
<file path=[Content_Types].xml><?xml version="1.0" encoding="utf-8"?>
<Types xmlns="http://schemas.openxmlformats.org/package/2006/content-types">
  <Default Extension="jpeg" ContentType="image/jpeg"/>
  <Default Extension="png" ContentType="image/png"/>
  <Default Extension="rels" ContentType="application/vnd.openxmlformats-package.relationships+xml"/>
  <Default Extension="svg" ContentType="image/svg+xml"/>
  <Default Extension="wdp" ContentType="image/vnd.ms-photo"/>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 id="2147483660" r:id="rId2"/>
  </p:sldMasterIdLst>
  <p:notesMasterIdLst>
    <p:notesMasterId r:id="rId51"/>
  </p:notesMasterIdLst>
  <p:sldIdLst>
    <p:sldId id="571" r:id="rId3"/>
    <p:sldId id="449" r:id="rId4"/>
    <p:sldId id="451" r:id="rId5"/>
    <p:sldId id="446" r:id="rId6"/>
    <p:sldId id="453" r:id="rId7"/>
    <p:sldId id="536" r:id="rId8"/>
    <p:sldId id="555" r:id="rId9"/>
    <p:sldId id="452" r:id="rId10"/>
    <p:sldId id="456" r:id="rId11"/>
    <p:sldId id="455" r:id="rId12"/>
    <p:sldId id="457" r:id="rId13"/>
    <p:sldId id="564" r:id="rId14"/>
    <p:sldId id="565" r:id="rId15"/>
    <p:sldId id="556" r:id="rId16"/>
    <p:sldId id="459" r:id="rId17"/>
    <p:sldId id="460" r:id="rId18"/>
    <p:sldId id="462" r:id="rId19"/>
    <p:sldId id="461" r:id="rId20"/>
    <p:sldId id="547" r:id="rId21"/>
    <p:sldId id="546" r:id="rId22"/>
    <p:sldId id="464" r:id="rId23"/>
    <p:sldId id="469" r:id="rId24"/>
    <p:sldId id="466" r:id="rId25"/>
    <p:sldId id="467" r:id="rId26"/>
    <p:sldId id="468" r:id="rId27"/>
    <p:sldId id="471" r:id="rId28"/>
    <p:sldId id="473" r:id="rId29"/>
    <p:sldId id="474" r:id="rId30"/>
    <p:sldId id="476" r:id="rId31"/>
    <p:sldId id="477" r:id="rId32"/>
    <p:sldId id="478" r:id="rId33"/>
    <p:sldId id="479" r:id="rId34"/>
    <p:sldId id="480" r:id="rId35"/>
    <p:sldId id="481" r:id="rId36"/>
    <p:sldId id="482" r:id="rId37"/>
    <p:sldId id="563" r:id="rId38"/>
    <p:sldId id="483" r:id="rId39"/>
    <p:sldId id="485" r:id="rId40"/>
    <p:sldId id="486" r:id="rId41"/>
    <p:sldId id="566" r:id="rId42"/>
    <p:sldId id="569" r:id="rId43"/>
    <p:sldId id="488" r:id="rId44"/>
    <p:sldId id="489" r:id="rId45"/>
    <p:sldId id="487" r:id="rId46"/>
    <p:sldId id="490" r:id="rId47"/>
    <p:sldId id="491" r:id="rId48"/>
    <p:sldId id="492" r:id="rId49"/>
    <p:sldId id="495" r:id="rId50"/>
  </p:sldIdLst>
  <p:sldSz cx="12192000" cy="6858000"/>
  <p:notesSz cx="6858000" cy="9144000"/>
  <p:defaultTextStyle>
    <a:defPPr>
      <a:defRPr lang="fi-FI"/>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presentation>
</file>

<file path=ppt/presProps.xml><?xml version="1.0" encoding="utf-8"?>
<p:presentationPr xmlns:a="http://schemas.openxmlformats.org/drawingml/2006/main" xmlns:r="http://schemas.openxmlformats.org/officeDocument/2006/relationships" xmlns:p="http://schemas.openxmlformats.org/presentationml/2006/main">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4996" autoAdjust="0"/>
    <p:restoredTop sz="94660"/>
  </p:normalViewPr>
  <p:slideViewPr>
    <p:cSldViewPr snapToGrid="0">
      <p:cViewPr varScale="1">
        <p:scale>
          <a:sx n="35" d="100"/>
          <a:sy n="35" d="100"/>
        </p:scale>
        <p:origin x="632" y="36"/>
      </p:cViewPr>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13" Type="http://schemas.openxmlformats.org/officeDocument/2006/relationships/slide" Target="slides/slide11.xml"/><Relationship Id="rId18" Type="http://schemas.openxmlformats.org/officeDocument/2006/relationships/slide" Target="slides/slide16.xml"/><Relationship Id="rId26" Type="http://schemas.openxmlformats.org/officeDocument/2006/relationships/slide" Target="slides/slide24.xml"/><Relationship Id="rId39" Type="http://schemas.openxmlformats.org/officeDocument/2006/relationships/slide" Target="slides/slide37.xml"/><Relationship Id="rId21" Type="http://schemas.openxmlformats.org/officeDocument/2006/relationships/slide" Target="slides/slide19.xml"/><Relationship Id="rId34" Type="http://schemas.openxmlformats.org/officeDocument/2006/relationships/slide" Target="slides/slide32.xml"/><Relationship Id="rId42" Type="http://schemas.openxmlformats.org/officeDocument/2006/relationships/slide" Target="slides/slide40.xml"/><Relationship Id="rId47" Type="http://schemas.openxmlformats.org/officeDocument/2006/relationships/slide" Target="slides/slide45.xml"/><Relationship Id="rId50" Type="http://schemas.openxmlformats.org/officeDocument/2006/relationships/slide" Target="slides/slide48.xml"/><Relationship Id="rId55" Type="http://schemas.openxmlformats.org/officeDocument/2006/relationships/tableStyles" Target="tableStyles.xml"/><Relationship Id="rId7" Type="http://schemas.openxmlformats.org/officeDocument/2006/relationships/slide" Target="slides/slide5.xml"/><Relationship Id="rId2" Type="http://schemas.openxmlformats.org/officeDocument/2006/relationships/slideMaster" Target="slideMasters/slideMaster2.xml"/><Relationship Id="rId16" Type="http://schemas.openxmlformats.org/officeDocument/2006/relationships/slide" Target="slides/slide14.xml"/><Relationship Id="rId29" Type="http://schemas.openxmlformats.org/officeDocument/2006/relationships/slide" Target="slides/slide27.xml"/><Relationship Id="rId11" Type="http://schemas.openxmlformats.org/officeDocument/2006/relationships/slide" Target="slides/slide9.xml"/><Relationship Id="rId24" Type="http://schemas.openxmlformats.org/officeDocument/2006/relationships/slide" Target="slides/slide22.xml"/><Relationship Id="rId32" Type="http://schemas.openxmlformats.org/officeDocument/2006/relationships/slide" Target="slides/slide30.xml"/><Relationship Id="rId37" Type="http://schemas.openxmlformats.org/officeDocument/2006/relationships/slide" Target="slides/slide35.xml"/><Relationship Id="rId40" Type="http://schemas.openxmlformats.org/officeDocument/2006/relationships/slide" Target="slides/slide38.xml"/><Relationship Id="rId45" Type="http://schemas.openxmlformats.org/officeDocument/2006/relationships/slide" Target="slides/slide43.xml"/><Relationship Id="rId53" Type="http://schemas.openxmlformats.org/officeDocument/2006/relationships/viewProps" Target="viewProps.xml"/><Relationship Id="rId5" Type="http://schemas.openxmlformats.org/officeDocument/2006/relationships/slide" Target="slides/slide3.xml"/><Relationship Id="rId10" Type="http://schemas.openxmlformats.org/officeDocument/2006/relationships/slide" Target="slides/slide8.xml"/><Relationship Id="rId19" Type="http://schemas.openxmlformats.org/officeDocument/2006/relationships/slide" Target="slides/slide17.xml"/><Relationship Id="rId31" Type="http://schemas.openxmlformats.org/officeDocument/2006/relationships/slide" Target="slides/slide29.xml"/><Relationship Id="rId44" Type="http://schemas.openxmlformats.org/officeDocument/2006/relationships/slide" Target="slides/slide42.xml"/><Relationship Id="rId52" Type="http://schemas.openxmlformats.org/officeDocument/2006/relationships/presProps" Target="presProps.xml"/><Relationship Id="rId4" Type="http://schemas.openxmlformats.org/officeDocument/2006/relationships/slide" Target="slides/slide2.xml"/><Relationship Id="rId9" Type="http://schemas.openxmlformats.org/officeDocument/2006/relationships/slide" Target="slides/slide7.xml"/><Relationship Id="rId14" Type="http://schemas.openxmlformats.org/officeDocument/2006/relationships/slide" Target="slides/slide12.xml"/><Relationship Id="rId22" Type="http://schemas.openxmlformats.org/officeDocument/2006/relationships/slide" Target="slides/slide20.xml"/><Relationship Id="rId27" Type="http://schemas.openxmlformats.org/officeDocument/2006/relationships/slide" Target="slides/slide25.xml"/><Relationship Id="rId30" Type="http://schemas.openxmlformats.org/officeDocument/2006/relationships/slide" Target="slides/slide28.xml"/><Relationship Id="rId35" Type="http://schemas.openxmlformats.org/officeDocument/2006/relationships/slide" Target="slides/slide33.xml"/><Relationship Id="rId43" Type="http://schemas.openxmlformats.org/officeDocument/2006/relationships/slide" Target="slides/slide41.xml"/><Relationship Id="rId48" Type="http://schemas.openxmlformats.org/officeDocument/2006/relationships/slide" Target="slides/slide46.xml"/><Relationship Id="rId8" Type="http://schemas.openxmlformats.org/officeDocument/2006/relationships/slide" Target="slides/slide6.xml"/><Relationship Id="rId51" Type="http://schemas.openxmlformats.org/officeDocument/2006/relationships/notesMaster" Target="notesMasters/notesMaster1.xml"/><Relationship Id="rId3" Type="http://schemas.openxmlformats.org/officeDocument/2006/relationships/slide" Target="slides/slide1.xml"/><Relationship Id="rId12" Type="http://schemas.openxmlformats.org/officeDocument/2006/relationships/slide" Target="slides/slide10.xml"/><Relationship Id="rId17" Type="http://schemas.openxmlformats.org/officeDocument/2006/relationships/slide" Target="slides/slide15.xml"/><Relationship Id="rId25" Type="http://schemas.openxmlformats.org/officeDocument/2006/relationships/slide" Target="slides/slide23.xml"/><Relationship Id="rId33" Type="http://schemas.openxmlformats.org/officeDocument/2006/relationships/slide" Target="slides/slide31.xml"/><Relationship Id="rId38" Type="http://schemas.openxmlformats.org/officeDocument/2006/relationships/slide" Target="slides/slide36.xml"/><Relationship Id="rId46" Type="http://schemas.openxmlformats.org/officeDocument/2006/relationships/slide" Target="slides/slide44.xml"/><Relationship Id="rId20" Type="http://schemas.openxmlformats.org/officeDocument/2006/relationships/slide" Target="slides/slide18.xml"/><Relationship Id="rId41" Type="http://schemas.openxmlformats.org/officeDocument/2006/relationships/slide" Target="slides/slide39.xml"/><Relationship Id="rId54" Type="http://schemas.openxmlformats.org/officeDocument/2006/relationships/theme" Target="theme/theme1.xml"/><Relationship Id="rId1" Type="http://schemas.openxmlformats.org/officeDocument/2006/relationships/slideMaster" Target="slideMasters/slideMaster1.xml"/><Relationship Id="rId6" Type="http://schemas.openxmlformats.org/officeDocument/2006/relationships/slide" Target="slides/slide4.xml"/><Relationship Id="rId15" Type="http://schemas.openxmlformats.org/officeDocument/2006/relationships/slide" Target="slides/slide13.xml"/><Relationship Id="rId23" Type="http://schemas.openxmlformats.org/officeDocument/2006/relationships/slide" Target="slides/slide21.xml"/><Relationship Id="rId28" Type="http://schemas.openxmlformats.org/officeDocument/2006/relationships/slide" Target="slides/slide26.xml"/><Relationship Id="rId36" Type="http://schemas.openxmlformats.org/officeDocument/2006/relationships/slide" Target="slides/slide34.xml"/><Relationship Id="rId49" Type="http://schemas.openxmlformats.org/officeDocument/2006/relationships/slide" Target="slides/slide47.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Ylätunnisteen paikkamerkki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fi-FI"/>
          </a:p>
        </p:txBody>
      </p:sp>
      <p:sp>
        <p:nvSpPr>
          <p:cNvPr id="3" name="Päivämäärän paikkamerkki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CAC74254-399B-4FB0-B294-4B007A412FE7}" type="datetimeFigureOut">
              <a:rPr lang="fi-FI" smtClean="0"/>
              <a:t>29.8.2025</a:t>
            </a:fld>
            <a:endParaRPr lang="fi-FI"/>
          </a:p>
        </p:txBody>
      </p:sp>
      <p:sp>
        <p:nvSpPr>
          <p:cNvPr id="4" name="Dian kuvan paikkamerkki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fi-FI"/>
          </a:p>
        </p:txBody>
      </p:sp>
      <p:sp>
        <p:nvSpPr>
          <p:cNvPr id="5" name="Huomautusten paikkamerkki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fi-FI"/>
              <a:t>Muokkaa tekstin perustyylejä napsauttamalla</a:t>
            </a:r>
          </a:p>
          <a:p>
            <a:pPr lvl="1"/>
            <a:r>
              <a:rPr lang="fi-FI"/>
              <a:t>toinen taso</a:t>
            </a:r>
          </a:p>
          <a:p>
            <a:pPr lvl="2"/>
            <a:r>
              <a:rPr lang="fi-FI"/>
              <a:t>kolmas taso</a:t>
            </a:r>
          </a:p>
          <a:p>
            <a:pPr lvl="3"/>
            <a:r>
              <a:rPr lang="fi-FI"/>
              <a:t>neljäs taso</a:t>
            </a:r>
          </a:p>
          <a:p>
            <a:pPr lvl="4"/>
            <a:r>
              <a:rPr lang="fi-FI"/>
              <a:t>viides taso</a:t>
            </a:r>
          </a:p>
        </p:txBody>
      </p:sp>
      <p:sp>
        <p:nvSpPr>
          <p:cNvPr id="6" name="Alatunnisteen paikkamerkki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fi-FI"/>
          </a:p>
        </p:txBody>
      </p:sp>
      <p:sp>
        <p:nvSpPr>
          <p:cNvPr id="7" name="Dian numeron paikkamerkki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0841A8EA-823F-4576-9786-1ABA49B43A7B}" type="slidenum">
              <a:rPr lang="fi-FI" smtClean="0"/>
              <a:t>‹#›</a:t>
            </a:fld>
            <a:endParaRPr lang="fi-FI"/>
          </a:p>
        </p:txBody>
      </p:sp>
    </p:spTree>
    <p:extLst>
      <p:ext uri="{BB962C8B-B14F-4D97-AF65-F5344CB8AC3E}">
        <p14:creationId xmlns:p14="http://schemas.microsoft.com/office/powerpoint/2010/main" val="1612431527"/>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3" Type="http://schemas.openxmlformats.org/officeDocument/2006/relationships/hyperlink" Target="https://www.liikenneturva.fi/sites/default/files/materiaalit/Tutkittua/Tilastot/tilastokatsaukset/tilastokatsaus_nuoret.pdf" TargetMode="External"/><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3" Type="http://schemas.openxmlformats.org/officeDocument/2006/relationships/hyperlink" Target="https://yle.fi/uutiset/3-10798002" TargetMode="External"/><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3" Type="http://schemas.openxmlformats.org/officeDocument/2006/relationships/hyperlink" Target="https://www.punainenristi.fi/sites/frc2011.mearra.com/files/tiedostolataukset/2016_kuvallinen_aikuisen_ppe_yksi_auttaja.pdf" TargetMode="External"/><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3" Type="http://schemas.openxmlformats.org/officeDocument/2006/relationships/hyperlink" Target="https://www.punainenristi.fi/sites/frc2011.mearra.com/files/tiedostolataukset/2016_kuvallinen_aikuisen_ppe_yksi_auttaja.pdf" TargetMode="External"/><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3" Type="http://schemas.openxmlformats.org/officeDocument/2006/relationships/hyperlink" Target="https://www.youtube.com/watch?v=7uHU6O06iGg" TargetMode="External"/><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3" Type="http://schemas.openxmlformats.org/officeDocument/2006/relationships/hyperlink" Target="https://www.youtube.com/watch?v=7uHU6O06iGg" TargetMode="External"/><Relationship Id="rId2" Type="http://schemas.openxmlformats.org/officeDocument/2006/relationships/slide" Target="../slides/slide36.xml"/><Relationship Id="rId1" Type="http://schemas.openxmlformats.org/officeDocument/2006/relationships/notesMaster" Target="../notesMasters/notesMaster1.xml"/><Relationship Id="rId4" Type="http://schemas.openxmlformats.org/officeDocument/2006/relationships/hyperlink" Target="https://www.youtube.com/watch?v=hRh6xWODN4U" TargetMode="Externa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4">
          <a:extLst>
            <a:ext uri="{FF2B5EF4-FFF2-40B4-BE49-F238E27FC236}">
              <a16:creationId xmlns:a16="http://schemas.microsoft.com/office/drawing/2014/main" id="{868B01FC-E633-BA1B-1451-E14D240FC6AD}"/>
            </a:ext>
          </a:extLst>
        </p:cNvPr>
        <p:cNvGrpSpPr/>
        <p:nvPr/>
      </p:nvGrpSpPr>
      <p:grpSpPr>
        <a:xfrm>
          <a:off x="0" y="0"/>
          <a:ext cx="0" cy="0"/>
          <a:chOff x="0" y="0"/>
          <a:chExt cx="0" cy="0"/>
        </a:xfrm>
      </p:grpSpPr>
      <p:sp>
        <p:nvSpPr>
          <p:cNvPr id="95" name="Google Shape;95;p2:notes">
            <a:extLst>
              <a:ext uri="{FF2B5EF4-FFF2-40B4-BE49-F238E27FC236}">
                <a16:creationId xmlns:a16="http://schemas.microsoft.com/office/drawing/2014/main" id="{BFD41E05-9DE2-A3A6-F5EB-1BBEDD8DC9C8}"/>
              </a:ext>
            </a:extLst>
          </p:cNvPr>
          <p:cNvSpPr>
            <a:spLocks noGrp="1" noRot="1" noChangeAspect="1"/>
          </p:cNvSpPr>
          <p:nvPr>
            <p:ph type="sldImg" idx="2"/>
          </p:nvPr>
        </p:nvSpPr>
        <p:spPr>
          <a:xfrm>
            <a:off x="422275" y="1239838"/>
            <a:ext cx="5953125" cy="3349625"/>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96" name="Google Shape;96;p2:notes">
            <a:extLst>
              <a:ext uri="{FF2B5EF4-FFF2-40B4-BE49-F238E27FC236}">
                <a16:creationId xmlns:a16="http://schemas.microsoft.com/office/drawing/2014/main" id="{C6E6127E-F503-ABCD-BECA-0C491BCE37F9}"/>
              </a:ext>
            </a:extLst>
          </p:cNvPr>
          <p:cNvSpPr txBox="1">
            <a:spLocks noGrp="1"/>
          </p:cNvSpPr>
          <p:nvPr>
            <p:ph type="body" idx="1"/>
          </p:nvPr>
        </p:nvSpPr>
        <p:spPr>
          <a:xfrm>
            <a:off x="679768" y="4777195"/>
            <a:ext cx="5438140" cy="3908614"/>
          </a:xfrm>
          <a:prstGeom prst="rect">
            <a:avLst/>
          </a:prstGeom>
          <a:noFill/>
          <a:ln>
            <a:noFill/>
          </a:ln>
        </p:spPr>
        <p:txBody>
          <a:bodyPr spcFirstLastPara="1" wrap="square" lIns="91425" tIns="45700" rIns="91425" bIns="45700" anchor="t" anchorCtr="0">
            <a:noAutofit/>
          </a:bodyPr>
          <a:lstStyle/>
          <a:p>
            <a:pPr marL="228600" lvl="0" indent="-152400" algn="l" rtl="0">
              <a:lnSpc>
                <a:spcPct val="100000"/>
              </a:lnSpc>
              <a:spcBef>
                <a:spcPts val="360"/>
              </a:spcBef>
              <a:spcAft>
                <a:spcPts val="0"/>
              </a:spcAft>
              <a:buClr>
                <a:schemeClr val="dk1"/>
              </a:buClr>
              <a:buSzPts val="1200"/>
              <a:buFont typeface="Calibri"/>
              <a:buNone/>
            </a:pPr>
            <a:endParaRPr sz="1200"/>
          </a:p>
          <a:p>
            <a:pPr marL="228600" lvl="0" indent="-152400" algn="l" rtl="0">
              <a:lnSpc>
                <a:spcPct val="100000"/>
              </a:lnSpc>
              <a:spcBef>
                <a:spcPts val="360"/>
              </a:spcBef>
              <a:spcAft>
                <a:spcPts val="0"/>
              </a:spcAft>
              <a:buClr>
                <a:schemeClr val="dk1"/>
              </a:buClr>
              <a:buSzPts val="1200"/>
              <a:buFont typeface="Calibri"/>
              <a:buNone/>
            </a:pPr>
            <a:endParaRPr sz="1200"/>
          </a:p>
          <a:p>
            <a:pPr marL="0" lvl="0" indent="0" algn="l" rtl="0">
              <a:spcBef>
                <a:spcPts val="0"/>
              </a:spcBef>
              <a:spcAft>
                <a:spcPts val="0"/>
              </a:spcAft>
              <a:buNone/>
            </a:pPr>
            <a:endParaRPr sz="1200"/>
          </a:p>
        </p:txBody>
      </p:sp>
      <p:sp>
        <p:nvSpPr>
          <p:cNvPr id="97" name="Google Shape;97;p2:notes">
            <a:extLst>
              <a:ext uri="{FF2B5EF4-FFF2-40B4-BE49-F238E27FC236}">
                <a16:creationId xmlns:a16="http://schemas.microsoft.com/office/drawing/2014/main" id="{97B90A5B-9ECB-85A5-8927-1845D8515864}"/>
              </a:ext>
            </a:extLst>
          </p:cNvPr>
          <p:cNvSpPr txBox="1">
            <a:spLocks noGrp="1"/>
          </p:cNvSpPr>
          <p:nvPr>
            <p:ph type="sldNum" idx="4294967295"/>
          </p:nvPr>
        </p:nvSpPr>
        <p:spPr>
          <a:xfrm>
            <a:off x="3850443" y="9428585"/>
            <a:ext cx="2945659" cy="498054"/>
          </a:xfrm>
          <a:prstGeom prst="rect">
            <a:avLst/>
          </a:prstGeom>
          <a:noFill/>
          <a:ln>
            <a:noFill/>
          </a:ln>
        </p:spPr>
        <p:txBody>
          <a:bodyPr spcFirstLastPara="1" wrap="square" lIns="91425" tIns="45700" rIns="91425" bIns="45700" anchor="b" anchorCtr="0">
            <a:noAutofit/>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n-GB" sz="1400" b="0" i="0" u="none" strike="noStrike" kern="0" cap="none" spc="0" normalizeH="0" baseline="0" noProof="0">
                <a:ln>
                  <a:noFill/>
                </a:ln>
                <a:solidFill>
                  <a:srgbClr val="000000"/>
                </a:solidFill>
                <a:effectLst/>
                <a:uLnTx/>
                <a:uFillTx/>
                <a:latin typeface="Arial"/>
                <a:cs typeface="Arial"/>
                <a:sym typeface="Arial"/>
              </a:rPr>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t>1</a:t>
            </a:fld>
            <a:endParaRPr kumimoji="0" sz="1400"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1899304783"/>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56"/>
        <p:cNvGrpSpPr/>
        <p:nvPr/>
      </p:nvGrpSpPr>
      <p:grpSpPr>
        <a:xfrm>
          <a:off x="0" y="0"/>
          <a:ext cx="0" cy="0"/>
          <a:chOff x="0" y="0"/>
          <a:chExt cx="0" cy="0"/>
        </a:xfrm>
      </p:grpSpPr>
      <p:sp>
        <p:nvSpPr>
          <p:cNvPr id="357" name="Google Shape;357;p26:notes"/>
          <p:cNvSpPr>
            <a:spLocks noGrp="1" noRot="1" noChangeAspect="1"/>
          </p:cNvSpPr>
          <p:nvPr>
            <p:ph type="sldImg" idx="2"/>
          </p:nvPr>
        </p:nvSpPr>
        <p:spPr>
          <a:xfrm>
            <a:off x="422275" y="1239838"/>
            <a:ext cx="5953125" cy="3349625"/>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358" name="Google Shape;358;p26:notes"/>
          <p:cNvSpPr txBox="1">
            <a:spLocks noGrp="1"/>
          </p:cNvSpPr>
          <p:nvPr>
            <p:ph type="body" idx="1"/>
          </p:nvPr>
        </p:nvSpPr>
        <p:spPr>
          <a:xfrm>
            <a:off x="679768" y="4777195"/>
            <a:ext cx="5438140" cy="3908614"/>
          </a:xfrm>
          <a:prstGeom prst="rect">
            <a:avLst/>
          </a:prstGeom>
          <a:noFill/>
          <a:ln>
            <a:noFill/>
          </a:ln>
        </p:spPr>
        <p:txBody>
          <a:bodyPr spcFirstLastPara="1" wrap="square" lIns="91425" tIns="45700" rIns="91425" bIns="45700" anchor="t" anchorCtr="0">
            <a:noAutofit/>
          </a:bodyPr>
          <a:lstStyle/>
          <a:p>
            <a:pPr marL="158750" indent="0">
              <a:buNone/>
            </a:pPr>
            <a:r>
              <a:rPr lang="fi-FI" sz="800"/>
              <a:t>Tarkastakaa liikuntatapaturmien välttämisen vastaukset videolta. Video alkaa automaattisesti. Video tarvitsee toimiakseen nettiyhteyden: https://www.youtube.com/watch?v=Job0Cclc3us</a:t>
            </a:r>
          </a:p>
        </p:txBody>
      </p:sp>
      <p:sp>
        <p:nvSpPr>
          <p:cNvPr id="359" name="Google Shape;359;p26:notes"/>
          <p:cNvSpPr txBox="1">
            <a:spLocks noGrp="1"/>
          </p:cNvSpPr>
          <p:nvPr>
            <p:ph type="sldNum" idx="4294967295"/>
          </p:nvPr>
        </p:nvSpPr>
        <p:spPr>
          <a:xfrm>
            <a:off x="3850443" y="9428585"/>
            <a:ext cx="2945659" cy="498054"/>
          </a:xfrm>
          <a:prstGeom prst="rect">
            <a:avLst/>
          </a:prstGeom>
          <a:noFill/>
          <a:ln>
            <a:noFill/>
          </a:ln>
        </p:spPr>
        <p:txBody>
          <a:bodyPr spcFirstLastPara="1" wrap="square" lIns="91425" tIns="45700" rIns="91425" bIns="45700" anchor="b" anchorCtr="0">
            <a:noAutofit/>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n-GB" sz="1400" b="0" i="0" u="none" strike="noStrike" kern="0" cap="none" spc="0" normalizeH="0" baseline="0" noProof="0">
                <a:ln>
                  <a:noFill/>
                </a:ln>
                <a:solidFill>
                  <a:srgbClr val="000000"/>
                </a:solidFill>
                <a:effectLst/>
                <a:uLnTx/>
                <a:uFillTx/>
                <a:latin typeface="Arial"/>
                <a:cs typeface="Arial"/>
                <a:sym typeface="Arial"/>
              </a:rPr>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t>10</a:t>
            </a:fld>
            <a:endParaRPr kumimoji="0" sz="1400"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1340958193"/>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56"/>
        <p:cNvGrpSpPr/>
        <p:nvPr/>
      </p:nvGrpSpPr>
      <p:grpSpPr>
        <a:xfrm>
          <a:off x="0" y="0"/>
          <a:ext cx="0" cy="0"/>
          <a:chOff x="0" y="0"/>
          <a:chExt cx="0" cy="0"/>
        </a:xfrm>
      </p:grpSpPr>
      <p:sp>
        <p:nvSpPr>
          <p:cNvPr id="357" name="Google Shape;357;p26:notes"/>
          <p:cNvSpPr>
            <a:spLocks noGrp="1" noRot="1" noChangeAspect="1"/>
          </p:cNvSpPr>
          <p:nvPr>
            <p:ph type="sldImg" idx="2"/>
          </p:nvPr>
        </p:nvSpPr>
        <p:spPr>
          <a:xfrm>
            <a:off x="422275" y="1239838"/>
            <a:ext cx="5953125" cy="3349625"/>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358" name="Google Shape;358;p26:notes"/>
          <p:cNvSpPr txBox="1">
            <a:spLocks noGrp="1"/>
          </p:cNvSpPr>
          <p:nvPr>
            <p:ph type="body" idx="1"/>
          </p:nvPr>
        </p:nvSpPr>
        <p:spPr>
          <a:xfrm>
            <a:off x="679768" y="4777195"/>
            <a:ext cx="5438140" cy="3908614"/>
          </a:xfrm>
          <a:prstGeom prst="rect">
            <a:avLst/>
          </a:prstGeom>
          <a:noFill/>
          <a:ln>
            <a:noFill/>
          </a:ln>
        </p:spPr>
        <p:txBody>
          <a:bodyPr spcFirstLastPara="1" wrap="square" lIns="91425" tIns="45700" rIns="91425" bIns="45700" anchor="t" anchorCtr="0">
            <a:noAutofit/>
          </a:bodyPr>
          <a:lstStyle/>
          <a:p>
            <a:pPr marL="0" marR="0" lvl="0" indent="0" algn="l" defTabSz="914400" rtl="0" eaLnBrk="1" fontAlgn="auto" latinLnBrk="0" hangingPunct="1">
              <a:lnSpc>
                <a:spcPct val="100000"/>
              </a:lnSpc>
              <a:spcBef>
                <a:spcPts val="0"/>
              </a:spcBef>
              <a:spcAft>
                <a:spcPts val="0"/>
              </a:spcAft>
              <a:buClr>
                <a:schemeClr val="dk1"/>
              </a:buClr>
              <a:buSzPts val="1400"/>
              <a:buFont typeface="Arial" panose="020B0604020202020204" pitchFamily="34" charset="0"/>
              <a:buNone/>
              <a:tabLst/>
              <a:defRPr/>
            </a:pPr>
            <a:r>
              <a:rPr lang="fi-FI" sz="800"/>
              <a:t>Keskustelkaa yhdessä. Vastaukset löytyvät seuraavalta dialta.</a:t>
            </a:r>
          </a:p>
        </p:txBody>
      </p:sp>
      <p:sp>
        <p:nvSpPr>
          <p:cNvPr id="359" name="Google Shape;359;p26:notes"/>
          <p:cNvSpPr txBox="1">
            <a:spLocks noGrp="1"/>
          </p:cNvSpPr>
          <p:nvPr>
            <p:ph type="sldNum" idx="4294967295"/>
          </p:nvPr>
        </p:nvSpPr>
        <p:spPr>
          <a:xfrm>
            <a:off x="3850443" y="9428585"/>
            <a:ext cx="2945659" cy="498054"/>
          </a:xfrm>
          <a:prstGeom prst="rect">
            <a:avLst/>
          </a:prstGeom>
          <a:noFill/>
          <a:ln>
            <a:noFill/>
          </a:ln>
        </p:spPr>
        <p:txBody>
          <a:bodyPr spcFirstLastPara="1" wrap="square" lIns="91425" tIns="45700" rIns="91425" bIns="45700" anchor="b" anchorCtr="0">
            <a:noAutofit/>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n-GB" sz="1400" b="0" i="0" u="none" strike="noStrike" kern="0" cap="none" spc="0" normalizeH="0" baseline="0" noProof="0">
                <a:ln>
                  <a:noFill/>
                </a:ln>
                <a:solidFill>
                  <a:srgbClr val="000000"/>
                </a:solidFill>
                <a:effectLst/>
                <a:uLnTx/>
                <a:uFillTx/>
                <a:latin typeface="Arial"/>
                <a:cs typeface="Arial"/>
                <a:sym typeface="Arial"/>
              </a:rPr>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t>11</a:t>
            </a:fld>
            <a:endParaRPr kumimoji="0" sz="1400"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3935291548"/>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56">
          <a:extLst>
            <a:ext uri="{FF2B5EF4-FFF2-40B4-BE49-F238E27FC236}">
              <a16:creationId xmlns:a16="http://schemas.microsoft.com/office/drawing/2014/main" id="{1C3543EC-80E5-0F9F-34EC-EBF2A8281276}"/>
            </a:ext>
          </a:extLst>
        </p:cNvPr>
        <p:cNvGrpSpPr/>
        <p:nvPr/>
      </p:nvGrpSpPr>
      <p:grpSpPr>
        <a:xfrm>
          <a:off x="0" y="0"/>
          <a:ext cx="0" cy="0"/>
          <a:chOff x="0" y="0"/>
          <a:chExt cx="0" cy="0"/>
        </a:xfrm>
      </p:grpSpPr>
      <p:sp>
        <p:nvSpPr>
          <p:cNvPr id="357" name="Google Shape;357;p26:notes">
            <a:extLst>
              <a:ext uri="{FF2B5EF4-FFF2-40B4-BE49-F238E27FC236}">
                <a16:creationId xmlns:a16="http://schemas.microsoft.com/office/drawing/2014/main" id="{7A5CF534-09A3-AEB5-615A-355B84E6DC07}"/>
              </a:ext>
            </a:extLst>
          </p:cNvPr>
          <p:cNvSpPr>
            <a:spLocks noGrp="1" noRot="1" noChangeAspect="1"/>
          </p:cNvSpPr>
          <p:nvPr>
            <p:ph type="sldImg" idx="2"/>
          </p:nvPr>
        </p:nvSpPr>
        <p:spPr>
          <a:xfrm>
            <a:off x="422275" y="1239838"/>
            <a:ext cx="5953125" cy="3349625"/>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358" name="Google Shape;358;p26:notes">
            <a:extLst>
              <a:ext uri="{FF2B5EF4-FFF2-40B4-BE49-F238E27FC236}">
                <a16:creationId xmlns:a16="http://schemas.microsoft.com/office/drawing/2014/main" id="{3129A0CD-F480-FB0C-D8FC-7CD9E5931704}"/>
              </a:ext>
            </a:extLst>
          </p:cNvPr>
          <p:cNvSpPr txBox="1">
            <a:spLocks noGrp="1"/>
          </p:cNvSpPr>
          <p:nvPr>
            <p:ph type="body" idx="1"/>
          </p:nvPr>
        </p:nvSpPr>
        <p:spPr>
          <a:xfrm>
            <a:off x="679768" y="4777195"/>
            <a:ext cx="5438140" cy="3908614"/>
          </a:xfrm>
          <a:prstGeom prst="rect">
            <a:avLst/>
          </a:prstGeom>
          <a:noFill/>
          <a:ln>
            <a:noFill/>
          </a:ln>
        </p:spPr>
        <p:txBody>
          <a:bodyPr spcFirstLastPara="1" wrap="square" lIns="91425" tIns="45700" rIns="91425" bIns="45700" anchor="t" anchorCtr="0">
            <a:noAutofit/>
          </a:bodyPr>
          <a:lstStyle/>
          <a:p>
            <a:pPr marL="0" marR="0" lvl="0" indent="0" algn="l" defTabSz="914400" rtl="0" eaLnBrk="1" fontAlgn="auto" latinLnBrk="0" hangingPunct="1">
              <a:lnSpc>
                <a:spcPct val="100000"/>
              </a:lnSpc>
              <a:spcBef>
                <a:spcPts val="0"/>
              </a:spcBef>
              <a:spcAft>
                <a:spcPts val="0"/>
              </a:spcAft>
              <a:buClr>
                <a:schemeClr val="dk1"/>
              </a:buClr>
              <a:buSzPts val="1400"/>
              <a:buFont typeface="Arial" panose="020B0604020202020204" pitchFamily="34" charset="0"/>
              <a:buNone/>
              <a:tabLst/>
              <a:defRPr/>
            </a:pPr>
            <a:endParaRPr lang="fi-FI" sz="900"/>
          </a:p>
        </p:txBody>
      </p:sp>
      <p:sp>
        <p:nvSpPr>
          <p:cNvPr id="359" name="Google Shape;359;p26:notes">
            <a:extLst>
              <a:ext uri="{FF2B5EF4-FFF2-40B4-BE49-F238E27FC236}">
                <a16:creationId xmlns:a16="http://schemas.microsoft.com/office/drawing/2014/main" id="{E225CF4B-997B-E9AE-1375-14311041260C}"/>
              </a:ext>
            </a:extLst>
          </p:cNvPr>
          <p:cNvSpPr txBox="1">
            <a:spLocks noGrp="1"/>
          </p:cNvSpPr>
          <p:nvPr>
            <p:ph type="sldNum" idx="4294967295"/>
          </p:nvPr>
        </p:nvSpPr>
        <p:spPr>
          <a:xfrm>
            <a:off x="3850443" y="9428585"/>
            <a:ext cx="2945659" cy="498054"/>
          </a:xfrm>
          <a:prstGeom prst="rect">
            <a:avLst/>
          </a:prstGeom>
          <a:noFill/>
          <a:ln>
            <a:noFill/>
          </a:ln>
        </p:spPr>
        <p:txBody>
          <a:bodyPr spcFirstLastPara="1" wrap="square" lIns="91425" tIns="45700" rIns="91425" bIns="45700" anchor="b" anchorCtr="0">
            <a:noAutofit/>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n-GB" sz="1400" b="0" i="0" u="none" strike="noStrike" kern="0" cap="none" spc="0" normalizeH="0" baseline="0" noProof="0">
                <a:ln>
                  <a:noFill/>
                </a:ln>
                <a:solidFill>
                  <a:srgbClr val="000000"/>
                </a:solidFill>
                <a:effectLst/>
                <a:uLnTx/>
                <a:uFillTx/>
                <a:latin typeface="Arial"/>
                <a:cs typeface="Arial"/>
                <a:sym typeface="Arial"/>
              </a:rPr>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t>12</a:t>
            </a:fld>
            <a:endParaRPr kumimoji="0" sz="1400"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303111251"/>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56">
          <a:extLst>
            <a:ext uri="{FF2B5EF4-FFF2-40B4-BE49-F238E27FC236}">
              <a16:creationId xmlns:a16="http://schemas.microsoft.com/office/drawing/2014/main" id="{BCD47777-07C6-AE60-A1EB-679C919A6C15}"/>
            </a:ext>
          </a:extLst>
        </p:cNvPr>
        <p:cNvGrpSpPr/>
        <p:nvPr/>
      </p:nvGrpSpPr>
      <p:grpSpPr>
        <a:xfrm>
          <a:off x="0" y="0"/>
          <a:ext cx="0" cy="0"/>
          <a:chOff x="0" y="0"/>
          <a:chExt cx="0" cy="0"/>
        </a:xfrm>
      </p:grpSpPr>
      <p:sp>
        <p:nvSpPr>
          <p:cNvPr id="357" name="Google Shape;357;p26:notes">
            <a:extLst>
              <a:ext uri="{FF2B5EF4-FFF2-40B4-BE49-F238E27FC236}">
                <a16:creationId xmlns:a16="http://schemas.microsoft.com/office/drawing/2014/main" id="{9B00C7FA-48AE-D3A7-62DC-E71F519B32DE}"/>
              </a:ext>
            </a:extLst>
          </p:cNvPr>
          <p:cNvSpPr>
            <a:spLocks noGrp="1" noRot="1" noChangeAspect="1"/>
          </p:cNvSpPr>
          <p:nvPr>
            <p:ph type="sldImg" idx="2"/>
          </p:nvPr>
        </p:nvSpPr>
        <p:spPr>
          <a:xfrm>
            <a:off x="422275" y="1239838"/>
            <a:ext cx="5953125" cy="3349625"/>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358" name="Google Shape;358;p26:notes">
            <a:extLst>
              <a:ext uri="{FF2B5EF4-FFF2-40B4-BE49-F238E27FC236}">
                <a16:creationId xmlns:a16="http://schemas.microsoft.com/office/drawing/2014/main" id="{4F601488-E0A2-750D-4AB8-061CD31439C1}"/>
              </a:ext>
            </a:extLst>
          </p:cNvPr>
          <p:cNvSpPr txBox="1">
            <a:spLocks noGrp="1"/>
          </p:cNvSpPr>
          <p:nvPr>
            <p:ph type="body" idx="1"/>
          </p:nvPr>
        </p:nvSpPr>
        <p:spPr>
          <a:xfrm>
            <a:off x="679768" y="4777195"/>
            <a:ext cx="5438140" cy="3908614"/>
          </a:xfrm>
          <a:prstGeom prst="rect">
            <a:avLst/>
          </a:prstGeom>
          <a:noFill/>
          <a:ln>
            <a:noFill/>
          </a:ln>
        </p:spPr>
        <p:txBody>
          <a:bodyPr spcFirstLastPara="1" wrap="square" lIns="91425" tIns="45700" rIns="91425" bIns="45700" anchor="t" anchorCtr="0">
            <a:noAutofit/>
          </a:bodyPr>
          <a:lstStyle/>
          <a:p>
            <a:pPr marL="158750" indent="0" latinLnBrk="0">
              <a:buNone/>
            </a:pPr>
            <a:r>
              <a:rPr lang="fi-FI" sz="1100" b="1" i="0" u="none" strike="noStrike" cap="none">
                <a:solidFill>
                  <a:srgbClr val="000000"/>
                </a:solidFill>
                <a:effectLst/>
                <a:latin typeface="Arial"/>
                <a:ea typeface="Arial"/>
                <a:cs typeface="Arial"/>
                <a:sym typeface="Arial"/>
              </a:rPr>
              <a:t>Myrkytykset lapsilla ja nuorilla</a:t>
            </a:r>
          </a:p>
          <a:p>
            <a:r>
              <a:rPr lang="fi-FI" sz="1100" b="0" i="0" u="none" strike="noStrike" cap="none">
                <a:solidFill>
                  <a:srgbClr val="000000"/>
                </a:solidFill>
                <a:effectLst/>
                <a:latin typeface="Arial"/>
                <a:ea typeface="Arial"/>
                <a:cs typeface="Arial"/>
                <a:sym typeface="Arial"/>
              </a:rPr>
              <a:t>Lasten ja nuorten myrkytyskuolemien ehkäisytoimet ovat tuottaneet tulosta ja myrkytyskuolemien määrä on vähentynyt. Alle 15-vuotiaille ei tapahtunut yhtään myrkytyksestä aiheutunutta tapaturmaista kuolemaa vuosina 2019-2021.</a:t>
            </a:r>
          </a:p>
          <a:p>
            <a:r>
              <a:rPr lang="fi-FI" sz="1100" b="0" i="0" u="none" strike="noStrike" cap="none">
                <a:solidFill>
                  <a:srgbClr val="000000"/>
                </a:solidFill>
                <a:effectLst/>
                <a:latin typeface="Arial"/>
                <a:ea typeface="Arial"/>
                <a:cs typeface="Arial"/>
                <a:sym typeface="Arial"/>
              </a:rPr>
              <a:t>15-24-vuotiaiden ikäryhmässä myrkytyskuolemia oli keskimäärin noin 60. Näistä useampi kuin kolme neljästä tapahtui nuorille miehille.</a:t>
            </a:r>
          </a:p>
          <a:p>
            <a:pPr marL="457200" marR="0" lvl="0" indent="-298450" algn="l" defTabSz="914400" rtl="0" eaLnBrk="1" fontAlgn="auto" latinLnBrk="0" hangingPunct="1">
              <a:lnSpc>
                <a:spcPct val="100000"/>
              </a:lnSpc>
              <a:spcBef>
                <a:spcPts val="0"/>
              </a:spcBef>
              <a:spcAft>
                <a:spcPts val="0"/>
              </a:spcAft>
              <a:buClr>
                <a:srgbClr val="000000"/>
              </a:buClr>
              <a:buSzPts val="1100"/>
              <a:buFont typeface="Arial"/>
              <a:buChar char="●"/>
              <a:tabLst/>
              <a:defRPr/>
            </a:pPr>
            <a:r>
              <a:rPr lang="fi-FI" sz="1100" b="0" i="0" u="none" strike="noStrike" cap="none">
                <a:solidFill>
                  <a:srgbClr val="000000"/>
                </a:solidFill>
                <a:effectLst/>
                <a:latin typeface="Arial"/>
                <a:ea typeface="Arial"/>
                <a:cs typeface="Arial"/>
                <a:sym typeface="Arial"/>
              </a:rPr>
              <a:t>Myrkytyksen vuoksi sairaalahoitoon joutumisen riski on suurin alle 5-vuotiailla pikkulapsilla ja nuoruusikäisillä. </a:t>
            </a:r>
            <a:endParaRPr lang="fi-FI" sz="800" b="0"/>
          </a:p>
          <a:p>
            <a:pPr marL="158750" indent="0">
              <a:buNone/>
            </a:pPr>
            <a:endParaRPr lang="fi-FI" sz="1100" b="0" i="0" u="none" strike="noStrike" cap="none">
              <a:solidFill>
                <a:srgbClr val="000000"/>
              </a:solidFill>
              <a:effectLst/>
              <a:latin typeface="Arial"/>
              <a:ea typeface="Arial"/>
              <a:cs typeface="Arial"/>
              <a:sym typeface="Arial"/>
            </a:endParaRPr>
          </a:p>
          <a:p>
            <a:pPr marL="158750" indent="0">
              <a:buNone/>
            </a:pPr>
            <a:r>
              <a:rPr lang="fi-FI" sz="1100" b="1" i="0" u="none" strike="noStrike" cap="none">
                <a:solidFill>
                  <a:srgbClr val="000000"/>
                </a:solidFill>
                <a:effectLst/>
                <a:latin typeface="Arial"/>
                <a:ea typeface="Arial"/>
                <a:cs typeface="Arial"/>
                <a:sym typeface="Arial"/>
              </a:rPr>
              <a:t>Lasten myrkytyskuolemia ovat vähentäneet olennaisesti:</a:t>
            </a:r>
          </a:p>
          <a:p>
            <a:r>
              <a:rPr lang="fi-FI" sz="1100" b="0" i="0" u="none" strike="noStrike" cap="none">
                <a:solidFill>
                  <a:srgbClr val="000000"/>
                </a:solidFill>
                <a:effectLst/>
                <a:latin typeface="Arial"/>
                <a:ea typeface="Arial"/>
                <a:cs typeface="Arial"/>
                <a:sym typeface="Arial"/>
              </a:rPr>
              <a:t>lainsäädäntömuutokset, esimerkiksi pakolliset turvakorkit pesuaine- ja kemikaalituotteissa</a:t>
            </a:r>
          </a:p>
          <a:p>
            <a:r>
              <a:rPr lang="fi-FI" sz="1100" b="0" i="0" u="none" strike="noStrike" cap="none">
                <a:solidFill>
                  <a:srgbClr val="000000"/>
                </a:solidFill>
                <a:effectLst/>
                <a:latin typeface="Arial"/>
                <a:ea typeface="Arial"/>
                <a:cs typeface="Arial"/>
                <a:sym typeface="Arial"/>
              </a:rPr>
              <a:t>äkillisten tilanteiden hoitaminen Myrkytystietokeskuksen avulla. </a:t>
            </a:r>
          </a:p>
          <a:p>
            <a:endParaRPr lang="fi-FI" sz="1100" b="0" i="0" u="none" strike="noStrike" cap="none">
              <a:solidFill>
                <a:srgbClr val="000000"/>
              </a:solidFill>
              <a:effectLst/>
              <a:latin typeface="Arial"/>
              <a:ea typeface="Arial"/>
              <a:cs typeface="Arial"/>
              <a:sym typeface="Arial"/>
            </a:endParaRPr>
          </a:p>
          <a:p>
            <a:pPr marL="158750" indent="0">
              <a:buNone/>
            </a:pPr>
            <a:r>
              <a:rPr lang="fi-FI" sz="1100" b="1" i="0" u="none" strike="noStrike" cap="none">
                <a:solidFill>
                  <a:srgbClr val="000000"/>
                </a:solidFill>
                <a:effectLst/>
                <a:latin typeface="Arial"/>
                <a:ea typeface="Arial"/>
                <a:cs typeface="Arial"/>
                <a:sym typeface="Arial"/>
              </a:rPr>
              <a:t>Nuorten myrkytystilanteet:</a:t>
            </a:r>
          </a:p>
          <a:p>
            <a:r>
              <a:rPr lang="fi-FI" sz="1100" b="0" i="0" u="none" strike="noStrike" cap="none">
                <a:solidFill>
                  <a:srgbClr val="000000"/>
                </a:solidFill>
                <a:effectLst/>
                <a:latin typeface="Arial"/>
                <a:ea typeface="Arial"/>
                <a:cs typeface="Arial"/>
                <a:sym typeface="Arial"/>
              </a:rPr>
              <a:t>Myrkytyksistä aiheutuu 15–24-vuotiaiden ikäryhmässä vuosittain </a:t>
            </a:r>
            <a:r>
              <a:rPr lang="fi-FI" sz="1100" b="1" i="0" u="none" strike="noStrike" cap="none">
                <a:solidFill>
                  <a:srgbClr val="000000"/>
                </a:solidFill>
                <a:effectLst/>
                <a:latin typeface="Arial"/>
                <a:ea typeface="Arial"/>
                <a:cs typeface="Arial"/>
                <a:sym typeface="Arial"/>
              </a:rPr>
              <a:t>toiseksi eniten tapaturmaisia kuolemia. </a:t>
            </a:r>
          </a:p>
          <a:p>
            <a:r>
              <a:rPr lang="fi-FI" sz="1100" b="0" i="0" u="none" strike="noStrike" cap="none">
                <a:solidFill>
                  <a:srgbClr val="000000"/>
                </a:solidFill>
                <a:effectLst/>
                <a:latin typeface="Arial"/>
                <a:ea typeface="Arial"/>
                <a:cs typeface="Arial"/>
                <a:sym typeface="Arial"/>
              </a:rPr>
              <a:t>Kuolemien taustalla on usein </a:t>
            </a:r>
            <a:r>
              <a:rPr lang="fi-FI" sz="1100" b="1" i="0" u="none" strike="noStrike" cap="none">
                <a:solidFill>
                  <a:srgbClr val="000000"/>
                </a:solidFill>
                <a:effectLst/>
                <a:latin typeface="Arial"/>
                <a:ea typeface="Arial"/>
                <a:cs typeface="Arial"/>
                <a:sym typeface="Arial"/>
              </a:rPr>
              <a:t>päihteiden</a:t>
            </a:r>
            <a:r>
              <a:rPr lang="fi-FI" sz="1100" b="0" i="0" u="none" strike="noStrike" cap="none">
                <a:solidFill>
                  <a:srgbClr val="000000"/>
                </a:solidFill>
                <a:effectLst/>
                <a:latin typeface="Arial"/>
                <a:ea typeface="Arial"/>
                <a:cs typeface="Arial"/>
                <a:sym typeface="Arial"/>
              </a:rPr>
              <a:t> käyttöä ja </a:t>
            </a:r>
            <a:r>
              <a:rPr lang="fi-FI" sz="1100" b="1" i="0" u="none" strike="noStrike" cap="none">
                <a:solidFill>
                  <a:srgbClr val="000000"/>
                </a:solidFill>
                <a:effectLst/>
                <a:latin typeface="Arial"/>
                <a:ea typeface="Arial"/>
                <a:cs typeface="Arial"/>
                <a:sym typeface="Arial"/>
              </a:rPr>
              <a:t>itsetuhoista</a:t>
            </a:r>
            <a:r>
              <a:rPr lang="fi-FI" sz="1100" b="0" i="0" u="none" strike="noStrike" cap="none">
                <a:solidFill>
                  <a:srgbClr val="000000"/>
                </a:solidFill>
                <a:effectLst/>
                <a:latin typeface="Arial"/>
                <a:ea typeface="Arial"/>
                <a:cs typeface="Arial"/>
                <a:sym typeface="Arial"/>
              </a:rPr>
              <a:t> käyttäytymistä.</a:t>
            </a:r>
          </a:p>
          <a:p>
            <a:r>
              <a:rPr lang="fi-FI" sz="1100" b="0" i="0" u="none" strike="noStrike" cap="none">
                <a:solidFill>
                  <a:srgbClr val="000000"/>
                </a:solidFill>
                <a:effectLst/>
                <a:latin typeface="Arial"/>
                <a:ea typeface="Arial"/>
                <a:cs typeface="Arial"/>
                <a:sym typeface="Arial"/>
              </a:rPr>
              <a:t>Vuosittain useat sadat alle 25-vuotiaat joutuvat sairaalan vuodeosastohoitoon tapaturmaisen myrkytyksen vuoksi.</a:t>
            </a:r>
          </a:p>
          <a:p>
            <a:endParaRPr lang="fi-FI" sz="1100" b="0" i="0" u="none" strike="noStrike" cap="none">
              <a:solidFill>
                <a:srgbClr val="000000"/>
              </a:solidFill>
              <a:effectLst/>
              <a:latin typeface="Arial"/>
              <a:ea typeface="Arial"/>
              <a:cs typeface="Arial"/>
              <a:sym typeface="Arial"/>
            </a:endParaRPr>
          </a:p>
          <a:p>
            <a:pPr marL="158750" indent="0">
              <a:buNone/>
            </a:pPr>
            <a:r>
              <a:rPr lang="fi-FI" sz="1100" b="1" i="0" u="none" strike="noStrike" cap="none">
                <a:solidFill>
                  <a:srgbClr val="000000"/>
                </a:solidFill>
                <a:effectLst/>
                <a:latin typeface="Arial"/>
                <a:ea typeface="Arial"/>
                <a:cs typeface="Arial"/>
                <a:sym typeface="Arial"/>
              </a:rPr>
              <a:t>Nuorten myrkytysten ehkäisyssä</a:t>
            </a:r>
            <a:r>
              <a:rPr lang="fi-FI" sz="1100" b="0" i="0" u="none" strike="noStrike" cap="none">
                <a:solidFill>
                  <a:srgbClr val="000000"/>
                </a:solidFill>
                <a:effectLst/>
                <a:latin typeface="Arial"/>
                <a:ea typeface="Arial"/>
                <a:cs typeface="Arial"/>
                <a:sym typeface="Arial"/>
              </a:rPr>
              <a:t> keskeisessä roolissa ovat:</a:t>
            </a:r>
          </a:p>
          <a:p>
            <a:r>
              <a:rPr lang="fi-FI" sz="1100" b="0" i="0" u="none" strike="noStrike" cap="none">
                <a:solidFill>
                  <a:srgbClr val="000000"/>
                </a:solidFill>
                <a:effectLst/>
                <a:latin typeface="Arial"/>
                <a:ea typeface="Arial"/>
                <a:cs typeface="Arial"/>
                <a:sym typeface="Arial"/>
              </a:rPr>
              <a:t>nuorten päihteiden käytön taustojen selvittäminen</a:t>
            </a:r>
          </a:p>
          <a:p>
            <a:r>
              <a:rPr lang="fi-FI" sz="1100" b="0" i="0" u="none" strike="noStrike" cap="none">
                <a:solidFill>
                  <a:srgbClr val="000000"/>
                </a:solidFill>
                <a:effectLst/>
                <a:latin typeface="Arial"/>
                <a:ea typeface="Arial"/>
                <a:cs typeface="Arial"/>
                <a:sym typeface="Arial"/>
              </a:rPr>
              <a:t>mahdollisten ongelmien varhainen tunnistaminen</a:t>
            </a:r>
          </a:p>
          <a:p>
            <a:r>
              <a:rPr lang="fi-FI" sz="1100" b="0" i="0" u="none" strike="noStrike" cap="none">
                <a:solidFill>
                  <a:srgbClr val="000000"/>
                </a:solidFill>
                <a:effectLst/>
                <a:latin typeface="Arial"/>
                <a:ea typeface="Arial"/>
                <a:cs typeface="Arial"/>
                <a:sym typeface="Arial"/>
              </a:rPr>
              <a:t>neuvonta ja tuki. </a:t>
            </a:r>
          </a:p>
          <a:p>
            <a:pPr marL="158750" indent="0">
              <a:buNone/>
            </a:pPr>
            <a:endParaRPr lang="fi-FI" sz="1100" b="0" i="0" u="none" strike="noStrike" cap="none">
              <a:solidFill>
                <a:srgbClr val="000000"/>
              </a:solidFill>
              <a:effectLst/>
              <a:latin typeface="Arial"/>
              <a:ea typeface="Arial"/>
              <a:cs typeface="Arial"/>
              <a:sym typeface="Arial"/>
            </a:endParaRPr>
          </a:p>
          <a:p>
            <a:pPr marL="158750" indent="0">
              <a:buNone/>
            </a:pPr>
            <a:r>
              <a:rPr lang="fi-FI" sz="1100" b="0" i="0" u="none" strike="noStrike" cap="none">
                <a:solidFill>
                  <a:srgbClr val="000000"/>
                </a:solidFill>
                <a:effectLst/>
                <a:latin typeface="Arial"/>
                <a:ea typeface="Arial"/>
                <a:cs typeface="Arial"/>
                <a:sym typeface="Arial"/>
              </a:rPr>
              <a:t>Erityisesti haavoittuvassa asemassa oleville nuorille on tärkeää tarjota helposti saatavilla olevaa tukea ja apua matalalla kynnyksellä.</a:t>
            </a:r>
          </a:p>
          <a:p>
            <a:pPr marL="158750" indent="0">
              <a:buNone/>
            </a:pPr>
            <a:endParaRPr lang="fi-FI" sz="1100" b="0" i="0" u="none" strike="noStrike" cap="none">
              <a:solidFill>
                <a:srgbClr val="000000"/>
              </a:solidFill>
              <a:effectLst/>
              <a:latin typeface="Arial"/>
              <a:ea typeface="Arial"/>
              <a:cs typeface="Arial"/>
              <a:sym typeface="Arial"/>
            </a:endParaRPr>
          </a:p>
          <a:p>
            <a:endParaRPr lang="fi-FI" sz="1100" b="0" i="0" u="none" strike="noStrike" cap="none">
              <a:solidFill>
                <a:srgbClr val="000000"/>
              </a:solidFill>
              <a:effectLst/>
              <a:latin typeface="Arial"/>
              <a:ea typeface="Arial"/>
              <a:cs typeface="Arial"/>
              <a:sym typeface="Arial"/>
            </a:endParaRPr>
          </a:p>
          <a:p>
            <a:pPr marL="158750" indent="0">
              <a:buNone/>
            </a:pPr>
            <a:r>
              <a:rPr lang="fi-FI" sz="1100" b="1" i="0" u="none" strike="noStrike" cap="none">
                <a:solidFill>
                  <a:srgbClr val="000000"/>
                </a:solidFill>
                <a:effectLst/>
                <a:latin typeface="Arial"/>
                <a:ea typeface="Arial"/>
                <a:cs typeface="Arial"/>
                <a:sym typeface="Arial"/>
              </a:rPr>
              <a:t>Lähteet:</a:t>
            </a:r>
          </a:p>
          <a:p>
            <a:pPr marL="158750" indent="0">
              <a:buNone/>
            </a:pPr>
            <a:endParaRPr lang="fi-FI" sz="1100" b="1" i="0" u="none" strike="noStrike" cap="none">
              <a:solidFill>
                <a:srgbClr val="000000"/>
              </a:solidFill>
              <a:effectLst/>
              <a:latin typeface="Arial"/>
              <a:ea typeface="Arial"/>
              <a:cs typeface="Arial"/>
              <a:sym typeface="Arial"/>
            </a:endParaRPr>
          </a:p>
          <a:p>
            <a:pPr marL="158750" indent="0">
              <a:buNone/>
            </a:pPr>
            <a:r>
              <a:rPr lang="fi-FI" sz="1100" b="0" i="0" u="none" strike="noStrike" cap="none">
                <a:solidFill>
                  <a:srgbClr val="000000"/>
                </a:solidFill>
                <a:effectLst/>
                <a:latin typeface="Arial"/>
                <a:ea typeface="Arial"/>
                <a:cs typeface="Arial"/>
                <a:sym typeface="Arial"/>
              </a:rPr>
              <a:t>https://thl.fi/aiheet/hyvinvoinnin-ja-terveyden-edistamisen-johtaminen/turvallisuuden-edistaminen/tapaturmien-ehkaisy/lasten-ja-nuorten-tapaturmat/myrkytykset</a:t>
            </a:r>
          </a:p>
          <a:p>
            <a:pPr marL="158750" indent="0">
              <a:buNone/>
            </a:pPr>
            <a:endParaRPr lang="fi-FI" sz="1100" b="0" i="0" u="none" strike="noStrike" cap="none">
              <a:solidFill>
                <a:srgbClr val="000000"/>
              </a:solidFill>
              <a:effectLst/>
              <a:latin typeface="Arial"/>
              <a:ea typeface="Arial"/>
              <a:cs typeface="Arial"/>
              <a:sym typeface="Arial"/>
            </a:endParaRPr>
          </a:p>
          <a:p>
            <a:pPr marL="158750" indent="0">
              <a:buNone/>
            </a:pPr>
            <a:r>
              <a:rPr lang="fi-FI" sz="1100" b="0" i="0" u="none" strike="noStrike" cap="none">
                <a:solidFill>
                  <a:srgbClr val="000000"/>
                </a:solidFill>
                <a:effectLst/>
                <a:latin typeface="Arial"/>
                <a:ea typeface="Arial"/>
                <a:cs typeface="Arial"/>
                <a:sym typeface="Arial"/>
              </a:rPr>
              <a:t>https://thl.fi/aiheet/hyvinvoinnin-ja-terveyden-edistamisen-johtaminen/turvallisuuden-edistaminen/tapaturmien-ehkaisy/tapaturmat-suomessa/myrkytykset</a:t>
            </a:r>
          </a:p>
          <a:p>
            <a:pPr marL="0" marR="0" lvl="0" indent="0" algn="l" defTabSz="914400" rtl="0" eaLnBrk="1" fontAlgn="auto" latinLnBrk="0" hangingPunct="1">
              <a:lnSpc>
                <a:spcPct val="100000"/>
              </a:lnSpc>
              <a:spcBef>
                <a:spcPts val="0"/>
              </a:spcBef>
              <a:spcAft>
                <a:spcPts val="0"/>
              </a:spcAft>
              <a:buClr>
                <a:schemeClr val="dk1"/>
              </a:buClr>
              <a:buSzPts val="1400"/>
              <a:buFont typeface="Arial" panose="020B0604020202020204" pitchFamily="34" charset="0"/>
              <a:buNone/>
              <a:tabLst/>
              <a:defRPr/>
            </a:pPr>
            <a:endParaRPr lang="fi-FI" sz="900"/>
          </a:p>
        </p:txBody>
      </p:sp>
      <p:sp>
        <p:nvSpPr>
          <p:cNvPr id="359" name="Google Shape;359;p26:notes">
            <a:extLst>
              <a:ext uri="{FF2B5EF4-FFF2-40B4-BE49-F238E27FC236}">
                <a16:creationId xmlns:a16="http://schemas.microsoft.com/office/drawing/2014/main" id="{6ACDC30A-ED0A-6F52-FE9F-78017BA97FD9}"/>
              </a:ext>
            </a:extLst>
          </p:cNvPr>
          <p:cNvSpPr txBox="1">
            <a:spLocks noGrp="1"/>
          </p:cNvSpPr>
          <p:nvPr>
            <p:ph type="sldNum" idx="4294967295"/>
          </p:nvPr>
        </p:nvSpPr>
        <p:spPr>
          <a:xfrm>
            <a:off x="3850443" y="9428585"/>
            <a:ext cx="2945659" cy="498054"/>
          </a:xfrm>
          <a:prstGeom prst="rect">
            <a:avLst/>
          </a:prstGeom>
          <a:noFill/>
          <a:ln>
            <a:noFill/>
          </a:ln>
        </p:spPr>
        <p:txBody>
          <a:bodyPr spcFirstLastPara="1" wrap="square" lIns="91425" tIns="45700" rIns="91425" bIns="45700" anchor="b" anchorCtr="0">
            <a:noAutofit/>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n-GB" sz="1400" b="0" i="0" u="none" strike="noStrike" kern="0" cap="none" spc="0" normalizeH="0" baseline="0" noProof="0">
                <a:ln>
                  <a:noFill/>
                </a:ln>
                <a:solidFill>
                  <a:srgbClr val="000000"/>
                </a:solidFill>
                <a:effectLst/>
                <a:uLnTx/>
                <a:uFillTx/>
                <a:latin typeface="Arial"/>
                <a:cs typeface="Arial"/>
                <a:sym typeface="Arial"/>
              </a:rPr>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t>13</a:t>
            </a:fld>
            <a:endParaRPr kumimoji="0" sz="1400"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897432027"/>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56">
          <a:extLst>
            <a:ext uri="{FF2B5EF4-FFF2-40B4-BE49-F238E27FC236}">
              <a16:creationId xmlns:a16="http://schemas.microsoft.com/office/drawing/2014/main" id="{30F5FAC4-9361-DA3F-5A1B-24BA6B4E6C78}"/>
            </a:ext>
          </a:extLst>
        </p:cNvPr>
        <p:cNvGrpSpPr/>
        <p:nvPr/>
      </p:nvGrpSpPr>
      <p:grpSpPr>
        <a:xfrm>
          <a:off x="0" y="0"/>
          <a:ext cx="0" cy="0"/>
          <a:chOff x="0" y="0"/>
          <a:chExt cx="0" cy="0"/>
        </a:xfrm>
      </p:grpSpPr>
      <p:sp>
        <p:nvSpPr>
          <p:cNvPr id="357" name="Google Shape;357;p26:notes">
            <a:extLst>
              <a:ext uri="{FF2B5EF4-FFF2-40B4-BE49-F238E27FC236}">
                <a16:creationId xmlns:a16="http://schemas.microsoft.com/office/drawing/2014/main" id="{4CD5C33F-5DA7-0BFD-9B55-829C37E3D35B}"/>
              </a:ext>
            </a:extLst>
          </p:cNvPr>
          <p:cNvSpPr>
            <a:spLocks noGrp="1" noRot="1" noChangeAspect="1"/>
          </p:cNvSpPr>
          <p:nvPr>
            <p:ph type="sldImg" idx="2"/>
          </p:nvPr>
        </p:nvSpPr>
        <p:spPr>
          <a:xfrm>
            <a:off x="422275" y="1239838"/>
            <a:ext cx="5953125" cy="3349625"/>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358" name="Google Shape;358;p26:notes">
            <a:extLst>
              <a:ext uri="{FF2B5EF4-FFF2-40B4-BE49-F238E27FC236}">
                <a16:creationId xmlns:a16="http://schemas.microsoft.com/office/drawing/2014/main" id="{A4ACD26B-1CA1-CCAE-AF40-9D8C15C489C3}"/>
              </a:ext>
            </a:extLst>
          </p:cNvPr>
          <p:cNvSpPr txBox="1">
            <a:spLocks noGrp="1"/>
          </p:cNvSpPr>
          <p:nvPr>
            <p:ph type="body" idx="1"/>
          </p:nvPr>
        </p:nvSpPr>
        <p:spPr>
          <a:xfrm>
            <a:off x="679768" y="4777195"/>
            <a:ext cx="5438140" cy="3908614"/>
          </a:xfrm>
          <a:prstGeom prst="rect">
            <a:avLst/>
          </a:prstGeom>
          <a:noFill/>
          <a:ln>
            <a:noFill/>
          </a:ln>
        </p:spPr>
        <p:txBody>
          <a:bodyPr spcFirstLastPara="1" wrap="square" lIns="91425" tIns="45700" rIns="91425" bIns="45700" anchor="t" anchorCtr="0">
            <a:noAutofit/>
          </a:bodyPr>
          <a:lstStyle/>
          <a:p>
            <a:pPr marL="158750" indent="0">
              <a:lnSpc>
                <a:spcPct val="110000"/>
              </a:lnSpc>
              <a:spcBef>
                <a:spcPts val="600"/>
              </a:spcBef>
              <a:spcAft>
                <a:spcPts val="600"/>
              </a:spcAft>
              <a:buNone/>
            </a:pPr>
            <a:r>
              <a:rPr lang="fi-FI" sz="1600" b="1"/>
              <a:t>Myrkytystilannetta epäiltäessä:</a:t>
            </a:r>
          </a:p>
          <a:p>
            <a:pPr marL="457200" indent="-298450">
              <a:lnSpc>
                <a:spcPct val="110000"/>
              </a:lnSpc>
              <a:spcBef>
                <a:spcPts val="600"/>
              </a:spcBef>
              <a:spcAft>
                <a:spcPts val="600"/>
              </a:spcAft>
            </a:pPr>
            <a:r>
              <a:rPr lang="fi-FI" sz="1600"/>
              <a:t>Jos autettavalla ei ole selkeitä myrkytykseen viittaavia oireita, mutta epäilet myrkytyksen mahdollisuutta tai haluat neuvoja ja toimintaohjeita, soita Myrkytystietokeskukseen, puhelin 0800 147 111 (avoinna vuorokauden ympäri).</a:t>
            </a:r>
          </a:p>
          <a:p>
            <a:pPr>
              <a:lnSpc>
                <a:spcPct val="110000"/>
              </a:lnSpc>
              <a:spcBef>
                <a:spcPts val="600"/>
              </a:spcBef>
              <a:spcAft>
                <a:spcPts val="600"/>
              </a:spcAft>
            </a:pPr>
            <a:r>
              <a:rPr lang="fi-FI" sz="1600"/>
              <a:t>Hätätilanteessa soita hätänumeroon 112 ja noudata viranomaisten antamia ohjeita:</a:t>
            </a:r>
          </a:p>
          <a:p>
            <a:pPr marL="914400" marR="0" lvl="1" indent="-298450" algn="l" defTabSz="914400" rtl="0" eaLnBrk="1" fontAlgn="auto" latinLnBrk="0" hangingPunct="1">
              <a:lnSpc>
                <a:spcPct val="110000"/>
              </a:lnSpc>
              <a:spcBef>
                <a:spcPts val="600"/>
              </a:spcBef>
              <a:spcAft>
                <a:spcPts val="600"/>
              </a:spcAft>
              <a:buClr>
                <a:srgbClr val="000000"/>
              </a:buClr>
              <a:buSzPts val="1100"/>
              <a:buFont typeface="Arial"/>
              <a:buChar char="○"/>
              <a:tabLst/>
              <a:defRPr/>
            </a:pPr>
            <a:r>
              <a:rPr lang="fi-FI" sz="1600"/>
              <a:t>Älä okseta ellei viranomaiset toisin ohjeista. </a:t>
            </a:r>
            <a:r>
              <a:rPr lang="fi-FI" sz="1600" b="0" i="0" u="none" strike="noStrike" cap="none">
                <a:solidFill>
                  <a:srgbClr val="000000"/>
                </a:solidFill>
                <a:effectLst/>
                <a:latin typeface="Arial"/>
                <a:ea typeface="Arial"/>
                <a:cs typeface="Arial"/>
                <a:sym typeface="Arial"/>
              </a:rPr>
              <a:t>Jos nielty aine on syövyttävää, kuten happoja tai emäksiä, oksentaminen voi aiheuttaa lisävaurioita ruokatorveen ja suuhun. Oksentaminen lisää riskiä, että myrkky päätyy keuhkoihin, mikä voi aiheuttaa vakavia hengitysvaikeuksia. Tehottomuus: Oksentaminen ei välttämättä poista myrkkyä tehokkaasti, ja se voi viivästyttää muiden tehokkaampien hoitotoimenpiteiden aloittamista.</a:t>
            </a:r>
            <a:endParaRPr lang="fi-FI" sz="1600"/>
          </a:p>
          <a:p>
            <a:pPr lvl="1">
              <a:lnSpc>
                <a:spcPct val="110000"/>
              </a:lnSpc>
              <a:spcBef>
                <a:spcPts val="600"/>
              </a:spcBef>
              <a:spcAft>
                <a:spcPts val="600"/>
              </a:spcAft>
            </a:pPr>
            <a:r>
              <a:rPr lang="fi-FI" sz="1600"/>
              <a:t>Soita 112:een uudestaan, jos tila selkeästi muuttuu.</a:t>
            </a:r>
          </a:p>
          <a:p>
            <a:pPr lvl="1">
              <a:lnSpc>
                <a:spcPct val="110000"/>
              </a:lnSpc>
              <a:spcBef>
                <a:spcPts val="600"/>
              </a:spcBef>
              <a:spcAft>
                <a:spcPts val="600"/>
              </a:spcAft>
            </a:pPr>
            <a:r>
              <a:rPr lang="fi-FI" sz="1600"/>
              <a:t>Seuraa autettavan tilaa ammattiavun tuloon saakka.</a:t>
            </a:r>
          </a:p>
          <a:p>
            <a:pPr lvl="1">
              <a:lnSpc>
                <a:spcPct val="110000"/>
              </a:lnSpc>
              <a:spcBef>
                <a:spcPts val="600"/>
              </a:spcBef>
              <a:spcAft>
                <a:spcPts val="600"/>
              </a:spcAft>
            </a:pPr>
            <a:endParaRPr lang="fi-FI" sz="1600"/>
          </a:p>
          <a:p>
            <a:pPr marL="158750" indent="0">
              <a:buNone/>
            </a:pPr>
            <a:r>
              <a:rPr lang="fi-FI" sz="900" b="1"/>
              <a:t>Myrkytystilanteessa oikean ensiavun ja ensihoidon kannalta on tärkeää selvittää mahdollisimman tarkkaan:</a:t>
            </a:r>
          </a:p>
          <a:p>
            <a:pPr>
              <a:buFont typeface="Arial" panose="020B0604020202020204" pitchFamily="34" charset="0"/>
              <a:buChar char="•"/>
            </a:pPr>
            <a:r>
              <a:rPr lang="fi-FI" sz="900"/>
              <a:t>Mikä aine on aiheuttanut myrkytyksen? </a:t>
            </a:r>
          </a:p>
          <a:p>
            <a:pPr>
              <a:buFont typeface="Arial" panose="020B0604020202020204" pitchFamily="34" charset="0"/>
              <a:buChar char="•"/>
            </a:pPr>
            <a:r>
              <a:rPr lang="fi-FI" sz="900"/>
              <a:t>Miten aine on kehoon joutunut: nieltynä, hengitettynä, iholta imeytyneenä tai pistettynä?</a:t>
            </a:r>
          </a:p>
          <a:p>
            <a:pPr>
              <a:buFont typeface="Arial" panose="020B0604020202020204" pitchFamily="34" charset="0"/>
              <a:buChar char="•"/>
            </a:pPr>
            <a:r>
              <a:rPr lang="fi-FI" sz="900"/>
              <a:t>Kuinka suuresta määrästä on kysymys? </a:t>
            </a:r>
          </a:p>
          <a:p>
            <a:pPr>
              <a:buFont typeface="Arial" panose="020B0604020202020204" pitchFamily="34" charset="0"/>
              <a:buChar char="•"/>
            </a:pPr>
            <a:r>
              <a:rPr lang="fi-FI" sz="900"/>
              <a:t>Milloin myrkytys on tapahtunut? </a:t>
            </a:r>
          </a:p>
          <a:p>
            <a:pPr marL="158750" indent="0">
              <a:buNone/>
            </a:pPr>
            <a:endParaRPr lang="fi-FI" sz="900" b="1"/>
          </a:p>
          <a:p>
            <a:pPr marL="158750" indent="0">
              <a:buNone/>
            </a:pPr>
            <a:r>
              <a:rPr lang="fi-FI" sz="900" b="1" i="0"/>
              <a:t>Lähde: </a:t>
            </a:r>
            <a:r>
              <a:rPr lang="fi-FI" sz="900" b="0" i="0"/>
              <a:t>Terveyskirjasto.fi</a:t>
            </a:r>
          </a:p>
          <a:p>
            <a:pPr marL="0" marR="0" lvl="0" indent="0" algn="l" defTabSz="914400" rtl="0" eaLnBrk="1" fontAlgn="auto" latinLnBrk="0" hangingPunct="1">
              <a:lnSpc>
                <a:spcPct val="100000"/>
              </a:lnSpc>
              <a:spcBef>
                <a:spcPts val="0"/>
              </a:spcBef>
              <a:spcAft>
                <a:spcPts val="0"/>
              </a:spcAft>
              <a:buClr>
                <a:schemeClr val="dk1"/>
              </a:buClr>
              <a:buSzPts val="1400"/>
              <a:buFont typeface="Arial" panose="020B0604020202020204" pitchFamily="34" charset="0"/>
              <a:buNone/>
              <a:tabLst/>
              <a:defRPr/>
            </a:pPr>
            <a:endParaRPr lang="fi-FI" sz="900"/>
          </a:p>
        </p:txBody>
      </p:sp>
      <p:sp>
        <p:nvSpPr>
          <p:cNvPr id="359" name="Google Shape;359;p26:notes">
            <a:extLst>
              <a:ext uri="{FF2B5EF4-FFF2-40B4-BE49-F238E27FC236}">
                <a16:creationId xmlns:a16="http://schemas.microsoft.com/office/drawing/2014/main" id="{14431190-462F-00BF-707A-9A95F2142FE7}"/>
              </a:ext>
            </a:extLst>
          </p:cNvPr>
          <p:cNvSpPr txBox="1">
            <a:spLocks noGrp="1"/>
          </p:cNvSpPr>
          <p:nvPr>
            <p:ph type="sldNum" idx="4294967295"/>
          </p:nvPr>
        </p:nvSpPr>
        <p:spPr>
          <a:xfrm>
            <a:off x="3850443" y="9428585"/>
            <a:ext cx="2945659" cy="498054"/>
          </a:xfrm>
          <a:prstGeom prst="rect">
            <a:avLst/>
          </a:prstGeom>
          <a:noFill/>
          <a:ln>
            <a:noFill/>
          </a:ln>
        </p:spPr>
        <p:txBody>
          <a:bodyPr spcFirstLastPara="1" wrap="square" lIns="91425" tIns="45700" rIns="91425" bIns="45700" anchor="b" anchorCtr="0">
            <a:noAutofit/>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n-GB" sz="1400" b="0" i="0" u="none" strike="noStrike" kern="0" cap="none" spc="0" normalizeH="0" baseline="0" noProof="0">
                <a:ln>
                  <a:noFill/>
                </a:ln>
                <a:solidFill>
                  <a:srgbClr val="000000"/>
                </a:solidFill>
                <a:effectLst/>
                <a:uLnTx/>
                <a:uFillTx/>
                <a:latin typeface="Arial"/>
                <a:cs typeface="Arial"/>
                <a:sym typeface="Arial"/>
              </a:rPr>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t>14</a:t>
            </a:fld>
            <a:endParaRPr kumimoji="0" sz="1400"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3708026570"/>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56"/>
        <p:cNvGrpSpPr/>
        <p:nvPr/>
      </p:nvGrpSpPr>
      <p:grpSpPr>
        <a:xfrm>
          <a:off x="0" y="0"/>
          <a:ext cx="0" cy="0"/>
          <a:chOff x="0" y="0"/>
          <a:chExt cx="0" cy="0"/>
        </a:xfrm>
      </p:grpSpPr>
      <p:sp>
        <p:nvSpPr>
          <p:cNvPr id="357" name="Google Shape;357;p26:notes"/>
          <p:cNvSpPr>
            <a:spLocks noGrp="1" noRot="1" noChangeAspect="1"/>
          </p:cNvSpPr>
          <p:nvPr>
            <p:ph type="sldImg" idx="2"/>
          </p:nvPr>
        </p:nvSpPr>
        <p:spPr>
          <a:xfrm>
            <a:off x="422275" y="1239838"/>
            <a:ext cx="5953125" cy="3349625"/>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358" name="Google Shape;358;p26:notes"/>
          <p:cNvSpPr txBox="1">
            <a:spLocks noGrp="1"/>
          </p:cNvSpPr>
          <p:nvPr>
            <p:ph type="body" idx="1"/>
          </p:nvPr>
        </p:nvSpPr>
        <p:spPr>
          <a:xfrm>
            <a:off x="679768" y="4777195"/>
            <a:ext cx="5438140" cy="3908614"/>
          </a:xfrm>
          <a:prstGeom prst="rect">
            <a:avLst/>
          </a:prstGeom>
          <a:noFill/>
          <a:ln>
            <a:noFill/>
          </a:ln>
        </p:spPr>
        <p:txBody>
          <a:bodyPr spcFirstLastPara="1" wrap="square" lIns="91425" tIns="45700" rIns="91425" bIns="45700" anchor="t" anchorCtr="0">
            <a:noAutofit/>
          </a:bodyPr>
          <a:lstStyle/>
          <a:p>
            <a:pPr marL="0" marR="0" lvl="0" indent="0" algn="l" defTabSz="914400" rtl="0" eaLnBrk="1" fontAlgn="auto" latinLnBrk="0" hangingPunct="1">
              <a:lnSpc>
                <a:spcPct val="100000"/>
              </a:lnSpc>
              <a:spcBef>
                <a:spcPts val="0"/>
              </a:spcBef>
              <a:spcAft>
                <a:spcPts val="0"/>
              </a:spcAft>
              <a:buClr>
                <a:schemeClr val="dk1"/>
              </a:buClr>
              <a:buSzPts val="1400"/>
              <a:buFont typeface="Arial" panose="020B0604020202020204" pitchFamily="34" charset="0"/>
              <a:buNone/>
              <a:tabLst/>
              <a:defRPr/>
            </a:pPr>
            <a:r>
              <a:rPr lang="fi-FI" sz="800"/>
              <a:t>Keskustelkaa yhdessä. Vastaukset löytyvät seuraavalta dialta.</a:t>
            </a:r>
          </a:p>
        </p:txBody>
      </p:sp>
      <p:sp>
        <p:nvSpPr>
          <p:cNvPr id="359" name="Google Shape;359;p26:notes"/>
          <p:cNvSpPr txBox="1">
            <a:spLocks noGrp="1"/>
          </p:cNvSpPr>
          <p:nvPr>
            <p:ph type="sldNum" idx="4294967295"/>
          </p:nvPr>
        </p:nvSpPr>
        <p:spPr>
          <a:xfrm>
            <a:off x="3850443" y="9428585"/>
            <a:ext cx="2945659" cy="498054"/>
          </a:xfrm>
          <a:prstGeom prst="rect">
            <a:avLst/>
          </a:prstGeom>
          <a:noFill/>
          <a:ln>
            <a:noFill/>
          </a:ln>
        </p:spPr>
        <p:txBody>
          <a:bodyPr spcFirstLastPara="1" wrap="square" lIns="91425" tIns="45700" rIns="91425" bIns="45700" anchor="b" anchorCtr="0">
            <a:noAutofit/>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n-GB" sz="1400" b="0" i="0" u="none" strike="noStrike" kern="0" cap="none" spc="0" normalizeH="0" baseline="0" noProof="0">
                <a:ln>
                  <a:noFill/>
                </a:ln>
                <a:solidFill>
                  <a:srgbClr val="000000"/>
                </a:solidFill>
                <a:effectLst/>
                <a:uLnTx/>
                <a:uFillTx/>
                <a:latin typeface="Arial"/>
                <a:cs typeface="Arial"/>
                <a:sym typeface="Arial"/>
              </a:rPr>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t>15</a:t>
            </a:fld>
            <a:endParaRPr kumimoji="0" sz="1400"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3066836804"/>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56"/>
        <p:cNvGrpSpPr/>
        <p:nvPr/>
      </p:nvGrpSpPr>
      <p:grpSpPr>
        <a:xfrm>
          <a:off x="0" y="0"/>
          <a:ext cx="0" cy="0"/>
          <a:chOff x="0" y="0"/>
          <a:chExt cx="0" cy="0"/>
        </a:xfrm>
      </p:grpSpPr>
      <p:sp>
        <p:nvSpPr>
          <p:cNvPr id="357" name="Google Shape;357;p26:notes"/>
          <p:cNvSpPr>
            <a:spLocks noGrp="1" noRot="1" noChangeAspect="1"/>
          </p:cNvSpPr>
          <p:nvPr>
            <p:ph type="sldImg" idx="2"/>
          </p:nvPr>
        </p:nvSpPr>
        <p:spPr>
          <a:xfrm>
            <a:off x="422275" y="1239838"/>
            <a:ext cx="5953125" cy="3349625"/>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358" name="Google Shape;358;p26:notes"/>
          <p:cNvSpPr txBox="1">
            <a:spLocks noGrp="1"/>
          </p:cNvSpPr>
          <p:nvPr>
            <p:ph type="body" idx="1"/>
          </p:nvPr>
        </p:nvSpPr>
        <p:spPr>
          <a:xfrm>
            <a:off x="679768" y="4777195"/>
            <a:ext cx="5438140" cy="3908614"/>
          </a:xfrm>
          <a:prstGeom prst="rect">
            <a:avLst/>
          </a:prstGeom>
          <a:noFill/>
          <a:ln>
            <a:noFill/>
          </a:ln>
        </p:spPr>
        <p:txBody>
          <a:bodyPr spcFirstLastPara="1" wrap="square" lIns="91425" tIns="45700" rIns="91425" bIns="45700" anchor="t" anchorCtr="0">
            <a:noAutofit/>
          </a:bodyPr>
          <a:lstStyle/>
          <a:p>
            <a:pPr marL="158750" indent="0">
              <a:buNone/>
            </a:pPr>
            <a:r>
              <a:rPr lang="fi-FI" sz="1100" b="0" i="0" u="none" strike="noStrike" cap="none">
                <a:solidFill>
                  <a:srgbClr val="000000"/>
                </a:solidFill>
                <a:effectLst/>
                <a:latin typeface="Arial"/>
                <a:ea typeface="Arial"/>
                <a:cs typeface="Arial"/>
                <a:sym typeface="Arial"/>
              </a:rPr>
              <a:t>”Nuorilla tieliikenneonnettomuudet liittyvät usein vapaa-ajan liikkumiseen. Nuorten liikenneonnettomuuksien tyypillistä aikaa ovat viikonloput ja yöt, etenkin kesälauantait. </a:t>
            </a:r>
          </a:p>
          <a:p>
            <a:r>
              <a:rPr lang="fi-FI" sz="1100" b="0" i="0" u="none" strike="noStrike" cap="none">
                <a:solidFill>
                  <a:srgbClr val="000000"/>
                </a:solidFill>
                <a:effectLst/>
                <a:latin typeface="Arial"/>
                <a:ea typeface="Arial"/>
                <a:cs typeface="Arial"/>
                <a:sym typeface="Arial"/>
              </a:rPr>
              <a:t>Nuorten onnettomuusriski kasvaa myös sen myötä, kun he saavat esimerkiksi mopoajoneuvojen ajo-oikeuden. </a:t>
            </a:r>
          </a:p>
          <a:p>
            <a:r>
              <a:rPr lang="fi-FI" sz="1100" b="0" i="0" u="none" strike="noStrike" cap="none">
                <a:solidFill>
                  <a:srgbClr val="000000"/>
                </a:solidFill>
                <a:effectLst/>
                <a:latin typeface="Arial"/>
                <a:ea typeface="Arial"/>
                <a:cs typeface="Arial"/>
                <a:sym typeface="Arial"/>
              </a:rPr>
              <a:t>Nuorilla miehillä on naisia enemmän riskialtista käyttäytymistä, kuten </a:t>
            </a:r>
          </a:p>
          <a:p>
            <a:r>
              <a:rPr lang="fi-FI" sz="1100" b="0" i="0" u="none" strike="noStrike" cap="none">
                <a:solidFill>
                  <a:srgbClr val="000000"/>
                </a:solidFill>
                <a:effectLst/>
                <a:latin typeface="Arial"/>
                <a:ea typeface="Arial"/>
                <a:cs typeface="Arial"/>
                <a:sym typeface="Arial"/>
              </a:rPr>
              <a:t>suuria ajonopeuksia</a:t>
            </a:r>
          </a:p>
          <a:p>
            <a:r>
              <a:rPr lang="fi-FI" sz="1100" b="0" i="0" u="none" strike="noStrike" cap="none">
                <a:solidFill>
                  <a:srgbClr val="000000"/>
                </a:solidFill>
                <a:effectLst/>
                <a:latin typeface="Arial"/>
                <a:ea typeface="Arial"/>
                <a:cs typeface="Arial"/>
                <a:sym typeface="Arial"/>
              </a:rPr>
              <a:t>liikennesäännöistä piittaamattomuutta</a:t>
            </a:r>
          </a:p>
          <a:p>
            <a:r>
              <a:rPr lang="fi-FI" sz="1100" b="0" i="0" u="none" strike="noStrike" cap="none">
                <a:solidFill>
                  <a:srgbClr val="000000"/>
                </a:solidFill>
                <a:effectLst/>
                <a:latin typeface="Arial"/>
                <a:ea typeface="Arial"/>
                <a:cs typeface="Arial"/>
                <a:sym typeface="Arial"/>
              </a:rPr>
              <a:t>humalassa ajamista</a:t>
            </a:r>
          </a:p>
          <a:p>
            <a:r>
              <a:rPr lang="fi-FI" sz="1100" b="0" i="0" u="none" strike="noStrike" cap="none">
                <a:solidFill>
                  <a:srgbClr val="000000"/>
                </a:solidFill>
                <a:effectLst/>
                <a:latin typeface="Arial"/>
                <a:ea typeface="Arial"/>
                <a:cs typeface="Arial"/>
                <a:sym typeface="Arial"/>
              </a:rPr>
              <a:t>turvavyön käytön laiminlyöntiä. ”</a:t>
            </a:r>
          </a:p>
          <a:p>
            <a:pPr marL="158750" indent="0">
              <a:buNone/>
            </a:pPr>
            <a:endParaRPr lang="fi-FI" sz="1100" b="0" i="0" u="none" strike="noStrike" cap="none">
              <a:solidFill>
                <a:srgbClr val="000000"/>
              </a:solidFill>
              <a:effectLst/>
              <a:latin typeface="Arial"/>
              <a:ea typeface="Arial"/>
              <a:cs typeface="Arial"/>
              <a:sym typeface="Arial"/>
            </a:endParaRPr>
          </a:p>
          <a:p>
            <a:pPr marL="0" marR="0" lvl="0" indent="0" algn="l" rtl="0">
              <a:lnSpc>
                <a:spcPct val="100000"/>
              </a:lnSpc>
              <a:spcBef>
                <a:spcPts val="0"/>
              </a:spcBef>
              <a:spcAft>
                <a:spcPts val="0"/>
              </a:spcAft>
              <a:buClr>
                <a:srgbClr val="000000"/>
              </a:buClr>
              <a:buSzPts val="1400"/>
              <a:buFont typeface="Arial"/>
              <a:buNone/>
            </a:pPr>
            <a:r>
              <a:rPr lang="fi-FI" sz="900" b="1" i="0" u="none" strike="noStrike" cap="none">
                <a:solidFill>
                  <a:schemeClr val="dk1"/>
                </a:solidFill>
                <a:latin typeface="Calibri"/>
                <a:ea typeface="Calibri"/>
                <a:cs typeface="Calibri"/>
                <a:sym typeface="Calibri"/>
              </a:rPr>
              <a:t>Lähde: </a:t>
            </a:r>
            <a:r>
              <a:rPr lang="fi-FI" sz="900" b="0" i="0" u="none" strike="noStrike" cap="none">
                <a:solidFill>
                  <a:schemeClr val="dk1"/>
                </a:solidFill>
                <a:latin typeface="Calibri"/>
                <a:ea typeface="Calibri"/>
                <a:cs typeface="Calibri"/>
                <a:sym typeface="Calibri"/>
              </a:rPr>
              <a:t>THL, https://thl.fi/fi/web/hyvinvoinnin-ja-terveyden-edistamisen-johtaminen/turvallisuuden-edistaminen/tapaturmien-ehkaisy/lasten-ja-nuorten-tapaturmat/liikenneonnettomuudet</a:t>
            </a:r>
            <a:endParaRPr lang="fi-FI" sz="800"/>
          </a:p>
        </p:txBody>
      </p:sp>
      <p:sp>
        <p:nvSpPr>
          <p:cNvPr id="359" name="Google Shape;359;p26:notes"/>
          <p:cNvSpPr txBox="1">
            <a:spLocks noGrp="1"/>
          </p:cNvSpPr>
          <p:nvPr>
            <p:ph type="sldNum" idx="4294967295"/>
          </p:nvPr>
        </p:nvSpPr>
        <p:spPr>
          <a:xfrm>
            <a:off x="3850443" y="9428585"/>
            <a:ext cx="2945659" cy="498054"/>
          </a:xfrm>
          <a:prstGeom prst="rect">
            <a:avLst/>
          </a:prstGeom>
          <a:noFill/>
          <a:ln>
            <a:noFill/>
          </a:ln>
        </p:spPr>
        <p:txBody>
          <a:bodyPr spcFirstLastPara="1" wrap="square" lIns="91425" tIns="45700" rIns="91425" bIns="45700" anchor="b" anchorCtr="0">
            <a:noAutofit/>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n-GB" sz="1400" b="0" i="0" u="none" strike="noStrike" kern="0" cap="none" spc="0" normalizeH="0" baseline="0" noProof="0">
                <a:ln>
                  <a:noFill/>
                </a:ln>
                <a:solidFill>
                  <a:srgbClr val="000000"/>
                </a:solidFill>
                <a:effectLst/>
                <a:uLnTx/>
                <a:uFillTx/>
                <a:latin typeface="Arial"/>
                <a:cs typeface="Arial"/>
                <a:sym typeface="Arial"/>
              </a:rPr>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t>16</a:t>
            </a:fld>
            <a:endParaRPr kumimoji="0" sz="1400"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4034323884"/>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56"/>
        <p:cNvGrpSpPr/>
        <p:nvPr/>
      </p:nvGrpSpPr>
      <p:grpSpPr>
        <a:xfrm>
          <a:off x="0" y="0"/>
          <a:ext cx="0" cy="0"/>
          <a:chOff x="0" y="0"/>
          <a:chExt cx="0" cy="0"/>
        </a:xfrm>
      </p:grpSpPr>
      <p:sp>
        <p:nvSpPr>
          <p:cNvPr id="357" name="Google Shape;357;p26:notes"/>
          <p:cNvSpPr>
            <a:spLocks noGrp="1" noRot="1" noChangeAspect="1"/>
          </p:cNvSpPr>
          <p:nvPr>
            <p:ph type="sldImg" idx="2"/>
          </p:nvPr>
        </p:nvSpPr>
        <p:spPr>
          <a:xfrm>
            <a:off x="422275" y="1239838"/>
            <a:ext cx="5953125" cy="3349625"/>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358" name="Google Shape;358;p26:notes"/>
          <p:cNvSpPr txBox="1">
            <a:spLocks noGrp="1"/>
          </p:cNvSpPr>
          <p:nvPr>
            <p:ph type="body" idx="1"/>
          </p:nvPr>
        </p:nvSpPr>
        <p:spPr>
          <a:xfrm>
            <a:off x="679768" y="4777195"/>
            <a:ext cx="5438140" cy="3908614"/>
          </a:xfrm>
          <a:prstGeom prst="rect">
            <a:avLst/>
          </a:prstGeom>
          <a:noFill/>
          <a:ln>
            <a:noFill/>
          </a:ln>
        </p:spPr>
        <p:txBody>
          <a:bodyPr spcFirstLastPara="1" wrap="square" lIns="91425" tIns="45700" rIns="91425" bIns="45700" anchor="t" anchorCtr="0">
            <a:noAutofit/>
          </a:bodyPr>
          <a:lstStyle/>
          <a:p>
            <a:pPr marL="0" lvl="0" indent="0" algn="l" rtl="0">
              <a:lnSpc>
                <a:spcPct val="100000"/>
              </a:lnSpc>
              <a:spcBef>
                <a:spcPts val="360"/>
              </a:spcBef>
              <a:spcAft>
                <a:spcPts val="0"/>
              </a:spcAft>
              <a:buClr>
                <a:schemeClr val="dk1"/>
              </a:buClr>
              <a:buSzPts val="1400"/>
              <a:buFont typeface="Calibri"/>
              <a:buNone/>
            </a:pPr>
            <a:r>
              <a:rPr lang="fi-FI" sz="800"/>
              <a:t>Usein nuorten tieliikenneonnettomuuksien taustalla vaikuttaa turha riskinotto. Mitä riskikäyttäytyminen tarkoittaa ja miten se näkyy liikenteessä? Miksi ja millaisissa tilanteissa sekä asioissa riskejä otetaan?</a:t>
            </a:r>
          </a:p>
          <a:p>
            <a:pPr marL="0" lvl="0" indent="0" algn="l" rtl="0">
              <a:lnSpc>
                <a:spcPct val="100000"/>
              </a:lnSpc>
              <a:spcBef>
                <a:spcPts val="360"/>
              </a:spcBef>
              <a:spcAft>
                <a:spcPts val="0"/>
              </a:spcAft>
              <a:buClr>
                <a:schemeClr val="dk1"/>
              </a:buClr>
              <a:buSzPts val="1400"/>
              <a:buFont typeface="Calibri"/>
              <a:buNone/>
            </a:pPr>
            <a:endParaRPr lang="fi-FI" sz="800"/>
          </a:p>
          <a:p>
            <a:pPr marL="0" lvl="0" indent="0" algn="l" rtl="0">
              <a:lnSpc>
                <a:spcPct val="100000"/>
              </a:lnSpc>
              <a:spcBef>
                <a:spcPts val="360"/>
              </a:spcBef>
              <a:spcAft>
                <a:spcPts val="0"/>
              </a:spcAft>
              <a:buClr>
                <a:schemeClr val="dk1"/>
              </a:buClr>
              <a:buSzPts val="1400"/>
              <a:buFont typeface="Calibri"/>
              <a:buNone/>
            </a:pPr>
            <a:r>
              <a:rPr lang="fi-FI" sz="800"/>
              <a:t>Esim. puhelimen käyttö mopolla tai sähköskuutilla ajaessa, kypärättömyys, ajoon soveltumaton vaatetus, päihteiden vaikutuksen alaisena ajaminen, sosiaalinen paine tai kokemus paineesta, joka johtaa ajamaan tavalla, johon omat taidot eivät riitä tai joka on liikennesääntöjen vastaista.</a:t>
            </a:r>
          </a:p>
          <a:p>
            <a:pPr marL="0" lvl="0" indent="0" algn="l" rtl="0">
              <a:lnSpc>
                <a:spcPct val="100000"/>
              </a:lnSpc>
              <a:spcBef>
                <a:spcPts val="360"/>
              </a:spcBef>
              <a:spcAft>
                <a:spcPts val="0"/>
              </a:spcAft>
              <a:buClr>
                <a:schemeClr val="dk1"/>
              </a:buClr>
              <a:buSzPts val="1400"/>
              <a:buFont typeface="Calibri"/>
              <a:buNone/>
            </a:pPr>
            <a:endParaRPr lang="fi-FI" sz="800"/>
          </a:p>
          <a:p>
            <a:pPr marL="0" lvl="0" indent="0" algn="l" rtl="0">
              <a:lnSpc>
                <a:spcPct val="100000"/>
              </a:lnSpc>
              <a:spcBef>
                <a:spcPts val="360"/>
              </a:spcBef>
              <a:spcAft>
                <a:spcPts val="0"/>
              </a:spcAft>
              <a:buClr>
                <a:schemeClr val="dk1"/>
              </a:buClr>
              <a:buSzPts val="1400"/>
              <a:buFont typeface="Calibri"/>
              <a:buNone/>
            </a:pPr>
            <a:endParaRPr lang="fi-FI" sz="800"/>
          </a:p>
          <a:p>
            <a:pPr marL="0" lvl="0" indent="0" algn="l" rtl="0">
              <a:lnSpc>
                <a:spcPct val="100000"/>
              </a:lnSpc>
              <a:spcBef>
                <a:spcPts val="360"/>
              </a:spcBef>
              <a:spcAft>
                <a:spcPts val="0"/>
              </a:spcAft>
              <a:buClr>
                <a:schemeClr val="dk1"/>
              </a:buClr>
              <a:buSzPts val="1400"/>
              <a:buFont typeface="Calibri"/>
              <a:buNone/>
            </a:pPr>
            <a:r>
              <a:rPr lang="fi-FI" sz="1100" b="1" i="0" u="none" strike="noStrike" cap="none">
                <a:solidFill>
                  <a:srgbClr val="000000"/>
                </a:solidFill>
                <a:effectLst/>
                <a:latin typeface="Arial"/>
                <a:ea typeface="Arial"/>
                <a:cs typeface="Arial"/>
                <a:sym typeface="Arial"/>
              </a:rPr>
              <a:t>Lähde: </a:t>
            </a:r>
            <a:r>
              <a:rPr lang="fi-FI" sz="1100" b="0" i="0" u="none" strike="noStrike" cap="none">
                <a:solidFill>
                  <a:srgbClr val="000000"/>
                </a:solidFill>
                <a:effectLst/>
                <a:latin typeface="Arial"/>
                <a:ea typeface="Arial"/>
                <a:cs typeface="Arial"/>
                <a:sym typeface="Arial"/>
              </a:rPr>
              <a:t>https://www.liikenneturva.fi/liikenteessa/nuoret-liikenteessa/#bca4c96d </a:t>
            </a:r>
            <a:endParaRPr lang="fi-FI" sz="800"/>
          </a:p>
        </p:txBody>
      </p:sp>
      <p:sp>
        <p:nvSpPr>
          <p:cNvPr id="359" name="Google Shape;359;p26:notes"/>
          <p:cNvSpPr txBox="1">
            <a:spLocks noGrp="1"/>
          </p:cNvSpPr>
          <p:nvPr>
            <p:ph type="sldNum" idx="4294967295"/>
          </p:nvPr>
        </p:nvSpPr>
        <p:spPr>
          <a:xfrm>
            <a:off x="3850443" y="9428585"/>
            <a:ext cx="2945659" cy="498054"/>
          </a:xfrm>
          <a:prstGeom prst="rect">
            <a:avLst/>
          </a:prstGeom>
          <a:noFill/>
          <a:ln>
            <a:noFill/>
          </a:ln>
        </p:spPr>
        <p:txBody>
          <a:bodyPr spcFirstLastPara="1" wrap="square" lIns="91425" tIns="45700" rIns="91425" bIns="45700" anchor="b" anchorCtr="0">
            <a:noAutofit/>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n-GB" sz="1400" b="0" i="0" u="none" strike="noStrike" kern="0" cap="none" spc="0" normalizeH="0" baseline="0" noProof="0">
                <a:ln>
                  <a:noFill/>
                </a:ln>
                <a:solidFill>
                  <a:srgbClr val="000000"/>
                </a:solidFill>
                <a:effectLst/>
                <a:uLnTx/>
                <a:uFillTx/>
                <a:latin typeface="Arial"/>
                <a:cs typeface="Arial"/>
                <a:sym typeface="Arial"/>
              </a:rPr>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t>17</a:t>
            </a:fld>
            <a:endParaRPr kumimoji="0" sz="1400"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2916456731"/>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56"/>
        <p:cNvGrpSpPr/>
        <p:nvPr/>
      </p:nvGrpSpPr>
      <p:grpSpPr>
        <a:xfrm>
          <a:off x="0" y="0"/>
          <a:ext cx="0" cy="0"/>
          <a:chOff x="0" y="0"/>
          <a:chExt cx="0" cy="0"/>
        </a:xfrm>
      </p:grpSpPr>
      <p:sp>
        <p:nvSpPr>
          <p:cNvPr id="357" name="Google Shape;357;p26:notes"/>
          <p:cNvSpPr>
            <a:spLocks noGrp="1" noRot="1" noChangeAspect="1"/>
          </p:cNvSpPr>
          <p:nvPr>
            <p:ph type="sldImg" idx="2"/>
          </p:nvPr>
        </p:nvSpPr>
        <p:spPr>
          <a:xfrm>
            <a:off x="422275" y="1239838"/>
            <a:ext cx="5953125" cy="3349625"/>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358" name="Google Shape;358;p26:notes"/>
          <p:cNvSpPr txBox="1">
            <a:spLocks noGrp="1"/>
          </p:cNvSpPr>
          <p:nvPr>
            <p:ph type="body" idx="1"/>
          </p:nvPr>
        </p:nvSpPr>
        <p:spPr>
          <a:xfrm>
            <a:off x="679768" y="4777195"/>
            <a:ext cx="5438140" cy="3908614"/>
          </a:xfrm>
          <a:prstGeom prst="rect">
            <a:avLst/>
          </a:prstGeom>
          <a:noFill/>
          <a:ln>
            <a:noFill/>
          </a:ln>
        </p:spPr>
        <p:txBody>
          <a:bodyPr spcFirstLastPara="1" wrap="square" lIns="91425" tIns="45700" rIns="91425" bIns="45700" anchor="t" anchorCtr="0">
            <a:noAutofit/>
          </a:bodyPr>
          <a:lstStyle/>
          <a:p>
            <a:pPr marL="0" lvl="0" indent="0" algn="l" rtl="0">
              <a:lnSpc>
                <a:spcPct val="100000"/>
              </a:lnSpc>
              <a:spcBef>
                <a:spcPts val="0"/>
              </a:spcBef>
              <a:spcAft>
                <a:spcPts val="0"/>
              </a:spcAft>
              <a:buClr>
                <a:schemeClr val="dk1"/>
              </a:buClr>
              <a:buSzPts val="1400"/>
              <a:buFont typeface="Calibri"/>
              <a:buNone/>
            </a:pPr>
            <a:r>
              <a:rPr lang="fi-FI" sz="900" noProof="0"/>
              <a:t>Nuorten osuus tieliikenneonnettomuuksissa on suuri: vuosittain jopa 1800 nuorta loukkaantuu ja 45 nuorta kuolee tieliikenneonnettomuuksissa.</a:t>
            </a:r>
          </a:p>
          <a:p>
            <a:pPr marL="0" lvl="0" indent="0" algn="l" rtl="0">
              <a:lnSpc>
                <a:spcPct val="100000"/>
              </a:lnSpc>
              <a:spcBef>
                <a:spcPts val="0"/>
              </a:spcBef>
              <a:spcAft>
                <a:spcPts val="0"/>
              </a:spcAft>
              <a:buClr>
                <a:schemeClr val="dk1"/>
              </a:buClr>
              <a:buSzPts val="1400"/>
              <a:buFont typeface="Calibri"/>
              <a:buNone/>
            </a:pPr>
            <a:r>
              <a:rPr lang="fi-FI" sz="900" noProof="0"/>
              <a:t>(Lähde: </a:t>
            </a:r>
            <a:r>
              <a:rPr lang="fi-FI" sz="900" u="sng" noProof="0">
                <a:solidFill>
                  <a:schemeClr val="hlink"/>
                </a:solidFill>
                <a:hlinkClick r:id="rId3"/>
              </a:rPr>
              <a:t>https://www.liikenneturva.fi/sites/default/files/materiaalit/Tutkittua/Tilastot/tilastokatsaukset/tilastokatsaus_nuoret.pdf</a:t>
            </a:r>
            <a:r>
              <a:rPr lang="fi-FI" sz="900" u="sng" noProof="0">
                <a:solidFill>
                  <a:schemeClr val="hlink"/>
                </a:solidFill>
              </a:rPr>
              <a:t>)</a:t>
            </a:r>
          </a:p>
          <a:p>
            <a:pPr marL="0" lvl="0" indent="0" algn="l" rtl="0">
              <a:lnSpc>
                <a:spcPct val="100000"/>
              </a:lnSpc>
              <a:spcBef>
                <a:spcPts val="0"/>
              </a:spcBef>
              <a:spcAft>
                <a:spcPts val="0"/>
              </a:spcAft>
              <a:buClr>
                <a:schemeClr val="dk1"/>
              </a:buClr>
              <a:buSzPts val="1400"/>
              <a:buFont typeface="Calibri"/>
              <a:buNone/>
            </a:pPr>
            <a:endParaRPr lang="fi-FI" sz="900" u="sng" noProof="0">
              <a:solidFill>
                <a:schemeClr val="hlink"/>
              </a:solidFill>
            </a:endParaRPr>
          </a:p>
          <a:p>
            <a:pPr marL="0" marR="0" lvl="0" indent="0" algn="l" defTabSz="914400" rtl="0" eaLnBrk="1" fontAlgn="auto" latinLnBrk="0" hangingPunct="1">
              <a:lnSpc>
                <a:spcPct val="100000"/>
              </a:lnSpc>
              <a:spcBef>
                <a:spcPts val="0"/>
              </a:spcBef>
              <a:spcAft>
                <a:spcPts val="0"/>
              </a:spcAft>
              <a:buClr>
                <a:schemeClr val="dk1"/>
              </a:buClr>
              <a:buSzPts val="1400"/>
              <a:buFont typeface="Calibri"/>
              <a:buNone/>
              <a:tabLst/>
              <a:defRPr/>
            </a:pPr>
            <a:r>
              <a:rPr lang="fi-FI" sz="900" b="0" i="0" u="none" strike="noStrike" cap="none">
                <a:solidFill>
                  <a:schemeClr val="dk1"/>
                </a:solidFill>
                <a:latin typeface="Calibri"/>
                <a:ea typeface="Calibri"/>
                <a:cs typeface="Calibri"/>
                <a:sym typeface="Calibri"/>
              </a:rPr>
              <a:t>Usein vakavien tieliikenneonnettomuuksien taustalla syy löytyy ratin takaa: oman ajotaidon yliarvioiminen, turha riskinotto, päihteet, väsymys tai puutteelliset turvavälineet.</a:t>
            </a:r>
            <a:endParaRPr lang="fi-FI" sz="900" noProof="0"/>
          </a:p>
        </p:txBody>
      </p:sp>
      <p:sp>
        <p:nvSpPr>
          <p:cNvPr id="359" name="Google Shape;359;p26:notes"/>
          <p:cNvSpPr txBox="1">
            <a:spLocks noGrp="1"/>
          </p:cNvSpPr>
          <p:nvPr>
            <p:ph type="sldNum" idx="4294967295"/>
          </p:nvPr>
        </p:nvSpPr>
        <p:spPr>
          <a:xfrm>
            <a:off x="3850443" y="9428585"/>
            <a:ext cx="2945659" cy="498054"/>
          </a:xfrm>
          <a:prstGeom prst="rect">
            <a:avLst/>
          </a:prstGeom>
          <a:noFill/>
          <a:ln>
            <a:noFill/>
          </a:ln>
        </p:spPr>
        <p:txBody>
          <a:bodyPr spcFirstLastPara="1" wrap="square" lIns="91425" tIns="45700" rIns="91425" bIns="45700" anchor="b" anchorCtr="0">
            <a:noAutofit/>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n-GB" sz="1400" b="0" i="0" u="none" strike="noStrike" kern="0" cap="none" spc="0" normalizeH="0" baseline="0" noProof="0">
                <a:ln>
                  <a:noFill/>
                </a:ln>
                <a:solidFill>
                  <a:srgbClr val="000000"/>
                </a:solidFill>
                <a:effectLst/>
                <a:uLnTx/>
                <a:uFillTx/>
                <a:latin typeface="Arial"/>
                <a:cs typeface="Arial"/>
                <a:sym typeface="Arial"/>
              </a:rPr>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t>18</a:t>
            </a:fld>
            <a:endParaRPr kumimoji="0" sz="1400"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2783677353"/>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56">
          <a:extLst>
            <a:ext uri="{FF2B5EF4-FFF2-40B4-BE49-F238E27FC236}">
              <a16:creationId xmlns:a16="http://schemas.microsoft.com/office/drawing/2014/main" id="{68EE5F12-6DE4-CB61-9F9D-C686DC8FED15}"/>
            </a:ext>
          </a:extLst>
        </p:cNvPr>
        <p:cNvGrpSpPr/>
        <p:nvPr/>
      </p:nvGrpSpPr>
      <p:grpSpPr>
        <a:xfrm>
          <a:off x="0" y="0"/>
          <a:ext cx="0" cy="0"/>
          <a:chOff x="0" y="0"/>
          <a:chExt cx="0" cy="0"/>
        </a:xfrm>
      </p:grpSpPr>
      <p:sp>
        <p:nvSpPr>
          <p:cNvPr id="357" name="Google Shape;357;p26:notes">
            <a:extLst>
              <a:ext uri="{FF2B5EF4-FFF2-40B4-BE49-F238E27FC236}">
                <a16:creationId xmlns:a16="http://schemas.microsoft.com/office/drawing/2014/main" id="{3FD9542F-2D4A-2BB4-DA73-DC10131E5420}"/>
              </a:ext>
            </a:extLst>
          </p:cNvPr>
          <p:cNvSpPr>
            <a:spLocks noGrp="1" noRot="1" noChangeAspect="1"/>
          </p:cNvSpPr>
          <p:nvPr>
            <p:ph type="sldImg" idx="2"/>
          </p:nvPr>
        </p:nvSpPr>
        <p:spPr>
          <a:xfrm>
            <a:off x="422275" y="1239838"/>
            <a:ext cx="5953125" cy="3349625"/>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358" name="Google Shape;358;p26:notes">
            <a:extLst>
              <a:ext uri="{FF2B5EF4-FFF2-40B4-BE49-F238E27FC236}">
                <a16:creationId xmlns:a16="http://schemas.microsoft.com/office/drawing/2014/main" id="{903779C6-6BCF-E8CF-DF8D-BF777C0FDAA4}"/>
              </a:ext>
            </a:extLst>
          </p:cNvPr>
          <p:cNvSpPr txBox="1">
            <a:spLocks noGrp="1"/>
          </p:cNvSpPr>
          <p:nvPr>
            <p:ph type="body" idx="1"/>
          </p:nvPr>
        </p:nvSpPr>
        <p:spPr>
          <a:xfrm>
            <a:off x="679768" y="4777195"/>
            <a:ext cx="5438140" cy="3908614"/>
          </a:xfrm>
          <a:prstGeom prst="rect">
            <a:avLst/>
          </a:prstGeom>
          <a:noFill/>
          <a:ln>
            <a:noFill/>
          </a:ln>
        </p:spPr>
        <p:txBody>
          <a:bodyPr spcFirstLastPara="1" wrap="square" lIns="91425" tIns="45700" rIns="91425" bIns="45700" anchor="t" anchorCtr="0">
            <a:noAutofit/>
          </a:bodyPr>
          <a:lstStyle/>
          <a:p>
            <a:pPr marL="0" marR="0" lvl="0" indent="0" algn="l" defTabSz="914400" rtl="0" eaLnBrk="1" fontAlgn="auto" latinLnBrk="0" hangingPunct="1">
              <a:lnSpc>
                <a:spcPct val="100000"/>
              </a:lnSpc>
              <a:spcBef>
                <a:spcPts val="0"/>
              </a:spcBef>
              <a:spcAft>
                <a:spcPts val="0"/>
              </a:spcAft>
              <a:buClr>
                <a:schemeClr val="dk1"/>
              </a:buClr>
              <a:buSzPts val="1400"/>
              <a:buFont typeface="Arial" panose="020B0604020202020204" pitchFamily="34" charset="0"/>
              <a:buNone/>
              <a:tabLst/>
              <a:defRPr/>
            </a:pPr>
            <a:r>
              <a:rPr lang="fi-FI" sz="1100" b="0" i="0" u="none" strike="noStrike" cap="none">
                <a:solidFill>
                  <a:srgbClr val="000000"/>
                </a:solidFill>
                <a:effectLst/>
                <a:latin typeface="Arial"/>
                <a:ea typeface="Arial"/>
                <a:cs typeface="Arial"/>
                <a:sym typeface="Arial"/>
              </a:rPr>
              <a:t>”Suomessa on viimeisen kymmenen vuoden aikana hukkunut tapaturmaisesti keskimäärin 147 ihmistä vuodessa.”</a:t>
            </a:r>
            <a:br>
              <a:rPr lang="fi-FI" sz="1100" b="0" i="0" u="none" strike="noStrike" cap="none">
                <a:solidFill>
                  <a:srgbClr val="000000"/>
                </a:solidFill>
                <a:effectLst/>
                <a:latin typeface="Arial"/>
                <a:ea typeface="Arial"/>
                <a:cs typeface="Arial"/>
                <a:sym typeface="Arial"/>
              </a:rPr>
            </a:br>
            <a:endParaRPr lang="fi-FI" sz="1100" b="0" i="0" u="none" strike="noStrike" cap="none">
              <a:solidFill>
                <a:srgbClr val="000000"/>
              </a:solidFill>
              <a:effectLst/>
              <a:latin typeface="Arial"/>
              <a:ea typeface="Arial"/>
              <a:cs typeface="Arial"/>
              <a:sym typeface="Arial"/>
            </a:endParaRPr>
          </a:p>
          <a:p>
            <a:pPr marL="0" marR="0" lvl="0" indent="0" algn="l" defTabSz="914400" rtl="0" eaLnBrk="1" fontAlgn="auto" latinLnBrk="0" hangingPunct="1">
              <a:lnSpc>
                <a:spcPct val="100000"/>
              </a:lnSpc>
              <a:spcBef>
                <a:spcPts val="0"/>
              </a:spcBef>
              <a:spcAft>
                <a:spcPts val="0"/>
              </a:spcAft>
              <a:buClr>
                <a:schemeClr val="dk1"/>
              </a:buClr>
              <a:buSzPts val="1400"/>
              <a:buFont typeface="Arial" panose="020B0604020202020204" pitchFamily="34" charset="0"/>
              <a:buNone/>
              <a:tabLst/>
              <a:defRPr/>
            </a:pPr>
            <a:r>
              <a:rPr lang="fi-FI" sz="1100" b="0" i="0" u="none" strike="noStrike" cap="none">
                <a:solidFill>
                  <a:srgbClr val="000000"/>
                </a:solidFill>
                <a:effectLst/>
                <a:latin typeface="Arial"/>
                <a:ea typeface="Arial"/>
                <a:cs typeface="Arial"/>
                <a:sym typeface="Arial"/>
              </a:rPr>
              <a:t>”Hukkumisia tapahtuu kaikissa ikäryhmissä, mutta lapset ja ikääntyvät ovat Suomessa erityisiä riskiryhmiä. Hukkuneista yli 80 prosenttia on miehiä.”</a:t>
            </a:r>
            <a:endParaRPr lang="fi-FI" sz="900"/>
          </a:p>
          <a:p>
            <a:pPr marL="0" marR="0" lvl="0" indent="0" algn="l" defTabSz="914400" rtl="0" eaLnBrk="1" fontAlgn="auto" latinLnBrk="0" hangingPunct="1">
              <a:lnSpc>
                <a:spcPct val="100000"/>
              </a:lnSpc>
              <a:spcBef>
                <a:spcPts val="0"/>
              </a:spcBef>
              <a:spcAft>
                <a:spcPts val="0"/>
              </a:spcAft>
              <a:buClr>
                <a:schemeClr val="dk1"/>
              </a:buClr>
              <a:buSzPts val="1400"/>
              <a:buFont typeface="Arial" panose="020B0604020202020204" pitchFamily="34" charset="0"/>
              <a:buNone/>
              <a:tabLst/>
              <a:defRPr/>
            </a:pPr>
            <a:br>
              <a:rPr lang="fi-FI" sz="1100" b="0" i="0" u="none" strike="noStrike" cap="none">
                <a:solidFill>
                  <a:srgbClr val="000000"/>
                </a:solidFill>
                <a:effectLst/>
                <a:latin typeface="Arial"/>
                <a:ea typeface="Arial"/>
                <a:cs typeface="Arial"/>
                <a:sym typeface="Arial"/>
              </a:rPr>
            </a:br>
            <a:r>
              <a:rPr lang="fi-FI" sz="1100" b="1" i="0" u="none" strike="noStrike" cap="none">
                <a:solidFill>
                  <a:srgbClr val="000000"/>
                </a:solidFill>
                <a:effectLst/>
                <a:latin typeface="Arial"/>
                <a:ea typeface="Arial"/>
                <a:cs typeface="Arial"/>
                <a:sym typeface="Arial"/>
              </a:rPr>
              <a:t>Lähde: </a:t>
            </a:r>
            <a:r>
              <a:rPr lang="fi-FI" sz="1100" b="0" i="0" u="none" strike="noStrike" cap="none">
                <a:solidFill>
                  <a:srgbClr val="000000"/>
                </a:solidFill>
                <a:effectLst/>
                <a:latin typeface="Arial"/>
                <a:ea typeface="Arial"/>
                <a:cs typeface="Arial"/>
                <a:sym typeface="Arial"/>
              </a:rPr>
              <a:t>https://suh.fi/viestinta/hukkumistilastot/tietoa-hukkumisista/</a:t>
            </a:r>
          </a:p>
          <a:p>
            <a:pPr marL="0" marR="0" lvl="0" indent="0" algn="l" defTabSz="914400" rtl="0" eaLnBrk="1" fontAlgn="auto" latinLnBrk="0" hangingPunct="1">
              <a:lnSpc>
                <a:spcPct val="100000"/>
              </a:lnSpc>
              <a:spcBef>
                <a:spcPts val="0"/>
              </a:spcBef>
              <a:spcAft>
                <a:spcPts val="0"/>
              </a:spcAft>
              <a:buClr>
                <a:schemeClr val="dk1"/>
              </a:buClr>
              <a:buSzPts val="1400"/>
              <a:buFont typeface="Arial" panose="020B0604020202020204" pitchFamily="34" charset="0"/>
              <a:buNone/>
              <a:tabLst/>
              <a:defRPr/>
            </a:pPr>
            <a:endParaRPr lang="fi-FI" sz="1100" b="0" i="0" u="none" strike="noStrike" cap="none">
              <a:solidFill>
                <a:srgbClr val="000000"/>
              </a:solidFill>
              <a:effectLst/>
              <a:latin typeface="Arial"/>
              <a:cs typeface="Arial"/>
              <a:sym typeface="Arial"/>
            </a:endParaRPr>
          </a:p>
        </p:txBody>
      </p:sp>
      <p:sp>
        <p:nvSpPr>
          <p:cNvPr id="359" name="Google Shape;359;p26:notes">
            <a:extLst>
              <a:ext uri="{FF2B5EF4-FFF2-40B4-BE49-F238E27FC236}">
                <a16:creationId xmlns:a16="http://schemas.microsoft.com/office/drawing/2014/main" id="{782510AD-D832-9CDF-F199-6E9600782844}"/>
              </a:ext>
            </a:extLst>
          </p:cNvPr>
          <p:cNvSpPr txBox="1">
            <a:spLocks noGrp="1"/>
          </p:cNvSpPr>
          <p:nvPr>
            <p:ph type="sldNum" idx="4294967295"/>
          </p:nvPr>
        </p:nvSpPr>
        <p:spPr>
          <a:xfrm>
            <a:off x="3850443" y="9428585"/>
            <a:ext cx="2945659" cy="498054"/>
          </a:xfrm>
          <a:prstGeom prst="rect">
            <a:avLst/>
          </a:prstGeom>
          <a:noFill/>
          <a:ln>
            <a:noFill/>
          </a:ln>
        </p:spPr>
        <p:txBody>
          <a:bodyPr spcFirstLastPara="1" wrap="square" lIns="91425" tIns="45700" rIns="91425" bIns="45700" anchor="b" anchorCtr="0">
            <a:noAutofit/>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n-GB" sz="1400" b="0" i="0" u="none" strike="noStrike" kern="0" cap="none" spc="0" normalizeH="0" baseline="0" noProof="0">
                <a:ln>
                  <a:noFill/>
                </a:ln>
                <a:solidFill>
                  <a:srgbClr val="000000"/>
                </a:solidFill>
                <a:effectLst/>
                <a:uLnTx/>
                <a:uFillTx/>
                <a:latin typeface="Arial"/>
                <a:cs typeface="Arial"/>
                <a:sym typeface="Arial"/>
              </a:rPr>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t>19</a:t>
            </a:fld>
            <a:endParaRPr kumimoji="0" sz="1400"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3740716785"/>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4"/>
        <p:cNvGrpSpPr/>
        <p:nvPr/>
      </p:nvGrpSpPr>
      <p:grpSpPr>
        <a:xfrm>
          <a:off x="0" y="0"/>
          <a:ext cx="0" cy="0"/>
          <a:chOff x="0" y="0"/>
          <a:chExt cx="0" cy="0"/>
        </a:xfrm>
      </p:grpSpPr>
      <p:sp>
        <p:nvSpPr>
          <p:cNvPr id="95" name="Google Shape;95;p2:notes"/>
          <p:cNvSpPr>
            <a:spLocks noGrp="1" noRot="1" noChangeAspect="1"/>
          </p:cNvSpPr>
          <p:nvPr>
            <p:ph type="sldImg" idx="2"/>
          </p:nvPr>
        </p:nvSpPr>
        <p:spPr>
          <a:xfrm>
            <a:off x="422275" y="1239838"/>
            <a:ext cx="5953125" cy="3349625"/>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96" name="Google Shape;96;p2:notes"/>
          <p:cNvSpPr txBox="1">
            <a:spLocks noGrp="1"/>
          </p:cNvSpPr>
          <p:nvPr>
            <p:ph type="body" idx="1"/>
          </p:nvPr>
        </p:nvSpPr>
        <p:spPr>
          <a:xfrm>
            <a:off x="679768" y="4777195"/>
            <a:ext cx="5438140" cy="3908614"/>
          </a:xfrm>
          <a:prstGeom prst="rect">
            <a:avLst/>
          </a:prstGeom>
          <a:noFill/>
          <a:ln>
            <a:noFill/>
          </a:ln>
        </p:spPr>
        <p:txBody>
          <a:bodyPr spcFirstLastPara="1" wrap="square" lIns="91425" tIns="45700" rIns="91425" bIns="45700" anchor="t" anchorCtr="0">
            <a:noAutofit/>
          </a:bodyPr>
          <a:lstStyle/>
          <a:p>
            <a:pPr marL="228600" lvl="0" indent="-152400" algn="l" rtl="0">
              <a:lnSpc>
                <a:spcPct val="100000"/>
              </a:lnSpc>
              <a:spcBef>
                <a:spcPts val="360"/>
              </a:spcBef>
              <a:spcAft>
                <a:spcPts val="0"/>
              </a:spcAft>
              <a:buClr>
                <a:schemeClr val="dk1"/>
              </a:buClr>
              <a:buSzPts val="1200"/>
              <a:buFont typeface="Calibri"/>
              <a:buNone/>
            </a:pPr>
            <a:r>
              <a:rPr lang="fi-FI" sz="1200"/>
              <a:t>NouHätä!-materiaalin 3.oppitunti: </a:t>
            </a:r>
          </a:p>
          <a:p>
            <a:pPr marL="228600" lvl="0" indent="-152400" algn="l" rtl="0">
              <a:lnSpc>
                <a:spcPct val="100000"/>
              </a:lnSpc>
              <a:spcBef>
                <a:spcPts val="360"/>
              </a:spcBef>
              <a:spcAft>
                <a:spcPts val="0"/>
              </a:spcAft>
              <a:buClr>
                <a:schemeClr val="dk1"/>
              </a:buClr>
              <a:buSzPts val="1200"/>
              <a:buFont typeface="Calibri"/>
              <a:buNone/>
            </a:pPr>
            <a:r>
              <a:rPr lang="fi-FI" sz="1200" b="1"/>
              <a:t>Tapaturmat ja onnettomuudet</a:t>
            </a:r>
          </a:p>
          <a:p>
            <a:pPr marL="228600" lvl="0" indent="-152400" algn="l" rtl="0">
              <a:lnSpc>
                <a:spcPct val="100000"/>
              </a:lnSpc>
              <a:spcBef>
                <a:spcPts val="360"/>
              </a:spcBef>
              <a:spcAft>
                <a:spcPts val="0"/>
              </a:spcAft>
              <a:buClr>
                <a:schemeClr val="dk1"/>
              </a:buClr>
              <a:buSzPts val="1200"/>
              <a:buFont typeface="Calibri"/>
              <a:buNone/>
            </a:pPr>
            <a:endParaRPr lang="fi-FI" sz="1200"/>
          </a:p>
          <a:p>
            <a:pPr marL="228600" lvl="0" indent="-152400" algn="l" rtl="0">
              <a:lnSpc>
                <a:spcPct val="100000"/>
              </a:lnSpc>
              <a:spcBef>
                <a:spcPts val="360"/>
              </a:spcBef>
              <a:spcAft>
                <a:spcPts val="0"/>
              </a:spcAft>
              <a:buClr>
                <a:schemeClr val="dk1"/>
              </a:buClr>
              <a:buSzPts val="1200"/>
              <a:buFont typeface="Calibri"/>
              <a:buNone/>
            </a:pPr>
            <a:r>
              <a:rPr lang="fi-FI" sz="1200"/>
              <a:t>Seuraavalla dialla käydään läpi </a:t>
            </a:r>
            <a:r>
              <a:rPr lang="fi-FI" sz="1200" b="1"/>
              <a:t>oppitunnin osaamistavoitteet</a:t>
            </a:r>
            <a:r>
              <a:rPr lang="fi-FI" sz="1200"/>
              <a:t>.</a:t>
            </a:r>
          </a:p>
          <a:p>
            <a:pPr marL="228600" lvl="0" indent="-152400" algn="l" rtl="0">
              <a:lnSpc>
                <a:spcPct val="100000"/>
              </a:lnSpc>
              <a:spcBef>
                <a:spcPts val="360"/>
              </a:spcBef>
              <a:spcAft>
                <a:spcPts val="0"/>
              </a:spcAft>
              <a:buClr>
                <a:schemeClr val="dk1"/>
              </a:buClr>
              <a:buSzPts val="1200"/>
              <a:buFont typeface="Calibri"/>
              <a:buNone/>
            </a:pPr>
            <a:endParaRPr sz="1200"/>
          </a:p>
          <a:p>
            <a:pPr marL="0" lvl="0" indent="0" algn="l" rtl="0">
              <a:spcBef>
                <a:spcPts val="0"/>
              </a:spcBef>
              <a:spcAft>
                <a:spcPts val="0"/>
              </a:spcAft>
              <a:buNone/>
            </a:pPr>
            <a:endParaRPr sz="1200"/>
          </a:p>
        </p:txBody>
      </p:sp>
      <p:sp>
        <p:nvSpPr>
          <p:cNvPr id="97" name="Google Shape;97;p2:notes"/>
          <p:cNvSpPr txBox="1">
            <a:spLocks noGrp="1"/>
          </p:cNvSpPr>
          <p:nvPr>
            <p:ph type="sldNum" idx="4294967295"/>
          </p:nvPr>
        </p:nvSpPr>
        <p:spPr>
          <a:xfrm>
            <a:off x="3850443" y="9428585"/>
            <a:ext cx="2945659" cy="498054"/>
          </a:xfrm>
          <a:prstGeom prst="rect">
            <a:avLst/>
          </a:prstGeom>
          <a:noFill/>
          <a:ln>
            <a:noFill/>
          </a:ln>
        </p:spPr>
        <p:txBody>
          <a:bodyPr spcFirstLastPara="1" wrap="square" lIns="91425" tIns="45700" rIns="91425" bIns="45700" anchor="b" anchorCtr="0">
            <a:noAutofit/>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n-GB" sz="1400" b="0" i="0" u="none" strike="noStrike" kern="0" cap="none" spc="0" normalizeH="0" baseline="0" noProof="0">
                <a:ln>
                  <a:noFill/>
                </a:ln>
                <a:solidFill>
                  <a:srgbClr val="000000"/>
                </a:solidFill>
                <a:effectLst/>
                <a:uLnTx/>
                <a:uFillTx/>
                <a:latin typeface="Arial"/>
                <a:cs typeface="Arial"/>
                <a:sym typeface="Arial"/>
              </a:rPr>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t>2</a:t>
            </a:fld>
            <a:endParaRPr kumimoji="0" sz="1400"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4195600247"/>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56">
          <a:extLst>
            <a:ext uri="{FF2B5EF4-FFF2-40B4-BE49-F238E27FC236}">
              <a16:creationId xmlns:a16="http://schemas.microsoft.com/office/drawing/2014/main" id="{2AFB2698-2D45-F23D-4FEA-AECC07C8CA10}"/>
            </a:ext>
          </a:extLst>
        </p:cNvPr>
        <p:cNvGrpSpPr/>
        <p:nvPr/>
      </p:nvGrpSpPr>
      <p:grpSpPr>
        <a:xfrm>
          <a:off x="0" y="0"/>
          <a:ext cx="0" cy="0"/>
          <a:chOff x="0" y="0"/>
          <a:chExt cx="0" cy="0"/>
        </a:xfrm>
      </p:grpSpPr>
      <p:sp>
        <p:nvSpPr>
          <p:cNvPr id="357" name="Google Shape;357;p26:notes">
            <a:extLst>
              <a:ext uri="{FF2B5EF4-FFF2-40B4-BE49-F238E27FC236}">
                <a16:creationId xmlns:a16="http://schemas.microsoft.com/office/drawing/2014/main" id="{6CF72349-FBBA-19F2-1C84-B820BFD96099}"/>
              </a:ext>
            </a:extLst>
          </p:cNvPr>
          <p:cNvSpPr>
            <a:spLocks noGrp="1" noRot="1" noChangeAspect="1"/>
          </p:cNvSpPr>
          <p:nvPr>
            <p:ph type="sldImg" idx="2"/>
          </p:nvPr>
        </p:nvSpPr>
        <p:spPr>
          <a:xfrm>
            <a:off x="422275" y="1239838"/>
            <a:ext cx="5953125" cy="3349625"/>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358" name="Google Shape;358;p26:notes">
            <a:extLst>
              <a:ext uri="{FF2B5EF4-FFF2-40B4-BE49-F238E27FC236}">
                <a16:creationId xmlns:a16="http://schemas.microsoft.com/office/drawing/2014/main" id="{9C604FEE-88C4-2F18-68C4-CFECD8163D85}"/>
              </a:ext>
            </a:extLst>
          </p:cNvPr>
          <p:cNvSpPr txBox="1">
            <a:spLocks noGrp="1"/>
          </p:cNvSpPr>
          <p:nvPr>
            <p:ph type="body" idx="1"/>
          </p:nvPr>
        </p:nvSpPr>
        <p:spPr>
          <a:xfrm>
            <a:off x="679768" y="4777195"/>
            <a:ext cx="5438140" cy="3908614"/>
          </a:xfrm>
          <a:prstGeom prst="rect">
            <a:avLst/>
          </a:prstGeom>
          <a:noFill/>
          <a:ln>
            <a:noFill/>
          </a:ln>
        </p:spPr>
        <p:txBody>
          <a:bodyPr spcFirstLastPara="1" wrap="square" lIns="91425" tIns="45700" rIns="91425" bIns="45700" anchor="t" anchorCtr="0">
            <a:noAutofit/>
          </a:bodyPr>
          <a:lstStyle/>
          <a:p>
            <a:pPr marL="0" marR="0" lvl="0" indent="0" algn="l" defTabSz="914400" rtl="0" eaLnBrk="1" fontAlgn="auto" latinLnBrk="0" hangingPunct="1">
              <a:lnSpc>
                <a:spcPct val="100000"/>
              </a:lnSpc>
              <a:spcBef>
                <a:spcPts val="0"/>
              </a:spcBef>
              <a:spcAft>
                <a:spcPts val="0"/>
              </a:spcAft>
              <a:buClr>
                <a:schemeClr val="dk1"/>
              </a:buClr>
              <a:buSzPts val="1400"/>
              <a:buFont typeface="Arial" panose="020B0604020202020204" pitchFamily="34" charset="0"/>
              <a:buNone/>
              <a:tabLst/>
              <a:defRPr/>
            </a:pPr>
            <a:r>
              <a:rPr lang="fi-FI" sz="1100" b="0" i="0" u="none" strike="noStrike" cap="none">
                <a:solidFill>
                  <a:srgbClr val="000000"/>
                </a:solidFill>
                <a:effectLst/>
                <a:latin typeface="Arial"/>
                <a:ea typeface="Arial"/>
                <a:cs typeface="Arial"/>
                <a:sym typeface="Arial"/>
              </a:rPr>
              <a:t>”Toimi näin hukkumisonnettomuuksien ehkäisemiseksi: </a:t>
            </a:r>
          </a:p>
          <a:p>
            <a:pPr marL="0" marR="0" lvl="0" indent="0" algn="l" defTabSz="914400" rtl="0" eaLnBrk="1" fontAlgn="auto" latinLnBrk="0" hangingPunct="1">
              <a:lnSpc>
                <a:spcPct val="100000"/>
              </a:lnSpc>
              <a:spcBef>
                <a:spcPts val="0"/>
              </a:spcBef>
              <a:spcAft>
                <a:spcPts val="0"/>
              </a:spcAft>
              <a:buClr>
                <a:schemeClr val="dk1"/>
              </a:buClr>
              <a:buSzPts val="1400"/>
              <a:buFont typeface="Arial" panose="020B0604020202020204" pitchFamily="34" charset="0"/>
              <a:buNone/>
              <a:tabLst/>
              <a:defRPr/>
            </a:pPr>
            <a:br>
              <a:rPr lang="fi-FI" sz="1100" b="0" i="0" u="none" strike="noStrike" cap="none">
                <a:solidFill>
                  <a:srgbClr val="000000"/>
                </a:solidFill>
                <a:effectLst/>
                <a:latin typeface="Arial"/>
                <a:ea typeface="Arial"/>
                <a:cs typeface="Arial"/>
                <a:sym typeface="Arial"/>
              </a:rPr>
            </a:br>
            <a:r>
              <a:rPr lang="fi-FI" sz="1100" b="0" i="0" u="none" strike="noStrike" cap="none">
                <a:solidFill>
                  <a:srgbClr val="000000"/>
                </a:solidFill>
                <a:effectLst/>
                <a:latin typeface="Arial"/>
                <a:ea typeface="Arial"/>
                <a:cs typeface="Arial"/>
                <a:sym typeface="Arial"/>
              </a:rPr>
              <a:t>- Käytä veneessä veneilyliivejä ja lähde vesille vain vesiselvänä.</a:t>
            </a:r>
            <a:br>
              <a:rPr lang="fi-FI" sz="1100" b="0" i="0" u="none" strike="noStrike" cap="none">
                <a:solidFill>
                  <a:srgbClr val="000000"/>
                </a:solidFill>
                <a:effectLst/>
                <a:latin typeface="Arial"/>
                <a:ea typeface="Arial"/>
                <a:cs typeface="Arial"/>
                <a:sym typeface="Arial"/>
              </a:rPr>
            </a:br>
            <a:r>
              <a:rPr lang="fi-FI" sz="1100" b="0" i="0" u="none" strike="noStrike" cap="none">
                <a:solidFill>
                  <a:srgbClr val="000000"/>
                </a:solidFill>
                <a:effectLst/>
                <a:latin typeface="Arial"/>
                <a:ea typeface="Arial"/>
                <a:cs typeface="Arial"/>
                <a:sym typeface="Arial"/>
              </a:rPr>
              <a:t>- Jos vene kaatuu etkä varmuudella jaksa uida rantaan, kiipeä veneen päälle tai jää roikkumaan veneen viereen, huuda apua tai käytä pilliä.</a:t>
            </a:r>
            <a:br>
              <a:rPr lang="fi-FI" sz="1100" b="0" i="0" u="none" strike="noStrike" cap="none">
                <a:solidFill>
                  <a:srgbClr val="000000"/>
                </a:solidFill>
                <a:effectLst/>
                <a:latin typeface="Arial"/>
                <a:ea typeface="Arial"/>
                <a:cs typeface="Arial"/>
                <a:sym typeface="Arial"/>
              </a:rPr>
            </a:br>
            <a:r>
              <a:rPr lang="fi-FI" sz="1100" b="0" i="0" u="none" strike="noStrike" cap="none">
                <a:solidFill>
                  <a:srgbClr val="000000"/>
                </a:solidFill>
                <a:effectLst/>
                <a:latin typeface="Arial"/>
                <a:ea typeface="Arial"/>
                <a:cs typeface="Arial"/>
                <a:sym typeface="Arial"/>
              </a:rPr>
              <a:t>- Pidä silmällä lapsia, kun he leikkivät veden äärellä. Vaaran paikkoja ovat esimerkiksi joet, ojat, vesi- ja uimatynnyrit, uima-altaat ja kaivot.</a:t>
            </a:r>
            <a:br>
              <a:rPr lang="fi-FI" sz="1100" b="0" i="0" u="none" strike="noStrike" cap="none">
                <a:solidFill>
                  <a:srgbClr val="000000"/>
                </a:solidFill>
                <a:effectLst/>
                <a:latin typeface="Arial"/>
                <a:ea typeface="Arial"/>
                <a:cs typeface="Arial"/>
                <a:sym typeface="Arial"/>
              </a:rPr>
            </a:br>
            <a:r>
              <a:rPr lang="fi-FI" sz="1100" b="0" i="0" u="none" strike="noStrike" cap="none">
                <a:solidFill>
                  <a:srgbClr val="000000"/>
                </a:solidFill>
                <a:effectLst/>
                <a:latin typeface="Arial"/>
                <a:ea typeface="Arial"/>
                <a:cs typeface="Arial"/>
                <a:sym typeface="Arial"/>
              </a:rPr>
              <a:t>- Älä luota liikaa uimataitoosi. </a:t>
            </a:r>
            <a:br>
              <a:rPr lang="fi-FI" sz="1100" b="0" i="0" u="none" strike="noStrike" cap="none">
                <a:solidFill>
                  <a:srgbClr val="000000"/>
                </a:solidFill>
                <a:effectLst/>
                <a:latin typeface="Arial"/>
                <a:ea typeface="Arial"/>
                <a:cs typeface="Arial"/>
                <a:sym typeface="Arial"/>
              </a:rPr>
            </a:br>
            <a:r>
              <a:rPr lang="fi-FI" sz="1100" b="0" i="0" u="none" strike="noStrike" cap="none">
                <a:solidFill>
                  <a:srgbClr val="000000"/>
                </a:solidFill>
                <a:effectLst/>
                <a:latin typeface="Arial"/>
                <a:ea typeface="Arial"/>
                <a:cs typeface="Arial"/>
                <a:sym typeface="Arial"/>
              </a:rPr>
              <a:t>- Sukeltaminen tuntemattomaan veteen on hengenvaarallista.</a:t>
            </a:r>
            <a:br>
              <a:rPr lang="fi-FI" sz="1100" b="0" i="0" u="none" strike="noStrike" cap="none">
                <a:solidFill>
                  <a:srgbClr val="000000"/>
                </a:solidFill>
                <a:effectLst/>
                <a:latin typeface="Arial"/>
                <a:ea typeface="Arial"/>
                <a:cs typeface="Arial"/>
                <a:sym typeface="Arial"/>
              </a:rPr>
            </a:br>
            <a:r>
              <a:rPr lang="fi-FI" sz="1100" b="0" i="0" u="none" strike="noStrike" cap="none">
                <a:solidFill>
                  <a:srgbClr val="000000"/>
                </a:solidFill>
                <a:effectLst/>
                <a:latin typeface="Arial"/>
                <a:ea typeface="Arial"/>
                <a:cs typeface="Arial"/>
                <a:sym typeface="Arial"/>
              </a:rPr>
              <a:t>- Liiku jäällä vain, kun olet varma, että se kantaa, ja noudata jäävaroituksia. </a:t>
            </a:r>
            <a:br>
              <a:rPr lang="fi-FI" sz="1100" b="0" i="0" u="none" strike="noStrike" cap="none">
                <a:solidFill>
                  <a:srgbClr val="000000"/>
                </a:solidFill>
                <a:effectLst/>
                <a:latin typeface="Arial"/>
                <a:ea typeface="Arial"/>
                <a:cs typeface="Arial"/>
                <a:sym typeface="Arial"/>
              </a:rPr>
            </a:br>
            <a:r>
              <a:rPr lang="fi-FI" sz="1100" b="0" i="0" u="none" strike="noStrike" cap="none">
                <a:solidFill>
                  <a:srgbClr val="000000"/>
                </a:solidFill>
                <a:effectLst/>
                <a:latin typeface="Arial"/>
                <a:ea typeface="Arial"/>
                <a:cs typeface="Arial"/>
                <a:sym typeface="Arial"/>
              </a:rPr>
              <a:t>- Jäällä liikkuessasi ota mukaan jäänaskalit, metallipäinen keppi ja avun kutsumista varten pilli sekä puhelin.</a:t>
            </a:r>
            <a:br>
              <a:rPr lang="fi-FI" sz="1100" b="0" i="0" u="none" strike="noStrike" cap="none">
                <a:solidFill>
                  <a:srgbClr val="000000"/>
                </a:solidFill>
                <a:effectLst/>
                <a:latin typeface="Arial"/>
                <a:ea typeface="Arial"/>
                <a:cs typeface="Arial"/>
                <a:sym typeface="Arial"/>
              </a:rPr>
            </a:br>
            <a:r>
              <a:rPr lang="fi-FI" sz="1100" b="0" i="0" u="none" strike="noStrike" cap="none">
                <a:solidFill>
                  <a:srgbClr val="000000"/>
                </a:solidFill>
                <a:effectLst/>
                <a:latin typeface="Arial"/>
                <a:ea typeface="Arial"/>
                <a:cs typeface="Arial"/>
                <a:sym typeface="Arial"/>
              </a:rPr>
              <a:t>- Kellunta- eli pelastuspuku on jäällä ja vesillä liikkujan varuste.”</a:t>
            </a:r>
            <a:br>
              <a:rPr lang="fi-FI" sz="1100" b="0" i="0" u="none" strike="noStrike" cap="none">
                <a:solidFill>
                  <a:srgbClr val="000000"/>
                </a:solidFill>
                <a:effectLst/>
                <a:latin typeface="Arial"/>
                <a:ea typeface="Arial"/>
                <a:cs typeface="Arial"/>
                <a:sym typeface="Arial"/>
              </a:rPr>
            </a:br>
            <a:br>
              <a:rPr lang="fi-FI" sz="1100" b="0" i="0" u="none" strike="noStrike" cap="none">
                <a:solidFill>
                  <a:srgbClr val="000000"/>
                </a:solidFill>
                <a:effectLst/>
                <a:latin typeface="Arial"/>
                <a:ea typeface="Arial"/>
                <a:cs typeface="Arial"/>
                <a:sym typeface="Arial"/>
              </a:rPr>
            </a:br>
            <a:r>
              <a:rPr lang="fi-FI" sz="1100" b="1" i="0" u="none" strike="noStrike" cap="none">
                <a:solidFill>
                  <a:srgbClr val="000000"/>
                </a:solidFill>
                <a:effectLst/>
                <a:latin typeface="Arial"/>
                <a:ea typeface="Arial"/>
                <a:cs typeface="Arial"/>
                <a:sym typeface="Arial"/>
              </a:rPr>
              <a:t>Lähde: </a:t>
            </a:r>
            <a:r>
              <a:rPr lang="fi-FI" sz="1100" b="0" i="0" u="none" strike="noStrike" cap="none">
                <a:solidFill>
                  <a:srgbClr val="000000"/>
                </a:solidFill>
                <a:effectLst/>
                <a:latin typeface="Arial"/>
                <a:ea typeface="Arial"/>
                <a:cs typeface="Arial"/>
                <a:sym typeface="Arial"/>
              </a:rPr>
              <a:t>https://www.terveyskirjasto.fi/spr00004</a:t>
            </a:r>
          </a:p>
          <a:p>
            <a:pPr marL="0" marR="0" lvl="0" indent="0" algn="l" defTabSz="914400" rtl="0" eaLnBrk="1" fontAlgn="auto" latinLnBrk="0" hangingPunct="1">
              <a:lnSpc>
                <a:spcPct val="100000"/>
              </a:lnSpc>
              <a:spcBef>
                <a:spcPts val="0"/>
              </a:spcBef>
              <a:spcAft>
                <a:spcPts val="0"/>
              </a:spcAft>
              <a:buClr>
                <a:schemeClr val="dk1"/>
              </a:buClr>
              <a:buSzPts val="1400"/>
              <a:buFont typeface="Arial" panose="020B0604020202020204" pitchFamily="34" charset="0"/>
              <a:buNone/>
              <a:tabLst/>
              <a:defRPr/>
            </a:pPr>
            <a:endParaRPr lang="fi-FI" sz="1100" b="0" i="0" u="none" strike="noStrike" cap="none">
              <a:solidFill>
                <a:srgbClr val="000000"/>
              </a:solidFill>
              <a:effectLst/>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chemeClr val="dk1"/>
              </a:buClr>
              <a:buSzPts val="1400"/>
              <a:buFont typeface="Arial" panose="020B0604020202020204" pitchFamily="34" charset="0"/>
              <a:buNone/>
              <a:tabLst/>
              <a:defRPr/>
            </a:pPr>
            <a:r>
              <a:rPr lang="fi-FI" sz="1100" b="0" i="0" u="none" strike="noStrike" cap="none">
                <a:solidFill>
                  <a:srgbClr val="000000"/>
                </a:solidFill>
                <a:effectLst/>
                <a:latin typeface="Arial"/>
                <a:ea typeface="Arial"/>
                <a:cs typeface="Arial"/>
                <a:sym typeface="Arial"/>
              </a:rPr>
              <a:t>Luonnon vesissä on hyvä uida rannansuuntaisesti. Opettele myös kellumaan ja ota kaveri mukaan uintiretkelle.</a:t>
            </a:r>
            <a:endParaRPr lang="fi-FI" sz="900"/>
          </a:p>
        </p:txBody>
      </p:sp>
      <p:sp>
        <p:nvSpPr>
          <p:cNvPr id="359" name="Google Shape;359;p26:notes">
            <a:extLst>
              <a:ext uri="{FF2B5EF4-FFF2-40B4-BE49-F238E27FC236}">
                <a16:creationId xmlns:a16="http://schemas.microsoft.com/office/drawing/2014/main" id="{DB135B9B-BD24-E07F-08A3-05433FA3F850}"/>
              </a:ext>
            </a:extLst>
          </p:cNvPr>
          <p:cNvSpPr txBox="1">
            <a:spLocks noGrp="1"/>
          </p:cNvSpPr>
          <p:nvPr>
            <p:ph type="sldNum" idx="4294967295"/>
          </p:nvPr>
        </p:nvSpPr>
        <p:spPr>
          <a:xfrm>
            <a:off x="3850443" y="9428585"/>
            <a:ext cx="2945659" cy="498054"/>
          </a:xfrm>
          <a:prstGeom prst="rect">
            <a:avLst/>
          </a:prstGeom>
          <a:noFill/>
          <a:ln>
            <a:noFill/>
          </a:ln>
        </p:spPr>
        <p:txBody>
          <a:bodyPr spcFirstLastPara="1" wrap="square" lIns="91425" tIns="45700" rIns="91425" bIns="45700" anchor="b" anchorCtr="0">
            <a:noAutofit/>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n-GB" sz="1400" b="0" i="0" u="none" strike="noStrike" kern="0" cap="none" spc="0" normalizeH="0" baseline="0" noProof="0">
                <a:ln>
                  <a:noFill/>
                </a:ln>
                <a:solidFill>
                  <a:srgbClr val="000000"/>
                </a:solidFill>
                <a:effectLst/>
                <a:uLnTx/>
                <a:uFillTx/>
                <a:latin typeface="Arial"/>
                <a:cs typeface="Arial"/>
                <a:sym typeface="Arial"/>
              </a:rPr>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t>20</a:t>
            </a:fld>
            <a:endParaRPr kumimoji="0" sz="1400"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308689373"/>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56"/>
        <p:cNvGrpSpPr/>
        <p:nvPr/>
      </p:nvGrpSpPr>
      <p:grpSpPr>
        <a:xfrm>
          <a:off x="0" y="0"/>
          <a:ext cx="0" cy="0"/>
          <a:chOff x="0" y="0"/>
          <a:chExt cx="0" cy="0"/>
        </a:xfrm>
      </p:grpSpPr>
      <p:sp>
        <p:nvSpPr>
          <p:cNvPr id="357" name="Google Shape;357;p26:notes"/>
          <p:cNvSpPr>
            <a:spLocks noGrp="1" noRot="1" noChangeAspect="1"/>
          </p:cNvSpPr>
          <p:nvPr>
            <p:ph type="sldImg" idx="2"/>
          </p:nvPr>
        </p:nvSpPr>
        <p:spPr>
          <a:xfrm>
            <a:off x="422275" y="1239838"/>
            <a:ext cx="5953125" cy="3349625"/>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358" name="Google Shape;358;p26:notes"/>
          <p:cNvSpPr txBox="1">
            <a:spLocks noGrp="1"/>
          </p:cNvSpPr>
          <p:nvPr>
            <p:ph type="body" idx="1"/>
          </p:nvPr>
        </p:nvSpPr>
        <p:spPr>
          <a:xfrm>
            <a:off x="679768" y="4777195"/>
            <a:ext cx="5438140" cy="3908614"/>
          </a:xfrm>
          <a:prstGeom prst="rect">
            <a:avLst/>
          </a:prstGeom>
          <a:noFill/>
          <a:ln>
            <a:noFill/>
          </a:ln>
        </p:spPr>
        <p:txBody>
          <a:bodyPr spcFirstLastPara="1" wrap="square" lIns="91425" tIns="45700" rIns="91425" bIns="45700" anchor="t" anchorCtr="0">
            <a:noAutofit/>
          </a:bodyPr>
          <a:lstStyle/>
          <a:p>
            <a:pPr marL="0" lvl="0" indent="0" algn="l" rtl="0">
              <a:lnSpc>
                <a:spcPct val="100000"/>
              </a:lnSpc>
              <a:spcBef>
                <a:spcPts val="0"/>
              </a:spcBef>
              <a:spcAft>
                <a:spcPts val="0"/>
              </a:spcAft>
              <a:buClr>
                <a:schemeClr val="dk1"/>
              </a:buClr>
              <a:buSzPts val="1400"/>
              <a:buFont typeface="Calibri"/>
              <a:buNone/>
            </a:pPr>
            <a:r>
              <a:rPr lang="fi-FI" sz="900" b="1"/>
              <a:t>Jokaisella ihmisellä on velvollisuus auttaa ja jokaisella on oikeus saada apua. </a:t>
            </a:r>
          </a:p>
          <a:p>
            <a:pPr marL="171450" lvl="0" indent="-171450" algn="l" rtl="0">
              <a:lnSpc>
                <a:spcPct val="100000"/>
              </a:lnSpc>
              <a:spcBef>
                <a:spcPts val="0"/>
              </a:spcBef>
              <a:spcAft>
                <a:spcPts val="0"/>
              </a:spcAft>
              <a:buClr>
                <a:schemeClr val="dk1"/>
              </a:buClr>
              <a:buSzPts val="1400"/>
              <a:buFont typeface="Arial" panose="020B0604020202020204" pitchFamily="34" charset="0"/>
              <a:buChar char="•"/>
            </a:pPr>
            <a:r>
              <a:rPr lang="fi-FI" sz="900" b="1"/>
              <a:t>Tärkeintä on pysähtyä </a:t>
            </a:r>
            <a:r>
              <a:rPr lang="fi-FI" sz="900"/>
              <a:t>ja huolehtia siitä, että on itse suojassa. </a:t>
            </a:r>
          </a:p>
          <a:p>
            <a:pPr marL="171450" lvl="0" indent="-171450" algn="l" rtl="0">
              <a:lnSpc>
                <a:spcPct val="100000"/>
              </a:lnSpc>
              <a:spcBef>
                <a:spcPts val="0"/>
              </a:spcBef>
              <a:spcAft>
                <a:spcPts val="0"/>
              </a:spcAft>
              <a:buClr>
                <a:schemeClr val="dk1"/>
              </a:buClr>
              <a:buSzPts val="1400"/>
              <a:buFont typeface="Arial" panose="020B0604020202020204" pitchFamily="34" charset="0"/>
              <a:buChar char="•"/>
            </a:pPr>
            <a:r>
              <a:rPr lang="fi-FI" sz="900"/>
              <a:t>Sen jälkeen </a:t>
            </a:r>
            <a:r>
              <a:rPr lang="fi-FI" sz="900" b="1"/>
              <a:t>vältetään lisävahingot</a:t>
            </a:r>
            <a:r>
              <a:rPr lang="fi-FI" sz="900"/>
              <a:t> ja </a:t>
            </a:r>
            <a:r>
              <a:rPr lang="fi-FI" sz="900" b="1"/>
              <a:t>suojataan autettava</a:t>
            </a:r>
            <a:r>
              <a:rPr lang="fi-FI" sz="900"/>
              <a:t> esimerkiksi liikenteeltä. </a:t>
            </a:r>
          </a:p>
          <a:p>
            <a:pPr marL="171450" lvl="0" indent="-171450" algn="l" rtl="0">
              <a:lnSpc>
                <a:spcPct val="100000"/>
              </a:lnSpc>
              <a:spcBef>
                <a:spcPts val="0"/>
              </a:spcBef>
              <a:spcAft>
                <a:spcPts val="0"/>
              </a:spcAft>
              <a:buClr>
                <a:schemeClr val="dk1"/>
              </a:buClr>
              <a:buSzPts val="1400"/>
              <a:buFont typeface="Arial" panose="020B0604020202020204" pitchFamily="34" charset="0"/>
              <a:buChar char="•"/>
            </a:pPr>
            <a:r>
              <a:rPr lang="fi-FI" sz="900"/>
              <a:t>Tämän jälkeen </a:t>
            </a:r>
            <a:r>
              <a:rPr lang="fi-FI" sz="900" b="1"/>
              <a:t>selvitetään, </a:t>
            </a:r>
            <a:r>
              <a:rPr lang="fi-FI" sz="900"/>
              <a:t>mitä on tapahtunut ja </a:t>
            </a:r>
            <a:r>
              <a:rPr lang="fi-FI" sz="900" b="1"/>
              <a:t>hälytetään apua</a:t>
            </a:r>
            <a:r>
              <a:rPr lang="fi-FI" sz="900"/>
              <a:t> soittamalla hätänumeroon. </a:t>
            </a:r>
          </a:p>
          <a:p>
            <a:pPr marL="171450" lvl="0" indent="-171450" algn="l" rtl="0">
              <a:lnSpc>
                <a:spcPct val="100000"/>
              </a:lnSpc>
              <a:spcBef>
                <a:spcPts val="0"/>
              </a:spcBef>
              <a:spcAft>
                <a:spcPts val="0"/>
              </a:spcAft>
              <a:buClr>
                <a:schemeClr val="dk1"/>
              </a:buClr>
              <a:buSzPts val="1400"/>
              <a:buFont typeface="Arial" panose="020B0604020202020204" pitchFamily="34" charset="0"/>
              <a:buChar char="•"/>
            </a:pPr>
            <a:r>
              <a:rPr lang="fi-FI" sz="900"/>
              <a:t>Toimi </a:t>
            </a:r>
            <a:r>
              <a:rPr lang="fi-FI" sz="900" b="1"/>
              <a:t>hätäkeskuksen antamien ohjeiden mukaan</a:t>
            </a:r>
            <a:r>
              <a:rPr lang="fi-FI" sz="900"/>
              <a:t> ja </a:t>
            </a:r>
            <a:r>
              <a:rPr lang="fi-FI" sz="900" b="1"/>
              <a:t>vastaa kysymyksiin</a:t>
            </a:r>
            <a:r>
              <a:rPr lang="fi-FI" sz="900"/>
              <a:t>. Puhelin suljetaan vasta, kun hätäkeskus antaa siihen luvan. </a:t>
            </a:r>
          </a:p>
          <a:p>
            <a:pPr marL="171450" lvl="0" indent="-171450" algn="l" rtl="0">
              <a:lnSpc>
                <a:spcPct val="100000"/>
              </a:lnSpc>
              <a:spcBef>
                <a:spcPts val="0"/>
              </a:spcBef>
              <a:spcAft>
                <a:spcPts val="0"/>
              </a:spcAft>
              <a:buClr>
                <a:schemeClr val="dk1"/>
              </a:buClr>
              <a:buSzPts val="1400"/>
              <a:buFont typeface="Arial" panose="020B0604020202020204" pitchFamily="34" charset="0"/>
              <a:buChar char="•"/>
            </a:pPr>
            <a:r>
              <a:rPr lang="fi-FI" sz="900"/>
              <a:t>Autettavaa autetaan aina omien kykyjen puitteissa. Paikalta poistutaan vasta, kun </a:t>
            </a:r>
            <a:r>
              <a:rPr lang="fi-FI" sz="900" b="1"/>
              <a:t>ammattiapu saapuu paikalle ja antaa siihen luvan</a:t>
            </a:r>
            <a:r>
              <a:rPr lang="fi-FI" sz="900"/>
              <a:t>. </a:t>
            </a:r>
          </a:p>
          <a:p>
            <a:pPr marL="171450" lvl="0" indent="-171450" algn="l" rtl="0">
              <a:lnSpc>
                <a:spcPct val="100000"/>
              </a:lnSpc>
              <a:spcBef>
                <a:spcPts val="0"/>
              </a:spcBef>
              <a:spcAft>
                <a:spcPts val="0"/>
              </a:spcAft>
              <a:buClr>
                <a:schemeClr val="dk1"/>
              </a:buClr>
              <a:buSzPts val="1400"/>
              <a:buFont typeface="Arial" panose="020B0604020202020204" pitchFamily="34" charset="0"/>
              <a:buChar char="•"/>
            </a:pPr>
            <a:endParaRPr lang="fi-FI" sz="900"/>
          </a:p>
          <a:p>
            <a:pPr marL="0" indent="0">
              <a:lnSpc>
                <a:spcPct val="100000"/>
              </a:lnSpc>
              <a:spcBef>
                <a:spcPts val="600"/>
              </a:spcBef>
              <a:spcAft>
                <a:spcPts val="600"/>
              </a:spcAft>
              <a:buNone/>
            </a:pPr>
            <a:r>
              <a:rPr lang="fi-FI" sz="900" b="1"/>
              <a:t>Pysy rauhallisena - pidä huoli myös omasta turvallisuudestasi ja toimintakyvystäsi.</a:t>
            </a:r>
          </a:p>
          <a:p>
            <a:pPr>
              <a:lnSpc>
                <a:spcPct val="100000"/>
              </a:lnSpc>
              <a:spcBef>
                <a:spcPts val="600"/>
              </a:spcBef>
              <a:spcAft>
                <a:spcPts val="600"/>
              </a:spcAft>
            </a:pPr>
            <a:r>
              <a:rPr lang="fi-FI" sz="900"/>
              <a:t>Puhu loukkaantuneelle ja kuuntele häntä.</a:t>
            </a:r>
          </a:p>
          <a:p>
            <a:pPr>
              <a:lnSpc>
                <a:spcPct val="100000"/>
              </a:lnSpc>
              <a:spcBef>
                <a:spcPts val="600"/>
              </a:spcBef>
              <a:spcAft>
                <a:spcPts val="600"/>
              </a:spcAft>
            </a:pPr>
            <a:r>
              <a:rPr lang="fi-FI" sz="900"/>
              <a:t>Kerro loukkaantuneelle, että autat häntä ja hälytät apua.</a:t>
            </a:r>
          </a:p>
          <a:p>
            <a:pPr>
              <a:lnSpc>
                <a:spcPct val="100000"/>
              </a:lnSpc>
              <a:spcBef>
                <a:spcPts val="600"/>
              </a:spcBef>
              <a:spcAft>
                <a:spcPts val="600"/>
              </a:spcAft>
            </a:pPr>
            <a:r>
              <a:rPr lang="fi-FI" sz="900"/>
              <a:t>Pysy loukkaantuneen luona ja kerro hänelle se.</a:t>
            </a:r>
          </a:p>
          <a:p>
            <a:pPr>
              <a:lnSpc>
                <a:spcPct val="100000"/>
              </a:lnSpc>
              <a:spcBef>
                <a:spcPts val="600"/>
              </a:spcBef>
              <a:spcAft>
                <a:spcPts val="600"/>
              </a:spcAft>
            </a:pPr>
            <a:r>
              <a:rPr lang="fi-FI" sz="900"/>
              <a:t>Muista, että myös itse auttajana voit tarvita apua, kun olet kohdannut järkyttävän tilanteen.</a:t>
            </a:r>
          </a:p>
          <a:p>
            <a:pPr marL="0" lvl="0" indent="0" algn="l" rtl="0">
              <a:lnSpc>
                <a:spcPct val="100000"/>
              </a:lnSpc>
              <a:spcBef>
                <a:spcPts val="360"/>
              </a:spcBef>
              <a:spcAft>
                <a:spcPts val="0"/>
              </a:spcAft>
              <a:buClr>
                <a:schemeClr val="dk1"/>
              </a:buClr>
              <a:buSzPts val="1400"/>
              <a:buFont typeface="Calibri"/>
              <a:buNone/>
            </a:pPr>
            <a:endParaRPr lang="fi-FI" sz="900"/>
          </a:p>
          <a:p>
            <a:pPr marL="0" lvl="0" indent="0" algn="l" rtl="0">
              <a:lnSpc>
                <a:spcPct val="100000"/>
              </a:lnSpc>
              <a:spcBef>
                <a:spcPts val="360"/>
              </a:spcBef>
              <a:spcAft>
                <a:spcPts val="0"/>
              </a:spcAft>
              <a:buClr>
                <a:schemeClr val="dk1"/>
              </a:buClr>
              <a:buSzPts val="1400"/>
              <a:buFont typeface="Calibri"/>
              <a:buNone/>
            </a:pPr>
            <a:r>
              <a:rPr lang="fi-FI" sz="900" b="1"/>
              <a:t>Huom!</a:t>
            </a:r>
          </a:p>
          <a:p>
            <a:pPr marL="0" lvl="0" indent="0" algn="l" rtl="0">
              <a:lnSpc>
                <a:spcPct val="100000"/>
              </a:lnSpc>
              <a:spcBef>
                <a:spcPts val="360"/>
              </a:spcBef>
              <a:spcAft>
                <a:spcPts val="0"/>
              </a:spcAft>
              <a:buClr>
                <a:schemeClr val="dk1"/>
              </a:buClr>
              <a:buSzPts val="1400"/>
              <a:buFont typeface="Calibri"/>
              <a:buNone/>
            </a:pPr>
            <a:r>
              <a:rPr lang="fi-FI" sz="900"/>
              <a:t>Toimintajärjestys voi osittain vaihdella tilanteesta riippuen. Joskus kannattaa soittaa hätäpuhelu heti ja joskus pyrittävä estämään lisäonnettommuudet. Jos paikalla on useampi auttaja, yksi auttaja tekee heti hätäilmoituksen ja toinen estää lisäonnettomuudet ja esim. yksi antaa hätäensiapua.</a:t>
            </a:r>
          </a:p>
          <a:p>
            <a:pPr marL="0" lvl="0" indent="0" algn="l" rtl="0">
              <a:lnSpc>
                <a:spcPct val="100000"/>
              </a:lnSpc>
              <a:spcBef>
                <a:spcPts val="360"/>
              </a:spcBef>
              <a:spcAft>
                <a:spcPts val="0"/>
              </a:spcAft>
              <a:buClr>
                <a:schemeClr val="dk1"/>
              </a:buClr>
              <a:buSzPts val="1400"/>
              <a:buFont typeface="Calibri"/>
              <a:buNone/>
            </a:pPr>
            <a:endParaRPr lang="fi-FI" sz="900"/>
          </a:p>
          <a:p>
            <a:pPr marL="0" marR="0" lvl="0" indent="0" algn="l" defTabSz="914400" rtl="0" eaLnBrk="1" fontAlgn="auto" latinLnBrk="0" hangingPunct="1">
              <a:lnSpc>
                <a:spcPct val="100000"/>
              </a:lnSpc>
              <a:spcBef>
                <a:spcPts val="0"/>
              </a:spcBef>
              <a:spcAft>
                <a:spcPts val="0"/>
              </a:spcAft>
              <a:buClr>
                <a:schemeClr val="dk1"/>
              </a:buClr>
              <a:buSzPts val="1400"/>
              <a:buFont typeface="Arial" panose="020B0604020202020204" pitchFamily="34" charset="0"/>
              <a:buNone/>
              <a:tabLst/>
              <a:defRPr/>
            </a:pPr>
            <a:endParaRPr lang="fi-FI" sz="900"/>
          </a:p>
        </p:txBody>
      </p:sp>
      <p:sp>
        <p:nvSpPr>
          <p:cNvPr id="359" name="Google Shape;359;p26:notes"/>
          <p:cNvSpPr txBox="1">
            <a:spLocks noGrp="1"/>
          </p:cNvSpPr>
          <p:nvPr>
            <p:ph type="sldNum" idx="4294967295"/>
          </p:nvPr>
        </p:nvSpPr>
        <p:spPr>
          <a:xfrm>
            <a:off x="3850443" y="9428585"/>
            <a:ext cx="2945659" cy="498054"/>
          </a:xfrm>
          <a:prstGeom prst="rect">
            <a:avLst/>
          </a:prstGeom>
          <a:noFill/>
          <a:ln>
            <a:noFill/>
          </a:ln>
        </p:spPr>
        <p:txBody>
          <a:bodyPr spcFirstLastPara="1" wrap="square" lIns="91425" tIns="45700" rIns="91425" bIns="45700" anchor="b" anchorCtr="0">
            <a:noAutofit/>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n-GB" sz="1400" b="0" i="0" u="none" strike="noStrike" kern="0" cap="none" spc="0" normalizeH="0" baseline="0" noProof="0">
                <a:ln>
                  <a:noFill/>
                </a:ln>
                <a:solidFill>
                  <a:srgbClr val="000000"/>
                </a:solidFill>
                <a:effectLst/>
                <a:uLnTx/>
                <a:uFillTx/>
                <a:latin typeface="Arial"/>
                <a:cs typeface="Arial"/>
                <a:sym typeface="Arial"/>
              </a:rPr>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t>21</a:t>
            </a:fld>
            <a:endParaRPr kumimoji="0" sz="1400"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2507137055"/>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56"/>
        <p:cNvGrpSpPr/>
        <p:nvPr/>
      </p:nvGrpSpPr>
      <p:grpSpPr>
        <a:xfrm>
          <a:off x="0" y="0"/>
          <a:ext cx="0" cy="0"/>
          <a:chOff x="0" y="0"/>
          <a:chExt cx="0" cy="0"/>
        </a:xfrm>
      </p:grpSpPr>
      <p:sp>
        <p:nvSpPr>
          <p:cNvPr id="357" name="Google Shape;357;p26:notes"/>
          <p:cNvSpPr>
            <a:spLocks noGrp="1" noRot="1" noChangeAspect="1"/>
          </p:cNvSpPr>
          <p:nvPr>
            <p:ph type="sldImg" idx="2"/>
          </p:nvPr>
        </p:nvSpPr>
        <p:spPr>
          <a:xfrm>
            <a:off x="422275" y="1239838"/>
            <a:ext cx="5953125" cy="3349625"/>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358" name="Google Shape;358;p26:notes"/>
          <p:cNvSpPr txBox="1">
            <a:spLocks noGrp="1"/>
          </p:cNvSpPr>
          <p:nvPr>
            <p:ph type="body" idx="1"/>
          </p:nvPr>
        </p:nvSpPr>
        <p:spPr>
          <a:xfrm>
            <a:off x="679768" y="4777195"/>
            <a:ext cx="5438140" cy="3908614"/>
          </a:xfrm>
          <a:prstGeom prst="rect">
            <a:avLst/>
          </a:prstGeom>
          <a:noFill/>
          <a:ln>
            <a:noFill/>
          </a:ln>
        </p:spPr>
        <p:txBody>
          <a:bodyPr spcFirstLastPara="1" wrap="square" lIns="91425" tIns="45700" rIns="91425" bIns="45700" anchor="t" anchorCtr="0">
            <a:noAutofit/>
          </a:bodyPr>
          <a:lstStyle/>
          <a:p>
            <a:pPr marL="0" lvl="0" indent="0" algn="l" rtl="0">
              <a:lnSpc>
                <a:spcPct val="100000"/>
              </a:lnSpc>
              <a:spcBef>
                <a:spcPts val="0"/>
              </a:spcBef>
              <a:spcAft>
                <a:spcPts val="0"/>
              </a:spcAft>
              <a:buClr>
                <a:schemeClr val="dk1"/>
              </a:buClr>
              <a:buSzPts val="1400"/>
              <a:buFont typeface="Calibri"/>
              <a:buNone/>
            </a:pPr>
            <a:r>
              <a:rPr lang="fi-FI" sz="800"/>
              <a:t>Loukkaantuneen auttaminen on jokaisen velvollisuus. </a:t>
            </a:r>
            <a:r>
              <a:rPr lang="fi-FI" sz="800" b="1"/>
              <a:t>Tärkeintä on pysähtyä ja auttaa</a:t>
            </a:r>
            <a:r>
              <a:rPr lang="fi-FI" sz="800"/>
              <a:t>, vaikka ei ole varma siitä, mitä pitää tehdä, tai ei osaisikaan ensiapua. Jos näkee ihmisen makaavan kadulla, on tärkeintä kysyä, tarvitseeko hän apua. Autettavaa voi herätellä puhuttelemalla ja ravistelemalla varovasti. </a:t>
            </a:r>
            <a:r>
              <a:rPr lang="fi-FI" sz="800" b="1"/>
              <a:t>Jos autettava ei herää, soitetaan hätänumeroon</a:t>
            </a:r>
            <a:r>
              <a:rPr lang="fi-FI" sz="800"/>
              <a:t> 112. Hätäkeskus antaa </a:t>
            </a:r>
            <a:r>
              <a:rPr lang="fi-FI" sz="800" b="1"/>
              <a:t>lisäohjeita auttamiseen.</a:t>
            </a:r>
          </a:p>
          <a:p>
            <a:pPr marL="0" lvl="0" indent="0" algn="l" rtl="0">
              <a:lnSpc>
                <a:spcPct val="100000"/>
              </a:lnSpc>
              <a:spcBef>
                <a:spcPts val="0"/>
              </a:spcBef>
              <a:spcAft>
                <a:spcPts val="0"/>
              </a:spcAft>
              <a:buClr>
                <a:schemeClr val="dk1"/>
              </a:buClr>
              <a:buSzPts val="1400"/>
              <a:buFont typeface="Calibri"/>
              <a:buNone/>
            </a:pPr>
            <a:endParaRPr lang="fi-FI" sz="800"/>
          </a:p>
          <a:p>
            <a:pPr marL="0" lvl="0" indent="0" algn="l" rtl="0">
              <a:lnSpc>
                <a:spcPct val="100000"/>
              </a:lnSpc>
              <a:spcBef>
                <a:spcPts val="0"/>
              </a:spcBef>
              <a:spcAft>
                <a:spcPts val="0"/>
              </a:spcAft>
              <a:buClr>
                <a:schemeClr val="dk1"/>
              </a:buClr>
              <a:buSzPts val="1400"/>
              <a:buFont typeface="Calibri"/>
              <a:buNone/>
            </a:pPr>
            <a:r>
              <a:rPr lang="fi-FI" sz="800"/>
              <a:t>Hätänumeroon soitetaan aina, kun </a:t>
            </a:r>
            <a:r>
              <a:rPr lang="fi-FI" sz="800" b="1"/>
              <a:t>henki, terveys, omaisuus tai ympäristö on uhattuna tai vaarassa</a:t>
            </a:r>
            <a:r>
              <a:rPr lang="fi-FI" sz="800"/>
              <a:t>, tai jos on syytä epäillä näin olevan.</a:t>
            </a:r>
          </a:p>
          <a:p>
            <a:pPr marL="0" lvl="0" indent="0" algn="l" rtl="0">
              <a:lnSpc>
                <a:spcPct val="100000"/>
              </a:lnSpc>
              <a:spcBef>
                <a:spcPts val="0"/>
              </a:spcBef>
              <a:spcAft>
                <a:spcPts val="0"/>
              </a:spcAft>
              <a:buClr>
                <a:schemeClr val="dk1"/>
              </a:buClr>
              <a:buSzPts val="1400"/>
              <a:buFont typeface="Calibri"/>
              <a:buNone/>
            </a:pPr>
            <a:endParaRPr lang="fi-FI" sz="800"/>
          </a:p>
          <a:p>
            <a:pPr marL="0" marR="0" lvl="0" indent="0" algn="l" defTabSz="914400" rtl="0" eaLnBrk="1" fontAlgn="auto" latinLnBrk="0" hangingPunct="1">
              <a:lnSpc>
                <a:spcPct val="100000"/>
              </a:lnSpc>
              <a:spcBef>
                <a:spcPts val="360"/>
              </a:spcBef>
              <a:spcAft>
                <a:spcPts val="0"/>
              </a:spcAft>
              <a:buClr>
                <a:schemeClr val="dk1"/>
              </a:buClr>
              <a:buSzPts val="1400"/>
              <a:buFont typeface="Calibri"/>
              <a:buNone/>
              <a:tabLst/>
              <a:defRPr/>
            </a:pPr>
            <a:r>
              <a:rPr lang="fi-FI" sz="900" b="0" i="0" noProof="0">
                <a:solidFill>
                  <a:schemeClr val="dk1"/>
                </a:solidFill>
                <a:latin typeface="Calibri"/>
                <a:ea typeface="Calibri"/>
                <a:cs typeface="Calibri"/>
                <a:sym typeface="Calibri"/>
              </a:rPr>
              <a:t>Kännykällä voi soittaa hätänumeroon ilman sim-korttia, saldoa ja usein myös vaikka, näyttö olisi lukittuna. Voit käyttää soittamisessa myös puheavustusta: “Hei Siri, soita hätänumeroon!”</a:t>
            </a:r>
            <a:endParaRPr lang="fi-FI" sz="900"/>
          </a:p>
        </p:txBody>
      </p:sp>
      <p:sp>
        <p:nvSpPr>
          <p:cNvPr id="359" name="Google Shape;359;p26:notes"/>
          <p:cNvSpPr txBox="1">
            <a:spLocks noGrp="1"/>
          </p:cNvSpPr>
          <p:nvPr>
            <p:ph type="sldNum" idx="4294967295"/>
          </p:nvPr>
        </p:nvSpPr>
        <p:spPr>
          <a:xfrm>
            <a:off x="3850443" y="9428585"/>
            <a:ext cx="2945659" cy="498054"/>
          </a:xfrm>
          <a:prstGeom prst="rect">
            <a:avLst/>
          </a:prstGeom>
          <a:noFill/>
          <a:ln>
            <a:noFill/>
          </a:ln>
        </p:spPr>
        <p:txBody>
          <a:bodyPr spcFirstLastPara="1" wrap="square" lIns="91425" tIns="45700" rIns="91425" bIns="45700" anchor="b" anchorCtr="0">
            <a:noAutofit/>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n-GB" sz="1400" b="0" i="0" u="none" strike="noStrike" kern="0" cap="none" spc="0" normalizeH="0" baseline="0" noProof="0">
                <a:ln>
                  <a:noFill/>
                </a:ln>
                <a:solidFill>
                  <a:srgbClr val="000000"/>
                </a:solidFill>
                <a:effectLst/>
                <a:uLnTx/>
                <a:uFillTx/>
                <a:latin typeface="Arial"/>
                <a:cs typeface="Arial"/>
                <a:sym typeface="Arial"/>
              </a:rPr>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t>22</a:t>
            </a:fld>
            <a:endParaRPr kumimoji="0" sz="1400"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2106310126"/>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56"/>
        <p:cNvGrpSpPr/>
        <p:nvPr/>
      </p:nvGrpSpPr>
      <p:grpSpPr>
        <a:xfrm>
          <a:off x="0" y="0"/>
          <a:ext cx="0" cy="0"/>
          <a:chOff x="0" y="0"/>
          <a:chExt cx="0" cy="0"/>
        </a:xfrm>
      </p:grpSpPr>
      <p:sp>
        <p:nvSpPr>
          <p:cNvPr id="357" name="Google Shape;357;p26:notes"/>
          <p:cNvSpPr>
            <a:spLocks noGrp="1" noRot="1" noChangeAspect="1"/>
          </p:cNvSpPr>
          <p:nvPr>
            <p:ph type="sldImg" idx="2"/>
          </p:nvPr>
        </p:nvSpPr>
        <p:spPr>
          <a:xfrm>
            <a:off x="422275" y="1239838"/>
            <a:ext cx="5953125" cy="3349625"/>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358" name="Google Shape;358;p26:notes"/>
          <p:cNvSpPr txBox="1">
            <a:spLocks noGrp="1"/>
          </p:cNvSpPr>
          <p:nvPr>
            <p:ph type="body" idx="1"/>
          </p:nvPr>
        </p:nvSpPr>
        <p:spPr>
          <a:xfrm>
            <a:off x="679768" y="4777195"/>
            <a:ext cx="5438140" cy="3908614"/>
          </a:xfrm>
          <a:prstGeom prst="rect">
            <a:avLst/>
          </a:prstGeom>
          <a:noFill/>
          <a:ln>
            <a:noFill/>
          </a:ln>
        </p:spPr>
        <p:txBody>
          <a:bodyPr spcFirstLastPara="1" wrap="square" lIns="91425" tIns="45700" rIns="91425" bIns="45700" anchor="t" anchorCtr="0">
            <a:noAutofit/>
          </a:bodyPr>
          <a:lstStyle/>
          <a:p>
            <a:pPr marL="0" marR="0" lvl="0" indent="0" algn="l" defTabSz="914400" rtl="0" eaLnBrk="1" fontAlgn="auto" latinLnBrk="0" hangingPunct="1">
              <a:lnSpc>
                <a:spcPct val="100000"/>
              </a:lnSpc>
              <a:spcBef>
                <a:spcPts val="360"/>
              </a:spcBef>
              <a:spcAft>
                <a:spcPts val="0"/>
              </a:spcAft>
              <a:buClr>
                <a:schemeClr val="dk1"/>
              </a:buClr>
              <a:buSzPts val="1400"/>
              <a:buFont typeface="Calibri"/>
              <a:buNone/>
              <a:tabLst/>
              <a:defRPr/>
            </a:pPr>
            <a:r>
              <a:rPr lang="fi-FI" sz="900" b="0"/>
              <a:t>Vain yksi pysähtyi auttamaan kuolevia nuoria onnettomuuspaikalla – muut kuvasivat: "Tunsin suunnatonta raivoa!” </a:t>
            </a:r>
            <a:r>
              <a:rPr lang="fi-FI" sz="800" u="sng">
                <a:solidFill>
                  <a:schemeClr val="hlink"/>
                </a:solidFill>
                <a:hlinkClick r:id="rId3"/>
              </a:rPr>
              <a:t>https://yle.fi/uutiset/3-10798002</a:t>
            </a:r>
            <a:r>
              <a:rPr lang="fi-FI" sz="800" u="sng">
                <a:solidFill>
                  <a:schemeClr val="hlink"/>
                </a:solidFill>
              </a:rPr>
              <a:t> </a:t>
            </a:r>
          </a:p>
          <a:p>
            <a:pPr marL="0" marR="0" lvl="0" indent="0" algn="l" defTabSz="914400" rtl="0" eaLnBrk="1" fontAlgn="auto" latinLnBrk="0" hangingPunct="1">
              <a:lnSpc>
                <a:spcPct val="100000"/>
              </a:lnSpc>
              <a:spcBef>
                <a:spcPts val="360"/>
              </a:spcBef>
              <a:spcAft>
                <a:spcPts val="0"/>
              </a:spcAft>
              <a:buClr>
                <a:schemeClr val="dk1"/>
              </a:buClr>
              <a:buSzPts val="1400"/>
              <a:buFont typeface="Calibri"/>
              <a:buNone/>
              <a:tabLst/>
              <a:defRPr/>
            </a:pPr>
            <a:endParaRPr lang="fi-FI" sz="800" b="1" u="sng">
              <a:solidFill>
                <a:schemeClr val="hlink"/>
              </a:solidFill>
            </a:endParaRPr>
          </a:p>
          <a:p>
            <a:pPr marL="0" marR="0" lvl="0" indent="0" algn="l" defTabSz="914400" rtl="0" eaLnBrk="1" fontAlgn="auto" latinLnBrk="0" hangingPunct="1">
              <a:lnSpc>
                <a:spcPct val="100000"/>
              </a:lnSpc>
              <a:spcBef>
                <a:spcPts val="360"/>
              </a:spcBef>
              <a:spcAft>
                <a:spcPts val="0"/>
              </a:spcAft>
              <a:buClr>
                <a:schemeClr val="dk1"/>
              </a:buClr>
              <a:buSzPts val="1400"/>
              <a:buFont typeface="Calibri"/>
              <a:buNone/>
              <a:tabLst/>
              <a:defRPr/>
            </a:pPr>
            <a:r>
              <a:rPr lang="fi-FI" sz="800" b="1" u="none">
                <a:solidFill>
                  <a:schemeClr val="hlink"/>
                </a:solidFill>
              </a:rPr>
              <a:t>Lähde: </a:t>
            </a:r>
            <a:r>
              <a:rPr lang="fi-FI" sz="800" u="none">
                <a:solidFill>
                  <a:schemeClr val="hlink"/>
                </a:solidFill>
              </a:rPr>
              <a:t>YLE.</a:t>
            </a:r>
          </a:p>
          <a:p>
            <a:pPr marL="0" lvl="0" indent="0" algn="l" rtl="0">
              <a:lnSpc>
                <a:spcPct val="100000"/>
              </a:lnSpc>
              <a:spcBef>
                <a:spcPts val="360"/>
              </a:spcBef>
              <a:spcAft>
                <a:spcPts val="0"/>
              </a:spcAft>
              <a:buClr>
                <a:schemeClr val="dk1"/>
              </a:buClr>
              <a:buSzPts val="1400"/>
              <a:buFont typeface="Calibri"/>
              <a:buNone/>
            </a:pPr>
            <a:endParaRPr lang="fi-FI" sz="800"/>
          </a:p>
          <a:p>
            <a:pPr marL="0" lvl="0" indent="0" algn="l" rtl="0">
              <a:lnSpc>
                <a:spcPct val="100000"/>
              </a:lnSpc>
              <a:spcBef>
                <a:spcPts val="360"/>
              </a:spcBef>
              <a:spcAft>
                <a:spcPts val="0"/>
              </a:spcAft>
              <a:buClr>
                <a:schemeClr val="dk1"/>
              </a:buClr>
              <a:buSzPts val="1400"/>
              <a:buFont typeface="Calibri"/>
              <a:buNone/>
            </a:pPr>
            <a:r>
              <a:rPr lang="fi-FI" sz="800"/>
              <a:t>Vastaukset seuraavalla dialla.</a:t>
            </a:r>
          </a:p>
        </p:txBody>
      </p:sp>
      <p:sp>
        <p:nvSpPr>
          <p:cNvPr id="359" name="Google Shape;359;p26:notes"/>
          <p:cNvSpPr txBox="1">
            <a:spLocks noGrp="1"/>
          </p:cNvSpPr>
          <p:nvPr>
            <p:ph type="sldNum" idx="4294967295"/>
          </p:nvPr>
        </p:nvSpPr>
        <p:spPr>
          <a:xfrm>
            <a:off x="3850443" y="9428585"/>
            <a:ext cx="2945659" cy="498054"/>
          </a:xfrm>
          <a:prstGeom prst="rect">
            <a:avLst/>
          </a:prstGeom>
          <a:noFill/>
          <a:ln>
            <a:noFill/>
          </a:ln>
        </p:spPr>
        <p:txBody>
          <a:bodyPr spcFirstLastPara="1" wrap="square" lIns="91425" tIns="45700" rIns="91425" bIns="45700" anchor="b" anchorCtr="0">
            <a:noAutofit/>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n-GB" sz="1400" b="0" i="0" u="none" strike="noStrike" kern="0" cap="none" spc="0" normalizeH="0" baseline="0" noProof="0">
                <a:ln>
                  <a:noFill/>
                </a:ln>
                <a:solidFill>
                  <a:srgbClr val="000000"/>
                </a:solidFill>
                <a:effectLst/>
                <a:uLnTx/>
                <a:uFillTx/>
                <a:latin typeface="Arial"/>
                <a:cs typeface="Arial"/>
                <a:sym typeface="Arial"/>
              </a:rPr>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t>23</a:t>
            </a:fld>
            <a:endParaRPr kumimoji="0" sz="1400"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2254035613"/>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56"/>
        <p:cNvGrpSpPr/>
        <p:nvPr/>
      </p:nvGrpSpPr>
      <p:grpSpPr>
        <a:xfrm>
          <a:off x="0" y="0"/>
          <a:ext cx="0" cy="0"/>
          <a:chOff x="0" y="0"/>
          <a:chExt cx="0" cy="0"/>
        </a:xfrm>
      </p:grpSpPr>
      <p:sp>
        <p:nvSpPr>
          <p:cNvPr id="357" name="Google Shape;357;p26:notes"/>
          <p:cNvSpPr>
            <a:spLocks noGrp="1" noRot="1" noChangeAspect="1"/>
          </p:cNvSpPr>
          <p:nvPr>
            <p:ph type="sldImg" idx="2"/>
          </p:nvPr>
        </p:nvSpPr>
        <p:spPr>
          <a:xfrm>
            <a:off x="422275" y="1239838"/>
            <a:ext cx="5953125" cy="3349625"/>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358" name="Google Shape;358;p26:notes"/>
          <p:cNvSpPr txBox="1">
            <a:spLocks noGrp="1"/>
          </p:cNvSpPr>
          <p:nvPr>
            <p:ph type="body" idx="1"/>
          </p:nvPr>
        </p:nvSpPr>
        <p:spPr>
          <a:xfrm>
            <a:off x="679768" y="4777195"/>
            <a:ext cx="5438140" cy="3908614"/>
          </a:xfrm>
          <a:prstGeom prst="rect">
            <a:avLst/>
          </a:prstGeom>
          <a:noFill/>
          <a:ln>
            <a:noFill/>
          </a:ln>
        </p:spPr>
        <p:txBody>
          <a:bodyPr spcFirstLastPara="1" wrap="square" lIns="91425" tIns="45700" rIns="91425" bIns="45700" anchor="t" anchorCtr="0">
            <a:noAutofit/>
          </a:bodyPr>
          <a:lstStyle/>
          <a:p>
            <a:pPr marL="0" marR="0" lvl="0" indent="0" algn="l" rtl="0">
              <a:lnSpc>
                <a:spcPct val="100000"/>
              </a:lnSpc>
              <a:spcBef>
                <a:spcPts val="360"/>
              </a:spcBef>
              <a:spcAft>
                <a:spcPts val="0"/>
              </a:spcAft>
              <a:buClr>
                <a:srgbClr val="000000"/>
              </a:buClr>
              <a:buSzPts val="1400"/>
              <a:buFont typeface="Arial"/>
              <a:buNone/>
            </a:pPr>
            <a:r>
              <a:rPr lang="fi-FI" sz="900" b="1"/>
              <a:t>Kuvaaminen on sallittua julkisilla paikoilla</a:t>
            </a:r>
          </a:p>
          <a:p>
            <a:pPr marL="0" marR="0" lvl="0" indent="0" algn="l" rtl="0">
              <a:lnSpc>
                <a:spcPct val="100000"/>
              </a:lnSpc>
              <a:spcBef>
                <a:spcPts val="360"/>
              </a:spcBef>
              <a:spcAft>
                <a:spcPts val="0"/>
              </a:spcAft>
              <a:buClr>
                <a:srgbClr val="000000"/>
              </a:buClr>
              <a:buSzPts val="1400"/>
              <a:buFont typeface="Arial"/>
              <a:buNone/>
            </a:pPr>
            <a:r>
              <a:rPr lang="fi-FI" sz="900"/>
              <a:t>Viime aikoina on keskusteltu runsaasti huolestuttavasta ilmiöstä, jossa ihmiset kuvaavat esimerkiksi sairaskohtauksen saanutta henkilöä tai onnettomuustilannetta, eivätkä auta uhria. Kuvaaminen saattaa viivyttää avun saamista paikalle ja aiheuttaa lisää vahinkoa ja kärsimystä uhrille ja/tai uhrin omaiselle. On tärkeää keskustella nuoren kanssa tästä ilmiöstä ja sen taustalla vaikuttavista syistä. </a:t>
            </a:r>
          </a:p>
        </p:txBody>
      </p:sp>
      <p:sp>
        <p:nvSpPr>
          <p:cNvPr id="359" name="Google Shape;359;p26:notes"/>
          <p:cNvSpPr txBox="1">
            <a:spLocks noGrp="1"/>
          </p:cNvSpPr>
          <p:nvPr>
            <p:ph type="sldNum" idx="4294967295"/>
          </p:nvPr>
        </p:nvSpPr>
        <p:spPr>
          <a:xfrm>
            <a:off x="3850443" y="9428585"/>
            <a:ext cx="2945659" cy="498054"/>
          </a:xfrm>
          <a:prstGeom prst="rect">
            <a:avLst/>
          </a:prstGeom>
          <a:noFill/>
          <a:ln>
            <a:noFill/>
          </a:ln>
        </p:spPr>
        <p:txBody>
          <a:bodyPr spcFirstLastPara="1" wrap="square" lIns="91425" tIns="45700" rIns="91425" bIns="45700" anchor="b" anchorCtr="0">
            <a:noAutofit/>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n-GB" sz="1400" b="0" i="0" u="none" strike="noStrike" kern="0" cap="none" spc="0" normalizeH="0" baseline="0" noProof="0">
                <a:ln>
                  <a:noFill/>
                </a:ln>
                <a:solidFill>
                  <a:srgbClr val="000000"/>
                </a:solidFill>
                <a:effectLst/>
                <a:uLnTx/>
                <a:uFillTx/>
                <a:latin typeface="Arial"/>
                <a:cs typeface="Arial"/>
                <a:sym typeface="Arial"/>
              </a:rPr>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t>24</a:t>
            </a:fld>
            <a:endParaRPr kumimoji="0" sz="1400"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125513716"/>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56"/>
        <p:cNvGrpSpPr/>
        <p:nvPr/>
      </p:nvGrpSpPr>
      <p:grpSpPr>
        <a:xfrm>
          <a:off x="0" y="0"/>
          <a:ext cx="0" cy="0"/>
          <a:chOff x="0" y="0"/>
          <a:chExt cx="0" cy="0"/>
        </a:xfrm>
      </p:grpSpPr>
      <p:sp>
        <p:nvSpPr>
          <p:cNvPr id="357" name="Google Shape;357;p26:notes"/>
          <p:cNvSpPr>
            <a:spLocks noGrp="1" noRot="1" noChangeAspect="1"/>
          </p:cNvSpPr>
          <p:nvPr>
            <p:ph type="sldImg" idx="2"/>
          </p:nvPr>
        </p:nvSpPr>
        <p:spPr>
          <a:xfrm>
            <a:off x="422275" y="1239838"/>
            <a:ext cx="5953125" cy="3349625"/>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358" name="Google Shape;358;p26:notes"/>
          <p:cNvSpPr txBox="1">
            <a:spLocks noGrp="1"/>
          </p:cNvSpPr>
          <p:nvPr>
            <p:ph type="body" idx="1"/>
          </p:nvPr>
        </p:nvSpPr>
        <p:spPr>
          <a:xfrm>
            <a:off x="679768" y="4777195"/>
            <a:ext cx="5438140" cy="3908614"/>
          </a:xfrm>
          <a:prstGeom prst="rect">
            <a:avLst/>
          </a:prstGeom>
          <a:noFill/>
          <a:ln>
            <a:noFill/>
          </a:ln>
        </p:spPr>
        <p:txBody>
          <a:bodyPr spcFirstLastPara="1" wrap="square" lIns="91425" tIns="45700" rIns="91425" bIns="45700" anchor="t" anchorCtr="0">
            <a:noAutofit/>
          </a:bodyPr>
          <a:lstStyle/>
          <a:p>
            <a:pPr marL="228600" marR="0" lvl="0" indent="0" algn="l" defTabSz="914400" rtl="0" eaLnBrk="1" fontAlgn="auto" latinLnBrk="0" hangingPunct="1">
              <a:lnSpc>
                <a:spcPct val="100000"/>
              </a:lnSpc>
              <a:spcBef>
                <a:spcPts val="0"/>
              </a:spcBef>
              <a:spcAft>
                <a:spcPts val="0"/>
              </a:spcAft>
              <a:buClr>
                <a:srgbClr val="000000"/>
              </a:buClr>
              <a:buSzPts val="1400"/>
              <a:buNone/>
              <a:tabLst/>
              <a:defRPr/>
            </a:pPr>
            <a:r>
              <a:rPr lang="fi-FI" sz="800"/>
              <a:t>Katsokaa video Kuvaa elämää </a:t>
            </a:r>
            <a:r>
              <a:rPr lang="fi-FI" sz="800" b="0" i="0">
                <a:solidFill>
                  <a:srgbClr val="000000"/>
                </a:solidFill>
                <a:effectLst/>
                <a:latin typeface="Gill Sans"/>
              </a:rPr>
              <a:t>– älä onnettomuutta –video. </a:t>
            </a:r>
            <a:r>
              <a:rPr lang="fi-FI" sz="800"/>
              <a:t>Video alkaa automaattisesti. Video tarvitsee toimiakseen nettiyhteyden.</a:t>
            </a:r>
          </a:p>
          <a:p>
            <a:pPr marL="228600" marR="0" lvl="0" indent="0" algn="l" defTabSz="914400" rtl="0" eaLnBrk="1" fontAlgn="auto" latinLnBrk="0" hangingPunct="1">
              <a:lnSpc>
                <a:spcPct val="100000"/>
              </a:lnSpc>
              <a:spcBef>
                <a:spcPts val="0"/>
              </a:spcBef>
              <a:spcAft>
                <a:spcPts val="0"/>
              </a:spcAft>
              <a:buClr>
                <a:srgbClr val="000000"/>
              </a:buClr>
              <a:buSzPts val="1400"/>
              <a:buNone/>
              <a:tabLst/>
              <a:defRPr/>
            </a:pPr>
            <a:endParaRPr lang="fi-FI" sz="800"/>
          </a:p>
          <a:p>
            <a:pPr marL="228600" marR="0" lvl="0" indent="0" algn="l" defTabSz="914400" rtl="0" eaLnBrk="1" fontAlgn="auto" latinLnBrk="0" hangingPunct="1">
              <a:lnSpc>
                <a:spcPct val="100000"/>
              </a:lnSpc>
              <a:spcBef>
                <a:spcPts val="0"/>
              </a:spcBef>
              <a:spcAft>
                <a:spcPts val="0"/>
              </a:spcAft>
              <a:buClr>
                <a:srgbClr val="000000"/>
              </a:buClr>
              <a:buSzPts val="1400"/>
              <a:buNone/>
              <a:tabLst/>
              <a:defRPr/>
            </a:pPr>
            <a:r>
              <a:rPr lang="fi-FI" sz="800"/>
              <a:t>https://www.youtube.com/watch?time_continue=1&amp;v=vMceiGoRIXE&amp;feature=emb_logo</a:t>
            </a:r>
          </a:p>
          <a:p>
            <a:pPr marL="158750" indent="0">
              <a:buNone/>
            </a:pPr>
            <a:endParaRPr lang="fi-FI" sz="800"/>
          </a:p>
          <a:p>
            <a:pPr marL="158750" indent="0">
              <a:buNone/>
            </a:pPr>
            <a:r>
              <a:rPr lang="fi-FI" sz="800"/>
              <a:t>Vuonna 2022 </a:t>
            </a:r>
            <a:r>
              <a:rPr lang="fi-FI" sz="800" b="0" i="0">
                <a:solidFill>
                  <a:srgbClr val="000000"/>
                </a:solidFill>
                <a:effectLst/>
                <a:latin typeface="Gill Sans"/>
              </a:rPr>
              <a:t> Suomen Palopäällystöliitto, Suomen Pelastusalan Keskusjärjestö, Suomen Sopimuspalokuntien Liitto, Suomen pelastusalan ammattilaiset SPAL sekä Suomen Ensihoitoalan Liitto lanseerasivat mediakampanjan Tieliikennepelastamisen kehittäminen Suomessa –hankkeen lopputuotoksena. Mediakampanjan lisäksi pelastusajoneuvoihin jaettiin </a:t>
            </a:r>
            <a:r>
              <a:rPr lang="fi-FI" sz="800" b="0" i="1">
                <a:solidFill>
                  <a:srgbClr val="000000"/>
                </a:solidFill>
                <a:effectLst/>
                <a:latin typeface="Gill Sans"/>
              </a:rPr>
              <a:t>Kuvaa elämää – älä onnettomuuspaikkaa -</a:t>
            </a:r>
            <a:r>
              <a:rPr lang="fi-FI" sz="800" b="0" i="0">
                <a:solidFill>
                  <a:srgbClr val="000000"/>
                </a:solidFill>
                <a:effectLst/>
                <a:latin typeface="Gill Sans"/>
              </a:rPr>
              <a:t>tarrat</a:t>
            </a:r>
            <a:r>
              <a:rPr lang="fi-FI" sz="800" b="0" i="1">
                <a:solidFill>
                  <a:srgbClr val="000000"/>
                </a:solidFill>
                <a:effectLst/>
                <a:latin typeface="Gill Sans"/>
              </a:rPr>
              <a:t>.</a:t>
            </a:r>
            <a:endParaRPr lang="fi-FI" sz="800" i="1"/>
          </a:p>
        </p:txBody>
      </p:sp>
      <p:sp>
        <p:nvSpPr>
          <p:cNvPr id="359" name="Google Shape;359;p26:notes"/>
          <p:cNvSpPr txBox="1">
            <a:spLocks noGrp="1"/>
          </p:cNvSpPr>
          <p:nvPr>
            <p:ph type="sldNum" idx="4294967295"/>
          </p:nvPr>
        </p:nvSpPr>
        <p:spPr>
          <a:xfrm>
            <a:off x="3850443" y="9428585"/>
            <a:ext cx="2945659" cy="498054"/>
          </a:xfrm>
          <a:prstGeom prst="rect">
            <a:avLst/>
          </a:prstGeom>
          <a:noFill/>
          <a:ln>
            <a:noFill/>
          </a:ln>
        </p:spPr>
        <p:txBody>
          <a:bodyPr spcFirstLastPara="1" wrap="square" lIns="91425" tIns="45700" rIns="91425" bIns="45700" anchor="b" anchorCtr="0">
            <a:noAutofit/>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n-GB" sz="1400" b="0" i="0" u="none" strike="noStrike" kern="0" cap="none" spc="0" normalizeH="0" baseline="0" noProof="0">
                <a:ln>
                  <a:noFill/>
                </a:ln>
                <a:solidFill>
                  <a:srgbClr val="000000"/>
                </a:solidFill>
                <a:effectLst/>
                <a:uLnTx/>
                <a:uFillTx/>
                <a:latin typeface="Arial"/>
                <a:cs typeface="Arial"/>
                <a:sym typeface="Arial"/>
              </a:rPr>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t>25</a:t>
            </a:fld>
            <a:endParaRPr kumimoji="0" sz="1400"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2141474158"/>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56"/>
        <p:cNvGrpSpPr/>
        <p:nvPr/>
      </p:nvGrpSpPr>
      <p:grpSpPr>
        <a:xfrm>
          <a:off x="0" y="0"/>
          <a:ext cx="0" cy="0"/>
          <a:chOff x="0" y="0"/>
          <a:chExt cx="0" cy="0"/>
        </a:xfrm>
      </p:grpSpPr>
      <p:sp>
        <p:nvSpPr>
          <p:cNvPr id="357" name="Google Shape;357;p26:notes"/>
          <p:cNvSpPr>
            <a:spLocks noGrp="1" noRot="1" noChangeAspect="1"/>
          </p:cNvSpPr>
          <p:nvPr>
            <p:ph type="sldImg" idx="2"/>
          </p:nvPr>
        </p:nvSpPr>
        <p:spPr>
          <a:xfrm>
            <a:off x="422275" y="1239838"/>
            <a:ext cx="5953125" cy="3349625"/>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358" name="Google Shape;358;p26:notes"/>
          <p:cNvSpPr txBox="1">
            <a:spLocks noGrp="1"/>
          </p:cNvSpPr>
          <p:nvPr>
            <p:ph type="body" idx="1"/>
          </p:nvPr>
        </p:nvSpPr>
        <p:spPr>
          <a:xfrm>
            <a:off x="679768" y="4777195"/>
            <a:ext cx="5438140" cy="3908614"/>
          </a:xfrm>
          <a:prstGeom prst="rect">
            <a:avLst/>
          </a:prstGeom>
          <a:noFill/>
          <a:ln>
            <a:noFill/>
          </a:ln>
        </p:spPr>
        <p:txBody>
          <a:bodyPr spcFirstLastPara="1" wrap="square" lIns="91425" tIns="45700" rIns="91425" bIns="45700" anchor="t" anchorCtr="0">
            <a:noAutofit/>
          </a:bodyPr>
          <a:lstStyle/>
          <a:p>
            <a:pPr marL="0" lvl="0" indent="0" algn="l" rtl="0">
              <a:lnSpc>
                <a:spcPct val="100000"/>
              </a:lnSpc>
              <a:spcBef>
                <a:spcPts val="0"/>
              </a:spcBef>
              <a:spcAft>
                <a:spcPts val="0"/>
              </a:spcAft>
              <a:buClr>
                <a:schemeClr val="dk1"/>
              </a:buClr>
              <a:buSzPts val="1200"/>
              <a:buFont typeface="Calibri"/>
              <a:buNone/>
            </a:pPr>
            <a:r>
              <a:rPr lang="fi-FI" sz="900" b="1"/>
              <a:t>Hätäensiavulla voit pelastaa ihmishengen</a:t>
            </a:r>
          </a:p>
          <a:p>
            <a:pPr marL="0" lvl="0" indent="0" algn="l" rtl="0">
              <a:lnSpc>
                <a:spcPct val="100000"/>
              </a:lnSpc>
              <a:spcBef>
                <a:spcPts val="0"/>
              </a:spcBef>
              <a:spcAft>
                <a:spcPts val="0"/>
              </a:spcAft>
              <a:buClr>
                <a:schemeClr val="dk1"/>
              </a:buClr>
              <a:buSzPts val="1200"/>
              <a:buFont typeface="Calibri"/>
              <a:buNone/>
            </a:pPr>
            <a:endParaRPr lang="fi-FI" sz="900" b="1"/>
          </a:p>
          <a:p>
            <a:pPr marL="0" marR="0" lvl="0" indent="0" algn="l" rtl="0">
              <a:lnSpc>
                <a:spcPct val="100000"/>
              </a:lnSpc>
              <a:spcBef>
                <a:spcPts val="0"/>
              </a:spcBef>
              <a:spcAft>
                <a:spcPts val="0"/>
              </a:spcAft>
              <a:buClr>
                <a:schemeClr val="dk1"/>
              </a:buClr>
              <a:buSzPts val="1200"/>
              <a:buFont typeface="Calibri"/>
              <a:buNone/>
            </a:pPr>
            <a:r>
              <a:rPr lang="fi-FI" sz="900"/>
              <a:t>Ensiavussa pyritään ensisijaisesti turvaamaan hengitys ja verenkierto.</a:t>
            </a:r>
          </a:p>
          <a:p>
            <a:pPr marL="0" marR="0" lvl="0" indent="0" algn="l" rtl="0">
              <a:lnSpc>
                <a:spcPct val="100000"/>
              </a:lnSpc>
              <a:spcBef>
                <a:spcPts val="0"/>
              </a:spcBef>
              <a:spcAft>
                <a:spcPts val="0"/>
              </a:spcAft>
              <a:buClr>
                <a:schemeClr val="dk1"/>
              </a:buClr>
              <a:buSzPts val="1200"/>
              <a:buFont typeface="Calibri"/>
              <a:buNone/>
            </a:pPr>
            <a:endParaRPr lang="fi-FI" sz="900" b="1"/>
          </a:p>
          <a:p>
            <a:pPr marL="0" lvl="0" indent="0" algn="l" rtl="0">
              <a:lnSpc>
                <a:spcPct val="100000"/>
              </a:lnSpc>
              <a:spcBef>
                <a:spcPts val="0"/>
              </a:spcBef>
              <a:spcAft>
                <a:spcPts val="0"/>
              </a:spcAft>
              <a:buClr>
                <a:schemeClr val="dk1"/>
              </a:buClr>
              <a:buSzPts val="1200"/>
              <a:buFont typeface="Calibri"/>
              <a:buNone/>
            </a:pPr>
            <a:r>
              <a:rPr lang="fi-FI" sz="900"/>
              <a:t>Loukkaantuneen tai äkillisesti sairastuneen </a:t>
            </a:r>
            <a:r>
              <a:rPr lang="fi-FI" sz="900" b="1"/>
              <a:t>auttamistapahtumaketjuun kuuluvat:</a:t>
            </a:r>
            <a:endParaRPr lang="fi-FI" sz="900"/>
          </a:p>
          <a:p>
            <a:pPr marL="228600" lvl="0" indent="-228600" algn="l" rtl="0">
              <a:lnSpc>
                <a:spcPct val="100000"/>
              </a:lnSpc>
              <a:spcBef>
                <a:spcPts val="360"/>
              </a:spcBef>
              <a:spcAft>
                <a:spcPts val="0"/>
              </a:spcAft>
              <a:buClr>
                <a:schemeClr val="dk1"/>
              </a:buClr>
              <a:buSzPts val="1200"/>
              <a:buFont typeface="Calibri"/>
              <a:buAutoNum type="arabicPeriod"/>
            </a:pPr>
            <a:r>
              <a:rPr lang="fi-FI" sz="900"/>
              <a:t>pelastaminen</a:t>
            </a:r>
          </a:p>
          <a:p>
            <a:pPr marL="228600" lvl="0" indent="-228600" algn="l" rtl="0">
              <a:lnSpc>
                <a:spcPct val="100000"/>
              </a:lnSpc>
              <a:spcBef>
                <a:spcPts val="360"/>
              </a:spcBef>
              <a:spcAft>
                <a:spcPts val="0"/>
              </a:spcAft>
              <a:buClr>
                <a:schemeClr val="dk1"/>
              </a:buClr>
              <a:buSzPts val="1200"/>
              <a:buFont typeface="Calibri"/>
              <a:buAutoNum type="arabicPeriod"/>
            </a:pPr>
            <a:r>
              <a:rPr lang="fi-FI" sz="900"/>
              <a:t>hätäensiapu</a:t>
            </a:r>
          </a:p>
          <a:p>
            <a:pPr marL="228600" lvl="0" indent="-228600" algn="l" rtl="0">
              <a:lnSpc>
                <a:spcPct val="100000"/>
              </a:lnSpc>
              <a:spcBef>
                <a:spcPts val="360"/>
              </a:spcBef>
              <a:spcAft>
                <a:spcPts val="0"/>
              </a:spcAft>
              <a:buClr>
                <a:schemeClr val="dk1"/>
              </a:buClr>
              <a:buSzPts val="1200"/>
              <a:buFont typeface="Calibri"/>
              <a:buAutoNum type="arabicPeriod"/>
            </a:pPr>
            <a:r>
              <a:rPr lang="fi-FI" sz="900"/>
              <a:t>ensihoito</a:t>
            </a:r>
          </a:p>
          <a:p>
            <a:pPr marL="228600" lvl="0" indent="-228600" algn="l" rtl="0">
              <a:lnSpc>
                <a:spcPct val="100000"/>
              </a:lnSpc>
              <a:spcBef>
                <a:spcPts val="360"/>
              </a:spcBef>
              <a:spcAft>
                <a:spcPts val="0"/>
              </a:spcAft>
              <a:buClr>
                <a:schemeClr val="dk1"/>
              </a:buClr>
              <a:buSzPts val="1200"/>
              <a:buFont typeface="Calibri"/>
              <a:buAutoNum type="arabicPeriod"/>
            </a:pPr>
            <a:r>
              <a:rPr lang="fi-FI" sz="900"/>
              <a:t>kuljetus ja hoito</a:t>
            </a:r>
          </a:p>
        </p:txBody>
      </p:sp>
      <p:sp>
        <p:nvSpPr>
          <p:cNvPr id="359" name="Google Shape;359;p26:notes"/>
          <p:cNvSpPr txBox="1">
            <a:spLocks noGrp="1"/>
          </p:cNvSpPr>
          <p:nvPr>
            <p:ph type="sldNum" idx="4294967295"/>
          </p:nvPr>
        </p:nvSpPr>
        <p:spPr>
          <a:xfrm>
            <a:off x="3850443" y="9428585"/>
            <a:ext cx="2945659" cy="498054"/>
          </a:xfrm>
          <a:prstGeom prst="rect">
            <a:avLst/>
          </a:prstGeom>
          <a:noFill/>
          <a:ln>
            <a:noFill/>
          </a:ln>
        </p:spPr>
        <p:txBody>
          <a:bodyPr spcFirstLastPara="1" wrap="square" lIns="91425" tIns="45700" rIns="91425" bIns="45700" anchor="b" anchorCtr="0">
            <a:noAutofit/>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n-GB" sz="1400" b="0" i="0" u="none" strike="noStrike" kern="0" cap="none" spc="0" normalizeH="0" baseline="0" noProof="0">
                <a:ln>
                  <a:noFill/>
                </a:ln>
                <a:solidFill>
                  <a:srgbClr val="000000"/>
                </a:solidFill>
                <a:effectLst/>
                <a:uLnTx/>
                <a:uFillTx/>
                <a:latin typeface="Arial"/>
                <a:cs typeface="Arial"/>
                <a:sym typeface="Arial"/>
              </a:rPr>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t>26</a:t>
            </a:fld>
            <a:endParaRPr kumimoji="0" sz="1400"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2482283422"/>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56"/>
        <p:cNvGrpSpPr/>
        <p:nvPr/>
      </p:nvGrpSpPr>
      <p:grpSpPr>
        <a:xfrm>
          <a:off x="0" y="0"/>
          <a:ext cx="0" cy="0"/>
          <a:chOff x="0" y="0"/>
          <a:chExt cx="0" cy="0"/>
        </a:xfrm>
      </p:grpSpPr>
      <p:sp>
        <p:nvSpPr>
          <p:cNvPr id="357" name="Google Shape;357;p26:notes"/>
          <p:cNvSpPr>
            <a:spLocks noGrp="1" noRot="1" noChangeAspect="1"/>
          </p:cNvSpPr>
          <p:nvPr>
            <p:ph type="sldImg" idx="2"/>
          </p:nvPr>
        </p:nvSpPr>
        <p:spPr>
          <a:xfrm>
            <a:off x="422275" y="1239838"/>
            <a:ext cx="5953125" cy="3349625"/>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358" name="Google Shape;358;p26:notes"/>
          <p:cNvSpPr txBox="1">
            <a:spLocks noGrp="1"/>
          </p:cNvSpPr>
          <p:nvPr>
            <p:ph type="body" idx="1"/>
          </p:nvPr>
        </p:nvSpPr>
        <p:spPr>
          <a:xfrm>
            <a:off x="679768" y="4777195"/>
            <a:ext cx="5438140" cy="3908614"/>
          </a:xfrm>
          <a:prstGeom prst="rect">
            <a:avLst/>
          </a:prstGeom>
          <a:noFill/>
          <a:ln>
            <a:noFill/>
          </a:ln>
        </p:spPr>
        <p:txBody>
          <a:bodyPr spcFirstLastPara="1" wrap="square" lIns="91425" tIns="45700" rIns="91425" bIns="45700" anchor="t" anchorCtr="0">
            <a:noAutofit/>
          </a:bodyPr>
          <a:lstStyle/>
          <a:p>
            <a:pPr marL="0" marR="0" lvl="0" indent="0" algn="l" defTabSz="914400" rtl="0" eaLnBrk="1" fontAlgn="auto" latinLnBrk="0" hangingPunct="1">
              <a:lnSpc>
                <a:spcPct val="100000"/>
              </a:lnSpc>
              <a:spcBef>
                <a:spcPts val="0"/>
              </a:spcBef>
              <a:spcAft>
                <a:spcPts val="0"/>
              </a:spcAft>
              <a:buClr>
                <a:schemeClr val="dk1"/>
              </a:buClr>
              <a:buSzPts val="1400"/>
              <a:buFont typeface="Arial" panose="020B0604020202020204" pitchFamily="34" charset="0"/>
              <a:buNone/>
              <a:tabLst/>
              <a:defRPr/>
            </a:pPr>
            <a:r>
              <a:rPr lang="fi-FI" sz="900"/>
              <a:t>Vastaukset seuraavalla dialla.</a:t>
            </a:r>
          </a:p>
        </p:txBody>
      </p:sp>
      <p:sp>
        <p:nvSpPr>
          <p:cNvPr id="359" name="Google Shape;359;p26:notes"/>
          <p:cNvSpPr txBox="1">
            <a:spLocks noGrp="1"/>
          </p:cNvSpPr>
          <p:nvPr>
            <p:ph type="sldNum" idx="4294967295"/>
          </p:nvPr>
        </p:nvSpPr>
        <p:spPr>
          <a:xfrm>
            <a:off x="3850443" y="9428585"/>
            <a:ext cx="2945659" cy="498054"/>
          </a:xfrm>
          <a:prstGeom prst="rect">
            <a:avLst/>
          </a:prstGeom>
          <a:noFill/>
          <a:ln>
            <a:noFill/>
          </a:ln>
        </p:spPr>
        <p:txBody>
          <a:bodyPr spcFirstLastPara="1" wrap="square" lIns="91425" tIns="45700" rIns="91425" bIns="45700" anchor="b" anchorCtr="0">
            <a:noAutofit/>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n-GB" sz="1400" b="0" i="0" u="none" strike="noStrike" kern="0" cap="none" spc="0" normalizeH="0" baseline="0" noProof="0">
                <a:ln>
                  <a:noFill/>
                </a:ln>
                <a:solidFill>
                  <a:srgbClr val="000000"/>
                </a:solidFill>
                <a:effectLst/>
                <a:uLnTx/>
                <a:uFillTx/>
                <a:latin typeface="Arial"/>
                <a:cs typeface="Arial"/>
                <a:sym typeface="Arial"/>
              </a:rPr>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t>27</a:t>
            </a:fld>
            <a:endParaRPr kumimoji="0" sz="1400"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884524489"/>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56"/>
        <p:cNvGrpSpPr/>
        <p:nvPr/>
      </p:nvGrpSpPr>
      <p:grpSpPr>
        <a:xfrm>
          <a:off x="0" y="0"/>
          <a:ext cx="0" cy="0"/>
          <a:chOff x="0" y="0"/>
          <a:chExt cx="0" cy="0"/>
        </a:xfrm>
      </p:grpSpPr>
      <p:sp>
        <p:nvSpPr>
          <p:cNvPr id="357" name="Google Shape;357;p26:notes"/>
          <p:cNvSpPr>
            <a:spLocks noGrp="1" noRot="1" noChangeAspect="1"/>
          </p:cNvSpPr>
          <p:nvPr>
            <p:ph type="sldImg" idx="2"/>
          </p:nvPr>
        </p:nvSpPr>
        <p:spPr>
          <a:xfrm>
            <a:off x="422275" y="1239838"/>
            <a:ext cx="5953125" cy="3349625"/>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358" name="Google Shape;358;p26:notes"/>
          <p:cNvSpPr txBox="1">
            <a:spLocks noGrp="1"/>
          </p:cNvSpPr>
          <p:nvPr>
            <p:ph type="body" idx="1"/>
          </p:nvPr>
        </p:nvSpPr>
        <p:spPr>
          <a:xfrm>
            <a:off x="679768" y="4777195"/>
            <a:ext cx="5438140" cy="3908614"/>
          </a:xfrm>
          <a:prstGeom prst="rect">
            <a:avLst/>
          </a:prstGeom>
          <a:noFill/>
          <a:ln>
            <a:noFill/>
          </a:ln>
        </p:spPr>
        <p:txBody>
          <a:bodyPr spcFirstLastPara="1" wrap="square" lIns="91425" tIns="45700" rIns="91425" bIns="45700" anchor="t" anchorCtr="0">
            <a:noAutofit/>
          </a:bodyPr>
          <a:lstStyle/>
          <a:p>
            <a:pPr marL="0" marR="0" lvl="0" indent="0" algn="l" defTabSz="914400" rtl="0" eaLnBrk="1" fontAlgn="auto" latinLnBrk="0" hangingPunct="1">
              <a:lnSpc>
                <a:spcPct val="100000"/>
              </a:lnSpc>
              <a:spcBef>
                <a:spcPts val="0"/>
              </a:spcBef>
              <a:spcAft>
                <a:spcPts val="0"/>
              </a:spcAft>
              <a:buClr>
                <a:schemeClr val="dk1"/>
              </a:buClr>
              <a:buSzPts val="1400"/>
              <a:buFont typeface="Arial" panose="020B0604020202020204" pitchFamily="34" charset="0"/>
              <a:buNone/>
              <a:tabLst/>
              <a:defRPr/>
            </a:pPr>
            <a:r>
              <a:rPr lang="fi-FI" sz="900"/>
              <a:t>Jos haavassa on vierasesine, joka on kiinni kudoksessa (esim. tikku tai puukko), älä poista sitä.</a:t>
            </a:r>
          </a:p>
          <a:p>
            <a:pPr marL="0" marR="0" lvl="0" indent="0" algn="l" defTabSz="914400" rtl="0" eaLnBrk="1" fontAlgn="auto" latinLnBrk="0" hangingPunct="1">
              <a:lnSpc>
                <a:spcPct val="100000"/>
              </a:lnSpc>
              <a:spcBef>
                <a:spcPts val="0"/>
              </a:spcBef>
              <a:spcAft>
                <a:spcPts val="0"/>
              </a:spcAft>
              <a:buClr>
                <a:schemeClr val="dk1"/>
              </a:buClr>
              <a:buSzPts val="1400"/>
              <a:buFont typeface="Arial" panose="020B0604020202020204" pitchFamily="34" charset="0"/>
              <a:buNone/>
              <a:tabLst/>
              <a:defRPr/>
            </a:pPr>
            <a:endParaRPr lang="fi-FI" sz="900"/>
          </a:p>
          <a:p>
            <a:pPr marL="0" marR="0" lvl="0" indent="0" algn="l" defTabSz="914400" rtl="0" eaLnBrk="1" fontAlgn="auto" latinLnBrk="0" hangingPunct="1">
              <a:lnSpc>
                <a:spcPct val="100000"/>
              </a:lnSpc>
              <a:spcBef>
                <a:spcPts val="0"/>
              </a:spcBef>
              <a:spcAft>
                <a:spcPts val="0"/>
              </a:spcAft>
              <a:buClr>
                <a:schemeClr val="dk1"/>
              </a:buClr>
              <a:buSzPts val="1400"/>
              <a:buFont typeface="Arial" panose="020B0604020202020204" pitchFamily="34" charset="0"/>
              <a:buNone/>
              <a:tabLst/>
              <a:defRPr/>
            </a:pPr>
            <a:r>
              <a:rPr lang="fi-FI" sz="900" b="1"/>
              <a:t>Lähde:</a:t>
            </a:r>
            <a:r>
              <a:rPr lang="fi-FI" sz="900" b="0"/>
              <a:t> https://www.punainenristi.fi/ensiapu/ensiapuohjeet/haavat/</a:t>
            </a:r>
            <a:endParaRPr lang="fi-FI" sz="900" b="1"/>
          </a:p>
        </p:txBody>
      </p:sp>
      <p:sp>
        <p:nvSpPr>
          <p:cNvPr id="359" name="Google Shape;359;p26:notes"/>
          <p:cNvSpPr txBox="1">
            <a:spLocks noGrp="1"/>
          </p:cNvSpPr>
          <p:nvPr>
            <p:ph type="sldNum" idx="4294967295"/>
          </p:nvPr>
        </p:nvSpPr>
        <p:spPr>
          <a:xfrm>
            <a:off x="3850443" y="9428585"/>
            <a:ext cx="2945659" cy="498054"/>
          </a:xfrm>
          <a:prstGeom prst="rect">
            <a:avLst/>
          </a:prstGeom>
          <a:noFill/>
          <a:ln>
            <a:noFill/>
          </a:ln>
        </p:spPr>
        <p:txBody>
          <a:bodyPr spcFirstLastPara="1" wrap="square" lIns="91425" tIns="45700" rIns="91425" bIns="45700" anchor="b" anchorCtr="0">
            <a:noAutofit/>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n-GB" sz="1400" b="0" i="0" u="none" strike="noStrike" kern="0" cap="none" spc="0" normalizeH="0" baseline="0" noProof="0">
                <a:ln>
                  <a:noFill/>
                </a:ln>
                <a:solidFill>
                  <a:srgbClr val="000000"/>
                </a:solidFill>
                <a:effectLst/>
                <a:uLnTx/>
                <a:uFillTx/>
                <a:latin typeface="Arial"/>
                <a:cs typeface="Arial"/>
                <a:sym typeface="Arial"/>
              </a:rPr>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t>28</a:t>
            </a:fld>
            <a:endParaRPr kumimoji="0" sz="1400"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1168870438"/>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56"/>
        <p:cNvGrpSpPr/>
        <p:nvPr/>
      </p:nvGrpSpPr>
      <p:grpSpPr>
        <a:xfrm>
          <a:off x="0" y="0"/>
          <a:ext cx="0" cy="0"/>
          <a:chOff x="0" y="0"/>
          <a:chExt cx="0" cy="0"/>
        </a:xfrm>
      </p:grpSpPr>
      <p:sp>
        <p:nvSpPr>
          <p:cNvPr id="357" name="Google Shape;357;p26:notes"/>
          <p:cNvSpPr>
            <a:spLocks noGrp="1" noRot="1" noChangeAspect="1"/>
          </p:cNvSpPr>
          <p:nvPr>
            <p:ph type="sldImg" idx="2"/>
          </p:nvPr>
        </p:nvSpPr>
        <p:spPr>
          <a:xfrm>
            <a:off x="422275" y="1239838"/>
            <a:ext cx="5953125" cy="3349625"/>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358" name="Google Shape;358;p26:notes"/>
          <p:cNvSpPr txBox="1">
            <a:spLocks noGrp="1"/>
          </p:cNvSpPr>
          <p:nvPr>
            <p:ph type="body" idx="1"/>
          </p:nvPr>
        </p:nvSpPr>
        <p:spPr>
          <a:xfrm>
            <a:off x="679768" y="4777195"/>
            <a:ext cx="5438140" cy="3908614"/>
          </a:xfrm>
          <a:prstGeom prst="rect">
            <a:avLst/>
          </a:prstGeom>
          <a:noFill/>
          <a:ln>
            <a:noFill/>
          </a:ln>
        </p:spPr>
        <p:txBody>
          <a:bodyPr spcFirstLastPara="1" wrap="square" lIns="91425" tIns="45700" rIns="91425" bIns="45700" anchor="t" anchorCtr="0">
            <a:noAutofit/>
          </a:bodyPr>
          <a:lstStyle/>
          <a:p>
            <a:pPr marL="171450" marR="0" lvl="0" indent="-171450" algn="l" defTabSz="914400" rtl="0" eaLnBrk="1" fontAlgn="auto" latinLnBrk="0" hangingPunct="1">
              <a:lnSpc>
                <a:spcPct val="100000"/>
              </a:lnSpc>
              <a:spcBef>
                <a:spcPts val="0"/>
              </a:spcBef>
              <a:spcAft>
                <a:spcPts val="0"/>
              </a:spcAft>
              <a:buClr>
                <a:schemeClr val="dk1"/>
              </a:buClr>
              <a:buSzPts val="1400"/>
              <a:buFont typeface="Arial" panose="020B0604020202020204" pitchFamily="34" charset="0"/>
              <a:buChar char="•"/>
              <a:tabLst/>
              <a:defRPr/>
            </a:pPr>
            <a:endParaRPr lang="fi-FI" sz="900"/>
          </a:p>
        </p:txBody>
      </p:sp>
      <p:sp>
        <p:nvSpPr>
          <p:cNvPr id="359" name="Google Shape;359;p26:notes"/>
          <p:cNvSpPr txBox="1">
            <a:spLocks noGrp="1"/>
          </p:cNvSpPr>
          <p:nvPr>
            <p:ph type="sldNum" idx="4294967295"/>
          </p:nvPr>
        </p:nvSpPr>
        <p:spPr>
          <a:xfrm>
            <a:off x="3850443" y="9428585"/>
            <a:ext cx="2945659" cy="498054"/>
          </a:xfrm>
          <a:prstGeom prst="rect">
            <a:avLst/>
          </a:prstGeom>
          <a:noFill/>
          <a:ln>
            <a:noFill/>
          </a:ln>
        </p:spPr>
        <p:txBody>
          <a:bodyPr spcFirstLastPara="1" wrap="square" lIns="91425" tIns="45700" rIns="91425" bIns="45700" anchor="b" anchorCtr="0">
            <a:noAutofit/>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n-GB" sz="1400" b="0" i="0" u="none" strike="noStrike" kern="0" cap="none" spc="0" normalizeH="0" baseline="0" noProof="0">
                <a:ln>
                  <a:noFill/>
                </a:ln>
                <a:solidFill>
                  <a:srgbClr val="000000"/>
                </a:solidFill>
                <a:effectLst/>
                <a:uLnTx/>
                <a:uFillTx/>
                <a:latin typeface="Arial"/>
                <a:cs typeface="Arial"/>
                <a:sym typeface="Arial"/>
              </a:rPr>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t>29</a:t>
            </a:fld>
            <a:endParaRPr kumimoji="0" sz="1400"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3405315048"/>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56"/>
        <p:cNvGrpSpPr/>
        <p:nvPr/>
      </p:nvGrpSpPr>
      <p:grpSpPr>
        <a:xfrm>
          <a:off x="0" y="0"/>
          <a:ext cx="0" cy="0"/>
          <a:chOff x="0" y="0"/>
          <a:chExt cx="0" cy="0"/>
        </a:xfrm>
      </p:grpSpPr>
      <p:sp>
        <p:nvSpPr>
          <p:cNvPr id="357" name="Google Shape;357;p26:notes"/>
          <p:cNvSpPr>
            <a:spLocks noGrp="1" noRot="1" noChangeAspect="1"/>
          </p:cNvSpPr>
          <p:nvPr>
            <p:ph type="sldImg" idx="2"/>
          </p:nvPr>
        </p:nvSpPr>
        <p:spPr>
          <a:xfrm>
            <a:off x="422275" y="1239838"/>
            <a:ext cx="5953125" cy="3349625"/>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358" name="Google Shape;358;p26:notes"/>
          <p:cNvSpPr txBox="1">
            <a:spLocks noGrp="1"/>
          </p:cNvSpPr>
          <p:nvPr>
            <p:ph type="body" idx="1"/>
          </p:nvPr>
        </p:nvSpPr>
        <p:spPr>
          <a:xfrm>
            <a:off x="679768" y="4777195"/>
            <a:ext cx="5438140" cy="3908614"/>
          </a:xfrm>
          <a:prstGeom prst="rect">
            <a:avLst/>
          </a:prstGeom>
          <a:noFill/>
          <a:ln>
            <a:noFill/>
          </a:ln>
        </p:spPr>
        <p:txBody>
          <a:bodyPr spcFirstLastPara="1" wrap="square" lIns="91425" tIns="45700" rIns="91425" bIns="45700" anchor="t" anchorCtr="0">
            <a:noAutofit/>
          </a:bodyPr>
          <a:lstStyle/>
          <a:p>
            <a:pPr marL="76200" marR="0" lvl="0" indent="0" algn="l" defTabSz="914400" rtl="0" eaLnBrk="1" fontAlgn="auto" latinLnBrk="0" hangingPunct="1">
              <a:lnSpc>
                <a:spcPct val="100000"/>
              </a:lnSpc>
              <a:spcBef>
                <a:spcPts val="360"/>
              </a:spcBef>
              <a:spcAft>
                <a:spcPts val="0"/>
              </a:spcAft>
              <a:buClr>
                <a:schemeClr val="dk1"/>
              </a:buClr>
              <a:buSzPts val="1200"/>
              <a:buFont typeface="Arial" panose="020B0604020202020204" pitchFamily="34" charset="0"/>
              <a:buNone/>
              <a:tabLst/>
              <a:defRPr/>
            </a:pPr>
            <a:r>
              <a:rPr lang="fi-FI" sz="900" b="0"/>
              <a:t>Käykää läpi oppitunnin osaamistavoitteet.</a:t>
            </a:r>
          </a:p>
          <a:p>
            <a:pPr marL="76200" marR="0" lvl="0" indent="0" algn="l" defTabSz="914400" rtl="0" eaLnBrk="1" fontAlgn="auto" latinLnBrk="0" hangingPunct="1">
              <a:lnSpc>
                <a:spcPct val="100000"/>
              </a:lnSpc>
              <a:spcBef>
                <a:spcPts val="360"/>
              </a:spcBef>
              <a:spcAft>
                <a:spcPts val="0"/>
              </a:spcAft>
              <a:buClr>
                <a:schemeClr val="dk1"/>
              </a:buClr>
              <a:buSzPts val="1200"/>
              <a:buFont typeface="Arial" panose="020B0604020202020204" pitchFamily="34" charset="0"/>
              <a:buNone/>
              <a:tabLst/>
              <a:defRPr/>
            </a:pPr>
            <a:endParaRPr lang="fi-FI" sz="900" b="0"/>
          </a:p>
          <a:p>
            <a:pPr marL="76200" marR="0" lvl="0" indent="0" algn="l" defTabSz="914400" rtl="0" eaLnBrk="1" fontAlgn="auto" latinLnBrk="0" hangingPunct="1">
              <a:lnSpc>
                <a:spcPct val="100000"/>
              </a:lnSpc>
              <a:spcBef>
                <a:spcPts val="360"/>
              </a:spcBef>
              <a:spcAft>
                <a:spcPts val="0"/>
              </a:spcAft>
              <a:buClr>
                <a:schemeClr val="dk1"/>
              </a:buClr>
              <a:buSzPts val="1200"/>
              <a:buFont typeface="Arial" panose="020B0604020202020204" pitchFamily="34" charset="0"/>
              <a:buNone/>
              <a:tabLst/>
              <a:defRPr/>
            </a:pPr>
            <a:r>
              <a:rPr lang="fi-FI" sz="900" b="0"/>
              <a:t>Seuraavaksi opiskeltava aihe: </a:t>
            </a:r>
            <a:br>
              <a:rPr lang="fi-FI" sz="900" b="0"/>
            </a:br>
            <a:r>
              <a:rPr lang="fi-FI" sz="900" b="0"/>
              <a:t>1. Tapaturmavaarojen tunnistaminen</a:t>
            </a:r>
          </a:p>
        </p:txBody>
      </p:sp>
      <p:sp>
        <p:nvSpPr>
          <p:cNvPr id="359" name="Google Shape;359;p26:notes"/>
          <p:cNvSpPr txBox="1">
            <a:spLocks noGrp="1"/>
          </p:cNvSpPr>
          <p:nvPr>
            <p:ph type="sldNum" idx="4294967295"/>
          </p:nvPr>
        </p:nvSpPr>
        <p:spPr>
          <a:xfrm>
            <a:off x="3850443" y="9428585"/>
            <a:ext cx="2945659" cy="498054"/>
          </a:xfrm>
          <a:prstGeom prst="rect">
            <a:avLst/>
          </a:prstGeom>
          <a:noFill/>
          <a:ln>
            <a:noFill/>
          </a:ln>
        </p:spPr>
        <p:txBody>
          <a:bodyPr spcFirstLastPara="1" wrap="square" lIns="91425" tIns="45700" rIns="91425" bIns="45700" anchor="b" anchorCtr="0">
            <a:noAutofit/>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n-GB" sz="1400" b="0" i="0" u="none" strike="noStrike" kern="0" cap="none" spc="0" normalizeH="0" baseline="0" noProof="0">
                <a:ln>
                  <a:noFill/>
                </a:ln>
                <a:solidFill>
                  <a:srgbClr val="000000"/>
                </a:solidFill>
                <a:effectLst/>
                <a:uLnTx/>
                <a:uFillTx/>
                <a:latin typeface="Arial"/>
                <a:cs typeface="Arial"/>
                <a:sym typeface="Arial"/>
              </a:rPr>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t>3</a:t>
            </a:fld>
            <a:endParaRPr kumimoji="0" sz="1400"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2647835051"/>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56"/>
        <p:cNvGrpSpPr/>
        <p:nvPr/>
      </p:nvGrpSpPr>
      <p:grpSpPr>
        <a:xfrm>
          <a:off x="0" y="0"/>
          <a:ext cx="0" cy="0"/>
          <a:chOff x="0" y="0"/>
          <a:chExt cx="0" cy="0"/>
        </a:xfrm>
      </p:grpSpPr>
      <p:sp>
        <p:nvSpPr>
          <p:cNvPr id="357" name="Google Shape;357;p26:notes"/>
          <p:cNvSpPr>
            <a:spLocks noGrp="1" noRot="1" noChangeAspect="1"/>
          </p:cNvSpPr>
          <p:nvPr>
            <p:ph type="sldImg" idx="2"/>
          </p:nvPr>
        </p:nvSpPr>
        <p:spPr>
          <a:xfrm>
            <a:off x="422275" y="1239838"/>
            <a:ext cx="5953125" cy="3349625"/>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358" name="Google Shape;358;p26:notes"/>
          <p:cNvSpPr txBox="1">
            <a:spLocks noGrp="1"/>
          </p:cNvSpPr>
          <p:nvPr>
            <p:ph type="body" idx="1"/>
          </p:nvPr>
        </p:nvSpPr>
        <p:spPr>
          <a:xfrm>
            <a:off x="679768" y="4777195"/>
            <a:ext cx="5438140" cy="3908614"/>
          </a:xfrm>
          <a:prstGeom prst="rect">
            <a:avLst/>
          </a:prstGeom>
          <a:noFill/>
          <a:ln>
            <a:noFill/>
          </a:ln>
        </p:spPr>
        <p:txBody>
          <a:bodyPr spcFirstLastPara="1" wrap="square" lIns="91425" tIns="45700" rIns="91425" bIns="45700" anchor="t" anchorCtr="0">
            <a:noAutofit/>
          </a:bodyPr>
          <a:lstStyle/>
          <a:p>
            <a:pPr marL="171450" marR="0" lvl="0" indent="-171450" algn="l" defTabSz="914400" rtl="0" eaLnBrk="1" fontAlgn="auto" latinLnBrk="0" hangingPunct="1">
              <a:lnSpc>
                <a:spcPct val="100000"/>
              </a:lnSpc>
              <a:spcBef>
                <a:spcPts val="0"/>
              </a:spcBef>
              <a:spcAft>
                <a:spcPts val="0"/>
              </a:spcAft>
              <a:buClr>
                <a:schemeClr val="dk1"/>
              </a:buClr>
              <a:buSzPts val="1400"/>
              <a:buFont typeface="Arial" panose="020B0604020202020204" pitchFamily="34" charset="0"/>
              <a:buChar char="•"/>
              <a:tabLst/>
              <a:defRPr/>
            </a:pPr>
            <a:endParaRPr lang="fi-FI" sz="900"/>
          </a:p>
        </p:txBody>
      </p:sp>
      <p:sp>
        <p:nvSpPr>
          <p:cNvPr id="359" name="Google Shape;359;p26:notes"/>
          <p:cNvSpPr txBox="1">
            <a:spLocks noGrp="1"/>
          </p:cNvSpPr>
          <p:nvPr>
            <p:ph type="sldNum" idx="4294967295"/>
          </p:nvPr>
        </p:nvSpPr>
        <p:spPr>
          <a:xfrm>
            <a:off x="3850443" y="9428585"/>
            <a:ext cx="2945659" cy="498054"/>
          </a:xfrm>
          <a:prstGeom prst="rect">
            <a:avLst/>
          </a:prstGeom>
          <a:noFill/>
          <a:ln>
            <a:noFill/>
          </a:ln>
        </p:spPr>
        <p:txBody>
          <a:bodyPr spcFirstLastPara="1" wrap="square" lIns="91425" tIns="45700" rIns="91425" bIns="45700" anchor="b" anchorCtr="0">
            <a:noAutofit/>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n-GB" sz="1400" b="0" i="0" u="none" strike="noStrike" kern="0" cap="none" spc="0" normalizeH="0" baseline="0" noProof="0">
                <a:ln>
                  <a:noFill/>
                </a:ln>
                <a:solidFill>
                  <a:srgbClr val="000000"/>
                </a:solidFill>
                <a:effectLst/>
                <a:uLnTx/>
                <a:uFillTx/>
                <a:latin typeface="Arial"/>
                <a:cs typeface="Arial"/>
                <a:sym typeface="Arial"/>
              </a:rPr>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t>30</a:t>
            </a:fld>
            <a:endParaRPr kumimoji="0" sz="1400"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1125823997"/>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56"/>
        <p:cNvGrpSpPr/>
        <p:nvPr/>
      </p:nvGrpSpPr>
      <p:grpSpPr>
        <a:xfrm>
          <a:off x="0" y="0"/>
          <a:ext cx="0" cy="0"/>
          <a:chOff x="0" y="0"/>
          <a:chExt cx="0" cy="0"/>
        </a:xfrm>
      </p:grpSpPr>
      <p:sp>
        <p:nvSpPr>
          <p:cNvPr id="357" name="Google Shape;357;p26:notes"/>
          <p:cNvSpPr>
            <a:spLocks noGrp="1" noRot="1" noChangeAspect="1"/>
          </p:cNvSpPr>
          <p:nvPr>
            <p:ph type="sldImg" idx="2"/>
          </p:nvPr>
        </p:nvSpPr>
        <p:spPr>
          <a:xfrm>
            <a:off x="422275" y="1239838"/>
            <a:ext cx="5953125" cy="3349625"/>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358" name="Google Shape;358;p26:notes"/>
          <p:cNvSpPr txBox="1">
            <a:spLocks noGrp="1"/>
          </p:cNvSpPr>
          <p:nvPr>
            <p:ph type="body" idx="1"/>
          </p:nvPr>
        </p:nvSpPr>
        <p:spPr>
          <a:xfrm>
            <a:off x="679768" y="4777195"/>
            <a:ext cx="5438140" cy="3908614"/>
          </a:xfrm>
          <a:prstGeom prst="rect">
            <a:avLst/>
          </a:prstGeom>
          <a:noFill/>
          <a:ln>
            <a:noFill/>
          </a:ln>
        </p:spPr>
        <p:txBody>
          <a:bodyPr spcFirstLastPara="1" wrap="square" lIns="91425" tIns="45700" rIns="91425" bIns="45700" anchor="t" anchorCtr="0">
            <a:noAutofit/>
          </a:bodyPr>
          <a:lstStyle/>
          <a:p>
            <a:pPr marL="0" lvl="0" indent="0" algn="l" rtl="0">
              <a:lnSpc>
                <a:spcPct val="100000"/>
              </a:lnSpc>
              <a:spcBef>
                <a:spcPts val="0"/>
              </a:spcBef>
              <a:spcAft>
                <a:spcPts val="0"/>
              </a:spcAft>
              <a:buClr>
                <a:schemeClr val="dk1"/>
              </a:buClr>
              <a:buSzPts val="1400"/>
              <a:buFont typeface="Calibri"/>
              <a:buNone/>
            </a:pPr>
            <a:r>
              <a:rPr lang="fi-FI" sz="900"/>
              <a:t>Suomen Punaisen Ristin viralliset ohjeet tajuttoman potilaan auttamiseen: </a:t>
            </a:r>
          </a:p>
          <a:p>
            <a:pPr marL="0" lvl="0" indent="0" algn="l" rtl="0">
              <a:lnSpc>
                <a:spcPct val="100000"/>
              </a:lnSpc>
              <a:spcBef>
                <a:spcPts val="0"/>
              </a:spcBef>
              <a:spcAft>
                <a:spcPts val="0"/>
              </a:spcAft>
              <a:buClr>
                <a:schemeClr val="dk1"/>
              </a:buClr>
              <a:buSzPts val="1400"/>
              <a:buFont typeface="Calibri"/>
              <a:buNone/>
            </a:pPr>
            <a:endParaRPr lang="fi-FI" sz="900"/>
          </a:p>
          <a:p>
            <a:pPr marL="228600" marR="0" lvl="0" indent="-228600" algn="l" defTabSz="914400" rtl="0" eaLnBrk="1" fontAlgn="auto" latinLnBrk="0" hangingPunct="1">
              <a:lnSpc>
                <a:spcPct val="100000"/>
              </a:lnSpc>
              <a:spcBef>
                <a:spcPts val="360"/>
              </a:spcBef>
              <a:spcAft>
                <a:spcPts val="0"/>
              </a:spcAft>
              <a:buClr>
                <a:schemeClr val="dk1"/>
              </a:buClr>
              <a:buSzPts val="1200"/>
              <a:buFont typeface="Calibri"/>
              <a:buAutoNum type="arabicPeriod"/>
              <a:tabLst/>
              <a:defRPr/>
            </a:pPr>
            <a:r>
              <a:rPr lang="fi-FI" sz="900" b="1"/>
              <a:t>Herättele: </a:t>
            </a:r>
            <a:r>
              <a:rPr lang="fi-FI" sz="900"/>
              <a:t>Ensin selvitetään, onko henkilö tajuissaan ja herääkö hän. Saatko autettavan hereille? Puhuttele ja </a:t>
            </a:r>
            <a:br>
              <a:rPr lang="fi-FI" sz="900"/>
            </a:br>
            <a:r>
              <a:rPr lang="fi-FI" sz="900"/>
              <a:t>ravistele varovasti. Jos henkilö ei herää:</a:t>
            </a:r>
          </a:p>
          <a:p>
            <a:pPr marL="228600" marR="0" lvl="0" indent="-228600" algn="l" defTabSz="914400" rtl="0" eaLnBrk="1" fontAlgn="auto" latinLnBrk="0" hangingPunct="1">
              <a:lnSpc>
                <a:spcPct val="100000"/>
              </a:lnSpc>
              <a:spcBef>
                <a:spcPts val="360"/>
              </a:spcBef>
              <a:spcAft>
                <a:spcPts val="0"/>
              </a:spcAft>
              <a:buClr>
                <a:schemeClr val="dk1"/>
              </a:buClr>
              <a:buSzPts val="1200"/>
              <a:buFont typeface="Calibri"/>
              <a:buAutoNum type="arabicPeriod"/>
              <a:tabLst/>
              <a:defRPr/>
            </a:pPr>
            <a:r>
              <a:rPr lang="fi-FI" sz="900" b="1"/>
              <a:t>Soita 112, </a:t>
            </a:r>
            <a:r>
              <a:rPr lang="fi-FI" sz="900" b="0"/>
              <a:t>jos henkilö ei herää. Laita </a:t>
            </a:r>
            <a:r>
              <a:rPr lang="fi-FI" sz="900"/>
              <a:t>puhelin kaiutintoiminnolle. Jotta saat kädet vapaaksi. Noudata hätäkeskuksen antamia ohjeita.</a:t>
            </a:r>
          </a:p>
          <a:p>
            <a:pPr marL="228600" lvl="0" indent="-228600" algn="l" rtl="0">
              <a:lnSpc>
                <a:spcPct val="100000"/>
              </a:lnSpc>
              <a:spcBef>
                <a:spcPts val="360"/>
              </a:spcBef>
              <a:spcAft>
                <a:spcPts val="0"/>
              </a:spcAft>
              <a:buClr>
                <a:schemeClr val="dk1"/>
              </a:buClr>
              <a:buSzPts val="1200"/>
              <a:buFont typeface="Calibri"/>
              <a:buAutoNum type="arabicPeriod"/>
            </a:pPr>
            <a:r>
              <a:rPr lang="fi-FI" sz="900" b="1"/>
              <a:t>Tarkista hengitys: </a:t>
            </a:r>
            <a:r>
              <a:rPr lang="fi-FI" sz="900"/>
              <a:t>Henkilö asetetaan selälleen ja selvitetään, hengittääkö hän normaalisti. </a:t>
            </a:r>
          </a:p>
          <a:p>
            <a:pPr marL="228600" lvl="0" indent="-228600" algn="l" rtl="0">
              <a:lnSpc>
                <a:spcPct val="100000"/>
              </a:lnSpc>
              <a:spcBef>
                <a:spcPts val="360"/>
              </a:spcBef>
              <a:spcAft>
                <a:spcPts val="0"/>
              </a:spcAft>
              <a:buClr>
                <a:schemeClr val="dk1"/>
              </a:buClr>
              <a:buSzPts val="1200"/>
              <a:buFont typeface="Calibri"/>
              <a:buAutoNum type="arabicPeriod"/>
            </a:pPr>
            <a:r>
              <a:rPr lang="fi-FI" sz="900" b="1"/>
              <a:t>Avaa hengitystiet</a:t>
            </a:r>
            <a:r>
              <a:rPr lang="fi-FI" sz="900"/>
              <a:t> ojentamalla henkilön päätä ja kohottamalla ylös leuankärjestä. Ilmavirtaa tunnustellaan omalla poskella ja tarkkailemalla, liikkuuko rintakehä. </a:t>
            </a:r>
          </a:p>
          <a:p>
            <a:pPr marL="228600" lvl="0" indent="-228600" algn="l" rtl="0">
              <a:lnSpc>
                <a:spcPct val="100000"/>
              </a:lnSpc>
              <a:spcBef>
                <a:spcPts val="360"/>
              </a:spcBef>
              <a:spcAft>
                <a:spcPts val="0"/>
              </a:spcAft>
              <a:buClr>
                <a:schemeClr val="dk1"/>
              </a:buClr>
              <a:buSzPts val="1200"/>
              <a:buFont typeface="Calibri"/>
              <a:buAutoNum type="arabicPeriod"/>
            </a:pPr>
            <a:r>
              <a:rPr lang="fi-FI" sz="900" b="1"/>
              <a:t>Käännä </a:t>
            </a:r>
            <a:r>
              <a:rPr lang="fi-FI" sz="900" b="0"/>
              <a:t>henkilö kylkiasentoon kuvan mukaisesti, jos</a:t>
            </a:r>
            <a:r>
              <a:rPr lang="fi-FI" sz="900"/>
              <a:t> autettava hengittää normaalisti. </a:t>
            </a:r>
          </a:p>
          <a:p>
            <a:pPr marL="228600" lvl="0" indent="-228600" algn="l" rtl="0">
              <a:lnSpc>
                <a:spcPct val="100000"/>
              </a:lnSpc>
              <a:spcBef>
                <a:spcPts val="360"/>
              </a:spcBef>
              <a:spcAft>
                <a:spcPts val="0"/>
              </a:spcAft>
              <a:buClr>
                <a:schemeClr val="dk1"/>
              </a:buClr>
              <a:buSzPts val="1200"/>
              <a:buFont typeface="Calibri"/>
              <a:buAutoNum type="arabicPeriod"/>
            </a:pPr>
            <a:r>
              <a:rPr lang="fi-FI" sz="900" b="1"/>
              <a:t>Seuraa hengitystä: </a:t>
            </a:r>
            <a:r>
              <a:rPr lang="fi-FI" sz="900"/>
              <a:t>Huolehditaan, että hengitystie on avoin ja että hengitys on normaalia. Autettavaa tarkkaillaan, kunnes ammattiapu saapuu paikalle. </a:t>
            </a:r>
          </a:p>
          <a:p>
            <a:pPr marL="0" lvl="0" indent="0" algn="l" rtl="0">
              <a:lnSpc>
                <a:spcPct val="100000"/>
              </a:lnSpc>
              <a:spcBef>
                <a:spcPts val="360"/>
              </a:spcBef>
              <a:spcAft>
                <a:spcPts val="0"/>
              </a:spcAft>
              <a:buClr>
                <a:schemeClr val="dk1"/>
              </a:buClr>
              <a:buSzPts val="1400"/>
              <a:buFont typeface="Calibri"/>
              <a:buNone/>
            </a:pPr>
            <a:endParaRPr lang="fi-FI" sz="900" b="1"/>
          </a:p>
          <a:p>
            <a:pPr marL="0" lvl="0" indent="0" algn="l" rtl="0">
              <a:lnSpc>
                <a:spcPct val="100000"/>
              </a:lnSpc>
              <a:spcBef>
                <a:spcPts val="360"/>
              </a:spcBef>
              <a:spcAft>
                <a:spcPts val="0"/>
              </a:spcAft>
              <a:buClr>
                <a:schemeClr val="dk1"/>
              </a:buClr>
              <a:buSzPts val="1400"/>
              <a:buFont typeface="Calibri"/>
              <a:buNone/>
            </a:pPr>
            <a:r>
              <a:rPr lang="fi-FI" sz="900"/>
              <a:t>Harjoitelkaa kylkiasentoon kääntämistä. Joskus pelkästään kylkiasentoon kääntäminen voi pelastaa ihmishengen. Hengitystiet pysyvät kylkiasennossa parhaiten auki. </a:t>
            </a:r>
          </a:p>
          <a:p>
            <a:pPr marL="0" lvl="0" indent="0" algn="l" rtl="0">
              <a:lnSpc>
                <a:spcPct val="100000"/>
              </a:lnSpc>
              <a:spcBef>
                <a:spcPts val="360"/>
              </a:spcBef>
              <a:spcAft>
                <a:spcPts val="0"/>
              </a:spcAft>
              <a:buClr>
                <a:schemeClr val="dk1"/>
              </a:buClr>
              <a:buSzPts val="1400"/>
              <a:buFont typeface="Calibri"/>
              <a:buNone/>
            </a:pPr>
            <a:endParaRPr lang="fi-FI" sz="900"/>
          </a:p>
          <a:p>
            <a:pPr marL="0" lvl="0" indent="0" algn="l" rtl="0">
              <a:lnSpc>
                <a:spcPct val="100000"/>
              </a:lnSpc>
              <a:spcBef>
                <a:spcPts val="360"/>
              </a:spcBef>
              <a:spcAft>
                <a:spcPts val="0"/>
              </a:spcAft>
              <a:buClr>
                <a:schemeClr val="dk1"/>
              </a:buClr>
              <a:buSzPts val="1400"/>
              <a:buFont typeface="Calibri"/>
              <a:buNone/>
            </a:pPr>
            <a:r>
              <a:rPr lang="fi-FI" sz="900"/>
              <a:t>	1) Nosta autettavan toinen käsi yläviistoon kämmen ylöspäin ja aseta toinen käsi rinnan päälle. </a:t>
            </a:r>
            <a:br>
              <a:rPr lang="fi-FI" sz="900"/>
            </a:br>
            <a:r>
              <a:rPr lang="fi-FI" sz="900"/>
              <a:t>	2) Nosta autettavan takimmainen polvi koukkuun. </a:t>
            </a:r>
          </a:p>
          <a:p>
            <a:pPr marL="0" lvl="0" indent="0" algn="l" rtl="0">
              <a:lnSpc>
                <a:spcPct val="100000"/>
              </a:lnSpc>
              <a:spcBef>
                <a:spcPts val="360"/>
              </a:spcBef>
              <a:spcAft>
                <a:spcPts val="0"/>
              </a:spcAft>
              <a:buClr>
                <a:schemeClr val="dk1"/>
              </a:buClr>
              <a:buSzPts val="1400"/>
              <a:buFont typeface="Calibri"/>
              <a:buNone/>
            </a:pPr>
            <a:r>
              <a:rPr lang="fi-FI" sz="900"/>
              <a:t>	3) Tartu autettavaa hartiasta ja koukussa olevasta polvesta ja käännä hänet kyljelleen itseäsi päin. </a:t>
            </a:r>
          </a:p>
          <a:p>
            <a:pPr marL="0" lvl="0" indent="0" algn="l" rtl="0">
              <a:lnSpc>
                <a:spcPct val="100000"/>
              </a:lnSpc>
              <a:spcBef>
                <a:spcPts val="360"/>
              </a:spcBef>
              <a:spcAft>
                <a:spcPts val="0"/>
              </a:spcAft>
              <a:buClr>
                <a:schemeClr val="dk1"/>
              </a:buClr>
              <a:buSzPts val="1400"/>
              <a:buFont typeface="Calibri"/>
              <a:buNone/>
            </a:pPr>
            <a:r>
              <a:rPr lang="fi-FI" sz="900"/>
              <a:t>	4) Aseta käsi posken alle kämmenselkä ylöspäin. </a:t>
            </a:r>
          </a:p>
          <a:p>
            <a:pPr marL="0" lvl="0" indent="0" algn="l" rtl="0">
              <a:lnSpc>
                <a:spcPct val="100000"/>
              </a:lnSpc>
              <a:spcBef>
                <a:spcPts val="360"/>
              </a:spcBef>
              <a:spcAft>
                <a:spcPts val="0"/>
              </a:spcAft>
              <a:buClr>
                <a:schemeClr val="dk1"/>
              </a:buClr>
              <a:buSzPts val="1400"/>
              <a:buFont typeface="Calibri"/>
              <a:buNone/>
            </a:pPr>
            <a:r>
              <a:rPr lang="fi-FI" sz="900"/>
              <a:t>	5) Jätä päällimmäinen jalka suoraan kulmaan. </a:t>
            </a:r>
          </a:p>
          <a:p>
            <a:pPr marL="0" lvl="0" indent="0" algn="l" rtl="0">
              <a:lnSpc>
                <a:spcPct val="100000"/>
              </a:lnSpc>
              <a:spcBef>
                <a:spcPts val="360"/>
              </a:spcBef>
              <a:spcAft>
                <a:spcPts val="0"/>
              </a:spcAft>
              <a:buClr>
                <a:schemeClr val="dk1"/>
              </a:buClr>
              <a:buSzPts val="1400"/>
              <a:buFont typeface="Calibri"/>
              <a:buNone/>
            </a:pPr>
            <a:r>
              <a:rPr lang="fi-FI" sz="900"/>
              <a:t>	6) Varmista hengitys taivuttamalla päätä taaksepäin. </a:t>
            </a:r>
          </a:p>
          <a:p>
            <a:pPr marL="0" lvl="0" indent="0" algn="l" rtl="0">
              <a:lnSpc>
                <a:spcPct val="100000"/>
              </a:lnSpc>
              <a:spcBef>
                <a:spcPts val="360"/>
              </a:spcBef>
              <a:spcAft>
                <a:spcPts val="0"/>
              </a:spcAft>
              <a:buClr>
                <a:schemeClr val="dk1"/>
              </a:buClr>
              <a:buSzPts val="1400"/>
              <a:buFont typeface="Calibri"/>
              <a:buNone/>
            </a:pPr>
            <a:r>
              <a:rPr lang="fi-FI" sz="900"/>
              <a:t> </a:t>
            </a:r>
          </a:p>
          <a:p>
            <a:pPr marL="0" marR="0" lvl="0" indent="0" algn="l" rtl="0">
              <a:lnSpc>
                <a:spcPct val="100000"/>
              </a:lnSpc>
              <a:spcBef>
                <a:spcPts val="360"/>
              </a:spcBef>
              <a:spcAft>
                <a:spcPts val="0"/>
              </a:spcAft>
              <a:buClr>
                <a:schemeClr val="dk1"/>
              </a:buClr>
              <a:buSzPts val="1400"/>
              <a:buFont typeface="Calibri"/>
              <a:buNone/>
            </a:pPr>
            <a:r>
              <a:rPr lang="fi-FI" sz="900"/>
              <a:t>Lisätietoa löydät SPR:n ensiapuohjeista: </a:t>
            </a:r>
            <a:r>
              <a:rPr lang="fi-FI" sz="800" u="sng">
                <a:solidFill>
                  <a:schemeClr val="hlink"/>
                </a:solidFill>
                <a:latin typeface="Arial"/>
                <a:ea typeface="Arial"/>
                <a:cs typeface="Arial"/>
                <a:sym typeface="Arial"/>
                <a:hlinkClick r:id="rId3"/>
              </a:rPr>
              <a:t>https://www.punainenristi.fi/sites/frc2011.mearra.com/files/tiedostolataukset/2016_kuvallinen_aikuisen_ppe_yksi_auttaja.pdf</a:t>
            </a:r>
            <a:endParaRPr lang="fi-FI" sz="900"/>
          </a:p>
        </p:txBody>
      </p:sp>
      <p:sp>
        <p:nvSpPr>
          <p:cNvPr id="359" name="Google Shape;359;p26:notes"/>
          <p:cNvSpPr txBox="1">
            <a:spLocks noGrp="1"/>
          </p:cNvSpPr>
          <p:nvPr>
            <p:ph type="sldNum" idx="4294967295"/>
          </p:nvPr>
        </p:nvSpPr>
        <p:spPr>
          <a:xfrm>
            <a:off x="3850443" y="9428585"/>
            <a:ext cx="2945659" cy="498054"/>
          </a:xfrm>
          <a:prstGeom prst="rect">
            <a:avLst/>
          </a:prstGeom>
          <a:noFill/>
          <a:ln>
            <a:noFill/>
          </a:ln>
        </p:spPr>
        <p:txBody>
          <a:bodyPr spcFirstLastPara="1" wrap="square" lIns="91425" tIns="45700" rIns="91425" bIns="45700" anchor="b" anchorCtr="0">
            <a:noAutofit/>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n-GB" sz="1400" b="0" i="0" u="none" strike="noStrike" kern="0" cap="none" spc="0" normalizeH="0" baseline="0" noProof="0">
                <a:ln>
                  <a:noFill/>
                </a:ln>
                <a:solidFill>
                  <a:srgbClr val="000000"/>
                </a:solidFill>
                <a:effectLst/>
                <a:uLnTx/>
                <a:uFillTx/>
                <a:latin typeface="Arial"/>
                <a:cs typeface="Arial"/>
                <a:sym typeface="Arial"/>
              </a:rPr>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t>31</a:t>
            </a:fld>
            <a:endParaRPr kumimoji="0" sz="1400"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149670805"/>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56"/>
        <p:cNvGrpSpPr/>
        <p:nvPr/>
      </p:nvGrpSpPr>
      <p:grpSpPr>
        <a:xfrm>
          <a:off x="0" y="0"/>
          <a:ext cx="0" cy="0"/>
          <a:chOff x="0" y="0"/>
          <a:chExt cx="0" cy="0"/>
        </a:xfrm>
      </p:grpSpPr>
      <p:sp>
        <p:nvSpPr>
          <p:cNvPr id="357" name="Google Shape;357;p26:notes"/>
          <p:cNvSpPr>
            <a:spLocks noGrp="1" noRot="1" noChangeAspect="1"/>
          </p:cNvSpPr>
          <p:nvPr>
            <p:ph type="sldImg" idx="2"/>
          </p:nvPr>
        </p:nvSpPr>
        <p:spPr>
          <a:xfrm>
            <a:off x="422275" y="1239838"/>
            <a:ext cx="5953125" cy="3349625"/>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358" name="Google Shape;358;p26:notes"/>
          <p:cNvSpPr txBox="1">
            <a:spLocks noGrp="1"/>
          </p:cNvSpPr>
          <p:nvPr>
            <p:ph type="body" idx="1"/>
          </p:nvPr>
        </p:nvSpPr>
        <p:spPr>
          <a:xfrm>
            <a:off x="679768" y="4777195"/>
            <a:ext cx="5438140" cy="3908614"/>
          </a:xfrm>
          <a:prstGeom prst="rect">
            <a:avLst/>
          </a:prstGeom>
          <a:noFill/>
          <a:ln>
            <a:noFill/>
          </a:ln>
        </p:spPr>
        <p:txBody>
          <a:bodyPr spcFirstLastPara="1" wrap="square" lIns="91425" tIns="45700" rIns="91425" bIns="45700" anchor="t" anchorCtr="0">
            <a:noAutofit/>
          </a:bodyPr>
          <a:lstStyle/>
          <a:p>
            <a:pPr marL="158750" indent="0">
              <a:buNone/>
            </a:pPr>
            <a:r>
              <a:rPr lang="fi-FI" sz="800"/>
              <a:t>Katsokaa video nuoresta, joka löytää tajuttoman henkilön. Video alkaa automaattisesti. Video tarvitsee toimiakseen nettiyhteyden.</a:t>
            </a:r>
          </a:p>
          <a:p>
            <a:pPr marL="158750" indent="0">
              <a:buNone/>
            </a:pPr>
            <a:endParaRPr lang="fi-FI" sz="800"/>
          </a:p>
          <a:p>
            <a:pPr marL="158750" indent="0">
              <a:buNone/>
            </a:pPr>
            <a:r>
              <a:rPr lang="fi-FI" sz="800"/>
              <a:t>https://www.youtube.com/watch?v=3jGeYgvDlcI</a:t>
            </a:r>
          </a:p>
        </p:txBody>
      </p:sp>
      <p:sp>
        <p:nvSpPr>
          <p:cNvPr id="359" name="Google Shape;359;p26:notes"/>
          <p:cNvSpPr txBox="1">
            <a:spLocks noGrp="1"/>
          </p:cNvSpPr>
          <p:nvPr>
            <p:ph type="sldNum" idx="4294967295"/>
          </p:nvPr>
        </p:nvSpPr>
        <p:spPr>
          <a:xfrm>
            <a:off x="3850443" y="9428585"/>
            <a:ext cx="2945659" cy="498054"/>
          </a:xfrm>
          <a:prstGeom prst="rect">
            <a:avLst/>
          </a:prstGeom>
          <a:noFill/>
          <a:ln>
            <a:noFill/>
          </a:ln>
        </p:spPr>
        <p:txBody>
          <a:bodyPr spcFirstLastPara="1" wrap="square" lIns="91425" tIns="45700" rIns="91425" bIns="45700" anchor="b" anchorCtr="0">
            <a:noAutofit/>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n-GB" sz="1400" b="0" i="0" u="none" strike="noStrike" kern="0" cap="none" spc="0" normalizeH="0" baseline="0" noProof="0">
                <a:ln>
                  <a:noFill/>
                </a:ln>
                <a:solidFill>
                  <a:srgbClr val="000000"/>
                </a:solidFill>
                <a:effectLst/>
                <a:uLnTx/>
                <a:uFillTx/>
                <a:latin typeface="Arial"/>
                <a:cs typeface="Arial"/>
                <a:sym typeface="Arial"/>
              </a:rPr>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t>32</a:t>
            </a:fld>
            <a:endParaRPr kumimoji="0" sz="1400"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1349422868"/>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56"/>
        <p:cNvGrpSpPr/>
        <p:nvPr/>
      </p:nvGrpSpPr>
      <p:grpSpPr>
        <a:xfrm>
          <a:off x="0" y="0"/>
          <a:ext cx="0" cy="0"/>
          <a:chOff x="0" y="0"/>
          <a:chExt cx="0" cy="0"/>
        </a:xfrm>
      </p:grpSpPr>
      <p:sp>
        <p:nvSpPr>
          <p:cNvPr id="357" name="Google Shape;357;p26:notes"/>
          <p:cNvSpPr>
            <a:spLocks noGrp="1" noRot="1" noChangeAspect="1"/>
          </p:cNvSpPr>
          <p:nvPr>
            <p:ph type="sldImg" idx="2"/>
          </p:nvPr>
        </p:nvSpPr>
        <p:spPr>
          <a:xfrm>
            <a:off x="422275" y="1239838"/>
            <a:ext cx="5953125" cy="3349625"/>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358" name="Google Shape;358;p26:notes"/>
          <p:cNvSpPr txBox="1">
            <a:spLocks noGrp="1"/>
          </p:cNvSpPr>
          <p:nvPr>
            <p:ph type="body" idx="1"/>
          </p:nvPr>
        </p:nvSpPr>
        <p:spPr>
          <a:xfrm>
            <a:off x="679768" y="4777195"/>
            <a:ext cx="5438140" cy="3908614"/>
          </a:xfrm>
          <a:prstGeom prst="rect">
            <a:avLst/>
          </a:prstGeom>
          <a:noFill/>
          <a:ln>
            <a:noFill/>
          </a:ln>
        </p:spPr>
        <p:txBody>
          <a:bodyPr spcFirstLastPara="1" wrap="square" lIns="91425" tIns="45700" rIns="91425" bIns="45700" anchor="t" anchorCtr="0">
            <a:noAutofit/>
          </a:bodyPr>
          <a:lstStyle/>
          <a:p>
            <a:pPr marL="0" lvl="0" indent="0" algn="l" rtl="0">
              <a:lnSpc>
                <a:spcPct val="100000"/>
              </a:lnSpc>
              <a:spcBef>
                <a:spcPts val="0"/>
              </a:spcBef>
              <a:spcAft>
                <a:spcPts val="0"/>
              </a:spcAft>
              <a:buClr>
                <a:schemeClr val="dk1"/>
              </a:buClr>
              <a:buSzPts val="1400"/>
              <a:buFont typeface="Calibri"/>
              <a:buNone/>
            </a:pPr>
            <a:r>
              <a:rPr lang="fi-FI" sz="1200"/>
              <a:t>Jos tajuton ei hengitä, aloita elvytys. Ellet ole harjoitellut sitä ennen, saat neuvoja hätänumerosta 112.</a:t>
            </a:r>
          </a:p>
          <a:p>
            <a:pPr marL="0" marR="0" lvl="0" indent="0" algn="l" defTabSz="914400" rtl="0" eaLnBrk="1" fontAlgn="auto" latinLnBrk="0" hangingPunct="1">
              <a:lnSpc>
                <a:spcPct val="100000"/>
              </a:lnSpc>
              <a:spcBef>
                <a:spcPts val="0"/>
              </a:spcBef>
              <a:spcAft>
                <a:spcPts val="0"/>
              </a:spcAft>
              <a:buClr>
                <a:schemeClr val="dk1"/>
              </a:buClr>
              <a:buSzPts val="1400"/>
              <a:buFont typeface="Calibri"/>
              <a:buNone/>
              <a:tabLst/>
              <a:defRPr/>
            </a:pPr>
            <a:r>
              <a:rPr lang="fi-FI" sz="900" b="0" i="0" u="none" strike="noStrike" cap="none">
                <a:solidFill>
                  <a:schemeClr val="dk1"/>
                </a:solidFill>
                <a:latin typeface="Calibri"/>
                <a:ea typeface="Calibri"/>
                <a:cs typeface="Calibri"/>
                <a:sym typeface="Calibri"/>
              </a:rPr>
              <a:t>Jos et osaa painelu-puhalluselvytystä, painele kuitenkin. Paineluelvytys on kaikkein tärkeintä selviytymisen kannalta.</a:t>
            </a:r>
            <a:endParaRPr lang="fi-FI" sz="800"/>
          </a:p>
          <a:p>
            <a:pPr marL="0" lvl="0" indent="0" algn="l" rtl="0">
              <a:lnSpc>
                <a:spcPct val="100000"/>
              </a:lnSpc>
              <a:spcBef>
                <a:spcPts val="0"/>
              </a:spcBef>
              <a:spcAft>
                <a:spcPts val="0"/>
              </a:spcAft>
              <a:buClr>
                <a:schemeClr val="dk1"/>
              </a:buClr>
              <a:buSzPts val="1400"/>
              <a:buFont typeface="Calibri"/>
              <a:buNone/>
            </a:pPr>
            <a:endParaRPr lang="fi-FI" sz="1200"/>
          </a:p>
          <a:p>
            <a:pPr marL="0" lvl="0" indent="0" algn="l" rtl="0">
              <a:lnSpc>
                <a:spcPct val="100000"/>
              </a:lnSpc>
              <a:spcBef>
                <a:spcPts val="0"/>
              </a:spcBef>
              <a:spcAft>
                <a:spcPts val="0"/>
              </a:spcAft>
              <a:buClr>
                <a:schemeClr val="dk1"/>
              </a:buClr>
              <a:buSzPts val="1400"/>
              <a:buFont typeface="Calibri"/>
              <a:buNone/>
            </a:pPr>
            <a:r>
              <a:rPr lang="fi-FI" sz="1200"/>
              <a:t>Aikuisen elvytyksessä:</a:t>
            </a:r>
            <a:endParaRPr lang="fi-FI" sz="800"/>
          </a:p>
          <a:p>
            <a:pPr marL="228600" lvl="0" indent="-228600" algn="l" rtl="0">
              <a:lnSpc>
                <a:spcPct val="100000"/>
              </a:lnSpc>
              <a:spcBef>
                <a:spcPts val="0"/>
              </a:spcBef>
              <a:spcAft>
                <a:spcPts val="0"/>
              </a:spcAft>
              <a:buClr>
                <a:schemeClr val="dk1"/>
              </a:buClr>
              <a:buSzPts val="1400"/>
              <a:buFont typeface="Calibri"/>
              <a:buAutoNum type="arabicPeriod"/>
            </a:pPr>
            <a:r>
              <a:rPr lang="fi-FI" sz="1200"/>
              <a:t>Avaa ensin hengitystiet </a:t>
            </a:r>
            <a:endParaRPr lang="fi-FI" sz="800"/>
          </a:p>
          <a:p>
            <a:pPr marL="228600" lvl="0" indent="-228600" algn="l" rtl="0">
              <a:lnSpc>
                <a:spcPct val="100000"/>
              </a:lnSpc>
              <a:spcBef>
                <a:spcPts val="0"/>
              </a:spcBef>
              <a:spcAft>
                <a:spcPts val="0"/>
              </a:spcAft>
              <a:buClr>
                <a:schemeClr val="dk1"/>
              </a:buClr>
              <a:buSzPts val="1400"/>
              <a:buFont typeface="Calibri"/>
              <a:buAutoNum type="arabicPeriod"/>
            </a:pPr>
            <a:r>
              <a:rPr lang="fi-FI" sz="1200"/>
              <a:t>Painele 30 kertaa käsivarret suorina rintalastaa. Rintakehä painuu painalluksella noin 4-5 cm. </a:t>
            </a:r>
            <a:endParaRPr lang="fi-FI" sz="800"/>
          </a:p>
          <a:p>
            <a:pPr marL="228600" lvl="0" indent="-228600" algn="l" rtl="0">
              <a:lnSpc>
                <a:spcPct val="100000"/>
              </a:lnSpc>
              <a:spcBef>
                <a:spcPts val="0"/>
              </a:spcBef>
              <a:spcAft>
                <a:spcPts val="0"/>
              </a:spcAft>
              <a:buClr>
                <a:schemeClr val="dk1"/>
              </a:buClr>
              <a:buSzPts val="1400"/>
              <a:buFont typeface="Calibri"/>
              <a:buAutoNum type="arabicPeriod"/>
            </a:pPr>
            <a:r>
              <a:rPr lang="fi-FI" sz="1200"/>
              <a:t>Jatka puhalluselvytytyksellä: avaa hengitystiet uudestaan ja sulje sieraimet peukalolla ja etusormella. Paina huulesi tiiviisti henkilön suulle</a:t>
            </a:r>
            <a:endParaRPr lang="fi-FI" sz="800"/>
          </a:p>
          <a:p>
            <a:pPr marL="228600" lvl="0" indent="-228600" algn="l" rtl="0">
              <a:lnSpc>
                <a:spcPct val="100000"/>
              </a:lnSpc>
              <a:spcBef>
                <a:spcPts val="0"/>
              </a:spcBef>
              <a:spcAft>
                <a:spcPts val="0"/>
              </a:spcAft>
              <a:buClr>
                <a:schemeClr val="dk1"/>
              </a:buClr>
              <a:buSzPts val="1400"/>
              <a:buFont typeface="Calibri"/>
              <a:buAutoNum type="arabicPeriod"/>
            </a:pPr>
            <a:r>
              <a:rPr lang="fi-FI" sz="1200"/>
              <a:t>Puhalla 2 kertaa ilmaa keuhkoihin, seuraa samalla rintakehän liikkumista </a:t>
            </a:r>
            <a:endParaRPr lang="fi-FI" sz="800"/>
          </a:p>
          <a:p>
            <a:pPr marL="228600" marR="0" lvl="0" indent="-228600" algn="l" defTabSz="914400" rtl="0" eaLnBrk="1" fontAlgn="auto" latinLnBrk="0" hangingPunct="1">
              <a:lnSpc>
                <a:spcPct val="100000"/>
              </a:lnSpc>
              <a:spcBef>
                <a:spcPts val="0"/>
              </a:spcBef>
              <a:spcAft>
                <a:spcPts val="0"/>
              </a:spcAft>
              <a:buClr>
                <a:schemeClr val="dk1"/>
              </a:buClr>
              <a:buSzPts val="1400"/>
              <a:buFont typeface="Calibri"/>
              <a:buAutoNum type="arabicPeriod"/>
              <a:tabLst/>
              <a:defRPr/>
            </a:pPr>
            <a:r>
              <a:rPr lang="fi-FI" sz="1200"/>
              <a:t>Jatka painelupuhalluselvytystä vuorottelemalla rytmiä 30 painelua ja 2 puhallusta, kunnes vastuu siirtyy ammattihenkilölle, hengitys palautuu tai et enää jaksa elvyttää.</a:t>
            </a:r>
            <a:br>
              <a:rPr lang="fi-FI" sz="1200"/>
            </a:br>
            <a:br>
              <a:rPr lang="fi-FI" sz="1200"/>
            </a:br>
            <a:r>
              <a:rPr lang="fi-FI" sz="1200">
                <a:latin typeface="Oswald" panose="00000500000000000000" pitchFamily="2" charset="0"/>
                <a:ea typeface="Helvetica Neue"/>
                <a:cs typeface="Helvetica Neue"/>
                <a:sym typeface="Helvetica Neue"/>
              </a:rPr>
              <a:t>HUOM! Jos paikalla on muita, pyydä joku hakemaan nopeasti sydäniskuri (defibrilaattori)</a:t>
            </a:r>
            <a:endParaRPr lang="fi-FI" sz="1200"/>
          </a:p>
          <a:p>
            <a:pPr marL="0" marR="0" lvl="0" indent="0" algn="l" defTabSz="914400" rtl="0" eaLnBrk="1" fontAlgn="auto" latinLnBrk="0" hangingPunct="1">
              <a:lnSpc>
                <a:spcPct val="100000"/>
              </a:lnSpc>
              <a:spcBef>
                <a:spcPts val="0"/>
              </a:spcBef>
              <a:spcAft>
                <a:spcPts val="0"/>
              </a:spcAft>
              <a:buClr>
                <a:schemeClr val="dk1"/>
              </a:buClr>
              <a:buSzPts val="1400"/>
              <a:buFont typeface="Calibri"/>
              <a:buNone/>
              <a:tabLst/>
              <a:defRPr/>
            </a:pPr>
            <a:r>
              <a:rPr lang="fi-FI" sz="1200" b="1" i="1">
                <a:latin typeface="Oswald" panose="00000500000000000000" pitchFamily="2" charset="0"/>
                <a:ea typeface="Helvetica Neue"/>
                <a:cs typeface="Helvetica Neue"/>
                <a:sym typeface="Helvetica Neue"/>
              </a:rPr>
              <a:t>     Jos et osaa painelu-puhalluselvytystä, painele kuitenkin.</a:t>
            </a:r>
            <a:r>
              <a:rPr lang="fi-FI" sz="1200" b="1" i="1">
                <a:solidFill>
                  <a:srgbClr val="FFFFFF"/>
                </a:solidFill>
                <a:latin typeface="Oswald" panose="00000500000000000000" pitchFamily="2" charset="0"/>
                <a:ea typeface="Times New Roman"/>
                <a:cs typeface="Helvetica Neue"/>
                <a:sym typeface="Times New Roman"/>
              </a:rPr>
              <a:t> </a:t>
            </a:r>
            <a:r>
              <a:rPr lang="fi-FI" sz="1200" b="1" i="1">
                <a:latin typeface="Oswald" panose="00000500000000000000" pitchFamily="2" charset="0"/>
                <a:ea typeface="Helvetica Neue"/>
                <a:cs typeface="Helvetica Neue"/>
                <a:sym typeface="Helvetica Neue"/>
              </a:rPr>
              <a:t>Paineluelvytys on kaikkein tärkeintä selviytymisen kannalta. </a:t>
            </a:r>
            <a:r>
              <a:rPr lang="fi-FI" sz="1200" b="1" i="1">
                <a:solidFill>
                  <a:schemeClr val="tx1"/>
                </a:solidFill>
                <a:latin typeface="Oswald" panose="00000500000000000000" pitchFamily="2" charset="0"/>
                <a:ea typeface="Times New Roman"/>
                <a:cs typeface="Helvetica Neue"/>
                <a:sym typeface="Times New Roman"/>
              </a:rPr>
              <a:t>Nopeasti aloitettu elvytys moninkertaistaa selviytymismahdollisuudet!</a:t>
            </a:r>
            <a:endParaRPr lang="fi-FI" sz="1200" b="1" i="1"/>
          </a:p>
          <a:p>
            <a:pPr marL="0" lvl="0" indent="0" algn="l" rtl="0">
              <a:lnSpc>
                <a:spcPct val="100000"/>
              </a:lnSpc>
              <a:spcBef>
                <a:spcPts val="0"/>
              </a:spcBef>
              <a:spcAft>
                <a:spcPts val="0"/>
              </a:spcAft>
              <a:buNone/>
            </a:pPr>
            <a:endParaRPr lang="fi-FI" sz="1200"/>
          </a:p>
          <a:p>
            <a:pPr marL="0" lvl="0" indent="0" algn="l" rtl="0">
              <a:spcBef>
                <a:spcPts val="0"/>
              </a:spcBef>
              <a:spcAft>
                <a:spcPts val="0"/>
              </a:spcAft>
              <a:buClr>
                <a:schemeClr val="dk1"/>
              </a:buClr>
              <a:buFont typeface="Arial"/>
              <a:buNone/>
            </a:pPr>
            <a:r>
              <a:rPr lang="fi-FI" sz="1200"/>
              <a:t>Elvytystaitoja voit harjoitella koulussa, osallistumalla NouHätä-kampanjaan, monissa harrastuspiireissä sekä eri järjestöjen kursseilla, kuten Punaisen ristin kursseilla.</a:t>
            </a:r>
          </a:p>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br>
              <a:rPr lang="fi-FI" sz="1200"/>
            </a:br>
            <a:endParaRPr lang="fi-FI" sz="1200"/>
          </a:p>
          <a:p>
            <a:pPr marL="0" marR="0" lvl="0" indent="0" algn="l" rtl="0">
              <a:lnSpc>
                <a:spcPct val="100000"/>
              </a:lnSpc>
              <a:spcBef>
                <a:spcPts val="0"/>
              </a:spcBef>
              <a:spcAft>
                <a:spcPts val="0"/>
              </a:spcAft>
              <a:buClr>
                <a:schemeClr val="dk1"/>
              </a:buClr>
              <a:buSzPts val="1200"/>
              <a:buFont typeface="Calibri"/>
              <a:buNone/>
            </a:pPr>
            <a:r>
              <a:rPr lang="fi-FI" sz="1200" b="1"/>
              <a:t>Tehtävä:</a:t>
            </a:r>
          </a:p>
          <a:p>
            <a:pPr marL="0" marR="0" lvl="0" indent="0" algn="l" rtl="0">
              <a:lnSpc>
                <a:spcPct val="100000"/>
              </a:lnSpc>
              <a:spcBef>
                <a:spcPts val="0"/>
              </a:spcBef>
              <a:spcAft>
                <a:spcPts val="0"/>
              </a:spcAft>
              <a:buClr>
                <a:schemeClr val="dk1"/>
              </a:buClr>
              <a:buSzPts val="1200"/>
              <a:buFont typeface="Calibri"/>
              <a:buNone/>
            </a:pPr>
            <a:r>
              <a:rPr lang="fi-FI" sz="1200" b="0"/>
              <a:t>K</a:t>
            </a:r>
            <a:r>
              <a:rPr lang="fi-FI" sz="1200"/>
              <a:t>äykää yhdessä läpi käsien asento paineluelvytyksessä: aseta toisen käden kämmenet päällekkäin ja kämmentyvi kohdistetaan painelukohtaan.</a:t>
            </a:r>
          </a:p>
          <a:p>
            <a:pPr marL="0" marR="0" lvl="0" indent="0" algn="l" rtl="0">
              <a:lnSpc>
                <a:spcPct val="100000"/>
              </a:lnSpc>
              <a:spcBef>
                <a:spcPts val="0"/>
              </a:spcBef>
              <a:spcAft>
                <a:spcPts val="0"/>
              </a:spcAft>
              <a:buClr>
                <a:schemeClr val="dk1"/>
              </a:buClr>
              <a:buSzPts val="1200"/>
              <a:buFont typeface="Calibri"/>
              <a:buNone/>
            </a:pPr>
            <a:r>
              <a:rPr lang="fi-FI" sz="1200"/>
              <a:t>Huomauta oppilaille, että elvytystä saa harjoitella vain nukella, ei missään tapauksessa toisella ihmisellä.</a:t>
            </a:r>
          </a:p>
          <a:p>
            <a:pPr marL="0" marR="0" lvl="0" indent="0" algn="l" rtl="0">
              <a:lnSpc>
                <a:spcPct val="100000"/>
              </a:lnSpc>
              <a:spcBef>
                <a:spcPts val="0"/>
              </a:spcBef>
              <a:spcAft>
                <a:spcPts val="0"/>
              </a:spcAft>
              <a:buClr>
                <a:schemeClr val="dk1"/>
              </a:buClr>
              <a:buSzPts val="1200"/>
              <a:buFont typeface="Calibri"/>
              <a:buNone/>
            </a:pPr>
            <a:r>
              <a:rPr lang="fi-FI" sz="1200"/>
              <a:t>Kun olette kokeilleet käsien asentoa, etsikää vielä rytmi eli n. 100 per min. Hahmottakaa rytmiä taputtamalla ja naputtamalla kädellä pöytään. </a:t>
            </a:r>
          </a:p>
          <a:p>
            <a:pPr marL="0" marR="0" lvl="0" indent="0" algn="l" rtl="0">
              <a:lnSpc>
                <a:spcPct val="100000"/>
              </a:lnSpc>
              <a:spcBef>
                <a:spcPts val="0"/>
              </a:spcBef>
              <a:spcAft>
                <a:spcPts val="0"/>
              </a:spcAft>
              <a:buClr>
                <a:schemeClr val="dk1"/>
              </a:buClr>
              <a:buSzPts val="1200"/>
              <a:buFont typeface="Calibri"/>
              <a:buNone/>
            </a:pPr>
            <a:endParaRPr lang="fi-FI" sz="1200"/>
          </a:p>
          <a:p>
            <a:pPr marL="0" marR="0" lvl="0" indent="0" algn="l" rtl="0">
              <a:lnSpc>
                <a:spcPct val="100000"/>
              </a:lnSpc>
              <a:spcBef>
                <a:spcPts val="0"/>
              </a:spcBef>
              <a:spcAft>
                <a:spcPts val="0"/>
              </a:spcAft>
              <a:buClr>
                <a:schemeClr val="dk1"/>
              </a:buClr>
              <a:buSzPts val="1200"/>
              <a:buFont typeface="Calibri"/>
              <a:buNone/>
            </a:pPr>
            <a:r>
              <a:rPr lang="fi-FI" sz="1200" b="1"/>
              <a:t>Lisätietoa:</a:t>
            </a:r>
          </a:p>
          <a:p>
            <a:pPr marL="0" marR="0" lvl="0" indent="0" algn="l" rtl="0">
              <a:lnSpc>
                <a:spcPct val="100000"/>
              </a:lnSpc>
              <a:spcBef>
                <a:spcPts val="0"/>
              </a:spcBef>
              <a:spcAft>
                <a:spcPts val="0"/>
              </a:spcAft>
              <a:buClr>
                <a:schemeClr val="dk1"/>
              </a:buClr>
              <a:buSzPts val="1200"/>
              <a:buFont typeface="Calibri"/>
              <a:buNone/>
            </a:pPr>
            <a:r>
              <a:rPr lang="fi-FI" sz="1200"/>
              <a:t>SPR:n elvytysohjeet: </a:t>
            </a:r>
            <a:r>
              <a:rPr lang="fi-FI" sz="1100" u="sng">
                <a:solidFill>
                  <a:schemeClr val="hlink"/>
                </a:solidFill>
                <a:latin typeface="Arial"/>
                <a:ea typeface="Arial"/>
                <a:cs typeface="Arial"/>
                <a:sym typeface="Arial"/>
                <a:hlinkClick r:id="rId3"/>
              </a:rPr>
              <a:t>https://www.punainenristi.fi/sites/frc2011.mearra.com/files/tiedostolataukset/2016_kuvallinen_aikuisen_ppe_yksi_auttaja.pdf</a:t>
            </a:r>
            <a:endParaRPr lang="fi-FI" sz="1200"/>
          </a:p>
        </p:txBody>
      </p:sp>
      <p:sp>
        <p:nvSpPr>
          <p:cNvPr id="359" name="Google Shape;359;p26:notes"/>
          <p:cNvSpPr txBox="1">
            <a:spLocks noGrp="1"/>
          </p:cNvSpPr>
          <p:nvPr>
            <p:ph type="sldNum" idx="4294967295"/>
          </p:nvPr>
        </p:nvSpPr>
        <p:spPr>
          <a:xfrm>
            <a:off x="3850443" y="9428585"/>
            <a:ext cx="2945659" cy="498054"/>
          </a:xfrm>
          <a:prstGeom prst="rect">
            <a:avLst/>
          </a:prstGeom>
          <a:noFill/>
          <a:ln>
            <a:noFill/>
          </a:ln>
        </p:spPr>
        <p:txBody>
          <a:bodyPr spcFirstLastPara="1" wrap="square" lIns="91425" tIns="45700" rIns="91425" bIns="45700" anchor="b" anchorCtr="0">
            <a:noAutofit/>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n-GB" sz="1400" b="0" i="0" u="none" strike="noStrike" kern="0" cap="none" spc="0" normalizeH="0" baseline="0" noProof="0">
                <a:ln>
                  <a:noFill/>
                </a:ln>
                <a:solidFill>
                  <a:srgbClr val="000000"/>
                </a:solidFill>
                <a:effectLst/>
                <a:uLnTx/>
                <a:uFillTx/>
                <a:latin typeface="Arial"/>
                <a:cs typeface="Arial"/>
                <a:sym typeface="Arial"/>
              </a:rPr>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t>33</a:t>
            </a:fld>
            <a:endParaRPr kumimoji="0" sz="1400"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629751276"/>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56"/>
        <p:cNvGrpSpPr/>
        <p:nvPr/>
      </p:nvGrpSpPr>
      <p:grpSpPr>
        <a:xfrm>
          <a:off x="0" y="0"/>
          <a:ext cx="0" cy="0"/>
          <a:chOff x="0" y="0"/>
          <a:chExt cx="0" cy="0"/>
        </a:xfrm>
      </p:grpSpPr>
      <p:sp>
        <p:nvSpPr>
          <p:cNvPr id="357" name="Google Shape;357;p26:notes"/>
          <p:cNvSpPr>
            <a:spLocks noGrp="1" noRot="1" noChangeAspect="1"/>
          </p:cNvSpPr>
          <p:nvPr>
            <p:ph type="sldImg" idx="2"/>
          </p:nvPr>
        </p:nvSpPr>
        <p:spPr>
          <a:xfrm>
            <a:off x="422275" y="1239838"/>
            <a:ext cx="5953125" cy="3349625"/>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358" name="Google Shape;358;p26:notes"/>
          <p:cNvSpPr txBox="1">
            <a:spLocks noGrp="1"/>
          </p:cNvSpPr>
          <p:nvPr>
            <p:ph type="body" idx="1"/>
          </p:nvPr>
        </p:nvSpPr>
        <p:spPr>
          <a:xfrm>
            <a:off x="679768" y="4777195"/>
            <a:ext cx="5438140" cy="3908614"/>
          </a:xfrm>
          <a:prstGeom prst="rect">
            <a:avLst/>
          </a:prstGeom>
          <a:noFill/>
          <a:ln>
            <a:noFill/>
          </a:ln>
        </p:spPr>
        <p:txBody>
          <a:bodyPr spcFirstLastPara="1" wrap="square" lIns="91425" tIns="45700" rIns="91425" bIns="45700" anchor="t" anchorCtr="0">
            <a:noAutofit/>
          </a:bodyPr>
          <a:lstStyle/>
          <a:p>
            <a:pPr marL="360994" indent="-214313" defTabSz="914378">
              <a:spcBef>
                <a:spcPts val="420"/>
              </a:spcBef>
              <a:buClr>
                <a:srgbClr val="C00000"/>
              </a:buClr>
              <a:buSzPts val="1820"/>
              <a:buFont typeface="Arial" panose="020B0604020202020204" pitchFamily="34" charset="0"/>
              <a:buChar char="•"/>
            </a:pPr>
            <a:r>
              <a:rPr lang="fi-FI" sz="900">
                <a:latin typeface="Oswald" panose="00000500000000000000" pitchFamily="2" charset="0"/>
              </a:rPr>
              <a:t>Elvytystilanteessa sydäniskurilla voit </a:t>
            </a:r>
            <a:r>
              <a:rPr lang="fi-FI" sz="900">
                <a:solidFill>
                  <a:srgbClr val="FF0000"/>
                </a:solidFill>
                <a:latin typeface="Oswald" panose="00000500000000000000" pitchFamily="2" charset="0"/>
              </a:rPr>
              <a:t>palauttaa autettavan sydämen normaaliin rytmiin ja pelastaa hengen. </a:t>
            </a:r>
          </a:p>
          <a:p>
            <a:pPr marL="360994" marR="0" lvl="0" indent="-214313" algn="l" defTabSz="914378" rtl="0" eaLnBrk="1" fontAlgn="auto" latinLnBrk="0" hangingPunct="1">
              <a:lnSpc>
                <a:spcPct val="100000"/>
              </a:lnSpc>
              <a:spcBef>
                <a:spcPts val="420"/>
              </a:spcBef>
              <a:spcAft>
                <a:spcPts val="0"/>
              </a:spcAft>
              <a:buClr>
                <a:srgbClr val="C00000"/>
              </a:buClr>
              <a:buSzPts val="1820"/>
              <a:buFont typeface="Arial" panose="020B0604020202020204" pitchFamily="34" charset="0"/>
              <a:buChar char="•"/>
              <a:tabLst/>
              <a:defRPr/>
            </a:pPr>
            <a:r>
              <a:rPr lang="fi-FI" sz="900">
                <a:latin typeface="Oswald" panose="00000500000000000000" pitchFamily="2" charset="0"/>
              </a:rPr>
              <a:t>Jokainen osaa ja saa käyttää sydäniskuria hätätilanteessa. </a:t>
            </a:r>
            <a:r>
              <a:rPr lang="fi-FI" sz="900">
                <a:solidFill>
                  <a:srgbClr val="FF0000"/>
                </a:solidFill>
                <a:latin typeface="Oswald" panose="00000500000000000000" pitchFamily="2" charset="0"/>
              </a:rPr>
              <a:t>Laite ohjeistaa vaihe vaiheelta, mitä pitää tehdä.</a:t>
            </a:r>
            <a:br>
              <a:rPr lang="fi-FI" sz="900">
                <a:solidFill>
                  <a:srgbClr val="FF0000"/>
                </a:solidFill>
                <a:latin typeface="Oswald" panose="00000500000000000000" pitchFamily="2" charset="0"/>
              </a:rPr>
            </a:br>
            <a:r>
              <a:rPr lang="fi-FI" sz="900" b="1" i="0" u="none" strike="noStrike" cap="none">
                <a:solidFill>
                  <a:schemeClr val="dk1"/>
                </a:solidFill>
                <a:latin typeface="Calibri"/>
                <a:ea typeface="Calibri"/>
                <a:cs typeface="Calibri"/>
                <a:sym typeface="Calibri"/>
              </a:rPr>
              <a:t>HUOM! </a:t>
            </a:r>
            <a:r>
              <a:rPr lang="fi-FI" sz="900" b="0" i="0" u="none" strike="noStrike" cap="none">
                <a:solidFill>
                  <a:schemeClr val="dk1"/>
                </a:solidFill>
                <a:latin typeface="Calibri"/>
                <a:ea typeface="Calibri"/>
                <a:cs typeface="Calibri"/>
                <a:sym typeface="Calibri"/>
              </a:rPr>
              <a:t>Sydäniskurilla ei voi vahingoittaa ketään, kun noudatat sen antamia ohjeita.</a:t>
            </a:r>
          </a:p>
          <a:p>
            <a:pPr marL="146681" indent="0" defTabSz="914378">
              <a:spcBef>
                <a:spcPts val="420"/>
              </a:spcBef>
              <a:buClr>
                <a:srgbClr val="C00000"/>
              </a:buClr>
              <a:buSzPts val="1820"/>
              <a:buFont typeface="Arial" panose="020B0604020202020204" pitchFamily="34" charset="0"/>
              <a:buNone/>
            </a:pPr>
            <a:endParaRPr lang="fi-FI" sz="900">
              <a:solidFill>
                <a:srgbClr val="FF0000"/>
              </a:solidFill>
              <a:latin typeface="Oswald" panose="00000500000000000000" pitchFamily="2" charset="0"/>
            </a:endParaRPr>
          </a:p>
          <a:p>
            <a:pPr marL="146681" marR="0" lvl="0" indent="0" algn="l" defTabSz="914378" rtl="0" eaLnBrk="1" fontAlgn="auto" latinLnBrk="0" hangingPunct="1">
              <a:lnSpc>
                <a:spcPct val="100000"/>
              </a:lnSpc>
              <a:spcBef>
                <a:spcPts val="420"/>
              </a:spcBef>
              <a:spcAft>
                <a:spcPts val="0"/>
              </a:spcAft>
              <a:buClr>
                <a:srgbClr val="C00000"/>
              </a:buClr>
              <a:buSzPts val="1820"/>
              <a:buFont typeface="Arial" panose="020B0604020202020204" pitchFamily="34" charset="0"/>
              <a:buNone/>
              <a:tabLst/>
              <a:defRPr/>
            </a:pPr>
            <a:r>
              <a:rPr lang="fi-FI" sz="900" b="0" i="0" kern="1200">
                <a:solidFill>
                  <a:schemeClr val="tx1"/>
                </a:solidFill>
                <a:effectLst/>
                <a:latin typeface="+mn-lt"/>
                <a:ea typeface="+mn-ea"/>
                <a:cs typeface="+mn-cs"/>
              </a:rPr>
              <a:t>Vaikka sydäniskuria osaa ja saa käyttää jokainen, sen käyttöä kannattaa harjoitella. Harjoittelu antaa varmuutta ja rohkeutta käyttää sydäniskuria hätätilanteessa. Koulun kannattaa harkita harjoitussydäniskurin hankkimista. Osa harjoituslaitteista antaa palautetta myös paineluelvytyksestä, jolloin opettajan ei tarvitse arvioida sen onnistumista.</a:t>
            </a:r>
            <a:endParaRPr lang="fi-FI" sz="900" b="0" i="0" kern="0">
              <a:solidFill>
                <a:srgbClr val="FF0000"/>
              </a:solidFill>
              <a:effectLst/>
              <a:latin typeface="Oswald" panose="00000500000000000000" pitchFamily="2" charset="0"/>
              <a:ea typeface="+mn-ea"/>
              <a:cs typeface="Calibri"/>
            </a:endParaRPr>
          </a:p>
          <a:p>
            <a:pPr marL="146681" marR="0" lvl="0" indent="0" algn="l" defTabSz="914378" rtl="0" eaLnBrk="1" fontAlgn="auto" latinLnBrk="0" hangingPunct="1">
              <a:lnSpc>
                <a:spcPct val="100000"/>
              </a:lnSpc>
              <a:spcBef>
                <a:spcPts val="420"/>
              </a:spcBef>
              <a:spcAft>
                <a:spcPts val="0"/>
              </a:spcAft>
              <a:buClr>
                <a:srgbClr val="C00000"/>
              </a:buClr>
              <a:buSzPts val="1820"/>
              <a:buFont typeface="Arial" panose="020B0604020202020204" pitchFamily="34" charset="0"/>
              <a:buNone/>
              <a:tabLst/>
              <a:defRPr/>
            </a:pPr>
            <a:br>
              <a:rPr lang="fi-FI" sz="900" b="0" i="0" kern="0">
                <a:solidFill>
                  <a:srgbClr val="FF0000"/>
                </a:solidFill>
                <a:effectLst/>
                <a:latin typeface="Oswald" panose="00000500000000000000" pitchFamily="2" charset="0"/>
                <a:ea typeface="+mn-ea"/>
                <a:cs typeface="Calibri"/>
              </a:rPr>
            </a:br>
            <a:r>
              <a:rPr lang="fi-FI" sz="900" b="0" i="0" kern="1200">
                <a:solidFill>
                  <a:schemeClr val="tx1"/>
                </a:solidFill>
                <a:effectLst/>
                <a:latin typeface="+mn-lt"/>
                <a:ea typeface="+mn-ea"/>
                <a:cs typeface="+mn-cs"/>
              </a:rPr>
              <a:t>Sydäniskureita löytyy monista julkisista tiloista, kuten kauppakeskuksista, työpaikoilta ja urheilutiloista. Lähimmän sydäniskurin paikannat defi.fi-palvelusta. Sydäniskurin löydät sen vihreän tunnuksen luota.</a:t>
            </a:r>
          </a:p>
        </p:txBody>
      </p:sp>
      <p:sp>
        <p:nvSpPr>
          <p:cNvPr id="359" name="Google Shape;359;p26:notes"/>
          <p:cNvSpPr txBox="1">
            <a:spLocks noGrp="1"/>
          </p:cNvSpPr>
          <p:nvPr>
            <p:ph type="sldNum" idx="4294967295"/>
          </p:nvPr>
        </p:nvSpPr>
        <p:spPr>
          <a:xfrm>
            <a:off x="3850443" y="9428585"/>
            <a:ext cx="2945659" cy="498054"/>
          </a:xfrm>
          <a:prstGeom prst="rect">
            <a:avLst/>
          </a:prstGeom>
          <a:noFill/>
          <a:ln>
            <a:noFill/>
          </a:ln>
        </p:spPr>
        <p:txBody>
          <a:bodyPr spcFirstLastPara="1" wrap="square" lIns="91425" tIns="45700" rIns="91425" bIns="45700" anchor="b" anchorCtr="0">
            <a:noAutofit/>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n-GB" sz="1400" b="0" i="0" u="none" strike="noStrike" kern="0" cap="none" spc="0" normalizeH="0" baseline="0" noProof="0">
                <a:ln>
                  <a:noFill/>
                </a:ln>
                <a:solidFill>
                  <a:srgbClr val="000000"/>
                </a:solidFill>
                <a:effectLst/>
                <a:uLnTx/>
                <a:uFillTx/>
                <a:latin typeface="Arial"/>
                <a:cs typeface="Arial"/>
                <a:sym typeface="Arial"/>
              </a:rPr>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t>34</a:t>
            </a:fld>
            <a:endParaRPr kumimoji="0" sz="1400"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484859861"/>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56"/>
        <p:cNvGrpSpPr/>
        <p:nvPr/>
      </p:nvGrpSpPr>
      <p:grpSpPr>
        <a:xfrm>
          <a:off x="0" y="0"/>
          <a:ext cx="0" cy="0"/>
          <a:chOff x="0" y="0"/>
          <a:chExt cx="0" cy="0"/>
        </a:xfrm>
      </p:grpSpPr>
      <p:sp>
        <p:nvSpPr>
          <p:cNvPr id="357" name="Google Shape;357;p26:notes"/>
          <p:cNvSpPr>
            <a:spLocks noGrp="1" noRot="1" noChangeAspect="1"/>
          </p:cNvSpPr>
          <p:nvPr>
            <p:ph type="sldImg" idx="2"/>
          </p:nvPr>
        </p:nvSpPr>
        <p:spPr>
          <a:xfrm>
            <a:off x="422275" y="1239838"/>
            <a:ext cx="5953125" cy="3349625"/>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358" name="Google Shape;358;p26:notes"/>
          <p:cNvSpPr txBox="1">
            <a:spLocks noGrp="1"/>
          </p:cNvSpPr>
          <p:nvPr>
            <p:ph type="body" idx="1"/>
          </p:nvPr>
        </p:nvSpPr>
        <p:spPr>
          <a:xfrm>
            <a:off x="679768" y="4777195"/>
            <a:ext cx="5438140" cy="3908614"/>
          </a:xfrm>
          <a:prstGeom prst="rect">
            <a:avLst/>
          </a:prstGeom>
          <a:noFill/>
          <a:ln>
            <a:noFill/>
          </a:ln>
        </p:spPr>
        <p:txBody>
          <a:bodyPr spcFirstLastPara="1" wrap="square" lIns="91425" tIns="45700" rIns="91425" bIns="45700" anchor="t" anchorCtr="0">
            <a:noAutofit/>
          </a:bodyPr>
          <a:lstStyle/>
          <a:p>
            <a:pPr marL="457200" marR="0" lvl="0" indent="-228600" algn="l" defTabSz="914400" rtl="0" eaLnBrk="1" fontAlgn="auto" latinLnBrk="0" hangingPunct="1">
              <a:lnSpc>
                <a:spcPct val="100000"/>
              </a:lnSpc>
              <a:spcBef>
                <a:spcPts val="0"/>
              </a:spcBef>
              <a:spcAft>
                <a:spcPts val="0"/>
              </a:spcAft>
              <a:buClr>
                <a:srgbClr val="000000"/>
              </a:buClr>
              <a:buSzPts val="1400"/>
              <a:buFont typeface="Arial"/>
              <a:buNone/>
              <a:tabLst/>
              <a:defRPr/>
            </a:pPr>
            <a:r>
              <a:rPr lang="fi-FI" sz="800"/>
              <a:t>Katsokaa tältä tai seuraavalta dialta video defibrillaattorin käytöstä. Seuraavalla dialla oleva video saatavilla myös ruotsinkielisenä (linkki kyseisellä dialla).</a:t>
            </a:r>
          </a:p>
          <a:p>
            <a:pPr marL="457200" marR="0" lvl="0" indent="-228600" algn="l" defTabSz="914400" rtl="0" eaLnBrk="1" fontAlgn="auto" latinLnBrk="0" hangingPunct="1">
              <a:lnSpc>
                <a:spcPct val="100000"/>
              </a:lnSpc>
              <a:spcBef>
                <a:spcPts val="0"/>
              </a:spcBef>
              <a:spcAft>
                <a:spcPts val="0"/>
              </a:spcAft>
              <a:buClr>
                <a:srgbClr val="000000"/>
              </a:buClr>
              <a:buSzPts val="1400"/>
              <a:buFont typeface="Arial"/>
              <a:buNone/>
              <a:tabLst/>
              <a:defRPr/>
            </a:pPr>
            <a:endParaRPr lang="fi-FI" sz="800"/>
          </a:p>
          <a:p>
            <a:pPr marL="457200" marR="0" lvl="0" indent="-228600" algn="l" defTabSz="914400" rtl="0" eaLnBrk="1" fontAlgn="auto" latinLnBrk="0" hangingPunct="1">
              <a:lnSpc>
                <a:spcPct val="100000"/>
              </a:lnSpc>
              <a:spcBef>
                <a:spcPts val="0"/>
              </a:spcBef>
              <a:spcAft>
                <a:spcPts val="0"/>
              </a:spcAft>
              <a:buClr>
                <a:srgbClr val="000000"/>
              </a:buClr>
              <a:buSzPts val="1400"/>
              <a:buFont typeface="Arial"/>
              <a:buNone/>
              <a:tabLst/>
              <a:defRPr/>
            </a:pPr>
            <a:r>
              <a:rPr lang="fi-FI" sz="800"/>
              <a:t>Tällä dialla Keski-Suomen Pelastuslaitoksen video elvytykestä, jossa käytetään elvytyspainallusten lisäksi defibrillaattoria eli sydäniskuria. Video alkaa automaattisesti. Video tarvitsee toimiakseen nettiyhteyden.</a:t>
            </a:r>
            <a:endParaRPr lang="fi-FI" sz="800">
              <a:solidFill>
                <a:srgbClr val="0563C1"/>
              </a:solidFill>
              <a:hlinkClick r:id="rId3">
                <a:extLst>
                  <a:ext uri="{A12FA001-AC4F-418D-AE19-62706E023703}">
                    <ahyp:hlinkClr xmlns:ahyp="http://schemas.microsoft.com/office/drawing/2018/hyperlinkcolor" val="tx"/>
                  </a:ext>
                </a:extLst>
              </a:hlinkClick>
            </a:endParaRPr>
          </a:p>
          <a:p>
            <a:pPr marL="457200" marR="0" lvl="0" indent="-228600" algn="l" defTabSz="914400" rtl="0" eaLnBrk="1" fontAlgn="auto" latinLnBrk="0" hangingPunct="1">
              <a:lnSpc>
                <a:spcPct val="100000"/>
              </a:lnSpc>
              <a:spcBef>
                <a:spcPts val="0"/>
              </a:spcBef>
              <a:spcAft>
                <a:spcPts val="0"/>
              </a:spcAft>
              <a:buClr>
                <a:srgbClr val="000000"/>
              </a:buClr>
              <a:buSzPts val="1400"/>
              <a:buFont typeface="Arial"/>
              <a:buNone/>
              <a:tabLst/>
              <a:defRPr/>
            </a:pPr>
            <a:endParaRPr lang="fi-FI" sz="800" u="none"/>
          </a:p>
          <a:p>
            <a:pPr marL="457200" marR="0" lvl="0" indent="-228600" algn="l" defTabSz="914400" rtl="0" eaLnBrk="1" fontAlgn="auto" latinLnBrk="0" hangingPunct="1">
              <a:lnSpc>
                <a:spcPct val="100000"/>
              </a:lnSpc>
              <a:spcBef>
                <a:spcPts val="0"/>
              </a:spcBef>
              <a:spcAft>
                <a:spcPts val="0"/>
              </a:spcAft>
              <a:buClr>
                <a:srgbClr val="000000"/>
              </a:buClr>
              <a:buSzPts val="1400"/>
              <a:buFont typeface="Arial"/>
              <a:buNone/>
              <a:tabLst/>
              <a:defRPr/>
            </a:pPr>
            <a:r>
              <a:rPr lang="fi-FI" sz="1100" b="0" i="0" u="none" strike="noStrike" cap="none">
                <a:solidFill>
                  <a:srgbClr val="000000"/>
                </a:solidFill>
                <a:effectLst/>
                <a:latin typeface="Arial"/>
                <a:ea typeface="Arial"/>
                <a:cs typeface="Arial"/>
                <a:sym typeface="Arial"/>
              </a:rPr>
              <a:t>Linkki videoon: https://www.youtube.com/watch?v=V-tVAXFGoOc</a:t>
            </a:r>
            <a:endParaRPr lang="fi-FI" sz="800" u="none"/>
          </a:p>
        </p:txBody>
      </p:sp>
      <p:sp>
        <p:nvSpPr>
          <p:cNvPr id="359" name="Google Shape;359;p26:notes"/>
          <p:cNvSpPr txBox="1">
            <a:spLocks noGrp="1"/>
          </p:cNvSpPr>
          <p:nvPr>
            <p:ph type="sldNum" idx="4294967295"/>
          </p:nvPr>
        </p:nvSpPr>
        <p:spPr>
          <a:xfrm>
            <a:off x="3850443" y="9428585"/>
            <a:ext cx="2945659" cy="498054"/>
          </a:xfrm>
          <a:prstGeom prst="rect">
            <a:avLst/>
          </a:prstGeom>
          <a:noFill/>
          <a:ln>
            <a:noFill/>
          </a:ln>
        </p:spPr>
        <p:txBody>
          <a:bodyPr spcFirstLastPara="1" wrap="square" lIns="91425" tIns="45700" rIns="91425" bIns="45700" anchor="b" anchorCtr="0">
            <a:noAutofit/>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n-GB" sz="1400" b="0" i="0" u="none" strike="noStrike" kern="0" cap="none" spc="0" normalizeH="0" baseline="0" noProof="0">
                <a:ln>
                  <a:noFill/>
                </a:ln>
                <a:solidFill>
                  <a:srgbClr val="000000"/>
                </a:solidFill>
                <a:effectLst/>
                <a:uLnTx/>
                <a:uFillTx/>
                <a:latin typeface="Arial"/>
                <a:cs typeface="Arial"/>
                <a:sym typeface="Arial"/>
              </a:rPr>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t>35</a:t>
            </a:fld>
            <a:endParaRPr kumimoji="0" sz="1400"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1173495559"/>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56"/>
        <p:cNvGrpSpPr/>
        <p:nvPr/>
      </p:nvGrpSpPr>
      <p:grpSpPr>
        <a:xfrm>
          <a:off x="0" y="0"/>
          <a:ext cx="0" cy="0"/>
          <a:chOff x="0" y="0"/>
          <a:chExt cx="0" cy="0"/>
        </a:xfrm>
      </p:grpSpPr>
      <p:sp>
        <p:nvSpPr>
          <p:cNvPr id="357" name="Google Shape;357;p26:notes"/>
          <p:cNvSpPr>
            <a:spLocks noGrp="1" noRot="1" noChangeAspect="1"/>
          </p:cNvSpPr>
          <p:nvPr>
            <p:ph type="sldImg" idx="2"/>
          </p:nvPr>
        </p:nvSpPr>
        <p:spPr>
          <a:xfrm>
            <a:off x="422275" y="1239838"/>
            <a:ext cx="5953125" cy="3349625"/>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358" name="Google Shape;358;p26:notes"/>
          <p:cNvSpPr txBox="1">
            <a:spLocks noGrp="1"/>
          </p:cNvSpPr>
          <p:nvPr>
            <p:ph type="body" idx="1"/>
          </p:nvPr>
        </p:nvSpPr>
        <p:spPr>
          <a:xfrm>
            <a:off x="679768" y="4777195"/>
            <a:ext cx="5438140" cy="3908614"/>
          </a:xfrm>
          <a:prstGeom prst="rect">
            <a:avLst/>
          </a:prstGeom>
          <a:noFill/>
          <a:ln>
            <a:noFill/>
          </a:ln>
        </p:spPr>
        <p:txBody>
          <a:bodyPr spcFirstLastPara="1" wrap="square" lIns="91425" tIns="45700" rIns="91425" bIns="45700" anchor="t" anchorCtr="0">
            <a:noAutofit/>
          </a:bodyPr>
          <a:lstStyle/>
          <a:p>
            <a:pPr marL="457200" marR="0" lvl="0" indent="-228600" algn="l" defTabSz="914400" rtl="0" eaLnBrk="1" fontAlgn="auto" latinLnBrk="0" hangingPunct="1">
              <a:lnSpc>
                <a:spcPct val="100000"/>
              </a:lnSpc>
              <a:spcBef>
                <a:spcPts val="0"/>
              </a:spcBef>
              <a:spcAft>
                <a:spcPts val="0"/>
              </a:spcAft>
              <a:buClr>
                <a:srgbClr val="000000"/>
              </a:buClr>
              <a:buSzPts val="1400"/>
              <a:buFont typeface="Arial"/>
              <a:buNone/>
              <a:tabLst/>
              <a:defRPr/>
            </a:pPr>
            <a:r>
              <a:rPr lang="fi-FI" sz="800"/>
              <a:t>Katsokaa video </a:t>
            </a:r>
            <a:r>
              <a:rPr lang="fi-FI" sz="800" err="1"/>
              <a:t>defibrilaattorista</a:t>
            </a:r>
            <a:r>
              <a:rPr lang="fi-FI" sz="800"/>
              <a:t>. Video alkaa automaattisesti. Video tarvitsee toimiakseen nettiyhteyden.</a:t>
            </a:r>
          </a:p>
          <a:p>
            <a:pPr marL="457200" marR="0" lvl="0" indent="-228600" algn="l" defTabSz="914400" rtl="0" eaLnBrk="1" fontAlgn="auto" latinLnBrk="0" hangingPunct="1">
              <a:lnSpc>
                <a:spcPct val="100000"/>
              </a:lnSpc>
              <a:spcBef>
                <a:spcPts val="0"/>
              </a:spcBef>
              <a:spcAft>
                <a:spcPts val="0"/>
              </a:spcAft>
              <a:buClr>
                <a:srgbClr val="000000"/>
              </a:buClr>
              <a:buSzPts val="1400"/>
              <a:buFont typeface="Arial"/>
              <a:buNone/>
              <a:tabLst/>
              <a:defRPr/>
            </a:pPr>
            <a:endParaRPr lang="fi-FI" sz="800">
              <a:solidFill>
                <a:srgbClr val="0563C1"/>
              </a:solidFill>
              <a:hlinkClick r:id="rId3">
                <a:extLst>
                  <a:ext uri="{A12FA001-AC4F-418D-AE19-62706E023703}">
                    <ahyp:hlinkClr xmlns:ahyp="http://schemas.microsoft.com/office/drawing/2018/hyperlinkcolor" val="tx"/>
                  </a:ext>
                </a:extLst>
              </a:hlinkClick>
            </a:endParaRPr>
          </a:p>
          <a:p>
            <a:pPr marL="457200" marR="0" lvl="0" indent="-228600" algn="l" defTabSz="914400" rtl="0" eaLnBrk="1" fontAlgn="auto" latinLnBrk="0" hangingPunct="1">
              <a:lnSpc>
                <a:spcPct val="100000"/>
              </a:lnSpc>
              <a:spcBef>
                <a:spcPts val="0"/>
              </a:spcBef>
              <a:spcAft>
                <a:spcPts val="0"/>
              </a:spcAft>
              <a:buClr>
                <a:srgbClr val="000000"/>
              </a:buClr>
              <a:buSzPts val="1400"/>
              <a:buFont typeface="Arial"/>
              <a:buNone/>
              <a:tabLst/>
              <a:defRPr/>
            </a:pPr>
            <a:r>
              <a:rPr lang="fi-FI" sz="800" u="none">
                <a:solidFill>
                  <a:srgbClr val="0563C1"/>
                </a:solidFill>
                <a:hlinkClick r:id="rId3">
                  <a:extLst>
                    <a:ext uri="{A12FA001-AC4F-418D-AE19-62706E023703}">
                      <ahyp:hlinkClr xmlns:ahyp="http://schemas.microsoft.com/office/drawing/2018/hyperlinkcolor" val="tx"/>
                    </a:ext>
                  </a:extLst>
                </a:hlinkClick>
              </a:rPr>
              <a:t>https://www.youtube.com/watch?v=7uHU6O06iGg</a:t>
            </a:r>
            <a:br>
              <a:rPr lang="fi-FI" sz="800" u="none"/>
            </a:br>
            <a:endParaRPr lang="fi-FI" sz="800" u="none"/>
          </a:p>
          <a:p>
            <a:pPr marL="457200" marR="0" lvl="0" indent="-228600" algn="l" defTabSz="914400" rtl="0" eaLnBrk="1" fontAlgn="auto" latinLnBrk="0" hangingPunct="1">
              <a:lnSpc>
                <a:spcPct val="100000"/>
              </a:lnSpc>
              <a:spcBef>
                <a:spcPts val="0"/>
              </a:spcBef>
              <a:spcAft>
                <a:spcPts val="0"/>
              </a:spcAft>
              <a:buClr>
                <a:srgbClr val="000000"/>
              </a:buClr>
              <a:buSzPts val="1400"/>
              <a:buFont typeface="Arial"/>
              <a:buNone/>
              <a:tabLst/>
              <a:defRPr/>
            </a:pPr>
            <a:r>
              <a:rPr lang="fi-FI" sz="900" b="0" i="0" kern="1200" noProof="0">
                <a:solidFill>
                  <a:schemeClr val="tx1"/>
                </a:solidFill>
                <a:effectLst/>
                <a:latin typeface="+mn-lt"/>
                <a:ea typeface="+mn-ea"/>
                <a:cs typeface="+mn-cs"/>
              </a:rPr>
              <a:t>Sydäniskuri tutuksi -video, ruotsinkielinen tekstitys </a:t>
            </a:r>
            <a:r>
              <a:rPr lang="fi-FI" sz="800">
                <a:hlinkClick r:id="rId4"/>
              </a:rPr>
              <a:t>https://www.youtube.com/watch?v=hRh6xWODN4U</a:t>
            </a:r>
            <a:endParaRPr lang="fi-FI" sz="800"/>
          </a:p>
        </p:txBody>
      </p:sp>
      <p:sp>
        <p:nvSpPr>
          <p:cNvPr id="359" name="Google Shape;359;p26:notes"/>
          <p:cNvSpPr txBox="1">
            <a:spLocks noGrp="1"/>
          </p:cNvSpPr>
          <p:nvPr>
            <p:ph type="sldNum" idx="4294967295"/>
          </p:nvPr>
        </p:nvSpPr>
        <p:spPr>
          <a:xfrm>
            <a:off x="3850443" y="9428585"/>
            <a:ext cx="2945659" cy="498054"/>
          </a:xfrm>
          <a:prstGeom prst="rect">
            <a:avLst/>
          </a:prstGeom>
          <a:noFill/>
          <a:ln>
            <a:noFill/>
          </a:ln>
        </p:spPr>
        <p:txBody>
          <a:bodyPr spcFirstLastPara="1" wrap="square" lIns="91425" tIns="45700" rIns="91425" bIns="45700" anchor="b" anchorCtr="0">
            <a:noAutofit/>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n-GB" sz="1400" b="0" i="0" u="none" strike="noStrike" kern="0" cap="none" spc="0" normalizeH="0" baseline="0" noProof="0">
                <a:ln>
                  <a:noFill/>
                </a:ln>
                <a:solidFill>
                  <a:srgbClr val="000000"/>
                </a:solidFill>
                <a:effectLst/>
                <a:uLnTx/>
                <a:uFillTx/>
                <a:latin typeface="Arial"/>
                <a:cs typeface="Arial"/>
                <a:sym typeface="Arial"/>
              </a:rPr>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t>36</a:t>
            </a:fld>
            <a:endParaRPr kumimoji="0" sz="1400"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4148951046"/>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56"/>
        <p:cNvGrpSpPr/>
        <p:nvPr/>
      </p:nvGrpSpPr>
      <p:grpSpPr>
        <a:xfrm>
          <a:off x="0" y="0"/>
          <a:ext cx="0" cy="0"/>
          <a:chOff x="0" y="0"/>
          <a:chExt cx="0" cy="0"/>
        </a:xfrm>
      </p:grpSpPr>
      <p:sp>
        <p:nvSpPr>
          <p:cNvPr id="357" name="Google Shape;357;p26:notes"/>
          <p:cNvSpPr>
            <a:spLocks noGrp="1" noRot="1" noChangeAspect="1"/>
          </p:cNvSpPr>
          <p:nvPr>
            <p:ph type="sldImg" idx="2"/>
          </p:nvPr>
        </p:nvSpPr>
        <p:spPr>
          <a:xfrm>
            <a:off x="422275" y="1239838"/>
            <a:ext cx="5953125" cy="3349625"/>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358" name="Google Shape;358;p26:notes"/>
          <p:cNvSpPr txBox="1">
            <a:spLocks noGrp="1"/>
          </p:cNvSpPr>
          <p:nvPr>
            <p:ph type="body" idx="1"/>
          </p:nvPr>
        </p:nvSpPr>
        <p:spPr>
          <a:xfrm>
            <a:off x="679768" y="4777195"/>
            <a:ext cx="5438140" cy="3908614"/>
          </a:xfrm>
          <a:prstGeom prst="rect">
            <a:avLst/>
          </a:prstGeom>
          <a:noFill/>
          <a:ln>
            <a:noFill/>
          </a:ln>
        </p:spPr>
        <p:txBody>
          <a:bodyPr spcFirstLastPara="1" wrap="square" lIns="91425" tIns="45700" rIns="91425" bIns="45700" anchor="t" anchorCtr="0">
            <a:noAutofit/>
          </a:bodyPr>
          <a:lstStyle/>
          <a:p>
            <a:pPr marL="360994" indent="-214313" defTabSz="914378">
              <a:spcBef>
                <a:spcPts val="420"/>
              </a:spcBef>
              <a:buClr>
                <a:srgbClr val="C00000"/>
              </a:buClr>
              <a:buSzPts val="1820"/>
              <a:buFont typeface="Arial" panose="020B0604020202020204" pitchFamily="34" charset="0"/>
              <a:buChar char="•"/>
            </a:pPr>
            <a:r>
              <a:rPr lang="fi-FI" sz="900">
                <a:latin typeface="Oswald" panose="00000500000000000000" pitchFamily="2" charset="0"/>
              </a:rPr>
              <a:t>Elvytystilanteessa sydäniskurilla voit </a:t>
            </a:r>
            <a:r>
              <a:rPr lang="fi-FI" sz="900">
                <a:solidFill>
                  <a:srgbClr val="FF0000"/>
                </a:solidFill>
                <a:latin typeface="Oswald" panose="00000500000000000000" pitchFamily="2" charset="0"/>
              </a:rPr>
              <a:t>palauttaa autettavan sydämen normaaliin rytmiin ja pelastaa hengen. </a:t>
            </a:r>
          </a:p>
          <a:p>
            <a:pPr marL="360994" marR="0" lvl="0" indent="-214313" algn="l" defTabSz="914378" rtl="0" eaLnBrk="1" fontAlgn="auto" latinLnBrk="0" hangingPunct="1">
              <a:lnSpc>
                <a:spcPct val="100000"/>
              </a:lnSpc>
              <a:spcBef>
                <a:spcPts val="420"/>
              </a:spcBef>
              <a:spcAft>
                <a:spcPts val="0"/>
              </a:spcAft>
              <a:buClr>
                <a:srgbClr val="C00000"/>
              </a:buClr>
              <a:buSzPts val="1820"/>
              <a:buFont typeface="Arial" panose="020B0604020202020204" pitchFamily="34" charset="0"/>
              <a:buChar char="•"/>
              <a:tabLst/>
              <a:defRPr/>
            </a:pPr>
            <a:r>
              <a:rPr lang="fi-FI" sz="900">
                <a:latin typeface="Oswald" panose="00000500000000000000" pitchFamily="2" charset="0"/>
              </a:rPr>
              <a:t>Jokainen osaa ja saa käyttää sydäniskuria hätätilanteessa. </a:t>
            </a:r>
            <a:r>
              <a:rPr lang="fi-FI" sz="900">
                <a:solidFill>
                  <a:srgbClr val="FF0000"/>
                </a:solidFill>
                <a:latin typeface="Oswald" panose="00000500000000000000" pitchFamily="2" charset="0"/>
              </a:rPr>
              <a:t>Laite ohjeistaa vaihe vaiheelta, mitä pitää tehdä.</a:t>
            </a:r>
            <a:br>
              <a:rPr lang="fi-FI" sz="900">
                <a:solidFill>
                  <a:srgbClr val="FF0000"/>
                </a:solidFill>
                <a:latin typeface="Oswald" panose="00000500000000000000" pitchFamily="2" charset="0"/>
              </a:rPr>
            </a:br>
            <a:r>
              <a:rPr lang="fi-FI" sz="900" b="1" i="0" u="none" strike="noStrike" cap="none">
                <a:solidFill>
                  <a:schemeClr val="dk1"/>
                </a:solidFill>
                <a:latin typeface="Calibri"/>
                <a:ea typeface="Calibri"/>
                <a:cs typeface="Calibri"/>
                <a:sym typeface="Calibri"/>
              </a:rPr>
              <a:t>HUOM! </a:t>
            </a:r>
            <a:r>
              <a:rPr lang="fi-FI" sz="900" b="0" i="0" u="none" strike="noStrike" cap="none">
                <a:solidFill>
                  <a:schemeClr val="dk1"/>
                </a:solidFill>
                <a:latin typeface="Calibri"/>
                <a:ea typeface="Calibri"/>
                <a:cs typeface="Calibri"/>
                <a:sym typeface="Calibri"/>
              </a:rPr>
              <a:t>Sydäniskurilla ei voi vahingoittaa ketään</a:t>
            </a:r>
          </a:p>
          <a:p>
            <a:pPr marL="146681" indent="0" defTabSz="914378">
              <a:spcBef>
                <a:spcPts val="420"/>
              </a:spcBef>
              <a:buClr>
                <a:srgbClr val="C00000"/>
              </a:buClr>
              <a:buSzPts val="1820"/>
              <a:buFont typeface="Arial" panose="020B0604020202020204" pitchFamily="34" charset="0"/>
              <a:buNone/>
            </a:pPr>
            <a:endParaRPr lang="fi-FI" sz="900">
              <a:solidFill>
                <a:srgbClr val="FF0000"/>
              </a:solidFill>
              <a:latin typeface="Oswald" panose="00000500000000000000" pitchFamily="2" charset="0"/>
            </a:endParaRPr>
          </a:p>
          <a:p>
            <a:pPr marL="146681" marR="0" lvl="0" indent="0" algn="l" defTabSz="914378" rtl="0" eaLnBrk="1" fontAlgn="auto" latinLnBrk="0" hangingPunct="1">
              <a:lnSpc>
                <a:spcPct val="100000"/>
              </a:lnSpc>
              <a:spcBef>
                <a:spcPts val="420"/>
              </a:spcBef>
              <a:spcAft>
                <a:spcPts val="0"/>
              </a:spcAft>
              <a:buClr>
                <a:srgbClr val="C00000"/>
              </a:buClr>
              <a:buSzPts val="1820"/>
              <a:buFont typeface="Arial" panose="020B0604020202020204" pitchFamily="34" charset="0"/>
              <a:buNone/>
              <a:tabLst/>
              <a:defRPr/>
            </a:pPr>
            <a:r>
              <a:rPr lang="fi-FI" sz="900" b="0" i="0" kern="1200">
                <a:solidFill>
                  <a:schemeClr val="tx1"/>
                </a:solidFill>
                <a:effectLst/>
                <a:latin typeface="+mn-lt"/>
                <a:ea typeface="+mn-ea"/>
                <a:cs typeface="+mn-cs"/>
              </a:rPr>
              <a:t>Vaikka sydäniskuria osaa ja saa käyttää jokainen, sen käyttöä kannattaa harjoitella. Harjoittelu antaa varmuutta ja rohkeutta käyttää sydäniskuria hätätilanteessa. Koulun kannattaa harkita harjoitussydäniskurin hankkimista. Osa harjoituslaitteista antaa palautetta myös paineluelvytyksestä, jolloin opettajan ei tarvitse arvioida sen onnistumista.</a:t>
            </a:r>
            <a:endParaRPr lang="fi-FI" sz="900" b="0" i="0" kern="0">
              <a:solidFill>
                <a:srgbClr val="FF0000"/>
              </a:solidFill>
              <a:effectLst/>
              <a:latin typeface="Oswald" panose="00000500000000000000" pitchFamily="2" charset="0"/>
              <a:ea typeface="+mn-ea"/>
              <a:cs typeface="Calibri"/>
            </a:endParaRPr>
          </a:p>
          <a:p>
            <a:pPr marL="146681" marR="0" lvl="0" indent="0" algn="l" defTabSz="914378" rtl="0" eaLnBrk="1" fontAlgn="auto" latinLnBrk="0" hangingPunct="1">
              <a:lnSpc>
                <a:spcPct val="100000"/>
              </a:lnSpc>
              <a:spcBef>
                <a:spcPts val="420"/>
              </a:spcBef>
              <a:spcAft>
                <a:spcPts val="0"/>
              </a:spcAft>
              <a:buClr>
                <a:srgbClr val="C00000"/>
              </a:buClr>
              <a:buSzPts val="1820"/>
              <a:buFont typeface="Arial" panose="020B0604020202020204" pitchFamily="34" charset="0"/>
              <a:buNone/>
              <a:tabLst/>
              <a:defRPr/>
            </a:pPr>
            <a:br>
              <a:rPr lang="fi-FI" sz="900" b="0" i="0" kern="0">
                <a:solidFill>
                  <a:srgbClr val="FF0000"/>
                </a:solidFill>
                <a:effectLst/>
                <a:latin typeface="Oswald" panose="00000500000000000000" pitchFamily="2" charset="0"/>
                <a:ea typeface="+mn-ea"/>
                <a:cs typeface="Calibri"/>
              </a:rPr>
            </a:br>
            <a:r>
              <a:rPr lang="fi-FI" sz="900" b="0" i="0" kern="1200">
                <a:solidFill>
                  <a:schemeClr val="tx1"/>
                </a:solidFill>
                <a:effectLst/>
                <a:latin typeface="+mn-lt"/>
                <a:ea typeface="+mn-ea"/>
                <a:cs typeface="+mn-cs"/>
              </a:rPr>
              <a:t>Sydäniskureita löytyy monista julkisista tiloista, kuten kauppakeskuksista, työpaikoilta ja urheilutiloista. Lähimmän sydäniskurin paikannat defi.fi-palvelusta. Sydäniskurin löydät sen vihreän tunnuksen luota.</a:t>
            </a:r>
          </a:p>
          <a:p>
            <a:pPr marL="0" marR="0" lvl="0" indent="0" algn="l" defTabSz="914400" rtl="0" eaLnBrk="1" fontAlgn="auto" latinLnBrk="0" hangingPunct="1">
              <a:lnSpc>
                <a:spcPct val="100000"/>
              </a:lnSpc>
              <a:spcBef>
                <a:spcPts val="0"/>
              </a:spcBef>
              <a:spcAft>
                <a:spcPts val="0"/>
              </a:spcAft>
              <a:buClr>
                <a:schemeClr val="dk1"/>
              </a:buClr>
              <a:buSzPts val="1400"/>
              <a:buFont typeface="Arial" panose="020B0604020202020204" pitchFamily="34" charset="0"/>
              <a:buNone/>
              <a:tabLst/>
              <a:defRPr/>
            </a:pPr>
            <a:endParaRPr lang="fi-FI" sz="900"/>
          </a:p>
        </p:txBody>
      </p:sp>
      <p:sp>
        <p:nvSpPr>
          <p:cNvPr id="359" name="Google Shape;359;p26:notes"/>
          <p:cNvSpPr txBox="1">
            <a:spLocks noGrp="1"/>
          </p:cNvSpPr>
          <p:nvPr>
            <p:ph type="sldNum" idx="4294967295"/>
          </p:nvPr>
        </p:nvSpPr>
        <p:spPr>
          <a:xfrm>
            <a:off x="3850443" y="9428585"/>
            <a:ext cx="2945659" cy="498054"/>
          </a:xfrm>
          <a:prstGeom prst="rect">
            <a:avLst/>
          </a:prstGeom>
          <a:noFill/>
          <a:ln>
            <a:noFill/>
          </a:ln>
        </p:spPr>
        <p:txBody>
          <a:bodyPr spcFirstLastPara="1" wrap="square" lIns="91425" tIns="45700" rIns="91425" bIns="45700" anchor="b" anchorCtr="0">
            <a:noAutofit/>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n-GB" sz="1400" b="0" i="0" u="none" strike="noStrike" kern="0" cap="none" spc="0" normalizeH="0" baseline="0" noProof="0">
                <a:ln>
                  <a:noFill/>
                </a:ln>
                <a:solidFill>
                  <a:srgbClr val="000000"/>
                </a:solidFill>
                <a:effectLst/>
                <a:uLnTx/>
                <a:uFillTx/>
                <a:latin typeface="Arial"/>
                <a:cs typeface="Arial"/>
                <a:sym typeface="Arial"/>
              </a:rPr>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t>37</a:t>
            </a:fld>
            <a:endParaRPr kumimoji="0" sz="1400"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1691628988"/>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56"/>
        <p:cNvGrpSpPr/>
        <p:nvPr/>
      </p:nvGrpSpPr>
      <p:grpSpPr>
        <a:xfrm>
          <a:off x="0" y="0"/>
          <a:ext cx="0" cy="0"/>
          <a:chOff x="0" y="0"/>
          <a:chExt cx="0" cy="0"/>
        </a:xfrm>
      </p:grpSpPr>
      <p:sp>
        <p:nvSpPr>
          <p:cNvPr id="357" name="Google Shape;357;p26:notes"/>
          <p:cNvSpPr>
            <a:spLocks noGrp="1" noRot="1" noChangeAspect="1"/>
          </p:cNvSpPr>
          <p:nvPr>
            <p:ph type="sldImg" idx="2"/>
          </p:nvPr>
        </p:nvSpPr>
        <p:spPr>
          <a:xfrm>
            <a:off x="422275" y="1239838"/>
            <a:ext cx="5953125" cy="3349625"/>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358" name="Google Shape;358;p26:notes"/>
          <p:cNvSpPr txBox="1">
            <a:spLocks noGrp="1"/>
          </p:cNvSpPr>
          <p:nvPr>
            <p:ph type="body" idx="1"/>
          </p:nvPr>
        </p:nvSpPr>
        <p:spPr>
          <a:xfrm>
            <a:off x="679768" y="4777195"/>
            <a:ext cx="5438140" cy="3908614"/>
          </a:xfrm>
          <a:prstGeom prst="rect">
            <a:avLst/>
          </a:prstGeom>
          <a:noFill/>
          <a:ln>
            <a:noFill/>
          </a:ln>
        </p:spPr>
        <p:txBody>
          <a:bodyPr spcFirstLastPara="1" wrap="square" lIns="91425" tIns="45700" rIns="91425" bIns="45700" anchor="t" anchorCtr="0">
            <a:noAutofit/>
          </a:bodyPr>
          <a:lstStyle/>
          <a:p>
            <a:pPr marL="171450" marR="0" lvl="0" indent="-171450" algn="l" defTabSz="914400" rtl="0" eaLnBrk="1" fontAlgn="auto" latinLnBrk="0" hangingPunct="1">
              <a:lnSpc>
                <a:spcPct val="100000"/>
              </a:lnSpc>
              <a:spcBef>
                <a:spcPts val="0"/>
              </a:spcBef>
              <a:spcAft>
                <a:spcPts val="0"/>
              </a:spcAft>
              <a:buClr>
                <a:schemeClr val="dk1"/>
              </a:buClr>
              <a:buSzPts val="1400"/>
              <a:tabLst/>
              <a:defRPr/>
            </a:pPr>
            <a:r>
              <a:rPr lang="fi-FI" sz="1100" b="0" i="0" u="none" strike="noStrike" cap="none">
                <a:solidFill>
                  <a:srgbClr val="000000"/>
                </a:solidFill>
                <a:effectLst/>
                <a:latin typeface="Arial"/>
                <a:ea typeface="Arial"/>
                <a:cs typeface="Arial"/>
                <a:sym typeface="Arial"/>
              </a:rPr>
              <a:t>Vaikka sinulla olisi mielestäsi hyvä uimataito, muista vedestä pelastamisen toimintaohje: ojenna, heitä, kahlaa, souda.</a:t>
            </a:r>
          </a:p>
          <a:p>
            <a:pPr marL="171450" marR="0" lvl="0" indent="-171450" algn="l" defTabSz="914400" rtl="0" eaLnBrk="1" fontAlgn="auto" latinLnBrk="0" hangingPunct="1">
              <a:lnSpc>
                <a:spcPct val="100000"/>
              </a:lnSpc>
              <a:spcBef>
                <a:spcPts val="0"/>
              </a:spcBef>
              <a:spcAft>
                <a:spcPts val="0"/>
              </a:spcAft>
              <a:buClr>
                <a:schemeClr val="dk1"/>
              </a:buClr>
              <a:buSzPts val="1400"/>
              <a:tabLst/>
              <a:defRPr/>
            </a:pPr>
            <a:r>
              <a:rPr lang="fi-FI" sz="1100" b="0" i="0" u="none" strike="noStrike" cap="none">
                <a:solidFill>
                  <a:srgbClr val="000000"/>
                </a:solidFill>
                <a:effectLst/>
                <a:latin typeface="Arial"/>
                <a:ea typeface="Arial"/>
                <a:cs typeface="Arial"/>
                <a:sym typeface="Arial"/>
              </a:rPr>
              <a:t>Jos havaitset, että joku on joutunut veden varaan, paina mieleesi joku maamerkki, jonka mukaan veden alle joutunut voidaan paikantaa. Mahdollisuuksien mukaan heitä veteen jokin kelluva esine, kuten tyhjä muovikanisteri, hukkuvan avuksi.</a:t>
            </a:r>
          </a:p>
          <a:p>
            <a:pPr marL="171450" marR="0" lvl="0" indent="-171450" algn="l" defTabSz="914400" rtl="0" eaLnBrk="1" fontAlgn="auto" latinLnBrk="0" hangingPunct="1">
              <a:lnSpc>
                <a:spcPct val="100000"/>
              </a:lnSpc>
              <a:spcBef>
                <a:spcPts val="0"/>
              </a:spcBef>
              <a:spcAft>
                <a:spcPts val="0"/>
              </a:spcAft>
              <a:buClr>
                <a:schemeClr val="dk1"/>
              </a:buClr>
              <a:buSzPts val="1400"/>
              <a:tabLst/>
              <a:defRPr/>
            </a:pPr>
            <a:r>
              <a:rPr lang="fi-FI" sz="1100" b="0" i="0" u="none" strike="noStrike" cap="none">
                <a:solidFill>
                  <a:srgbClr val="000000"/>
                </a:solidFill>
                <a:effectLst/>
                <a:latin typeface="Arial"/>
                <a:ea typeface="Arial"/>
                <a:cs typeface="Arial"/>
                <a:sym typeface="Arial"/>
              </a:rPr>
              <a:t>Soita hätänumeroon 112.</a:t>
            </a:r>
          </a:p>
          <a:p>
            <a:pPr marL="171450" marR="0" lvl="0" indent="-171450" algn="l" defTabSz="914400" rtl="0" eaLnBrk="1" fontAlgn="auto" latinLnBrk="0" hangingPunct="1">
              <a:lnSpc>
                <a:spcPct val="100000"/>
              </a:lnSpc>
              <a:spcBef>
                <a:spcPts val="0"/>
              </a:spcBef>
              <a:spcAft>
                <a:spcPts val="0"/>
              </a:spcAft>
              <a:buClr>
                <a:schemeClr val="dk1"/>
              </a:buClr>
              <a:buSzPts val="1400"/>
              <a:tabLst/>
              <a:defRPr/>
            </a:pPr>
            <a:r>
              <a:rPr lang="fi-FI" sz="1100" b="0" i="0" u="none" strike="noStrike" cap="none">
                <a:solidFill>
                  <a:srgbClr val="000000"/>
                </a:solidFill>
                <a:effectLst/>
                <a:latin typeface="Arial"/>
                <a:ea typeface="Arial"/>
                <a:cs typeface="Arial"/>
                <a:sym typeface="Arial"/>
              </a:rPr>
              <a:t>Kun olet saanut veteen joutuneen rannalle, veneeseen tai laiturille, aloita ensiaputoimet. Aloita painelu-puhalluselvytys, jos veden alta pelastettu on tajuton eikä hän hengitä normaalisti.</a:t>
            </a:r>
          </a:p>
          <a:p>
            <a:pPr marL="171450" marR="0" lvl="0" indent="-171450" algn="l" defTabSz="914400" rtl="0" eaLnBrk="1" fontAlgn="auto" latinLnBrk="0" hangingPunct="1">
              <a:lnSpc>
                <a:spcPct val="100000"/>
              </a:lnSpc>
              <a:spcBef>
                <a:spcPts val="0"/>
              </a:spcBef>
              <a:spcAft>
                <a:spcPts val="0"/>
              </a:spcAft>
              <a:buClr>
                <a:schemeClr val="dk1"/>
              </a:buClr>
              <a:buSzPts val="1400"/>
              <a:tabLst/>
              <a:defRPr/>
            </a:pPr>
            <a:r>
              <a:rPr lang="fi-FI" sz="1100" b="0" i="0" u="none" strike="noStrike" cap="none">
                <a:solidFill>
                  <a:srgbClr val="000000"/>
                </a:solidFill>
                <a:effectLst/>
                <a:latin typeface="Arial"/>
                <a:ea typeface="Arial"/>
                <a:cs typeface="Arial"/>
                <a:sym typeface="Arial"/>
              </a:rPr>
              <a:t>Toimita veden alta pelastettu aina hoitoon, vaikka hän virkoaisikin nopeasti, sillä keuhkoihin joutunut vesi voi myöhemmin aiheuttaa henkilölle vakavia ongelmia.</a:t>
            </a:r>
            <a:br>
              <a:rPr lang="fi-FI" sz="1100" b="0" i="0" u="none" strike="noStrike" cap="none">
                <a:solidFill>
                  <a:srgbClr val="000000"/>
                </a:solidFill>
                <a:effectLst/>
                <a:latin typeface="Arial"/>
                <a:ea typeface="Arial"/>
                <a:cs typeface="Arial"/>
                <a:sym typeface="Arial"/>
              </a:rPr>
            </a:br>
            <a:br>
              <a:rPr lang="fi-FI" sz="1100" b="0" i="0" u="none" strike="noStrike" cap="none">
                <a:solidFill>
                  <a:srgbClr val="000000"/>
                </a:solidFill>
                <a:effectLst/>
                <a:latin typeface="Arial"/>
                <a:ea typeface="Arial"/>
                <a:cs typeface="Arial"/>
                <a:sym typeface="Arial"/>
              </a:rPr>
            </a:br>
            <a:r>
              <a:rPr lang="fi-FI" sz="1100" b="1" i="0" u="none" strike="noStrike" cap="none">
                <a:solidFill>
                  <a:srgbClr val="000000"/>
                </a:solidFill>
                <a:effectLst/>
                <a:latin typeface="Arial"/>
                <a:ea typeface="Arial"/>
                <a:cs typeface="Arial"/>
                <a:sym typeface="Arial"/>
              </a:rPr>
              <a:t>Lähde: </a:t>
            </a:r>
            <a:r>
              <a:rPr lang="fi-FI" sz="1100" b="0" i="0" u="none" strike="noStrike" cap="none">
                <a:solidFill>
                  <a:srgbClr val="000000"/>
                </a:solidFill>
                <a:effectLst/>
                <a:latin typeface="Arial"/>
                <a:ea typeface="Arial"/>
                <a:cs typeface="Arial"/>
                <a:sym typeface="Arial"/>
              </a:rPr>
              <a:t>https://www.terveyskirjasto.fi/spr00004 </a:t>
            </a:r>
          </a:p>
          <a:p>
            <a:pPr marL="0" marR="0" lvl="0" indent="0" algn="l" defTabSz="914400" rtl="0" eaLnBrk="1" fontAlgn="auto" latinLnBrk="0" hangingPunct="1">
              <a:lnSpc>
                <a:spcPct val="100000"/>
              </a:lnSpc>
              <a:spcBef>
                <a:spcPts val="0"/>
              </a:spcBef>
              <a:spcAft>
                <a:spcPts val="0"/>
              </a:spcAft>
              <a:buClr>
                <a:schemeClr val="dk1"/>
              </a:buClr>
              <a:buSzPts val="1400"/>
              <a:buFont typeface="Arial" panose="020B0604020202020204" pitchFamily="34" charset="0"/>
              <a:buNone/>
              <a:tabLst/>
              <a:defRPr/>
            </a:pPr>
            <a:endParaRPr lang="fi-FI" sz="900"/>
          </a:p>
        </p:txBody>
      </p:sp>
      <p:sp>
        <p:nvSpPr>
          <p:cNvPr id="359" name="Google Shape;359;p26:notes"/>
          <p:cNvSpPr txBox="1">
            <a:spLocks noGrp="1"/>
          </p:cNvSpPr>
          <p:nvPr>
            <p:ph type="sldNum" idx="4294967295"/>
          </p:nvPr>
        </p:nvSpPr>
        <p:spPr>
          <a:xfrm>
            <a:off x="3850443" y="9428585"/>
            <a:ext cx="2945659" cy="498054"/>
          </a:xfrm>
          <a:prstGeom prst="rect">
            <a:avLst/>
          </a:prstGeom>
          <a:noFill/>
          <a:ln>
            <a:noFill/>
          </a:ln>
        </p:spPr>
        <p:txBody>
          <a:bodyPr spcFirstLastPara="1" wrap="square" lIns="91425" tIns="45700" rIns="91425" bIns="45700" anchor="b" anchorCtr="0">
            <a:noAutofit/>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n-GB" sz="1400" b="0" i="0" u="none" strike="noStrike" kern="0" cap="none" spc="0" normalizeH="0" baseline="0" noProof="0">
                <a:ln>
                  <a:noFill/>
                </a:ln>
                <a:solidFill>
                  <a:srgbClr val="000000"/>
                </a:solidFill>
                <a:effectLst/>
                <a:uLnTx/>
                <a:uFillTx/>
                <a:latin typeface="Arial"/>
                <a:cs typeface="Arial"/>
                <a:sym typeface="Arial"/>
              </a:rPr>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t>38</a:t>
            </a:fld>
            <a:endParaRPr kumimoji="0" sz="1400"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1907899081"/>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56"/>
        <p:cNvGrpSpPr/>
        <p:nvPr/>
      </p:nvGrpSpPr>
      <p:grpSpPr>
        <a:xfrm>
          <a:off x="0" y="0"/>
          <a:ext cx="0" cy="0"/>
          <a:chOff x="0" y="0"/>
          <a:chExt cx="0" cy="0"/>
        </a:xfrm>
      </p:grpSpPr>
      <p:sp>
        <p:nvSpPr>
          <p:cNvPr id="357" name="Google Shape;357;p26:notes"/>
          <p:cNvSpPr>
            <a:spLocks noGrp="1" noRot="1" noChangeAspect="1"/>
          </p:cNvSpPr>
          <p:nvPr>
            <p:ph type="sldImg" idx="2"/>
          </p:nvPr>
        </p:nvSpPr>
        <p:spPr>
          <a:xfrm>
            <a:off x="422275" y="1239838"/>
            <a:ext cx="5953125" cy="3349625"/>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358" name="Google Shape;358;p26:notes"/>
          <p:cNvSpPr txBox="1">
            <a:spLocks noGrp="1"/>
          </p:cNvSpPr>
          <p:nvPr>
            <p:ph type="body" idx="1"/>
          </p:nvPr>
        </p:nvSpPr>
        <p:spPr>
          <a:xfrm>
            <a:off x="679768" y="4777195"/>
            <a:ext cx="5438140" cy="3908614"/>
          </a:xfrm>
          <a:prstGeom prst="rect">
            <a:avLst/>
          </a:prstGeom>
          <a:noFill/>
          <a:ln>
            <a:noFill/>
          </a:ln>
        </p:spPr>
        <p:txBody>
          <a:bodyPr spcFirstLastPara="1" wrap="square" lIns="91425" tIns="45700" rIns="91425" bIns="45700" anchor="t" anchorCtr="0">
            <a:noAutofit/>
          </a:bodyPr>
          <a:lstStyle/>
          <a:p>
            <a:pPr marL="0" marR="0" lvl="0" indent="0" algn="l" defTabSz="914400" rtl="0" eaLnBrk="1" fontAlgn="auto" latinLnBrk="0" hangingPunct="1">
              <a:lnSpc>
                <a:spcPct val="100000"/>
              </a:lnSpc>
              <a:spcBef>
                <a:spcPts val="0"/>
              </a:spcBef>
              <a:spcAft>
                <a:spcPts val="0"/>
              </a:spcAft>
              <a:buClr>
                <a:schemeClr val="dk1"/>
              </a:buClr>
              <a:buSzPts val="1400"/>
              <a:buFont typeface="Arial" panose="020B0604020202020204" pitchFamily="34" charset="0"/>
              <a:buNone/>
              <a:tabLst/>
              <a:defRPr/>
            </a:pPr>
            <a:r>
              <a:rPr lang="fi-FI" sz="1100" b="0" i="0" u="none" strike="noStrike" cap="none">
                <a:solidFill>
                  <a:srgbClr val="000000"/>
                </a:solidFill>
                <a:effectLst/>
                <a:latin typeface="Arial"/>
                <a:ea typeface="Arial"/>
                <a:cs typeface="Arial"/>
                <a:sym typeface="Arial"/>
              </a:rPr>
              <a:t>Elvytyksen erityistilanne: Hukkuminen </a:t>
            </a:r>
            <a:br>
              <a:rPr lang="fi-FI" sz="1100" b="0" i="0" u="none" strike="noStrike" cap="none">
                <a:solidFill>
                  <a:srgbClr val="000000"/>
                </a:solidFill>
                <a:effectLst/>
                <a:latin typeface="Arial"/>
                <a:ea typeface="Arial"/>
                <a:cs typeface="Arial"/>
                <a:sym typeface="Arial"/>
              </a:rPr>
            </a:br>
            <a:br>
              <a:rPr lang="fi-FI" sz="1100" b="0" i="0" u="none" strike="noStrike" cap="none">
                <a:solidFill>
                  <a:srgbClr val="000000"/>
                </a:solidFill>
                <a:effectLst/>
                <a:latin typeface="Arial"/>
                <a:ea typeface="Arial"/>
                <a:cs typeface="Arial"/>
                <a:sym typeface="Arial"/>
              </a:rPr>
            </a:br>
            <a:r>
              <a:rPr lang="fi-FI" sz="1100" b="0" i="0" u="none" strike="noStrike" cap="none">
                <a:solidFill>
                  <a:srgbClr val="000000"/>
                </a:solidFill>
                <a:effectLst/>
                <a:latin typeface="Arial"/>
                <a:ea typeface="Arial"/>
                <a:cs typeface="Arial"/>
                <a:sym typeface="Arial"/>
              </a:rPr>
              <a:t>Hukkumisen tunnistaminen on olennainen osa ensiapua. Hukkuneena ollut henkilö kärsii ensisijaisesti hapenpuutteesta. Tästä syystä hukkuneen elvytys aloitetaan aina viidellä alkupuhalluksella. Tämän jälkeen painelu-puhalluselvytystä jatketaan ylläolevien ohjeiden mukaisesti 30 painelua ja 2 puhallusta.</a:t>
            </a:r>
          </a:p>
          <a:p>
            <a:pPr marL="0" marR="0" lvl="0" indent="0" algn="l" defTabSz="914400" rtl="0" eaLnBrk="1" fontAlgn="auto" latinLnBrk="0" hangingPunct="1">
              <a:lnSpc>
                <a:spcPct val="100000"/>
              </a:lnSpc>
              <a:spcBef>
                <a:spcPts val="0"/>
              </a:spcBef>
              <a:spcAft>
                <a:spcPts val="0"/>
              </a:spcAft>
              <a:buClr>
                <a:schemeClr val="dk1"/>
              </a:buClr>
              <a:buSzPts val="1400"/>
              <a:buFont typeface="Arial" panose="020B0604020202020204" pitchFamily="34" charset="0"/>
              <a:buNone/>
              <a:tabLst/>
              <a:defRPr/>
            </a:pPr>
            <a:endParaRPr lang="fi-FI" sz="1100" b="0" i="0" u="none" strike="noStrike" cap="none">
              <a:solidFill>
                <a:srgbClr val="000000"/>
              </a:solidFill>
              <a:effectLst/>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chemeClr val="dk1"/>
              </a:buClr>
              <a:buSzPts val="1400"/>
              <a:buFont typeface="Arial" panose="020B0604020202020204" pitchFamily="34" charset="0"/>
              <a:buNone/>
              <a:tabLst/>
              <a:defRPr/>
            </a:pPr>
            <a:r>
              <a:rPr lang="fi-FI" sz="1100" b="1" i="0" u="none" strike="noStrike" cap="none">
                <a:solidFill>
                  <a:srgbClr val="000000"/>
                </a:solidFill>
                <a:effectLst/>
                <a:latin typeface="Arial"/>
                <a:ea typeface="Arial"/>
                <a:cs typeface="Arial"/>
                <a:sym typeface="Arial"/>
              </a:rPr>
              <a:t>Lähde: </a:t>
            </a:r>
            <a:br>
              <a:rPr lang="fi-FI" sz="1100" b="0" i="0" u="none" strike="noStrike" cap="none">
                <a:solidFill>
                  <a:srgbClr val="000000"/>
                </a:solidFill>
                <a:effectLst/>
                <a:latin typeface="Arial"/>
                <a:ea typeface="Arial"/>
                <a:cs typeface="Arial"/>
                <a:sym typeface="Arial"/>
              </a:rPr>
            </a:br>
            <a:r>
              <a:rPr lang="fi-FI" sz="1100" b="0" i="0" u="none" strike="noStrike" cap="none">
                <a:solidFill>
                  <a:srgbClr val="000000"/>
                </a:solidFill>
                <a:effectLst/>
                <a:latin typeface="Arial"/>
                <a:ea typeface="Arial"/>
                <a:cs typeface="Arial"/>
                <a:sym typeface="Arial"/>
              </a:rPr>
              <a:t>https://www.punainenristi.fi/ensiapu/ensiapuohjeet/elvytys/aikuisen-elvytys-painelu-puhalluselvytys/</a:t>
            </a:r>
          </a:p>
        </p:txBody>
      </p:sp>
      <p:sp>
        <p:nvSpPr>
          <p:cNvPr id="359" name="Google Shape;359;p26:notes"/>
          <p:cNvSpPr txBox="1">
            <a:spLocks noGrp="1"/>
          </p:cNvSpPr>
          <p:nvPr>
            <p:ph type="sldNum" idx="4294967295"/>
          </p:nvPr>
        </p:nvSpPr>
        <p:spPr>
          <a:xfrm>
            <a:off x="3850443" y="9428585"/>
            <a:ext cx="2945659" cy="498054"/>
          </a:xfrm>
          <a:prstGeom prst="rect">
            <a:avLst/>
          </a:prstGeom>
          <a:noFill/>
          <a:ln>
            <a:noFill/>
          </a:ln>
        </p:spPr>
        <p:txBody>
          <a:bodyPr spcFirstLastPara="1" wrap="square" lIns="91425" tIns="45700" rIns="91425" bIns="45700" anchor="b" anchorCtr="0">
            <a:noAutofit/>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n-GB" sz="1400" b="0" i="0" u="none" strike="noStrike" kern="0" cap="none" spc="0" normalizeH="0" baseline="0" noProof="0">
                <a:ln>
                  <a:noFill/>
                </a:ln>
                <a:solidFill>
                  <a:srgbClr val="000000"/>
                </a:solidFill>
                <a:effectLst/>
                <a:uLnTx/>
                <a:uFillTx/>
                <a:latin typeface="Arial"/>
                <a:cs typeface="Arial"/>
                <a:sym typeface="Arial"/>
              </a:rPr>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t>39</a:t>
            </a:fld>
            <a:endParaRPr kumimoji="0" sz="1400"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2824568997"/>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56"/>
        <p:cNvGrpSpPr/>
        <p:nvPr/>
      </p:nvGrpSpPr>
      <p:grpSpPr>
        <a:xfrm>
          <a:off x="0" y="0"/>
          <a:ext cx="0" cy="0"/>
          <a:chOff x="0" y="0"/>
          <a:chExt cx="0" cy="0"/>
        </a:xfrm>
      </p:grpSpPr>
      <p:sp>
        <p:nvSpPr>
          <p:cNvPr id="357" name="Google Shape;357;p26:notes"/>
          <p:cNvSpPr>
            <a:spLocks noGrp="1" noRot="1" noChangeAspect="1"/>
          </p:cNvSpPr>
          <p:nvPr>
            <p:ph type="sldImg" idx="2"/>
          </p:nvPr>
        </p:nvSpPr>
        <p:spPr>
          <a:xfrm>
            <a:off x="422275" y="1239838"/>
            <a:ext cx="5953125" cy="3349625"/>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358" name="Google Shape;358;p26:notes"/>
          <p:cNvSpPr txBox="1">
            <a:spLocks noGrp="1"/>
          </p:cNvSpPr>
          <p:nvPr>
            <p:ph type="body" idx="1"/>
          </p:nvPr>
        </p:nvSpPr>
        <p:spPr>
          <a:xfrm>
            <a:off x="679768" y="4777195"/>
            <a:ext cx="5438140" cy="3908614"/>
          </a:xfrm>
          <a:prstGeom prst="rect">
            <a:avLst/>
          </a:prstGeom>
          <a:noFill/>
          <a:ln>
            <a:noFill/>
          </a:ln>
        </p:spPr>
        <p:txBody>
          <a:bodyPr spcFirstLastPara="1" wrap="square" lIns="91425" tIns="45700" rIns="91425" bIns="45700" anchor="t" anchorCtr="0">
            <a:noAutofit/>
          </a:bodyPr>
          <a:lstStyle/>
          <a:p>
            <a:pPr marL="0" lvl="0" indent="0" algn="l" rtl="0">
              <a:lnSpc>
                <a:spcPct val="100000"/>
              </a:lnSpc>
              <a:spcBef>
                <a:spcPts val="0"/>
              </a:spcBef>
              <a:spcAft>
                <a:spcPts val="0"/>
              </a:spcAft>
              <a:buClr>
                <a:schemeClr val="dk1"/>
              </a:buClr>
              <a:buSzPts val="1400"/>
              <a:buFont typeface="Calibri"/>
              <a:buNone/>
            </a:pPr>
            <a:r>
              <a:rPr lang="fi-FI" sz="800" b="1"/>
              <a:t>Lähes 1 500 000 tapaturmaa vuosittain</a:t>
            </a:r>
            <a:endParaRPr lang="fi-FI" sz="800"/>
          </a:p>
          <a:p>
            <a:pPr marL="0" marR="0" lvl="0" indent="0" algn="l" defTabSz="914400" rtl="0" eaLnBrk="1" fontAlgn="auto" latinLnBrk="0" hangingPunct="1">
              <a:lnSpc>
                <a:spcPct val="100000"/>
              </a:lnSpc>
              <a:spcBef>
                <a:spcPts val="0"/>
              </a:spcBef>
              <a:spcAft>
                <a:spcPts val="0"/>
              </a:spcAft>
              <a:buClr>
                <a:schemeClr val="dk1"/>
              </a:buClr>
              <a:buSzPts val="1400"/>
              <a:buFont typeface="Calibri"/>
              <a:buNone/>
              <a:tabLst/>
              <a:defRPr/>
            </a:pPr>
            <a:r>
              <a:rPr lang="fi-FI" sz="900" noProof="0"/>
              <a:t>Suomessa sattuu noin 1 500 000 tapaturmaa vuosittain eli noin 4100 tapaturmaa joka päivä. Suuri osa näistä tapaturmista olisi kuitenkin vältettävissä. </a:t>
            </a:r>
          </a:p>
          <a:p>
            <a:pPr marL="0" marR="0" lvl="0" indent="0" algn="l" defTabSz="914400" rtl="0" eaLnBrk="1" fontAlgn="auto" latinLnBrk="0" hangingPunct="1">
              <a:lnSpc>
                <a:spcPct val="100000"/>
              </a:lnSpc>
              <a:spcBef>
                <a:spcPts val="0"/>
              </a:spcBef>
              <a:spcAft>
                <a:spcPts val="0"/>
              </a:spcAft>
              <a:buClr>
                <a:schemeClr val="dk1"/>
              </a:buClr>
              <a:buSzPts val="1400"/>
              <a:buFont typeface="Calibri"/>
              <a:buNone/>
              <a:tabLst/>
              <a:defRPr/>
            </a:pPr>
            <a:endParaRPr lang="fi-FI" sz="900" noProof="0"/>
          </a:p>
          <a:p>
            <a:pPr marL="0" marR="0" lvl="0" indent="0" algn="l" defTabSz="914400" rtl="0" eaLnBrk="1" fontAlgn="auto" latinLnBrk="0" hangingPunct="1">
              <a:lnSpc>
                <a:spcPct val="100000"/>
              </a:lnSpc>
              <a:spcBef>
                <a:spcPts val="0"/>
              </a:spcBef>
              <a:spcAft>
                <a:spcPts val="0"/>
              </a:spcAft>
              <a:buClr>
                <a:schemeClr val="dk1"/>
              </a:buClr>
              <a:buSzPts val="1400"/>
              <a:buFont typeface="Calibri"/>
              <a:buNone/>
              <a:tabLst/>
              <a:defRPr/>
            </a:pPr>
            <a:r>
              <a:rPr lang="fi-FI" sz="900" b="1" noProof="0"/>
              <a:t>Lähde: </a:t>
            </a:r>
            <a:r>
              <a:rPr lang="fi-FI" sz="900" b="0" noProof="0"/>
              <a:t>https://www.kotitapaturma.fi/app/uploads/2024/03/Turvallisia-vuosia-opas.pdf</a:t>
            </a:r>
          </a:p>
          <a:p>
            <a:pPr marL="0" marR="0" lvl="0" indent="0" algn="l" defTabSz="914400" rtl="0" eaLnBrk="1" fontAlgn="auto" latinLnBrk="0" hangingPunct="1">
              <a:lnSpc>
                <a:spcPct val="100000"/>
              </a:lnSpc>
              <a:spcBef>
                <a:spcPts val="0"/>
              </a:spcBef>
              <a:spcAft>
                <a:spcPts val="0"/>
              </a:spcAft>
              <a:buClr>
                <a:schemeClr val="dk1"/>
              </a:buClr>
              <a:buSzPts val="1400"/>
              <a:buFont typeface="Calibri"/>
              <a:buNone/>
              <a:tabLst/>
              <a:defRPr/>
            </a:pPr>
            <a:br>
              <a:rPr lang="fi-FI" sz="900" noProof="0"/>
            </a:br>
            <a:r>
              <a:rPr lang="fi-FI" sz="900" noProof="0"/>
              <a:t>Suomesta on viimeisten kahdenkymmenen vuoden aikana tullut turvallisempi paikka monilla mittareilla mitattuna. Tämä on seurausta pitkään jatkuneesta </a:t>
            </a:r>
            <a:r>
              <a:rPr lang="fi-FI" sz="900" b="1" noProof="0"/>
              <a:t>järjestelmällisestä työstä turvallisuuden parantamiseksi</a:t>
            </a:r>
            <a:r>
              <a:rPr lang="fi-FI" sz="900" noProof="0"/>
              <a:t>. Edellä mainituista myönteisistä kehityssuunnista huolimatta </a:t>
            </a:r>
            <a:r>
              <a:rPr lang="fi-FI" sz="900" b="1" noProof="0"/>
              <a:t>tapaturmien kokonaismäärä on lisääntynyt</a:t>
            </a:r>
            <a:r>
              <a:rPr lang="fi-FI" sz="900" noProof="0"/>
              <a:t>. Se johtuu </a:t>
            </a:r>
            <a:r>
              <a:rPr lang="fi-FI" sz="900" b="1" noProof="0"/>
              <a:t>koti- ja vapaa-ajan tapaturmien kasvusta</a:t>
            </a:r>
            <a:r>
              <a:rPr lang="fi-FI" sz="900" noProof="0"/>
              <a:t>. Tapaturmat ovat eräs suurimmista suomalaisten kansanterveysongelmista, kun verrataan kustannuksia ja tapaturmien yleisyyttä muihin terveysongelmiin. </a:t>
            </a:r>
            <a:br>
              <a:rPr lang="fi-FI" sz="900" noProof="0"/>
            </a:br>
            <a:r>
              <a:rPr lang="fi-FI" sz="900" noProof="0"/>
              <a:t>(Lähde: Haikonen, K. &amp; </a:t>
            </a:r>
            <a:r>
              <a:rPr lang="fi-FI" sz="900" noProof="0" err="1"/>
              <a:t>kump</a:t>
            </a:r>
            <a:r>
              <a:rPr lang="fi-FI" sz="900" noProof="0"/>
              <a:t>., 2017, Suomalaiset tapaturmien uhreina – kansallisen uhritutkimuksen tuloksia, THL.)</a:t>
            </a:r>
          </a:p>
          <a:p>
            <a:pPr marL="0" marR="0" lvl="0" indent="0" algn="l" defTabSz="914400" rtl="0" eaLnBrk="1" fontAlgn="auto" latinLnBrk="0" hangingPunct="1">
              <a:lnSpc>
                <a:spcPct val="100000"/>
              </a:lnSpc>
              <a:spcBef>
                <a:spcPts val="0"/>
              </a:spcBef>
              <a:spcAft>
                <a:spcPts val="0"/>
              </a:spcAft>
              <a:buClr>
                <a:schemeClr val="dk1"/>
              </a:buClr>
              <a:buSzPts val="1400"/>
              <a:buFont typeface="Calibri"/>
              <a:buNone/>
              <a:tabLst/>
              <a:defRPr/>
            </a:pPr>
            <a:endParaRPr lang="fi-FI" sz="900" noProof="0"/>
          </a:p>
          <a:p>
            <a:pPr marL="0" marR="0" lvl="0" indent="0" algn="l" defTabSz="914400" rtl="0" eaLnBrk="1" fontAlgn="auto" latinLnBrk="0" hangingPunct="1">
              <a:lnSpc>
                <a:spcPct val="100000"/>
              </a:lnSpc>
              <a:spcBef>
                <a:spcPts val="0"/>
              </a:spcBef>
              <a:spcAft>
                <a:spcPts val="0"/>
              </a:spcAft>
              <a:buClr>
                <a:schemeClr val="dk1"/>
              </a:buClr>
              <a:buSzPts val="1400"/>
              <a:buFont typeface="Calibri"/>
              <a:buNone/>
              <a:tabLst/>
              <a:defRPr/>
            </a:pPr>
            <a:r>
              <a:rPr lang="fi-FI" sz="1100" b="0" i="0" u="none" strike="noStrike" cap="none">
                <a:solidFill>
                  <a:srgbClr val="000000"/>
                </a:solidFill>
                <a:effectLst/>
                <a:latin typeface="Arial"/>
                <a:ea typeface="Arial"/>
                <a:cs typeface="Arial"/>
                <a:sym typeface="Arial"/>
              </a:rPr>
              <a:t>Suomessa on noin miljoona 0–14-vuotiasta lasta ja tapaturmat aiheuttavat heille vuosittain noin 100 000 lääkärissäkäyntiä ja 10 000 sairaalahoitoa.</a:t>
            </a:r>
            <a:br>
              <a:rPr lang="fi-FI" sz="1100" b="0" i="0" u="none" strike="noStrike" cap="none">
                <a:solidFill>
                  <a:srgbClr val="000000"/>
                </a:solidFill>
                <a:effectLst/>
                <a:latin typeface="Arial"/>
                <a:ea typeface="Arial"/>
                <a:cs typeface="Arial"/>
                <a:sym typeface="Arial"/>
              </a:rPr>
            </a:br>
            <a:r>
              <a:rPr lang="fi-FI" sz="1100" b="0" i="0" u="none" strike="noStrike" cap="none">
                <a:solidFill>
                  <a:srgbClr val="000000"/>
                </a:solidFill>
                <a:effectLst/>
                <a:latin typeface="Arial"/>
                <a:ea typeface="Arial"/>
                <a:cs typeface="Arial"/>
                <a:sym typeface="Arial"/>
              </a:rPr>
              <a:t>https://tervekoululainen.fi/ylakoulu/tapaturmat/lasten-ja-nuorten-tapaturmat/ </a:t>
            </a:r>
            <a:endParaRPr lang="fi-FI" sz="900" noProof="0"/>
          </a:p>
        </p:txBody>
      </p:sp>
      <p:sp>
        <p:nvSpPr>
          <p:cNvPr id="359" name="Google Shape;359;p26:notes"/>
          <p:cNvSpPr txBox="1">
            <a:spLocks noGrp="1"/>
          </p:cNvSpPr>
          <p:nvPr>
            <p:ph type="sldNum" idx="4294967295"/>
          </p:nvPr>
        </p:nvSpPr>
        <p:spPr>
          <a:xfrm>
            <a:off x="3850443" y="9428585"/>
            <a:ext cx="2945659" cy="498054"/>
          </a:xfrm>
          <a:prstGeom prst="rect">
            <a:avLst/>
          </a:prstGeom>
          <a:noFill/>
          <a:ln>
            <a:noFill/>
          </a:ln>
        </p:spPr>
        <p:txBody>
          <a:bodyPr spcFirstLastPara="1" wrap="square" lIns="91425" tIns="45700" rIns="91425" bIns="45700" anchor="b" anchorCtr="0">
            <a:noAutofit/>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n-GB" sz="1400" b="0" i="0" u="none" strike="noStrike" kern="0" cap="none" spc="0" normalizeH="0" baseline="0" noProof="0">
                <a:ln>
                  <a:noFill/>
                </a:ln>
                <a:solidFill>
                  <a:srgbClr val="000000"/>
                </a:solidFill>
                <a:effectLst/>
                <a:uLnTx/>
                <a:uFillTx/>
                <a:latin typeface="Arial"/>
                <a:cs typeface="Arial"/>
                <a:sym typeface="Arial"/>
              </a:rPr>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t>4</a:t>
            </a:fld>
            <a:endParaRPr kumimoji="0" sz="1400"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3290472598"/>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56">
          <a:extLst>
            <a:ext uri="{FF2B5EF4-FFF2-40B4-BE49-F238E27FC236}">
              <a16:creationId xmlns:a16="http://schemas.microsoft.com/office/drawing/2014/main" id="{4E6371BA-B94E-E626-BE56-C3EBEC48533F}"/>
            </a:ext>
          </a:extLst>
        </p:cNvPr>
        <p:cNvGrpSpPr/>
        <p:nvPr/>
      </p:nvGrpSpPr>
      <p:grpSpPr>
        <a:xfrm>
          <a:off x="0" y="0"/>
          <a:ext cx="0" cy="0"/>
          <a:chOff x="0" y="0"/>
          <a:chExt cx="0" cy="0"/>
        </a:xfrm>
      </p:grpSpPr>
      <p:sp>
        <p:nvSpPr>
          <p:cNvPr id="357" name="Google Shape;357;p26:notes">
            <a:extLst>
              <a:ext uri="{FF2B5EF4-FFF2-40B4-BE49-F238E27FC236}">
                <a16:creationId xmlns:a16="http://schemas.microsoft.com/office/drawing/2014/main" id="{C74DDD7A-8979-DA7E-FDBB-00D95E22A4DE}"/>
              </a:ext>
            </a:extLst>
          </p:cNvPr>
          <p:cNvSpPr>
            <a:spLocks noGrp="1" noRot="1" noChangeAspect="1"/>
          </p:cNvSpPr>
          <p:nvPr>
            <p:ph type="sldImg" idx="2"/>
          </p:nvPr>
        </p:nvSpPr>
        <p:spPr>
          <a:xfrm>
            <a:off x="422275" y="1239838"/>
            <a:ext cx="5953125" cy="3349625"/>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358" name="Google Shape;358;p26:notes">
            <a:extLst>
              <a:ext uri="{FF2B5EF4-FFF2-40B4-BE49-F238E27FC236}">
                <a16:creationId xmlns:a16="http://schemas.microsoft.com/office/drawing/2014/main" id="{A10EBE4B-3944-F0E2-F18F-EE80F31D9A8D}"/>
              </a:ext>
            </a:extLst>
          </p:cNvPr>
          <p:cNvSpPr txBox="1">
            <a:spLocks noGrp="1"/>
          </p:cNvSpPr>
          <p:nvPr>
            <p:ph type="body" idx="1"/>
          </p:nvPr>
        </p:nvSpPr>
        <p:spPr>
          <a:xfrm>
            <a:off x="679768" y="4777195"/>
            <a:ext cx="5438140" cy="3908614"/>
          </a:xfrm>
          <a:prstGeom prst="rect">
            <a:avLst/>
          </a:prstGeom>
          <a:noFill/>
          <a:ln>
            <a:noFill/>
          </a:ln>
        </p:spPr>
        <p:txBody>
          <a:bodyPr spcFirstLastPara="1" wrap="square" lIns="91425" tIns="45700" rIns="91425" bIns="45700" anchor="t" anchorCtr="0">
            <a:noAutofit/>
          </a:bodyPr>
          <a:lstStyle/>
          <a:p>
            <a:pPr>
              <a:buNone/>
            </a:pPr>
            <a:r>
              <a:rPr lang="fi-FI" sz="900" b="1">
                <a:solidFill>
                  <a:schemeClr val="bg1"/>
                </a:solidFill>
              </a:rPr>
              <a:t>Mielenterveys kuuluu kaikille</a:t>
            </a:r>
          </a:p>
          <a:p>
            <a:pPr>
              <a:buFont typeface="Arial" panose="020B0604020202020204" pitchFamily="34" charset="0"/>
              <a:buChar char="•"/>
            </a:pPr>
            <a:r>
              <a:rPr lang="fi-FI" sz="900" b="1">
                <a:solidFill>
                  <a:schemeClr val="bg1"/>
                </a:solidFill>
              </a:rPr>
              <a:t>Jokainen kokee vaikeita tunteita</a:t>
            </a:r>
            <a:r>
              <a:rPr lang="fi-FI" sz="900">
                <a:solidFill>
                  <a:schemeClr val="bg1"/>
                </a:solidFill>
              </a:rPr>
              <a:t> – se on osa elämää.</a:t>
            </a:r>
          </a:p>
          <a:p>
            <a:pPr>
              <a:buFont typeface="Arial" panose="020B0604020202020204" pitchFamily="34" charset="0"/>
              <a:buChar char="•"/>
            </a:pPr>
            <a:r>
              <a:rPr lang="fi-FI" sz="900" b="1">
                <a:solidFill>
                  <a:schemeClr val="bg1"/>
                </a:solidFill>
              </a:rPr>
              <a:t>Apua on aina saatavilla</a:t>
            </a:r>
            <a:r>
              <a:rPr lang="fi-FI" sz="900">
                <a:solidFill>
                  <a:schemeClr val="bg1"/>
                </a:solidFill>
              </a:rPr>
              <a:t> – yksin ei tarvitse selvitä!</a:t>
            </a:r>
          </a:p>
          <a:p>
            <a:pPr>
              <a:buFont typeface="Arial" panose="020B0604020202020204" pitchFamily="34" charset="0"/>
              <a:buChar char="•"/>
            </a:pPr>
            <a:r>
              <a:rPr lang="fi-FI" sz="900" b="1">
                <a:solidFill>
                  <a:schemeClr val="bg1"/>
                </a:solidFill>
              </a:rPr>
              <a:t>Puhu luotettavalle aikuiselle tai kaverille</a:t>
            </a:r>
            <a:r>
              <a:rPr lang="fi-FI" sz="900">
                <a:solidFill>
                  <a:schemeClr val="bg1"/>
                </a:solidFill>
              </a:rPr>
              <a:t> – jakaminen helpottaa.</a:t>
            </a:r>
          </a:p>
          <a:p>
            <a:pPr>
              <a:buFont typeface="Arial" panose="020B0604020202020204" pitchFamily="34" charset="0"/>
              <a:buChar char="•"/>
            </a:pPr>
            <a:r>
              <a:rPr lang="fi-FI" sz="900" b="1">
                <a:solidFill>
                  <a:schemeClr val="bg1"/>
                </a:solidFill>
              </a:rPr>
              <a:t>Huomaa myös kaveri</a:t>
            </a:r>
            <a:r>
              <a:rPr lang="fi-FI" sz="900">
                <a:solidFill>
                  <a:schemeClr val="bg1"/>
                </a:solidFill>
              </a:rPr>
              <a:t> – pieni kysymys “Miten menee?” voi olla tärkeä.</a:t>
            </a:r>
          </a:p>
          <a:p>
            <a:pPr>
              <a:buFont typeface="Arial" panose="020B0604020202020204" pitchFamily="34" charset="0"/>
              <a:buChar char="•"/>
            </a:pPr>
            <a:r>
              <a:rPr lang="fi-FI" sz="900" b="1">
                <a:solidFill>
                  <a:schemeClr val="bg1"/>
                </a:solidFill>
              </a:rPr>
              <a:t>Tunteet ja olotilat</a:t>
            </a:r>
            <a:r>
              <a:rPr lang="fi-FI" sz="900" b="0">
                <a:solidFill>
                  <a:schemeClr val="bg1"/>
                </a:solidFill>
              </a:rPr>
              <a:t> vaihtelevat, eikä alakulokaan ole pysyvää. </a:t>
            </a:r>
            <a:endParaRPr lang="fi-FI" sz="900" b="1">
              <a:solidFill>
                <a:schemeClr val="bg1"/>
              </a:solidFill>
            </a:endParaRPr>
          </a:p>
          <a:p>
            <a:pPr marL="0" marR="0" lvl="0" indent="0" algn="l" defTabSz="914400" rtl="0" eaLnBrk="1" fontAlgn="auto" latinLnBrk="0" hangingPunct="1">
              <a:lnSpc>
                <a:spcPct val="100000"/>
              </a:lnSpc>
              <a:spcBef>
                <a:spcPts val="0"/>
              </a:spcBef>
              <a:spcAft>
                <a:spcPts val="0"/>
              </a:spcAft>
              <a:buClr>
                <a:schemeClr val="dk1"/>
              </a:buClr>
              <a:buSzPts val="1400"/>
              <a:buFont typeface="Arial" panose="020B0604020202020204" pitchFamily="34" charset="0"/>
              <a:buNone/>
              <a:tabLst/>
              <a:defRPr/>
            </a:pPr>
            <a:endParaRPr lang="fi-FI" sz="900"/>
          </a:p>
        </p:txBody>
      </p:sp>
      <p:sp>
        <p:nvSpPr>
          <p:cNvPr id="359" name="Google Shape;359;p26:notes">
            <a:extLst>
              <a:ext uri="{FF2B5EF4-FFF2-40B4-BE49-F238E27FC236}">
                <a16:creationId xmlns:a16="http://schemas.microsoft.com/office/drawing/2014/main" id="{6E803F33-9313-11DE-7BF9-DC38534E01A7}"/>
              </a:ext>
            </a:extLst>
          </p:cNvPr>
          <p:cNvSpPr txBox="1">
            <a:spLocks noGrp="1"/>
          </p:cNvSpPr>
          <p:nvPr>
            <p:ph type="sldNum" idx="4294967295"/>
          </p:nvPr>
        </p:nvSpPr>
        <p:spPr>
          <a:xfrm>
            <a:off x="3850443" y="9428585"/>
            <a:ext cx="2945659" cy="498054"/>
          </a:xfrm>
          <a:prstGeom prst="rect">
            <a:avLst/>
          </a:prstGeom>
          <a:noFill/>
          <a:ln>
            <a:noFill/>
          </a:ln>
        </p:spPr>
        <p:txBody>
          <a:bodyPr spcFirstLastPara="1" wrap="square" lIns="91425" tIns="45700" rIns="91425" bIns="45700" anchor="b" anchorCtr="0">
            <a:noAutofit/>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n-GB" sz="1400" b="0" i="0" u="none" strike="noStrike" kern="0" cap="none" spc="0" normalizeH="0" baseline="0" noProof="0">
                <a:ln>
                  <a:noFill/>
                </a:ln>
                <a:solidFill>
                  <a:srgbClr val="000000"/>
                </a:solidFill>
                <a:effectLst/>
                <a:uLnTx/>
                <a:uFillTx/>
                <a:latin typeface="Arial"/>
                <a:cs typeface="Arial"/>
                <a:sym typeface="Arial"/>
              </a:rPr>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t>40</a:t>
            </a:fld>
            <a:endParaRPr kumimoji="0" sz="1400"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1361083983"/>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56">
          <a:extLst>
            <a:ext uri="{FF2B5EF4-FFF2-40B4-BE49-F238E27FC236}">
              <a16:creationId xmlns:a16="http://schemas.microsoft.com/office/drawing/2014/main" id="{6D710186-8628-A6CF-D32A-4C75F8E29F17}"/>
            </a:ext>
          </a:extLst>
        </p:cNvPr>
        <p:cNvGrpSpPr/>
        <p:nvPr/>
      </p:nvGrpSpPr>
      <p:grpSpPr>
        <a:xfrm>
          <a:off x="0" y="0"/>
          <a:ext cx="0" cy="0"/>
          <a:chOff x="0" y="0"/>
          <a:chExt cx="0" cy="0"/>
        </a:xfrm>
      </p:grpSpPr>
      <p:sp>
        <p:nvSpPr>
          <p:cNvPr id="357" name="Google Shape;357;p26:notes">
            <a:extLst>
              <a:ext uri="{FF2B5EF4-FFF2-40B4-BE49-F238E27FC236}">
                <a16:creationId xmlns:a16="http://schemas.microsoft.com/office/drawing/2014/main" id="{5786A456-B5AE-768B-C4BA-2E482D9CEC49}"/>
              </a:ext>
            </a:extLst>
          </p:cNvPr>
          <p:cNvSpPr>
            <a:spLocks noGrp="1" noRot="1" noChangeAspect="1"/>
          </p:cNvSpPr>
          <p:nvPr>
            <p:ph type="sldImg" idx="2"/>
          </p:nvPr>
        </p:nvSpPr>
        <p:spPr>
          <a:xfrm>
            <a:off x="422275" y="1239838"/>
            <a:ext cx="5953125" cy="3349625"/>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358" name="Google Shape;358;p26:notes">
            <a:extLst>
              <a:ext uri="{FF2B5EF4-FFF2-40B4-BE49-F238E27FC236}">
                <a16:creationId xmlns:a16="http://schemas.microsoft.com/office/drawing/2014/main" id="{D1376B75-6F44-2CF5-E501-7DBBD021F9A7}"/>
              </a:ext>
            </a:extLst>
          </p:cNvPr>
          <p:cNvSpPr txBox="1">
            <a:spLocks noGrp="1"/>
          </p:cNvSpPr>
          <p:nvPr>
            <p:ph type="body" idx="1"/>
          </p:nvPr>
        </p:nvSpPr>
        <p:spPr>
          <a:xfrm>
            <a:off x="679768" y="4777195"/>
            <a:ext cx="5438140" cy="3908614"/>
          </a:xfrm>
          <a:prstGeom prst="rect">
            <a:avLst/>
          </a:prstGeom>
          <a:noFill/>
          <a:ln>
            <a:noFill/>
          </a:ln>
        </p:spPr>
        <p:txBody>
          <a:bodyPr spcFirstLastPara="1" wrap="square" lIns="91425" tIns="45700" rIns="91425" bIns="45700" anchor="t" anchorCtr="0">
            <a:noAutofit/>
          </a:bodyPr>
          <a:lstStyle/>
          <a:p>
            <a:pPr marL="0" marR="0" lvl="0" indent="0" algn="l" defTabSz="914400" rtl="0" eaLnBrk="1" fontAlgn="auto" latinLnBrk="0" hangingPunct="1">
              <a:lnSpc>
                <a:spcPct val="100000"/>
              </a:lnSpc>
              <a:spcBef>
                <a:spcPts val="0"/>
              </a:spcBef>
              <a:spcAft>
                <a:spcPts val="0"/>
              </a:spcAft>
              <a:buClr>
                <a:schemeClr val="dk1"/>
              </a:buClr>
              <a:buSzPts val="1400"/>
              <a:buFont typeface="Arial" panose="020B0604020202020204" pitchFamily="34" charset="0"/>
              <a:buNone/>
              <a:tabLst/>
              <a:defRPr/>
            </a:pPr>
            <a:endParaRPr lang="fi-FI" sz="900"/>
          </a:p>
        </p:txBody>
      </p:sp>
      <p:sp>
        <p:nvSpPr>
          <p:cNvPr id="359" name="Google Shape;359;p26:notes">
            <a:extLst>
              <a:ext uri="{FF2B5EF4-FFF2-40B4-BE49-F238E27FC236}">
                <a16:creationId xmlns:a16="http://schemas.microsoft.com/office/drawing/2014/main" id="{46F11432-161C-81AA-C803-72B9D47D88E3}"/>
              </a:ext>
            </a:extLst>
          </p:cNvPr>
          <p:cNvSpPr txBox="1">
            <a:spLocks noGrp="1"/>
          </p:cNvSpPr>
          <p:nvPr>
            <p:ph type="sldNum" idx="4294967295"/>
          </p:nvPr>
        </p:nvSpPr>
        <p:spPr>
          <a:xfrm>
            <a:off x="3850443" y="9428585"/>
            <a:ext cx="2945659" cy="498054"/>
          </a:xfrm>
          <a:prstGeom prst="rect">
            <a:avLst/>
          </a:prstGeom>
          <a:noFill/>
          <a:ln>
            <a:noFill/>
          </a:ln>
        </p:spPr>
        <p:txBody>
          <a:bodyPr spcFirstLastPara="1" wrap="square" lIns="91425" tIns="45700" rIns="91425" bIns="45700" anchor="b" anchorCtr="0">
            <a:noAutofit/>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n-GB" sz="1400" b="0" i="0" u="none" strike="noStrike" kern="0" cap="none" spc="0" normalizeH="0" baseline="0" noProof="0">
                <a:ln>
                  <a:noFill/>
                </a:ln>
                <a:solidFill>
                  <a:srgbClr val="000000"/>
                </a:solidFill>
                <a:effectLst/>
                <a:uLnTx/>
                <a:uFillTx/>
                <a:latin typeface="Arial"/>
                <a:cs typeface="Arial"/>
                <a:sym typeface="Arial"/>
              </a:rPr>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t>41</a:t>
            </a:fld>
            <a:endParaRPr kumimoji="0" sz="1400"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3239966597"/>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56"/>
        <p:cNvGrpSpPr/>
        <p:nvPr/>
      </p:nvGrpSpPr>
      <p:grpSpPr>
        <a:xfrm>
          <a:off x="0" y="0"/>
          <a:ext cx="0" cy="0"/>
          <a:chOff x="0" y="0"/>
          <a:chExt cx="0" cy="0"/>
        </a:xfrm>
      </p:grpSpPr>
      <p:sp>
        <p:nvSpPr>
          <p:cNvPr id="357" name="Google Shape;357;p26:notes"/>
          <p:cNvSpPr>
            <a:spLocks noGrp="1" noRot="1" noChangeAspect="1"/>
          </p:cNvSpPr>
          <p:nvPr>
            <p:ph type="sldImg" idx="2"/>
          </p:nvPr>
        </p:nvSpPr>
        <p:spPr>
          <a:xfrm>
            <a:off x="422275" y="1239838"/>
            <a:ext cx="5953125" cy="3349625"/>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358" name="Google Shape;358;p26:notes"/>
          <p:cNvSpPr txBox="1">
            <a:spLocks noGrp="1"/>
          </p:cNvSpPr>
          <p:nvPr>
            <p:ph type="body" idx="1"/>
          </p:nvPr>
        </p:nvSpPr>
        <p:spPr>
          <a:xfrm>
            <a:off x="679768" y="4777195"/>
            <a:ext cx="5438140" cy="3908614"/>
          </a:xfrm>
          <a:prstGeom prst="rect">
            <a:avLst/>
          </a:prstGeom>
          <a:noFill/>
          <a:ln>
            <a:noFill/>
          </a:ln>
        </p:spPr>
        <p:txBody>
          <a:bodyPr spcFirstLastPara="1" wrap="square" lIns="91425" tIns="45700" rIns="91425" bIns="45700" anchor="t" anchorCtr="0">
            <a:noAutofit/>
          </a:bodyPr>
          <a:lstStyle/>
          <a:p>
            <a:pPr marL="0" marR="0" lvl="0" indent="0" algn="l" defTabSz="914400" rtl="0" eaLnBrk="1" fontAlgn="auto" latinLnBrk="0" hangingPunct="1">
              <a:lnSpc>
                <a:spcPct val="100000"/>
              </a:lnSpc>
              <a:spcBef>
                <a:spcPts val="0"/>
              </a:spcBef>
              <a:spcAft>
                <a:spcPts val="0"/>
              </a:spcAft>
              <a:buClr>
                <a:schemeClr val="dk1"/>
              </a:buClr>
              <a:buSzPts val="1400"/>
              <a:buFont typeface="Arial" panose="020B0604020202020204" pitchFamily="34" charset="0"/>
              <a:buNone/>
              <a:tabLst/>
              <a:defRPr/>
            </a:pPr>
            <a:r>
              <a:rPr lang="fi-FI" sz="900"/>
              <a:t>Kerrataan oppitunnin tärkeimmät sisällöt.</a:t>
            </a:r>
          </a:p>
        </p:txBody>
      </p:sp>
      <p:sp>
        <p:nvSpPr>
          <p:cNvPr id="359" name="Google Shape;359;p26:notes"/>
          <p:cNvSpPr txBox="1">
            <a:spLocks noGrp="1"/>
          </p:cNvSpPr>
          <p:nvPr>
            <p:ph type="sldNum" idx="4294967295"/>
          </p:nvPr>
        </p:nvSpPr>
        <p:spPr>
          <a:xfrm>
            <a:off x="3850443" y="9428585"/>
            <a:ext cx="2945659" cy="498054"/>
          </a:xfrm>
          <a:prstGeom prst="rect">
            <a:avLst/>
          </a:prstGeom>
          <a:noFill/>
          <a:ln>
            <a:noFill/>
          </a:ln>
        </p:spPr>
        <p:txBody>
          <a:bodyPr spcFirstLastPara="1" wrap="square" lIns="91425" tIns="45700" rIns="91425" bIns="45700" anchor="b" anchorCtr="0">
            <a:noAutofit/>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n-GB" sz="1400" b="0" i="0" u="none" strike="noStrike" kern="0" cap="none" spc="0" normalizeH="0" baseline="0" noProof="0">
                <a:ln>
                  <a:noFill/>
                </a:ln>
                <a:solidFill>
                  <a:srgbClr val="000000"/>
                </a:solidFill>
                <a:effectLst/>
                <a:uLnTx/>
                <a:uFillTx/>
                <a:latin typeface="Arial"/>
                <a:cs typeface="Arial"/>
                <a:sym typeface="Arial"/>
              </a:rPr>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t>42</a:t>
            </a:fld>
            <a:endParaRPr kumimoji="0" sz="1400"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4014795961"/>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56"/>
        <p:cNvGrpSpPr/>
        <p:nvPr/>
      </p:nvGrpSpPr>
      <p:grpSpPr>
        <a:xfrm>
          <a:off x="0" y="0"/>
          <a:ext cx="0" cy="0"/>
          <a:chOff x="0" y="0"/>
          <a:chExt cx="0" cy="0"/>
        </a:xfrm>
      </p:grpSpPr>
      <p:sp>
        <p:nvSpPr>
          <p:cNvPr id="357" name="Google Shape;357;p26:notes"/>
          <p:cNvSpPr>
            <a:spLocks noGrp="1" noRot="1" noChangeAspect="1"/>
          </p:cNvSpPr>
          <p:nvPr>
            <p:ph type="sldImg" idx="2"/>
          </p:nvPr>
        </p:nvSpPr>
        <p:spPr>
          <a:xfrm>
            <a:off x="422275" y="1239838"/>
            <a:ext cx="5953125" cy="3349625"/>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358" name="Google Shape;358;p26:notes"/>
          <p:cNvSpPr txBox="1">
            <a:spLocks noGrp="1"/>
          </p:cNvSpPr>
          <p:nvPr>
            <p:ph type="body" idx="1"/>
          </p:nvPr>
        </p:nvSpPr>
        <p:spPr>
          <a:xfrm>
            <a:off x="679768" y="4777195"/>
            <a:ext cx="5438140" cy="3908614"/>
          </a:xfrm>
          <a:prstGeom prst="rect">
            <a:avLst/>
          </a:prstGeom>
          <a:noFill/>
          <a:ln>
            <a:noFill/>
          </a:ln>
        </p:spPr>
        <p:txBody>
          <a:bodyPr spcFirstLastPara="1" wrap="square" lIns="91425" tIns="45700" rIns="91425" bIns="45700" anchor="t" anchorCtr="0">
            <a:noAutofit/>
          </a:bodyPr>
          <a:lstStyle/>
          <a:p>
            <a:pPr marL="0" indent="0">
              <a:buClr>
                <a:schemeClr val="bg1"/>
              </a:buClr>
              <a:buNone/>
            </a:pPr>
            <a:r>
              <a:rPr lang="fi-FI" sz="900"/>
              <a:t>Yleisimmät tapaturmat:</a:t>
            </a:r>
          </a:p>
          <a:p>
            <a:pPr>
              <a:buClr>
                <a:schemeClr val="bg1"/>
              </a:buClr>
              <a:buFont typeface="Arial" panose="020B0604020202020204" pitchFamily="34" charset="0"/>
              <a:buChar char="•"/>
            </a:pPr>
            <a:r>
              <a:rPr lang="fi-FI" sz="900"/>
              <a:t>Liikuntatapaturmat</a:t>
            </a:r>
          </a:p>
          <a:p>
            <a:pPr>
              <a:buClr>
                <a:schemeClr val="bg1"/>
              </a:buClr>
              <a:buFont typeface="Arial" panose="020B0604020202020204" pitchFamily="34" charset="0"/>
              <a:buChar char="•"/>
            </a:pPr>
            <a:r>
              <a:rPr lang="fi-FI" sz="900"/>
              <a:t>Myrkytykset (alkoholi ja huumausaineet)</a:t>
            </a:r>
          </a:p>
          <a:p>
            <a:pPr>
              <a:buClr>
                <a:schemeClr val="bg1"/>
              </a:buClr>
              <a:buFont typeface="Arial" panose="020B0604020202020204" pitchFamily="34" charset="0"/>
              <a:buChar char="•"/>
            </a:pPr>
            <a:r>
              <a:rPr lang="fi-FI" sz="900"/>
              <a:t>Liikennetapaturmat</a:t>
            </a:r>
          </a:p>
          <a:p>
            <a:pPr marL="457200" marR="0" lvl="0" indent="-298450" algn="l" defTabSz="914400" rtl="0" eaLnBrk="1" fontAlgn="auto" latinLnBrk="0" hangingPunct="1">
              <a:lnSpc>
                <a:spcPct val="100000"/>
              </a:lnSpc>
              <a:spcBef>
                <a:spcPts val="0"/>
              </a:spcBef>
              <a:spcAft>
                <a:spcPts val="0"/>
              </a:spcAft>
              <a:buClr>
                <a:schemeClr val="bg1"/>
              </a:buClr>
              <a:buSzPts val="1100"/>
              <a:buFont typeface="Arial" panose="020B0604020202020204" pitchFamily="34" charset="0"/>
              <a:buChar char="•"/>
              <a:tabLst/>
              <a:defRPr/>
            </a:pPr>
            <a:r>
              <a:rPr lang="en-GB" sz="900">
                <a:latin typeface="Tenorite"/>
                <a:ea typeface="Helvetica Neue"/>
                <a:cs typeface="Helvetica Neue"/>
                <a:sym typeface="Helvetica Neue"/>
              </a:rPr>
              <a:t>Yleisimpiin vakaviin tapaturmiin kuuluvat myös hukkumiset</a:t>
            </a:r>
            <a:endParaRPr lang="fi-FI" sz="900"/>
          </a:p>
          <a:p>
            <a:pPr marL="0" marR="0" lvl="0" indent="0" algn="l" defTabSz="914400" rtl="0" eaLnBrk="1" fontAlgn="auto" latinLnBrk="0" hangingPunct="1">
              <a:lnSpc>
                <a:spcPct val="100000"/>
              </a:lnSpc>
              <a:spcBef>
                <a:spcPts val="0"/>
              </a:spcBef>
              <a:spcAft>
                <a:spcPts val="0"/>
              </a:spcAft>
              <a:buClr>
                <a:schemeClr val="dk1"/>
              </a:buClr>
              <a:buSzPts val="1400"/>
              <a:buFont typeface="Arial" panose="020B0604020202020204" pitchFamily="34" charset="0"/>
              <a:buNone/>
              <a:tabLst/>
              <a:defRPr/>
            </a:pPr>
            <a:endParaRPr lang="fi-FI" sz="900"/>
          </a:p>
        </p:txBody>
      </p:sp>
      <p:sp>
        <p:nvSpPr>
          <p:cNvPr id="359" name="Google Shape;359;p26:notes"/>
          <p:cNvSpPr txBox="1">
            <a:spLocks noGrp="1"/>
          </p:cNvSpPr>
          <p:nvPr>
            <p:ph type="sldNum" idx="4294967295"/>
          </p:nvPr>
        </p:nvSpPr>
        <p:spPr>
          <a:xfrm>
            <a:off x="3850443" y="9428585"/>
            <a:ext cx="2945659" cy="498054"/>
          </a:xfrm>
          <a:prstGeom prst="rect">
            <a:avLst/>
          </a:prstGeom>
          <a:noFill/>
          <a:ln>
            <a:noFill/>
          </a:ln>
        </p:spPr>
        <p:txBody>
          <a:bodyPr spcFirstLastPara="1" wrap="square" lIns="91425" tIns="45700" rIns="91425" bIns="45700" anchor="b" anchorCtr="0">
            <a:noAutofit/>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n-GB" sz="1400" b="0" i="0" u="none" strike="noStrike" kern="0" cap="none" spc="0" normalizeH="0" baseline="0" noProof="0">
                <a:ln>
                  <a:noFill/>
                </a:ln>
                <a:solidFill>
                  <a:srgbClr val="000000"/>
                </a:solidFill>
                <a:effectLst/>
                <a:uLnTx/>
                <a:uFillTx/>
                <a:latin typeface="Arial"/>
                <a:cs typeface="Arial"/>
                <a:sym typeface="Arial"/>
              </a:rPr>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t>43</a:t>
            </a:fld>
            <a:endParaRPr kumimoji="0" sz="1400"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2511245046"/>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56"/>
        <p:cNvGrpSpPr/>
        <p:nvPr/>
      </p:nvGrpSpPr>
      <p:grpSpPr>
        <a:xfrm>
          <a:off x="0" y="0"/>
          <a:ext cx="0" cy="0"/>
          <a:chOff x="0" y="0"/>
          <a:chExt cx="0" cy="0"/>
        </a:xfrm>
      </p:grpSpPr>
      <p:sp>
        <p:nvSpPr>
          <p:cNvPr id="357" name="Google Shape;357;p26:notes"/>
          <p:cNvSpPr>
            <a:spLocks noGrp="1" noRot="1" noChangeAspect="1"/>
          </p:cNvSpPr>
          <p:nvPr>
            <p:ph type="sldImg" idx="2"/>
          </p:nvPr>
        </p:nvSpPr>
        <p:spPr>
          <a:xfrm>
            <a:off x="422275" y="1239838"/>
            <a:ext cx="5953125" cy="3349625"/>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358" name="Google Shape;358;p26:notes"/>
          <p:cNvSpPr txBox="1">
            <a:spLocks noGrp="1"/>
          </p:cNvSpPr>
          <p:nvPr>
            <p:ph type="body" idx="1"/>
          </p:nvPr>
        </p:nvSpPr>
        <p:spPr>
          <a:xfrm>
            <a:off x="679768" y="4777195"/>
            <a:ext cx="5438140" cy="3908614"/>
          </a:xfrm>
          <a:prstGeom prst="rect">
            <a:avLst/>
          </a:prstGeom>
          <a:noFill/>
          <a:ln>
            <a:noFill/>
          </a:ln>
        </p:spPr>
        <p:txBody>
          <a:bodyPr spcFirstLastPara="1" wrap="square" lIns="91425" tIns="45700" rIns="91425" bIns="45700" anchor="t" anchorCtr="0">
            <a:noAutofit/>
          </a:bodyPr>
          <a:lstStyle/>
          <a:p>
            <a:pPr marL="0" indent="0">
              <a:lnSpc>
                <a:spcPct val="120000"/>
              </a:lnSpc>
              <a:spcBef>
                <a:spcPts val="0"/>
              </a:spcBef>
              <a:buNone/>
            </a:pPr>
            <a:r>
              <a:rPr lang="fi-FI" sz="1050" b="1"/>
              <a:t>Liikuntatapaturmat:</a:t>
            </a:r>
          </a:p>
          <a:p>
            <a:pPr>
              <a:lnSpc>
                <a:spcPct val="120000"/>
              </a:lnSpc>
              <a:spcBef>
                <a:spcPts val="0"/>
              </a:spcBef>
              <a:buFont typeface="Arial" panose="020B0604020202020204" pitchFamily="34" charset="0"/>
              <a:buChar char="•"/>
            </a:pPr>
            <a:r>
              <a:rPr lang="fi-FI" sz="1000"/>
              <a:t>Lämmittele</a:t>
            </a:r>
          </a:p>
          <a:p>
            <a:pPr>
              <a:lnSpc>
                <a:spcPct val="120000"/>
              </a:lnSpc>
              <a:spcBef>
                <a:spcPts val="0"/>
              </a:spcBef>
              <a:buFont typeface="Arial" panose="020B0604020202020204" pitchFamily="34" charset="0"/>
              <a:buChar char="•"/>
            </a:pPr>
            <a:r>
              <a:rPr lang="fi-FI" sz="1000"/>
              <a:t>Tutustu ohjeisiin ja sääntöihin</a:t>
            </a:r>
          </a:p>
          <a:p>
            <a:pPr>
              <a:lnSpc>
                <a:spcPct val="120000"/>
              </a:lnSpc>
              <a:spcBef>
                <a:spcPts val="0"/>
              </a:spcBef>
              <a:buFont typeface="Arial" panose="020B0604020202020204" pitchFamily="34" charset="0"/>
              <a:buChar char="•"/>
            </a:pPr>
            <a:r>
              <a:rPr lang="fi-FI" sz="1000"/>
              <a:t>Käytä suojavarusteita</a:t>
            </a:r>
            <a:endParaRPr lang="fi-FI" sz="1000" b="1"/>
          </a:p>
          <a:p>
            <a:pPr marL="0" indent="0">
              <a:lnSpc>
                <a:spcPct val="100000"/>
              </a:lnSpc>
              <a:spcBef>
                <a:spcPts val="0"/>
              </a:spcBef>
              <a:buClrTx/>
              <a:buFont typeface="Arial" panose="020B0604020202020204" pitchFamily="34" charset="0"/>
              <a:buNone/>
            </a:pPr>
            <a:endParaRPr lang="fi-FI" sz="1000" b="1"/>
          </a:p>
          <a:p>
            <a:pPr marL="0" indent="0">
              <a:lnSpc>
                <a:spcPct val="100000"/>
              </a:lnSpc>
              <a:spcBef>
                <a:spcPts val="0"/>
              </a:spcBef>
              <a:buClrTx/>
              <a:buFont typeface="Arial" panose="020B0604020202020204" pitchFamily="34" charset="0"/>
              <a:buNone/>
            </a:pPr>
            <a:r>
              <a:rPr lang="fi-FI" sz="1000" b="1"/>
              <a:t>Myrkytykset:</a:t>
            </a:r>
          </a:p>
          <a:p>
            <a:pPr>
              <a:lnSpc>
                <a:spcPct val="100000"/>
              </a:lnSpc>
              <a:spcBef>
                <a:spcPts val="0"/>
              </a:spcBef>
              <a:buClrTx/>
              <a:buFont typeface="Arial" panose="020B0604020202020204" pitchFamily="34" charset="0"/>
              <a:buChar char="•"/>
            </a:pPr>
            <a:r>
              <a:rPr lang="fi-FI" sz="900"/>
              <a:t>Säilytä lääkkeet, pesuaineet ja muut kemikaalit lasten ulottumattomissa</a:t>
            </a:r>
          </a:p>
          <a:p>
            <a:pPr>
              <a:lnSpc>
                <a:spcPct val="100000"/>
              </a:lnSpc>
              <a:spcBef>
                <a:spcPts val="0"/>
              </a:spcBef>
              <a:buClrTx/>
              <a:buFont typeface="Arial" panose="020B0604020202020204" pitchFamily="34" charset="0"/>
              <a:buChar char="•"/>
            </a:pPr>
            <a:r>
              <a:rPr lang="fi-FI" sz="900"/>
              <a:t>Suosi turvakorkillisia pakkauksia</a:t>
            </a:r>
          </a:p>
          <a:p>
            <a:pPr>
              <a:lnSpc>
                <a:spcPct val="100000"/>
              </a:lnSpc>
              <a:spcBef>
                <a:spcPts val="0"/>
              </a:spcBef>
              <a:buClrTx/>
              <a:buFont typeface="Arial" panose="020B0604020202020204" pitchFamily="34" charset="0"/>
              <a:buChar char="•"/>
            </a:pPr>
            <a:r>
              <a:rPr lang="fi-FI" sz="900"/>
              <a:t>Säilytä aineet alkuperäisissä pakkauksissaan</a:t>
            </a:r>
          </a:p>
          <a:p>
            <a:pPr marL="0" indent="0">
              <a:lnSpc>
                <a:spcPct val="100000"/>
              </a:lnSpc>
              <a:spcBef>
                <a:spcPts val="0"/>
              </a:spcBef>
              <a:buClrTx/>
              <a:buNone/>
            </a:pPr>
            <a:endParaRPr lang="fi-FI" sz="900" b="1"/>
          </a:p>
          <a:p>
            <a:pPr marL="0" indent="0">
              <a:lnSpc>
                <a:spcPct val="100000"/>
              </a:lnSpc>
              <a:spcBef>
                <a:spcPts val="0"/>
              </a:spcBef>
              <a:buClrTx/>
              <a:buNone/>
            </a:pPr>
            <a:r>
              <a:rPr lang="fi-FI" sz="900" b="1"/>
              <a:t>Liikennetapaturmat:</a:t>
            </a:r>
          </a:p>
          <a:p>
            <a:pPr>
              <a:lnSpc>
                <a:spcPct val="100000"/>
              </a:lnSpc>
              <a:spcBef>
                <a:spcPts val="0"/>
              </a:spcBef>
              <a:buClrTx/>
              <a:buFont typeface="Arial" panose="020B0604020202020204" pitchFamily="34" charset="0"/>
              <a:buChar char="•"/>
            </a:pPr>
            <a:r>
              <a:rPr lang="fi-FI" sz="800"/>
              <a:t>Harjoittele</a:t>
            </a:r>
          </a:p>
          <a:p>
            <a:pPr>
              <a:lnSpc>
                <a:spcPct val="100000"/>
              </a:lnSpc>
              <a:spcBef>
                <a:spcPts val="0"/>
              </a:spcBef>
              <a:buClrTx/>
              <a:buFont typeface="Arial" panose="020B0604020202020204" pitchFamily="34" charset="0"/>
              <a:buChar char="•"/>
            </a:pPr>
            <a:r>
              <a:rPr lang="fi-FI" sz="800"/>
              <a:t>Käytä turvavälineitä</a:t>
            </a:r>
          </a:p>
          <a:p>
            <a:pPr>
              <a:lnSpc>
                <a:spcPct val="100000"/>
              </a:lnSpc>
              <a:spcBef>
                <a:spcPts val="0"/>
              </a:spcBef>
              <a:buClrTx/>
              <a:buFont typeface="Arial" panose="020B0604020202020204" pitchFamily="34" charset="0"/>
              <a:buChar char="•"/>
            </a:pPr>
            <a:r>
              <a:rPr lang="fi-FI" sz="800"/>
              <a:t>Noudata liikennesääntöjä</a:t>
            </a:r>
          </a:p>
          <a:p>
            <a:pPr>
              <a:lnSpc>
                <a:spcPct val="100000"/>
              </a:lnSpc>
              <a:spcBef>
                <a:spcPts val="0"/>
              </a:spcBef>
              <a:buClrTx/>
              <a:buFont typeface="Arial" panose="020B0604020202020204" pitchFamily="34" charset="0"/>
              <a:buChar char="•"/>
            </a:pPr>
            <a:r>
              <a:rPr lang="fi-FI" sz="800"/>
              <a:t>Keskity ajamiseen ja anna kuskille rauha</a:t>
            </a:r>
          </a:p>
          <a:p>
            <a:pPr>
              <a:lnSpc>
                <a:spcPct val="100000"/>
              </a:lnSpc>
              <a:spcBef>
                <a:spcPts val="0"/>
              </a:spcBef>
              <a:buClrTx/>
              <a:buFont typeface="Arial" panose="020B0604020202020204" pitchFamily="34" charset="0"/>
              <a:buChar char="•"/>
            </a:pPr>
            <a:r>
              <a:rPr lang="fi-FI" sz="800"/>
              <a:t>Pidä tarvittaessa taukoja</a:t>
            </a:r>
          </a:p>
          <a:p>
            <a:pPr>
              <a:lnSpc>
                <a:spcPct val="100000"/>
              </a:lnSpc>
              <a:spcBef>
                <a:spcPts val="0"/>
              </a:spcBef>
              <a:buClrTx/>
              <a:buFont typeface="Arial" panose="020B0604020202020204" pitchFamily="34" charset="0"/>
              <a:buChar char="•"/>
            </a:pPr>
            <a:r>
              <a:rPr lang="fi-FI" sz="800"/>
              <a:t>Älä aja päihtyneenä</a:t>
            </a:r>
          </a:p>
          <a:p>
            <a:endParaRPr lang="fi-FI" sz="800"/>
          </a:p>
          <a:p>
            <a:pPr marL="457200" marR="0" lvl="0" indent="-228600" algn="l" defTabSz="914400" rtl="0" eaLnBrk="1" fontAlgn="auto" latinLnBrk="0" hangingPunct="1">
              <a:lnSpc>
                <a:spcPct val="100000"/>
              </a:lnSpc>
              <a:spcBef>
                <a:spcPts val="0"/>
              </a:spcBef>
              <a:spcAft>
                <a:spcPts val="0"/>
              </a:spcAft>
              <a:buClr>
                <a:srgbClr val="000000"/>
              </a:buClr>
              <a:buSzPts val="1400"/>
              <a:buFont typeface="Arial"/>
              <a:buNone/>
              <a:tabLst/>
              <a:defRPr/>
            </a:pPr>
            <a:r>
              <a:rPr lang="fi-FI" sz="800" b="1">
                <a:solidFill>
                  <a:schemeClr val="tx1"/>
                </a:solidFill>
                <a:latin typeface="Tenorite" panose="00000500000000000000" pitchFamily="2" charset="0"/>
              </a:rPr>
              <a:t>Vältä turhia riskejä!</a:t>
            </a:r>
          </a:p>
        </p:txBody>
      </p:sp>
      <p:sp>
        <p:nvSpPr>
          <p:cNvPr id="359" name="Google Shape;359;p26:notes"/>
          <p:cNvSpPr txBox="1">
            <a:spLocks noGrp="1"/>
          </p:cNvSpPr>
          <p:nvPr>
            <p:ph type="sldNum" idx="4294967295"/>
          </p:nvPr>
        </p:nvSpPr>
        <p:spPr>
          <a:xfrm>
            <a:off x="3850443" y="9428585"/>
            <a:ext cx="2945659" cy="498054"/>
          </a:xfrm>
          <a:prstGeom prst="rect">
            <a:avLst/>
          </a:prstGeom>
          <a:noFill/>
          <a:ln>
            <a:noFill/>
          </a:ln>
        </p:spPr>
        <p:txBody>
          <a:bodyPr spcFirstLastPara="1" wrap="square" lIns="91425" tIns="45700" rIns="91425" bIns="45700" anchor="b" anchorCtr="0">
            <a:noAutofit/>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n-GB" sz="1400" b="0" i="0" u="none" strike="noStrike" kern="0" cap="none" spc="0" normalizeH="0" baseline="0" noProof="0">
                <a:ln>
                  <a:noFill/>
                </a:ln>
                <a:solidFill>
                  <a:srgbClr val="000000"/>
                </a:solidFill>
                <a:effectLst/>
                <a:uLnTx/>
                <a:uFillTx/>
                <a:latin typeface="Arial"/>
                <a:cs typeface="Arial"/>
                <a:sym typeface="Arial"/>
              </a:rPr>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t>44</a:t>
            </a:fld>
            <a:endParaRPr kumimoji="0" sz="1400"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676402456"/>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56"/>
        <p:cNvGrpSpPr/>
        <p:nvPr/>
      </p:nvGrpSpPr>
      <p:grpSpPr>
        <a:xfrm>
          <a:off x="0" y="0"/>
          <a:ext cx="0" cy="0"/>
          <a:chOff x="0" y="0"/>
          <a:chExt cx="0" cy="0"/>
        </a:xfrm>
      </p:grpSpPr>
      <p:sp>
        <p:nvSpPr>
          <p:cNvPr id="357" name="Google Shape;357;p26:notes"/>
          <p:cNvSpPr>
            <a:spLocks noGrp="1" noRot="1" noChangeAspect="1"/>
          </p:cNvSpPr>
          <p:nvPr>
            <p:ph type="sldImg" idx="2"/>
          </p:nvPr>
        </p:nvSpPr>
        <p:spPr>
          <a:xfrm>
            <a:off x="422275" y="1239838"/>
            <a:ext cx="5953125" cy="3349625"/>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358" name="Google Shape;358;p26:notes"/>
          <p:cNvSpPr txBox="1">
            <a:spLocks noGrp="1"/>
          </p:cNvSpPr>
          <p:nvPr>
            <p:ph type="body" idx="1"/>
          </p:nvPr>
        </p:nvSpPr>
        <p:spPr>
          <a:xfrm>
            <a:off x="679768" y="4777195"/>
            <a:ext cx="5438140" cy="3908614"/>
          </a:xfrm>
          <a:prstGeom prst="rect">
            <a:avLst/>
          </a:prstGeom>
          <a:noFill/>
          <a:ln>
            <a:noFill/>
          </a:ln>
        </p:spPr>
        <p:txBody>
          <a:bodyPr spcFirstLastPara="1" wrap="square" lIns="91425" tIns="45700" rIns="91425" bIns="45700" anchor="t" anchorCtr="0">
            <a:noAutofit/>
          </a:bodyPr>
          <a:lstStyle/>
          <a:p>
            <a:pPr marL="438150" indent="-342900">
              <a:buClr>
                <a:schemeClr val="bg1"/>
              </a:buClr>
              <a:buFont typeface="Arial" panose="020B0604020202020204" pitchFamily="34" charset="0"/>
              <a:buChar char="•"/>
            </a:pPr>
            <a:r>
              <a:rPr lang="fi-FI" sz="900"/>
              <a:t>Pysähdy ja rauhoitu.</a:t>
            </a:r>
          </a:p>
          <a:p>
            <a:pPr marL="438150" indent="-342900">
              <a:buClr>
                <a:schemeClr val="bg1"/>
              </a:buClr>
              <a:buFont typeface="Arial" panose="020B0604020202020204" pitchFamily="34" charset="0"/>
              <a:buChar char="•"/>
            </a:pPr>
            <a:r>
              <a:rPr lang="fi-FI" sz="900"/>
              <a:t>Estä lisäonnettomuudet.</a:t>
            </a:r>
          </a:p>
          <a:p>
            <a:pPr marL="438150" indent="-342900">
              <a:buClr>
                <a:schemeClr val="bg1"/>
              </a:buClr>
              <a:buFont typeface="Arial" panose="020B0604020202020204" pitchFamily="34" charset="0"/>
              <a:buChar char="•"/>
            </a:pPr>
            <a:r>
              <a:rPr lang="fi-FI" sz="900"/>
              <a:t>Auta, älä kuvaa.</a:t>
            </a:r>
          </a:p>
          <a:p>
            <a:pPr marL="438150" indent="-342900">
              <a:buClr>
                <a:schemeClr val="bg1"/>
              </a:buClr>
              <a:buFont typeface="Arial" panose="020B0604020202020204" pitchFamily="34" charset="0"/>
              <a:buChar char="•"/>
            </a:pPr>
            <a:r>
              <a:rPr lang="fi-FI" sz="900"/>
              <a:t>Pidä huoli aina omasta turvallisuudestasi ja toimintakyvystäsi.</a:t>
            </a:r>
          </a:p>
          <a:p>
            <a:pPr marL="438150" indent="-342900">
              <a:buClr>
                <a:schemeClr val="bg1"/>
              </a:buClr>
              <a:buFont typeface="Arial" panose="020B0604020202020204" pitchFamily="34" charset="0"/>
              <a:buChar char="•"/>
            </a:pPr>
            <a:r>
              <a:rPr lang="fi-FI" sz="900"/>
              <a:t>Rauhoittele onnettomuuden tai tapaturman uhria.</a:t>
            </a:r>
          </a:p>
          <a:p>
            <a:pPr marL="438150" indent="-342900">
              <a:buClr>
                <a:schemeClr val="bg1"/>
              </a:buClr>
              <a:buFont typeface="Arial" panose="020B0604020202020204" pitchFamily="34" charset="0"/>
              <a:buChar char="•"/>
            </a:pPr>
            <a:r>
              <a:rPr lang="fi-FI" sz="900"/>
              <a:t>Tarvittaessa soita 112.</a:t>
            </a:r>
          </a:p>
        </p:txBody>
      </p:sp>
      <p:sp>
        <p:nvSpPr>
          <p:cNvPr id="359" name="Google Shape;359;p26:notes"/>
          <p:cNvSpPr txBox="1">
            <a:spLocks noGrp="1"/>
          </p:cNvSpPr>
          <p:nvPr>
            <p:ph type="sldNum" idx="4294967295"/>
          </p:nvPr>
        </p:nvSpPr>
        <p:spPr>
          <a:xfrm>
            <a:off x="3850443" y="9428585"/>
            <a:ext cx="2945659" cy="498054"/>
          </a:xfrm>
          <a:prstGeom prst="rect">
            <a:avLst/>
          </a:prstGeom>
          <a:noFill/>
          <a:ln>
            <a:noFill/>
          </a:ln>
        </p:spPr>
        <p:txBody>
          <a:bodyPr spcFirstLastPara="1" wrap="square" lIns="91425" tIns="45700" rIns="91425" bIns="45700" anchor="b" anchorCtr="0">
            <a:noAutofit/>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n-GB" sz="1400" b="0" i="0" u="none" strike="noStrike" kern="0" cap="none" spc="0" normalizeH="0" baseline="0" noProof="0">
                <a:ln>
                  <a:noFill/>
                </a:ln>
                <a:solidFill>
                  <a:srgbClr val="000000"/>
                </a:solidFill>
                <a:effectLst/>
                <a:uLnTx/>
                <a:uFillTx/>
                <a:latin typeface="Arial"/>
                <a:cs typeface="Arial"/>
                <a:sym typeface="Arial"/>
              </a:rPr>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t>45</a:t>
            </a:fld>
            <a:endParaRPr kumimoji="0" sz="1400"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3635028909"/>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56"/>
        <p:cNvGrpSpPr/>
        <p:nvPr/>
      </p:nvGrpSpPr>
      <p:grpSpPr>
        <a:xfrm>
          <a:off x="0" y="0"/>
          <a:ext cx="0" cy="0"/>
          <a:chOff x="0" y="0"/>
          <a:chExt cx="0" cy="0"/>
        </a:xfrm>
      </p:grpSpPr>
      <p:sp>
        <p:nvSpPr>
          <p:cNvPr id="357" name="Google Shape;357;p26:notes"/>
          <p:cNvSpPr>
            <a:spLocks noGrp="1" noRot="1" noChangeAspect="1"/>
          </p:cNvSpPr>
          <p:nvPr>
            <p:ph type="sldImg" idx="2"/>
          </p:nvPr>
        </p:nvSpPr>
        <p:spPr>
          <a:xfrm>
            <a:off x="422275" y="1239838"/>
            <a:ext cx="5953125" cy="3349625"/>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358" name="Google Shape;358;p26:notes"/>
          <p:cNvSpPr txBox="1">
            <a:spLocks noGrp="1"/>
          </p:cNvSpPr>
          <p:nvPr>
            <p:ph type="body" idx="1"/>
          </p:nvPr>
        </p:nvSpPr>
        <p:spPr>
          <a:xfrm>
            <a:off x="679768" y="4777195"/>
            <a:ext cx="5438140" cy="3908614"/>
          </a:xfrm>
          <a:prstGeom prst="rect">
            <a:avLst/>
          </a:prstGeom>
          <a:noFill/>
          <a:ln>
            <a:noFill/>
          </a:ln>
        </p:spPr>
        <p:txBody>
          <a:bodyPr spcFirstLastPara="1" wrap="square" lIns="91425" tIns="45700" rIns="91425" bIns="45700" anchor="t" anchorCtr="0">
            <a:noAutofit/>
          </a:bodyPr>
          <a:lstStyle/>
          <a:p>
            <a:pPr marL="171450" marR="0" lvl="0" indent="-171450" algn="l" defTabSz="914400" rtl="0" eaLnBrk="1" fontAlgn="auto" latinLnBrk="0" hangingPunct="1">
              <a:lnSpc>
                <a:spcPct val="100000"/>
              </a:lnSpc>
              <a:spcBef>
                <a:spcPts val="0"/>
              </a:spcBef>
              <a:spcAft>
                <a:spcPts val="0"/>
              </a:spcAft>
              <a:buClr>
                <a:schemeClr val="dk1"/>
              </a:buClr>
              <a:buSzPts val="1400"/>
              <a:buFont typeface="Arial" panose="020B0604020202020204" pitchFamily="34" charset="0"/>
              <a:buChar char="•"/>
              <a:tabLst/>
              <a:defRPr/>
            </a:pPr>
            <a:endParaRPr lang="fi-FI" sz="900"/>
          </a:p>
        </p:txBody>
      </p:sp>
      <p:sp>
        <p:nvSpPr>
          <p:cNvPr id="359" name="Google Shape;359;p26:notes"/>
          <p:cNvSpPr txBox="1">
            <a:spLocks noGrp="1"/>
          </p:cNvSpPr>
          <p:nvPr>
            <p:ph type="sldNum" idx="4294967295"/>
          </p:nvPr>
        </p:nvSpPr>
        <p:spPr>
          <a:xfrm>
            <a:off x="3850443" y="9428585"/>
            <a:ext cx="2945659" cy="498054"/>
          </a:xfrm>
          <a:prstGeom prst="rect">
            <a:avLst/>
          </a:prstGeom>
          <a:noFill/>
          <a:ln>
            <a:noFill/>
          </a:ln>
        </p:spPr>
        <p:txBody>
          <a:bodyPr spcFirstLastPara="1" wrap="square" lIns="91425" tIns="45700" rIns="91425" bIns="45700" anchor="b" anchorCtr="0">
            <a:noAutofit/>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n-GB" sz="1400" b="0" i="0" u="none" strike="noStrike" kern="0" cap="none" spc="0" normalizeH="0" baseline="0" noProof="0">
                <a:ln>
                  <a:noFill/>
                </a:ln>
                <a:solidFill>
                  <a:srgbClr val="000000"/>
                </a:solidFill>
                <a:effectLst/>
                <a:uLnTx/>
                <a:uFillTx/>
                <a:latin typeface="Arial"/>
                <a:cs typeface="Arial"/>
                <a:sym typeface="Arial"/>
              </a:rPr>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t>46</a:t>
            </a:fld>
            <a:endParaRPr kumimoji="0" sz="1400"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3338529897"/>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56"/>
        <p:cNvGrpSpPr/>
        <p:nvPr/>
      </p:nvGrpSpPr>
      <p:grpSpPr>
        <a:xfrm>
          <a:off x="0" y="0"/>
          <a:ext cx="0" cy="0"/>
          <a:chOff x="0" y="0"/>
          <a:chExt cx="0" cy="0"/>
        </a:xfrm>
      </p:grpSpPr>
      <p:sp>
        <p:nvSpPr>
          <p:cNvPr id="357" name="Google Shape;357;p26:notes"/>
          <p:cNvSpPr>
            <a:spLocks noGrp="1" noRot="1" noChangeAspect="1"/>
          </p:cNvSpPr>
          <p:nvPr>
            <p:ph type="sldImg" idx="2"/>
          </p:nvPr>
        </p:nvSpPr>
        <p:spPr>
          <a:xfrm>
            <a:off x="422275" y="1239838"/>
            <a:ext cx="5953125" cy="3349625"/>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358" name="Google Shape;358;p26:notes"/>
          <p:cNvSpPr txBox="1">
            <a:spLocks noGrp="1"/>
          </p:cNvSpPr>
          <p:nvPr>
            <p:ph type="body" idx="1"/>
          </p:nvPr>
        </p:nvSpPr>
        <p:spPr>
          <a:xfrm>
            <a:off x="679768" y="4777195"/>
            <a:ext cx="5438140" cy="3908614"/>
          </a:xfrm>
          <a:prstGeom prst="rect">
            <a:avLst/>
          </a:prstGeom>
          <a:noFill/>
          <a:ln>
            <a:noFill/>
          </a:ln>
        </p:spPr>
        <p:txBody>
          <a:bodyPr spcFirstLastPara="1" wrap="square" lIns="91425" tIns="45700" rIns="91425" bIns="45700" anchor="t" anchorCtr="0">
            <a:noAutofit/>
          </a:bodyPr>
          <a:lstStyle/>
          <a:p>
            <a:pPr marL="171450" marR="0" lvl="0" indent="-171450" algn="l" defTabSz="914400" rtl="0" eaLnBrk="1" fontAlgn="auto" latinLnBrk="0" hangingPunct="1">
              <a:lnSpc>
                <a:spcPct val="100000"/>
              </a:lnSpc>
              <a:spcBef>
                <a:spcPts val="0"/>
              </a:spcBef>
              <a:spcAft>
                <a:spcPts val="0"/>
              </a:spcAft>
              <a:buClr>
                <a:schemeClr val="dk1"/>
              </a:buClr>
              <a:buSzPts val="1400"/>
              <a:buFont typeface="Arial" panose="020B0604020202020204" pitchFamily="34" charset="0"/>
              <a:buChar char="•"/>
              <a:tabLst/>
              <a:defRPr/>
            </a:pPr>
            <a:endParaRPr lang="fi-FI" sz="900"/>
          </a:p>
        </p:txBody>
      </p:sp>
      <p:sp>
        <p:nvSpPr>
          <p:cNvPr id="359" name="Google Shape;359;p26:notes"/>
          <p:cNvSpPr txBox="1">
            <a:spLocks noGrp="1"/>
          </p:cNvSpPr>
          <p:nvPr>
            <p:ph type="sldNum" idx="4294967295"/>
          </p:nvPr>
        </p:nvSpPr>
        <p:spPr>
          <a:xfrm>
            <a:off x="3850443" y="9428585"/>
            <a:ext cx="2945659" cy="498054"/>
          </a:xfrm>
          <a:prstGeom prst="rect">
            <a:avLst/>
          </a:prstGeom>
          <a:noFill/>
          <a:ln>
            <a:noFill/>
          </a:ln>
        </p:spPr>
        <p:txBody>
          <a:bodyPr spcFirstLastPara="1" wrap="square" lIns="91425" tIns="45700" rIns="91425" bIns="45700" anchor="b" anchorCtr="0">
            <a:noAutofit/>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n-GB" sz="1400" b="0" i="0" u="none" strike="noStrike" kern="0" cap="none" spc="0" normalizeH="0" baseline="0" noProof="0">
                <a:ln>
                  <a:noFill/>
                </a:ln>
                <a:solidFill>
                  <a:srgbClr val="000000"/>
                </a:solidFill>
                <a:effectLst/>
                <a:uLnTx/>
                <a:uFillTx/>
                <a:latin typeface="Arial"/>
                <a:cs typeface="Arial"/>
                <a:sym typeface="Arial"/>
              </a:rPr>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t>47</a:t>
            </a:fld>
            <a:endParaRPr kumimoji="0" sz="1400"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2694814177"/>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4"/>
        <p:cNvGrpSpPr/>
        <p:nvPr/>
      </p:nvGrpSpPr>
      <p:grpSpPr>
        <a:xfrm>
          <a:off x="0" y="0"/>
          <a:ext cx="0" cy="0"/>
          <a:chOff x="0" y="0"/>
          <a:chExt cx="0" cy="0"/>
        </a:xfrm>
      </p:grpSpPr>
      <p:sp>
        <p:nvSpPr>
          <p:cNvPr id="95" name="Google Shape;95;p2:notes"/>
          <p:cNvSpPr>
            <a:spLocks noGrp="1" noRot="1" noChangeAspect="1"/>
          </p:cNvSpPr>
          <p:nvPr>
            <p:ph type="sldImg" idx="2"/>
          </p:nvPr>
        </p:nvSpPr>
        <p:spPr>
          <a:xfrm>
            <a:off x="422275" y="1239838"/>
            <a:ext cx="5953125" cy="3349625"/>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96" name="Google Shape;96;p2:notes"/>
          <p:cNvSpPr txBox="1">
            <a:spLocks noGrp="1"/>
          </p:cNvSpPr>
          <p:nvPr>
            <p:ph type="body" idx="1"/>
          </p:nvPr>
        </p:nvSpPr>
        <p:spPr>
          <a:xfrm>
            <a:off x="679768" y="4777195"/>
            <a:ext cx="5438140" cy="3908614"/>
          </a:xfrm>
          <a:prstGeom prst="rect">
            <a:avLst/>
          </a:prstGeom>
          <a:noFill/>
          <a:ln>
            <a:noFill/>
          </a:ln>
        </p:spPr>
        <p:txBody>
          <a:bodyPr spcFirstLastPara="1" wrap="square" lIns="91425" tIns="45700" rIns="91425" bIns="45700" anchor="t" anchorCtr="0">
            <a:noAutofit/>
          </a:bodyPr>
          <a:lstStyle/>
          <a:p>
            <a:pPr marL="228600" lvl="0" indent="-152400" algn="l" rtl="0">
              <a:lnSpc>
                <a:spcPct val="100000"/>
              </a:lnSpc>
              <a:spcBef>
                <a:spcPts val="360"/>
              </a:spcBef>
              <a:spcAft>
                <a:spcPts val="0"/>
              </a:spcAft>
              <a:buClr>
                <a:schemeClr val="dk1"/>
              </a:buClr>
              <a:buSzPts val="1200"/>
              <a:buFont typeface="Calibri"/>
              <a:buNone/>
            </a:pPr>
            <a:endParaRPr sz="1200"/>
          </a:p>
          <a:p>
            <a:pPr marL="228600" lvl="0" indent="-152400" algn="l" rtl="0">
              <a:lnSpc>
                <a:spcPct val="100000"/>
              </a:lnSpc>
              <a:spcBef>
                <a:spcPts val="360"/>
              </a:spcBef>
              <a:spcAft>
                <a:spcPts val="0"/>
              </a:spcAft>
              <a:buClr>
                <a:schemeClr val="dk1"/>
              </a:buClr>
              <a:buSzPts val="1200"/>
              <a:buFont typeface="Calibri"/>
              <a:buNone/>
            </a:pPr>
            <a:endParaRPr sz="1200"/>
          </a:p>
          <a:p>
            <a:pPr marL="0" lvl="0" indent="0" algn="l" rtl="0">
              <a:spcBef>
                <a:spcPts val="0"/>
              </a:spcBef>
              <a:spcAft>
                <a:spcPts val="0"/>
              </a:spcAft>
              <a:buNone/>
            </a:pPr>
            <a:endParaRPr sz="1200"/>
          </a:p>
        </p:txBody>
      </p:sp>
      <p:sp>
        <p:nvSpPr>
          <p:cNvPr id="97" name="Google Shape;97;p2:notes"/>
          <p:cNvSpPr txBox="1">
            <a:spLocks noGrp="1"/>
          </p:cNvSpPr>
          <p:nvPr>
            <p:ph type="sldNum" idx="4294967295"/>
          </p:nvPr>
        </p:nvSpPr>
        <p:spPr>
          <a:xfrm>
            <a:off x="3850443" y="9428585"/>
            <a:ext cx="2945659" cy="498054"/>
          </a:xfrm>
          <a:prstGeom prst="rect">
            <a:avLst/>
          </a:prstGeom>
          <a:noFill/>
          <a:ln>
            <a:noFill/>
          </a:ln>
        </p:spPr>
        <p:txBody>
          <a:bodyPr spcFirstLastPara="1" wrap="square" lIns="91425" tIns="45700" rIns="91425" bIns="45700" anchor="b" anchorCtr="0">
            <a:noAutofit/>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n-GB" sz="1400" b="0" i="0" u="none" strike="noStrike" kern="0" cap="none" spc="0" normalizeH="0" baseline="0" noProof="0">
                <a:ln>
                  <a:noFill/>
                </a:ln>
                <a:solidFill>
                  <a:srgbClr val="000000"/>
                </a:solidFill>
                <a:effectLst/>
                <a:uLnTx/>
                <a:uFillTx/>
                <a:latin typeface="Arial"/>
                <a:cs typeface="Arial"/>
                <a:sym typeface="Arial"/>
              </a:rPr>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t>48</a:t>
            </a:fld>
            <a:endParaRPr kumimoji="0" sz="1400"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3236910958"/>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56"/>
        <p:cNvGrpSpPr/>
        <p:nvPr/>
      </p:nvGrpSpPr>
      <p:grpSpPr>
        <a:xfrm>
          <a:off x="0" y="0"/>
          <a:ext cx="0" cy="0"/>
          <a:chOff x="0" y="0"/>
          <a:chExt cx="0" cy="0"/>
        </a:xfrm>
      </p:grpSpPr>
      <p:sp>
        <p:nvSpPr>
          <p:cNvPr id="357" name="Google Shape;357;p26:notes"/>
          <p:cNvSpPr>
            <a:spLocks noGrp="1" noRot="1" noChangeAspect="1"/>
          </p:cNvSpPr>
          <p:nvPr>
            <p:ph type="sldImg" idx="2"/>
          </p:nvPr>
        </p:nvSpPr>
        <p:spPr>
          <a:xfrm>
            <a:off x="422275" y="1239838"/>
            <a:ext cx="5953125" cy="3349625"/>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358" name="Google Shape;358;p26:notes"/>
          <p:cNvSpPr txBox="1">
            <a:spLocks noGrp="1"/>
          </p:cNvSpPr>
          <p:nvPr>
            <p:ph type="body" idx="1"/>
          </p:nvPr>
        </p:nvSpPr>
        <p:spPr>
          <a:xfrm>
            <a:off x="679768" y="4777195"/>
            <a:ext cx="5438140" cy="3908614"/>
          </a:xfrm>
          <a:prstGeom prst="rect">
            <a:avLst/>
          </a:prstGeom>
          <a:noFill/>
          <a:ln>
            <a:noFill/>
          </a:ln>
        </p:spPr>
        <p:txBody>
          <a:bodyPr spcFirstLastPara="1" wrap="square" lIns="91425" tIns="45700" rIns="91425" bIns="45700" anchor="t" anchorCtr="0">
            <a:noAutofit/>
          </a:bodyPr>
          <a:lstStyle/>
          <a:p>
            <a:pPr marL="0" lvl="0" indent="0" algn="l" rtl="0">
              <a:lnSpc>
                <a:spcPct val="100000"/>
              </a:lnSpc>
              <a:spcBef>
                <a:spcPts val="0"/>
              </a:spcBef>
              <a:spcAft>
                <a:spcPts val="0"/>
              </a:spcAft>
              <a:buClr>
                <a:schemeClr val="dk1"/>
              </a:buClr>
              <a:buSzPts val="1400"/>
              <a:buFont typeface="Calibri"/>
              <a:buNone/>
            </a:pPr>
            <a:r>
              <a:rPr lang="fi-FI" sz="1100" b="1" i="0" u="none" strike="noStrike" cap="none">
                <a:solidFill>
                  <a:srgbClr val="000000"/>
                </a:solidFill>
                <a:effectLst/>
                <a:latin typeface="Arial"/>
                <a:ea typeface="Arial"/>
                <a:cs typeface="Arial"/>
                <a:sym typeface="Arial"/>
              </a:rPr>
              <a:t>Lasten ja nuorten (alle 25v.) sairaalahoitoa vaativista tapaturmista yleisimpiä ovat kaatumiset, putoamiset ja liikuntavammat. Myös liikennetapaturmat ovat nuorten yleisimpiä tapaturmatilanteita. </a:t>
            </a:r>
            <a:r>
              <a:rPr lang="fi-FI" sz="1100"/>
              <a:t>Sairaalan vuodeosastohoidossa tapaturman vuoksi on vuosittain keskimäärin 12 900 alle 25-vuotiasta. </a:t>
            </a:r>
          </a:p>
          <a:p>
            <a:pPr marL="0" lvl="0" indent="0" algn="l" rtl="0">
              <a:lnSpc>
                <a:spcPct val="100000"/>
              </a:lnSpc>
              <a:spcBef>
                <a:spcPts val="0"/>
              </a:spcBef>
              <a:spcAft>
                <a:spcPts val="0"/>
              </a:spcAft>
              <a:buClr>
                <a:schemeClr val="dk1"/>
              </a:buClr>
              <a:buSzPts val="1400"/>
              <a:buFont typeface="Calibri"/>
              <a:buNone/>
            </a:pPr>
            <a:endParaRPr lang="fi-FI" sz="1100" b="0" i="0" u="none" strike="noStrike" cap="none">
              <a:solidFill>
                <a:srgbClr val="000000"/>
              </a:solidFill>
              <a:effectLst/>
              <a:latin typeface="Arial"/>
              <a:cs typeface="Arial"/>
              <a:sym typeface="Arial"/>
            </a:endParaRPr>
          </a:p>
          <a:p>
            <a:pPr marL="0" lvl="0" indent="0" algn="l" rtl="0">
              <a:lnSpc>
                <a:spcPct val="100000"/>
              </a:lnSpc>
              <a:spcBef>
                <a:spcPts val="0"/>
              </a:spcBef>
              <a:spcAft>
                <a:spcPts val="0"/>
              </a:spcAft>
              <a:buClr>
                <a:schemeClr val="dk1"/>
              </a:buClr>
              <a:buSzPts val="1400"/>
              <a:buFont typeface="Calibri"/>
              <a:buNone/>
            </a:pPr>
            <a:r>
              <a:rPr lang="fi-FI" sz="1100" b="1" i="0" u="none" strike="noStrike" cap="none">
                <a:solidFill>
                  <a:srgbClr val="000000"/>
                </a:solidFill>
                <a:effectLst/>
                <a:latin typeface="Arial"/>
                <a:cs typeface="Arial"/>
                <a:sym typeface="Arial"/>
              </a:rPr>
              <a:t>Lähde: </a:t>
            </a:r>
          </a:p>
          <a:p>
            <a:pPr marL="171450" lvl="0" indent="-171450" algn="l" rtl="0">
              <a:lnSpc>
                <a:spcPct val="100000"/>
              </a:lnSpc>
              <a:spcBef>
                <a:spcPts val="0"/>
              </a:spcBef>
              <a:spcAft>
                <a:spcPts val="0"/>
              </a:spcAft>
              <a:buClr>
                <a:schemeClr val="dk1"/>
              </a:buClr>
              <a:buSzPts val="1400"/>
            </a:pPr>
            <a:r>
              <a:rPr lang="fi-FI" sz="1100" b="0" i="0" u="none" strike="noStrike" cap="none">
                <a:solidFill>
                  <a:srgbClr val="000000"/>
                </a:solidFill>
                <a:effectLst/>
                <a:latin typeface="Arial"/>
                <a:cs typeface="Arial"/>
                <a:sym typeface="Arial"/>
              </a:rPr>
              <a:t>https://julkaisut.valtioneuvosto.fi/bitstream/handle/10024/162537/STM_2020_33_j.pdf?sequence=4&amp;isAllowed=y</a:t>
            </a:r>
          </a:p>
          <a:p>
            <a:pPr marL="171450" marR="0" lvl="0" indent="-171450" algn="l" defTabSz="914400" rtl="0" eaLnBrk="1" fontAlgn="auto" latinLnBrk="0" hangingPunct="1">
              <a:lnSpc>
                <a:spcPct val="100000"/>
              </a:lnSpc>
              <a:spcBef>
                <a:spcPts val="0"/>
              </a:spcBef>
              <a:spcAft>
                <a:spcPts val="0"/>
              </a:spcAft>
              <a:buClr>
                <a:schemeClr val="dk1"/>
              </a:buClr>
              <a:buSzPts val="1400"/>
              <a:tabLst/>
              <a:defRPr/>
            </a:pPr>
            <a:r>
              <a:rPr lang="fi-FI" sz="1100" b="0" i="0" u="none" strike="noStrike" cap="none">
                <a:solidFill>
                  <a:srgbClr val="000000"/>
                </a:solidFill>
                <a:effectLst/>
                <a:latin typeface="Arial"/>
                <a:ea typeface="Arial"/>
                <a:cs typeface="Arial"/>
                <a:sym typeface="Arial"/>
              </a:rPr>
              <a:t>https://www.julkari.fi/bitstream/handle/10024/151686/tr_42_2025.pdf?sequence=1&amp;isAllowed=y</a:t>
            </a:r>
          </a:p>
          <a:p>
            <a:pPr marL="0" lvl="0" indent="0" algn="l" rtl="0">
              <a:lnSpc>
                <a:spcPct val="100000"/>
              </a:lnSpc>
              <a:spcBef>
                <a:spcPts val="0"/>
              </a:spcBef>
              <a:spcAft>
                <a:spcPts val="0"/>
              </a:spcAft>
              <a:buClr>
                <a:schemeClr val="dk1"/>
              </a:buClr>
              <a:buSzPts val="1400"/>
              <a:buFont typeface="Calibri"/>
              <a:buNone/>
            </a:pPr>
            <a:endParaRPr lang="fi-FI" sz="1100" b="0" i="0" u="none" strike="noStrike" cap="none">
              <a:solidFill>
                <a:srgbClr val="000000"/>
              </a:solidFill>
              <a:effectLst/>
              <a:latin typeface="Arial"/>
              <a:cs typeface="Arial"/>
              <a:sym typeface="Arial"/>
            </a:endParaRPr>
          </a:p>
          <a:p>
            <a:pPr marL="0" lvl="0" indent="0" algn="l" rtl="0">
              <a:lnSpc>
                <a:spcPct val="100000"/>
              </a:lnSpc>
              <a:spcBef>
                <a:spcPts val="0"/>
              </a:spcBef>
              <a:spcAft>
                <a:spcPts val="0"/>
              </a:spcAft>
              <a:buClr>
                <a:schemeClr val="dk1"/>
              </a:buClr>
              <a:buSzPts val="1400"/>
              <a:buFont typeface="Calibri"/>
              <a:buNone/>
            </a:pPr>
            <a:endParaRPr lang="fi-FI" sz="900" b="0"/>
          </a:p>
        </p:txBody>
      </p:sp>
      <p:sp>
        <p:nvSpPr>
          <p:cNvPr id="359" name="Google Shape;359;p26:notes"/>
          <p:cNvSpPr txBox="1">
            <a:spLocks noGrp="1"/>
          </p:cNvSpPr>
          <p:nvPr>
            <p:ph type="sldNum" idx="4294967295"/>
          </p:nvPr>
        </p:nvSpPr>
        <p:spPr>
          <a:xfrm>
            <a:off x="3850443" y="9428585"/>
            <a:ext cx="2945659" cy="498054"/>
          </a:xfrm>
          <a:prstGeom prst="rect">
            <a:avLst/>
          </a:prstGeom>
          <a:noFill/>
          <a:ln>
            <a:noFill/>
          </a:ln>
        </p:spPr>
        <p:txBody>
          <a:bodyPr spcFirstLastPara="1" wrap="square" lIns="91425" tIns="45700" rIns="91425" bIns="45700" anchor="b" anchorCtr="0">
            <a:noAutofit/>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n-GB" sz="1400" b="0" i="0" u="none" strike="noStrike" kern="0" cap="none" spc="0" normalizeH="0" baseline="0" noProof="0">
                <a:ln>
                  <a:noFill/>
                </a:ln>
                <a:solidFill>
                  <a:srgbClr val="000000"/>
                </a:solidFill>
                <a:effectLst/>
                <a:uLnTx/>
                <a:uFillTx/>
                <a:latin typeface="Arial"/>
                <a:cs typeface="Arial"/>
                <a:sym typeface="Arial"/>
              </a:rPr>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t>5</a:t>
            </a:fld>
            <a:endParaRPr kumimoji="0" sz="1400"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3985312318"/>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Dian kuvan paikkamerkki 1"/>
          <p:cNvSpPr>
            <a:spLocks noGrp="1" noRot="1" noChangeAspect="1"/>
          </p:cNvSpPr>
          <p:nvPr>
            <p:ph type="sldImg"/>
          </p:nvPr>
        </p:nvSpPr>
        <p:spPr/>
      </p:sp>
      <p:sp>
        <p:nvSpPr>
          <p:cNvPr id="3" name="Huomautusten paikkamerkki 2"/>
          <p:cNvSpPr>
            <a:spLocks noGrp="1"/>
          </p:cNvSpPr>
          <p:nvPr>
            <p:ph type="body" idx="1"/>
          </p:nvPr>
        </p:nvSpPr>
        <p:spPr/>
        <p:txBody>
          <a:bodyPr/>
          <a:lstStyle/>
          <a:p>
            <a:endParaRPr lang="fi-FI"/>
          </a:p>
        </p:txBody>
      </p:sp>
    </p:spTree>
    <p:extLst>
      <p:ext uri="{BB962C8B-B14F-4D97-AF65-F5344CB8AC3E}">
        <p14:creationId xmlns:p14="http://schemas.microsoft.com/office/powerpoint/2010/main" val="806202861"/>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6A3FBAA-AF74-D3A9-B934-9BCD1DEA5F94}"/>
            </a:ext>
          </a:extLst>
        </p:cNvPr>
        <p:cNvGrpSpPr/>
        <p:nvPr/>
      </p:nvGrpSpPr>
      <p:grpSpPr>
        <a:xfrm>
          <a:off x="0" y="0"/>
          <a:ext cx="0" cy="0"/>
          <a:chOff x="0" y="0"/>
          <a:chExt cx="0" cy="0"/>
        </a:xfrm>
      </p:grpSpPr>
      <p:sp>
        <p:nvSpPr>
          <p:cNvPr id="2" name="Dian kuvan paikkamerkki 1">
            <a:extLst>
              <a:ext uri="{FF2B5EF4-FFF2-40B4-BE49-F238E27FC236}">
                <a16:creationId xmlns:a16="http://schemas.microsoft.com/office/drawing/2014/main" id="{DCD5A08F-93FB-1972-CF4E-837646423373}"/>
              </a:ext>
            </a:extLst>
          </p:cNvPr>
          <p:cNvSpPr>
            <a:spLocks noGrp="1" noRot="1" noChangeAspect="1"/>
          </p:cNvSpPr>
          <p:nvPr>
            <p:ph type="sldImg"/>
          </p:nvPr>
        </p:nvSpPr>
        <p:spPr/>
      </p:sp>
      <p:sp>
        <p:nvSpPr>
          <p:cNvPr id="3" name="Huomautusten paikkamerkki 2">
            <a:extLst>
              <a:ext uri="{FF2B5EF4-FFF2-40B4-BE49-F238E27FC236}">
                <a16:creationId xmlns:a16="http://schemas.microsoft.com/office/drawing/2014/main" id="{F6359E3D-8411-5944-BC79-FA120B74D1DC}"/>
              </a:ext>
            </a:extLst>
          </p:cNvPr>
          <p:cNvSpPr>
            <a:spLocks noGrp="1"/>
          </p:cNvSpPr>
          <p:nvPr>
            <p:ph type="body" idx="1"/>
          </p:nvPr>
        </p:nvSpPr>
        <p:spPr/>
        <p:txBody>
          <a:bodyPr/>
          <a:lstStyle/>
          <a:p>
            <a:endParaRPr lang="fi-FI"/>
          </a:p>
        </p:txBody>
      </p:sp>
    </p:spTree>
    <p:extLst>
      <p:ext uri="{BB962C8B-B14F-4D97-AF65-F5344CB8AC3E}">
        <p14:creationId xmlns:p14="http://schemas.microsoft.com/office/powerpoint/2010/main" val="2881655537"/>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56"/>
        <p:cNvGrpSpPr/>
        <p:nvPr/>
      </p:nvGrpSpPr>
      <p:grpSpPr>
        <a:xfrm>
          <a:off x="0" y="0"/>
          <a:ext cx="0" cy="0"/>
          <a:chOff x="0" y="0"/>
          <a:chExt cx="0" cy="0"/>
        </a:xfrm>
      </p:grpSpPr>
      <p:sp>
        <p:nvSpPr>
          <p:cNvPr id="357" name="Google Shape;357;p26:notes"/>
          <p:cNvSpPr>
            <a:spLocks noGrp="1" noRot="1" noChangeAspect="1"/>
          </p:cNvSpPr>
          <p:nvPr>
            <p:ph type="sldImg" idx="2"/>
          </p:nvPr>
        </p:nvSpPr>
        <p:spPr>
          <a:xfrm>
            <a:off x="422275" y="1239838"/>
            <a:ext cx="5953125" cy="3349625"/>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358" name="Google Shape;358;p26:notes"/>
          <p:cNvSpPr txBox="1">
            <a:spLocks noGrp="1"/>
          </p:cNvSpPr>
          <p:nvPr>
            <p:ph type="body" idx="1"/>
          </p:nvPr>
        </p:nvSpPr>
        <p:spPr>
          <a:xfrm>
            <a:off x="679768" y="4777195"/>
            <a:ext cx="5438140" cy="3908614"/>
          </a:xfrm>
          <a:prstGeom prst="rect">
            <a:avLst/>
          </a:prstGeom>
          <a:noFill/>
          <a:ln>
            <a:noFill/>
          </a:ln>
        </p:spPr>
        <p:txBody>
          <a:bodyPr spcFirstLastPara="1" wrap="square" lIns="91425" tIns="45700" rIns="91425" bIns="45700" anchor="t" anchorCtr="0">
            <a:noAutofit/>
          </a:bodyPr>
          <a:lstStyle/>
          <a:p>
            <a:pPr marL="0" marR="0" lvl="0" indent="0" algn="l" defTabSz="914400" rtl="0" eaLnBrk="1" fontAlgn="auto" latinLnBrk="0" hangingPunct="1">
              <a:lnSpc>
                <a:spcPct val="100000"/>
              </a:lnSpc>
              <a:spcBef>
                <a:spcPts val="0"/>
              </a:spcBef>
              <a:spcAft>
                <a:spcPts val="0"/>
              </a:spcAft>
              <a:buClr>
                <a:schemeClr val="dk1"/>
              </a:buClr>
              <a:buSzPts val="1400"/>
              <a:buFont typeface="Arial" panose="020B0604020202020204" pitchFamily="34" charset="0"/>
              <a:buNone/>
              <a:tabLst/>
              <a:defRPr/>
            </a:pPr>
            <a:endParaRPr lang="fi-FI" sz="900"/>
          </a:p>
        </p:txBody>
      </p:sp>
      <p:sp>
        <p:nvSpPr>
          <p:cNvPr id="359" name="Google Shape;359;p26:notes"/>
          <p:cNvSpPr txBox="1">
            <a:spLocks noGrp="1"/>
          </p:cNvSpPr>
          <p:nvPr>
            <p:ph type="sldNum" idx="4294967295"/>
          </p:nvPr>
        </p:nvSpPr>
        <p:spPr>
          <a:xfrm>
            <a:off x="3850443" y="9428585"/>
            <a:ext cx="2945659" cy="498054"/>
          </a:xfrm>
          <a:prstGeom prst="rect">
            <a:avLst/>
          </a:prstGeom>
          <a:noFill/>
          <a:ln>
            <a:noFill/>
          </a:ln>
        </p:spPr>
        <p:txBody>
          <a:bodyPr spcFirstLastPara="1" wrap="square" lIns="91425" tIns="45700" rIns="91425" bIns="45700" anchor="b" anchorCtr="0">
            <a:noAutofit/>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n-GB" sz="1400" b="0" i="0" u="none" strike="noStrike" kern="0" cap="none" spc="0" normalizeH="0" baseline="0" noProof="0">
                <a:ln>
                  <a:noFill/>
                </a:ln>
                <a:solidFill>
                  <a:srgbClr val="000000"/>
                </a:solidFill>
                <a:effectLst/>
                <a:uLnTx/>
                <a:uFillTx/>
                <a:latin typeface="Arial"/>
                <a:cs typeface="Arial"/>
                <a:sym typeface="Arial"/>
              </a:rPr>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t>8</a:t>
            </a:fld>
            <a:endParaRPr kumimoji="0" sz="1400"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2799026207"/>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56"/>
        <p:cNvGrpSpPr/>
        <p:nvPr/>
      </p:nvGrpSpPr>
      <p:grpSpPr>
        <a:xfrm>
          <a:off x="0" y="0"/>
          <a:ext cx="0" cy="0"/>
          <a:chOff x="0" y="0"/>
          <a:chExt cx="0" cy="0"/>
        </a:xfrm>
      </p:grpSpPr>
      <p:sp>
        <p:nvSpPr>
          <p:cNvPr id="357" name="Google Shape;357;p26:notes"/>
          <p:cNvSpPr>
            <a:spLocks noGrp="1" noRot="1" noChangeAspect="1"/>
          </p:cNvSpPr>
          <p:nvPr>
            <p:ph type="sldImg" idx="2"/>
          </p:nvPr>
        </p:nvSpPr>
        <p:spPr>
          <a:xfrm>
            <a:off x="422275" y="1239838"/>
            <a:ext cx="5953125" cy="3349625"/>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358" name="Google Shape;358;p26:notes"/>
          <p:cNvSpPr txBox="1">
            <a:spLocks noGrp="1"/>
          </p:cNvSpPr>
          <p:nvPr>
            <p:ph type="body" idx="1"/>
          </p:nvPr>
        </p:nvSpPr>
        <p:spPr>
          <a:xfrm>
            <a:off x="679768" y="4777195"/>
            <a:ext cx="5438140" cy="3908614"/>
          </a:xfrm>
          <a:prstGeom prst="rect">
            <a:avLst/>
          </a:prstGeom>
          <a:noFill/>
          <a:ln>
            <a:noFill/>
          </a:ln>
        </p:spPr>
        <p:txBody>
          <a:bodyPr spcFirstLastPara="1" wrap="square" lIns="91425" tIns="45700" rIns="91425" bIns="45700" anchor="t" anchorCtr="0">
            <a:noAutofit/>
          </a:bodyPr>
          <a:lstStyle/>
          <a:p>
            <a:pPr marL="0" marR="0" lvl="0" indent="0" algn="l" defTabSz="914400" rtl="0" eaLnBrk="1" fontAlgn="auto" latinLnBrk="0" hangingPunct="1">
              <a:lnSpc>
                <a:spcPct val="100000"/>
              </a:lnSpc>
              <a:spcBef>
                <a:spcPts val="0"/>
              </a:spcBef>
              <a:spcAft>
                <a:spcPts val="0"/>
              </a:spcAft>
              <a:buClr>
                <a:schemeClr val="dk1"/>
              </a:buClr>
              <a:buSzPts val="1400"/>
              <a:buFont typeface="Arial" panose="020B0604020202020204" pitchFamily="34" charset="0"/>
              <a:buNone/>
              <a:tabLst/>
              <a:defRPr/>
            </a:pPr>
            <a:r>
              <a:rPr lang="fi-FI" sz="800"/>
              <a:t>Vastaukset löytyvät seuraavan dian videolta.</a:t>
            </a:r>
          </a:p>
        </p:txBody>
      </p:sp>
      <p:sp>
        <p:nvSpPr>
          <p:cNvPr id="359" name="Google Shape;359;p26:notes"/>
          <p:cNvSpPr txBox="1">
            <a:spLocks noGrp="1"/>
          </p:cNvSpPr>
          <p:nvPr>
            <p:ph type="sldNum" idx="4294967295"/>
          </p:nvPr>
        </p:nvSpPr>
        <p:spPr>
          <a:xfrm>
            <a:off x="3850443" y="9428585"/>
            <a:ext cx="2945659" cy="498054"/>
          </a:xfrm>
          <a:prstGeom prst="rect">
            <a:avLst/>
          </a:prstGeom>
          <a:noFill/>
          <a:ln>
            <a:noFill/>
          </a:ln>
        </p:spPr>
        <p:txBody>
          <a:bodyPr spcFirstLastPara="1" wrap="square" lIns="91425" tIns="45700" rIns="91425" bIns="45700" anchor="b" anchorCtr="0">
            <a:noAutofit/>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n-GB" sz="1400" b="0" i="0" u="none" strike="noStrike" kern="0" cap="none" spc="0" normalizeH="0" baseline="0" noProof="0">
                <a:ln>
                  <a:noFill/>
                </a:ln>
                <a:solidFill>
                  <a:srgbClr val="000000"/>
                </a:solidFill>
                <a:effectLst/>
                <a:uLnTx/>
                <a:uFillTx/>
                <a:latin typeface="Arial"/>
                <a:cs typeface="Arial"/>
                <a:sym typeface="Arial"/>
              </a:rPr>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t>9</a:t>
            </a:fld>
            <a:endParaRPr kumimoji="0" sz="1400"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3295498027"/>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3.jpeg"/><Relationship Id="rId1" Type="http://schemas.openxmlformats.org/officeDocument/2006/relationships/slideMaster" Target="../slideMasters/slideMaster2.xml"/><Relationship Id="rId4" Type="http://schemas.openxmlformats.org/officeDocument/2006/relationships/image" Target="../media/image5.svg"/></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6.jpeg"/><Relationship Id="rId1" Type="http://schemas.openxmlformats.org/officeDocument/2006/relationships/slideMaster" Target="../slideMasters/slideMaster2.xml"/><Relationship Id="rId4" Type="http://schemas.openxmlformats.org/officeDocument/2006/relationships/image" Target="../media/image5.svg"/></Relationships>
</file>

<file path=ppt/slideLayouts/_rels/slideLayout21.xml.rels><?xml version="1.0" encoding="UTF-8" standalone="yes"?>
<Relationships xmlns="http://schemas.openxmlformats.org/package/2006/relationships"><Relationship Id="rId2" Type="http://schemas.openxmlformats.org/officeDocument/2006/relationships/image" Target="../media/image6.jpeg"/><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Otsikkodia">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D0906C3C-9EF8-D2F0-3A48-DB9D4757FA31}"/>
              </a:ext>
            </a:extLst>
          </p:cNvPr>
          <p:cNvSpPr>
            <a:spLocks noGrp="1"/>
          </p:cNvSpPr>
          <p:nvPr>
            <p:ph type="ctrTitle"/>
          </p:nvPr>
        </p:nvSpPr>
        <p:spPr>
          <a:xfrm>
            <a:off x="1524000" y="1122363"/>
            <a:ext cx="9144000" cy="2387600"/>
          </a:xfrm>
        </p:spPr>
        <p:txBody>
          <a:bodyPr anchor="b"/>
          <a:lstStyle>
            <a:lvl1pPr algn="ctr">
              <a:defRPr sz="6000"/>
            </a:lvl1pPr>
          </a:lstStyle>
          <a:p>
            <a:r>
              <a:rPr lang="fi-FI"/>
              <a:t>Muokkaa ots. perustyyl. napsautt.</a:t>
            </a:r>
          </a:p>
        </p:txBody>
      </p:sp>
      <p:sp>
        <p:nvSpPr>
          <p:cNvPr id="3" name="Alaotsikko 2">
            <a:extLst>
              <a:ext uri="{FF2B5EF4-FFF2-40B4-BE49-F238E27FC236}">
                <a16:creationId xmlns:a16="http://schemas.microsoft.com/office/drawing/2014/main" id="{4F436C9E-D961-E8AB-86C1-28B36A0FC733}"/>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fi-FI"/>
              <a:t>Muokkaa alaotsikon perustyyliä napsautt.</a:t>
            </a:r>
          </a:p>
        </p:txBody>
      </p:sp>
      <p:sp>
        <p:nvSpPr>
          <p:cNvPr id="4" name="Päivämäärän paikkamerkki 3">
            <a:extLst>
              <a:ext uri="{FF2B5EF4-FFF2-40B4-BE49-F238E27FC236}">
                <a16:creationId xmlns:a16="http://schemas.microsoft.com/office/drawing/2014/main" id="{F7A8880E-C93B-F2E1-6B9E-646EE483D3AA}"/>
              </a:ext>
            </a:extLst>
          </p:cNvPr>
          <p:cNvSpPr>
            <a:spLocks noGrp="1"/>
          </p:cNvSpPr>
          <p:nvPr>
            <p:ph type="dt" sz="half" idx="10"/>
          </p:nvPr>
        </p:nvSpPr>
        <p:spPr/>
        <p:txBody>
          <a:bodyPr/>
          <a:lstStyle/>
          <a:p>
            <a:fld id="{D4988D79-4407-4210-BBA7-0DA3C9ABFC0D}" type="datetimeFigureOut">
              <a:rPr lang="fi-FI" smtClean="0"/>
              <a:t>29.8.2025</a:t>
            </a:fld>
            <a:endParaRPr lang="fi-FI"/>
          </a:p>
        </p:txBody>
      </p:sp>
      <p:sp>
        <p:nvSpPr>
          <p:cNvPr id="5" name="Alatunnisteen paikkamerkki 4">
            <a:extLst>
              <a:ext uri="{FF2B5EF4-FFF2-40B4-BE49-F238E27FC236}">
                <a16:creationId xmlns:a16="http://schemas.microsoft.com/office/drawing/2014/main" id="{EB69DC11-5E78-42F5-B9C8-1F1E5E92277B}"/>
              </a:ext>
            </a:extLst>
          </p:cNvPr>
          <p:cNvSpPr>
            <a:spLocks noGrp="1"/>
          </p:cNvSpPr>
          <p:nvPr>
            <p:ph type="ftr" sz="quarter" idx="11"/>
          </p:nvPr>
        </p:nvSpPr>
        <p:spPr/>
        <p:txBody>
          <a:bodyPr/>
          <a:lstStyle/>
          <a:p>
            <a:endParaRPr lang="fi-FI"/>
          </a:p>
        </p:txBody>
      </p:sp>
      <p:sp>
        <p:nvSpPr>
          <p:cNvPr id="6" name="Dian numeron paikkamerkki 5">
            <a:extLst>
              <a:ext uri="{FF2B5EF4-FFF2-40B4-BE49-F238E27FC236}">
                <a16:creationId xmlns:a16="http://schemas.microsoft.com/office/drawing/2014/main" id="{F240A306-67A4-89FE-9961-4E4D0EC445D7}"/>
              </a:ext>
            </a:extLst>
          </p:cNvPr>
          <p:cNvSpPr>
            <a:spLocks noGrp="1"/>
          </p:cNvSpPr>
          <p:nvPr>
            <p:ph type="sldNum" sz="quarter" idx="12"/>
          </p:nvPr>
        </p:nvSpPr>
        <p:spPr/>
        <p:txBody>
          <a:bodyPr/>
          <a:lstStyle/>
          <a:p>
            <a:fld id="{7FE6A261-91A2-4ACC-A797-A48325EBEA59}" type="slidenum">
              <a:rPr lang="fi-FI" smtClean="0"/>
              <a:t>‹#›</a:t>
            </a:fld>
            <a:endParaRPr lang="fi-FI"/>
          </a:p>
        </p:txBody>
      </p:sp>
    </p:spTree>
    <p:extLst>
      <p:ext uri="{BB962C8B-B14F-4D97-AF65-F5344CB8AC3E}">
        <p14:creationId xmlns:p14="http://schemas.microsoft.com/office/powerpoint/2010/main" val="786212767"/>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Otsikko ja pystysuora teksti">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A92AA150-4347-A7BF-E67E-79BF9FB1B9DE}"/>
              </a:ext>
            </a:extLst>
          </p:cNvPr>
          <p:cNvSpPr>
            <a:spLocks noGrp="1"/>
          </p:cNvSpPr>
          <p:nvPr>
            <p:ph type="title"/>
          </p:nvPr>
        </p:nvSpPr>
        <p:spPr/>
        <p:txBody>
          <a:bodyPr/>
          <a:lstStyle/>
          <a:p>
            <a:r>
              <a:rPr lang="fi-FI"/>
              <a:t>Muokkaa ots. perustyyl. napsautt.</a:t>
            </a:r>
          </a:p>
        </p:txBody>
      </p:sp>
      <p:sp>
        <p:nvSpPr>
          <p:cNvPr id="3" name="Pystysuoran tekstin paikkamerkki 2">
            <a:extLst>
              <a:ext uri="{FF2B5EF4-FFF2-40B4-BE49-F238E27FC236}">
                <a16:creationId xmlns:a16="http://schemas.microsoft.com/office/drawing/2014/main" id="{85FFF72D-5D6A-390F-FD98-7F8BF33B8EDD}"/>
              </a:ext>
            </a:extLst>
          </p:cNvPr>
          <p:cNvSpPr>
            <a:spLocks noGrp="1"/>
          </p:cNvSpPr>
          <p:nvPr>
            <p:ph type="body" orient="vert" idx="1"/>
          </p:nvPr>
        </p:nvSpPr>
        <p:spPr/>
        <p:txBody>
          <a:bodyPr vert="eaVert"/>
          <a:lstStyle/>
          <a:p>
            <a:pPr lvl="0"/>
            <a:r>
              <a:rPr lang="fi-FI"/>
              <a:t>Muokkaa tekstin perustyylejä napsauttamalla</a:t>
            </a:r>
          </a:p>
          <a:p>
            <a:pPr lvl="1"/>
            <a:r>
              <a:rPr lang="fi-FI"/>
              <a:t>toinen taso</a:t>
            </a:r>
          </a:p>
          <a:p>
            <a:pPr lvl="2"/>
            <a:r>
              <a:rPr lang="fi-FI"/>
              <a:t>kolmas taso</a:t>
            </a:r>
          </a:p>
          <a:p>
            <a:pPr lvl="3"/>
            <a:r>
              <a:rPr lang="fi-FI"/>
              <a:t>neljäs taso</a:t>
            </a:r>
          </a:p>
          <a:p>
            <a:pPr lvl="4"/>
            <a:r>
              <a:rPr lang="fi-FI"/>
              <a:t>viides taso</a:t>
            </a:r>
          </a:p>
        </p:txBody>
      </p:sp>
      <p:sp>
        <p:nvSpPr>
          <p:cNvPr id="4" name="Päivämäärän paikkamerkki 3">
            <a:extLst>
              <a:ext uri="{FF2B5EF4-FFF2-40B4-BE49-F238E27FC236}">
                <a16:creationId xmlns:a16="http://schemas.microsoft.com/office/drawing/2014/main" id="{66D45F58-E607-F174-280F-C05C6B8688E4}"/>
              </a:ext>
            </a:extLst>
          </p:cNvPr>
          <p:cNvSpPr>
            <a:spLocks noGrp="1"/>
          </p:cNvSpPr>
          <p:nvPr>
            <p:ph type="dt" sz="half" idx="10"/>
          </p:nvPr>
        </p:nvSpPr>
        <p:spPr/>
        <p:txBody>
          <a:bodyPr/>
          <a:lstStyle/>
          <a:p>
            <a:fld id="{D4988D79-4407-4210-BBA7-0DA3C9ABFC0D}" type="datetimeFigureOut">
              <a:rPr lang="fi-FI" smtClean="0"/>
              <a:t>29.8.2025</a:t>
            </a:fld>
            <a:endParaRPr lang="fi-FI"/>
          </a:p>
        </p:txBody>
      </p:sp>
      <p:sp>
        <p:nvSpPr>
          <p:cNvPr id="5" name="Alatunnisteen paikkamerkki 4">
            <a:extLst>
              <a:ext uri="{FF2B5EF4-FFF2-40B4-BE49-F238E27FC236}">
                <a16:creationId xmlns:a16="http://schemas.microsoft.com/office/drawing/2014/main" id="{293BEC7E-94C7-CD34-BF9E-2D172625795A}"/>
              </a:ext>
            </a:extLst>
          </p:cNvPr>
          <p:cNvSpPr>
            <a:spLocks noGrp="1"/>
          </p:cNvSpPr>
          <p:nvPr>
            <p:ph type="ftr" sz="quarter" idx="11"/>
          </p:nvPr>
        </p:nvSpPr>
        <p:spPr/>
        <p:txBody>
          <a:bodyPr/>
          <a:lstStyle/>
          <a:p>
            <a:endParaRPr lang="fi-FI"/>
          </a:p>
        </p:txBody>
      </p:sp>
      <p:sp>
        <p:nvSpPr>
          <p:cNvPr id="6" name="Dian numeron paikkamerkki 5">
            <a:extLst>
              <a:ext uri="{FF2B5EF4-FFF2-40B4-BE49-F238E27FC236}">
                <a16:creationId xmlns:a16="http://schemas.microsoft.com/office/drawing/2014/main" id="{1F2A0649-6142-65A2-5853-4BDD05007B22}"/>
              </a:ext>
            </a:extLst>
          </p:cNvPr>
          <p:cNvSpPr>
            <a:spLocks noGrp="1"/>
          </p:cNvSpPr>
          <p:nvPr>
            <p:ph type="sldNum" sz="quarter" idx="12"/>
          </p:nvPr>
        </p:nvSpPr>
        <p:spPr/>
        <p:txBody>
          <a:bodyPr/>
          <a:lstStyle/>
          <a:p>
            <a:fld id="{7FE6A261-91A2-4ACC-A797-A48325EBEA59}" type="slidenum">
              <a:rPr lang="fi-FI" smtClean="0"/>
              <a:t>‹#›</a:t>
            </a:fld>
            <a:endParaRPr lang="fi-FI"/>
          </a:p>
        </p:txBody>
      </p:sp>
    </p:spTree>
    <p:extLst>
      <p:ext uri="{BB962C8B-B14F-4D97-AF65-F5344CB8AC3E}">
        <p14:creationId xmlns:p14="http://schemas.microsoft.com/office/powerpoint/2010/main" val="388681275"/>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Pystysuora otsikko ja teksti">
    <p:spTree>
      <p:nvGrpSpPr>
        <p:cNvPr id="1" name=""/>
        <p:cNvGrpSpPr/>
        <p:nvPr/>
      </p:nvGrpSpPr>
      <p:grpSpPr>
        <a:xfrm>
          <a:off x="0" y="0"/>
          <a:ext cx="0" cy="0"/>
          <a:chOff x="0" y="0"/>
          <a:chExt cx="0" cy="0"/>
        </a:xfrm>
      </p:grpSpPr>
      <p:sp>
        <p:nvSpPr>
          <p:cNvPr id="2" name="Pystysuora otsikko 1">
            <a:extLst>
              <a:ext uri="{FF2B5EF4-FFF2-40B4-BE49-F238E27FC236}">
                <a16:creationId xmlns:a16="http://schemas.microsoft.com/office/drawing/2014/main" id="{FE1BC50A-6E89-B7C1-FD57-26D79493F61E}"/>
              </a:ext>
            </a:extLst>
          </p:cNvPr>
          <p:cNvSpPr>
            <a:spLocks noGrp="1"/>
          </p:cNvSpPr>
          <p:nvPr>
            <p:ph type="title" orient="vert"/>
          </p:nvPr>
        </p:nvSpPr>
        <p:spPr>
          <a:xfrm>
            <a:off x="8724900" y="365125"/>
            <a:ext cx="2628900" cy="5811838"/>
          </a:xfrm>
        </p:spPr>
        <p:txBody>
          <a:bodyPr vert="eaVert"/>
          <a:lstStyle/>
          <a:p>
            <a:r>
              <a:rPr lang="fi-FI"/>
              <a:t>Muokkaa ots. perustyyl. napsautt.</a:t>
            </a:r>
          </a:p>
        </p:txBody>
      </p:sp>
      <p:sp>
        <p:nvSpPr>
          <p:cNvPr id="3" name="Pystysuoran tekstin paikkamerkki 2">
            <a:extLst>
              <a:ext uri="{FF2B5EF4-FFF2-40B4-BE49-F238E27FC236}">
                <a16:creationId xmlns:a16="http://schemas.microsoft.com/office/drawing/2014/main" id="{94A4A922-FDD3-1B4D-BEB3-9DEBA172824B}"/>
              </a:ext>
            </a:extLst>
          </p:cNvPr>
          <p:cNvSpPr>
            <a:spLocks noGrp="1"/>
          </p:cNvSpPr>
          <p:nvPr>
            <p:ph type="body" orient="vert" idx="1"/>
          </p:nvPr>
        </p:nvSpPr>
        <p:spPr>
          <a:xfrm>
            <a:off x="838200" y="365125"/>
            <a:ext cx="7734300" cy="5811838"/>
          </a:xfrm>
        </p:spPr>
        <p:txBody>
          <a:bodyPr vert="eaVert"/>
          <a:lstStyle/>
          <a:p>
            <a:pPr lvl="0"/>
            <a:r>
              <a:rPr lang="fi-FI"/>
              <a:t>Muokkaa tekstin perustyylejä napsauttamalla</a:t>
            </a:r>
          </a:p>
          <a:p>
            <a:pPr lvl="1"/>
            <a:r>
              <a:rPr lang="fi-FI"/>
              <a:t>toinen taso</a:t>
            </a:r>
          </a:p>
          <a:p>
            <a:pPr lvl="2"/>
            <a:r>
              <a:rPr lang="fi-FI"/>
              <a:t>kolmas taso</a:t>
            </a:r>
          </a:p>
          <a:p>
            <a:pPr lvl="3"/>
            <a:r>
              <a:rPr lang="fi-FI"/>
              <a:t>neljäs taso</a:t>
            </a:r>
          </a:p>
          <a:p>
            <a:pPr lvl="4"/>
            <a:r>
              <a:rPr lang="fi-FI"/>
              <a:t>viides taso</a:t>
            </a:r>
          </a:p>
        </p:txBody>
      </p:sp>
      <p:sp>
        <p:nvSpPr>
          <p:cNvPr id="4" name="Päivämäärän paikkamerkki 3">
            <a:extLst>
              <a:ext uri="{FF2B5EF4-FFF2-40B4-BE49-F238E27FC236}">
                <a16:creationId xmlns:a16="http://schemas.microsoft.com/office/drawing/2014/main" id="{04545065-B656-B1F1-B9B1-0104784F34AF}"/>
              </a:ext>
            </a:extLst>
          </p:cNvPr>
          <p:cNvSpPr>
            <a:spLocks noGrp="1"/>
          </p:cNvSpPr>
          <p:nvPr>
            <p:ph type="dt" sz="half" idx="10"/>
          </p:nvPr>
        </p:nvSpPr>
        <p:spPr/>
        <p:txBody>
          <a:bodyPr/>
          <a:lstStyle/>
          <a:p>
            <a:fld id="{D4988D79-4407-4210-BBA7-0DA3C9ABFC0D}" type="datetimeFigureOut">
              <a:rPr lang="fi-FI" smtClean="0"/>
              <a:t>29.8.2025</a:t>
            </a:fld>
            <a:endParaRPr lang="fi-FI"/>
          </a:p>
        </p:txBody>
      </p:sp>
      <p:sp>
        <p:nvSpPr>
          <p:cNvPr id="5" name="Alatunnisteen paikkamerkki 4">
            <a:extLst>
              <a:ext uri="{FF2B5EF4-FFF2-40B4-BE49-F238E27FC236}">
                <a16:creationId xmlns:a16="http://schemas.microsoft.com/office/drawing/2014/main" id="{76ED1B90-1168-4F57-0B63-68D165CFA382}"/>
              </a:ext>
            </a:extLst>
          </p:cNvPr>
          <p:cNvSpPr>
            <a:spLocks noGrp="1"/>
          </p:cNvSpPr>
          <p:nvPr>
            <p:ph type="ftr" sz="quarter" idx="11"/>
          </p:nvPr>
        </p:nvSpPr>
        <p:spPr/>
        <p:txBody>
          <a:bodyPr/>
          <a:lstStyle/>
          <a:p>
            <a:endParaRPr lang="fi-FI"/>
          </a:p>
        </p:txBody>
      </p:sp>
      <p:sp>
        <p:nvSpPr>
          <p:cNvPr id="6" name="Dian numeron paikkamerkki 5">
            <a:extLst>
              <a:ext uri="{FF2B5EF4-FFF2-40B4-BE49-F238E27FC236}">
                <a16:creationId xmlns:a16="http://schemas.microsoft.com/office/drawing/2014/main" id="{97B56AE3-7821-87ED-350E-A51B7F3A8DEC}"/>
              </a:ext>
            </a:extLst>
          </p:cNvPr>
          <p:cNvSpPr>
            <a:spLocks noGrp="1"/>
          </p:cNvSpPr>
          <p:nvPr>
            <p:ph type="sldNum" sz="quarter" idx="12"/>
          </p:nvPr>
        </p:nvSpPr>
        <p:spPr/>
        <p:txBody>
          <a:bodyPr/>
          <a:lstStyle/>
          <a:p>
            <a:fld id="{7FE6A261-91A2-4ACC-A797-A48325EBEA59}" type="slidenum">
              <a:rPr lang="fi-FI" smtClean="0"/>
              <a:t>‹#›</a:t>
            </a:fld>
            <a:endParaRPr lang="fi-FI"/>
          </a:p>
        </p:txBody>
      </p:sp>
    </p:spTree>
    <p:extLst>
      <p:ext uri="{BB962C8B-B14F-4D97-AF65-F5344CB8AC3E}">
        <p14:creationId xmlns:p14="http://schemas.microsoft.com/office/powerpoint/2010/main" val="3002848725"/>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title" preserve="1">
  <p:cSld name="Otsikkodia">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07E0F23C-60CD-43FC-8AF2-82A8E79EB038}"/>
              </a:ext>
            </a:extLst>
          </p:cNvPr>
          <p:cNvSpPr>
            <a:spLocks noGrp="1"/>
          </p:cNvSpPr>
          <p:nvPr>
            <p:ph type="ctrTitle"/>
          </p:nvPr>
        </p:nvSpPr>
        <p:spPr>
          <a:xfrm>
            <a:off x="1524000" y="1121833"/>
            <a:ext cx="9144000" cy="2387600"/>
          </a:xfrm>
        </p:spPr>
        <p:txBody>
          <a:bodyPr anchor="b"/>
          <a:lstStyle>
            <a:lvl1pPr algn="ctr">
              <a:defRPr sz="8000"/>
            </a:lvl1pPr>
          </a:lstStyle>
          <a:p>
            <a:r>
              <a:rPr lang="fi-FI"/>
              <a:t>Muokkaa ots. perustyyl. napsautt.</a:t>
            </a:r>
          </a:p>
        </p:txBody>
      </p:sp>
      <p:sp>
        <p:nvSpPr>
          <p:cNvPr id="3" name="Alaotsikko 2">
            <a:extLst>
              <a:ext uri="{FF2B5EF4-FFF2-40B4-BE49-F238E27FC236}">
                <a16:creationId xmlns:a16="http://schemas.microsoft.com/office/drawing/2014/main" id="{338102A2-DEBF-4C47-8C44-253EB1729782}"/>
              </a:ext>
            </a:extLst>
          </p:cNvPr>
          <p:cNvSpPr>
            <a:spLocks noGrp="1"/>
          </p:cNvSpPr>
          <p:nvPr>
            <p:ph type="subTitle" idx="1"/>
          </p:nvPr>
        </p:nvSpPr>
        <p:spPr>
          <a:xfrm>
            <a:off x="1524000" y="3602568"/>
            <a:ext cx="9144000" cy="1655233"/>
          </a:xfrm>
        </p:spPr>
        <p:txBody>
          <a:bodyPr/>
          <a:lstStyle>
            <a:lvl1pPr marL="0" indent="0" algn="ctr">
              <a:buNone/>
              <a:defRPr sz="3200"/>
            </a:lvl1pPr>
            <a:lvl2pPr marL="609585" indent="0" algn="ctr">
              <a:buNone/>
              <a:defRPr sz="2667"/>
            </a:lvl2pPr>
            <a:lvl3pPr marL="1219170" indent="0" algn="ctr">
              <a:buNone/>
              <a:defRPr sz="2400"/>
            </a:lvl3pPr>
            <a:lvl4pPr marL="1828754" indent="0" algn="ctr">
              <a:buNone/>
              <a:defRPr sz="2133"/>
            </a:lvl4pPr>
            <a:lvl5pPr marL="2438339" indent="0" algn="ctr">
              <a:buNone/>
              <a:defRPr sz="2133"/>
            </a:lvl5pPr>
            <a:lvl6pPr marL="3047924" indent="0" algn="ctr">
              <a:buNone/>
              <a:defRPr sz="2133"/>
            </a:lvl6pPr>
            <a:lvl7pPr marL="3657509" indent="0" algn="ctr">
              <a:buNone/>
              <a:defRPr sz="2133"/>
            </a:lvl7pPr>
            <a:lvl8pPr marL="4267093" indent="0" algn="ctr">
              <a:buNone/>
              <a:defRPr sz="2133"/>
            </a:lvl8pPr>
            <a:lvl9pPr marL="4876678" indent="0" algn="ctr">
              <a:buNone/>
              <a:defRPr sz="2133"/>
            </a:lvl9pPr>
          </a:lstStyle>
          <a:p>
            <a:r>
              <a:rPr lang="fi-FI"/>
              <a:t>Muokkaa alaotsikon perustyyliä napsautt.</a:t>
            </a:r>
          </a:p>
        </p:txBody>
      </p:sp>
      <p:sp>
        <p:nvSpPr>
          <p:cNvPr id="4" name="Päivämäärän paikkamerkki 3">
            <a:extLst>
              <a:ext uri="{FF2B5EF4-FFF2-40B4-BE49-F238E27FC236}">
                <a16:creationId xmlns:a16="http://schemas.microsoft.com/office/drawing/2014/main" id="{CB094700-696A-4665-B894-8460ED9A0C45}"/>
              </a:ext>
            </a:extLst>
          </p:cNvPr>
          <p:cNvSpPr>
            <a:spLocks noGrp="1"/>
          </p:cNvSpPr>
          <p:nvPr>
            <p:ph type="dt" sz="half" idx="10"/>
          </p:nvPr>
        </p:nvSpPr>
        <p:spPr/>
        <p:txBody>
          <a:bodyPr/>
          <a:lstStyle/>
          <a:p>
            <a:fld id="{CCEDB351-1433-4A46-A0C7-163557921CF8}" type="datetimeFigureOut">
              <a:rPr lang="fi-FI" smtClean="0"/>
              <a:t>29.8.2025</a:t>
            </a:fld>
            <a:endParaRPr lang="fi-FI"/>
          </a:p>
        </p:txBody>
      </p:sp>
      <p:sp>
        <p:nvSpPr>
          <p:cNvPr id="5" name="Alatunnisteen paikkamerkki 4">
            <a:extLst>
              <a:ext uri="{FF2B5EF4-FFF2-40B4-BE49-F238E27FC236}">
                <a16:creationId xmlns:a16="http://schemas.microsoft.com/office/drawing/2014/main" id="{53409775-F970-4E04-8021-EEA4AD9719C8}"/>
              </a:ext>
            </a:extLst>
          </p:cNvPr>
          <p:cNvSpPr>
            <a:spLocks noGrp="1"/>
          </p:cNvSpPr>
          <p:nvPr>
            <p:ph type="ftr" sz="quarter" idx="11"/>
          </p:nvPr>
        </p:nvSpPr>
        <p:spPr/>
        <p:txBody>
          <a:bodyPr/>
          <a:lstStyle/>
          <a:p>
            <a:endParaRPr lang="fi-FI"/>
          </a:p>
        </p:txBody>
      </p:sp>
      <p:sp>
        <p:nvSpPr>
          <p:cNvPr id="6" name="Dian numeron paikkamerkki 5">
            <a:extLst>
              <a:ext uri="{FF2B5EF4-FFF2-40B4-BE49-F238E27FC236}">
                <a16:creationId xmlns:a16="http://schemas.microsoft.com/office/drawing/2014/main" id="{D76889D2-9942-4C4E-B7BE-F814F15BF303}"/>
              </a:ext>
            </a:extLst>
          </p:cNvPr>
          <p:cNvSpPr>
            <a:spLocks noGrp="1"/>
          </p:cNvSpPr>
          <p:nvPr>
            <p:ph type="sldNum" sz="quarter" idx="12"/>
          </p:nvPr>
        </p:nvSpPr>
        <p:spPr/>
        <p:txBody>
          <a:bodyPr/>
          <a:lstStyle/>
          <a:p>
            <a:fld id="{C59EDE10-7860-4E94-AEB1-E3ABFF18FDFF}" type="slidenum">
              <a:rPr lang="fi-FI" smtClean="0"/>
              <a:t>‹#›</a:t>
            </a:fld>
            <a:endParaRPr lang="fi-FI"/>
          </a:p>
        </p:txBody>
      </p:sp>
    </p:spTree>
    <p:extLst>
      <p:ext uri="{BB962C8B-B14F-4D97-AF65-F5344CB8AC3E}">
        <p14:creationId xmlns:p14="http://schemas.microsoft.com/office/powerpoint/2010/main" val="1860221476"/>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obj" preserve="1">
  <p:cSld name="Otsikko ja sisältö">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85E04E5D-603F-4777-82E9-EBE49183CC17}"/>
              </a:ext>
            </a:extLst>
          </p:cNvPr>
          <p:cNvSpPr>
            <a:spLocks noGrp="1"/>
          </p:cNvSpPr>
          <p:nvPr>
            <p:ph type="title"/>
          </p:nvPr>
        </p:nvSpPr>
        <p:spPr/>
        <p:txBody>
          <a:bodyPr>
            <a:normAutofit/>
          </a:bodyPr>
          <a:lstStyle>
            <a:lvl1pPr>
              <a:defRPr sz="4800"/>
            </a:lvl1pPr>
          </a:lstStyle>
          <a:p>
            <a:r>
              <a:rPr lang="fi-FI"/>
              <a:t>Muokkaa </a:t>
            </a:r>
            <a:r>
              <a:rPr lang="fi-FI" err="1"/>
              <a:t>ots</a:t>
            </a:r>
            <a:r>
              <a:rPr lang="fi-FI"/>
              <a:t>. </a:t>
            </a:r>
            <a:r>
              <a:rPr lang="fi-FI" err="1"/>
              <a:t>perustyyl</a:t>
            </a:r>
            <a:r>
              <a:rPr lang="fi-FI"/>
              <a:t>. </a:t>
            </a:r>
            <a:r>
              <a:rPr lang="fi-FI" err="1"/>
              <a:t>napsautt</a:t>
            </a:r>
            <a:r>
              <a:rPr lang="fi-FI"/>
              <a:t>.</a:t>
            </a:r>
          </a:p>
        </p:txBody>
      </p:sp>
      <p:sp>
        <p:nvSpPr>
          <p:cNvPr id="3" name="Sisällön paikkamerkki 2">
            <a:extLst>
              <a:ext uri="{FF2B5EF4-FFF2-40B4-BE49-F238E27FC236}">
                <a16:creationId xmlns:a16="http://schemas.microsoft.com/office/drawing/2014/main" id="{5BCB634A-BAD6-4024-86BA-17408E80FFB1}"/>
              </a:ext>
            </a:extLst>
          </p:cNvPr>
          <p:cNvSpPr>
            <a:spLocks noGrp="1"/>
          </p:cNvSpPr>
          <p:nvPr>
            <p:ph idx="1"/>
          </p:nvPr>
        </p:nvSpPr>
        <p:spPr/>
        <p:txBody>
          <a:bodyPr/>
          <a:lstStyle/>
          <a:p>
            <a:pPr lvl="0"/>
            <a:r>
              <a:rPr lang="fi-FI"/>
              <a:t>Muokkaa tekstin perustyylejä napsauttamalla</a:t>
            </a:r>
          </a:p>
          <a:p>
            <a:pPr lvl="1"/>
            <a:r>
              <a:rPr lang="fi-FI"/>
              <a:t>toinen taso</a:t>
            </a:r>
          </a:p>
          <a:p>
            <a:pPr lvl="2"/>
            <a:r>
              <a:rPr lang="fi-FI"/>
              <a:t>kolmas taso</a:t>
            </a:r>
          </a:p>
          <a:p>
            <a:pPr lvl="3"/>
            <a:r>
              <a:rPr lang="fi-FI"/>
              <a:t>neljäs taso</a:t>
            </a:r>
          </a:p>
          <a:p>
            <a:pPr lvl="4"/>
            <a:r>
              <a:rPr lang="fi-FI"/>
              <a:t>viides taso</a:t>
            </a:r>
          </a:p>
        </p:txBody>
      </p:sp>
      <p:sp>
        <p:nvSpPr>
          <p:cNvPr id="4" name="Päivämäärän paikkamerkki 3">
            <a:extLst>
              <a:ext uri="{FF2B5EF4-FFF2-40B4-BE49-F238E27FC236}">
                <a16:creationId xmlns:a16="http://schemas.microsoft.com/office/drawing/2014/main" id="{8BB7A5C0-825A-460D-AE27-1F5F0989C34B}"/>
              </a:ext>
            </a:extLst>
          </p:cNvPr>
          <p:cNvSpPr>
            <a:spLocks noGrp="1"/>
          </p:cNvSpPr>
          <p:nvPr>
            <p:ph type="dt" sz="half" idx="10"/>
          </p:nvPr>
        </p:nvSpPr>
        <p:spPr/>
        <p:txBody>
          <a:bodyPr/>
          <a:lstStyle/>
          <a:p>
            <a:fld id="{CCEDB351-1433-4A46-A0C7-163557921CF8}" type="datetimeFigureOut">
              <a:rPr lang="fi-FI" smtClean="0"/>
              <a:t>29.8.2025</a:t>
            </a:fld>
            <a:endParaRPr lang="fi-FI"/>
          </a:p>
        </p:txBody>
      </p:sp>
      <p:sp>
        <p:nvSpPr>
          <p:cNvPr id="5" name="Alatunnisteen paikkamerkki 4">
            <a:extLst>
              <a:ext uri="{FF2B5EF4-FFF2-40B4-BE49-F238E27FC236}">
                <a16:creationId xmlns:a16="http://schemas.microsoft.com/office/drawing/2014/main" id="{96C4E169-1ED4-4A70-846C-45D705E3F6AE}"/>
              </a:ext>
            </a:extLst>
          </p:cNvPr>
          <p:cNvSpPr>
            <a:spLocks noGrp="1"/>
          </p:cNvSpPr>
          <p:nvPr>
            <p:ph type="ftr" sz="quarter" idx="11"/>
          </p:nvPr>
        </p:nvSpPr>
        <p:spPr/>
        <p:txBody>
          <a:bodyPr/>
          <a:lstStyle/>
          <a:p>
            <a:endParaRPr lang="fi-FI"/>
          </a:p>
        </p:txBody>
      </p:sp>
      <p:sp>
        <p:nvSpPr>
          <p:cNvPr id="6" name="Dian numeron paikkamerkki 5">
            <a:extLst>
              <a:ext uri="{FF2B5EF4-FFF2-40B4-BE49-F238E27FC236}">
                <a16:creationId xmlns:a16="http://schemas.microsoft.com/office/drawing/2014/main" id="{F384B672-3227-4383-A124-FEACA4891B60}"/>
              </a:ext>
            </a:extLst>
          </p:cNvPr>
          <p:cNvSpPr>
            <a:spLocks noGrp="1"/>
          </p:cNvSpPr>
          <p:nvPr>
            <p:ph type="sldNum" sz="quarter" idx="12"/>
          </p:nvPr>
        </p:nvSpPr>
        <p:spPr/>
        <p:txBody>
          <a:bodyPr/>
          <a:lstStyle/>
          <a:p>
            <a:fld id="{C59EDE10-7860-4E94-AEB1-E3ABFF18FDFF}" type="slidenum">
              <a:rPr lang="fi-FI" smtClean="0"/>
              <a:t>‹#›</a:t>
            </a:fld>
            <a:endParaRPr lang="fi-FI"/>
          </a:p>
        </p:txBody>
      </p:sp>
    </p:spTree>
    <p:extLst>
      <p:ext uri="{BB962C8B-B14F-4D97-AF65-F5344CB8AC3E}">
        <p14:creationId xmlns:p14="http://schemas.microsoft.com/office/powerpoint/2010/main" val="2876433222"/>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showMasterSp="0" type="obj" preserve="1">
  <p:cSld name="1_Otsikko ja sisältö">
    <p:bg>
      <p:bgPr>
        <a:blipFill dpi="0" rotWithShape="1">
          <a:blip r:embed="rId2" cstate="print">
            <a:lum/>
            <a:extLst>
              <a:ext uri="{28A0092B-C50C-407E-A947-70E740481C1C}">
                <a14:useLocalDpi xmlns:a14="http://schemas.microsoft.com/office/drawing/2010/main"/>
              </a:ext>
            </a:extLst>
          </a:blip>
          <a:srcRect/>
          <a:stretch>
            <a:fillRect/>
          </a:stretch>
        </a:blip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85E04E5D-603F-4777-82E9-EBE49183CC17}"/>
              </a:ext>
            </a:extLst>
          </p:cNvPr>
          <p:cNvSpPr>
            <a:spLocks noGrp="1"/>
          </p:cNvSpPr>
          <p:nvPr>
            <p:ph type="title"/>
          </p:nvPr>
        </p:nvSpPr>
        <p:spPr/>
        <p:txBody>
          <a:bodyPr>
            <a:normAutofit/>
          </a:bodyPr>
          <a:lstStyle>
            <a:lvl1pPr>
              <a:defRPr sz="4800">
                <a:solidFill>
                  <a:schemeClr val="bg1"/>
                </a:solidFill>
                <a:effectLst>
                  <a:outerShdw blurRad="38100" dist="38100" dir="2700000" algn="tl">
                    <a:srgbClr val="000000">
                      <a:alpha val="43137"/>
                    </a:srgbClr>
                  </a:outerShdw>
                </a:effectLst>
              </a:defRPr>
            </a:lvl1pPr>
          </a:lstStyle>
          <a:p>
            <a:r>
              <a:rPr lang="fi-FI"/>
              <a:t>Muokkaa </a:t>
            </a:r>
            <a:r>
              <a:rPr lang="fi-FI" err="1"/>
              <a:t>ots</a:t>
            </a:r>
            <a:r>
              <a:rPr lang="fi-FI"/>
              <a:t>. </a:t>
            </a:r>
            <a:r>
              <a:rPr lang="fi-FI" err="1"/>
              <a:t>perustyyl</a:t>
            </a:r>
            <a:r>
              <a:rPr lang="fi-FI"/>
              <a:t>. </a:t>
            </a:r>
            <a:r>
              <a:rPr lang="fi-FI" err="1"/>
              <a:t>napsautt</a:t>
            </a:r>
            <a:r>
              <a:rPr lang="fi-FI"/>
              <a:t>.</a:t>
            </a:r>
          </a:p>
        </p:txBody>
      </p:sp>
      <p:sp>
        <p:nvSpPr>
          <p:cNvPr id="3" name="Sisällön paikkamerkki 2">
            <a:extLst>
              <a:ext uri="{FF2B5EF4-FFF2-40B4-BE49-F238E27FC236}">
                <a16:creationId xmlns:a16="http://schemas.microsoft.com/office/drawing/2014/main" id="{5BCB634A-BAD6-4024-86BA-17408E80FFB1}"/>
              </a:ext>
            </a:extLst>
          </p:cNvPr>
          <p:cNvSpPr>
            <a:spLocks noGrp="1"/>
          </p:cNvSpPr>
          <p:nvPr>
            <p:ph idx="1"/>
          </p:nvPr>
        </p:nvSpPr>
        <p:spPr/>
        <p:txBody>
          <a:bodyPr/>
          <a:lstStyle>
            <a:lvl1pPr>
              <a:defRPr>
                <a:solidFill>
                  <a:schemeClr val="bg1"/>
                </a:solidFill>
                <a:effectLst>
                  <a:outerShdw blurRad="38100" dist="38100" dir="2700000" algn="tl">
                    <a:srgbClr val="000000">
                      <a:alpha val="43137"/>
                    </a:srgbClr>
                  </a:outerShdw>
                </a:effectLst>
              </a:defRPr>
            </a:lvl1pPr>
            <a:lvl2pPr>
              <a:defRPr>
                <a:solidFill>
                  <a:schemeClr val="bg1"/>
                </a:solidFill>
                <a:effectLst>
                  <a:outerShdw blurRad="38100" dist="38100" dir="2700000" algn="tl">
                    <a:srgbClr val="000000">
                      <a:alpha val="43137"/>
                    </a:srgbClr>
                  </a:outerShdw>
                </a:effectLst>
              </a:defRPr>
            </a:lvl2pPr>
            <a:lvl3pPr>
              <a:defRPr>
                <a:solidFill>
                  <a:schemeClr val="bg1"/>
                </a:solidFill>
                <a:effectLst>
                  <a:outerShdw blurRad="38100" dist="38100" dir="2700000" algn="tl">
                    <a:srgbClr val="000000">
                      <a:alpha val="43137"/>
                    </a:srgbClr>
                  </a:outerShdw>
                </a:effectLst>
              </a:defRPr>
            </a:lvl3pPr>
            <a:lvl4pPr>
              <a:defRPr>
                <a:solidFill>
                  <a:schemeClr val="bg1"/>
                </a:solidFill>
                <a:effectLst>
                  <a:outerShdw blurRad="38100" dist="38100" dir="2700000" algn="tl">
                    <a:srgbClr val="000000">
                      <a:alpha val="43137"/>
                    </a:srgbClr>
                  </a:outerShdw>
                </a:effectLst>
              </a:defRPr>
            </a:lvl4pPr>
            <a:lvl5pPr>
              <a:defRPr>
                <a:solidFill>
                  <a:schemeClr val="bg1"/>
                </a:solidFill>
                <a:effectLst>
                  <a:outerShdw blurRad="38100" dist="38100" dir="2700000" algn="tl">
                    <a:srgbClr val="000000">
                      <a:alpha val="43137"/>
                    </a:srgbClr>
                  </a:outerShdw>
                </a:effectLst>
              </a:defRPr>
            </a:lvl5pPr>
          </a:lstStyle>
          <a:p>
            <a:pPr lvl="0"/>
            <a:r>
              <a:rPr lang="fi-FI"/>
              <a:t>Muokkaa tekstin perustyylejä napsauttamalla</a:t>
            </a:r>
          </a:p>
          <a:p>
            <a:pPr lvl="1"/>
            <a:r>
              <a:rPr lang="fi-FI"/>
              <a:t>toinen taso</a:t>
            </a:r>
          </a:p>
          <a:p>
            <a:pPr lvl="2"/>
            <a:r>
              <a:rPr lang="fi-FI"/>
              <a:t>kolmas taso</a:t>
            </a:r>
          </a:p>
          <a:p>
            <a:pPr lvl="3"/>
            <a:r>
              <a:rPr lang="fi-FI"/>
              <a:t>neljäs taso</a:t>
            </a:r>
          </a:p>
          <a:p>
            <a:pPr lvl="4"/>
            <a:r>
              <a:rPr lang="fi-FI"/>
              <a:t>viides taso</a:t>
            </a:r>
          </a:p>
        </p:txBody>
      </p:sp>
      <p:sp>
        <p:nvSpPr>
          <p:cNvPr id="4" name="Päivämäärän paikkamerkki 3">
            <a:extLst>
              <a:ext uri="{FF2B5EF4-FFF2-40B4-BE49-F238E27FC236}">
                <a16:creationId xmlns:a16="http://schemas.microsoft.com/office/drawing/2014/main" id="{8BB7A5C0-825A-460D-AE27-1F5F0989C34B}"/>
              </a:ext>
            </a:extLst>
          </p:cNvPr>
          <p:cNvSpPr>
            <a:spLocks noGrp="1"/>
          </p:cNvSpPr>
          <p:nvPr>
            <p:ph type="dt" sz="half" idx="10"/>
          </p:nvPr>
        </p:nvSpPr>
        <p:spPr/>
        <p:txBody>
          <a:bodyPr/>
          <a:lstStyle/>
          <a:p>
            <a:fld id="{CCEDB351-1433-4A46-A0C7-163557921CF8}" type="datetimeFigureOut">
              <a:rPr lang="fi-FI" smtClean="0"/>
              <a:t>29.8.2025</a:t>
            </a:fld>
            <a:endParaRPr lang="fi-FI"/>
          </a:p>
        </p:txBody>
      </p:sp>
      <p:sp>
        <p:nvSpPr>
          <p:cNvPr id="5" name="Alatunnisteen paikkamerkki 4">
            <a:extLst>
              <a:ext uri="{FF2B5EF4-FFF2-40B4-BE49-F238E27FC236}">
                <a16:creationId xmlns:a16="http://schemas.microsoft.com/office/drawing/2014/main" id="{96C4E169-1ED4-4A70-846C-45D705E3F6AE}"/>
              </a:ext>
            </a:extLst>
          </p:cNvPr>
          <p:cNvSpPr>
            <a:spLocks noGrp="1"/>
          </p:cNvSpPr>
          <p:nvPr>
            <p:ph type="ftr" sz="quarter" idx="11"/>
          </p:nvPr>
        </p:nvSpPr>
        <p:spPr/>
        <p:txBody>
          <a:bodyPr/>
          <a:lstStyle/>
          <a:p>
            <a:endParaRPr lang="fi-FI"/>
          </a:p>
        </p:txBody>
      </p:sp>
      <p:sp>
        <p:nvSpPr>
          <p:cNvPr id="6" name="Dian numeron paikkamerkki 5">
            <a:extLst>
              <a:ext uri="{FF2B5EF4-FFF2-40B4-BE49-F238E27FC236}">
                <a16:creationId xmlns:a16="http://schemas.microsoft.com/office/drawing/2014/main" id="{F384B672-3227-4383-A124-FEACA4891B60}"/>
              </a:ext>
            </a:extLst>
          </p:cNvPr>
          <p:cNvSpPr>
            <a:spLocks noGrp="1"/>
          </p:cNvSpPr>
          <p:nvPr>
            <p:ph type="sldNum" sz="quarter" idx="12"/>
          </p:nvPr>
        </p:nvSpPr>
        <p:spPr/>
        <p:txBody>
          <a:bodyPr/>
          <a:lstStyle/>
          <a:p>
            <a:fld id="{C59EDE10-7860-4E94-AEB1-E3ABFF18FDFF}" type="slidenum">
              <a:rPr lang="fi-FI" smtClean="0"/>
              <a:t>‹#›</a:t>
            </a:fld>
            <a:endParaRPr lang="fi-FI"/>
          </a:p>
        </p:txBody>
      </p:sp>
      <p:pic>
        <p:nvPicPr>
          <p:cNvPr id="7" name="Kuva 6">
            <a:extLst>
              <a:ext uri="{FF2B5EF4-FFF2-40B4-BE49-F238E27FC236}">
                <a16:creationId xmlns:a16="http://schemas.microsoft.com/office/drawing/2014/main" id="{27A3B949-E20A-4116-8477-D9FCC6297C08}"/>
              </a:ext>
            </a:extLst>
          </p:cNvPr>
          <p:cNvPicPr>
            <a:picLocks noChangeAspect="1"/>
          </p:cNvPicPr>
          <p:nvPr userDrawn="1"/>
        </p:nvPicPr>
        <p:blipFill>
          <a:blip r:embed="rId3" cstate="print">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0694737" y="6162903"/>
            <a:ext cx="1271483" cy="515856"/>
          </a:xfrm>
          <a:prstGeom prst="rect">
            <a:avLst/>
          </a:prstGeom>
        </p:spPr>
      </p:pic>
    </p:spTree>
    <p:extLst>
      <p:ext uri="{BB962C8B-B14F-4D97-AF65-F5344CB8AC3E}">
        <p14:creationId xmlns:p14="http://schemas.microsoft.com/office/powerpoint/2010/main" val="1777940398"/>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secHead" preserve="1">
  <p:cSld name="Osan ylätunniste">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3952FE6A-30D4-44A1-A73A-62FD84510D9C}"/>
              </a:ext>
            </a:extLst>
          </p:cNvPr>
          <p:cNvSpPr>
            <a:spLocks noGrp="1"/>
          </p:cNvSpPr>
          <p:nvPr>
            <p:ph type="title"/>
          </p:nvPr>
        </p:nvSpPr>
        <p:spPr>
          <a:xfrm>
            <a:off x="831851" y="1710267"/>
            <a:ext cx="10515600" cy="2853267"/>
          </a:xfrm>
        </p:spPr>
        <p:txBody>
          <a:bodyPr anchor="b"/>
          <a:lstStyle>
            <a:lvl1pPr>
              <a:defRPr sz="8000"/>
            </a:lvl1pPr>
          </a:lstStyle>
          <a:p>
            <a:r>
              <a:rPr lang="fi-FI"/>
              <a:t>Muokkaa ots. perustyyl. napsautt.</a:t>
            </a:r>
          </a:p>
        </p:txBody>
      </p:sp>
      <p:sp>
        <p:nvSpPr>
          <p:cNvPr id="3" name="Tekstin paikkamerkki 2">
            <a:extLst>
              <a:ext uri="{FF2B5EF4-FFF2-40B4-BE49-F238E27FC236}">
                <a16:creationId xmlns:a16="http://schemas.microsoft.com/office/drawing/2014/main" id="{4094BF05-54C0-4DA7-8F55-B5B7D3E59C2C}"/>
              </a:ext>
            </a:extLst>
          </p:cNvPr>
          <p:cNvSpPr>
            <a:spLocks noGrp="1"/>
          </p:cNvSpPr>
          <p:nvPr>
            <p:ph type="body" idx="1"/>
          </p:nvPr>
        </p:nvSpPr>
        <p:spPr>
          <a:xfrm>
            <a:off x="831851" y="4588934"/>
            <a:ext cx="10515600" cy="1500717"/>
          </a:xfrm>
        </p:spPr>
        <p:txBody>
          <a:bodyPr/>
          <a:lstStyle>
            <a:lvl1pPr marL="0" indent="0">
              <a:buNone/>
              <a:defRPr sz="3200">
                <a:solidFill>
                  <a:schemeClr val="tx1">
                    <a:tint val="75000"/>
                  </a:schemeClr>
                </a:solidFill>
              </a:defRPr>
            </a:lvl1pPr>
            <a:lvl2pPr marL="609585" indent="0">
              <a:buNone/>
              <a:defRPr sz="2667">
                <a:solidFill>
                  <a:schemeClr val="tx1">
                    <a:tint val="75000"/>
                  </a:schemeClr>
                </a:solidFill>
              </a:defRPr>
            </a:lvl2pPr>
            <a:lvl3pPr marL="1219170" indent="0">
              <a:buNone/>
              <a:defRPr sz="2400">
                <a:solidFill>
                  <a:schemeClr val="tx1">
                    <a:tint val="75000"/>
                  </a:schemeClr>
                </a:solidFill>
              </a:defRPr>
            </a:lvl3pPr>
            <a:lvl4pPr marL="1828754" indent="0">
              <a:buNone/>
              <a:defRPr sz="2133">
                <a:solidFill>
                  <a:schemeClr val="tx1">
                    <a:tint val="75000"/>
                  </a:schemeClr>
                </a:solidFill>
              </a:defRPr>
            </a:lvl4pPr>
            <a:lvl5pPr marL="2438339" indent="0">
              <a:buNone/>
              <a:defRPr sz="2133">
                <a:solidFill>
                  <a:schemeClr val="tx1">
                    <a:tint val="75000"/>
                  </a:schemeClr>
                </a:solidFill>
              </a:defRPr>
            </a:lvl5pPr>
            <a:lvl6pPr marL="3047924" indent="0">
              <a:buNone/>
              <a:defRPr sz="2133">
                <a:solidFill>
                  <a:schemeClr val="tx1">
                    <a:tint val="75000"/>
                  </a:schemeClr>
                </a:solidFill>
              </a:defRPr>
            </a:lvl6pPr>
            <a:lvl7pPr marL="3657509" indent="0">
              <a:buNone/>
              <a:defRPr sz="2133">
                <a:solidFill>
                  <a:schemeClr val="tx1">
                    <a:tint val="75000"/>
                  </a:schemeClr>
                </a:solidFill>
              </a:defRPr>
            </a:lvl7pPr>
            <a:lvl8pPr marL="4267093" indent="0">
              <a:buNone/>
              <a:defRPr sz="2133">
                <a:solidFill>
                  <a:schemeClr val="tx1">
                    <a:tint val="75000"/>
                  </a:schemeClr>
                </a:solidFill>
              </a:defRPr>
            </a:lvl8pPr>
            <a:lvl9pPr marL="4876678" indent="0">
              <a:buNone/>
              <a:defRPr sz="2133">
                <a:solidFill>
                  <a:schemeClr val="tx1">
                    <a:tint val="75000"/>
                  </a:schemeClr>
                </a:solidFill>
              </a:defRPr>
            </a:lvl9pPr>
          </a:lstStyle>
          <a:p>
            <a:pPr lvl="0"/>
            <a:r>
              <a:rPr lang="fi-FI"/>
              <a:t>Muokkaa tekstin perustyylejä napsauttamalla</a:t>
            </a:r>
          </a:p>
        </p:txBody>
      </p:sp>
      <p:sp>
        <p:nvSpPr>
          <p:cNvPr id="4" name="Päivämäärän paikkamerkki 3">
            <a:extLst>
              <a:ext uri="{FF2B5EF4-FFF2-40B4-BE49-F238E27FC236}">
                <a16:creationId xmlns:a16="http://schemas.microsoft.com/office/drawing/2014/main" id="{95CBAAC3-232F-42D6-8C7F-DB36E2434569}"/>
              </a:ext>
            </a:extLst>
          </p:cNvPr>
          <p:cNvSpPr>
            <a:spLocks noGrp="1"/>
          </p:cNvSpPr>
          <p:nvPr>
            <p:ph type="dt" sz="half" idx="10"/>
          </p:nvPr>
        </p:nvSpPr>
        <p:spPr/>
        <p:txBody>
          <a:bodyPr/>
          <a:lstStyle/>
          <a:p>
            <a:fld id="{CCEDB351-1433-4A46-A0C7-163557921CF8}" type="datetimeFigureOut">
              <a:rPr lang="fi-FI" smtClean="0"/>
              <a:t>29.8.2025</a:t>
            </a:fld>
            <a:endParaRPr lang="fi-FI"/>
          </a:p>
        </p:txBody>
      </p:sp>
      <p:sp>
        <p:nvSpPr>
          <p:cNvPr id="5" name="Alatunnisteen paikkamerkki 4">
            <a:extLst>
              <a:ext uri="{FF2B5EF4-FFF2-40B4-BE49-F238E27FC236}">
                <a16:creationId xmlns:a16="http://schemas.microsoft.com/office/drawing/2014/main" id="{BB654F57-0C1F-464D-9A65-F168A8E7AE1C}"/>
              </a:ext>
            </a:extLst>
          </p:cNvPr>
          <p:cNvSpPr>
            <a:spLocks noGrp="1"/>
          </p:cNvSpPr>
          <p:nvPr>
            <p:ph type="ftr" sz="quarter" idx="11"/>
          </p:nvPr>
        </p:nvSpPr>
        <p:spPr/>
        <p:txBody>
          <a:bodyPr/>
          <a:lstStyle/>
          <a:p>
            <a:endParaRPr lang="fi-FI"/>
          </a:p>
        </p:txBody>
      </p:sp>
      <p:sp>
        <p:nvSpPr>
          <p:cNvPr id="6" name="Dian numeron paikkamerkki 5">
            <a:extLst>
              <a:ext uri="{FF2B5EF4-FFF2-40B4-BE49-F238E27FC236}">
                <a16:creationId xmlns:a16="http://schemas.microsoft.com/office/drawing/2014/main" id="{B92C5CE6-9786-4130-AB9F-1B455BD60126}"/>
              </a:ext>
            </a:extLst>
          </p:cNvPr>
          <p:cNvSpPr>
            <a:spLocks noGrp="1"/>
          </p:cNvSpPr>
          <p:nvPr>
            <p:ph type="sldNum" sz="quarter" idx="12"/>
          </p:nvPr>
        </p:nvSpPr>
        <p:spPr/>
        <p:txBody>
          <a:bodyPr/>
          <a:lstStyle/>
          <a:p>
            <a:fld id="{C59EDE10-7860-4E94-AEB1-E3ABFF18FDFF}" type="slidenum">
              <a:rPr lang="fi-FI" smtClean="0"/>
              <a:t>‹#›</a:t>
            </a:fld>
            <a:endParaRPr lang="fi-FI"/>
          </a:p>
        </p:txBody>
      </p:sp>
    </p:spTree>
    <p:extLst>
      <p:ext uri="{BB962C8B-B14F-4D97-AF65-F5344CB8AC3E}">
        <p14:creationId xmlns:p14="http://schemas.microsoft.com/office/powerpoint/2010/main" val="1116879392"/>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twoObj" preserve="1">
  <p:cSld name="Kaksi sisältökohdetta">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512687D9-1B05-49B9-A440-FB76A4F7B17E}"/>
              </a:ext>
            </a:extLst>
          </p:cNvPr>
          <p:cNvSpPr>
            <a:spLocks noGrp="1"/>
          </p:cNvSpPr>
          <p:nvPr>
            <p:ph type="title"/>
          </p:nvPr>
        </p:nvSpPr>
        <p:spPr/>
        <p:txBody>
          <a:bodyPr/>
          <a:lstStyle/>
          <a:p>
            <a:r>
              <a:rPr lang="fi-FI"/>
              <a:t>Muokkaa ots. perustyyl. napsautt.</a:t>
            </a:r>
          </a:p>
        </p:txBody>
      </p:sp>
      <p:sp>
        <p:nvSpPr>
          <p:cNvPr id="3" name="Sisällön paikkamerkki 2">
            <a:extLst>
              <a:ext uri="{FF2B5EF4-FFF2-40B4-BE49-F238E27FC236}">
                <a16:creationId xmlns:a16="http://schemas.microsoft.com/office/drawing/2014/main" id="{B6F68343-8098-43E2-BA52-3E36C8B87B45}"/>
              </a:ext>
            </a:extLst>
          </p:cNvPr>
          <p:cNvSpPr>
            <a:spLocks noGrp="1"/>
          </p:cNvSpPr>
          <p:nvPr>
            <p:ph sz="half" idx="1"/>
          </p:nvPr>
        </p:nvSpPr>
        <p:spPr>
          <a:xfrm>
            <a:off x="838200" y="1826684"/>
            <a:ext cx="5156200" cy="4349749"/>
          </a:xfrm>
        </p:spPr>
        <p:txBody>
          <a:bodyPr/>
          <a:lstStyle/>
          <a:p>
            <a:pPr lvl="0"/>
            <a:r>
              <a:rPr lang="fi-FI"/>
              <a:t>Muokkaa tekstin perustyylejä napsauttamalla</a:t>
            </a:r>
          </a:p>
          <a:p>
            <a:pPr lvl="1"/>
            <a:r>
              <a:rPr lang="fi-FI"/>
              <a:t>toinen taso</a:t>
            </a:r>
          </a:p>
          <a:p>
            <a:pPr lvl="2"/>
            <a:r>
              <a:rPr lang="fi-FI"/>
              <a:t>kolmas taso</a:t>
            </a:r>
          </a:p>
          <a:p>
            <a:pPr lvl="3"/>
            <a:r>
              <a:rPr lang="fi-FI"/>
              <a:t>neljäs taso</a:t>
            </a:r>
          </a:p>
          <a:p>
            <a:pPr lvl="4"/>
            <a:r>
              <a:rPr lang="fi-FI"/>
              <a:t>viides taso</a:t>
            </a:r>
          </a:p>
        </p:txBody>
      </p:sp>
      <p:sp>
        <p:nvSpPr>
          <p:cNvPr id="4" name="Sisällön paikkamerkki 3">
            <a:extLst>
              <a:ext uri="{FF2B5EF4-FFF2-40B4-BE49-F238E27FC236}">
                <a16:creationId xmlns:a16="http://schemas.microsoft.com/office/drawing/2014/main" id="{6E156863-F5ED-43F8-B6E4-8BF428512B76}"/>
              </a:ext>
            </a:extLst>
          </p:cNvPr>
          <p:cNvSpPr>
            <a:spLocks noGrp="1"/>
          </p:cNvSpPr>
          <p:nvPr>
            <p:ph sz="half" idx="2"/>
          </p:nvPr>
        </p:nvSpPr>
        <p:spPr>
          <a:xfrm>
            <a:off x="6197600" y="1826684"/>
            <a:ext cx="5156200" cy="4349749"/>
          </a:xfrm>
        </p:spPr>
        <p:txBody>
          <a:bodyPr/>
          <a:lstStyle/>
          <a:p>
            <a:pPr lvl="0"/>
            <a:r>
              <a:rPr lang="fi-FI"/>
              <a:t>Muokkaa tekstin perustyylejä napsauttamalla</a:t>
            </a:r>
          </a:p>
          <a:p>
            <a:pPr lvl="1"/>
            <a:r>
              <a:rPr lang="fi-FI"/>
              <a:t>toinen taso</a:t>
            </a:r>
          </a:p>
          <a:p>
            <a:pPr lvl="2"/>
            <a:r>
              <a:rPr lang="fi-FI"/>
              <a:t>kolmas taso</a:t>
            </a:r>
          </a:p>
          <a:p>
            <a:pPr lvl="3"/>
            <a:r>
              <a:rPr lang="fi-FI"/>
              <a:t>neljäs taso</a:t>
            </a:r>
          </a:p>
          <a:p>
            <a:pPr lvl="4"/>
            <a:r>
              <a:rPr lang="fi-FI"/>
              <a:t>viides taso</a:t>
            </a:r>
          </a:p>
        </p:txBody>
      </p:sp>
      <p:sp>
        <p:nvSpPr>
          <p:cNvPr id="5" name="Päivämäärän paikkamerkki 4">
            <a:extLst>
              <a:ext uri="{FF2B5EF4-FFF2-40B4-BE49-F238E27FC236}">
                <a16:creationId xmlns:a16="http://schemas.microsoft.com/office/drawing/2014/main" id="{D20D2D1E-7A7E-44A7-9AC0-0A598981BA49}"/>
              </a:ext>
            </a:extLst>
          </p:cNvPr>
          <p:cNvSpPr>
            <a:spLocks noGrp="1"/>
          </p:cNvSpPr>
          <p:nvPr>
            <p:ph type="dt" sz="half" idx="10"/>
          </p:nvPr>
        </p:nvSpPr>
        <p:spPr/>
        <p:txBody>
          <a:bodyPr/>
          <a:lstStyle/>
          <a:p>
            <a:fld id="{CCEDB351-1433-4A46-A0C7-163557921CF8}" type="datetimeFigureOut">
              <a:rPr lang="fi-FI" smtClean="0"/>
              <a:t>29.8.2025</a:t>
            </a:fld>
            <a:endParaRPr lang="fi-FI"/>
          </a:p>
        </p:txBody>
      </p:sp>
      <p:sp>
        <p:nvSpPr>
          <p:cNvPr id="6" name="Alatunnisteen paikkamerkki 5">
            <a:extLst>
              <a:ext uri="{FF2B5EF4-FFF2-40B4-BE49-F238E27FC236}">
                <a16:creationId xmlns:a16="http://schemas.microsoft.com/office/drawing/2014/main" id="{BD5F64DF-FC41-4AC3-A266-058ACA5B83A1}"/>
              </a:ext>
            </a:extLst>
          </p:cNvPr>
          <p:cNvSpPr>
            <a:spLocks noGrp="1"/>
          </p:cNvSpPr>
          <p:nvPr>
            <p:ph type="ftr" sz="quarter" idx="11"/>
          </p:nvPr>
        </p:nvSpPr>
        <p:spPr/>
        <p:txBody>
          <a:bodyPr/>
          <a:lstStyle/>
          <a:p>
            <a:endParaRPr lang="fi-FI"/>
          </a:p>
        </p:txBody>
      </p:sp>
      <p:sp>
        <p:nvSpPr>
          <p:cNvPr id="7" name="Dian numeron paikkamerkki 6">
            <a:extLst>
              <a:ext uri="{FF2B5EF4-FFF2-40B4-BE49-F238E27FC236}">
                <a16:creationId xmlns:a16="http://schemas.microsoft.com/office/drawing/2014/main" id="{87628C96-DDB5-4F25-9D6D-1C5010FFD00A}"/>
              </a:ext>
            </a:extLst>
          </p:cNvPr>
          <p:cNvSpPr>
            <a:spLocks noGrp="1"/>
          </p:cNvSpPr>
          <p:nvPr>
            <p:ph type="sldNum" sz="quarter" idx="12"/>
          </p:nvPr>
        </p:nvSpPr>
        <p:spPr/>
        <p:txBody>
          <a:bodyPr/>
          <a:lstStyle/>
          <a:p>
            <a:fld id="{C59EDE10-7860-4E94-AEB1-E3ABFF18FDFF}" type="slidenum">
              <a:rPr lang="fi-FI" smtClean="0"/>
              <a:t>‹#›</a:t>
            </a:fld>
            <a:endParaRPr lang="fi-FI"/>
          </a:p>
        </p:txBody>
      </p:sp>
    </p:spTree>
    <p:extLst>
      <p:ext uri="{BB962C8B-B14F-4D97-AF65-F5344CB8AC3E}">
        <p14:creationId xmlns:p14="http://schemas.microsoft.com/office/powerpoint/2010/main" val="4041333379"/>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twoTxTwoObj" preserve="1">
  <p:cSld name="Vertailu">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4B9EF9D0-E5E3-4EAE-AB27-FCDCA27DD08D}"/>
              </a:ext>
            </a:extLst>
          </p:cNvPr>
          <p:cNvSpPr>
            <a:spLocks noGrp="1"/>
          </p:cNvSpPr>
          <p:nvPr>
            <p:ph type="title"/>
          </p:nvPr>
        </p:nvSpPr>
        <p:spPr>
          <a:xfrm>
            <a:off x="840317" y="366185"/>
            <a:ext cx="10515600" cy="1325033"/>
          </a:xfrm>
        </p:spPr>
        <p:txBody>
          <a:bodyPr/>
          <a:lstStyle/>
          <a:p>
            <a:r>
              <a:rPr lang="fi-FI"/>
              <a:t>Muokkaa ots. perustyyl. napsautt.</a:t>
            </a:r>
          </a:p>
        </p:txBody>
      </p:sp>
      <p:sp>
        <p:nvSpPr>
          <p:cNvPr id="3" name="Tekstin paikkamerkki 2">
            <a:extLst>
              <a:ext uri="{FF2B5EF4-FFF2-40B4-BE49-F238E27FC236}">
                <a16:creationId xmlns:a16="http://schemas.microsoft.com/office/drawing/2014/main" id="{5DDB2CB8-050E-435B-A150-121AE96BEE6F}"/>
              </a:ext>
            </a:extLst>
          </p:cNvPr>
          <p:cNvSpPr>
            <a:spLocks noGrp="1"/>
          </p:cNvSpPr>
          <p:nvPr>
            <p:ph type="body" idx="1"/>
          </p:nvPr>
        </p:nvSpPr>
        <p:spPr>
          <a:xfrm>
            <a:off x="840318" y="1680634"/>
            <a:ext cx="5158316" cy="825500"/>
          </a:xfrm>
        </p:spPr>
        <p:txBody>
          <a:bodyPr anchor="b"/>
          <a:lstStyle>
            <a:lvl1pPr marL="0" indent="0">
              <a:buNone/>
              <a:defRPr sz="3200" b="1"/>
            </a:lvl1pPr>
            <a:lvl2pPr marL="609585" indent="0">
              <a:buNone/>
              <a:defRPr sz="2667" b="1"/>
            </a:lvl2pPr>
            <a:lvl3pPr marL="1219170" indent="0">
              <a:buNone/>
              <a:defRPr sz="2400" b="1"/>
            </a:lvl3pPr>
            <a:lvl4pPr marL="1828754" indent="0">
              <a:buNone/>
              <a:defRPr sz="2133" b="1"/>
            </a:lvl4pPr>
            <a:lvl5pPr marL="2438339" indent="0">
              <a:buNone/>
              <a:defRPr sz="2133" b="1"/>
            </a:lvl5pPr>
            <a:lvl6pPr marL="3047924" indent="0">
              <a:buNone/>
              <a:defRPr sz="2133" b="1"/>
            </a:lvl6pPr>
            <a:lvl7pPr marL="3657509" indent="0">
              <a:buNone/>
              <a:defRPr sz="2133" b="1"/>
            </a:lvl7pPr>
            <a:lvl8pPr marL="4267093" indent="0">
              <a:buNone/>
              <a:defRPr sz="2133" b="1"/>
            </a:lvl8pPr>
            <a:lvl9pPr marL="4876678" indent="0">
              <a:buNone/>
              <a:defRPr sz="2133" b="1"/>
            </a:lvl9pPr>
          </a:lstStyle>
          <a:p>
            <a:pPr lvl="0"/>
            <a:r>
              <a:rPr lang="fi-FI"/>
              <a:t>Muokkaa tekstin perustyylejä napsauttamalla</a:t>
            </a:r>
          </a:p>
        </p:txBody>
      </p:sp>
      <p:sp>
        <p:nvSpPr>
          <p:cNvPr id="4" name="Sisällön paikkamerkki 3">
            <a:extLst>
              <a:ext uri="{FF2B5EF4-FFF2-40B4-BE49-F238E27FC236}">
                <a16:creationId xmlns:a16="http://schemas.microsoft.com/office/drawing/2014/main" id="{9DC52800-1815-4D44-B9AA-FB636A843D7B}"/>
              </a:ext>
            </a:extLst>
          </p:cNvPr>
          <p:cNvSpPr>
            <a:spLocks noGrp="1"/>
          </p:cNvSpPr>
          <p:nvPr>
            <p:ph sz="half" idx="2"/>
          </p:nvPr>
        </p:nvSpPr>
        <p:spPr>
          <a:xfrm>
            <a:off x="840318" y="2506133"/>
            <a:ext cx="5158316" cy="3683000"/>
          </a:xfrm>
        </p:spPr>
        <p:txBody>
          <a:bodyPr/>
          <a:lstStyle/>
          <a:p>
            <a:pPr lvl="0"/>
            <a:r>
              <a:rPr lang="fi-FI"/>
              <a:t>Muokkaa tekstin perustyylejä napsauttamalla</a:t>
            </a:r>
          </a:p>
          <a:p>
            <a:pPr lvl="1"/>
            <a:r>
              <a:rPr lang="fi-FI"/>
              <a:t>toinen taso</a:t>
            </a:r>
          </a:p>
          <a:p>
            <a:pPr lvl="2"/>
            <a:r>
              <a:rPr lang="fi-FI"/>
              <a:t>kolmas taso</a:t>
            </a:r>
          </a:p>
          <a:p>
            <a:pPr lvl="3"/>
            <a:r>
              <a:rPr lang="fi-FI"/>
              <a:t>neljäs taso</a:t>
            </a:r>
          </a:p>
          <a:p>
            <a:pPr lvl="4"/>
            <a:r>
              <a:rPr lang="fi-FI"/>
              <a:t>viides taso</a:t>
            </a:r>
          </a:p>
        </p:txBody>
      </p:sp>
      <p:sp>
        <p:nvSpPr>
          <p:cNvPr id="5" name="Tekstin paikkamerkki 4">
            <a:extLst>
              <a:ext uri="{FF2B5EF4-FFF2-40B4-BE49-F238E27FC236}">
                <a16:creationId xmlns:a16="http://schemas.microsoft.com/office/drawing/2014/main" id="{1D6F895C-FB0C-40D7-93E7-FE6E81B5B305}"/>
              </a:ext>
            </a:extLst>
          </p:cNvPr>
          <p:cNvSpPr>
            <a:spLocks noGrp="1"/>
          </p:cNvSpPr>
          <p:nvPr>
            <p:ph type="body" sz="quarter" idx="3"/>
          </p:nvPr>
        </p:nvSpPr>
        <p:spPr>
          <a:xfrm>
            <a:off x="6172200" y="1680634"/>
            <a:ext cx="5183717" cy="825500"/>
          </a:xfrm>
        </p:spPr>
        <p:txBody>
          <a:bodyPr anchor="b"/>
          <a:lstStyle>
            <a:lvl1pPr marL="0" indent="0">
              <a:buNone/>
              <a:defRPr sz="3200" b="1"/>
            </a:lvl1pPr>
            <a:lvl2pPr marL="609585" indent="0">
              <a:buNone/>
              <a:defRPr sz="2667" b="1"/>
            </a:lvl2pPr>
            <a:lvl3pPr marL="1219170" indent="0">
              <a:buNone/>
              <a:defRPr sz="2400" b="1"/>
            </a:lvl3pPr>
            <a:lvl4pPr marL="1828754" indent="0">
              <a:buNone/>
              <a:defRPr sz="2133" b="1"/>
            </a:lvl4pPr>
            <a:lvl5pPr marL="2438339" indent="0">
              <a:buNone/>
              <a:defRPr sz="2133" b="1"/>
            </a:lvl5pPr>
            <a:lvl6pPr marL="3047924" indent="0">
              <a:buNone/>
              <a:defRPr sz="2133" b="1"/>
            </a:lvl6pPr>
            <a:lvl7pPr marL="3657509" indent="0">
              <a:buNone/>
              <a:defRPr sz="2133" b="1"/>
            </a:lvl7pPr>
            <a:lvl8pPr marL="4267093" indent="0">
              <a:buNone/>
              <a:defRPr sz="2133" b="1"/>
            </a:lvl8pPr>
            <a:lvl9pPr marL="4876678" indent="0">
              <a:buNone/>
              <a:defRPr sz="2133" b="1"/>
            </a:lvl9pPr>
          </a:lstStyle>
          <a:p>
            <a:pPr lvl="0"/>
            <a:r>
              <a:rPr lang="fi-FI"/>
              <a:t>Muokkaa tekstin perustyylejä napsauttamalla</a:t>
            </a:r>
          </a:p>
        </p:txBody>
      </p:sp>
      <p:sp>
        <p:nvSpPr>
          <p:cNvPr id="6" name="Sisällön paikkamerkki 5">
            <a:extLst>
              <a:ext uri="{FF2B5EF4-FFF2-40B4-BE49-F238E27FC236}">
                <a16:creationId xmlns:a16="http://schemas.microsoft.com/office/drawing/2014/main" id="{E529CF68-3E6D-48F4-8B96-4D23A89C8922}"/>
              </a:ext>
            </a:extLst>
          </p:cNvPr>
          <p:cNvSpPr>
            <a:spLocks noGrp="1"/>
          </p:cNvSpPr>
          <p:nvPr>
            <p:ph sz="quarter" idx="4"/>
          </p:nvPr>
        </p:nvSpPr>
        <p:spPr>
          <a:xfrm>
            <a:off x="6172200" y="2506133"/>
            <a:ext cx="5183717" cy="3683000"/>
          </a:xfrm>
        </p:spPr>
        <p:txBody>
          <a:bodyPr/>
          <a:lstStyle/>
          <a:p>
            <a:pPr lvl="0"/>
            <a:r>
              <a:rPr lang="fi-FI"/>
              <a:t>Muokkaa tekstin perustyylejä napsauttamalla</a:t>
            </a:r>
          </a:p>
          <a:p>
            <a:pPr lvl="1"/>
            <a:r>
              <a:rPr lang="fi-FI"/>
              <a:t>toinen taso</a:t>
            </a:r>
          </a:p>
          <a:p>
            <a:pPr lvl="2"/>
            <a:r>
              <a:rPr lang="fi-FI"/>
              <a:t>kolmas taso</a:t>
            </a:r>
          </a:p>
          <a:p>
            <a:pPr lvl="3"/>
            <a:r>
              <a:rPr lang="fi-FI"/>
              <a:t>neljäs taso</a:t>
            </a:r>
          </a:p>
          <a:p>
            <a:pPr lvl="4"/>
            <a:r>
              <a:rPr lang="fi-FI"/>
              <a:t>viides taso</a:t>
            </a:r>
          </a:p>
        </p:txBody>
      </p:sp>
      <p:sp>
        <p:nvSpPr>
          <p:cNvPr id="7" name="Päivämäärän paikkamerkki 6">
            <a:extLst>
              <a:ext uri="{FF2B5EF4-FFF2-40B4-BE49-F238E27FC236}">
                <a16:creationId xmlns:a16="http://schemas.microsoft.com/office/drawing/2014/main" id="{383D5762-FE5B-4FD6-B9DB-A9CCD04574A6}"/>
              </a:ext>
            </a:extLst>
          </p:cNvPr>
          <p:cNvSpPr>
            <a:spLocks noGrp="1"/>
          </p:cNvSpPr>
          <p:nvPr>
            <p:ph type="dt" sz="half" idx="10"/>
          </p:nvPr>
        </p:nvSpPr>
        <p:spPr/>
        <p:txBody>
          <a:bodyPr/>
          <a:lstStyle/>
          <a:p>
            <a:fld id="{CCEDB351-1433-4A46-A0C7-163557921CF8}" type="datetimeFigureOut">
              <a:rPr lang="fi-FI" smtClean="0"/>
              <a:t>29.8.2025</a:t>
            </a:fld>
            <a:endParaRPr lang="fi-FI"/>
          </a:p>
        </p:txBody>
      </p:sp>
      <p:sp>
        <p:nvSpPr>
          <p:cNvPr id="8" name="Alatunnisteen paikkamerkki 7">
            <a:extLst>
              <a:ext uri="{FF2B5EF4-FFF2-40B4-BE49-F238E27FC236}">
                <a16:creationId xmlns:a16="http://schemas.microsoft.com/office/drawing/2014/main" id="{6EDE117C-6721-42E8-9277-EE293F67580A}"/>
              </a:ext>
            </a:extLst>
          </p:cNvPr>
          <p:cNvSpPr>
            <a:spLocks noGrp="1"/>
          </p:cNvSpPr>
          <p:nvPr>
            <p:ph type="ftr" sz="quarter" idx="11"/>
          </p:nvPr>
        </p:nvSpPr>
        <p:spPr/>
        <p:txBody>
          <a:bodyPr/>
          <a:lstStyle/>
          <a:p>
            <a:endParaRPr lang="fi-FI"/>
          </a:p>
        </p:txBody>
      </p:sp>
      <p:sp>
        <p:nvSpPr>
          <p:cNvPr id="9" name="Dian numeron paikkamerkki 8">
            <a:extLst>
              <a:ext uri="{FF2B5EF4-FFF2-40B4-BE49-F238E27FC236}">
                <a16:creationId xmlns:a16="http://schemas.microsoft.com/office/drawing/2014/main" id="{58E42BC2-44C9-4663-A56C-A7991945BBA2}"/>
              </a:ext>
            </a:extLst>
          </p:cNvPr>
          <p:cNvSpPr>
            <a:spLocks noGrp="1"/>
          </p:cNvSpPr>
          <p:nvPr>
            <p:ph type="sldNum" sz="quarter" idx="12"/>
          </p:nvPr>
        </p:nvSpPr>
        <p:spPr/>
        <p:txBody>
          <a:bodyPr/>
          <a:lstStyle/>
          <a:p>
            <a:fld id="{C59EDE10-7860-4E94-AEB1-E3ABFF18FDFF}" type="slidenum">
              <a:rPr lang="fi-FI" smtClean="0"/>
              <a:t>‹#›</a:t>
            </a:fld>
            <a:endParaRPr lang="fi-FI"/>
          </a:p>
        </p:txBody>
      </p:sp>
    </p:spTree>
    <p:extLst>
      <p:ext uri="{BB962C8B-B14F-4D97-AF65-F5344CB8AC3E}">
        <p14:creationId xmlns:p14="http://schemas.microsoft.com/office/powerpoint/2010/main" val="3816119014"/>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titleOnly" preserve="1">
  <p:cSld name="Vain otsikko">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A0FA09C0-9EA8-473D-8BC9-768B0C41228F}"/>
              </a:ext>
            </a:extLst>
          </p:cNvPr>
          <p:cNvSpPr>
            <a:spLocks noGrp="1"/>
          </p:cNvSpPr>
          <p:nvPr>
            <p:ph type="title"/>
          </p:nvPr>
        </p:nvSpPr>
        <p:spPr/>
        <p:txBody>
          <a:bodyPr/>
          <a:lstStyle/>
          <a:p>
            <a:r>
              <a:rPr lang="fi-FI"/>
              <a:t>Muokkaa ots. perustyyl. napsautt.</a:t>
            </a:r>
          </a:p>
        </p:txBody>
      </p:sp>
      <p:sp>
        <p:nvSpPr>
          <p:cNvPr id="3" name="Päivämäärän paikkamerkki 2">
            <a:extLst>
              <a:ext uri="{FF2B5EF4-FFF2-40B4-BE49-F238E27FC236}">
                <a16:creationId xmlns:a16="http://schemas.microsoft.com/office/drawing/2014/main" id="{0427DA3E-C321-421C-A93C-05870D784445}"/>
              </a:ext>
            </a:extLst>
          </p:cNvPr>
          <p:cNvSpPr>
            <a:spLocks noGrp="1"/>
          </p:cNvSpPr>
          <p:nvPr>
            <p:ph type="dt" sz="half" idx="10"/>
          </p:nvPr>
        </p:nvSpPr>
        <p:spPr/>
        <p:txBody>
          <a:bodyPr/>
          <a:lstStyle/>
          <a:p>
            <a:fld id="{CCEDB351-1433-4A46-A0C7-163557921CF8}" type="datetimeFigureOut">
              <a:rPr lang="fi-FI" smtClean="0"/>
              <a:t>29.8.2025</a:t>
            </a:fld>
            <a:endParaRPr lang="fi-FI"/>
          </a:p>
        </p:txBody>
      </p:sp>
      <p:sp>
        <p:nvSpPr>
          <p:cNvPr id="4" name="Alatunnisteen paikkamerkki 3">
            <a:extLst>
              <a:ext uri="{FF2B5EF4-FFF2-40B4-BE49-F238E27FC236}">
                <a16:creationId xmlns:a16="http://schemas.microsoft.com/office/drawing/2014/main" id="{57872DE3-ED36-4B83-AF6B-0DC0975D7664}"/>
              </a:ext>
            </a:extLst>
          </p:cNvPr>
          <p:cNvSpPr>
            <a:spLocks noGrp="1"/>
          </p:cNvSpPr>
          <p:nvPr>
            <p:ph type="ftr" sz="quarter" idx="11"/>
          </p:nvPr>
        </p:nvSpPr>
        <p:spPr/>
        <p:txBody>
          <a:bodyPr/>
          <a:lstStyle/>
          <a:p>
            <a:endParaRPr lang="fi-FI"/>
          </a:p>
        </p:txBody>
      </p:sp>
      <p:sp>
        <p:nvSpPr>
          <p:cNvPr id="5" name="Dian numeron paikkamerkki 4">
            <a:extLst>
              <a:ext uri="{FF2B5EF4-FFF2-40B4-BE49-F238E27FC236}">
                <a16:creationId xmlns:a16="http://schemas.microsoft.com/office/drawing/2014/main" id="{ABB3A3E0-6905-4446-B2B0-BC60D2149626}"/>
              </a:ext>
            </a:extLst>
          </p:cNvPr>
          <p:cNvSpPr>
            <a:spLocks noGrp="1"/>
          </p:cNvSpPr>
          <p:nvPr>
            <p:ph type="sldNum" sz="quarter" idx="12"/>
          </p:nvPr>
        </p:nvSpPr>
        <p:spPr/>
        <p:txBody>
          <a:bodyPr/>
          <a:lstStyle/>
          <a:p>
            <a:fld id="{C59EDE10-7860-4E94-AEB1-E3ABFF18FDFF}" type="slidenum">
              <a:rPr lang="fi-FI" smtClean="0"/>
              <a:t>‹#›</a:t>
            </a:fld>
            <a:endParaRPr lang="fi-FI"/>
          </a:p>
        </p:txBody>
      </p:sp>
    </p:spTree>
    <p:extLst>
      <p:ext uri="{BB962C8B-B14F-4D97-AF65-F5344CB8AC3E}">
        <p14:creationId xmlns:p14="http://schemas.microsoft.com/office/powerpoint/2010/main" val="1979449413"/>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blank" preserve="1">
  <p:cSld name="Tyhjä">
    <p:bg>
      <p:bgPr>
        <a:gradFill flip="none" rotWithShape="1">
          <a:gsLst>
            <a:gs pos="64000">
              <a:srgbClr val="98BDC3"/>
            </a:gs>
            <a:gs pos="38000">
              <a:srgbClr val="98BDC3"/>
            </a:gs>
            <a:gs pos="100000">
              <a:srgbClr val="7FA1A8"/>
            </a:gs>
            <a:gs pos="2000">
              <a:srgbClr val="7FA1A8"/>
            </a:gs>
          </a:gsLst>
          <a:lin ang="2700000" scaled="1"/>
          <a:tileRect/>
        </a:gradFill>
        <a:effectLst/>
      </p:bgPr>
    </p:bg>
    <p:spTree>
      <p:nvGrpSpPr>
        <p:cNvPr id="1" name=""/>
        <p:cNvGrpSpPr/>
        <p:nvPr/>
      </p:nvGrpSpPr>
      <p:grpSpPr>
        <a:xfrm>
          <a:off x="0" y="0"/>
          <a:ext cx="0" cy="0"/>
          <a:chOff x="0" y="0"/>
          <a:chExt cx="0" cy="0"/>
        </a:xfrm>
      </p:grpSpPr>
      <p:sp>
        <p:nvSpPr>
          <p:cNvPr id="2" name="Päivämäärän paikkamerkki 1">
            <a:extLst>
              <a:ext uri="{FF2B5EF4-FFF2-40B4-BE49-F238E27FC236}">
                <a16:creationId xmlns:a16="http://schemas.microsoft.com/office/drawing/2014/main" id="{98BAE44C-FBBE-4D9B-B235-8F830DAC8728}"/>
              </a:ext>
            </a:extLst>
          </p:cNvPr>
          <p:cNvSpPr>
            <a:spLocks noGrp="1"/>
          </p:cNvSpPr>
          <p:nvPr>
            <p:ph type="dt" sz="half" idx="10"/>
          </p:nvPr>
        </p:nvSpPr>
        <p:spPr/>
        <p:txBody>
          <a:bodyPr/>
          <a:lstStyle/>
          <a:p>
            <a:fld id="{CCEDB351-1433-4A46-A0C7-163557921CF8}" type="datetimeFigureOut">
              <a:rPr lang="fi-FI" smtClean="0"/>
              <a:t>29.8.2025</a:t>
            </a:fld>
            <a:endParaRPr lang="fi-FI"/>
          </a:p>
        </p:txBody>
      </p:sp>
      <p:sp>
        <p:nvSpPr>
          <p:cNvPr id="3" name="Alatunnisteen paikkamerkki 2">
            <a:extLst>
              <a:ext uri="{FF2B5EF4-FFF2-40B4-BE49-F238E27FC236}">
                <a16:creationId xmlns:a16="http://schemas.microsoft.com/office/drawing/2014/main" id="{75E6E8B6-C224-4479-ABCD-A4F96A019FD6}"/>
              </a:ext>
            </a:extLst>
          </p:cNvPr>
          <p:cNvSpPr>
            <a:spLocks noGrp="1"/>
          </p:cNvSpPr>
          <p:nvPr>
            <p:ph type="ftr" sz="quarter" idx="11"/>
          </p:nvPr>
        </p:nvSpPr>
        <p:spPr/>
        <p:txBody>
          <a:bodyPr/>
          <a:lstStyle/>
          <a:p>
            <a:endParaRPr lang="fi-FI"/>
          </a:p>
        </p:txBody>
      </p:sp>
      <p:sp>
        <p:nvSpPr>
          <p:cNvPr id="4" name="Dian numeron paikkamerkki 3">
            <a:extLst>
              <a:ext uri="{FF2B5EF4-FFF2-40B4-BE49-F238E27FC236}">
                <a16:creationId xmlns:a16="http://schemas.microsoft.com/office/drawing/2014/main" id="{0530703E-622F-4B0E-AC09-65B0E0B1C805}"/>
              </a:ext>
            </a:extLst>
          </p:cNvPr>
          <p:cNvSpPr>
            <a:spLocks noGrp="1"/>
          </p:cNvSpPr>
          <p:nvPr>
            <p:ph type="sldNum" sz="quarter" idx="12"/>
          </p:nvPr>
        </p:nvSpPr>
        <p:spPr/>
        <p:txBody>
          <a:bodyPr/>
          <a:lstStyle/>
          <a:p>
            <a:fld id="{C59EDE10-7860-4E94-AEB1-E3ABFF18FDFF}" type="slidenum">
              <a:rPr lang="fi-FI" smtClean="0"/>
              <a:t>‹#›</a:t>
            </a:fld>
            <a:endParaRPr lang="fi-FI"/>
          </a:p>
        </p:txBody>
      </p:sp>
    </p:spTree>
    <p:extLst>
      <p:ext uri="{BB962C8B-B14F-4D97-AF65-F5344CB8AC3E}">
        <p14:creationId xmlns:p14="http://schemas.microsoft.com/office/powerpoint/2010/main" val="3495374737"/>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Otsikko ja sisältö">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5B486D40-F015-36A4-B757-180D1990B11C}"/>
              </a:ext>
            </a:extLst>
          </p:cNvPr>
          <p:cNvSpPr>
            <a:spLocks noGrp="1"/>
          </p:cNvSpPr>
          <p:nvPr>
            <p:ph type="title"/>
          </p:nvPr>
        </p:nvSpPr>
        <p:spPr/>
        <p:txBody>
          <a:bodyPr/>
          <a:lstStyle/>
          <a:p>
            <a:r>
              <a:rPr lang="fi-FI"/>
              <a:t>Muokkaa ots. perustyyl. napsautt.</a:t>
            </a:r>
          </a:p>
        </p:txBody>
      </p:sp>
      <p:sp>
        <p:nvSpPr>
          <p:cNvPr id="3" name="Sisällön paikkamerkki 2">
            <a:extLst>
              <a:ext uri="{FF2B5EF4-FFF2-40B4-BE49-F238E27FC236}">
                <a16:creationId xmlns:a16="http://schemas.microsoft.com/office/drawing/2014/main" id="{64C24FD7-736A-1502-8429-ED054C5D4E14}"/>
              </a:ext>
            </a:extLst>
          </p:cNvPr>
          <p:cNvSpPr>
            <a:spLocks noGrp="1"/>
          </p:cNvSpPr>
          <p:nvPr>
            <p:ph idx="1"/>
          </p:nvPr>
        </p:nvSpPr>
        <p:spPr/>
        <p:txBody>
          <a:bodyPr/>
          <a:lstStyle/>
          <a:p>
            <a:pPr lvl="0"/>
            <a:r>
              <a:rPr lang="fi-FI"/>
              <a:t>Muokkaa tekstin perustyylejä napsauttamalla</a:t>
            </a:r>
          </a:p>
          <a:p>
            <a:pPr lvl="1"/>
            <a:r>
              <a:rPr lang="fi-FI"/>
              <a:t>toinen taso</a:t>
            </a:r>
          </a:p>
          <a:p>
            <a:pPr lvl="2"/>
            <a:r>
              <a:rPr lang="fi-FI"/>
              <a:t>kolmas taso</a:t>
            </a:r>
          </a:p>
          <a:p>
            <a:pPr lvl="3"/>
            <a:r>
              <a:rPr lang="fi-FI"/>
              <a:t>neljäs taso</a:t>
            </a:r>
          </a:p>
          <a:p>
            <a:pPr lvl="4"/>
            <a:r>
              <a:rPr lang="fi-FI"/>
              <a:t>viides taso</a:t>
            </a:r>
          </a:p>
        </p:txBody>
      </p:sp>
      <p:sp>
        <p:nvSpPr>
          <p:cNvPr id="4" name="Päivämäärän paikkamerkki 3">
            <a:extLst>
              <a:ext uri="{FF2B5EF4-FFF2-40B4-BE49-F238E27FC236}">
                <a16:creationId xmlns:a16="http://schemas.microsoft.com/office/drawing/2014/main" id="{57C63804-CC9A-A3E4-717A-634560100757}"/>
              </a:ext>
            </a:extLst>
          </p:cNvPr>
          <p:cNvSpPr>
            <a:spLocks noGrp="1"/>
          </p:cNvSpPr>
          <p:nvPr>
            <p:ph type="dt" sz="half" idx="10"/>
          </p:nvPr>
        </p:nvSpPr>
        <p:spPr/>
        <p:txBody>
          <a:bodyPr/>
          <a:lstStyle/>
          <a:p>
            <a:fld id="{D4988D79-4407-4210-BBA7-0DA3C9ABFC0D}" type="datetimeFigureOut">
              <a:rPr lang="fi-FI" smtClean="0"/>
              <a:t>29.8.2025</a:t>
            </a:fld>
            <a:endParaRPr lang="fi-FI"/>
          </a:p>
        </p:txBody>
      </p:sp>
      <p:sp>
        <p:nvSpPr>
          <p:cNvPr id="5" name="Alatunnisteen paikkamerkki 4">
            <a:extLst>
              <a:ext uri="{FF2B5EF4-FFF2-40B4-BE49-F238E27FC236}">
                <a16:creationId xmlns:a16="http://schemas.microsoft.com/office/drawing/2014/main" id="{0840B441-CEA0-2BEC-5152-B159379CDEB7}"/>
              </a:ext>
            </a:extLst>
          </p:cNvPr>
          <p:cNvSpPr>
            <a:spLocks noGrp="1"/>
          </p:cNvSpPr>
          <p:nvPr>
            <p:ph type="ftr" sz="quarter" idx="11"/>
          </p:nvPr>
        </p:nvSpPr>
        <p:spPr/>
        <p:txBody>
          <a:bodyPr/>
          <a:lstStyle/>
          <a:p>
            <a:endParaRPr lang="fi-FI"/>
          </a:p>
        </p:txBody>
      </p:sp>
      <p:sp>
        <p:nvSpPr>
          <p:cNvPr id="6" name="Dian numeron paikkamerkki 5">
            <a:extLst>
              <a:ext uri="{FF2B5EF4-FFF2-40B4-BE49-F238E27FC236}">
                <a16:creationId xmlns:a16="http://schemas.microsoft.com/office/drawing/2014/main" id="{51B07C75-3AE1-93E2-6BC6-C012BAB4675B}"/>
              </a:ext>
            </a:extLst>
          </p:cNvPr>
          <p:cNvSpPr>
            <a:spLocks noGrp="1"/>
          </p:cNvSpPr>
          <p:nvPr>
            <p:ph type="sldNum" sz="quarter" idx="12"/>
          </p:nvPr>
        </p:nvSpPr>
        <p:spPr/>
        <p:txBody>
          <a:bodyPr/>
          <a:lstStyle/>
          <a:p>
            <a:fld id="{7FE6A261-91A2-4ACC-A797-A48325EBEA59}" type="slidenum">
              <a:rPr lang="fi-FI" smtClean="0"/>
              <a:t>‹#›</a:t>
            </a:fld>
            <a:endParaRPr lang="fi-FI"/>
          </a:p>
        </p:txBody>
      </p:sp>
    </p:spTree>
    <p:extLst>
      <p:ext uri="{BB962C8B-B14F-4D97-AF65-F5344CB8AC3E}">
        <p14:creationId xmlns:p14="http://schemas.microsoft.com/office/powerpoint/2010/main" val="3592417068"/>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showMasterSp="0" type="blank" preserve="1">
  <p:cSld name="4_Tyhjä">
    <p:bg>
      <p:bgPr>
        <a:blipFill dpi="0" rotWithShape="1">
          <a:blip r:embed="rId2" cstate="print">
            <a:lum/>
            <a:extLst>
              <a:ext uri="{28A0092B-C50C-407E-A947-70E740481C1C}">
                <a14:useLocalDpi xmlns:a14="http://schemas.microsoft.com/office/drawing/2010/main"/>
              </a:ext>
            </a:extLst>
          </a:blip>
          <a:srcRect/>
          <a:stretch>
            <a:fillRect/>
          </a:stretch>
        </a:blipFill>
        <a:effectLst/>
      </p:bgPr>
    </p:bg>
    <p:spTree>
      <p:nvGrpSpPr>
        <p:cNvPr id="1" name=""/>
        <p:cNvGrpSpPr/>
        <p:nvPr/>
      </p:nvGrpSpPr>
      <p:grpSpPr>
        <a:xfrm>
          <a:off x="0" y="0"/>
          <a:ext cx="0" cy="0"/>
          <a:chOff x="0" y="0"/>
          <a:chExt cx="0" cy="0"/>
        </a:xfrm>
      </p:grpSpPr>
      <p:sp>
        <p:nvSpPr>
          <p:cNvPr id="2" name="Päivämäärän paikkamerkki 1">
            <a:extLst>
              <a:ext uri="{FF2B5EF4-FFF2-40B4-BE49-F238E27FC236}">
                <a16:creationId xmlns:a16="http://schemas.microsoft.com/office/drawing/2014/main" id="{98BAE44C-FBBE-4D9B-B235-8F830DAC8728}"/>
              </a:ext>
            </a:extLst>
          </p:cNvPr>
          <p:cNvSpPr>
            <a:spLocks noGrp="1"/>
          </p:cNvSpPr>
          <p:nvPr>
            <p:ph type="dt" sz="half" idx="10"/>
          </p:nvPr>
        </p:nvSpPr>
        <p:spPr/>
        <p:txBody>
          <a:bodyPr/>
          <a:lstStyle/>
          <a:p>
            <a:fld id="{CCEDB351-1433-4A46-A0C7-163557921CF8}" type="datetimeFigureOut">
              <a:rPr lang="fi-FI" smtClean="0"/>
              <a:t>29.8.2025</a:t>
            </a:fld>
            <a:endParaRPr lang="fi-FI"/>
          </a:p>
        </p:txBody>
      </p:sp>
      <p:sp>
        <p:nvSpPr>
          <p:cNvPr id="3" name="Alatunnisteen paikkamerkki 2">
            <a:extLst>
              <a:ext uri="{FF2B5EF4-FFF2-40B4-BE49-F238E27FC236}">
                <a16:creationId xmlns:a16="http://schemas.microsoft.com/office/drawing/2014/main" id="{75E6E8B6-C224-4479-ABCD-A4F96A019FD6}"/>
              </a:ext>
            </a:extLst>
          </p:cNvPr>
          <p:cNvSpPr>
            <a:spLocks noGrp="1"/>
          </p:cNvSpPr>
          <p:nvPr>
            <p:ph type="ftr" sz="quarter" idx="11"/>
          </p:nvPr>
        </p:nvSpPr>
        <p:spPr/>
        <p:txBody>
          <a:bodyPr/>
          <a:lstStyle/>
          <a:p>
            <a:endParaRPr lang="fi-FI"/>
          </a:p>
        </p:txBody>
      </p:sp>
      <p:sp>
        <p:nvSpPr>
          <p:cNvPr id="4" name="Dian numeron paikkamerkki 3">
            <a:extLst>
              <a:ext uri="{FF2B5EF4-FFF2-40B4-BE49-F238E27FC236}">
                <a16:creationId xmlns:a16="http://schemas.microsoft.com/office/drawing/2014/main" id="{0530703E-622F-4B0E-AC09-65B0E0B1C805}"/>
              </a:ext>
            </a:extLst>
          </p:cNvPr>
          <p:cNvSpPr>
            <a:spLocks noGrp="1"/>
          </p:cNvSpPr>
          <p:nvPr>
            <p:ph type="sldNum" sz="quarter" idx="12"/>
          </p:nvPr>
        </p:nvSpPr>
        <p:spPr/>
        <p:txBody>
          <a:bodyPr/>
          <a:lstStyle/>
          <a:p>
            <a:fld id="{C59EDE10-7860-4E94-AEB1-E3ABFF18FDFF}" type="slidenum">
              <a:rPr lang="fi-FI" smtClean="0"/>
              <a:t>‹#›</a:t>
            </a:fld>
            <a:endParaRPr lang="fi-FI"/>
          </a:p>
        </p:txBody>
      </p:sp>
      <p:pic>
        <p:nvPicPr>
          <p:cNvPr id="6" name="Kuva 5">
            <a:extLst>
              <a:ext uri="{FF2B5EF4-FFF2-40B4-BE49-F238E27FC236}">
                <a16:creationId xmlns:a16="http://schemas.microsoft.com/office/drawing/2014/main" id="{7E3D01E1-A8D6-48AA-AD14-826AD469B55A}"/>
              </a:ext>
            </a:extLst>
          </p:cNvPr>
          <p:cNvPicPr>
            <a:picLocks noChangeAspect="1"/>
          </p:cNvPicPr>
          <p:nvPr userDrawn="1"/>
        </p:nvPicPr>
        <p:blipFill>
          <a:blip r:embed="rId3" cstate="print">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9247768" y="5499508"/>
            <a:ext cx="2563232" cy="1039933"/>
          </a:xfrm>
          <a:prstGeom prst="rect">
            <a:avLst/>
          </a:prstGeom>
        </p:spPr>
      </p:pic>
    </p:spTree>
    <p:extLst>
      <p:ext uri="{BB962C8B-B14F-4D97-AF65-F5344CB8AC3E}">
        <p14:creationId xmlns:p14="http://schemas.microsoft.com/office/powerpoint/2010/main" val="3494123727"/>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showMasterSp="0" type="blank" preserve="1">
  <p:cSld name="5_Tyhjä">
    <p:bg>
      <p:bgPr>
        <a:blipFill dpi="0" rotWithShape="1">
          <a:blip r:embed="rId2" cstate="print">
            <a:lum/>
            <a:extLst>
              <a:ext uri="{28A0092B-C50C-407E-A947-70E740481C1C}">
                <a14:useLocalDpi xmlns:a14="http://schemas.microsoft.com/office/drawing/2010/main"/>
              </a:ext>
            </a:extLst>
          </a:blip>
          <a:srcRect/>
          <a:stretch>
            <a:fillRect/>
          </a:stretch>
        </a:blipFill>
        <a:effectLst/>
      </p:bgPr>
    </p:bg>
    <p:spTree>
      <p:nvGrpSpPr>
        <p:cNvPr id="1" name=""/>
        <p:cNvGrpSpPr/>
        <p:nvPr/>
      </p:nvGrpSpPr>
      <p:grpSpPr>
        <a:xfrm>
          <a:off x="0" y="0"/>
          <a:ext cx="0" cy="0"/>
          <a:chOff x="0" y="0"/>
          <a:chExt cx="0" cy="0"/>
        </a:xfrm>
      </p:grpSpPr>
      <p:sp>
        <p:nvSpPr>
          <p:cNvPr id="2" name="Päivämäärän paikkamerkki 1">
            <a:extLst>
              <a:ext uri="{FF2B5EF4-FFF2-40B4-BE49-F238E27FC236}">
                <a16:creationId xmlns:a16="http://schemas.microsoft.com/office/drawing/2014/main" id="{98BAE44C-FBBE-4D9B-B235-8F830DAC8728}"/>
              </a:ext>
            </a:extLst>
          </p:cNvPr>
          <p:cNvSpPr>
            <a:spLocks noGrp="1"/>
          </p:cNvSpPr>
          <p:nvPr>
            <p:ph type="dt" sz="half" idx="10"/>
          </p:nvPr>
        </p:nvSpPr>
        <p:spPr/>
        <p:txBody>
          <a:bodyPr/>
          <a:lstStyle/>
          <a:p>
            <a:fld id="{CCEDB351-1433-4A46-A0C7-163557921CF8}" type="datetimeFigureOut">
              <a:rPr lang="fi-FI" smtClean="0"/>
              <a:t>29.8.2025</a:t>
            </a:fld>
            <a:endParaRPr lang="fi-FI"/>
          </a:p>
        </p:txBody>
      </p:sp>
      <p:sp>
        <p:nvSpPr>
          <p:cNvPr id="3" name="Alatunnisteen paikkamerkki 2">
            <a:extLst>
              <a:ext uri="{FF2B5EF4-FFF2-40B4-BE49-F238E27FC236}">
                <a16:creationId xmlns:a16="http://schemas.microsoft.com/office/drawing/2014/main" id="{75E6E8B6-C224-4479-ABCD-A4F96A019FD6}"/>
              </a:ext>
            </a:extLst>
          </p:cNvPr>
          <p:cNvSpPr>
            <a:spLocks noGrp="1"/>
          </p:cNvSpPr>
          <p:nvPr>
            <p:ph type="ftr" sz="quarter" idx="11"/>
          </p:nvPr>
        </p:nvSpPr>
        <p:spPr/>
        <p:txBody>
          <a:bodyPr/>
          <a:lstStyle/>
          <a:p>
            <a:endParaRPr lang="fi-FI"/>
          </a:p>
        </p:txBody>
      </p:sp>
      <p:sp>
        <p:nvSpPr>
          <p:cNvPr id="4" name="Dian numeron paikkamerkki 3">
            <a:extLst>
              <a:ext uri="{FF2B5EF4-FFF2-40B4-BE49-F238E27FC236}">
                <a16:creationId xmlns:a16="http://schemas.microsoft.com/office/drawing/2014/main" id="{0530703E-622F-4B0E-AC09-65B0E0B1C805}"/>
              </a:ext>
            </a:extLst>
          </p:cNvPr>
          <p:cNvSpPr>
            <a:spLocks noGrp="1"/>
          </p:cNvSpPr>
          <p:nvPr>
            <p:ph type="sldNum" sz="quarter" idx="12"/>
          </p:nvPr>
        </p:nvSpPr>
        <p:spPr/>
        <p:txBody>
          <a:bodyPr/>
          <a:lstStyle/>
          <a:p>
            <a:fld id="{C59EDE10-7860-4E94-AEB1-E3ABFF18FDFF}" type="slidenum">
              <a:rPr lang="fi-FI" smtClean="0"/>
              <a:t>‹#›</a:t>
            </a:fld>
            <a:endParaRPr lang="fi-FI"/>
          </a:p>
        </p:txBody>
      </p:sp>
    </p:spTree>
    <p:extLst>
      <p:ext uri="{BB962C8B-B14F-4D97-AF65-F5344CB8AC3E}">
        <p14:creationId xmlns:p14="http://schemas.microsoft.com/office/powerpoint/2010/main" val="3008525868"/>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blank" preserve="1">
  <p:cSld name="1_Tyhjä">
    <p:bg>
      <p:bgPr>
        <a:gradFill flip="none" rotWithShape="1">
          <a:gsLst>
            <a:gs pos="100000">
              <a:srgbClr val="E6B447"/>
            </a:gs>
            <a:gs pos="2000">
              <a:srgbClr val="D92331"/>
            </a:gs>
          </a:gsLst>
          <a:lin ang="2700000" scaled="1"/>
          <a:tileRect/>
        </a:gradFill>
        <a:effectLst/>
      </p:bgPr>
    </p:bg>
    <p:spTree>
      <p:nvGrpSpPr>
        <p:cNvPr id="1" name=""/>
        <p:cNvGrpSpPr/>
        <p:nvPr/>
      </p:nvGrpSpPr>
      <p:grpSpPr>
        <a:xfrm>
          <a:off x="0" y="0"/>
          <a:ext cx="0" cy="0"/>
          <a:chOff x="0" y="0"/>
          <a:chExt cx="0" cy="0"/>
        </a:xfrm>
      </p:grpSpPr>
      <p:sp>
        <p:nvSpPr>
          <p:cNvPr id="2" name="Päivämäärän paikkamerkki 1">
            <a:extLst>
              <a:ext uri="{FF2B5EF4-FFF2-40B4-BE49-F238E27FC236}">
                <a16:creationId xmlns:a16="http://schemas.microsoft.com/office/drawing/2014/main" id="{98BAE44C-FBBE-4D9B-B235-8F830DAC8728}"/>
              </a:ext>
            </a:extLst>
          </p:cNvPr>
          <p:cNvSpPr>
            <a:spLocks noGrp="1"/>
          </p:cNvSpPr>
          <p:nvPr>
            <p:ph type="dt" sz="half" idx="10"/>
          </p:nvPr>
        </p:nvSpPr>
        <p:spPr/>
        <p:txBody>
          <a:bodyPr/>
          <a:lstStyle/>
          <a:p>
            <a:fld id="{CCEDB351-1433-4A46-A0C7-163557921CF8}" type="datetimeFigureOut">
              <a:rPr lang="fi-FI" smtClean="0"/>
              <a:t>29.8.2025</a:t>
            </a:fld>
            <a:endParaRPr lang="fi-FI"/>
          </a:p>
        </p:txBody>
      </p:sp>
      <p:sp>
        <p:nvSpPr>
          <p:cNvPr id="3" name="Alatunnisteen paikkamerkki 2">
            <a:extLst>
              <a:ext uri="{FF2B5EF4-FFF2-40B4-BE49-F238E27FC236}">
                <a16:creationId xmlns:a16="http://schemas.microsoft.com/office/drawing/2014/main" id="{75E6E8B6-C224-4479-ABCD-A4F96A019FD6}"/>
              </a:ext>
            </a:extLst>
          </p:cNvPr>
          <p:cNvSpPr>
            <a:spLocks noGrp="1"/>
          </p:cNvSpPr>
          <p:nvPr>
            <p:ph type="ftr" sz="quarter" idx="11"/>
          </p:nvPr>
        </p:nvSpPr>
        <p:spPr/>
        <p:txBody>
          <a:bodyPr/>
          <a:lstStyle/>
          <a:p>
            <a:endParaRPr lang="fi-FI"/>
          </a:p>
        </p:txBody>
      </p:sp>
      <p:sp>
        <p:nvSpPr>
          <p:cNvPr id="4" name="Dian numeron paikkamerkki 3">
            <a:extLst>
              <a:ext uri="{FF2B5EF4-FFF2-40B4-BE49-F238E27FC236}">
                <a16:creationId xmlns:a16="http://schemas.microsoft.com/office/drawing/2014/main" id="{0530703E-622F-4B0E-AC09-65B0E0B1C805}"/>
              </a:ext>
            </a:extLst>
          </p:cNvPr>
          <p:cNvSpPr>
            <a:spLocks noGrp="1"/>
          </p:cNvSpPr>
          <p:nvPr>
            <p:ph type="sldNum" sz="quarter" idx="12"/>
          </p:nvPr>
        </p:nvSpPr>
        <p:spPr/>
        <p:txBody>
          <a:bodyPr/>
          <a:lstStyle/>
          <a:p>
            <a:fld id="{C59EDE10-7860-4E94-AEB1-E3ABFF18FDFF}" type="slidenum">
              <a:rPr lang="fi-FI" smtClean="0"/>
              <a:t>‹#›</a:t>
            </a:fld>
            <a:endParaRPr lang="fi-FI"/>
          </a:p>
        </p:txBody>
      </p:sp>
    </p:spTree>
    <p:extLst>
      <p:ext uri="{BB962C8B-B14F-4D97-AF65-F5344CB8AC3E}">
        <p14:creationId xmlns:p14="http://schemas.microsoft.com/office/powerpoint/2010/main" val="3280245571"/>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type="blank" preserve="1">
  <p:cSld name="2_Tyhjä">
    <p:bg>
      <p:bgPr>
        <a:gradFill flip="none" rotWithShape="1">
          <a:gsLst>
            <a:gs pos="100000">
              <a:srgbClr val="848E76"/>
            </a:gs>
            <a:gs pos="0">
              <a:srgbClr val="D6E0CA"/>
            </a:gs>
            <a:gs pos="45000">
              <a:srgbClr val="BACAA6"/>
            </a:gs>
          </a:gsLst>
          <a:lin ang="2700000" scaled="1"/>
          <a:tileRect/>
        </a:gradFill>
        <a:effectLst/>
      </p:bgPr>
    </p:bg>
    <p:spTree>
      <p:nvGrpSpPr>
        <p:cNvPr id="1" name=""/>
        <p:cNvGrpSpPr/>
        <p:nvPr/>
      </p:nvGrpSpPr>
      <p:grpSpPr>
        <a:xfrm>
          <a:off x="0" y="0"/>
          <a:ext cx="0" cy="0"/>
          <a:chOff x="0" y="0"/>
          <a:chExt cx="0" cy="0"/>
        </a:xfrm>
      </p:grpSpPr>
      <p:sp>
        <p:nvSpPr>
          <p:cNvPr id="2" name="Päivämäärän paikkamerkki 1">
            <a:extLst>
              <a:ext uri="{FF2B5EF4-FFF2-40B4-BE49-F238E27FC236}">
                <a16:creationId xmlns:a16="http://schemas.microsoft.com/office/drawing/2014/main" id="{98BAE44C-FBBE-4D9B-B235-8F830DAC8728}"/>
              </a:ext>
            </a:extLst>
          </p:cNvPr>
          <p:cNvSpPr>
            <a:spLocks noGrp="1"/>
          </p:cNvSpPr>
          <p:nvPr>
            <p:ph type="dt" sz="half" idx="10"/>
          </p:nvPr>
        </p:nvSpPr>
        <p:spPr/>
        <p:txBody>
          <a:bodyPr/>
          <a:lstStyle/>
          <a:p>
            <a:fld id="{CCEDB351-1433-4A46-A0C7-163557921CF8}" type="datetimeFigureOut">
              <a:rPr lang="fi-FI" smtClean="0"/>
              <a:t>29.8.2025</a:t>
            </a:fld>
            <a:endParaRPr lang="fi-FI"/>
          </a:p>
        </p:txBody>
      </p:sp>
      <p:sp>
        <p:nvSpPr>
          <p:cNvPr id="3" name="Alatunnisteen paikkamerkki 2">
            <a:extLst>
              <a:ext uri="{FF2B5EF4-FFF2-40B4-BE49-F238E27FC236}">
                <a16:creationId xmlns:a16="http://schemas.microsoft.com/office/drawing/2014/main" id="{75E6E8B6-C224-4479-ABCD-A4F96A019FD6}"/>
              </a:ext>
            </a:extLst>
          </p:cNvPr>
          <p:cNvSpPr>
            <a:spLocks noGrp="1"/>
          </p:cNvSpPr>
          <p:nvPr>
            <p:ph type="ftr" sz="quarter" idx="11"/>
          </p:nvPr>
        </p:nvSpPr>
        <p:spPr/>
        <p:txBody>
          <a:bodyPr/>
          <a:lstStyle/>
          <a:p>
            <a:endParaRPr lang="fi-FI"/>
          </a:p>
        </p:txBody>
      </p:sp>
      <p:sp>
        <p:nvSpPr>
          <p:cNvPr id="4" name="Dian numeron paikkamerkki 3">
            <a:extLst>
              <a:ext uri="{FF2B5EF4-FFF2-40B4-BE49-F238E27FC236}">
                <a16:creationId xmlns:a16="http://schemas.microsoft.com/office/drawing/2014/main" id="{0530703E-622F-4B0E-AC09-65B0E0B1C805}"/>
              </a:ext>
            </a:extLst>
          </p:cNvPr>
          <p:cNvSpPr>
            <a:spLocks noGrp="1"/>
          </p:cNvSpPr>
          <p:nvPr>
            <p:ph type="sldNum" sz="quarter" idx="12"/>
          </p:nvPr>
        </p:nvSpPr>
        <p:spPr/>
        <p:txBody>
          <a:bodyPr/>
          <a:lstStyle/>
          <a:p>
            <a:fld id="{C59EDE10-7860-4E94-AEB1-E3ABFF18FDFF}" type="slidenum">
              <a:rPr lang="fi-FI" smtClean="0"/>
              <a:t>‹#›</a:t>
            </a:fld>
            <a:endParaRPr lang="fi-FI"/>
          </a:p>
        </p:txBody>
      </p:sp>
    </p:spTree>
    <p:extLst>
      <p:ext uri="{BB962C8B-B14F-4D97-AF65-F5344CB8AC3E}">
        <p14:creationId xmlns:p14="http://schemas.microsoft.com/office/powerpoint/2010/main" val="4141755676"/>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type="blank" preserve="1">
  <p:cSld name="3_Tyhjä">
    <p:bg>
      <p:bgPr>
        <a:gradFill flip="none" rotWithShape="1">
          <a:gsLst>
            <a:gs pos="100000">
              <a:srgbClr val="796451"/>
            </a:gs>
            <a:gs pos="0">
              <a:srgbClr val="E2C79D"/>
            </a:gs>
          </a:gsLst>
          <a:lin ang="2700000" scaled="1"/>
          <a:tileRect/>
        </a:gradFill>
        <a:effectLst/>
      </p:bgPr>
    </p:bg>
    <p:spTree>
      <p:nvGrpSpPr>
        <p:cNvPr id="1" name=""/>
        <p:cNvGrpSpPr/>
        <p:nvPr/>
      </p:nvGrpSpPr>
      <p:grpSpPr>
        <a:xfrm>
          <a:off x="0" y="0"/>
          <a:ext cx="0" cy="0"/>
          <a:chOff x="0" y="0"/>
          <a:chExt cx="0" cy="0"/>
        </a:xfrm>
      </p:grpSpPr>
      <p:sp>
        <p:nvSpPr>
          <p:cNvPr id="2" name="Päivämäärän paikkamerkki 1">
            <a:extLst>
              <a:ext uri="{FF2B5EF4-FFF2-40B4-BE49-F238E27FC236}">
                <a16:creationId xmlns:a16="http://schemas.microsoft.com/office/drawing/2014/main" id="{98BAE44C-FBBE-4D9B-B235-8F830DAC8728}"/>
              </a:ext>
            </a:extLst>
          </p:cNvPr>
          <p:cNvSpPr>
            <a:spLocks noGrp="1"/>
          </p:cNvSpPr>
          <p:nvPr>
            <p:ph type="dt" sz="half" idx="10"/>
          </p:nvPr>
        </p:nvSpPr>
        <p:spPr/>
        <p:txBody>
          <a:bodyPr/>
          <a:lstStyle/>
          <a:p>
            <a:fld id="{CCEDB351-1433-4A46-A0C7-163557921CF8}" type="datetimeFigureOut">
              <a:rPr lang="fi-FI" smtClean="0"/>
              <a:t>29.8.2025</a:t>
            </a:fld>
            <a:endParaRPr lang="fi-FI"/>
          </a:p>
        </p:txBody>
      </p:sp>
      <p:sp>
        <p:nvSpPr>
          <p:cNvPr id="3" name="Alatunnisteen paikkamerkki 2">
            <a:extLst>
              <a:ext uri="{FF2B5EF4-FFF2-40B4-BE49-F238E27FC236}">
                <a16:creationId xmlns:a16="http://schemas.microsoft.com/office/drawing/2014/main" id="{75E6E8B6-C224-4479-ABCD-A4F96A019FD6}"/>
              </a:ext>
            </a:extLst>
          </p:cNvPr>
          <p:cNvSpPr>
            <a:spLocks noGrp="1"/>
          </p:cNvSpPr>
          <p:nvPr>
            <p:ph type="ftr" sz="quarter" idx="11"/>
          </p:nvPr>
        </p:nvSpPr>
        <p:spPr/>
        <p:txBody>
          <a:bodyPr/>
          <a:lstStyle/>
          <a:p>
            <a:endParaRPr lang="fi-FI"/>
          </a:p>
        </p:txBody>
      </p:sp>
      <p:sp>
        <p:nvSpPr>
          <p:cNvPr id="4" name="Dian numeron paikkamerkki 3">
            <a:extLst>
              <a:ext uri="{FF2B5EF4-FFF2-40B4-BE49-F238E27FC236}">
                <a16:creationId xmlns:a16="http://schemas.microsoft.com/office/drawing/2014/main" id="{0530703E-622F-4B0E-AC09-65B0E0B1C805}"/>
              </a:ext>
            </a:extLst>
          </p:cNvPr>
          <p:cNvSpPr>
            <a:spLocks noGrp="1"/>
          </p:cNvSpPr>
          <p:nvPr>
            <p:ph type="sldNum" sz="quarter" idx="12"/>
          </p:nvPr>
        </p:nvSpPr>
        <p:spPr/>
        <p:txBody>
          <a:bodyPr/>
          <a:lstStyle/>
          <a:p>
            <a:fld id="{C59EDE10-7860-4E94-AEB1-E3ABFF18FDFF}" type="slidenum">
              <a:rPr lang="fi-FI" smtClean="0"/>
              <a:t>‹#›</a:t>
            </a:fld>
            <a:endParaRPr lang="fi-FI"/>
          </a:p>
        </p:txBody>
      </p:sp>
    </p:spTree>
    <p:extLst>
      <p:ext uri="{BB962C8B-B14F-4D97-AF65-F5344CB8AC3E}">
        <p14:creationId xmlns:p14="http://schemas.microsoft.com/office/powerpoint/2010/main" val="12028976"/>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type="objTx" preserve="1">
  <p:cSld name="Kuvatekstillinen sisältö">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0D5E9654-A0C7-466C-B595-65CB62628913}"/>
              </a:ext>
            </a:extLst>
          </p:cNvPr>
          <p:cNvSpPr>
            <a:spLocks noGrp="1"/>
          </p:cNvSpPr>
          <p:nvPr>
            <p:ph type="title"/>
          </p:nvPr>
        </p:nvSpPr>
        <p:spPr>
          <a:xfrm>
            <a:off x="840318" y="457200"/>
            <a:ext cx="3932767" cy="1600200"/>
          </a:xfrm>
        </p:spPr>
        <p:txBody>
          <a:bodyPr anchor="b"/>
          <a:lstStyle>
            <a:lvl1pPr>
              <a:defRPr sz="4267"/>
            </a:lvl1pPr>
          </a:lstStyle>
          <a:p>
            <a:r>
              <a:rPr lang="fi-FI"/>
              <a:t>Muokkaa ots. perustyyl. napsautt.</a:t>
            </a:r>
          </a:p>
        </p:txBody>
      </p:sp>
      <p:sp>
        <p:nvSpPr>
          <p:cNvPr id="3" name="Sisällön paikkamerkki 2">
            <a:extLst>
              <a:ext uri="{FF2B5EF4-FFF2-40B4-BE49-F238E27FC236}">
                <a16:creationId xmlns:a16="http://schemas.microsoft.com/office/drawing/2014/main" id="{3E3732EC-939B-4D79-B777-A5C28838DEA8}"/>
              </a:ext>
            </a:extLst>
          </p:cNvPr>
          <p:cNvSpPr>
            <a:spLocks noGrp="1"/>
          </p:cNvSpPr>
          <p:nvPr>
            <p:ph idx="1"/>
          </p:nvPr>
        </p:nvSpPr>
        <p:spPr>
          <a:xfrm>
            <a:off x="5183717" y="988485"/>
            <a:ext cx="6172200" cy="4872567"/>
          </a:xfrm>
        </p:spPr>
        <p:txBody>
          <a:bodyPr/>
          <a:lstStyle>
            <a:lvl1pPr>
              <a:defRPr sz="4267"/>
            </a:lvl1pPr>
            <a:lvl2pPr>
              <a:defRPr sz="3733"/>
            </a:lvl2pPr>
            <a:lvl3pPr>
              <a:defRPr sz="3200"/>
            </a:lvl3pPr>
            <a:lvl4pPr>
              <a:defRPr sz="2667"/>
            </a:lvl4pPr>
            <a:lvl5pPr>
              <a:defRPr sz="2667"/>
            </a:lvl5pPr>
            <a:lvl6pPr>
              <a:defRPr sz="2667"/>
            </a:lvl6pPr>
            <a:lvl7pPr>
              <a:defRPr sz="2667"/>
            </a:lvl7pPr>
            <a:lvl8pPr>
              <a:defRPr sz="2667"/>
            </a:lvl8pPr>
            <a:lvl9pPr>
              <a:defRPr sz="2667"/>
            </a:lvl9pPr>
          </a:lstStyle>
          <a:p>
            <a:pPr lvl="0"/>
            <a:r>
              <a:rPr lang="fi-FI"/>
              <a:t>Muokkaa tekstin perustyylejä napsauttamalla</a:t>
            </a:r>
          </a:p>
          <a:p>
            <a:pPr lvl="1"/>
            <a:r>
              <a:rPr lang="fi-FI"/>
              <a:t>toinen taso</a:t>
            </a:r>
          </a:p>
          <a:p>
            <a:pPr lvl="2"/>
            <a:r>
              <a:rPr lang="fi-FI"/>
              <a:t>kolmas taso</a:t>
            </a:r>
          </a:p>
          <a:p>
            <a:pPr lvl="3"/>
            <a:r>
              <a:rPr lang="fi-FI"/>
              <a:t>neljäs taso</a:t>
            </a:r>
          </a:p>
          <a:p>
            <a:pPr lvl="4"/>
            <a:r>
              <a:rPr lang="fi-FI"/>
              <a:t>viides taso</a:t>
            </a:r>
          </a:p>
        </p:txBody>
      </p:sp>
      <p:sp>
        <p:nvSpPr>
          <p:cNvPr id="4" name="Tekstin paikkamerkki 3">
            <a:extLst>
              <a:ext uri="{FF2B5EF4-FFF2-40B4-BE49-F238E27FC236}">
                <a16:creationId xmlns:a16="http://schemas.microsoft.com/office/drawing/2014/main" id="{ACC0929F-13B1-4EEF-A167-B0B797594053}"/>
              </a:ext>
            </a:extLst>
          </p:cNvPr>
          <p:cNvSpPr>
            <a:spLocks noGrp="1"/>
          </p:cNvSpPr>
          <p:nvPr>
            <p:ph type="body" sz="half" idx="2"/>
          </p:nvPr>
        </p:nvSpPr>
        <p:spPr>
          <a:xfrm>
            <a:off x="840318" y="2057400"/>
            <a:ext cx="3932767" cy="3812117"/>
          </a:xfrm>
        </p:spPr>
        <p:txBody>
          <a:bodyPr/>
          <a:lstStyle>
            <a:lvl1pPr marL="0" indent="0">
              <a:buNone/>
              <a:defRPr sz="2133"/>
            </a:lvl1pPr>
            <a:lvl2pPr marL="609585" indent="0">
              <a:buNone/>
              <a:defRPr sz="1867"/>
            </a:lvl2pPr>
            <a:lvl3pPr marL="1219170" indent="0">
              <a:buNone/>
              <a:defRPr sz="1600"/>
            </a:lvl3pPr>
            <a:lvl4pPr marL="1828754" indent="0">
              <a:buNone/>
              <a:defRPr sz="1333"/>
            </a:lvl4pPr>
            <a:lvl5pPr marL="2438339" indent="0">
              <a:buNone/>
              <a:defRPr sz="1333"/>
            </a:lvl5pPr>
            <a:lvl6pPr marL="3047924" indent="0">
              <a:buNone/>
              <a:defRPr sz="1333"/>
            </a:lvl6pPr>
            <a:lvl7pPr marL="3657509" indent="0">
              <a:buNone/>
              <a:defRPr sz="1333"/>
            </a:lvl7pPr>
            <a:lvl8pPr marL="4267093" indent="0">
              <a:buNone/>
              <a:defRPr sz="1333"/>
            </a:lvl8pPr>
            <a:lvl9pPr marL="4876678" indent="0">
              <a:buNone/>
              <a:defRPr sz="1333"/>
            </a:lvl9pPr>
          </a:lstStyle>
          <a:p>
            <a:pPr lvl="0"/>
            <a:r>
              <a:rPr lang="fi-FI"/>
              <a:t>Muokkaa tekstin perustyylejä napsauttamalla</a:t>
            </a:r>
          </a:p>
        </p:txBody>
      </p:sp>
      <p:sp>
        <p:nvSpPr>
          <p:cNvPr id="5" name="Päivämäärän paikkamerkki 4">
            <a:extLst>
              <a:ext uri="{FF2B5EF4-FFF2-40B4-BE49-F238E27FC236}">
                <a16:creationId xmlns:a16="http://schemas.microsoft.com/office/drawing/2014/main" id="{C51C6D9E-99DC-4B89-AF66-75EAFAF45C3D}"/>
              </a:ext>
            </a:extLst>
          </p:cNvPr>
          <p:cNvSpPr>
            <a:spLocks noGrp="1"/>
          </p:cNvSpPr>
          <p:nvPr>
            <p:ph type="dt" sz="half" idx="10"/>
          </p:nvPr>
        </p:nvSpPr>
        <p:spPr/>
        <p:txBody>
          <a:bodyPr/>
          <a:lstStyle/>
          <a:p>
            <a:fld id="{CCEDB351-1433-4A46-A0C7-163557921CF8}" type="datetimeFigureOut">
              <a:rPr lang="fi-FI" smtClean="0"/>
              <a:t>29.8.2025</a:t>
            </a:fld>
            <a:endParaRPr lang="fi-FI"/>
          </a:p>
        </p:txBody>
      </p:sp>
      <p:sp>
        <p:nvSpPr>
          <p:cNvPr id="6" name="Alatunnisteen paikkamerkki 5">
            <a:extLst>
              <a:ext uri="{FF2B5EF4-FFF2-40B4-BE49-F238E27FC236}">
                <a16:creationId xmlns:a16="http://schemas.microsoft.com/office/drawing/2014/main" id="{EF568123-8E6E-4866-91D5-8F2589771884}"/>
              </a:ext>
            </a:extLst>
          </p:cNvPr>
          <p:cNvSpPr>
            <a:spLocks noGrp="1"/>
          </p:cNvSpPr>
          <p:nvPr>
            <p:ph type="ftr" sz="quarter" idx="11"/>
          </p:nvPr>
        </p:nvSpPr>
        <p:spPr/>
        <p:txBody>
          <a:bodyPr/>
          <a:lstStyle/>
          <a:p>
            <a:endParaRPr lang="fi-FI"/>
          </a:p>
        </p:txBody>
      </p:sp>
      <p:sp>
        <p:nvSpPr>
          <p:cNvPr id="7" name="Dian numeron paikkamerkki 6">
            <a:extLst>
              <a:ext uri="{FF2B5EF4-FFF2-40B4-BE49-F238E27FC236}">
                <a16:creationId xmlns:a16="http://schemas.microsoft.com/office/drawing/2014/main" id="{9534AE18-4959-4923-9905-102A4B47AA42}"/>
              </a:ext>
            </a:extLst>
          </p:cNvPr>
          <p:cNvSpPr>
            <a:spLocks noGrp="1"/>
          </p:cNvSpPr>
          <p:nvPr>
            <p:ph type="sldNum" sz="quarter" idx="12"/>
          </p:nvPr>
        </p:nvSpPr>
        <p:spPr/>
        <p:txBody>
          <a:bodyPr/>
          <a:lstStyle/>
          <a:p>
            <a:fld id="{C59EDE10-7860-4E94-AEB1-E3ABFF18FDFF}" type="slidenum">
              <a:rPr lang="fi-FI" smtClean="0"/>
              <a:t>‹#›</a:t>
            </a:fld>
            <a:endParaRPr lang="fi-FI"/>
          </a:p>
        </p:txBody>
      </p:sp>
    </p:spTree>
    <p:extLst>
      <p:ext uri="{BB962C8B-B14F-4D97-AF65-F5344CB8AC3E}">
        <p14:creationId xmlns:p14="http://schemas.microsoft.com/office/powerpoint/2010/main" val="3691377215"/>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type="picTx" preserve="1">
  <p:cSld name="Kuvatekstillinen kuva">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624E7480-E4D4-4F3F-92A9-05F1920743F3}"/>
              </a:ext>
            </a:extLst>
          </p:cNvPr>
          <p:cNvSpPr>
            <a:spLocks noGrp="1"/>
          </p:cNvSpPr>
          <p:nvPr>
            <p:ph type="title"/>
          </p:nvPr>
        </p:nvSpPr>
        <p:spPr>
          <a:xfrm>
            <a:off x="840318" y="457200"/>
            <a:ext cx="3932767" cy="1600200"/>
          </a:xfrm>
        </p:spPr>
        <p:txBody>
          <a:bodyPr anchor="b"/>
          <a:lstStyle>
            <a:lvl1pPr>
              <a:defRPr sz="4267"/>
            </a:lvl1pPr>
          </a:lstStyle>
          <a:p>
            <a:r>
              <a:rPr lang="fi-FI"/>
              <a:t>Muokkaa ots. perustyyl. napsautt.</a:t>
            </a:r>
          </a:p>
        </p:txBody>
      </p:sp>
      <p:sp>
        <p:nvSpPr>
          <p:cNvPr id="3" name="Kuvan paikkamerkki 2">
            <a:extLst>
              <a:ext uri="{FF2B5EF4-FFF2-40B4-BE49-F238E27FC236}">
                <a16:creationId xmlns:a16="http://schemas.microsoft.com/office/drawing/2014/main" id="{C672A023-8A02-4372-A16D-482936A5723E}"/>
              </a:ext>
            </a:extLst>
          </p:cNvPr>
          <p:cNvSpPr>
            <a:spLocks noGrp="1"/>
          </p:cNvSpPr>
          <p:nvPr>
            <p:ph type="pic" idx="1"/>
          </p:nvPr>
        </p:nvSpPr>
        <p:spPr>
          <a:xfrm>
            <a:off x="5183717" y="988485"/>
            <a:ext cx="6172200" cy="4872567"/>
          </a:xfrm>
        </p:spPr>
        <p:txBody>
          <a:bodyPr/>
          <a:lstStyle>
            <a:lvl1pPr marL="0" indent="0">
              <a:buNone/>
              <a:defRPr sz="4267"/>
            </a:lvl1pPr>
            <a:lvl2pPr marL="609585" indent="0">
              <a:buNone/>
              <a:defRPr sz="3733"/>
            </a:lvl2pPr>
            <a:lvl3pPr marL="1219170" indent="0">
              <a:buNone/>
              <a:defRPr sz="3200"/>
            </a:lvl3pPr>
            <a:lvl4pPr marL="1828754" indent="0">
              <a:buNone/>
              <a:defRPr sz="2667"/>
            </a:lvl4pPr>
            <a:lvl5pPr marL="2438339" indent="0">
              <a:buNone/>
              <a:defRPr sz="2667"/>
            </a:lvl5pPr>
            <a:lvl6pPr marL="3047924" indent="0">
              <a:buNone/>
              <a:defRPr sz="2667"/>
            </a:lvl6pPr>
            <a:lvl7pPr marL="3657509" indent="0">
              <a:buNone/>
              <a:defRPr sz="2667"/>
            </a:lvl7pPr>
            <a:lvl8pPr marL="4267093" indent="0">
              <a:buNone/>
              <a:defRPr sz="2667"/>
            </a:lvl8pPr>
            <a:lvl9pPr marL="4876678" indent="0">
              <a:buNone/>
              <a:defRPr sz="2667"/>
            </a:lvl9pPr>
          </a:lstStyle>
          <a:p>
            <a:endParaRPr lang="fi-FI"/>
          </a:p>
        </p:txBody>
      </p:sp>
      <p:sp>
        <p:nvSpPr>
          <p:cNvPr id="4" name="Tekstin paikkamerkki 3">
            <a:extLst>
              <a:ext uri="{FF2B5EF4-FFF2-40B4-BE49-F238E27FC236}">
                <a16:creationId xmlns:a16="http://schemas.microsoft.com/office/drawing/2014/main" id="{664E6B65-ECE8-4671-BEB2-6BD46191B863}"/>
              </a:ext>
            </a:extLst>
          </p:cNvPr>
          <p:cNvSpPr>
            <a:spLocks noGrp="1"/>
          </p:cNvSpPr>
          <p:nvPr>
            <p:ph type="body" sz="half" idx="2"/>
          </p:nvPr>
        </p:nvSpPr>
        <p:spPr>
          <a:xfrm>
            <a:off x="840318" y="2057400"/>
            <a:ext cx="3932767" cy="3812117"/>
          </a:xfrm>
        </p:spPr>
        <p:txBody>
          <a:bodyPr/>
          <a:lstStyle>
            <a:lvl1pPr marL="0" indent="0">
              <a:buNone/>
              <a:defRPr sz="2133"/>
            </a:lvl1pPr>
            <a:lvl2pPr marL="609585" indent="0">
              <a:buNone/>
              <a:defRPr sz="1867"/>
            </a:lvl2pPr>
            <a:lvl3pPr marL="1219170" indent="0">
              <a:buNone/>
              <a:defRPr sz="1600"/>
            </a:lvl3pPr>
            <a:lvl4pPr marL="1828754" indent="0">
              <a:buNone/>
              <a:defRPr sz="1333"/>
            </a:lvl4pPr>
            <a:lvl5pPr marL="2438339" indent="0">
              <a:buNone/>
              <a:defRPr sz="1333"/>
            </a:lvl5pPr>
            <a:lvl6pPr marL="3047924" indent="0">
              <a:buNone/>
              <a:defRPr sz="1333"/>
            </a:lvl6pPr>
            <a:lvl7pPr marL="3657509" indent="0">
              <a:buNone/>
              <a:defRPr sz="1333"/>
            </a:lvl7pPr>
            <a:lvl8pPr marL="4267093" indent="0">
              <a:buNone/>
              <a:defRPr sz="1333"/>
            </a:lvl8pPr>
            <a:lvl9pPr marL="4876678" indent="0">
              <a:buNone/>
              <a:defRPr sz="1333"/>
            </a:lvl9pPr>
          </a:lstStyle>
          <a:p>
            <a:pPr lvl="0"/>
            <a:r>
              <a:rPr lang="fi-FI"/>
              <a:t>Muokkaa tekstin perustyylejä napsauttamalla</a:t>
            </a:r>
          </a:p>
        </p:txBody>
      </p:sp>
      <p:sp>
        <p:nvSpPr>
          <p:cNvPr id="5" name="Päivämäärän paikkamerkki 4">
            <a:extLst>
              <a:ext uri="{FF2B5EF4-FFF2-40B4-BE49-F238E27FC236}">
                <a16:creationId xmlns:a16="http://schemas.microsoft.com/office/drawing/2014/main" id="{4458E2F3-C037-405B-9B02-177EA75B3320}"/>
              </a:ext>
            </a:extLst>
          </p:cNvPr>
          <p:cNvSpPr>
            <a:spLocks noGrp="1"/>
          </p:cNvSpPr>
          <p:nvPr>
            <p:ph type="dt" sz="half" idx="10"/>
          </p:nvPr>
        </p:nvSpPr>
        <p:spPr/>
        <p:txBody>
          <a:bodyPr/>
          <a:lstStyle/>
          <a:p>
            <a:fld id="{CCEDB351-1433-4A46-A0C7-163557921CF8}" type="datetimeFigureOut">
              <a:rPr lang="fi-FI" smtClean="0"/>
              <a:t>29.8.2025</a:t>
            </a:fld>
            <a:endParaRPr lang="fi-FI"/>
          </a:p>
        </p:txBody>
      </p:sp>
      <p:sp>
        <p:nvSpPr>
          <p:cNvPr id="6" name="Alatunnisteen paikkamerkki 5">
            <a:extLst>
              <a:ext uri="{FF2B5EF4-FFF2-40B4-BE49-F238E27FC236}">
                <a16:creationId xmlns:a16="http://schemas.microsoft.com/office/drawing/2014/main" id="{75F38AED-F028-43D2-ADB7-273EE0A2B887}"/>
              </a:ext>
            </a:extLst>
          </p:cNvPr>
          <p:cNvSpPr>
            <a:spLocks noGrp="1"/>
          </p:cNvSpPr>
          <p:nvPr>
            <p:ph type="ftr" sz="quarter" idx="11"/>
          </p:nvPr>
        </p:nvSpPr>
        <p:spPr/>
        <p:txBody>
          <a:bodyPr/>
          <a:lstStyle/>
          <a:p>
            <a:endParaRPr lang="fi-FI"/>
          </a:p>
        </p:txBody>
      </p:sp>
      <p:sp>
        <p:nvSpPr>
          <p:cNvPr id="7" name="Dian numeron paikkamerkki 6">
            <a:extLst>
              <a:ext uri="{FF2B5EF4-FFF2-40B4-BE49-F238E27FC236}">
                <a16:creationId xmlns:a16="http://schemas.microsoft.com/office/drawing/2014/main" id="{BC21DA70-4659-4E9C-AEB5-8E54A3B988AA}"/>
              </a:ext>
            </a:extLst>
          </p:cNvPr>
          <p:cNvSpPr>
            <a:spLocks noGrp="1"/>
          </p:cNvSpPr>
          <p:nvPr>
            <p:ph type="sldNum" sz="quarter" idx="12"/>
          </p:nvPr>
        </p:nvSpPr>
        <p:spPr/>
        <p:txBody>
          <a:bodyPr/>
          <a:lstStyle/>
          <a:p>
            <a:fld id="{C59EDE10-7860-4E94-AEB1-E3ABFF18FDFF}" type="slidenum">
              <a:rPr lang="fi-FI" smtClean="0"/>
              <a:t>‹#›</a:t>
            </a:fld>
            <a:endParaRPr lang="fi-FI"/>
          </a:p>
        </p:txBody>
      </p:sp>
    </p:spTree>
    <p:extLst>
      <p:ext uri="{BB962C8B-B14F-4D97-AF65-F5344CB8AC3E}">
        <p14:creationId xmlns:p14="http://schemas.microsoft.com/office/powerpoint/2010/main" val="2073108246"/>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type="vertTx" preserve="1">
  <p:cSld name="Otsikko ja pystysuora teksti">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AC4E447E-BF5B-42D7-9927-91D9FAF78BBF}"/>
              </a:ext>
            </a:extLst>
          </p:cNvPr>
          <p:cNvSpPr>
            <a:spLocks noGrp="1"/>
          </p:cNvSpPr>
          <p:nvPr>
            <p:ph type="title"/>
          </p:nvPr>
        </p:nvSpPr>
        <p:spPr/>
        <p:txBody>
          <a:bodyPr/>
          <a:lstStyle/>
          <a:p>
            <a:r>
              <a:rPr lang="fi-FI"/>
              <a:t>Muokkaa ots. perustyyl. napsautt.</a:t>
            </a:r>
          </a:p>
        </p:txBody>
      </p:sp>
      <p:sp>
        <p:nvSpPr>
          <p:cNvPr id="3" name="Pystysuoran tekstin paikkamerkki 2">
            <a:extLst>
              <a:ext uri="{FF2B5EF4-FFF2-40B4-BE49-F238E27FC236}">
                <a16:creationId xmlns:a16="http://schemas.microsoft.com/office/drawing/2014/main" id="{7CF3A23B-1ECB-4F87-BDE6-11CE3F3E6890}"/>
              </a:ext>
            </a:extLst>
          </p:cNvPr>
          <p:cNvSpPr>
            <a:spLocks noGrp="1"/>
          </p:cNvSpPr>
          <p:nvPr>
            <p:ph type="body" orient="vert" idx="1"/>
          </p:nvPr>
        </p:nvSpPr>
        <p:spPr/>
        <p:txBody>
          <a:bodyPr vert="eaVert"/>
          <a:lstStyle/>
          <a:p>
            <a:pPr lvl="0"/>
            <a:r>
              <a:rPr lang="fi-FI"/>
              <a:t>Muokkaa tekstin perustyylejä napsauttamalla</a:t>
            </a:r>
          </a:p>
          <a:p>
            <a:pPr lvl="1"/>
            <a:r>
              <a:rPr lang="fi-FI"/>
              <a:t>toinen taso</a:t>
            </a:r>
          </a:p>
          <a:p>
            <a:pPr lvl="2"/>
            <a:r>
              <a:rPr lang="fi-FI"/>
              <a:t>kolmas taso</a:t>
            </a:r>
          </a:p>
          <a:p>
            <a:pPr lvl="3"/>
            <a:r>
              <a:rPr lang="fi-FI"/>
              <a:t>neljäs taso</a:t>
            </a:r>
          </a:p>
          <a:p>
            <a:pPr lvl="4"/>
            <a:r>
              <a:rPr lang="fi-FI"/>
              <a:t>viides taso</a:t>
            </a:r>
          </a:p>
        </p:txBody>
      </p:sp>
      <p:sp>
        <p:nvSpPr>
          <p:cNvPr id="4" name="Päivämäärän paikkamerkki 3">
            <a:extLst>
              <a:ext uri="{FF2B5EF4-FFF2-40B4-BE49-F238E27FC236}">
                <a16:creationId xmlns:a16="http://schemas.microsoft.com/office/drawing/2014/main" id="{FBE2E1D6-4331-470A-AB95-0108776C5AAE}"/>
              </a:ext>
            </a:extLst>
          </p:cNvPr>
          <p:cNvSpPr>
            <a:spLocks noGrp="1"/>
          </p:cNvSpPr>
          <p:nvPr>
            <p:ph type="dt" sz="half" idx="10"/>
          </p:nvPr>
        </p:nvSpPr>
        <p:spPr/>
        <p:txBody>
          <a:bodyPr/>
          <a:lstStyle/>
          <a:p>
            <a:fld id="{CCEDB351-1433-4A46-A0C7-163557921CF8}" type="datetimeFigureOut">
              <a:rPr lang="fi-FI" smtClean="0"/>
              <a:t>29.8.2025</a:t>
            </a:fld>
            <a:endParaRPr lang="fi-FI"/>
          </a:p>
        </p:txBody>
      </p:sp>
      <p:sp>
        <p:nvSpPr>
          <p:cNvPr id="5" name="Alatunnisteen paikkamerkki 4">
            <a:extLst>
              <a:ext uri="{FF2B5EF4-FFF2-40B4-BE49-F238E27FC236}">
                <a16:creationId xmlns:a16="http://schemas.microsoft.com/office/drawing/2014/main" id="{2AC63EF7-C154-4B74-8F83-5E7F56C05DC1}"/>
              </a:ext>
            </a:extLst>
          </p:cNvPr>
          <p:cNvSpPr>
            <a:spLocks noGrp="1"/>
          </p:cNvSpPr>
          <p:nvPr>
            <p:ph type="ftr" sz="quarter" idx="11"/>
          </p:nvPr>
        </p:nvSpPr>
        <p:spPr/>
        <p:txBody>
          <a:bodyPr/>
          <a:lstStyle/>
          <a:p>
            <a:endParaRPr lang="fi-FI"/>
          </a:p>
        </p:txBody>
      </p:sp>
      <p:sp>
        <p:nvSpPr>
          <p:cNvPr id="6" name="Dian numeron paikkamerkki 5">
            <a:extLst>
              <a:ext uri="{FF2B5EF4-FFF2-40B4-BE49-F238E27FC236}">
                <a16:creationId xmlns:a16="http://schemas.microsoft.com/office/drawing/2014/main" id="{38FA9246-1FBA-4728-A56D-C867A27EBE94}"/>
              </a:ext>
            </a:extLst>
          </p:cNvPr>
          <p:cNvSpPr>
            <a:spLocks noGrp="1"/>
          </p:cNvSpPr>
          <p:nvPr>
            <p:ph type="sldNum" sz="quarter" idx="12"/>
          </p:nvPr>
        </p:nvSpPr>
        <p:spPr/>
        <p:txBody>
          <a:bodyPr/>
          <a:lstStyle/>
          <a:p>
            <a:fld id="{C59EDE10-7860-4E94-AEB1-E3ABFF18FDFF}" type="slidenum">
              <a:rPr lang="fi-FI" smtClean="0"/>
              <a:t>‹#›</a:t>
            </a:fld>
            <a:endParaRPr lang="fi-FI"/>
          </a:p>
        </p:txBody>
      </p:sp>
    </p:spTree>
    <p:extLst>
      <p:ext uri="{BB962C8B-B14F-4D97-AF65-F5344CB8AC3E}">
        <p14:creationId xmlns:p14="http://schemas.microsoft.com/office/powerpoint/2010/main" val="357404474"/>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type="vertTitleAndTx" preserve="1">
  <p:cSld name="Pystysuora otsikko ja teksti">
    <p:spTree>
      <p:nvGrpSpPr>
        <p:cNvPr id="1" name=""/>
        <p:cNvGrpSpPr/>
        <p:nvPr/>
      </p:nvGrpSpPr>
      <p:grpSpPr>
        <a:xfrm>
          <a:off x="0" y="0"/>
          <a:ext cx="0" cy="0"/>
          <a:chOff x="0" y="0"/>
          <a:chExt cx="0" cy="0"/>
        </a:xfrm>
      </p:grpSpPr>
      <p:sp>
        <p:nvSpPr>
          <p:cNvPr id="2" name="Pystysuora otsikko 1">
            <a:extLst>
              <a:ext uri="{FF2B5EF4-FFF2-40B4-BE49-F238E27FC236}">
                <a16:creationId xmlns:a16="http://schemas.microsoft.com/office/drawing/2014/main" id="{3E119038-9B56-42B1-94B2-1EDAFE0C8988}"/>
              </a:ext>
            </a:extLst>
          </p:cNvPr>
          <p:cNvSpPr>
            <a:spLocks noGrp="1"/>
          </p:cNvSpPr>
          <p:nvPr>
            <p:ph type="title" orient="vert"/>
          </p:nvPr>
        </p:nvSpPr>
        <p:spPr>
          <a:xfrm>
            <a:off x="8724901" y="366185"/>
            <a:ext cx="2628900" cy="5810249"/>
          </a:xfrm>
        </p:spPr>
        <p:txBody>
          <a:bodyPr vert="eaVert"/>
          <a:lstStyle/>
          <a:p>
            <a:r>
              <a:rPr lang="fi-FI"/>
              <a:t>Muokkaa ots. perustyyl. napsautt.</a:t>
            </a:r>
          </a:p>
        </p:txBody>
      </p:sp>
      <p:sp>
        <p:nvSpPr>
          <p:cNvPr id="3" name="Pystysuoran tekstin paikkamerkki 2">
            <a:extLst>
              <a:ext uri="{FF2B5EF4-FFF2-40B4-BE49-F238E27FC236}">
                <a16:creationId xmlns:a16="http://schemas.microsoft.com/office/drawing/2014/main" id="{541A6BAC-0335-466C-A933-582963E207C3}"/>
              </a:ext>
            </a:extLst>
          </p:cNvPr>
          <p:cNvSpPr>
            <a:spLocks noGrp="1"/>
          </p:cNvSpPr>
          <p:nvPr>
            <p:ph type="body" orient="vert" idx="1"/>
          </p:nvPr>
        </p:nvSpPr>
        <p:spPr>
          <a:xfrm>
            <a:off x="838201" y="366185"/>
            <a:ext cx="7683500" cy="5810249"/>
          </a:xfrm>
        </p:spPr>
        <p:txBody>
          <a:bodyPr vert="eaVert"/>
          <a:lstStyle/>
          <a:p>
            <a:pPr lvl="0"/>
            <a:r>
              <a:rPr lang="fi-FI"/>
              <a:t>Muokkaa tekstin perustyylejä napsauttamalla</a:t>
            </a:r>
          </a:p>
          <a:p>
            <a:pPr lvl="1"/>
            <a:r>
              <a:rPr lang="fi-FI"/>
              <a:t>toinen taso</a:t>
            </a:r>
          </a:p>
          <a:p>
            <a:pPr lvl="2"/>
            <a:r>
              <a:rPr lang="fi-FI"/>
              <a:t>kolmas taso</a:t>
            </a:r>
          </a:p>
          <a:p>
            <a:pPr lvl="3"/>
            <a:r>
              <a:rPr lang="fi-FI"/>
              <a:t>neljäs taso</a:t>
            </a:r>
          </a:p>
          <a:p>
            <a:pPr lvl="4"/>
            <a:r>
              <a:rPr lang="fi-FI"/>
              <a:t>viides taso</a:t>
            </a:r>
          </a:p>
        </p:txBody>
      </p:sp>
      <p:sp>
        <p:nvSpPr>
          <p:cNvPr id="4" name="Päivämäärän paikkamerkki 3">
            <a:extLst>
              <a:ext uri="{FF2B5EF4-FFF2-40B4-BE49-F238E27FC236}">
                <a16:creationId xmlns:a16="http://schemas.microsoft.com/office/drawing/2014/main" id="{2837204E-D8C5-4B0D-BFF7-DFF876A87E9D}"/>
              </a:ext>
            </a:extLst>
          </p:cNvPr>
          <p:cNvSpPr>
            <a:spLocks noGrp="1"/>
          </p:cNvSpPr>
          <p:nvPr>
            <p:ph type="dt" sz="half" idx="10"/>
          </p:nvPr>
        </p:nvSpPr>
        <p:spPr/>
        <p:txBody>
          <a:bodyPr/>
          <a:lstStyle/>
          <a:p>
            <a:fld id="{CCEDB351-1433-4A46-A0C7-163557921CF8}" type="datetimeFigureOut">
              <a:rPr lang="fi-FI" smtClean="0"/>
              <a:t>29.8.2025</a:t>
            </a:fld>
            <a:endParaRPr lang="fi-FI"/>
          </a:p>
        </p:txBody>
      </p:sp>
      <p:sp>
        <p:nvSpPr>
          <p:cNvPr id="5" name="Alatunnisteen paikkamerkki 4">
            <a:extLst>
              <a:ext uri="{FF2B5EF4-FFF2-40B4-BE49-F238E27FC236}">
                <a16:creationId xmlns:a16="http://schemas.microsoft.com/office/drawing/2014/main" id="{852C9CC1-E520-458B-A9E6-7242D6B0F4EF}"/>
              </a:ext>
            </a:extLst>
          </p:cNvPr>
          <p:cNvSpPr>
            <a:spLocks noGrp="1"/>
          </p:cNvSpPr>
          <p:nvPr>
            <p:ph type="ftr" sz="quarter" idx="11"/>
          </p:nvPr>
        </p:nvSpPr>
        <p:spPr/>
        <p:txBody>
          <a:bodyPr/>
          <a:lstStyle/>
          <a:p>
            <a:endParaRPr lang="fi-FI"/>
          </a:p>
        </p:txBody>
      </p:sp>
      <p:sp>
        <p:nvSpPr>
          <p:cNvPr id="6" name="Dian numeron paikkamerkki 5">
            <a:extLst>
              <a:ext uri="{FF2B5EF4-FFF2-40B4-BE49-F238E27FC236}">
                <a16:creationId xmlns:a16="http://schemas.microsoft.com/office/drawing/2014/main" id="{BF4C0BDE-1186-4F13-A686-F3C32B5C8A59}"/>
              </a:ext>
            </a:extLst>
          </p:cNvPr>
          <p:cNvSpPr>
            <a:spLocks noGrp="1"/>
          </p:cNvSpPr>
          <p:nvPr>
            <p:ph type="sldNum" sz="quarter" idx="12"/>
          </p:nvPr>
        </p:nvSpPr>
        <p:spPr/>
        <p:txBody>
          <a:bodyPr/>
          <a:lstStyle/>
          <a:p>
            <a:fld id="{C59EDE10-7860-4E94-AEB1-E3ABFF18FDFF}" type="slidenum">
              <a:rPr lang="fi-FI" smtClean="0"/>
              <a:t>‹#›</a:t>
            </a:fld>
            <a:endParaRPr lang="fi-FI"/>
          </a:p>
        </p:txBody>
      </p:sp>
    </p:spTree>
    <p:extLst>
      <p:ext uri="{BB962C8B-B14F-4D97-AF65-F5344CB8AC3E}">
        <p14:creationId xmlns:p14="http://schemas.microsoft.com/office/powerpoint/2010/main" val="746156421"/>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Osan ylätunniste">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6208EEBA-6CCC-FD5E-4B38-52C248D5A96B}"/>
              </a:ext>
            </a:extLst>
          </p:cNvPr>
          <p:cNvSpPr>
            <a:spLocks noGrp="1"/>
          </p:cNvSpPr>
          <p:nvPr>
            <p:ph type="title"/>
          </p:nvPr>
        </p:nvSpPr>
        <p:spPr>
          <a:xfrm>
            <a:off x="831850" y="1709738"/>
            <a:ext cx="10515600" cy="2852737"/>
          </a:xfrm>
        </p:spPr>
        <p:txBody>
          <a:bodyPr anchor="b"/>
          <a:lstStyle>
            <a:lvl1pPr>
              <a:defRPr sz="6000"/>
            </a:lvl1pPr>
          </a:lstStyle>
          <a:p>
            <a:r>
              <a:rPr lang="fi-FI"/>
              <a:t>Muokkaa ots. perustyyl. napsautt.</a:t>
            </a:r>
          </a:p>
        </p:txBody>
      </p:sp>
      <p:sp>
        <p:nvSpPr>
          <p:cNvPr id="3" name="Tekstin paikkamerkki 2">
            <a:extLst>
              <a:ext uri="{FF2B5EF4-FFF2-40B4-BE49-F238E27FC236}">
                <a16:creationId xmlns:a16="http://schemas.microsoft.com/office/drawing/2014/main" id="{8E059FB8-DE55-BBAA-4C6E-6C5072E79EBA}"/>
              </a:ext>
            </a:extLst>
          </p:cNvPr>
          <p:cNvSpPr>
            <a:spLocks noGrp="1"/>
          </p:cNvSpPr>
          <p:nvPr>
            <p:ph type="body" idx="1"/>
          </p:nvPr>
        </p:nvSpPr>
        <p:spPr>
          <a:xfrm>
            <a:off x="831850" y="4589463"/>
            <a:ext cx="10515600" cy="1500187"/>
          </a:xfrm>
        </p:spPr>
        <p:txBody>
          <a:bodyPr/>
          <a:lstStyle>
            <a:lvl1pPr marL="0" indent="0">
              <a:buNone/>
              <a:defRPr sz="2400">
                <a:solidFill>
                  <a:schemeClr val="tx1">
                    <a:tint val="82000"/>
                  </a:schemeClr>
                </a:solidFill>
              </a:defRPr>
            </a:lvl1pPr>
            <a:lvl2pPr marL="457200" indent="0">
              <a:buNone/>
              <a:defRPr sz="2000">
                <a:solidFill>
                  <a:schemeClr val="tx1">
                    <a:tint val="82000"/>
                  </a:schemeClr>
                </a:solidFill>
              </a:defRPr>
            </a:lvl2pPr>
            <a:lvl3pPr marL="914400" indent="0">
              <a:buNone/>
              <a:defRPr sz="1800">
                <a:solidFill>
                  <a:schemeClr val="tx1">
                    <a:tint val="82000"/>
                  </a:schemeClr>
                </a:solidFill>
              </a:defRPr>
            </a:lvl3pPr>
            <a:lvl4pPr marL="1371600" indent="0">
              <a:buNone/>
              <a:defRPr sz="1600">
                <a:solidFill>
                  <a:schemeClr val="tx1">
                    <a:tint val="82000"/>
                  </a:schemeClr>
                </a:solidFill>
              </a:defRPr>
            </a:lvl4pPr>
            <a:lvl5pPr marL="1828800" indent="0">
              <a:buNone/>
              <a:defRPr sz="1600">
                <a:solidFill>
                  <a:schemeClr val="tx1">
                    <a:tint val="82000"/>
                  </a:schemeClr>
                </a:solidFill>
              </a:defRPr>
            </a:lvl5pPr>
            <a:lvl6pPr marL="2286000" indent="0">
              <a:buNone/>
              <a:defRPr sz="1600">
                <a:solidFill>
                  <a:schemeClr val="tx1">
                    <a:tint val="82000"/>
                  </a:schemeClr>
                </a:solidFill>
              </a:defRPr>
            </a:lvl6pPr>
            <a:lvl7pPr marL="2743200" indent="0">
              <a:buNone/>
              <a:defRPr sz="1600">
                <a:solidFill>
                  <a:schemeClr val="tx1">
                    <a:tint val="82000"/>
                  </a:schemeClr>
                </a:solidFill>
              </a:defRPr>
            </a:lvl7pPr>
            <a:lvl8pPr marL="3200400" indent="0">
              <a:buNone/>
              <a:defRPr sz="1600">
                <a:solidFill>
                  <a:schemeClr val="tx1">
                    <a:tint val="82000"/>
                  </a:schemeClr>
                </a:solidFill>
              </a:defRPr>
            </a:lvl8pPr>
            <a:lvl9pPr marL="3657600" indent="0">
              <a:buNone/>
              <a:defRPr sz="1600">
                <a:solidFill>
                  <a:schemeClr val="tx1">
                    <a:tint val="82000"/>
                  </a:schemeClr>
                </a:solidFill>
              </a:defRPr>
            </a:lvl9pPr>
          </a:lstStyle>
          <a:p>
            <a:pPr lvl="0"/>
            <a:r>
              <a:rPr lang="fi-FI"/>
              <a:t>Muokkaa tekstin perustyylejä napsauttamalla</a:t>
            </a:r>
          </a:p>
        </p:txBody>
      </p:sp>
      <p:sp>
        <p:nvSpPr>
          <p:cNvPr id="4" name="Päivämäärän paikkamerkki 3">
            <a:extLst>
              <a:ext uri="{FF2B5EF4-FFF2-40B4-BE49-F238E27FC236}">
                <a16:creationId xmlns:a16="http://schemas.microsoft.com/office/drawing/2014/main" id="{9031972E-7678-8B06-7A17-F111BC74DAE1}"/>
              </a:ext>
            </a:extLst>
          </p:cNvPr>
          <p:cNvSpPr>
            <a:spLocks noGrp="1"/>
          </p:cNvSpPr>
          <p:nvPr>
            <p:ph type="dt" sz="half" idx="10"/>
          </p:nvPr>
        </p:nvSpPr>
        <p:spPr/>
        <p:txBody>
          <a:bodyPr/>
          <a:lstStyle/>
          <a:p>
            <a:fld id="{D4988D79-4407-4210-BBA7-0DA3C9ABFC0D}" type="datetimeFigureOut">
              <a:rPr lang="fi-FI" smtClean="0"/>
              <a:t>29.8.2025</a:t>
            </a:fld>
            <a:endParaRPr lang="fi-FI"/>
          </a:p>
        </p:txBody>
      </p:sp>
      <p:sp>
        <p:nvSpPr>
          <p:cNvPr id="5" name="Alatunnisteen paikkamerkki 4">
            <a:extLst>
              <a:ext uri="{FF2B5EF4-FFF2-40B4-BE49-F238E27FC236}">
                <a16:creationId xmlns:a16="http://schemas.microsoft.com/office/drawing/2014/main" id="{F9C5B086-3C41-165D-FF7D-A9941868DDAD}"/>
              </a:ext>
            </a:extLst>
          </p:cNvPr>
          <p:cNvSpPr>
            <a:spLocks noGrp="1"/>
          </p:cNvSpPr>
          <p:nvPr>
            <p:ph type="ftr" sz="quarter" idx="11"/>
          </p:nvPr>
        </p:nvSpPr>
        <p:spPr/>
        <p:txBody>
          <a:bodyPr/>
          <a:lstStyle/>
          <a:p>
            <a:endParaRPr lang="fi-FI"/>
          </a:p>
        </p:txBody>
      </p:sp>
      <p:sp>
        <p:nvSpPr>
          <p:cNvPr id="6" name="Dian numeron paikkamerkki 5">
            <a:extLst>
              <a:ext uri="{FF2B5EF4-FFF2-40B4-BE49-F238E27FC236}">
                <a16:creationId xmlns:a16="http://schemas.microsoft.com/office/drawing/2014/main" id="{6C303145-200A-32E6-9BFC-93EF19D4A9A5}"/>
              </a:ext>
            </a:extLst>
          </p:cNvPr>
          <p:cNvSpPr>
            <a:spLocks noGrp="1"/>
          </p:cNvSpPr>
          <p:nvPr>
            <p:ph type="sldNum" sz="quarter" idx="12"/>
          </p:nvPr>
        </p:nvSpPr>
        <p:spPr/>
        <p:txBody>
          <a:bodyPr/>
          <a:lstStyle/>
          <a:p>
            <a:fld id="{7FE6A261-91A2-4ACC-A797-A48325EBEA59}" type="slidenum">
              <a:rPr lang="fi-FI" smtClean="0"/>
              <a:t>‹#›</a:t>
            </a:fld>
            <a:endParaRPr lang="fi-FI"/>
          </a:p>
        </p:txBody>
      </p:sp>
    </p:spTree>
    <p:extLst>
      <p:ext uri="{BB962C8B-B14F-4D97-AF65-F5344CB8AC3E}">
        <p14:creationId xmlns:p14="http://schemas.microsoft.com/office/powerpoint/2010/main" val="3078463698"/>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Kaksi sisältökohdetta">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8854C1EE-EB3A-8135-B753-B7E8D6A34FFB}"/>
              </a:ext>
            </a:extLst>
          </p:cNvPr>
          <p:cNvSpPr>
            <a:spLocks noGrp="1"/>
          </p:cNvSpPr>
          <p:nvPr>
            <p:ph type="title"/>
          </p:nvPr>
        </p:nvSpPr>
        <p:spPr/>
        <p:txBody>
          <a:bodyPr/>
          <a:lstStyle/>
          <a:p>
            <a:r>
              <a:rPr lang="fi-FI"/>
              <a:t>Muokkaa ots. perustyyl. napsautt.</a:t>
            </a:r>
          </a:p>
        </p:txBody>
      </p:sp>
      <p:sp>
        <p:nvSpPr>
          <p:cNvPr id="3" name="Sisällön paikkamerkki 2">
            <a:extLst>
              <a:ext uri="{FF2B5EF4-FFF2-40B4-BE49-F238E27FC236}">
                <a16:creationId xmlns:a16="http://schemas.microsoft.com/office/drawing/2014/main" id="{0BAFDD3B-6CB1-6838-F63F-0CB6EA9B1234}"/>
              </a:ext>
            </a:extLst>
          </p:cNvPr>
          <p:cNvSpPr>
            <a:spLocks noGrp="1"/>
          </p:cNvSpPr>
          <p:nvPr>
            <p:ph sz="half" idx="1"/>
          </p:nvPr>
        </p:nvSpPr>
        <p:spPr>
          <a:xfrm>
            <a:off x="838200" y="1825625"/>
            <a:ext cx="5181600" cy="4351338"/>
          </a:xfrm>
        </p:spPr>
        <p:txBody>
          <a:bodyPr/>
          <a:lstStyle/>
          <a:p>
            <a:pPr lvl="0"/>
            <a:r>
              <a:rPr lang="fi-FI"/>
              <a:t>Muokkaa tekstin perustyylejä napsauttamalla</a:t>
            </a:r>
          </a:p>
          <a:p>
            <a:pPr lvl="1"/>
            <a:r>
              <a:rPr lang="fi-FI"/>
              <a:t>toinen taso</a:t>
            </a:r>
          </a:p>
          <a:p>
            <a:pPr lvl="2"/>
            <a:r>
              <a:rPr lang="fi-FI"/>
              <a:t>kolmas taso</a:t>
            </a:r>
          </a:p>
          <a:p>
            <a:pPr lvl="3"/>
            <a:r>
              <a:rPr lang="fi-FI"/>
              <a:t>neljäs taso</a:t>
            </a:r>
          </a:p>
          <a:p>
            <a:pPr lvl="4"/>
            <a:r>
              <a:rPr lang="fi-FI"/>
              <a:t>viides taso</a:t>
            </a:r>
          </a:p>
        </p:txBody>
      </p:sp>
      <p:sp>
        <p:nvSpPr>
          <p:cNvPr id="4" name="Sisällön paikkamerkki 3">
            <a:extLst>
              <a:ext uri="{FF2B5EF4-FFF2-40B4-BE49-F238E27FC236}">
                <a16:creationId xmlns:a16="http://schemas.microsoft.com/office/drawing/2014/main" id="{D6B8F741-1A98-4171-1F39-97BB54B8DB97}"/>
              </a:ext>
            </a:extLst>
          </p:cNvPr>
          <p:cNvSpPr>
            <a:spLocks noGrp="1"/>
          </p:cNvSpPr>
          <p:nvPr>
            <p:ph sz="half" idx="2"/>
          </p:nvPr>
        </p:nvSpPr>
        <p:spPr>
          <a:xfrm>
            <a:off x="6172200" y="1825625"/>
            <a:ext cx="5181600" cy="4351338"/>
          </a:xfrm>
        </p:spPr>
        <p:txBody>
          <a:bodyPr/>
          <a:lstStyle/>
          <a:p>
            <a:pPr lvl="0"/>
            <a:r>
              <a:rPr lang="fi-FI"/>
              <a:t>Muokkaa tekstin perustyylejä napsauttamalla</a:t>
            </a:r>
          </a:p>
          <a:p>
            <a:pPr lvl="1"/>
            <a:r>
              <a:rPr lang="fi-FI"/>
              <a:t>toinen taso</a:t>
            </a:r>
          </a:p>
          <a:p>
            <a:pPr lvl="2"/>
            <a:r>
              <a:rPr lang="fi-FI"/>
              <a:t>kolmas taso</a:t>
            </a:r>
          </a:p>
          <a:p>
            <a:pPr lvl="3"/>
            <a:r>
              <a:rPr lang="fi-FI"/>
              <a:t>neljäs taso</a:t>
            </a:r>
          </a:p>
          <a:p>
            <a:pPr lvl="4"/>
            <a:r>
              <a:rPr lang="fi-FI"/>
              <a:t>viides taso</a:t>
            </a:r>
          </a:p>
        </p:txBody>
      </p:sp>
      <p:sp>
        <p:nvSpPr>
          <p:cNvPr id="5" name="Päivämäärän paikkamerkki 4">
            <a:extLst>
              <a:ext uri="{FF2B5EF4-FFF2-40B4-BE49-F238E27FC236}">
                <a16:creationId xmlns:a16="http://schemas.microsoft.com/office/drawing/2014/main" id="{5E39F813-9C0F-25DC-3939-6487807DA6AD}"/>
              </a:ext>
            </a:extLst>
          </p:cNvPr>
          <p:cNvSpPr>
            <a:spLocks noGrp="1"/>
          </p:cNvSpPr>
          <p:nvPr>
            <p:ph type="dt" sz="half" idx="10"/>
          </p:nvPr>
        </p:nvSpPr>
        <p:spPr/>
        <p:txBody>
          <a:bodyPr/>
          <a:lstStyle/>
          <a:p>
            <a:fld id="{D4988D79-4407-4210-BBA7-0DA3C9ABFC0D}" type="datetimeFigureOut">
              <a:rPr lang="fi-FI" smtClean="0"/>
              <a:t>29.8.2025</a:t>
            </a:fld>
            <a:endParaRPr lang="fi-FI"/>
          </a:p>
        </p:txBody>
      </p:sp>
      <p:sp>
        <p:nvSpPr>
          <p:cNvPr id="6" name="Alatunnisteen paikkamerkki 5">
            <a:extLst>
              <a:ext uri="{FF2B5EF4-FFF2-40B4-BE49-F238E27FC236}">
                <a16:creationId xmlns:a16="http://schemas.microsoft.com/office/drawing/2014/main" id="{6C30E8BE-3935-7406-4216-B8F14F763270}"/>
              </a:ext>
            </a:extLst>
          </p:cNvPr>
          <p:cNvSpPr>
            <a:spLocks noGrp="1"/>
          </p:cNvSpPr>
          <p:nvPr>
            <p:ph type="ftr" sz="quarter" idx="11"/>
          </p:nvPr>
        </p:nvSpPr>
        <p:spPr/>
        <p:txBody>
          <a:bodyPr/>
          <a:lstStyle/>
          <a:p>
            <a:endParaRPr lang="fi-FI"/>
          </a:p>
        </p:txBody>
      </p:sp>
      <p:sp>
        <p:nvSpPr>
          <p:cNvPr id="7" name="Dian numeron paikkamerkki 6">
            <a:extLst>
              <a:ext uri="{FF2B5EF4-FFF2-40B4-BE49-F238E27FC236}">
                <a16:creationId xmlns:a16="http://schemas.microsoft.com/office/drawing/2014/main" id="{A4B8FD41-54C2-5752-9639-53150B7B8D80}"/>
              </a:ext>
            </a:extLst>
          </p:cNvPr>
          <p:cNvSpPr>
            <a:spLocks noGrp="1"/>
          </p:cNvSpPr>
          <p:nvPr>
            <p:ph type="sldNum" sz="quarter" idx="12"/>
          </p:nvPr>
        </p:nvSpPr>
        <p:spPr/>
        <p:txBody>
          <a:bodyPr/>
          <a:lstStyle/>
          <a:p>
            <a:fld id="{7FE6A261-91A2-4ACC-A797-A48325EBEA59}" type="slidenum">
              <a:rPr lang="fi-FI" smtClean="0"/>
              <a:t>‹#›</a:t>
            </a:fld>
            <a:endParaRPr lang="fi-FI"/>
          </a:p>
        </p:txBody>
      </p:sp>
    </p:spTree>
    <p:extLst>
      <p:ext uri="{BB962C8B-B14F-4D97-AF65-F5344CB8AC3E}">
        <p14:creationId xmlns:p14="http://schemas.microsoft.com/office/powerpoint/2010/main" val="2526025699"/>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Vertailu">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20C46F50-C762-DE06-30C0-096BEC8953B7}"/>
              </a:ext>
            </a:extLst>
          </p:cNvPr>
          <p:cNvSpPr>
            <a:spLocks noGrp="1"/>
          </p:cNvSpPr>
          <p:nvPr>
            <p:ph type="title"/>
          </p:nvPr>
        </p:nvSpPr>
        <p:spPr>
          <a:xfrm>
            <a:off x="839788" y="365125"/>
            <a:ext cx="10515600" cy="1325563"/>
          </a:xfrm>
        </p:spPr>
        <p:txBody>
          <a:bodyPr/>
          <a:lstStyle/>
          <a:p>
            <a:r>
              <a:rPr lang="fi-FI"/>
              <a:t>Muokkaa ots. perustyyl. napsautt.</a:t>
            </a:r>
          </a:p>
        </p:txBody>
      </p:sp>
      <p:sp>
        <p:nvSpPr>
          <p:cNvPr id="3" name="Tekstin paikkamerkki 2">
            <a:extLst>
              <a:ext uri="{FF2B5EF4-FFF2-40B4-BE49-F238E27FC236}">
                <a16:creationId xmlns:a16="http://schemas.microsoft.com/office/drawing/2014/main" id="{7921EF95-E9C5-1B3C-E080-EF8617461053}"/>
              </a:ext>
            </a:extLst>
          </p:cNvPr>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i-FI"/>
              <a:t>Muokkaa tekstin perustyylejä napsauttamalla</a:t>
            </a:r>
          </a:p>
        </p:txBody>
      </p:sp>
      <p:sp>
        <p:nvSpPr>
          <p:cNvPr id="4" name="Sisällön paikkamerkki 3">
            <a:extLst>
              <a:ext uri="{FF2B5EF4-FFF2-40B4-BE49-F238E27FC236}">
                <a16:creationId xmlns:a16="http://schemas.microsoft.com/office/drawing/2014/main" id="{1F2CC37A-8EC3-B0A7-3ACE-9F33AEBD73E7}"/>
              </a:ext>
            </a:extLst>
          </p:cNvPr>
          <p:cNvSpPr>
            <a:spLocks noGrp="1"/>
          </p:cNvSpPr>
          <p:nvPr>
            <p:ph sz="half" idx="2"/>
          </p:nvPr>
        </p:nvSpPr>
        <p:spPr>
          <a:xfrm>
            <a:off x="839788" y="2505075"/>
            <a:ext cx="5157787" cy="3684588"/>
          </a:xfrm>
        </p:spPr>
        <p:txBody>
          <a:bodyPr/>
          <a:lstStyle/>
          <a:p>
            <a:pPr lvl="0"/>
            <a:r>
              <a:rPr lang="fi-FI"/>
              <a:t>Muokkaa tekstin perustyylejä napsauttamalla</a:t>
            </a:r>
          </a:p>
          <a:p>
            <a:pPr lvl="1"/>
            <a:r>
              <a:rPr lang="fi-FI"/>
              <a:t>toinen taso</a:t>
            </a:r>
          </a:p>
          <a:p>
            <a:pPr lvl="2"/>
            <a:r>
              <a:rPr lang="fi-FI"/>
              <a:t>kolmas taso</a:t>
            </a:r>
          </a:p>
          <a:p>
            <a:pPr lvl="3"/>
            <a:r>
              <a:rPr lang="fi-FI"/>
              <a:t>neljäs taso</a:t>
            </a:r>
          </a:p>
          <a:p>
            <a:pPr lvl="4"/>
            <a:r>
              <a:rPr lang="fi-FI"/>
              <a:t>viides taso</a:t>
            </a:r>
          </a:p>
        </p:txBody>
      </p:sp>
      <p:sp>
        <p:nvSpPr>
          <p:cNvPr id="5" name="Tekstin paikkamerkki 4">
            <a:extLst>
              <a:ext uri="{FF2B5EF4-FFF2-40B4-BE49-F238E27FC236}">
                <a16:creationId xmlns:a16="http://schemas.microsoft.com/office/drawing/2014/main" id="{A14F30B1-DF3D-4D2E-6729-38E904E3B15C}"/>
              </a:ext>
            </a:extLst>
          </p:cNvPr>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i-FI"/>
              <a:t>Muokkaa tekstin perustyylejä napsauttamalla</a:t>
            </a:r>
          </a:p>
        </p:txBody>
      </p:sp>
      <p:sp>
        <p:nvSpPr>
          <p:cNvPr id="6" name="Sisällön paikkamerkki 5">
            <a:extLst>
              <a:ext uri="{FF2B5EF4-FFF2-40B4-BE49-F238E27FC236}">
                <a16:creationId xmlns:a16="http://schemas.microsoft.com/office/drawing/2014/main" id="{4612281A-F98D-BC8B-C3CB-40B241CACD18}"/>
              </a:ext>
            </a:extLst>
          </p:cNvPr>
          <p:cNvSpPr>
            <a:spLocks noGrp="1"/>
          </p:cNvSpPr>
          <p:nvPr>
            <p:ph sz="quarter" idx="4"/>
          </p:nvPr>
        </p:nvSpPr>
        <p:spPr>
          <a:xfrm>
            <a:off x="6172200" y="2505075"/>
            <a:ext cx="5183188" cy="3684588"/>
          </a:xfrm>
        </p:spPr>
        <p:txBody>
          <a:bodyPr/>
          <a:lstStyle/>
          <a:p>
            <a:pPr lvl="0"/>
            <a:r>
              <a:rPr lang="fi-FI"/>
              <a:t>Muokkaa tekstin perustyylejä napsauttamalla</a:t>
            </a:r>
          </a:p>
          <a:p>
            <a:pPr lvl="1"/>
            <a:r>
              <a:rPr lang="fi-FI"/>
              <a:t>toinen taso</a:t>
            </a:r>
          </a:p>
          <a:p>
            <a:pPr lvl="2"/>
            <a:r>
              <a:rPr lang="fi-FI"/>
              <a:t>kolmas taso</a:t>
            </a:r>
          </a:p>
          <a:p>
            <a:pPr lvl="3"/>
            <a:r>
              <a:rPr lang="fi-FI"/>
              <a:t>neljäs taso</a:t>
            </a:r>
          </a:p>
          <a:p>
            <a:pPr lvl="4"/>
            <a:r>
              <a:rPr lang="fi-FI"/>
              <a:t>viides taso</a:t>
            </a:r>
          </a:p>
        </p:txBody>
      </p:sp>
      <p:sp>
        <p:nvSpPr>
          <p:cNvPr id="7" name="Päivämäärän paikkamerkki 6">
            <a:extLst>
              <a:ext uri="{FF2B5EF4-FFF2-40B4-BE49-F238E27FC236}">
                <a16:creationId xmlns:a16="http://schemas.microsoft.com/office/drawing/2014/main" id="{557DD431-BFDF-678F-5CD8-9866F9FD74A9}"/>
              </a:ext>
            </a:extLst>
          </p:cNvPr>
          <p:cNvSpPr>
            <a:spLocks noGrp="1"/>
          </p:cNvSpPr>
          <p:nvPr>
            <p:ph type="dt" sz="half" idx="10"/>
          </p:nvPr>
        </p:nvSpPr>
        <p:spPr/>
        <p:txBody>
          <a:bodyPr/>
          <a:lstStyle/>
          <a:p>
            <a:fld id="{D4988D79-4407-4210-BBA7-0DA3C9ABFC0D}" type="datetimeFigureOut">
              <a:rPr lang="fi-FI" smtClean="0"/>
              <a:t>29.8.2025</a:t>
            </a:fld>
            <a:endParaRPr lang="fi-FI"/>
          </a:p>
        </p:txBody>
      </p:sp>
      <p:sp>
        <p:nvSpPr>
          <p:cNvPr id="8" name="Alatunnisteen paikkamerkki 7">
            <a:extLst>
              <a:ext uri="{FF2B5EF4-FFF2-40B4-BE49-F238E27FC236}">
                <a16:creationId xmlns:a16="http://schemas.microsoft.com/office/drawing/2014/main" id="{CC6DAA8F-563C-264E-7972-9F2EE275403E}"/>
              </a:ext>
            </a:extLst>
          </p:cNvPr>
          <p:cNvSpPr>
            <a:spLocks noGrp="1"/>
          </p:cNvSpPr>
          <p:nvPr>
            <p:ph type="ftr" sz="quarter" idx="11"/>
          </p:nvPr>
        </p:nvSpPr>
        <p:spPr/>
        <p:txBody>
          <a:bodyPr/>
          <a:lstStyle/>
          <a:p>
            <a:endParaRPr lang="fi-FI"/>
          </a:p>
        </p:txBody>
      </p:sp>
      <p:sp>
        <p:nvSpPr>
          <p:cNvPr id="9" name="Dian numeron paikkamerkki 8">
            <a:extLst>
              <a:ext uri="{FF2B5EF4-FFF2-40B4-BE49-F238E27FC236}">
                <a16:creationId xmlns:a16="http://schemas.microsoft.com/office/drawing/2014/main" id="{7CA042AE-BB45-5EB1-EB63-AB9787F8C4A6}"/>
              </a:ext>
            </a:extLst>
          </p:cNvPr>
          <p:cNvSpPr>
            <a:spLocks noGrp="1"/>
          </p:cNvSpPr>
          <p:nvPr>
            <p:ph type="sldNum" sz="quarter" idx="12"/>
          </p:nvPr>
        </p:nvSpPr>
        <p:spPr/>
        <p:txBody>
          <a:bodyPr/>
          <a:lstStyle/>
          <a:p>
            <a:fld id="{7FE6A261-91A2-4ACC-A797-A48325EBEA59}" type="slidenum">
              <a:rPr lang="fi-FI" smtClean="0"/>
              <a:t>‹#›</a:t>
            </a:fld>
            <a:endParaRPr lang="fi-FI"/>
          </a:p>
        </p:txBody>
      </p:sp>
    </p:spTree>
    <p:extLst>
      <p:ext uri="{BB962C8B-B14F-4D97-AF65-F5344CB8AC3E}">
        <p14:creationId xmlns:p14="http://schemas.microsoft.com/office/powerpoint/2010/main" val="289143626"/>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Vain otsikko">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7C958BC0-76AA-2647-7AA3-A2F3B907B038}"/>
              </a:ext>
            </a:extLst>
          </p:cNvPr>
          <p:cNvSpPr>
            <a:spLocks noGrp="1"/>
          </p:cNvSpPr>
          <p:nvPr>
            <p:ph type="title"/>
          </p:nvPr>
        </p:nvSpPr>
        <p:spPr/>
        <p:txBody>
          <a:bodyPr/>
          <a:lstStyle/>
          <a:p>
            <a:r>
              <a:rPr lang="fi-FI"/>
              <a:t>Muokkaa ots. perustyyl. napsautt.</a:t>
            </a:r>
          </a:p>
        </p:txBody>
      </p:sp>
      <p:sp>
        <p:nvSpPr>
          <p:cNvPr id="3" name="Päivämäärän paikkamerkki 2">
            <a:extLst>
              <a:ext uri="{FF2B5EF4-FFF2-40B4-BE49-F238E27FC236}">
                <a16:creationId xmlns:a16="http://schemas.microsoft.com/office/drawing/2014/main" id="{D370E9D4-2870-41C6-667B-CA5D2A1A1FA1}"/>
              </a:ext>
            </a:extLst>
          </p:cNvPr>
          <p:cNvSpPr>
            <a:spLocks noGrp="1"/>
          </p:cNvSpPr>
          <p:nvPr>
            <p:ph type="dt" sz="half" idx="10"/>
          </p:nvPr>
        </p:nvSpPr>
        <p:spPr/>
        <p:txBody>
          <a:bodyPr/>
          <a:lstStyle/>
          <a:p>
            <a:fld id="{D4988D79-4407-4210-BBA7-0DA3C9ABFC0D}" type="datetimeFigureOut">
              <a:rPr lang="fi-FI" smtClean="0"/>
              <a:t>29.8.2025</a:t>
            </a:fld>
            <a:endParaRPr lang="fi-FI"/>
          </a:p>
        </p:txBody>
      </p:sp>
      <p:sp>
        <p:nvSpPr>
          <p:cNvPr id="4" name="Alatunnisteen paikkamerkki 3">
            <a:extLst>
              <a:ext uri="{FF2B5EF4-FFF2-40B4-BE49-F238E27FC236}">
                <a16:creationId xmlns:a16="http://schemas.microsoft.com/office/drawing/2014/main" id="{BAD288EF-59D3-BEE8-D49C-84A774BCCD99}"/>
              </a:ext>
            </a:extLst>
          </p:cNvPr>
          <p:cNvSpPr>
            <a:spLocks noGrp="1"/>
          </p:cNvSpPr>
          <p:nvPr>
            <p:ph type="ftr" sz="quarter" idx="11"/>
          </p:nvPr>
        </p:nvSpPr>
        <p:spPr/>
        <p:txBody>
          <a:bodyPr/>
          <a:lstStyle/>
          <a:p>
            <a:endParaRPr lang="fi-FI"/>
          </a:p>
        </p:txBody>
      </p:sp>
      <p:sp>
        <p:nvSpPr>
          <p:cNvPr id="5" name="Dian numeron paikkamerkki 4">
            <a:extLst>
              <a:ext uri="{FF2B5EF4-FFF2-40B4-BE49-F238E27FC236}">
                <a16:creationId xmlns:a16="http://schemas.microsoft.com/office/drawing/2014/main" id="{251B0A5F-7D48-1535-9066-B29C6A6A4A8A}"/>
              </a:ext>
            </a:extLst>
          </p:cNvPr>
          <p:cNvSpPr>
            <a:spLocks noGrp="1"/>
          </p:cNvSpPr>
          <p:nvPr>
            <p:ph type="sldNum" sz="quarter" idx="12"/>
          </p:nvPr>
        </p:nvSpPr>
        <p:spPr/>
        <p:txBody>
          <a:bodyPr/>
          <a:lstStyle/>
          <a:p>
            <a:fld id="{7FE6A261-91A2-4ACC-A797-A48325EBEA59}" type="slidenum">
              <a:rPr lang="fi-FI" smtClean="0"/>
              <a:t>‹#›</a:t>
            </a:fld>
            <a:endParaRPr lang="fi-FI"/>
          </a:p>
        </p:txBody>
      </p:sp>
    </p:spTree>
    <p:extLst>
      <p:ext uri="{BB962C8B-B14F-4D97-AF65-F5344CB8AC3E}">
        <p14:creationId xmlns:p14="http://schemas.microsoft.com/office/powerpoint/2010/main" val="1173891576"/>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Tyhjä">
    <p:spTree>
      <p:nvGrpSpPr>
        <p:cNvPr id="1" name=""/>
        <p:cNvGrpSpPr/>
        <p:nvPr/>
      </p:nvGrpSpPr>
      <p:grpSpPr>
        <a:xfrm>
          <a:off x="0" y="0"/>
          <a:ext cx="0" cy="0"/>
          <a:chOff x="0" y="0"/>
          <a:chExt cx="0" cy="0"/>
        </a:xfrm>
      </p:grpSpPr>
      <p:sp>
        <p:nvSpPr>
          <p:cNvPr id="2" name="Päivämäärän paikkamerkki 1">
            <a:extLst>
              <a:ext uri="{FF2B5EF4-FFF2-40B4-BE49-F238E27FC236}">
                <a16:creationId xmlns:a16="http://schemas.microsoft.com/office/drawing/2014/main" id="{397E8A3B-8DDB-7ABC-556C-AA821226A902}"/>
              </a:ext>
            </a:extLst>
          </p:cNvPr>
          <p:cNvSpPr>
            <a:spLocks noGrp="1"/>
          </p:cNvSpPr>
          <p:nvPr>
            <p:ph type="dt" sz="half" idx="10"/>
          </p:nvPr>
        </p:nvSpPr>
        <p:spPr/>
        <p:txBody>
          <a:bodyPr/>
          <a:lstStyle/>
          <a:p>
            <a:fld id="{D4988D79-4407-4210-BBA7-0DA3C9ABFC0D}" type="datetimeFigureOut">
              <a:rPr lang="fi-FI" smtClean="0"/>
              <a:t>29.8.2025</a:t>
            </a:fld>
            <a:endParaRPr lang="fi-FI"/>
          </a:p>
        </p:txBody>
      </p:sp>
      <p:sp>
        <p:nvSpPr>
          <p:cNvPr id="3" name="Alatunnisteen paikkamerkki 2">
            <a:extLst>
              <a:ext uri="{FF2B5EF4-FFF2-40B4-BE49-F238E27FC236}">
                <a16:creationId xmlns:a16="http://schemas.microsoft.com/office/drawing/2014/main" id="{0CCC8E04-1DD9-EF56-F521-FFD8F11D4191}"/>
              </a:ext>
            </a:extLst>
          </p:cNvPr>
          <p:cNvSpPr>
            <a:spLocks noGrp="1"/>
          </p:cNvSpPr>
          <p:nvPr>
            <p:ph type="ftr" sz="quarter" idx="11"/>
          </p:nvPr>
        </p:nvSpPr>
        <p:spPr/>
        <p:txBody>
          <a:bodyPr/>
          <a:lstStyle/>
          <a:p>
            <a:endParaRPr lang="fi-FI"/>
          </a:p>
        </p:txBody>
      </p:sp>
      <p:sp>
        <p:nvSpPr>
          <p:cNvPr id="4" name="Dian numeron paikkamerkki 3">
            <a:extLst>
              <a:ext uri="{FF2B5EF4-FFF2-40B4-BE49-F238E27FC236}">
                <a16:creationId xmlns:a16="http://schemas.microsoft.com/office/drawing/2014/main" id="{D23C634B-CF77-DB61-DC1C-2CD70341DDCC}"/>
              </a:ext>
            </a:extLst>
          </p:cNvPr>
          <p:cNvSpPr>
            <a:spLocks noGrp="1"/>
          </p:cNvSpPr>
          <p:nvPr>
            <p:ph type="sldNum" sz="quarter" idx="12"/>
          </p:nvPr>
        </p:nvSpPr>
        <p:spPr/>
        <p:txBody>
          <a:bodyPr/>
          <a:lstStyle/>
          <a:p>
            <a:fld id="{7FE6A261-91A2-4ACC-A797-A48325EBEA59}" type="slidenum">
              <a:rPr lang="fi-FI" smtClean="0"/>
              <a:t>‹#›</a:t>
            </a:fld>
            <a:endParaRPr lang="fi-FI"/>
          </a:p>
        </p:txBody>
      </p:sp>
    </p:spTree>
    <p:extLst>
      <p:ext uri="{BB962C8B-B14F-4D97-AF65-F5344CB8AC3E}">
        <p14:creationId xmlns:p14="http://schemas.microsoft.com/office/powerpoint/2010/main" val="982895260"/>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Kuvatekstillinen sisältö">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D5392500-E1ED-FD97-9A57-E4AF405AFB7D}"/>
              </a:ext>
            </a:extLst>
          </p:cNvPr>
          <p:cNvSpPr>
            <a:spLocks noGrp="1"/>
          </p:cNvSpPr>
          <p:nvPr>
            <p:ph type="title"/>
          </p:nvPr>
        </p:nvSpPr>
        <p:spPr>
          <a:xfrm>
            <a:off x="839788" y="457200"/>
            <a:ext cx="3932237" cy="1600200"/>
          </a:xfrm>
        </p:spPr>
        <p:txBody>
          <a:bodyPr anchor="b"/>
          <a:lstStyle>
            <a:lvl1pPr>
              <a:defRPr sz="3200"/>
            </a:lvl1pPr>
          </a:lstStyle>
          <a:p>
            <a:r>
              <a:rPr lang="fi-FI"/>
              <a:t>Muokkaa ots. perustyyl. napsautt.</a:t>
            </a:r>
          </a:p>
        </p:txBody>
      </p:sp>
      <p:sp>
        <p:nvSpPr>
          <p:cNvPr id="3" name="Sisällön paikkamerkki 2">
            <a:extLst>
              <a:ext uri="{FF2B5EF4-FFF2-40B4-BE49-F238E27FC236}">
                <a16:creationId xmlns:a16="http://schemas.microsoft.com/office/drawing/2014/main" id="{A0E00147-5130-A095-4CAD-C232C3834BEC}"/>
              </a:ext>
            </a:extLst>
          </p:cNvPr>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fi-FI"/>
              <a:t>Muokkaa tekstin perustyylejä napsauttamalla</a:t>
            </a:r>
          </a:p>
          <a:p>
            <a:pPr lvl="1"/>
            <a:r>
              <a:rPr lang="fi-FI"/>
              <a:t>toinen taso</a:t>
            </a:r>
          </a:p>
          <a:p>
            <a:pPr lvl="2"/>
            <a:r>
              <a:rPr lang="fi-FI"/>
              <a:t>kolmas taso</a:t>
            </a:r>
          </a:p>
          <a:p>
            <a:pPr lvl="3"/>
            <a:r>
              <a:rPr lang="fi-FI"/>
              <a:t>neljäs taso</a:t>
            </a:r>
          </a:p>
          <a:p>
            <a:pPr lvl="4"/>
            <a:r>
              <a:rPr lang="fi-FI"/>
              <a:t>viides taso</a:t>
            </a:r>
          </a:p>
        </p:txBody>
      </p:sp>
      <p:sp>
        <p:nvSpPr>
          <p:cNvPr id="4" name="Tekstin paikkamerkki 3">
            <a:extLst>
              <a:ext uri="{FF2B5EF4-FFF2-40B4-BE49-F238E27FC236}">
                <a16:creationId xmlns:a16="http://schemas.microsoft.com/office/drawing/2014/main" id="{F7169A4B-91A0-F59E-510C-2CA2135E6F83}"/>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fi-FI"/>
              <a:t>Muokkaa tekstin perustyylejä napsauttamalla</a:t>
            </a:r>
          </a:p>
        </p:txBody>
      </p:sp>
      <p:sp>
        <p:nvSpPr>
          <p:cNvPr id="5" name="Päivämäärän paikkamerkki 4">
            <a:extLst>
              <a:ext uri="{FF2B5EF4-FFF2-40B4-BE49-F238E27FC236}">
                <a16:creationId xmlns:a16="http://schemas.microsoft.com/office/drawing/2014/main" id="{201FCF17-FC22-38A7-8D33-F5460507A211}"/>
              </a:ext>
            </a:extLst>
          </p:cNvPr>
          <p:cNvSpPr>
            <a:spLocks noGrp="1"/>
          </p:cNvSpPr>
          <p:nvPr>
            <p:ph type="dt" sz="half" idx="10"/>
          </p:nvPr>
        </p:nvSpPr>
        <p:spPr/>
        <p:txBody>
          <a:bodyPr/>
          <a:lstStyle/>
          <a:p>
            <a:fld id="{D4988D79-4407-4210-BBA7-0DA3C9ABFC0D}" type="datetimeFigureOut">
              <a:rPr lang="fi-FI" smtClean="0"/>
              <a:t>29.8.2025</a:t>
            </a:fld>
            <a:endParaRPr lang="fi-FI"/>
          </a:p>
        </p:txBody>
      </p:sp>
      <p:sp>
        <p:nvSpPr>
          <p:cNvPr id="6" name="Alatunnisteen paikkamerkki 5">
            <a:extLst>
              <a:ext uri="{FF2B5EF4-FFF2-40B4-BE49-F238E27FC236}">
                <a16:creationId xmlns:a16="http://schemas.microsoft.com/office/drawing/2014/main" id="{D2AC2B1C-B48F-312E-9268-FC591033EC9E}"/>
              </a:ext>
            </a:extLst>
          </p:cNvPr>
          <p:cNvSpPr>
            <a:spLocks noGrp="1"/>
          </p:cNvSpPr>
          <p:nvPr>
            <p:ph type="ftr" sz="quarter" idx="11"/>
          </p:nvPr>
        </p:nvSpPr>
        <p:spPr/>
        <p:txBody>
          <a:bodyPr/>
          <a:lstStyle/>
          <a:p>
            <a:endParaRPr lang="fi-FI"/>
          </a:p>
        </p:txBody>
      </p:sp>
      <p:sp>
        <p:nvSpPr>
          <p:cNvPr id="7" name="Dian numeron paikkamerkki 6">
            <a:extLst>
              <a:ext uri="{FF2B5EF4-FFF2-40B4-BE49-F238E27FC236}">
                <a16:creationId xmlns:a16="http://schemas.microsoft.com/office/drawing/2014/main" id="{344B5FCD-FE83-A4CA-BD1D-286A85D63C70}"/>
              </a:ext>
            </a:extLst>
          </p:cNvPr>
          <p:cNvSpPr>
            <a:spLocks noGrp="1"/>
          </p:cNvSpPr>
          <p:nvPr>
            <p:ph type="sldNum" sz="quarter" idx="12"/>
          </p:nvPr>
        </p:nvSpPr>
        <p:spPr/>
        <p:txBody>
          <a:bodyPr/>
          <a:lstStyle/>
          <a:p>
            <a:fld id="{7FE6A261-91A2-4ACC-A797-A48325EBEA59}" type="slidenum">
              <a:rPr lang="fi-FI" smtClean="0"/>
              <a:t>‹#›</a:t>
            </a:fld>
            <a:endParaRPr lang="fi-FI"/>
          </a:p>
        </p:txBody>
      </p:sp>
    </p:spTree>
    <p:extLst>
      <p:ext uri="{BB962C8B-B14F-4D97-AF65-F5344CB8AC3E}">
        <p14:creationId xmlns:p14="http://schemas.microsoft.com/office/powerpoint/2010/main" val="4046820138"/>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Kuvatekstillinen kuva">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0EF87708-8A2F-F80B-5B8F-FADE6E05248C}"/>
              </a:ext>
            </a:extLst>
          </p:cNvPr>
          <p:cNvSpPr>
            <a:spLocks noGrp="1"/>
          </p:cNvSpPr>
          <p:nvPr>
            <p:ph type="title"/>
          </p:nvPr>
        </p:nvSpPr>
        <p:spPr>
          <a:xfrm>
            <a:off x="839788" y="457200"/>
            <a:ext cx="3932237" cy="1600200"/>
          </a:xfrm>
        </p:spPr>
        <p:txBody>
          <a:bodyPr anchor="b"/>
          <a:lstStyle>
            <a:lvl1pPr>
              <a:defRPr sz="3200"/>
            </a:lvl1pPr>
          </a:lstStyle>
          <a:p>
            <a:r>
              <a:rPr lang="fi-FI"/>
              <a:t>Muokkaa ots. perustyyl. napsautt.</a:t>
            </a:r>
          </a:p>
        </p:txBody>
      </p:sp>
      <p:sp>
        <p:nvSpPr>
          <p:cNvPr id="3" name="Kuvan paikkamerkki 2">
            <a:extLst>
              <a:ext uri="{FF2B5EF4-FFF2-40B4-BE49-F238E27FC236}">
                <a16:creationId xmlns:a16="http://schemas.microsoft.com/office/drawing/2014/main" id="{140BE865-F13A-34B4-6DBE-C25052E3DD60}"/>
              </a:ext>
            </a:extLst>
          </p:cNvPr>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fi-FI"/>
          </a:p>
        </p:txBody>
      </p:sp>
      <p:sp>
        <p:nvSpPr>
          <p:cNvPr id="4" name="Tekstin paikkamerkki 3">
            <a:extLst>
              <a:ext uri="{FF2B5EF4-FFF2-40B4-BE49-F238E27FC236}">
                <a16:creationId xmlns:a16="http://schemas.microsoft.com/office/drawing/2014/main" id="{A3B5410E-F5B1-344E-2BE9-71C836E55DC6}"/>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fi-FI"/>
              <a:t>Muokkaa tekstin perustyylejä napsauttamalla</a:t>
            </a:r>
          </a:p>
        </p:txBody>
      </p:sp>
      <p:sp>
        <p:nvSpPr>
          <p:cNvPr id="5" name="Päivämäärän paikkamerkki 4">
            <a:extLst>
              <a:ext uri="{FF2B5EF4-FFF2-40B4-BE49-F238E27FC236}">
                <a16:creationId xmlns:a16="http://schemas.microsoft.com/office/drawing/2014/main" id="{06899DB7-7775-7660-E801-BADFF5BB144E}"/>
              </a:ext>
            </a:extLst>
          </p:cNvPr>
          <p:cNvSpPr>
            <a:spLocks noGrp="1"/>
          </p:cNvSpPr>
          <p:nvPr>
            <p:ph type="dt" sz="half" idx="10"/>
          </p:nvPr>
        </p:nvSpPr>
        <p:spPr/>
        <p:txBody>
          <a:bodyPr/>
          <a:lstStyle/>
          <a:p>
            <a:fld id="{D4988D79-4407-4210-BBA7-0DA3C9ABFC0D}" type="datetimeFigureOut">
              <a:rPr lang="fi-FI" smtClean="0"/>
              <a:t>29.8.2025</a:t>
            </a:fld>
            <a:endParaRPr lang="fi-FI"/>
          </a:p>
        </p:txBody>
      </p:sp>
      <p:sp>
        <p:nvSpPr>
          <p:cNvPr id="6" name="Alatunnisteen paikkamerkki 5">
            <a:extLst>
              <a:ext uri="{FF2B5EF4-FFF2-40B4-BE49-F238E27FC236}">
                <a16:creationId xmlns:a16="http://schemas.microsoft.com/office/drawing/2014/main" id="{8D31A435-DC5C-F1C6-6531-DEA14166F896}"/>
              </a:ext>
            </a:extLst>
          </p:cNvPr>
          <p:cNvSpPr>
            <a:spLocks noGrp="1"/>
          </p:cNvSpPr>
          <p:nvPr>
            <p:ph type="ftr" sz="quarter" idx="11"/>
          </p:nvPr>
        </p:nvSpPr>
        <p:spPr/>
        <p:txBody>
          <a:bodyPr/>
          <a:lstStyle/>
          <a:p>
            <a:endParaRPr lang="fi-FI"/>
          </a:p>
        </p:txBody>
      </p:sp>
      <p:sp>
        <p:nvSpPr>
          <p:cNvPr id="7" name="Dian numeron paikkamerkki 6">
            <a:extLst>
              <a:ext uri="{FF2B5EF4-FFF2-40B4-BE49-F238E27FC236}">
                <a16:creationId xmlns:a16="http://schemas.microsoft.com/office/drawing/2014/main" id="{79C897C2-F2BC-C762-EEB9-51B785AFBED2}"/>
              </a:ext>
            </a:extLst>
          </p:cNvPr>
          <p:cNvSpPr>
            <a:spLocks noGrp="1"/>
          </p:cNvSpPr>
          <p:nvPr>
            <p:ph type="sldNum" sz="quarter" idx="12"/>
          </p:nvPr>
        </p:nvSpPr>
        <p:spPr/>
        <p:txBody>
          <a:bodyPr/>
          <a:lstStyle/>
          <a:p>
            <a:fld id="{7FE6A261-91A2-4ACC-A797-A48325EBEA59}" type="slidenum">
              <a:rPr lang="fi-FI" smtClean="0"/>
              <a:t>‹#›</a:t>
            </a:fld>
            <a:endParaRPr lang="fi-FI"/>
          </a:p>
        </p:txBody>
      </p:sp>
    </p:spTree>
    <p:extLst>
      <p:ext uri="{BB962C8B-B14F-4D97-AF65-F5344CB8AC3E}">
        <p14:creationId xmlns:p14="http://schemas.microsoft.com/office/powerpoint/2010/main" val="3654782973"/>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19.xml"/><Relationship Id="rId13" Type="http://schemas.openxmlformats.org/officeDocument/2006/relationships/slideLayout" Target="../slideLayouts/slideLayout24.xml"/><Relationship Id="rId18" Type="http://schemas.openxmlformats.org/officeDocument/2006/relationships/theme" Target="../theme/theme2.xml"/><Relationship Id="rId3" Type="http://schemas.openxmlformats.org/officeDocument/2006/relationships/slideLayout" Target="../slideLayouts/slideLayout14.xml"/><Relationship Id="rId7" Type="http://schemas.openxmlformats.org/officeDocument/2006/relationships/slideLayout" Target="../slideLayouts/slideLayout18.xml"/><Relationship Id="rId12" Type="http://schemas.openxmlformats.org/officeDocument/2006/relationships/slideLayout" Target="../slideLayouts/slideLayout23.xml"/><Relationship Id="rId17" Type="http://schemas.openxmlformats.org/officeDocument/2006/relationships/slideLayout" Target="../slideLayouts/slideLayout28.xml"/><Relationship Id="rId2" Type="http://schemas.openxmlformats.org/officeDocument/2006/relationships/slideLayout" Target="../slideLayouts/slideLayout13.xml"/><Relationship Id="rId16" Type="http://schemas.openxmlformats.org/officeDocument/2006/relationships/slideLayout" Target="../slideLayouts/slideLayout27.xml"/><Relationship Id="rId20" Type="http://schemas.openxmlformats.org/officeDocument/2006/relationships/image" Target="../media/image2.svg"/><Relationship Id="rId1" Type="http://schemas.openxmlformats.org/officeDocument/2006/relationships/slideLayout" Target="../slideLayouts/slideLayout12.xml"/><Relationship Id="rId6" Type="http://schemas.openxmlformats.org/officeDocument/2006/relationships/slideLayout" Target="../slideLayouts/slideLayout17.xml"/><Relationship Id="rId11" Type="http://schemas.openxmlformats.org/officeDocument/2006/relationships/slideLayout" Target="../slideLayouts/slideLayout22.xml"/><Relationship Id="rId5" Type="http://schemas.openxmlformats.org/officeDocument/2006/relationships/slideLayout" Target="../slideLayouts/slideLayout16.xml"/><Relationship Id="rId15" Type="http://schemas.openxmlformats.org/officeDocument/2006/relationships/slideLayout" Target="../slideLayouts/slideLayout26.xml"/><Relationship Id="rId10" Type="http://schemas.openxmlformats.org/officeDocument/2006/relationships/slideLayout" Target="../slideLayouts/slideLayout21.xml"/><Relationship Id="rId19" Type="http://schemas.openxmlformats.org/officeDocument/2006/relationships/image" Target="../media/image1.png"/><Relationship Id="rId4" Type="http://schemas.openxmlformats.org/officeDocument/2006/relationships/slideLayout" Target="../slideLayouts/slideLayout15.xml"/><Relationship Id="rId9" Type="http://schemas.openxmlformats.org/officeDocument/2006/relationships/slideLayout" Target="../slideLayouts/slideLayout20.xml"/><Relationship Id="rId14" Type="http://schemas.openxmlformats.org/officeDocument/2006/relationships/slideLayout" Target="../slideLayouts/slideLayout25.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Otsikon paikkamerkki 1">
            <a:extLst>
              <a:ext uri="{FF2B5EF4-FFF2-40B4-BE49-F238E27FC236}">
                <a16:creationId xmlns:a16="http://schemas.microsoft.com/office/drawing/2014/main" id="{CAE7FB61-E92C-FA6D-3FFB-2647CFBA93A7}"/>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fi-FI"/>
              <a:t>Muokkaa ots. perustyyl. napsautt.</a:t>
            </a:r>
          </a:p>
        </p:txBody>
      </p:sp>
      <p:sp>
        <p:nvSpPr>
          <p:cNvPr id="3" name="Tekstin paikkamerkki 2">
            <a:extLst>
              <a:ext uri="{FF2B5EF4-FFF2-40B4-BE49-F238E27FC236}">
                <a16:creationId xmlns:a16="http://schemas.microsoft.com/office/drawing/2014/main" id="{2C33CD25-EE7C-5C8A-5E32-0BFB6722EFF8}"/>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fi-FI"/>
              <a:t>Muokkaa tekstin perustyylejä napsauttamalla</a:t>
            </a:r>
          </a:p>
          <a:p>
            <a:pPr lvl="1"/>
            <a:r>
              <a:rPr lang="fi-FI"/>
              <a:t>toinen taso</a:t>
            </a:r>
          </a:p>
          <a:p>
            <a:pPr lvl="2"/>
            <a:r>
              <a:rPr lang="fi-FI"/>
              <a:t>kolmas taso</a:t>
            </a:r>
          </a:p>
          <a:p>
            <a:pPr lvl="3"/>
            <a:r>
              <a:rPr lang="fi-FI"/>
              <a:t>neljäs taso</a:t>
            </a:r>
          </a:p>
          <a:p>
            <a:pPr lvl="4"/>
            <a:r>
              <a:rPr lang="fi-FI"/>
              <a:t>viides taso</a:t>
            </a:r>
          </a:p>
        </p:txBody>
      </p:sp>
      <p:sp>
        <p:nvSpPr>
          <p:cNvPr id="4" name="Päivämäärän paikkamerkki 3">
            <a:extLst>
              <a:ext uri="{FF2B5EF4-FFF2-40B4-BE49-F238E27FC236}">
                <a16:creationId xmlns:a16="http://schemas.microsoft.com/office/drawing/2014/main" id="{1C955349-A16E-41B9-41A3-D8CC58EED836}"/>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82000"/>
                  </a:schemeClr>
                </a:solidFill>
              </a:defRPr>
            </a:lvl1pPr>
          </a:lstStyle>
          <a:p>
            <a:fld id="{D4988D79-4407-4210-BBA7-0DA3C9ABFC0D}" type="datetimeFigureOut">
              <a:rPr lang="fi-FI" smtClean="0"/>
              <a:t>29.8.2025</a:t>
            </a:fld>
            <a:endParaRPr lang="fi-FI"/>
          </a:p>
        </p:txBody>
      </p:sp>
      <p:sp>
        <p:nvSpPr>
          <p:cNvPr id="5" name="Alatunnisteen paikkamerkki 4">
            <a:extLst>
              <a:ext uri="{FF2B5EF4-FFF2-40B4-BE49-F238E27FC236}">
                <a16:creationId xmlns:a16="http://schemas.microsoft.com/office/drawing/2014/main" id="{2B8041BE-8DA3-04C9-865D-8CE96AE38F51}"/>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82000"/>
                  </a:schemeClr>
                </a:solidFill>
              </a:defRPr>
            </a:lvl1pPr>
          </a:lstStyle>
          <a:p>
            <a:endParaRPr lang="fi-FI"/>
          </a:p>
        </p:txBody>
      </p:sp>
      <p:sp>
        <p:nvSpPr>
          <p:cNvPr id="6" name="Dian numeron paikkamerkki 5">
            <a:extLst>
              <a:ext uri="{FF2B5EF4-FFF2-40B4-BE49-F238E27FC236}">
                <a16:creationId xmlns:a16="http://schemas.microsoft.com/office/drawing/2014/main" id="{7DE3B39D-2CDB-FFC8-1768-801EF8F261C9}"/>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82000"/>
                  </a:schemeClr>
                </a:solidFill>
              </a:defRPr>
            </a:lvl1pPr>
          </a:lstStyle>
          <a:p>
            <a:fld id="{7FE6A261-91A2-4ACC-A797-A48325EBEA59}" type="slidenum">
              <a:rPr lang="fi-FI" smtClean="0"/>
              <a:t>‹#›</a:t>
            </a:fld>
            <a:endParaRPr lang="fi-FI"/>
          </a:p>
        </p:txBody>
      </p:sp>
    </p:spTree>
    <p:extLst>
      <p:ext uri="{BB962C8B-B14F-4D97-AF65-F5344CB8AC3E}">
        <p14:creationId xmlns:p14="http://schemas.microsoft.com/office/powerpoint/2010/main" val="2371782666"/>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fi-FI"/>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Pr>
        <a:gradFill flip="none" rotWithShape="1">
          <a:gsLst>
            <a:gs pos="0">
              <a:schemeClr val="bg1">
                <a:lumMod val="95000"/>
              </a:schemeClr>
            </a:gs>
            <a:gs pos="89796">
              <a:schemeClr val="bg1">
                <a:lumMod val="85000"/>
              </a:schemeClr>
            </a:gs>
            <a:gs pos="59000">
              <a:schemeClr val="bg1">
                <a:lumMod val="95000"/>
              </a:schemeClr>
            </a:gs>
            <a:gs pos="29000">
              <a:schemeClr val="bg1">
                <a:lumMod val="85000"/>
              </a:schemeClr>
            </a:gs>
          </a:gsLst>
          <a:lin ang="2700000" scaled="1"/>
          <a:tileRect/>
        </a:gradFill>
        <a:effectLst/>
      </p:bgPr>
    </p:bg>
    <p:spTree>
      <p:nvGrpSpPr>
        <p:cNvPr id="1" name=""/>
        <p:cNvGrpSpPr/>
        <p:nvPr/>
      </p:nvGrpSpPr>
      <p:grpSpPr>
        <a:xfrm>
          <a:off x="0" y="0"/>
          <a:ext cx="0" cy="0"/>
          <a:chOff x="0" y="0"/>
          <a:chExt cx="0" cy="0"/>
        </a:xfrm>
      </p:grpSpPr>
      <p:sp>
        <p:nvSpPr>
          <p:cNvPr id="2" name="Otsikon paikkamerkki 1">
            <a:extLst>
              <a:ext uri="{FF2B5EF4-FFF2-40B4-BE49-F238E27FC236}">
                <a16:creationId xmlns:a16="http://schemas.microsoft.com/office/drawing/2014/main" id="{DEF56240-1278-4FE1-B503-9B76A91C5EB7}"/>
              </a:ext>
            </a:extLst>
          </p:cNvPr>
          <p:cNvSpPr>
            <a:spLocks noGrp="1"/>
          </p:cNvSpPr>
          <p:nvPr>
            <p:ph type="title"/>
          </p:nvPr>
        </p:nvSpPr>
        <p:spPr>
          <a:xfrm>
            <a:off x="838200" y="501652"/>
            <a:ext cx="10515600" cy="1325033"/>
          </a:xfrm>
          <a:prstGeom prst="rect">
            <a:avLst/>
          </a:prstGeom>
        </p:spPr>
        <p:txBody>
          <a:bodyPr vert="horz" lIns="91440" tIns="45720" rIns="91440" bIns="45720" rtlCol="0" anchor="ctr">
            <a:normAutofit/>
          </a:bodyPr>
          <a:lstStyle/>
          <a:p>
            <a:r>
              <a:rPr lang="fi-FI"/>
              <a:t>Muokkaa </a:t>
            </a:r>
            <a:r>
              <a:rPr lang="fi-FI" err="1"/>
              <a:t>ots</a:t>
            </a:r>
            <a:r>
              <a:rPr lang="fi-FI"/>
              <a:t>. </a:t>
            </a:r>
            <a:r>
              <a:rPr lang="fi-FI" err="1"/>
              <a:t>perustyyl</a:t>
            </a:r>
            <a:r>
              <a:rPr lang="fi-FI"/>
              <a:t>. </a:t>
            </a:r>
            <a:r>
              <a:rPr lang="fi-FI" err="1"/>
              <a:t>napsautt</a:t>
            </a:r>
            <a:r>
              <a:rPr lang="fi-FI"/>
              <a:t>.</a:t>
            </a:r>
          </a:p>
        </p:txBody>
      </p:sp>
      <p:sp>
        <p:nvSpPr>
          <p:cNvPr id="3" name="Tekstin paikkamerkki 2">
            <a:extLst>
              <a:ext uri="{FF2B5EF4-FFF2-40B4-BE49-F238E27FC236}">
                <a16:creationId xmlns:a16="http://schemas.microsoft.com/office/drawing/2014/main" id="{BF6DD927-683D-4A55-A003-5538291D7238}"/>
              </a:ext>
            </a:extLst>
          </p:cNvPr>
          <p:cNvSpPr>
            <a:spLocks noGrp="1"/>
          </p:cNvSpPr>
          <p:nvPr>
            <p:ph type="body" idx="1"/>
          </p:nvPr>
        </p:nvSpPr>
        <p:spPr>
          <a:xfrm>
            <a:off x="838200" y="2006600"/>
            <a:ext cx="10515600" cy="4349749"/>
          </a:xfrm>
          <a:prstGeom prst="rect">
            <a:avLst/>
          </a:prstGeom>
        </p:spPr>
        <p:txBody>
          <a:bodyPr vert="horz" lIns="91440" tIns="45720" rIns="91440" bIns="45720" rtlCol="0">
            <a:normAutofit/>
          </a:bodyPr>
          <a:lstStyle/>
          <a:p>
            <a:pPr lvl="0"/>
            <a:r>
              <a:rPr lang="fi-FI"/>
              <a:t>Muokkaa tekstin perustyylejä napsauttamalla</a:t>
            </a:r>
          </a:p>
          <a:p>
            <a:pPr lvl="1"/>
            <a:r>
              <a:rPr lang="fi-FI"/>
              <a:t>toinen taso</a:t>
            </a:r>
          </a:p>
          <a:p>
            <a:pPr lvl="2"/>
            <a:r>
              <a:rPr lang="fi-FI"/>
              <a:t>kolmas taso</a:t>
            </a:r>
          </a:p>
          <a:p>
            <a:pPr lvl="3"/>
            <a:r>
              <a:rPr lang="fi-FI"/>
              <a:t>neljäs taso</a:t>
            </a:r>
          </a:p>
          <a:p>
            <a:pPr lvl="4"/>
            <a:r>
              <a:rPr lang="fi-FI"/>
              <a:t>viides taso</a:t>
            </a:r>
          </a:p>
        </p:txBody>
      </p:sp>
      <p:sp>
        <p:nvSpPr>
          <p:cNvPr id="4" name="Päivämäärän paikkamerkki 3">
            <a:extLst>
              <a:ext uri="{FF2B5EF4-FFF2-40B4-BE49-F238E27FC236}">
                <a16:creationId xmlns:a16="http://schemas.microsoft.com/office/drawing/2014/main" id="{E2E7453E-380A-4D6E-9A12-BC4502249583}"/>
              </a:ext>
            </a:extLst>
          </p:cNvPr>
          <p:cNvSpPr>
            <a:spLocks noGrp="1"/>
          </p:cNvSpPr>
          <p:nvPr>
            <p:ph type="dt" sz="half" idx="2"/>
          </p:nvPr>
        </p:nvSpPr>
        <p:spPr>
          <a:xfrm>
            <a:off x="838200" y="6356351"/>
            <a:ext cx="2743200" cy="366183"/>
          </a:xfrm>
          <a:prstGeom prst="rect">
            <a:avLst/>
          </a:prstGeom>
        </p:spPr>
        <p:txBody>
          <a:bodyPr vert="horz" lIns="91440" tIns="45720" rIns="91440" bIns="45720" rtlCol="0" anchor="ctr"/>
          <a:lstStyle>
            <a:lvl1pPr algn="l">
              <a:defRPr sz="1600">
                <a:solidFill>
                  <a:schemeClr val="tx1">
                    <a:tint val="75000"/>
                  </a:schemeClr>
                </a:solidFill>
              </a:defRPr>
            </a:lvl1pPr>
          </a:lstStyle>
          <a:p>
            <a:fld id="{CCEDB351-1433-4A46-A0C7-163557921CF8}" type="datetimeFigureOut">
              <a:rPr lang="fi-FI" smtClean="0"/>
              <a:t>29.8.2025</a:t>
            </a:fld>
            <a:endParaRPr lang="fi-FI"/>
          </a:p>
        </p:txBody>
      </p:sp>
      <p:sp>
        <p:nvSpPr>
          <p:cNvPr id="5" name="Alatunnisteen paikkamerkki 4">
            <a:extLst>
              <a:ext uri="{FF2B5EF4-FFF2-40B4-BE49-F238E27FC236}">
                <a16:creationId xmlns:a16="http://schemas.microsoft.com/office/drawing/2014/main" id="{D8CD5FC3-0224-499F-88E0-6FF26F558E5D}"/>
              </a:ext>
            </a:extLst>
          </p:cNvPr>
          <p:cNvSpPr>
            <a:spLocks noGrp="1"/>
          </p:cNvSpPr>
          <p:nvPr>
            <p:ph type="ftr" sz="quarter" idx="3"/>
          </p:nvPr>
        </p:nvSpPr>
        <p:spPr>
          <a:xfrm>
            <a:off x="4038600" y="6356351"/>
            <a:ext cx="4114800" cy="366183"/>
          </a:xfrm>
          <a:prstGeom prst="rect">
            <a:avLst/>
          </a:prstGeom>
        </p:spPr>
        <p:txBody>
          <a:bodyPr vert="horz" lIns="91440" tIns="45720" rIns="91440" bIns="45720" rtlCol="0" anchor="ctr"/>
          <a:lstStyle>
            <a:lvl1pPr algn="ctr">
              <a:defRPr sz="1600">
                <a:solidFill>
                  <a:schemeClr val="tx1">
                    <a:tint val="75000"/>
                  </a:schemeClr>
                </a:solidFill>
              </a:defRPr>
            </a:lvl1pPr>
          </a:lstStyle>
          <a:p>
            <a:endParaRPr lang="fi-FI"/>
          </a:p>
        </p:txBody>
      </p:sp>
      <p:sp>
        <p:nvSpPr>
          <p:cNvPr id="6" name="Dian numeron paikkamerkki 5">
            <a:extLst>
              <a:ext uri="{FF2B5EF4-FFF2-40B4-BE49-F238E27FC236}">
                <a16:creationId xmlns:a16="http://schemas.microsoft.com/office/drawing/2014/main" id="{4F99B432-641B-4418-81F9-DE1305307705}"/>
              </a:ext>
            </a:extLst>
          </p:cNvPr>
          <p:cNvSpPr>
            <a:spLocks noGrp="1"/>
          </p:cNvSpPr>
          <p:nvPr>
            <p:ph type="sldNum" sz="quarter" idx="4"/>
          </p:nvPr>
        </p:nvSpPr>
        <p:spPr>
          <a:xfrm>
            <a:off x="8610600" y="6356351"/>
            <a:ext cx="2743200" cy="366183"/>
          </a:xfrm>
          <a:prstGeom prst="rect">
            <a:avLst/>
          </a:prstGeom>
        </p:spPr>
        <p:txBody>
          <a:bodyPr vert="horz" lIns="91440" tIns="45720" rIns="91440" bIns="45720" rtlCol="0" anchor="ctr"/>
          <a:lstStyle>
            <a:lvl1pPr algn="r">
              <a:defRPr sz="1600">
                <a:solidFill>
                  <a:schemeClr val="tx1">
                    <a:tint val="75000"/>
                  </a:schemeClr>
                </a:solidFill>
              </a:defRPr>
            </a:lvl1pPr>
          </a:lstStyle>
          <a:p>
            <a:fld id="{C59EDE10-7860-4E94-AEB1-E3ABFF18FDFF}" type="slidenum">
              <a:rPr lang="fi-FI" smtClean="0"/>
              <a:t>‹#›</a:t>
            </a:fld>
            <a:endParaRPr lang="fi-FI"/>
          </a:p>
        </p:txBody>
      </p:sp>
      <p:grpSp>
        <p:nvGrpSpPr>
          <p:cNvPr id="7" name="Ryhmä 6">
            <a:extLst>
              <a:ext uri="{FF2B5EF4-FFF2-40B4-BE49-F238E27FC236}">
                <a16:creationId xmlns:a16="http://schemas.microsoft.com/office/drawing/2014/main" id="{E2C522A7-1441-46E4-B8C8-F613080A3908}"/>
              </a:ext>
            </a:extLst>
          </p:cNvPr>
          <p:cNvGrpSpPr/>
          <p:nvPr userDrawn="1"/>
        </p:nvGrpSpPr>
        <p:grpSpPr>
          <a:xfrm>
            <a:off x="-2792752" y="316447"/>
            <a:ext cx="2005647" cy="5245171"/>
            <a:chOff x="-2094564" y="237335"/>
            <a:chExt cx="1504235" cy="3933878"/>
          </a:xfrm>
        </p:grpSpPr>
        <p:sp>
          <p:nvSpPr>
            <p:cNvPr id="8" name="Suorakulmio 7">
              <a:extLst>
                <a:ext uri="{FF2B5EF4-FFF2-40B4-BE49-F238E27FC236}">
                  <a16:creationId xmlns:a16="http://schemas.microsoft.com/office/drawing/2014/main" id="{81AB47E3-B815-41E0-9809-6B933618DB41}"/>
                </a:ext>
              </a:extLst>
            </p:cNvPr>
            <p:cNvSpPr/>
            <p:nvPr/>
          </p:nvSpPr>
          <p:spPr>
            <a:xfrm>
              <a:off x="-1269597" y="1873350"/>
              <a:ext cx="679268" cy="661851"/>
            </a:xfrm>
            <a:prstGeom prst="rect">
              <a:avLst/>
            </a:prstGeom>
            <a:solidFill>
              <a:srgbClr val="BACAA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i-FI" sz="2400"/>
            </a:p>
          </p:txBody>
        </p:sp>
        <p:sp>
          <p:nvSpPr>
            <p:cNvPr id="9" name="Suorakulmio 8">
              <a:extLst>
                <a:ext uri="{FF2B5EF4-FFF2-40B4-BE49-F238E27FC236}">
                  <a16:creationId xmlns:a16="http://schemas.microsoft.com/office/drawing/2014/main" id="{E5FC49DF-FFF2-440A-9764-76CBE0DD4817}"/>
                </a:ext>
              </a:extLst>
            </p:cNvPr>
            <p:cNvSpPr/>
            <p:nvPr/>
          </p:nvSpPr>
          <p:spPr>
            <a:xfrm>
              <a:off x="-2094564" y="1055342"/>
              <a:ext cx="679268" cy="661851"/>
            </a:xfrm>
            <a:prstGeom prst="rect">
              <a:avLst/>
            </a:prstGeom>
            <a:solidFill>
              <a:srgbClr val="D9233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i-FI" sz="2400"/>
            </a:p>
          </p:txBody>
        </p:sp>
        <p:sp>
          <p:nvSpPr>
            <p:cNvPr id="10" name="Suorakulmio 9">
              <a:extLst>
                <a:ext uri="{FF2B5EF4-FFF2-40B4-BE49-F238E27FC236}">
                  <a16:creationId xmlns:a16="http://schemas.microsoft.com/office/drawing/2014/main" id="{9F9022D1-41F9-412F-AF82-DD203C7DA3F6}"/>
                </a:ext>
              </a:extLst>
            </p:cNvPr>
            <p:cNvSpPr/>
            <p:nvPr/>
          </p:nvSpPr>
          <p:spPr>
            <a:xfrm>
              <a:off x="-2094564" y="3509361"/>
              <a:ext cx="679268" cy="661851"/>
            </a:xfrm>
            <a:prstGeom prst="rect">
              <a:avLst/>
            </a:prstGeom>
            <a:solidFill>
              <a:srgbClr val="79645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i-FI" sz="2400"/>
            </a:p>
          </p:txBody>
        </p:sp>
        <p:sp>
          <p:nvSpPr>
            <p:cNvPr id="11" name="Suorakulmio 10">
              <a:extLst>
                <a:ext uri="{FF2B5EF4-FFF2-40B4-BE49-F238E27FC236}">
                  <a16:creationId xmlns:a16="http://schemas.microsoft.com/office/drawing/2014/main" id="{D2411340-0A10-40E0-8DA2-5D4FD627A31E}"/>
                </a:ext>
              </a:extLst>
            </p:cNvPr>
            <p:cNvSpPr/>
            <p:nvPr/>
          </p:nvSpPr>
          <p:spPr>
            <a:xfrm>
              <a:off x="-1269597" y="2691356"/>
              <a:ext cx="679268" cy="661851"/>
            </a:xfrm>
            <a:prstGeom prst="rect">
              <a:avLst/>
            </a:prstGeom>
            <a:solidFill>
              <a:srgbClr val="98BDC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i-FI" sz="2400"/>
            </a:p>
          </p:txBody>
        </p:sp>
        <p:sp>
          <p:nvSpPr>
            <p:cNvPr id="12" name="Suorakulmio 11">
              <a:extLst>
                <a:ext uri="{FF2B5EF4-FFF2-40B4-BE49-F238E27FC236}">
                  <a16:creationId xmlns:a16="http://schemas.microsoft.com/office/drawing/2014/main" id="{02134A3F-9C07-470D-AF60-10A3A71E5D6F}"/>
                </a:ext>
              </a:extLst>
            </p:cNvPr>
            <p:cNvSpPr/>
            <p:nvPr/>
          </p:nvSpPr>
          <p:spPr>
            <a:xfrm>
              <a:off x="-1269597" y="3509362"/>
              <a:ext cx="679268" cy="661851"/>
            </a:xfrm>
            <a:prstGeom prst="rect">
              <a:avLst/>
            </a:prstGeom>
            <a:solidFill>
              <a:srgbClr val="E2C79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i-FI" sz="2400"/>
            </a:p>
          </p:txBody>
        </p:sp>
        <p:sp>
          <p:nvSpPr>
            <p:cNvPr id="13" name="Suorakulmio 12">
              <a:extLst>
                <a:ext uri="{FF2B5EF4-FFF2-40B4-BE49-F238E27FC236}">
                  <a16:creationId xmlns:a16="http://schemas.microsoft.com/office/drawing/2014/main" id="{891BAED2-D9DA-4548-A4B4-28D0A6E33FFF}"/>
                </a:ext>
              </a:extLst>
            </p:cNvPr>
            <p:cNvSpPr/>
            <p:nvPr/>
          </p:nvSpPr>
          <p:spPr>
            <a:xfrm>
              <a:off x="-1269597" y="1055343"/>
              <a:ext cx="679268" cy="661851"/>
            </a:xfrm>
            <a:prstGeom prst="rect">
              <a:avLst/>
            </a:prstGeom>
            <a:solidFill>
              <a:srgbClr val="E6B44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i-FI" sz="2400"/>
            </a:p>
          </p:txBody>
        </p:sp>
        <p:sp>
          <p:nvSpPr>
            <p:cNvPr id="14" name="Suorakulmio 13">
              <a:extLst>
                <a:ext uri="{FF2B5EF4-FFF2-40B4-BE49-F238E27FC236}">
                  <a16:creationId xmlns:a16="http://schemas.microsoft.com/office/drawing/2014/main" id="{6EB6D2D3-8C3B-4338-9BD3-35B7B4E50A7B}"/>
                </a:ext>
              </a:extLst>
            </p:cNvPr>
            <p:cNvSpPr/>
            <p:nvPr/>
          </p:nvSpPr>
          <p:spPr>
            <a:xfrm>
              <a:off x="-1269597" y="237336"/>
              <a:ext cx="679268" cy="661851"/>
            </a:xfrm>
            <a:prstGeom prst="rect">
              <a:avLst/>
            </a:prstGeom>
            <a:solidFill>
              <a:srgbClr val="AAA8A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i-FI" sz="2400"/>
            </a:p>
          </p:txBody>
        </p:sp>
        <p:sp>
          <p:nvSpPr>
            <p:cNvPr id="15" name="Suorakulmio 14">
              <a:extLst>
                <a:ext uri="{FF2B5EF4-FFF2-40B4-BE49-F238E27FC236}">
                  <a16:creationId xmlns:a16="http://schemas.microsoft.com/office/drawing/2014/main" id="{27721AEB-4C0D-483E-AC62-2370B29D3F37}"/>
                </a:ext>
              </a:extLst>
            </p:cNvPr>
            <p:cNvSpPr/>
            <p:nvPr/>
          </p:nvSpPr>
          <p:spPr>
            <a:xfrm>
              <a:off x="-2094564" y="237335"/>
              <a:ext cx="679268" cy="661851"/>
            </a:xfrm>
            <a:prstGeom prst="rect">
              <a:avLst/>
            </a:prstGeom>
            <a:solidFill>
              <a:srgbClr val="4E4D4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i-FI" sz="2400"/>
            </a:p>
          </p:txBody>
        </p:sp>
        <p:sp>
          <p:nvSpPr>
            <p:cNvPr id="16" name="Suorakulmio 15">
              <a:extLst>
                <a:ext uri="{FF2B5EF4-FFF2-40B4-BE49-F238E27FC236}">
                  <a16:creationId xmlns:a16="http://schemas.microsoft.com/office/drawing/2014/main" id="{E8A9A89E-95F6-43E7-BA3E-729F7447E670}"/>
                </a:ext>
              </a:extLst>
            </p:cNvPr>
            <p:cNvSpPr/>
            <p:nvPr/>
          </p:nvSpPr>
          <p:spPr>
            <a:xfrm>
              <a:off x="-2094564" y="2691355"/>
              <a:ext cx="679268" cy="661851"/>
            </a:xfrm>
            <a:prstGeom prst="rect">
              <a:avLst/>
            </a:prstGeom>
            <a:solidFill>
              <a:srgbClr val="3C51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i-FI" sz="2400"/>
            </a:p>
          </p:txBody>
        </p:sp>
        <p:sp>
          <p:nvSpPr>
            <p:cNvPr id="17" name="Suorakulmio 16">
              <a:extLst>
                <a:ext uri="{FF2B5EF4-FFF2-40B4-BE49-F238E27FC236}">
                  <a16:creationId xmlns:a16="http://schemas.microsoft.com/office/drawing/2014/main" id="{DC40AC77-0BCA-498B-8519-31DDACCAA8A4}"/>
                </a:ext>
              </a:extLst>
            </p:cNvPr>
            <p:cNvSpPr/>
            <p:nvPr/>
          </p:nvSpPr>
          <p:spPr>
            <a:xfrm>
              <a:off x="-2094564" y="1873349"/>
              <a:ext cx="679268" cy="661851"/>
            </a:xfrm>
            <a:prstGeom prst="rect">
              <a:avLst/>
            </a:prstGeom>
            <a:solidFill>
              <a:srgbClr val="848E7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i-FI" sz="2400"/>
            </a:p>
          </p:txBody>
        </p:sp>
      </p:grpSp>
      <p:pic>
        <p:nvPicPr>
          <p:cNvPr id="18" name="Kuva 17">
            <a:extLst>
              <a:ext uri="{FF2B5EF4-FFF2-40B4-BE49-F238E27FC236}">
                <a16:creationId xmlns:a16="http://schemas.microsoft.com/office/drawing/2014/main" id="{857960EF-3557-4EDD-85B3-C49B920A5D5B}"/>
              </a:ext>
            </a:extLst>
          </p:cNvPr>
          <p:cNvPicPr>
            <a:picLocks noChangeAspect="1"/>
          </p:cNvPicPr>
          <p:nvPr userDrawn="1"/>
        </p:nvPicPr>
        <p:blipFill>
          <a:blip r:embed="rId19" cstate="print">
            <a:extLst>
              <a:ext uri="{28A0092B-C50C-407E-A947-70E740481C1C}">
                <a14:useLocalDpi xmlns:a14="http://schemas.microsoft.com/office/drawing/2010/main"/>
              </a:ext>
              <a:ext uri="{96DAC541-7B7A-43D3-8B79-37D633B846F1}">
                <asvg:svgBlip xmlns:asvg="http://schemas.microsoft.com/office/drawing/2016/SVG/main" r:embed="rId20"/>
              </a:ext>
            </a:extLst>
          </a:blip>
          <a:stretch>
            <a:fillRect/>
          </a:stretch>
        </p:blipFill>
        <p:spPr>
          <a:xfrm>
            <a:off x="9629400" y="5733883"/>
            <a:ext cx="2181600" cy="885101"/>
          </a:xfrm>
          <a:prstGeom prst="rect">
            <a:avLst/>
          </a:prstGeom>
        </p:spPr>
      </p:pic>
    </p:spTree>
    <p:extLst>
      <p:ext uri="{BB962C8B-B14F-4D97-AF65-F5344CB8AC3E}">
        <p14:creationId xmlns:p14="http://schemas.microsoft.com/office/powerpoint/2010/main" val="3735717812"/>
      </p:ext>
    </p:extLst>
  </p:cSld>
  <p:clrMap bg1="lt1" tx1="dk1" bg2="lt2" tx2="dk2" accent1="accent1" accent2="accent2" accent3="accent3" accent4="accent4" accent5="accent5" accent6="accent6" hlink="hlink" folHlink="folHlink"/>
  <p:sldLayoutIdLst>
    <p:sldLayoutId id="2147483661" r:id="rId1"/>
    <p:sldLayoutId id="2147483662" r:id="rId2"/>
    <p:sldLayoutId id="2147483663" r:id="rId3"/>
    <p:sldLayoutId id="2147483664" r:id="rId4"/>
    <p:sldLayoutId id="2147483665" r:id="rId5"/>
    <p:sldLayoutId id="2147483666" r:id="rId6"/>
    <p:sldLayoutId id="2147483667" r:id="rId7"/>
    <p:sldLayoutId id="2147483668" r:id="rId8"/>
    <p:sldLayoutId id="2147483669" r:id="rId9"/>
    <p:sldLayoutId id="2147483670" r:id="rId10"/>
    <p:sldLayoutId id="2147483671" r:id="rId11"/>
    <p:sldLayoutId id="2147483672" r:id="rId12"/>
    <p:sldLayoutId id="2147483673" r:id="rId13"/>
    <p:sldLayoutId id="2147483674" r:id="rId14"/>
    <p:sldLayoutId id="2147483675" r:id="rId15"/>
    <p:sldLayoutId id="2147483676" r:id="rId16"/>
    <p:sldLayoutId id="2147483677" r:id="rId17"/>
  </p:sldLayoutIdLst>
  <p:txStyles>
    <p:titleStyle>
      <a:lvl1pPr algn="l" defTabSz="1219170" rtl="0" eaLnBrk="1" latinLnBrk="0" hangingPunct="1">
        <a:lnSpc>
          <a:spcPct val="90000"/>
        </a:lnSpc>
        <a:spcBef>
          <a:spcPct val="0"/>
        </a:spcBef>
        <a:buNone/>
        <a:defRPr sz="4800" b="0" kern="1200">
          <a:solidFill>
            <a:srgbClr val="3C515C"/>
          </a:solidFill>
          <a:latin typeface="Oswald" panose="00000500000000000000" pitchFamily="2" charset="0"/>
          <a:ea typeface="+mj-ea"/>
          <a:cs typeface="+mj-cs"/>
        </a:defRPr>
      </a:lvl1pPr>
    </p:titleStyle>
    <p:bodyStyle>
      <a:lvl1pPr marL="304792" indent="-304792" algn="l" defTabSz="1219170" rtl="0" eaLnBrk="1" latinLnBrk="0" hangingPunct="1">
        <a:lnSpc>
          <a:spcPct val="90000"/>
        </a:lnSpc>
        <a:spcBef>
          <a:spcPts val="1333"/>
        </a:spcBef>
        <a:buFont typeface="Arial" panose="020B0604020202020204" pitchFamily="34" charset="0"/>
        <a:buChar char="•"/>
        <a:defRPr sz="3733" kern="1200">
          <a:solidFill>
            <a:schemeClr val="tx1"/>
          </a:solidFill>
          <a:latin typeface="Tenorite" panose="00000500000000000000" pitchFamily="2" charset="0"/>
          <a:ea typeface="+mn-ea"/>
          <a:cs typeface="+mn-cs"/>
        </a:defRPr>
      </a:lvl1pPr>
      <a:lvl2pPr marL="914377" indent="-304792" algn="l" defTabSz="1219170" rtl="0" eaLnBrk="1" latinLnBrk="0" hangingPunct="1">
        <a:lnSpc>
          <a:spcPct val="90000"/>
        </a:lnSpc>
        <a:spcBef>
          <a:spcPts val="667"/>
        </a:spcBef>
        <a:buFont typeface="Arial" panose="020B0604020202020204" pitchFamily="34" charset="0"/>
        <a:buChar char="•"/>
        <a:defRPr sz="3200" kern="1200">
          <a:solidFill>
            <a:schemeClr val="tx1"/>
          </a:solidFill>
          <a:latin typeface="Tenorite" panose="00000500000000000000" pitchFamily="2" charset="0"/>
          <a:ea typeface="+mn-ea"/>
          <a:cs typeface="+mn-cs"/>
        </a:defRPr>
      </a:lvl2pPr>
      <a:lvl3pPr marL="1523962" indent="-304792" algn="l" defTabSz="1219170" rtl="0" eaLnBrk="1" latinLnBrk="0" hangingPunct="1">
        <a:lnSpc>
          <a:spcPct val="90000"/>
        </a:lnSpc>
        <a:spcBef>
          <a:spcPts val="667"/>
        </a:spcBef>
        <a:buFont typeface="Arial" panose="020B0604020202020204" pitchFamily="34" charset="0"/>
        <a:buChar char="•"/>
        <a:defRPr sz="2667" kern="1200">
          <a:solidFill>
            <a:schemeClr val="tx1"/>
          </a:solidFill>
          <a:latin typeface="Tenorite" panose="00000500000000000000" pitchFamily="2" charset="0"/>
          <a:ea typeface="+mn-ea"/>
          <a:cs typeface="+mn-cs"/>
        </a:defRPr>
      </a:lvl3pPr>
      <a:lvl4pPr marL="2133547" indent="-304792" algn="l" defTabSz="1219170" rtl="0" eaLnBrk="1" latinLnBrk="0" hangingPunct="1">
        <a:lnSpc>
          <a:spcPct val="90000"/>
        </a:lnSpc>
        <a:spcBef>
          <a:spcPts val="667"/>
        </a:spcBef>
        <a:buFont typeface="Arial" panose="020B0604020202020204" pitchFamily="34" charset="0"/>
        <a:buChar char="•"/>
        <a:defRPr sz="2400" kern="1200">
          <a:solidFill>
            <a:schemeClr val="tx1"/>
          </a:solidFill>
          <a:latin typeface="Tenorite" panose="00000500000000000000" pitchFamily="2" charset="0"/>
          <a:ea typeface="+mn-ea"/>
          <a:cs typeface="+mn-cs"/>
        </a:defRPr>
      </a:lvl4pPr>
      <a:lvl5pPr marL="2743131" indent="-304792" algn="l" defTabSz="1219170" rtl="0" eaLnBrk="1" latinLnBrk="0" hangingPunct="1">
        <a:lnSpc>
          <a:spcPct val="90000"/>
        </a:lnSpc>
        <a:spcBef>
          <a:spcPts val="667"/>
        </a:spcBef>
        <a:buFont typeface="Arial" panose="020B0604020202020204" pitchFamily="34" charset="0"/>
        <a:buChar char="•"/>
        <a:defRPr sz="2400" kern="1200">
          <a:solidFill>
            <a:schemeClr val="tx1"/>
          </a:solidFill>
          <a:latin typeface="Tenorite" panose="00000500000000000000" pitchFamily="2" charset="0"/>
          <a:ea typeface="+mn-ea"/>
          <a:cs typeface="+mn-cs"/>
        </a:defRPr>
      </a:lvl5pPr>
      <a:lvl6pPr marL="3352716" indent="-304792" algn="l" defTabSz="1219170" rtl="0" eaLnBrk="1" latinLnBrk="0" hangingPunct="1">
        <a:lnSpc>
          <a:spcPct val="90000"/>
        </a:lnSpc>
        <a:spcBef>
          <a:spcPts val="667"/>
        </a:spcBef>
        <a:buFont typeface="Arial" panose="020B0604020202020204" pitchFamily="34" charset="0"/>
        <a:buChar char="•"/>
        <a:defRPr sz="2400" kern="1200">
          <a:solidFill>
            <a:schemeClr val="tx1"/>
          </a:solidFill>
          <a:latin typeface="+mn-lt"/>
          <a:ea typeface="+mn-ea"/>
          <a:cs typeface="+mn-cs"/>
        </a:defRPr>
      </a:lvl6pPr>
      <a:lvl7pPr marL="3962301" indent="-304792" algn="l" defTabSz="1219170" rtl="0" eaLnBrk="1" latinLnBrk="0" hangingPunct="1">
        <a:lnSpc>
          <a:spcPct val="90000"/>
        </a:lnSpc>
        <a:spcBef>
          <a:spcPts val="667"/>
        </a:spcBef>
        <a:buFont typeface="Arial" panose="020B0604020202020204" pitchFamily="34" charset="0"/>
        <a:buChar char="•"/>
        <a:defRPr sz="2400" kern="1200">
          <a:solidFill>
            <a:schemeClr val="tx1"/>
          </a:solidFill>
          <a:latin typeface="+mn-lt"/>
          <a:ea typeface="+mn-ea"/>
          <a:cs typeface="+mn-cs"/>
        </a:defRPr>
      </a:lvl7pPr>
      <a:lvl8pPr marL="4571886" indent="-304792" algn="l" defTabSz="1219170" rtl="0" eaLnBrk="1" latinLnBrk="0" hangingPunct="1">
        <a:lnSpc>
          <a:spcPct val="90000"/>
        </a:lnSpc>
        <a:spcBef>
          <a:spcPts val="667"/>
        </a:spcBef>
        <a:buFont typeface="Arial" panose="020B0604020202020204" pitchFamily="34" charset="0"/>
        <a:buChar char="•"/>
        <a:defRPr sz="2400" kern="1200">
          <a:solidFill>
            <a:schemeClr val="tx1"/>
          </a:solidFill>
          <a:latin typeface="+mn-lt"/>
          <a:ea typeface="+mn-ea"/>
          <a:cs typeface="+mn-cs"/>
        </a:defRPr>
      </a:lvl8pPr>
      <a:lvl9pPr marL="5181470" indent="-304792" algn="l" defTabSz="1219170" rtl="0" eaLnBrk="1" latinLnBrk="0" hangingPunct="1">
        <a:lnSpc>
          <a:spcPct val="90000"/>
        </a:lnSpc>
        <a:spcBef>
          <a:spcPts val="667"/>
        </a:spcBef>
        <a:buFont typeface="Arial" panose="020B0604020202020204" pitchFamily="34" charset="0"/>
        <a:buChar char="•"/>
        <a:defRPr sz="2400" kern="1200">
          <a:solidFill>
            <a:schemeClr val="tx1"/>
          </a:solidFill>
          <a:latin typeface="+mn-lt"/>
          <a:ea typeface="+mn-ea"/>
          <a:cs typeface="+mn-cs"/>
        </a:defRPr>
      </a:lvl9pPr>
    </p:bodyStyle>
    <p:otherStyle>
      <a:defPPr>
        <a:defRPr lang="fi-FI"/>
      </a:defPPr>
      <a:lvl1pPr marL="0" algn="l" defTabSz="1219170" rtl="0" eaLnBrk="1" latinLnBrk="0" hangingPunct="1">
        <a:defRPr sz="2400" kern="1200">
          <a:solidFill>
            <a:schemeClr val="tx1"/>
          </a:solidFill>
          <a:latin typeface="+mn-lt"/>
          <a:ea typeface="+mn-ea"/>
          <a:cs typeface="+mn-cs"/>
        </a:defRPr>
      </a:lvl1pPr>
      <a:lvl2pPr marL="609585" algn="l" defTabSz="1219170" rtl="0" eaLnBrk="1" latinLnBrk="0" hangingPunct="1">
        <a:defRPr sz="2400" kern="1200">
          <a:solidFill>
            <a:schemeClr val="tx1"/>
          </a:solidFill>
          <a:latin typeface="+mn-lt"/>
          <a:ea typeface="+mn-ea"/>
          <a:cs typeface="+mn-cs"/>
        </a:defRPr>
      </a:lvl2pPr>
      <a:lvl3pPr marL="1219170" algn="l" defTabSz="1219170" rtl="0" eaLnBrk="1" latinLnBrk="0" hangingPunct="1">
        <a:defRPr sz="2400" kern="1200">
          <a:solidFill>
            <a:schemeClr val="tx1"/>
          </a:solidFill>
          <a:latin typeface="+mn-lt"/>
          <a:ea typeface="+mn-ea"/>
          <a:cs typeface="+mn-cs"/>
        </a:defRPr>
      </a:lvl3pPr>
      <a:lvl4pPr marL="1828754" algn="l" defTabSz="1219170" rtl="0" eaLnBrk="1" latinLnBrk="0" hangingPunct="1">
        <a:defRPr sz="2400" kern="1200">
          <a:solidFill>
            <a:schemeClr val="tx1"/>
          </a:solidFill>
          <a:latin typeface="+mn-lt"/>
          <a:ea typeface="+mn-ea"/>
          <a:cs typeface="+mn-cs"/>
        </a:defRPr>
      </a:lvl4pPr>
      <a:lvl5pPr marL="2438339" algn="l" defTabSz="1219170" rtl="0" eaLnBrk="1" latinLnBrk="0" hangingPunct="1">
        <a:defRPr sz="2400" kern="1200">
          <a:solidFill>
            <a:schemeClr val="tx1"/>
          </a:solidFill>
          <a:latin typeface="+mn-lt"/>
          <a:ea typeface="+mn-ea"/>
          <a:cs typeface="+mn-cs"/>
        </a:defRPr>
      </a:lvl5pPr>
      <a:lvl6pPr marL="3047924" algn="l" defTabSz="1219170" rtl="0" eaLnBrk="1" latinLnBrk="0" hangingPunct="1">
        <a:defRPr sz="2400" kern="1200">
          <a:solidFill>
            <a:schemeClr val="tx1"/>
          </a:solidFill>
          <a:latin typeface="+mn-lt"/>
          <a:ea typeface="+mn-ea"/>
          <a:cs typeface="+mn-cs"/>
        </a:defRPr>
      </a:lvl6pPr>
      <a:lvl7pPr marL="3657509" algn="l" defTabSz="1219170" rtl="0" eaLnBrk="1" latinLnBrk="0" hangingPunct="1">
        <a:defRPr sz="2400" kern="1200">
          <a:solidFill>
            <a:schemeClr val="tx1"/>
          </a:solidFill>
          <a:latin typeface="+mn-lt"/>
          <a:ea typeface="+mn-ea"/>
          <a:cs typeface="+mn-cs"/>
        </a:defRPr>
      </a:lvl7pPr>
      <a:lvl8pPr marL="4267093" algn="l" defTabSz="1219170" rtl="0" eaLnBrk="1" latinLnBrk="0" hangingPunct="1">
        <a:defRPr sz="2400" kern="1200">
          <a:solidFill>
            <a:schemeClr val="tx1"/>
          </a:solidFill>
          <a:latin typeface="+mn-lt"/>
          <a:ea typeface="+mn-ea"/>
          <a:cs typeface="+mn-cs"/>
        </a:defRPr>
      </a:lvl8pPr>
      <a:lvl9pPr marL="4876678" algn="l" defTabSz="1219170" rtl="0" eaLnBrk="1" latinLnBrk="0" hangingPunct="1">
        <a:defRPr sz="24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notesSlide" Target="../notesSlides/notesSlide1.xml"/><Relationship Id="rId1" Type="http://schemas.openxmlformats.org/officeDocument/2006/relationships/slideLayout" Target="../slideLayouts/slideLayout21.xml"/><Relationship Id="rId5" Type="http://schemas.openxmlformats.org/officeDocument/2006/relationships/image" Target="../media/image9.png"/><Relationship Id="rId4" Type="http://schemas.openxmlformats.org/officeDocument/2006/relationships/image" Target="../media/image8.png"/></Relationships>
</file>

<file path=ppt/slides/_rels/slide10.xml.rels><?xml version="1.0" encoding="UTF-8" standalone="yes"?>
<Relationships xmlns="http://schemas.openxmlformats.org/package/2006/relationships"><Relationship Id="rId3" Type="http://schemas.openxmlformats.org/officeDocument/2006/relationships/notesSlide" Target="../notesSlides/notesSlide10.xml"/><Relationship Id="rId2" Type="http://schemas.openxmlformats.org/officeDocument/2006/relationships/slideLayout" Target="../slideLayouts/slideLayout14.xml"/><Relationship Id="rId1" Type="http://schemas.openxmlformats.org/officeDocument/2006/relationships/video" Target="https://www.youtube.com/embed/Job0Cclc3us?feature=oembed" TargetMode="External"/><Relationship Id="rId4" Type="http://schemas.openxmlformats.org/officeDocument/2006/relationships/image" Target="../media/image19.jpeg"/></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14.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14.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14.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14.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14.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14.xml"/></Relationships>
</file>

<file path=ppt/slides/_rels/slide17.xml.rels><?xml version="1.0" encoding="UTF-8" standalone="yes"?>
<Relationships xmlns="http://schemas.openxmlformats.org/package/2006/relationships"><Relationship Id="rId3" Type="http://schemas.openxmlformats.org/officeDocument/2006/relationships/image" Target="../media/image20.jpeg"/><Relationship Id="rId2" Type="http://schemas.openxmlformats.org/officeDocument/2006/relationships/notesSlide" Target="../notesSlides/notesSlide17.xml"/><Relationship Id="rId1" Type="http://schemas.openxmlformats.org/officeDocument/2006/relationships/slideLayout" Target="../slideLayouts/slideLayout14.xml"/><Relationship Id="rId6" Type="http://schemas.openxmlformats.org/officeDocument/2006/relationships/image" Target="../media/image11.svg"/><Relationship Id="rId5" Type="http://schemas.openxmlformats.org/officeDocument/2006/relationships/image" Target="../media/image10.png"/><Relationship Id="rId4" Type="http://schemas.openxmlformats.org/officeDocument/2006/relationships/image" Target="../media/image21.png"/></Relationships>
</file>

<file path=ppt/slides/_rels/slide18.xml.rels><?xml version="1.0" encoding="UTF-8" standalone="yes"?>
<Relationships xmlns="http://schemas.openxmlformats.org/package/2006/relationships"><Relationship Id="rId3" Type="http://schemas.openxmlformats.org/officeDocument/2006/relationships/image" Target="../media/image22.jpeg"/><Relationship Id="rId2" Type="http://schemas.openxmlformats.org/officeDocument/2006/relationships/notesSlide" Target="../notesSlides/notesSlide18.xml"/><Relationship Id="rId1" Type="http://schemas.openxmlformats.org/officeDocument/2006/relationships/slideLayout" Target="../slideLayouts/slideLayout14.xml"/></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14.xml"/></Relationships>
</file>

<file path=ppt/slides/_rels/slide2.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notesSlide" Target="../notesSlides/notesSlide2.xml"/><Relationship Id="rId1" Type="http://schemas.openxmlformats.org/officeDocument/2006/relationships/slideLayout" Target="../slideLayouts/slideLayout21.xml"/></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14.xml"/></Relationships>
</file>

<file path=ppt/slides/_rels/slide21.xml.rels><?xml version="1.0" encoding="UTF-8" standalone="yes"?>
<Relationships xmlns="http://schemas.openxmlformats.org/package/2006/relationships"><Relationship Id="rId3" Type="http://schemas.openxmlformats.org/officeDocument/2006/relationships/image" Target="../media/image23.jpeg"/><Relationship Id="rId2" Type="http://schemas.openxmlformats.org/officeDocument/2006/relationships/notesSlide" Target="../notesSlides/notesSlide21.xml"/><Relationship Id="rId1" Type="http://schemas.openxmlformats.org/officeDocument/2006/relationships/slideLayout" Target="../slideLayouts/slideLayout14.xml"/></Relationships>
</file>

<file path=ppt/slides/_rels/slide22.xml.rels><?xml version="1.0" encoding="UTF-8" standalone="yes"?>
<Relationships xmlns="http://schemas.openxmlformats.org/package/2006/relationships"><Relationship Id="rId3" Type="http://schemas.openxmlformats.org/officeDocument/2006/relationships/image" Target="../media/image24.jpeg"/><Relationship Id="rId2" Type="http://schemas.openxmlformats.org/officeDocument/2006/relationships/notesSlide" Target="../notesSlides/notesSlide22.xml"/><Relationship Id="rId1" Type="http://schemas.openxmlformats.org/officeDocument/2006/relationships/slideLayout" Target="../slideLayouts/slideLayout14.xml"/></Relationships>
</file>

<file path=ppt/slides/_rels/slide23.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23.xml"/><Relationship Id="rId1" Type="http://schemas.openxmlformats.org/officeDocument/2006/relationships/slideLayout" Target="../slideLayouts/slideLayout14.xml"/></Relationships>
</file>

<file path=ppt/slides/_rels/slide24.xml.rels><?xml version="1.0" encoding="UTF-8" standalone="yes"?>
<Relationships xmlns="http://schemas.openxmlformats.org/package/2006/relationships"><Relationship Id="rId3" Type="http://schemas.openxmlformats.org/officeDocument/2006/relationships/image" Target="../media/image26.jpeg"/><Relationship Id="rId2" Type="http://schemas.openxmlformats.org/officeDocument/2006/relationships/notesSlide" Target="../notesSlides/notesSlide24.xml"/><Relationship Id="rId1" Type="http://schemas.openxmlformats.org/officeDocument/2006/relationships/slideLayout" Target="../slideLayouts/slideLayout14.xml"/></Relationships>
</file>

<file path=ppt/slides/_rels/slide25.xml.rels><?xml version="1.0" encoding="UTF-8" standalone="yes"?>
<Relationships xmlns="http://schemas.openxmlformats.org/package/2006/relationships"><Relationship Id="rId3" Type="http://schemas.openxmlformats.org/officeDocument/2006/relationships/notesSlide" Target="../notesSlides/notesSlide25.xml"/><Relationship Id="rId2" Type="http://schemas.openxmlformats.org/officeDocument/2006/relationships/slideLayout" Target="../slideLayouts/slideLayout14.xml"/><Relationship Id="rId1" Type="http://schemas.openxmlformats.org/officeDocument/2006/relationships/video" Target="https://www.youtube.com/embed/vMceiGoRIXE?feature=oembed" TargetMode="External"/><Relationship Id="rId4" Type="http://schemas.openxmlformats.org/officeDocument/2006/relationships/image" Target="../media/image27.jpeg"/></Relationships>
</file>

<file path=ppt/slides/_rels/slide26.xml.rels><?xml version="1.0" encoding="UTF-8" standalone="yes"?>
<Relationships xmlns="http://schemas.openxmlformats.org/package/2006/relationships"><Relationship Id="rId3" Type="http://schemas.openxmlformats.org/officeDocument/2006/relationships/image" Target="../media/image28.jpeg"/><Relationship Id="rId2" Type="http://schemas.openxmlformats.org/officeDocument/2006/relationships/notesSlide" Target="../notesSlides/notesSlide26.xml"/><Relationship Id="rId1" Type="http://schemas.openxmlformats.org/officeDocument/2006/relationships/slideLayout" Target="../slideLayouts/slideLayout14.xml"/></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14.xml"/></Relationships>
</file>

<file path=ppt/slides/_rels/slide28.xml.rels><?xml version="1.0" encoding="UTF-8" standalone="yes"?>
<Relationships xmlns="http://schemas.openxmlformats.org/package/2006/relationships"><Relationship Id="rId3" Type="http://schemas.openxmlformats.org/officeDocument/2006/relationships/image" Target="../media/image29.png"/><Relationship Id="rId2" Type="http://schemas.openxmlformats.org/officeDocument/2006/relationships/notesSlide" Target="../notesSlides/notesSlide28.xml"/><Relationship Id="rId1" Type="http://schemas.openxmlformats.org/officeDocument/2006/relationships/slideLayout" Target="../slideLayouts/slideLayout14.xml"/></Relationships>
</file>

<file path=ppt/slides/_rels/slide29.xml.rels><?xml version="1.0" encoding="UTF-8" standalone="yes"?>
<Relationships xmlns="http://schemas.openxmlformats.org/package/2006/relationships"><Relationship Id="rId3" Type="http://schemas.openxmlformats.org/officeDocument/2006/relationships/image" Target="../media/image30.jpeg"/><Relationship Id="rId2" Type="http://schemas.openxmlformats.org/officeDocument/2006/relationships/notesSlide" Target="../notesSlides/notesSlide29.xml"/><Relationship Id="rId1" Type="http://schemas.openxmlformats.org/officeDocument/2006/relationships/slideLayout" Target="../slideLayouts/slideLayout14.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14.xml"/></Relationships>
</file>

<file path=ppt/slides/_rels/slide30.xml.rels><?xml version="1.0" encoding="UTF-8" standalone="yes"?>
<Relationships xmlns="http://schemas.openxmlformats.org/package/2006/relationships"><Relationship Id="rId3" Type="http://schemas.openxmlformats.org/officeDocument/2006/relationships/image" Target="../media/image31.jpeg"/><Relationship Id="rId2" Type="http://schemas.openxmlformats.org/officeDocument/2006/relationships/notesSlide" Target="../notesSlides/notesSlide30.xml"/><Relationship Id="rId1" Type="http://schemas.openxmlformats.org/officeDocument/2006/relationships/slideLayout" Target="../slideLayouts/slideLayout14.xml"/><Relationship Id="rId4" Type="http://schemas.openxmlformats.org/officeDocument/2006/relationships/image" Target="../media/image32.jpeg"/></Relationships>
</file>

<file path=ppt/slides/_rels/slide31.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notesSlide" Target="../notesSlides/notesSlide31.xml"/><Relationship Id="rId1" Type="http://schemas.openxmlformats.org/officeDocument/2006/relationships/slideLayout" Target="../slideLayouts/slideLayout14.xml"/></Relationships>
</file>

<file path=ppt/slides/_rels/slide32.xml.rels><?xml version="1.0" encoding="UTF-8" standalone="yes"?>
<Relationships xmlns="http://schemas.openxmlformats.org/package/2006/relationships"><Relationship Id="rId3" Type="http://schemas.openxmlformats.org/officeDocument/2006/relationships/notesSlide" Target="../notesSlides/notesSlide32.xml"/><Relationship Id="rId2" Type="http://schemas.openxmlformats.org/officeDocument/2006/relationships/slideLayout" Target="../slideLayouts/slideLayout14.xml"/><Relationship Id="rId1" Type="http://schemas.openxmlformats.org/officeDocument/2006/relationships/video" Target="https://www.youtube.com/embed/3jGeYgvDlcI?feature=oembed" TargetMode="External"/><Relationship Id="rId4" Type="http://schemas.openxmlformats.org/officeDocument/2006/relationships/image" Target="../media/image34.jpeg"/></Relationships>
</file>

<file path=ppt/slides/_rels/slide33.xml.rels><?xml version="1.0" encoding="UTF-8" standalone="yes"?>
<Relationships xmlns="http://schemas.openxmlformats.org/package/2006/relationships"><Relationship Id="rId3" Type="http://schemas.openxmlformats.org/officeDocument/2006/relationships/image" Target="../media/image35.png"/><Relationship Id="rId2" Type="http://schemas.openxmlformats.org/officeDocument/2006/relationships/notesSlide" Target="../notesSlides/notesSlide33.xml"/><Relationship Id="rId1" Type="http://schemas.openxmlformats.org/officeDocument/2006/relationships/slideLayout" Target="../slideLayouts/slideLayout14.xml"/><Relationship Id="rId4" Type="http://schemas.openxmlformats.org/officeDocument/2006/relationships/image" Target="../media/image36.svg"/></Relationships>
</file>

<file path=ppt/slides/_rels/slide34.xml.rels><?xml version="1.0" encoding="UTF-8" standalone="yes"?>
<Relationships xmlns="http://schemas.openxmlformats.org/package/2006/relationships"><Relationship Id="rId3" Type="http://schemas.openxmlformats.org/officeDocument/2006/relationships/image" Target="../media/image37.jpeg"/><Relationship Id="rId2" Type="http://schemas.openxmlformats.org/officeDocument/2006/relationships/notesSlide" Target="../notesSlides/notesSlide34.xml"/><Relationship Id="rId1" Type="http://schemas.openxmlformats.org/officeDocument/2006/relationships/slideLayout" Target="../slideLayouts/slideLayout14.xml"/></Relationships>
</file>

<file path=ppt/slides/_rels/slide35.xml.rels><?xml version="1.0" encoding="UTF-8" standalone="yes"?>
<Relationships xmlns="http://schemas.openxmlformats.org/package/2006/relationships"><Relationship Id="rId3" Type="http://schemas.openxmlformats.org/officeDocument/2006/relationships/notesSlide" Target="../notesSlides/notesSlide35.xml"/><Relationship Id="rId2" Type="http://schemas.openxmlformats.org/officeDocument/2006/relationships/slideLayout" Target="../slideLayouts/slideLayout14.xml"/><Relationship Id="rId1" Type="http://schemas.openxmlformats.org/officeDocument/2006/relationships/video" Target="https://www.youtube.com/embed/V-tVAXFGoOc?feature=oembed" TargetMode="External"/><Relationship Id="rId4" Type="http://schemas.openxmlformats.org/officeDocument/2006/relationships/image" Target="../media/image38.jpeg"/></Relationships>
</file>

<file path=ppt/slides/_rels/slide36.xml.rels><?xml version="1.0" encoding="UTF-8" standalone="yes"?>
<Relationships xmlns="http://schemas.openxmlformats.org/package/2006/relationships"><Relationship Id="rId3" Type="http://schemas.openxmlformats.org/officeDocument/2006/relationships/notesSlide" Target="../notesSlides/notesSlide36.xml"/><Relationship Id="rId2" Type="http://schemas.openxmlformats.org/officeDocument/2006/relationships/slideLayout" Target="../slideLayouts/slideLayout14.xml"/><Relationship Id="rId1" Type="http://schemas.openxmlformats.org/officeDocument/2006/relationships/video" Target="https://www.youtube.com/embed/7uHU6O06iGg?feature=oembed" TargetMode="External"/><Relationship Id="rId4" Type="http://schemas.openxmlformats.org/officeDocument/2006/relationships/image" Target="../media/image39.jpeg"/></Relationships>
</file>

<file path=ppt/slides/_rels/slide37.xml.rels><?xml version="1.0" encoding="UTF-8" standalone="yes"?>
<Relationships xmlns="http://schemas.openxmlformats.org/package/2006/relationships"><Relationship Id="rId3" Type="http://schemas.openxmlformats.org/officeDocument/2006/relationships/image" Target="../media/image37.jpeg"/><Relationship Id="rId2" Type="http://schemas.openxmlformats.org/officeDocument/2006/relationships/notesSlide" Target="../notesSlides/notesSlide37.xml"/><Relationship Id="rId1" Type="http://schemas.openxmlformats.org/officeDocument/2006/relationships/slideLayout" Target="../slideLayouts/slideLayout14.xml"/></Relationships>
</file>

<file path=ppt/slides/_rels/slide38.xml.rels><?xml version="1.0" encoding="UTF-8" standalone="yes"?>
<Relationships xmlns="http://schemas.openxmlformats.org/package/2006/relationships"><Relationship Id="rId8" Type="http://schemas.openxmlformats.org/officeDocument/2006/relationships/image" Target="../media/image45.svg"/><Relationship Id="rId3" Type="http://schemas.openxmlformats.org/officeDocument/2006/relationships/image" Target="../media/image40.png"/><Relationship Id="rId7" Type="http://schemas.openxmlformats.org/officeDocument/2006/relationships/image" Target="../media/image44.png"/><Relationship Id="rId12" Type="http://schemas.openxmlformats.org/officeDocument/2006/relationships/image" Target="../media/image49.svg"/><Relationship Id="rId2" Type="http://schemas.openxmlformats.org/officeDocument/2006/relationships/notesSlide" Target="../notesSlides/notesSlide38.xml"/><Relationship Id="rId1" Type="http://schemas.openxmlformats.org/officeDocument/2006/relationships/slideLayout" Target="../slideLayouts/slideLayout14.xml"/><Relationship Id="rId6" Type="http://schemas.openxmlformats.org/officeDocument/2006/relationships/image" Target="../media/image43.svg"/><Relationship Id="rId11" Type="http://schemas.openxmlformats.org/officeDocument/2006/relationships/image" Target="../media/image48.png"/><Relationship Id="rId5" Type="http://schemas.openxmlformats.org/officeDocument/2006/relationships/image" Target="../media/image42.png"/><Relationship Id="rId10" Type="http://schemas.openxmlformats.org/officeDocument/2006/relationships/image" Target="../media/image47.svg"/><Relationship Id="rId4" Type="http://schemas.openxmlformats.org/officeDocument/2006/relationships/image" Target="../media/image41.svg"/><Relationship Id="rId9" Type="http://schemas.openxmlformats.org/officeDocument/2006/relationships/image" Target="../media/image46.png"/></Relationships>
</file>

<file path=ppt/slides/_rels/slide39.xml.rels><?xml version="1.0" encoding="UTF-8" standalone="yes"?>
<Relationships xmlns="http://schemas.openxmlformats.org/package/2006/relationships"><Relationship Id="rId8" Type="http://schemas.openxmlformats.org/officeDocument/2006/relationships/image" Target="../media/image43.svg"/><Relationship Id="rId3" Type="http://schemas.openxmlformats.org/officeDocument/2006/relationships/image" Target="../media/image50.png"/><Relationship Id="rId7" Type="http://schemas.openxmlformats.org/officeDocument/2006/relationships/image" Target="../media/image42.png"/><Relationship Id="rId12" Type="http://schemas.openxmlformats.org/officeDocument/2006/relationships/image" Target="../media/image55.svg"/><Relationship Id="rId2" Type="http://schemas.openxmlformats.org/officeDocument/2006/relationships/notesSlide" Target="../notesSlides/notesSlide39.xml"/><Relationship Id="rId1" Type="http://schemas.openxmlformats.org/officeDocument/2006/relationships/slideLayout" Target="../slideLayouts/slideLayout14.xml"/><Relationship Id="rId6" Type="http://schemas.openxmlformats.org/officeDocument/2006/relationships/image" Target="../media/image53.svg"/><Relationship Id="rId11" Type="http://schemas.openxmlformats.org/officeDocument/2006/relationships/image" Target="../media/image54.png"/><Relationship Id="rId5" Type="http://schemas.openxmlformats.org/officeDocument/2006/relationships/image" Target="../media/image52.png"/><Relationship Id="rId10" Type="http://schemas.openxmlformats.org/officeDocument/2006/relationships/image" Target="../media/image45.svg"/><Relationship Id="rId4" Type="http://schemas.openxmlformats.org/officeDocument/2006/relationships/image" Target="../media/image51.svg"/><Relationship Id="rId9" Type="http://schemas.openxmlformats.org/officeDocument/2006/relationships/image" Target="../media/image44.png"/></Relationships>
</file>

<file path=ppt/slides/_rels/slide4.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notesSlide" Target="../notesSlides/notesSlide4.xml"/><Relationship Id="rId1" Type="http://schemas.openxmlformats.org/officeDocument/2006/relationships/slideLayout" Target="../slideLayouts/slideLayout14.xml"/><Relationship Id="rId4" Type="http://schemas.openxmlformats.org/officeDocument/2006/relationships/image" Target="../media/image11.svg"/></Relationships>
</file>

<file path=ppt/slides/_rels/slide40.xml.rels><?xml version="1.0" encoding="UTF-8" standalone="yes"?>
<Relationships xmlns="http://schemas.openxmlformats.org/package/2006/relationships"><Relationship Id="rId2" Type="http://schemas.openxmlformats.org/officeDocument/2006/relationships/notesSlide" Target="../notesSlides/notesSlide40.xml"/><Relationship Id="rId1" Type="http://schemas.openxmlformats.org/officeDocument/2006/relationships/slideLayout" Target="../slideLayouts/slideLayout14.xml"/></Relationships>
</file>

<file path=ppt/slides/_rels/slide41.xml.rels><?xml version="1.0" encoding="UTF-8" standalone="yes"?>
<Relationships xmlns="http://schemas.openxmlformats.org/package/2006/relationships"><Relationship Id="rId2" Type="http://schemas.openxmlformats.org/officeDocument/2006/relationships/notesSlide" Target="../notesSlides/notesSlide41.xml"/><Relationship Id="rId1" Type="http://schemas.openxmlformats.org/officeDocument/2006/relationships/slideLayout" Target="../slideLayouts/slideLayout14.xml"/></Relationships>
</file>

<file path=ppt/slides/_rels/slide42.xml.rels><?xml version="1.0" encoding="UTF-8" standalone="yes"?>
<Relationships xmlns="http://schemas.openxmlformats.org/package/2006/relationships"><Relationship Id="rId2" Type="http://schemas.openxmlformats.org/officeDocument/2006/relationships/notesSlide" Target="../notesSlides/notesSlide42.xml"/><Relationship Id="rId1" Type="http://schemas.openxmlformats.org/officeDocument/2006/relationships/slideLayout" Target="../slideLayouts/slideLayout14.xml"/></Relationships>
</file>

<file path=ppt/slides/_rels/slide43.xml.rels><?xml version="1.0" encoding="UTF-8" standalone="yes"?>
<Relationships xmlns="http://schemas.openxmlformats.org/package/2006/relationships"><Relationship Id="rId3" Type="http://schemas.openxmlformats.org/officeDocument/2006/relationships/image" Target="../media/image56.png"/><Relationship Id="rId2" Type="http://schemas.openxmlformats.org/officeDocument/2006/relationships/notesSlide" Target="../notesSlides/notesSlide43.xml"/><Relationship Id="rId1" Type="http://schemas.openxmlformats.org/officeDocument/2006/relationships/slideLayout" Target="../slideLayouts/slideLayout14.xml"/><Relationship Id="rId6" Type="http://schemas.openxmlformats.org/officeDocument/2006/relationships/image" Target="../media/image59.svg"/><Relationship Id="rId5" Type="http://schemas.openxmlformats.org/officeDocument/2006/relationships/image" Target="../media/image58.png"/><Relationship Id="rId4" Type="http://schemas.openxmlformats.org/officeDocument/2006/relationships/image" Target="../media/image57.svg"/></Relationships>
</file>

<file path=ppt/slides/_rels/slide44.xml.rels><?xml version="1.0" encoding="UTF-8" standalone="yes"?>
<Relationships xmlns="http://schemas.openxmlformats.org/package/2006/relationships"><Relationship Id="rId3" Type="http://schemas.openxmlformats.org/officeDocument/2006/relationships/image" Target="../media/image60.png"/><Relationship Id="rId2" Type="http://schemas.openxmlformats.org/officeDocument/2006/relationships/notesSlide" Target="../notesSlides/notesSlide44.xml"/><Relationship Id="rId1" Type="http://schemas.openxmlformats.org/officeDocument/2006/relationships/slideLayout" Target="../slideLayouts/slideLayout14.xml"/><Relationship Id="rId6" Type="http://schemas.openxmlformats.org/officeDocument/2006/relationships/image" Target="../media/image59.svg"/><Relationship Id="rId5" Type="http://schemas.openxmlformats.org/officeDocument/2006/relationships/image" Target="../media/image58.png"/><Relationship Id="rId4" Type="http://schemas.openxmlformats.org/officeDocument/2006/relationships/image" Target="../media/image61.svg"/></Relationships>
</file>

<file path=ppt/slides/_rels/slide45.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notesSlide" Target="../notesSlides/notesSlide45.xml"/><Relationship Id="rId1" Type="http://schemas.openxmlformats.org/officeDocument/2006/relationships/slideLayout" Target="../slideLayouts/slideLayout14.xml"/><Relationship Id="rId4" Type="http://schemas.openxmlformats.org/officeDocument/2006/relationships/image" Target="../media/image63.svg"/></Relationships>
</file>

<file path=ppt/slides/_rels/slide46.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notesSlide" Target="../notesSlides/notesSlide46.xml"/><Relationship Id="rId1" Type="http://schemas.openxmlformats.org/officeDocument/2006/relationships/slideLayout" Target="../slideLayouts/slideLayout14.xml"/><Relationship Id="rId4" Type="http://schemas.openxmlformats.org/officeDocument/2006/relationships/image" Target="../media/image63.svg"/></Relationships>
</file>

<file path=ppt/slides/_rels/slide47.xml.rels><?xml version="1.0" encoding="UTF-8" standalone="yes"?>
<Relationships xmlns="http://schemas.openxmlformats.org/package/2006/relationships"><Relationship Id="rId3" Type="http://schemas.openxmlformats.org/officeDocument/2006/relationships/image" Target="../media/image58.png"/><Relationship Id="rId2" Type="http://schemas.openxmlformats.org/officeDocument/2006/relationships/notesSlide" Target="../notesSlides/notesSlide47.xml"/><Relationship Id="rId1" Type="http://schemas.openxmlformats.org/officeDocument/2006/relationships/slideLayout" Target="../slideLayouts/slideLayout14.xml"/><Relationship Id="rId6" Type="http://schemas.openxmlformats.org/officeDocument/2006/relationships/image" Target="../media/image63.svg"/><Relationship Id="rId5" Type="http://schemas.openxmlformats.org/officeDocument/2006/relationships/image" Target="../media/image62.png"/><Relationship Id="rId4" Type="http://schemas.openxmlformats.org/officeDocument/2006/relationships/image" Target="../media/image59.svg"/></Relationships>
</file>

<file path=ppt/slides/_rels/slide48.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notesSlide" Target="../notesSlides/notesSlide48.xml"/><Relationship Id="rId1" Type="http://schemas.openxmlformats.org/officeDocument/2006/relationships/slideLayout" Target="../slideLayouts/slideLayout21.xml"/><Relationship Id="rId5" Type="http://schemas.openxmlformats.org/officeDocument/2006/relationships/image" Target="../media/image9.png"/><Relationship Id="rId4" Type="http://schemas.openxmlformats.org/officeDocument/2006/relationships/image" Target="../media/image8.png"/></Relationships>
</file>

<file path=ppt/slides/_rels/slide5.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notesSlide" Target="../notesSlides/notesSlide5.xml"/><Relationship Id="rId1" Type="http://schemas.openxmlformats.org/officeDocument/2006/relationships/slideLayout" Target="../slideLayouts/slideLayout14.xml"/><Relationship Id="rId4" Type="http://schemas.openxmlformats.org/officeDocument/2006/relationships/image" Target="../media/image13.png"/></Relationships>
</file>

<file path=ppt/slides/_rels/slide6.xml.rels><?xml version="1.0" encoding="UTF-8" standalone="yes"?>
<Relationships xmlns="http://schemas.openxmlformats.org/package/2006/relationships"><Relationship Id="rId3" Type="http://schemas.openxmlformats.org/officeDocument/2006/relationships/notesSlide" Target="../notesSlides/notesSlide6.xml"/><Relationship Id="rId2" Type="http://schemas.openxmlformats.org/officeDocument/2006/relationships/slideLayout" Target="../slideLayouts/slideLayout14.xml"/><Relationship Id="rId1" Type="http://schemas.openxmlformats.org/officeDocument/2006/relationships/video" Target="https://player.vimeo.com/video/1097757001?h=23a20f0838&amp;amp;app_id=122963" TargetMode="External"/><Relationship Id="rId4" Type="http://schemas.openxmlformats.org/officeDocument/2006/relationships/image" Target="../media/image14.jpeg"/></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14.xml"/></Relationships>
</file>

<file path=ppt/slides/_rels/slide8.xml.rels><?xml version="1.0" encoding="UTF-8" standalone="yes"?>
<Relationships xmlns="http://schemas.openxmlformats.org/package/2006/relationships"><Relationship Id="rId3" Type="http://schemas.openxmlformats.org/officeDocument/2006/relationships/image" Target="../media/image15.png"/><Relationship Id="rId7" Type="http://schemas.openxmlformats.org/officeDocument/2006/relationships/image" Target="../media/image18.jpeg"/><Relationship Id="rId2" Type="http://schemas.openxmlformats.org/officeDocument/2006/relationships/notesSlide" Target="../notesSlides/notesSlide8.xml"/><Relationship Id="rId1" Type="http://schemas.openxmlformats.org/officeDocument/2006/relationships/slideLayout" Target="../slideLayouts/slideLayout14.xml"/><Relationship Id="rId6" Type="http://schemas.openxmlformats.org/officeDocument/2006/relationships/image" Target="../media/image17.jpeg"/><Relationship Id="rId5" Type="http://schemas.openxmlformats.org/officeDocument/2006/relationships/image" Target="../media/image16.jpeg"/><Relationship Id="rId4" Type="http://schemas.microsoft.com/office/2007/relationships/hdphoto" Target="../media/hdphoto1.wdp"/></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14.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Shape 98">
          <a:extLst>
            <a:ext uri="{FF2B5EF4-FFF2-40B4-BE49-F238E27FC236}">
              <a16:creationId xmlns:a16="http://schemas.microsoft.com/office/drawing/2014/main" id="{83C3C96D-FCA9-2840-F4DC-A3617A450DFD}"/>
            </a:ext>
          </a:extLst>
        </p:cNvPr>
        <p:cNvGrpSpPr/>
        <p:nvPr/>
      </p:nvGrpSpPr>
      <p:grpSpPr>
        <a:xfrm>
          <a:off x="0" y="0"/>
          <a:ext cx="0" cy="0"/>
          <a:chOff x="0" y="0"/>
          <a:chExt cx="0" cy="0"/>
        </a:xfrm>
      </p:grpSpPr>
      <p:pic>
        <p:nvPicPr>
          <p:cNvPr id="3" name="Google Shape;93;p1">
            <a:extLst>
              <a:ext uri="{FF2B5EF4-FFF2-40B4-BE49-F238E27FC236}">
                <a16:creationId xmlns:a16="http://schemas.microsoft.com/office/drawing/2014/main" id="{E9B4E558-6A28-8CD0-8E64-EA9894423064}"/>
              </a:ext>
            </a:extLst>
          </p:cNvPr>
          <p:cNvPicPr preferRelativeResize="0"/>
          <p:nvPr/>
        </p:nvPicPr>
        <p:blipFill rotWithShape="1">
          <a:blip r:embed="rId3">
            <a:alphaModFix/>
          </a:blip>
          <a:srcRect/>
          <a:stretch/>
        </p:blipFill>
        <p:spPr>
          <a:xfrm>
            <a:off x="2099903" y="706405"/>
            <a:ext cx="8716096" cy="4146211"/>
          </a:xfrm>
          <a:prstGeom prst="rect">
            <a:avLst/>
          </a:prstGeom>
          <a:noFill/>
          <a:ln>
            <a:noFill/>
          </a:ln>
        </p:spPr>
      </p:pic>
      <p:sp>
        <p:nvSpPr>
          <p:cNvPr id="8" name="Google Shape;1524;p46">
            <a:extLst>
              <a:ext uri="{FF2B5EF4-FFF2-40B4-BE49-F238E27FC236}">
                <a16:creationId xmlns:a16="http://schemas.microsoft.com/office/drawing/2014/main" id="{34AA3D74-F915-9841-7297-57F97C21DB06}"/>
              </a:ext>
            </a:extLst>
          </p:cNvPr>
          <p:cNvSpPr/>
          <p:nvPr/>
        </p:nvSpPr>
        <p:spPr>
          <a:xfrm rot="-3610131">
            <a:off x="1302030" y="5035971"/>
            <a:ext cx="813405" cy="674373"/>
          </a:xfrm>
          <a:custGeom>
            <a:avLst/>
            <a:gdLst/>
            <a:ahLst/>
            <a:cxnLst/>
            <a:rect l="l" t="t" r="r" b="b"/>
            <a:pathLst>
              <a:path w="14379" h="11921" extrusionOk="0">
                <a:moveTo>
                  <a:pt x="36" y="324"/>
                </a:moveTo>
                <a:lnTo>
                  <a:pt x="36" y="324"/>
                </a:lnTo>
                <a:cubicBezTo>
                  <a:pt x="11" y="366"/>
                  <a:pt x="32" y="384"/>
                  <a:pt x="60" y="395"/>
                </a:cubicBezTo>
                <a:lnTo>
                  <a:pt x="60" y="395"/>
                </a:lnTo>
                <a:lnTo>
                  <a:pt x="36" y="324"/>
                </a:lnTo>
                <a:close/>
                <a:moveTo>
                  <a:pt x="1212" y="584"/>
                </a:moveTo>
                <a:cubicBezTo>
                  <a:pt x="1209" y="584"/>
                  <a:pt x="1206" y="585"/>
                  <a:pt x="1203" y="586"/>
                </a:cubicBezTo>
                <a:cubicBezTo>
                  <a:pt x="1205" y="586"/>
                  <a:pt x="1208" y="585"/>
                  <a:pt x="1212" y="584"/>
                </a:cubicBezTo>
                <a:close/>
                <a:moveTo>
                  <a:pt x="1619" y="908"/>
                </a:moveTo>
                <a:cubicBezTo>
                  <a:pt x="1619" y="910"/>
                  <a:pt x="1620" y="912"/>
                  <a:pt x="1621" y="912"/>
                </a:cubicBezTo>
                <a:lnTo>
                  <a:pt x="1621" y="912"/>
                </a:lnTo>
                <a:cubicBezTo>
                  <a:pt x="1621" y="911"/>
                  <a:pt x="1620" y="909"/>
                  <a:pt x="1619" y="908"/>
                </a:cubicBezTo>
                <a:close/>
                <a:moveTo>
                  <a:pt x="2310" y="908"/>
                </a:moveTo>
                <a:cubicBezTo>
                  <a:pt x="2310" y="913"/>
                  <a:pt x="2310" y="918"/>
                  <a:pt x="2310" y="923"/>
                </a:cubicBezTo>
                <a:lnTo>
                  <a:pt x="2310" y="923"/>
                </a:lnTo>
                <a:cubicBezTo>
                  <a:pt x="2310" y="919"/>
                  <a:pt x="2310" y="914"/>
                  <a:pt x="2310" y="908"/>
                </a:cubicBezTo>
                <a:close/>
                <a:moveTo>
                  <a:pt x="2016" y="1285"/>
                </a:moveTo>
                <a:lnTo>
                  <a:pt x="2016" y="1285"/>
                </a:lnTo>
                <a:cubicBezTo>
                  <a:pt x="2011" y="1286"/>
                  <a:pt x="2006" y="1287"/>
                  <a:pt x="2000" y="1289"/>
                </a:cubicBezTo>
                <a:cubicBezTo>
                  <a:pt x="2008" y="1289"/>
                  <a:pt x="2013" y="1287"/>
                  <a:pt x="2016" y="1285"/>
                </a:cubicBezTo>
                <a:close/>
                <a:moveTo>
                  <a:pt x="2200" y="1347"/>
                </a:moveTo>
                <a:cubicBezTo>
                  <a:pt x="2197" y="1351"/>
                  <a:pt x="2194" y="1356"/>
                  <a:pt x="2191" y="1360"/>
                </a:cubicBezTo>
                <a:cubicBezTo>
                  <a:pt x="2191" y="1360"/>
                  <a:pt x="2196" y="1354"/>
                  <a:pt x="2200" y="1347"/>
                </a:cubicBezTo>
                <a:close/>
                <a:moveTo>
                  <a:pt x="572" y="1467"/>
                </a:moveTo>
                <a:cubicBezTo>
                  <a:pt x="572" y="1469"/>
                  <a:pt x="572" y="1471"/>
                  <a:pt x="573" y="1472"/>
                </a:cubicBezTo>
                <a:lnTo>
                  <a:pt x="573" y="1472"/>
                </a:lnTo>
                <a:cubicBezTo>
                  <a:pt x="573" y="1470"/>
                  <a:pt x="572" y="1469"/>
                  <a:pt x="572" y="1467"/>
                </a:cubicBezTo>
                <a:close/>
                <a:moveTo>
                  <a:pt x="3143" y="1503"/>
                </a:moveTo>
                <a:cubicBezTo>
                  <a:pt x="3167" y="1503"/>
                  <a:pt x="3155" y="1515"/>
                  <a:pt x="3155" y="1527"/>
                </a:cubicBezTo>
                <a:cubicBezTo>
                  <a:pt x="3145" y="1527"/>
                  <a:pt x="3135" y="1527"/>
                  <a:pt x="3125" y="1520"/>
                </a:cubicBezTo>
                <a:lnTo>
                  <a:pt x="3125" y="1520"/>
                </a:lnTo>
                <a:cubicBezTo>
                  <a:pt x="3132" y="1510"/>
                  <a:pt x="3134" y="1503"/>
                  <a:pt x="3143" y="1503"/>
                </a:cubicBezTo>
                <a:close/>
                <a:moveTo>
                  <a:pt x="3026" y="1534"/>
                </a:moveTo>
                <a:cubicBezTo>
                  <a:pt x="3025" y="1534"/>
                  <a:pt x="3024" y="1536"/>
                  <a:pt x="3024" y="1539"/>
                </a:cubicBezTo>
                <a:cubicBezTo>
                  <a:pt x="3025" y="1537"/>
                  <a:pt x="3026" y="1535"/>
                  <a:pt x="3026" y="1534"/>
                </a:cubicBezTo>
                <a:close/>
                <a:moveTo>
                  <a:pt x="3277" y="1762"/>
                </a:moveTo>
                <a:cubicBezTo>
                  <a:pt x="3276" y="1763"/>
                  <a:pt x="3275" y="1764"/>
                  <a:pt x="3274" y="1765"/>
                </a:cubicBezTo>
                <a:cubicBezTo>
                  <a:pt x="3276" y="1765"/>
                  <a:pt x="3277" y="1764"/>
                  <a:pt x="3277" y="1762"/>
                </a:cubicBezTo>
                <a:close/>
                <a:moveTo>
                  <a:pt x="2862" y="1943"/>
                </a:moveTo>
                <a:cubicBezTo>
                  <a:pt x="2864" y="1943"/>
                  <a:pt x="2866" y="1943"/>
                  <a:pt x="2870" y="1943"/>
                </a:cubicBezTo>
                <a:lnTo>
                  <a:pt x="2870" y="1955"/>
                </a:lnTo>
                <a:cubicBezTo>
                  <a:pt x="2870" y="1949"/>
                  <a:pt x="2866" y="1946"/>
                  <a:pt x="2862" y="1943"/>
                </a:cubicBezTo>
                <a:close/>
                <a:moveTo>
                  <a:pt x="980" y="1991"/>
                </a:moveTo>
                <a:lnTo>
                  <a:pt x="980" y="1991"/>
                </a:lnTo>
                <a:cubicBezTo>
                  <a:pt x="979" y="1991"/>
                  <a:pt x="978" y="1991"/>
                  <a:pt x="976" y="1991"/>
                </a:cubicBezTo>
                <a:cubicBezTo>
                  <a:pt x="978" y="1991"/>
                  <a:pt x="979" y="1991"/>
                  <a:pt x="980" y="1991"/>
                </a:cubicBezTo>
                <a:close/>
                <a:moveTo>
                  <a:pt x="2965" y="1955"/>
                </a:moveTo>
                <a:cubicBezTo>
                  <a:pt x="2953" y="1967"/>
                  <a:pt x="2953" y="1991"/>
                  <a:pt x="2953" y="2027"/>
                </a:cubicBezTo>
                <a:cubicBezTo>
                  <a:pt x="2941" y="2015"/>
                  <a:pt x="2929" y="2003"/>
                  <a:pt x="2917" y="1991"/>
                </a:cubicBezTo>
                <a:cubicBezTo>
                  <a:pt x="2941" y="1967"/>
                  <a:pt x="2953" y="1955"/>
                  <a:pt x="2965" y="1955"/>
                </a:cubicBezTo>
                <a:close/>
                <a:moveTo>
                  <a:pt x="2419" y="2299"/>
                </a:moveTo>
                <a:cubicBezTo>
                  <a:pt x="2418" y="2299"/>
                  <a:pt x="2418" y="2300"/>
                  <a:pt x="2417" y="2301"/>
                </a:cubicBezTo>
                <a:cubicBezTo>
                  <a:pt x="2419" y="2301"/>
                  <a:pt x="2419" y="2300"/>
                  <a:pt x="2419" y="2299"/>
                </a:cubicBezTo>
                <a:close/>
                <a:moveTo>
                  <a:pt x="2116" y="2510"/>
                </a:moveTo>
                <a:cubicBezTo>
                  <a:pt x="2118" y="2510"/>
                  <a:pt x="2119" y="2511"/>
                  <a:pt x="2119" y="2515"/>
                </a:cubicBezTo>
                <a:lnTo>
                  <a:pt x="2108" y="2515"/>
                </a:lnTo>
                <a:cubicBezTo>
                  <a:pt x="2108" y="2515"/>
                  <a:pt x="2113" y="2510"/>
                  <a:pt x="2116" y="2510"/>
                </a:cubicBezTo>
                <a:close/>
                <a:moveTo>
                  <a:pt x="2000" y="2515"/>
                </a:moveTo>
                <a:cubicBezTo>
                  <a:pt x="2000" y="2515"/>
                  <a:pt x="1988" y="2527"/>
                  <a:pt x="1988" y="2527"/>
                </a:cubicBezTo>
                <a:cubicBezTo>
                  <a:pt x="1988" y="2527"/>
                  <a:pt x="1988" y="2515"/>
                  <a:pt x="1988" y="2515"/>
                </a:cubicBezTo>
                <a:close/>
                <a:moveTo>
                  <a:pt x="2735" y="2585"/>
                </a:moveTo>
                <a:cubicBezTo>
                  <a:pt x="2736" y="2588"/>
                  <a:pt x="2738" y="2593"/>
                  <a:pt x="2739" y="2598"/>
                </a:cubicBezTo>
                <a:cubicBezTo>
                  <a:pt x="2739" y="2591"/>
                  <a:pt x="2737" y="2587"/>
                  <a:pt x="2735" y="2585"/>
                </a:cubicBezTo>
                <a:close/>
                <a:moveTo>
                  <a:pt x="2031" y="2891"/>
                </a:moveTo>
                <a:cubicBezTo>
                  <a:pt x="2034" y="2891"/>
                  <a:pt x="2036" y="2893"/>
                  <a:pt x="2036" y="2896"/>
                </a:cubicBezTo>
                <a:cubicBezTo>
                  <a:pt x="2024" y="2908"/>
                  <a:pt x="2036" y="2932"/>
                  <a:pt x="2036" y="2967"/>
                </a:cubicBezTo>
                <a:cubicBezTo>
                  <a:pt x="2024" y="2955"/>
                  <a:pt x="2012" y="2932"/>
                  <a:pt x="1988" y="2920"/>
                </a:cubicBezTo>
                <a:cubicBezTo>
                  <a:pt x="2006" y="2902"/>
                  <a:pt x="2023" y="2891"/>
                  <a:pt x="2031" y="2891"/>
                </a:cubicBezTo>
                <a:close/>
                <a:moveTo>
                  <a:pt x="7596" y="6325"/>
                </a:moveTo>
                <a:cubicBezTo>
                  <a:pt x="7596" y="6325"/>
                  <a:pt x="7594" y="6327"/>
                  <a:pt x="7591" y="6331"/>
                </a:cubicBezTo>
                <a:lnTo>
                  <a:pt x="7591" y="6331"/>
                </a:lnTo>
                <a:cubicBezTo>
                  <a:pt x="7593" y="6330"/>
                  <a:pt x="7595" y="6327"/>
                  <a:pt x="7596" y="6325"/>
                </a:cubicBezTo>
                <a:close/>
                <a:moveTo>
                  <a:pt x="6913" y="6395"/>
                </a:moveTo>
                <a:cubicBezTo>
                  <a:pt x="6911" y="6395"/>
                  <a:pt x="6908" y="6395"/>
                  <a:pt x="6906" y="6396"/>
                </a:cubicBezTo>
                <a:cubicBezTo>
                  <a:pt x="6906" y="6396"/>
                  <a:pt x="6910" y="6396"/>
                  <a:pt x="6916" y="6395"/>
                </a:cubicBezTo>
                <a:lnTo>
                  <a:pt x="6916" y="6395"/>
                </a:lnTo>
                <a:cubicBezTo>
                  <a:pt x="6915" y="6395"/>
                  <a:pt x="6914" y="6395"/>
                  <a:pt x="6913" y="6395"/>
                </a:cubicBezTo>
                <a:close/>
                <a:moveTo>
                  <a:pt x="8689" y="7096"/>
                </a:moveTo>
                <a:cubicBezTo>
                  <a:pt x="8688" y="7096"/>
                  <a:pt x="8687" y="7096"/>
                  <a:pt x="8686" y="7096"/>
                </a:cubicBezTo>
                <a:lnTo>
                  <a:pt x="8686" y="7096"/>
                </a:lnTo>
                <a:cubicBezTo>
                  <a:pt x="8691" y="7098"/>
                  <a:pt x="8697" y="7099"/>
                  <a:pt x="8704" y="7099"/>
                </a:cubicBezTo>
                <a:cubicBezTo>
                  <a:pt x="8699" y="7097"/>
                  <a:pt x="8694" y="7096"/>
                  <a:pt x="8689" y="7096"/>
                </a:cubicBezTo>
                <a:close/>
                <a:moveTo>
                  <a:pt x="8140" y="7384"/>
                </a:moveTo>
                <a:cubicBezTo>
                  <a:pt x="8138" y="7386"/>
                  <a:pt x="8136" y="7389"/>
                  <a:pt x="8135" y="7392"/>
                </a:cubicBezTo>
                <a:lnTo>
                  <a:pt x="8135" y="7392"/>
                </a:lnTo>
                <a:cubicBezTo>
                  <a:pt x="8138" y="7390"/>
                  <a:pt x="8141" y="7388"/>
                  <a:pt x="8144" y="7384"/>
                </a:cubicBezTo>
                <a:cubicBezTo>
                  <a:pt x="8143" y="7384"/>
                  <a:pt x="8141" y="7384"/>
                  <a:pt x="8140" y="7384"/>
                </a:cubicBezTo>
                <a:close/>
                <a:moveTo>
                  <a:pt x="8135" y="7392"/>
                </a:moveTo>
                <a:lnTo>
                  <a:pt x="8135" y="7392"/>
                </a:lnTo>
                <a:cubicBezTo>
                  <a:pt x="8126" y="7396"/>
                  <a:pt x="8117" y="7396"/>
                  <a:pt x="8108" y="7396"/>
                </a:cubicBezTo>
                <a:cubicBezTo>
                  <a:pt x="8116" y="7404"/>
                  <a:pt x="8118" y="7420"/>
                  <a:pt x="8128" y="7420"/>
                </a:cubicBezTo>
                <a:cubicBezTo>
                  <a:pt x="8134" y="7420"/>
                  <a:pt x="8142" y="7414"/>
                  <a:pt x="8156" y="7396"/>
                </a:cubicBezTo>
                <a:lnTo>
                  <a:pt x="8132" y="7396"/>
                </a:lnTo>
                <a:cubicBezTo>
                  <a:pt x="8133" y="7395"/>
                  <a:pt x="8134" y="7393"/>
                  <a:pt x="8135" y="7392"/>
                </a:cubicBezTo>
                <a:close/>
                <a:moveTo>
                  <a:pt x="11109" y="7480"/>
                </a:moveTo>
                <a:cubicBezTo>
                  <a:pt x="11106" y="7482"/>
                  <a:pt x="11104" y="7483"/>
                  <a:pt x="11102" y="7485"/>
                </a:cubicBezTo>
                <a:lnTo>
                  <a:pt x="11102" y="7485"/>
                </a:lnTo>
                <a:cubicBezTo>
                  <a:pt x="11105" y="7483"/>
                  <a:pt x="11107" y="7482"/>
                  <a:pt x="11109" y="7480"/>
                </a:cubicBezTo>
                <a:close/>
                <a:moveTo>
                  <a:pt x="8418" y="7599"/>
                </a:moveTo>
                <a:lnTo>
                  <a:pt x="8418" y="7599"/>
                </a:lnTo>
                <a:cubicBezTo>
                  <a:pt x="8419" y="7600"/>
                  <a:pt x="8420" y="7601"/>
                  <a:pt x="8421" y="7601"/>
                </a:cubicBezTo>
                <a:lnTo>
                  <a:pt x="8421" y="7601"/>
                </a:lnTo>
                <a:cubicBezTo>
                  <a:pt x="8420" y="7600"/>
                  <a:pt x="8419" y="7600"/>
                  <a:pt x="8418" y="7599"/>
                </a:cubicBezTo>
                <a:close/>
                <a:moveTo>
                  <a:pt x="10692" y="7646"/>
                </a:moveTo>
                <a:cubicBezTo>
                  <a:pt x="10673" y="7660"/>
                  <a:pt x="10669" y="7665"/>
                  <a:pt x="10673" y="7665"/>
                </a:cubicBezTo>
                <a:cubicBezTo>
                  <a:pt x="10677" y="7665"/>
                  <a:pt x="10688" y="7661"/>
                  <a:pt x="10702" y="7656"/>
                </a:cubicBezTo>
                <a:lnTo>
                  <a:pt x="10702" y="7656"/>
                </a:lnTo>
                <a:lnTo>
                  <a:pt x="10704" y="7658"/>
                </a:lnTo>
                <a:lnTo>
                  <a:pt x="10713" y="7652"/>
                </a:lnTo>
                <a:lnTo>
                  <a:pt x="10713" y="7652"/>
                </a:lnTo>
                <a:cubicBezTo>
                  <a:pt x="10709" y="7653"/>
                  <a:pt x="10705" y="7655"/>
                  <a:pt x="10702" y="7656"/>
                </a:cubicBezTo>
                <a:lnTo>
                  <a:pt x="10702" y="7656"/>
                </a:lnTo>
                <a:lnTo>
                  <a:pt x="10692" y="7646"/>
                </a:lnTo>
                <a:close/>
                <a:moveTo>
                  <a:pt x="10726" y="7715"/>
                </a:moveTo>
                <a:lnTo>
                  <a:pt x="10726" y="7715"/>
                </a:lnTo>
                <a:cubicBezTo>
                  <a:pt x="10723" y="7716"/>
                  <a:pt x="10720" y="7717"/>
                  <a:pt x="10716" y="7718"/>
                </a:cubicBezTo>
                <a:cubicBezTo>
                  <a:pt x="10719" y="7718"/>
                  <a:pt x="10722" y="7717"/>
                  <a:pt x="10726" y="7715"/>
                </a:cubicBezTo>
                <a:close/>
                <a:moveTo>
                  <a:pt x="7025" y="7754"/>
                </a:moveTo>
                <a:lnTo>
                  <a:pt x="7025" y="7754"/>
                </a:lnTo>
                <a:cubicBezTo>
                  <a:pt x="7027" y="7754"/>
                  <a:pt x="7029" y="7754"/>
                  <a:pt x="7032" y="7755"/>
                </a:cubicBezTo>
                <a:lnTo>
                  <a:pt x="7032" y="7755"/>
                </a:lnTo>
                <a:cubicBezTo>
                  <a:pt x="7029" y="7754"/>
                  <a:pt x="7027" y="7754"/>
                  <a:pt x="7025" y="7754"/>
                </a:cubicBezTo>
                <a:close/>
                <a:moveTo>
                  <a:pt x="11311" y="7765"/>
                </a:moveTo>
                <a:cubicBezTo>
                  <a:pt x="11310" y="7767"/>
                  <a:pt x="11309" y="7768"/>
                  <a:pt x="11308" y="7769"/>
                </a:cubicBezTo>
                <a:lnTo>
                  <a:pt x="11308" y="7769"/>
                </a:lnTo>
                <a:cubicBezTo>
                  <a:pt x="11309" y="7768"/>
                  <a:pt x="11310" y="7767"/>
                  <a:pt x="11311" y="7765"/>
                </a:cubicBezTo>
                <a:close/>
                <a:moveTo>
                  <a:pt x="11308" y="7769"/>
                </a:moveTo>
                <a:lnTo>
                  <a:pt x="11308" y="7769"/>
                </a:lnTo>
                <a:cubicBezTo>
                  <a:pt x="11303" y="7775"/>
                  <a:pt x="11298" y="7780"/>
                  <a:pt x="11295" y="7784"/>
                </a:cubicBezTo>
                <a:lnTo>
                  <a:pt x="11295" y="7784"/>
                </a:lnTo>
                <a:cubicBezTo>
                  <a:pt x="11300" y="7781"/>
                  <a:pt x="11303" y="7775"/>
                  <a:pt x="11308" y="7769"/>
                </a:cubicBezTo>
                <a:close/>
                <a:moveTo>
                  <a:pt x="10735" y="7842"/>
                </a:moveTo>
                <a:cubicBezTo>
                  <a:pt x="10726" y="7846"/>
                  <a:pt x="10715" y="7852"/>
                  <a:pt x="10704" y="7861"/>
                </a:cubicBezTo>
                <a:cubicBezTo>
                  <a:pt x="10717" y="7854"/>
                  <a:pt x="10727" y="7848"/>
                  <a:pt x="10735" y="7842"/>
                </a:cubicBezTo>
                <a:close/>
                <a:moveTo>
                  <a:pt x="10954" y="7837"/>
                </a:moveTo>
                <a:cubicBezTo>
                  <a:pt x="10942" y="7849"/>
                  <a:pt x="10942" y="7849"/>
                  <a:pt x="10930" y="7861"/>
                </a:cubicBezTo>
                <a:cubicBezTo>
                  <a:pt x="10930" y="7849"/>
                  <a:pt x="10930" y="7849"/>
                  <a:pt x="10930" y="7849"/>
                </a:cubicBezTo>
                <a:cubicBezTo>
                  <a:pt x="10942" y="7849"/>
                  <a:pt x="10942" y="7849"/>
                  <a:pt x="10954" y="7837"/>
                </a:cubicBezTo>
                <a:close/>
                <a:moveTo>
                  <a:pt x="10918" y="7861"/>
                </a:moveTo>
                <a:cubicBezTo>
                  <a:pt x="10906" y="7873"/>
                  <a:pt x="10882" y="7885"/>
                  <a:pt x="10871" y="7896"/>
                </a:cubicBezTo>
                <a:cubicBezTo>
                  <a:pt x="10859" y="7885"/>
                  <a:pt x="10847" y="7885"/>
                  <a:pt x="10835" y="7885"/>
                </a:cubicBezTo>
                <a:cubicBezTo>
                  <a:pt x="10859" y="7873"/>
                  <a:pt x="10882" y="7861"/>
                  <a:pt x="10894" y="7861"/>
                </a:cubicBezTo>
                <a:close/>
                <a:moveTo>
                  <a:pt x="10906" y="7885"/>
                </a:moveTo>
                <a:cubicBezTo>
                  <a:pt x="10894" y="7896"/>
                  <a:pt x="10894" y="7896"/>
                  <a:pt x="10894" y="7896"/>
                </a:cubicBezTo>
                <a:lnTo>
                  <a:pt x="10882" y="7896"/>
                </a:lnTo>
                <a:cubicBezTo>
                  <a:pt x="10894" y="7896"/>
                  <a:pt x="10894" y="7896"/>
                  <a:pt x="10906" y="7885"/>
                </a:cubicBezTo>
                <a:close/>
                <a:moveTo>
                  <a:pt x="10751" y="7908"/>
                </a:moveTo>
                <a:lnTo>
                  <a:pt x="10751" y="7908"/>
                </a:lnTo>
                <a:cubicBezTo>
                  <a:pt x="10751" y="7910"/>
                  <a:pt x="10750" y="7911"/>
                  <a:pt x="10750" y="7912"/>
                </a:cubicBezTo>
                <a:lnTo>
                  <a:pt x="10750" y="7912"/>
                </a:lnTo>
                <a:cubicBezTo>
                  <a:pt x="10750" y="7911"/>
                  <a:pt x="10751" y="7910"/>
                  <a:pt x="10751" y="7908"/>
                </a:cubicBezTo>
                <a:close/>
                <a:moveTo>
                  <a:pt x="11124" y="7966"/>
                </a:moveTo>
                <a:cubicBezTo>
                  <a:pt x="11130" y="7966"/>
                  <a:pt x="11130" y="7970"/>
                  <a:pt x="11109" y="7992"/>
                </a:cubicBezTo>
                <a:cubicBezTo>
                  <a:pt x="11109" y="7980"/>
                  <a:pt x="11109" y="7980"/>
                  <a:pt x="11109" y="7968"/>
                </a:cubicBezTo>
                <a:cubicBezTo>
                  <a:pt x="11113" y="7968"/>
                  <a:pt x="11120" y="7966"/>
                  <a:pt x="11124" y="7966"/>
                </a:cubicBezTo>
                <a:close/>
                <a:moveTo>
                  <a:pt x="11704" y="8016"/>
                </a:moveTo>
                <a:lnTo>
                  <a:pt x="11704" y="8016"/>
                </a:lnTo>
                <a:cubicBezTo>
                  <a:pt x="11691" y="8020"/>
                  <a:pt x="11682" y="8024"/>
                  <a:pt x="11674" y="8028"/>
                </a:cubicBezTo>
                <a:lnTo>
                  <a:pt x="11674" y="8028"/>
                </a:lnTo>
                <a:cubicBezTo>
                  <a:pt x="11685" y="8024"/>
                  <a:pt x="11695" y="8020"/>
                  <a:pt x="11704" y="8016"/>
                </a:cubicBezTo>
                <a:close/>
                <a:moveTo>
                  <a:pt x="10936" y="8190"/>
                </a:moveTo>
                <a:cubicBezTo>
                  <a:pt x="10931" y="8195"/>
                  <a:pt x="10928" y="8201"/>
                  <a:pt x="10923" y="8208"/>
                </a:cubicBezTo>
                <a:lnTo>
                  <a:pt x="10923" y="8208"/>
                </a:lnTo>
                <a:cubicBezTo>
                  <a:pt x="10930" y="8201"/>
                  <a:pt x="10934" y="8195"/>
                  <a:pt x="10936" y="8190"/>
                </a:cubicBezTo>
                <a:close/>
                <a:moveTo>
                  <a:pt x="10923" y="8208"/>
                </a:moveTo>
                <a:lnTo>
                  <a:pt x="10923" y="8208"/>
                </a:lnTo>
                <a:cubicBezTo>
                  <a:pt x="10916" y="8214"/>
                  <a:pt x="10907" y="8221"/>
                  <a:pt x="10894" y="8230"/>
                </a:cubicBezTo>
                <a:cubicBezTo>
                  <a:pt x="10910" y="8222"/>
                  <a:pt x="10918" y="8214"/>
                  <a:pt x="10923" y="8208"/>
                </a:cubicBezTo>
                <a:close/>
                <a:moveTo>
                  <a:pt x="8704" y="8242"/>
                </a:moveTo>
                <a:lnTo>
                  <a:pt x="8704" y="8242"/>
                </a:lnTo>
                <a:cubicBezTo>
                  <a:pt x="8696" y="8244"/>
                  <a:pt x="8690" y="8246"/>
                  <a:pt x="8685" y="8247"/>
                </a:cubicBezTo>
                <a:lnTo>
                  <a:pt x="8685" y="8247"/>
                </a:lnTo>
                <a:cubicBezTo>
                  <a:pt x="8682" y="8246"/>
                  <a:pt x="8679" y="8245"/>
                  <a:pt x="8675" y="8245"/>
                </a:cubicBezTo>
                <a:cubicBezTo>
                  <a:pt x="8674" y="8245"/>
                  <a:pt x="8672" y="8245"/>
                  <a:pt x="8671" y="8245"/>
                </a:cubicBezTo>
                <a:lnTo>
                  <a:pt x="8671" y="8245"/>
                </a:lnTo>
                <a:cubicBezTo>
                  <a:pt x="8674" y="8246"/>
                  <a:pt x="8677" y="8247"/>
                  <a:pt x="8680" y="8247"/>
                </a:cubicBezTo>
                <a:cubicBezTo>
                  <a:pt x="8682" y="8247"/>
                  <a:pt x="8683" y="8247"/>
                  <a:pt x="8685" y="8247"/>
                </a:cubicBezTo>
                <a:lnTo>
                  <a:pt x="8685" y="8247"/>
                </a:lnTo>
                <a:cubicBezTo>
                  <a:pt x="8691" y="8248"/>
                  <a:pt x="8695" y="8250"/>
                  <a:pt x="8699" y="8250"/>
                </a:cubicBezTo>
                <a:cubicBezTo>
                  <a:pt x="8702" y="8250"/>
                  <a:pt x="8704" y="8248"/>
                  <a:pt x="8704" y="8242"/>
                </a:cubicBezTo>
                <a:close/>
                <a:moveTo>
                  <a:pt x="11132" y="8277"/>
                </a:moveTo>
                <a:cubicBezTo>
                  <a:pt x="11132" y="8277"/>
                  <a:pt x="11132" y="8277"/>
                  <a:pt x="11121" y="8289"/>
                </a:cubicBezTo>
                <a:cubicBezTo>
                  <a:pt x="11121" y="8277"/>
                  <a:pt x="11121" y="8277"/>
                  <a:pt x="11109" y="8277"/>
                </a:cubicBezTo>
                <a:close/>
                <a:moveTo>
                  <a:pt x="11144" y="8277"/>
                </a:moveTo>
                <a:cubicBezTo>
                  <a:pt x="11144" y="8277"/>
                  <a:pt x="11144" y="8277"/>
                  <a:pt x="11156" y="8289"/>
                </a:cubicBezTo>
                <a:lnTo>
                  <a:pt x="11121" y="8289"/>
                </a:lnTo>
                <a:cubicBezTo>
                  <a:pt x="11132" y="8277"/>
                  <a:pt x="11132" y="8277"/>
                  <a:pt x="11144" y="8277"/>
                </a:cubicBezTo>
                <a:close/>
                <a:moveTo>
                  <a:pt x="11204" y="8277"/>
                </a:moveTo>
                <a:cubicBezTo>
                  <a:pt x="11204" y="8277"/>
                  <a:pt x="11204" y="8277"/>
                  <a:pt x="11216" y="8289"/>
                </a:cubicBezTo>
                <a:lnTo>
                  <a:pt x="11192" y="8289"/>
                </a:lnTo>
                <a:cubicBezTo>
                  <a:pt x="11192" y="8289"/>
                  <a:pt x="11192" y="8277"/>
                  <a:pt x="11204" y="8277"/>
                </a:cubicBezTo>
                <a:close/>
                <a:moveTo>
                  <a:pt x="9039" y="8331"/>
                </a:moveTo>
                <a:cubicBezTo>
                  <a:pt x="9039" y="8331"/>
                  <a:pt x="9038" y="8331"/>
                  <a:pt x="9037" y="8331"/>
                </a:cubicBezTo>
                <a:lnTo>
                  <a:pt x="9037" y="8331"/>
                </a:lnTo>
                <a:cubicBezTo>
                  <a:pt x="9044" y="8335"/>
                  <a:pt x="9051" y="8337"/>
                  <a:pt x="9061" y="8337"/>
                </a:cubicBezTo>
                <a:cubicBezTo>
                  <a:pt x="9053" y="8333"/>
                  <a:pt x="9046" y="8331"/>
                  <a:pt x="9039" y="8331"/>
                </a:cubicBezTo>
                <a:close/>
                <a:moveTo>
                  <a:pt x="10966" y="8385"/>
                </a:moveTo>
                <a:lnTo>
                  <a:pt x="10966" y="8385"/>
                </a:lnTo>
                <a:cubicBezTo>
                  <a:pt x="10942" y="8397"/>
                  <a:pt x="10930" y="8397"/>
                  <a:pt x="10918" y="8397"/>
                </a:cubicBezTo>
                <a:cubicBezTo>
                  <a:pt x="10906" y="8397"/>
                  <a:pt x="10894" y="8408"/>
                  <a:pt x="10871" y="8420"/>
                </a:cubicBezTo>
                <a:cubicBezTo>
                  <a:pt x="10871" y="8422"/>
                  <a:pt x="10872" y="8423"/>
                  <a:pt x="10874" y="8423"/>
                </a:cubicBezTo>
                <a:cubicBezTo>
                  <a:pt x="10890" y="8423"/>
                  <a:pt x="10945" y="8395"/>
                  <a:pt x="10966" y="8385"/>
                </a:cubicBezTo>
                <a:close/>
                <a:moveTo>
                  <a:pt x="11179" y="8433"/>
                </a:moveTo>
                <a:lnTo>
                  <a:pt x="11179" y="8433"/>
                </a:lnTo>
                <a:cubicBezTo>
                  <a:pt x="11168" y="8445"/>
                  <a:pt x="11156" y="8456"/>
                  <a:pt x="11144" y="8456"/>
                </a:cubicBezTo>
                <a:cubicBezTo>
                  <a:pt x="11168" y="8444"/>
                  <a:pt x="11168" y="8444"/>
                  <a:pt x="11179" y="8433"/>
                </a:cubicBezTo>
                <a:close/>
                <a:moveTo>
                  <a:pt x="11311" y="8504"/>
                </a:moveTo>
                <a:cubicBezTo>
                  <a:pt x="11311" y="8504"/>
                  <a:pt x="11311" y="8504"/>
                  <a:pt x="11311" y="8516"/>
                </a:cubicBezTo>
                <a:lnTo>
                  <a:pt x="11299" y="8516"/>
                </a:lnTo>
                <a:cubicBezTo>
                  <a:pt x="11299" y="8516"/>
                  <a:pt x="11311" y="8504"/>
                  <a:pt x="11311" y="8504"/>
                </a:cubicBezTo>
                <a:close/>
                <a:moveTo>
                  <a:pt x="11156" y="8456"/>
                </a:moveTo>
                <a:cubicBezTo>
                  <a:pt x="11192" y="8456"/>
                  <a:pt x="11216" y="8456"/>
                  <a:pt x="11240" y="8468"/>
                </a:cubicBezTo>
                <a:cubicBezTo>
                  <a:pt x="11252" y="8468"/>
                  <a:pt x="11252" y="8480"/>
                  <a:pt x="11252" y="8492"/>
                </a:cubicBezTo>
                <a:lnTo>
                  <a:pt x="11240" y="8492"/>
                </a:lnTo>
                <a:cubicBezTo>
                  <a:pt x="11240" y="8504"/>
                  <a:pt x="11240" y="8504"/>
                  <a:pt x="11240" y="8516"/>
                </a:cubicBezTo>
                <a:cubicBezTo>
                  <a:pt x="11224" y="8521"/>
                  <a:pt x="11210" y="8526"/>
                  <a:pt x="11201" y="8526"/>
                </a:cubicBezTo>
                <a:cubicBezTo>
                  <a:pt x="11190" y="8526"/>
                  <a:pt x="11185" y="8518"/>
                  <a:pt x="11192" y="8492"/>
                </a:cubicBezTo>
                <a:lnTo>
                  <a:pt x="11216" y="8480"/>
                </a:lnTo>
                <a:cubicBezTo>
                  <a:pt x="11216" y="8480"/>
                  <a:pt x="11228" y="8468"/>
                  <a:pt x="11239" y="8468"/>
                </a:cubicBezTo>
                <a:lnTo>
                  <a:pt x="11239" y="8468"/>
                </a:lnTo>
                <a:cubicBezTo>
                  <a:pt x="11228" y="8468"/>
                  <a:pt x="11216" y="8480"/>
                  <a:pt x="11204" y="8480"/>
                </a:cubicBezTo>
                <a:cubicBezTo>
                  <a:pt x="11180" y="8480"/>
                  <a:pt x="11156" y="8468"/>
                  <a:pt x="11156" y="8456"/>
                </a:cubicBezTo>
                <a:close/>
                <a:moveTo>
                  <a:pt x="11311" y="8504"/>
                </a:moveTo>
                <a:cubicBezTo>
                  <a:pt x="11299" y="8504"/>
                  <a:pt x="11275" y="8516"/>
                  <a:pt x="11263" y="8527"/>
                </a:cubicBezTo>
                <a:cubicBezTo>
                  <a:pt x="11263" y="8516"/>
                  <a:pt x="11275" y="8516"/>
                  <a:pt x="11275" y="8516"/>
                </a:cubicBezTo>
                <a:cubicBezTo>
                  <a:pt x="11287" y="8504"/>
                  <a:pt x="11299" y="8504"/>
                  <a:pt x="11311" y="8504"/>
                </a:cubicBezTo>
                <a:close/>
                <a:moveTo>
                  <a:pt x="11287" y="8527"/>
                </a:moveTo>
                <a:cubicBezTo>
                  <a:pt x="11287" y="8539"/>
                  <a:pt x="11299" y="8551"/>
                  <a:pt x="11311" y="8563"/>
                </a:cubicBezTo>
                <a:cubicBezTo>
                  <a:pt x="11299" y="8563"/>
                  <a:pt x="11299" y="8575"/>
                  <a:pt x="11287" y="8587"/>
                </a:cubicBezTo>
                <a:cubicBezTo>
                  <a:pt x="11277" y="8591"/>
                  <a:pt x="11266" y="8592"/>
                  <a:pt x="11256" y="8592"/>
                </a:cubicBezTo>
                <a:cubicBezTo>
                  <a:pt x="11233" y="8592"/>
                  <a:pt x="11212" y="8584"/>
                  <a:pt x="11204" y="8575"/>
                </a:cubicBezTo>
                <a:cubicBezTo>
                  <a:pt x="11240" y="8575"/>
                  <a:pt x="11275" y="8551"/>
                  <a:pt x="11287" y="8527"/>
                </a:cubicBezTo>
                <a:close/>
                <a:moveTo>
                  <a:pt x="12002" y="8587"/>
                </a:moveTo>
                <a:cubicBezTo>
                  <a:pt x="12002" y="8590"/>
                  <a:pt x="12001" y="8593"/>
                  <a:pt x="12001" y="8596"/>
                </a:cubicBezTo>
                <a:lnTo>
                  <a:pt x="12001" y="8596"/>
                </a:lnTo>
                <a:cubicBezTo>
                  <a:pt x="12002" y="8594"/>
                  <a:pt x="12002" y="8591"/>
                  <a:pt x="12002" y="8587"/>
                </a:cubicBezTo>
                <a:close/>
                <a:moveTo>
                  <a:pt x="10204" y="8658"/>
                </a:moveTo>
                <a:cubicBezTo>
                  <a:pt x="10201" y="8658"/>
                  <a:pt x="10199" y="8659"/>
                  <a:pt x="10196" y="8660"/>
                </a:cubicBezTo>
                <a:lnTo>
                  <a:pt x="10196" y="8660"/>
                </a:lnTo>
                <a:cubicBezTo>
                  <a:pt x="10201" y="8660"/>
                  <a:pt x="10204" y="8658"/>
                  <a:pt x="10204" y="8658"/>
                </a:cubicBezTo>
                <a:close/>
                <a:moveTo>
                  <a:pt x="11406" y="8658"/>
                </a:moveTo>
                <a:cubicBezTo>
                  <a:pt x="11394" y="8658"/>
                  <a:pt x="11394" y="8658"/>
                  <a:pt x="11383" y="8670"/>
                </a:cubicBezTo>
                <a:cubicBezTo>
                  <a:pt x="11383" y="8670"/>
                  <a:pt x="11383" y="8670"/>
                  <a:pt x="11383" y="8658"/>
                </a:cubicBezTo>
                <a:close/>
                <a:moveTo>
                  <a:pt x="11255" y="8763"/>
                </a:moveTo>
                <a:cubicBezTo>
                  <a:pt x="11250" y="8764"/>
                  <a:pt x="11244" y="8766"/>
                  <a:pt x="11240" y="8766"/>
                </a:cubicBezTo>
                <a:cubicBezTo>
                  <a:pt x="11244" y="8766"/>
                  <a:pt x="11249" y="8765"/>
                  <a:pt x="11255" y="8763"/>
                </a:cubicBezTo>
                <a:close/>
                <a:moveTo>
                  <a:pt x="8263" y="9004"/>
                </a:moveTo>
                <a:cubicBezTo>
                  <a:pt x="8262" y="9010"/>
                  <a:pt x="8261" y="9015"/>
                  <a:pt x="8261" y="9019"/>
                </a:cubicBezTo>
                <a:lnTo>
                  <a:pt x="8261" y="9019"/>
                </a:lnTo>
                <a:cubicBezTo>
                  <a:pt x="8262" y="9013"/>
                  <a:pt x="8263" y="9007"/>
                  <a:pt x="8263" y="9004"/>
                </a:cubicBezTo>
                <a:close/>
                <a:moveTo>
                  <a:pt x="8620" y="9063"/>
                </a:moveTo>
                <a:lnTo>
                  <a:pt x="8620" y="9063"/>
                </a:lnTo>
                <a:cubicBezTo>
                  <a:pt x="8632" y="9069"/>
                  <a:pt x="8644" y="9072"/>
                  <a:pt x="8656" y="9072"/>
                </a:cubicBezTo>
                <a:cubicBezTo>
                  <a:pt x="8668" y="9072"/>
                  <a:pt x="8680" y="9069"/>
                  <a:pt x="8692" y="9063"/>
                </a:cubicBezTo>
                <a:lnTo>
                  <a:pt x="8692" y="9063"/>
                </a:lnTo>
                <a:cubicBezTo>
                  <a:pt x="8671" y="9091"/>
                  <a:pt x="8650" y="9118"/>
                  <a:pt x="8637" y="9118"/>
                </a:cubicBezTo>
                <a:cubicBezTo>
                  <a:pt x="8627" y="9118"/>
                  <a:pt x="8620" y="9104"/>
                  <a:pt x="8620" y="9063"/>
                </a:cubicBezTo>
                <a:close/>
                <a:moveTo>
                  <a:pt x="8799" y="9099"/>
                </a:moveTo>
                <a:cubicBezTo>
                  <a:pt x="8799" y="9099"/>
                  <a:pt x="8811" y="9111"/>
                  <a:pt x="8811" y="9111"/>
                </a:cubicBezTo>
                <a:cubicBezTo>
                  <a:pt x="8811" y="9123"/>
                  <a:pt x="8799" y="9123"/>
                  <a:pt x="8799" y="9135"/>
                </a:cubicBezTo>
                <a:cubicBezTo>
                  <a:pt x="8797" y="9137"/>
                  <a:pt x="8795" y="9138"/>
                  <a:pt x="8793" y="9138"/>
                </a:cubicBezTo>
                <a:cubicBezTo>
                  <a:pt x="8787" y="9138"/>
                  <a:pt x="8789" y="9118"/>
                  <a:pt x="8799" y="9099"/>
                </a:cubicBezTo>
                <a:close/>
                <a:moveTo>
                  <a:pt x="7084" y="9135"/>
                </a:moveTo>
                <a:cubicBezTo>
                  <a:pt x="7084" y="9138"/>
                  <a:pt x="7083" y="9141"/>
                  <a:pt x="7083" y="9144"/>
                </a:cubicBezTo>
                <a:lnTo>
                  <a:pt x="7083" y="9144"/>
                </a:lnTo>
                <a:cubicBezTo>
                  <a:pt x="7084" y="9140"/>
                  <a:pt x="7084" y="9137"/>
                  <a:pt x="7084" y="9135"/>
                </a:cubicBezTo>
                <a:close/>
                <a:moveTo>
                  <a:pt x="8763" y="9099"/>
                </a:moveTo>
                <a:cubicBezTo>
                  <a:pt x="8763" y="9111"/>
                  <a:pt x="8751" y="9123"/>
                  <a:pt x="8751" y="9147"/>
                </a:cubicBezTo>
                <a:cubicBezTo>
                  <a:pt x="8751" y="9135"/>
                  <a:pt x="8751" y="9111"/>
                  <a:pt x="8751" y="9099"/>
                </a:cubicBezTo>
                <a:close/>
                <a:moveTo>
                  <a:pt x="8906" y="9194"/>
                </a:moveTo>
                <a:cubicBezTo>
                  <a:pt x="8906" y="9194"/>
                  <a:pt x="8894" y="9206"/>
                  <a:pt x="8894" y="9218"/>
                </a:cubicBezTo>
                <a:cubicBezTo>
                  <a:pt x="8894" y="9206"/>
                  <a:pt x="8894" y="9194"/>
                  <a:pt x="8894" y="9194"/>
                </a:cubicBezTo>
                <a:close/>
                <a:moveTo>
                  <a:pt x="8645" y="9326"/>
                </a:moveTo>
                <a:cubicBezTo>
                  <a:pt x="8648" y="9326"/>
                  <a:pt x="8649" y="9334"/>
                  <a:pt x="8644" y="9361"/>
                </a:cubicBezTo>
                <a:cubicBezTo>
                  <a:pt x="8641" y="9357"/>
                  <a:pt x="8638" y="9356"/>
                  <a:pt x="8636" y="9356"/>
                </a:cubicBezTo>
                <a:cubicBezTo>
                  <a:pt x="8632" y="9356"/>
                  <a:pt x="8632" y="9364"/>
                  <a:pt x="8632" y="9373"/>
                </a:cubicBezTo>
                <a:cubicBezTo>
                  <a:pt x="8632" y="9373"/>
                  <a:pt x="8620" y="9373"/>
                  <a:pt x="8620" y="9361"/>
                </a:cubicBezTo>
                <a:cubicBezTo>
                  <a:pt x="8620" y="9357"/>
                  <a:pt x="8620" y="9353"/>
                  <a:pt x="8620" y="9349"/>
                </a:cubicBezTo>
                <a:cubicBezTo>
                  <a:pt x="8628" y="9349"/>
                  <a:pt x="8640" y="9326"/>
                  <a:pt x="8645" y="9326"/>
                </a:cubicBezTo>
                <a:close/>
                <a:moveTo>
                  <a:pt x="8227" y="9385"/>
                </a:moveTo>
                <a:cubicBezTo>
                  <a:pt x="8227" y="9397"/>
                  <a:pt x="8227" y="9409"/>
                  <a:pt x="8227" y="9409"/>
                </a:cubicBezTo>
                <a:cubicBezTo>
                  <a:pt x="8227" y="9409"/>
                  <a:pt x="8227" y="9420"/>
                  <a:pt x="8215" y="9420"/>
                </a:cubicBezTo>
                <a:cubicBezTo>
                  <a:pt x="8227" y="9409"/>
                  <a:pt x="8227" y="9409"/>
                  <a:pt x="8227" y="9385"/>
                </a:cubicBezTo>
                <a:close/>
                <a:moveTo>
                  <a:pt x="8668" y="9397"/>
                </a:moveTo>
                <a:cubicBezTo>
                  <a:pt x="8668" y="9409"/>
                  <a:pt x="8668" y="9409"/>
                  <a:pt x="8668" y="9420"/>
                </a:cubicBezTo>
                <a:lnTo>
                  <a:pt x="8644" y="9420"/>
                </a:lnTo>
                <a:cubicBezTo>
                  <a:pt x="8644" y="9420"/>
                  <a:pt x="8644" y="9409"/>
                  <a:pt x="8644" y="9397"/>
                </a:cubicBezTo>
                <a:close/>
                <a:moveTo>
                  <a:pt x="8204" y="9397"/>
                </a:moveTo>
                <a:cubicBezTo>
                  <a:pt x="8204" y="9420"/>
                  <a:pt x="8192" y="9432"/>
                  <a:pt x="8192" y="9444"/>
                </a:cubicBezTo>
                <a:cubicBezTo>
                  <a:pt x="8192" y="9432"/>
                  <a:pt x="8192" y="9420"/>
                  <a:pt x="8192" y="9409"/>
                </a:cubicBezTo>
                <a:cubicBezTo>
                  <a:pt x="8192" y="9412"/>
                  <a:pt x="8193" y="9413"/>
                  <a:pt x="8194" y="9413"/>
                </a:cubicBezTo>
                <a:cubicBezTo>
                  <a:pt x="8198" y="9413"/>
                  <a:pt x="8204" y="9405"/>
                  <a:pt x="8204" y="9397"/>
                </a:cubicBezTo>
                <a:close/>
                <a:moveTo>
                  <a:pt x="8751" y="9471"/>
                </a:moveTo>
                <a:cubicBezTo>
                  <a:pt x="8754" y="9471"/>
                  <a:pt x="8757" y="9474"/>
                  <a:pt x="8763" y="9480"/>
                </a:cubicBezTo>
                <a:lnTo>
                  <a:pt x="8739" y="9480"/>
                </a:lnTo>
                <a:cubicBezTo>
                  <a:pt x="8745" y="9474"/>
                  <a:pt x="8748" y="9471"/>
                  <a:pt x="8751" y="9471"/>
                </a:cubicBezTo>
                <a:close/>
                <a:moveTo>
                  <a:pt x="8894" y="9492"/>
                </a:moveTo>
                <a:lnTo>
                  <a:pt x="8894" y="9504"/>
                </a:lnTo>
                <a:lnTo>
                  <a:pt x="8882" y="9504"/>
                </a:lnTo>
                <a:cubicBezTo>
                  <a:pt x="8882" y="9504"/>
                  <a:pt x="8882" y="9504"/>
                  <a:pt x="8894" y="9492"/>
                </a:cubicBezTo>
                <a:close/>
                <a:moveTo>
                  <a:pt x="8930" y="9444"/>
                </a:moveTo>
                <a:cubicBezTo>
                  <a:pt x="8918" y="9468"/>
                  <a:pt x="8930" y="9480"/>
                  <a:pt x="8930" y="9504"/>
                </a:cubicBezTo>
                <a:cubicBezTo>
                  <a:pt x="8918" y="9504"/>
                  <a:pt x="8918" y="9492"/>
                  <a:pt x="8906" y="9492"/>
                </a:cubicBezTo>
                <a:cubicBezTo>
                  <a:pt x="8918" y="9468"/>
                  <a:pt x="8918" y="9444"/>
                  <a:pt x="8930" y="9444"/>
                </a:cubicBezTo>
                <a:close/>
                <a:moveTo>
                  <a:pt x="8620" y="9480"/>
                </a:moveTo>
                <a:cubicBezTo>
                  <a:pt x="8620" y="9504"/>
                  <a:pt x="8620" y="9516"/>
                  <a:pt x="8608" y="9516"/>
                </a:cubicBezTo>
                <a:cubicBezTo>
                  <a:pt x="8608" y="9516"/>
                  <a:pt x="8608" y="9516"/>
                  <a:pt x="8596" y="9504"/>
                </a:cubicBezTo>
                <a:lnTo>
                  <a:pt x="8608" y="9480"/>
                </a:lnTo>
                <a:close/>
                <a:moveTo>
                  <a:pt x="6996" y="9579"/>
                </a:moveTo>
                <a:cubicBezTo>
                  <a:pt x="6994" y="9581"/>
                  <a:pt x="6991" y="9584"/>
                  <a:pt x="6989" y="9587"/>
                </a:cubicBezTo>
                <a:cubicBezTo>
                  <a:pt x="6991" y="9585"/>
                  <a:pt x="6994" y="9582"/>
                  <a:pt x="6996" y="9579"/>
                </a:cubicBezTo>
                <a:close/>
                <a:moveTo>
                  <a:pt x="8882" y="9516"/>
                </a:moveTo>
                <a:cubicBezTo>
                  <a:pt x="8882" y="9540"/>
                  <a:pt x="8870" y="9563"/>
                  <a:pt x="8870" y="9587"/>
                </a:cubicBezTo>
                <a:cubicBezTo>
                  <a:pt x="8860" y="9577"/>
                  <a:pt x="8850" y="9573"/>
                  <a:pt x="8840" y="9573"/>
                </a:cubicBezTo>
                <a:cubicBezTo>
                  <a:pt x="8826" y="9573"/>
                  <a:pt x="8813" y="9580"/>
                  <a:pt x="8799" y="9587"/>
                </a:cubicBezTo>
                <a:cubicBezTo>
                  <a:pt x="8823" y="9563"/>
                  <a:pt x="8858" y="9528"/>
                  <a:pt x="8882" y="9516"/>
                </a:cubicBezTo>
                <a:close/>
                <a:moveTo>
                  <a:pt x="8775" y="9528"/>
                </a:moveTo>
                <a:cubicBezTo>
                  <a:pt x="8775" y="9551"/>
                  <a:pt x="8763" y="9551"/>
                  <a:pt x="8763" y="9563"/>
                </a:cubicBezTo>
                <a:cubicBezTo>
                  <a:pt x="8763" y="9578"/>
                  <a:pt x="8764" y="9584"/>
                  <a:pt x="8766" y="9584"/>
                </a:cubicBezTo>
                <a:cubicBezTo>
                  <a:pt x="8771" y="9584"/>
                  <a:pt x="8779" y="9556"/>
                  <a:pt x="8787" y="9540"/>
                </a:cubicBezTo>
                <a:lnTo>
                  <a:pt x="8799" y="9540"/>
                </a:lnTo>
                <a:lnTo>
                  <a:pt x="8787" y="9587"/>
                </a:lnTo>
                <a:cubicBezTo>
                  <a:pt x="8780" y="9591"/>
                  <a:pt x="8774" y="9592"/>
                  <a:pt x="8769" y="9592"/>
                </a:cubicBezTo>
                <a:cubicBezTo>
                  <a:pt x="8757" y="9592"/>
                  <a:pt x="8751" y="9584"/>
                  <a:pt x="8751" y="9575"/>
                </a:cubicBezTo>
                <a:cubicBezTo>
                  <a:pt x="8751" y="9563"/>
                  <a:pt x="8763" y="9540"/>
                  <a:pt x="8763" y="9528"/>
                </a:cubicBezTo>
                <a:close/>
                <a:moveTo>
                  <a:pt x="8596" y="9480"/>
                </a:moveTo>
                <a:cubicBezTo>
                  <a:pt x="8596" y="9504"/>
                  <a:pt x="8585" y="9516"/>
                  <a:pt x="8585" y="9528"/>
                </a:cubicBezTo>
                <a:cubicBezTo>
                  <a:pt x="8561" y="9551"/>
                  <a:pt x="8549" y="9587"/>
                  <a:pt x="8537" y="9599"/>
                </a:cubicBezTo>
                <a:cubicBezTo>
                  <a:pt x="8537" y="9575"/>
                  <a:pt x="8537" y="9540"/>
                  <a:pt x="8537" y="9516"/>
                </a:cubicBezTo>
                <a:cubicBezTo>
                  <a:pt x="8541" y="9508"/>
                  <a:pt x="8545" y="9506"/>
                  <a:pt x="8549" y="9506"/>
                </a:cubicBezTo>
                <a:cubicBezTo>
                  <a:pt x="8551" y="9506"/>
                  <a:pt x="8554" y="9507"/>
                  <a:pt x="8556" y="9507"/>
                </a:cubicBezTo>
                <a:cubicBezTo>
                  <a:pt x="8564" y="9507"/>
                  <a:pt x="8573" y="9504"/>
                  <a:pt x="8585" y="9480"/>
                </a:cubicBezTo>
                <a:close/>
                <a:moveTo>
                  <a:pt x="12395" y="9611"/>
                </a:moveTo>
                <a:cubicBezTo>
                  <a:pt x="12406" y="9611"/>
                  <a:pt x="12406" y="9623"/>
                  <a:pt x="12395" y="9635"/>
                </a:cubicBezTo>
                <a:lnTo>
                  <a:pt x="12371" y="9635"/>
                </a:lnTo>
                <a:cubicBezTo>
                  <a:pt x="12383" y="9623"/>
                  <a:pt x="12395" y="9623"/>
                  <a:pt x="12395" y="9611"/>
                </a:cubicBezTo>
                <a:close/>
                <a:moveTo>
                  <a:pt x="8888" y="9590"/>
                </a:moveTo>
                <a:cubicBezTo>
                  <a:pt x="8894" y="9590"/>
                  <a:pt x="8900" y="9593"/>
                  <a:pt x="8906" y="9599"/>
                </a:cubicBezTo>
                <a:cubicBezTo>
                  <a:pt x="8897" y="9625"/>
                  <a:pt x="8876" y="9644"/>
                  <a:pt x="8861" y="9644"/>
                </a:cubicBezTo>
                <a:cubicBezTo>
                  <a:pt x="8855" y="9644"/>
                  <a:pt x="8850" y="9641"/>
                  <a:pt x="8846" y="9635"/>
                </a:cubicBezTo>
                <a:cubicBezTo>
                  <a:pt x="8858" y="9611"/>
                  <a:pt x="8858" y="9611"/>
                  <a:pt x="8870" y="9599"/>
                </a:cubicBezTo>
                <a:cubicBezTo>
                  <a:pt x="8876" y="9593"/>
                  <a:pt x="8882" y="9590"/>
                  <a:pt x="8888" y="9590"/>
                </a:cubicBezTo>
                <a:close/>
                <a:moveTo>
                  <a:pt x="9001" y="9587"/>
                </a:moveTo>
                <a:cubicBezTo>
                  <a:pt x="9013" y="9587"/>
                  <a:pt x="9013" y="9611"/>
                  <a:pt x="9001" y="9635"/>
                </a:cubicBezTo>
                <a:cubicBezTo>
                  <a:pt x="9001" y="9635"/>
                  <a:pt x="8989" y="9635"/>
                  <a:pt x="8989" y="9647"/>
                </a:cubicBezTo>
                <a:cubicBezTo>
                  <a:pt x="8989" y="9623"/>
                  <a:pt x="9001" y="9599"/>
                  <a:pt x="9001" y="9587"/>
                </a:cubicBezTo>
                <a:close/>
                <a:moveTo>
                  <a:pt x="7382" y="9659"/>
                </a:moveTo>
                <a:cubicBezTo>
                  <a:pt x="7382" y="9662"/>
                  <a:pt x="7383" y="9664"/>
                  <a:pt x="7384" y="9664"/>
                </a:cubicBezTo>
                <a:cubicBezTo>
                  <a:pt x="7385" y="9664"/>
                  <a:pt x="7385" y="9663"/>
                  <a:pt x="7386" y="9663"/>
                </a:cubicBezTo>
                <a:lnTo>
                  <a:pt x="7386" y="9663"/>
                </a:lnTo>
                <a:cubicBezTo>
                  <a:pt x="7385" y="9662"/>
                  <a:pt x="7383" y="9660"/>
                  <a:pt x="7382" y="9659"/>
                </a:cubicBezTo>
                <a:close/>
                <a:moveTo>
                  <a:pt x="8918" y="9599"/>
                </a:moveTo>
                <a:lnTo>
                  <a:pt x="8918" y="9599"/>
                </a:lnTo>
                <a:cubicBezTo>
                  <a:pt x="8930" y="9623"/>
                  <a:pt x="8942" y="9647"/>
                  <a:pt x="8954" y="9682"/>
                </a:cubicBezTo>
                <a:lnTo>
                  <a:pt x="8989" y="9611"/>
                </a:lnTo>
                <a:lnTo>
                  <a:pt x="8989" y="9611"/>
                </a:lnTo>
                <a:cubicBezTo>
                  <a:pt x="8989" y="9611"/>
                  <a:pt x="8989" y="9647"/>
                  <a:pt x="8977" y="9659"/>
                </a:cubicBezTo>
                <a:cubicBezTo>
                  <a:pt x="8977" y="9670"/>
                  <a:pt x="8966" y="9670"/>
                  <a:pt x="8966" y="9682"/>
                </a:cubicBezTo>
                <a:lnTo>
                  <a:pt x="8954" y="9682"/>
                </a:lnTo>
                <a:cubicBezTo>
                  <a:pt x="8951" y="9684"/>
                  <a:pt x="8947" y="9685"/>
                  <a:pt x="8944" y="9685"/>
                </a:cubicBezTo>
                <a:cubicBezTo>
                  <a:pt x="8924" y="9685"/>
                  <a:pt x="8908" y="9651"/>
                  <a:pt x="8918" y="9599"/>
                </a:cubicBezTo>
                <a:close/>
                <a:moveTo>
                  <a:pt x="9151" y="9546"/>
                </a:moveTo>
                <a:cubicBezTo>
                  <a:pt x="9154" y="9546"/>
                  <a:pt x="9156" y="9551"/>
                  <a:pt x="9156" y="9563"/>
                </a:cubicBezTo>
                <a:lnTo>
                  <a:pt x="9144" y="9575"/>
                </a:lnTo>
                <a:cubicBezTo>
                  <a:pt x="9156" y="9587"/>
                  <a:pt x="9168" y="9599"/>
                  <a:pt x="9180" y="9599"/>
                </a:cubicBezTo>
                <a:cubicBezTo>
                  <a:pt x="9204" y="9599"/>
                  <a:pt x="9216" y="9599"/>
                  <a:pt x="9227" y="9623"/>
                </a:cubicBezTo>
                <a:cubicBezTo>
                  <a:pt x="9204" y="9623"/>
                  <a:pt x="9180" y="9647"/>
                  <a:pt x="9156" y="9659"/>
                </a:cubicBezTo>
                <a:lnTo>
                  <a:pt x="9180" y="9599"/>
                </a:lnTo>
                <a:lnTo>
                  <a:pt x="9180" y="9599"/>
                </a:lnTo>
                <a:cubicBezTo>
                  <a:pt x="9120" y="9670"/>
                  <a:pt x="9108" y="9694"/>
                  <a:pt x="9061" y="9706"/>
                </a:cubicBezTo>
                <a:cubicBezTo>
                  <a:pt x="9061" y="9694"/>
                  <a:pt x="9073" y="9659"/>
                  <a:pt x="9073" y="9659"/>
                </a:cubicBezTo>
                <a:cubicBezTo>
                  <a:pt x="9071" y="9658"/>
                  <a:pt x="9069" y="9657"/>
                  <a:pt x="9067" y="9657"/>
                </a:cubicBezTo>
                <a:cubicBezTo>
                  <a:pt x="9053" y="9657"/>
                  <a:pt x="9042" y="9687"/>
                  <a:pt x="9025" y="9687"/>
                </a:cubicBezTo>
                <a:cubicBezTo>
                  <a:pt x="9018" y="9687"/>
                  <a:pt x="9010" y="9683"/>
                  <a:pt x="9001" y="9670"/>
                </a:cubicBezTo>
                <a:lnTo>
                  <a:pt x="9037" y="9635"/>
                </a:lnTo>
                <a:cubicBezTo>
                  <a:pt x="9025" y="9623"/>
                  <a:pt x="9025" y="9623"/>
                  <a:pt x="9013" y="9623"/>
                </a:cubicBezTo>
                <a:cubicBezTo>
                  <a:pt x="9033" y="9597"/>
                  <a:pt x="9056" y="9578"/>
                  <a:pt x="9073" y="9578"/>
                </a:cubicBezTo>
                <a:cubicBezTo>
                  <a:pt x="9087" y="9578"/>
                  <a:pt x="9097" y="9591"/>
                  <a:pt x="9097" y="9623"/>
                </a:cubicBezTo>
                <a:lnTo>
                  <a:pt x="9085" y="9635"/>
                </a:lnTo>
                <a:cubicBezTo>
                  <a:pt x="9086" y="9638"/>
                  <a:pt x="9087" y="9640"/>
                  <a:pt x="9089" y="9640"/>
                </a:cubicBezTo>
                <a:cubicBezTo>
                  <a:pt x="9104" y="9640"/>
                  <a:pt x="9139" y="9546"/>
                  <a:pt x="9151" y="9546"/>
                </a:cubicBezTo>
                <a:close/>
                <a:moveTo>
                  <a:pt x="13047" y="9713"/>
                </a:moveTo>
                <a:cubicBezTo>
                  <a:pt x="13042" y="9713"/>
                  <a:pt x="13034" y="9722"/>
                  <a:pt x="13026" y="9730"/>
                </a:cubicBezTo>
                <a:cubicBezTo>
                  <a:pt x="13033" y="9722"/>
                  <a:pt x="13040" y="9717"/>
                  <a:pt x="13047" y="9713"/>
                </a:cubicBezTo>
                <a:lnTo>
                  <a:pt x="13047" y="9713"/>
                </a:lnTo>
                <a:cubicBezTo>
                  <a:pt x="13047" y="9713"/>
                  <a:pt x="13047" y="9713"/>
                  <a:pt x="13047" y="9713"/>
                </a:cubicBezTo>
                <a:close/>
                <a:moveTo>
                  <a:pt x="7227" y="9730"/>
                </a:moveTo>
                <a:lnTo>
                  <a:pt x="7227" y="9730"/>
                </a:lnTo>
                <a:cubicBezTo>
                  <a:pt x="7227" y="9730"/>
                  <a:pt x="7227" y="9730"/>
                  <a:pt x="7227" y="9730"/>
                </a:cubicBezTo>
                <a:cubicBezTo>
                  <a:pt x="7227" y="9730"/>
                  <a:pt x="7227" y="9730"/>
                  <a:pt x="7227" y="9730"/>
                </a:cubicBezTo>
                <a:close/>
                <a:moveTo>
                  <a:pt x="10692" y="9682"/>
                </a:moveTo>
                <a:cubicBezTo>
                  <a:pt x="10686" y="9682"/>
                  <a:pt x="10677" y="9706"/>
                  <a:pt x="10666" y="9732"/>
                </a:cubicBezTo>
                <a:lnTo>
                  <a:pt x="10666" y="9732"/>
                </a:lnTo>
                <a:cubicBezTo>
                  <a:pt x="10676" y="9719"/>
                  <a:pt x="10676" y="9723"/>
                  <a:pt x="10692" y="9682"/>
                </a:cubicBezTo>
                <a:close/>
                <a:moveTo>
                  <a:pt x="10858" y="9749"/>
                </a:moveTo>
                <a:cubicBezTo>
                  <a:pt x="10859" y="9750"/>
                  <a:pt x="10859" y="9752"/>
                  <a:pt x="10859" y="9754"/>
                </a:cubicBezTo>
                <a:cubicBezTo>
                  <a:pt x="10859" y="9751"/>
                  <a:pt x="10859" y="9749"/>
                  <a:pt x="10858" y="9749"/>
                </a:cubicBezTo>
                <a:close/>
                <a:moveTo>
                  <a:pt x="10666" y="9732"/>
                </a:moveTo>
                <a:cubicBezTo>
                  <a:pt x="10662" y="9738"/>
                  <a:pt x="10656" y="9747"/>
                  <a:pt x="10644" y="9766"/>
                </a:cubicBezTo>
                <a:cubicBezTo>
                  <a:pt x="10647" y="9765"/>
                  <a:pt x="10650" y="9764"/>
                  <a:pt x="10653" y="9763"/>
                </a:cubicBezTo>
                <a:lnTo>
                  <a:pt x="10653" y="9763"/>
                </a:lnTo>
                <a:cubicBezTo>
                  <a:pt x="10657" y="9753"/>
                  <a:pt x="10662" y="9743"/>
                  <a:pt x="10666" y="9732"/>
                </a:cubicBezTo>
                <a:close/>
                <a:moveTo>
                  <a:pt x="9619" y="9725"/>
                </a:moveTo>
                <a:lnTo>
                  <a:pt x="9608" y="9778"/>
                </a:lnTo>
                <a:cubicBezTo>
                  <a:pt x="9620" y="9766"/>
                  <a:pt x="9620" y="9754"/>
                  <a:pt x="9632" y="9730"/>
                </a:cubicBezTo>
                <a:cubicBezTo>
                  <a:pt x="9632" y="9730"/>
                  <a:pt x="9632" y="9742"/>
                  <a:pt x="9632" y="9742"/>
                </a:cubicBezTo>
                <a:cubicBezTo>
                  <a:pt x="9632" y="9754"/>
                  <a:pt x="9620" y="9766"/>
                  <a:pt x="9608" y="9778"/>
                </a:cubicBezTo>
                <a:cubicBezTo>
                  <a:pt x="9608" y="9790"/>
                  <a:pt x="9597" y="9801"/>
                  <a:pt x="9597" y="9813"/>
                </a:cubicBezTo>
                <a:cubicBezTo>
                  <a:pt x="9597" y="9772"/>
                  <a:pt x="9614" y="9740"/>
                  <a:pt x="9619" y="9725"/>
                </a:cubicBezTo>
                <a:close/>
                <a:moveTo>
                  <a:pt x="7646" y="9797"/>
                </a:moveTo>
                <a:cubicBezTo>
                  <a:pt x="7644" y="9803"/>
                  <a:pt x="7643" y="9808"/>
                  <a:pt x="7642" y="9814"/>
                </a:cubicBezTo>
                <a:lnTo>
                  <a:pt x="7642" y="9814"/>
                </a:lnTo>
                <a:cubicBezTo>
                  <a:pt x="7644" y="9809"/>
                  <a:pt x="7645" y="9803"/>
                  <a:pt x="7646" y="9797"/>
                </a:cubicBezTo>
                <a:close/>
                <a:moveTo>
                  <a:pt x="9835" y="9801"/>
                </a:moveTo>
                <a:cubicBezTo>
                  <a:pt x="9835" y="9801"/>
                  <a:pt x="9835" y="9813"/>
                  <a:pt x="9835" y="9825"/>
                </a:cubicBezTo>
                <a:lnTo>
                  <a:pt x="9823" y="9825"/>
                </a:lnTo>
                <a:cubicBezTo>
                  <a:pt x="9835" y="9813"/>
                  <a:pt x="9835" y="9801"/>
                  <a:pt x="9835" y="9801"/>
                </a:cubicBezTo>
                <a:close/>
                <a:moveTo>
                  <a:pt x="10990" y="9825"/>
                </a:moveTo>
                <a:cubicBezTo>
                  <a:pt x="10990" y="9825"/>
                  <a:pt x="10982" y="9833"/>
                  <a:pt x="10979" y="9842"/>
                </a:cubicBezTo>
                <a:lnTo>
                  <a:pt x="10979" y="9842"/>
                </a:lnTo>
                <a:cubicBezTo>
                  <a:pt x="10983" y="9837"/>
                  <a:pt x="10986" y="9832"/>
                  <a:pt x="10990" y="9825"/>
                </a:cubicBezTo>
                <a:close/>
                <a:moveTo>
                  <a:pt x="7642" y="9814"/>
                </a:moveTo>
                <a:cubicBezTo>
                  <a:pt x="7632" y="9837"/>
                  <a:pt x="7608" y="9849"/>
                  <a:pt x="7608" y="9849"/>
                </a:cubicBezTo>
                <a:cubicBezTo>
                  <a:pt x="7612" y="9851"/>
                  <a:pt x="7615" y="9852"/>
                  <a:pt x="7618" y="9852"/>
                </a:cubicBezTo>
                <a:cubicBezTo>
                  <a:pt x="7629" y="9852"/>
                  <a:pt x="7636" y="9836"/>
                  <a:pt x="7642" y="9814"/>
                </a:cubicBezTo>
                <a:close/>
                <a:moveTo>
                  <a:pt x="13157" y="9861"/>
                </a:moveTo>
                <a:cubicBezTo>
                  <a:pt x="13149" y="9861"/>
                  <a:pt x="13116" y="9891"/>
                  <a:pt x="13088" y="9912"/>
                </a:cubicBezTo>
                <a:lnTo>
                  <a:pt x="13088" y="9912"/>
                </a:lnTo>
                <a:cubicBezTo>
                  <a:pt x="13129" y="9889"/>
                  <a:pt x="13113" y="9904"/>
                  <a:pt x="13157" y="9861"/>
                </a:cubicBezTo>
                <a:close/>
                <a:moveTo>
                  <a:pt x="13088" y="9912"/>
                </a:moveTo>
                <a:cubicBezTo>
                  <a:pt x="13083" y="9915"/>
                  <a:pt x="13079" y="9917"/>
                  <a:pt x="13073" y="9921"/>
                </a:cubicBezTo>
                <a:cubicBezTo>
                  <a:pt x="13074" y="9921"/>
                  <a:pt x="13075" y="9921"/>
                  <a:pt x="13076" y="9921"/>
                </a:cubicBezTo>
                <a:lnTo>
                  <a:pt x="13076" y="9921"/>
                </a:lnTo>
                <a:cubicBezTo>
                  <a:pt x="13079" y="9918"/>
                  <a:pt x="13083" y="9915"/>
                  <a:pt x="13088" y="9912"/>
                </a:cubicBezTo>
                <a:close/>
                <a:moveTo>
                  <a:pt x="8656" y="9873"/>
                </a:moveTo>
                <a:cubicBezTo>
                  <a:pt x="8644" y="9885"/>
                  <a:pt x="8656" y="9909"/>
                  <a:pt x="8668" y="9932"/>
                </a:cubicBezTo>
                <a:cubicBezTo>
                  <a:pt x="8656" y="9932"/>
                  <a:pt x="8644" y="9921"/>
                  <a:pt x="8632" y="9921"/>
                </a:cubicBezTo>
                <a:cubicBezTo>
                  <a:pt x="8632" y="9897"/>
                  <a:pt x="8644" y="9873"/>
                  <a:pt x="8656" y="9873"/>
                </a:cubicBezTo>
                <a:close/>
                <a:moveTo>
                  <a:pt x="11323" y="9944"/>
                </a:moveTo>
                <a:cubicBezTo>
                  <a:pt x="11314" y="9954"/>
                  <a:pt x="11312" y="9948"/>
                  <a:pt x="11305" y="9963"/>
                </a:cubicBezTo>
                <a:lnTo>
                  <a:pt x="11305" y="9963"/>
                </a:lnTo>
                <a:cubicBezTo>
                  <a:pt x="11309" y="9963"/>
                  <a:pt x="11314" y="9958"/>
                  <a:pt x="11323" y="9944"/>
                </a:cubicBezTo>
                <a:close/>
                <a:moveTo>
                  <a:pt x="8608" y="10051"/>
                </a:moveTo>
                <a:lnTo>
                  <a:pt x="8608" y="10051"/>
                </a:lnTo>
                <a:cubicBezTo>
                  <a:pt x="8611" y="10063"/>
                  <a:pt x="8614" y="10074"/>
                  <a:pt x="8617" y="10082"/>
                </a:cubicBezTo>
                <a:lnTo>
                  <a:pt x="8617" y="10082"/>
                </a:lnTo>
                <a:cubicBezTo>
                  <a:pt x="8618" y="10084"/>
                  <a:pt x="8619" y="10085"/>
                  <a:pt x="8620" y="10087"/>
                </a:cubicBezTo>
                <a:cubicBezTo>
                  <a:pt x="8620" y="10075"/>
                  <a:pt x="8620" y="10063"/>
                  <a:pt x="8608" y="10051"/>
                </a:cubicBezTo>
                <a:close/>
                <a:moveTo>
                  <a:pt x="8136" y="9778"/>
                </a:moveTo>
                <a:cubicBezTo>
                  <a:pt x="8185" y="9778"/>
                  <a:pt x="8139" y="9940"/>
                  <a:pt x="8174" y="9940"/>
                </a:cubicBezTo>
                <a:cubicBezTo>
                  <a:pt x="8181" y="9940"/>
                  <a:pt x="8190" y="9934"/>
                  <a:pt x="8204" y="9921"/>
                </a:cubicBezTo>
                <a:cubicBezTo>
                  <a:pt x="8222" y="9883"/>
                  <a:pt x="8256" y="9808"/>
                  <a:pt x="8281" y="9808"/>
                </a:cubicBezTo>
                <a:cubicBezTo>
                  <a:pt x="8288" y="9808"/>
                  <a:pt x="8294" y="9813"/>
                  <a:pt x="8299" y="9825"/>
                </a:cubicBezTo>
                <a:lnTo>
                  <a:pt x="8251" y="9921"/>
                </a:lnTo>
                <a:cubicBezTo>
                  <a:pt x="8255" y="9922"/>
                  <a:pt x="8260" y="9923"/>
                  <a:pt x="8263" y="9923"/>
                </a:cubicBezTo>
                <a:cubicBezTo>
                  <a:pt x="8301" y="9923"/>
                  <a:pt x="8317" y="9848"/>
                  <a:pt x="8338" y="9848"/>
                </a:cubicBezTo>
                <a:cubicBezTo>
                  <a:pt x="8344" y="9848"/>
                  <a:pt x="8351" y="9855"/>
                  <a:pt x="8358" y="9873"/>
                </a:cubicBezTo>
                <a:cubicBezTo>
                  <a:pt x="8346" y="9909"/>
                  <a:pt x="8311" y="9897"/>
                  <a:pt x="8311" y="9909"/>
                </a:cubicBezTo>
                <a:cubicBezTo>
                  <a:pt x="8317" y="9929"/>
                  <a:pt x="8322" y="9937"/>
                  <a:pt x="8328" y="9937"/>
                </a:cubicBezTo>
                <a:cubicBezTo>
                  <a:pt x="8345" y="9937"/>
                  <a:pt x="8362" y="9872"/>
                  <a:pt x="8379" y="9872"/>
                </a:cubicBezTo>
                <a:cubicBezTo>
                  <a:pt x="8380" y="9872"/>
                  <a:pt x="8381" y="9872"/>
                  <a:pt x="8382" y="9873"/>
                </a:cubicBezTo>
                <a:lnTo>
                  <a:pt x="8370" y="9956"/>
                </a:lnTo>
                <a:cubicBezTo>
                  <a:pt x="8377" y="9958"/>
                  <a:pt x="8384" y="9958"/>
                  <a:pt x="8391" y="9958"/>
                </a:cubicBezTo>
                <a:cubicBezTo>
                  <a:pt x="8441" y="9958"/>
                  <a:pt x="8503" y="9930"/>
                  <a:pt x="8560" y="9930"/>
                </a:cubicBezTo>
                <a:cubicBezTo>
                  <a:pt x="8568" y="9930"/>
                  <a:pt x="8576" y="9931"/>
                  <a:pt x="8585" y="9932"/>
                </a:cubicBezTo>
                <a:cubicBezTo>
                  <a:pt x="8573" y="9956"/>
                  <a:pt x="8549" y="9980"/>
                  <a:pt x="8561" y="10004"/>
                </a:cubicBezTo>
                <a:cubicBezTo>
                  <a:pt x="8608" y="10004"/>
                  <a:pt x="8668" y="10028"/>
                  <a:pt x="8704" y="10075"/>
                </a:cubicBezTo>
                <a:cubicBezTo>
                  <a:pt x="8685" y="10100"/>
                  <a:pt x="8667" y="10122"/>
                  <a:pt x="8650" y="10122"/>
                </a:cubicBezTo>
                <a:cubicBezTo>
                  <a:pt x="8638" y="10122"/>
                  <a:pt x="8626" y="10111"/>
                  <a:pt x="8617" y="10082"/>
                </a:cubicBezTo>
                <a:lnTo>
                  <a:pt x="8617" y="10082"/>
                </a:lnTo>
                <a:cubicBezTo>
                  <a:pt x="8595" y="10053"/>
                  <a:pt x="8569" y="10046"/>
                  <a:pt x="8541" y="10046"/>
                </a:cubicBezTo>
                <a:cubicBezTo>
                  <a:pt x="8513" y="10046"/>
                  <a:pt x="8483" y="10054"/>
                  <a:pt x="8456" y="10054"/>
                </a:cubicBezTo>
                <a:cubicBezTo>
                  <a:pt x="8420" y="10054"/>
                  <a:pt x="8389" y="10041"/>
                  <a:pt x="8370" y="9980"/>
                </a:cubicBezTo>
                <a:cubicBezTo>
                  <a:pt x="8365" y="9972"/>
                  <a:pt x="8361" y="9969"/>
                  <a:pt x="8356" y="9969"/>
                </a:cubicBezTo>
                <a:cubicBezTo>
                  <a:pt x="8341" y="9969"/>
                  <a:pt x="8329" y="10014"/>
                  <a:pt x="8311" y="10051"/>
                </a:cubicBezTo>
                <a:lnTo>
                  <a:pt x="8323" y="9968"/>
                </a:lnTo>
                <a:lnTo>
                  <a:pt x="8275" y="10051"/>
                </a:lnTo>
                <a:cubicBezTo>
                  <a:pt x="8270" y="10058"/>
                  <a:pt x="8266" y="10060"/>
                  <a:pt x="8263" y="10060"/>
                </a:cubicBezTo>
                <a:cubicBezTo>
                  <a:pt x="8240" y="10060"/>
                  <a:pt x="8249" y="9937"/>
                  <a:pt x="8222" y="9937"/>
                </a:cubicBezTo>
                <a:cubicBezTo>
                  <a:pt x="8215" y="9937"/>
                  <a:pt x="8205" y="9946"/>
                  <a:pt x="8192" y="9968"/>
                </a:cubicBezTo>
                <a:lnTo>
                  <a:pt x="8180" y="10016"/>
                </a:lnTo>
                <a:cubicBezTo>
                  <a:pt x="8178" y="10014"/>
                  <a:pt x="8175" y="10013"/>
                  <a:pt x="8171" y="10013"/>
                </a:cubicBezTo>
                <a:cubicBezTo>
                  <a:pt x="8164" y="10013"/>
                  <a:pt x="8155" y="10016"/>
                  <a:pt x="8148" y="10016"/>
                </a:cubicBezTo>
                <a:cubicBezTo>
                  <a:pt x="8138" y="10016"/>
                  <a:pt x="8132" y="10010"/>
                  <a:pt x="8144" y="9980"/>
                </a:cubicBezTo>
                <a:cubicBezTo>
                  <a:pt x="8134" y="9980"/>
                  <a:pt x="8125" y="10011"/>
                  <a:pt x="8122" y="10011"/>
                </a:cubicBezTo>
                <a:cubicBezTo>
                  <a:pt x="8121" y="10011"/>
                  <a:pt x="8120" y="10009"/>
                  <a:pt x="8120" y="10004"/>
                </a:cubicBezTo>
                <a:lnTo>
                  <a:pt x="8132" y="9956"/>
                </a:lnTo>
                <a:lnTo>
                  <a:pt x="8132" y="9956"/>
                </a:lnTo>
                <a:lnTo>
                  <a:pt x="8073" y="10016"/>
                </a:lnTo>
                <a:cubicBezTo>
                  <a:pt x="8049" y="9992"/>
                  <a:pt x="8096" y="9897"/>
                  <a:pt x="8084" y="9861"/>
                </a:cubicBezTo>
                <a:cubicBezTo>
                  <a:pt x="8084" y="9837"/>
                  <a:pt x="8096" y="9813"/>
                  <a:pt x="8108" y="9790"/>
                </a:cubicBezTo>
                <a:cubicBezTo>
                  <a:pt x="8120" y="9782"/>
                  <a:pt x="8129" y="9778"/>
                  <a:pt x="8136" y="9778"/>
                </a:cubicBezTo>
                <a:close/>
                <a:moveTo>
                  <a:pt x="8823" y="10111"/>
                </a:moveTo>
                <a:lnTo>
                  <a:pt x="8823" y="10111"/>
                </a:lnTo>
                <a:cubicBezTo>
                  <a:pt x="8811" y="10123"/>
                  <a:pt x="8811" y="10135"/>
                  <a:pt x="8799" y="10147"/>
                </a:cubicBezTo>
                <a:cubicBezTo>
                  <a:pt x="8799" y="10147"/>
                  <a:pt x="8799" y="10135"/>
                  <a:pt x="8799" y="10135"/>
                </a:cubicBezTo>
                <a:lnTo>
                  <a:pt x="8823" y="10111"/>
                </a:lnTo>
                <a:close/>
                <a:moveTo>
                  <a:pt x="8870" y="10075"/>
                </a:moveTo>
                <a:lnTo>
                  <a:pt x="8870" y="10075"/>
                </a:lnTo>
                <a:cubicBezTo>
                  <a:pt x="8882" y="10087"/>
                  <a:pt x="8870" y="10111"/>
                  <a:pt x="8858" y="10135"/>
                </a:cubicBezTo>
                <a:lnTo>
                  <a:pt x="8882" y="10135"/>
                </a:lnTo>
                <a:cubicBezTo>
                  <a:pt x="8870" y="10135"/>
                  <a:pt x="8870" y="10135"/>
                  <a:pt x="8870" y="10147"/>
                </a:cubicBezTo>
                <a:cubicBezTo>
                  <a:pt x="8870" y="10147"/>
                  <a:pt x="8858" y="10147"/>
                  <a:pt x="8858" y="10135"/>
                </a:cubicBezTo>
                <a:cubicBezTo>
                  <a:pt x="8858" y="10111"/>
                  <a:pt x="8870" y="10099"/>
                  <a:pt x="8870" y="10087"/>
                </a:cubicBezTo>
                <a:cubicBezTo>
                  <a:pt x="8870" y="10075"/>
                  <a:pt x="8870" y="10075"/>
                  <a:pt x="8870" y="10075"/>
                </a:cubicBezTo>
                <a:close/>
                <a:moveTo>
                  <a:pt x="11835" y="10123"/>
                </a:moveTo>
                <a:cubicBezTo>
                  <a:pt x="11826" y="10123"/>
                  <a:pt x="11824" y="10130"/>
                  <a:pt x="11818" y="10148"/>
                </a:cubicBezTo>
                <a:lnTo>
                  <a:pt x="11818" y="10148"/>
                </a:lnTo>
                <a:lnTo>
                  <a:pt x="11835" y="10123"/>
                </a:lnTo>
                <a:close/>
                <a:moveTo>
                  <a:pt x="12799" y="10135"/>
                </a:moveTo>
                <a:cubicBezTo>
                  <a:pt x="12799" y="10135"/>
                  <a:pt x="12799" y="10147"/>
                  <a:pt x="12799" y="10147"/>
                </a:cubicBezTo>
                <a:cubicBezTo>
                  <a:pt x="12787" y="10159"/>
                  <a:pt x="12776" y="10159"/>
                  <a:pt x="12776" y="10159"/>
                </a:cubicBezTo>
                <a:cubicBezTo>
                  <a:pt x="12776" y="10147"/>
                  <a:pt x="12787" y="10147"/>
                  <a:pt x="12787" y="10147"/>
                </a:cubicBezTo>
                <a:cubicBezTo>
                  <a:pt x="12787" y="10147"/>
                  <a:pt x="12799" y="10135"/>
                  <a:pt x="12799" y="10135"/>
                </a:cubicBezTo>
                <a:close/>
                <a:moveTo>
                  <a:pt x="9156" y="10111"/>
                </a:moveTo>
                <a:cubicBezTo>
                  <a:pt x="9168" y="10111"/>
                  <a:pt x="9180" y="10123"/>
                  <a:pt x="9180" y="10123"/>
                </a:cubicBezTo>
                <a:lnTo>
                  <a:pt x="9168" y="10135"/>
                </a:lnTo>
                <a:cubicBezTo>
                  <a:pt x="9180" y="10135"/>
                  <a:pt x="9192" y="10147"/>
                  <a:pt x="9192" y="10147"/>
                </a:cubicBezTo>
                <a:cubicBezTo>
                  <a:pt x="9177" y="10154"/>
                  <a:pt x="9162" y="10176"/>
                  <a:pt x="9153" y="10176"/>
                </a:cubicBezTo>
                <a:cubicBezTo>
                  <a:pt x="9147" y="10176"/>
                  <a:pt x="9144" y="10169"/>
                  <a:pt x="9144" y="10147"/>
                </a:cubicBezTo>
                <a:cubicBezTo>
                  <a:pt x="9144" y="10135"/>
                  <a:pt x="9144" y="10123"/>
                  <a:pt x="9144" y="10111"/>
                </a:cubicBezTo>
                <a:close/>
                <a:moveTo>
                  <a:pt x="9239" y="10159"/>
                </a:moveTo>
                <a:cubicBezTo>
                  <a:pt x="9230" y="10188"/>
                  <a:pt x="9220" y="10209"/>
                  <a:pt x="9210" y="10209"/>
                </a:cubicBezTo>
                <a:cubicBezTo>
                  <a:pt x="9208" y="10209"/>
                  <a:pt x="9206" y="10208"/>
                  <a:pt x="9204" y="10206"/>
                </a:cubicBezTo>
                <a:cubicBezTo>
                  <a:pt x="9216" y="10182"/>
                  <a:pt x="9216" y="10171"/>
                  <a:pt x="9227" y="10159"/>
                </a:cubicBezTo>
                <a:close/>
                <a:moveTo>
                  <a:pt x="9311" y="10182"/>
                </a:moveTo>
                <a:cubicBezTo>
                  <a:pt x="9323" y="10194"/>
                  <a:pt x="9323" y="10194"/>
                  <a:pt x="9335" y="10194"/>
                </a:cubicBezTo>
                <a:cubicBezTo>
                  <a:pt x="9326" y="10203"/>
                  <a:pt x="9318" y="10211"/>
                  <a:pt x="9314" y="10211"/>
                </a:cubicBezTo>
                <a:cubicBezTo>
                  <a:pt x="9312" y="10211"/>
                  <a:pt x="9311" y="10210"/>
                  <a:pt x="9311" y="10206"/>
                </a:cubicBezTo>
                <a:lnTo>
                  <a:pt x="9311" y="10182"/>
                </a:lnTo>
                <a:close/>
                <a:moveTo>
                  <a:pt x="9358" y="10206"/>
                </a:moveTo>
                <a:cubicBezTo>
                  <a:pt x="9347" y="10206"/>
                  <a:pt x="9347" y="10218"/>
                  <a:pt x="9347" y="10218"/>
                </a:cubicBezTo>
                <a:cubicBezTo>
                  <a:pt x="9347" y="10218"/>
                  <a:pt x="9347" y="10206"/>
                  <a:pt x="9347" y="10206"/>
                </a:cubicBezTo>
                <a:close/>
                <a:moveTo>
                  <a:pt x="9251" y="10171"/>
                </a:moveTo>
                <a:cubicBezTo>
                  <a:pt x="9263" y="10171"/>
                  <a:pt x="9275" y="10182"/>
                  <a:pt x="9299" y="10182"/>
                </a:cubicBezTo>
                <a:cubicBezTo>
                  <a:pt x="9287" y="10194"/>
                  <a:pt x="9287" y="10206"/>
                  <a:pt x="9275" y="10218"/>
                </a:cubicBezTo>
                <a:cubicBezTo>
                  <a:pt x="9272" y="10225"/>
                  <a:pt x="9269" y="10228"/>
                  <a:pt x="9266" y="10228"/>
                </a:cubicBezTo>
                <a:cubicBezTo>
                  <a:pt x="9258" y="10228"/>
                  <a:pt x="9251" y="10205"/>
                  <a:pt x="9251" y="10171"/>
                </a:cubicBezTo>
                <a:close/>
                <a:moveTo>
                  <a:pt x="9049" y="10099"/>
                </a:moveTo>
                <a:lnTo>
                  <a:pt x="9049" y="10111"/>
                </a:lnTo>
                <a:cubicBezTo>
                  <a:pt x="9049" y="10111"/>
                  <a:pt x="9049" y="10111"/>
                  <a:pt x="9049" y="10123"/>
                </a:cubicBezTo>
                <a:lnTo>
                  <a:pt x="9061" y="10111"/>
                </a:lnTo>
                <a:cubicBezTo>
                  <a:pt x="9061" y="10123"/>
                  <a:pt x="9061" y="10123"/>
                  <a:pt x="9073" y="10135"/>
                </a:cubicBezTo>
                <a:cubicBezTo>
                  <a:pt x="9068" y="10140"/>
                  <a:pt x="9065" y="10143"/>
                  <a:pt x="9062" y="10143"/>
                </a:cubicBezTo>
                <a:cubicBezTo>
                  <a:pt x="9059" y="10143"/>
                  <a:pt x="9056" y="10137"/>
                  <a:pt x="9049" y="10123"/>
                </a:cubicBezTo>
                <a:cubicBezTo>
                  <a:pt x="9037" y="10159"/>
                  <a:pt x="9025" y="10206"/>
                  <a:pt x="9013" y="10230"/>
                </a:cubicBezTo>
                <a:cubicBezTo>
                  <a:pt x="9013" y="10171"/>
                  <a:pt x="9013" y="10135"/>
                  <a:pt x="9013" y="10099"/>
                </a:cubicBezTo>
                <a:close/>
                <a:moveTo>
                  <a:pt x="11990" y="10230"/>
                </a:moveTo>
                <a:cubicBezTo>
                  <a:pt x="11992" y="10233"/>
                  <a:pt x="11993" y="10235"/>
                  <a:pt x="11986" y="10239"/>
                </a:cubicBezTo>
                <a:lnTo>
                  <a:pt x="11986" y="10239"/>
                </a:lnTo>
                <a:cubicBezTo>
                  <a:pt x="11990" y="10235"/>
                  <a:pt x="11990" y="10231"/>
                  <a:pt x="11990" y="10230"/>
                </a:cubicBezTo>
                <a:close/>
                <a:moveTo>
                  <a:pt x="11871" y="10254"/>
                </a:moveTo>
                <a:cubicBezTo>
                  <a:pt x="11871" y="10266"/>
                  <a:pt x="11871" y="10266"/>
                  <a:pt x="11871" y="10266"/>
                </a:cubicBezTo>
                <a:lnTo>
                  <a:pt x="11859" y="10266"/>
                </a:lnTo>
                <a:cubicBezTo>
                  <a:pt x="11871" y="10266"/>
                  <a:pt x="11871" y="10254"/>
                  <a:pt x="11871" y="10254"/>
                </a:cubicBezTo>
                <a:close/>
                <a:moveTo>
                  <a:pt x="5882" y="5299"/>
                </a:moveTo>
                <a:cubicBezTo>
                  <a:pt x="5908" y="5299"/>
                  <a:pt x="5871" y="5339"/>
                  <a:pt x="5882" y="5360"/>
                </a:cubicBezTo>
                <a:cubicBezTo>
                  <a:pt x="5906" y="5337"/>
                  <a:pt x="5894" y="5313"/>
                  <a:pt x="5918" y="5301"/>
                </a:cubicBezTo>
                <a:cubicBezTo>
                  <a:pt x="6108" y="5420"/>
                  <a:pt x="6179" y="5670"/>
                  <a:pt x="6299" y="5849"/>
                </a:cubicBezTo>
                <a:cubicBezTo>
                  <a:pt x="6306" y="5860"/>
                  <a:pt x="6316" y="5864"/>
                  <a:pt x="6328" y="5864"/>
                </a:cubicBezTo>
                <a:cubicBezTo>
                  <a:pt x="6371" y="5864"/>
                  <a:pt x="6433" y="5808"/>
                  <a:pt x="6467" y="5808"/>
                </a:cubicBezTo>
                <a:cubicBezTo>
                  <a:pt x="6483" y="5808"/>
                  <a:pt x="6492" y="5821"/>
                  <a:pt x="6489" y="5860"/>
                </a:cubicBezTo>
                <a:lnTo>
                  <a:pt x="6406" y="5908"/>
                </a:lnTo>
                <a:cubicBezTo>
                  <a:pt x="6596" y="5944"/>
                  <a:pt x="6632" y="6146"/>
                  <a:pt x="6811" y="6194"/>
                </a:cubicBezTo>
                <a:cubicBezTo>
                  <a:pt x="6791" y="6194"/>
                  <a:pt x="6780" y="6209"/>
                  <a:pt x="6770" y="6209"/>
                </a:cubicBezTo>
                <a:cubicBezTo>
                  <a:pt x="6768" y="6209"/>
                  <a:pt x="6765" y="6208"/>
                  <a:pt x="6763" y="6206"/>
                </a:cubicBezTo>
                <a:lnTo>
                  <a:pt x="6763" y="6206"/>
                </a:lnTo>
                <a:cubicBezTo>
                  <a:pt x="6748" y="6252"/>
                  <a:pt x="6786" y="6273"/>
                  <a:pt x="6825" y="6273"/>
                </a:cubicBezTo>
                <a:cubicBezTo>
                  <a:pt x="6847" y="6273"/>
                  <a:pt x="6869" y="6266"/>
                  <a:pt x="6882" y="6253"/>
                </a:cubicBezTo>
                <a:lnTo>
                  <a:pt x="6882" y="6253"/>
                </a:lnTo>
                <a:cubicBezTo>
                  <a:pt x="6894" y="6277"/>
                  <a:pt x="6858" y="6301"/>
                  <a:pt x="6846" y="6325"/>
                </a:cubicBezTo>
                <a:cubicBezTo>
                  <a:pt x="6846" y="6372"/>
                  <a:pt x="6965" y="6325"/>
                  <a:pt x="6930" y="6384"/>
                </a:cubicBezTo>
                <a:cubicBezTo>
                  <a:pt x="6930" y="6391"/>
                  <a:pt x="6922" y="6394"/>
                  <a:pt x="6916" y="6395"/>
                </a:cubicBezTo>
                <a:lnTo>
                  <a:pt x="6916" y="6395"/>
                </a:lnTo>
                <a:cubicBezTo>
                  <a:pt x="6936" y="6398"/>
                  <a:pt x="6952" y="6426"/>
                  <a:pt x="6971" y="6426"/>
                </a:cubicBezTo>
                <a:cubicBezTo>
                  <a:pt x="6980" y="6426"/>
                  <a:pt x="6990" y="6418"/>
                  <a:pt x="7001" y="6396"/>
                </a:cubicBezTo>
                <a:cubicBezTo>
                  <a:pt x="7025" y="6468"/>
                  <a:pt x="7108" y="6456"/>
                  <a:pt x="7108" y="6527"/>
                </a:cubicBezTo>
                <a:cubicBezTo>
                  <a:pt x="7119" y="6523"/>
                  <a:pt x="7127" y="6521"/>
                  <a:pt x="7134" y="6521"/>
                </a:cubicBezTo>
                <a:cubicBezTo>
                  <a:pt x="7172" y="6521"/>
                  <a:pt x="7171" y="6573"/>
                  <a:pt x="7199" y="6573"/>
                </a:cubicBezTo>
                <a:cubicBezTo>
                  <a:pt x="7208" y="6573"/>
                  <a:pt x="7221" y="6567"/>
                  <a:pt x="7239" y="6551"/>
                </a:cubicBezTo>
                <a:lnTo>
                  <a:pt x="7239" y="6551"/>
                </a:lnTo>
                <a:cubicBezTo>
                  <a:pt x="7164" y="6626"/>
                  <a:pt x="7233" y="6672"/>
                  <a:pt x="7291" y="6672"/>
                </a:cubicBezTo>
                <a:cubicBezTo>
                  <a:pt x="7298" y="6672"/>
                  <a:pt x="7304" y="6671"/>
                  <a:pt x="7311" y="6670"/>
                </a:cubicBezTo>
                <a:lnTo>
                  <a:pt x="7311" y="6670"/>
                </a:lnTo>
                <a:cubicBezTo>
                  <a:pt x="7287" y="6694"/>
                  <a:pt x="7311" y="6718"/>
                  <a:pt x="7275" y="6742"/>
                </a:cubicBezTo>
                <a:cubicBezTo>
                  <a:pt x="7288" y="6761"/>
                  <a:pt x="7307" y="6773"/>
                  <a:pt x="7328" y="6773"/>
                </a:cubicBezTo>
                <a:cubicBezTo>
                  <a:pt x="7346" y="6773"/>
                  <a:pt x="7365" y="6764"/>
                  <a:pt x="7382" y="6742"/>
                </a:cubicBezTo>
                <a:lnTo>
                  <a:pt x="7382" y="6742"/>
                </a:lnTo>
                <a:cubicBezTo>
                  <a:pt x="7346" y="6896"/>
                  <a:pt x="7573" y="6765"/>
                  <a:pt x="7489" y="6920"/>
                </a:cubicBezTo>
                <a:cubicBezTo>
                  <a:pt x="7620" y="6968"/>
                  <a:pt x="7739" y="7015"/>
                  <a:pt x="7834" y="7075"/>
                </a:cubicBezTo>
                <a:cubicBezTo>
                  <a:pt x="7817" y="7093"/>
                  <a:pt x="7802" y="7099"/>
                  <a:pt x="7789" y="7099"/>
                </a:cubicBezTo>
                <a:cubicBezTo>
                  <a:pt x="7757" y="7099"/>
                  <a:pt x="7737" y="7056"/>
                  <a:pt x="7705" y="7056"/>
                </a:cubicBezTo>
                <a:cubicBezTo>
                  <a:pt x="7691" y="7056"/>
                  <a:pt x="7676" y="7064"/>
                  <a:pt x="7656" y="7087"/>
                </a:cubicBezTo>
                <a:cubicBezTo>
                  <a:pt x="7763" y="7123"/>
                  <a:pt x="7882" y="7099"/>
                  <a:pt x="7942" y="7194"/>
                </a:cubicBezTo>
                <a:cubicBezTo>
                  <a:pt x="7954" y="7218"/>
                  <a:pt x="7894" y="7218"/>
                  <a:pt x="7870" y="7230"/>
                </a:cubicBezTo>
                <a:cubicBezTo>
                  <a:pt x="7988" y="7265"/>
                  <a:pt x="8024" y="7370"/>
                  <a:pt x="8140" y="7384"/>
                </a:cubicBezTo>
                <a:lnTo>
                  <a:pt x="8140" y="7384"/>
                </a:lnTo>
                <a:cubicBezTo>
                  <a:pt x="8184" y="7325"/>
                  <a:pt x="8301" y="7324"/>
                  <a:pt x="8335" y="7301"/>
                </a:cubicBezTo>
                <a:lnTo>
                  <a:pt x="8335" y="7301"/>
                </a:lnTo>
                <a:cubicBezTo>
                  <a:pt x="8204" y="7396"/>
                  <a:pt x="8370" y="7384"/>
                  <a:pt x="8204" y="7504"/>
                </a:cubicBezTo>
                <a:cubicBezTo>
                  <a:pt x="8227" y="7504"/>
                  <a:pt x="8251" y="7492"/>
                  <a:pt x="8275" y="7468"/>
                </a:cubicBezTo>
                <a:lnTo>
                  <a:pt x="8275" y="7468"/>
                </a:lnTo>
                <a:cubicBezTo>
                  <a:pt x="8287" y="7480"/>
                  <a:pt x="8275" y="7504"/>
                  <a:pt x="8227" y="7527"/>
                </a:cubicBezTo>
                <a:cubicBezTo>
                  <a:pt x="8236" y="7529"/>
                  <a:pt x="8243" y="7529"/>
                  <a:pt x="8250" y="7529"/>
                </a:cubicBezTo>
                <a:cubicBezTo>
                  <a:pt x="8287" y="7529"/>
                  <a:pt x="8310" y="7514"/>
                  <a:pt x="8334" y="7514"/>
                </a:cubicBezTo>
                <a:cubicBezTo>
                  <a:pt x="8345" y="7514"/>
                  <a:pt x="8357" y="7517"/>
                  <a:pt x="8370" y="7527"/>
                </a:cubicBezTo>
                <a:cubicBezTo>
                  <a:pt x="8346" y="7551"/>
                  <a:pt x="8335" y="7551"/>
                  <a:pt x="8311" y="7563"/>
                </a:cubicBezTo>
                <a:cubicBezTo>
                  <a:pt x="8340" y="7557"/>
                  <a:pt x="8367" y="7548"/>
                  <a:pt x="8390" y="7548"/>
                </a:cubicBezTo>
                <a:cubicBezTo>
                  <a:pt x="8412" y="7548"/>
                  <a:pt x="8430" y="7557"/>
                  <a:pt x="8442" y="7587"/>
                </a:cubicBezTo>
                <a:cubicBezTo>
                  <a:pt x="8432" y="7587"/>
                  <a:pt x="8430" y="7602"/>
                  <a:pt x="8424" y="7602"/>
                </a:cubicBezTo>
                <a:cubicBezTo>
                  <a:pt x="8423" y="7602"/>
                  <a:pt x="8422" y="7602"/>
                  <a:pt x="8421" y="7601"/>
                </a:cubicBezTo>
                <a:lnTo>
                  <a:pt x="8421" y="7601"/>
                </a:lnTo>
                <a:cubicBezTo>
                  <a:pt x="8493" y="7657"/>
                  <a:pt x="8621" y="7600"/>
                  <a:pt x="8656" y="7694"/>
                </a:cubicBezTo>
                <a:cubicBezTo>
                  <a:pt x="8561" y="7765"/>
                  <a:pt x="8656" y="7754"/>
                  <a:pt x="8596" y="7825"/>
                </a:cubicBezTo>
                <a:lnTo>
                  <a:pt x="8656" y="7837"/>
                </a:lnTo>
                <a:lnTo>
                  <a:pt x="8668" y="7789"/>
                </a:lnTo>
                <a:cubicBezTo>
                  <a:pt x="8704" y="7813"/>
                  <a:pt x="8787" y="7789"/>
                  <a:pt x="8799" y="7837"/>
                </a:cubicBezTo>
                <a:lnTo>
                  <a:pt x="8739" y="7849"/>
                </a:lnTo>
                <a:lnTo>
                  <a:pt x="8823" y="7885"/>
                </a:lnTo>
                <a:lnTo>
                  <a:pt x="8823" y="7885"/>
                </a:lnTo>
                <a:lnTo>
                  <a:pt x="8811" y="7825"/>
                </a:lnTo>
                <a:cubicBezTo>
                  <a:pt x="8856" y="7825"/>
                  <a:pt x="8874" y="7770"/>
                  <a:pt x="8895" y="7770"/>
                </a:cubicBezTo>
                <a:cubicBezTo>
                  <a:pt x="8902" y="7770"/>
                  <a:pt x="8909" y="7775"/>
                  <a:pt x="8918" y="7789"/>
                </a:cubicBezTo>
                <a:cubicBezTo>
                  <a:pt x="8894" y="7789"/>
                  <a:pt x="8942" y="7825"/>
                  <a:pt x="8930" y="7885"/>
                </a:cubicBezTo>
                <a:lnTo>
                  <a:pt x="8930" y="7885"/>
                </a:lnTo>
                <a:cubicBezTo>
                  <a:pt x="8948" y="7879"/>
                  <a:pt x="8966" y="7873"/>
                  <a:pt x="8980" y="7873"/>
                </a:cubicBezTo>
                <a:cubicBezTo>
                  <a:pt x="8995" y="7873"/>
                  <a:pt x="9007" y="7879"/>
                  <a:pt x="9013" y="7896"/>
                </a:cubicBezTo>
                <a:cubicBezTo>
                  <a:pt x="9001" y="7932"/>
                  <a:pt x="8942" y="7980"/>
                  <a:pt x="8930" y="8004"/>
                </a:cubicBezTo>
                <a:cubicBezTo>
                  <a:pt x="8945" y="7994"/>
                  <a:pt x="8958" y="7990"/>
                  <a:pt x="8971" y="7990"/>
                </a:cubicBezTo>
                <a:cubicBezTo>
                  <a:pt x="9005" y="7990"/>
                  <a:pt x="9033" y="8017"/>
                  <a:pt x="9067" y="8017"/>
                </a:cubicBezTo>
                <a:cubicBezTo>
                  <a:pt x="9078" y="8017"/>
                  <a:pt x="9089" y="8015"/>
                  <a:pt x="9100" y="8008"/>
                </a:cubicBezTo>
                <a:lnTo>
                  <a:pt x="9100" y="8008"/>
                </a:lnTo>
                <a:cubicBezTo>
                  <a:pt x="9079" y="8023"/>
                  <a:pt x="9059" y="8053"/>
                  <a:pt x="9049" y="8063"/>
                </a:cubicBezTo>
                <a:lnTo>
                  <a:pt x="9108" y="8016"/>
                </a:lnTo>
                <a:lnTo>
                  <a:pt x="9108" y="8016"/>
                </a:lnTo>
                <a:cubicBezTo>
                  <a:pt x="9108" y="8051"/>
                  <a:pt x="9108" y="8063"/>
                  <a:pt x="9085" y="8087"/>
                </a:cubicBezTo>
                <a:cubicBezTo>
                  <a:pt x="9090" y="8094"/>
                  <a:pt x="9094" y="8096"/>
                  <a:pt x="9099" y="8096"/>
                </a:cubicBezTo>
                <a:cubicBezTo>
                  <a:pt x="9119" y="8096"/>
                  <a:pt x="9135" y="8043"/>
                  <a:pt x="9150" y="8043"/>
                </a:cubicBezTo>
                <a:cubicBezTo>
                  <a:pt x="9156" y="8043"/>
                  <a:pt x="9162" y="8052"/>
                  <a:pt x="9168" y="8075"/>
                </a:cubicBezTo>
                <a:lnTo>
                  <a:pt x="9144" y="8075"/>
                </a:lnTo>
                <a:cubicBezTo>
                  <a:pt x="9180" y="8146"/>
                  <a:pt x="9275" y="8135"/>
                  <a:pt x="9311" y="8206"/>
                </a:cubicBezTo>
                <a:cubicBezTo>
                  <a:pt x="9294" y="8240"/>
                  <a:pt x="9282" y="8248"/>
                  <a:pt x="9271" y="8248"/>
                </a:cubicBezTo>
                <a:cubicBezTo>
                  <a:pt x="9261" y="8248"/>
                  <a:pt x="9252" y="8239"/>
                  <a:pt x="9242" y="8239"/>
                </a:cubicBezTo>
                <a:cubicBezTo>
                  <a:pt x="9234" y="8239"/>
                  <a:pt x="9226" y="8245"/>
                  <a:pt x="9216" y="8266"/>
                </a:cubicBezTo>
                <a:cubicBezTo>
                  <a:pt x="9311" y="8325"/>
                  <a:pt x="9454" y="8301"/>
                  <a:pt x="9525" y="8385"/>
                </a:cubicBezTo>
                <a:lnTo>
                  <a:pt x="9513" y="8361"/>
                </a:lnTo>
                <a:cubicBezTo>
                  <a:pt x="9532" y="8342"/>
                  <a:pt x="9544" y="8334"/>
                  <a:pt x="9552" y="8334"/>
                </a:cubicBezTo>
                <a:cubicBezTo>
                  <a:pt x="9581" y="8334"/>
                  <a:pt x="9545" y="8445"/>
                  <a:pt x="9601" y="8445"/>
                </a:cubicBezTo>
                <a:cubicBezTo>
                  <a:pt x="9603" y="8445"/>
                  <a:pt x="9605" y="8445"/>
                  <a:pt x="9607" y="8444"/>
                </a:cubicBezTo>
                <a:lnTo>
                  <a:pt x="9607" y="8444"/>
                </a:lnTo>
                <a:cubicBezTo>
                  <a:pt x="9596" y="8447"/>
                  <a:pt x="9569" y="8473"/>
                  <a:pt x="9561" y="8480"/>
                </a:cubicBezTo>
                <a:lnTo>
                  <a:pt x="9561" y="8480"/>
                </a:lnTo>
                <a:cubicBezTo>
                  <a:pt x="9561" y="8480"/>
                  <a:pt x="9561" y="8480"/>
                  <a:pt x="9561" y="8480"/>
                </a:cubicBezTo>
                <a:cubicBezTo>
                  <a:pt x="9560" y="8481"/>
                  <a:pt x="9559" y="8482"/>
                  <a:pt x="9559" y="8482"/>
                </a:cubicBezTo>
                <a:cubicBezTo>
                  <a:pt x="9559" y="8482"/>
                  <a:pt x="9560" y="8481"/>
                  <a:pt x="9561" y="8480"/>
                </a:cubicBezTo>
                <a:lnTo>
                  <a:pt x="9561" y="8480"/>
                </a:lnTo>
                <a:cubicBezTo>
                  <a:pt x="9609" y="8539"/>
                  <a:pt x="9692" y="8539"/>
                  <a:pt x="9799" y="8563"/>
                </a:cubicBezTo>
                <a:lnTo>
                  <a:pt x="9775" y="8587"/>
                </a:lnTo>
                <a:cubicBezTo>
                  <a:pt x="9787" y="8635"/>
                  <a:pt x="9847" y="8658"/>
                  <a:pt x="9870" y="8694"/>
                </a:cubicBezTo>
                <a:cubicBezTo>
                  <a:pt x="9906" y="8670"/>
                  <a:pt x="9918" y="8694"/>
                  <a:pt x="9930" y="8647"/>
                </a:cubicBezTo>
                <a:lnTo>
                  <a:pt x="9930" y="8647"/>
                </a:lnTo>
                <a:cubicBezTo>
                  <a:pt x="9918" y="8885"/>
                  <a:pt x="10204" y="8706"/>
                  <a:pt x="10204" y="8908"/>
                </a:cubicBezTo>
                <a:cubicBezTo>
                  <a:pt x="10200" y="8905"/>
                  <a:pt x="10195" y="8904"/>
                  <a:pt x="10189" y="8904"/>
                </a:cubicBezTo>
                <a:cubicBezTo>
                  <a:pt x="10175" y="8904"/>
                  <a:pt x="10160" y="8912"/>
                  <a:pt x="10168" y="8920"/>
                </a:cubicBezTo>
                <a:lnTo>
                  <a:pt x="10263" y="8944"/>
                </a:lnTo>
                <a:cubicBezTo>
                  <a:pt x="10299" y="8897"/>
                  <a:pt x="10275" y="8908"/>
                  <a:pt x="10287" y="8861"/>
                </a:cubicBezTo>
                <a:cubicBezTo>
                  <a:pt x="10302" y="8846"/>
                  <a:pt x="10326" y="8836"/>
                  <a:pt x="10345" y="8836"/>
                </a:cubicBezTo>
                <a:cubicBezTo>
                  <a:pt x="10356" y="8836"/>
                  <a:pt x="10366" y="8840"/>
                  <a:pt x="10370" y="8849"/>
                </a:cubicBezTo>
                <a:cubicBezTo>
                  <a:pt x="10311" y="8849"/>
                  <a:pt x="10323" y="8920"/>
                  <a:pt x="10323" y="8968"/>
                </a:cubicBezTo>
                <a:cubicBezTo>
                  <a:pt x="10323" y="8944"/>
                  <a:pt x="10347" y="8932"/>
                  <a:pt x="10359" y="8920"/>
                </a:cubicBezTo>
                <a:lnTo>
                  <a:pt x="10359" y="8920"/>
                </a:lnTo>
                <a:cubicBezTo>
                  <a:pt x="10353" y="8944"/>
                  <a:pt x="10354" y="8953"/>
                  <a:pt x="10358" y="8953"/>
                </a:cubicBezTo>
                <a:cubicBezTo>
                  <a:pt x="10369" y="8953"/>
                  <a:pt x="10405" y="8894"/>
                  <a:pt x="10426" y="8894"/>
                </a:cubicBezTo>
                <a:cubicBezTo>
                  <a:pt x="10434" y="8894"/>
                  <a:pt x="10440" y="8901"/>
                  <a:pt x="10442" y="8920"/>
                </a:cubicBezTo>
                <a:lnTo>
                  <a:pt x="10430" y="8944"/>
                </a:lnTo>
                <a:cubicBezTo>
                  <a:pt x="10446" y="8944"/>
                  <a:pt x="10472" y="8934"/>
                  <a:pt x="10492" y="8934"/>
                </a:cubicBezTo>
                <a:cubicBezTo>
                  <a:pt x="10501" y="8934"/>
                  <a:pt x="10509" y="8936"/>
                  <a:pt x="10513" y="8944"/>
                </a:cubicBezTo>
                <a:cubicBezTo>
                  <a:pt x="10501" y="8980"/>
                  <a:pt x="10493" y="8983"/>
                  <a:pt x="10482" y="8983"/>
                </a:cubicBezTo>
                <a:cubicBezTo>
                  <a:pt x="10480" y="8983"/>
                  <a:pt x="10478" y="8983"/>
                  <a:pt x="10476" y="8983"/>
                </a:cubicBezTo>
                <a:cubicBezTo>
                  <a:pt x="10467" y="8983"/>
                  <a:pt x="10456" y="8985"/>
                  <a:pt x="10442" y="9004"/>
                </a:cubicBezTo>
                <a:cubicBezTo>
                  <a:pt x="10446" y="9007"/>
                  <a:pt x="10451" y="9008"/>
                  <a:pt x="10457" y="9008"/>
                </a:cubicBezTo>
                <a:cubicBezTo>
                  <a:pt x="10485" y="9008"/>
                  <a:pt x="10529" y="8981"/>
                  <a:pt x="10554" y="8981"/>
                </a:cubicBezTo>
                <a:cubicBezTo>
                  <a:pt x="10568" y="8981"/>
                  <a:pt x="10577" y="8989"/>
                  <a:pt x="10573" y="9016"/>
                </a:cubicBezTo>
                <a:cubicBezTo>
                  <a:pt x="10568" y="9018"/>
                  <a:pt x="10563" y="9019"/>
                  <a:pt x="10558" y="9019"/>
                </a:cubicBezTo>
                <a:cubicBezTo>
                  <a:pt x="10544" y="9019"/>
                  <a:pt x="10530" y="9012"/>
                  <a:pt x="10517" y="9012"/>
                </a:cubicBezTo>
                <a:cubicBezTo>
                  <a:pt x="10512" y="9012"/>
                  <a:pt x="10506" y="9013"/>
                  <a:pt x="10501" y="9016"/>
                </a:cubicBezTo>
                <a:cubicBezTo>
                  <a:pt x="10490" y="9111"/>
                  <a:pt x="10513" y="9087"/>
                  <a:pt x="10525" y="9123"/>
                </a:cubicBezTo>
                <a:lnTo>
                  <a:pt x="10525" y="9111"/>
                </a:lnTo>
                <a:lnTo>
                  <a:pt x="10561" y="9182"/>
                </a:lnTo>
                <a:lnTo>
                  <a:pt x="10561" y="9159"/>
                </a:lnTo>
                <a:cubicBezTo>
                  <a:pt x="10606" y="9117"/>
                  <a:pt x="10634" y="9104"/>
                  <a:pt x="10654" y="9104"/>
                </a:cubicBezTo>
                <a:cubicBezTo>
                  <a:pt x="10686" y="9104"/>
                  <a:pt x="10699" y="9137"/>
                  <a:pt x="10737" y="9137"/>
                </a:cubicBezTo>
                <a:cubicBezTo>
                  <a:pt x="10750" y="9137"/>
                  <a:pt x="10766" y="9133"/>
                  <a:pt x="10787" y="9123"/>
                </a:cubicBezTo>
                <a:lnTo>
                  <a:pt x="10787" y="9123"/>
                </a:lnTo>
                <a:cubicBezTo>
                  <a:pt x="10668" y="9182"/>
                  <a:pt x="10740" y="9170"/>
                  <a:pt x="10692" y="9230"/>
                </a:cubicBezTo>
                <a:cubicBezTo>
                  <a:pt x="10692" y="9266"/>
                  <a:pt x="10704" y="9301"/>
                  <a:pt x="10692" y="9313"/>
                </a:cubicBezTo>
                <a:cubicBezTo>
                  <a:pt x="10701" y="9308"/>
                  <a:pt x="10707" y="9306"/>
                  <a:pt x="10712" y="9306"/>
                </a:cubicBezTo>
                <a:cubicBezTo>
                  <a:pt x="10733" y="9306"/>
                  <a:pt x="10725" y="9344"/>
                  <a:pt x="10748" y="9344"/>
                </a:cubicBezTo>
                <a:cubicBezTo>
                  <a:pt x="10756" y="9344"/>
                  <a:pt x="10768" y="9339"/>
                  <a:pt x="10787" y="9325"/>
                </a:cubicBezTo>
                <a:lnTo>
                  <a:pt x="10787" y="9325"/>
                </a:lnTo>
                <a:cubicBezTo>
                  <a:pt x="10775" y="9349"/>
                  <a:pt x="10823" y="9349"/>
                  <a:pt x="10775" y="9409"/>
                </a:cubicBezTo>
                <a:cubicBezTo>
                  <a:pt x="10823" y="9409"/>
                  <a:pt x="10799" y="9361"/>
                  <a:pt x="10811" y="9337"/>
                </a:cubicBezTo>
                <a:cubicBezTo>
                  <a:pt x="10822" y="9332"/>
                  <a:pt x="10831" y="9330"/>
                  <a:pt x="10840" y="9330"/>
                </a:cubicBezTo>
                <a:cubicBezTo>
                  <a:pt x="10905" y="9330"/>
                  <a:pt x="10909" y="9455"/>
                  <a:pt x="10991" y="9455"/>
                </a:cubicBezTo>
                <a:cubicBezTo>
                  <a:pt x="11004" y="9455"/>
                  <a:pt x="11020" y="9452"/>
                  <a:pt x="11037" y="9444"/>
                </a:cubicBezTo>
                <a:cubicBezTo>
                  <a:pt x="11132" y="9444"/>
                  <a:pt x="11180" y="9373"/>
                  <a:pt x="11275" y="9373"/>
                </a:cubicBezTo>
                <a:cubicBezTo>
                  <a:pt x="11275" y="9420"/>
                  <a:pt x="11204" y="9444"/>
                  <a:pt x="11204" y="9444"/>
                </a:cubicBezTo>
                <a:cubicBezTo>
                  <a:pt x="11216" y="9504"/>
                  <a:pt x="11252" y="9504"/>
                  <a:pt x="11299" y="9504"/>
                </a:cubicBezTo>
                <a:cubicBezTo>
                  <a:pt x="11275" y="9516"/>
                  <a:pt x="11275" y="9540"/>
                  <a:pt x="11275" y="9575"/>
                </a:cubicBezTo>
                <a:cubicBezTo>
                  <a:pt x="11293" y="9575"/>
                  <a:pt x="11318" y="9535"/>
                  <a:pt x="11339" y="9535"/>
                </a:cubicBezTo>
                <a:cubicBezTo>
                  <a:pt x="11346" y="9535"/>
                  <a:pt x="11353" y="9540"/>
                  <a:pt x="11359" y="9551"/>
                </a:cubicBezTo>
                <a:cubicBezTo>
                  <a:pt x="11335" y="9575"/>
                  <a:pt x="11299" y="9611"/>
                  <a:pt x="11275" y="9623"/>
                </a:cubicBezTo>
                <a:cubicBezTo>
                  <a:pt x="11323" y="9623"/>
                  <a:pt x="11371" y="9599"/>
                  <a:pt x="11418" y="9599"/>
                </a:cubicBezTo>
                <a:cubicBezTo>
                  <a:pt x="11406" y="9647"/>
                  <a:pt x="11359" y="9647"/>
                  <a:pt x="11335" y="9659"/>
                </a:cubicBezTo>
                <a:cubicBezTo>
                  <a:pt x="11356" y="9664"/>
                  <a:pt x="11380" y="9669"/>
                  <a:pt x="11404" y="9669"/>
                </a:cubicBezTo>
                <a:cubicBezTo>
                  <a:pt x="11433" y="9669"/>
                  <a:pt x="11463" y="9661"/>
                  <a:pt x="11490" y="9635"/>
                </a:cubicBezTo>
                <a:cubicBezTo>
                  <a:pt x="11502" y="9635"/>
                  <a:pt x="11513" y="9647"/>
                  <a:pt x="11525" y="9647"/>
                </a:cubicBezTo>
                <a:cubicBezTo>
                  <a:pt x="11502" y="9670"/>
                  <a:pt x="11478" y="9706"/>
                  <a:pt x="11466" y="9742"/>
                </a:cubicBezTo>
                <a:cubicBezTo>
                  <a:pt x="11490" y="9730"/>
                  <a:pt x="11502" y="9718"/>
                  <a:pt x="11502" y="9718"/>
                </a:cubicBezTo>
                <a:lnTo>
                  <a:pt x="11549" y="9730"/>
                </a:lnTo>
                <a:lnTo>
                  <a:pt x="11549" y="9730"/>
                </a:lnTo>
                <a:lnTo>
                  <a:pt x="11513" y="9718"/>
                </a:lnTo>
                <a:cubicBezTo>
                  <a:pt x="11525" y="9694"/>
                  <a:pt x="11537" y="9694"/>
                  <a:pt x="11573" y="9659"/>
                </a:cubicBezTo>
                <a:cubicBezTo>
                  <a:pt x="11585" y="9659"/>
                  <a:pt x="11597" y="9670"/>
                  <a:pt x="11609" y="9670"/>
                </a:cubicBezTo>
                <a:cubicBezTo>
                  <a:pt x="11597" y="9682"/>
                  <a:pt x="11597" y="9706"/>
                  <a:pt x="11585" y="9718"/>
                </a:cubicBezTo>
                <a:cubicBezTo>
                  <a:pt x="11589" y="9714"/>
                  <a:pt x="11592" y="9713"/>
                  <a:pt x="11593" y="9713"/>
                </a:cubicBezTo>
                <a:cubicBezTo>
                  <a:pt x="11597" y="9713"/>
                  <a:pt x="11597" y="9718"/>
                  <a:pt x="11597" y="9718"/>
                </a:cubicBezTo>
                <a:cubicBezTo>
                  <a:pt x="11597" y="9718"/>
                  <a:pt x="11585" y="9730"/>
                  <a:pt x="11585" y="9742"/>
                </a:cubicBezTo>
                <a:cubicBezTo>
                  <a:pt x="11597" y="9742"/>
                  <a:pt x="11609" y="9730"/>
                  <a:pt x="11609" y="9718"/>
                </a:cubicBezTo>
                <a:cubicBezTo>
                  <a:pt x="11614" y="9723"/>
                  <a:pt x="11619" y="9726"/>
                  <a:pt x="11624" y="9726"/>
                </a:cubicBezTo>
                <a:cubicBezTo>
                  <a:pt x="11630" y="9726"/>
                  <a:pt x="11637" y="9720"/>
                  <a:pt x="11644" y="9706"/>
                </a:cubicBezTo>
                <a:cubicBezTo>
                  <a:pt x="11644" y="9694"/>
                  <a:pt x="11644" y="9682"/>
                  <a:pt x="11644" y="9670"/>
                </a:cubicBezTo>
                <a:cubicBezTo>
                  <a:pt x="11644" y="9670"/>
                  <a:pt x="11656" y="9659"/>
                  <a:pt x="11656" y="9659"/>
                </a:cubicBezTo>
                <a:lnTo>
                  <a:pt x="11656" y="9659"/>
                </a:lnTo>
                <a:cubicBezTo>
                  <a:pt x="11668" y="9694"/>
                  <a:pt x="11585" y="9801"/>
                  <a:pt x="11597" y="9813"/>
                </a:cubicBezTo>
                <a:cubicBezTo>
                  <a:pt x="11594" y="9829"/>
                  <a:pt x="11601" y="9834"/>
                  <a:pt x="11614" y="9834"/>
                </a:cubicBezTo>
                <a:cubicBezTo>
                  <a:pt x="11637" y="9834"/>
                  <a:pt x="11678" y="9817"/>
                  <a:pt x="11704" y="9817"/>
                </a:cubicBezTo>
                <a:cubicBezTo>
                  <a:pt x="11718" y="9817"/>
                  <a:pt x="11728" y="9822"/>
                  <a:pt x="11728" y="9837"/>
                </a:cubicBezTo>
                <a:cubicBezTo>
                  <a:pt x="11747" y="9818"/>
                  <a:pt x="11797" y="9783"/>
                  <a:pt x="11841" y="9783"/>
                </a:cubicBezTo>
                <a:cubicBezTo>
                  <a:pt x="11852" y="9783"/>
                  <a:pt x="11862" y="9785"/>
                  <a:pt x="11871" y="9790"/>
                </a:cubicBezTo>
                <a:cubicBezTo>
                  <a:pt x="11882" y="9823"/>
                  <a:pt x="11801" y="9886"/>
                  <a:pt x="11761" y="9886"/>
                </a:cubicBezTo>
                <a:cubicBezTo>
                  <a:pt x="11757" y="9886"/>
                  <a:pt x="11754" y="9886"/>
                  <a:pt x="11752" y="9885"/>
                </a:cubicBezTo>
                <a:cubicBezTo>
                  <a:pt x="11740" y="9885"/>
                  <a:pt x="11752" y="9873"/>
                  <a:pt x="11752" y="9873"/>
                </a:cubicBezTo>
                <a:cubicBezTo>
                  <a:pt x="11747" y="9868"/>
                  <a:pt x="11740" y="9865"/>
                  <a:pt x="11732" y="9865"/>
                </a:cubicBezTo>
                <a:cubicBezTo>
                  <a:pt x="11722" y="9865"/>
                  <a:pt x="11711" y="9871"/>
                  <a:pt x="11704" y="9885"/>
                </a:cubicBezTo>
                <a:lnTo>
                  <a:pt x="11728" y="9873"/>
                </a:lnTo>
                <a:lnTo>
                  <a:pt x="11728" y="9873"/>
                </a:lnTo>
                <a:cubicBezTo>
                  <a:pt x="11716" y="9909"/>
                  <a:pt x="11740" y="9956"/>
                  <a:pt x="11692" y="9968"/>
                </a:cubicBezTo>
                <a:cubicBezTo>
                  <a:pt x="11701" y="9970"/>
                  <a:pt x="11707" y="9971"/>
                  <a:pt x="11713" y="9971"/>
                </a:cubicBezTo>
                <a:cubicBezTo>
                  <a:pt x="11740" y="9971"/>
                  <a:pt x="11742" y="9950"/>
                  <a:pt x="11752" y="9921"/>
                </a:cubicBezTo>
                <a:lnTo>
                  <a:pt x="11752" y="9921"/>
                </a:lnTo>
                <a:cubicBezTo>
                  <a:pt x="11740" y="9992"/>
                  <a:pt x="11787" y="9992"/>
                  <a:pt x="11787" y="10040"/>
                </a:cubicBezTo>
                <a:cubicBezTo>
                  <a:pt x="11799" y="10028"/>
                  <a:pt x="11823" y="10004"/>
                  <a:pt x="11835" y="10004"/>
                </a:cubicBezTo>
                <a:cubicBezTo>
                  <a:pt x="11835" y="10034"/>
                  <a:pt x="11843" y="10042"/>
                  <a:pt x="11854" y="10042"/>
                </a:cubicBezTo>
                <a:cubicBezTo>
                  <a:pt x="11869" y="10042"/>
                  <a:pt x="11889" y="10030"/>
                  <a:pt x="11907" y="10030"/>
                </a:cubicBezTo>
                <a:cubicBezTo>
                  <a:pt x="11915" y="10030"/>
                  <a:pt x="11923" y="10033"/>
                  <a:pt x="11930" y="10040"/>
                </a:cubicBezTo>
                <a:cubicBezTo>
                  <a:pt x="11918" y="10087"/>
                  <a:pt x="11835" y="10087"/>
                  <a:pt x="11894" y="10111"/>
                </a:cubicBezTo>
                <a:cubicBezTo>
                  <a:pt x="11894" y="10145"/>
                  <a:pt x="11850" y="10158"/>
                  <a:pt x="11815" y="10159"/>
                </a:cubicBezTo>
                <a:lnTo>
                  <a:pt x="11815" y="10159"/>
                </a:lnTo>
                <a:cubicBezTo>
                  <a:pt x="11816" y="10155"/>
                  <a:pt x="11817" y="10151"/>
                  <a:pt x="11818" y="10148"/>
                </a:cubicBezTo>
                <a:lnTo>
                  <a:pt x="11818" y="10148"/>
                </a:lnTo>
                <a:lnTo>
                  <a:pt x="11811" y="10159"/>
                </a:lnTo>
                <a:cubicBezTo>
                  <a:pt x="11812" y="10159"/>
                  <a:pt x="11814" y="10159"/>
                  <a:pt x="11815" y="10159"/>
                </a:cubicBezTo>
                <a:lnTo>
                  <a:pt x="11815" y="10159"/>
                </a:lnTo>
                <a:cubicBezTo>
                  <a:pt x="11814" y="10162"/>
                  <a:pt x="11813" y="10166"/>
                  <a:pt x="11811" y="10171"/>
                </a:cubicBezTo>
                <a:cubicBezTo>
                  <a:pt x="11847" y="10182"/>
                  <a:pt x="11847" y="10206"/>
                  <a:pt x="11835" y="10242"/>
                </a:cubicBezTo>
                <a:cubicBezTo>
                  <a:pt x="11823" y="10254"/>
                  <a:pt x="11799" y="10242"/>
                  <a:pt x="11775" y="10278"/>
                </a:cubicBezTo>
                <a:cubicBezTo>
                  <a:pt x="11775" y="10278"/>
                  <a:pt x="11787" y="10230"/>
                  <a:pt x="11799" y="10206"/>
                </a:cubicBezTo>
                <a:lnTo>
                  <a:pt x="11799" y="10206"/>
                </a:lnTo>
                <a:cubicBezTo>
                  <a:pt x="11793" y="10213"/>
                  <a:pt x="11786" y="10223"/>
                  <a:pt x="11782" y="10223"/>
                </a:cubicBezTo>
                <a:cubicBezTo>
                  <a:pt x="11778" y="10223"/>
                  <a:pt x="11775" y="10216"/>
                  <a:pt x="11775" y="10194"/>
                </a:cubicBezTo>
                <a:cubicBezTo>
                  <a:pt x="11791" y="10172"/>
                  <a:pt x="11791" y="10163"/>
                  <a:pt x="11793" y="10163"/>
                </a:cubicBezTo>
                <a:cubicBezTo>
                  <a:pt x="11794" y="10163"/>
                  <a:pt x="11795" y="10166"/>
                  <a:pt x="11799" y="10171"/>
                </a:cubicBezTo>
                <a:cubicBezTo>
                  <a:pt x="11792" y="10155"/>
                  <a:pt x="11794" y="10130"/>
                  <a:pt x="11787" y="10130"/>
                </a:cubicBezTo>
                <a:cubicBezTo>
                  <a:pt x="11783" y="10130"/>
                  <a:pt x="11776" y="10138"/>
                  <a:pt x="11764" y="10159"/>
                </a:cubicBezTo>
                <a:cubicBezTo>
                  <a:pt x="11781" y="10114"/>
                  <a:pt x="11786" y="10090"/>
                  <a:pt x="11777" y="10090"/>
                </a:cubicBezTo>
                <a:cubicBezTo>
                  <a:pt x="11774" y="10090"/>
                  <a:pt x="11770" y="10093"/>
                  <a:pt x="11764" y="10099"/>
                </a:cubicBezTo>
                <a:lnTo>
                  <a:pt x="11752" y="10147"/>
                </a:lnTo>
                <a:cubicBezTo>
                  <a:pt x="11740" y="10147"/>
                  <a:pt x="11740" y="10135"/>
                  <a:pt x="11740" y="10135"/>
                </a:cubicBezTo>
                <a:lnTo>
                  <a:pt x="11775" y="10051"/>
                </a:lnTo>
                <a:cubicBezTo>
                  <a:pt x="11778" y="10031"/>
                  <a:pt x="11774" y="10024"/>
                  <a:pt x="11768" y="10024"/>
                </a:cubicBezTo>
                <a:cubicBezTo>
                  <a:pt x="11750" y="10024"/>
                  <a:pt x="11706" y="10082"/>
                  <a:pt x="11689" y="10082"/>
                </a:cubicBezTo>
                <a:cubicBezTo>
                  <a:pt x="11680" y="10082"/>
                  <a:pt x="11679" y="10066"/>
                  <a:pt x="11692" y="10016"/>
                </a:cubicBezTo>
                <a:lnTo>
                  <a:pt x="11692" y="10016"/>
                </a:lnTo>
                <a:cubicBezTo>
                  <a:pt x="11656" y="10063"/>
                  <a:pt x="11692" y="10063"/>
                  <a:pt x="11656" y="10123"/>
                </a:cubicBezTo>
                <a:cubicBezTo>
                  <a:pt x="11644" y="10111"/>
                  <a:pt x="11680" y="9992"/>
                  <a:pt x="11680" y="9980"/>
                </a:cubicBezTo>
                <a:cubicBezTo>
                  <a:pt x="11680" y="9974"/>
                  <a:pt x="11679" y="9971"/>
                  <a:pt x="11677" y="9971"/>
                </a:cubicBezTo>
                <a:cubicBezTo>
                  <a:pt x="11664" y="9971"/>
                  <a:pt x="11620" y="10057"/>
                  <a:pt x="11602" y="10057"/>
                </a:cubicBezTo>
                <a:cubicBezTo>
                  <a:pt x="11600" y="10057"/>
                  <a:pt x="11598" y="10055"/>
                  <a:pt x="11597" y="10051"/>
                </a:cubicBezTo>
                <a:cubicBezTo>
                  <a:pt x="11585" y="10075"/>
                  <a:pt x="11561" y="10159"/>
                  <a:pt x="11525" y="10171"/>
                </a:cubicBezTo>
                <a:cubicBezTo>
                  <a:pt x="11525" y="10159"/>
                  <a:pt x="11573" y="10051"/>
                  <a:pt x="11585" y="10028"/>
                </a:cubicBezTo>
                <a:cubicBezTo>
                  <a:pt x="11597" y="10028"/>
                  <a:pt x="11585" y="10040"/>
                  <a:pt x="11585" y="10051"/>
                </a:cubicBezTo>
                <a:cubicBezTo>
                  <a:pt x="11597" y="10040"/>
                  <a:pt x="11609" y="10028"/>
                  <a:pt x="11609" y="10004"/>
                </a:cubicBezTo>
                <a:lnTo>
                  <a:pt x="11609" y="10004"/>
                </a:lnTo>
                <a:lnTo>
                  <a:pt x="11597" y="10028"/>
                </a:lnTo>
                <a:cubicBezTo>
                  <a:pt x="11609" y="9992"/>
                  <a:pt x="11585" y="9992"/>
                  <a:pt x="11609" y="9944"/>
                </a:cubicBezTo>
                <a:lnTo>
                  <a:pt x="11609" y="9944"/>
                </a:lnTo>
                <a:cubicBezTo>
                  <a:pt x="11585" y="9968"/>
                  <a:pt x="11585" y="9992"/>
                  <a:pt x="11585" y="10004"/>
                </a:cubicBezTo>
                <a:cubicBezTo>
                  <a:pt x="11585" y="9956"/>
                  <a:pt x="11561" y="9992"/>
                  <a:pt x="11549" y="9956"/>
                </a:cubicBezTo>
                <a:cubicBezTo>
                  <a:pt x="11549" y="9968"/>
                  <a:pt x="11537" y="10004"/>
                  <a:pt x="11525" y="10004"/>
                </a:cubicBezTo>
                <a:cubicBezTo>
                  <a:pt x="11523" y="9994"/>
                  <a:pt x="11520" y="9991"/>
                  <a:pt x="11517" y="9991"/>
                </a:cubicBezTo>
                <a:cubicBezTo>
                  <a:pt x="11504" y="9991"/>
                  <a:pt x="11485" y="10051"/>
                  <a:pt x="11466" y="10051"/>
                </a:cubicBezTo>
                <a:cubicBezTo>
                  <a:pt x="11476" y="10013"/>
                  <a:pt x="11501" y="9974"/>
                  <a:pt x="11491" y="9974"/>
                </a:cubicBezTo>
                <a:cubicBezTo>
                  <a:pt x="11488" y="9974"/>
                  <a:pt x="11484" y="9976"/>
                  <a:pt x="11478" y="9980"/>
                </a:cubicBezTo>
                <a:cubicBezTo>
                  <a:pt x="11490" y="9944"/>
                  <a:pt x="11513" y="9909"/>
                  <a:pt x="11525" y="9885"/>
                </a:cubicBezTo>
                <a:lnTo>
                  <a:pt x="11525" y="9885"/>
                </a:lnTo>
                <a:cubicBezTo>
                  <a:pt x="11518" y="9894"/>
                  <a:pt x="11514" y="9898"/>
                  <a:pt x="11510" y="9898"/>
                </a:cubicBezTo>
                <a:cubicBezTo>
                  <a:pt x="11498" y="9898"/>
                  <a:pt x="11511" y="9835"/>
                  <a:pt x="11502" y="9825"/>
                </a:cubicBezTo>
                <a:lnTo>
                  <a:pt x="11525" y="9802"/>
                </a:lnTo>
                <a:lnTo>
                  <a:pt x="11525" y="9802"/>
                </a:lnTo>
                <a:cubicBezTo>
                  <a:pt x="11513" y="9813"/>
                  <a:pt x="11513" y="9813"/>
                  <a:pt x="11502" y="9813"/>
                </a:cubicBezTo>
                <a:lnTo>
                  <a:pt x="11490" y="9873"/>
                </a:lnTo>
                <a:cubicBezTo>
                  <a:pt x="11490" y="9861"/>
                  <a:pt x="11478" y="9849"/>
                  <a:pt x="11490" y="9825"/>
                </a:cubicBezTo>
                <a:lnTo>
                  <a:pt x="11490" y="9825"/>
                </a:lnTo>
                <a:cubicBezTo>
                  <a:pt x="11466" y="9861"/>
                  <a:pt x="11454" y="9932"/>
                  <a:pt x="11418" y="9968"/>
                </a:cubicBezTo>
                <a:cubicBezTo>
                  <a:pt x="11418" y="9962"/>
                  <a:pt x="11416" y="9961"/>
                  <a:pt x="11413" y="9961"/>
                </a:cubicBezTo>
                <a:cubicBezTo>
                  <a:pt x="11410" y="9961"/>
                  <a:pt x="11407" y="9962"/>
                  <a:pt x="11405" y="9962"/>
                </a:cubicBezTo>
                <a:cubicBezTo>
                  <a:pt x="11400" y="9962"/>
                  <a:pt x="11400" y="9956"/>
                  <a:pt x="11418" y="9921"/>
                </a:cubicBezTo>
                <a:cubicBezTo>
                  <a:pt x="11420" y="9925"/>
                  <a:pt x="11421" y="9927"/>
                  <a:pt x="11423" y="9927"/>
                </a:cubicBezTo>
                <a:cubicBezTo>
                  <a:pt x="11432" y="9927"/>
                  <a:pt x="11443" y="9855"/>
                  <a:pt x="11460" y="9840"/>
                </a:cubicBezTo>
                <a:lnTo>
                  <a:pt x="11460" y="9840"/>
                </a:lnTo>
                <a:cubicBezTo>
                  <a:pt x="11461" y="9841"/>
                  <a:pt x="11462" y="9842"/>
                  <a:pt x="11463" y="9842"/>
                </a:cubicBezTo>
                <a:cubicBezTo>
                  <a:pt x="11465" y="9842"/>
                  <a:pt x="11466" y="9841"/>
                  <a:pt x="11466" y="9837"/>
                </a:cubicBezTo>
                <a:cubicBezTo>
                  <a:pt x="11464" y="9837"/>
                  <a:pt x="11462" y="9838"/>
                  <a:pt x="11460" y="9840"/>
                </a:cubicBezTo>
                <a:lnTo>
                  <a:pt x="11460" y="9840"/>
                </a:lnTo>
                <a:cubicBezTo>
                  <a:pt x="11457" y="9837"/>
                  <a:pt x="11454" y="9831"/>
                  <a:pt x="11454" y="9825"/>
                </a:cubicBezTo>
                <a:cubicBezTo>
                  <a:pt x="11454" y="9825"/>
                  <a:pt x="11466" y="9813"/>
                  <a:pt x="11466" y="9813"/>
                </a:cubicBezTo>
                <a:cubicBezTo>
                  <a:pt x="11468" y="9797"/>
                  <a:pt x="11468" y="9790"/>
                  <a:pt x="11465" y="9790"/>
                </a:cubicBezTo>
                <a:cubicBezTo>
                  <a:pt x="11456" y="9790"/>
                  <a:pt x="11417" y="9885"/>
                  <a:pt x="11397" y="9885"/>
                </a:cubicBezTo>
                <a:cubicBezTo>
                  <a:pt x="11396" y="9885"/>
                  <a:pt x="11395" y="9885"/>
                  <a:pt x="11394" y="9885"/>
                </a:cubicBezTo>
                <a:cubicBezTo>
                  <a:pt x="11418" y="9837"/>
                  <a:pt x="11430" y="9801"/>
                  <a:pt x="11418" y="9801"/>
                </a:cubicBezTo>
                <a:cubicBezTo>
                  <a:pt x="11430" y="9813"/>
                  <a:pt x="11394" y="9873"/>
                  <a:pt x="11371" y="9909"/>
                </a:cubicBezTo>
                <a:cubicBezTo>
                  <a:pt x="11371" y="9899"/>
                  <a:pt x="11369" y="9895"/>
                  <a:pt x="11366" y="9895"/>
                </a:cubicBezTo>
                <a:cubicBezTo>
                  <a:pt x="11358" y="9895"/>
                  <a:pt x="11344" y="9921"/>
                  <a:pt x="11335" y="9921"/>
                </a:cubicBezTo>
                <a:lnTo>
                  <a:pt x="11335" y="9932"/>
                </a:lnTo>
                <a:cubicBezTo>
                  <a:pt x="11311" y="9980"/>
                  <a:pt x="11311" y="9968"/>
                  <a:pt x="11299" y="9980"/>
                </a:cubicBezTo>
                <a:cubicBezTo>
                  <a:pt x="11302" y="9973"/>
                  <a:pt x="11304" y="9967"/>
                  <a:pt x="11305" y="9963"/>
                </a:cubicBezTo>
                <a:lnTo>
                  <a:pt x="11305" y="9963"/>
                </a:lnTo>
                <a:cubicBezTo>
                  <a:pt x="11305" y="9963"/>
                  <a:pt x="11305" y="9963"/>
                  <a:pt x="11305" y="9963"/>
                </a:cubicBezTo>
                <a:cubicBezTo>
                  <a:pt x="11292" y="9963"/>
                  <a:pt x="11310" y="9891"/>
                  <a:pt x="11296" y="9891"/>
                </a:cubicBezTo>
                <a:cubicBezTo>
                  <a:pt x="11294" y="9891"/>
                  <a:pt x="11291" y="9893"/>
                  <a:pt x="11287" y="9897"/>
                </a:cubicBezTo>
                <a:cubicBezTo>
                  <a:pt x="11299" y="9873"/>
                  <a:pt x="11323" y="9825"/>
                  <a:pt x="11323" y="9801"/>
                </a:cubicBezTo>
                <a:lnTo>
                  <a:pt x="11323" y="9801"/>
                </a:lnTo>
                <a:cubicBezTo>
                  <a:pt x="11317" y="9810"/>
                  <a:pt x="11313" y="9813"/>
                  <a:pt x="11311" y="9813"/>
                </a:cubicBezTo>
                <a:cubicBezTo>
                  <a:pt x="11302" y="9813"/>
                  <a:pt x="11319" y="9759"/>
                  <a:pt x="11302" y="9759"/>
                </a:cubicBezTo>
                <a:cubicBezTo>
                  <a:pt x="11298" y="9759"/>
                  <a:pt x="11294" y="9761"/>
                  <a:pt x="11287" y="9766"/>
                </a:cubicBezTo>
                <a:cubicBezTo>
                  <a:pt x="11275" y="9825"/>
                  <a:pt x="11275" y="9813"/>
                  <a:pt x="11240" y="9861"/>
                </a:cubicBezTo>
                <a:lnTo>
                  <a:pt x="11287" y="9837"/>
                </a:lnTo>
                <a:lnTo>
                  <a:pt x="11240" y="9909"/>
                </a:lnTo>
                <a:cubicBezTo>
                  <a:pt x="11240" y="9910"/>
                  <a:pt x="11240" y="9911"/>
                  <a:pt x="11242" y="9911"/>
                </a:cubicBezTo>
                <a:cubicBezTo>
                  <a:pt x="11248" y="9911"/>
                  <a:pt x="11267" y="9894"/>
                  <a:pt x="11273" y="9894"/>
                </a:cubicBezTo>
                <a:cubicBezTo>
                  <a:pt x="11275" y="9894"/>
                  <a:pt x="11275" y="9895"/>
                  <a:pt x="11275" y="9897"/>
                </a:cubicBezTo>
                <a:cubicBezTo>
                  <a:pt x="11240" y="9944"/>
                  <a:pt x="11252" y="9921"/>
                  <a:pt x="11228" y="9980"/>
                </a:cubicBezTo>
                <a:cubicBezTo>
                  <a:pt x="11235" y="9953"/>
                  <a:pt x="11234" y="9944"/>
                  <a:pt x="11229" y="9944"/>
                </a:cubicBezTo>
                <a:cubicBezTo>
                  <a:pt x="11221" y="9944"/>
                  <a:pt x="11201" y="9972"/>
                  <a:pt x="11193" y="9972"/>
                </a:cubicBezTo>
                <a:cubicBezTo>
                  <a:pt x="11191" y="9972"/>
                  <a:pt x="11190" y="9968"/>
                  <a:pt x="11192" y="9956"/>
                </a:cubicBezTo>
                <a:lnTo>
                  <a:pt x="11263" y="9813"/>
                </a:lnTo>
                <a:cubicBezTo>
                  <a:pt x="11263" y="9796"/>
                  <a:pt x="11259" y="9790"/>
                  <a:pt x="11253" y="9790"/>
                </a:cubicBezTo>
                <a:cubicBezTo>
                  <a:pt x="11236" y="9790"/>
                  <a:pt x="11206" y="9825"/>
                  <a:pt x="11185" y="9825"/>
                </a:cubicBezTo>
                <a:cubicBezTo>
                  <a:pt x="11178" y="9825"/>
                  <a:pt x="11172" y="9822"/>
                  <a:pt x="11168" y="9813"/>
                </a:cubicBezTo>
                <a:lnTo>
                  <a:pt x="11168" y="9849"/>
                </a:lnTo>
                <a:cubicBezTo>
                  <a:pt x="11160" y="9866"/>
                  <a:pt x="11156" y="9871"/>
                  <a:pt x="11153" y="9871"/>
                </a:cubicBezTo>
                <a:cubicBezTo>
                  <a:pt x="11149" y="9871"/>
                  <a:pt x="11148" y="9859"/>
                  <a:pt x="11140" y="9859"/>
                </a:cubicBezTo>
                <a:cubicBezTo>
                  <a:pt x="11138" y="9859"/>
                  <a:pt x="11135" y="9860"/>
                  <a:pt x="11132" y="9861"/>
                </a:cubicBezTo>
                <a:cubicBezTo>
                  <a:pt x="11156" y="9813"/>
                  <a:pt x="11156" y="9801"/>
                  <a:pt x="11168" y="9766"/>
                </a:cubicBezTo>
                <a:lnTo>
                  <a:pt x="11168" y="9766"/>
                </a:lnTo>
                <a:cubicBezTo>
                  <a:pt x="11144" y="9801"/>
                  <a:pt x="11144" y="9754"/>
                  <a:pt x="11097" y="9849"/>
                </a:cubicBezTo>
                <a:lnTo>
                  <a:pt x="11109" y="9778"/>
                </a:lnTo>
                <a:cubicBezTo>
                  <a:pt x="11107" y="9774"/>
                  <a:pt x="11106" y="9773"/>
                  <a:pt x="11104" y="9773"/>
                </a:cubicBezTo>
                <a:cubicBezTo>
                  <a:pt x="11085" y="9773"/>
                  <a:pt x="11033" y="9887"/>
                  <a:pt x="11017" y="9887"/>
                </a:cubicBezTo>
                <a:cubicBezTo>
                  <a:pt x="11015" y="9887"/>
                  <a:pt x="11014" y="9886"/>
                  <a:pt x="11013" y="9885"/>
                </a:cubicBezTo>
                <a:cubicBezTo>
                  <a:pt x="11049" y="9837"/>
                  <a:pt x="11049" y="9790"/>
                  <a:pt x="11073" y="9766"/>
                </a:cubicBezTo>
                <a:cubicBezTo>
                  <a:pt x="11073" y="9761"/>
                  <a:pt x="11073" y="9758"/>
                  <a:pt x="11071" y="9758"/>
                </a:cubicBezTo>
                <a:cubicBezTo>
                  <a:pt x="11069" y="9758"/>
                  <a:pt x="11063" y="9764"/>
                  <a:pt x="11049" y="9778"/>
                </a:cubicBezTo>
                <a:cubicBezTo>
                  <a:pt x="11051" y="9775"/>
                  <a:pt x="11051" y="9773"/>
                  <a:pt x="11050" y="9773"/>
                </a:cubicBezTo>
                <a:cubicBezTo>
                  <a:pt x="11048" y="9773"/>
                  <a:pt x="11023" y="9805"/>
                  <a:pt x="11015" y="9805"/>
                </a:cubicBezTo>
                <a:cubicBezTo>
                  <a:pt x="11012" y="9805"/>
                  <a:pt x="11011" y="9800"/>
                  <a:pt x="11013" y="9790"/>
                </a:cubicBezTo>
                <a:lnTo>
                  <a:pt x="11013" y="9790"/>
                </a:lnTo>
                <a:cubicBezTo>
                  <a:pt x="11003" y="9811"/>
                  <a:pt x="10992" y="9851"/>
                  <a:pt x="10982" y="9851"/>
                </a:cubicBezTo>
                <a:cubicBezTo>
                  <a:pt x="10980" y="9851"/>
                  <a:pt x="10979" y="9850"/>
                  <a:pt x="10978" y="9849"/>
                </a:cubicBezTo>
                <a:cubicBezTo>
                  <a:pt x="10978" y="9847"/>
                  <a:pt x="10978" y="9844"/>
                  <a:pt x="10979" y="9842"/>
                </a:cubicBezTo>
                <a:lnTo>
                  <a:pt x="10979" y="9842"/>
                </a:lnTo>
                <a:cubicBezTo>
                  <a:pt x="10970" y="9854"/>
                  <a:pt x="10959" y="9866"/>
                  <a:pt x="10942" y="9909"/>
                </a:cubicBezTo>
                <a:cubicBezTo>
                  <a:pt x="10990" y="9754"/>
                  <a:pt x="10882" y="9897"/>
                  <a:pt x="10918" y="9754"/>
                </a:cubicBezTo>
                <a:lnTo>
                  <a:pt x="10918" y="9754"/>
                </a:lnTo>
                <a:cubicBezTo>
                  <a:pt x="10901" y="9762"/>
                  <a:pt x="10879" y="9771"/>
                  <a:pt x="10862" y="9771"/>
                </a:cubicBezTo>
                <a:cubicBezTo>
                  <a:pt x="10856" y="9771"/>
                  <a:pt x="10850" y="9769"/>
                  <a:pt x="10847" y="9766"/>
                </a:cubicBezTo>
                <a:cubicBezTo>
                  <a:pt x="10855" y="9757"/>
                  <a:pt x="10858" y="9749"/>
                  <a:pt x="10858" y="9749"/>
                </a:cubicBezTo>
                <a:cubicBezTo>
                  <a:pt x="10858" y="9749"/>
                  <a:pt x="10858" y="9749"/>
                  <a:pt x="10858" y="9749"/>
                </a:cubicBezTo>
                <a:lnTo>
                  <a:pt x="10858" y="9749"/>
                </a:lnTo>
                <a:cubicBezTo>
                  <a:pt x="10858" y="9744"/>
                  <a:pt x="10857" y="9742"/>
                  <a:pt x="10855" y="9742"/>
                </a:cubicBezTo>
                <a:cubicBezTo>
                  <a:pt x="10843" y="9742"/>
                  <a:pt x="10803" y="9837"/>
                  <a:pt x="10791" y="9837"/>
                </a:cubicBezTo>
                <a:cubicBezTo>
                  <a:pt x="10789" y="9837"/>
                  <a:pt x="10787" y="9833"/>
                  <a:pt x="10787" y="9825"/>
                </a:cubicBezTo>
                <a:cubicBezTo>
                  <a:pt x="10811" y="9742"/>
                  <a:pt x="10811" y="9790"/>
                  <a:pt x="10823" y="9754"/>
                </a:cubicBezTo>
                <a:cubicBezTo>
                  <a:pt x="10844" y="9699"/>
                  <a:pt x="10846" y="9684"/>
                  <a:pt x="10840" y="9684"/>
                </a:cubicBezTo>
                <a:cubicBezTo>
                  <a:pt x="10834" y="9684"/>
                  <a:pt x="10819" y="9702"/>
                  <a:pt x="10811" y="9702"/>
                </a:cubicBezTo>
                <a:cubicBezTo>
                  <a:pt x="10807" y="9702"/>
                  <a:pt x="10805" y="9695"/>
                  <a:pt x="10811" y="9670"/>
                </a:cubicBezTo>
                <a:lnTo>
                  <a:pt x="10811" y="9659"/>
                </a:lnTo>
                <a:cubicBezTo>
                  <a:pt x="10814" y="9645"/>
                  <a:pt x="10813" y="9640"/>
                  <a:pt x="10810" y="9640"/>
                </a:cubicBezTo>
                <a:cubicBezTo>
                  <a:pt x="10800" y="9640"/>
                  <a:pt x="10766" y="9695"/>
                  <a:pt x="10754" y="9695"/>
                </a:cubicBezTo>
                <a:cubicBezTo>
                  <a:pt x="10753" y="9695"/>
                  <a:pt x="10752" y="9695"/>
                  <a:pt x="10751" y="9694"/>
                </a:cubicBezTo>
                <a:cubicBezTo>
                  <a:pt x="10751" y="9694"/>
                  <a:pt x="10751" y="9670"/>
                  <a:pt x="10751" y="9670"/>
                </a:cubicBezTo>
                <a:cubicBezTo>
                  <a:pt x="10719" y="9736"/>
                  <a:pt x="10686" y="9752"/>
                  <a:pt x="10653" y="9763"/>
                </a:cubicBezTo>
                <a:lnTo>
                  <a:pt x="10653" y="9763"/>
                </a:lnTo>
                <a:cubicBezTo>
                  <a:pt x="10646" y="9776"/>
                  <a:pt x="10639" y="9786"/>
                  <a:pt x="10632" y="9790"/>
                </a:cubicBezTo>
                <a:cubicBezTo>
                  <a:pt x="10632" y="9754"/>
                  <a:pt x="10632" y="9718"/>
                  <a:pt x="10656" y="9647"/>
                </a:cubicBezTo>
                <a:lnTo>
                  <a:pt x="10680" y="9659"/>
                </a:lnTo>
                <a:cubicBezTo>
                  <a:pt x="10689" y="9623"/>
                  <a:pt x="10688" y="9612"/>
                  <a:pt x="10683" y="9612"/>
                </a:cubicBezTo>
                <a:cubicBezTo>
                  <a:pt x="10676" y="9612"/>
                  <a:pt x="10660" y="9636"/>
                  <a:pt x="10657" y="9636"/>
                </a:cubicBezTo>
                <a:cubicBezTo>
                  <a:pt x="10656" y="9636"/>
                  <a:pt x="10656" y="9636"/>
                  <a:pt x="10656" y="9635"/>
                </a:cubicBezTo>
                <a:lnTo>
                  <a:pt x="10668" y="9587"/>
                </a:lnTo>
                <a:lnTo>
                  <a:pt x="10668" y="9587"/>
                </a:lnTo>
                <a:cubicBezTo>
                  <a:pt x="10647" y="9598"/>
                  <a:pt x="10616" y="9674"/>
                  <a:pt x="10593" y="9674"/>
                </a:cubicBezTo>
                <a:cubicBezTo>
                  <a:pt x="10590" y="9674"/>
                  <a:pt x="10587" y="9673"/>
                  <a:pt x="10585" y="9670"/>
                </a:cubicBezTo>
                <a:lnTo>
                  <a:pt x="10573" y="9706"/>
                </a:lnTo>
                <a:cubicBezTo>
                  <a:pt x="10562" y="9726"/>
                  <a:pt x="10556" y="9733"/>
                  <a:pt x="10554" y="9733"/>
                </a:cubicBezTo>
                <a:cubicBezTo>
                  <a:pt x="10549" y="9733"/>
                  <a:pt x="10563" y="9691"/>
                  <a:pt x="10554" y="9691"/>
                </a:cubicBezTo>
                <a:cubicBezTo>
                  <a:pt x="10551" y="9691"/>
                  <a:pt x="10546" y="9695"/>
                  <a:pt x="10537" y="9706"/>
                </a:cubicBezTo>
                <a:lnTo>
                  <a:pt x="10573" y="9611"/>
                </a:lnTo>
                <a:lnTo>
                  <a:pt x="10573" y="9611"/>
                </a:lnTo>
                <a:cubicBezTo>
                  <a:pt x="10549" y="9635"/>
                  <a:pt x="10501" y="9694"/>
                  <a:pt x="10478" y="9706"/>
                </a:cubicBezTo>
                <a:cubicBezTo>
                  <a:pt x="10513" y="9635"/>
                  <a:pt x="10549" y="9611"/>
                  <a:pt x="10573" y="9563"/>
                </a:cubicBezTo>
                <a:lnTo>
                  <a:pt x="10573" y="9563"/>
                </a:lnTo>
                <a:cubicBezTo>
                  <a:pt x="10573" y="9563"/>
                  <a:pt x="10556" y="9563"/>
                  <a:pt x="10537" y="9592"/>
                </a:cubicBezTo>
                <a:lnTo>
                  <a:pt x="10537" y="9592"/>
                </a:lnTo>
                <a:cubicBezTo>
                  <a:pt x="10536" y="9590"/>
                  <a:pt x="10535" y="9589"/>
                  <a:pt x="10534" y="9589"/>
                </a:cubicBezTo>
                <a:cubicBezTo>
                  <a:pt x="10531" y="9589"/>
                  <a:pt x="10525" y="9603"/>
                  <a:pt x="10525" y="9611"/>
                </a:cubicBezTo>
                <a:cubicBezTo>
                  <a:pt x="10529" y="9603"/>
                  <a:pt x="10533" y="9597"/>
                  <a:pt x="10537" y="9592"/>
                </a:cubicBezTo>
                <a:lnTo>
                  <a:pt x="10537" y="9592"/>
                </a:lnTo>
                <a:cubicBezTo>
                  <a:pt x="10537" y="9593"/>
                  <a:pt x="10537" y="9596"/>
                  <a:pt x="10537" y="9599"/>
                </a:cubicBezTo>
                <a:cubicBezTo>
                  <a:pt x="10507" y="9659"/>
                  <a:pt x="10477" y="9685"/>
                  <a:pt x="10461" y="9685"/>
                </a:cubicBezTo>
                <a:cubicBezTo>
                  <a:pt x="10458" y="9685"/>
                  <a:pt x="10456" y="9684"/>
                  <a:pt x="10454" y="9682"/>
                </a:cubicBezTo>
                <a:cubicBezTo>
                  <a:pt x="10525" y="9504"/>
                  <a:pt x="10418" y="9623"/>
                  <a:pt x="10466" y="9468"/>
                </a:cubicBezTo>
                <a:lnTo>
                  <a:pt x="10466" y="9468"/>
                </a:lnTo>
                <a:cubicBezTo>
                  <a:pt x="10453" y="9481"/>
                  <a:pt x="10443" y="9486"/>
                  <a:pt x="10434" y="9486"/>
                </a:cubicBezTo>
                <a:cubicBezTo>
                  <a:pt x="10404" y="9486"/>
                  <a:pt x="10396" y="9420"/>
                  <a:pt x="10359" y="9420"/>
                </a:cubicBezTo>
                <a:cubicBezTo>
                  <a:pt x="10341" y="9492"/>
                  <a:pt x="10338" y="9492"/>
                  <a:pt x="10333" y="9492"/>
                </a:cubicBezTo>
                <a:cubicBezTo>
                  <a:pt x="10329" y="9492"/>
                  <a:pt x="10323" y="9492"/>
                  <a:pt x="10299" y="9563"/>
                </a:cubicBezTo>
                <a:cubicBezTo>
                  <a:pt x="10293" y="9569"/>
                  <a:pt x="10290" y="9572"/>
                  <a:pt x="10289" y="9572"/>
                </a:cubicBezTo>
                <a:cubicBezTo>
                  <a:pt x="10287" y="9572"/>
                  <a:pt x="10287" y="9569"/>
                  <a:pt x="10287" y="9563"/>
                </a:cubicBezTo>
                <a:lnTo>
                  <a:pt x="10287" y="9468"/>
                </a:lnTo>
                <a:cubicBezTo>
                  <a:pt x="10299" y="9420"/>
                  <a:pt x="10311" y="9432"/>
                  <a:pt x="10323" y="9397"/>
                </a:cubicBezTo>
                <a:cubicBezTo>
                  <a:pt x="10311" y="9385"/>
                  <a:pt x="10335" y="9337"/>
                  <a:pt x="10335" y="9289"/>
                </a:cubicBezTo>
                <a:lnTo>
                  <a:pt x="10335" y="9289"/>
                </a:lnTo>
                <a:cubicBezTo>
                  <a:pt x="10326" y="9324"/>
                  <a:pt x="10311" y="9346"/>
                  <a:pt x="10303" y="9346"/>
                </a:cubicBezTo>
                <a:cubicBezTo>
                  <a:pt x="10301" y="9346"/>
                  <a:pt x="10299" y="9343"/>
                  <a:pt x="10299" y="9337"/>
                </a:cubicBezTo>
                <a:lnTo>
                  <a:pt x="10287" y="9409"/>
                </a:lnTo>
                <a:cubicBezTo>
                  <a:pt x="10278" y="9420"/>
                  <a:pt x="10272" y="9424"/>
                  <a:pt x="10269" y="9424"/>
                </a:cubicBezTo>
                <a:cubicBezTo>
                  <a:pt x="10253" y="9424"/>
                  <a:pt x="10285" y="9334"/>
                  <a:pt x="10270" y="9334"/>
                </a:cubicBezTo>
                <a:cubicBezTo>
                  <a:pt x="10266" y="9334"/>
                  <a:pt x="10261" y="9338"/>
                  <a:pt x="10251" y="9349"/>
                </a:cubicBezTo>
                <a:lnTo>
                  <a:pt x="10275" y="9301"/>
                </a:lnTo>
                <a:lnTo>
                  <a:pt x="10275" y="9301"/>
                </a:lnTo>
                <a:cubicBezTo>
                  <a:pt x="10251" y="9325"/>
                  <a:pt x="10228" y="9289"/>
                  <a:pt x="10168" y="9397"/>
                </a:cubicBezTo>
                <a:cubicBezTo>
                  <a:pt x="10168" y="9385"/>
                  <a:pt x="10180" y="9337"/>
                  <a:pt x="10192" y="9337"/>
                </a:cubicBezTo>
                <a:cubicBezTo>
                  <a:pt x="10187" y="9332"/>
                  <a:pt x="10182" y="9331"/>
                  <a:pt x="10176" y="9331"/>
                </a:cubicBezTo>
                <a:cubicBezTo>
                  <a:pt x="10150" y="9331"/>
                  <a:pt x="10116" y="9363"/>
                  <a:pt x="10097" y="9373"/>
                </a:cubicBezTo>
                <a:lnTo>
                  <a:pt x="10073" y="9373"/>
                </a:lnTo>
                <a:cubicBezTo>
                  <a:pt x="10073" y="9361"/>
                  <a:pt x="10073" y="9361"/>
                  <a:pt x="10073" y="9349"/>
                </a:cubicBezTo>
                <a:lnTo>
                  <a:pt x="10085" y="9313"/>
                </a:lnTo>
                <a:lnTo>
                  <a:pt x="10085" y="9313"/>
                </a:lnTo>
                <a:cubicBezTo>
                  <a:pt x="10074" y="9324"/>
                  <a:pt x="10064" y="9351"/>
                  <a:pt x="10054" y="9351"/>
                </a:cubicBezTo>
                <a:cubicBezTo>
                  <a:pt x="10052" y="9351"/>
                  <a:pt x="10051" y="9351"/>
                  <a:pt x="10049" y="9349"/>
                </a:cubicBezTo>
                <a:cubicBezTo>
                  <a:pt x="10061" y="9337"/>
                  <a:pt x="10061" y="9337"/>
                  <a:pt x="10061" y="9325"/>
                </a:cubicBezTo>
                <a:cubicBezTo>
                  <a:pt x="10061" y="9313"/>
                  <a:pt x="10073" y="9301"/>
                  <a:pt x="10061" y="9301"/>
                </a:cubicBezTo>
                <a:cubicBezTo>
                  <a:pt x="10061" y="9301"/>
                  <a:pt x="10061" y="9313"/>
                  <a:pt x="10061" y="9313"/>
                </a:cubicBezTo>
                <a:cubicBezTo>
                  <a:pt x="10061" y="9301"/>
                  <a:pt x="10049" y="9301"/>
                  <a:pt x="10049" y="9289"/>
                </a:cubicBezTo>
                <a:lnTo>
                  <a:pt x="10037" y="9289"/>
                </a:lnTo>
                <a:cubicBezTo>
                  <a:pt x="10025" y="9278"/>
                  <a:pt x="10025" y="9278"/>
                  <a:pt x="10013" y="9278"/>
                </a:cubicBezTo>
                <a:lnTo>
                  <a:pt x="10013" y="9289"/>
                </a:lnTo>
                <a:cubicBezTo>
                  <a:pt x="10001" y="9301"/>
                  <a:pt x="10001" y="9313"/>
                  <a:pt x="9989" y="9325"/>
                </a:cubicBezTo>
                <a:cubicBezTo>
                  <a:pt x="9978" y="9313"/>
                  <a:pt x="9966" y="9301"/>
                  <a:pt x="9954" y="9278"/>
                </a:cubicBezTo>
                <a:lnTo>
                  <a:pt x="10013" y="9218"/>
                </a:lnTo>
                <a:cubicBezTo>
                  <a:pt x="9989" y="9063"/>
                  <a:pt x="9728" y="9218"/>
                  <a:pt x="9763" y="9028"/>
                </a:cubicBezTo>
                <a:lnTo>
                  <a:pt x="9763" y="9028"/>
                </a:lnTo>
                <a:cubicBezTo>
                  <a:pt x="9704" y="9051"/>
                  <a:pt x="9787" y="9099"/>
                  <a:pt x="9728" y="9135"/>
                </a:cubicBezTo>
                <a:cubicBezTo>
                  <a:pt x="9692" y="9099"/>
                  <a:pt x="9716" y="8956"/>
                  <a:pt x="9704" y="8944"/>
                </a:cubicBezTo>
                <a:cubicBezTo>
                  <a:pt x="9698" y="8924"/>
                  <a:pt x="9687" y="8917"/>
                  <a:pt x="9674" y="8917"/>
                </a:cubicBezTo>
                <a:cubicBezTo>
                  <a:pt x="9645" y="8917"/>
                  <a:pt x="9603" y="8948"/>
                  <a:pt x="9568" y="8948"/>
                </a:cubicBezTo>
                <a:cubicBezTo>
                  <a:pt x="9552" y="8948"/>
                  <a:pt x="9537" y="8941"/>
                  <a:pt x="9525" y="8920"/>
                </a:cubicBezTo>
                <a:cubicBezTo>
                  <a:pt x="9515" y="8951"/>
                  <a:pt x="9487" y="9009"/>
                  <a:pt x="9434" y="9009"/>
                </a:cubicBezTo>
                <a:cubicBezTo>
                  <a:pt x="9425" y="9009"/>
                  <a:pt x="9416" y="9007"/>
                  <a:pt x="9406" y="9004"/>
                </a:cubicBezTo>
                <a:cubicBezTo>
                  <a:pt x="9370" y="8956"/>
                  <a:pt x="9430" y="8861"/>
                  <a:pt x="9478" y="8861"/>
                </a:cubicBezTo>
                <a:cubicBezTo>
                  <a:pt x="9489" y="8873"/>
                  <a:pt x="9489" y="8885"/>
                  <a:pt x="9478" y="8897"/>
                </a:cubicBezTo>
                <a:cubicBezTo>
                  <a:pt x="9501" y="8897"/>
                  <a:pt x="9525" y="8897"/>
                  <a:pt x="9537" y="8861"/>
                </a:cubicBezTo>
                <a:lnTo>
                  <a:pt x="9537" y="8861"/>
                </a:lnTo>
                <a:lnTo>
                  <a:pt x="9513" y="8873"/>
                </a:lnTo>
                <a:cubicBezTo>
                  <a:pt x="9513" y="8837"/>
                  <a:pt x="9442" y="8789"/>
                  <a:pt x="9489" y="8766"/>
                </a:cubicBezTo>
                <a:cubicBezTo>
                  <a:pt x="9483" y="8764"/>
                  <a:pt x="9478" y="8763"/>
                  <a:pt x="9473" y="8763"/>
                </a:cubicBezTo>
                <a:cubicBezTo>
                  <a:pt x="9451" y="8763"/>
                  <a:pt x="9446" y="8780"/>
                  <a:pt x="9453" y="8801"/>
                </a:cubicBezTo>
                <a:lnTo>
                  <a:pt x="9453" y="8801"/>
                </a:lnTo>
                <a:cubicBezTo>
                  <a:pt x="9417" y="8741"/>
                  <a:pt x="9366" y="8734"/>
                  <a:pt x="9335" y="8670"/>
                </a:cubicBezTo>
                <a:cubicBezTo>
                  <a:pt x="9335" y="8691"/>
                  <a:pt x="9326" y="8720"/>
                  <a:pt x="9316" y="8720"/>
                </a:cubicBezTo>
                <a:cubicBezTo>
                  <a:pt x="9314" y="8720"/>
                  <a:pt x="9312" y="8720"/>
                  <a:pt x="9311" y="8718"/>
                </a:cubicBezTo>
                <a:cubicBezTo>
                  <a:pt x="9290" y="8690"/>
                  <a:pt x="9276" y="8680"/>
                  <a:pt x="9263" y="8680"/>
                </a:cubicBezTo>
                <a:cubicBezTo>
                  <a:pt x="9240" y="8680"/>
                  <a:pt x="9223" y="8707"/>
                  <a:pt x="9192" y="8707"/>
                </a:cubicBezTo>
                <a:cubicBezTo>
                  <a:pt x="9188" y="8707"/>
                  <a:pt x="9184" y="8707"/>
                  <a:pt x="9180" y="8706"/>
                </a:cubicBezTo>
                <a:cubicBezTo>
                  <a:pt x="9180" y="8694"/>
                  <a:pt x="9180" y="8682"/>
                  <a:pt x="9180" y="8682"/>
                </a:cubicBezTo>
                <a:lnTo>
                  <a:pt x="9216" y="8682"/>
                </a:lnTo>
                <a:cubicBezTo>
                  <a:pt x="9192" y="8682"/>
                  <a:pt x="9180" y="8682"/>
                  <a:pt x="9180" y="8670"/>
                </a:cubicBezTo>
                <a:cubicBezTo>
                  <a:pt x="9192" y="8635"/>
                  <a:pt x="9239" y="8623"/>
                  <a:pt x="9168" y="8599"/>
                </a:cubicBezTo>
                <a:cubicBezTo>
                  <a:pt x="9156" y="8551"/>
                  <a:pt x="9216" y="8539"/>
                  <a:pt x="9239" y="8527"/>
                </a:cubicBezTo>
                <a:cubicBezTo>
                  <a:pt x="9156" y="8527"/>
                  <a:pt x="9168" y="8420"/>
                  <a:pt x="9144" y="8385"/>
                </a:cubicBezTo>
                <a:lnTo>
                  <a:pt x="9192" y="8385"/>
                </a:lnTo>
                <a:cubicBezTo>
                  <a:pt x="9168" y="8385"/>
                  <a:pt x="9156" y="8373"/>
                  <a:pt x="9144" y="8361"/>
                </a:cubicBezTo>
                <a:lnTo>
                  <a:pt x="9120" y="8420"/>
                </a:lnTo>
                <a:cubicBezTo>
                  <a:pt x="9108" y="8397"/>
                  <a:pt x="9097" y="8385"/>
                  <a:pt x="9108" y="8361"/>
                </a:cubicBezTo>
                <a:lnTo>
                  <a:pt x="9108" y="8361"/>
                </a:lnTo>
                <a:cubicBezTo>
                  <a:pt x="9073" y="8385"/>
                  <a:pt x="9061" y="8456"/>
                  <a:pt x="8989" y="8468"/>
                </a:cubicBezTo>
                <a:cubicBezTo>
                  <a:pt x="8989" y="8432"/>
                  <a:pt x="8894" y="8444"/>
                  <a:pt x="8942" y="8373"/>
                </a:cubicBezTo>
                <a:lnTo>
                  <a:pt x="8942" y="8373"/>
                </a:lnTo>
                <a:cubicBezTo>
                  <a:pt x="8954" y="8387"/>
                  <a:pt x="8963" y="8393"/>
                  <a:pt x="8971" y="8393"/>
                </a:cubicBezTo>
                <a:cubicBezTo>
                  <a:pt x="8995" y="8393"/>
                  <a:pt x="9002" y="8334"/>
                  <a:pt x="9037" y="8331"/>
                </a:cubicBezTo>
                <a:lnTo>
                  <a:pt x="9037" y="8331"/>
                </a:lnTo>
                <a:cubicBezTo>
                  <a:pt x="9027" y="8326"/>
                  <a:pt x="9020" y="8316"/>
                  <a:pt x="9013" y="8301"/>
                </a:cubicBezTo>
                <a:cubicBezTo>
                  <a:pt x="9025" y="8301"/>
                  <a:pt x="9037" y="8289"/>
                  <a:pt x="9037" y="8289"/>
                </a:cubicBezTo>
                <a:cubicBezTo>
                  <a:pt x="9034" y="8260"/>
                  <a:pt x="9026" y="8250"/>
                  <a:pt x="9015" y="8250"/>
                </a:cubicBezTo>
                <a:cubicBezTo>
                  <a:pt x="8993" y="8250"/>
                  <a:pt x="8957" y="8292"/>
                  <a:pt x="8919" y="8292"/>
                </a:cubicBezTo>
                <a:cubicBezTo>
                  <a:pt x="8907" y="8292"/>
                  <a:pt x="8894" y="8288"/>
                  <a:pt x="8882" y="8277"/>
                </a:cubicBezTo>
                <a:cubicBezTo>
                  <a:pt x="8918" y="8254"/>
                  <a:pt x="8930" y="8194"/>
                  <a:pt x="8906" y="8194"/>
                </a:cubicBezTo>
                <a:cubicBezTo>
                  <a:pt x="8930" y="8218"/>
                  <a:pt x="8870" y="8266"/>
                  <a:pt x="8823" y="8277"/>
                </a:cubicBezTo>
                <a:cubicBezTo>
                  <a:pt x="8811" y="8242"/>
                  <a:pt x="8796" y="8236"/>
                  <a:pt x="8781" y="8236"/>
                </a:cubicBezTo>
                <a:cubicBezTo>
                  <a:pt x="8774" y="8236"/>
                  <a:pt x="8766" y="8237"/>
                  <a:pt x="8759" y="8237"/>
                </a:cubicBezTo>
                <a:cubicBezTo>
                  <a:pt x="8752" y="8237"/>
                  <a:pt x="8745" y="8236"/>
                  <a:pt x="8739" y="8230"/>
                </a:cubicBezTo>
                <a:lnTo>
                  <a:pt x="8739" y="8230"/>
                </a:lnTo>
                <a:lnTo>
                  <a:pt x="8751" y="8266"/>
                </a:lnTo>
                <a:cubicBezTo>
                  <a:pt x="8740" y="8273"/>
                  <a:pt x="8730" y="8276"/>
                  <a:pt x="8721" y="8276"/>
                </a:cubicBezTo>
                <a:cubicBezTo>
                  <a:pt x="8700" y="8276"/>
                  <a:pt x="8681" y="8262"/>
                  <a:pt x="8656" y="8254"/>
                </a:cubicBezTo>
                <a:cubicBezTo>
                  <a:pt x="8661" y="8249"/>
                  <a:pt x="8666" y="8246"/>
                  <a:pt x="8671" y="8245"/>
                </a:cubicBezTo>
                <a:lnTo>
                  <a:pt x="8671" y="8245"/>
                </a:lnTo>
                <a:cubicBezTo>
                  <a:pt x="8626" y="8231"/>
                  <a:pt x="8667" y="8111"/>
                  <a:pt x="8596" y="8111"/>
                </a:cubicBezTo>
                <a:cubicBezTo>
                  <a:pt x="8596" y="8075"/>
                  <a:pt x="8656" y="8039"/>
                  <a:pt x="8644" y="8016"/>
                </a:cubicBezTo>
                <a:cubicBezTo>
                  <a:pt x="8561" y="8016"/>
                  <a:pt x="8632" y="7920"/>
                  <a:pt x="8549" y="7908"/>
                </a:cubicBezTo>
                <a:cubicBezTo>
                  <a:pt x="8525" y="7968"/>
                  <a:pt x="8537" y="7956"/>
                  <a:pt x="8454" y="7968"/>
                </a:cubicBezTo>
                <a:lnTo>
                  <a:pt x="8573" y="8016"/>
                </a:lnTo>
                <a:lnTo>
                  <a:pt x="8454" y="8027"/>
                </a:lnTo>
                <a:cubicBezTo>
                  <a:pt x="8477" y="8051"/>
                  <a:pt x="8537" y="8051"/>
                  <a:pt x="8549" y="8075"/>
                </a:cubicBezTo>
                <a:cubicBezTo>
                  <a:pt x="8489" y="8087"/>
                  <a:pt x="8501" y="8075"/>
                  <a:pt x="8477" y="8135"/>
                </a:cubicBezTo>
                <a:cubicBezTo>
                  <a:pt x="8501" y="8027"/>
                  <a:pt x="8370" y="8111"/>
                  <a:pt x="8370" y="8027"/>
                </a:cubicBezTo>
                <a:lnTo>
                  <a:pt x="8477" y="7908"/>
                </a:lnTo>
                <a:cubicBezTo>
                  <a:pt x="8454" y="7801"/>
                  <a:pt x="8311" y="7873"/>
                  <a:pt x="8251" y="7765"/>
                </a:cubicBezTo>
                <a:lnTo>
                  <a:pt x="8251" y="7813"/>
                </a:lnTo>
                <a:cubicBezTo>
                  <a:pt x="8243" y="7819"/>
                  <a:pt x="8236" y="7822"/>
                  <a:pt x="8230" y="7822"/>
                </a:cubicBezTo>
                <a:cubicBezTo>
                  <a:pt x="8202" y="7822"/>
                  <a:pt x="8195" y="7765"/>
                  <a:pt x="8156" y="7765"/>
                </a:cubicBezTo>
                <a:cubicBezTo>
                  <a:pt x="8192" y="7730"/>
                  <a:pt x="8192" y="7706"/>
                  <a:pt x="8204" y="7670"/>
                </a:cubicBezTo>
                <a:lnTo>
                  <a:pt x="8204" y="7670"/>
                </a:lnTo>
                <a:cubicBezTo>
                  <a:pt x="8200" y="7673"/>
                  <a:pt x="8197" y="7675"/>
                  <a:pt x="8193" y="7675"/>
                </a:cubicBezTo>
                <a:cubicBezTo>
                  <a:pt x="8178" y="7675"/>
                  <a:pt x="8158" y="7653"/>
                  <a:pt x="8126" y="7653"/>
                </a:cubicBezTo>
                <a:cubicBezTo>
                  <a:pt x="8108" y="7653"/>
                  <a:pt x="8087" y="7660"/>
                  <a:pt x="8061" y="7682"/>
                </a:cubicBezTo>
                <a:lnTo>
                  <a:pt x="8073" y="7599"/>
                </a:lnTo>
                <a:cubicBezTo>
                  <a:pt x="8060" y="7577"/>
                  <a:pt x="8042" y="7570"/>
                  <a:pt x="8021" y="7570"/>
                </a:cubicBezTo>
                <a:cubicBezTo>
                  <a:pt x="7981" y="7570"/>
                  <a:pt x="7930" y="7597"/>
                  <a:pt x="7891" y="7597"/>
                </a:cubicBezTo>
                <a:cubicBezTo>
                  <a:pt x="7873" y="7597"/>
                  <a:pt x="7857" y="7592"/>
                  <a:pt x="7846" y="7575"/>
                </a:cubicBezTo>
                <a:cubicBezTo>
                  <a:pt x="7901" y="7553"/>
                  <a:pt x="7896" y="7502"/>
                  <a:pt x="7948" y="7502"/>
                </a:cubicBezTo>
                <a:cubicBezTo>
                  <a:pt x="7953" y="7502"/>
                  <a:pt x="7959" y="7502"/>
                  <a:pt x="7965" y="7504"/>
                </a:cubicBezTo>
                <a:cubicBezTo>
                  <a:pt x="7949" y="7487"/>
                  <a:pt x="7938" y="7470"/>
                  <a:pt x="7924" y="7470"/>
                </a:cubicBezTo>
                <a:cubicBezTo>
                  <a:pt x="7919" y="7470"/>
                  <a:pt x="7913" y="7473"/>
                  <a:pt x="7906" y="7480"/>
                </a:cubicBezTo>
                <a:cubicBezTo>
                  <a:pt x="7918" y="7444"/>
                  <a:pt x="7799" y="7480"/>
                  <a:pt x="7811" y="7432"/>
                </a:cubicBezTo>
                <a:lnTo>
                  <a:pt x="7811" y="7432"/>
                </a:lnTo>
                <a:cubicBezTo>
                  <a:pt x="7793" y="7441"/>
                  <a:pt x="7768" y="7464"/>
                  <a:pt x="7746" y="7464"/>
                </a:cubicBezTo>
                <a:cubicBezTo>
                  <a:pt x="7739" y="7464"/>
                  <a:pt x="7733" y="7462"/>
                  <a:pt x="7727" y="7456"/>
                </a:cubicBezTo>
                <a:cubicBezTo>
                  <a:pt x="7739" y="7444"/>
                  <a:pt x="7751" y="7433"/>
                  <a:pt x="7751" y="7432"/>
                </a:cubicBezTo>
                <a:lnTo>
                  <a:pt x="7751" y="7432"/>
                </a:lnTo>
                <a:cubicBezTo>
                  <a:pt x="7727" y="7456"/>
                  <a:pt x="7692" y="7420"/>
                  <a:pt x="7668" y="7492"/>
                </a:cubicBezTo>
                <a:cubicBezTo>
                  <a:pt x="7668" y="7492"/>
                  <a:pt x="7668" y="7480"/>
                  <a:pt x="7668" y="7480"/>
                </a:cubicBezTo>
                <a:cubicBezTo>
                  <a:pt x="7668" y="7480"/>
                  <a:pt x="7668" y="7480"/>
                  <a:pt x="7668" y="7468"/>
                </a:cubicBezTo>
                <a:cubicBezTo>
                  <a:pt x="7692" y="7313"/>
                  <a:pt x="7477" y="7325"/>
                  <a:pt x="7513" y="7182"/>
                </a:cubicBezTo>
                <a:cubicBezTo>
                  <a:pt x="7453" y="7146"/>
                  <a:pt x="7394" y="7111"/>
                  <a:pt x="7346" y="7075"/>
                </a:cubicBezTo>
                <a:cubicBezTo>
                  <a:pt x="7355" y="7067"/>
                  <a:pt x="7357" y="7058"/>
                  <a:pt x="7362" y="7058"/>
                </a:cubicBezTo>
                <a:cubicBezTo>
                  <a:pt x="7364" y="7058"/>
                  <a:pt x="7367" y="7060"/>
                  <a:pt x="7370" y="7063"/>
                </a:cubicBezTo>
                <a:cubicBezTo>
                  <a:pt x="7365" y="7045"/>
                  <a:pt x="7355" y="7039"/>
                  <a:pt x="7343" y="7039"/>
                </a:cubicBezTo>
                <a:cubicBezTo>
                  <a:pt x="7314" y="7039"/>
                  <a:pt x="7270" y="7076"/>
                  <a:pt x="7238" y="7076"/>
                </a:cubicBezTo>
                <a:cubicBezTo>
                  <a:pt x="7222" y="7076"/>
                  <a:pt x="7210" y="7067"/>
                  <a:pt x="7203" y="7039"/>
                </a:cubicBezTo>
                <a:cubicBezTo>
                  <a:pt x="7212" y="7004"/>
                  <a:pt x="7223" y="6995"/>
                  <a:pt x="7232" y="6995"/>
                </a:cubicBezTo>
                <a:cubicBezTo>
                  <a:pt x="7243" y="6995"/>
                  <a:pt x="7252" y="7006"/>
                  <a:pt x="7258" y="7006"/>
                </a:cubicBezTo>
                <a:cubicBezTo>
                  <a:pt x="7261" y="7006"/>
                  <a:pt x="7263" y="7002"/>
                  <a:pt x="7263" y="6992"/>
                </a:cubicBezTo>
                <a:cubicBezTo>
                  <a:pt x="7370" y="6861"/>
                  <a:pt x="7180" y="6944"/>
                  <a:pt x="7192" y="6825"/>
                </a:cubicBezTo>
                <a:lnTo>
                  <a:pt x="7215" y="6825"/>
                </a:lnTo>
                <a:cubicBezTo>
                  <a:pt x="7215" y="6753"/>
                  <a:pt x="7084" y="6801"/>
                  <a:pt x="7049" y="6742"/>
                </a:cubicBezTo>
                <a:cubicBezTo>
                  <a:pt x="7049" y="6742"/>
                  <a:pt x="7061" y="6730"/>
                  <a:pt x="7061" y="6718"/>
                </a:cubicBezTo>
                <a:lnTo>
                  <a:pt x="7061" y="6718"/>
                </a:lnTo>
                <a:cubicBezTo>
                  <a:pt x="7037" y="6727"/>
                  <a:pt x="7013" y="6730"/>
                  <a:pt x="6990" y="6730"/>
                </a:cubicBezTo>
                <a:cubicBezTo>
                  <a:pt x="6920" y="6730"/>
                  <a:pt x="6855" y="6697"/>
                  <a:pt x="6811" y="6670"/>
                </a:cubicBezTo>
                <a:cubicBezTo>
                  <a:pt x="6870" y="6646"/>
                  <a:pt x="6858" y="6670"/>
                  <a:pt x="6894" y="6611"/>
                </a:cubicBezTo>
                <a:cubicBezTo>
                  <a:pt x="6892" y="6610"/>
                  <a:pt x="6890" y="6610"/>
                  <a:pt x="6887" y="6610"/>
                </a:cubicBezTo>
                <a:cubicBezTo>
                  <a:pt x="6858" y="6610"/>
                  <a:pt x="6827" y="6674"/>
                  <a:pt x="6782" y="6674"/>
                </a:cubicBezTo>
                <a:cubicBezTo>
                  <a:pt x="6776" y="6674"/>
                  <a:pt x="6770" y="6673"/>
                  <a:pt x="6763" y="6670"/>
                </a:cubicBezTo>
                <a:cubicBezTo>
                  <a:pt x="6775" y="6622"/>
                  <a:pt x="6763" y="6575"/>
                  <a:pt x="6799" y="6515"/>
                </a:cubicBezTo>
                <a:lnTo>
                  <a:pt x="6846" y="6551"/>
                </a:lnTo>
                <a:cubicBezTo>
                  <a:pt x="6894" y="6468"/>
                  <a:pt x="6787" y="6503"/>
                  <a:pt x="6775" y="6468"/>
                </a:cubicBezTo>
                <a:lnTo>
                  <a:pt x="6811" y="6444"/>
                </a:lnTo>
                <a:cubicBezTo>
                  <a:pt x="6784" y="6425"/>
                  <a:pt x="6759" y="6420"/>
                  <a:pt x="6735" y="6420"/>
                </a:cubicBezTo>
                <a:cubicBezTo>
                  <a:pt x="6713" y="6420"/>
                  <a:pt x="6692" y="6424"/>
                  <a:pt x="6672" y="6424"/>
                </a:cubicBezTo>
                <a:cubicBezTo>
                  <a:pt x="6645" y="6424"/>
                  <a:pt x="6620" y="6417"/>
                  <a:pt x="6596" y="6384"/>
                </a:cubicBezTo>
                <a:lnTo>
                  <a:pt x="6584" y="6420"/>
                </a:lnTo>
                <a:cubicBezTo>
                  <a:pt x="6567" y="6425"/>
                  <a:pt x="6555" y="6427"/>
                  <a:pt x="6546" y="6427"/>
                </a:cubicBezTo>
                <a:cubicBezTo>
                  <a:pt x="6498" y="6427"/>
                  <a:pt x="6562" y="6360"/>
                  <a:pt x="6502" y="6360"/>
                </a:cubicBezTo>
                <a:cubicBezTo>
                  <a:pt x="6499" y="6360"/>
                  <a:pt x="6494" y="6360"/>
                  <a:pt x="6489" y="6361"/>
                </a:cubicBezTo>
                <a:lnTo>
                  <a:pt x="6549" y="6277"/>
                </a:lnTo>
                <a:cubicBezTo>
                  <a:pt x="6513" y="6265"/>
                  <a:pt x="6394" y="6265"/>
                  <a:pt x="6334" y="6230"/>
                </a:cubicBezTo>
                <a:cubicBezTo>
                  <a:pt x="6361" y="6221"/>
                  <a:pt x="6389" y="6218"/>
                  <a:pt x="6417" y="6218"/>
                </a:cubicBezTo>
                <a:cubicBezTo>
                  <a:pt x="6448" y="6218"/>
                  <a:pt x="6480" y="6221"/>
                  <a:pt x="6510" y="6221"/>
                </a:cubicBezTo>
                <a:cubicBezTo>
                  <a:pt x="6527" y="6221"/>
                  <a:pt x="6544" y="6220"/>
                  <a:pt x="6560" y="6218"/>
                </a:cubicBezTo>
                <a:cubicBezTo>
                  <a:pt x="6541" y="6198"/>
                  <a:pt x="6491" y="6164"/>
                  <a:pt x="6447" y="6164"/>
                </a:cubicBezTo>
                <a:cubicBezTo>
                  <a:pt x="6437" y="6164"/>
                  <a:pt x="6427" y="6166"/>
                  <a:pt x="6418" y="6170"/>
                </a:cubicBezTo>
                <a:cubicBezTo>
                  <a:pt x="6430" y="6170"/>
                  <a:pt x="6465" y="6170"/>
                  <a:pt x="6465" y="6194"/>
                </a:cubicBezTo>
                <a:cubicBezTo>
                  <a:pt x="6433" y="6202"/>
                  <a:pt x="6406" y="6206"/>
                  <a:pt x="6381" y="6206"/>
                </a:cubicBezTo>
                <a:cubicBezTo>
                  <a:pt x="6330" y="6206"/>
                  <a:pt x="6291" y="6190"/>
                  <a:pt x="6251" y="6158"/>
                </a:cubicBezTo>
                <a:cubicBezTo>
                  <a:pt x="6406" y="6015"/>
                  <a:pt x="6156" y="5991"/>
                  <a:pt x="6215" y="5849"/>
                </a:cubicBezTo>
                <a:cubicBezTo>
                  <a:pt x="6084" y="5813"/>
                  <a:pt x="6060" y="5646"/>
                  <a:pt x="5941" y="5563"/>
                </a:cubicBezTo>
                <a:cubicBezTo>
                  <a:pt x="5921" y="5613"/>
                  <a:pt x="5912" y="5625"/>
                  <a:pt x="5903" y="5625"/>
                </a:cubicBezTo>
                <a:cubicBezTo>
                  <a:pt x="5895" y="5625"/>
                  <a:pt x="5887" y="5614"/>
                  <a:pt x="5872" y="5614"/>
                </a:cubicBezTo>
                <a:cubicBezTo>
                  <a:pt x="5865" y="5614"/>
                  <a:pt x="5857" y="5616"/>
                  <a:pt x="5846" y="5622"/>
                </a:cubicBezTo>
                <a:cubicBezTo>
                  <a:pt x="5834" y="5622"/>
                  <a:pt x="5834" y="5634"/>
                  <a:pt x="5822" y="5646"/>
                </a:cubicBezTo>
                <a:lnTo>
                  <a:pt x="5798" y="5646"/>
                </a:lnTo>
                <a:cubicBezTo>
                  <a:pt x="5775" y="5634"/>
                  <a:pt x="5775" y="5634"/>
                  <a:pt x="5775" y="5622"/>
                </a:cubicBezTo>
                <a:lnTo>
                  <a:pt x="5763" y="5479"/>
                </a:lnTo>
                <a:cubicBezTo>
                  <a:pt x="5768" y="5460"/>
                  <a:pt x="5776" y="5457"/>
                  <a:pt x="5786" y="5457"/>
                </a:cubicBezTo>
                <a:cubicBezTo>
                  <a:pt x="5793" y="5457"/>
                  <a:pt x="5800" y="5458"/>
                  <a:pt x="5808" y="5458"/>
                </a:cubicBezTo>
                <a:cubicBezTo>
                  <a:pt x="5817" y="5458"/>
                  <a:pt x="5826" y="5456"/>
                  <a:pt x="5834" y="5444"/>
                </a:cubicBezTo>
                <a:cubicBezTo>
                  <a:pt x="5787" y="5396"/>
                  <a:pt x="5846" y="5372"/>
                  <a:pt x="5846" y="5325"/>
                </a:cubicBezTo>
                <a:lnTo>
                  <a:pt x="5870" y="5301"/>
                </a:lnTo>
                <a:cubicBezTo>
                  <a:pt x="5875" y="5300"/>
                  <a:pt x="5879" y="5299"/>
                  <a:pt x="5882" y="5299"/>
                </a:cubicBezTo>
                <a:close/>
                <a:moveTo>
                  <a:pt x="11249" y="10200"/>
                </a:moveTo>
                <a:cubicBezTo>
                  <a:pt x="11228" y="10246"/>
                  <a:pt x="11228" y="10258"/>
                  <a:pt x="11228" y="10278"/>
                </a:cubicBezTo>
                <a:cubicBezTo>
                  <a:pt x="11216" y="10290"/>
                  <a:pt x="11204" y="10290"/>
                  <a:pt x="11192" y="10290"/>
                </a:cubicBezTo>
                <a:cubicBezTo>
                  <a:pt x="11209" y="10255"/>
                  <a:pt x="11233" y="10226"/>
                  <a:pt x="11249" y="10200"/>
                </a:cubicBezTo>
                <a:close/>
                <a:moveTo>
                  <a:pt x="11990" y="10206"/>
                </a:moveTo>
                <a:cubicBezTo>
                  <a:pt x="11976" y="10220"/>
                  <a:pt x="11985" y="10225"/>
                  <a:pt x="11990" y="10230"/>
                </a:cubicBezTo>
                <a:lnTo>
                  <a:pt x="11990" y="10230"/>
                </a:lnTo>
                <a:cubicBezTo>
                  <a:pt x="11978" y="10242"/>
                  <a:pt x="11966" y="10242"/>
                  <a:pt x="11942" y="10254"/>
                </a:cubicBezTo>
                <a:cubicBezTo>
                  <a:pt x="11942" y="10254"/>
                  <a:pt x="11930" y="10254"/>
                  <a:pt x="11918" y="10266"/>
                </a:cubicBezTo>
                <a:cubicBezTo>
                  <a:pt x="11906" y="10278"/>
                  <a:pt x="11883" y="10290"/>
                  <a:pt x="11871" y="10290"/>
                </a:cubicBezTo>
                <a:cubicBezTo>
                  <a:pt x="11871" y="10278"/>
                  <a:pt x="11871" y="10278"/>
                  <a:pt x="11871" y="10278"/>
                </a:cubicBezTo>
                <a:cubicBezTo>
                  <a:pt x="11906" y="10254"/>
                  <a:pt x="11942" y="10218"/>
                  <a:pt x="11990" y="10206"/>
                </a:cubicBezTo>
                <a:close/>
                <a:moveTo>
                  <a:pt x="12073" y="10302"/>
                </a:moveTo>
                <a:cubicBezTo>
                  <a:pt x="12067" y="10307"/>
                  <a:pt x="12064" y="10310"/>
                  <a:pt x="12061" y="10310"/>
                </a:cubicBezTo>
                <a:cubicBezTo>
                  <a:pt x="12058" y="10310"/>
                  <a:pt x="12055" y="10307"/>
                  <a:pt x="12049" y="10302"/>
                </a:cubicBezTo>
                <a:close/>
                <a:moveTo>
                  <a:pt x="11921" y="10290"/>
                </a:moveTo>
                <a:cubicBezTo>
                  <a:pt x="11918" y="10291"/>
                  <a:pt x="11918" y="10294"/>
                  <a:pt x="11918" y="10302"/>
                </a:cubicBezTo>
                <a:cubicBezTo>
                  <a:pt x="11906" y="10313"/>
                  <a:pt x="11894" y="10313"/>
                  <a:pt x="11883" y="10313"/>
                </a:cubicBezTo>
                <a:lnTo>
                  <a:pt x="11918" y="10313"/>
                </a:lnTo>
                <a:cubicBezTo>
                  <a:pt x="11912" y="10319"/>
                  <a:pt x="11906" y="10322"/>
                  <a:pt x="11900" y="10322"/>
                </a:cubicBezTo>
                <a:cubicBezTo>
                  <a:pt x="11894" y="10322"/>
                  <a:pt x="11889" y="10319"/>
                  <a:pt x="11883" y="10313"/>
                </a:cubicBezTo>
                <a:cubicBezTo>
                  <a:pt x="11883" y="10313"/>
                  <a:pt x="11883" y="10313"/>
                  <a:pt x="11883" y="10302"/>
                </a:cubicBezTo>
                <a:cubicBezTo>
                  <a:pt x="11893" y="10302"/>
                  <a:pt x="11903" y="10293"/>
                  <a:pt x="11921" y="10290"/>
                </a:cubicBezTo>
                <a:close/>
                <a:moveTo>
                  <a:pt x="11488" y="10259"/>
                </a:moveTo>
                <a:cubicBezTo>
                  <a:pt x="11489" y="10259"/>
                  <a:pt x="11490" y="10261"/>
                  <a:pt x="11490" y="10266"/>
                </a:cubicBezTo>
                <a:cubicBezTo>
                  <a:pt x="11490" y="10278"/>
                  <a:pt x="11502" y="10278"/>
                  <a:pt x="11490" y="10325"/>
                </a:cubicBezTo>
                <a:lnTo>
                  <a:pt x="11454" y="10325"/>
                </a:lnTo>
                <a:cubicBezTo>
                  <a:pt x="11473" y="10296"/>
                  <a:pt x="11485" y="10259"/>
                  <a:pt x="11488" y="10259"/>
                </a:cubicBezTo>
                <a:close/>
                <a:moveTo>
                  <a:pt x="11520" y="10300"/>
                </a:moveTo>
                <a:cubicBezTo>
                  <a:pt x="11524" y="10300"/>
                  <a:pt x="11525" y="10304"/>
                  <a:pt x="11525" y="10313"/>
                </a:cubicBezTo>
                <a:cubicBezTo>
                  <a:pt x="11525" y="10313"/>
                  <a:pt x="11525" y="10325"/>
                  <a:pt x="11525" y="10325"/>
                </a:cubicBezTo>
                <a:lnTo>
                  <a:pt x="11490" y="10325"/>
                </a:lnTo>
                <a:cubicBezTo>
                  <a:pt x="11504" y="10311"/>
                  <a:pt x="11515" y="10300"/>
                  <a:pt x="11520" y="10300"/>
                </a:cubicBezTo>
                <a:close/>
                <a:moveTo>
                  <a:pt x="12109" y="10313"/>
                </a:moveTo>
                <a:cubicBezTo>
                  <a:pt x="12109" y="10313"/>
                  <a:pt x="12109" y="10325"/>
                  <a:pt x="12097" y="10325"/>
                </a:cubicBezTo>
                <a:lnTo>
                  <a:pt x="12097" y="10313"/>
                </a:lnTo>
                <a:close/>
                <a:moveTo>
                  <a:pt x="12121" y="10313"/>
                </a:moveTo>
                <a:cubicBezTo>
                  <a:pt x="12121" y="10325"/>
                  <a:pt x="12133" y="10325"/>
                  <a:pt x="12133" y="10325"/>
                </a:cubicBezTo>
                <a:lnTo>
                  <a:pt x="12121" y="10325"/>
                </a:lnTo>
                <a:cubicBezTo>
                  <a:pt x="12121" y="10325"/>
                  <a:pt x="12121" y="10325"/>
                  <a:pt x="12121" y="10313"/>
                </a:cubicBezTo>
                <a:close/>
                <a:moveTo>
                  <a:pt x="13895" y="10325"/>
                </a:moveTo>
                <a:lnTo>
                  <a:pt x="13879" y="10331"/>
                </a:lnTo>
                <a:lnTo>
                  <a:pt x="13879" y="10331"/>
                </a:lnTo>
                <a:cubicBezTo>
                  <a:pt x="13882" y="10330"/>
                  <a:pt x="13887" y="10329"/>
                  <a:pt x="13895" y="10325"/>
                </a:cubicBezTo>
                <a:close/>
                <a:moveTo>
                  <a:pt x="12097" y="10325"/>
                </a:moveTo>
                <a:lnTo>
                  <a:pt x="12097" y="10325"/>
                </a:lnTo>
                <a:cubicBezTo>
                  <a:pt x="12097" y="10331"/>
                  <a:pt x="12094" y="10334"/>
                  <a:pt x="12091" y="10337"/>
                </a:cubicBezTo>
                <a:lnTo>
                  <a:pt x="12097" y="10325"/>
                </a:lnTo>
                <a:close/>
                <a:moveTo>
                  <a:pt x="12109" y="10325"/>
                </a:moveTo>
                <a:cubicBezTo>
                  <a:pt x="12121" y="10337"/>
                  <a:pt x="12109" y="10337"/>
                  <a:pt x="12109" y="10337"/>
                </a:cubicBezTo>
                <a:cubicBezTo>
                  <a:pt x="12109" y="10337"/>
                  <a:pt x="12109" y="10337"/>
                  <a:pt x="12109" y="10325"/>
                </a:cubicBezTo>
                <a:close/>
                <a:moveTo>
                  <a:pt x="13871" y="10325"/>
                </a:moveTo>
                <a:lnTo>
                  <a:pt x="13859" y="10337"/>
                </a:lnTo>
                <a:lnTo>
                  <a:pt x="13879" y="10331"/>
                </a:lnTo>
                <a:lnTo>
                  <a:pt x="13879" y="10331"/>
                </a:lnTo>
                <a:cubicBezTo>
                  <a:pt x="13879" y="10331"/>
                  <a:pt x="13878" y="10331"/>
                  <a:pt x="13878" y="10331"/>
                </a:cubicBezTo>
                <a:cubicBezTo>
                  <a:pt x="13871" y="10331"/>
                  <a:pt x="13871" y="10325"/>
                  <a:pt x="13871" y="10325"/>
                </a:cubicBezTo>
                <a:close/>
                <a:moveTo>
                  <a:pt x="13847" y="10337"/>
                </a:moveTo>
                <a:cubicBezTo>
                  <a:pt x="13838" y="10342"/>
                  <a:pt x="13832" y="10347"/>
                  <a:pt x="13828" y="10352"/>
                </a:cubicBezTo>
                <a:lnTo>
                  <a:pt x="13828" y="10352"/>
                </a:lnTo>
                <a:cubicBezTo>
                  <a:pt x="13835" y="10346"/>
                  <a:pt x="13841" y="10341"/>
                  <a:pt x="13847" y="10337"/>
                </a:cubicBezTo>
                <a:close/>
                <a:moveTo>
                  <a:pt x="11561" y="10361"/>
                </a:moveTo>
                <a:cubicBezTo>
                  <a:pt x="11561" y="10361"/>
                  <a:pt x="11561" y="10373"/>
                  <a:pt x="11549" y="10373"/>
                </a:cubicBezTo>
                <a:lnTo>
                  <a:pt x="11561" y="10361"/>
                </a:lnTo>
                <a:close/>
                <a:moveTo>
                  <a:pt x="12037" y="10313"/>
                </a:moveTo>
                <a:cubicBezTo>
                  <a:pt x="12025" y="10337"/>
                  <a:pt x="12025" y="10349"/>
                  <a:pt x="12014" y="10373"/>
                </a:cubicBezTo>
                <a:lnTo>
                  <a:pt x="12002" y="10373"/>
                </a:lnTo>
                <a:lnTo>
                  <a:pt x="12014" y="10361"/>
                </a:lnTo>
                <a:cubicBezTo>
                  <a:pt x="12014" y="10354"/>
                  <a:pt x="12012" y="10351"/>
                  <a:pt x="12011" y="10351"/>
                </a:cubicBezTo>
                <a:cubicBezTo>
                  <a:pt x="12007" y="10351"/>
                  <a:pt x="12002" y="10365"/>
                  <a:pt x="12002" y="10373"/>
                </a:cubicBezTo>
                <a:lnTo>
                  <a:pt x="11990" y="10373"/>
                </a:lnTo>
                <a:cubicBezTo>
                  <a:pt x="12002" y="10349"/>
                  <a:pt x="12002" y="10349"/>
                  <a:pt x="12014" y="10313"/>
                </a:cubicBezTo>
                <a:cubicBezTo>
                  <a:pt x="12014" y="10313"/>
                  <a:pt x="12014" y="10329"/>
                  <a:pt x="12020" y="10329"/>
                </a:cubicBezTo>
                <a:cubicBezTo>
                  <a:pt x="12021" y="10329"/>
                  <a:pt x="12023" y="10328"/>
                  <a:pt x="12025" y="10325"/>
                </a:cubicBezTo>
                <a:cubicBezTo>
                  <a:pt x="12025" y="10325"/>
                  <a:pt x="12025" y="10313"/>
                  <a:pt x="12025" y="10313"/>
                </a:cubicBezTo>
                <a:close/>
                <a:moveTo>
                  <a:pt x="11372" y="10300"/>
                </a:moveTo>
                <a:cubicBezTo>
                  <a:pt x="11378" y="10300"/>
                  <a:pt x="11383" y="10303"/>
                  <a:pt x="11383" y="10313"/>
                </a:cubicBezTo>
                <a:cubicBezTo>
                  <a:pt x="11347" y="10373"/>
                  <a:pt x="11347" y="10385"/>
                  <a:pt x="11359" y="10385"/>
                </a:cubicBezTo>
                <a:cubicBezTo>
                  <a:pt x="11347" y="10385"/>
                  <a:pt x="11347" y="10397"/>
                  <a:pt x="11347" y="10397"/>
                </a:cubicBezTo>
                <a:lnTo>
                  <a:pt x="11347" y="10397"/>
                </a:lnTo>
                <a:cubicBezTo>
                  <a:pt x="11347" y="10373"/>
                  <a:pt x="11359" y="10325"/>
                  <a:pt x="11371" y="10325"/>
                </a:cubicBezTo>
                <a:cubicBezTo>
                  <a:pt x="11371" y="10313"/>
                  <a:pt x="11359" y="10313"/>
                  <a:pt x="11347" y="10313"/>
                </a:cubicBezTo>
                <a:cubicBezTo>
                  <a:pt x="11354" y="10307"/>
                  <a:pt x="11365" y="10300"/>
                  <a:pt x="11372" y="10300"/>
                </a:cubicBezTo>
                <a:close/>
                <a:moveTo>
                  <a:pt x="8665" y="10378"/>
                </a:moveTo>
                <a:lnTo>
                  <a:pt x="8656" y="10397"/>
                </a:lnTo>
                <a:cubicBezTo>
                  <a:pt x="8660" y="10393"/>
                  <a:pt x="8663" y="10385"/>
                  <a:pt x="8665" y="10378"/>
                </a:cubicBezTo>
                <a:close/>
                <a:moveTo>
                  <a:pt x="11578" y="10355"/>
                </a:moveTo>
                <a:cubicBezTo>
                  <a:pt x="11578" y="10355"/>
                  <a:pt x="11577" y="10361"/>
                  <a:pt x="11573" y="10373"/>
                </a:cubicBezTo>
                <a:cubicBezTo>
                  <a:pt x="11573" y="10373"/>
                  <a:pt x="11573" y="10385"/>
                  <a:pt x="11561" y="10397"/>
                </a:cubicBezTo>
                <a:cubicBezTo>
                  <a:pt x="11569" y="10374"/>
                  <a:pt x="11577" y="10355"/>
                  <a:pt x="11578" y="10355"/>
                </a:cubicBezTo>
                <a:close/>
                <a:moveTo>
                  <a:pt x="11990" y="10397"/>
                </a:moveTo>
                <a:lnTo>
                  <a:pt x="11990" y="10397"/>
                </a:lnTo>
                <a:cubicBezTo>
                  <a:pt x="11987" y="10401"/>
                  <a:pt x="11985" y="10407"/>
                  <a:pt x="11981" y="10413"/>
                </a:cubicBezTo>
                <a:lnTo>
                  <a:pt x="11981" y="10413"/>
                </a:lnTo>
                <a:cubicBezTo>
                  <a:pt x="11985" y="10412"/>
                  <a:pt x="11990" y="10404"/>
                  <a:pt x="11990" y="10397"/>
                </a:cubicBezTo>
                <a:close/>
                <a:moveTo>
                  <a:pt x="12156" y="10421"/>
                </a:moveTo>
                <a:cubicBezTo>
                  <a:pt x="12156" y="10425"/>
                  <a:pt x="12158" y="10427"/>
                  <a:pt x="12160" y="10429"/>
                </a:cubicBezTo>
                <a:lnTo>
                  <a:pt x="12160" y="10429"/>
                </a:lnTo>
                <a:cubicBezTo>
                  <a:pt x="12156" y="10426"/>
                  <a:pt x="12156" y="10421"/>
                  <a:pt x="12156" y="10421"/>
                </a:cubicBezTo>
                <a:close/>
                <a:moveTo>
                  <a:pt x="12160" y="10429"/>
                </a:moveTo>
                <a:lnTo>
                  <a:pt x="12160" y="10429"/>
                </a:lnTo>
                <a:cubicBezTo>
                  <a:pt x="12161" y="10431"/>
                  <a:pt x="12164" y="10432"/>
                  <a:pt x="12168" y="10432"/>
                </a:cubicBezTo>
                <a:cubicBezTo>
                  <a:pt x="12168" y="10432"/>
                  <a:pt x="12163" y="10432"/>
                  <a:pt x="12160" y="10429"/>
                </a:cubicBezTo>
                <a:close/>
                <a:moveTo>
                  <a:pt x="12216" y="10409"/>
                </a:moveTo>
                <a:cubicBezTo>
                  <a:pt x="12180" y="10409"/>
                  <a:pt x="12180" y="10421"/>
                  <a:pt x="12204" y="10432"/>
                </a:cubicBezTo>
                <a:cubicBezTo>
                  <a:pt x="12199" y="10435"/>
                  <a:pt x="12194" y="10436"/>
                  <a:pt x="12191" y="10436"/>
                </a:cubicBezTo>
                <a:cubicBezTo>
                  <a:pt x="12185" y="10436"/>
                  <a:pt x="12181" y="10433"/>
                  <a:pt x="12175" y="10433"/>
                </a:cubicBezTo>
                <a:cubicBezTo>
                  <a:pt x="12171" y="10433"/>
                  <a:pt x="12165" y="10436"/>
                  <a:pt x="12156" y="10444"/>
                </a:cubicBezTo>
                <a:cubicBezTo>
                  <a:pt x="12156" y="10432"/>
                  <a:pt x="12156" y="10432"/>
                  <a:pt x="12156" y="10421"/>
                </a:cubicBezTo>
                <a:cubicBezTo>
                  <a:pt x="12156" y="10421"/>
                  <a:pt x="12156" y="10409"/>
                  <a:pt x="12156" y="10409"/>
                </a:cubicBezTo>
                <a:close/>
                <a:moveTo>
                  <a:pt x="12954" y="10361"/>
                </a:moveTo>
                <a:cubicBezTo>
                  <a:pt x="12954" y="10373"/>
                  <a:pt x="12966" y="10373"/>
                  <a:pt x="12978" y="10373"/>
                </a:cubicBezTo>
                <a:cubicBezTo>
                  <a:pt x="12942" y="10397"/>
                  <a:pt x="12895" y="10432"/>
                  <a:pt x="12871" y="10444"/>
                </a:cubicBezTo>
                <a:cubicBezTo>
                  <a:pt x="12871" y="10432"/>
                  <a:pt x="12895" y="10409"/>
                  <a:pt x="12930" y="10385"/>
                </a:cubicBezTo>
                <a:cubicBezTo>
                  <a:pt x="12930" y="10385"/>
                  <a:pt x="12930" y="10373"/>
                  <a:pt x="12942" y="10373"/>
                </a:cubicBezTo>
                <a:cubicBezTo>
                  <a:pt x="12942" y="10361"/>
                  <a:pt x="12954" y="10361"/>
                  <a:pt x="12954" y="10361"/>
                </a:cubicBezTo>
                <a:close/>
                <a:moveTo>
                  <a:pt x="12240" y="10444"/>
                </a:moveTo>
                <a:cubicBezTo>
                  <a:pt x="12234" y="10450"/>
                  <a:pt x="12231" y="10453"/>
                  <a:pt x="12229" y="10453"/>
                </a:cubicBezTo>
                <a:cubicBezTo>
                  <a:pt x="12228" y="10453"/>
                  <a:pt x="12228" y="10450"/>
                  <a:pt x="12228" y="10444"/>
                </a:cubicBezTo>
                <a:close/>
                <a:moveTo>
                  <a:pt x="11561" y="10397"/>
                </a:moveTo>
                <a:lnTo>
                  <a:pt x="11561" y="10397"/>
                </a:lnTo>
                <a:cubicBezTo>
                  <a:pt x="11573" y="10409"/>
                  <a:pt x="11573" y="10409"/>
                  <a:pt x="11585" y="10409"/>
                </a:cubicBezTo>
                <a:cubicBezTo>
                  <a:pt x="11585" y="10421"/>
                  <a:pt x="11585" y="10444"/>
                  <a:pt x="11585" y="10444"/>
                </a:cubicBezTo>
                <a:cubicBezTo>
                  <a:pt x="11575" y="10457"/>
                  <a:pt x="11569" y="10462"/>
                  <a:pt x="11565" y="10462"/>
                </a:cubicBezTo>
                <a:cubicBezTo>
                  <a:pt x="11555" y="10462"/>
                  <a:pt x="11561" y="10423"/>
                  <a:pt x="11561" y="10397"/>
                </a:cubicBezTo>
                <a:close/>
                <a:moveTo>
                  <a:pt x="8672" y="10326"/>
                </a:moveTo>
                <a:cubicBezTo>
                  <a:pt x="8676" y="10326"/>
                  <a:pt x="8680" y="10334"/>
                  <a:pt x="8680" y="10361"/>
                </a:cubicBezTo>
                <a:cubicBezTo>
                  <a:pt x="8678" y="10359"/>
                  <a:pt x="8677" y="10359"/>
                  <a:pt x="8675" y="10359"/>
                </a:cubicBezTo>
                <a:cubicBezTo>
                  <a:pt x="8671" y="10359"/>
                  <a:pt x="8668" y="10368"/>
                  <a:pt x="8665" y="10378"/>
                </a:cubicBezTo>
                <a:lnTo>
                  <a:pt x="8665" y="10378"/>
                </a:lnTo>
                <a:lnTo>
                  <a:pt x="8668" y="10373"/>
                </a:lnTo>
                <a:lnTo>
                  <a:pt x="8668" y="10373"/>
                </a:lnTo>
                <a:cubicBezTo>
                  <a:pt x="8668" y="10467"/>
                  <a:pt x="8644" y="10398"/>
                  <a:pt x="8632" y="10466"/>
                </a:cubicBezTo>
                <a:lnTo>
                  <a:pt x="8632" y="10466"/>
                </a:lnTo>
                <a:cubicBezTo>
                  <a:pt x="8634" y="10423"/>
                  <a:pt x="8645" y="10381"/>
                  <a:pt x="8656" y="10349"/>
                </a:cubicBezTo>
                <a:cubicBezTo>
                  <a:pt x="8656" y="10349"/>
                  <a:pt x="8665" y="10326"/>
                  <a:pt x="8672" y="10326"/>
                </a:cubicBezTo>
                <a:close/>
                <a:moveTo>
                  <a:pt x="11623" y="10401"/>
                </a:moveTo>
                <a:cubicBezTo>
                  <a:pt x="11628" y="10401"/>
                  <a:pt x="11633" y="10407"/>
                  <a:pt x="11633" y="10421"/>
                </a:cubicBezTo>
                <a:cubicBezTo>
                  <a:pt x="11621" y="10444"/>
                  <a:pt x="11621" y="10456"/>
                  <a:pt x="11609" y="10456"/>
                </a:cubicBezTo>
                <a:cubicBezTo>
                  <a:pt x="11609" y="10456"/>
                  <a:pt x="11597" y="10468"/>
                  <a:pt x="11597" y="10468"/>
                </a:cubicBezTo>
                <a:cubicBezTo>
                  <a:pt x="11597" y="10456"/>
                  <a:pt x="11609" y="10456"/>
                  <a:pt x="11609" y="10432"/>
                </a:cubicBezTo>
                <a:cubicBezTo>
                  <a:pt x="11609" y="10421"/>
                  <a:pt x="11609" y="10409"/>
                  <a:pt x="11609" y="10409"/>
                </a:cubicBezTo>
                <a:cubicBezTo>
                  <a:pt x="11614" y="10404"/>
                  <a:pt x="11619" y="10401"/>
                  <a:pt x="11623" y="10401"/>
                </a:cubicBezTo>
                <a:close/>
                <a:moveTo>
                  <a:pt x="12252" y="10444"/>
                </a:moveTo>
                <a:cubicBezTo>
                  <a:pt x="12264" y="10456"/>
                  <a:pt x="12275" y="10468"/>
                  <a:pt x="12252" y="10468"/>
                </a:cubicBezTo>
                <a:lnTo>
                  <a:pt x="12240" y="10468"/>
                </a:lnTo>
                <a:cubicBezTo>
                  <a:pt x="12240" y="10456"/>
                  <a:pt x="12252" y="10456"/>
                  <a:pt x="12252" y="10444"/>
                </a:cubicBezTo>
                <a:close/>
                <a:moveTo>
                  <a:pt x="12002" y="10397"/>
                </a:moveTo>
                <a:cubicBezTo>
                  <a:pt x="11978" y="10444"/>
                  <a:pt x="11966" y="10480"/>
                  <a:pt x="11942" y="10492"/>
                </a:cubicBezTo>
                <a:cubicBezTo>
                  <a:pt x="11952" y="10473"/>
                  <a:pt x="11969" y="10439"/>
                  <a:pt x="11981" y="10413"/>
                </a:cubicBezTo>
                <a:lnTo>
                  <a:pt x="11981" y="10413"/>
                </a:lnTo>
                <a:cubicBezTo>
                  <a:pt x="11981" y="10414"/>
                  <a:pt x="11981" y="10414"/>
                  <a:pt x="11980" y="10414"/>
                </a:cubicBezTo>
                <a:cubicBezTo>
                  <a:pt x="11979" y="10414"/>
                  <a:pt x="11978" y="10412"/>
                  <a:pt x="11978" y="10409"/>
                </a:cubicBezTo>
                <a:lnTo>
                  <a:pt x="11978" y="10397"/>
                </a:lnTo>
                <a:close/>
                <a:moveTo>
                  <a:pt x="11728" y="10411"/>
                </a:moveTo>
                <a:cubicBezTo>
                  <a:pt x="11734" y="10411"/>
                  <a:pt x="11714" y="10479"/>
                  <a:pt x="11726" y="10479"/>
                </a:cubicBezTo>
                <a:cubicBezTo>
                  <a:pt x="11728" y="10479"/>
                  <a:pt x="11731" y="10478"/>
                  <a:pt x="11734" y="10474"/>
                </a:cubicBezTo>
                <a:lnTo>
                  <a:pt x="11734" y="10474"/>
                </a:lnTo>
                <a:cubicBezTo>
                  <a:pt x="11724" y="10487"/>
                  <a:pt x="11716" y="10506"/>
                  <a:pt x="11716" y="10516"/>
                </a:cubicBezTo>
                <a:cubicBezTo>
                  <a:pt x="11704" y="10504"/>
                  <a:pt x="11680" y="10480"/>
                  <a:pt x="11668" y="10468"/>
                </a:cubicBezTo>
                <a:cubicBezTo>
                  <a:pt x="11674" y="10462"/>
                  <a:pt x="11680" y="10459"/>
                  <a:pt x="11686" y="10459"/>
                </a:cubicBezTo>
                <a:cubicBezTo>
                  <a:pt x="11692" y="10459"/>
                  <a:pt x="11698" y="10462"/>
                  <a:pt x="11704" y="10468"/>
                </a:cubicBezTo>
                <a:lnTo>
                  <a:pt x="11704" y="10456"/>
                </a:lnTo>
                <a:cubicBezTo>
                  <a:pt x="11719" y="10423"/>
                  <a:pt x="11726" y="10411"/>
                  <a:pt x="11728" y="10411"/>
                </a:cubicBezTo>
                <a:close/>
                <a:moveTo>
                  <a:pt x="9085" y="10468"/>
                </a:moveTo>
                <a:cubicBezTo>
                  <a:pt x="9085" y="10480"/>
                  <a:pt x="9085" y="10504"/>
                  <a:pt x="9097" y="10528"/>
                </a:cubicBezTo>
                <a:cubicBezTo>
                  <a:pt x="9085" y="10516"/>
                  <a:pt x="9073" y="10516"/>
                  <a:pt x="9073" y="10516"/>
                </a:cubicBezTo>
                <a:cubicBezTo>
                  <a:pt x="9073" y="10492"/>
                  <a:pt x="9085" y="10468"/>
                  <a:pt x="9085" y="10468"/>
                </a:cubicBezTo>
                <a:close/>
                <a:moveTo>
                  <a:pt x="13121" y="10492"/>
                </a:moveTo>
                <a:cubicBezTo>
                  <a:pt x="13121" y="10492"/>
                  <a:pt x="13121" y="10504"/>
                  <a:pt x="13121" y="10516"/>
                </a:cubicBezTo>
                <a:cubicBezTo>
                  <a:pt x="13109" y="10516"/>
                  <a:pt x="13097" y="10516"/>
                  <a:pt x="13085" y="10528"/>
                </a:cubicBezTo>
                <a:cubicBezTo>
                  <a:pt x="13097" y="10516"/>
                  <a:pt x="13109" y="10504"/>
                  <a:pt x="13121" y="10492"/>
                </a:cubicBezTo>
                <a:close/>
                <a:moveTo>
                  <a:pt x="12799" y="10504"/>
                </a:moveTo>
                <a:cubicBezTo>
                  <a:pt x="12787" y="10504"/>
                  <a:pt x="12799" y="10516"/>
                  <a:pt x="12764" y="10552"/>
                </a:cubicBezTo>
                <a:cubicBezTo>
                  <a:pt x="12752" y="10552"/>
                  <a:pt x="12752" y="10540"/>
                  <a:pt x="12740" y="10528"/>
                </a:cubicBezTo>
                <a:cubicBezTo>
                  <a:pt x="12764" y="10516"/>
                  <a:pt x="12776" y="10504"/>
                  <a:pt x="12787" y="10504"/>
                </a:cubicBezTo>
                <a:close/>
                <a:moveTo>
                  <a:pt x="12813" y="10541"/>
                </a:moveTo>
                <a:cubicBezTo>
                  <a:pt x="12815" y="10541"/>
                  <a:pt x="12815" y="10544"/>
                  <a:pt x="12811" y="10552"/>
                </a:cubicBezTo>
                <a:cubicBezTo>
                  <a:pt x="12799" y="10563"/>
                  <a:pt x="12799" y="10563"/>
                  <a:pt x="12787" y="10575"/>
                </a:cubicBezTo>
                <a:cubicBezTo>
                  <a:pt x="12776" y="10575"/>
                  <a:pt x="12776" y="10563"/>
                  <a:pt x="12764" y="10563"/>
                </a:cubicBezTo>
                <a:cubicBezTo>
                  <a:pt x="12788" y="10555"/>
                  <a:pt x="12807" y="10541"/>
                  <a:pt x="12813" y="10541"/>
                </a:cubicBezTo>
                <a:close/>
                <a:moveTo>
                  <a:pt x="11644" y="10468"/>
                </a:moveTo>
                <a:lnTo>
                  <a:pt x="11644" y="10468"/>
                </a:lnTo>
                <a:cubicBezTo>
                  <a:pt x="11668" y="10599"/>
                  <a:pt x="11633" y="10480"/>
                  <a:pt x="11644" y="10611"/>
                </a:cubicBezTo>
                <a:lnTo>
                  <a:pt x="11644" y="10623"/>
                </a:lnTo>
                <a:lnTo>
                  <a:pt x="11633" y="10623"/>
                </a:lnTo>
                <a:cubicBezTo>
                  <a:pt x="11633" y="10623"/>
                  <a:pt x="11644" y="10623"/>
                  <a:pt x="11644" y="10611"/>
                </a:cubicBezTo>
                <a:cubicBezTo>
                  <a:pt x="11633" y="10611"/>
                  <a:pt x="11633" y="10623"/>
                  <a:pt x="11633" y="10623"/>
                </a:cubicBezTo>
                <a:cubicBezTo>
                  <a:pt x="11621" y="10623"/>
                  <a:pt x="11621" y="10623"/>
                  <a:pt x="11621" y="10611"/>
                </a:cubicBezTo>
                <a:cubicBezTo>
                  <a:pt x="11621" y="10611"/>
                  <a:pt x="11621" y="10611"/>
                  <a:pt x="11621" y="10599"/>
                </a:cubicBezTo>
                <a:cubicBezTo>
                  <a:pt x="11633" y="10599"/>
                  <a:pt x="11644" y="10599"/>
                  <a:pt x="11633" y="10552"/>
                </a:cubicBezTo>
                <a:lnTo>
                  <a:pt x="11633" y="10552"/>
                </a:lnTo>
                <a:cubicBezTo>
                  <a:pt x="11633" y="10552"/>
                  <a:pt x="11633" y="10563"/>
                  <a:pt x="11621" y="10563"/>
                </a:cubicBezTo>
                <a:cubicBezTo>
                  <a:pt x="11633" y="10540"/>
                  <a:pt x="11633" y="10504"/>
                  <a:pt x="11633" y="10480"/>
                </a:cubicBezTo>
                <a:lnTo>
                  <a:pt x="11633" y="10480"/>
                </a:lnTo>
                <a:cubicBezTo>
                  <a:pt x="11621" y="10516"/>
                  <a:pt x="11609" y="10540"/>
                  <a:pt x="11609" y="10575"/>
                </a:cubicBezTo>
                <a:cubicBezTo>
                  <a:pt x="11597" y="10540"/>
                  <a:pt x="11585" y="10504"/>
                  <a:pt x="11585" y="10504"/>
                </a:cubicBezTo>
                <a:lnTo>
                  <a:pt x="11597" y="10504"/>
                </a:lnTo>
                <a:cubicBezTo>
                  <a:pt x="11609" y="10504"/>
                  <a:pt x="11621" y="10504"/>
                  <a:pt x="11621" y="10492"/>
                </a:cubicBezTo>
                <a:cubicBezTo>
                  <a:pt x="11621" y="10492"/>
                  <a:pt x="11621" y="10492"/>
                  <a:pt x="11633" y="10480"/>
                </a:cubicBezTo>
                <a:lnTo>
                  <a:pt x="11633" y="10480"/>
                </a:lnTo>
                <a:cubicBezTo>
                  <a:pt x="11633" y="10480"/>
                  <a:pt x="11633" y="10480"/>
                  <a:pt x="11633" y="10480"/>
                </a:cubicBezTo>
                <a:cubicBezTo>
                  <a:pt x="11633" y="10480"/>
                  <a:pt x="11644" y="10480"/>
                  <a:pt x="11644" y="10468"/>
                </a:cubicBezTo>
                <a:close/>
                <a:moveTo>
                  <a:pt x="12275" y="10623"/>
                </a:moveTo>
                <a:cubicBezTo>
                  <a:pt x="12275" y="10623"/>
                  <a:pt x="12275" y="10635"/>
                  <a:pt x="12275" y="10635"/>
                </a:cubicBezTo>
                <a:lnTo>
                  <a:pt x="12264" y="10635"/>
                </a:lnTo>
                <a:lnTo>
                  <a:pt x="12275" y="10623"/>
                </a:lnTo>
                <a:close/>
                <a:moveTo>
                  <a:pt x="12811" y="10623"/>
                </a:moveTo>
                <a:cubicBezTo>
                  <a:pt x="12799" y="10623"/>
                  <a:pt x="12799" y="10635"/>
                  <a:pt x="12799" y="10635"/>
                </a:cubicBezTo>
                <a:cubicBezTo>
                  <a:pt x="12799" y="10635"/>
                  <a:pt x="12799" y="10623"/>
                  <a:pt x="12799" y="10623"/>
                </a:cubicBezTo>
                <a:close/>
                <a:moveTo>
                  <a:pt x="12823" y="10623"/>
                </a:moveTo>
                <a:cubicBezTo>
                  <a:pt x="12823" y="10623"/>
                  <a:pt x="12823" y="10635"/>
                  <a:pt x="12823" y="10635"/>
                </a:cubicBezTo>
                <a:cubicBezTo>
                  <a:pt x="12823" y="10635"/>
                  <a:pt x="12811" y="10647"/>
                  <a:pt x="12811" y="10647"/>
                </a:cubicBezTo>
                <a:cubicBezTo>
                  <a:pt x="12811" y="10647"/>
                  <a:pt x="12811" y="10635"/>
                  <a:pt x="12811" y="10635"/>
                </a:cubicBezTo>
                <a:cubicBezTo>
                  <a:pt x="12811" y="10635"/>
                  <a:pt x="12811" y="10635"/>
                  <a:pt x="12823" y="10623"/>
                </a:cubicBezTo>
                <a:close/>
                <a:moveTo>
                  <a:pt x="12323" y="10647"/>
                </a:moveTo>
                <a:cubicBezTo>
                  <a:pt x="12323" y="10647"/>
                  <a:pt x="12335" y="10659"/>
                  <a:pt x="12335" y="10659"/>
                </a:cubicBezTo>
                <a:cubicBezTo>
                  <a:pt x="12335" y="10659"/>
                  <a:pt x="12335" y="10659"/>
                  <a:pt x="12335" y="10671"/>
                </a:cubicBezTo>
                <a:cubicBezTo>
                  <a:pt x="12323" y="10659"/>
                  <a:pt x="12323" y="10659"/>
                  <a:pt x="12311" y="10659"/>
                </a:cubicBezTo>
                <a:cubicBezTo>
                  <a:pt x="12311" y="10659"/>
                  <a:pt x="12323" y="10647"/>
                  <a:pt x="12323" y="10647"/>
                </a:cubicBezTo>
                <a:close/>
                <a:moveTo>
                  <a:pt x="11990" y="10683"/>
                </a:moveTo>
                <a:lnTo>
                  <a:pt x="11998" y="10693"/>
                </a:lnTo>
                <a:lnTo>
                  <a:pt x="11998" y="10693"/>
                </a:lnTo>
                <a:cubicBezTo>
                  <a:pt x="11996" y="10689"/>
                  <a:pt x="11993" y="10686"/>
                  <a:pt x="11990" y="10683"/>
                </a:cubicBezTo>
                <a:close/>
                <a:moveTo>
                  <a:pt x="11811" y="10492"/>
                </a:moveTo>
                <a:lnTo>
                  <a:pt x="11787" y="10516"/>
                </a:lnTo>
                <a:cubicBezTo>
                  <a:pt x="11787" y="10552"/>
                  <a:pt x="11811" y="10552"/>
                  <a:pt x="11823" y="10575"/>
                </a:cubicBezTo>
                <a:cubicBezTo>
                  <a:pt x="11835" y="10540"/>
                  <a:pt x="11847" y="10552"/>
                  <a:pt x="11859" y="10504"/>
                </a:cubicBezTo>
                <a:lnTo>
                  <a:pt x="11859" y="10504"/>
                </a:lnTo>
                <a:cubicBezTo>
                  <a:pt x="11844" y="10565"/>
                  <a:pt x="11849" y="10583"/>
                  <a:pt x="11863" y="10583"/>
                </a:cubicBezTo>
                <a:cubicBezTo>
                  <a:pt x="11881" y="10583"/>
                  <a:pt x="11916" y="10547"/>
                  <a:pt x="11934" y="10547"/>
                </a:cubicBezTo>
                <a:cubicBezTo>
                  <a:pt x="11946" y="10547"/>
                  <a:pt x="11952" y="10562"/>
                  <a:pt x="11942" y="10611"/>
                </a:cubicBezTo>
                <a:cubicBezTo>
                  <a:pt x="11942" y="10611"/>
                  <a:pt x="11930" y="10611"/>
                  <a:pt x="11930" y="10623"/>
                </a:cubicBezTo>
                <a:cubicBezTo>
                  <a:pt x="11918" y="10623"/>
                  <a:pt x="11918" y="10623"/>
                  <a:pt x="11918" y="10635"/>
                </a:cubicBezTo>
                <a:lnTo>
                  <a:pt x="11906" y="10694"/>
                </a:lnTo>
                <a:cubicBezTo>
                  <a:pt x="11894" y="10671"/>
                  <a:pt x="11883" y="10659"/>
                  <a:pt x="11871" y="10647"/>
                </a:cubicBezTo>
                <a:cubicBezTo>
                  <a:pt x="11856" y="10624"/>
                  <a:pt x="11850" y="10616"/>
                  <a:pt x="11845" y="10616"/>
                </a:cubicBezTo>
                <a:cubicBezTo>
                  <a:pt x="11842" y="10616"/>
                  <a:pt x="11839" y="10619"/>
                  <a:pt x="11835" y="10623"/>
                </a:cubicBezTo>
                <a:cubicBezTo>
                  <a:pt x="11823" y="10611"/>
                  <a:pt x="11799" y="10599"/>
                  <a:pt x="11752" y="10528"/>
                </a:cubicBezTo>
                <a:cubicBezTo>
                  <a:pt x="11775" y="10516"/>
                  <a:pt x="11787" y="10504"/>
                  <a:pt x="11811" y="10492"/>
                </a:cubicBezTo>
                <a:close/>
                <a:moveTo>
                  <a:pt x="12371" y="10671"/>
                </a:moveTo>
                <a:cubicBezTo>
                  <a:pt x="12371" y="10683"/>
                  <a:pt x="12383" y="10683"/>
                  <a:pt x="12383" y="10683"/>
                </a:cubicBezTo>
                <a:cubicBezTo>
                  <a:pt x="12383" y="10694"/>
                  <a:pt x="12383" y="10694"/>
                  <a:pt x="12383" y="10694"/>
                </a:cubicBezTo>
                <a:cubicBezTo>
                  <a:pt x="12371" y="10694"/>
                  <a:pt x="12371" y="10683"/>
                  <a:pt x="12359" y="10683"/>
                </a:cubicBezTo>
                <a:lnTo>
                  <a:pt x="12347" y="10683"/>
                </a:lnTo>
                <a:cubicBezTo>
                  <a:pt x="12347" y="10671"/>
                  <a:pt x="12347" y="10671"/>
                  <a:pt x="12359" y="10671"/>
                </a:cubicBezTo>
                <a:lnTo>
                  <a:pt x="12359" y="10683"/>
                </a:lnTo>
                <a:lnTo>
                  <a:pt x="12371" y="10671"/>
                </a:lnTo>
                <a:close/>
                <a:moveTo>
                  <a:pt x="12168" y="10575"/>
                </a:moveTo>
                <a:cubicBezTo>
                  <a:pt x="12121" y="10647"/>
                  <a:pt x="12144" y="10623"/>
                  <a:pt x="12109" y="10694"/>
                </a:cubicBezTo>
                <a:cubicBezTo>
                  <a:pt x="12109" y="10694"/>
                  <a:pt x="12109" y="10706"/>
                  <a:pt x="12109" y="10706"/>
                </a:cubicBezTo>
                <a:cubicBezTo>
                  <a:pt x="12085" y="10683"/>
                  <a:pt x="12073" y="10671"/>
                  <a:pt x="12073" y="10671"/>
                </a:cubicBezTo>
                <a:cubicBezTo>
                  <a:pt x="12111" y="10610"/>
                  <a:pt x="12125" y="10600"/>
                  <a:pt x="12132" y="10600"/>
                </a:cubicBezTo>
                <a:cubicBezTo>
                  <a:pt x="12136" y="10600"/>
                  <a:pt x="12138" y="10603"/>
                  <a:pt x="12142" y="10603"/>
                </a:cubicBezTo>
                <a:cubicBezTo>
                  <a:pt x="12146" y="10603"/>
                  <a:pt x="12153" y="10598"/>
                  <a:pt x="12168" y="10575"/>
                </a:cubicBezTo>
                <a:close/>
                <a:moveTo>
                  <a:pt x="12275" y="10694"/>
                </a:moveTo>
                <a:lnTo>
                  <a:pt x="12275" y="10694"/>
                </a:lnTo>
                <a:cubicBezTo>
                  <a:pt x="12286" y="10705"/>
                  <a:pt x="12296" y="10715"/>
                  <a:pt x="12306" y="10718"/>
                </a:cubicBezTo>
                <a:lnTo>
                  <a:pt x="12306" y="10718"/>
                </a:lnTo>
                <a:lnTo>
                  <a:pt x="12275" y="10694"/>
                </a:lnTo>
                <a:close/>
                <a:moveTo>
                  <a:pt x="12359" y="10706"/>
                </a:moveTo>
                <a:cubicBezTo>
                  <a:pt x="12347" y="10718"/>
                  <a:pt x="12347" y="10718"/>
                  <a:pt x="12347" y="10718"/>
                </a:cubicBezTo>
                <a:lnTo>
                  <a:pt x="12347" y="10706"/>
                </a:lnTo>
                <a:close/>
                <a:moveTo>
                  <a:pt x="12320" y="10728"/>
                </a:moveTo>
                <a:cubicBezTo>
                  <a:pt x="12317" y="10729"/>
                  <a:pt x="12314" y="10730"/>
                  <a:pt x="12311" y="10730"/>
                </a:cubicBezTo>
                <a:lnTo>
                  <a:pt x="12323" y="10730"/>
                </a:lnTo>
                <a:lnTo>
                  <a:pt x="12320" y="10728"/>
                </a:lnTo>
                <a:close/>
                <a:moveTo>
                  <a:pt x="12418" y="10706"/>
                </a:moveTo>
                <a:cubicBezTo>
                  <a:pt x="12418" y="10706"/>
                  <a:pt x="12430" y="10718"/>
                  <a:pt x="12442" y="10718"/>
                </a:cubicBezTo>
                <a:cubicBezTo>
                  <a:pt x="12442" y="10718"/>
                  <a:pt x="12442" y="10730"/>
                  <a:pt x="12442" y="10730"/>
                </a:cubicBezTo>
                <a:cubicBezTo>
                  <a:pt x="12430" y="10718"/>
                  <a:pt x="12418" y="10718"/>
                  <a:pt x="12418" y="10718"/>
                </a:cubicBezTo>
                <a:cubicBezTo>
                  <a:pt x="12418" y="10706"/>
                  <a:pt x="12418" y="10706"/>
                  <a:pt x="12418" y="10706"/>
                </a:cubicBezTo>
                <a:close/>
                <a:moveTo>
                  <a:pt x="12035" y="10489"/>
                </a:moveTo>
                <a:cubicBezTo>
                  <a:pt x="12037" y="10489"/>
                  <a:pt x="12037" y="10490"/>
                  <a:pt x="12037" y="10492"/>
                </a:cubicBezTo>
                <a:cubicBezTo>
                  <a:pt x="12014" y="10516"/>
                  <a:pt x="12002" y="10575"/>
                  <a:pt x="11990" y="10611"/>
                </a:cubicBezTo>
                <a:cubicBezTo>
                  <a:pt x="12002" y="10587"/>
                  <a:pt x="12002" y="10575"/>
                  <a:pt x="12014" y="10552"/>
                </a:cubicBezTo>
                <a:lnTo>
                  <a:pt x="12014" y="10552"/>
                </a:lnTo>
                <a:cubicBezTo>
                  <a:pt x="12006" y="10574"/>
                  <a:pt x="12004" y="10582"/>
                  <a:pt x="12006" y="10582"/>
                </a:cubicBezTo>
                <a:cubicBezTo>
                  <a:pt x="12011" y="10582"/>
                  <a:pt x="12048" y="10508"/>
                  <a:pt x="12059" y="10508"/>
                </a:cubicBezTo>
                <a:cubicBezTo>
                  <a:pt x="12062" y="10508"/>
                  <a:pt x="12063" y="10514"/>
                  <a:pt x="12061" y="10528"/>
                </a:cubicBezTo>
                <a:lnTo>
                  <a:pt x="12037" y="10552"/>
                </a:lnTo>
                <a:cubicBezTo>
                  <a:pt x="12058" y="10541"/>
                  <a:pt x="12078" y="10513"/>
                  <a:pt x="12084" y="10513"/>
                </a:cubicBezTo>
                <a:cubicBezTo>
                  <a:pt x="12085" y="10513"/>
                  <a:pt x="12085" y="10514"/>
                  <a:pt x="12085" y="10516"/>
                </a:cubicBezTo>
                <a:cubicBezTo>
                  <a:pt x="12061" y="10587"/>
                  <a:pt x="12061" y="10540"/>
                  <a:pt x="12037" y="10599"/>
                </a:cubicBezTo>
                <a:cubicBezTo>
                  <a:pt x="12047" y="10599"/>
                  <a:pt x="12092" y="10534"/>
                  <a:pt x="12100" y="10534"/>
                </a:cubicBezTo>
                <a:cubicBezTo>
                  <a:pt x="12103" y="10534"/>
                  <a:pt x="12102" y="10539"/>
                  <a:pt x="12097" y="10552"/>
                </a:cubicBezTo>
                <a:cubicBezTo>
                  <a:pt x="12085" y="10575"/>
                  <a:pt x="12085" y="10563"/>
                  <a:pt x="12073" y="10587"/>
                </a:cubicBezTo>
                <a:cubicBezTo>
                  <a:pt x="12037" y="10659"/>
                  <a:pt x="12049" y="10647"/>
                  <a:pt x="12061" y="10659"/>
                </a:cubicBezTo>
                <a:lnTo>
                  <a:pt x="12061" y="10671"/>
                </a:lnTo>
                <a:cubicBezTo>
                  <a:pt x="12068" y="10678"/>
                  <a:pt x="12075" y="10685"/>
                  <a:pt x="12080" y="10692"/>
                </a:cubicBezTo>
                <a:lnTo>
                  <a:pt x="12080" y="10692"/>
                </a:lnTo>
                <a:lnTo>
                  <a:pt x="12061" y="10683"/>
                </a:lnTo>
                <a:cubicBezTo>
                  <a:pt x="12061" y="10683"/>
                  <a:pt x="12061" y="10671"/>
                  <a:pt x="12061" y="10671"/>
                </a:cubicBezTo>
                <a:lnTo>
                  <a:pt x="12014" y="10635"/>
                </a:lnTo>
                <a:lnTo>
                  <a:pt x="12014" y="10635"/>
                </a:lnTo>
                <a:cubicBezTo>
                  <a:pt x="12014" y="10635"/>
                  <a:pt x="12037" y="10671"/>
                  <a:pt x="12061" y="10694"/>
                </a:cubicBezTo>
                <a:cubicBezTo>
                  <a:pt x="12061" y="10706"/>
                  <a:pt x="12073" y="10706"/>
                  <a:pt x="12073" y="10718"/>
                </a:cubicBezTo>
                <a:lnTo>
                  <a:pt x="12073" y="10718"/>
                </a:lnTo>
                <a:cubicBezTo>
                  <a:pt x="12073" y="10716"/>
                  <a:pt x="12073" y="10715"/>
                  <a:pt x="12072" y="10715"/>
                </a:cubicBezTo>
                <a:cubicBezTo>
                  <a:pt x="12068" y="10715"/>
                  <a:pt x="12057" y="10732"/>
                  <a:pt x="12037" y="10742"/>
                </a:cubicBezTo>
                <a:lnTo>
                  <a:pt x="12037" y="10730"/>
                </a:lnTo>
                <a:cubicBezTo>
                  <a:pt x="12037" y="10730"/>
                  <a:pt x="12037" y="10718"/>
                  <a:pt x="12025" y="10718"/>
                </a:cubicBezTo>
                <a:cubicBezTo>
                  <a:pt x="12025" y="10730"/>
                  <a:pt x="12025" y="10730"/>
                  <a:pt x="12025" y="10730"/>
                </a:cubicBezTo>
                <a:lnTo>
                  <a:pt x="11998" y="10693"/>
                </a:lnTo>
                <a:lnTo>
                  <a:pt x="11998" y="10693"/>
                </a:lnTo>
                <a:cubicBezTo>
                  <a:pt x="12003" y="10702"/>
                  <a:pt x="12005" y="10713"/>
                  <a:pt x="12014" y="10730"/>
                </a:cubicBezTo>
                <a:cubicBezTo>
                  <a:pt x="12009" y="10720"/>
                  <a:pt x="12006" y="10716"/>
                  <a:pt x="12003" y="10716"/>
                </a:cubicBezTo>
                <a:cubicBezTo>
                  <a:pt x="12000" y="10716"/>
                  <a:pt x="11997" y="10723"/>
                  <a:pt x="11990" y="10730"/>
                </a:cubicBezTo>
                <a:cubicBezTo>
                  <a:pt x="11978" y="10694"/>
                  <a:pt x="11954" y="10659"/>
                  <a:pt x="11942" y="10623"/>
                </a:cubicBezTo>
                <a:lnTo>
                  <a:pt x="11966" y="10611"/>
                </a:lnTo>
                <a:cubicBezTo>
                  <a:pt x="11990" y="10563"/>
                  <a:pt x="11978" y="10587"/>
                  <a:pt x="11990" y="10540"/>
                </a:cubicBezTo>
                <a:cubicBezTo>
                  <a:pt x="12009" y="10510"/>
                  <a:pt x="12029" y="10489"/>
                  <a:pt x="12035" y="10489"/>
                </a:cubicBezTo>
                <a:close/>
                <a:moveTo>
                  <a:pt x="12357" y="10721"/>
                </a:moveTo>
                <a:cubicBezTo>
                  <a:pt x="12359" y="10721"/>
                  <a:pt x="12359" y="10724"/>
                  <a:pt x="12359" y="10730"/>
                </a:cubicBezTo>
                <a:cubicBezTo>
                  <a:pt x="12359" y="10730"/>
                  <a:pt x="12359" y="10730"/>
                  <a:pt x="12359" y="10742"/>
                </a:cubicBezTo>
                <a:cubicBezTo>
                  <a:pt x="12347" y="10730"/>
                  <a:pt x="12347" y="10730"/>
                  <a:pt x="12347" y="10730"/>
                </a:cubicBezTo>
                <a:cubicBezTo>
                  <a:pt x="12353" y="10724"/>
                  <a:pt x="12356" y="10721"/>
                  <a:pt x="12357" y="10721"/>
                </a:cubicBezTo>
                <a:close/>
                <a:moveTo>
                  <a:pt x="13412" y="10722"/>
                </a:moveTo>
                <a:lnTo>
                  <a:pt x="13412" y="10722"/>
                </a:lnTo>
                <a:cubicBezTo>
                  <a:pt x="13399" y="10728"/>
                  <a:pt x="13385" y="10735"/>
                  <a:pt x="13371" y="10742"/>
                </a:cubicBezTo>
                <a:cubicBezTo>
                  <a:pt x="13388" y="10734"/>
                  <a:pt x="13399" y="10731"/>
                  <a:pt x="13412" y="10722"/>
                </a:cubicBezTo>
                <a:close/>
                <a:moveTo>
                  <a:pt x="12270" y="10740"/>
                </a:moveTo>
                <a:cubicBezTo>
                  <a:pt x="12268" y="10740"/>
                  <a:pt x="12274" y="10747"/>
                  <a:pt x="12287" y="10754"/>
                </a:cubicBezTo>
                <a:cubicBezTo>
                  <a:pt x="12277" y="10744"/>
                  <a:pt x="12272" y="10740"/>
                  <a:pt x="12270" y="10740"/>
                </a:cubicBezTo>
                <a:close/>
                <a:moveTo>
                  <a:pt x="12299" y="10671"/>
                </a:moveTo>
                <a:cubicBezTo>
                  <a:pt x="12311" y="10671"/>
                  <a:pt x="12311" y="10683"/>
                  <a:pt x="12323" y="10683"/>
                </a:cubicBezTo>
                <a:cubicBezTo>
                  <a:pt x="12311" y="10694"/>
                  <a:pt x="12311" y="10694"/>
                  <a:pt x="12311" y="10694"/>
                </a:cubicBezTo>
                <a:cubicBezTo>
                  <a:pt x="12311" y="10706"/>
                  <a:pt x="12311" y="10718"/>
                  <a:pt x="12311" y="10718"/>
                </a:cubicBezTo>
                <a:cubicBezTo>
                  <a:pt x="12310" y="10718"/>
                  <a:pt x="12308" y="10718"/>
                  <a:pt x="12306" y="10718"/>
                </a:cubicBezTo>
                <a:lnTo>
                  <a:pt x="12306" y="10718"/>
                </a:lnTo>
                <a:lnTo>
                  <a:pt x="12320" y="10728"/>
                </a:lnTo>
                <a:lnTo>
                  <a:pt x="12320" y="10728"/>
                </a:lnTo>
                <a:cubicBezTo>
                  <a:pt x="12328" y="10724"/>
                  <a:pt x="12335" y="10715"/>
                  <a:pt x="12335" y="10706"/>
                </a:cubicBezTo>
                <a:cubicBezTo>
                  <a:pt x="12335" y="10718"/>
                  <a:pt x="12335" y="10718"/>
                  <a:pt x="12335" y="10730"/>
                </a:cubicBezTo>
                <a:lnTo>
                  <a:pt x="12323" y="10730"/>
                </a:lnTo>
                <a:cubicBezTo>
                  <a:pt x="12311" y="10742"/>
                  <a:pt x="12299" y="10754"/>
                  <a:pt x="12287" y="10754"/>
                </a:cubicBezTo>
                <a:cubicBezTo>
                  <a:pt x="12287" y="10766"/>
                  <a:pt x="12275" y="10766"/>
                  <a:pt x="12275" y="10766"/>
                </a:cubicBezTo>
                <a:cubicBezTo>
                  <a:pt x="12264" y="10754"/>
                  <a:pt x="12252" y="10754"/>
                  <a:pt x="12240" y="10742"/>
                </a:cubicBezTo>
                <a:cubicBezTo>
                  <a:pt x="12252" y="10730"/>
                  <a:pt x="12264" y="10718"/>
                  <a:pt x="12275" y="10694"/>
                </a:cubicBezTo>
                <a:cubicBezTo>
                  <a:pt x="12287" y="10694"/>
                  <a:pt x="12299" y="10683"/>
                  <a:pt x="12299" y="10671"/>
                </a:cubicBezTo>
                <a:close/>
                <a:moveTo>
                  <a:pt x="12383" y="10742"/>
                </a:moveTo>
                <a:cubicBezTo>
                  <a:pt x="12382" y="10754"/>
                  <a:pt x="12380" y="10756"/>
                  <a:pt x="12371" y="10766"/>
                </a:cubicBezTo>
                <a:cubicBezTo>
                  <a:pt x="12371" y="10755"/>
                  <a:pt x="12381" y="10743"/>
                  <a:pt x="12383" y="10742"/>
                </a:cubicBezTo>
                <a:close/>
                <a:moveTo>
                  <a:pt x="12947" y="10741"/>
                </a:moveTo>
                <a:cubicBezTo>
                  <a:pt x="12951" y="10741"/>
                  <a:pt x="12945" y="10751"/>
                  <a:pt x="12930" y="10766"/>
                </a:cubicBezTo>
                <a:cubicBezTo>
                  <a:pt x="12930" y="10754"/>
                  <a:pt x="12930" y="10754"/>
                  <a:pt x="12930" y="10754"/>
                </a:cubicBezTo>
                <a:cubicBezTo>
                  <a:pt x="12939" y="10745"/>
                  <a:pt x="12945" y="10741"/>
                  <a:pt x="12947" y="10741"/>
                </a:cubicBezTo>
                <a:close/>
                <a:moveTo>
                  <a:pt x="11930" y="10647"/>
                </a:moveTo>
                <a:cubicBezTo>
                  <a:pt x="11930" y="10653"/>
                  <a:pt x="11933" y="10659"/>
                  <a:pt x="11936" y="10665"/>
                </a:cubicBezTo>
                <a:lnTo>
                  <a:pt x="11936" y="10665"/>
                </a:lnTo>
                <a:cubicBezTo>
                  <a:pt x="11933" y="10662"/>
                  <a:pt x="11932" y="10660"/>
                  <a:pt x="11932" y="10660"/>
                </a:cubicBezTo>
                <a:lnTo>
                  <a:pt x="11932" y="10660"/>
                </a:lnTo>
                <a:cubicBezTo>
                  <a:pt x="11931" y="10660"/>
                  <a:pt x="11942" y="10674"/>
                  <a:pt x="11942" y="10683"/>
                </a:cubicBezTo>
                <a:lnTo>
                  <a:pt x="11942" y="10683"/>
                </a:lnTo>
                <a:cubicBezTo>
                  <a:pt x="11942" y="10677"/>
                  <a:pt x="11939" y="10671"/>
                  <a:pt x="11936" y="10665"/>
                </a:cubicBezTo>
                <a:lnTo>
                  <a:pt x="11936" y="10665"/>
                </a:lnTo>
                <a:cubicBezTo>
                  <a:pt x="11938" y="10666"/>
                  <a:pt x="11940" y="10668"/>
                  <a:pt x="11942" y="10671"/>
                </a:cubicBezTo>
                <a:cubicBezTo>
                  <a:pt x="11966" y="10694"/>
                  <a:pt x="11978" y="10718"/>
                  <a:pt x="11990" y="10742"/>
                </a:cubicBezTo>
                <a:cubicBezTo>
                  <a:pt x="11990" y="10754"/>
                  <a:pt x="11978" y="10766"/>
                  <a:pt x="11966" y="10778"/>
                </a:cubicBezTo>
                <a:cubicBezTo>
                  <a:pt x="11942" y="10742"/>
                  <a:pt x="11930" y="10718"/>
                  <a:pt x="11918" y="10706"/>
                </a:cubicBezTo>
                <a:cubicBezTo>
                  <a:pt x="11918" y="10683"/>
                  <a:pt x="11930" y="10671"/>
                  <a:pt x="11930" y="10647"/>
                </a:cubicBezTo>
                <a:close/>
                <a:moveTo>
                  <a:pt x="12025" y="10754"/>
                </a:moveTo>
                <a:cubicBezTo>
                  <a:pt x="12014" y="10766"/>
                  <a:pt x="12014" y="10766"/>
                  <a:pt x="12014" y="10778"/>
                </a:cubicBezTo>
                <a:cubicBezTo>
                  <a:pt x="12014" y="10766"/>
                  <a:pt x="12002" y="10766"/>
                  <a:pt x="12002" y="10754"/>
                </a:cubicBezTo>
                <a:close/>
                <a:moveTo>
                  <a:pt x="12171" y="10714"/>
                </a:moveTo>
                <a:cubicBezTo>
                  <a:pt x="12180" y="10714"/>
                  <a:pt x="12180" y="10725"/>
                  <a:pt x="12180" y="10742"/>
                </a:cubicBezTo>
                <a:cubicBezTo>
                  <a:pt x="12180" y="10742"/>
                  <a:pt x="12168" y="10754"/>
                  <a:pt x="12168" y="10778"/>
                </a:cubicBezTo>
                <a:cubicBezTo>
                  <a:pt x="12168" y="10766"/>
                  <a:pt x="12156" y="10766"/>
                  <a:pt x="12156" y="10766"/>
                </a:cubicBezTo>
                <a:lnTo>
                  <a:pt x="12156" y="10718"/>
                </a:lnTo>
                <a:cubicBezTo>
                  <a:pt x="12163" y="10715"/>
                  <a:pt x="12167" y="10714"/>
                  <a:pt x="12171" y="10714"/>
                </a:cubicBezTo>
                <a:close/>
                <a:moveTo>
                  <a:pt x="12442" y="10766"/>
                </a:moveTo>
                <a:cubicBezTo>
                  <a:pt x="12442" y="10766"/>
                  <a:pt x="12442" y="10778"/>
                  <a:pt x="12430" y="10778"/>
                </a:cubicBezTo>
                <a:cubicBezTo>
                  <a:pt x="12442" y="10766"/>
                  <a:pt x="12442" y="10766"/>
                  <a:pt x="12442" y="10766"/>
                </a:cubicBezTo>
                <a:close/>
                <a:moveTo>
                  <a:pt x="12002" y="10778"/>
                </a:moveTo>
                <a:lnTo>
                  <a:pt x="12002" y="10778"/>
                </a:lnTo>
                <a:cubicBezTo>
                  <a:pt x="12002" y="10778"/>
                  <a:pt x="11997" y="10783"/>
                  <a:pt x="11993" y="10789"/>
                </a:cubicBezTo>
                <a:lnTo>
                  <a:pt x="11993" y="10789"/>
                </a:lnTo>
                <a:cubicBezTo>
                  <a:pt x="12002" y="10787"/>
                  <a:pt x="12002" y="10778"/>
                  <a:pt x="12002" y="10778"/>
                </a:cubicBezTo>
                <a:close/>
                <a:moveTo>
                  <a:pt x="12371" y="10778"/>
                </a:moveTo>
                <a:cubicBezTo>
                  <a:pt x="12371" y="10778"/>
                  <a:pt x="12359" y="10790"/>
                  <a:pt x="12359" y="10790"/>
                </a:cubicBezTo>
                <a:lnTo>
                  <a:pt x="12359" y="10790"/>
                </a:lnTo>
                <a:cubicBezTo>
                  <a:pt x="12359" y="10790"/>
                  <a:pt x="12359" y="10778"/>
                  <a:pt x="12371" y="10778"/>
                </a:cubicBezTo>
                <a:close/>
                <a:moveTo>
                  <a:pt x="10116" y="10771"/>
                </a:moveTo>
                <a:cubicBezTo>
                  <a:pt x="10109" y="10786"/>
                  <a:pt x="10112" y="10789"/>
                  <a:pt x="10112" y="10799"/>
                </a:cubicBezTo>
                <a:lnTo>
                  <a:pt x="10112" y="10799"/>
                </a:lnTo>
                <a:lnTo>
                  <a:pt x="10116" y="10771"/>
                </a:lnTo>
                <a:close/>
                <a:moveTo>
                  <a:pt x="12002" y="10766"/>
                </a:moveTo>
                <a:cubicBezTo>
                  <a:pt x="12002" y="10778"/>
                  <a:pt x="12002" y="10790"/>
                  <a:pt x="12002" y="10790"/>
                </a:cubicBezTo>
                <a:cubicBezTo>
                  <a:pt x="12002" y="10802"/>
                  <a:pt x="12002" y="10802"/>
                  <a:pt x="11990" y="10802"/>
                </a:cubicBezTo>
                <a:cubicBezTo>
                  <a:pt x="11990" y="10797"/>
                  <a:pt x="11991" y="10793"/>
                  <a:pt x="11993" y="10789"/>
                </a:cubicBezTo>
                <a:lnTo>
                  <a:pt x="11993" y="10789"/>
                </a:lnTo>
                <a:cubicBezTo>
                  <a:pt x="11992" y="10790"/>
                  <a:pt x="11991" y="10790"/>
                  <a:pt x="11990" y="10790"/>
                </a:cubicBezTo>
                <a:lnTo>
                  <a:pt x="11990" y="10790"/>
                </a:lnTo>
                <a:cubicBezTo>
                  <a:pt x="11990" y="10778"/>
                  <a:pt x="11990" y="10778"/>
                  <a:pt x="12002" y="10766"/>
                </a:cubicBezTo>
                <a:close/>
                <a:moveTo>
                  <a:pt x="12085" y="10730"/>
                </a:moveTo>
                <a:cubicBezTo>
                  <a:pt x="12097" y="10742"/>
                  <a:pt x="12097" y="10742"/>
                  <a:pt x="12097" y="10742"/>
                </a:cubicBezTo>
                <a:cubicBezTo>
                  <a:pt x="12097" y="10754"/>
                  <a:pt x="12097" y="10754"/>
                  <a:pt x="12097" y="10754"/>
                </a:cubicBezTo>
                <a:cubicBezTo>
                  <a:pt x="12109" y="10754"/>
                  <a:pt x="12109" y="10754"/>
                  <a:pt x="12109" y="10766"/>
                </a:cubicBezTo>
                <a:cubicBezTo>
                  <a:pt x="12097" y="10778"/>
                  <a:pt x="12097" y="10790"/>
                  <a:pt x="12085" y="10802"/>
                </a:cubicBezTo>
                <a:lnTo>
                  <a:pt x="12073" y="10778"/>
                </a:lnTo>
                <a:cubicBezTo>
                  <a:pt x="12073" y="10754"/>
                  <a:pt x="12085" y="10742"/>
                  <a:pt x="12085" y="10730"/>
                </a:cubicBezTo>
                <a:close/>
                <a:moveTo>
                  <a:pt x="12359" y="10767"/>
                </a:moveTo>
                <a:cubicBezTo>
                  <a:pt x="12358" y="10779"/>
                  <a:pt x="12347" y="10790"/>
                  <a:pt x="12347" y="10802"/>
                </a:cubicBezTo>
                <a:cubicBezTo>
                  <a:pt x="12347" y="10802"/>
                  <a:pt x="12347" y="10802"/>
                  <a:pt x="12347" y="10790"/>
                </a:cubicBezTo>
                <a:lnTo>
                  <a:pt x="12347" y="10778"/>
                </a:lnTo>
                <a:cubicBezTo>
                  <a:pt x="12353" y="10772"/>
                  <a:pt x="12356" y="10769"/>
                  <a:pt x="12359" y="10767"/>
                </a:cubicBezTo>
                <a:close/>
                <a:moveTo>
                  <a:pt x="12228" y="10742"/>
                </a:moveTo>
                <a:cubicBezTo>
                  <a:pt x="12240" y="10754"/>
                  <a:pt x="12240" y="10766"/>
                  <a:pt x="12252" y="10766"/>
                </a:cubicBezTo>
                <a:lnTo>
                  <a:pt x="12252" y="10778"/>
                </a:lnTo>
                <a:cubicBezTo>
                  <a:pt x="12252" y="10778"/>
                  <a:pt x="12240" y="10766"/>
                  <a:pt x="12228" y="10754"/>
                </a:cubicBezTo>
                <a:lnTo>
                  <a:pt x="12228" y="10754"/>
                </a:lnTo>
                <a:cubicBezTo>
                  <a:pt x="12240" y="10766"/>
                  <a:pt x="12240" y="10778"/>
                  <a:pt x="12252" y="10790"/>
                </a:cubicBezTo>
                <a:cubicBezTo>
                  <a:pt x="12252" y="10790"/>
                  <a:pt x="12252" y="10790"/>
                  <a:pt x="12252" y="10802"/>
                </a:cubicBezTo>
                <a:lnTo>
                  <a:pt x="12240" y="10802"/>
                </a:lnTo>
                <a:cubicBezTo>
                  <a:pt x="12240" y="10802"/>
                  <a:pt x="12240" y="10813"/>
                  <a:pt x="12240" y="10813"/>
                </a:cubicBezTo>
                <a:cubicBezTo>
                  <a:pt x="12232" y="10813"/>
                  <a:pt x="12224" y="10803"/>
                  <a:pt x="12216" y="10803"/>
                </a:cubicBezTo>
                <a:cubicBezTo>
                  <a:pt x="12212" y="10803"/>
                  <a:pt x="12208" y="10806"/>
                  <a:pt x="12204" y="10813"/>
                </a:cubicBezTo>
                <a:cubicBezTo>
                  <a:pt x="12204" y="10802"/>
                  <a:pt x="12204" y="10790"/>
                  <a:pt x="12204" y="10790"/>
                </a:cubicBezTo>
                <a:cubicBezTo>
                  <a:pt x="12216" y="10778"/>
                  <a:pt x="12216" y="10766"/>
                  <a:pt x="12216" y="10766"/>
                </a:cubicBezTo>
                <a:lnTo>
                  <a:pt x="12228" y="10754"/>
                </a:lnTo>
                <a:cubicBezTo>
                  <a:pt x="12228" y="10754"/>
                  <a:pt x="12228" y="10754"/>
                  <a:pt x="12228" y="10742"/>
                </a:cubicBezTo>
                <a:close/>
                <a:moveTo>
                  <a:pt x="9875" y="10806"/>
                </a:moveTo>
                <a:cubicBezTo>
                  <a:pt x="9872" y="10807"/>
                  <a:pt x="9867" y="10812"/>
                  <a:pt x="9859" y="10825"/>
                </a:cubicBezTo>
                <a:cubicBezTo>
                  <a:pt x="9864" y="10820"/>
                  <a:pt x="9870" y="10814"/>
                  <a:pt x="9875" y="10806"/>
                </a:cubicBezTo>
                <a:close/>
                <a:moveTo>
                  <a:pt x="10112" y="10799"/>
                </a:moveTo>
                <a:lnTo>
                  <a:pt x="10109" y="10825"/>
                </a:lnTo>
                <a:cubicBezTo>
                  <a:pt x="10112" y="10813"/>
                  <a:pt x="10112" y="10805"/>
                  <a:pt x="10112" y="10799"/>
                </a:cubicBezTo>
                <a:close/>
                <a:moveTo>
                  <a:pt x="12406" y="10778"/>
                </a:moveTo>
                <a:cubicBezTo>
                  <a:pt x="12406" y="10778"/>
                  <a:pt x="12395" y="10790"/>
                  <a:pt x="12395" y="10790"/>
                </a:cubicBezTo>
                <a:cubicBezTo>
                  <a:pt x="12395" y="10790"/>
                  <a:pt x="12395" y="10802"/>
                  <a:pt x="12395" y="10802"/>
                </a:cubicBezTo>
                <a:lnTo>
                  <a:pt x="12383" y="10825"/>
                </a:lnTo>
                <a:cubicBezTo>
                  <a:pt x="12371" y="10813"/>
                  <a:pt x="12371" y="10813"/>
                  <a:pt x="12359" y="10813"/>
                </a:cubicBezTo>
                <a:cubicBezTo>
                  <a:pt x="12371" y="10802"/>
                  <a:pt x="12371" y="10802"/>
                  <a:pt x="12371" y="10790"/>
                </a:cubicBezTo>
                <a:lnTo>
                  <a:pt x="12383" y="10790"/>
                </a:lnTo>
                <a:lnTo>
                  <a:pt x="12406" y="10778"/>
                </a:lnTo>
                <a:close/>
                <a:moveTo>
                  <a:pt x="12454" y="10790"/>
                </a:moveTo>
                <a:lnTo>
                  <a:pt x="12442" y="10825"/>
                </a:lnTo>
                <a:cubicBezTo>
                  <a:pt x="12454" y="10813"/>
                  <a:pt x="12454" y="10790"/>
                  <a:pt x="12454" y="10790"/>
                </a:cubicBezTo>
                <a:close/>
                <a:moveTo>
                  <a:pt x="13347" y="10837"/>
                </a:moveTo>
                <a:cubicBezTo>
                  <a:pt x="13346" y="10841"/>
                  <a:pt x="13345" y="10845"/>
                  <a:pt x="13344" y="10849"/>
                </a:cubicBezTo>
                <a:lnTo>
                  <a:pt x="13344" y="10849"/>
                </a:lnTo>
                <a:cubicBezTo>
                  <a:pt x="13349" y="10846"/>
                  <a:pt x="13354" y="10842"/>
                  <a:pt x="13359" y="10837"/>
                </a:cubicBezTo>
                <a:close/>
                <a:moveTo>
                  <a:pt x="12454" y="10766"/>
                </a:moveTo>
                <a:cubicBezTo>
                  <a:pt x="12454" y="10778"/>
                  <a:pt x="12466" y="10778"/>
                  <a:pt x="12466" y="10778"/>
                </a:cubicBezTo>
                <a:lnTo>
                  <a:pt x="12454" y="10778"/>
                </a:lnTo>
                <a:cubicBezTo>
                  <a:pt x="12478" y="10790"/>
                  <a:pt x="12502" y="10813"/>
                  <a:pt x="12549" y="10837"/>
                </a:cubicBezTo>
                <a:lnTo>
                  <a:pt x="12537" y="10837"/>
                </a:lnTo>
                <a:cubicBezTo>
                  <a:pt x="12502" y="10817"/>
                  <a:pt x="12484" y="10810"/>
                  <a:pt x="12477" y="10810"/>
                </a:cubicBezTo>
                <a:cubicBezTo>
                  <a:pt x="12468" y="10810"/>
                  <a:pt x="12481" y="10824"/>
                  <a:pt x="12502" y="10837"/>
                </a:cubicBezTo>
                <a:cubicBezTo>
                  <a:pt x="12502" y="10837"/>
                  <a:pt x="12502" y="10849"/>
                  <a:pt x="12514" y="10849"/>
                </a:cubicBezTo>
                <a:cubicBezTo>
                  <a:pt x="12502" y="10849"/>
                  <a:pt x="12502" y="10861"/>
                  <a:pt x="12502" y="10861"/>
                </a:cubicBezTo>
                <a:cubicBezTo>
                  <a:pt x="12490" y="10849"/>
                  <a:pt x="12466" y="10837"/>
                  <a:pt x="12442" y="10825"/>
                </a:cubicBezTo>
                <a:cubicBezTo>
                  <a:pt x="12430" y="10813"/>
                  <a:pt x="12430" y="10813"/>
                  <a:pt x="12430" y="10813"/>
                </a:cubicBezTo>
                <a:cubicBezTo>
                  <a:pt x="12430" y="10802"/>
                  <a:pt x="12430" y="10802"/>
                  <a:pt x="12430" y="10790"/>
                </a:cubicBezTo>
                <a:cubicBezTo>
                  <a:pt x="12430" y="10790"/>
                  <a:pt x="12433" y="10793"/>
                  <a:pt x="12438" y="10793"/>
                </a:cubicBezTo>
                <a:cubicBezTo>
                  <a:pt x="12442" y="10793"/>
                  <a:pt x="12448" y="10790"/>
                  <a:pt x="12454" y="10778"/>
                </a:cubicBezTo>
                <a:cubicBezTo>
                  <a:pt x="12454" y="10766"/>
                  <a:pt x="12454" y="10766"/>
                  <a:pt x="12454" y="10766"/>
                </a:cubicBezTo>
                <a:close/>
                <a:moveTo>
                  <a:pt x="12597" y="10861"/>
                </a:moveTo>
                <a:lnTo>
                  <a:pt x="12597" y="10861"/>
                </a:lnTo>
                <a:cubicBezTo>
                  <a:pt x="12609" y="10873"/>
                  <a:pt x="12609" y="10873"/>
                  <a:pt x="12609" y="10873"/>
                </a:cubicBezTo>
                <a:cubicBezTo>
                  <a:pt x="12609" y="10873"/>
                  <a:pt x="12597" y="10873"/>
                  <a:pt x="12597" y="10861"/>
                </a:cubicBezTo>
                <a:close/>
                <a:moveTo>
                  <a:pt x="12454" y="10861"/>
                </a:moveTo>
                <a:cubicBezTo>
                  <a:pt x="12454" y="10873"/>
                  <a:pt x="12466" y="10873"/>
                  <a:pt x="12478" y="10885"/>
                </a:cubicBezTo>
                <a:cubicBezTo>
                  <a:pt x="12473" y="10880"/>
                  <a:pt x="12469" y="10876"/>
                  <a:pt x="12466" y="10873"/>
                </a:cubicBezTo>
                <a:cubicBezTo>
                  <a:pt x="12454" y="10861"/>
                  <a:pt x="12454" y="10861"/>
                  <a:pt x="12454" y="10861"/>
                </a:cubicBezTo>
                <a:close/>
                <a:moveTo>
                  <a:pt x="12478" y="10885"/>
                </a:moveTo>
                <a:cubicBezTo>
                  <a:pt x="12478" y="10885"/>
                  <a:pt x="12478" y="10885"/>
                  <a:pt x="12478" y="10885"/>
                </a:cubicBezTo>
                <a:cubicBezTo>
                  <a:pt x="12478" y="10885"/>
                  <a:pt x="12478" y="10885"/>
                  <a:pt x="12478" y="10885"/>
                </a:cubicBezTo>
                <a:close/>
                <a:moveTo>
                  <a:pt x="12478" y="10885"/>
                </a:moveTo>
                <a:cubicBezTo>
                  <a:pt x="12478" y="10897"/>
                  <a:pt x="12490" y="10897"/>
                  <a:pt x="12490" y="10897"/>
                </a:cubicBezTo>
                <a:cubicBezTo>
                  <a:pt x="12485" y="10892"/>
                  <a:pt x="12481" y="10888"/>
                  <a:pt x="12478" y="10885"/>
                </a:cubicBezTo>
                <a:close/>
                <a:moveTo>
                  <a:pt x="12442" y="10837"/>
                </a:moveTo>
                <a:cubicBezTo>
                  <a:pt x="12454" y="10849"/>
                  <a:pt x="12466" y="10861"/>
                  <a:pt x="12478" y="10873"/>
                </a:cubicBezTo>
                <a:cubicBezTo>
                  <a:pt x="12490" y="10873"/>
                  <a:pt x="12490" y="10885"/>
                  <a:pt x="12502" y="10885"/>
                </a:cubicBezTo>
                <a:cubicBezTo>
                  <a:pt x="12502" y="10885"/>
                  <a:pt x="12502" y="10897"/>
                  <a:pt x="12490" y="10897"/>
                </a:cubicBezTo>
                <a:cubicBezTo>
                  <a:pt x="12490" y="10909"/>
                  <a:pt x="12490" y="10909"/>
                  <a:pt x="12490" y="10909"/>
                </a:cubicBezTo>
                <a:cubicBezTo>
                  <a:pt x="12490" y="10909"/>
                  <a:pt x="12478" y="10897"/>
                  <a:pt x="12478" y="10897"/>
                </a:cubicBezTo>
                <a:cubicBezTo>
                  <a:pt x="12478" y="10897"/>
                  <a:pt x="12478" y="10897"/>
                  <a:pt x="12478" y="10885"/>
                </a:cubicBezTo>
                <a:cubicBezTo>
                  <a:pt x="12478" y="10885"/>
                  <a:pt x="12478" y="10885"/>
                  <a:pt x="12478" y="10885"/>
                </a:cubicBezTo>
                <a:lnTo>
                  <a:pt x="12478" y="10885"/>
                </a:lnTo>
                <a:cubicBezTo>
                  <a:pt x="12478" y="10885"/>
                  <a:pt x="12478" y="10897"/>
                  <a:pt x="12466" y="10897"/>
                </a:cubicBezTo>
                <a:cubicBezTo>
                  <a:pt x="12466" y="10897"/>
                  <a:pt x="12466" y="10885"/>
                  <a:pt x="12466" y="10885"/>
                </a:cubicBezTo>
                <a:lnTo>
                  <a:pt x="12454" y="10885"/>
                </a:lnTo>
                <a:cubicBezTo>
                  <a:pt x="12454" y="10873"/>
                  <a:pt x="12454" y="10873"/>
                  <a:pt x="12454" y="10861"/>
                </a:cubicBezTo>
                <a:cubicBezTo>
                  <a:pt x="12442" y="10849"/>
                  <a:pt x="12442" y="10837"/>
                  <a:pt x="12442" y="10837"/>
                </a:cubicBezTo>
                <a:close/>
                <a:moveTo>
                  <a:pt x="13228" y="10814"/>
                </a:moveTo>
                <a:cubicBezTo>
                  <a:pt x="13184" y="10854"/>
                  <a:pt x="13138" y="10901"/>
                  <a:pt x="13097" y="10909"/>
                </a:cubicBezTo>
                <a:cubicBezTo>
                  <a:pt x="13133" y="10885"/>
                  <a:pt x="13180" y="10849"/>
                  <a:pt x="13192" y="10837"/>
                </a:cubicBezTo>
                <a:lnTo>
                  <a:pt x="13192" y="10837"/>
                </a:lnTo>
                <a:cubicBezTo>
                  <a:pt x="13192" y="10837"/>
                  <a:pt x="13182" y="10843"/>
                  <a:pt x="13175" y="10843"/>
                </a:cubicBezTo>
                <a:cubicBezTo>
                  <a:pt x="13171" y="10843"/>
                  <a:pt x="13168" y="10841"/>
                  <a:pt x="13168" y="10837"/>
                </a:cubicBezTo>
                <a:lnTo>
                  <a:pt x="13228" y="10814"/>
                </a:lnTo>
                <a:close/>
                <a:moveTo>
                  <a:pt x="12323" y="10861"/>
                </a:moveTo>
                <a:cubicBezTo>
                  <a:pt x="12323" y="10861"/>
                  <a:pt x="12335" y="10873"/>
                  <a:pt x="12335" y="10873"/>
                </a:cubicBezTo>
                <a:cubicBezTo>
                  <a:pt x="12347" y="10885"/>
                  <a:pt x="12347" y="10885"/>
                  <a:pt x="12347" y="10897"/>
                </a:cubicBezTo>
                <a:cubicBezTo>
                  <a:pt x="12347" y="10897"/>
                  <a:pt x="12347" y="10897"/>
                  <a:pt x="12335" y="10909"/>
                </a:cubicBezTo>
                <a:cubicBezTo>
                  <a:pt x="12335" y="10909"/>
                  <a:pt x="12330" y="10914"/>
                  <a:pt x="12326" y="10914"/>
                </a:cubicBezTo>
                <a:cubicBezTo>
                  <a:pt x="12324" y="10914"/>
                  <a:pt x="12323" y="10913"/>
                  <a:pt x="12323" y="10909"/>
                </a:cubicBezTo>
                <a:cubicBezTo>
                  <a:pt x="12323" y="10909"/>
                  <a:pt x="12311" y="10909"/>
                  <a:pt x="12311" y="10897"/>
                </a:cubicBezTo>
                <a:lnTo>
                  <a:pt x="12323" y="10885"/>
                </a:lnTo>
                <a:lnTo>
                  <a:pt x="12323" y="10873"/>
                </a:lnTo>
                <a:lnTo>
                  <a:pt x="12323" y="10861"/>
                </a:lnTo>
                <a:close/>
                <a:moveTo>
                  <a:pt x="13442" y="10885"/>
                </a:moveTo>
                <a:lnTo>
                  <a:pt x="13442" y="10885"/>
                </a:lnTo>
                <a:cubicBezTo>
                  <a:pt x="13442" y="10885"/>
                  <a:pt x="13418" y="10904"/>
                  <a:pt x="13394" y="10925"/>
                </a:cubicBezTo>
                <a:lnTo>
                  <a:pt x="13394" y="10925"/>
                </a:lnTo>
                <a:cubicBezTo>
                  <a:pt x="13399" y="10922"/>
                  <a:pt x="13403" y="10921"/>
                  <a:pt x="13407" y="10921"/>
                </a:cubicBezTo>
                <a:cubicBezTo>
                  <a:pt x="13418" y="10909"/>
                  <a:pt x="13430" y="10897"/>
                  <a:pt x="13442" y="10885"/>
                </a:cubicBezTo>
                <a:close/>
                <a:moveTo>
                  <a:pt x="13187" y="10940"/>
                </a:moveTo>
                <a:cubicBezTo>
                  <a:pt x="13190" y="10940"/>
                  <a:pt x="13192" y="10941"/>
                  <a:pt x="13192" y="10944"/>
                </a:cubicBezTo>
                <a:cubicBezTo>
                  <a:pt x="13180" y="10944"/>
                  <a:pt x="13168" y="10956"/>
                  <a:pt x="13157" y="10968"/>
                </a:cubicBezTo>
                <a:cubicBezTo>
                  <a:pt x="13157" y="10956"/>
                  <a:pt x="13157" y="10956"/>
                  <a:pt x="13145" y="10956"/>
                </a:cubicBezTo>
                <a:cubicBezTo>
                  <a:pt x="13161" y="10948"/>
                  <a:pt x="13178" y="10940"/>
                  <a:pt x="13187" y="10940"/>
                </a:cubicBezTo>
                <a:close/>
                <a:moveTo>
                  <a:pt x="13207" y="10966"/>
                </a:moveTo>
                <a:cubicBezTo>
                  <a:pt x="13210" y="10966"/>
                  <a:pt x="13209" y="10970"/>
                  <a:pt x="13204" y="10980"/>
                </a:cubicBezTo>
                <a:lnTo>
                  <a:pt x="13192" y="10992"/>
                </a:lnTo>
                <a:cubicBezTo>
                  <a:pt x="13204" y="10992"/>
                  <a:pt x="13228" y="10980"/>
                  <a:pt x="13228" y="10980"/>
                </a:cubicBezTo>
                <a:lnTo>
                  <a:pt x="13228" y="10980"/>
                </a:lnTo>
                <a:cubicBezTo>
                  <a:pt x="13216" y="10992"/>
                  <a:pt x="13216" y="11004"/>
                  <a:pt x="13204" y="11004"/>
                </a:cubicBezTo>
                <a:cubicBezTo>
                  <a:pt x="13204" y="11004"/>
                  <a:pt x="13192" y="11004"/>
                  <a:pt x="13192" y="10992"/>
                </a:cubicBezTo>
                <a:cubicBezTo>
                  <a:pt x="13180" y="10992"/>
                  <a:pt x="13180" y="10980"/>
                  <a:pt x="13180" y="10980"/>
                </a:cubicBezTo>
                <a:cubicBezTo>
                  <a:pt x="13194" y="10973"/>
                  <a:pt x="13204" y="10966"/>
                  <a:pt x="13207" y="10966"/>
                </a:cubicBezTo>
                <a:close/>
                <a:moveTo>
                  <a:pt x="13240" y="11004"/>
                </a:moveTo>
                <a:cubicBezTo>
                  <a:pt x="13243" y="11004"/>
                  <a:pt x="13240" y="11010"/>
                  <a:pt x="13228" y="11028"/>
                </a:cubicBezTo>
                <a:cubicBezTo>
                  <a:pt x="13216" y="11016"/>
                  <a:pt x="13216" y="11016"/>
                  <a:pt x="13216" y="11016"/>
                </a:cubicBezTo>
                <a:cubicBezTo>
                  <a:pt x="13228" y="11010"/>
                  <a:pt x="13237" y="11004"/>
                  <a:pt x="13240" y="11004"/>
                </a:cubicBezTo>
                <a:close/>
                <a:moveTo>
                  <a:pt x="13204" y="11028"/>
                </a:moveTo>
                <a:cubicBezTo>
                  <a:pt x="13192" y="11028"/>
                  <a:pt x="13192" y="11028"/>
                  <a:pt x="13192" y="11040"/>
                </a:cubicBezTo>
                <a:cubicBezTo>
                  <a:pt x="13180" y="11040"/>
                  <a:pt x="13180" y="11052"/>
                  <a:pt x="13168" y="11052"/>
                </a:cubicBezTo>
                <a:cubicBezTo>
                  <a:pt x="13168" y="11052"/>
                  <a:pt x="13168" y="11040"/>
                  <a:pt x="13157" y="11040"/>
                </a:cubicBezTo>
                <a:cubicBezTo>
                  <a:pt x="13157" y="11028"/>
                  <a:pt x="13157" y="11028"/>
                  <a:pt x="13168" y="11028"/>
                </a:cubicBezTo>
                <a:cubicBezTo>
                  <a:pt x="13168" y="11028"/>
                  <a:pt x="13168" y="11028"/>
                  <a:pt x="13157" y="11040"/>
                </a:cubicBezTo>
                <a:cubicBezTo>
                  <a:pt x="13168" y="11040"/>
                  <a:pt x="13168" y="11028"/>
                  <a:pt x="13180" y="11028"/>
                </a:cubicBezTo>
                <a:close/>
                <a:moveTo>
                  <a:pt x="13478" y="11075"/>
                </a:moveTo>
                <a:cubicBezTo>
                  <a:pt x="13478" y="11076"/>
                  <a:pt x="13477" y="11076"/>
                  <a:pt x="13477" y="11077"/>
                </a:cubicBezTo>
                <a:lnTo>
                  <a:pt x="13477" y="11077"/>
                </a:lnTo>
                <a:cubicBezTo>
                  <a:pt x="13481" y="11076"/>
                  <a:pt x="13485" y="11075"/>
                  <a:pt x="13490" y="11075"/>
                </a:cubicBezTo>
                <a:close/>
                <a:moveTo>
                  <a:pt x="13764" y="11075"/>
                </a:moveTo>
                <a:cubicBezTo>
                  <a:pt x="13762" y="11077"/>
                  <a:pt x="13762" y="11077"/>
                  <a:pt x="13762" y="11077"/>
                </a:cubicBezTo>
                <a:cubicBezTo>
                  <a:pt x="13762" y="11077"/>
                  <a:pt x="13763" y="11077"/>
                  <a:pt x="13764" y="11076"/>
                </a:cubicBezTo>
                <a:lnTo>
                  <a:pt x="13764" y="11076"/>
                </a:lnTo>
                <a:cubicBezTo>
                  <a:pt x="13764" y="11076"/>
                  <a:pt x="13764" y="11075"/>
                  <a:pt x="13764" y="11075"/>
                </a:cubicBezTo>
                <a:close/>
                <a:moveTo>
                  <a:pt x="13299" y="11064"/>
                </a:moveTo>
                <a:cubicBezTo>
                  <a:pt x="13264" y="11087"/>
                  <a:pt x="13240" y="11099"/>
                  <a:pt x="13240" y="11111"/>
                </a:cubicBezTo>
                <a:cubicBezTo>
                  <a:pt x="13240" y="11099"/>
                  <a:pt x="13228" y="11099"/>
                  <a:pt x="13228" y="11099"/>
                </a:cubicBezTo>
                <a:cubicBezTo>
                  <a:pt x="13228" y="11099"/>
                  <a:pt x="13228" y="11099"/>
                  <a:pt x="13216" y="11087"/>
                </a:cubicBezTo>
                <a:lnTo>
                  <a:pt x="13204" y="11087"/>
                </a:lnTo>
                <a:cubicBezTo>
                  <a:pt x="13216" y="11075"/>
                  <a:pt x="13216" y="11075"/>
                  <a:pt x="13216" y="11075"/>
                </a:cubicBezTo>
                <a:cubicBezTo>
                  <a:pt x="13216" y="11075"/>
                  <a:pt x="13216" y="11087"/>
                  <a:pt x="13216" y="11087"/>
                </a:cubicBezTo>
                <a:lnTo>
                  <a:pt x="13228" y="11075"/>
                </a:lnTo>
                <a:cubicBezTo>
                  <a:pt x="13231" y="11074"/>
                  <a:pt x="13233" y="11073"/>
                  <a:pt x="13235" y="11073"/>
                </a:cubicBezTo>
                <a:cubicBezTo>
                  <a:pt x="13242" y="11073"/>
                  <a:pt x="13241" y="11085"/>
                  <a:pt x="13253" y="11085"/>
                </a:cubicBezTo>
                <a:cubicBezTo>
                  <a:pt x="13261" y="11085"/>
                  <a:pt x="13274" y="11080"/>
                  <a:pt x="13299" y="11064"/>
                </a:cubicBezTo>
                <a:close/>
                <a:moveTo>
                  <a:pt x="14085" y="11099"/>
                </a:moveTo>
                <a:cubicBezTo>
                  <a:pt x="14049" y="11127"/>
                  <a:pt x="14015" y="11153"/>
                  <a:pt x="13990" y="11159"/>
                </a:cubicBezTo>
                <a:cubicBezTo>
                  <a:pt x="14013" y="11135"/>
                  <a:pt x="14071" y="11101"/>
                  <a:pt x="14085" y="11099"/>
                </a:cubicBezTo>
                <a:close/>
                <a:moveTo>
                  <a:pt x="11678" y="11236"/>
                </a:moveTo>
                <a:lnTo>
                  <a:pt x="11678" y="11236"/>
                </a:lnTo>
                <a:cubicBezTo>
                  <a:pt x="11675" y="11237"/>
                  <a:pt x="11672" y="11239"/>
                  <a:pt x="11668" y="11242"/>
                </a:cubicBezTo>
                <a:cubicBezTo>
                  <a:pt x="11674" y="11242"/>
                  <a:pt x="11677" y="11240"/>
                  <a:pt x="11678" y="11236"/>
                </a:cubicBezTo>
                <a:close/>
                <a:moveTo>
                  <a:pt x="14288" y="11218"/>
                </a:moveTo>
                <a:lnTo>
                  <a:pt x="14288" y="11218"/>
                </a:lnTo>
                <a:cubicBezTo>
                  <a:pt x="14264" y="11242"/>
                  <a:pt x="14252" y="11242"/>
                  <a:pt x="14252" y="11242"/>
                </a:cubicBezTo>
                <a:cubicBezTo>
                  <a:pt x="14276" y="11230"/>
                  <a:pt x="14287" y="11218"/>
                  <a:pt x="14288" y="11218"/>
                </a:cubicBezTo>
                <a:close/>
                <a:moveTo>
                  <a:pt x="13442" y="11171"/>
                </a:moveTo>
                <a:cubicBezTo>
                  <a:pt x="13442" y="11183"/>
                  <a:pt x="13430" y="11183"/>
                  <a:pt x="13430" y="11194"/>
                </a:cubicBezTo>
                <a:cubicBezTo>
                  <a:pt x="13418" y="11194"/>
                  <a:pt x="13407" y="11206"/>
                  <a:pt x="13407" y="11206"/>
                </a:cubicBezTo>
                <a:cubicBezTo>
                  <a:pt x="13395" y="11218"/>
                  <a:pt x="13395" y="11218"/>
                  <a:pt x="13383" y="11218"/>
                </a:cubicBezTo>
                <a:cubicBezTo>
                  <a:pt x="13383" y="11225"/>
                  <a:pt x="13383" y="11230"/>
                  <a:pt x="13383" y="11230"/>
                </a:cubicBezTo>
                <a:lnTo>
                  <a:pt x="13371" y="11230"/>
                </a:lnTo>
                <a:cubicBezTo>
                  <a:pt x="13371" y="11242"/>
                  <a:pt x="13371" y="11254"/>
                  <a:pt x="13371" y="11254"/>
                </a:cubicBezTo>
                <a:cubicBezTo>
                  <a:pt x="13359" y="11242"/>
                  <a:pt x="13347" y="11242"/>
                  <a:pt x="13335" y="11230"/>
                </a:cubicBezTo>
                <a:cubicBezTo>
                  <a:pt x="13371" y="11206"/>
                  <a:pt x="13407" y="11183"/>
                  <a:pt x="13442" y="11171"/>
                </a:cubicBezTo>
                <a:close/>
                <a:moveTo>
                  <a:pt x="12015" y="11246"/>
                </a:moveTo>
                <a:cubicBezTo>
                  <a:pt x="12018" y="11246"/>
                  <a:pt x="12021" y="11249"/>
                  <a:pt x="12025" y="11254"/>
                </a:cubicBezTo>
                <a:cubicBezTo>
                  <a:pt x="12025" y="11254"/>
                  <a:pt x="12025" y="11266"/>
                  <a:pt x="12025" y="11290"/>
                </a:cubicBezTo>
                <a:lnTo>
                  <a:pt x="12002" y="11266"/>
                </a:lnTo>
                <a:cubicBezTo>
                  <a:pt x="12009" y="11252"/>
                  <a:pt x="12011" y="11246"/>
                  <a:pt x="12015" y="11246"/>
                </a:cubicBezTo>
                <a:close/>
                <a:moveTo>
                  <a:pt x="12025" y="11302"/>
                </a:moveTo>
                <a:cubicBezTo>
                  <a:pt x="12025" y="11314"/>
                  <a:pt x="12025" y="11314"/>
                  <a:pt x="12037" y="11314"/>
                </a:cubicBezTo>
                <a:lnTo>
                  <a:pt x="12025" y="11302"/>
                </a:lnTo>
                <a:close/>
                <a:moveTo>
                  <a:pt x="13502" y="11385"/>
                </a:moveTo>
                <a:lnTo>
                  <a:pt x="13514" y="11397"/>
                </a:lnTo>
                <a:cubicBezTo>
                  <a:pt x="13514" y="11385"/>
                  <a:pt x="13514" y="11385"/>
                  <a:pt x="13502" y="11385"/>
                </a:cubicBezTo>
                <a:close/>
                <a:moveTo>
                  <a:pt x="13823" y="11373"/>
                </a:moveTo>
                <a:cubicBezTo>
                  <a:pt x="13818" y="11383"/>
                  <a:pt x="13814" y="11390"/>
                  <a:pt x="13810" y="11397"/>
                </a:cubicBezTo>
                <a:lnTo>
                  <a:pt x="13810" y="11397"/>
                </a:lnTo>
                <a:cubicBezTo>
                  <a:pt x="13813" y="11387"/>
                  <a:pt x="13816" y="11380"/>
                  <a:pt x="13823" y="11373"/>
                </a:cubicBezTo>
                <a:close/>
                <a:moveTo>
                  <a:pt x="13478" y="11445"/>
                </a:moveTo>
                <a:cubicBezTo>
                  <a:pt x="13478" y="11456"/>
                  <a:pt x="13466" y="11456"/>
                  <a:pt x="13466" y="11456"/>
                </a:cubicBezTo>
                <a:cubicBezTo>
                  <a:pt x="13466" y="11456"/>
                  <a:pt x="13466" y="11456"/>
                  <a:pt x="13478" y="11445"/>
                </a:cubicBezTo>
                <a:close/>
                <a:moveTo>
                  <a:pt x="13590" y="11453"/>
                </a:moveTo>
                <a:cubicBezTo>
                  <a:pt x="13592" y="11453"/>
                  <a:pt x="13595" y="11454"/>
                  <a:pt x="13597" y="11456"/>
                </a:cubicBezTo>
                <a:cubicBezTo>
                  <a:pt x="13561" y="11480"/>
                  <a:pt x="13561" y="11528"/>
                  <a:pt x="13561" y="11564"/>
                </a:cubicBezTo>
                <a:cubicBezTo>
                  <a:pt x="13549" y="11564"/>
                  <a:pt x="13538" y="11552"/>
                  <a:pt x="13538" y="11552"/>
                </a:cubicBezTo>
                <a:cubicBezTo>
                  <a:pt x="13538" y="11528"/>
                  <a:pt x="13538" y="11540"/>
                  <a:pt x="13549" y="11504"/>
                </a:cubicBezTo>
                <a:cubicBezTo>
                  <a:pt x="13559" y="11475"/>
                  <a:pt x="13577" y="11453"/>
                  <a:pt x="13590" y="11453"/>
                </a:cubicBezTo>
                <a:close/>
                <a:moveTo>
                  <a:pt x="14240" y="11611"/>
                </a:moveTo>
                <a:lnTo>
                  <a:pt x="14235" y="11616"/>
                </a:lnTo>
                <a:lnTo>
                  <a:pt x="14235" y="11616"/>
                </a:lnTo>
                <a:cubicBezTo>
                  <a:pt x="14241" y="11613"/>
                  <a:pt x="14243" y="11611"/>
                  <a:pt x="14240" y="11611"/>
                </a:cubicBezTo>
                <a:close/>
                <a:moveTo>
                  <a:pt x="14193" y="11611"/>
                </a:moveTo>
                <a:cubicBezTo>
                  <a:pt x="14190" y="11613"/>
                  <a:pt x="14187" y="11614"/>
                  <a:pt x="14184" y="11616"/>
                </a:cubicBezTo>
                <a:lnTo>
                  <a:pt x="14184" y="11616"/>
                </a:lnTo>
                <a:cubicBezTo>
                  <a:pt x="14190" y="11615"/>
                  <a:pt x="14197" y="11613"/>
                  <a:pt x="14204" y="11611"/>
                </a:cubicBezTo>
                <a:close/>
                <a:moveTo>
                  <a:pt x="14085" y="11611"/>
                </a:moveTo>
                <a:lnTo>
                  <a:pt x="14085" y="11623"/>
                </a:lnTo>
                <a:cubicBezTo>
                  <a:pt x="14085" y="11623"/>
                  <a:pt x="14097" y="11623"/>
                  <a:pt x="14097" y="11611"/>
                </a:cubicBezTo>
                <a:close/>
                <a:moveTo>
                  <a:pt x="14235" y="11616"/>
                </a:moveTo>
                <a:lnTo>
                  <a:pt x="14235" y="11616"/>
                </a:lnTo>
                <a:cubicBezTo>
                  <a:pt x="14221" y="11623"/>
                  <a:pt x="14186" y="11635"/>
                  <a:pt x="14169" y="11635"/>
                </a:cubicBezTo>
                <a:cubicBezTo>
                  <a:pt x="14162" y="11637"/>
                  <a:pt x="14158" y="11637"/>
                  <a:pt x="14155" y="11637"/>
                </a:cubicBezTo>
                <a:cubicBezTo>
                  <a:pt x="14146" y="11637"/>
                  <a:pt x="14164" y="11627"/>
                  <a:pt x="14184" y="11616"/>
                </a:cubicBezTo>
                <a:lnTo>
                  <a:pt x="14184" y="11616"/>
                </a:lnTo>
                <a:cubicBezTo>
                  <a:pt x="14149" y="11623"/>
                  <a:pt x="14129" y="11625"/>
                  <a:pt x="14109" y="11635"/>
                </a:cubicBezTo>
                <a:cubicBezTo>
                  <a:pt x="14121" y="11635"/>
                  <a:pt x="14133" y="11638"/>
                  <a:pt x="14151" y="11638"/>
                </a:cubicBezTo>
                <a:cubicBezTo>
                  <a:pt x="14169" y="11638"/>
                  <a:pt x="14192" y="11635"/>
                  <a:pt x="14228" y="11623"/>
                </a:cubicBezTo>
                <a:lnTo>
                  <a:pt x="14235" y="11616"/>
                </a:lnTo>
                <a:close/>
                <a:moveTo>
                  <a:pt x="14121" y="11754"/>
                </a:moveTo>
                <a:lnTo>
                  <a:pt x="14121" y="11767"/>
                </a:lnTo>
                <a:lnTo>
                  <a:pt x="14121" y="11767"/>
                </a:lnTo>
                <a:cubicBezTo>
                  <a:pt x="14124" y="11759"/>
                  <a:pt x="14124" y="11754"/>
                  <a:pt x="14121" y="11754"/>
                </a:cubicBezTo>
                <a:close/>
                <a:moveTo>
                  <a:pt x="13628" y="11473"/>
                </a:moveTo>
                <a:cubicBezTo>
                  <a:pt x="13631" y="11473"/>
                  <a:pt x="13633" y="11479"/>
                  <a:pt x="13633" y="11492"/>
                </a:cubicBezTo>
                <a:lnTo>
                  <a:pt x="13609" y="11516"/>
                </a:lnTo>
                <a:cubicBezTo>
                  <a:pt x="13629" y="11516"/>
                  <a:pt x="13650" y="11490"/>
                  <a:pt x="13663" y="11490"/>
                </a:cubicBezTo>
                <a:cubicBezTo>
                  <a:pt x="13665" y="11490"/>
                  <a:pt x="13667" y="11490"/>
                  <a:pt x="13669" y="11492"/>
                </a:cubicBezTo>
                <a:cubicBezTo>
                  <a:pt x="13645" y="11564"/>
                  <a:pt x="13645" y="11516"/>
                  <a:pt x="13621" y="11564"/>
                </a:cubicBezTo>
                <a:cubicBezTo>
                  <a:pt x="13621" y="11564"/>
                  <a:pt x="13622" y="11564"/>
                  <a:pt x="13623" y="11564"/>
                </a:cubicBezTo>
                <a:cubicBezTo>
                  <a:pt x="13635" y="11564"/>
                  <a:pt x="13675" y="11505"/>
                  <a:pt x="13689" y="11505"/>
                </a:cubicBezTo>
                <a:cubicBezTo>
                  <a:pt x="13693" y="11505"/>
                  <a:pt x="13695" y="11511"/>
                  <a:pt x="13692" y="11528"/>
                </a:cubicBezTo>
                <a:cubicBezTo>
                  <a:pt x="13680" y="11552"/>
                  <a:pt x="13669" y="11540"/>
                  <a:pt x="13657" y="11552"/>
                </a:cubicBezTo>
                <a:cubicBezTo>
                  <a:pt x="13645" y="11599"/>
                  <a:pt x="13645" y="11611"/>
                  <a:pt x="13645" y="11623"/>
                </a:cubicBezTo>
                <a:cubicBezTo>
                  <a:pt x="13621" y="11611"/>
                  <a:pt x="13609" y="11599"/>
                  <a:pt x="13597" y="11599"/>
                </a:cubicBezTo>
                <a:cubicBezTo>
                  <a:pt x="13609" y="11611"/>
                  <a:pt x="13621" y="11623"/>
                  <a:pt x="13645" y="11635"/>
                </a:cubicBezTo>
                <a:lnTo>
                  <a:pt x="13657" y="11647"/>
                </a:lnTo>
                <a:lnTo>
                  <a:pt x="13669" y="11683"/>
                </a:lnTo>
                <a:lnTo>
                  <a:pt x="13669" y="11659"/>
                </a:lnTo>
                <a:cubicBezTo>
                  <a:pt x="13669" y="11659"/>
                  <a:pt x="13669" y="11647"/>
                  <a:pt x="13680" y="11647"/>
                </a:cubicBezTo>
                <a:lnTo>
                  <a:pt x="13692" y="11647"/>
                </a:lnTo>
                <a:cubicBezTo>
                  <a:pt x="13680" y="11647"/>
                  <a:pt x="13680" y="11647"/>
                  <a:pt x="13680" y="11635"/>
                </a:cubicBezTo>
                <a:cubicBezTo>
                  <a:pt x="13706" y="11592"/>
                  <a:pt x="13720" y="11581"/>
                  <a:pt x="13730" y="11581"/>
                </a:cubicBezTo>
                <a:cubicBezTo>
                  <a:pt x="13739" y="11581"/>
                  <a:pt x="13745" y="11589"/>
                  <a:pt x="13754" y="11589"/>
                </a:cubicBezTo>
                <a:cubicBezTo>
                  <a:pt x="13764" y="11589"/>
                  <a:pt x="13777" y="11582"/>
                  <a:pt x="13799" y="11552"/>
                </a:cubicBezTo>
                <a:lnTo>
                  <a:pt x="13799" y="11552"/>
                </a:lnTo>
                <a:cubicBezTo>
                  <a:pt x="13728" y="11647"/>
                  <a:pt x="13764" y="11611"/>
                  <a:pt x="13728" y="11683"/>
                </a:cubicBezTo>
                <a:cubicBezTo>
                  <a:pt x="13728" y="11706"/>
                  <a:pt x="13728" y="11730"/>
                  <a:pt x="13716" y="11754"/>
                </a:cubicBezTo>
                <a:cubicBezTo>
                  <a:pt x="13724" y="11741"/>
                  <a:pt x="13728" y="11737"/>
                  <a:pt x="13731" y="11737"/>
                </a:cubicBezTo>
                <a:cubicBezTo>
                  <a:pt x="13737" y="11737"/>
                  <a:pt x="13735" y="11761"/>
                  <a:pt x="13744" y="11761"/>
                </a:cubicBezTo>
                <a:cubicBezTo>
                  <a:pt x="13750" y="11761"/>
                  <a:pt x="13759" y="11754"/>
                  <a:pt x="13776" y="11730"/>
                </a:cubicBezTo>
                <a:lnTo>
                  <a:pt x="13776" y="11730"/>
                </a:lnTo>
                <a:cubicBezTo>
                  <a:pt x="13764" y="11754"/>
                  <a:pt x="13787" y="11743"/>
                  <a:pt x="13754" y="11798"/>
                </a:cubicBezTo>
                <a:lnTo>
                  <a:pt x="13754" y="11798"/>
                </a:lnTo>
                <a:cubicBezTo>
                  <a:pt x="13737" y="11786"/>
                  <a:pt x="13717" y="11771"/>
                  <a:pt x="13692" y="11754"/>
                </a:cubicBezTo>
                <a:cubicBezTo>
                  <a:pt x="13726" y="11754"/>
                  <a:pt x="13550" y="11597"/>
                  <a:pt x="13587" y="11597"/>
                </a:cubicBezTo>
                <a:cubicBezTo>
                  <a:pt x="13589" y="11597"/>
                  <a:pt x="13593" y="11598"/>
                  <a:pt x="13597" y="11599"/>
                </a:cubicBezTo>
                <a:cubicBezTo>
                  <a:pt x="13585" y="11587"/>
                  <a:pt x="13573" y="11575"/>
                  <a:pt x="13561" y="11575"/>
                </a:cubicBezTo>
                <a:cubicBezTo>
                  <a:pt x="13561" y="11554"/>
                  <a:pt x="13571" y="11543"/>
                  <a:pt x="13573" y="11532"/>
                </a:cubicBezTo>
                <a:lnTo>
                  <a:pt x="13573" y="11532"/>
                </a:lnTo>
                <a:cubicBezTo>
                  <a:pt x="13571" y="11550"/>
                  <a:pt x="13572" y="11557"/>
                  <a:pt x="13575" y="11557"/>
                </a:cubicBezTo>
                <a:cubicBezTo>
                  <a:pt x="13584" y="11557"/>
                  <a:pt x="13616" y="11473"/>
                  <a:pt x="13628" y="11473"/>
                </a:cubicBezTo>
                <a:close/>
                <a:moveTo>
                  <a:pt x="1387" y="0"/>
                </a:moveTo>
                <a:cubicBezTo>
                  <a:pt x="1339" y="0"/>
                  <a:pt x="1249" y="31"/>
                  <a:pt x="1238" y="62"/>
                </a:cubicBezTo>
                <a:cubicBezTo>
                  <a:pt x="1250" y="74"/>
                  <a:pt x="1250" y="110"/>
                  <a:pt x="1226" y="134"/>
                </a:cubicBezTo>
                <a:lnTo>
                  <a:pt x="1191" y="134"/>
                </a:lnTo>
                <a:cubicBezTo>
                  <a:pt x="1107" y="229"/>
                  <a:pt x="1012" y="300"/>
                  <a:pt x="1012" y="419"/>
                </a:cubicBezTo>
                <a:lnTo>
                  <a:pt x="1107" y="407"/>
                </a:lnTo>
                <a:lnTo>
                  <a:pt x="1084" y="455"/>
                </a:lnTo>
                <a:lnTo>
                  <a:pt x="1048" y="431"/>
                </a:lnTo>
                <a:lnTo>
                  <a:pt x="1048" y="431"/>
                </a:lnTo>
                <a:cubicBezTo>
                  <a:pt x="1042" y="461"/>
                  <a:pt x="1048" y="470"/>
                  <a:pt x="1060" y="470"/>
                </a:cubicBezTo>
                <a:cubicBezTo>
                  <a:pt x="1072" y="470"/>
                  <a:pt x="1090" y="461"/>
                  <a:pt x="1107" y="455"/>
                </a:cubicBezTo>
                <a:lnTo>
                  <a:pt x="1107" y="455"/>
                </a:lnTo>
                <a:cubicBezTo>
                  <a:pt x="1096" y="479"/>
                  <a:pt x="1084" y="503"/>
                  <a:pt x="1096" y="515"/>
                </a:cubicBezTo>
                <a:lnTo>
                  <a:pt x="1203" y="467"/>
                </a:lnTo>
                <a:lnTo>
                  <a:pt x="1203" y="467"/>
                </a:lnTo>
                <a:cubicBezTo>
                  <a:pt x="1179" y="503"/>
                  <a:pt x="1131" y="527"/>
                  <a:pt x="1143" y="562"/>
                </a:cubicBezTo>
                <a:cubicBezTo>
                  <a:pt x="1191" y="538"/>
                  <a:pt x="1191" y="467"/>
                  <a:pt x="1250" y="467"/>
                </a:cubicBezTo>
                <a:cubicBezTo>
                  <a:pt x="1232" y="514"/>
                  <a:pt x="1205" y="546"/>
                  <a:pt x="1224" y="546"/>
                </a:cubicBezTo>
                <a:cubicBezTo>
                  <a:pt x="1229" y="546"/>
                  <a:pt x="1238" y="544"/>
                  <a:pt x="1250" y="538"/>
                </a:cubicBezTo>
                <a:lnTo>
                  <a:pt x="1250" y="538"/>
                </a:lnTo>
                <a:cubicBezTo>
                  <a:pt x="1241" y="566"/>
                  <a:pt x="1225" y="580"/>
                  <a:pt x="1212" y="584"/>
                </a:cubicBezTo>
                <a:lnTo>
                  <a:pt x="1212" y="584"/>
                </a:lnTo>
                <a:cubicBezTo>
                  <a:pt x="1213" y="584"/>
                  <a:pt x="1214" y="584"/>
                  <a:pt x="1215" y="584"/>
                </a:cubicBezTo>
                <a:cubicBezTo>
                  <a:pt x="1235" y="584"/>
                  <a:pt x="1253" y="600"/>
                  <a:pt x="1279" y="600"/>
                </a:cubicBezTo>
                <a:cubicBezTo>
                  <a:pt x="1291" y="600"/>
                  <a:pt x="1305" y="596"/>
                  <a:pt x="1322" y="586"/>
                </a:cubicBezTo>
                <a:lnTo>
                  <a:pt x="1322" y="586"/>
                </a:lnTo>
                <a:cubicBezTo>
                  <a:pt x="1298" y="657"/>
                  <a:pt x="1405" y="634"/>
                  <a:pt x="1334" y="717"/>
                </a:cubicBezTo>
                <a:cubicBezTo>
                  <a:pt x="1353" y="707"/>
                  <a:pt x="1403" y="690"/>
                  <a:pt x="1434" y="690"/>
                </a:cubicBezTo>
                <a:cubicBezTo>
                  <a:pt x="1442" y="690"/>
                  <a:pt x="1448" y="691"/>
                  <a:pt x="1453" y="693"/>
                </a:cubicBezTo>
                <a:cubicBezTo>
                  <a:pt x="1322" y="765"/>
                  <a:pt x="1524" y="765"/>
                  <a:pt x="1417" y="872"/>
                </a:cubicBezTo>
                <a:cubicBezTo>
                  <a:pt x="1444" y="854"/>
                  <a:pt x="1466" y="847"/>
                  <a:pt x="1485" y="847"/>
                </a:cubicBezTo>
                <a:cubicBezTo>
                  <a:pt x="1537" y="847"/>
                  <a:pt x="1567" y="897"/>
                  <a:pt x="1628" y="897"/>
                </a:cubicBezTo>
                <a:cubicBezTo>
                  <a:pt x="1633" y="897"/>
                  <a:pt x="1638" y="896"/>
                  <a:pt x="1643" y="896"/>
                </a:cubicBezTo>
                <a:lnTo>
                  <a:pt x="1643" y="896"/>
                </a:lnTo>
                <a:cubicBezTo>
                  <a:pt x="1635" y="904"/>
                  <a:pt x="1626" y="912"/>
                  <a:pt x="1622" y="912"/>
                </a:cubicBezTo>
                <a:cubicBezTo>
                  <a:pt x="1622" y="912"/>
                  <a:pt x="1622" y="912"/>
                  <a:pt x="1621" y="912"/>
                </a:cubicBezTo>
                <a:lnTo>
                  <a:pt x="1621" y="912"/>
                </a:lnTo>
                <a:cubicBezTo>
                  <a:pt x="1630" y="936"/>
                  <a:pt x="1619" y="969"/>
                  <a:pt x="1619" y="1003"/>
                </a:cubicBezTo>
                <a:cubicBezTo>
                  <a:pt x="1691" y="931"/>
                  <a:pt x="1750" y="955"/>
                  <a:pt x="1810" y="919"/>
                </a:cubicBezTo>
                <a:lnTo>
                  <a:pt x="1810" y="919"/>
                </a:lnTo>
                <a:cubicBezTo>
                  <a:pt x="1774" y="1027"/>
                  <a:pt x="1715" y="991"/>
                  <a:pt x="1655" y="1074"/>
                </a:cubicBezTo>
                <a:cubicBezTo>
                  <a:pt x="1715" y="1015"/>
                  <a:pt x="1774" y="1062"/>
                  <a:pt x="1810" y="1003"/>
                </a:cubicBezTo>
                <a:lnTo>
                  <a:pt x="1810" y="1003"/>
                </a:lnTo>
                <a:cubicBezTo>
                  <a:pt x="1786" y="1074"/>
                  <a:pt x="1810" y="1050"/>
                  <a:pt x="1762" y="1122"/>
                </a:cubicBezTo>
                <a:cubicBezTo>
                  <a:pt x="1796" y="1088"/>
                  <a:pt x="1811" y="1078"/>
                  <a:pt x="1818" y="1078"/>
                </a:cubicBezTo>
                <a:cubicBezTo>
                  <a:pt x="1828" y="1078"/>
                  <a:pt x="1826" y="1095"/>
                  <a:pt x="1843" y="1095"/>
                </a:cubicBezTo>
                <a:cubicBezTo>
                  <a:pt x="1849" y="1095"/>
                  <a:pt x="1857" y="1092"/>
                  <a:pt x="1869" y="1086"/>
                </a:cubicBezTo>
                <a:lnTo>
                  <a:pt x="1869" y="1086"/>
                </a:lnTo>
                <a:cubicBezTo>
                  <a:pt x="1869" y="1169"/>
                  <a:pt x="1798" y="1181"/>
                  <a:pt x="1869" y="1193"/>
                </a:cubicBezTo>
                <a:cubicBezTo>
                  <a:pt x="1858" y="1241"/>
                  <a:pt x="1798" y="1241"/>
                  <a:pt x="1798" y="1241"/>
                </a:cubicBezTo>
                <a:cubicBezTo>
                  <a:pt x="1804" y="1246"/>
                  <a:pt x="1809" y="1249"/>
                  <a:pt x="1815" y="1249"/>
                </a:cubicBezTo>
                <a:cubicBezTo>
                  <a:pt x="1848" y="1249"/>
                  <a:pt x="1887" y="1178"/>
                  <a:pt x="1917" y="1158"/>
                </a:cubicBezTo>
                <a:lnTo>
                  <a:pt x="1917" y="1158"/>
                </a:lnTo>
                <a:cubicBezTo>
                  <a:pt x="1988" y="1169"/>
                  <a:pt x="1893" y="1229"/>
                  <a:pt x="1881" y="1277"/>
                </a:cubicBezTo>
                <a:cubicBezTo>
                  <a:pt x="1887" y="1278"/>
                  <a:pt x="1893" y="1279"/>
                  <a:pt x="1899" y="1279"/>
                </a:cubicBezTo>
                <a:cubicBezTo>
                  <a:pt x="1936" y="1279"/>
                  <a:pt x="1984" y="1258"/>
                  <a:pt x="2009" y="1258"/>
                </a:cubicBezTo>
                <a:cubicBezTo>
                  <a:pt x="2016" y="1258"/>
                  <a:pt x="2022" y="1260"/>
                  <a:pt x="2024" y="1265"/>
                </a:cubicBezTo>
                <a:cubicBezTo>
                  <a:pt x="2024" y="1273"/>
                  <a:pt x="2024" y="1281"/>
                  <a:pt x="2016" y="1285"/>
                </a:cubicBezTo>
                <a:lnTo>
                  <a:pt x="2016" y="1285"/>
                </a:lnTo>
                <a:cubicBezTo>
                  <a:pt x="2019" y="1285"/>
                  <a:pt x="2021" y="1285"/>
                  <a:pt x="2024" y="1285"/>
                </a:cubicBezTo>
                <a:cubicBezTo>
                  <a:pt x="2077" y="1285"/>
                  <a:pt x="2099" y="1343"/>
                  <a:pt x="2162" y="1343"/>
                </a:cubicBezTo>
                <a:cubicBezTo>
                  <a:pt x="2174" y="1343"/>
                  <a:pt x="2187" y="1341"/>
                  <a:pt x="2203" y="1336"/>
                </a:cubicBezTo>
                <a:lnTo>
                  <a:pt x="2203" y="1336"/>
                </a:lnTo>
                <a:cubicBezTo>
                  <a:pt x="2203" y="1340"/>
                  <a:pt x="2202" y="1344"/>
                  <a:pt x="2200" y="1347"/>
                </a:cubicBezTo>
                <a:lnTo>
                  <a:pt x="2200" y="1347"/>
                </a:lnTo>
                <a:cubicBezTo>
                  <a:pt x="2223" y="1316"/>
                  <a:pt x="2253" y="1286"/>
                  <a:pt x="2274" y="1265"/>
                </a:cubicBezTo>
                <a:cubicBezTo>
                  <a:pt x="2278" y="1267"/>
                  <a:pt x="2283" y="1267"/>
                  <a:pt x="2288" y="1267"/>
                </a:cubicBezTo>
                <a:cubicBezTo>
                  <a:pt x="2297" y="1267"/>
                  <a:pt x="2307" y="1265"/>
                  <a:pt x="2314" y="1265"/>
                </a:cubicBezTo>
                <a:cubicBezTo>
                  <a:pt x="2325" y="1265"/>
                  <a:pt x="2328" y="1271"/>
                  <a:pt x="2310" y="1300"/>
                </a:cubicBezTo>
                <a:cubicBezTo>
                  <a:pt x="2310" y="1297"/>
                  <a:pt x="2308" y="1295"/>
                  <a:pt x="2304" y="1295"/>
                </a:cubicBezTo>
                <a:cubicBezTo>
                  <a:pt x="2296" y="1295"/>
                  <a:pt x="2279" y="1304"/>
                  <a:pt x="2262" y="1312"/>
                </a:cubicBezTo>
                <a:lnTo>
                  <a:pt x="2310" y="1312"/>
                </a:lnTo>
                <a:cubicBezTo>
                  <a:pt x="2292" y="1344"/>
                  <a:pt x="2281" y="1351"/>
                  <a:pt x="2271" y="1351"/>
                </a:cubicBezTo>
                <a:cubicBezTo>
                  <a:pt x="2262" y="1351"/>
                  <a:pt x="2254" y="1344"/>
                  <a:pt x="2244" y="1344"/>
                </a:cubicBezTo>
                <a:cubicBezTo>
                  <a:pt x="2236" y="1344"/>
                  <a:pt x="2227" y="1348"/>
                  <a:pt x="2215" y="1360"/>
                </a:cubicBezTo>
                <a:cubicBezTo>
                  <a:pt x="2274" y="1372"/>
                  <a:pt x="2358" y="1360"/>
                  <a:pt x="2369" y="1396"/>
                </a:cubicBezTo>
                <a:cubicBezTo>
                  <a:pt x="2356" y="1416"/>
                  <a:pt x="2343" y="1422"/>
                  <a:pt x="2331" y="1422"/>
                </a:cubicBezTo>
                <a:cubicBezTo>
                  <a:pt x="2317" y="1422"/>
                  <a:pt x="2305" y="1413"/>
                  <a:pt x="2295" y="1413"/>
                </a:cubicBezTo>
                <a:cubicBezTo>
                  <a:pt x="2286" y="1413"/>
                  <a:pt x="2278" y="1422"/>
                  <a:pt x="2274" y="1455"/>
                </a:cubicBezTo>
                <a:lnTo>
                  <a:pt x="2250" y="1384"/>
                </a:lnTo>
                <a:cubicBezTo>
                  <a:pt x="2229" y="1434"/>
                  <a:pt x="2220" y="1446"/>
                  <a:pt x="2214" y="1446"/>
                </a:cubicBezTo>
                <a:cubicBezTo>
                  <a:pt x="2209" y="1446"/>
                  <a:pt x="2205" y="1437"/>
                  <a:pt x="2198" y="1437"/>
                </a:cubicBezTo>
                <a:cubicBezTo>
                  <a:pt x="2191" y="1437"/>
                  <a:pt x="2179" y="1447"/>
                  <a:pt x="2155" y="1491"/>
                </a:cubicBezTo>
                <a:cubicBezTo>
                  <a:pt x="2203" y="1562"/>
                  <a:pt x="2250" y="1515"/>
                  <a:pt x="2298" y="1598"/>
                </a:cubicBezTo>
                <a:cubicBezTo>
                  <a:pt x="2334" y="1574"/>
                  <a:pt x="2334" y="1539"/>
                  <a:pt x="2381" y="1515"/>
                </a:cubicBezTo>
                <a:lnTo>
                  <a:pt x="2381" y="1515"/>
                </a:lnTo>
                <a:cubicBezTo>
                  <a:pt x="2516" y="1526"/>
                  <a:pt x="2322" y="1707"/>
                  <a:pt x="2410" y="1707"/>
                </a:cubicBezTo>
                <a:cubicBezTo>
                  <a:pt x="2416" y="1707"/>
                  <a:pt x="2422" y="1707"/>
                  <a:pt x="2429" y="1705"/>
                </a:cubicBezTo>
                <a:cubicBezTo>
                  <a:pt x="2470" y="1689"/>
                  <a:pt x="2521" y="1645"/>
                  <a:pt x="2550" y="1645"/>
                </a:cubicBezTo>
                <a:cubicBezTo>
                  <a:pt x="2563" y="1645"/>
                  <a:pt x="2572" y="1655"/>
                  <a:pt x="2572" y="1681"/>
                </a:cubicBezTo>
                <a:lnTo>
                  <a:pt x="2489" y="1741"/>
                </a:lnTo>
                <a:cubicBezTo>
                  <a:pt x="2498" y="1753"/>
                  <a:pt x="2509" y="1757"/>
                  <a:pt x="2521" y="1757"/>
                </a:cubicBezTo>
                <a:cubicBezTo>
                  <a:pt x="2549" y="1757"/>
                  <a:pt x="2580" y="1733"/>
                  <a:pt x="2602" y="1733"/>
                </a:cubicBezTo>
                <a:cubicBezTo>
                  <a:pt x="2617" y="1733"/>
                  <a:pt x="2628" y="1743"/>
                  <a:pt x="2631" y="1777"/>
                </a:cubicBezTo>
                <a:cubicBezTo>
                  <a:pt x="2626" y="1778"/>
                  <a:pt x="2621" y="1779"/>
                  <a:pt x="2615" y="1779"/>
                </a:cubicBezTo>
                <a:cubicBezTo>
                  <a:pt x="2595" y="1779"/>
                  <a:pt x="2576" y="1768"/>
                  <a:pt x="2567" y="1768"/>
                </a:cubicBezTo>
                <a:cubicBezTo>
                  <a:pt x="2562" y="1768"/>
                  <a:pt x="2560" y="1770"/>
                  <a:pt x="2560" y="1777"/>
                </a:cubicBezTo>
                <a:cubicBezTo>
                  <a:pt x="2556" y="1801"/>
                  <a:pt x="2561" y="1809"/>
                  <a:pt x="2570" y="1809"/>
                </a:cubicBezTo>
                <a:cubicBezTo>
                  <a:pt x="2587" y="1809"/>
                  <a:pt x="2620" y="1781"/>
                  <a:pt x="2641" y="1781"/>
                </a:cubicBezTo>
                <a:cubicBezTo>
                  <a:pt x="2647" y="1781"/>
                  <a:pt x="2652" y="1783"/>
                  <a:pt x="2655" y="1789"/>
                </a:cubicBezTo>
                <a:lnTo>
                  <a:pt x="2608" y="1848"/>
                </a:lnTo>
                <a:cubicBezTo>
                  <a:pt x="2667" y="1896"/>
                  <a:pt x="2774" y="1920"/>
                  <a:pt x="2858" y="1967"/>
                </a:cubicBezTo>
                <a:cubicBezTo>
                  <a:pt x="2834" y="1979"/>
                  <a:pt x="2798" y="1991"/>
                  <a:pt x="2798" y="2027"/>
                </a:cubicBezTo>
                <a:cubicBezTo>
                  <a:pt x="2905" y="2074"/>
                  <a:pt x="2965" y="2193"/>
                  <a:pt x="3001" y="2312"/>
                </a:cubicBezTo>
                <a:lnTo>
                  <a:pt x="3084" y="2289"/>
                </a:lnTo>
                <a:lnTo>
                  <a:pt x="3084" y="2289"/>
                </a:lnTo>
                <a:cubicBezTo>
                  <a:pt x="3084" y="2301"/>
                  <a:pt x="3072" y="2324"/>
                  <a:pt x="3048" y="2324"/>
                </a:cubicBezTo>
                <a:cubicBezTo>
                  <a:pt x="3051" y="2340"/>
                  <a:pt x="3055" y="2346"/>
                  <a:pt x="3060" y="2346"/>
                </a:cubicBezTo>
                <a:cubicBezTo>
                  <a:pt x="3073" y="2346"/>
                  <a:pt x="3093" y="2297"/>
                  <a:pt x="3120" y="2289"/>
                </a:cubicBezTo>
                <a:lnTo>
                  <a:pt x="3120" y="2289"/>
                </a:lnTo>
                <a:cubicBezTo>
                  <a:pt x="3143" y="2301"/>
                  <a:pt x="3120" y="2348"/>
                  <a:pt x="3084" y="2348"/>
                </a:cubicBezTo>
                <a:cubicBezTo>
                  <a:pt x="3191" y="2360"/>
                  <a:pt x="3334" y="2396"/>
                  <a:pt x="3334" y="2515"/>
                </a:cubicBezTo>
                <a:lnTo>
                  <a:pt x="3310" y="2515"/>
                </a:lnTo>
                <a:cubicBezTo>
                  <a:pt x="3313" y="2532"/>
                  <a:pt x="3323" y="2537"/>
                  <a:pt x="3336" y="2537"/>
                </a:cubicBezTo>
                <a:cubicBezTo>
                  <a:pt x="3364" y="2537"/>
                  <a:pt x="3406" y="2514"/>
                  <a:pt x="3431" y="2514"/>
                </a:cubicBezTo>
                <a:cubicBezTo>
                  <a:pt x="3447" y="2514"/>
                  <a:pt x="3456" y="2523"/>
                  <a:pt x="3453" y="2551"/>
                </a:cubicBezTo>
                <a:lnTo>
                  <a:pt x="3441" y="2551"/>
                </a:lnTo>
                <a:cubicBezTo>
                  <a:pt x="3512" y="2670"/>
                  <a:pt x="3667" y="2729"/>
                  <a:pt x="3643" y="2884"/>
                </a:cubicBezTo>
                <a:cubicBezTo>
                  <a:pt x="3659" y="2872"/>
                  <a:pt x="3671" y="2868"/>
                  <a:pt x="3681" y="2868"/>
                </a:cubicBezTo>
                <a:cubicBezTo>
                  <a:pt x="3719" y="2868"/>
                  <a:pt x="3723" y="2935"/>
                  <a:pt x="3765" y="2935"/>
                </a:cubicBezTo>
                <a:cubicBezTo>
                  <a:pt x="3779" y="2935"/>
                  <a:pt x="3797" y="2928"/>
                  <a:pt x="3822" y="2908"/>
                </a:cubicBezTo>
                <a:lnTo>
                  <a:pt x="3822" y="2908"/>
                </a:lnTo>
                <a:cubicBezTo>
                  <a:pt x="3822" y="3015"/>
                  <a:pt x="3786" y="3015"/>
                  <a:pt x="3822" y="3134"/>
                </a:cubicBezTo>
                <a:cubicBezTo>
                  <a:pt x="3824" y="3138"/>
                  <a:pt x="3828" y="3140"/>
                  <a:pt x="3834" y="3140"/>
                </a:cubicBezTo>
                <a:cubicBezTo>
                  <a:pt x="3858" y="3140"/>
                  <a:pt x="3910" y="3109"/>
                  <a:pt x="3942" y="3109"/>
                </a:cubicBezTo>
                <a:cubicBezTo>
                  <a:pt x="3946" y="3109"/>
                  <a:pt x="3950" y="3109"/>
                  <a:pt x="3953" y="3110"/>
                </a:cubicBezTo>
                <a:lnTo>
                  <a:pt x="3893" y="3170"/>
                </a:lnTo>
                <a:lnTo>
                  <a:pt x="3893" y="3170"/>
                </a:lnTo>
                <a:lnTo>
                  <a:pt x="3989" y="3146"/>
                </a:lnTo>
                <a:lnTo>
                  <a:pt x="3941" y="3229"/>
                </a:lnTo>
                <a:lnTo>
                  <a:pt x="3977" y="3241"/>
                </a:lnTo>
                <a:cubicBezTo>
                  <a:pt x="3977" y="3229"/>
                  <a:pt x="3989" y="3194"/>
                  <a:pt x="4001" y="3182"/>
                </a:cubicBezTo>
                <a:cubicBezTo>
                  <a:pt x="4060" y="3194"/>
                  <a:pt x="4048" y="3313"/>
                  <a:pt x="4024" y="3336"/>
                </a:cubicBezTo>
                <a:lnTo>
                  <a:pt x="4155" y="3384"/>
                </a:lnTo>
                <a:cubicBezTo>
                  <a:pt x="4141" y="3391"/>
                  <a:pt x="4127" y="3394"/>
                  <a:pt x="4113" y="3395"/>
                </a:cubicBezTo>
                <a:lnTo>
                  <a:pt x="4113" y="3395"/>
                </a:lnTo>
                <a:cubicBezTo>
                  <a:pt x="4111" y="3395"/>
                  <a:pt x="4108" y="3395"/>
                  <a:pt x="4104" y="3395"/>
                </a:cubicBezTo>
                <a:cubicBezTo>
                  <a:pt x="4099" y="3395"/>
                  <a:pt x="4092" y="3395"/>
                  <a:pt x="4084" y="3396"/>
                </a:cubicBezTo>
                <a:cubicBezTo>
                  <a:pt x="4094" y="3396"/>
                  <a:pt x="4103" y="3396"/>
                  <a:pt x="4113" y="3395"/>
                </a:cubicBezTo>
                <a:lnTo>
                  <a:pt x="4113" y="3395"/>
                </a:lnTo>
                <a:cubicBezTo>
                  <a:pt x="4153" y="3401"/>
                  <a:pt x="4037" y="3455"/>
                  <a:pt x="4120" y="3455"/>
                </a:cubicBezTo>
                <a:cubicBezTo>
                  <a:pt x="4132" y="3432"/>
                  <a:pt x="4167" y="3420"/>
                  <a:pt x="4179" y="3408"/>
                </a:cubicBezTo>
                <a:lnTo>
                  <a:pt x="4179" y="3408"/>
                </a:lnTo>
                <a:cubicBezTo>
                  <a:pt x="4155" y="3467"/>
                  <a:pt x="4203" y="3515"/>
                  <a:pt x="4251" y="3539"/>
                </a:cubicBezTo>
                <a:lnTo>
                  <a:pt x="4203" y="3575"/>
                </a:lnTo>
                <a:cubicBezTo>
                  <a:pt x="4263" y="3646"/>
                  <a:pt x="4358" y="3694"/>
                  <a:pt x="4429" y="3765"/>
                </a:cubicBezTo>
                <a:cubicBezTo>
                  <a:pt x="4418" y="3732"/>
                  <a:pt x="4487" y="3680"/>
                  <a:pt x="4517" y="3680"/>
                </a:cubicBezTo>
                <a:cubicBezTo>
                  <a:pt x="4520" y="3680"/>
                  <a:pt x="4522" y="3681"/>
                  <a:pt x="4525" y="3682"/>
                </a:cubicBezTo>
                <a:lnTo>
                  <a:pt x="4477" y="3741"/>
                </a:lnTo>
                <a:cubicBezTo>
                  <a:pt x="4525" y="3729"/>
                  <a:pt x="4477" y="3705"/>
                  <a:pt x="4548" y="3682"/>
                </a:cubicBezTo>
                <a:lnTo>
                  <a:pt x="4548" y="3682"/>
                </a:lnTo>
                <a:cubicBezTo>
                  <a:pt x="4572" y="3717"/>
                  <a:pt x="4489" y="3777"/>
                  <a:pt x="4465" y="3777"/>
                </a:cubicBezTo>
                <a:lnTo>
                  <a:pt x="4513" y="3789"/>
                </a:lnTo>
                <a:cubicBezTo>
                  <a:pt x="4501" y="3813"/>
                  <a:pt x="4477" y="3813"/>
                  <a:pt x="4453" y="3825"/>
                </a:cubicBezTo>
                <a:cubicBezTo>
                  <a:pt x="4455" y="3824"/>
                  <a:pt x="4457" y="3824"/>
                  <a:pt x="4459" y="3824"/>
                </a:cubicBezTo>
                <a:cubicBezTo>
                  <a:pt x="4491" y="3824"/>
                  <a:pt x="4457" y="3914"/>
                  <a:pt x="4508" y="3914"/>
                </a:cubicBezTo>
                <a:cubicBezTo>
                  <a:pt x="4516" y="3914"/>
                  <a:pt x="4525" y="3912"/>
                  <a:pt x="4536" y="3908"/>
                </a:cubicBezTo>
                <a:lnTo>
                  <a:pt x="4536" y="3908"/>
                </a:lnTo>
                <a:lnTo>
                  <a:pt x="4513" y="3920"/>
                </a:lnTo>
                <a:cubicBezTo>
                  <a:pt x="4584" y="3991"/>
                  <a:pt x="4632" y="4015"/>
                  <a:pt x="4691" y="4075"/>
                </a:cubicBezTo>
                <a:cubicBezTo>
                  <a:pt x="4751" y="4015"/>
                  <a:pt x="4763" y="4051"/>
                  <a:pt x="4822" y="4027"/>
                </a:cubicBezTo>
                <a:cubicBezTo>
                  <a:pt x="4846" y="4098"/>
                  <a:pt x="4846" y="4182"/>
                  <a:pt x="4906" y="4229"/>
                </a:cubicBezTo>
                <a:cubicBezTo>
                  <a:pt x="4914" y="4231"/>
                  <a:pt x="4921" y="4232"/>
                  <a:pt x="4927" y="4232"/>
                </a:cubicBezTo>
                <a:cubicBezTo>
                  <a:pt x="4966" y="4232"/>
                  <a:pt x="4972" y="4202"/>
                  <a:pt x="5013" y="4182"/>
                </a:cubicBezTo>
                <a:lnTo>
                  <a:pt x="5013" y="4182"/>
                </a:lnTo>
                <a:cubicBezTo>
                  <a:pt x="4965" y="4241"/>
                  <a:pt x="5025" y="4289"/>
                  <a:pt x="4953" y="4289"/>
                </a:cubicBezTo>
                <a:cubicBezTo>
                  <a:pt x="5025" y="4348"/>
                  <a:pt x="5048" y="4360"/>
                  <a:pt x="5156" y="4408"/>
                </a:cubicBezTo>
                <a:cubicBezTo>
                  <a:pt x="5167" y="4384"/>
                  <a:pt x="5167" y="4360"/>
                  <a:pt x="5191" y="4348"/>
                </a:cubicBezTo>
                <a:lnTo>
                  <a:pt x="5191" y="4348"/>
                </a:lnTo>
                <a:cubicBezTo>
                  <a:pt x="5215" y="4360"/>
                  <a:pt x="5203" y="4408"/>
                  <a:pt x="5179" y="4420"/>
                </a:cubicBezTo>
                <a:lnTo>
                  <a:pt x="5167" y="4432"/>
                </a:lnTo>
                <a:cubicBezTo>
                  <a:pt x="5328" y="4443"/>
                  <a:pt x="5234" y="4754"/>
                  <a:pt x="5377" y="4754"/>
                </a:cubicBezTo>
                <a:cubicBezTo>
                  <a:pt x="5382" y="4754"/>
                  <a:pt x="5388" y="4754"/>
                  <a:pt x="5394" y="4753"/>
                </a:cubicBezTo>
                <a:lnTo>
                  <a:pt x="5513" y="4777"/>
                </a:lnTo>
                <a:cubicBezTo>
                  <a:pt x="5537" y="4813"/>
                  <a:pt x="5453" y="4789"/>
                  <a:pt x="5453" y="4848"/>
                </a:cubicBezTo>
                <a:cubicBezTo>
                  <a:pt x="5608" y="4848"/>
                  <a:pt x="5560" y="4979"/>
                  <a:pt x="5679" y="5003"/>
                </a:cubicBezTo>
                <a:cubicBezTo>
                  <a:pt x="5584" y="5182"/>
                  <a:pt x="5846" y="5182"/>
                  <a:pt x="5834" y="5325"/>
                </a:cubicBezTo>
                <a:cubicBezTo>
                  <a:pt x="5824" y="5340"/>
                  <a:pt x="5812" y="5346"/>
                  <a:pt x="5800" y="5346"/>
                </a:cubicBezTo>
                <a:cubicBezTo>
                  <a:pt x="5783" y="5346"/>
                  <a:pt x="5765" y="5334"/>
                  <a:pt x="5751" y="5313"/>
                </a:cubicBezTo>
                <a:lnTo>
                  <a:pt x="5751" y="5408"/>
                </a:lnTo>
                <a:cubicBezTo>
                  <a:pt x="5608" y="5396"/>
                  <a:pt x="5775" y="5241"/>
                  <a:pt x="5644" y="5229"/>
                </a:cubicBezTo>
                <a:lnTo>
                  <a:pt x="5703" y="5218"/>
                </a:lnTo>
                <a:cubicBezTo>
                  <a:pt x="5654" y="5208"/>
                  <a:pt x="5579" y="5123"/>
                  <a:pt x="5486" y="5123"/>
                </a:cubicBezTo>
                <a:cubicBezTo>
                  <a:pt x="5468" y="5123"/>
                  <a:pt x="5449" y="5126"/>
                  <a:pt x="5429" y="5134"/>
                </a:cubicBezTo>
                <a:cubicBezTo>
                  <a:pt x="5429" y="5124"/>
                  <a:pt x="5448" y="5085"/>
                  <a:pt x="5469" y="5085"/>
                </a:cubicBezTo>
                <a:cubicBezTo>
                  <a:pt x="5472" y="5085"/>
                  <a:pt x="5474" y="5085"/>
                  <a:pt x="5477" y="5087"/>
                </a:cubicBezTo>
                <a:cubicBezTo>
                  <a:pt x="5394" y="4991"/>
                  <a:pt x="5179" y="4991"/>
                  <a:pt x="5156" y="4860"/>
                </a:cubicBezTo>
                <a:lnTo>
                  <a:pt x="5191" y="4837"/>
                </a:lnTo>
                <a:cubicBezTo>
                  <a:pt x="5187" y="4835"/>
                  <a:pt x="5183" y="4834"/>
                  <a:pt x="5177" y="4834"/>
                </a:cubicBezTo>
                <a:cubicBezTo>
                  <a:pt x="5164" y="4834"/>
                  <a:pt x="5148" y="4838"/>
                  <a:pt x="5136" y="4838"/>
                </a:cubicBezTo>
                <a:cubicBezTo>
                  <a:pt x="5123" y="4838"/>
                  <a:pt x="5115" y="4833"/>
                  <a:pt x="5120" y="4813"/>
                </a:cubicBezTo>
                <a:cubicBezTo>
                  <a:pt x="5132" y="4801"/>
                  <a:pt x="5156" y="4789"/>
                  <a:pt x="5144" y="4777"/>
                </a:cubicBezTo>
                <a:cubicBezTo>
                  <a:pt x="5140" y="4777"/>
                  <a:pt x="5128" y="4778"/>
                  <a:pt x="5114" y="4778"/>
                </a:cubicBezTo>
                <a:cubicBezTo>
                  <a:pt x="5085" y="4778"/>
                  <a:pt x="5048" y="4773"/>
                  <a:pt x="5048" y="4741"/>
                </a:cubicBezTo>
                <a:lnTo>
                  <a:pt x="5096" y="4729"/>
                </a:lnTo>
                <a:cubicBezTo>
                  <a:pt x="5048" y="4610"/>
                  <a:pt x="4882" y="4670"/>
                  <a:pt x="4786" y="4622"/>
                </a:cubicBezTo>
                <a:cubicBezTo>
                  <a:pt x="4870" y="4539"/>
                  <a:pt x="4822" y="4444"/>
                  <a:pt x="4798" y="4396"/>
                </a:cubicBezTo>
                <a:lnTo>
                  <a:pt x="4822" y="4384"/>
                </a:lnTo>
                <a:cubicBezTo>
                  <a:pt x="4727" y="4265"/>
                  <a:pt x="4572" y="4277"/>
                  <a:pt x="4441" y="4206"/>
                </a:cubicBezTo>
                <a:cubicBezTo>
                  <a:pt x="4477" y="4063"/>
                  <a:pt x="4274" y="3967"/>
                  <a:pt x="4227" y="3825"/>
                </a:cubicBezTo>
                <a:cubicBezTo>
                  <a:pt x="4227" y="3845"/>
                  <a:pt x="4182" y="3875"/>
                  <a:pt x="4155" y="3875"/>
                </a:cubicBezTo>
                <a:cubicBezTo>
                  <a:pt x="4151" y="3875"/>
                  <a:pt x="4147" y="3874"/>
                  <a:pt x="4144" y="3872"/>
                </a:cubicBezTo>
                <a:cubicBezTo>
                  <a:pt x="4132" y="3836"/>
                  <a:pt x="4024" y="3872"/>
                  <a:pt x="4096" y="3801"/>
                </a:cubicBezTo>
                <a:lnTo>
                  <a:pt x="4096" y="3801"/>
                </a:lnTo>
                <a:lnTo>
                  <a:pt x="4108" y="3813"/>
                </a:lnTo>
                <a:cubicBezTo>
                  <a:pt x="4155" y="3717"/>
                  <a:pt x="4096" y="3694"/>
                  <a:pt x="4060" y="3658"/>
                </a:cubicBezTo>
                <a:lnTo>
                  <a:pt x="3953" y="3741"/>
                </a:lnTo>
                <a:cubicBezTo>
                  <a:pt x="4001" y="3515"/>
                  <a:pt x="3655" y="3551"/>
                  <a:pt x="3727" y="3372"/>
                </a:cubicBezTo>
                <a:cubicBezTo>
                  <a:pt x="3679" y="3372"/>
                  <a:pt x="3655" y="3348"/>
                  <a:pt x="3608" y="3348"/>
                </a:cubicBezTo>
                <a:lnTo>
                  <a:pt x="3655" y="3301"/>
                </a:lnTo>
                <a:cubicBezTo>
                  <a:pt x="3608" y="3217"/>
                  <a:pt x="3584" y="3182"/>
                  <a:pt x="3489" y="3122"/>
                </a:cubicBezTo>
                <a:lnTo>
                  <a:pt x="3548" y="3098"/>
                </a:lnTo>
                <a:cubicBezTo>
                  <a:pt x="3543" y="3091"/>
                  <a:pt x="3535" y="3088"/>
                  <a:pt x="3525" y="3088"/>
                </a:cubicBezTo>
                <a:cubicBezTo>
                  <a:pt x="3474" y="3088"/>
                  <a:pt x="3371" y="3164"/>
                  <a:pt x="3319" y="3164"/>
                </a:cubicBezTo>
                <a:cubicBezTo>
                  <a:pt x="3310" y="3164"/>
                  <a:pt x="3304" y="3162"/>
                  <a:pt x="3298" y="3158"/>
                </a:cubicBezTo>
                <a:lnTo>
                  <a:pt x="3358" y="3063"/>
                </a:lnTo>
                <a:cubicBezTo>
                  <a:pt x="3286" y="2991"/>
                  <a:pt x="3274" y="2836"/>
                  <a:pt x="3131" y="2836"/>
                </a:cubicBezTo>
                <a:cubicBezTo>
                  <a:pt x="3141" y="2827"/>
                  <a:pt x="3159" y="2809"/>
                  <a:pt x="3171" y="2809"/>
                </a:cubicBezTo>
                <a:cubicBezTo>
                  <a:pt x="3174" y="2809"/>
                  <a:pt x="3177" y="2810"/>
                  <a:pt x="3179" y="2813"/>
                </a:cubicBezTo>
                <a:cubicBezTo>
                  <a:pt x="3153" y="2787"/>
                  <a:pt x="3115" y="2692"/>
                  <a:pt x="3059" y="2692"/>
                </a:cubicBezTo>
                <a:cubicBezTo>
                  <a:pt x="3042" y="2692"/>
                  <a:pt x="3023" y="2701"/>
                  <a:pt x="3002" y="2724"/>
                </a:cubicBezTo>
                <a:lnTo>
                  <a:pt x="3002" y="2724"/>
                </a:lnTo>
                <a:cubicBezTo>
                  <a:pt x="3036" y="2666"/>
                  <a:pt x="2910" y="2646"/>
                  <a:pt x="2834" y="2646"/>
                </a:cubicBezTo>
                <a:lnTo>
                  <a:pt x="2893" y="2598"/>
                </a:lnTo>
                <a:lnTo>
                  <a:pt x="2893" y="2598"/>
                </a:lnTo>
                <a:cubicBezTo>
                  <a:pt x="2832" y="2621"/>
                  <a:pt x="2800" y="2634"/>
                  <a:pt x="2766" y="2634"/>
                </a:cubicBezTo>
                <a:cubicBezTo>
                  <a:pt x="2747" y="2634"/>
                  <a:pt x="2728" y="2630"/>
                  <a:pt x="2703" y="2622"/>
                </a:cubicBezTo>
                <a:cubicBezTo>
                  <a:pt x="2703" y="2605"/>
                  <a:pt x="2720" y="2583"/>
                  <a:pt x="2731" y="2583"/>
                </a:cubicBezTo>
                <a:cubicBezTo>
                  <a:pt x="2732" y="2583"/>
                  <a:pt x="2734" y="2584"/>
                  <a:pt x="2735" y="2585"/>
                </a:cubicBezTo>
                <a:lnTo>
                  <a:pt x="2735" y="2585"/>
                </a:lnTo>
                <a:cubicBezTo>
                  <a:pt x="2730" y="2573"/>
                  <a:pt x="2722" y="2570"/>
                  <a:pt x="2713" y="2570"/>
                </a:cubicBezTo>
                <a:cubicBezTo>
                  <a:pt x="2699" y="2570"/>
                  <a:pt x="2681" y="2579"/>
                  <a:pt x="2664" y="2579"/>
                </a:cubicBezTo>
                <a:cubicBezTo>
                  <a:pt x="2651" y="2579"/>
                  <a:pt x="2639" y="2573"/>
                  <a:pt x="2631" y="2551"/>
                </a:cubicBezTo>
                <a:lnTo>
                  <a:pt x="2679" y="2527"/>
                </a:lnTo>
                <a:cubicBezTo>
                  <a:pt x="2663" y="2511"/>
                  <a:pt x="2652" y="2504"/>
                  <a:pt x="2639" y="2504"/>
                </a:cubicBezTo>
                <a:cubicBezTo>
                  <a:pt x="2623" y="2504"/>
                  <a:pt x="2605" y="2514"/>
                  <a:pt x="2572" y="2527"/>
                </a:cubicBezTo>
                <a:cubicBezTo>
                  <a:pt x="2524" y="2527"/>
                  <a:pt x="2500" y="2443"/>
                  <a:pt x="2536" y="2384"/>
                </a:cubicBezTo>
                <a:lnTo>
                  <a:pt x="2536" y="2384"/>
                </a:lnTo>
                <a:cubicBezTo>
                  <a:pt x="2515" y="2405"/>
                  <a:pt x="2491" y="2417"/>
                  <a:pt x="2469" y="2417"/>
                </a:cubicBezTo>
                <a:cubicBezTo>
                  <a:pt x="2453" y="2417"/>
                  <a:pt x="2439" y="2411"/>
                  <a:pt x="2429" y="2396"/>
                </a:cubicBezTo>
                <a:cubicBezTo>
                  <a:pt x="2441" y="2384"/>
                  <a:pt x="2465" y="2372"/>
                  <a:pt x="2477" y="2372"/>
                </a:cubicBezTo>
                <a:cubicBezTo>
                  <a:pt x="2429" y="2277"/>
                  <a:pt x="2310" y="2348"/>
                  <a:pt x="2310" y="2253"/>
                </a:cubicBezTo>
                <a:cubicBezTo>
                  <a:pt x="2322" y="2229"/>
                  <a:pt x="2334" y="2217"/>
                  <a:pt x="2334" y="2205"/>
                </a:cubicBezTo>
                <a:cubicBezTo>
                  <a:pt x="2375" y="2257"/>
                  <a:pt x="2417" y="2291"/>
                  <a:pt x="2419" y="2299"/>
                </a:cubicBezTo>
                <a:lnTo>
                  <a:pt x="2419" y="2299"/>
                </a:lnTo>
                <a:cubicBezTo>
                  <a:pt x="2464" y="2252"/>
                  <a:pt x="2430" y="2205"/>
                  <a:pt x="2524" y="2158"/>
                </a:cubicBezTo>
                <a:lnTo>
                  <a:pt x="2524" y="2158"/>
                </a:lnTo>
                <a:cubicBezTo>
                  <a:pt x="2486" y="2164"/>
                  <a:pt x="2431" y="2177"/>
                  <a:pt x="2384" y="2177"/>
                </a:cubicBezTo>
                <a:cubicBezTo>
                  <a:pt x="2344" y="2177"/>
                  <a:pt x="2309" y="2167"/>
                  <a:pt x="2298" y="2134"/>
                </a:cubicBezTo>
                <a:cubicBezTo>
                  <a:pt x="2298" y="2134"/>
                  <a:pt x="2298" y="2122"/>
                  <a:pt x="2298" y="2110"/>
                </a:cubicBezTo>
                <a:lnTo>
                  <a:pt x="2310" y="2110"/>
                </a:lnTo>
                <a:cubicBezTo>
                  <a:pt x="2310" y="2098"/>
                  <a:pt x="2286" y="2098"/>
                  <a:pt x="2274" y="2098"/>
                </a:cubicBezTo>
                <a:cubicBezTo>
                  <a:pt x="2262" y="2074"/>
                  <a:pt x="2262" y="2062"/>
                  <a:pt x="2250" y="2051"/>
                </a:cubicBezTo>
                <a:cubicBezTo>
                  <a:pt x="2239" y="2039"/>
                  <a:pt x="2227" y="2039"/>
                  <a:pt x="2215" y="2027"/>
                </a:cubicBezTo>
                <a:lnTo>
                  <a:pt x="2215" y="2027"/>
                </a:lnTo>
                <a:cubicBezTo>
                  <a:pt x="2223" y="2020"/>
                  <a:pt x="2231" y="2015"/>
                  <a:pt x="2239" y="2015"/>
                </a:cubicBezTo>
                <a:cubicBezTo>
                  <a:pt x="2262" y="2015"/>
                  <a:pt x="2250" y="2039"/>
                  <a:pt x="2250" y="2051"/>
                </a:cubicBezTo>
                <a:cubicBezTo>
                  <a:pt x="2286" y="2003"/>
                  <a:pt x="2215" y="1979"/>
                  <a:pt x="2191" y="1967"/>
                </a:cubicBezTo>
                <a:cubicBezTo>
                  <a:pt x="2155" y="2027"/>
                  <a:pt x="2131" y="1991"/>
                  <a:pt x="2119" y="2051"/>
                </a:cubicBezTo>
                <a:cubicBezTo>
                  <a:pt x="2119" y="2051"/>
                  <a:pt x="2131" y="2051"/>
                  <a:pt x="2143" y="2062"/>
                </a:cubicBezTo>
                <a:lnTo>
                  <a:pt x="2155" y="2062"/>
                </a:lnTo>
                <a:lnTo>
                  <a:pt x="2155" y="2074"/>
                </a:lnTo>
                <a:cubicBezTo>
                  <a:pt x="2167" y="2086"/>
                  <a:pt x="2191" y="2098"/>
                  <a:pt x="2215" y="2110"/>
                </a:cubicBezTo>
                <a:cubicBezTo>
                  <a:pt x="2193" y="2115"/>
                  <a:pt x="2174" y="2121"/>
                  <a:pt x="2160" y="2121"/>
                </a:cubicBezTo>
                <a:cubicBezTo>
                  <a:pt x="2142" y="2121"/>
                  <a:pt x="2131" y="2113"/>
                  <a:pt x="2131" y="2086"/>
                </a:cubicBezTo>
                <a:cubicBezTo>
                  <a:pt x="2096" y="2110"/>
                  <a:pt x="2048" y="2134"/>
                  <a:pt x="2024" y="2146"/>
                </a:cubicBezTo>
                <a:cubicBezTo>
                  <a:pt x="2060" y="2039"/>
                  <a:pt x="2036" y="1943"/>
                  <a:pt x="2072" y="1896"/>
                </a:cubicBezTo>
                <a:cubicBezTo>
                  <a:pt x="1989" y="1877"/>
                  <a:pt x="1921" y="1817"/>
                  <a:pt x="1835" y="1817"/>
                </a:cubicBezTo>
                <a:cubicBezTo>
                  <a:pt x="1808" y="1817"/>
                  <a:pt x="1781" y="1822"/>
                  <a:pt x="1750" y="1836"/>
                </a:cubicBezTo>
                <a:cubicBezTo>
                  <a:pt x="1727" y="1836"/>
                  <a:pt x="1750" y="1789"/>
                  <a:pt x="1762" y="1765"/>
                </a:cubicBezTo>
                <a:cubicBezTo>
                  <a:pt x="1786" y="1765"/>
                  <a:pt x="1798" y="1777"/>
                  <a:pt x="1810" y="1777"/>
                </a:cubicBezTo>
                <a:cubicBezTo>
                  <a:pt x="1766" y="1768"/>
                  <a:pt x="1722" y="1720"/>
                  <a:pt x="1673" y="1720"/>
                </a:cubicBezTo>
                <a:cubicBezTo>
                  <a:pt x="1656" y="1720"/>
                  <a:pt x="1638" y="1726"/>
                  <a:pt x="1619" y="1741"/>
                </a:cubicBezTo>
                <a:cubicBezTo>
                  <a:pt x="1596" y="1670"/>
                  <a:pt x="1703" y="1705"/>
                  <a:pt x="1631" y="1658"/>
                </a:cubicBezTo>
                <a:lnTo>
                  <a:pt x="1655" y="1646"/>
                </a:lnTo>
                <a:cubicBezTo>
                  <a:pt x="1631" y="1419"/>
                  <a:pt x="1274" y="1634"/>
                  <a:pt x="1274" y="1348"/>
                </a:cubicBezTo>
                <a:cubicBezTo>
                  <a:pt x="1274" y="1372"/>
                  <a:pt x="1274" y="1372"/>
                  <a:pt x="1262" y="1396"/>
                </a:cubicBezTo>
                <a:cubicBezTo>
                  <a:pt x="1179" y="1181"/>
                  <a:pt x="893" y="1110"/>
                  <a:pt x="869" y="860"/>
                </a:cubicBezTo>
                <a:cubicBezTo>
                  <a:pt x="863" y="824"/>
                  <a:pt x="845" y="815"/>
                  <a:pt x="822" y="815"/>
                </a:cubicBezTo>
                <a:cubicBezTo>
                  <a:pt x="798" y="815"/>
                  <a:pt x="768" y="824"/>
                  <a:pt x="738" y="824"/>
                </a:cubicBezTo>
                <a:lnTo>
                  <a:pt x="798" y="765"/>
                </a:lnTo>
                <a:lnTo>
                  <a:pt x="691" y="765"/>
                </a:lnTo>
                <a:cubicBezTo>
                  <a:pt x="572" y="729"/>
                  <a:pt x="774" y="538"/>
                  <a:pt x="607" y="503"/>
                </a:cubicBezTo>
                <a:lnTo>
                  <a:pt x="607" y="503"/>
                </a:lnTo>
                <a:lnTo>
                  <a:pt x="572" y="538"/>
                </a:lnTo>
                <a:cubicBezTo>
                  <a:pt x="560" y="503"/>
                  <a:pt x="488" y="431"/>
                  <a:pt x="548" y="419"/>
                </a:cubicBezTo>
                <a:cubicBezTo>
                  <a:pt x="542" y="419"/>
                  <a:pt x="527" y="422"/>
                  <a:pt x="517" y="422"/>
                </a:cubicBezTo>
                <a:cubicBezTo>
                  <a:pt x="506" y="422"/>
                  <a:pt x="500" y="419"/>
                  <a:pt x="512" y="407"/>
                </a:cubicBezTo>
                <a:lnTo>
                  <a:pt x="548" y="384"/>
                </a:lnTo>
                <a:lnTo>
                  <a:pt x="441" y="324"/>
                </a:lnTo>
                <a:cubicBezTo>
                  <a:pt x="453" y="241"/>
                  <a:pt x="595" y="276"/>
                  <a:pt x="572" y="181"/>
                </a:cubicBezTo>
                <a:cubicBezTo>
                  <a:pt x="552" y="152"/>
                  <a:pt x="470" y="115"/>
                  <a:pt x="427" y="115"/>
                </a:cubicBezTo>
                <a:cubicBezTo>
                  <a:pt x="417" y="115"/>
                  <a:pt x="409" y="117"/>
                  <a:pt x="405" y="122"/>
                </a:cubicBezTo>
                <a:cubicBezTo>
                  <a:pt x="405" y="134"/>
                  <a:pt x="393" y="169"/>
                  <a:pt x="357" y="181"/>
                </a:cubicBezTo>
                <a:lnTo>
                  <a:pt x="322" y="146"/>
                </a:lnTo>
                <a:cubicBezTo>
                  <a:pt x="203" y="169"/>
                  <a:pt x="72" y="157"/>
                  <a:pt x="24" y="288"/>
                </a:cubicBezTo>
                <a:lnTo>
                  <a:pt x="119" y="348"/>
                </a:lnTo>
                <a:lnTo>
                  <a:pt x="60" y="395"/>
                </a:lnTo>
                <a:lnTo>
                  <a:pt x="60" y="395"/>
                </a:lnTo>
                <a:cubicBezTo>
                  <a:pt x="60" y="395"/>
                  <a:pt x="60" y="395"/>
                  <a:pt x="60" y="395"/>
                </a:cubicBezTo>
                <a:lnTo>
                  <a:pt x="60" y="395"/>
                </a:lnTo>
                <a:lnTo>
                  <a:pt x="60" y="396"/>
                </a:lnTo>
                <a:lnTo>
                  <a:pt x="60" y="395"/>
                </a:lnTo>
                <a:lnTo>
                  <a:pt x="60" y="395"/>
                </a:lnTo>
                <a:cubicBezTo>
                  <a:pt x="72" y="400"/>
                  <a:pt x="85" y="404"/>
                  <a:pt x="95" y="407"/>
                </a:cubicBezTo>
                <a:cubicBezTo>
                  <a:pt x="72" y="419"/>
                  <a:pt x="48" y="443"/>
                  <a:pt x="48" y="455"/>
                </a:cubicBezTo>
                <a:cubicBezTo>
                  <a:pt x="36" y="467"/>
                  <a:pt x="179" y="491"/>
                  <a:pt x="179" y="491"/>
                </a:cubicBezTo>
                <a:cubicBezTo>
                  <a:pt x="143" y="515"/>
                  <a:pt x="83" y="491"/>
                  <a:pt x="72" y="550"/>
                </a:cubicBezTo>
                <a:cubicBezTo>
                  <a:pt x="77" y="551"/>
                  <a:pt x="82" y="552"/>
                  <a:pt x="87" y="552"/>
                </a:cubicBezTo>
                <a:cubicBezTo>
                  <a:pt x="131" y="552"/>
                  <a:pt x="153" y="513"/>
                  <a:pt x="181" y="513"/>
                </a:cubicBezTo>
                <a:cubicBezTo>
                  <a:pt x="184" y="513"/>
                  <a:pt x="187" y="514"/>
                  <a:pt x="191" y="515"/>
                </a:cubicBezTo>
                <a:cubicBezTo>
                  <a:pt x="95" y="562"/>
                  <a:pt x="0" y="610"/>
                  <a:pt x="0" y="729"/>
                </a:cubicBezTo>
                <a:lnTo>
                  <a:pt x="95" y="741"/>
                </a:lnTo>
                <a:lnTo>
                  <a:pt x="60" y="788"/>
                </a:lnTo>
                <a:lnTo>
                  <a:pt x="24" y="741"/>
                </a:lnTo>
                <a:lnTo>
                  <a:pt x="24" y="741"/>
                </a:lnTo>
                <a:cubicBezTo>
                  <a:pt x="7" y="783"/>
                  <a:pt x="32" y="789"/>
                  <a:pt x="61" y="789"/>
                </a:cubicBezTo>
                <a:cubicBezTo>
                  <a:pt x="73" y="789"/>
                  <a:pt x="85" y="788"/>
                  <a:pt x="95" y="788"/>
                </a:cubicBezTo>
                <a:cubicBezTo>
                  <a:pt x="72" y="812"/>
                  <a:pt x="60" y="836"/>
                  <a:pt x="60" y="848"/>
                </a:cubicBezTo>
                <a:lnTo>
                  <a:pt x="191" y="836"/>
                </a:lnTo>
                <a:lnTo>
                  <a:pt x="191" y="836"/>
                </a:lnTo>
                <a:cubicBezTo>
                  <a:pt x="167" y="872"/>
                  <a:pt x="95" y="872"/>
                  <a:pt x="107" y="919"/>
                </a:cubicBezTo>
                <a:cubicBezTo>
                  <a:pt x="159" y="919"/>
                  <a:pt x="175" y="856"/>
                  <a:pt x="218" y="856"/>
                </a:cubicBezTo>
                <a:cubicBezTo>
                  <a:pt x="224" y="856"/>
                  <a:pt x="231" y="857"/>
                  <a:pt x="238" y="860"/>
                </a:cubicBezTo>
                <a:cubicBezTo>
                  <a:pt x="214" y="919"/>
                  <a:pt x="167" y="931"/>
                  <a:pt x="226" y="943"/>
                </a:cubicBezTo>
                <a:cubicBezTo>
                  <a:pt x="203" y="967"/>
                  <a:pt x="191" y="967"/>
                  <a:pt x="167" y="967"/>
                </a:cubicBezTo>
                <a:cubicBezTo>
                  <a:pt x="207" y="967"/>
                  <a:pt x="230" y="1008"/>
                  <a:pt x="271" y="1008"/>
                </a:cubicBezTo>
                <a:cubicBezTo>
                  <a:pt x="279" y="1008"/>
                  <a:pt x="288" y="1007"/>
                  <a:pt x="298" y="1003"/>
                </a:cubicBezTo>
                <a:lnTo>
                  <a:pt x="298" y="1003"/>
                </a:lnTo>
                <a:cubicBezTo>
                  <a:pt x="286" y="1027"/>
                  <a:pt x="298" y="1050"/>
                  <a:pt x="298" y="1062"/>
                </a:cubicBezTo>
                <a:cubicBezTo>
                  <a:pt x="322" y="1086"/>
                  <a:pt x="345" y="1110"/>
                  <a:pt x="286" y="1158"/>
                </a:cubicBezTo>
                <a:cubicBezTo>
                  <a:pt x="296" y="1154"/>
                  <a:pt x="310" y="1153"/>
                  <a:pt x="324" y="1153"/>
                </a:cubicBezTo>
                <a:cubicBezTo>
                  <a:pt x="359" y="1153"/>
                  <a:pt x="400" y="1161"/>
                  <a:pt x="417" y="1169"/>
                </a:cubicBezTo>
                <a:cubicBezTo>
                  <a:pt x="274" y="1205"/>
                  <a:pt x="488" y="1277"/>
                  <a:pt x="357" y="1348"/>
                </a:cubicBezTo>
                <a:cubicBezTo>
                  <a:pt x="373" y="1344"/>
                  <a:pt x="387" y="1342"/>
                  <a:pt x="399" y="1342"/>
                </a:cubicBezTo>
                <a:cubicBezTo>
                  <a:pt x="492" y="1342"/>
                  <a:pt x="511" y="1446"/>
                  <a:pt x="595" y="1467"/>
                </a:cubicBezTo>
                <a:cubicBezTo>
                  <a:pt x="588" y="1467"/>
                  <a:pt x="580" y="1472"/>
                  <a:pt x="575" y="1472"/>
                </a:cubicBezTo>
                <a:cubicBezTo>
                  <a:pt x="574" y="1472"/>
                  <a:pt x="574" y="1472"/>
                  <a:pt x="573" y="1472"/>
                </a:cubicBezTo>
                <a:lnTo>
                  <a:pt x="573" y="1472"/>
                </a:lnTo>
                <a:cubicBezTo>
                  <a:pt x="582" y="1506"/>
                  <a:pt x="560" y="1540"/>
                  <a:pt x="560" y="1574"/>
                </a:cubicBezTo>
                <a:cubicBezTo>
                  <a:pt x="598" y="1547"/>
                  <a:pt x="631" y="1540"/>
                  <a:pt x="662" y="1540"/>
                </a:cubicBezTo>
                <a:cubicBezTo>
                  <a:pt x="700" y="1540"/>
                  <a:pt x="735" y="1550"/>
                  <a:pt x="774" y="1550"/>
                </a:cubicBezTo>
                <a:cubicBezTo>
                  <a:pt x="762" y="1550"/>
                  <a:pt x="762" y="1562"/>
                  <a:pt x="762" y="1562"/>
                </a:cubicBezTo>
                <a:cubicBezTo>
                  <a:pt x="726" y="1646"/>
                  <a:pt x="655" y="1598"/>
                  <a:pt x="595" y="1670"/>
                </a:cubicBezTo>
                <a:cubicBezTo>
                  <a:pt x="617" y="1652"/>
                  <a:pt x="636" y="1647"/>
                  <a:pt x="653" y="1647"/>
                </a:cubicBezTo>
                <a:cubicBezTo>
                  <a:pt x="677" y="1647"/>
                  <a:pt x="699" y="1657"/>
                  <a:pt x="719" y="1657"/>
                </a:cubicBezTo>
                <a:cubicBezTo>
                  <a:pt x="734" y="1657"/>
                  <a:pt x="748" y="1651"/>
                  <a:pt x="762" y="1634"/>
                </a:cubicBezTo>
                <a:lnTo>
                  <a:pt x="762" y="1634"/>
                </a:lnTo>
                <a:cubicBezTo>
                  <a:pt x="738" y="1705"/>
                  <a:pt x="762" y="1681"/>
                  <a:pt x="715" y="1753"/>
                </a:cubicBezTo>
                <a:cubicBezTo>
                  <a:pt x="745" y="1726"/>
                  <a:pt x="759" y="1718"/>
                  <a:pt x="768" y="1718"/>
                </a:cubicBezTo>
                <a:cubicBezTo>
                  <a:pt x="783" y="1718"/>
                  <a:pt x="779" y="1745"/>
                  <a:pt x="810" y="1745"/>
                </a:cubicBezTo>
                <a:cubicBezTo>
                  <a:pt x="816" y="1745"/>
                  <a:pt x="824" y="1744"/>
                  <a:pt x="834" y="1741"/>
                </a:cubicBezTo>
                <a:lnTo>
                  <a:pt x="834" y="1741"/>
                </a:lnTo>
                <a:cubicBezTo>
                  <a:pt x="822" y="1824"/>
                  <a:pt x="750" y="1824"/>
                  <a:pt x="822" y="1848"/>
                </a:cubicBezTo>
                <a:cubicBezTo>
                  <a:pt x="814" y="1880"/>
                  <a:pt x="779" y="1885"/>
                  <a:pt x="757" y="1885"/>
                </a:cubicBezTo>
                <a:cubicBezTo>
                  <a:pt x="746" y="1885"/>
                  <a:pt x="738" y="1884"/>
                  <a:pt x="738" y="1884"/>
                </a:cubicBezTo>
                <a:lnTo>
                  <a:pt x="738" y="1884"/>
                </a:lnTo>
                <a:cubicBezTo>
                  <a:pt x="749" y="1894"/>
                  <a:pt x="759" y="1898"/>
                  <a:pt x="769" y="1898"/>
                </a:cubicBezTo>
                <a:cubicBezTo>
                  <a:pt x="807" y="1898"/>
                  <a:pt x="846" y="1843"/>
                  <a:pt x="893" y="1824"/>
                </a:cubicBezTo>
                <a:lnTo>
                  <a:pt x="893" y="1824"/>
                </a:lnTo>
                <a:cubicBezTo>
                  <a:pt x="965" y="1860"/>
                  <a:pt x="857" y="1896"/>
                  <a:pt x="834" y="1943"/>
                </a:cubicBezTo>
                <a:cubicBezTo>
                  <a:pt x="851" y="1950"/>
                  <a:pt x="871" y="1952"/>
                  <a:pt x="891" y="1952"/>
                </a:cubicBezTo>
                <a:cubicBezTo>
                  <a:pt x="912" y="1952"/>
                  <a:pt x="932" y="1950"/>
                  <a:pt x="951" y="1950"/>
                </a:cubicBezTo>
                <a:cubicBezTo>
                  <a:pt x="973" y="1950"/>
                  <a:pt x="991" y="1953"/>
                  <a:pt x="1000" y="1967"/>
                </a:cubicBezTo>
                <a:cubicBezTo>
                  <a:pt x="990" y="1978"/>
                  <a:pt x="988" y="1988"/>
                  <a:pt x="980" y="1991"/>
                </a:cubicBezTo>
                <a:lnTo>
                  <a:pt x="980" y="1991"/>
                </a:lnTo>
                <a:cubicBezTo>
                  <a:pt x="982" y="1990"/>
                  <a:pt x="985" y="1990"/>
                  <a:pt x="987" y="1990"/>
                </a:cubicBezTo>
                <a:cubicBezTo>
                  <a:pt x="1055" y="1990"/>
                  <a:pt x="1074" y="2089"/>
                  <a:pt x="1163" y="2089"/>
                </a:cubicBezTo>
                <a:cubicBezTo>
                  <a:pt x="1172" y="2089"/>
                  <a:pt x="1181" y="2088"/>
                  <a:pt x="1191" y="2086"/>
                </a:cubicBezTo>
                <a:lnTo>
                  <a:pt x="1191" y="2086"/>
                </a:lnTo>
                <a:cubicBezTo>
                  <a:pt x="1191" y="2098"/>
                  <a:pt x="1179" y="2110"/>
                  <a:pt x="1179" y="2110"/>
                </a:cubicBezTo>
                <a:cubicBezTo>
                  <a:pt x="1203" y="2086"/>
                  <a:pt x="1226" y="2062"/>
                  <a:pt x="1250" y="2039"/>
                </a:cubicBezTo>
                <a:cubicBezTo>
                  <a:pt x="1262" y="2039"/>
                  <a:pt x="1274" y="2051"/>
                  <a:pt x="1286" y="2062"/>
                </a:cubicBezTo>
                <a:cubicBezTo>
                  <a:pt x="1274" y="2062"/>
                  <a:pt x="1274" y="2074"/>
                  <a:pt x="1262" y="2074"/>
                </a:cubicBezTo>
                <a:lnTo>
                  <a:pt x="1298" y="2086"/>
                </a:lnTo>
                <a:cubicBezTo>
                  <a:pt x="1283" y="2109"/>
                  <a:pt x="1272" y="2116"/>
                  <a:pt x="1263" y="2116"/>
                </a:cubicBezTo>
                <a:cubicBezTo>
                  <a:pt x="1250" y="2116"/>
                  <a:pt x="1241" y="2101"/>
                  <a:pt x="1226" y="2101"/>
                </a:cubicBezTo>
                <a:cubicBezTo>
                  <a:pt x="1219" y="2101"/>
                  <a:pt x="1212" y="2103"/>
                  <a:pt x="1203" y="2110"/>
                </a:cubicBezTo>
                <a:cubicBezTo>
                  <a:pt x="1262" y="2146"/>
                  <a:pt x="1357" y="2146"/>
                  <a:pt x="1369" y="2193"/>
                </a:cubicBezTo>
                <a:cubicBezTo>
                  <a:pt x="1355" y="2210"/>
                  <a:pt x="1343" y="2216"/>
                  <a:pt x="1333" y="2216"/>
                </a:cubicBezTo>
                <a:cubicBezTo>
                  <a:pt x="1312" y="2216"/>
                  <a:pt x="1297" y="2193"/>
                  <a:pt x="1284" y="2193"/>
                </a:cubicBezTo>
                <a:cubicBezTo>
                  <a:pt x="1276" y="2193"/>
                  <a:pt x="1269" y="2201"/>
                  <a:pt x="1262" y="2229"/>
                </a:cubicBezTo>
                <a:lnTo>
                  <a:pt x="1238" y="2158"/>
                </a:lnTo>
                <a:cubicBezTo>
                  <a:pt x="1215" y="2200"/>
                  <a:pt x="1204" y="2211"/>
                  <a:pt x="1198" y="2211"/>
                </a:cubicBezTo>
                <a:cubicBezTo>
                  <a:pt x="1192" y="2211"/>
                  <a:pt x="1190" y="2199"/>
                  <a:pt x="1183" y="2199"/>
                </a:cubicBezTo>
                <a:cubicBezTo>
                  <a:pt x="1177" y="2199"/>
                  <a:pt x="1166" y="2210"/>
                  <a:pt x="1143" y="2253"/>
                </a:cubicBezTo>
                <a:cubicBezTo>
                  <a:pt x="1179" y="2336"/>
                  <a:pt x="1238" y="2301"/>
                  <a:pt x="1286" y="2396"/>
                </a:cubicBezTo>
                <a:cubicBezTo>
                  <a:pt x="1334" y="2372"/>
                  <a:pt x="1334" y="2336"/>
                  <a:pt x="1381" y="2324"/>
                </a:cubicBezTo>
                <a:lnTo>
                  <a:pt x="1381" y="2324"/>
                </a:lnTo>
                <a:cubicBezTo>
                  <a:pt x="1531" y="2359"/>
                  <a:pt x="1301" y="2539"/>
                  <a:pt x="1428" y="2539"/>
                </a:cubicBezTo>
                <a:cubicBezTo>
                  <a:pt x="1432" y="2539"/>
                  <a:pt x="1436" y="2539"/>
                  <a:pt x="1441" y="2539"/>
                </a:cubicBezTo>
                <a:cubicBezTo>
                  <a:pt x="1477" y="2531"/>
                  <a:pt x="1527" y="2502"/>
                  <a:pt x="1560" y="2502"/>
                </a:cubicBezTo>
                <a:cubicBezTo>
                  <a:pt x="1581" y="2502"/>
                  <a:pt x="1596" y="2514"/>
                  <a:pt x="1596" y="2551"/>
                </a:cubicBezTo>
                <a:lnTo>
                  <a:pt x="1500" y="2598"/>
                </a:lnTo>
                <a:cubicBezTo>
                  <a:pt x="1514" y="2615"/>
                  <a:pt x="1530" y="2621"/>
                  <a:pt x="1546" y="2621"/>
                </a:cubicBezTo>
                <a:cubicBezTo>
                  <a:pt x="1575" y="2621"/>
                  <a:pt x="1605" y="2602"/>
                  <a:pt x="1629" y="2602"/>
                </a:cubicBezTo>
                <a:cubicBezTo>
                  <a:pt x="1646" y="2602"/>
                  <a:pt x="1659" y="2612"/>
                  <a:pt x="1667" y="2646"/>
                </a:cubicBezTo>
                <a:cubicBezTo>
                  <a:pt x="1657" y="2651"/>
                  <a:pt x="1647" y="2653"/>
                  <a:pt x="1639" y="2653"/>
                </a:cubicBezTo>
                <a:cubicBezTo>
                  <a:pt x="1615" y="2653"/>
                  <a:pt x="1596" y="2639"/>
                  <a:pt x="1588" y="2639"/>
                </a:cubicBezTo>
                <a:cubicBezTo>
                  <a:pt x="1585" y="2639"/>
                  <a:pt x="1584" y="2641"/>
                  <a:pt x="1584" y="2646"/>
                </a:cubicBezTo>
                <a:cubicBezTo>
                  <a:pt x="1580" y="2677"/>
                  <a:pt x="1586" y="2686"/>
                  <a:pt x="1597" y="2686"/>
                </a:cubicBezTo>
                <a:cubicBezTo>
                  <a:pt x="1616" y="2686"/>
                  <a:pt x="1647" y="2662"/>
                  <a:pt x="1672" y="2662"/>
                </a:cubicBezTo>
                <a:cubicBezTo>
                  <a:pt x="1679" y="2662"/>
                  <a:pt x="1685" y="2664"/>
                  <a:pt x="1691" y="2670"/>
                </a:cubicBezTo>
                <a:lnTo>
                  <a:pt x="1631" y="2729"/>
                </a:lnTo>
                <a:cubicBezTo>
                  <a:pt x="1715" y="2789"/>
                  <a:pt x="1834" y="2824"/>
                  <a:pt x="1917" y="2884"/>
                </a:cubicBezTo>
                <a:cubicBezTo>
                  <a:pt x="1893" y="2908"/>
                  <a:pt x="1869" y="2908"/>
                  <a:pt x="1858" y="2943"/>
                </a:cubicBezTo>
                <a:cubicBezTo>
                  <a:pt x="1988" y="3015"/>
                  <a:pt x="2060" y="3158"/>
                  <a:pt x="2108" y="3289"/>
                </a:cubicBezTo>
                <a:lnTo>
                  <a:pt x="2203" y="3265"/>
                </a:lnTo>
                <a:lnTo>
                  <a:pt x="2203" y="3265"/>
                </a:lnTo>
                <a:cubicBezTo>
                  <a:pt x="2203" y="3277"/>
                  <a:pt x="2191" y="3313"/>
                  <a:pt x="2167" y="3313"/>
                </a:cubicBezTo>
                <a:cubicBezTo>
                  <a:pt x="2173" y="3327"/>
                  <a:pt x="2178" y="3332"/>
                  <a:pt x="2183" y="3332"/>
                </a:cubicBezTo>
                <a:cubicBezTo>
                  <a:pt x="2199" y="3332"/>
                  <a:pt x="2214" y="3277"/>
                  <a:pt x="2250" y="3277"/>
                </a:cubicBezTo>
                <a:cubicBezTo>
                  <a:pt x="2274" y="3289"/>
                  <a:pt x="2239" y="3336"/>
                  <a:pt x="2215" y="3336"/>
                </a:cubicBezTo>
                <a:cubicBezTo>
                  <a:pt x="2322" y="3348"/>
                  <a:pt x="2489" y="3420"/>
                  <a:pt x="2500" y="3539"/>
                </a:cubicBezTo>
                <a:lnTo>
                  <a:pt x="2465" y="3539"/>
                </a:lnTo>
                <a:cubicBezTo>
                  <a:pt x="2474" y="3561"/>
                  <a:pt x="2492" y="3568"/>
                  <a:pt x="2512" y="3568"/>
                </a:cubicBezTo>
                <a:cubicBezTo>
                  <a:pt x="2545" y="3568"/>
                  <a:pt x="2585" y="3550"/>
                  <a:pt x="2612" y="3550"/>
                </a:cubicBezTo>
                <a:cubicBezTo>
                  <a:pt x="2631" y="3550"/>
                  <a:pt x="2643" y="3558"/>
                  <a:pt x="2643" y="3586"/>
                </a:cubicBezTo>
                <a:lnTo>
                  <a:pt x="2620" y="3586"/>
                </a:lnTo>
                <a:cubicBezTo>
                  <a:pt x="2715" y="3717"/>
                  <a:pt x="2893" y="3789"/>
                  <a:pt x="2893" y="3956"/>
                </a:cubicBezTo>
                <a:cubicBezTo>
                  <a:pt x="2907" y="3945"/>
                  <a:pt x="2919" y="3941"/>
                  <a:pt x="2929" y="3941"/>
                </a:cubicBezTo>
                <a:cubicBezTo>
                  <a:pt x="2974" y="3941"/>
                  <a:pt x="2988" y="4022"/>
                  <a:pt x="3036" y="4022"/>
                </a:cubicBezTo>
                <a:cubicBezTo>
                  <a:pt x="3052" y="4022"/>
                  <a:pt x="3071" y="4013"/>
                  <a:pt x="3096" y="3991"/>
                </a:cubicBezTo>
                <a:lnTo>
                  <a:pt x="3096" y="3991"/>
                </a:lnTo>
                <a:cubicBezTo>
                  <a:pt x="3108" y="4110"/>
                  <a:pt x="3072" y="4110"/>
                  <a:pt x="3131" y="4229"/>
                </a:cubicBezTo>
                <a:cubicBezTo>
                  <a:pt x="3134" y="4237"/>
                  <a:pt x="3139" y="4240"/>
                  <a:pt x="3147" y="4240"/>
                </a:cubicBezTo>
                <a:cubicBezTo>
                  <a:pt x="3171" y="4240"/>
                  <a:pt x="3215" y="4212"/>
                  <a:pt x="3251" y="4212"/>
                </a:cubicBezTo>
                <a:cubicBezTo>
                  <a:pt x="3259" y="4212"/>
                  <a:pt x="3267" y="4214"/>
                  <a:pt x="3274" y="4217"/>
                </a:cubicBezTo>
                <a:lnTo>
                  <a:pt x="3215" y="4277"/>
                </a:lnTo>
                <a:lnTo>
                  <a:pt x="3215" y="4277"/>
                </a:lnTo>
                <a:lnTo>
                  <a:pt x="3310" y="4253"/>
                </a:lnTo>
                <a:lnTo>
                  <a:pt x="3274" y="4348"/>
                </a:lnTo>
                <a:lnTo>
                  <a:pt x="3310" y="4360"/>
                </a:lnTo>
                <a:cubicBezTo>
                  <a:pt x="3310" y="4337"/>
                  <a:pt x="3310" y="4301"/>
                  <a:pt x="3334" y="4289"/>
                </a:cubicBezTo>
                <a:cubicBezTo>
                  <a:pt x="3405" y="4301"/>
                  <a:pt x="3405" y="4432"/>
                  <a:pt x="3382" y="4467"/>
                </a:cubicBezTo>
                <a:lnTo>
                  <a:pt x="3536" y="4515"/>
                </a:lnTo>
                <a:cubicBezTo>
                  <a:pt x="3524" y="4527"/>
                  <a:pt x="3510" y="4530"/>
                  <a:pt x="3495" y="4530"/>
                </a:cubicBezTo>
                <a:lnTo>
                  <a:pt x="3495" y="4530"/>
                </a:lnTo>
                <a:cubicBezTo>
                  <a:pt x="3491" y="4527"/>
                  <a:pt x="3485" y="4526"/>
                  <a:pt x="3473" y="4526"/>
                </a:cubicBezTo>
                <a:cubicBezTo>
                  <a:pt x="3468" y="4526"/>
                  <a:pt x="3461" y="4526"/>
                  <a:pt x="3453" y="4527"/>
                </a:cubicBezTo>
                <a:cubicBezTo>
                  <a:pt x="3465" y="4527"/>
                  <a:pt x="3480" y="4530"/>
                  <a:pt x="3495" y="4530"/>
                </a:cubicBezTo>
                <a:cubicBezTo>
                  <a:pt x="3495" y="4530"/>
                  <a:pt x="3495" y="4530"/>
                  <a:pt x="3495" y="4530"/>
                </a:cubicBezTo>
                <a:lnTo>
                  <a:pt x="3495" y="4530"/>
                </a:lnTo>
                <a:cubicBezTo>
                  <a:pt x="3514" y="4544"/>
                  <a:pt x="3441" y="4588"/>
                  <a:pt x="3494" y="4588"/>
                </a:cubicBezTo>
                <a:cubicBezTo>
                  <a:pt x="3499" y="4588"/>
                  <a:pt x="3505" y="4587"/>
                  <a:pt x="3512" y="4587"/>
                </a:cubicBezTo>
                <a:cubicBezTo>
                  <a:pt x="3512" y="4575"/>
                  <a:pt x="3548" y="4563"/>
                  <a:pt x="3560" y="4551"/>
                </a:cubicBezTo>
                <a:lnTo>
                  <a:pt x="3560" y="4551"/>
                </a:lnTo>
                <a:cubicBezTo>
                  <a:pt x="3548" y="4610"/>
                  <a:pt x="3608" y="4658"/>
                  <a:pt x="3667" y="4682"/>
                </a:cubicBezTo>
                <a:lnTo>
                  <a:pt x="3632" y="4717"/>
                </a:lnTo>
                <a:cubicBezTo>
                  <a:pt x="3703" y="4801"/>
                  <a:pt x="3810" y="4848"/>
                  <a:pt x="3905" y="4932"/>
                </a:cubicBezTo>
                <a:cubicBezTo>
                  <a:pt x="3895" y="4888"/>
                  <a:pt x="3953" y="4835"/>
                  <a:pt x="3981" y="4835"/>
                </a:cubicBezTo>
                <a:cubicBezTo>
                  <a:pt x="3984" y="4835"/>
                  <a:pt x="3987" y="4836"/>
                  <a:pt x="3989" y="4837"/>
                </a:cubicBezTo>
                <a:lnTo>
                  <a:pt x="3941" y="4908"/>
                </a:lnTo>
                <a:cubicBezTo>
                  <a:pt x="4001" y="4884"/>
                  <a:pt x="3941" y="4860"/>
                  <a:pt x="4024" y="4848"/>
                </a:cubicBezTo>
                <a:lnTo>
                  <a:pt x="4024" y="4848"/>
                </a:lnTo>
                <a:cubicBezTo>
                  <a:pt x="4048" y="4884"/>
                  <a:pt x="3977" y="4932"/>
                  <a:pt x="3941" y="4944"/>
                </a:cubicBezTo>
                <a:lnTo>
                  <a:pt x="4001" y="4956"/>
                </a:lnTo>
                <a:cubicBezTo>
                  <a:pt x="3989" y="4979"/>
                  <a:pt x="3965" y="4979"/>
                  <a:pt x="3941" y="5003"/>
                </a:cubicBezTo>
                <a:cubicBezTo>
                  <a:pt x="3945" y="5001"/>
                  <a:pt x="3948" y="5001"/>
                  <a:pt x="3951" y="5001"/>
                </a:cubicBezTo>
                <a:cubicBezTo>
                  <a:pt x="3979" y="5001"/>
                  <a:pt x="3966" y="5084"/>
                  <a:pt x="4007" y="5084"/>
                </a:cubicBezTo>
                <a:cubicBezTo>
                  <a:pt x="4015" y="5084"/>
                  <a:pt x="4024" y="5082"/>
                  <a:pt x="4036" y="5075"/>
                </a:cubicBezTo>
                <a:lnTo>
                  <a:pt x="4036" y="5075"/>
                </a:lnTo>
                <a:lnTo>
                  <a:pt x="4024" y="5098"/>
                </a:lnTo>
                <a:cubicBezTo>
                  <a:pt x="4120" y="5182"/>
                  <a:pt x="4179" y="5194"/>
                  <a:pt x="4251" y="5253"/>
                </a:cubicBezTo>
                <a:cubicBezTo>
                  <a:pt x="4280" y="5229"/>
                  <a:pt x="4298" y="5226"/>
                  <a:pt x="4316" y="5226"/>
                </a:cubicBezTo>
                <a:cubicBezTo>
                  <a:pt x="4322" y="5226"/>
                  <a:pt x="4328" y="5227"/>
                  <a:pt x="4334" y="5227"/>
                </a:cubicBezTo>
                <a:cubicBezTo>
                  <a:pt x="4347" y="5227"/>
                  <a:pt x="4362" y="5225"/>
                  <a:pt x="4382" y="5218"/>
                </a:cubicBezTo>
                <a:cubicBezTo>
                  <a:pt x="4417" y="5277"/>
                  <a:pt x="4441" y="5372"/>
                  <a:pt x="4513" y="5432"/>
                </a:cubicBezTo>
                <a:cubicBezTo>
                  <a:pt x="4520" y="5433"/>
                  <a:pt x="4527" y="5434"/>
                  <a:pt x="4533" y="5434"/>
                </a:cubicBezTo>
                <a:cubicBezTo>
                  <a:pt x="4582" y="5434"/>
                  <a:pt x="4577" y="5395"/>
                  <a:pt x="4620" y="5384"/>
                </a:cubicBezTo>
                <a:lnTo>
                  <a:pt x="4620" y="5384"/>
                </a:lnTo>
                <a:cubicBezTo>
                  <a:pt x="4572" y="5432"/>
                  <a:pt x="4644" y="5479"/>
                  <a:pt x="4584" y="5491"/>
                </a:cubicBezTo>
                <a:cubicBezTo>
                  <a:pt x="4667" y="5551"/>
                  <a:pt x="4691" y="5563"/>
                  <a:pt x="4822" y="5610"/>
                </a:cubicBezTo>
                <a:cubicBezTo>
                  <a:pt x="4834" y="5587"/>
                  <a:pt x="4834" y="5563"/>
                  <a:pt x="4846" y="5551"/>
                </a:cubicBezTo>
                <a:cubicBezTo>
                  <a:pt x="4870" y="5563"/>
                  <a:pt x="4870" y="5610"/>
                  <a:pt x="4846" y="5634"/>
                </a:cubicBezTo>
                <a:lnTo>
                  <a:pt x="4834" y="5634"/>
                </a:lnTo>
                <a:cubicBezTo>
                  <a:pt x="5007" y="5657"/>
                  <a:pt x="4968" y="5981"/>
                  <a:pt x="5127" y="5981"/>
                </a:cubicBezTo>
                <a:cubicBezTo>
                  <a:pt x="5132" y="5981"/>
                  <a:pt x="5138" y="5980"/>
                  <a:pt x="5144" y="5980"/>
                </a:cubicBezTo>
                <a:lnTo>
                  <a:pt x="5275" y="6003"/>
                </a:lnTo>
                <a:cubicBezTo>
                  <a:pt x="5310" y="6051"/>
                  <a:pt x="5215" y="6015"/>
                  <a:pt x="5227" y="6075"/>
                </a:cubicBezTo>
                <a:cubicBezTo>
                  <a:pt x="5394" y="6075"/>
                  <a:pt x="5370" y="6230"/>
                  <a:pt x="5501" y="6241"/>
                </a:cubicBezTo>
                <a:cubicBezTo>
                  <a:pt x="5429" y="6444"/>
                  <a:pt x="5727" y="6432"/>
                  <a:pt x="5739" y="6599"/>
                </a:cubicBezTo>
                <a:lnTo>
                  <a:pt x="5763" y="6563"/>
                </a:lnTo>
                <a:cubicBezTo>
                  <a:pt x="5768" y="6562"/>
                  <a:pt x="5772" y="6561"/>
                  <a:pt x="5775" y="6561"/>
                </a:cubicBezTo>
                <a:cubicBezTo>
                  <a:pt x="5801" y="6561"/>
                  <a:pt x="5764" y="6601"/>
                  <a:pt x="5775" y="6622"/>
                </a:cubicBezTo>
                <a:cubicBezTo>
                  <a:pt x="5798" y="6599"/>
                  <a:pt x="5787" y="6575"/>
                  <a:pt x="5810" y="6563"/>
                </a:cubicBezTo>
                <a:cubicBezTo>
                  <a:pt x="6037" y="6694"/>
                  <a:pt x="6156" y="6956"/>
                  <a:pt x="6310" y="7158"/>
                </a:cubicBezTo>
                <a:cubicBezTo>
                  <a:pt x="6319" y="7169"/>
                  <a:pt x="6330" y="7173"/>
                  <a:pt x="6342" y="7173"/>
                </a:cubicBezTo>
                <a:cubicBezTo>
                  <a:pt x="6388" y="7173"/>
                  <a:pt x="6449" y="7113"/>
                  <a:pt x="6484" y="7113"/>
                </a:cubicBezTo>
                <a:cubicBezTo>
                  <a:pt x="6502" y="7113"/>
                  <a:pt x="6513" y="7127"/>
                  <a:pt x="6513" y="7170"/>
                </a:cubicBezTo>
                <a:lnTo>
                  <a:pt x="6430" y="7218"/>
                </a:lnTo>
                <a:cubicBezTo>
                  <a:pt x="6644" y="7265"/>
                  <a:pt x="6715" y="7480"/>
                  <a:pt x="6906" y="7539"/>
                </a:cubicBezTo>
                <a:cubicBezTo>
                  <a:pt x="6889" y="7548"/>
                  <a:pt x="6878" y="7556"/>
                  <a:pt x="6869" y="7556"/>
                </a:cubicBezTo>
                <a:cubicBezTo>
                  <a:pt x="6865" y="7556"/>
                  <a:pt x="6862" y="7555"/>
                  <a:pt x="6858" y="7551"/>
                </a:cubicBezTo>
                <a:lnTo>
                  <a:pt x="6858" y="7551"/>
                </a:lnTo>
                <a:cubicBezTo>
                  <a:pt x="6842" y="7601"/>
                  <a:pt x="6893" y="7627"/>
                  <a:pt x="6939" y="7627"/>
                </a:cubicBezTo>
                <a:cubicBezTo>
                  <a:pt x="6959" y="7627"/>
                  <a:pt x="6978" y="7622"/>
                  <a:pt x="6989" y="7611"/>
                </a:cubicBezTo>
                <a:lnTo>
                  <a:pt x="6989" y="7611"/>
                </a:lnTo>
                <a:cubicBezTo>
                  <a:pt x="7013" y="7635"/>
                  <a:pt x="6965" y="7658"/>
                  <a:pt x="6953" y="7682"/>
                </a:cubicBezTo>
                <a:cubicBezTo>
                  <a:pt x="6965" y="7742"/>
                  <a:pt x="7084" y="7694"/>
                  <a:pt x="7061" y="7754"/>
                </a:cubicBezTo>
                <a:cubicBezTo>
                  <a:pt x="7057" y="7758"/>
                  <a:pt x="7053" y="7759"/>
                  <a:pt x="7049" y="7759"/>
                </a:cubicBezTo>
                <a:cubicBezTo>
                  <a:pt x="7043" y="7759"/>
                  <a:pt x="7037" y="7756"/>
                  <a:pt x="7032" y="7755"/>
                </a:cubicBezTo>
                <a:lnTo>
                  <a:pt x="7032" y="7755"/>
                </a:lnTo>
                <a:cubicBezTo>
                  <a:pt x="7056" y="7762"/>
                  <a:pt x="7086" y="7804"/>
                  <a:pt x="7112" y="7804"/>
                </a:cubicBezTo>
                <a:cubicBezTo>
                  <a:pt x="7124" y="7804"/>
                  <a:pt x="7134" y="7797"/>
                  <a:pt x="7144" y="7777"/>
                </a:cubicBezTo>
                <a:cubicBezTo>
                  <a:pt x="7168" y="7849"/>
                  <a:pt x="7263" y="7837"/>
                  <a:pt x="7275" y="7908"/>
                </a:cubicBezTo>
                <a:cubicBezTo>
                  <a:pt x="7284" y="7904"/>
                  <a:pt x="7293" y="7903"/>
                  <a:pt x="7300" y="7903"/>
                </a:cubicBezTo>
                <a:cubicBezTo>
                  <a:pt x="7341" y="7903"/>
                  <a:pt x="7345" y="7964"/>
                  <a:pt x="7378" y="7964"/>
                </a:cubicBezTo>
                <a:cubicBezTo>
                  <a:pt x="7388" y="7964"/>
                  <a:pt x="7401" y="7959"/>
                  <a:pt x="7418" y="7944"/>
                </a:cubicBezTo>
                <a:lnTo>
                  <a:pt x="7418" y="7944"/>
                </a:lnTo>
                <a:cubicBezTo>
                  <a:pt x="7341" y="8021"/>
                  <a:pt x="7427" y="8088"/>
                  <a:pt x="7497" y="8088"/>
                </a:cubicBezTo>
                <a:cubicBezTo>
                  <a:pt x="7502" y="8088"/>
                  <a:pt x="7508" y="8088"/>
                  <a:pt x="7513" y="8087"/>
                </a:cubicBezTo>
                <a:lnTo>
                  <a:pt x="7513" y="8087"/>
                </a:lnTo>
                <a:cubicBezTo>
                  <a:pt x="7477" y="8099"/>
                  <a:pt x="7513" y="8135"/>
                  <a:pt x="7465" y="8158"/>
                </a:cubicBezTo>
                <a:cubicBezTo>
                  <a:pt x="7491" y="8178"/>
                  <a:pt x="7516" y="8190"/>
                  <a:pt x="7540" y="8190"/>
                </a:cubicBezTo>
                <a:cubicBezTo>
                  <a:pt x="7561" y="8190"/>
                  <a:pt x="7580" y="8181"/>
                  <a:pt x="7596" y="8158"/>
                </a:cubicBezTo>
                <a:lnTo>
                  <a:pt x="7596" y="8158"/>
                </a:lnTo>
                <a:cubicBezTo>
                  <a:pt x="7561" y="8325"/>
                  <a:pt x="7799" y="8206"/>
                  <a:pt x="7715" y="8373"/>
                </a:cubicBezTo>
                <a:cubicBezTo>
                  <a:pt x="7870" y="8420"/>
                  <a:pt x="8013" y="8480"/>
                  <a:pt x="8120" y="8551"/>
                </a:cubicBezTo>
                <a:cubicBezTo>
                  <a:pt x="8105" y="8569"/>
                  <a:pt x="8091" y="8575"/>
                  <a:pt x="8079" y="8575"/>
                </a:cubicBezTo>
                <a:cubicBezTo>
                  <a:pt x="8046" y="8575"/>
                  <a:pt x="8018" y="8533"/>
                  <a:pt x="7982" y="8533"/>
                </a:cubicBezTo>
                <a:cubicBezTo>
                  <a:pt x="7966" y="8533"/>
                  <a:pt x="7949" y="8541"/>
                  <a:pt x="7930" y="8563"/>
                </a:cubicBezTo>
                <a:cubicBezTo>
                  <a:pt x="8061" y="8611"/>
                  <a:pt x="8180" y="8575"/>
                  <a:pt x="8251" y="8682"/>
                </a:cubicBezTo>
                <a:cubicBezTo>
                  <a:pt x="8263" y="8718"/>
                  <a:pt x="8204" y="8718"/>
                  <a:pt x="8192" y="8718"/>
                </a:cubicBezTo>
                <a:cubicBezTo>
                  <a:pt x="8311" y="8766"/>
                  <a:pt x="8358" y="8897"/>
                  <a:pt x="8489" y="8908"/>
                </a:cubicBezTo>
                <a:cubicBezTo>
                  <a:pt x="8489" y="8920"/>
                  <a:pt x="8465" y="8920"/>
                  <a:pt x="8454" y="8920"/>
                </a:cubicBezTo>
                <a:cubicBezTo>
                  <a:pt x="8470" y="8929"/>
                  <a:pt x="8475" y="8948"/>
                  <a:pt x="8488" y="8948"/>
                </a:cubicBezTo>
                <a:cubicBezTo>
                  <a:pt x="8494" y="8948"/>
                  <a:pt x="8502" y="8944"/>
                  <a:pt x="8513" y="8932"/>
                </a:cubicBezTo>
                <a:lnTo>
                  <a:pt x="8489" y="8920"/>
                </a:lnTo>
                <a:cubicBezTo>
                  <a:pt x="8510" y="8847"/>
                  <a:pt x="8633" y="8857"/>
                  <a:pt x="8678" y="8836"/>
                </a:cubicBezTo>
                <a:lnTo>
                  <a:pt x="8678" y="8836"/>
                </a:lnTo>
                <a:cubicBezTo>
                  <a:pt x="8575" y="8921"/>
                  <a:pt x="8745" y="8936"/>
                  <a:pt x="8585" y="9039"/>
                </a:cubicBezTo>
                <a:cubicBezTo>
                  <a:pt x="8596" y="9039"/>
                  <a:pt x="8632" y="9028"/>
                  <a:pt x="8656" y="9004"/>
                </a:cubicBezTo>
                <a:lnTo>
                  <a:pt x="8656" y="9004"/>
                </a:lnTo>
                <a:cubicBezTo>
                  <a:pt x="8656" y="9028"/>
                  <a:pt x="8656" y="9039"/>
                  <a:pt x="8608" y="9063"/>
                </a:cubicBezTo>
                <a:cubicBezTo>
                  <a:pt x="8620" y="9075"/>
                  <a:pt x="8620" y="9075"/>
                  <a:pt x="8608" y="9099"/>
                </a:cubicBezTo>
                <a:cubicBezTo>
                  <a:pt x="8597" y="9066"/>
                  <a:pt x="8580" y="9058"/>
                  <a:pt x="8559" y="9058"/>
                </a:cubicBezTo>
                <a:cubicBezTo>
                  <a:pt x="8539" y="9058"/>
                  <a:pt x="8517" y="9066"/>
                  <a:pt x="8496" y="9066"/>
                </a:cubicBezTo>
                <a:cubicBezTo>
                  <a:pt x="8469" y="9066"/>
                  <a:pt x="8444" y="9052"/>
                  <a:pt x="8430" y="8992"/>
                </a:cubicBezTo>
                <a:cubicBezTo>
                  <a:pt x="8428" y="8988"/>
                  <a:pt x="8426" y="8986"/>
                  <a:pt x="8424" y="8986"/>
                </a:cubicBezTo>
                <a:cubicBezTo>
                  <a:pt x="8414" y="8986"/>
                  <a:pt x="8404" y="9033"/>
                  <a:pt x="8394" y="9063"/>
                </a:cubicBezTo>
                <a:lnTo>
                  <a:pt x="8406" y="8992"/>
                </a:lnTo>
                <a:lnTo>
                  <a:pt x="8370" y="9075"/>
                </a:lnTo>
                <a:cubicBezTo>
                  <a:pt x="8365" y="9081"/>
                  <a:pt x="8361" y="9084"/>
                  <a:pt x="8358" y="9084"/>
                </a:cubicBezTo>
                <a:cubicBezTo>
                  <a:pt x="8335" y="9084"/>
                  <a:pt x="8345" y="8960"/>
                  <a:pt x="8324" y="8960"/>
                </a:cubicBezTo>
                <a:cubicBezTo>
                  <a:pt x="8318" y="8960"/>
                  <a:pt x="8310" y="8969"/>
                  <a:pt x="8299" y="8992"/>
                </a:cubicBezTo>
                <a:lnTo>
                  <a:pt x="8299" y="9039"/>
                </a:lnTo>
                <a:cubicBezTo>
                  <a:pt x="8297" y="9037"/>
                  <a:pt x="8294" y="9037"/>
                  <a:pt x="8291" y="9037"/>
                </a:cubicBezTo>
                <a:cubicBezTo>
                  <a:pt x="8285" y="9037"/>
                  <a:pt x="8278" y="9039"/>
                  <a:pt x="8272" y="9039"/>
                </a:cubicBezTo>
                <a:cubicBezTo>
                  <a:pt x="8265" y="9039"/>
                  <a:pt x="8260" y="9036"/>
                  <a:pt x="8261" y="9019"/>
                </a:cubicBezTo>
                <a:lnTo>
                  <a:pt x="8261" y="9019"/>
                </a:lnTo>
                <a:cubicBezTo>
                  <a:pt x="8259" y="9030"/>
                  <a:pt x="8255" y="9041"/>
                  <a:pt x="8253" y="9041"/>
                </a:cubicBezTo>
                <a:cubicBezTo>
                  <a:pt x="8252" y="9041"/>
                  <a:pt x="8251" y="9037"/>
                  <a:pt x="8251" y="9028"/>
                </a:cubicBezTo>
                <a:lnTo>
                  <a:pt x="8263" y="8992"/>
                </a:lnTo>
                <a:lnTo>
                  <a:pt x="8263" y="8992"/>
                </a:lnTo>
                <a:lnTo>
                  <a:pt x="8215" y="9051"/>
                </a:lnTo>
                <a:cubicBezTo>
                  <a:pt x="8204" y="9016"/>
                  <a:pt x="8251" y="8897"/>
                  <a:pt x="8215" y="8885"/>
                </a:cubicBezTo>
                <a:lnTo>
                  <a:pt x="8215" y="8885"/>
                </a:lnTo>
                <a:cubicBezTo>
                  <a:pt x="8204" y="8897"/>
                  <a:pt x="8168" y="8992"/>
                  <a:pt x="8168" y="9016"/>
                </a:cubicBezTo>
                <a:cubicBezTo>
                  <a:pt x="8168" y="9016"/>
                  <a:pt x="8168" y="9051"/>
                  <a:pt x="8168" y="9087"/>
                </a:cubicBezTo>
                <a:lnTo>
                  <a:pt x="8156" y="9111"/>
                </a:lnTo>
                <a:cubicBezTo>
                  <a:pt x="8144" y="9170"/>
                  <a:pt x="8120" y="9242"/>
                  <a:pt x="8120" y="9313"/>
                </a:cubicBezTo>
                <a:cubicBezTo>
                  <a:pt x="8067" y="9329"/>
                  <a:pt x="8003" y="9393"/>
                  <a:pt x="7952" y="9393"/>
                </a:cubicBezTo>
                <a:cubicBezTo>
                  <a:pt x="7924" y="9393"/>
                  <a:pt x="7899" y="9373"/>
                  <a:pt x="7882" y="9313"/>
                </a:cubicBezTo>
                <a:cubicBezTo>
                  <a:pt x="7882" y="9337"/>
                  <a:pt x="7882" y="9337"/>
                  <a:pt x="7882" y="9361"/>
                </a:cubicBezTo>
                <a:cubicBezTo>
                  <a:pt x="7763" y="9230"/>
                  <a:pt x="7573" y="9361"/>
                  <a:pt x="7465" y="9182"/>
                </a:cubicBezTo>
                <a:cubicBezTo>
                  <a:pt x="7458" y="9175"/>
                  <a:pt x="7451" y="9171"/>
                  <a:pt x="7445" y="9171"/>
                </a:cubicBezTo>
                <a:cubicBezTo>
                  <a:pt x="7423" y="9171"/>
                  <a:pt x="7410" y="9214"/>
                  <a:pt x="7382" y="9242"/>
                </a:cubicBezTo>
                <a:lnTo>
                  <a:pt x="7394" y="9170"/>
                </a:lnTo>
                <a:lnTo>
                  <a:pt x="7322" y="9242"/>
                </a:lnTo>
                <a:cubicBezTo>
                  <a:pt x="7316" y="9246"/>
                  <a:pt x="7311" y="9248"/>
                  <a:pt x="7306" y="9248"/>
                </a:cubicBezTo>
                <a:cubicBezTo>
                  <a:pt x="7264" y="9248"/>
                  <a:pt x="7264" y="9109"/>
                  <a:pt x="7213" y="9109"/>
                </a:cubicBezTo>
                <a:cubicBezTo>
                  <a:pt x="7201" y="9109"/>
                  <a:pt x="7186" y="9116"/>
                  <a:pt x="7168" y="9135"/>
                </a:cubicBezTo>
                <a:lnTo>
                  <a:pt x="7168" y="9182"/>
                </a:lnTo>
                <a:cubicBezTo>
                  <a:pt x="7145" y="9171"/>
                  <a:pt x="7080" y="9192"/>
                  <a:pt x="7083" y="9144"/>
                </a:cubicBezTo>
                <a:lnTo>
                  <a:pt x="7083" y="9144"/>
                </a:lnTo>
                <a:cubicBezTo>
                  <a:pt x="7081" y="9154"/>
                  <a:pt x="7075" y="9167"/>
                  <a:pt x="7069" y="9167"/>
                </a:cubicBezTo>
                <a:cubicBezTo>
                  <a:pt x="7066" y="9167"/>
                  <a:pt x="7063" y="9164"/>
                  <a:pt x="7061" y="9159"/>
                </a:cubicBezTo>
                <a:lnTo>
                  <a:pt x="7072" y="9111"/>
                </a:lnTo>
                <a:lnTo>
                  <a:pt x="6989" y="9170"/>
                </a:lnTo>
                <a:cubicBezTo>
                  <a:pt x="6953" y="9123"/>
                  <a:pt x="7037" y="9004"/>
                  <a:pt x="6965" y="8980"/>
                </a:cubicBezTo>
                <a:lnTo>
                  <a:pt x="6965" y="8980"/>
                </a:lnTo>
                <a:cubicBezTo>
                  <a:pt x="6930" y="8992"/>
                  <a:pt x="6858" y="9075"/>
                  <a:pt x="6858" y="9111"/>
                </a:cubicBezTo>
                <a:cubicBezTo>
                  <a:pt x="6870" y="9111"/>
                  <a:pt x="6882" y="9135"/>
                  <a:pt x="6882" y="9182"/>
                </a:cubicBezTo>
                <a:lnTo>
                  <a:pt x="6846" y="9194"/>
                </a:lnTo>
                <a:cubicBezTo>
                  <a:pt x="6822" y="9313"/>
                  <a:pt x="6775" y="9432"/>
                  <a:pt x="6811" y="9528"/>
                </a:cubicBezTo>
                <a:lnTo>
                  <a:pt x="6870" y="9468"/>
                </a:lnTo>
                <a:lnTo>
                  <a:pt x="6870" y="9528"/>
                </a:lnTo>
                <a:lnTo>
                  <a:pt x="6834" y="9528"/>
                </a:lnTo>
                <a:cubicBezTo>
                  <a:pt x="6838" y="9548"/>
                  <a:pt x="6844" y="9556"/>
                  <a:pt x="6850" y="9556"/>
                </a:cubicBezTo>
                <a:cubicBezTo>
                  <a:pt x="6863" y="9556"/>
                  <a:pt x="6878" y="9527"/>
                  <a:pt x="6894" y="9504"/>
                </a:cubicBezTo>
                <a:lnTo>
                  <a:pt x="6894" y="9504"/>
                </a:lnTo>
                <a:cubicBezTo>
                  <a:pt x="6882" y="9540"/>
                  <a:pt x="6882" y="9563"/>
                  <a:pt x="6894" y="9575"/>
                </a:cubicBezTo>
                <a:lnTo>
                  <a:pt x="6965" y="9480"/>
                </a:lnTo>
                <a:lnTo>
                  <a:pt x="6965" y="9480"/>
                </a:lnTo>
                <a:cubicBezTo>
                  <a:pt x="6953" y="9528"/>
                  <a:pt x="6918" y="9563"/>
                  <a:pt x="6941" y="9599"/>
                </a:cubicBezTo>
                <a:cubicBezTo>
                  <a:pt x="6977" y="9551"/>
                  <a:pt x="6953" y="9480"/>
                  <a:pt x="6989" y="9456"/>
                </a:cubicBezTo>
                <a:lnTo>
                  <a:pt x="6989" y="9456"/>
                </a:lnTo>
                <a:cubicBezTo>
                  <a:pt x="6998" y="9501"/>
                  <a:pt x="6987" y="9540"/>
                  <a:pt x="6996" y="9540"/>
                </a:cubicBezTo>
                <a:cubicBezTo>
                  <a:pt x="6999" y="9540"/>
                  <a:pt x="7004" y="9536"/>
                  <a:pt x="7013" y="9528"/>
                </a:cubicBezTo>
                <a:lnTo>
                  <a:pt x="7013" y="9528"/>
                </a:lnTo>
                <a:cubicBezTo>
                  <a:pt x="7013" y="9547"/>
                  <a:pt x="7005" y="9566"/>
                  <a:pt x="6996" y="9579"/>
                </a:cubicBezTo>
                <a:lnTo>
                  <a:pt x="6996" y="9579"/>
                </a:lnTo>
                <a:cubicBezTo>
                  <a:pt x="7019" y="9557"/>
                  <a:pt x="7051" y="9582"/>
                  <a:pt x="7072" y="9528"/>
                </a:cubicBezTo>
                <a:cubicBezTo>
                  <a:pt x="7084" y="9599"/>
                  <a:pt x="7144" y="9528"/>
                  <a:pt x="7120" y="9635"/>
                </a:cubicBezTo>
                <a:cubicBezTo>
                  <a:pt x="7132" y="9611"/>
                  <a:pt x="7180" y="9563"/>
                  <a:pt x="7203" y="9563"/>
                </a:cubicBezTo>
                <a:cubicBezTo>
                  <a:pt x="7132" y="9682"/>
                  <a:pt x="7275" y="9587"/>
                  <a:pt x="7227" y="9730"/>
                </a:cubicBezTo>
                <a:cubicBezTo>
                  <a:pt x="7251" y="9670"/>
                  <a:pt x="7278" y="9662"/>
                  <a:pt x="7306" y="9662"/>
                </a:cubicBezTo>
                <a:cubicBezTo>
                  <a:pt x="7318" y="9662"/>
                  <a:pt x="7331" y="9663"/>
                  <a:pt x="7343" y="9663"/>
                </a:cubicBezTo>
                <a:cubicBezTo>
                  <a:pt x="7360" y="9663"/>
                  <a:pt x="7377" y="9660"/>
                  <a:pt x="7394" y="9647"/>
                </a:cubicBezTo>
                <a:lnTo>
                  <a:pt x="7394" y="9647"/>
                </a:lnTo>
                <a:cubicBezTo>
                  <a:pt x="7394" y="9654"/>
                  <a:pt x="7389" y="9661"/>
                  <a:pt x="7386" y="9663"/>
                </a:cubicBezTo>
                <a:lnTo>
                  <a:pt x="7386" y="9663"/>
                </a:lnTo>
                <a:cubicBezTo>
                  <a:pt x="7404" y="9687"/>
                  <a:pt x="7395" y="9720"/>
                  <a:pt x="7406" y="9742"/>
                </a:cubicBezTo>
                <a:cubicBezTo>
                  <a:pt x="7442" y="9647"/>
                  <a:pt x="7489" y="9635"/>
                  <a:pt x="7525" y="9575"/>
                </a:cubicBezTo>
                <a:lnTo>
                  <a:pt x="7525" y="9575"/>
                </a:lnTo>
                <a:cubicBezTo>
                  <a:pt x="7525" y="9682"/>
                  <a:pt x="7477" y="9694"/>
                  <a:pt x="7465" y="9790"/>
                </a:cubicBezTo>
                <a:cubicBezTo>
                  <a:pt x="7477" y="9706"/>
                  <a:pt x="7537" y="9718"/>
                  <a:pt x="7537" y="9647"/>
                </a:cubicBezTo>
                <a:cubicBezTo>
                  <a:pt x="7549" y="9718"/>
                  <a:pt x="7561" y="9682"/>
                  <a:pt x="7549" y="9766"/>
                </a:cubicBezTo>
                <a:cubicBezTo>
                  <a:pt x="7564" y="9715"/>
                  <a:pt x="7570" y="9705"/>
                  <a:pt x="7577" y="9705"/>
                </a:cubicBezTo>
                <a:cubicBezTo>
                  <a:pt x="7581" y="9705"/>
                  <a:pt x="7584" y="9709"/>
                  <a:pt x="7590" y="9709"/>
                </a:cubicBezTo>
                <a:cubicBezTo>
                  <a:pt x="7597" y="9709"/>
                  <a:pt x="7606" y="9704"/>
                  <a:pt x="7620" y="9682"/>
                </a:cubicBezTo>
                <a:lnTo>
                  <a:pt x="7620" y="9682"/>
                </a:lnTo>
                <a:cubicBezTo>
                  <a:pt x="7630" y="9741"/>
                  <a:pt x="7607" y="9784"/>
                  <a:pt x="7626" y="9784"/>
                </a:cubicBezTo>
                <a:cubicBezTo>
                  <a:pt x="7630" y="9784"/>
                  <a:pt x="7636" y="9782"/>
                  <a:pt x="7644" y="9778"/>
                </a:cubicBezTo>
                <a:lnTo>
                  <a:pt x="7644" y="9778"/>
                </a:lnTo>
                <a:cubicBezTo>
                  <a:pt x="7646" y="9784"/>
                  <a:pt x="7646" y="9791"/>
                  <a:pt x="7646" y="9797"/>
                </a:cubicBezTo>
                <a:lnTo>
                  <a:pt x="7646" y="9797"/>
                </a:lnTo>
                <a:cubicBezTo>
                  <a:pt x="7652" y="9769"/>
                  <a:pt x="7658" y="9738"/>
                  <a:pt x="7668" y="9718"/>
                </a:cubicBezTo>
                <a:cubicBezTo>
                  <a:pt x="7672" y="9717"/>
                  <a:pt x="7675" y="9717"/>
                  <a:pt x="7678" y="9717"/>
                </a:cubicBezTo>
                <a:cubicBezTo>
                  <a:pt x="7721" y="9717"/>
                  <a:pt x="7680" y="9793"/>
                  <a:pt x="7680" y="9849"/>
                </a:cubicBezTo>
                <a:cubicBezTo>
                  <a:pt x="7713" y="9827"/>
                  <a:pt x="7757" y="9753"/>
                  <a:pt x="7772" y="9753"/>
                </a:cubicBezTo>
                <a:cubicBezTo>
                  <a:pt x="7773" y="9753"/>
                  <a:pt x="7774" y="9753"/>
                  <a:pt x="7775" y="9754"/>
                </a:cubicBezTo>
                <a:cubicBezTo>
                  <a:pt x="7775" y="9778"/>
                  <a:pt x="7775" y="9778"/>
                  <a:pt x="7775" y="9801"/>
                </a:cubicBezTo>
                <a:cubicBezTo>
                  <a:pt x="7793" y="9774"/>
                  <a:pt x="7810" y="9769"/>
                  <a:pt x="7827" y="9769"/>
                </a:cubicBezTo>
                <a:cubicBezTo>
                  <a:pt x="7836" y="9769"/>
                  <a:pt x="7845" y="9771"/>
                  <a:pt x="7855" y="9771"/>
                </a:cubicBezTo>
                <a:cubicBezTo>
                  <a:pt x="7876" y="9771"/>
                  <a:pt x="7900" y="9765"/>
                  <a:pt x="7930" y="9730"/>
                </a:cubicBezTo>
                <a:cubicBezTo>
                  <a:pt x="7930" y="9742"/>
                  <a:pt x="7930" y="9754"/>
                  <a:pt x="7930" y="9766"/>
                </a:cubicBezTo>
                <a:cubicBezTo>
                  <a:pt x="7930" y="9706"/>
                  <a:pt x="7942" y="9659"/>
                  <a:pt x="7954" y="9635"/>
                </a:cubicBezTo>
                <a:cubicBezTo>
                  <a:pt x="7968" y="9635"/>
                  <a:pt x="7983" y="9612"/>
                  <a:pt x="7989" y="9612"/>
                </a:cubicBezTo>
                <a:cubicBezTo>
                  <a:pt x="7993" y="9612"/>
                  <a:pt x="7994" y="9620"/>
                  <a:pt x="7989" y="9647"/>
                </a:cubicBezTo>
                <a:cubicBezTo>
                  <a:pt x="7989" y="9644"/>
                  <a:pt x="7989" y="9644"/>
                  <a:pt x="7988" y="9644"/>
                </a:cubicBezTo>
                <a:cubicBezTo>
                  <a:pt x="7985" y="9644"/>
                  <a:pt x="7975" y="9663"/>
                  <a:pt x="7965" y="9682"/>
                </a:cubicBezTo>
                <a:lnTo>
                  <a:pt x="7989" y="9659"/>
                </a:lnTo>
                <a:lnTo>
                  <a:pt x="7989" y="9659"/>
                </a:lnTo>
                <a:cubicBezTo>
                  <a:pt x="7977" y="9754"/>
                  <a:pt x="7954" y="9682"/>
                  <a:pt x="7942" y="9742"/>
                </a:cubicBezTo>
                <a:cubicBezTo>
                  <a:pt x="7971" y="9732"/>
                  <a:pt x="8026" y="9689"/>
                  <a:pt x="8057" y="9689"/>
                </a:cubicBezTo>
                <a:cubicBezTo>
                  <a:pt x="8063" y="9689"/>
                  <a:pt x="8069" y="9690"/>
                  <a:pt x="8073" y="9694"/>
                </a:cubicBezTo>
                <a:cubicBezTo>
                  <a:pt x="8049" y="9790"/>
                  <a:pt x="7989" y="9706"/>
                  <a:pt x="8013" y="9801"/>
                </a:cubicBezTo>
                <a:lnTo>
                  <a:pt x="7977" y="9754"/>
                </a:lnTo>
                <a:cubicBezTo>
                  <a:pt x="7973" y="9811"/>
                  <a:pt x="7968" y="9821"/>
                  <a:pt x="7963" y="9821"/>
                </a:cubicBezTo>
                <a:cubicBezTo>
                  <a:pt x="7961" y="9821"/>
                  <a:pt x="7958" y="9818"/>
                  <a:pt x="7956" y="9818"/>
                </a:cubicBezTo>
                <a:cubicBezTo>
                  <a:pt x="7951" y="9818"/>
                  <a:pt x="7946" y="9828"/>
                  <a:pt x="7942" y="9885"/>
                </a:cubicBezTo>
                <a:cubicBezTo>
                  <a:pt x="7954" y="9897"/>
                  <a:pt x="7964" y="9901"/>
                  <a:pt x="7974" y="9901"/>
                </a:cubicBezTo>
                <a:cubicBezTo>
                  <a:pt x="7995" y="9901"/>
                  <a:pt x="8013" y="9885"/>
                  <a:pt x="8037" y="9885"/>
                </a:cubicBezTo>
                <a:cubicBezTo>
                  <a:pt x="8013" y="9921"/>
                  <a:pt x="8001" y="9968"/>
                  <a:pt x="8001" y="9980"/>
                </a:cubicBezTo>
                <a:cubicBezTo>
                  <a:pt x="8001" y="9980"/>
                  <a:pt x="8013" y="10004"/>
                  <a:pt x="8001" y="10051"/>
                </a:cubicBezTo>
                <a:lnTo>
                  <a:pt x="7977" y="10063"/>
                </a:lnTo>
                <a:cubicBezTo>
                  <a:pt x="7954" y="10182"/>
                  <a:pt x="7906" y="10302"/>
                  <a:pt x="7930" y="10397"/>
                </a:cubicBezTo>
                <a:lnTo>
                  <a:pt x="7965" y="10325"/>
                </a:lnTo>
                <a:lnTo>
                  <a:pt x="7965" y="10385"/>
                </a:lnTo>
                <a:lnTo>
                  <a:pt x="7942" y="10385"/>
                </a:lnTo>
                <a:cubicBezTo>
                  <a:pt x="7942" y="10405"/>
                  <a:pt x="7944" y="10413"/>
                  <a:pt x="7949" y="10413"/>
                </a:cubicBezTo>
                <a:cubicBezTo>
                  <a:pt x="7957" y="10413"/>
                  <a:pt x="7969" y="10385"/>
                  <a:pt x="7977" y="10361"/>
                </a:cubicBezTo>
                <a:cubicBezTo>
                  <a:pt x="7977" y="10397"/>
                  <a:pt x="7977" y="10421"/>
                  <a:pt x="7977" y="10432"/>
                </a:cubicBezTo>
                <a:lnTo>
                  <a:pt x="8025" y="10325"/>
                </a:lnTo>
                <a:lnTo>
                  <a:pt x="8025" y="10325"/>
                </a:lnTo>
                <a:cubicBezTo>
                  <a:pt x="8013" y="10373"/>
                  <a:pt x="7989" y="10409"/>
                  <a:pt x="8001" y="10444"/>
                </a:cubicBezTo>
                <a:cubicBezTo>
                  <a:pt x="8025" y="10397"/>
                  <a:pt x="8013" y="10337"/>
                  <a:pt x="8049" y="10302"/>
                </a:cubicBezTo>
                <a:lnTo>
                  <a:pt x="8049" y="10302"/>
                </a:lnTo>
                <a:cubicBezTo>
                  <a:pt x="8049" y="10344"/>
                  <a:pt x="8043" y="10380"/>
                  <a:pt x="8048" y="10380"/>
                </a:cubicBezTo>
                <a:cubicBezTo>
                  <a:pt x="8050" y="10380"/>
                  <a:pt x="8054" y="10375"/>
                  <a:pt x="8061" y="10361"/>
                </a:cubicBezTo>
                <a:lnTo>
                  <a:pt x="8061" y="10361"/>
                </a:lnTo>
                <a:cubicBezTo>
                  <a:pt x="8049" y="10397"/>
                  <a:pt x="8049" y="10409"/>
                  <a:pt x="8037" y="10421"/>
                </a:cubicBezTo>
                <a:cubicBezTo>
                  <a:pt x="8061" y="10397"/>
                  <a:pt x="8073" y="10421"/>
                  <a:pt x="8096" y="10361"/>
                </a:cubicBezTo>
                <a:cubicBezTo>
                  <a:pt x="8096" y="10421"/>
                  <a:pt x="8144" y="10349"/>
                  <a:pt x="8120" y="10456"/>
                </a:cubicBezTo>
                <a:cubicBezTo>
                  <a:pt x="8132" y="10432"/>
                  <a:pt x="8156" y="10373"/>
                  <a:pt x="8168" y="10373"/>
                </a:cubicBezTo>
                <a:cubicBezTo>
                  <a:pt x="8120" y="10504"/>
                  <a:pt x="8215" y="10397"/>
                  <a:pt x="8180" y="10540"/>
                </a:cubicBezTo>
                <a:cubicBezTo>
                  <a:pt x="8226" y="10425"/>
                  <a:pt x="8249" y="10487"/>
                  <a:pt x="8294" y="10438"/>
                </a:cubicBezTo>
                <a:lnTo>
                  <a:pt x="8294" y="10438"/>
                </a:lnTo>
                <a:cubicBezTo>
                  <a:pt x="8287" y="10448"/>
                  <a:pt x="8287" y="10456"/>
                  <a:pt x="8287" y="10456"/>
                </a:cubicBezTo>
                <a:cubicBezTo>
                  <a:pt x="8299" y="10468"/>
                  <a:pt x="8299" y="10504"/>
                  <a:pt x="8299" y="10528"/>
                </a:cubicBezTo>
                <a:cubicBezTo>
                  <a:pt x="8323" y="10432"/>
                  <a:pt x="8358" y="10421"/>
                  <a:pt x="8382" y="10361"/>
                </a:cubicBezTo>
                <a:lnTo>
                  <a:pt x="8382" y="10361"/>
                </a:lnTo>
                <a:cubicBezTo>
                  <a:pt x="8382" y="10456"/>
                  <a:pt x="8346" y="10468"/>
                  <a:pt x="8323" y="10563"/>
                </a:cubicBezTo>
                <a:cubicBezTo>
                  <a:pt x="8346" y="10480"/>
                  <a:pt x="8382" y="10492"/>
                  <a:pt x="8394" y="10421"/>
                </a:cubicBezTo>
                <a:lnTo>
                  <a:pt x="8394" y="10421"/>
                </a:lnTo>
                <a:cubicBezTo>
                  <a:pt x="8394" y="10492"/>
                  <a:pt x="8394" y="10456"/>
                  <a:pt x="8382" y="10540"/>
                </a:cubicBezTo>
                <a:cubicBezTo>
                  <a:pt x="8400" y="10480"/>
                  <a:pt x="8406" y="10474"/>
                  <a:pt x="8410" y="10474"/>
                </a:cubicBezTo>
                <a:cubicBezTo>
                  <a:pt x="8412" y="10474"/>
                  <a:pt x="8413" y="10475"/>
                  <a:pt x="8414" y="10475"/>
                </a:cubicBezTo>
                <a:cubicBezTo>
                  <a:pt x="8417" y="10475"/>
                  <a:pt x="8421" y="10471"/>
                  <a:pt x="8430" y="10444"/>
                </a:cubicBezTo>
                <a:lnTo>
                  <a:pt x="8430" y="10444"/>
                </a:lnTo>
                <a:cubicBezTo>
                  <a:pt x="8439" y="10499"/>
                  <a:pt x="8427" y="10540"/>
                  <a:pt x="8432" y="10540"/>
                </a:cubicBezTo>
                <a:cubicBezTo>
                  <a:pt x="8433" y="10540"/>
                  <a:pt x="8436" y="10536"/>
                  <a:pt x="8442" y="10528"/>
                </a:cubicBezTo>
                <a:lnTo>
                  <a:pt x="8442" y="10528"/>
                </a:lnTo>
                <a:cubicBezTo>
                  <a:pt x="8454" y="10575"/>
                  <a:pt x="8418" y="10611"/>
                  <a:pt x="8418" y="10611"/>
                </a:cubicBezTo>
                <a:cubicBezTo>
                  <a:pt x="8419" y="10612"/>
                  <a:pt x="8421" y="10612"/>
                  <a:pt x="8422" y="10612"/>
                </a:cubicBezTo>
                <a:cubicBezTo>
                  <a:pt x="8443" y="10612"/>
                  <a:pt x="8454" y="10524"/>
                  <a:pt x="8465" y="10468"/>
                </a:cubicBezTo>
                <a:cubicBezTo>
                  <a:pt x="8468" y="10467"/>
                  <a:pt x="8470" y="10467"/>
                  <a:pt x="8472" y="10467"/>
                </a:cubicBezTo>
                <a:cubicBezTo>
                  <a:pt x="8497" y="10467"/>
                  <a:pt x="8465" y="10544"/>
                  <a:pt x="8465" y="10599"/>
                </a:cubicBezTo>
                <a:cubicBezTo>
                  <a:pt x="8489" y="10575"/>
                  <a:pt x="8525" y="10492"/>
                  <a:pt x="8537" y="10492"/>
                </a:cubicBezTo>
                <a:cubicBezTo>
                  <a:pt x="8537" y="10516"/>
                  <a:pt x="8537" y="10516"/>
                  <a:pt x="8525" y="10540"/>
                </a:cubicBezTo>
                <a:cubicBezTo>
                  <a:pt x="8540" y="10509"/>
                  <a:pt x="8553" y="10507"/>
                  <a:pt x="8567" y="10507"/>
                </a:cubicBezTo>
                <a:cubicBezTo>
                  <a:pt x="8569" y="10507"/>
                  <a:pt x="8572" y="10507"/>
                  <a:pt x="8574" y="10507"/>
                </a:cubicBezTo>
                <a:cubicBezTo>
                  <a:pt x="8590" y="10507"/>
                  <a:pt x="8608" y="10504"/>
                  <a:pt x="8632" y="10456"/>
                </a:cubicBezTo>
                <a:cubicBezTo>
                  <a:pt x="8632" y="10468"/>
                  <a:pt x="8632" y="10468"/>
                  <a:pt x="8632" y="10480"/>
                </a:cubicBezTo>
                <a:cubicBezTo>
                  <a:pt x="8632" y="10476"/>
                  <a:pt x="8632" y="10472"/>
                  <a:pt x="8632" y="10468"/>
                </a:cubicBezTo>
                <a:lnTo>
                  <a:pt x="8632" y="10468"/>
                </a:lnTo>
                <a:cubicBezTo>
                  <a:pt x="8663" y="10447"/>
                  <a:pt x="8694" y="10392"/>
                  <a:pt x="8709" y="10392"/>
                </a:cubicBezTo>
                <a:cubicBezTo>
                  <a:pt x="8712" y="10392"/>
                  <a:pt x="8714" y="10393"/>
                  <a:pt x="8716" y="10397"/>
                </a:cubicBezTo>
                <a:cubicBezTo>
                  <a:pt x="8704" y="10492"/>
                  <a:pt x="8668" y="10421"/>
                  <a:pt x="8680" y="10504"/>
                </a:cubicBezTo>
                <a:lnTo>
                  <a:pt x="8656" y="10468"/>
                </a:lnTo>
                <a:cubicBezTo>
                  <a:pt x="8656" y="10528"/>
                  <a:pt x="8654" y="10536"/>
                  <a:pt x="8651" y="10536"/>
                </a:cubicBezTo>
                <a:cubicBezTo>
                  <a:pt x="8649" y="10536"/>
                  <a:pt x="8648" y="10535"/>
                  <a:pt x="8647" y="10535"/>
                </a:cubicBezTo>
                <a:cubicBezTo>
                  <a:pt x="8643" y="10535"/>
                  <a:pt x="8637" y="10543"/>
                  <a:pt x="8632" y="10611"/>
                </a:cubicBezTo>
                <a:cubicBezTo>
                  <a:pt x="8637" y="10615"/>
                  <a:pt x="8642" y="10616"/>
                  <a:pt x="8647" y="10616"/>
                </a:cubicBezTo>
                <a:cubicBezTo>
                  <a:pt x="8666" y="10616"/>
                  <a:pt x="8678" y="10589"/>
                  <a:pt x="8696" y="10589"/>
                </a:cubicBezTo>
                <a:cubicBezTo>
                  <a:pt x="8702" y="10589"/>
                  <a:pt x="8708" y="10592"/>
                  <a:pt x="8716" y="10599"/>
                </a:cubicBezTo>
                <a:cubicBezTo>
                  <a:pt x="8727" y="10552"/>
                  <a:pt x="8727" y="10528"/>
                  <a:pt x="8739" y="10480"/>
                </a:cubicBezTo>
                <a:cubicBezTo>
                  <a:pt x="8747" y="10472"/>
                  <a:pt x="8753" y="10469"/>
                  <a:pt x="8758" y="10469"/>
                </a:cubicBezTo>
                <a:cubicBezTo>
                  <a:pt x="8790" y="10469"/>
                  <a:pt x="8761" y="10623"/>
                  <a:pt x="8780" y="10623"/>
                </a:cubicBezTo>
                <a:cubicBezTo>
                  <a:pt x="8784" y="10623"/>
                  <a:pt x="8790" y="10616"/>
                  <a:pt x="8799" y="10599"/>
                </a:cubicBezTo>
                <a:cubicBezTo>
                  <a:pt x="8817" y="10554"/>
                  <a:pt x="8835" y="10480"/>
                  <a:pt x="8848" y="10480"/>
                </a:cubicBezTo>
                <a:cubicBezTo>
                  <a:pt x="8852" y="10480"/>
                  <a:pt x="8856" y="10487"/>
                  <a:pt x="8858" y="10504"/>
                </a:cubicBezTo>
                <a:lnTo>
                  <a:pt x="8835" y="10599"/>
                </a:lnTo>
                <a:cubicBezTo>
                  <a:pt x="8835" y="10600"/>
                  <a:pt x="8836" y="10600"/>
                  <a:pt x="8837" y="10600"/>
                </a:cubicBezTo>
                <a:cubicBezTo>
                  <a:pt x="8856" y="10600"/>
                  <a:pt x="8874" y="10509"/>
                  <a:pt x="8893" y="10509"/>
                </a:cubicBezTo>
                <a:cubicBezTo>
                  <a:pt x="8897" y="10509"/>
                  <a:pt x="8902" y="10514"/>
                  <a:pt x="8906" y="10528"/>
                </a:cubicBezTo>
                <a:cubicBezTo>
                  <a:pt x="8882" y="10563"/>
                  <a:pt x="8870" y="10563"/>
                  <a:pt x="8870" y="10575"/>
                </a:cubicBezTo>
                <a:cubicBezTo>
                  <a:pt x="8873" y="10594"/>
                  <a:pt x="8876" y="10602"/>
                  <a:pt x="8879" y="10602"/>
                </a:cubicBezTo>
                <a:cubicBezTo>
                  <a:pt x="8888" y="10602"/>
                  <a:pt x="8898" y="10527"/>
                  <a:pt x="8915" y="10527"/>
                </a:cubicBezTo>
                <a:cubicBezTo>
                  <a:pt x="8916" y="10527"/>
                  <a:pt x="8917" y="10527"/>
                  <a:pt x="8918" y="10528"/>
                </a:cubicBezTo>
                <a:lnTo>
                  <a:pt x="8906" y="10611"/>
                </a:lnTo>
                <a:cubicBezTo>
                  <a:pt x="8942" y="10599"/>
                  <a:pt x="8989" y="10552"/>
                  <a:pt x="9037" y="10540"/>
                </a:cubicBezTo>
                <a:lnTo>
                  <a:pt x="9037" y="10540"/>
                </a:lnTo>
                <a:cubicBezTo>
                  <a:pt x="9025" y="10563"/>
                  <a:pt x="9013" y="10587"/>
                  <a:pt x="9025" y="10623"/>
                </a:cubicBezTo>
                <a:cubicBezTo>
                  <a:pt x="9037" y="10616"/>
                  <a:pt x="9049" y="10612"/>
                  <a:pt x="9060" y="10612"/>
                </a:cubicBezTo>
                <a:cubicBezTo>
                  <a:pt x="9104" y="10612"/>
                  <a:pt x="9140" y="10662"/>
                  <a:pt x="9168" y="10718"/>
                </a:cubicBezTo>
                <a:lnTo>
                  <a:pt x="9204" y="10647"/>
                </a:lnTo>
                <a:lnTo>
                  <a:pt x="9204" y="10647"/>
                </a:lnTo>
                <a:cubicBezTo>
                  <a:pt x="9204" y="10647"/>
                  <a:pt x="9204" y="10683"/>
                  <a:pt x="9192" y="10694"/>
                </a:cubicBezTo>
                <a:cubicBezTo>
                  <a:pt x="9193" y="10698"/>
                  <a:pt x="9195" y="10699"/>
                  <a:pt x="9196" y="10699"/>
                </a:cubicBezTo>
                <a:cubicBezTo>
                  <a:pt x="9204" y="10699"/>
                  <a:pt x="9205" y="10642"/>
                  <a:pt x="9216" y="10611"/>
                </a:cubicBezTo>
                <a:cubicBezTo>
                  <a:pt x="9227" y="10611"/>
                  <a:pt x="9227" y="10659"/>
                  <a:pt x="9216" y="10683"/>
                </a:cubicBezTo>
                <a:cubicBezTo>
                  <a:pt x="9245" y="10646"/>
                  <a:pt x="9284" y="10609"/>
                  <a:pt x="9315" y="10609"/>
                </a:cubicBezTo>
                <a:cubicBezTo>
                  <a:pt x="9333" y="10609"/>
                  <a:pt x="9349" y="10623"/>
                  <a:pt x="9358" y="10659"/>
                </a:cubicBezTo>
                <a:lnTo>
                  <a:pt x="9347" y="10671"/>
                </a:lnTo>
                <a:cubicBezTo>
                  <a:pt x="9349" y="10674"/>
                  <a:pt x="9351" y="10675"/>
                  <a:pt x="9353" y="10675"/>
                </a:cubicBezTo>
                <a:cubicBezTo>
                  <a:pt x="9372" y="10675"/>
                  <a:pt x="9396" y="10582"/>
                  <a:pt x="9410" y="10582"/>
                </a:cubicBezTo>
                <a:cubicBezTo>
                  <a:pt x="9413" y="10582"/>
                  <a:pt x="9416" y="10587"/>
                  <a:pt x="9418" y="10599"/>
                </a:cubicBezTo>
                <a:lnTo>
                  <a:pt x="9406" y="10611"/>
                </a:lnTo>
                <a:cubicBezTo>
                  <a:pt x="9466" y="10659"/>
                  <a:pt x="9549" y="10599"/>
                  <a:pt x="9573" y="10730"/>
                </a:cubicBezTo>
                <a:cubicBezTo>
                  <a:pt x="9579" y="10700"/>
                  <a:pt x="9586" y="10691"/>
                  <a:pt x="9593" y="10691"/>
                </a:cubicBezTo>
                <a:cubicBezTo>
                  <a:pt x="9602" y="10691"/>
                  <a:pt x="9611" y="10705"/>
                  <a:pt x="9621" y="10705"/>
                </a:cubicBezTo>
                <a:cubicBezTo>
                  <a:pt x="9632" y="10705"/>
                  <a:pt x="9643" y="10691"/>
                  <a:pt x="9656" y="10635"/>
                </a:cubicBezTo>
                <a:cubicBezTo>
                  <a:pt x="9668" y="10718"/>
                  <a:pt x="9656" y="10742"/>
                  <a:pt x="9692" y="10802"/>
                </a:cubicBezTo>
                <a:cubicBezTo>
                  <a:pt x="9692" y="10802"/>
                  <a:pt x="9693" y="10803"/>
                  <a:pt x="9694" y="10803"/>
                </a:cubicBezTo>
                <a:cubicBezTo>
                  <a:pt x="9706" y="10803"/>
                  <a:pt x="9729" y="10706"/>
                  <a:pt x="9751" y="10694"/>
                </a:cubicBezTo>
                <a:lnTo>
                  <a:pt x="9751" y="10694"/>
                </a:lnTo>
                <a:lnTo>
                  <a:pt x="9739" y="10778"/>
                </a:lnTo>
                <a:lnTo>
                  <a:pt x="9739" y="10778"/>
                </a:lnTo>
                <a:lnTo>
                  <a:pt x="9775" y="10694"/>
                </a:lnTo>
                <a:lnTo>
                  <a:pt x="9763" y="10790"/>
                </a:lnTo>
                <a:lnTo>
                  <a:pt x="9763" y="10790"/>
                </a:lnTo>
                <a:lnTo>
                  <a:pt x="9787" y="10778"/>
                </a:lnTo>
                <a:cubicBezTo>
                  <a:pt x="9775" y="10766"/>
                  <a:pt x="9775" y="10742"/>
                  <a:pt x="9787" y="10718"/>
                </a:cubicBezTo>
                <a:cubicBezTo>
                  <a:pt x="9791" y="10713"/>
                  <a:pt x="9794" y="10710"/>
                  <a:pt x="9798" y="10710"/>
                </a:cubicBezTo>
                <a:cubicBezTo>
                  <a:pt x="9817" y="10710"/>
                  <a:pt x="9833" y="10785"/>
                  <a:pt x="9823" y="10825"/>
                </a:cubicBezTo>
                <a:lnTo>
                  <a:pt x="9894" y="10766"/>
                </a:lnTo>
                <a:lnTo>
                  <a:pt x="9894" y="10766"/>
                </a:lnTo>
                <a:cubicBezTo>
                  <a:pt x="9888" y="10785"/>
                  <a:pt x="9882" y="10797"/>
                  <a:pt x="9875" y="10806"/>
                </a:cubicBezTo>
                <a:lnTo>
                  <a:pt x="9875" y="10806"/>
                </a:lnTo>
                <a:cubicBezTo>
                  <a:pt x="9875" y="10806"/>
                  <a:pt x="9876" y="10806"/>
                  <a:pt x="9876" y="10806"/>
                </a:cubicBezTo>
                <a:cubicBezTo>
                  <a:pt x="9884" y="10806"/>
                  <a:pt x="9869" y="10857"/>
                  <a:pt x="9877" y="10857"/>
                </a:cubicBezTo>
                <a:cubicBezTo>
                  <a:pt x="9880" y="10857"/>
                  <a:pt x="9885" y="10851"/>
                  <a:pt x="9894" y="10837"/>
                </a:cubicBezTo>
                <a:cubicBezTo>
                  <a:pt x="9894" y="10825"/>
                  <a:pt x="9906" y="10802"/>
                  <a:pt x="9906" y="10778"/>
                </a:cubicBezTo>
                <a:cubicBezTo>
                  <a:pt x="9906" y="10814"/>
                  <a:pt x="9927" y="10830"/>
                  <a:pt x="9947" y="10830"/>
                </a:cubicBezTo>
                <a:cubicBezTo>
                  <a:pt x="9954" y="10830"/>
                  <a:pt x="9960" y="10828"/>
                  <a:pt x="9966" y="10825"/>
                </a:cubicBezTo>
                <a:lnTo>
                  <a:pt x="9966" y="10825"/>
                </a:lnTo>
                <a:lnTo>
                  <a:pt x="9954" y="10873"/>
                </a:lnTo>
                <a:cubicBezTo>
                  <a:pt x="9963" y="10879"/>
                  <a:pt x="9974" y="10881"/>
                  <a:pt x="9986" y="10881"/>
                </a:cubicBezTo>
                <a:cubicBezTo>
                  <a:pt x="10012" y="10881"/>
                  <a:pt x="10043" y="10871"/>
                  <a:pt x="10067" y="10871"/>
                </a:cubicBezTo>
                <a:cubicBezTo>
                  <a:pt x="10073" y="10871"/>
                  <a:pt x="10079" y="10871"/>
                  <a:pt x="10085" y="10873"/>
                </a:cubicBezTo>
                <a:cubicBezTo>
                  <a:pt x="10073" y="10849"/>
                  <a:pt x="10097" y="10754"/>
                  <a:pt x="10120" y="10742"/>
                </a:cubicBezTo>
                <a:lnTo>
                  <a:pt x="10120" y="10742"/>
                </a:lnTo>
                <a:lnTo>
                  <a:pt x="10116" y="10771"/>
                </a:lnTo>
                <a:lnTo>
                  <a:pt x="10116" y="10771"/>
                </a:lnTo>
                <a:cubicBezTo>
                  <a:pt x="10119" y="10764"/>
                  <a:pt x="10124" y="10755"/>
                  <a:pt x="10132" y="10742"/>
                </a:cubicBezTo>
                <a:lnTo>
                  <a:pt x="10132" y="10742"/>
                </a:lnTo>
                <a:cubicBezTo>
                  <a:pt x="10144" y="10754"/>
                  <a:pt x="10120" y="10837"/>
                  <a:pt x="10109" y="10861"/>
                </a:cubicBezTo>
                <a:lnTo>
                  <a:pt x="10132" y="10837"/>
                </a:lnTo>
                <a:lnTo>
                  <a:pt x="10132" y="10837"/>
                </a:lnTo>
                <a:cubicBezTo>
                  <a:pt x="10132" y="10861"/>
                  <a:pt x="10120" y="10873"/>
                  <a:pt x="10109" y="10909"/>
                </a:cubicBezTo>
                <a:cubicBezTo>
                  <a:pt x="10113" y="10898"/>
                  <a:pt x="10116" y="10894"/>
                  <a:pt x="10119" y="10894"/>
                </a:cubicBezTo>
                <a:cubicBezTo>
                  <a:pt x="10129" y="10894"/>
                  <a:pt x="10134" y="10936"/>
                  <a:pt x="10143" y="10936"/>
                </a:cubicBezTo>
                <a:cubicBezTo>
                  <a:pt x="10146" y="10936"/>
                  <a:pt x="10150" y="10929"/>
                  <a:pt x="10156" y="10909"/>
                </a:cubicBezTo>
                <a:lnTo>
                  <a:pt x="10156" y="10933"/>
                </a:lnTo>
                <a:cubicBezTo>
                  <a:pt x="10166" y="10935"/>
                  <a:pt x="10174" y="10936"/>
                  <a:pt x="10182" y="10936"/>
                </a:cubicBezTo>
                <a:cubicBezTo>
                  <a:pt x="10214" y="10936"/>
                  <a:pt x="10235" y="10921"/>
                  <a:pt x="10263" y="10921"/>
                </a:cubicBezTo>
                <a:cubicBezTo>
                  <a:pt x="10287" y="10849"/>
                  <a:pt x="10299" y="10873"/>
                  <a:pt x="10323" y="10813"/>
                </a:cubicBezTo>
                <a:cubicBezTo>
                  <a:pt x="10335" y="10837"/>
                  <a:pt x="10359" y="10909"/>
                  <a:pt x="10394" y="10909"/>
                </a:cubicBezTo>
                <a:cubicBezTo>
                  <a:pt x="10418" y="10873"/>
                  <a:pt x="10406" y="10849"/>
                  <a:pt x="10430" y="10802"/>
                </a:cubicBezTo>
                <a:lnTo>
                  <a:pt x="10430" y="10802"/>
                </a:lnTo>
                <a:cubicBezTo>
                  <a:pt x="10418" y="10873"/>
                  <a:pt x="10454" y="10873"/>
                  <a:pt x="10430" y="10909"/>
                </a:cubicBezTo>
                <a:cubicBezTo>
                  <a:pt x="10466" y="10909"/>
                  <a:pt x="10478" y="10909"/>
                  <a:pt x="10537" y="10873"/>
                </a:cubicBezTo>
                <a:cubicBezTo>
                  <a:pt x="10537" y="10837"/>
                  <a:pt x="10537" y="10825"/>
                  <a:pt x="10549" y="10802"/>
                </a:cubicBezTo>
                <a:cubicBezTo>
                  <a:pt x="10561" y="10802"/>
                  <a:pt x="10561" y="10837"/>
                  <a:pt x="10549" y="10873"/>
                </a:cubicBezTo>
                <a:cubicBezTo>
                  <a:pt x="10558" y="10863"/>
                  <a:pt x="10566" y="10859"/>
                  <a:pt x="10573" y="10859"/>
                </a:cubicBezTo>
                <a:cubicBezTo>
                  <a:pt x="10614" y="10859"/>
                  <a:pt x="10634" y="11001"/>
                  <a:pt x="10677" y="11001"/>
                </a:cubicBezTo>
                <a:cubicBezTo>
                  <a:pt x="10688" y="11001"/>
                  <a:pt x="10701" y="10992"/>
                  <a:pt x="10716" y="10968"/>
                </a:cubicBezTo>
                <a:lnTo>
                  <a:pt x="10704" y="10968"/>
                </a:lnTo>
                <a:lnTo>
                  <a:pt x="10763" y="10909"/>
                </a:lnTo>
                <a:lnTo>
                  <a:pt x="10763" y="10909"/>
                </a:lnTo>
                <a:cubicBezTo>
                  <a:pt x="10787" y="10921"/>
                  <a:pt x="10740" y="10956"/>
                  <a:pt x="10751" y="11004"/>
                </a:cubicBezTo>
                <a:cubicBezTo>
                  <a:pt x="10774" y="10970"/>
                  <a:pt x="10789" y="10960"/>
                  <a:pt x="10802" y="10960"/>
                </a:cubicBezTo>
                <a:cubicBezTo>
                  <a:pt x="10821" y="10960"/>
                  <a:pt x="10833" y="10985"/>
                  <a:pt x="10853" y="10985"/>
                </a:cubicBezTo>
                <a:cubicBezTo>
                  <a:pt x="10861" y="10985"/>
                  <a:pt x="10870" y="10980"/>
                  <a:pt x="10882" y="10968"/>
                </a:cubicBezTo>
                <a:lnTo>
                  <a:pt x="10882" y="10968"/>
                </a:lnTo>
                <a:cubicBezTo>
                  <a:pt x="10878" y="11052"/>
                  <a:pt x="10897" y="11068"/>
                  <a:pt x="10922" y="11068"/>
                </a:cubicBezTo>
                <a:cubicBezTo>
                  <a:pt x="10939" y="11068"/>
                  <a:pt x="10959" y="11061"/>
                  <a:pt x="10976" y="11061"/>
                </a:cubicBezTo>
                <a:cubicBezTo>
                  <a:pt x="10994" y="11061"/>
                  <a:pt x="11010" y="11070"/>
                  <a:pt x="11013" y="11111"/>
                </a:cubicBezTo>
                <a:lnTo>
                  <a:pt x="11025" y="11064"/>
                </a:lnTo>
                <a:cubicBezTo>
                  <a:pt x="11028" y="11056"/>
                  <a:pt x="11029" y="11054"/>
                  <a:pt x="11030" y="11054"/>
                </a:cubicBezTo>
                <a:cubicBezTo>
                  <a:pt x="11033" y="11054"/>
                  <a:pt x="11028" y="11102"/>
                  <a:pt x="11037" y="11111"/>
                </a:cubicBezTo>
                <a:cubicBezTo>
                  <a:pt x="11037" y="11075"/>
                  <a:pt x="11037" y="11064"/>
                  <a:pt x="11049" y="11040"/>
                </a:cubicBezTo>
                <a:cubicBezTo>
                  <a:pt x="11061" y="11036"/>
                  <a:pt x="11072" y="11034"/>
                  <a:pt x="11083" y="11034"/>
                </a:cubicBezTo>
                <a:cubicBezTo>
                  <a:pt x="11172" y="11034"/>
                  <a:pt x="11237" y="11153"/>
                  <a:pt x="11311" y="11206"/>
                </a:cubicBezTo>
                <a:cubicBezTo>
                  <a:pt x="11312" y="11207"/>
                  <a:pt x="11313" y="11208"/>
                  <a:pt x="11314" y="11208"/>
                </a:cubicBezTo>
                <a:cubicBezTo>
                  <a:pt x="11334" y="11208"/>
                  <a:pt x="11366" y="11067"/>
                  <a:pt x="11390" y="11067"/>
                </a:cubicBezTo>
                <a:cubicBezTo>
                  <a:pt x="11396" y="11067"/>
                  <a:pt x="11402" y="11076"/>
                  <a:pt x="11406" y="11099"/>
                </a:cubicBezTo>
                <a:lnTo>
                  <a:pt x="11371" y="11183"/>
                </a:lnTo>
                <a:cubicBezTo>
                  <a:pt x="11398" y="11159"/>
                  <a:pt x="11421" y="11152"/>
                  <a:pt x="11442" y="11152"/>
                </a:cubicBezTo>
                <a:cubicBezTo>
                  <a:pt x="11477" y="11152"/>
                  <a:pt x="11506" y="11171"/>
                  <a:pt x="11539" y="11171"/>
                </a:cubicBezTo>
                <a:cubicBezTo>
                  <a:pt x="11557" y="11171"/>
                  <a:pt x="11576" y="11165"/>
                  <a:pt x="11597" y="11147"/>
                </a:cubicBezTo>
                <a:lnTo>
                  <a:pt x="11597" y="11147"/>
                </a:lnTo>
                <a:cubicBezTo>
                  <a:pt x="11597" y="11171"/>
                  <a:pt x="11585" y="11194"/>
                  <a:pt x="11573" y="11194"/>
                </a:cubicBezTo>
                <a:cubicBezTo>
                  <a:pt x="11573" y="11214"/>
                  <a:pt x="11580" y="11222"/>
                  <a:pt x="11589" y="11222"/>
                </a:cubicBezTo>
                <a:cubicBezTo>
                  <a:pt x="11607" y="11222"/>
                  <a:pt x="11637" y="11191"/>
                  <a:pt x="11644" y="11159"/>
                </a:cubicBezTo>
                <a:cubicBezTo>
                  <a:pt x="11656" y="11159"/>
                  <a:pt x="11633" y="11206"/>
                  <a:pt x="11633" y="11230"/>
                </a:cubicBezTo>
                <a:cubicBezTo>
                  <a:pt x="11634" y="11236"/>
                  <a:pt x="11637" y="11238"/>
                  <a:pt x="11640" y="11238"/>
                </a:cubicBezTo>
                <a:cubicBezTo>
                  <a:pt x="11653" y="11238"/>
                  <a:pt x="11674" y="11200"/>
                  <a:pt x="11680" y="11200"/>
                </a:cubicBezTo>
                <a:cubicBezTo>
                  <a:pt x="11682" y="11200"/>
                  <a:pt x="11683" y="11205"/>
                  <a:pt x="11680" y="11218"/>
                </a:cubicBezTo>
                <a:cubicBezTo>
                  <a:pt x="11680" y="11225"/>
                  <a:pt x="11680" y="11231"/>
                  <a:pt x="11678" y="11236"/>
                </a:cubicBezTo>
                <a:lnTo>
                  <a:pt x="11678" y="11236"/>
                </a:lnTo>
                <a:cubicBezTo>
                  <a:pt x="11681" y="11235"/>
                  <a:pt x="11683" y="11235"/>
                  <a:pt x="11686" y="11235"/>
                </a:cubicBezTo>
                <a:cubicBezTo>
                  <a:pt x="11692" y="11235"/>
                  <a:pt x="11697" y="11236"/>
                  <a:pt x="11702" y="11236"/>
                </a:cubicBezTo>
                <a:cubicBezTo>
                  <a:pt x="11713" y="11236"/>
                  <a:pt x="11722" y="11230"/>
                  <a:pt x="11728" y="11194"/>
                </a:cubicBezTo>
                <a:cubicBezTo>
                  <a:pt x="11728" y="11205"/>
                  <a:pt x="11732" y="11208"/>
                  <a:pt x="11738" y="11208"/>
                </a:cubicBezTo>
                <a:cubicBezTo>
                  <a:pt x="11746" y="11208"/>
                  <a:pt x="11757" y="11201"/>
                  <a:pt x="11764" y="11194"/>
                </a:cubicBezTo>
                <a:cubicBezTo>
                  <a:pt x="11775" y="11206"/>
                  <a:pt x="11775" y="11206"/>
                  <a:pt x="11775" y="11206"/>
                </a:cubicBezTo>
                <a:cubicBezTo>
                  <a:pt x="11787" y="11206"/>
                  <a:pt x="11787" y="11206"/>
                  <a:pt x="11787" y="11218"/>
                </a:cubicBezTo>
                <a:cubicBezTo>
                  <a:pt x="11787" y="11218"/>
                  <a:pt x="11799" y="11206"/>
                  <a:pt x="11799" y="11206"/>
                </a:cubicBezTo>
                <a:cubicBezTo>
                  <a:pt x="11811" y="11206"/>
                  <a:pt x="11835" y="11218"/>
                  <a:pt x="11847" y="11218"/>
                </a:cubicBezTo>
                <a:cubicBezTo>
                  <a:pt x="11847" y="11238"/>
                  <a:pt x="11854" y="11247"/>
                  <a:pt x="11865" y="11247"/>
                </a:cubicBezTo>
                <a:cubicBezTo>
                  <a:pt x="11873" y="11247"/>
                  <a:pt x="11884" y="11241"/>
                  <a:pt x="11894" y="11230"/>
                </a:cubicBezTo>
                <a:lnTo>
                  <a:pt x="11906" y="11230"/>
                </a:lnTo>
                <a:cubicBezTo>
                  <a:pt x="11906" y="11242"/>
                  <a:pt x="11906" y="11254"/>
                  <a:pt x="11894" y="11290"/>
                </a:cubicBezTo>
                <a:cubicBezTo>
                  <a:pt x="11897" y="11293"/>
                  <a:pt x="11901" y="11294"/>
                  <a:pt x="11905" y="11294"/>
                </a:cubicBezTo>
                <a:cubicBezTo>
                  <a:pt x="11917" y="11294"/>
                  <a:pt x="11933" y="11278"/>
                  <a:pt x="11942" y="11242"/>
                </a:cubicBezTo>
                <a:cubicBezTo>
                  <a:pt x="11942" y="11254"/>
                  <a:pt x="11942" y="11254"/>
                  <a:pt x="11954" y="11254"/>
                </a:cubicBezTo>
                <a:cubicBezTo>
                  <a:pt x="11954" y="11266"/>
                  <a:pt x="11966" y="11266"/>
                  <a:pt x="11978" y="11266"/>
                </a:cubicBezTo>
                <a:cubicBezTo>
                  <a:pt x="11990" y="11278"/>
                  <a:pt x="12002" y="11290"/>
                  <a:pt x="12014" y="11302"/>
                </a:cubicBezTo>
                <a:cubicBezTo>
                  <a:pt x="12014" y="11302"/>
                  <a:pt x="12014" y="11302"/>
                  <a:pt x="12014" y="11314"/>
                </a:cubicBezTo>
                <a:cubicBezTo>
                  <a:pt x="12014" y="11314"/>
                  <a:pt x="12014" y="11314"/>
                  <a:pt x="12025" y="11302"/>
                </a:cubicBezTo>
                <a:cubicBezTo>
                  <a:pt x="12037" y="11302"/>
                  <a:pt x="12049" y="11290"/>
                  <a:pt x="12049" y="11290"/>
                </a:cubicBezTo>
                <a:cubicBezTo>
                  <a:pt x="12061" y="11302"/>
                  <a:pt x="12073" y="11314"/>
                  <a:pt x="12085" y="11325"/>
                </a:cubicBezTo>
                <a:cubicBezTo>
                  <a:pt x="12073" y="11314"/>
                  <a:pt x="12061" y="11302"/>
                  <a:pt x="12061" y="11290"/>
                </a:cubicBezTo>
                <a:cubicBezTo>
                  <a:pt x="12073" y="11278"/>
                  <a:pt x="12097" y="11266"/>
                  <a:pt x="12109" y="11254"/>
                </a:cubicBezTo>
                <a:cubicBezTo>
                  <a:pt x="12133" y="11254"/>
                  <a:pt x="12145" y="11266"/>
                  <a:pt x="12168" y="11266"/>
                </a:cubicBezTo>
                <a:cubicBezTo>
                  <a:pt x="12168" y="11278"/>
                  <a:pt x="12168" y="11278"/>
                  <a:pt x="12168" y="11278"/>
                </a:cubicBezTo>
                <a:cubicBezTo>
                  <a:pt x="12165" y="11278"/>
                  <a:pt x="12162" y="11277"/>
                  <a:pt x="12158" y="11277"/>
                </a:cubicBezTo>
                <a:cubicBezTo>
                  <a:pt x="12145" y="11277"/>
                  <a:pt x="12130" y="11284"/>
                  <a:pt x="12121" y="11337"/>
                </a:cubicBezTo>
                <a:cubicBezTo>
                  <a:pt x="12145" y="11325"/>
                  <a:pt x="12156" y="11302"/>
                  <a:pt x="12180" y="11290"/>
                </a:cubicBezTo>
                <a:cubicBezTo>
                  <a:pt x="12192" y="11302"/>
                  <a:pt x="12192" y="11302"/>
                  <a:pt x="12204" y="11302"/>
                </a:cubicBezTo>
                <a:lnTo>
                  <a:pt x="12216" y="11290"/>
                </a:lnTo>
                <a:cubicBezTo>
                  <a:pt x="12204" y="11290"/>
                  <a:pt x="12204" y="11290"/>
                  <a:pt x="12204" y="11278"/>
                </a:cubicBezTo>
                <a:lnTo>
                  <a:pt x="12204" y="11278"/>
                </a:lnTo>
                <a:cubicBezTo>
                  <a:pt x="12204" y="11278"/>
                  <a:pt x="12204" y="11290"/>
                  <a:pt x="12216" y="11290"/>
                </a:cubicBezTo>
                <a:cubicBezTo>
                  <a:pt x="12228" y="11290"/>
                  <a:pt x="12240" y="11302"/>
                  <a:pt x="12252" y="11302"/>
                </a:cubicBezTo>
                <a:cubicBezTo>
                  <a:pt x="12252" y="11314"/>
                  <a:pt x="12240" y="11314"/>
                  <a:pt x="12240" y="11325"/>
                </a:cubicBezTo>
                <a:lnTo>
                  <a:pt x="12240" y="11325"/>
                </a:lnTo>
                <a:cubicBezTo>
                  <a:pt x="12252" y="11314"/>
                  <a:pt x="12264" y="11314"/>
                  <a:pt x="12275" y="11314"/>
                </a:cubicBezTo>
                <a:cubicBezTo>
                  <a:pt x="12287" y="11325"/>
                  <a:pt x="12311" y="11325"/>
                  <a:pt x="12335" y="11337"/>
                </a:cubicBezTo>
                <a:lnTo>
                  <a:pt x="12323" y="11337"/>
                </a:lnTo>
                <a:lnTo>
                  <a:pt x="12335" y="11349"/>
                </a:lnTo>
                <a:cubicBezTo>
                  <a:pt x="12371" y="11361"/>
                  <a:pt x="12395" y="11373"/>
                  <a:pt x="12430" y="11397"/>
                </a:cubicBezTo>
                <a:cubicBezTo>
                  <a:pt x="12585" y="11480"/>
                  <a:pt x="12776" y="11587"/>
                  <a:pt x="12942" y="11659"/>
                </a:cubicBezTo>
                <a:cubicBezTo>
                  <a:pt x="12951" y="11663"/>
                  <a:pt x="12958" y="11665"/>
                  <a:pt x="12962" y="11665"/>
                </a:cubicBezTo>
                <a:cubicBezTo>
                  <a:pt x="13005" y="11665"/>
                  <a:pt x="12799" y="11459"/>
                  <a:pt x="12834" y="11459"/>
                </a:cubicBezTo>
                <a:cubicBezTo>
                  <a:pt x="12844" y="11459"/>
                  <a:pt x="12872" y="11475"/>
                  <a:pt x="12930" y="11516"/>
                </a:cubicBezTo>
                <a:lnTo>
                  <a:pt x="13026" y="11647"/>
                </a:lnTo>
                <a:cubicBezTo>
                  <a:pt x="13034" y="11630"/>
                  <a:pt x="13049" y="11624"/>
                  <a:pt x="13070" y="11624"/>
                </a:cubicBezTo>
                <a:cubicBezTo>
                  <a:pt x="13110" y="11624"/>
                  <a:pt x="13170" y="11647"/>
                  <a:pt x="13240" y="11671"/>
                </a:cubicBezTo>
                <a:cubicBezTo>
                  <a:pt x="13302" y="11694"/>
                  <a:pt x="13375" y="11723"/>
                  <a:pt x="13415" y="11723"/>
                </a:cubicBezTo>
                <a:cubicBezTo>
                  <a:pt x="13435" y="11723"/>
                  <a:pt x="13446" y="11715"/>
                  <a:pt x="13442" y="11695"/>
                </a:cubicBezTo>
                <a:lnTo>
                  <a:pt x="13442" y="11695"/>
                </a:lnTo>
                <a:cubicBezTo>
                  <a:pt x="13478" y="11730"/>
                  <a:pt x="13538" y="11778"/>
                  <a:pt x="13514" y="11778"/>
                </a:cubicBezTo>
                <a:cubicBezTo>
                  <a:pt x="13580" y="11822"/>
                  <a:pt x="13619" y="11840"/>
                  <a:pt x="13635" y="11840"/>
                </a:cubicBezTo>
                <a:cubicBezTo>
                  <a:pt x="13661" y="11840"/>
                  <a:pt x="13624" y="11790"/>
                  <a:pt x="13549" y="11730"/>
                </a:cubicBezTo>
                <a:lnTo>
                  <a:pt x="13549" y="11730"/>
                </a:lnTo>
                <a:cubicBezTo>
                  <a:pt x="13585" y="11754"/>
                  <a:pt x="13669" y="11826"/>
                  <a:pt x="13740" y="11873"/>
                </a:cubicBezTo>
                <a:cubicBezTo>
                  <a:pt x="13766" y="11888"/>
                  <a:pt x="13779" y="11894"/>
                  <a:pt x="13785" y="11894"/>
                </a:cubicBezTo>
                <a:cubicBezTo>
                  <a:pt x="13802" y="11894"/>
                  <a:pt x="13745" y="11840"/>
                  <a:pt x="13755" y="11840"/>
                </a:cubicBezTo>
                <a:cubicBezTo>
                  <a:pt x="13759" y="11840"/>
                  <a:pt x="13777" y="11851"/>
                  <a:pt x="13823" y="11885"/>
                </a:cubicBezTo>
                <a:cubicBezTo>
                  <a:pt x="13847" y="11909"/>
                  <a:pt x="13859" y="11921"/>
                  <a:pt x="13871" y="11921"/>
                </a:cubicBezTo>
                <a:cubicBezTo>
                  <a:pt x="13859" y="11909"/>
                  <a:pt x="13859" y="11909"/>
                  <a:pt x="13871" y="11909"/>
                </a:cubicBezTo>
                <a:cubicBezTo>
                  <a:pt x="13859" y="11897"/>
                  <a:pt x="13847" y="11885"/>
                  <a:pt x="13835" y="11873"/>
                </a:cubicBezTo>
                <a:cubicBezTo>
                  <a:pt x="13819" y="11848"/>
                  <a:pt x="13796" y="11829"/>
                  <a:pt x="13756" y="11799"/>
                </a:cubicBezTo>
                <a:lnTo>
                  <a:pt x="13756" y="11799"/>
                </a:lnTo>
                <a:cubicBezTo>
                  <a:pt x="13776" y="11786"/>
                  <a:pt x="13776" y="11753"/>
                  <a:pt x="13788" y="11730"/>
                </a:cubicBezTo>
                <a:cubicBezTo>
                  <a:pt x="13797" y="11718"/>
                  <a:pt x="13804" y="11714"/>
                  <a:pt x="13809" y="11714"/>
                </a:cubicBezTo>
                <a:cubicBezTo>
                  <a:pt x="13829" y="11714"/>
                  <a:pt x="13821" y="11781"/>
                  <a:pt x="13846" y="11781"/>
                </a:cubicBezTo>
                <a:cubicBezTo>
                  <a:pt x="13854" y="11781"/>
                  <a:pt x="13865" y="11774"/>
                  <a:pt x="13883" y="11754"/>
                </a:cubicBezTo>
                <a:cubicBezTo>
                  <a:pt x="13942" y="11730"/>
                  <a:pt x="13990" y="11659"/>
                  <a:pt x="14038" y="11635"/>
                </a:cubicBezTo>
                <a:lnTo>
                  <a:pt x="14038" y="11635"/>
                </a:lnTo>
                <a:cubicBezTo>
                  <a:pt x="14026" y="11671"/>
                  <a:pt x="13990" y="11706"/>
                  <a:pt x="13990" y="11706"/>
                </a:cubicBezTo>
                <a:cubicBezTo>
                  <a:pt x="13990" y="11734"/>
                  <a:pt x="13994" y="11746"/>
                  <a:pt x="14002" y="11746"/>
                </a:cubicBezTo>
                <a:cubicBezTo>
                  <a:pt x="14008" y="11746"/>
                  <a:pt x="14016" y="11740"/>
                  <a:pt x="14026" y="11730"/>
                </a:cubicBezTo>
                <a:lnTo>
                  <a:pt x="14026" y="11730"/>
                </a:lnTo>
                <a:cubicBezTo>
                  <a:pt x="14014" y="11754"/>
                  <a:pt x="14014" y="11766"/>
                  <a:pt x="14002" y="11802"/>
                </a:cubicBezTo>
                <a:cubicBezTo>
                  <a:pt x="14012" y="11802"/>
                  <a:pt x="14038" y="11745"/>
                  <a:pt x="14046" y="11745"/>
                </a:cubicBezTo>
                <a:cubicBezTo>
                  <a:pt x="14048" y="11745"/>
                  <a:pt x="14050" y="11748"/>
                  <a:pt x="14050" y="11754"/>
                </a:cubicBezTo>
                <a:cubicBezTo>
                  <a:pt x="14038" y="11778"/>
                  <a:pt x="14014" y="11826"/>
                  <a:pt x="13990" y="11849"/>
                </a:cubicBezTo>
                <a:cubicBezTo>
                  <a:pt x="14014" y="11826"/>
                  <a:pt x="14050" y="11790"/>
                  <a:pt x="14073" y="11778"/>
                </a:cubicBezTo>
                <a:lnTo>
                  <a:pt x="14073" y="11778"/>
                </a:lnTo>
                <a:cubicBezTo>
                  <a:pt x="14061" y="11826"/>
                  <a:pt x="14038" y="11837"/>
                  <a:pt x="14026" y="11861"/>
                </a:cubicBezTo>
                <a:cubicBezTo>
                  <a:pt x="14050" y="11849"/>
                  <a:pt x="14085" y="11849"/>
                  <a:pt x="14121" y="11790"/>
                </a:cubicBezTo>
                <a:lnTo>
                  <a:pt x="14121" y="11767"/>
                </a:lnTo>
                <a:lnTo>
                  <a:pt x="14121" y="11767"/>
                </a:lnTo>
                <a:cubicBezTo>
                  <a:pt x="14114" y="11785"/>
                  <a:pt x="14094" y="11817"/>
                  <a:pt x="14085" y="11826"/>
                </a:cubicBezTo>
                <a:cubicBezTo>
                  <a:pt x="14078" y="11832"/>
                  <a:pt x="14074" y="11835"/>
                  <a:pt x="14071" y="11835"/>
                </a:cubicBezTo>
                <a:cubicBezTo>
                  <a:pt x="14058" y="11835"/>
                  <a:pt x="14076" y="11785"/>
                  <a:pt x="14085" y="11766"/>
                </a:cubicBezTo>
                <a:lnTo>
                  <a:pt x="14109" y="11754"/>
                </a:lnTo>
                <a:cubicBezTo>
                  <a:pt x="14129" y="11710"/>
                  <a:pt x="14129" y="11695"/>
                  <a:pt x="14119" y="11695"/>
                </a:cubicBezTo>
                <a:cubicBezTo>
                  <a:pt x="14101" y="11695"/>
                  <a:pt x="14053" y="11743"/>
                  <a:pt x="14040" y="11743"/>
                </a:cubicBezTo>
                <a:cubicBezTo>
                  <a:pt x="14039" y="11743"/>
                  <a:pt x="14038" y="11743"/>
                  <a:pt x="14038" y="11742"/>
                </a:cubicBezTo>
                <a:lnTo>
                  <a:pt x="14097" y="11647"/>
                </a:lnTo>
                <a:lnTo>
                  <a:pt x="14026" y="11718"/>
                </a:lnTo>
                <a:cubicBezTo>
                  <a:pt x="14038" y="11695"/>
                  <a:pt x="14061" y="11635"/>
                  <a:pt x="14085" y="11623"/>
                </a:cubicBezTo>
                <a:cubicBezTo>
                  <a:pt x="14082" y="11616"/>
                  <a:pt x="14077" y="11614"/>
                  <a:pt x="14073" y="11614"/>
                </a:cubicBezTo>
                <a:cubicBezTo>
                  <a:pt x="14068" y="11614"/>
                  <a:pt x="14064" y="11616"/>
                  <a:pt x="14061" y="11616"/>
                </a:cubicBezTo>
                <a:cubicBezTo>
                  <a:pt x="14058" y="11616"/>
                  <a:pt x="14057" y="11613"/>
                  <a:pt x="14061" y="11599"/>
                </a:cubicBezTo>
                <a:cubicBezTo>
                  <a:pt x="14061" y="11587"/>
                  <a:pt x="14061" y="11587"/>
                  <a:pt x="14061" y="11587"/>
                </a:cubicBezTo>
                <a:cubicBezTo>
                  <a:pt x="14071" y="11578"/>
                  <a:pt x="14096" y="11560"/>
                  <a:pt x="14087" y="11560"/>
                </a:cubicBezTo>
                <a:cubicBezTo>
                  <a:pt x="14084" y="11560"/>
                  <a:pt x="14080" y="11561"/>
                  <a:pt x="14073" y="11564"/>
                </a:cubicBezTo>
                <a:cubicBezTo>
                  <a:pt x="14073" y="11575"/>
                  <a:pt x="14061" y="11587"/>
                  <a:pt x="14050" y="11587"/>
                </a:cubicBezTo>
                <a:lnTo>
                  <a:pt x="14038" y="11599"/>
                </a:lnTo>
                <a:cubicBezTo>
                  <a:pt x="14047" y="11580"/>
                  <a:pt x="14065" y="11545"/>
                  <a:pt x="14071" y="11545"/>
                </a:cubicBezTo>
                <a:cubicBezTo>
                  <a:pt x="14072" y="11545"/>
                  <a:pt x="14073" y="11547"/>
                  <a:pt x="14073" y="11552"/>
                </a:cubicBezTo>
                <a:lnTo>
                  <a:pt x="14073" y="11552"/>
                </a:lnTo>
                <a:cubicBezTo>
                  <a:pt x="14073" y="11534"/>
                  <a:pt x="14068" y="11528"/>
                  <a:pt x="14060" y="11528"/>
                </a:cubicBezTo>
                <a:cubicBezTo>
                  <a:pt x="14047" y="11528"/>
                  <a:pt x="14027" y="11547"/>
                  <a:pt x="14019" y="11547"/>
                </a:cubicBezTo>
                <a:cubicBezTo>
                  <a:pt x="14015" y="11547"/>
                  <a:pt x="14016" y="11540"/>
                  <a:pt x="14026" y="11516"/>
                </a:cubicBezTo>
                <a:lnTo>
                  <a:pt x="14026" y="11516"/>
                </a:lnTo>
                <a:cubicBezTo>
                  <a:pt x="13966" y="11528"/>
                  <a:pt x="13990" y="11587"/>
                  <a:pt x="13919" y="11659"/>
                </a:cubicBezTo>
                <a:lnTo>
                  <a:pt x="13978" y="11468"/>
                </a:lnTo>
                <a:lnTo>
                  <a:pt x="13942" y="11540"/>
                </a:lnTo>
                <a:cubicBezTo>
                  <a:pt x="13942" y="11540"/>
                  <a:pt x="13942" y="11528"/>
                  <a:pt x="13954" y="11504"/>
                </a:cubicBezTo>
                <a:lnTo>
                  <a:pt x="13954" y="11504"/>
                </a:lnTo>
                <a:cubicBezTo>
                  <a:pt x="13919" y="11540"/>
                  <a:pt x="13942" y="11528"/>
                  <a:pt x="13907" y="11575"/>
                </a:cubicBezTo>
                <a:cubicBezTo>
                  <a:pt x="13919" y="11504"/>
                  <a:pt x="13847" y="11575"/>
                  <a:pt x="13895" y="11468"/>
                </a:cubicBezTo>
                <a:lnTo>
                  <a:pt x="13895" y="11468"/>
                </a:lnTo>
                <a:cubicBezTo>
                  <a:pt x="13859" y="11516"/>
                  <a:pt x="13895" y="11516"/>
                  <a:pt x="13847" y="11540"/>
                </a:cubicBezTo>
                <a:cubicBezTo>
                  <a:pt x="13867" y="11499"/>
                  <a:pt x="13871" y="11488"/>
                  <a:pt x="13867" y="11488"/>
                </a:cubicBezTo>
                <a:cubicBezTo>
                  <a:pt x="13862" y="11488"/>
                  <a:pt x="13843" y="11509"/>
                  <a:pt x="13832" y="11509"/>
                </a:cubicBezTo>
                <a:cubicBezTo>
                  <a:pt x="13827" y="11509"/>
                  <a:pt x="13823" y="11504"/>
                  <a:pt x="13823" y="11492"/>
                </a:cubicBezTo>
                <a:cubicBezTo>
                  <a:pt x="13859" y="11421"/>
                  <a:pt x="13859" y="11468"/>
                  <a:pt x="13871" y="11397"/>
                </a:cubicBezTo>
                <a:lnTo>
                  <a:pt x="13871" y="11397"/>
                </a:lnTo>
                <a:cubicBezTo>
                  <a:pt x="13854" y="11426"/>
                  <a:pt x="13845" y="11437"/>
                  <a:pt x="13840" y="11437"/>
                </a:cubicBezTo>
                <a:cubicBezTo>
                  <a:pt x="13827" y="11437"/>
                  <a:pt x="13839" y="11372"/>
                  <a:pt x="13826" y="11372"/>
                </a:cubicBezTo>
                <a:cubicBezTo>
                  <a:pt x="13825" y="11372"/>
                  <a:pt x="13824" y="11373"/>
                  <a:pt x="13823" y="11373"/>
                </a:cubicBezTo>
                <a:cubicBezTo>
                  <a:pt x="13823" y="11361"/>
                  <a:pt x="13835" y="11349"/>
                  <a:pt x="13847" y="11325"/>
                </a:cubicBezTo>
                <a:cubicBezTo>
                  <a:pt x="13837" y="11325"/>
                  <a:pt x="13818" y="11369"/>
                  <a:pt x="13805" y="11404"/>
                </a:cubicBezTo>
                <a:lnTo>
                  <a:pt x="13805" y="11404"/>
                </a:lnTo>
                <a:cubicBezTo>
                  <a:pt x="13802" y="11410"/>
                  <a:pt x="13799" y="11416"/>
                  <a:pt x="13799" y="11421"/>
                </a:cubicBezTo>
                <a:cubicBezTo>
                  <a:pt x="13796" y="11422"/>
                  <a:pt x="13793" y="11423"/>
                  <a:pt x="13790" y="11423"/>
                </a:cubicBezTo>
                <a:cubicBezTo>
                  <a:pt x="13775" y="11423"/>
                  <a:pt x="13764" y="11406"/>
                  <a:pt x="13750" y="11406"/>
                </a:cubicBezTo>
                <a:cubicBezTo>
                  <a:pt x="13747" y="11406"/>
                  <a:pt x="13743" y="11407"/>
                  <a:pt x="13740" y="11409"/>
                </a:cubicBezTo>
                <a:cubicBezTo>
                  <a:pt x="13752" y="11385"/>
                  <a:pt x="13716" y="11349"/>
                  <a:pt x="13704" y="11302"/>
                </a:cubicBezTo>
                <a:lnTo>
                  <a:pt x="13704" y="11290"/>
                </a:lnTo>
                <a:cubicBezTo>
                  <a:pt x="13669" y="11373"/>
                  <a:pt x="13645" y="11349"/>
                  <a:pt x="13621" y="11361"/>
                </a:cubicBezTo>
                <a:cubicBezTo>
                  <a:pt x="13645" y="11302"/>
                  <a:pt x="13657" y="11290"/>
                  <a:pt x="13680" y="11266"/>
                </a:cubicBezTo>
                <a:lnTo>
                  <a:pt x="13657" y="11254"/>
                </a:lnTo>
                <a:cubicBezTo>
                  <a:pt x="13645" y="11290"/>
                  <a:pt x="13633" y="11302"/>
                  <a:pt x="13621" y="11302"/>
                </a:cubicBezTo>
                <a:lnTo>
                  <a:pt x="13645" y="11242"/>
                </a:lnTo>
                <a:cubicBezTo>
                  <a:pt x="13643" y="11241"/>
                  <a:pt x="13641" y="11241"/>
                  <a:pt x="13639" y="11241"/>
                </a:cubicBezTo>
                <a:cubicBezTo>
                  <a:pt x="13622" y="11241"/>
                  <a:pt x="13598" y="11266"/>
                  <a:pt x="13580" y="11266"/>
                </a:cubicBezTo>
                <a:cubicBezTo>
                  <a:pt x="13572" y="11266"/>
                  <a:pt x="13565" y="11260"/>
                  <a:pt x="13561" y="11242"/>
                </a:cubicBezTo>
                <a:cubicBezTo>
                  <a:pt x="13549" y="11290"/>
                  <a:pt x="13526" y="11349"/>
                  <a:pt x="13514" y="11397"/>
                </a:cubicBezTo>
                <a:cubicBezTo>
                  <a:pt x="13502" y="11409"/>
                  <a:pt x="13502" y="11421"/>
                  <a:pt x="13490" y="11433"/>
                </a:cubicBezTo>
                <a:cubicBezTo>
                  <a:pt x="13490" y="11433"/>
                  <a:pt x="13490" y="11433"/>
                  <a:pt x="13478" y="11421"/>
                </a:cubicBezTo>
                <a:cubicBezTo>
                  <a:pt x="13490" y="11409"/>
                  <a:pt x="13490" y="11385"/>
                  <a:pt x="13502" y="11373"/>
                </a:cubicBezTo>
                <a:cubicBezTo>
                  <a:pt x="13502" y="11373"/>
                  <a:pt x="13514" y="11361"/>
                  <a:pt x="13514" y="11361"/>
                </a:cubicBezTo>
                <a:lnTo>
                  <a:pt x="13514" y="11361"/>
                </a:lnTo>
                <a:cubicBezTo>
                  <a:pt x="13514" y="11361"/>
                  <a:pt x="13503" y="11372"/>
                  <a:pt x="13496" y="11372"/>
                </a:cubicBezTo>
                <a:cubicBezTo>
                  <a:pt x="13493" y="11372"/>
                  <a:pt x="13490" y="11369"/>
                  <a:pt x="13490" y="11361"/>
                </a:cubicBezTo>
                <a:lnTo>
                  <a:pt x="13526" y="11314"/>
                </a:lnTo>
                <a:cubicBezTo>
                  <a:pt x="13526" y="11307"/>
                  <a:pt x="13525" y="11305"/>
                  <a:pt x="13524" y="11305"/>
                </a:cubicBezTo>
                <a:cubicBezTo>
                  <a:pt x="13518" y="11305"/>
                  <a:pt x="13503" y="11350"/>
                  <a:pt x="13492" y="11350"/>
                </a:cubicBezTo>
                <a:cubicBezTo>
                  <a:pt x="13492" y="11350"/>
                  <a:pt x="13491" y="11350"/>
                  <a:pt x="13490" y="11349"/>
                </a:cubicBezTo>
                <a:cubicBezTo>
                  <a:pt x="13502" y="11337"/>
                  <a:pt x="13502" y="11337"/>
                  <a:pt x="13502" y="11325"/>
                </a:cubicBezTo>
                <a:cubicBezTo>
                  <a:pt x="13514" y="11314"/>
                  <a:pt x="13514" y="11314"/>
                  <a:pt x="13502" y="11314"/>
                </a:cubicBezTo>
                <a:cubicBezTo>
                  <a:pt x="13514" y="11302"/>
                  <a:pt x="13514" y="11290"/>
                  <a:pt x="13514" y="11278"/>
                </a:cubicBezTo>
                <a:cubicBezTo>
                  <a:pt x="13516" y="11276"/>
                  <a:pt x="13517" y="11275"/>
                  <a:pt x="13518" y="11275"/>
                </a:cubicBezTo>
                <a:cubicBezTo>
                  <a:pt x="13521" y="11275"/>
                  <a:pt x="13519" y="11286"/>
                  <a:pt x="13520" y="11286"/>
                </a:cubicBezTo>
                <a:cubicBezTo>
                  <a:pt x="13521" y="11286"/>
                  <a:pt x="13523" y="11284"/>
                  <a:pt x="13526" y="11278"/>
                </a:cubicBezTo>
                <a:cubicBezTo>
                  <a:pt x="13526" y="11266"/>
                  <a:pt x="13514" y="11230"/>
                  <a:pt x="13526" y="11194"/>
                </a:cubicBezTo>
                <a:lnTo>
                  <a:pt x="13526" y="11194"/>
                </a:lnTo>
                <a:cubicBezTo>
                  <a:pt x="13514" y="11218"/>
                  <a:pt x="13502" y="11254"/>
                  <a:pt x="13490" y="11266"/>
                </a:cubicBezTo>
                <a:cubicBezTo>
                  <a:pt x="13466" y="11254"/>
                  <a:pt x="13502" y="11206"/>
                  <a:pt x="13502" y="11171"/>
                </a:cubicBezTo>
                <a:lnTo>
                  <a:pt x="13502" y="11171"/>
                </a:lnTo>
                <a:cubicBezTo>
                  <a:pt x="13490" y="11194"/>
                  <a:pt x="13478" y="11183"/>
                  <a:pt x="13466" y="11206"/>
                </a:cubicBezTo>
                <a:cubicBezTo>
                  <a:pt x="13466" y="11218"/>
                  <a:pt x="13466" y="11218"/>
                  <a:pt x="13454" y="11230"/>
                </a:cubicBezTo>
                <a:cubicBezTo>
                  <a:pt x="13454" y="11230"/>
                  <a:pt x="13454" y="11230"/>
                  <a:pt x="13454" y="11218"/>
                </a:cubicBezTo>
                <a:cubicBezTo>
                  <a:pt x="13454" y="11206"/>
                  <a:pt x="13454" y="11194"/>
                  <a:pt x="13466" y="11194"/>
                </a:cubicBezTo>
                <a:cubicBezTo>
                  <a:pt x="13466" y="11183"/>
                  <a:pt x="13478" y="11183"/>
                  <a:pt x="13478" y="11183"/>
                </a:cubicBezTo>
                <a:cubicBezTo>
                  <a:pt x="13490" y="11167"/>
                  <a:pt x="13490" y="11163"/>
                  <a:pt x="13486" y="11163"/>
                </a:cubicBezTo>
                <a:cubicBezTo>
                  <a:pt x="13482" y="11163"/>
                  <a:pt x="13474" y="11167"/>
                  <a:pt x="13470" y="11167"/>
                </a:cubicBezTo>
                <a:cubicBezTo>
                  <a:pt x="13466" y="11167"/>
                  <a:pt x="13466" y="11163"/>
                  <a:pt x="13478" y="11147"/>
                </a:cubicBezTo>
                <a:cubicBezTo>
                  <a:pt x="13490" y="11135"/>
                  <a:pt x="13490" y="11135"/>
                  <a:pt x="13490" y="11135"/>
                </a:cubicBezTo>
                <a:lnTo>
                  <a:pt x="13490" y="11135"/>
                </a:lnTo>
                <a:lnTo>
                  <a:pt x="13466" y="11147"/>
                </a:lnTo>
                <a:cubicBezTo>
                  <a:pt x="13476" y="11137"/>
                  <a:pt x="13501" y="11105"/>
                  <a:pt x="13510" y="11105"/>
                </a:cubicBezTo>
                <a:cubicBezTo>
                  <a:pt x="13512" y="11105"/>
                  <a:pt x="13514" y="11106"/>
                  <a:pt x="13514" y="11111"/>
                </a:cubicBezTo>
                <a:cubicBezTo>
                  <a:pt x="13521" y="11094"/>
                  <a:pt x="13516" y="11088"/>
                  <a:pt x="13508" y="11088"/>
                </a:cubicBezTo>
                <a:cubicBezTo>
                  <a:pt x="13496" y="11088"/>
                  <a:pt x="13477" y="11098"/>
                  <a:pt x="13469" y="11098"/>
                </a:cubicBezTo>
                <a:cubicBezTo>
                  <a:pt x="13464" y="11098"/>
                  <a:pt x="13464" y="11093"/>
                  <a:pt x="13477" y="11077"/>
                </a:cubicBezTo>
                <a:lnTo>
                  <a:pt x="13477" y="11077"/>
                </a:lnTo>
                <a:cubicBezTo>
                  <a:pt x="13439" y="11085"/>
                  <a:pt x="13422" y="11128"/>
                  <a:pt x="13347" y="11171"/>
                </a:cubicBezTo>
                <a:lnTo>
                  <a:pt x="13478" y="11028"/>
                </a:lnTo>
                <a:lnTo>
                  <a:pt x="13418" y="11075"/>
                </a:lnTo>
                <a:cubicBezTo>
                  <a:pt x="13418" y="11075"/>
                  <a:pt x="13418" y="11064"/>
                  <a:pt x="13442" y="11052"/>
                </a:cubicBezTo>
                <a:lnTo>
                  <a:pt x="13442" y="11052"/>
                </a:lnTo>
                <a:cubicBezTo>
                  <a:pt x="13395" y="11075"/>
                  <a:pt x="13418" y="11075"/>
                  <a:pt x="13371" y="11099"/>
                </a:cubicBezTo>
                <a:cubicBezTo>
                  <a:pt x="13418" y="11040"/>
                  <a:pt x="13323" y="11099"/>
                  <a:pt x="13418" y="11004"/>
                </a:cubicBezTo>
                <a:lnTo>
                  <a:pt x="13418" y="11004"/>
                </a:lnTo>
                <a:cubicBezTo>
                  <a:pt x="13371" y="11040"/>
                  <a:pt x="13383" y="11052"/>
                  <a:pt x="13347" y="11064"/>
                </a:cubicBezTo>
                <a:cubicBezTo>
                  <a:pt x="13382" y="11028"/>
                  <a:pt x="13387" y="11019"/>
                  <a:pt x="13380" y="11019"/>
                </a:cubicBezTo>
                <a:cubicBezTo>
                  <a:pt x="13374" y="11019"/>
                  <a:pt x="13354" y="11030"/>
                  <a:pt x="13349" y="11030"/>
                </a:cubicBezTo>
                <a:cubicBezTo>
                  <a:pt x="13347" y="11030"/>
                  <a:pt x="13348" y="11027"/>
                  <a:pt x="13359" y="11016"/>
                </a:cubicBezTo>
                <a:cubicBezTo>
                  <a:pt x="13407" y="10968"/>
                  <a:pt x="13395" y="11004"/>
                  <a:pt x="13430" y="10956"/>
                </a:cubicBezTo>
                <a:lnTo>
                  <a:pt x="13430" y="10956"/>
                </a:lnTo>
                <a:cubicBezTo>
                  <a:pt x="13407" y="10974"/>
                  <a:pt x="13395" y="10981"/>
                  <a:pt x="13390" y="10981"/>
                </a:cubicBezTo>
                <a:cubicBezTo>
                  <a:pt x="13375" y="10981"/>
                  <a:pt x="13424" y="10921"/>
                  <a:pt x="13407" y="10921"/>
                </a:cubicBezTo>
                <a:cubicBezTo>
                  <a:pt x="13383" y="10944"/>
                  <a:pt x="13371" y="10944"/>
                  <a:pt x="13359" y="10956"/>
                </a:cubicBezTo>
                <a:cubicBezTo>
                  <a:pt x="13368" y="10948"/>
                  <a:pt x="13381" y="10936"/>
                  <a:pt x="13394" y="10925"/>
                </a:cubicBezTo>
                <a:lnTo>
                  <a:pt x="13394" y="10925"/>
                </a:lnTo>
                <a:cubicBezTo>
                  <a:pt x="13385" y="10930"/>
                  <a:pt x="13375" y="10940"/>
                  <a:pt x="13359" y="10956"/>
                </a:cubicBezTo>
                <a:cubicBezTo>
                  <a:pt x="13349" y="10956"/>
                  <a:pt x="13348" y="10941"/>
                  <a:pt x="13335" y="10941"/>
                </a:cubicBezTo>
                <a:cubicBezTo>
                  <a:pt x="13332" y="10941"/>
                  <a:pt x="13328" y="10942"/>
                  <a:pt x="13323" y="10944"/>
                </a:cubicBezTo>
                <a:cubicBezTo>
                  <a:pt x="13344" y="10923"/>
                  <a:pt x="13337" y="10883"/>
                  <a:pt x="13344" y="10849"/>
                </a:cubicBezTo>
                <a:lnTo>
                  <a:pt x="13344" y="10849"/>
                </a:lnTo>
                <a:cubicBezTo>
                  <a:pt x="13318" y="10869"/>
                  <a:pt x="13304" y="10873"/>
                  <a:pt x="13293" y="10873"/>
                </a:cubicBezTo>
                <a:cubicBezTo>
                  <a:pt x="13286" y="10873"/>
                  <a:pt x="13280" y="10870"/>
                  <a:pt x="13274" y="10870"/>
                </a:cubicBezTo>
                <a:cubicBezTo>
                  <a:pt x="13271" y="10870"/>
                  <a:pt x="13268" y="10871"/>
                  <a:pt x="13264" y="10873"/>
                </a:cubicBezTo>
                <a:cubicBezTo>
                  <a:pt x="13311" y="10837"/>
                  <a:pt x="13323" y="10825"/>
                  <a:pt x="13347" y="10813"/>
                </a:cubicBezTo>
                <a:lnTo>
                  <a:pt x="13347" y="10802"/>
                </a:lnTo>
                <a:cubicBezTo>
                  <a:pt x="13323" y="10813"/>
                  <a:pt x="13299" y="10825"/>
                  <a:pt x="13288" y="10825"/>
                </a:cubicBezTo>
                <a:lnTo>
                  <a:pt x="13347" y="10778"/>
                </a:lnTo>
                <a:cubicBezTo>
                  <a:pt x="13340" y="10778"/>
                  <a:pt x="13311" y="10791"/>
                  <a:pt x="13295" y="10791"/>
                </a:cubicBezTo>
                <a:cubicBezTo>
                  <a:pt x="13284" y="10791"/>
                  <a:pt x="13278" y="10785"/>
                  <a:pt x="13288" y="10766"/>
                </a:cubicBezTo>
                <a:lnTo>
                  <a:pt x="13288" y="10766"/>
                </a:lnTo>
                <a:cubicBezTo>
                  <a:pt x="13269" y="10777"/>
                  <a:pt x="13249" y="10794"/>
                  <a:pt x="13228" y="10813"/>
                </a:cubicBezTo>
                <a:lnTo>
                  <a:pt x="13228" y="10813"/>
                </a:lnTo>
                <a:cubicBezTo>
                  <a:pt x="13230" y="10809"/>
                  <a:pt x="13230" y="10807"/>
                  <a:pt x="13227" y="10807"/>
                </a:cubicBezTo>
                <a:cubicBezTo>
                  <a:pt x="13219" y="10807"/>
                  <a:pt x="13191" y="10827"/>
                  <a:pt x="13182" y="10827"/>
                </a:cubicBezTo>
                <a:cubicBezTo>
                  <a:pt x="13181" y="10827"/>
                  <a:pt x="13180" y="10827"/>
                  <a:pt x="13180" y="10825"/>
                </a:cubicBezTo>
                <a:cubicBezTo>
                  <a:pt x="13228" y="10790"/>
                  <a:pt x="13204" y="10802"/>
                  <a:pt x="13240" y="10778"/>
                </a:cubicBezTo>
                <a:cubicBezTo>
                  <a:pt x="13252" y="10766"/>
                  <a:pt x="13264" y="10742"/>
                  <a:pt x="13288" y="10718"/>
                </a:cubicBezTo>
                <a:lnTo>
                  <a:pt x="13288" y="10718"/>
                </a:lnTo>
                <a:cubicBezTo>
                  <a:pt x="13264" y="10730"/>
                  <a:pt x="13240" y="10754"/>
                  <a:pt x="13228" y="10754"/>
                </a:cubicBezTo>
                <a:cubicBezTo>
                  <a:pt x="13216" y="10742"/>
                  <a:pt x="13276" y="10718"/>
                  <a:pt x="13288" y="10683"/>
                </a:cubicBezTo>
                <a:lnTo>
                  <a:pt x="13288" y="10683"/>
                </a:lnTo>
                <a:cubicBezTo>
                  <a:pt x="13252" y="10706"/>
                  <a:pt x="13276" y="10671"/>
                  <a:pt x="13216" y="10730"/>
                </a:cubicBezTo>
                <a:cubicBezTo>
                  <a:pt x="13216" y="10718"/>
                  <a:pt x="13240" y="10694"/>
                  <a:pt x="13264" y="10683"/>
                </a:cubicBezTo>
                <a:lnTo>
                  <a:pt x="13264" y="10683"/>
                </a:lnTo>
                <a:cubicBezTo>
                  <a:pt x="13258" y="10685"/>
                  <a:pt x="13253" y="10685"/>
                  <a:pt x="13248" y="10685"/>
                </a:cubicBezTo>
                <a:cubicBezTo>
                  <a:pt x="13240" y="10685"/>
                  <a:pt x="13233" y="10683"/>
                  <a:pt x="13225" y="10683"/>
                </a:cubicBezTo>
                <a:cubicBezTo>
                  <a:pt x="13213" y="10683"/>
                  <a:pt x="13198" y="10688"/>
                  <a:pt x="13168" y="10718"/>
                </a:cubicBezTo>
                <a:cubicBezTo>
                  <a:pt x="13157" y="10723"/>
                  <a:pt x="13148" y="10726"/>
                  <a:pt x="13141" y="10726"/>
                </a:cubicBezTo>
                <a:cubicBezTo>
                  <a:pt x="13103" y="10726"/>
                  <a:pt x="13151" y="10647"/>
                  <a:pt x="13121" y="10647"/>
                </a:cubicBezTo>
                <a:lnTo>
                  <a:pt x="13133" y="10635"/>
                </a:lnTo>
                <a:cubicBezTo>
                  <a:pt x="13117" y="10635"/>
                  <a:pt x="13106" y="10624"/>
                  <a:pt x="13087" y="10624"/>
                </a:cubicBezTo>
                <a:cubicBezTo>
                  <a:pt x="13077" y="10624"/>
                  <a:pt x="13065" y="10627"/>
                  <a:pt x="13049" y="10635"/>
                </a:cubicBezTo>
                <a:cubicBezTo>
                  <a:pt x="13049" y="10635"/>
                  <a:pt x="13073" y="10599"/>
                  <a:pt x="13109" y="10587"/>
                </a:cubicBezTo>
                <a:cubicBezTo>
                  <a:pt x="13099" y="10587"/>
                  <a:pt x="13090" y="10589"/>
                  <a:pt x="13083" y="10589"/>
                </a:cubicBezTo>
                <a:cubicBezTo>
                  <a:pt x="13072" y="10589"/>
                  <a:pt x="13066" y="10585"/>
                  <a:pt x="13073" y="10563"/>
                </a:cubicBezTo>
                <a:cubicBezTo>
                  <a:pt x="13085" y="10563"/>
                  <a:pt x="13085" y="10552"/>
                  <a:pt x="13097" y="10552"/>
                </a:cubicBezTo>
                <a:lnTo>
                  <a:pt x="13133" y="10552"/>
                </a:lnTo>
                <a:cubicBezTo>
                  <a:pt x="13133" y="10552"/>
                  <a:pt x="13133" y="10552"/>
                  <a:pt x="13121" y="10563"/>
                </a:cubicBezTo>
                <a:lnTo>
                  <a:pt x="13145" y="10552"/>
                </a:lnTo>
                <a:cubicBezTo>
                  <a:pt x="13168" y="10546"/>
                  <a:pt x="13189" y="10543"/>
                  <a:pt x="13209" y="10543"/>
                </a:cubicBezTo>
                <a:cubicBezTo>
                  <a:pt x="13228" y="10543"/>
                  <a:pt x="13246" y="10546"/>
                  <a:pt x="13264" y="10552"/>
                </a:cubicBezTo>
                <a:cubicBezTo>
                  <a:pt x="13237" y="10574"/>
                  <a:pt x="13224" y="10580"/>
                  <a:pt x="13215" y="10580"/>
                </a:cubicBezTo>
                <a:cubicBezTo>
                  <a:pt x="13206" y="10580"/>
                  <a:pt x="13202" y="10574"/>
                  <a:pt x="13192" y="10574"/>
                </a:cubicBezTo>
                <a:cubicBezTo>
                  <a:pt x="13182" y="10574"/>
                  <a:pt x="13167" y="10581"/>
                  <a:pt x="13133" y="10611"/>
                </a:cubicBezTo>
                <a:cubicBezTo>
                  <a:pt x="13173" y="10603"/>
                  <a:pt x="13230" y="10578"/>
                  <a:pt x="13262" y="10578"/>
                </a:cubicBezTo>
                <a:cubicBezTo>
                  <a:pt x="13278" y="10578"/>
                  <a:pt x="13288" y="10584"/>
                  <a:pt x="13288" y="10599"/>
                </a:cubicBezTo>
                <a:cubicBezTo>
                  <a:pt x="13288" y="10611"/>
                  <a:pt x="13252" y="10623"/>
                  <a:pt x="13228" y="10635"/>
                </a:cubicBezTo>
                <a:cubicBezTo>
                  <a:pt x="13278" y="10635"/>
                  <a:pt x="13269" y="10676"/>
                  <a:pt x="13307" y="10676"/>
                </a:cubicBezTo>
                <a:cubicBezTo>
                  <a:pt x="13314" y="10676"/>
                  <a:pt x="13323" y="10675"/>
                  <a:pt x="13335" y="10671"/>
                </a:cubicBezTo>
                <a:lnTo>
                  <a:pt x="13335" y="10671"/>
                </a:lnTo>
                <a:cubicBezTo>
                  <a:pt x="13335" y="10683"/>
                  <a:pt x="13323" y="10683"/>
                  <a:pt x="13311" y="10694"/>
                </a:cubicBezTo>
                <a:cubicBezTo>
                  <a:pt x="13311" y="10694"/>
                  <a:pt x="13311" y="10702"/>
                  <a:pt x="13318" y="10702"/>
                </a:cubicBezTo>
                <a:cubicBezTo>
                  <a:pt x="13323" y="10702"/>
                  <a:pt x="13332" y="10698"/>
                  <a:pt x="13347" y="10683"/>
                </a:cubicBezTo>
                <a:lnTo>
                  <a:pt x="13335" y="10683"/>
                </a:lnTo>
                <a:cubicBezTo>
                  <a:pt x="13383" y="10623"/>
                  <a:pt x="13466" y="10587"/>
                  <a:pt x="13502" y="10563"/>
                </a:cubicBezTo>
                <a:lnTo>
                  <a:pt x="13502" y="10563"/>
                </a:lnTo>
                <a:cubicBezTo>
                  <a:pt x="13383" y="10659"/>
                  <a:pt x="13490" y="10611"/>
                  <a:pt x="13335" y="10730"/>
                </a:cubicBezTo>
                <a:cubicBezTo>
                  <a:pt x="13347" y="10730"/>
                  <a:pt x="13371" y="10718"/>
                  <a:pt x="13395" y="10694"/>
                </a:cubicBezTo>
                <a:lnTo>
                  <a:pt x="13395" y="10694"/>
                </a:lnTo>
                <a:cubicBezTo>
                  <a:pt x="13395" y="10706"/>
                  <a:pt x="13383" y="10718"/>
                  <a:pt x="13347" y="10742"/>
                </a:cubicBezTo>
                <a:cubicBezTo>
                  <a:pt x="13378" y="10732"/>
                  <a:pt x="13408" y="10704"/>
                  <a:pt x="13424" y="10704"/>
                </a:cubicBezTo>
                <a:cubicBezTo>
                  <a:pt x="13427" y="10704"/>
                  <a:pt x="13429" y="10705"/>
                  <a:pt x="13430" y="10706"/>
                </a:cubicBezTo>
                <a:cubicBezTo>
                  <a:pt x="13423" y="10713"/>
                  <a:pt x="13418" y="10718"/>
                  <a:pt x="13412" y="10722"/>
                </a:cubicBezTo>
                <a:lnTo>
                  <a:pt x="13412" y="10722"/>
                </a:lnTo>
                <a:cubicBezTo>
                  <a:pt x="13429" y="10714"/>
                  <a:pt x="13444" y="10708"/>
                  <a:pt x="13451" y="10708"/>
                </a:cubicBezTo>
                <a:cubicBezTo>
                  <a:pt x="13456" y="10708"/>
                  <a:pt x="13458" y="10711"/>
                  <a:pt x="13454" y="10718"/>
                </a:cubicBezTo>
                <a:cubicBezTo>
                  <a:pt x="13442" y="10730"/>
                  <a:pt x="13430" y="10742"/>
                  <a:pt x="13430" y="10742"/>
                </a:cubicBezTo>
                <a:cubicBezTo>
                  <a:pt x="13433" y="10743"/>
                  <a:pt x="13436" y="10744"/>
                  <a:pt x="13439" y="10744"/>
                </a:cubicBezTo>
                <a:cubicBezTo>
                  <a:pt x="13462" y="10744"/>
                  <a:pt x="13509" y="10723"/>
                  <a:pt x="13534" y="10723"/>
                </a:cubicBezTo>
                <a:cubicBezTo>
                  <a:pt x="13546" y="10723"/>
                  <a:pt x="13553" y="10728"/>
                  <a:pt x="13549" y="10742"/>
                </a:cubicBezTo>
                <a:cubicBezTo>
                  <a:pt x="13454" y="10813"/>
                  <a:pt x="13526" y="10778"/>
                  <a:pt x="13454" y="10849"/>
                </a:cubicBezTo>
                <a:lnTo>
                  <a:pt x="13490" y="10837"/>
                </a:lnTo>
                <a:lnTo>
                  <a:pt x="13526" y="10802"/>
                </a:lnTo>
                <a:cubicBezTo>
                  <a:pt x="13526" y="10803"/>
                  <a:pt x="13527" y="10804"/>
                  <a:pt x="13530" y="10804"/>
                </a:cubicBezTo>
                <a:cubicBezTo>
                  <a:pt x="13539" y="10804"/>
                  <a:pt x="13559" y="10797"/>
                  <a:pt x="13570" y="10797"/>
                </a:cubicBezTo>
                <a:cubicBezTo>
                  <a:pt x="13578" y="10797"/>
                  <a:pt x="13582" y="10801"/>
                  <a:pt x="13573" y="10813"/>
                </a:cubicBezTo>
                <a:lnTo>
                  <a:pt x="13538" y="10825"/>
                </a:lnTo>
                <a:lnTo>
                  <a:pt x="13573" y="10837"/>
                </a:lnTo>
                <a:lnTo>
                  <a:pt x="13585" y="10802"/>
                </a:lnTo>
                <a:cubicBezTo>
                  <a:pt x="13622" y="10783"/>
                  <a:pt x="13659" y="10743"/>
                  <a:pt x="13668" y="10743"/>
                </a:cubicBezTo>
                <a:cubicBezTo>
                  <a:pt x="13671" y="10743"/>
                  <a:pt x="13671" y="10746"/>
                  <a:pt x="13669" y="10754"/>
                </a:cubicBezTo>
                <a:cubicBezTo>
                  <a:pt x="13657" y="10754"/>
                  <a:pt x="13680" y="10766"/>
                  <a:pt x="13645" y="10802"/>
                </a:cubicBezTo>
                <a:cubicBezTo>
                  <a:pt x="13658" y="10795"/>
                  <a:pt x="13676" y="10788"/>
                  <a:pt x="13686" y="10788"/>
                </a:cubicBezTo>
                <a:cubicBezTo>
                  <a:pt x="13694" y="10788"/>
                  <a:pt x="13697" y="10792"/>
                  <a:pt x="13692" y="10802"/>
                </a:cubicBezTo>
                <a:cubicBezTo>
                  <a:pt x="13669" y="10825"/>
                  <a:pt x="13609" y="10873"/>
                  <a:pt x="13597" y="10885"/>
                </a:cubicBezTo>
                <a:cubicBezTo>
                  <a:pt x="13617" y="10869"/>
                  <a:pt x="13627" y="10865"/>
                  <a:pt x="13635" y="10865"/>
                </a:cubicBezTo>
                <a:cubicBezTo>
                  <a:pt x="13643" y="10865"/>
                  <a:pt x="13649" y="10869"/>
                  <a:pt x="13658" y="10869"/>
                </a:cubicBezTo>
                <a:cubicBezTo>
                  <a:pt x="13667" y="10869"/>
                  <a:pt x="13680" y="10865"/>
                  <a:pt x="13704" y="10849"/>
                </a:cubicBezTo>
                <a:lnTo>
                  <a:pt x="13704" y="10849"/>
                </a:lnTo>
                <a:cubicBezTo>
                  <a:pt x="13692" y="10861"/>
                  <a:pt x="13645" y="10885"/>
                  <a:pt x="13645" y="10897"/>
                </a:cubicBezTo>
                <a:lnTo>
                  <a:pt x="13692" y="10861"/>
                </a:lnTo>
                <a:lnTo>
                  <a:pt x="13692" y="10861"/>
                </a:lnTo>
                <a:cubicBezTo>
                  <a:pt x="13680" y="10885"/>
                  <a:pt x="13680" y="10885"/>
                  <a:pt x="13645" y="10909"/>
                </a:cubicBezTo>
                <a:cubicBezTo>
                  <a:pt x="13646" y="10911"/>
                  <a:pt x="13648" y="10912"/>
                  <a:pt x="13650" y="10912"/>
                </a:cubicBezTo>
                <a:cubicBezTo>
                  <a:pt x="13667" y="10912"/>
                  <a:pt x="13708" y="10867"/>
                  <a:pt x="13718" y="10867"/>
                </a:cubicBezTo>
                <a:cubicBezTo>
                  <a:pt x="13721" y="10867"/>
                  <a:pt x="13721" y="10872"/>
                  <a:pt x="13716" y="10885"/>
                </a:cubicBezTo>
                <a:cubicBezTo>
                  <a:pt x="13704" y="10885"/>
                  <a:pt x="13704" y="10885"/>
                  <a:pt x="13692" y="10897"/>
                </a:cubicBezTo>
                <a:cubicBezTo>
                  <a:pt x="13680" y="10933"/>
                  <a:pt x="13752" y="10909"/>
                  <a:pt x="13740" y="10944"/>
                </a:cubicBezTo>
                <a:cubicBezTo>
                  <a:pt x="13710" y="10974"/>
                  <a:pt x="13701" y="10979"/>
                  <a:pt x="13696" y="10979"/>
                </a:cubicBezTo>
                <a:cubicBezTo>
                  <a:pt x="13694" y="10979"/>
                  <a:pt x="13693" y="10978"/>
                  <a:pt x="13690" y="10978"/>
                </a:cubicBezTo>
                <a:cubicBezTo>
                  <a:pt x="13686" y="10978"/>
                  <a:pt x="13679" y="10982"/>
                  <a:pt x="13657" y="11004"/>
                </a:cubicBezTo>
                <a:cubicBezTo>
                  <a:pt x="13660" y="11006"/>
                  <a:pt x="13666" y="11007"/>
                  <a:pt x="13673" y="11007"/>
                </a:cubicBezTo>
                <a:cubicBezTo>
                  <a:pt x="13695" y="11007"/>
                  <a:pt x="13730" y="11000"/>
                  <a:pt x="13756" y="11000"/>
                </a:cubicBezTo>
                <a:cubicBezTo>
                  <a:pt x="13774" y="11000"/>
                  <a:pt x="13788" y="11003"/>
                  <a:pt x="13788" y="11016"/>
                </a:cubicBezTo>
                <a:lnTo>
                  <a:pt x="13788" y="11004"/>
                </a:lnTo>
                <a:cubicBezTo>
                  <a:pt x="13815" y="10985"/>
                  <a:pt x="13828" y="10978"/>
                  <a:pt x="13832" y="10978"/>
                </a:cubicBezTo>
                <a:cubicBezTo>
                  <a:pt x="13845" y="10978"/>
                  <a:pt x="13781" y="11042"/>
                  <a:pt x="13801" y="11042"/>
                </a:cubicBezTo>
                <a:cubicBezTo>
                  <a:pt x="13802" y="11042"/>
                  <a:pt x="13804" y="11042"/>
                  <a:pt x="13805" y="11042"/>
                </a:cubicBezTo>
                <a:lnTo>
                  <a:pt x="13805" y="11042"/>
                </a:lnTo>
                <a:cubicBezTo>
                  <a:pt x="13793" y="11048"/>
                  <a:pt x="13770" y="11069"/>
                  <a:pt x="13764" y="11076"/>
                </a:cubicBezTo>
                <a:lnTo>
                  <a:pt x="13764" y="11076"/>
                </a:lnTo>
                <a:cubicBezTo>
                  <a:pt x="13764" y="11091"/>
                  <a:pt x="13775" y="11095"/>
                  <a:pt x="13791" y="11095"/>
                </a:cubicBezTo>
                <a:cubicBezTo>
                  <a:pt x="13813" y="11095"/>
                  <a:pt x="13844" y="11087"/>
                  <a:pt x="13871" y="11087"/>
                </a:cubicBezTo>
                <a:lnTo>
                  <a:pt x="13847" y="11111"/>
                </a:lnTo>
                <a:cubicBezTo>
                  <a:pt x="13823" y="11135"/>
                  <a:pt x="13847" y="11147"/>
                  <a:pt x="13847" y="11171"/>
                </a:cubicBezTo>
                <a:cubicBezTo>
                  <a:pt x="13871" y="11147"/>
                  <a:pt x="13871" y="11159"/>
                  <a:pt x="13919" y="11123"/>
                </a:cubicBezTo>
                <a:lnTo>
                  <a:pt x="13919" y="11123"/>
                </a:lnTo>
                <a:cubicBezTo>
                  <a:pt x="13859" y="11188"/>
                  <a:pt x="13872" y="11198"/>
                  <a:pt x="13899" y="11198"/>
                </a:cubicBezTo>
                <a:cubicBezTo>
                  <a:pt x="13912" y="11198"/>
                  <a:pt x="13928" y="11196"/>
                  <a:pt x="13941" y="11196"/>
                </a:cubicBezTo>
                <a:cubicBezTo>
                  <a:pt x="13964" y="11196"/>
                  <a:pt x="13975" y="11205"/>
                  <a:pt x="13930" y="11254"/>
                </a:cubicBezTo>
                <a:cubicBezTo>
                  <a:pt x="13930" y="11254"/>
                  <a:pt x="13907" y="11266"/>
                  <a:pt x="13907" y="11266"/>
                </a:cubicBezTo>
                <a:lnTo>
                  <a:pt x="13954" y="11278"/>
                </a:lnTo>
                <a:cubicBezTo>
                  <a:pt x="14002" y="11242"/>
                  <a:pt x="13978" y="11254"/>
                  <a:pt x="14014" y="11218"/>
                </a:cubicBezTo>
                <a:cubicBezTo>
                  <a:pt x="14049" y="11194"/>
                  <a:pt x="14073" y="11194"/>
                  <a:pt x="14073" y="11194"/>
                </a:cubicBezTo>
                <a:lnTo>
                  <a:pt x="14073" y="11194"/>
                </a:lnTo>
                <a:cubicBezTo>
                  <a:pt x="14038" y="11206"/>
                  <a:pt x="14002" y="11254"/>
                  <a:pt x="13978" y="11278"/>
                </a:cubicBezTo>
                <a:cubicBezTo>
                  <a:pt x="13990" y="11266"/>
                  <a:pt x="14002" y="11254"/>
                  <a:pt x="14026" y="11242"/>
                </a:cubicBezTo>
                <a:lnTo>
                  <a:pt x="14026" y="11242"/>
                </a:lnTo>
                <a:cubicBezTo>
                  <a:pt x="14006" y="11262"/>
                  <a:pt x="14001" y="11269"/>
                  <a:pt x="14004" y="11269"/>
                </a:cubicBezTo>
                <a:cubicBezTo>
                  <a:pt x="14012" y="11269"/>
                  <a:pt x="14069" y="11227"/>
                  <a:pt x="14080" y="11227"/>
                </a:cubicBezTo>
                <a:cubicBezTo>
                  <a:pt x="14083" y="11227"/>
                  <a:pt x="14082" y="11231"/>
                  <a:pt x="14073" y="11242"/>
                </a:cubicBezTo>
                <a:lnTo>
                  <a:pt x="14050" y="11254"/>
                </a:lnTo>
                <a:cubicBezTo>
                  <a:pt x="14065" y="11254"/>
                  <a:pt x="14087" y="11249"/>
                  <a:pt x="14099" y="11249"/>
                </a:cubicBezTo>
                <a:cubicBezTo>
                  <a:pt x="14105" y="11249"/>
                  <a:pt x="14109" y="11250"/>
                  <a:pt x="14109" y="11254"/>
                </a:cubicBezTo>
                <a:cubicBezTo>
                  <a:pt x="14050" y="11290"/>
                  <a:pt x="14073" y="11266"/>
                  <a:pt x="14026" y="11290"/>
                </a:cubicBezTo>
                <a:cubicBezTo>
                  <a:pt x="14027" y="11291"/>
                  <a:pt x="14029" y="11291"/>
                  <a:pt x="14032" y="11291"/>
                </a:cubicBezTo>
                <a:cubicBezTo>
                  <a:pt x="14050" y="11291"/>
                  <a:pt x="14098" y="11271"/>
                  <a:pt x="14111" y="11271"/>
                </a:cubicBezTo>
                <a:cubicBezTo>
                  <a:pt x="14117" y="11271"/>
                  <a:pt x="14115" y="11276"/>
                  <a:pt x="14097" y="11290"/>
                </a:cubicBezTo>
                <a:lnTo>
                  <a:pt x="14061" y="11290"/>
                </a:lnTo>
                <a:cubicBezTo>
                  <a:pt x="13990" y="11349"/>
                  <a:pt x="14014" y="11337"/>
                  <a:pt x="14002" y="11349"/>
                </a:cubicBezTo>
                <a:lnTo>
                  <a:pt x="13990" y="11397"/>
                </a:lnTo>
                <a:lnTo>
                  <a:pt x="14002" y="11373"/>
                </a:lnTo>
                <a:cubicBezTo>
                  <a:pt x="14057" y="11345"/>
                  <a:pt x="14081" y="11337"/>
                  <a:pt x="14092" y="11337"/>
                </a:cubicBezTo>
                <a:cubicBezTo>
                  <a:pt x="14107" y="11337"/>
                  <a:pt x="14099" y="11351"/>
                  <a:pt x="14113" y="11351"/>
                </a:cubicBezTo>
                <a:cubicBezTo>
                  <a:pt x="14120" y="11351"/>
                  <a:pt x="14133" y="11348"/>
                  <a:pt x="14157" y="11337"/>
                </a:cubicBezTo>
                <a:lnTo>
                  <a:pt x="14157" y="11337"/>
                </a:lnTo>
                <a:cubicBezTo>
                  <a:pt x="14050" y="11385"/>
                  <a:pt x="14097" y="11373"/>
                  <a:pt x="14038" y="11409"/>
                </a:cubicBezTo>
                <a:cubicBezTo>
                  <a:pt x="14014" y="11433"/>
                  <a:pt x="14002" y="11445"/>
                  <a:pt x="13978" y="11456"/>
                </a:cubicBezTo>
                <a:cubicBezTo>
                  <a:pt x="13989" y="11452"/>
                  <a:pt x="13994" y="11451"/>
                  <a:pt x="13997" y="11451"/>
                </a:cubicBezTo>
                <a:cubicBezTo>
                  <a:pt x="14006" y="11451"/>
                  <a:pt x="13984" y="11468"/>
                  <a:pt x="13997" y="11468"/>
                </a:cubicBezTo>
                <a:cubicBezTo>
                  <a:pt x="14003" y="11468"/>
                  <a:pt x="14014" y="11465"/>
                  <a:pt x="14038" y="11456"/>
                </a:cubicBezTo>
                <a:lnTo>
                  <a:pt x="14038" y="11456"/>
                </a:lnTo>
                <a:cubicBezTo>
                  <a:pt x="14014" y="11480"/>
                  <a:pt x="14038" y="11468"/>
                  <a:pt x="13978" y="11504"/>
                </a:cubicBezTo>
                <a:cubicBezTo>
                  <a:pt x="14002" y="11504"/>
                  <a:pt x="14014" y="11480"/>
                  <a:pt x="14050" y="11456"/>
                </a:cubicBezTo>
                <a:cubicBezTo>
                  <a:pt x="14057" y="11454"/>
                  <a:pt x="14063" y="11453"/>
                  <a:pt x="14067" y="11453"/>
                </a:cubicBezTo>
                <a:cubicBezTo>
                  <a:pt x="14101" y="11453"/>
                  <a:pt x="14020" y="11523"/>
                  <a:pt x="14063" y="11523"/>
                </a:cubicBezTo>
                <a:cubicBezTo>
                  <a:pt x="14070" y="11523"/>
                  <a:pt x="14081" y="11521"/>
                  <a:pt x="14097" y="11516"/>
                </a:cubicBezTo>
                <a:cubicBezTo>
                  <a:pt x="14148" y="11516"/>
                  <a:pt x="14208" y="11490"/>
                  <a:pt x="14254" y="11490"/>
                </a:cubicBezTo>
                <a:cubicBezTo>
                  <a:pt x="14262" y="11490"/>
                  <a:pt x="14269" y="11490"/>
                  <a:pt x="14276" y="11492"/>
                </a:cubicBezTo>
                <a:cubicBezTo>
                  <a:pt x="14240" y="11516"/>
                  <a:pt x="14192" y="11528"/>
                  <a:pt x="14192" y="11528"/>
                </a:cubicBezTo>
                <a:cubicBezTo>
                  <a:pt x="14157" y="11552"/>
                  <a:pt x="14169" y="11552"/>
                  <a:pt x="14204" y="11552"/>
                </a:cubicBezTo>
                <a:cubicBezTo>
                  <a:pt x="14180" y="11564"/>
                  <a:pt x="14169" y="11575"/>
                  <a:pt x="14145" y="11587"/>
                </a:cubicBezTo>
                <a:cubicBezTo>
                  <a:pt x="14145" y="11589"/>
                  <a:pt x="14146" y="11589"/>
                  <a:pt x="14148" y="11589"/>
                </a:cubicBezTo>
                <a:cubicBezTo>
                  <a:pt x="14158" y="11589"/>
                  <a:pt x="14189" y="11574"/>
                  <a:pt x="14199" y="11574"/>
                </a:cubicBezTo>
                <a:cubicBezTo>
                  <a:pt x="14203" y="11574"/>
                  <a:pt x="14202" y="11577"/>
                  <a:pt x="14192" y="11587"/>
                </a:cubicBezTo>
                <a:cubicBezTo>
                  <a:pt x="14169" y="11587"/>
                  <a:pt x="14133" y="11611"/>
                  <a:pt x="14097" y="11611"/>
                </a:cubicBezTo>
                <a:lnTo>
                  <a:pt x="14193" y="11611"/>
                </a:lnTo>
                <a:cubicBezTo>
                  <a:pt x="14202" y="11607"/>
                  <a:pt x="14210" y="11602"/>
                  <a:pt x="14216" y="11599"/>
                </a:cubicBezTo>
                <a:lnTo>
                  <a:pt x="14228" y="11599"/>
                </a:lnTo>
                <a:cubicBezTo>
                  <a:pt x="14290" y="11573"/>
                  <a:pt x="14292" y="11568"/>
                  <a:pt x="14274" y="11568"/>
                </a:cubicBezTo>
                <a:cubicBezTo>
                  <a:pt x="14261" y="11568"/>
                  <a:pt x="14237" y="11571"/>
                  <a:pt x="14221" y="11571"/>
                </a:cubicBezTo>
                <a:cubicBezTo>
                  <a:pt x="14209" y="11571"/>
                  <a:pt x="14201" y="11569"/>
                  <a:pt x="14204" y="11564"/>
                </a:cubicBezTo>
                <a:lnTo>
                  <a:pt x="14300" y="11528"/>
                </a:lnTo>
                <a:lnTo>
                  <a:pt x="14300" y="11528"/>
                </a:lnTo>
                <a:lnTo>
                  <a:pt x="14216" y="11552"/>
                </a:lnTo>
                <a:cubicBezTo>
                  <a:pt x="14240" y="11528"/>
                  <a:pt x="14288" y="11504"/>
                  <a:pt x="14311" y="11504"/>
                </a:cubicBezTo>
                <a:cubicBezTo>
                  <a:pt x="14323" y="11493"/>
                  <a:pt x="14322" y="11490"/>
                  <a:pt x="14318" y="11490"/>
                </a:cubicBezTo>
                <a:cubicBezTo>
                  <a:pt x="14313" y="11490"/>
                  <a:pt x="14303" y="11494"/>
                  <a:pt x="14301" y="11494"/>
                </a:cubicBezTo>
                <a:cubicBezTo>
                  <a:pt x="14300" y="11494"/>
                  <a:pt x="14305" y="11491"/>
                  <a:pt x="14323" y="11480"/>
                </a:cubicBezTo>
                <a:cubicBezTo>
                  <a:pt x="14323" y="11468"/>
                  <a:pt x="14335" y="11468"/>
                  <a:pt x="14335" y="11468"/>
                </a:cubicBezTo>
                <a:lnTo>
                  <a:pt x="14300" y="11468"/>
                </a:lnTo>
                <a:cubicBezTo>
                  <a:pt x="14320" y="11468"/>
                  <a:pt x="14358" y="11442"/>
                  <a:pt x="14361" y="11442"/>
                </a:cubicBezTo>
                <a:cubicBezTo>
                  <a:pt x="14361" y="11442"/>
                  <a:pt x="14361" y="11443"/>
                  <a:pt x="14359" y="11445"/>
                </a:cubicBezTo>
                <a:lnTo>
                  <a:pt x="14359" y="11445"/>
                </a:lnTo>
                <a:cubicBezTo>
                  <a:pt x="14378" y="11425"/>
                  <a:pt x="14369" y="11422"/>
                  <a:pt x="14355" y="11422"/>
                </a:cubicBezTo>
                <a:cubicBezTo>
                  <a:pt x="14346" y="11422"/>
                  <a:pt x="14335" y="11423"/>
                  <a:pt x="14329" y="11423"/>
                </a:cubicBezTo>
                <a:cubicBezTo>
                  <a:pt x="14322" y="11423"/>
                  <a:pt x="14323" y="11421"/>
                  <a:pt x="14347" y="11409"/>
                </a:cubicBezTo>
                <a:lnTo>
                  <a:pt x="14347" y="11397"/>
                </a:lnTo>
                <a:cubicBezTo>
                  <a:pt x="14342" y="11396"/>
                  <a:pt x="14337" y="11395"/>
                  <a:pt x="14332" y="11395"/>
                </a:cubicBezTo>
                <a:cubicBezTo>
                  <a:pt x="14294" y="11395"/>
                  <a:pt x="14265" y="11435"/>
                  <a:pt x="14180" y="11456"/>
                </a:cubicBezTo>
                <a:lnTo>
                  <a:pt x="14347" y="11349"/>
                </a:lnTo>
                <a:lnTo>
                  <a:pt x="14347" y="11349"/>
                </a:lnTo>
                <a:lnTo>
                  <a:pt x="14276" y="11385"/>
                </a:lnTo>
                <a:cubicBezTo>
                  <a:pt x="14276" y="11385"/>
                  <a:pt x="14276" y="11373"/>
                  <a:pt x="14311" y="11361"/>
                </a:cubicBezTo>
                <a:lnTo>
                  <a:pt x="14311" y="11361"/>
                </a:lnTo>
                <a:cubicBezTo>
                  <a:pt x="14252" y="11373"/>
                  <a:pt x="14276" y="11385"/>
                  <a:pt x="14228" y="11397"/>
                </a:cubicBezTo>
                <a:cubicBezTo>
                  <a:pt x="14288" y="11349"/>
                  <a:pt x="14180" y="11373"/>
                  <a:pt x="14288" y="11314"/>
                </a:cubicBezTo>
                <a:lnTo>
                  <a:pt x="14288" y="11314"/>
                </a:lnTo>
                <a:cubicBezTo>
                  <a:pt x="14228" y="11337"/>
                  <a:pt x="14252" y="11349"/>
                  <a:pt x="14204" y="11349"/>
                </a:cubicBezTo>
                <a:cubicBezTo>
                  <a:pt x="14250" y="11322"/>
                  <a:pt x="14257" y="11315"/>
                  <a:pt x="14251" y="11315"/>
                </a:cubicBezTo>
                <a:cubicBezTo>
                  <a:pt x="14246" y="11315"/>
                  <a:pt x="14232" y="11319"/>
                  <a:pt x="14224" y="11319"/>
                </a:cubicBezTo>
                <a:cubicBezTo>
                  <a:pt x="14217" y="11319"/>
                  <a:pt x="14214" y="11316"/>
                  <a:pt x="14228" y="11302"/>
                </a:cubicBezTo>
                <a:cubicBezTo>
                  <a:pt x="14288" y="11278"/>
                  <a:pt x="14264" y="11302"/>
                  <a:pt x="14311" y="11254"/>
                </a:cubicBezTo>
                <a:lnTo>
                  <a:pt x="14311" y="11254"/>
                </a:lnTo>
                <a:cubicBezTo>
                  <a:pt x="14286" y="11268"/>
                  <a:pt x="14273" y="11274"/>
                  <a:pt x="14268" y="11274"/>
                </a:cubicBezTo>
                <a:cubicBezTo>
                  <a:pt x="14252" y="11274"/>
                  <a:pt x="14315" y="11218"/>
                  <a:pt x="14288" y="11218"/>
                </a:cubicBezTo>
                <a:cubicBezTo>
                  <a:pt x="14300" y="11218"/>
                  <a:pt x="14323" y="11206"/>
                  <a:pt x="14335" y="11194"/>
                </a:cubicBezTo>
                <a:cubicBezTo>
                  <a:pt x="14335" y="11193"/>
                  <a:pt x="14335" y="11193"/>
                  <a:pt x="14333" y="11193"/>
                </a:cubicBezTo>
                <a:cubicBezTo>
                  <a:pt x="14322" y="11193"/>
                  <a:pt x="14272" y="11232"/>
                  <a:pt x="14240" y="11242"/>
                </a:cubicBezTo>
                <a:cubicBezTo>
                  <a:pt x="14228" y="11242"/>
                  <a:pt x="14228" y="11218"/>
                  <a:pt x="14204" y="11218"/>
                </a:cubicBezTo>
                <a:cubicBezTo>
                  <a:pt x="14240" y="11206"/>
                  <a:pt x="14228" y="11159"/>
                  <a:pt x="14252" y="11123"/>
                </a:cubicBezTo>
                <a:lnTo>
                  <a:pt x="14264" y="11111"/>
                </a:lnTo>
                <a:lnTo>
                  <a:pt x="14264" y="11111"/>
                </a:lnTo>
                <a:cubicBezTo>
                  <a:pt x="14222" y="11135"/>
                  <a:pt x="14201" y="11141"/>
                  <a:pt x="14188" y="11141"/>
                </a:cubicBezTo>
                <a:cubicBezTo>
                  <a:pt x="14175" y="11141"/>
                  <a:pt x="14169" y="11135"/>
                  <a:pt x="14157" y="11135"/>
                </a:cubicBezTo>
                <a:cubicBezTo>
                  <a:pt x="14204" y="11099"/>
                  <a:pt x="14228" y="11099"/>
                  <a:pt x="14252" y="11087"/>
                </a:cubicBezTo>
                <a:lnTo>
                  <a:pt x="14240" y="11075"/>
                </a:lnTo>
                <a:cubicBezTo>
                  <a:pt x="14216" y="11087"/>
                  <a:pt x="14204" y="11099"/>
                  <a:pt x="14180" y="11099"/>
                </a:cubicBezTo>
                <a:lnTo>
                  <a:pt x="14252" y="11052"/>
                </a:lnTo>
                <a:cubicBezTo>
                  <a:pt x="14248" y="11050"/>
                  <a:pt x="14243" y="11049"/>
                  <a:pt x="14237" y="11049"/>
                </a:cubicBezTo>
                <a:cubicBezTo>
                  <a:pt x="14223" y="11049"/>
                  <a:pt x="14204" y="11053"/>
                  <a:pt x="14192" y="11053"/>
                </a:cubicBezTo>
                <a:cubicBezTo>
                  <a:pt x="14178" y="11053"/>
                  <a:pt x="14170" y="11048"/>
                  <a:pt x="14180" y="11028"/>
                </a:cubicBezTo>
                <a:lnTo>
                  <a:pt x="14180" y="11028"/>
                </a:lnTo>
                <a:cubicBezTo>
                  <a:pt x="14152" y="11045"/>
                  <a:pt x="14118" y="11073"/>
                  <a:pt x="14085" y="11099"/>
                </a:cubicBezTo>
                <a:lnTo>
                  <a:pt x="14085" y="11099"/>
                </a:lnTo>
                <a:cubicBezTo>
                  <a:pt x="14077" y="11100"/>
                  <a:pt x="14069" y="11105"/>
                  <a:pt x="14065" y="11105"/>
                </a:cubicBezTo>
                <a:cubicBezTo>
                  <a:pt x="14063" y="11105"/>
                  <a:pt x="14061" y="11103"/>
                  <a:pt x="14061" y="11099"/>
                </a:cubicBezTo>
                <a:lnTo>
                  <a:pt x="14121" y="11064"/>
                </a:lnTo>
                <a:cubicBezTo>
                  <a:pt x="14123" y="11059"/>
                  <a:pt x="14123" y="11057"/>
                  <a:pt x="14121" y="11057"/>
                </a:cubicBezTo>
                <a:cubicBezTo>
                  <a:pt x="14114" y="11057"/>
                  <a:pt x="14094" y="11072"/>
                  <a:pt x="14082" y="11081"/>
                </a:cubicBezTo>
                <a:lnTo>
                  <a:pt x="14082" y="11081"/>
                </a:lnTo>
                <a:cubicBezTo>
                  <a:pt x="14118" y="11052"/>
                  <a:pt x="14100" y="11050"/>
                  <a:pt x="14133" y="11028"/>
                </a:cubicBezTo>
                <a:cubicBezTo>
                  <a:pt x="14142" y="11028"/>
                  <a:pt x="14129" y="11043"/>
                  <a:pt x="14136" y="11043"/>
                </a:cubicBezTo>
                <a:cubicBezTo>
                  <a:pt x="14137" y="11043"/>
                  <a:pt x="14140" y="11042"/>
                  <a:pt x="14145" y="11040"/>
                </a:cubicBezTo>
                <a:cubicBezTo>
                  <a:pt x="14145" y="11028"/>
                  <a:pt x="14157" y="11004"/>
                  <a:pt x="14192" y="10980"/>
                </a:cubicBezTo>
                <a:lnTo>
                  <a:pt x="14192" y="10980"/>
                </a:lnTo>
                <a:cubicBezTo>
                  <a:pt x="14169" y="10992"/>
                  <a:pt x="14133" y="11016"/>
                  <a:pt x="14121" y="11016"/>
                </a:cubicBezTo>
                <a:cubicBezTo>
                  <a:pt x="14109" y="11004"/>
                  <a:pt x="14169" y="10968"/>
                  <a:pt x="14192" y="10944"/>
                </a:cubicBezTo>
                <a:lnTo>
                  <a:pt x="14192" y="10944"/>
                </a:lnTo>
                <a:cubicBezTo>
                  <a:pt x="14180" y="10952"/>
                  <a:pt x="14175" y="10954"/>
                  <a:pt x="14171" y="10954"/>
                </a:cubicBezTo>
                <a:cubicBezTo>
                  <a:pt x="14169" y="10954"/>
                  <a:pt x="14168" y="10953"/>
                  <a:pt x="14166" y="10953"/>
                </a:cubicBezTo>
                <a:cubicBezTo>
                  <a:pt x="14160" y="10953"/>
                  <a:pt x="14151" y="10956"/>
                  <a:pt x="14121" y="10980"/>
                </a:cubicBezTo>
                <a:cubicBezTo>
                  <a:pt x="14109" y="10980"/>
                  <a:pt x="14145" y="10956"/>
                  <a:pt x="14157" y="10933"/>
                </a:cubicBezTo>
                <a:lnTo>
                  <a:pt x="14157" y="10933"/>
                </a:lnTo>
                <a:cubicBezTo>
                  <a:pt x="14151" y="10935"/>
                  <a:pt x="14146" y="10935"/>
                  <a:pt x="14141" y="10935"/>
                </a:cubicBezTo>
                <a:cubicBezTo>
                  <a:pt x="14133" y="10935"/>
                  <a:pt x="14126" y="10933"/>
                  <a:pt x="14118" y="10933"/>
                </a:cubicBezTo>
                <a:cubicBezTo>
                  <a:pt x="14106" y="10933"/>
                  <a:pt x="14091" y="10939"/>
                  <a:pt x="14061" y="10968"/>
                </a:cubicBezTo>
                <a:cubicBezTo>
                  <a:pt x="14052" y="10971"/>
                  <a:pt x="14045" y="10972"/>
                  <a:pt x="14039" y="10972"/>
                </a:cubicBezTo>
                <a:cubicBezTo>
                  <a:pt x="13993" y="10972"/>
                  <a:pt x="14046" y="10897"/>
                  <a:pt x="14014" y="10897"/>
                </a:cubicBezTo>
                <a:lnTo>
                  <a:pt x="14026" y="10873"/>
                </a:lnTo>
                <a:lnTo>
                  <a:pt x="14026" y="10873"/>
                </a:lnTo>
                <a:cubicBezTo>
                  <a:pt x="14018" y="10876"/>
                  <a:pt x="14011" y="10877"/>
                  <a:pt x="14006" y="10877"/>
                </a:cubicBezTo>
                <a:cubicBezTo>
                  <a:pt x="13996" y="10877"/>
                  <a:pt x="13989" y="10874"/>
                  <a:pt x="13980" y="10874"/>
                </a:cubicBezTo>
                <a:cubicBezTo>
                  <a:pt x="13971" y="10874"/>
                  <a:pt x="13960" y="10876"/>
                  <a:pt x="13942" y="10885"/>
                </a:cubicBezTo>
                <a:cubicBezTo>
                  <a:pt x="13930" y="10873"/>
                  <a:pt x="13966" y="10837"/>
                  <a:pt x="13990" y="10825"/>
                </a:cubicBezTo>
                <a:cubicBezTo>
                  <a:pt x="13978" y="10825"/>
                  <a:pt x="13966" y="10831"/>
                  <a:pt x="13960" y="10831"/>
                </a:cubicBezTo>
                <a:cubicBezTo>
                  <a:pt x="13954" y="10831"/>
                  <a:pt x="13954" y="10825"/>
                  <a:pt x="13966" y="10802"/>
                </a:cubicBezTo>
                <a:cubicBezTo>
                  <a:pt x="13994" y="10788"/>
                  <a:pt x="13997" y="10782"/>
                  <a:pt x="13998" y="10782"/>
                </a:cubicBezTo>
                <a:lnTo>
                  <a:pt x="13998" y="10782"/>
                </a:lnTo>
                <a:cubicBezTo>
                  <a:pt x="13998" y="10782"/>
                  <a:pt x="13997" y="10785"/>
                  <a:pt x="14002" y="10790"/>
                </a:cubicBezTo>
                <a:cubicBezTo>
                  <a:pt x="14002" y="10773"/>
                  <a:pt x="14019" y="10751"/>
                  <a:pt x="14006" y="10751"/>
                </a:cubicBezTo>
                <a:cubicBezTo>
                  <a:pt x="14000" y="10751"/>
                  <a:pt x="13988" y="10755"/>
                  <a:pt x="13966" y="10766"/>
                </a:cubicBezTo>
                <a:cubicBezTo>
                  <a:pt x="14018" y="10735"/>
                  <a:pt x="14025" y="10704"/>
                  <a:pt x="14010" y="10704"/>
                </a:cubicBezTo>
                <a:cubicBezTo>
                  <a:pt x="14008" y="10704"/>
                  <a:pt x="14005" y="10705"/>
                  <a:pt x="14002" y="10706"/>
                </a:cubicBezTo>
                <a:lnTo>
                  <a:pt x="13978" y="10742"/>
                </a:lnTo>
                <a:cubicBezTo>
                  <a:pt x="13966" y="10742"/>
                  <a:pt x="13966" y="10730"/>
                  <a:pt x="13954" y="10718"/>
                </a:cubicBezTo>
                <a:lnTo>
                  <a:pt x="14026" y="10671"/>
                </a:lnTo>
                <a:cubicBezTo>
                  <a:pt x="14041" y="10647"/>
                  <a:pt x="14037" y="10639"/>
                  <a:pt x="14025" y="10639"/>
                </a:cubicBezTo>
                <a:cubicBezTo>
                  <a:pt x="14005" y="10639"/>
                  <a:pt x="13961" y="10660"/>
                  <a:pt x="13942" y="10660"/>
                </a:cubicBezTo>
                <a:cubicBezTo>
                  <a:pt x="13926" y="10660"/>
                  <a:pt x="13926" y="10647"/>
                  <a:pt x="13966" y="10599"/>
                </a:cubicBezTo>
                <a:lnTo>
                  <a:pt x="13966" y="10599"/>
                </a:lnTo>
                <a:cubicBezTo>
                  <a:pt x="13919" y="10635"/>
                  <a:pt x="13942" y="10647"/>
                  <a:pt x="13883" y="10683"/>
                </a:cubicBezTo>
                <a:cubicBezTo>
                  <a:pt x="13883" y="10659"/>
                  <a:pt x="13966" y="10563"/>
                  <a:pt x="13966" y="10563"/>
                </a:cubicBezTo>
                <a:cubicBezTo>
                  <a:pt x="13970" y="10555"/>
                  <a:pt x="13970" y="10552"/>
                  <a:pt x="13966" y="10552"/>
                </a:cubicBezTo>
                <a:cubicBezTo>
                  <a:pt x="13952" y="10552"/>
                  <a:pt x="13893" y="10599"/>
                  <a:pt x="13869" y="10599"/>
                </a:cubicBezTo>
                <a:cubicBezTo>
                  <a:pt x="13863" y="10599"/>
                  <a:pt x="13859" y="10595"/>
                  <a:pt x="13859" y="10587"/>
                </a:cubicBezTo>
                <a:cubicBezTo>
                  <a:pt x="13847" y="10611"/>
                  <a:pt x="13776" y="10671"/>
                  <a:pt x="13752" y="10683"/>
                </a:cubicBezTo>
                <a:cubicBezTo>
                  <a:pt x="13740" y="10659"/>
                  <a:pt x="13835" y="10575"/>
                  <a:pt x="13859" y="10563"/>
                </a:cubicBezTo>
                <a:lnTo>
                  <a:pt x="13859" y="10563"/>
                </a:lnTo>
                <a:cubicBezTo>
                  <a:pt x="13859" y="10563"/>
                  <a:pt x="13859" y="10575"/>
                  <a:pt x="13847" y="10587"/>
                </a:cubicBezTo>
                <a:cubicBezTo>
                  <a:pt x="13859" y="10575"/>
                  <a:pt x="13871" y="10575"/>
                  <a:pt x="13895" y="10552"/>
                </a:cubicBezTo>
                <a:lnTo>
                  <a:pt x="13895" y="10552"/>
                </a:lnTo>
                <a:lnTo>
                  <a:pt x="13871" y="10563"/>
                </a:lnTo>
                <a:cubicBezTo>
                  <a:pt x="13883" y="10540"/>
                  <a:pt x="13871" y="10528"/>
                  <a:pt x="13907" y="10492"/>
                </a:cubicBezTo>
                <a:lnTo>
                  <a:pt x="13907" y="10492"/>
                </a:lnTo>
                <a:cubicBezTo>
                  <a:pt x="13883" y="10504"/>
                  <a:pt x="13871" y="10528"/>
                  <a:pt x="13859" y="10540"/>
                </a:cubicBezTo>
                <a:cubicBezTo>
                  <a:pt x="13883" y="10492"/>
                  <a:pt x="13847" y="10516"/>
                  <a:pt x="13847" y="10480"/>
                </a:cubicBezTo>
                <a:cubicBezTo>
                  <a:pt x="13835" y="10492"/>
                  <a:pt x="13811" y="10516"/>
                  <a:pt x="13811" y="10516"/>
                </a:cubicBezTo>
                <a:cubicBezTo>
                  <a:pt x="13814" y="10505"/>
                  <a:pt x="13813" y="10501"/>
                  <a:pt x="13810" y="10501"/>
                </a:cubicBezTo>
                <a:cubicBezTo>
                  <a:pt x="13799" y="10501"/>
                  <a:pt x="13765" y="10541"/>
                  <a:pt x="13745" y="10541"/>
                </a:cubicBezTo>
                <a:cubicBezTo>
                  <a:pt x="13743" y="10541"/>
                  <a:pt x="13742" y="10540"/>
                  <a:pt x="13740" y="10540"/>
                </a:cubicBezTo>
                <a:cubicBezTo>
                  <a:pt x="13761" y="10509"/>
                  <a:pt x="13808" y="10478"/>
                  <a:pt x="13789" y="10478"/>
                </a:cubicBezTo>
                <a:cubicBezTo>
                  <a:pt x="13786" y="10478"/>
                  <a:pt x="13782" y="10479"/>
                  <a:pt x="13776" y="10480"/>
                </a:cubicBezTo>
                <a:cubicBezTo>
                  <a:pt x="13788" y="10444"/>
                  <a:pt x="13835" y="10421"/>
                  <a:pt x="13859" y="10409"/>
                </a:cubicBezTo>
                <a:lnTo>
                  <a:pt x="13859" y="10409"/>
                </a:lnTo>
                <a:cubicBezTo>
                  <a:pt x="13852" y="10412"/>
                  <a:pt x="13846" y="10413"/>
                  <a:pt x="13842" y="10413"/>
                </a:cubicBezTo>
                <a:cubicBezTo>
                  <a:pt x="13813" y="10413"/>
                  <a:pt x="13859" y="10348"/>
                  <a:pt x="13859" y="10337"/>
                </a:cubicBezTo>
                <a:lnTo>
                  <a:pt x="13859" y="10337"/>
                </a:lnTo>
                <a:lnTo>
                  <a:pt x="13823" y="10373"/>
                </a:lnTo>
                <a:cubicBezTo>
                  <a:pt x="13823" y="10366"/>
                  <a:pt x="13823" y="10359"/>
                  <a:pt x="13828" y="10352"/>
                </a:cubicBezTo>
                <a:lnTo>
                  <a:pt x="13828" y="10352"/>
                </a:lnTo>
                <a:cubicBezTo>
                  <a:pt x="13799" y="10377"/>
                  <a:pt x="13767" y="10413"/>
                  <a:pt x="13728" y="10432"/>
                </a:cubicBezTo>
                <a:lnTo>
                  <a:pt x="13728" y="10432"/>
                </a:lnTo>
                <a:cubicBezTo>
                  <a:pt x="13740" y="10409"/>
                  <a:pt x="13680" y="10444"/>
                  <a:pt x="13740" y="10385"/>
                </a:cubicBezTo>
                <a:cubicBezTo>
                  <a:pt x="13740" y="10391"/>
                  <a:pt x="13741" y="10393"/>
                  <a:pt x="13744" y="10393"/>
                </a:cubicBezTo>
                <a:cubicBezTo>
                  <a:pt x="13756" y="10393"/>
                  <a:pt x="13792" y="10343"/>
                  <a:pt x="13815" y="10337"/>
                </a:cubicBezTo>
                <a:lnTo>
                  <a:pt x="13815" y="10337"/>
                </a:lnTo>
                <a:cubicBezTo>
                  <a:pt x="13816" y="10337"/>
                  <a:pt x="13819" y="10337"/>
                  <a:pt x="13823" y="10337"/>
                </a:cubicBezTo>
                <a:cubicBezTo>
                  <a:pt x="13822" y="10337"/>
                  <a:pt x="13820" y="10336"/>
                  <a:pt x="13819" y="10336"/>
                </a:cubicBezTo>
                <a:cubicBezTo>
                  <a:pt x="13817" y="10336"/>
                  <a:pt x="13816" y="10336"/>
                  <a:pt x="13815" y="10337"/>
                </a:cubicBezTo>
                <a:lnTo>
                  <a:pt x="13815" y="10337"/>
                </a:lnTo>
                <a:cubicBezTo>
                  <a:pt x="13811" y="10336"/>
                  <a:pt x="13811" y="10333"/>
                  <a:pt x="13811" y="10325"/>
                </a:cubicBezTo>
                <a:cubicBezTo>
                  <a:pt x="13823" y="10313"/>
                  <a:pt x="13823" y="10313"/>
                  <a:pt x="13835" y="10313"/>
                </a:cubicBezTo>
                <a:cubicBezTo>
                  <a:pt x="13844" y="10297"/>
                  <a:pt x="13843" y="10290"/>
                  <a:pt x="13838" y="10290"/>
                </a:cubicBezTo>
                <a:cubicBezTo>
                  <a:pt x="13823" y="10290"/>
                  <a:pt x="13766" y="10340"/>
                  <a:pt x="13746" y="10340"/>
                </a:cubicBezTo>
                <a:cubicBezTo>
                  <a:pt x="13743" y="10340"/>
                  <a:pt x="13741" y="10339"/>
                  <a:pt x="13740" y="10337"/>
                </a:cubicBezTo>
                <a:cubicBezTo>
                  <a:pt x="13776" y="10313"/>
                  <a:pt x="13799" y="10278"/>
                  <a:pt x="13788" y="10278"/>
                </a:cubicBezTo>
                <a:cubicBezTo>
                  <a:pt x="13799" y="10290"/>
                  <a:pt x="13740" y="10337"/>
                  <a:pt x="13704" y="10361"/>
                </a:cubicBezTo>
                <a:cubicBezTo>
                  <a:pt x="13708" y="10344"/>
                  <a:pt x="13705" y="10339"/>
                  <a:pt x="13699" y="10339"/>
                </a:cubicBezTo>
                <a:cubicBezTo>
                  <a:pt x="13691" y="10339"/>
                  <a:pt x="13676" y="10351"/>
                  <a:pt x="13670" y="10351"/>
                </a:cubicBezTo>
                <a:cubicBezTo>
                  <a:pt x="13669" y="10351"/>
                  <a:pt x="13669" y="10351"/>
                  <a:pt x="13669" y="10349"/>
                </a:cubicBezTo>
                <a:lnTo>
                  <a:pt x="13657" y="10373"/>
                </a:lnTo>
                <a:cubicBezTo>
                  <a:pt x="13639" y="10385"/>
                  <a:pt x="13630" y="10388"/>
                  <a:pt x="13624" y="10388"/>
                </a:cubicBezTo>
                <a:cubicBezTo>
                  <a:pt x="13618" y="10388"/>
                  <a:pt x="13615" y="10385"/>
                  <a:pt x="13609" y="10385"/>
                </a:cubicBezTo>
                <a:cubicBezTo>
                  <a:pt x="13613" y="10381"/>
                  <a:pt x="13617" y="10378"/>
                  <a:pt x="13620" y="10376"/>
                </a:cubicBezTo>
                <a:lnTo>
                  <a:pt x="13620" y="10376"/>
                </a:lnTo>
                <a:cubicBezTo>
                  <a:pt x="13620" y="10378"/>
                  <a:pt x="13622" y="10380"/>
                  <a:pt x="13625" y="10380"/>
                </a:cubicBezTo>
                <a:cubicBezTo>
                  <a:pt x="13628" y="10380"/>
                  <a:pt x="13632" y="10379"/>
                  <a:pt x="13637" y="10376"/>
                </a:cubicBezTo>
                <a:lnTo>
                  <a:pt x="13637" y="10376"/>
                </a:lnTo>
                <a:cubicBezTo>
                  <a:pt x="13637" y="10376"/>
                  <a:pt x="13638" y="10377"/>
                  <a:pt x="13638" y="10377"/>
                </a:cubicBezTo>
                <a:cubicBezTo>
                  <a:pt x="13640" y="10377"/>
                  <a:pt x="13642" y="10376"/>
                  <a:pt x="13645" y="10373"/>
                </a:cubicBezTo>
                <a:lnTo>
                  <a:pt x="13645" y="10373"/>
                </a:lnTo>
                <a:cubicBezTo>
                  <a:pt x="13642" y="10374"/>
                  <a:pt x="13639" y="10376"/>
                  <a:pt x="13637" y="10376"/>
                </a:cubicBezTo>
                <a:lnTo>
                  <a:pt x="13637" y="10376"/>
                </a:lnTo>
                <a:cubicBezTo>
                  <a:pt x="13634" y="10376"/>
                  <a:pt x="13631" y="10374"/>
                  <a:pt x="13627" y="10374"/>
                </a:cubicBezTo>
                <a:cubicBezTo>
                  <a:pt x="13625" y="10374"/>
                  <a:pt x="13623" y="10374"/>
                  <a:pt x="13620" y="10376"/>
                </a:cubicBezTo>
                <a:lnTo>
                  <a:pt x="13620" y="10376"/>
                </a:lnTo>
                <a:cubicBezTo>
                  <a:pt x="13616" y="10362"/>
                  <a:pt x="13657" y="10310"/>
                  <a:pt x="13642" y="10310"/>
                </a:cubicBezTo>
                <a:cubicBezTo>
                  <a:pt x="13640" y="10310"/>
                  <a:pt x="13637" y="10311"/>
                  <a:pt x="13633" y="10313"/>
                </a:cubicBezTo>
                <a:cubicBezTo>
                  <a:pt x="13645" y="10290"/>
                  <a:pt x="13692" y="10254"/>
                  <a:pt x="13704" y="10230"/>
                </a:cubicBezTo>
                <a:lnTo>
                  <a:pt x="13704" y="10230"/>
                </a:lnTo>
                <a:cubicBezTo>
                  <a:pt x="13697" y="10233"/>
                  <a:pt x="13692" y="10234"/>
                  <a:pt x="13688" y="10234"/>
                </a:cubicBezTo>
                <a:cubicBezTo>
                  <a:pt x="13670" y="10234"/>
                  <a:pt x="13715" y="10190"/>
                  <a:pt x="13696" y="10190"/>
                </a:cubicBezTo>
                <a:cubicBezTo>
                  <a:pt x="13693" y="10190"/>
                  <a:pt x="13688" y="10191"/>
                  <a:pt x="13680" y="10194"/>
                </a:cubicBezTo>
                <a:cubicBezTo>
                  <a:pt x="13645" y="10242"/>
                  <a:pt x="13657" y="10230"/>
                  <a:pt x="13597" y="10266"/>
                </a:cubicBezTo>
                <a:lnTo>
                  <a:pt x="13657" y="10254"/>
                </a:lnTo>
                <a:lnTo>
                  <a:pt x="13573" y="10302"/>
                </a:lnTo>
                <a:cubicBezTo>
                  <a:pt x="13576" y="10304"/>
                  <a:pt x="13579" y="10305"/>
                  <a:pt x="13583" y="10305"/>
                </a:cubicBezTo>
                <a:cubicBezTo>
                  <a:pt x="13594" y="10305"/>
                  <a:pt x="13608" y="10298"/>
                  <a:pt x="13611" y="10298"/>
                </a:cubicBezTo>
                <a:cubicBezTo>
                  <a:pt x="13612" y="10298"/>
                  <a:pt x="13611" y="10299"/>
                  <a:pt x="13609" y="10302"/>
                </a:cubicBezTo>
                <a:cubicBezTo>
                  <a:pt x="13573" y="10325"/>
                  <a:pt x="13585" y="10325"/>
                  <a:pt x="13549" y="10361"/>
                </a:cubicBezTo>
                <a:cubicBezTo>
                  <a:pt x="13569" y="10337"/>
                  <a:pt x="13569" y="10331"/>
                  <a:pt x="13562" y="10331"/>
                </a:cubicBezTo>
                <a:cubicBezTo>
                  <a:pt x="13552" y="10331"/>
                  <a:pt x="13531" y="10341"/>
                  <a:pt x="13523" y="10341"/>
                </a:cubicBezTo>
                <a:cubicBezTo>
                  <a:pt x="13517" y="10341"/>
                  <a:pt x="13517" y="10337"/>
                  <a:pt x="13526" y="10325"/>
                </a:cubicBezTo>
                <a:lnTo>
                  <a:pt x="13633" y="10218"/>
                </a:lnTo>
                <a:cubicBezTo>
                  <a:pt x="13644" y="10197"/>
                  <a:pt x="13640" y="10190"/>
                  <a:pt x="13630" y="10190"/>
                </a:cubicBezTo>
                <a:cubicBezTo>
                  <a:pt x="13616" y="10190"/>
                  <a:pt x="13588" y="10203"/>
                  <a:pt x="13569" y="10203"/>
                </a:cubicBezTo>
                <a:cubicBezTo>
                  <a:pt x="13558" y="10203"/>
                  <a:pt x="13549" y="10198"/>
                  <a:pt x="13549" y="10182"/>
                </a:cubicBezTo>
                <a:lnTo>
                  <a:pt x="13538" y="10218"/>
                </a:lnTo>
                <a:cubicBezTo>
                  <a:pt x="13524" y="10228"/>
                  <a:pt x="13517" y="10232"/>
                  <a:pt x="13514" y="10232"/>
                </a:cubicBezTo>
                <a:cubicBezTo>
                  <a:pt x="13507" y="10232"/>
                  <a:pt x="13515" y="10216"/>
                  <a:pt x="13508" y="10216"/>
                </a:cubicBezTo>
                <a:cubicBezTo>
                  <a:pt x="13507" y="10216"/>
                  <a:pt x="13505" y="10217"/>
                  <a:pt x="13502" y="10218"/>
                </a:cubicBezTo>
                <a:cubicBezTo>
                  <a:pt x="13538" y="10182"/>
                  <a:pt x="13549" y="10159"/>
                  <a:pt x="13561" y="10135"/>
                </a:cubicBezTo>
                <a:lnTo>
                  <a:pt x="13561" y="10135"/>
                </a:lnTo>
                <a:cubicBezTo>
                  <a:pt x="13555" y="10141"/>
                  <a:pt x="13552" y="10142"/>
                  <a:pt x="13548" y="10142"/>
                </a:cubicBezTo>
                <a:cubicBezTo>
                  <a:pt x="13545" y="10142"/>
                  <a:pt x="13542" y="10141"/>
                  <a:pt x="13538" y="10141"/>
                </a:cubicBezTo>
                <a:cubicBezTo>
                  <a:pt x="13529" y="10141"/>
                  <a:pt x="13514" y="10147"/>
                  <a:pt x="13478" y="10182"/>
                </a:cubicBezTo>
                <a:lnTo>
                  <a:pt x="13514" y="10123"/>
                </a:lnTo>
                <a:cubicBezTo>
                  <a:pt x="13514" y="10118"/>
                  <a:pt x="13511" y="10116"/>
                  <a:pt x="13507" y="10116"/>
                </a:cubicBezTo>
                <a:cubicBezTo>
                  <a:pt x="13484" y="10116"/>
                  <a:pt x="13403" y="10186"/>
                  <a:pt x="13386" y="10186"/>
                </a:cubicBezTo>
                <a:cubicBezTo>
                  <a:pt x="13384" y="10186"/>
                  <a:pt x="13383" y="10185"/>
                  <a:pt x="13383" y="10182"/>
                </a:cubicBezTo>
                <a:cubicBezTo>
                  <a:pt x="13430" y="10147"/>
                  <a:pt x="13442" y="10111"/>
                  <a:pt x="13490" y="10099"/>
                </a:cubicBezTo>
                <a:cubicBezTo>
                  <a:pt x="13483" y="10092"/>
                  <a:pt x="13480" y="10085"/>
                  <a:pt x="13474" y="10085"/>
                </a:cubicBezTo>
                <a:cubicBezTo>
                  <a:pt x="13470" y="10085"/>
                  <a:pt x="13464" y="10089"/>
                  <a:pt x="13454" y="10099"/>
                </a:cubicBezTo>
                <a:cubicBezTo>
                  <a:pt x="13458" y="10095"/>
                  <a:pt x="13459" y="10093"/>
                  <a:pt x="13458" y="10093"/>
                </a:cubicBezTo>
                <a:cubicBezTo>
                  <a:pt x="13454" y="10093"/>
                  <a:pt x="13426" y="10111"/>
                  <a:pt x="13417" y="10111"/>
                </a:cubicBezTo>
                <a:cubicBezTo>
                  <a:pt x="13413" y="10111"/>
                  <a:pt x="13413" y="10108"/>
                  <a:pt x="13418" y="10099"/>
                </a:cubicBezTo>
                <a:lnTo>
                  <a:pt x="13418" y="10099"/>
                </a:lnTo>
                <a:cubicBezTo>
                  <a:pt x="13408" y="10109"/>
                  <a:pt x="13372" y="10137"/>
                  <a:pt x="13361" y="10137"/>
                </a:cubicBezTo>
                <a:cubicBezTo>
                  <a:pt x="13360" y="10137"/>
                  <a:pt x="13359" y="10136"/>
                  <a:pt x="13359" y="10135"/>
                </a:cubicBezTo>
                <a:cubicBezTo>
                  <a:pt x="13370" y="10124"/>
                  <a:pt x="13371" y="10123"/>
                  <a:pt x="13371" y="10123"/>
                </a:cubicBezTo>
                <a:lnTo>
                  <a:pt x="13371" y="10123"/>
                </a:lnTo>
                <a:cubicBezTo>
                  <a:pt x="13359" y="10135"/>
                  <a:pt x="13347" y="10135"/>
                  <a:pt x="13311" y="10182"/>
                </a:cubicBezTo>
                <a:cubicBezTo>
                  <a:pt x="13407" y="10051"/>
                  <a:pt x="13252" y="10135"/>
                  <a:pt x="13335" y="10016"/>
                </a:cubicBezTo>
                <a:cubicBezTo>
                  <a:pt x="13311" y="10016"/>
                  <a:pt x="13276" y="10016"/>
                  <a:pt x="13264" y="10004"/>
                </a:cubicBezTo>
                <a:cubicBezTo>
                  <a:pt x="13276" y="9992"/>
                  <a:pt x="13288" y="9992"/>
                  <a:pt x="13288" y="9992"/>
                </a:cubicBezTo>
                <a:cubicBezTo>
                  <a:pt x="13289" y="9985"/>
                  <a:pt x="13288" y="9982"/>
                  <a:pt x="13284" y="9982"/>
                </a:cubicBezTo>
                <a:cubicBezTo>
                  <a:pt x="13268" y="9982"/>
                  <a:pt x="13207" y="10042"/>
                  <a:pt x="13193" y="10042"/>
                </a:cubicBezTo>
                <a:cubicBezTo>
                  <a:pt x="13189" y="10042"/>
                  <a:pt x="13188" y="10038"/>
                  <a:pt x="13192" y="10028"/>
                </a:cubicBezTo>
                <a:cubicBezTo>
                  <a:pt x="13216" y="9998"/>
                  <a:pt x="13225" y="9995"/>
                  <a:pt x="13231" y="9995"/>
                </a:cubicBezTo>
                <a:cubicBezTo>
                  <a:pt x="13232" y="9995"/>
                  <a:pt x="13234" y="9995"/>
                  <a:pt x="13235" y="9995"/>
                </a:cubicBezTo>
                <a:cubicBezTo>
                  <a:pt x="13239" y="9995"/>
                  <a:pt x="13243" y="9993"/>
                  <a:pt x="13252" y="9980"/>
                </a:cubicBezTo>
                <a:cubicBezTo>
                  <a:pt x="13294" y="9933"/>
                  <a:pt x="13296" y="9923"/>
                  <a:pt x="13286" y="9923"/>
                </a:cubicBezTo>
                <a:cubicBezTo>
                  <a:pt x="13278" y="9923"/>
                  <a:pt x="13264" y="9929"/>
                  <a:pt x="13256" y="9929"/>
                </a:cubicBezTo>
                <a:cubicBezTo>
                  <a:pt x="13247" y="9929"/>
                  <a:pt x="13245" y="9923"/>
                  <a:pt x="13264" y="9897"/>
                </a:cubicBezTo>
                <a:lnTo>
                  <a:pt x="13276" y="9897"/>
                </a:lnTo>
                <a:cubicBezTo>
                  <a:pt x="13287" y="9878"/>
                  <a:pt x="13284" y="9872"/>
                  <a:pt x="13275" y="9872"/>
                </a:cubicBezTo>
                <a:cubicBezTo>
                  <a:pt x="13260" y="9872"/>
                  <a:pt x="13225" y="9890"/>
                  <a:pt x="13211" y="9890"/>
                </a:cubicBezTo>
                <a:cubicBezTo>
                  <a:pt x="13207" y="9890"/>
                  <a:pt x="13204" y="9888"/>
                  <a:pt x="13204" y="9885"/>
                </a:cubicBezTo>
                <a:cubicBezTo>
                  <a:pt x="13204" y="9885"/>
                  <a:pt x="13216" y="9885"/>
                  <a:pt x="13216" y="9873"/>
                </a:cubicBezTo>
                <a:lnTo>
                  <a:pt x="13216" y="9873"/>
                </a:lnTo>
                <a:cubicBezTo>
                  <a:pt x="13146" y="9919"/>
                  <a:pt x="13111" y="9920"/>
                  <a:pt x="13076" y="9921"/>
                </a:cubicBezTo>
                <a:lnTo>
                  <a:pt x="13076" y="9921"/>
                </a:lnTo>
                <a:cubicBezTo>
                  <a:pt x="13065" y="9928"/>
                  <a:pt x="13056" y="9932"/>
                  <a:pt x="13049" y="9932"/>
                </a:cubicBezTo>
                <a:cubicBezTo>
                  <a:pt x="13073" y="9909"/>
                  <a:pt x="13085" y="9873"/>
                  <a:pt x="13133" y="9825"/>
                </a:cubicBezTo>
                <a:lnTo>
                  <a:pt x="13157" y="9825"/>
                </a:lnTo>
                <a:cubicBezTo>
                  <a:pt x="13180" y="9797"/>
                  <a:pt x="13181" y="9789"/>
                  <a:pt x="13174" y="9789"/>
                </a:cubicBezTo>
                <a:cubicBezTo>
                  <a:pt x="13165" y="9789"/>
                  <a:pt x="13142" y="9803"/>
                  <a:pt x="13135" y="9803"/>
                </a:cubicBezTo>
                <a:cubicBezTo>
                  <a:pt x="13133" y="9803"/>
                  <a:pt x="13133" y="9803"/>
                  <a:pt x="13133" y="9801"/>
                </a:cubicBezTo>
                <a:lnTo>
                  <a:pt x="13168" y="9778"/>
                </a:lnTo>
                <a:cubicBezTo>
                  <a:pt x="13167" y="9777"/>
                  <a:pt x="13164" y="9776"/>
                  <a:pt x="13162" y="9776"/>
                </a:cubicBezTo>
                <a:cubicBezTo>
                  <a:pt x="13137" y="9776"/>
                  <a:pt x="13082" y="9818"/>
                  <a:pt x="13059" y="9818"/>
                </a:cubicBezTo>
                <a:cubicBezTo>
                  <a:pt x="13054" y="9818"/>
                  <a:pt x="13051" y="9817"/>
                  <a:pt x="13049" y="9813"/>
                </a:cubicBezTo>
                <a:lnTo>
                  <a:pt x="13026" y="9837"/>
                </a:lnTo>
                <a:cubicBezTo>
                  <a:pt x="13008" y="9850"/>
                  <a:pt x="13000" y="9854"/>
                  <a:pt x="12996" y="9854"/>
                </a:cubicBezTo>
                <a:cubicBezTo>
                  <a:pt x="12987" y="9854"/>
                  <a:pt x="13024" y="9814"/>
                  <a:pt x="13019" y="9814"/>
                </a:cubicBezTo>
                <a:cubicBezTo>
                  <a:pt x="13017" y="9814"/>
                  <a:pt x="13012" y="9817"/>
                  <a:pt x="13002" y="9825"/>
                </a:cubicBezTo>
                <a:lnTo>
                  <a:pt x="13073" y="9754"/>
                </a:lnTo>
                <a:cubicBezTo>
                  <a:pt x="13049" y="9754"/>
                  <a:pt x="12966" y="9790"/>
                  <a:pt x="12942" y="9790"/>
                </a:cubicBezTo>
                <a:cubicBezTo>
                  <a:pt x="13002" y="9742"/>
                  <a:pt x="13049" y="9730"/>
                  <a:pt x="13097" y="9706"/>
                </a:cubicBezTo>
                <a:cubicBezTo>
                  <a:pt x="13092" y="9706"/>
                  <a:pt x="13086" y="9704"/>
                  <a:pt x="13077" y="9704"/>
                </a:cubicBezTo>
                <a:cubicBezTo>
                  <a:pt x="13069" y="9704"/>
                  <a:pt x="13059" y="9706"/>
                  <a:pt x="13047" y="9713"/>
                </a:cubicBezTo>
                <a:lnTo>
                  <a:pt x="13047" y="9713"/>
                </a:lnTo>
                <a:cubicBezTo>
                  <a:pt x="13048" y="9713"/>
                  <a:pt x="13049" y="9715"/>
                  <a:pt x="13049" y="9718"/>
                </a:cubicBezTo>
                <a:cubicBezTo>
                  <a:pt x="12997" y="9753"/>
                  <a:pt x="12964" y="9775"/>
                  <a:pt x="12945" y="9775"/>
                </a:cubicBezTo>
                <a:cubicBezTo>
                  <a:pt x="12938" y="9775"/>
                  <a:pt x="12934" y="9772"/>
                  <a:pt x="12930" y="9766"/>
                </a:cubicBezTo>
                <a:cubicBezTo>
                  <a:pt x="13073" y="9635"/>
                  <a:pt x="12930" y="9694"/>
                  <a:pt x="13026" y="9575"/>
                </a:cubicBezTo>
                <a:lnTo>
                  <a:pt x="13026" y="9575"/>
                </a:lnTo>
                <a:cubicBezTo>
                  <a:pt x="13016" y="9578"/>
                  <a:pt x="13009" y="9579"/>
                  <a:pt x="13003" y="9579"/>
                </a:cubicBezTo>
                <a:cubicBezTo>
                  <a:pt x="12954" y="9579"/>
                  <a:pt x="12997" y="9501"/>
                  <a:pt x="12954" y="9480"/>
                </a:cubicBezTo>
                <a:lnTo>
                  <a:pt x="12954" y="9480"/>
                </a:lnTo>
                <a:cubicBezTo>
                  <a:pt x="12913" y="9531"/>
                  <a:pt x="12905" y="9538"/>
                  <a:pt x="12901" y="9538"/>
                </a:cubicBezTo>
                <a:cubicBezTo>
                  <a:pt x="12899" y="9538"/>
                  <a:pt x="12898" y="9537"/>
                  <a:pt x="12896" y="9537"/>
                </a:cubicBezTo>
                <a:cubicBezTo>
                  <a:pt x="12891" y="9537"/>
                  <a:pt x="12879" y="9544"/>
                  <a:pt x="12835" y="9587"/>
                </a:cubicBezTo>
                <a:cubicBezTo>
                  <a:pt x="12823" y="9587"/>
                  <a:pt x="12823" y="9587"/>
                  <a:pt x="12823" y="9575"/>
                </a:cubicBezTo>
                <a:lnTo>
                  <a:pt x="12871" y="9492"/>
                </a:lnTo>
                <a:cubicBezTo>
                  <a:pt x="12907" y="9456"/>
                  <a:pt x="12907" y="9468"/>
                  <a:pt x="12930" y="9444"/>
                </a:cubicBezTo>
                <a:cubicBezTo>
                  <a:pt x="12930" y="9420"/>
                  <a:pt x="12978" y="9397"/>
                  <a:pt x="12990" y="9349"/>
                </a:cubicBezTo>
                <a:lnTo>
                  <a:pt x="12990" y="9349"/>
                </a:lnTo>
                <a:cubicBezTo>
                  <a:pt x="12966" y="9381"/>
                  <a:pt x="12948" y="9397"/>
                  <a:pt x="12941" y="9397"/>
                </a:cubicBezTo>
                <a:cubicBezTo>
                  <a:pt x="12938" y="9397"/>
                  <a:pt x="12938" y="9393"/>
                  <a:pt x="12942" y="9385"/>
                </a:cubicBezTo>
                <a:lnTo>
                  <a:pt x="12942" y="9385"/>
                </a:lnTo>
                <a:lnTo>
                  <a:pt x="12895" y="9444"/>
                </a:lnTo>
                <a:cubicBezTo>
                  <a:pt x="12886" y="9448"/>
                  <a:pt x="12880" y="9450"/>
                  <a:pt x="12876" y="9450"/>
                </a:cubicBezTo>
                <a:cubicBezTo>
                  <a:pt x="12848" y="9450"/>
                  <a:pt x="12935" y="9364"/>
                  <a:pt x="12916" y="9364"/>
                </a:cubicBezTo>
                <a:cubicBezTo>
                  <a:pt x="12913" y="9364"/>
                  <a:pt x="12906" y="9366"/>
                  <a:pt x="12895" y="9373"/>
                </a:cubicBezTo>
                <a:lnTo>
                  <a:pt x="12942" y="9337"/>
                </a:lnTo>
                <a:lnTo>
                  <a:pt x="12942" y="9337"/>
                </a:lnTo>
                <a:cubicBezTo>
                  <a:pt x="12938" y="9339"/>
                  <a:pt x="12934" y="9339"/>
                  <a:pt x="12930" y="9339"/>
                </a:cubicBezTo>
                <a:cubicBezTo>
                  <a:pt x="12917" y="9339"/>
                  <a:pt x="12905" y="9332"/>
                  <a:pt x="12888" y="9332"/>
                </a:cubicBezTo>
                <a:cubicBezTo>
                  <a:pt x="12869" y="9332"/>
                  <a:pt x="12843" y="9340"/>
                  <a:pt x="12799" y="9373"/>
                </a:cubicBezTo>
                <a:cubicBezTo>
                  <a:pt x="12811" y="9361"/>
                  <a:pt x="12835" y="9325"/>
                  <a:pt x="12847" y="9325"/>
                </a:cubicBezTo>
                <a:cubicBezTo>
                  <a:pt x="12844" y="9317"/>
                  <a:pt x="12835" y="9315"/>
                  <a:pt x="12822" y="9315"/>
                </a:cubicBezTo>
                <a:cubicBezTo>
                  <a:pt x="12800" y="9315"/>
                  <a:pt x="12768" y="9323"/>
                  <a:pt x="12746" y="9323"/>
                </a:cubicBezTo>
                <a:cubicBezTo>
                  <a:pt x="12726" y="9323"/>
                  <a:pt x="12715" y="9316"/>
                  <a:pt x="12728" y="9289"/>
                </a:cubicBezTo>
                <a:lnTo>
                  <a:pt x="12764" y="9266"/>
                </a:lnTo>
                <a:cubicBezTo>
                  <a:pt x="12756" y="9266"/>
                  <a:pt x="12732" y="9282"/>
                  <a:pt x="12724" y="9282"/>
                </a:cubicBezTo>
                <a:cubicBezTo>
                  <a:pt x="12720" y="9282"/>
                  <a:pt x="12720" y="9278"/>
                  <a:pt x="12728" y="9266"/>
                </a:cubicBezTo>
                <a:cubicBezTo>
                  <a:pt x="12740" y="9254"/>
                  <a:pt x="12751" y="9242"/>
                  <a:pt x="12752" y="9242"/>
                </a:cubicBezTo>
                <a:lnTo>
                  <a:pt x="12752" y="9242"/>
                </a:lnTo>
                <a:cubicBezTo>
                  <a:pt x="12743" y="9250"/>
                  <a:pt x="12718" y="9264"/>
                  <a:pt x="12707" y="9264"/>
                </a:cubicBezTo>
                <a:cubicBezTo>
                  <a:pt x="12702" y="9264"/>
                  <a:pt x="12700" y="9261"/>
                  <a:pt x="12704" y="9254"/>
                </a:cubicBezTo>
                <a:lnTo>
                  <a:pt x="12740" y="9230"/>
                </a:lnTo>
                <a:cubicBezTo>
                  <a:pt x="12743" y="9216"/>
                  <a:pt x="12737" y="9210"/>
                  <a:pt x="12727" y="9210"/>
                </a:cubicBezTo>
                <a:cubicBezTo>
                  <a:pt x="12697" y="9210"/>
                  <a:pt x="12625" y="9255"/>
                  <a:pt x="12592" y="9255"/>
                </a:cubicBezTo>
                <a:cubicBezTo>
                  <a:pt x="12590" y="9255"/>
                  <a:pt x="12587" y="9254"/>
                  <a:pt x="12585" y="9254"/>
                </a:cubicBezTo>
                <a:cubicBezTo>
                  <a:pt x="12668" y="9182"/>
                  <a:pt x="12668" y="9135"/>
                  <a:pt x="12680" y="9111"/>
                </a:cubicBezTo>
                <a:lnTo>
                  <a:pt x="12692" y="9099"/>
                </a:lnTo>
                <a:cubicBezTo>
                  <a:pt x="12686" y="9089"/>
                  <a:pt x="12674" y="9086"/>
                  <a:pt x="12659" y="9086"/>
                </a:cubicBezTo>
                <a:cubicBezTo>
                  <a:pt x="12619" y="9086"/>
                  <a:pt x="12557" y="9111"/>
                  <a:pt x="12514" y="9111"/>
                </a:cubicBezTo>
                <a:cubicBezTo>
                  <a:pt x="12585" y="9016"/>
                  <a:pt x="12502" y="9016"/>
                  <a:pt x="12526" y="8944"/>
                </a:cubicBezTo>
                <a:lnTo>
                  <a:pt x="12526" y="8944"/>
                </a:lnTo>
                <a:cubicBezTo>
                  <a:pt x="12514" y="8968"/>
                  <a:pt x="12454" y="9004"/>
                  <a:pt x="12442" y="9004"/>
                </a:cubicBezTo>
                <a:cubicBezTo>
                  <a:pt x="12444" y="9002"/>
                  <a:pt x="12444" y="9002"/>
                  <a:pt x="12443" y="9002"/>
                </a:cubicBezTo>
                <a:cubicBezTo>
                  <a:pt x="12439" y="9002"/>
                  <a:pt x="12425" y="9008"/>
                  <a:pt x="12417" y="9008"/>
                </a:cubicBezTo>
                <a:cubicBezTo>
                  <a:pt x="12409" y="9008"/>
                  <a:pt x="12410" y="9001"/>
                  <a:pt x="12442" y="8968"/>
                </a:cubicBezTo>
                <a:lnTo>
                  <a:pt x="12442" y="8980"/>
                </a:lnTo>
                <a:cubicBezTo>
                  <a:pt x="12526" y="8908"/>
                  <a:pt x="12490" y="8908"/>
                  <a:pt x="12478" y="8897"/>
                </a:cubicBezTo>
                <a:lnTo>
                  <a:pt x="12478" y="8897"/>
                </a:lnTo>
                <a:lnTo>
                  <a:pt x="12371" y="8980"/>
                </a:lnTo>
                <a:cubicBezTo>
                  <a:pt x="12502" y="8825"/>
                  <a:pt x="12252" y="8956"/>
                  <a:pt x="12383" y="8825"/>
                </a:cubicBezTo>
                <a:lnTo>
                  <a:pt x="12383" y="8825"/>
                </a:lnTo>
                <a:cubicBezTo>
                  <a:pt x="12347" y="8837"/>
                  <a:pt x="12335" y="8837"/>
                  <a:pt x="12311" y="8849"/>
                </a:cubicBezTo>
                <a:lnTo>
                  <a:pt x="12359" y="8801"/>
                </a:lnTo>
                <a:cubicBezTo>
                  <a:pt x="12359" y="8766"/>
                  <a:pt x="12359" y="8754"/>
                  <a:pt x="12323" y="8742"/>
                </a:cubicBezTo>
                <a:lnTo>
                  <a:pt x="12371" y="8718"/>
                </a:lnTo>
                <a:cubicBezTo>
                  <a:pt x="12370" y="8716"/>
                  <a:pt x="12368" y="8715"/>
                  <a:pt x="12365" y="8715"/>
                </a:cubicBezTo>
                <a:cubicBezTo>
                  <a:pt x="12335" y="8715"/>
                  <a:pt x="12203" y="8826"/>
                  <a:pt x="12182" y="8826"/>
                </a:cubicBezTo>
                <a:cubicBezTo>
                  <a:pt x="12181" y="8826"/>
                  <a:pt x="12181" y="8826"/>
                  <a:pt x="12180" y="8825"/>
                </a:cubicBezTo>
                <a:lnTo>
                  <a:pt x="12264" y="8754"/>
                </a:lnTo>
                <a:cubicBezTo>
                  <a:pt x="12244" y="8734"/>
                  <a:pt x="12281" y="8674"/>
                  <a:pt x="12241" y="8674"/>
                </a:cubicBezTo>
                <a:cubicBezTo>
                  <a:pt x="12232" y="8674"/>
                  <a:pt x="12220" y="8676"/>
                  <a:pt x="12204" y="8682"/>
                </a:cubicBezTo>
                <a:cubicBezTo>
                  <a:pt x="12216" y="8670"/>
                  <a:pt x="12240" y="8658"/>
                  <a:pt x="12240" y="8658"/>
                </a:cubicBezTo>
                <a:cubicBezTo>
                  <a:pt x="12240" y="8651"/>
                  <a:pt x="12249" y="8616"/>
                  <a:pt x="12230" y="8616"/>
                </a:cubicBezTo>
                <a:cubicBezTo>
                  <a:pt x="12219" y="8616"/>
                  <a:pt x="12197" y="8630"/>
                  <a:pt x="12156" y="8670"/>
                </a:cubicBezTo>
                <a:cubicBezTo>
                  <a:pt x="12190" y="8637"/>
                  <a:pt x="12189" y="8627"/>
                  <a:pt x="12175" y="8627"/>
                </a:cubicBezTo>
                <a:cubicBezTo>
                  <a:pt x="12158" y="8627"/>
                  <a:pt x="12122" y="8640"/>
                  <a:pt x="12097" y="8647"/>
                </a:cubicBezTo>
                <a:lnTo>
                  <a:pt x="12156" y="8611"/>
                </a:lnTo>
                <a:lnTo>
                  <a:pt x="12156" y="8611"/>
                </a:lnTo>
                <a:cubicBezTo>
                  <a:pt x="12073" y="8658"/>
                  <a:pt x="12061" y="8670"/>
                  <a:pt x="12025" y="8670"/>
                </a:cubicBezTo>
                <a:cubicBezTo>
                  <a:pt x="12025" y="8658"/>
                  <a:pt x="12049" y="8647"/>
                  <a:pt x="12061" y="8647"/>
                </a:cubicBezTo>
                <a:cubicBezTo>
                  <a:pt x="12061" y="8642"/>
                  <a:pt x="12059" y="8641"/>
                  <a:pt x="12055" y="8641"/>
                </a:cubicBezTo>
                <a:cubicBezTo>
                  <a:pt x="12044" y="8641"/>
                  <a:pt x="12018" y="8658"/>
                  <a:pt x="12011" y="8658"/>
                </a:cubicBezTo>
                <a:cubicBezTo>
                  <a:pt x="12008" y="8658"/>
                  <a:pt x="12008" y="8655"/>
                  <a:pt x="12014" y="8647"/>
                </a:cubicBezTo>
                <a:lnTo>
                  <a:pt x="12049" y="8623"/>
                </a:lnTo>
                <a:cubicBezTo>
                  <a:pt x="12049" y="8615"/>
                  <a:pt x="12047" y="8613"/>
                  <a:pt x="12043" y="8613"/>
                </a:cubicBezTo>
                <a:cubicBezTo>
                  <a:pt x="12034" y="8613"/>
                  <a:pt x="12018" y="8626"/>
                  <a:pt x="12002" y="8635"/>
                </a:cubicBezTo>
                <a:cubicBezTo>
                  <a:pt x="11991" y="8624"/>
                  <a:pt x="11999" y="8614"/>
                  <a:pt x="12001" y="8596"/>
                </a:cubicBezTo>
                <a:lnTo>
                  <a:pt x="12001" y="8596"/>
                </a:lnTo>
                <a:cubicBezTo>
                  <a:pt x="12000" y="8599"/>
                  <a:pt x="11997" y="8599"/>
                  <a:pt x="11990" y="8599"/>
                </a:cubicBezTo>
                <a:cubicBezTo>
                  <a:pt x="12002" y="8587"/>
                  <a:pt x="12014" y="8575"/>
                  <a:pt x="12025" y="8563"/>
                </a:cubicBezTo>
                <a:lnTo>
                  <a:pt x="12025" y="8563"/>
                </a:lnTo>
                <a:cubicBezTo>
                  <a:pt x="11998" y="8581"/>
                  <a:pt x="11964" y="8607"/>
                  <a:pt x="11954" y="8607"/>
                </a:cubicBezTo>
                <a:cubicBezTo>
                  <a:pt x="11952" y="8607"/>
                  <a:pt x="11951" y="8604"/>
                  <a:pt x="11954" y="8599"/>
                </a:cubicBezTo>
                <a:cubicBezTo>
                  <a:pt x="11978" y="8587"/>
                  <a:pt x="11990" y="8575"/>
                  <a:pt x="12002" y="8575"/>
                </a:cubicBezTo>
                <a:cubicBezTo>
                  <a:pt x="12002" y="8551"/>
                  <a:pt x="12002" y="8551"/>
                  <a:pt x="11990" y="8551"/>
                </a:cubicBezTo>
                <a:cubicBezTo>
                  <a:pt x="11990" y="8539"/>
                  <a:pt x="11978" y="8539"/>
                  <a:pt x="11978" y="8539"/>
                </a:cubicBezTo>
                <a:lnTo>
                  <a:pt x="11942" y="8551"/>
                </a:lnTo>
                <a:cubicBezTo>
                  <a:pt x="11942" y="8551"/>
                  <a:pt x="11942" y="8539"/>
                  <a:pt x="11954" y="8539"/>
                </a:cubicBezTo>
                <a:cubicBezTo>
                  <a:pt x="11954" y="8527"/>
                  <a:pt x="11954" y="8527"/>
                  <a:pt x="11966" y="8527"/>
                </a:cubicBezTo>
                <a:cubicBezTo>
                  <a:pt x="11978" y="8516"/>
                  <a:pt x="11978" y="8516"/>
                  <a:pt x="11978" y="8504"/>
                </a:cubicBezTo>
                <a:cubicBezTo>
                  <a:pt x="11990" y="8527"/>
                  <a:pt x="12002" y="8539"/>
                  <a:pt x="12002" y="8539"/>
                </a:cubicBezTo>
                <a:cubicBezTo>
                  <a:pt x="12049" y="8504"/>
                  <a:pt x="12049" y="8480"/>
                  <a:pt x="12133" y="8432"/>
                </a:cubicBezTo>
                <a:lnTo>
                  <a:pt x="12133" y="8432"/>
                </a:lnTo>
                <a:cubicBezTo>
                  <a:pt x="12097" y="8450"/>
                  <a:pt x="12029" y="8481"/>
                  <a:pt x="12006" y="8481"/>
                </a:cubicBezTo>
                <a:cubicBezTo>
                  <a:pt x="11998" y="8481"/>
                  <a:pt x="11996" y="8477"/>
                  <a:pt x="12002" y="8468"/>
                </a:cubicBezTo>
                <a:cubicBezTo>
                  <a:pt x="12002" y="8468"/>
                  <a:pt x="12002" y="8468"/>
                  <a:pt x="12014" y="8456"/>
                </a:cubicBezTo>
                <a:lnTo>
                  <a:pt x="12025" y="8456"/>
                </a:lnTo>
                <a:cubicBezTo>
                  <a:pt x="12025" y="8450"/>
                  <a:pt x="12022" y="8447"/>
                  <a:pt x="12018" y="8447"/>
                </a:cubicBezTo>
                <a:cubicBezTo>
                  <a:pt x="12014" y="8447"/>
                  <a:pt x="12008" y="8450"/>
                  <a:pt x="12002" y="8456"/>
                </a:cubicBezTo>
                <a:cubicBezTo>
                  <a:pt x="12014" y="8444"/>
                  <a:pt x="12014" y="8432"/>
                  <a:pt x="12014" y="8432"/>
                </a:cubicBezTo>
                <a:cubicBezTo>
                  <a:pt x="12014" y="8432"/>
                  <a:pt x="12014" y="8424"/>
                  <a:pt x="12006" y="8421"/>
                </a:cubicBezTo>
                <a:lnTo>
                  <a:pt x="12006" y="8421"/>
                </a:lnTo>
                <a:cubicBezTo>
                  <a:pt x="12013" y="8418"/>
                  <a:pt x="12019" y="8415"/>
                  <a:pt x="12025" y="8408"/>
                </a:cubicBezTo>
                <a:cubicBezTo>
                  <a:pt x="12037" y="8408"/>
                  <a:pt x="12025" y="8420"/>
                  <a:pt x="12014" y="8432"/>
                </a:cubicBezTo>
                <a:cubicBezTo>
                  <a:pt x="12061" y="8397"/>
                  <a:pt x="12025" y="8397"/>
                  <a:pt x="12025" y="8385"/>
                </a:cubicBezTo>
                <a:lnTo>
                  <a:pt x="12025" y="8385"/>
                </a:lnTo>
                <a:cubicBezTo>
                  <a:pt x="11966" y="8432"/>
                  <a:pt x="11966" y="8420"/>
                  <a:pt x="11930" y="8456"/>
                </a:cubicBezTo>
                <a:lnTo>
                  <a:pt x="11942" y="8456"/>
                </a:lnTo>
                <a:cubicBezTo>
                  <a:pt x="11954" y="8468"/>
                  <a:pt x="11954" y="8468"/>
                  <a:pt x="11954" y="8468"/>
                </a:cubicBezTo>
                <a:cubicBezTo>
                  <a:pt x="11941" y="8481"/>
                  <a:pt x="11924" y="8491"/>
                  <a:pt x="11918" y="8491"/>
                </a:cubicBezTo>
                <a:cubicBezTo>
                  <a:pt x="11912" y="8491"/>
                  <a:pt x="11914" y="8484"/>
                  <a:pt x="11930" y="8468"/>
                </a:cubicBezTo>
                <a:lnTo>
                  <a:pt x="11930" y="8468"/>
                </a:lnTo>
                <a:cubicBezTo>
                  <a:pt x="11894" y="8492"/>
                  <a:pt x="11883" y="8504"/>
                  <a:pt x="11859" y="8516"/>
                </a:cubicBezTo>
                <a:cubicBezTo>
                  <a:pt x="11859" y="8504"/>
                  <a:pt x="11847" y="8504"/>
                  <a:pt x="11847" y="8504"/>
                </a:cubicBezTo>
                <a:cubicBezTo>
                  <a:pt x="11906" y="8456"/>
                  <a:pt x="11942" y="8408"/>
                  <a:pt x="11978" y="8373"/>
                </a:cubicBezTo>
                <a:cubicBezTo>
                  <a:pt x="11954" y="8373"/>
                  <a:pt x="11941" y="8367"/>
                  <a:pt x="11917" y="8367"/>
                </a:cubicBezTo>
                <a:cubicBezTo>
                  <a:pt x="11905" y="8367"/>
                  <a:pt x="11891" y="8369"/>
                  <a:pt x="11871" y="8373"/>
                </a:cubicBezTo>
                <a:cubicBezTo>
                  <a:pt x="11871" y="8373"/>
                  <a:pt x="11859" y="8373"/>
                  <a:pt x="11859" y="8361"/>
                </a:cubicBezTo>
                <a:cubicBezTo>
                  <a:pt x="11859" y="8361"/>
                  <a:pt x="11870" y="8361"/>
                  <a:pt x="11882" y="8349"/>
                </a:cubicBezTo>
                <a:lnTo>
                  <a:pt x="11882" y="8349"/>
                </a:lnTo>
                <a:cubicBezTo>
                  <a:pt x="11876" y="8355"/>
                  <a:pt x="11871" y="8358"/>
                  <a:pt x="11866" y="8358"/>
                </a:cubicBezTo>
                <a:cubicBezTo>
                  <a:pt x="11862" y="8358"/>
                  <a:pt x="11859" y="8355"/>
                  <a:pt x="11859" y="8349"/>
                </a:cubicBezTo>
                <a:lnTo>
                  <a:pt x="11894" y="8337"/>
                </a:lnTo>
                <a:cubicBezTo>
                  <a:pt x="11894" y="8334"/>
                  <a:pt x="11892" y="8332"/>
                  <a:pt x="11889" y="8332"/>
                </a:cubicBezTo>
                <a:cubicBezTo>
                  <a:pt x="11881" y="8332"/>
                  <a:pt x="11864" y="8340"/>
                  <a:pt x="11847" y="8349"/>
                </a:cubicBezTo>
                <a:cubicBezTo>
                  <a:pt x="11823" y="8349"/>
                  <a:pt x="11811" y="8349"/>
                  <a:pt x="11764" y="8373"/>
                </a:cubicBezTo>
                <a:cubicBezTo>
                  <a:pt x="11764" y="8373"/>
                  <a:pt x="11775" y="8361"/>
                  <a:pt x="11787" y="8361"/>
                </a:cubicBezTo>
                <a:lnTo>
                  <a:pt x="11787" y="8349"/>
                </a:lnTo>
                <a:cubicBezTo>
                  <a:pt x="11811" y="8337"/>
                  <a:pt x="11835" y="8337"/>
                  <a:pt x="11811" y="8325"/>
                </a:cubicBezTo>
                <a:lnTo>
                  <a:pt x="11835" y="8313"/>
                </a:lnTo>
                <a:cubicBezTo>
                  <a:pt x="11863" y="8278"/>
                  <a:pt x="11858" y="8268"/>
                  <a:pt x="11839" y="8268"/>
                </a:cubicBezTo>
                <a:cubicBezTo>
                  <a:pt x="11826" y="8268"/>
                  <a:pt x="11807" y="8273"/>
                  <a:pt x="11787" y="8277"/>
                </a:cubicBezTo>
                <a:lnTo>
                  <a:pt x="11740" y="8277"/>
                </a:lnTo>
                <a:cubicBezTo>
                  <a:pt x="11752" y="8277"/>
                  <a:pt x="11775" y="8254"/>
                  <a:pt x="11787" y="8254"/>
                </a:cubicBezTo>
                <a:cubicBezTo>
                  <a:pt x="11779" y="8246"/>
                  <a:pt x="11793" y="8216"/>
                  <a:pt x="11773" y="8216"/>
                </a:cubicBezTo>
                <a:cubicBezTo>
                  <a:pt x="11764" y="8216"/>
                  <a:pt x="11747" y="8223"/>
                  <a:pt x="11716" y="8242"/>
                </a:cubicBezTo>
                <a:cubicBezTo>
                  <a:pt x="11728" y="8230"/>
                  <a:pt x="11728" y="8230"/>
                  <a:pt x="11728" y="8230"/>
                </a:cubicBezTo>
                <a:cubicBezTo>
                  <a:pt x="11728" y="8218"/>
                  <a:pt x="11716" y="8218"/>
                  <a:pt x="11704" y="8218"/>
                </a:cubicBezTo>
                <a:cubicBezTo>
                  <a:pt x="11704" y="8206"/>
                  <a:pt x="11704" y="8206"/>
                  <a:pt x="11704" y="8194"/>
                </a:cubicBezTo>
                <a:cubicBezTo>
                  <a:pt x="11668" y="8158"/>
                  <a:pt x="11585" y="8146"/>
                  <a:pt x="11656" y="8063"/>
                </a:cubicBezTo>
                <a:cubicBezTo>
                  <a:pt x="11668" y="8051"/>
                  <a:pt x="11656" y="8051"/>
                  <a:pt x="11644" y="8051"/>
                </a:cubicBezTo>
                <a:cubicBezTo>
                  <a:pt x="11652" y="8043"/>
                  <a:pt x="11660" y="8036"/>
                  <a:pt x="11674" y="8028"/>
                </a:cubicBezTo>
                <a:lnTo>
                  <a:pt x="11674" y="8028"/>
                </a:lnTo>
                <a:cubicBezTo>
                  <a:pt x="11656" y="8035"/>
                  <a:pt x="11636" y="8039"/>
                  <a:pt x="11621" y="8039"/>
                </a:cubicBezTo>
                <a:lnTo>
                  <a:pt x="11644" y="8027"/>
                </a:lnTo>
                <a:lnTo>
                  <a:pt x="11573" y="8051"/>
                </a:lnTo>
                <a:cubicBezTo>
                  <a:pt x="11561" y="8051"/>
                  <a:pt x="11561" y="8051"/>
                  <a:pt x="11561" y="8039"/>
                </a:cubicBezTo>
                <a:cubicBezTo>
                  <a:pt x="11561" y="8039"/>
                  <a:pt x="11573" y="8027"/>
                  <a:pt x="11585" y="8027"/>
                </a:cubicBezTo>
                <a:cubicBezTo>
                  <a:pt x="11597" y="8016"/>
                  <a:pt x="11585" y="8016"/>
                  <a:pt x="11573" y="8016"/>
                </a:cubicBezTo>
                <a:cubicBezTo>
                  <a:pt x="11573" y="8016"/>
                  <a:pt x="11585" y="8004"/>
                  <a:pt x="11585" y="8004"/>
                </a:cubicBezTo>
                <a:cubicBezTo>
                  <a:pt x="11616" y="7983"/>
                  <a:pt x="11638" y="7954"/>
                  <a:pt x="11605" y="7954"/>
                </a:cubicBezTo>
                <a:cubicBezTo>
                  <a:pt x="11600" y="7954"/>
                  <a:pt x="11593" y="7954"/>
                  <a:pt x="11585" y="7956"/>
                </a:cubicBezTo>
                <a:lnTo>
                  <a:pt x="11537" y="7980"/>
                </a:lnTo>
                <a:cubicBezTo>
                  <a:pt x="11537" y="7980"/>
                  <a:pt x="11525" y="7968"/>
                  <a:pt x="11525" y="7968"/>
                </a:cubicBezTo>
                <a:cubicBezTo>
                  <a:pt x="11537" y="7956"/>
                  <a:pt x="11537" y="7944"/>
                  <a:pt x="11549" y="7944"/>
                </a:cubicBezTo>
                <a:cubicBezTo>
                  <a:pt x="11549" y="7932"/>
                  <a:pt x="11537" y="7932"/>
                  <a:pt x="11537" y="7932"/>
                </a:cubicBezTo>
                <a:lnTo>
                  <a:pt x="11478" y="7932"/>
                </a:lnTo>
                <a:cubicBezTo>
                  <a:pt x="11502" y="7896"/>
                  <a:pt x="11633" y="7861"/>
                  <a:pt x="11621" y="7837"/>
                </a:cubicBezTo>
                <a:cubicBezTo>
                  <a:pt x="11609" y="7837"/>
                  <a:pt x="11502" y="7849"/>
                  <a:pt x="11478" y="7861"/>
                </a:cubicBezTo>
                <a:cubicBezTo>
                  <a:pt x="11478" y="7873"/>
                  <a:pt x="11454" y="7885"/>
                  <a:pt x="11418" y="7908"/>
                </a:cubicBezTo>
                <a:cubicBezTo>
                  <a:pt x="11406" y="7896"/>
                  <a:pt x="11406" y="7896"/>
                  <a:pt x="11406" y="7896"/>
                </a:cubicBezTo>
                <a:lnTo>
                  <a:pt x="11394" y="7896"/>
                </a:lnTo>
                <a:cubicBezTo>
                  <a:pt x="11394" y="7896"/>
                  <a:pt x="11394" y="7908"/>
                  <a:pt x="11383" y="7908"/>
                </a:cubicBezTo>
                <a:cubicBezTo>
                  <a:pt x="11383" y="7908"/>
                  <a:pt x="11359" y="7908"/>
                  <a:pt x="11347" y="7920"/>
                </a:cubicBezTo>
                <a:lnTo>
                  <a:pt x="11335" y="7920"/>
                </a:lnTo>
                <a:cubicBezTo>
                  <a:pt x="11359" y="7885"/>
                  <a:pt x="11418" y="7885"/>
                  <a:pt x="11394" y="7873"/>
                </a:cubicBezTo>
                <a:lnTo>
                  <a:pt x="11418" y="7861"/>
                </a:lnTo>
                <a:cubicBezTo>
                  <a:pt x="11449" y="7826"/>
                  <a:pt x="11441" y="7817"/>
                  <a:pt x="11418" y="7817"/>
                </a:cubicBezTo>
                <a:cubicBezTo>
                  <a:pt x="11389" y="7817"/>
                  <a:pt x="11334" y="7833"/>
                  <a:pt x="11302" y="7833"/>
                </a:cubicBezTo>
                <a:cubicBezTo>
                  <a:pt x="11276" y="7833"/>
                  <a:pt x="11265" y="7822"/>
                  <a:pt x="11295" y="7784"/>
                </a:cubicBezTo>
                <a:lnTo>
                  <a:pt x="11295" y="7784"/>
                </a:lnTo>
                <a:cubicBezTo>
                  <a:pt x="11291" y="7787"/>
                  <a:pt x="11285" y="7789"/>
                  <a:pt x="11275" y="7789"/>
                </a:cubicBezTo>
                <a:cubicBezTo>
                  <a:pt x="11323" y="7694"/>
                  <a:pt x="11144" y="7718"/>
                  <a:pt x="11228" y="7599"/>
                </a:cubicBezTo>
                <a:cubicBezTo>
                  <a:pt x="11235" y="7591"/>
                  <a:pt x="11234" y="7589"/>
                  <a:pt x="11229" y="7589"/>
                </a:cubicBezTo>
                <a:cubicBezTo>
                  <a:pt x="11216" y="7589"/>
                  <a:pt x="11177" y="7602"/>
                  <a:pt x="11144" y="7611"/>
                </a:cubicBezTo>
                <a:lnTo>
                  <a:pt x="11216" y="7575"/>
                </a:lnTo>
                <a:lnTo>
                  <a:pt x="11121" y="7599"/>
                </a:lnTo>
                <a:cubicBezTo>
                  <a:pt x="11118" y="7599"/>
                  <a:pt x="11116" y="7600"/>
                  <a:pt x="11115" y="7600"/>
                </a:cubicBezTo>
                <a:cubicBezTo>
                  <a:pt x="11082" y="7600"/>
                  <a:pt x="11228" y="7498"/>
                  <a:pt x="11176" y="7498"/>
                </a:cubicBezTo>
                <a:cubicBezTo>
                  <a:pt x="11169" y="7498"/>
                  <a:pt x="11159" y="7500"/>
                  <a:pt x="11144" y="7504"/>
                </a:cubicBezTo>
                <a:lnTo>
                  <a:pt x="11097" y="7527"/>
                </a:lnTo>
                <a:cubicBezTo>
                  <a:pt x="11108" y="7516"/>
                  <a:pt x="11066" y="7515"/>
                  <a:pt x="11102" y="7485"/>
                </a:cubicBezTo>
                <a:lnTo>
                  <a:pt x="11102" y="7485"/>
                </a:lnTo>
                <a:cubicBezTo>
                  <a:pt x="11092" y="7491"/>
                  <a:pt x="11079" y="7497"/>
                  <a:pt x="11077" y="7497"/>
                </a:cubicBezTo>
                <a:cubicBezTo>
                  <a:pt x="11076" y="7497"/>
                  <a:pt x="11078" y="7495"/>
                  <a:pt x="11085" y="7492"/>
                </a:cubicBezTo>
                <a:lnTo>
                  <a:pt x="11121" y="7468"/>
                </a:lnTo>
                <a:lnTo>
                  <a:pt x="11121" y="7468"/>
                </a:lnTo>
                <a:lnTo>
                  <a:pt x="11037" y="7480"/>
                </a:lnTo>
                <a:cubicBezTo>
                  <a:pt x="11061" y="7444"/>
                  <a:pt x="11180" y="7396"/>
                  <a:pt x="11180" y="7373"/>
                </a:cubicBezTo>
                <a:cubicBezTo>
                  <a:pt x="11177" y="7371"/>
                  <a:pt x="11172" y="7370"/>
                  <a:pt x="11166" y="7370"/>
                </a:cubicBezTo>
                <a:cubicBezTo>
                  <a:pt x="11129" y="7370"/>
                  <a:pt x="11047" y="7400"/>
                  <a:pt x="11037" y="7420"/>
                </a:cubicBezTo>
                <a:cubicBezTo>
                  <a:pt x="11037" y="7420"/>
                  <a:pt x="11013" y="7444"/>
                  <a:pt x="10978" y="7456"/>
                </a:cubicBezTo>
                <a:lnTo>
                  <a:pt x="10954" y="7468"/>
                </a:lnTo>
                <a:cubicBezTo>
                  <a:pt x="10847" y="7527"/>
                  <a:pt x="10740" y="7575"/>
                  <a:pt x="10680" y="7646"/>
                </a:cubicBezTo>
                <a:lnTo>
                  <a:pt x="10751" y="7623"/>
                </a:lnTo>
                <a:lnTo>
                  <a:pt x="10713" y="7652"/>
                </a:lnTo>
                <a:lnTo>
                  <a:pt x="10713" y="7652"/>
                </a:lnTo>
                <a:cubicBezTo>
                  <a:pt x="10718" y="7650"/>
                  <a:pt x="10723" y="7648"/>
                  <a:pt x="10728" y="7646"/>
                </a:cubicBezTo>
                <a:lnTo>
                  <a:pt x="10728" y="7646"/>
                </a:lnTo>
                <a:cubicBezTo>
                  <a:pt x="10704" y="7670"/>
                  <a:pt x="10680" y="7682"/>
                  <a:pt x="10680" y="7694"/>
                </a:cubicBezTo>
                <a:lnTo>
                  <a:pt x="10787" y="7646"/>
                </a:lnTo>
                <a:lnTo>
                  <a:pt x="10787" y="7646"/>
                </a:lnTo>
                <a:cubicBezTo>
                  <a:pt x="10740" y="7670"/>
                  <a:pt x="10704" y="7694"/>
                  <a:pt x="10680" y="7706"/>
                </a:cubicBezTo>
                <a:cubicBezTo>
                  <a:pt x="10740" y="7694"/>
                  <a:pt x="10775" y="7646"/>
                  <a:pt x="10811" y="7646"/>
                </a:cubicBezTo>
                <a:cubicBezTo>
                  <a:pt x="10777" y="7672"/>
                  <a:pt x="10749" y="7692"/>
                  <a:pt x="10753" y="7692"/>
                </a:cubicBezTo>
                <a:cubicBezTo>
                  <a:pt x="10755" y="7692"/>
                  <a:pt x="10762" y="7689"/>
                  <a:pt x="10775" y="7682"/>
                </a:cubicBezTo>
                <a:lnTo>
                  <a:pt x="10775" y="7682"/>
                </a:lnTo>
                <a:cubicBezTo>
                  <a:pt x="10750" y="7699"/>
                  <a:pt x="10736" y="7710"/>
                  <a:pt x="10726" y="7715"/>
                </a:cubicBezTo>
                <a:lnTo>
                  <a:pt x="10726" y="7715"/>
                </a:lnTo>
                <a:cubicBezTo>
                  <a:pt x="10729" y="7715"/>
                  <a:pt x="10732" y="7714"/>
                  <a:pt x="10734" y="7714"/>
                </a:cubicBezTo>
                <a:cubicBezTo>
                  <a:pt x="10742" y="7714"/>
                  <a:pt x="10747" y="7717"/>
                  <a:pt x="10756" y="7717"/>
                </a:cubicBezTo>
                <a:cubicBezTo>
                  <a:pt x="10765" y="7717"/>
                  <a:pt x="10777" y="7715"/>
                  <a:pt x="10799" y="7706"/>
                </a:cubicBezTo>
                <a:lnTo>
                  <a:pt x="10799" y="7706"/>
                </a:lnTo>
                <a:cubicBezTo>
                  <a:pt x="10740" y="7742"/>
                  <a:pt x="10835" y="7718"/>
                  <a:pt x="10728" y="7777"/>
                </a:cubicBezTo>
                <a:cubicBezTo>
                  <a:pt x="10747" y="7768"/>
                  <a:pt x="10790" y="7750"/>
                  <a:pt x="10811" y="7750"/>
                </a:cubicBezTo>
                <a:cubicBezTo>
                  <a:pt x="10817" y="7750"/>
                  <a:pt x="10821" y="7751"/>
                  <a:pt x="10823" y="7754"/>
                </a:cubicBezTo>
                <a:cubicBezTo>
                  <a:pt x="10705" y="7797"/>
                  <a:pt x="10810" y="7791"/>
                  <a:pt x="10735" y="7842"/>
                </a:cubicBezTo>
                <a:lnTo>
                  <a:pt x="10735" y="7842"/>
                </a:lnTo>
                <a:cubicBezTo>
                  <a:pt x="10748" y="7837"/>
                  <a:pt x="10758" y="7835"/>
                  <a:pt x="10766" y="7835"/>
                </a:cubicBezTo>
                <a:cubicBezTo>
                  <a:pt x="10776" y="7835"/>
                  <a:pt x="10782" y="7837"/>
                  <a:pt x="10787" y="7837"/>
                </a:cubicBezTo>
                <a:cubicBezTo>
                  <a:pt x="10775" y="7861"/>
                  <a:pt x="10835" y="7849"/>
                  <a:pt x="10787" y="7885"/>
                </a:cubicBezTo>
                <a:lnTo>
                  <a:pt x="10775" y="7885"/>
                </a:lnTo>
                <a:lnTo>
                  <a:pt x="10787" y="7896"/>
                </a:lnTo>
                <a:cubicBezTo>
                  <a:pt x="10775" y="7896"/>
                  <a:pt x="10775" y="7908"/>
                  <a:pt x="10775" y="7908"/>
                </a:cubicBezTo>
                <a:cubicBezTo>
                  <a:pt x="10775" y="7908"/>
                  <a:pt x="10787" y="7896"/>
                  <a:pt x="10799" y="7896"/>
                </a:cubicBezTo>
                <a:lnTo>
                  <a:pt x="10811" y="7908"/>
                </a:lnTo>
                <a:cubicBezTo>
                  <a:pt x="10795" y="7908"/>
                  <a:pt x="10769" y="7919"/>
                  <a:pt x="10756" y="7919"/>
                </a:cubicBezTo>
                <a:cubicBezTo>
                  <a:pt x="10751" y="7919"/>
                  <a:pt x="10749" y="7917"/>
                  <a:pt x="10750" y="7912"/>
                </a:cubicBezTo>
                <a:lnTo>
                  <a:pt x="10750" y="7912"/>
                </a:lnTo>
                <a:cubicBezTo>
                  <a:pt x="10720" y="7991"/>
                  <a:pt x="10858" y="7957"/>
                  <a:pt x="10787" y="8016"/>
                </a:cubicBezTo>
                <a:lnTo>
                  <a:pt x="10775" y="8016"/>
                </a:lnTo>
                <a:cubicBezTo>
                  <a:pt x="10775" y="8019"/>
                  <a:pt x="10777" y="8021"/>
                  <a:pt x="10779" y="8021"/>
                </a:cubicBezTo>
                <a:cubicBezTo>
                  <a:pt x="10783" y="8021"/>
                  <a:pt x="10791" y="8016"/>
                  <a:pt x="10799" y="8016"/>
                </a:cubicBezTo>
                <a:cubicBezTo>
                  <a:pt x="10799" y="8016"/>
                  <a:pt x="10811" y="8027"/>
                  <a:pt x="10811" y="8027"/>
                </a:cubicBezTo>
                <a:cubicBezTo>
                  <a:pt x="10831" y="8027"/>
                  <a:pt x="10896" y="8001"/>
                  <a:pt x="10913" y="8001"/>
                </a:cubicBezTo>
                <a:cubicBezTo>
                  <a:pt x="10916" y="8001"/>
                  <a:pt x="10918" y="8002"/>
                  <a:pt x="10918" y="8004"/>
                </a:cubicBezTo>
                <a:cubicBezTo>
                  <a:pt x="10906" y="8016"/>
                  <a:pt x="10906" y="8016"/>
                  <a:pt x="10882" y="8027"/>
                </a:cubicBezTo>
                <a:cubicBezTo>
                  <a:pt x="10906" y="8016"/>
                  <a:pt x="10918" y="8016"/>
                  <a:pt x="10930" y="8016"/>
                </a:cubicBezTo>
                <a:lnTo>
                  <a:pt x="10799" y="8111"/>
                </a:lnTo>
                <a:lnTo>
                  <a:pt x="10799" y="8111"/>
                </a:lnTo>
                <a:lnTo>
                  <a:pt x="10871" y="8087"/>
                </a:lnTo>
                <a:lnTo>
                  <a:pt x="10871" y="8087"/>
                </a:lnTo>
                <a:cubicBezTo>
                  <a:pt x="10871" y="8087"/>
                  <a:pt x="10871" y="8111"/>
                  <a:pt x="10847" y="8111"/>
                </a:cubicBezTo>
                <a:cubicBezTo>
                  <a:pt x="10858" y="8113"/>
                  <a:pt x="10866" y="8114"/>
                  <a:pt x="10872" y="8114"/>
                </a:cubicBezTo>
                <a:cubicBezTo>
                  <a:pt x="10896" y="8114"/>
                  <a:pt x="10882" y="8097"/>
                  <a:pt x="10930" y="8087"/>
                </a:cubicBezTo>
                <a:cubicBezTo>
                  <a:pt x="10930" y="8087"/>
                  <a:pt x="10930" y="8099"/>
                  <a:pt x="10930" y="8099"/>
                </a:cubicBezTo>
                <a:cubicBezTo>
                  <a:pt x="10918" y="8099"/>
                  <a:pt x="10906" y="8111"/>
                  <a:pt x="10894" y="8123"/>
                </a:cubicBezTo>
                <a:cubicBezTo>
                  <a:pt x="10882" y="8135"/>
                  <a:pt x="10906" y="8135"/>
                  <a:pt x="10918" y="8135"/>
                </a:cubicBezTo>
                <a:cubicBezTo>
                  <a:pt x="10926" y="8158"/>
                  <a:pt x="10944" y="8171"/>
                  <a:pt x="10936" y="8190"/>
                </a:cubicBezTo>
                <a:lnTo>
                  <a:pt x="10936" y="8190"/>
                </a:lnTo>
                <a:cubicBezTo>
                  <a:pt x="10941" y="8185"/>
                  <a:pt x="10949" y="8182"/>
                  <a:pt x="10966" y="8182"/>
                </a:cubicBezTo>
                <a:cubicBezTo>
                  <a:pt x="10954" y="8194"/>
                  <a:pt x="10954" y="8194"/>
                  <a:pt x="10954" y="8206"/>
                </a:cubicBezTo>
                <a:cubicBezTo>
                  <a:pt x="10871" y="8254"/>
                  <a:pt x="11013" y="8218"/>
                  <a:pt x="10966" y="8277"/>
                </a:cubicBezTo>
                <a:cubicBezTo>
                  <a:pt x="10952" y="8283"/>
                  <a:pt x="10942" y="8285"/>
                  <a:pt x="10934" y="8285"/>
                </a:cubicBezTo>
                <a:cubicBezTo>
                  <a:pt x="10923" y="8285"/>
                  <a:pt x="10917" y="8282"/>
                  <a:pt x="10912" y="8282"/>
                </a:cubicBezTo>
                <a:cubicBezTo>
                  <a:pt x="10905" y="8282"/>
                  <a:pt x="10898" y="8287"/>
                  <a:pt x="10882" y="8313"/>
                </a:cubicBezTo>
                <a:cubicBezTo>
                  <a:pt x="10899" y="8308"/>
                  <a:pt x="10910" y="8305"/>
                  <a:pt x="10918" y="8305"/>
                </a:cubicBezTo>
                <a:cubicBezTo>
                  <a:pt x="10960" y="8305"/>
                  <a:pt x="10888" y="8376"/>
                  <a:pt x="10918" y="8397"/>
                </a:cubicBezTo>
                <a:cubicBezTo>
                  <a:pt x="10932" y="8383"/>
                  <a:pt x="10942" y="8377"/>
                  <a:pt x="10950" y="8377"/>
                </a:cubicBezTo>
                <a:cubicBezTo>
                  <a:pt x="10956" y="8377"/>
                  <a:pt x="10961" y="8380"/>
                  <a:pt x="10966" y="8385"/>
                </a:cubicBezTo>
                <a:cubicBezTo>
                  <a:pt x="11002" y="8397"/>
                  <a:pt x="11002" y="8432"/>
                  <a:pt x="11037" y="8444"/>
                </a:cubicBezTo>
                <a:cubicBezTo>
                  <a:pt x="11002" y="8468"/>
                  <a:pt x="11025" y="8551"/>
                  <a:pt x="11013" y="8599"/>
                </a:cubicBezTo>
                <a:lnTo>
                  <a:pt x="11002" y="8611"/>
                </a:lnTo>
                <a:cubicBezTo>
                  <a:pt x="11024" y="8601"/>
                  <a:pt x="11041" y="8598"/>
                  <a:pt x="11054" y="8598"/>
                </a:cubicBezTo>
                <a:cubicBezTo>
                  <a:pt x="11093" y="8598"/>
                  <a:pt x="11106" y="8626"/>
                  <a:pt x="11132" y="8635"/>
                </a:cubicBezTo>
                <a:cubicBezTo>
                  <a:pt x="11085" y="8658"/>
                  <a:pt x="11061" y="8670"/>
                  <a:pt x="11025" y="8670"/>
                </a:cubicBezTo>
                <a:lnTo>
                  <a:pt x="11037" y="8694"/>
                </a:lnTo>
                <a:cubicBezTo>
                  <a:pt x="11055" y="8688"/>
                  <a:pt x="11067" y="8685"/>
                  <a:pt x="11077" y="8685"/>
                </a:cubicBezTo>
                <a:cubicBezTo>
                  <a:pt x="11088" y="8685"/>
                  <a:pt x="11097" y="8688"/>
                  <a:pt x="11109" y="8694"/>
                </a:cubicBezTo>
                <a:lnTo>
                  <a:pt x="11037" y="8718"/>
                </a:lnTo>
                <a:cubicBezTo>
                  <a:pt x="11073" y="8754"/>
                  <a:pt x="11156" y="8754"/>
                  <a:pt x="11144" y="8825"/>
                </a:cubicBezTo>
                <a:cubicBezTo>
                  <a:pt x="11200" y="8792"/>
                  <a:pt x="11267" y="8705"/>
                  <a:pt x="11334" y="8705"/>
                </a:cubicBezTo>
                <a:cubicBezTo>
                  <a:pt x="11338" y="8705"/>
                  <a:pt x="11343" y="8705"/>
                  <a:pt x="11347" y="8706"/>
                </a:cubicBezTo>
                <a:cubicBezTo>
                  <a:pt x="11347" y="8718"/>
                  <a:pt x="11335" y="8718"/>
                  <a:pt x="11335" y="8718"/>
                </a:cubicBezTo>
                <a:cubicBezTo>
                  <a:pt x="11316" y="8737"/>
                  <a:pt x="11281" y="8757"/>
                  <a:pt x="11255" y="8763"/>
                </a:cubicBezTo>
                <a:lnTo>
                  <a:pt x="11255" y="8763"/>
                </a:lnTo>
                <a:cubicBezTo>
                  <a:pt x="11258" y="8763"/>
                  <a:pt x="11260" y="8763"/>
                  <a:pt x="11262" y="8763"/>
                </a:cubicBezTo>
                <a:cubicBezTo>
                  <a:pt x="11269" y="8763"/>
                  <a:pt x="11275" y="8766"/>
                  <a:pt x="11275" y="8778"/>
                </a:cubicBezTo>
                <a:lnTo>
                  <a:pt x="11204" y="8789"/>
                </a:lnTo>
                <a:cubicBezTo>
                  <a:pt x="11201" y="8800"/>
                  <a:pt x="11203" y="8803"/>
                  <a:pt x="11208" y="8803"/>
                </a:cubicBezTo>
                <a:cubicBezTo>
                  <a:pt x="11220" y="8803"/>
                  <a:pt x="11245" y="8787"/>
                  <a:pt x="11258" y="8787"/>
                </a:cubicBezTo>
                <a:cubicBezTo>
                  <a:pt x="11260" y="8787"/>
                  <a:pt x="11262" y="8788"/>
                  <a:pt x="11263" y="8789"/>
                </a:cubicBezTo>
                <a:cubicBezTo>
                  <a:pt x="11216" y="8813"/>
                  <a:pt x="11240" y="8825"/>
                  <a:pt x="11204" y="8837"/>
                </a:cubicBezTo>
                <a:cubicBezTo>
                  <a:pt x="11194" y="8837"/>
                  <a:pt x="11208" y="8822"/>
                  <a:pt x="11201" y="8822"/>
                </a:cubicBezTo>
                <a:cubicBezTo>
                  <a:pt x="11200" y="8822"/>
                  <a:pt x="11197" y="8823"/>
                  <a:pt x="11192" y="8825"/>
                </a:cubicBezTo>
                <a:cubicBezTo>
                  <a:pt x="11192" y="8849"/>
                  <a:pt x="11180" y="8885"/>
                  <a:pt x="11156" y="8908"/>
                </a:cubicBezTo>
                <a:cubicBezTo>
                  <a:pt x="11176" y="8899"/>
                  <a:pt x="11203" y="8881"/>
                  <a:pt x="11219" y="8881"/>
                </a:cubicBezTo>
                <a:cubicBezTo>
                  <a:pt x="11222" y="8881"/>
                  <a:pt x="11225" y="8882"/>
                  <a:pt x="11228" y="8885"/>
                </a:cubicBezTo>
                <a:cubicBezTo>
                  <a:pt x="11252" y="8920"/>
                  <a:pt x="11180" y="8932"/>
                  <a:pt x="11168" y="8968"/>
                </a:cubicBezTo>
                <a:cubicBezTo>
                  <a:pt x="11176" y="8964"/>
                  <a:pt x="11181" y="8963"/>
                  <a:pt x="11185" y="8963"/>
                </a:cubicBezTo>
                <a:cubicBezTo>
                  <a:pt x="11193" y="8963"/>
                  <a:pt x="11196" y="8968"/>
                  <a:pt x="11204" y="8968"/>
                </a:cubicBezTo>
                <a:cubicBezTo>
                  <a:pt x="11216" y="8968"/>
                  <a:pt x="11216" y="8968"/>
                  <a:pt x="11252" y="8944"/>
                </a:cubicBezTo>
                <a:lnTo>
                  <a:pt x="11252" y="8944"/>
                </a:lnTo>
                <a:cubicBezTo>
                  <a:pt x="11252" y="8956"/>
                  <a:pt x="11216" y="8968"/>
                  <a:pt x="11204" y="8980"/>
                </a:cubicBezTo>
                <a:cubicBezTo>
                  <a:pt x="11230" y="8980"/>
                  <a:pt x="11250" y="9025"/>
                  <a:pt x="11283" y="9025"/>
                </a:cubicBezTo>
                <a:cubicBezTo>
                  <a:pt x="11294" y="9025"/>
                  <a:pt x="11307" y="9019"/>
                  <a:pt x="11323" y="9004"/>
                </a:cubicBezTo>
                <a:lnTo>
                  <a:pt x="11323" y="8992"/>
                </a:lnTo>
                <a:lnTo>
                  <a:pt x="11335" y="8992"/>
                </a:lnTo>
                <a:cubicBezTo>
                  <a:pt x="11430" y="9016"/>
                  <a:pt x="11359" y="9135"/>
                  <a:pt x="11418" y="9182"/>
                </a:cubicBezTo>
                <a:lnTo>
                  <a:pt x="11394" y="9194"/>
                </a:lnTo>
                <a:cubicBezTo>
                  <a:pt x="11442" y="9218"/>
                  <a:pt x="11454" y="9266"/>
                  <a:pt x="11525" y="9266"/>
                </a:cubicBezTo>
                <a:cubicBezTo>
                  <a:pt x="11525" y="9266"/>
                  <a:pt x="11490" y="9313"/>
                  <a:pt x="11466" y="9325"/>
                </a:cubicBezTo>
                <a:cubicBezTo>
                  <a:pt x="11502" y="9337"/>
                  <a:pt x="11525" y="9325"/>
                  <a:pt x="11513" y="9385"/>
                </a:cubicBezTo>
                <a:cubicBezTo>
                  <a:pt x="11479" y="9385"/>
                  <a:pt x="11473" y="9393"/>
                  <a:pt x="11471" y="9393"/>
                </a:cubicBezTo>
                <a:cubicBezTo>
                  <a:pt x="11469" y="9393"/>
                  <a:pt x="11471" y="9388"/>
                  <a:pt x="11466" y="9373"/>
                </a:cubicBezTo>
                <a:lnTo>
                  <a:pt x="11466" y="9373"/>
                </a:lnTo>
                <a:cubicBezTo>
                  <a:pt x="11466" y="9420"/>
                  <a:pt x="11430" y="9444"/>
                  <a:pt x="11513" y="9456"/>
                </a:cubicBezTo>
                <a:cubicBezTo>
                  <a:pt x="11454" y="9468"/>
                  <a:pt x="11466" y="9516"/>
                  <a:pt x="11490" y="9528"/>
                </a:cubicBezTo>
                <a:lnTo>
                  <a:pt x="11513" y="9480"/>
                </a:lnTo>
                <a:cubicBezTo>
                  <a:pt x="11537" y="9492"/>
                  <a:pt x="11537" y="9516"/>
                  <a:pt x="11537" y="9528"/>
                </a:cubicBezTo>
                <a:lnTo>
                  <a:pt x="11466" y="9563"/>
                </a:lnTo>
                <a:cubicBezTo>
                  <a:pt x="11454" y="9599"/>
                  <a:pt x="11454" y="9611"/>
                  <a:pt x="11478" y="9623"/>
                </a:cubicBezTo>
                <a:cubicBezTo>
                  <a:pt x="11466" y="9635"/>
                  <a:pt x="11454" y="9647"/>
                  <a:pt x="11442" y="9659"/>
                </a:cubicBezTo>
                <a:cubicBezTo>
                  <a:pt x="11435" y="9662"/>
                  <a:pt x="11430" y="9663"/>
                  <a:pt x="11426" y="9663"/>
                </a:cubicBezTo>
                <a:cubicBezTo>
                  <a:pt x="11401" y="9663"/>
                  <a:pt x="11420" y="9608"/>
                  <a:pt x="11430" y="9587"/>
                </a:cubicBezTo>
                <a:lnTo>
                  <a:pt x="11454" y="9587"/>
                </a:lnTo>
                <a:cubicBezTo>
                  <a:pt x="11475" y="9525"/>
                  <a:pt x="11457" y="9510"/>
                  <a:pt x="11428" y="9510"/>
                </a:cubicBezTo>
                <a:cubicBezTo>
                  <a:pt x="11401" y="9510"/>
                  <a:pt x="11363" y="9523"/>
                  <a:pt x="11336" y="9523"/>
                </a:cubicBezTo>
                <a:cubicBezTo>
                  <a:pt x="11326" y="9523"/>
                  <a:pt x="11317" y="9521"/>
                  <a:pt x="11311" y="9516"/>
                </a:cubicBezTo>
                <a:lnTo>
                  <a:pt x="11383" y="9432"/>
                </a:lnTo>
                <a:lnTo>
                  <a:pt x="11383" y="9432"/>
                </a:lnTo>
                <a:lnTo>
                  <a:pt x="11287" y="9480"/>
                </a:lnTo>
                <a:cubicBezTo>
                  <a:pt x="11299" y="9456"/>
                  <a:pt x="11323" y="9397"/>
                  <a:pt x="11347" y="9397"/>
                </a:cubicBezTo>
                <a:cubicBezTo>
                  <a:pt x="11347" y="9372"/>
                  <a:pt x="11341" y="9366"/>
                  <a:pt x="11334" y="9366"/>
                </a:cubicBezTo>
                <a:cubicBezTo>
                  <a:pt x="11326" y="9366"/>
                  <a:pt x="11317" y="9372"/>
                  <a:pt x="11310" y="9372"/>
                </a:cubicBezTo>
                <a:cubicBezTo>
                  <a:pt x="11304" y="9372"/>
                  <a:pt x="11299" y="9367"/>
                  <a:pt x="11299" y="9349"/>
                </a:cubicBezTo>
                <a:cubicBezTo>
                  <a:pt x="11299" y="9337"/>
                  <a:pt x="11311" y="9325"/>
                  <a:pt x="11311" y="9325"/>
                </a:cubicBezTo>
                <a:lnTo>
                  <a:pt x="11311" y="9325"/>
                </a:lnTo>
                <a:lnTo>
                  <a:pt x="11263" y="9337"/>
                </a:lnTo>
                <a:cubicBezTo>
                  <a:pt x="11283" y="9327"/>
                  <a:pt x="11295" y="9284"/>
                  <a:pt x="11305" y="9284"/>
                </a:cubicBezTo>
                <a:cubicBezTo>
                  <a:pt x="11307" y="9284"/>
                  <a:pt x="11309" y="9286"/>
                  <a:pt x="11311" y="9289"/>
                </a:cubicBezTo>
                <a:cubicBezTo>
                  <a:pt x="11303" y="9263"/>
                  <a:pt x="11287" y="9256"/>
                  <a:pt x="11269" y="9256"/>
                </a:cubicBezTo>
                <a:cubicBezTo>
                  <a:pt x="11249" y="9256"/>
                  <a:pt x="11226" y="9264"/>
                  <a:pt x="11211" y="9264"/>
                </a:cubicBezTo>
                <a:cubicBezTo>
                  <a:pt x="11197" y="9264"/>
                  <a:pt x="11188" y="9257"/>
                  <a:pt x="11192" y="9230"/>
                </a:cubicBezTo>
                <a:lnTo>
                  <a:pt x="11204" y="9230"/>
                </a:lnTo>
                <a:cubicBezTo>
                  <a:pt x="11192" y="9227"/>
                  <a:pt x="11183" y="9226"/>
                  <a:pt x="11175" y="9226"/>
                </a:cubicBezTo>
                <a:cubicBezTo>
                  <a:pt x="11118" y="9226"/>
                  <a:pt x="11143" y="9295"/>
                  <a:pt x="11049" y="9337"/>
                </a:cubicBezTo>
                <a:lnTo>
                  <a:pt x="11109" y="9147"/>
                </a:lnTo>
                <a:lnTo>
                  <a:pt x="11109" y="9147"/>
                </a:lnTo>
                <a:lnTo>
                  <a:pt x="11061" y="9206"/>
                </a:lnTo>
                <a:cubicBezTo>
                  <a:pt x="11049" y="9194"/>
                  <a:pt x="11037" y="9182"/>
                  <a:pt x="11061" y="9159"/>
                </a:cubicBezTo>
                <a:lnTo>
                  <a:pt x="11061" y="9159"/>
                </a:lnTo>
                <a:cubicBezTo>
                  <a:pt x="11002" y="9182"/>
                  <a:pt x="11049" y="9194"/>
                  <a:pt x="11002" y="9230"/>
                </a:cubicBezTo>
                <a:cubicBezTo>
                  <a:pt x="11002" y="9147"/>
                  <a:pt x="10882" y="9194"/>
                  <a:pt x="10942" y="9075"/>
                </a:cubicBezTo>
                <a:lnTo>
                  <a:pt x="10942" y="9075"/>
                </a:lnTo>
                <a:cubicBezTo>
                  <a:pt x="10894" y="9123"/>
                  <a:pt x="10954" y="9135"/>
                  <a:pt x="10882" y="9147"/>
                </a:cubicBezTo>
                <a:cubicBezTo>
                  <a:pt x="10908" y="9096"/>
                  <a:pt x="10901" y="9086"/>
                  <a:pt x="10885" y="9086"/>
                </a:cubicBezTo>
                <a:cubicBezTo>
                  <a:pt x="10874" y="9086"/>
                  <a:pt x="10860" y="9090"/>
                  <a:pt x="10848" y="9090"/>
                </a:cubicBezTo>
                <a:cubicBezTo>
                  <a:pt x="10834" y="9090"/>
                  <a:pt x="10823" y="9085"/>
                  <a:pt x="10823" y="9063"/>
                </a:cubicBezTo>
                <a:cubicBezTo>
                  <a:pt x="10871" y="9004"/>
                  <a:pt x="10882" y="9063"/>
                  <a:pt x="10882" y="8980"/>
                </a:cubicBezTo>
                <a:lnTo>
                  <a:pt x="10882" y="8980"/>
                </a:lnTo>
                <a:cubicBezTo>
                  <a:pt x="10863" y="9002"/>
                  <a:pt x="10850" y="9011"/>
                  <a:pt x="10841" y="9011"/>
                </a:cubicBezTo>
                <a:cubicBezTo>
                  <a:pt x="10811" y="9011"/>
                  <a:pt x="10824" y="8920"/>
                  <a:pt x="10787" y="8920"/>
                </a:cubicBezTo>
                <a:cubicBezTo>
                  <a:pt x="10773" y="8942"/>
                  <a:pt x="10760" y="8949"/>
                  <a:pt x="10746" y="8949"/>
                </a:cubicBezTo>
                <a:cubicBezTo>
                  <a:pt x="10715" y="8949"/>
                  <a:pt x="10682" y="8908"/>
                  <a:pt x="10632" y="8908"/>
                </a:cubicBezTo>
                <a:cubicBezTo>
                  <a:pt x="10656" y="8885"/>
                  <a:pt x="10573" y="8801"/>
                  <a:pt x="10549" y="8742"/>
                </a:cubicBezTo>
                <a:lnTo>
                  <a:pt x="10561" y="8730"/>
                </a:lnTo>
                <a:lnTo>
                  <a:pt x="10561" y="8730"/>
                </a:lnTo>
                <a:cubicBezTo>
                  <a:pt x="10530" y="8761"/>
                  <a:pt x="10506" y="8769"/>
                  <a:pt x="10486" y="8769"/>
                </a:cubicBezTo>
                <a:cubicBezTo>
                  <a:pt x="10459" y="8769"/>
                  <a:pt x="10439" y="8754"/>
                  <a:pt x="10418" y="8754"/>
                </a:cubicBezTo>
                <a:cubicBezTo>
                  <a:pt x="10442" y="8706"/>
                  <a:pt x="10466" y="8682"/>
                  <a:pt x="10501" y="8682"/>
                </a:cubicBezTo>
                <a:lnTo>
                  <a:pt x="10466" y="8658"/>
                </a:lnTo>
                <a:cubicBezTo>
                  <a:pt x="10442" y="8682"/>
                  <a:pt x="10418" y="8682"/>
                  <a:pt x="10394" y="8682"/>
                </a:cubicBezTo>
                <a:lnTo>
                  <a:pt x="10442" y="8623"/>
                </a:lnTo>
                <a:cubicBezTo>
                  <a:pt x="10394" y="8599"/>
                  <a:pt x="10311" y="8635"/>
                  <a:pt x="10275" y="8563"/>
                </a:cubicBezTo>
                <a:cubicBezTo>
                  <a:pt x="10240" y="8611"/>
                  <a:pt x="10216" y="8742"/>
                  <a:pt x="10132" y="8742"/>
                </a:cubicBezTo>
                <a:cubicBezTo>
                  <a:pt x="10154" y="8721"/>
                  <a:pt x="10175" y="8671"/>
                  <a:pt x="10196" y="8660"/>
                </a:cubicBezTo>
                <a:lnTo>
                  <a:pt x="10196" y="8660"/>
                </a:lnTo>
                <a:cubicBezTo>
                  <a:pt x="10193" y="8661"/>
                  <a:pt x="10190" y="8661"/>
                  <a:pt x="10186" y="8661"/>
                </a:cubicBezTo>
                <a:cubicBezTo>
                  <a:pt x="10177" y="8661"/>
                  <a:pt x="10168" y="8658"/>
                  <a:pt x="10168" y="8647"/>
                </a:cubicBezTo>
                <a:lnTo>
                  <a:pt x="10228" y="8623"/>
                </a:lnTo>
                <a:cubicBezTo>
                  <a:pt x="10228" y="8611"/>
                  <a:pt x="10225" y="8606"/>
                  <a:pt x="10221" y="8606"/>
                </a:cubicBezTo>
                <a:cubicBezTo>
                  <a:pt x="10211" y="8606"/>
                  <a:pt x="10191" y="8636"/>
                  <a:pt x="10174" y="8636"/>
                </a:cubicBezTo>
                <a:cubicBezTo>
                  <a:pt x="10172" y="8636"/>
                  <a:pt x="10170" y="8636"/>
                  <a:pt x="10168" y="8635"/>
                </a:cubicBezTo>
                <a:cubicBezTo>
                  <a:pt x="10204" y="8587"/>
                  <a:pt x="10180" y="8587"/>
                  <a:pt x="10204" y="8563"/>
                </a:cubicBezTo>
                <a:cubicBezTo>
                  <a:pt x="10213" y="8563"/>
                  <a:pt x="10215" y="8578"/>
                  <a:pt x="10222" y="8578"/>
                </a:cubicBezTo>
                <a:cubicBezTo>
                  <a:pt x="10223" y="8578"/>
                  <a:pt x="10225" y="8577"/>
                  <a:pt x="10228" y="8575"/>
                </a:cubicBezTo>
                <a:cubicBezTo>
                  <a:pt x="10216" y="8551"/>
                  <a:pt x="10204" y="8504"/>
                  <a:pt x="10216" y="8468"/>
                </a:cubicBezTo>
                <a:lnTo>
                  <a:pt x="10216" y="8468"/>
                </a:lnTo>
                <a:cubicBezTo>
                  <a:pt x="10205" y="8489"/>
                  <a:pt x="10186" y="8518"/>
                  <a:pt x="10166" y="8518"/>
                </a:cubicBezTo>
                <a:cubicBezTo>
                  <a:pt x="10163" y="8518"/>
                  <a:pt x="10159" y="8517"/>
                  <a:pt x="10156" y="8516"/>
                </a:cubicBezTo>
                <a:cubicBezTo>
                  <a:pt x="10120" y="8492"/>
                  <a:pt x="10180" y="8456"/>
                  <a:pt x="10168" y="8420"/>
                </a:cubicBezTo>
                <a:lnTo>
                  <a:pt x="10168" y="8420"/>
                </a:lnTo>
                <a:cubicBezTo>
                  <a:pt x="10162" y="8426"/>
                  <a:pt x="10157" y="8428"/>
                  <a:pt x="10153" y="8428"/>
                </a:cubicBezTo>
                <a:cubicBezTo>
                  <a:pt x="10146" y="8428"/>
                  <a:pt x="10139" y="8424"/>
                  <a:pt x="10131" y="8424"/>
                </a:cubicBezTo>
                <a:cubicBezTo>
                  <a:pt x="10120" y="8424"/>
                  <a:pt x="10106" y="8430"/>
                  <a:pt x="10085" y="8456"/>
                </a:cubicBezTo>
                <a:cubicBezTo>
                  <a:pt x="10073" y="8444"/>
                  <a:pt x="10097" y="8420"/>
                  <a:pt x="10109" y="8397"/>
                </a:cubicBezTo>
                <a:lnTo>
                  <a:pt x="10109" y="8397"/>
                </a:lnTo>
                <a:cubicBezTo>
                  <a:pt x="10105" y="8397"/>
                  <a:pt x="10102" y="8398"/>
                  <a:pt x="10099" y="8398"/>
                </a:cubicBezTo>
                <a:cubicBezTo>
                  <a:pt x="10070" y="8398"/>
                  <a:pt x="10038" y="8371"/>
                  <a:pt x="10013" y="8371"/>
                </a:cubicBezTo>
                <a:cubicBezTo>
                  <a:pt x="9998" y="8371"/>
                  <a:pt x="9986" y="8380"/>
                  <a:pt x="9978" y="8408"/>
                </a:cubicBezTo>
                <a:lnTo>
                  <a:pt x="9978" y="8420"/>
                </a:lnTo>
                <a:cubicBezTo>
                  <a:pt x="9973" y="8421"/>
                  <a:pt x="9969" y="8421"/>
                  <a:pt x="9965" y="8421"/>
                </a:cubicBezTo>
                <a:cubicBezTo>
                  <a:pt x="9858" y="8421"/>
                  <a:pt x="9844" y="8277"/>
                  <a:pt x="9763" y="8254"/>
                </a:cubicBezTo>
                <a:lnTo>
                  <a:pt x="9775" y="8230"/>
                </a:lnTo>
                <a:cubicBezTo>
                  <a:pt x="9728" y="8230"/>
                  <a:pt x="9695" y="8199"/>
                  <a:pt x="9648" y="8199"/>
                </a:cubicBezTo>
                <a:cubicBezTo>
                  <a:pt x="9636" y="8199"/>
                  <a:pt x="9623" y="8201"/>
                  <a:pt x="9608" y="8206"/>
                </a:cubicBezTo>
                <a:cubicBezTo>
                  <a:pt x="9597" y="8194"/>
                  <a:pt x="9608" y="8146"/>
                  <a:pt x="9632" y="8123"/>
                </a:cubicBezTo>
                <a:cubicBezTo>
                  <a:pt x="9597" y="8111"/>
                  <a:pt x="9573" y="8135"/>
                  <a:pt x="9549" y="8063"/>
                </a:cubicBezTo>
                <a:cubicBezTo>
                  <a:pt x="9585" y="8056"/>
                  <a:pt x="9582" y="8044"/>
                  <a:pt x="9584" y="8044"/>
                </a:cubicBezTo>
                <a:cubicBezTo>
                  <a:pt x="9586" y="8044"/>
                  <a:pt x="9590" y="8049"/>
                  <a:pt x="9608" y="8063"/>
                </a:cubicBezTo>
                <a:cubicBezTo>
                  <a:pt x="9577" y="8022"/>
                  <a:pt x="9591" y="7989"/>
                  <a:pt x="9533" y="7989"/>
                </a:cubicBezTo>
                <a:cubicBezTo>
                  <a:pt x="9524" y="7989"/>
                  <a:pt x="9514" y="7990"/>
                  <a:pt x="9501" y="7992"/>
                </a:cubicBezTo>
                <a:cubicBezTo>
                  <a:pt x="9561" y="7956"/>
                  <a:pt x="9525" y="7908"/>
                  <a:pt x="9489" y="7908"/>
                </a:cubicBezTo>
                <a:lnTo>
                  <a:pt x="9489" y="7968"/>
                </a:lnTo>
                <a:cubicBezTo>
                  <a:pt x="9466" y="7956"/>
                  <a:pt x="9454" y="7932"/>
                  <a:pt x="9442" y="7920"/>
                </a:cubicBezTo>
                <a:lnTo>
                  <a:pt x="9501" y="7861"/>
                </a:lnTo>
                <a:cubicBezTo>
                  <a:pt x="9496" y="7798"/>
                  <a:pt x="9453" y="7790"/>
                  <a:pt x="9405" y="7790"/>
                </a:cubicBezTo>
                <a:cubicBezTo>
                  <a:pt x="9389" y="7790"/>
                  <a:pt x="9372" y="7791"/>
                  <a:pt x="9357" y="7791"/>
                </a:cubicBezTo>
                <a:cubicBezTo>
                  <a:pt x="9305" y="7791"/>
                  <a:pt x="9265" y="7781"/>
                  <a:pt x="9287" y="7694"/>
                </a:cubicBezTo>
                <a:lnTo>
                  <a:pt x="9287" y="7694"/>
                </a:lnTo>
                <a:cubicBezTo>
                  <a:pt x="9227" y="7718"/>
                  <a:pt x="9311" y="7765"/>
                  <a:pt x="9239" y="7801"/>
                </a:cubicBezTo>
                <a:cubicBezTo>
                  <a:pt x="9216" y="7765"/>
                  <a:pt x="9251" y="7635"/>
                  <a:pt x="9239" y="7623"/>
                </a:cubicBezTo>
                <a:cubicBezTo>
                  <a:pt x="9237" y="7603"/>
                  <a:pt x="9227" y="7596"/>
                  <a:pt x="9215" y="7596"/>
                </a:cubicBezTo>
                <a:cubicBezTo>
                  <a:pt x="9187" y="7596"/>
                  <a:pt x="9141" y="7631"/>
                  <a:pt x="9111" y="7631"/>
                </a:cubicBezTo>
                <a:cubicBezTo>
                  <a:pt x="9099" y="7631"/>
                  <a:pt x="9090" y="7626"/>
                  <a:pt x="9085" y="7611"/>
                </a:cubicBezTo>
                <a:cubicBezTo>
                  <a:pt x="9073" y="7646"/>
                  <a:pt x="9025" y="7706"/>
                  <a:pt x="8966" y="7706"/>
                </a:cubicBezTo>
                <a:cubicBezTo>
                  <a:pt x="8930" y="7658"/>
                  <a:pt x="9001" y="7563"/>
                  <a:pt x="9037" y="7563"/>
                </a:cubicBezTo>
                <a:cubicBezTo>
                  <a:pt x="9049" y="7563"/>
                  <a:pt x="9049" y="7575"/>
                  <a:pt x="9037" y="7587"/>
                </a:cubicBezTo>
                <a:cubicBezTo>
                  <a:pt x="9061" y="7587"/>
                  <a:pt x="9085" y="7587"/>
                  <a:pt x="9097" y="7551"/>
                </a:cubicBezTo>
                <a:lnTo>
                  <a:pt x="9097" y="7551"/>
                </a:lnTo>
                <a:lnTo>
                  <a:pt x="9061" y="7575"/>
                </a:lnTo>
                <a:cubicBezTo>
                  <a:pt x="9073" y="7539"/>
                  <a:pt x="9013" y="7492"/>
                  <a:pt x="9061" y="7468"/>
                </a:cubicBezTo>
                <a:cubicBezTo>
                  <a:pt x="9013" y="7468"/>
                  <a:pt x="9013" y="7492"/>
                  <a:pt x="9025" y="7527"/>
                </a:cubicBezTo>
                <a:cubicBezTo>
                  <a:pt x="9001" y="7456"/>
                  <a:pt x="8954" y="7468"/>
                  <a:pt x="8918" y="7396"/>
                </a:cubicBezTo>
                <a:cubicBezTo>
                  <a:pt x="8918" y="7417"/>
                  <a:pt x="8909" y="7446"/>
                  <a:pt x="8899" y="7446"/>
                </a:cubicBezTo>
                <a:cubicBezTo>
                  <a:pt x="8897" y="7446"/>
                  <a:pt x="8896" y="7446"/>
                  <a:pt x="8894" y="7444"/>
                </a:cubicBezTo>
                <a:cubicBezTo>
                  <a:pt x="8880" y="7419"/>
                  <a:pt x="8868" y="7411"/>
                  <a:pt x="8857" y="7411"/>
                </a:cubicBezTo>
                <a:cubicBezTo>
                  <a:pt x="8835" y="7411"/>
                  <a:pt x="8816" y="7440"/>
                  <a:pt x="8788" y="7440"/>
                </a:cubicBezTo>
                <a:cubicBezTo>
                  <a:pt x="8780" y="7440"/>
                  <a:pt x="8772" y="7438"/>
                  <a:pt x="8763" y="7432"/>
                </a:cubicBezTo>
                <a:cubicBezTo>
                  <a:pt x="8775" y="7373"/>
                  <a:pt x="8846" y="7349"/>
                  <a:pt x="8775" y="7337"/>
                </a:cubicBezTo>
                <a:cubicBezTo>
                  <a:pt x="8775" y="7289"/>
                  <a:pt x="8823" y="7277"/>
                  <a:pt x="8858" y="7265"/>
                </a:cubicBezTo>
                <a:lnTo>
                  <a:pt x="8858" y="7265"/>
                </a:lnTo>
                <a:cubicBezTo>
                  <a:pt x="8854" y="7266"/>
                  <a:pt x="8850" y="7266"/>
                  <a:pt x="8846" y="7266"/>
                </a:cubicBezTo>
                <a:cubicBezTo>
                  <a:pt x="8777" y="7266"/>
                  <a:pt x="8798" y="7168"/>
                  <a:pt x="8775" y="7134"/>
                </a:cubicBezTo>
                <a:lnTo>
                  <a:pt x="8823" y="7134"/>
                </a:lnTo>
                <a:cubicBezTo>
                  <a:pt x="8799" y="7134"/>
                  <a:pt x="8787" y="7123"/>
                  <a:pt x="8775" y="7111"/>
                </a:cubicBezTo>
                <a:lnTo>
                  <a:pt x="8751" y="7170"/>
                </a:lnTo>
                <a:cubicBezTo>
                  <a:pt x="8739" y="7158"/>
                  <a:pt x="8727" y="7146"/>
                  <a:pt x="8751" y="7123"/>
                </a:cubicBezTo>
                <a:lnTo>
                  <a:pt x="8751" y="7123"/>
                </a:lnTo>
                <a:cubicBezTo>
                  <a:pt x="8704" y="7146"/>
                  <a:pt x="8692" y="7206"/>
                  <a:pt x="8620" y="7230"/>
                </a:cubicBezTo>
                <a:cubicBezTo>
                  <a:pt x="8632" y="7194"/>
                  <a:pt x="8549" y="7206"/>
                  <a:pt x="8596" y="7134"/>
                </a:cubicBezTo>
                <a:lnTo>
                  <a:pt x="8596" y="7134"/>
                </a:lnTo>
                <a:cubicBezTo>
                  <a:pt x="8604" y="7150"/>
                  <a:pt x="8611" y="7156"/>
                  <a:pt x="8617" y="7156"/>
                </a:cubicBezTo>
                <a:cubicBezTo>
                  <a:pt x="8637" y="7156"/>
                  <a:pt x="8652" y="7100"/>
                  <a:pt x="8686" y="7096"/>
                </a:cubicBezTo>
                <a:lnTo>
                  <a:pt x="8686" y="7096"/>
                </a:lnTo>
                <a:cubicBezTo>
                  <a:pt x="8674" y="7092"/>
                  <a:pt x="8668" y="7083"/>
                  <a:pt x="8668" y="7075"/>
                </a:cubicBezTo>
                <a:cubicBezTo>
                  <a:pt x="8668" y="7063"/>
                  <a:pt x="8680" y="7063"/>
                  <a:pt x="8692" y="7063"/>
                </a:cubicBezTo>
                <a:cubicBezTo>
                  <a:pt x="8688" y="7034"/>
                  <a:pt x="8680" y="7024"/>
                  <a:pt x="8669" y="7024"/>
                </a:cubicBezTo>
                <a:cubicBezTo>
                  <a:pt x="8644" y="7024"/>
                  <a:pt x="8603" y="7072"/>
                  <a:pt x="8571" y="7072"/>
                </a:cubicBezTo>
                <a:cubicBezTo>
                  <a:pt x="8563" y="7072"/>
                  <a:pt x="8555" y="7070"/>
                  <a:pt x="8549" y="7063"/>
                </a:cubicBezTo>
                <a:cubicBezTo>
                  <a:pt x="8585" y="7027"/>
                  <a:pt x="8596" y="6980"/>
                  <a:pt x="8573" y="6980"/>
                </a:cubicBezTo>
                <a:cubicBezTo>
                  <a:pt x="8596" y="7003"/>
                  <a:pt x="8537" y="7051"/>
                  <a:pt x="8489" y="7051"/>
                </a:cubicBezTo>
                <a:cubicBezTo>
                  <a:pt x="8484" y="7025"/>
                  <a:pt x="8472" y="7020"/>
                  <a:pt x="8459" y="7020"/>
                </a:cubicBezTo>
                <a:cubicBezTo>
                  <a:pt x="8450" y="7020"/>
                  <a:pt x="8439" y="7023"/>
                  <a:pt x="8431" y="7023"/>
                </a:cubicBezTo>
                <a:cubicBezTo>
                  <a:pt x="8425" y="7023"/>
                  <a:pt x="8421" y="7021"/>
                  <a:pt x="8418" y="7015"/>
                </a:cubicBezTo>
                <a:lnTo>
                  <a:pt x="8418" y="7015"/>
                </a:lnTo>
                <a:lnTo>
                  <a:pt x="8430" y="7051"/>
                </a:lnTo>
                <a:cubicBezTo>
                  <a:pt x="8415" y="7061"/>
                  <a:pt x="8404" y="7065"/>
                  <a:pt x="8394" y="7065"/>
                </a:cubicBezTo>
                <a:cubicBezTo>
                  <a:pt x="8380" y="7065"/>
                  <a:pt x="8367" y="7058"/>
                  <a:pt x="8346" y="7051"/>
                </a:cubicBezTo>
                <a:cubicBezTo>
                  <a:pt x="8351" y="7037"/>
                  <a:pt x="8357" y="7034"/>
                  <a:pt x="8364" y="7034"/>
                </a:cubicBezTo>
                <a:cubicBezTo>
                  <a:pt x="8369" y="7034"/>
                  <a:pt x="8373" y="7036"/>
                  <a:pt x="8377" y="7036"/>
                </a:cubicBezTo>
                <a:cubicBezTo>
                  <a:pt x="8380" y="7036"/>
                  <a:pt x="8382" y="7034"/>
                  <a:pt x="8382" y="7027"/>
                </a:cubicBezTo>
                <a:lnTo>
                  <a:pt x="8382" y="7027"/>
                </a:lnTo>
                <a:cubicBezTo>
                  <a:pt x="8373" y="7031"/>
                  <a:pt x="8367" y="7033"/>
                  <a:pt x="8361" y="7033"/>
                </a:cubicBezTo>
                <a:cubicBezTo>
                  <a:pt x="8316" y="7033"/>
                  <a:pt x="8369" y="6919"/>
                  <a:pt x="8307" y="6919"/>
                </a:cubicBezTo>
                <a:cubicBezTo>
                  <a:pt x="8305" y="6919"/>
                  <a:pt x="8302" y="6920"/>
                  <a:pt x="8299" y="6920"/>
                </a:cubicBezTo>
                <a:cubicBezTo>
                  <a:pt x="8299" y="6884"/>
                  <a:pt x="8358" y="6849"/>
                  <a:pt x="8358" y="6825"/>
                </a:cubicBezTo>
                <a:cubicBezTo>
                  <a:pt x="8275" y="6825"/>
                  <a:pt x="8346" y="6742"/>
                  <a:pt x="8275" y="6730"/>
                </a:cubicBezTo>
                <a:cubicBezTo>
                  <a:pt x="8239" y="6789"/>
                  <a:pt x="8251" y="6777"/>
                  <a:pt x="8180" y="6789"/>
                </a:cubicBezTo>
                <a:lnTo>
                  <a:pt x="8287" y="6825"/>
                </a:lnTo>
                <a:lnTo>
                  <a:pt x="8180" y="6849"/>
                </a:lnTo>
                <a:cubicBezTo>
                  <a:pt x="8204" y="6873"/>
                  <a:pt x="8251" y="6873"/>
                  <a:pt x="8263" y="6884"/>
                </a:cubicBezTo>
                <a:cubicBezTo>
                  <a:pt x="8204" y="6908"/>
                  <a:pt x="8215" y="6896"/>
                  <a:pt x="8192" y="6944"/>
                </a:cubicBezTo>
                <a:cubicBezTo>
                  <a:pt x="8227" y="6849"/>
                  <a:pt x="8096" y="6932"/>
                  <a:pt x="8096" y="6849"/>
                </a:cubicBezTo>
                <a:lnTo>
                  <a:pt x="8204" y="6742"/>
                </a:lnTo>
                <a:cubicBezTo>
                  <a:pt x="8204" y="6634"/>
                  <a:pt x="8061" y="6706"/>
                  <a:pt x="8013" y="6611"/>
                </a:cubicBezTo>
                <a:lnTo>
                  <a:pt x="8013" y="6611"/>
                </a:lnTo>
                <a:lnTo>
                  <a:pt x="8025" y="6658"/>
                </a:lnTo>
                <a:cubicBezTo>
                  <a:pt x="8013" y="6665"/>
                  <a:pt x="8004" y="6668"/>
                  <a:pt x="7997" y="6668"/>
                </a:cubicBezTo>
                <a:cubicBezTo>
                  <a:pt x="7968" y="6668"/>
                  <a:pt x="7968" y="6622"/>
                  <a:pt x="7930" y="6622"/>
                </a:cubicBezTo>
                <a:cubicBezTo>
                  <a:pt x="7977" y="6587"/>
                  <a:pt x="7965" y="6551"/>
                  <a:pt x="7989" y="6527"/>
                </a:cubicBezTo>
                <a:lnTo>
                  <a:pt x="7989" y="6527"/>
                </a:lnTo>
                <a:cubicBezTo>
                  <a:pt x="7984" y="6531"/>
                  <a:pt x="7979" y="6532"/>
                  <a:pt x="7974" y="6532"/>
                </a:cubicBezTo>
                <a:cubicBezTo>
                  <a:pt x="7958" y="6532"/>
                  <a:pt x="7944" y="6515"/>
                  <a:pt x="7918" y="6515"/>
                </a:cubicBezTo>
                <a:cubicBezTo>
                  <a:pt x="7903" y="6515"/>
                  <a:pt x="7884" y="6521"/>
                  <a:pt x="7858" y="6539"/>
                </a:cubicBezTo>
                <a:lnTo>
                  <a:pt x="7870" y="6468"/>
                </a:lnTo>
                <a:cubicBezTo>
                  <a:pt x="7861" y="6450"/>
                  <a:pt x="7848" y="6444"/>
                  <a:pt x="7831" y="6444"/>
                </a:cubicBezTo>
                <a:cubicBezTo>
                  <a:pt x="7795" y="6444"/>
                  <a:pt x="7745" y="6473"/>
                  <a:pt x="7707" y="6473"/>
                </a:cubicBezTo>
                <a:cubicBezTo>
                  <a:pt x="7691" y="6473"/>
                  <a:pt x="7678" y="6469"/>
                  <a:pt x="7668" y="6456"/>
                </a:cubicBezTo>
                <a:cubicBezTo>
                  <a:pt x="7721" y="6424"/>
                  <a:pt x="7727" y="6383"/>
                  <a:pt x="7770" y="6383"/>
                </a:cubicBezTo>
                <a:cubicBezTo>
                  <a:pt x="7775" y="6383"/>
                  <a:pt x="7780" y="6383"/>
                  <a:pt x="7787" y="6384"/>
                </a:cubicBezTo>
                <a:cubicBezTo>
                  <a:pt x="7779" y="6369"/>
                  <a:pt x="7772" y="6354"/>
                  <a:pt x="7761" y="6354"/>
                </a:cubicBezTo>
                <a:cubicBezTo>
                  <a:pt x="7755" y="6354"/>
                  <a:pt x="7748" y="6359"/>
                  <a:pt x="7739" y="6372"/>
                </a:cubicBezTo>
                <a:cubicBezTo>
                  <a:pt x="7751" y="6337"/>
                  <a:pt x="7644" y="6372"/>
                  <a:pt x="7656" y="6325"/>
                </a:cubicBezTo>
                <a:cubicBezTo>
                  <a:pt x="7637" y="6325"/>
                  <a:pt x="7610" y="6355"/>
                  <a:pt x="7594" y="6355"/>
                </a:cubicBezTo>
                <a:cubicBezTo>
                  <a:pt x="7590" y="6355"/>
                  <a:pt x="7587" y="6353"/>
                  <a:pt x="7584" y="6349"/>
                </a:cubicBezTo>
                <a:cubicBezTo>
                  <a:pt x="7584" y="6342"/>
                  <a:pt x="7588" y="6336"/>
                  <a:pt x="7591" y="6331"/>
                </a:cubicBezTo>
                <a:lnTo>
                  <a:pt x="7591" y="6331"/>
                </a:lnTo>
                <a:cubicBezTo>
                  <a:pt x="7575" y="6343"/>
                  <a:pt x="7541" y="6333"/>
                  <a:pt x="7528" y="6374"/>
                </a:cubicBezTo>
                <a:lnTo>
                  <a:pt x="7528" y="6374"/>
                </a:lnTo>
                <a:cubicBezTo>
                  <a:pt x="7563" y="6219"/>
                  <a:pt x="7359" y="6238"/>
                  <a:pt x="7406" y="6099"/>
                </a:cubicBezTo>
                <a:cubicBezTo>
                  <a:pt x="7358" y="6075"/>
                  <a:pt x="7311" y="6039"/>
                  <a:pt x="7263" y="6003"/>
                </a:cubicBezTo>
                <a:cubicBezTo>
                  <a:pt x="7279" y="6003"/>
                  <a:pt x="7284" y="5998"/>
                  <a:pt x="7286" y="5998"/>
                </a:cubicBezTo>
                <a:lnTo>
                  <a:pt x="7286" y="5998"/>
                </a:lnTo>
                <a:cubicBezTo>
                  <a:pt x="7286" y="6000"/>
                  <a:pt x="7286" y="6001"/>
                  <a:pt x="7287" y="6003"/>
                </a:cubicBezTo>
                <a:cubicBezTo>
                  <a:pt x="7287" y="5999"/>
                  <a:pt x="7287" y="5998"/>
                  <a:pt x="7286" y="5998"/>
                </a:cubicBezTo>
                <a:cubicBezTo>
                  <a:pt x="7286" y="5998"/>
                  <a:pt x="7286" y="5998"/>
                  <a:pt x="7286" y="5998"/>
                </a:cubicBezTo>
                <a:lnTo>
                  <a:pt x="7286" y="5998"/>
                </a:lnTo>
                <a:cubicBezTo>
                  <a:pt x="7282" y="5983"/>
                  <a:pt x="7275" y="5978"/>
                  <a:pt x="7264" y="5978"/>
                </a:cubicBezTo>
                <a:cubicBezTo>
                  <a:pt x="7239" y="5978"/>
                  <a:pt x="7197" y="6012"/>
                  <a:pt x="7170" y="6012"/>
                </a:cubicBezTo>
                <a:cubicBezTo>
                  <a:pt x="7157" y="6012"/>
                  <a:pt x="7147" y="6004"/>
                  <a:pt x="7144" y="5980"/>
                </a:cubicBezTo>
                <a:cubicBezTo>
                  <a:pt x="7153" y="5949"/>
                  <a:pt x="7163" y="5941"/>
                  <a:pt x="7172" y="5941"/>
                </a:cubicBezTo>
                <a:cubicBezTo>
                  <a:pt x="7184" y="5941"/>
                  <a:pt x="7194" y="5953"/>
                  <a:pt x="7200" y="5953"/>
                </a:cubicBezTo>
                <a:cubicBezTo>
                  <a:pt x="7202" y="5953"/>
                  <a:pt x="7203" y="5951"/>
                  <a:pt x="7203" y="5944"/>
                </a:cubicBezTo>
                <a:cubicBezTo>
                  <a:pt x="7322" y="5813"/>
                  <a:pt x="7120" y="5896"/>
                  <a:pt x="7156" y="5789"/>
                </a:cubicBezTo>
                <a:lnTo>
                  <a:pt x="7168" y="5789"/>
                </a:lnTo>
                <a:cubicBezTo>
                  <a:pt x="7192" y="5718"/>
                  <a:pt x="7061" y="5765"/>
                  <a:pt x="7025" y="5718"/>
                </a:cubicBezTo>
                <a:cubicBezTo>
                  <a:pt x="7025" y="5718"/>
                  <a:pt x="7037" y="5706"/>
                  <a:pt x="7037" y="5694"/>
                </a:cubicBezTo>
                <a:lnTo>
                  <a:pt x="7037" y="5694"/>
                </a:lnTo>
                <a:cubicBezTo>
                  <a:pt x="7012" y="5704"/>
                  <a:pt x="6988" y="5709"/>
                  <a:pt x="6964" y="5709"/>
                </a:cubicBezTo>
                <a:cubicBezTo>
                  <a:pt x="6907" y="5709"/>
                  <a:pt x="6853" y="5683"/>
                  <a:pt x="6811" y="5658"/>
                </a:cubicBezTo>
                <a:cubicBezTo>
                  <a:pt x="6870" y="5634"/>
                  <a:pt x="6858" y="5658"/>
                  <a:pt x="6894" y="5599"/>
                </a:cubicBezTo>
                <a:cubicBezTo>
                  <a:pt x="6892" y="5598"/>
                  <a:pt x="6891" y="5598"/>
                  <a:pt x="6889" y="5598"/>
                </a:cubicBezTo>
                <a:cubicBezTo>
                  <a:pt x="6867" y="5598"/>
                  <a:pt x="6830" y="5662"/>
                  <a:pt x="6791" y="5662"/>
                </a:cubicBezTo>
                <a:cubicBezTo>
                  <a:pt x="6785" y="5662"/>
                  <a:pt x="6780" y="5661"/>
                  <a:pt x="6775" y="5658"/>
                </a:cubicBezTo>
                <a:cubicBezTo>
                  <a:pt x="6787" y="5622"/>
                  <a:pt x="6787" y="5563"/>
                  <a:pt x="6834" y="5515"/>
                </a:cubicBezTo>
                <a:lnTo>
                  <a:pt x="6870" y="5551"/>
                </a:lnTo>
                <a:cubicBezTo>
                  <a:pt x="6918" y="5468"/>
                  <a:pt x="6822" y="5503"/>
                  <a:pt x="6811" y="5468"/>
                </a:cubicBezTo>
                <a:lnTo>
                  <a:pt x="6846" y="5444"/>
                </a:lnTo>
                <a:cubicBezTo>
                  <a:pt x="6826" y="5430"/>
                  <a:pt x="6805" y="5426"/>
                  <a:pt x="6786" y="5426"/>
                </a:cubicBezTo>
                <a:cubicBezTo>
                  <a:pt x="6759" y="5426"/>
                  <a:pt x="6734" y="5433"/>
                  <a:pt x="6710" y="5433"/>
                </a:cubicBezTo>
                <a:cubicBezTo>
                  <a:pt x="6690" y="5433"/>
                  <a:pt x="6672" y="5428"/>
                  <a:pt x="6656" y="5408"/>
                </a:cubicBezTo>
                <a:lnTo>
                  <a:pt x="6632" y="5432"/>
                </a:lnTo>
                <a:cubicBezTo>
                  <a:pt x="6616" y="5437"/>
                  <a:pt x="6606" y="5439"/>
                  <a:pt x="6598" y="5439"/>
                </a:cubicBezTo>
                <a:cubicBezTo>
                  <a:pt x="6560" y="5439"/>
                  <a:pt x="6615" y="5381"/>
                  <a:pt x="6580" y="5381"/>
                </a:cubicBezTo>
                <a:cubicBezTo>
                  <a:pt x="6575" y="5381"/>
                  <a:pt x="6569" y="5382"/>
                  <a:pt x="6560" y="5384"/>
                </a:cubicBezTo>
                <a:lnTo>
                  <a:pt x="6632" y="5301"/>
                </a:lnTo>
                <a:cubicBezTo>
                  <a:pt x="6584" y="5289"/>
                  <a:pt x="6477" y="5289"/>
                  <a:pt x="6430" y="5265"/>
                </a:cubicBezTo>
                <a:cubicBezTo>
                  <a:pt x="6460" y="5250"/>
                  <a:pt x="6491" y="5246"/>
                  <a:pt x="6520" y="5246"/>
                </a:cubicBezTo>
                <a:cubicBezTo>
                  <a:pt x="6560" y="5246"/>
                  <a:pt x="6598" y="5253"/>
                  <a:pt x="6632" y="5253"/>
                </a:cubicBezTo>
                <a:cubicBezTo>
                  <a:pt x="6622" y="5234"/>
                  <a:pt x="6581" y="5199"/>
                  <a:pt x="6541" y="5199"/>
                </a:cubicBezTo>
                <a:cubicBezTo>
                  <a:pt x="6531" y="5199"/>
                  <a:pt x="6522" y="5201"/>
                  <a:pt x="6513" y="5206"/>
                </a:cubicBezTo>
                <a:cubicBezTo>
                  <a:pt x="6525" y="5206"/>
                  <a:pt x="6560" y="5206"/>
                  <a:pt x="6549" y="5218"/>
                </a:cubicBezTo>
                <a:cubicBezTo>
                  <a:pt x="6516" y="5232"/>
                  <a:pt x="6487" y="5238"/>
                  <a:pt x="6461" y="5238"/>
                </a:cubicBezTo>
                <a:cubicBezTo>
                  <a:pt x="6422" y="5238"/>
                  <a:pt x="6392" y="5223"/>
                  <a:pt x="6370" y="5194"/>
                </a:cubicBezTo>
                <a:cubicBezTo>
                  <a:pt x="6513" y="5063"/>
                  <a:pt x="6287" y="5051"/>
                  <a:pt x="6370" y="4908"/>
                </a:cubicBezTo>
                <a:cubicBezTo>
                  <a:pt x="6251" y="4884"/>
                  <a:pt x="6251" y="4729"/>
                  <a:pt x="6156" y="4646"/>
                </a:cubicBezTo>
                <a:cubicBezTo>
                  <a:pt x="6127" y="4695"/>
                  <a:pt x="6115" y="4708"/>
                  <a:pt x="6107" y="4708"/>
                </a:cubicBezTo>
                <a:cubicBezTo>
                  <a:pt x="6099" y="4708"/>
                  <a:pt x="6095" y="4695"/>
                  <a:pt x="6081" y="4695"/>
                </a:cubicBezTo>
                <a:cubicBezTo>
                  <a:pt x="6069" y="4695"/>
                  <a:pt x="6049" y="4705"/>
                  <a:pt x="6013" y="4741"/>
                </a:cubicBezTo>
                <a:cubicBezTo>
                  <a:pt x="5989" y="4729"/>
                  <a:pt x="5989" y="4717"/>
                  <a:pt x="5989" y="4717"/>
                </a:cubicBezTo>
                <a:cubicBezTo>
                  <a:pt x="5989" y="4717"/>
                  <a:pt x="5989" y="4706"/>
                  <a:pt x="5989" y="4706"/>
                </a:cubicBezTo>
                <a:lnTo>
                  <a:pt x="6001" y="4587"/>
                </a:lnTo>
                <a:cubicBezTo>
                  <a:pt x="6007" y="4563"/>
                  <a:pt x="6019" y="4560"/>
                  <a:pt x="6032" y="4560"/>
                </a:cubicBezTo>
                <a:cubicBezTo>
                  <a:pt x="6037" y="4560"/>
                  <a:pt x="6041" y="4560"/>
                  <a:pt x="6046" y="4560"/>
                </a:cubicBezTo>
                <a:cubicBezTo>
                  <a:pt x="6055" y="4560"/>
                  <a:pt x="6064" y="4559"/>
                  <a:pt x="6072" y="4551"/>
                </a:cubicBezTo>
                <a:cubicBezTo>
                  <a:pt x="6037" y="4491"/>
                  <a:pt x="6096" y="4479"/>
                  <a:pt x="6096" y="4420"/>
                </a:cubicBezTo>
                <a:lnTo>
                  <a:pt x="6096" y="4420"/>
                </a:lnTo>
                <a:cubicBezTo>
                  <a:pt x="6078" y="4444"/>
                  <a:pt x="6060" y="4456"/>
                  <a:pt x="6046" y="4456"/>
                </a:cubicBezTo>
                <a:cubicBezTo>
                  <a:pt x="6031" y="4456"/>
                  <a:pt x="6019" y="4444"/>
                  <a:pt x="6013" y="4420"/>
                </a:cubicBezTo>
                <a:lnTo>
                  <a:pt x="6001" y="4515"/>
                </a:lnTo>
                <a:cubicBezTo>
                  <a:pt x="5870" y="4503"/>
                  <a:pt x="6049" y="4360"/>
                  <a:pt x="5918" y="4360"/>
                </a:cubicBezTo>
                <a:lnTo>
                  <a:pt x="5977" y="4337"/>
                </a:lnTo>
                <a:cubicBezTo>
                  <a:pt x="5930" y="4327"/>
                  <a:pt x="5884" y="4259"/>
                  <a:pt x="5808" y="4259"/>
                </a:cubicBezTo>
                <a:cubicBezTo>
                  <a:pt x="5787" y="4259"/>
                  <a:pt x="5765" y="4264"/>
                  <a:pt x="5739" y="4277"/>
                </a:cubicBezTo>
                <a:lnTo>
                  <a:pt x="5739" y="4277"/>
                </a:lnTo>
                <a:cubicBezTo>
                  <a:pt x="5739" y="4253"/>
                  <a:pt x="5763" y="4217"/>
                  <a:pt x="5787" y="4217"/>
                </a:cubicBezTo>
                <a:cubicBezTo>
                  <a:pt x="5727" y="4134"/>
                  <a:pt x="5525" y="4134"/>
                  <a:pt x="5525" y="4027"/>
                </a:cubicBezTo>
                <a:lnTo>
                  <a:pt x="5560" y="4003"/>
                </a:lnTo>
                <a:cubicBezTo>
                  <a:pt x="5557" y="4001"/>
                  <a:pt x="5552" y="4001"/>
                  <a:pt x="5547" y="4001"/>
                </a:cubicBezTo>
                <a:cubicBezTo>
                  <a:pt x="5533" y="4001"/>
                  <a:pt x="5517" y="4005"/>
                  <a:pt x="5505" y="4005"/>
                </a:cubicBezTo>
                <a:cubicBezTo>
                  <a:pt x="5492" y="4005"/>
                  <a:pt x="5484" y="4000"/>
                  <a:pt x="5489" y="3979"/>
                </a:cubicBezTo>
                <a:cubicBezTo>
                  <a:pt x="5501" y="3967"/>
                  <a:pt x="5525" y="3956"/>
                  <a:pt x="5513" y="3944"/>
                </a:cubicBezTo>
                <a:lnTo>
                  <a:pt x="5513" y="3944"/>
                </a:lnTo>
                <a:cubicBezTo>
                  <a:pt x="5508" y="3948"/>
                  <a:pt x="5496" y="3951"/>
                  <a:pt x="5482" y="3951"/>
                </a:cubicBezTo>
                <a:cubicBezTo>
                  <a:pt x="5458" y="3951"/>
                  <a:pt x="5429" y="3942"/>
                  <a:pt x="5429" y="3920"/>
                </a:cubicBezTo>
                <a:lnTo>
                  <a:pt x="5477" y="3908"/>
                </a:lnTo>
                <a:cubicBezTo>
                  <a:pt x="5441" y="3789"/>
                  <a:pt x="5287" y="3860"/>
                  <a:pt x="5203" y="3813"/>
                </a:cubicBezTo>
                <a:cubicBezTo>
                  <a:pt x="5287" y="3729"/>
                  <a:pt x="5263" y="3646"/>
                  <a:pt x="5239" y="3598"/>
                </a:cubicBezTo>
                <a:lnTo>
                  <a:pt x="5251" y="3598"/>
                </a:lnTo>
                <a:cubicBezTo>
                  <a:pt x="5179" y="3491"/>
                  <a:pt x="5036" y="3503"/>
                  <a:pt x="4929" y="3455"/>
                </a:cubicBezTo>
                <a:cubicBezTo>
                  <a:pt x="4965" y="3313"/>
                  <a:pt x="4798" y="3241"/>
                  <a:pt x="4775" y="3098"/>
                </a:cubicBezTo>
                <a:cubicBezTo>
                  <a:pt x="4763" y="3134"/>
                  <a:pt x="4703" y="3158"/>
                  <a:pt x="4679" y="3158"/>
                </a:cubicBezTo>
                <a:cubicBezTo>
                  <a:pt x="4679" y="3122"/>
                  <a:pt x="4572" y="3158"/>
                  <a:pt x="4655" y="3086"/>
                </a:cubicBezTo>
                <a:lnTo>
                  <a:pt x="4655" y="3086"/>
                </a:lnTo>
                <a:lnTo>
                  <a:pt x="4655" y="3098"/>
                </a:lnTo>
                <a:cubicBezTo>
                  <a:pt x="4715" y="3003"/>
                  <a:pt x="4655" y="2991"/>
                  <a:pt x="4632" y="2955"/>
                </a:cubicBezTo>
                <a:lnTo>
                  <a:pt x="4525" y="3039"/>
                </a:lnTo>
                <a:cubicBezTo>
                  <a:pt x="4596" y="2824"/>
                  <a:pt x="4263" y="2872"/>
                  <a:pt x="4346" y="2705"/>
                </a:cubicBezTo>
                <a:lnTo>
                  <a:pt x="4346" y="2705"/>
                </a:lnTo>
                <a:cubicBezTo>
                  <a:pt x="4341" y="2707"/>
                  <a:pt x="4336" y="2708"/>
                  <a:pt x="4331" y="2708"/>
                </a:cubicBezTo>
                <a:cubicBezTo>
                  <a:pt x="4308" y="2708"/>
                  <a:pt x="4288" y="2691"/>
                  <a:pt x="4258" y="2691"/>
                </a:cubicBezTo>
                <a:cubicBezTo>
                  <a:pt x="4252" y="2691"/>
                  <a:pt x="4246" y="2692"/>
                  <a:pt x="4239" y="2693"/>
                </a:cubicBezTo>
                <a:lnTo>
                  <a:pt x="4298" y="2646"/>
                </a:lnTo>
                <a:cubicBezTo>
                  <a:pt x="4251" y="2574"/>
                  <a:pt x="4239" y="2539"/>
                  <a:pt x="4155" y="2479"/>
                </a:cubicBezTo>
                <a:lnTo>
                  <a:pt x="4203" y="2455"/>
                </a:lnTo>
                <a:cubicBezTo>
                  <a:pt x="4200" y="2451"/>
                  <a:pt x="4196" y="2450"/>
                  <a:pt x="4190" y="2450"/>
                </a:cubicBezTo>
                <a:cubicBezTo>
                  <a:pt x="4149" y="2450"/>
                  <a:pt x="4041" y="2533"/>
                  <a:pt x="3993" y="2533"/>
                </a:cubicBezTo>
                <a:cubicBezTo>
                  <a:pt x="3987" y="2533"/>
                  <a:pt x="3981" y="2531"/>
                  <a:pt x="3977" y="2527"/>
                </a:cubicBezTo>
                <a:lnTo>
                  <a:pt x="4036" y="2443"/>
                </a:lnTo>
                <a:cubicBezTo>
                  <a:pt x="3977" y="2372"/>
                  <a:pt x="3977" y="2241"/>
                  <a:pt x="3846" y="2241"/>
                </a:cubicBezTo>
                <a:cubicBezTo>
                  <a:pt x="3855" y="2231"/>
                  <a:pt x="3873" y="2214"/>
                  <a:pt x="3886" y="2214"/>
                </a:cubicBezTo>
                <a:cubicBezTo>
                  <a:pt x="3888" y="2214"/>
                  <a:pt x="3891" y="2215"/>
                  <a:pt x="3893" y="2217"/>
                </a:cubicBezTo>
                <a:cubicBezTo>
                  <a:pt x="3876" y="2192"/>
                  <a:pt x="3847" y="2111"/>
                  <a:pt x="3797" y="2111"/>
                </a:cubicBezTo>
                <a:cubicBezTo>
                  <a:pt x="3780" y="2111"/>
                  <a:pt x="3761" y="2120"/>
                  <a:pt x="3739" y="2143"/>
                </a:cubicBezTo>
                <a:lnTo>
                  <a:pt x="3739" y="2143"/>
                </a:lnTo>
                <a:cubicBezTo>
                  <a:pt x="3780" y="2086"/>
                  <a:pt x="3663" y="2086"/>
                  <a:pt x="3608" y="2086"/>
                </a:cubicBezTo>
                <a:lnTo>
                  <a:pt x="3655" y="2039"/>
                </a:lnTo>
                <a:lnTo>
                  <a:pt x="3655" y="2039"/>
                </a:lnTo>
                <a:cubicBezTo>
                  <a:pt x="3594" y="2062"/>
                  <a:pt x="3567" y="2075"/>
                  <a:pt x="3540" y="2075"/>
                </a:cubicBezTo>
                <a:cubicBezTo>
                  <a:pt x="3525" y="2075"/>
                  <a:pt x="3510" y="2071"/>
                  <a:pt x="3489" y="2062"/>
                </a:cubicBezTo>
                <a:cubicBezTo>
                  <a:pt x="3477" y="2051"/>
                  <a:pt x="3501" y="2027"/>
                  <a:pt x="3512" y="2027"/>
                </a:cubicBezTo>
                <a:cubicBezTo>
                  <a:pt x="3510" y="2021"/>
                  <a:pt x="3504" y="2019"/>
                  <a:pt x="3497" y="2019"/>
                </a:cubicBezTo>
                <a:cubicBezTo>
                  <a:pt x="3488" y="2019"/>
                  <a:pt x="3476" y="2023"/>
                  <a:pt x="3464" y="2023"/>
                </a:cubicBezTo>
                <a:cubicBezTo>
                  <a:pt x="3449" y="2023"/>
                  <a:pt x="3434" y="2017"/>
                  <a:pt x="3429" y="1991"/>
                </a:cubicBezTo>
                <a:lnTo>
                  <a:pt x="3477" y="1979"/>
                </a:lnTo>
                <a:cubicBezTo>
                  <a:pt x="3466" y="1963"/>
                  <a:pt x="3455" y="1957"/>
                  <a:pt x="3442" y="1957"/>
                </a:cubicBezTo>
                <a:cubicBezTo>
                  <a:pt x="3427" y="1957"/>
                  <a:pt x="3408" y="1966"/>
                  <a:pt x="3382" y="1979"/>
                </a:cubicBezTo>
                <a:cubicBezTo>
                  <a:pt x="3334" y="1979"/>
                  <a:pt x="3322" y="1896"/>
                  <a:pt x="3370" y="1848"/>
                </a:cubicBezTo>
                <a:lnTo>
                  <a:pt x="3370" y="1848"/>
                </a:lnTo>
                <a:cubicBezTo>
                  <a:pt x="3347" y="1863"/>
                  <a:pt x="3315" y="1878"/>
                  <a:pt x="3294" y="1878"/>
                </a:cubicBezTo>
                <a:cubicBezTo>
                  <a:pt x="3282" y="1878"/>
                  <a:pt x="3274" y="1873"/>
                  <a:pt x="3274" y="1860"/>
                </a:cubicBezTo>
                <a:cubicBezTo>
                  <a:pt x="3286" y="1836"/>
                  <a:pt x="3298" y="1836"/>
                  <a:pt x="3310" y="1836"/>
                </a:cubicBezTo>
                <a:cubicBezTo>
                  <a:pt x="3286" y="1741"/>
                  <a:pt x="3167" y="1812"/>
                  <a:pt x="3179" y="1717"/>
                </a:cubicBezTo>
                <a:cubicBezTo>
                  <a:pt x="3191" y="1705"/>
                  <a:pt x="3203" y="1693"/>
                  <a:pt x="3203" y="1681"/>
                </a:cubicBezTo>
                <a:cubicBezTo>
                  <a:pt x="3243" y="1722"/>
                  <a:pt x="3275" y="1754"/>
                  <a:pt x="3277" y="1762"/>
                </a:cubicBezTo>
                <a:lnTo>
                  <a:pt x="3277" y="1762"/>
                </a:lnTo>
                <a:cubicBezTo>
                  <a:pt x="3321" y="1716"/>
                  <a:pt x="3300" y="1669"/>
                  <a:pt x="3393" y="1634"/>
                </a:cubicBezTo>
                <a:lnTo>
                  <a:pt x="3393" y="1634"/>
                </a:lnTo>
                <a:cubicBezTo>
                  <a:pt x="3358" y="1640"/>
                  <a:pt x="3307" y="1649"/>
                  <a:pt x="3264" y="1649"/>
                </a:cubicBezTo>
                <a:cubicBezTo>
                  <a:pt x="3221" y="1649"/>
                  <a:pt x="3185" y="1640"/>
                  <a:pt x="3179" y="1610"/>
                </a:cubicBezTo>
                <a:cubicBezTo>
                  <a:pt x="3179" y="1610"/>
                  <a:pt x="3179" y="1598"/>
                  <a:pt x="3191" y="1598"/>
                </a:cubicBezTo>
                <a:lnTo>
                  <a:pt x="3203" y="1598"/>
                </a:lnTo>
                <a:cubicBezTo>
                  <a:pt x="3191" y="1574"/>
                  <a:pt x="3179" y="1574"/>
                  <a:pt x="3167" y="1574"/>
                </a:cubicBezTo>
                <a:cubicBezTo>
                  <a:pt x="3167" y="1562"/>
                  <a:pt x="3167" y="1550"/>
                  <a:pt x="3155" y="1539"/>
                </a:cubicBezTo>
                <a:cubicBezTo>
                  <a:pt x="3191" y="1491"/>
                  <a:pt x="3131" y="1467"/>
                  <a:pt x="3120" y="1455"/>
                </a:cubicBezTo>
                <a:cubicBezTo>
                  <a:pt x="3062" y="1501"/>
                  <a:pt x="3049" y="1480"/>
                  <a:pt x="3026" y="1534"/>
                </a:cubicBezTo>
                <a:lnTo>
                  <a:pt x="3026" y="1534"/>
                </a:lnTo>
                <a:cubicBezTo>
                  <a:pt x="3027" y="1534"/>
                  <a:pt x="3027" y="1534"/>
                  <a:pt x="3027" y="1534"/>
                </a:cubicBezTo>
                <a:cubicBezTo>
                  <a:pt x="3031" y="1534"/>
                  <a:pt x="3040" y="1542"/>
                  <a:pt x="3048" y="1550"/>
                </a:cubicBezTo>
                <a:lnTo>
                  <a:pt x="3060" y="1550"/>
                </a:lnTo>
                <a:cubicBezTo>
                  <a:pt x="3072" y="1562"/>
                  <a:pt x="3096" y="1574"/>
                  <a:pt x="3108" y="1598"/>
                </a:cubicBezTo>
                <a:cubicBezTo>
                  <a:pt x="3096" y="1602"/>
                  <a:pt x="3084" y="1605"/>
                  <a:pt x="3073" y="1605"/>
                </a:cubicBezTo>
                <a:cubicBezTo>
                  <a:pt x="3052" y="1605"/>
                  <a:pt x="3036" y="1594"/>
                  <a:pt x="3036" y="1562"/>
                </a:cubicBezTo>
                <a:cubicBezTo>
                  <a:pt x="3001" y="1586"/>
                  <a:pt x="2953" y="1610"/>
                  <a:pt x="2929" y="1622"/>
                </a:cubicBezTo>
                <a:cubicBezTo>
                  <a:pt x="2977" y="1527"/>
                  <a:pt x="2965" y="1443"/>
                  <a:pt x="3001" y="1384"/>
                </a:cubicBezTo>
                <a:cubicBezTo>
                  <a:pt x="2941" y="1367"/>
                  <a:pt x="2894" y="1320"/>
                  <a:pt x="2824" y="1320"/>
                </a:cubicBezTo>
                <a:cubicBezTo>
                  <a:pt x="2796" y="1320"/>
                  <a:pt x="2764" y="1327"/>
                  <a:pt x="2727" y="1348"/>
                </a:cubicBezTo>
                <a:cubicBezTo>
                  <a:pt x="2691" y="1336"/>
                  <a:pt x="2727" y="1300"/>
                  <a:pt x="2739" y="1277"/>
                </a:cubicBezTo>
                <a:cubicBezTo>
                  <a:pt x="2754" y="1277"/>
                  <a:pt x="2760" y="1282"/>
                  <a:pt x="2769" y="1282"/>
                </a:cubicBezTo>
                <a:cubicBezTo>
                  <a:pt x="2773" y="1282"/>
                  <a:pt x="2778" y="1281"/>
                  <a:pt x="2786" y="1277"/>
                </a:cubicBezTo>
                <a:cubicBezTo>
                  <a:pt x="2744" y="1268"/>
                  <a:pt x="2707" y="1229"/>
                  <a:pt x="2664" y="1229"/>
                </a:cubicBezTo>
                <a:cubicBezTo>
                  <a:pt x="2647" y="1229"/>
                  <a:pt x="2628" y="1236"/>
                  <a:pt x="2608" y="1253"/>
                </a:cubicBezTo>
                <a:cubicBezTo>
                  <a:pt x="2596" y="1181"/>
                  <a:pt x="2691" y="1217"/>
                  <a:pt x="2620" y="1169"/>
                </a:cubicBezTo>
                <a:lnTo>
                  <a:pt x="2655" y="1158"/>
                </a:lnTo>
                <a:cubicBezTo>
                  <a:pt x="2644" y="948"/>
                  <a:pt x="2312" y="1160"/>
                  <a:pt x="2310" y="923"/>
                </a:cubicBezTo>
                <a:lnTo>
                  <a:pt x="2310" y="923"/>
                </a:lnTo>
                <a:cubicBezTo>
                  <a:pt x="2309" y="932"/>
                  <a:pt x="2306" y="935"/>
                  <a:pt x="2298" y="943"/>
                </a:cubicBezTo>
                <a:cubicBezTo>
                  <a:pt x="2215" y="753"/>
                  <a:pt x="1953" y="741"/>
                  <a:pt x="1905" y="515"/>
                </a:cubicBezTo>
                <a:cubicBezTo>
                  <a:pt x="1896" y="493"/>
                  <a:pt x="1884" y="485"/>
                  <a:pt x="1870" y="485"/>
                </a:cubicBezTo>
                <a:cubicBezTo>
                  <a:pt x="1845" y="485"/>
                  <a:pt x="1812" y="507"/>
                  <a:pt x="1774" y="515"/>
                </a:cubicBezTo>
                <a:lnTo>
                  <a:pt x="1822" y="443"/>
                </a:lnTo>
                <a:lnTo>
                  <a:pt x="1822" y="443"/>
                </a:lnTo>
                <a:lnTo>
                  <a:pt x="1715" y="479"/>
                </a:lnTo>
                <a:cubicBezTo>
                  <a:pt x="1626" y="479"/>
                  <a:pt x="1723" y="273"/>
                  <a:pt x="1612" y="273"/>
                </a:cubicBezTo>
                <a:cubicBezTo>
                  <a:pt x="1604" y="273"/>
                  <a:pt x="1594" y="274"/>
                  <a:pt x="1584" y="276"/>
                </a:cubicBezTo>
                <a:lnTo>
                  <a:pt x="1560" y="324"/>
                </a:lnTo>
                <a:cubicBezTo>
                  <a:pt x="1536" y="288"/>
                  <a:pt x="1441" y="276"/>
                  <a:pt x="1488" y="229"/>
                </a:cubicBezTo>
                <a:cubicBezTo>
                  <a:pt x="1480" y="229"/>
                  <a:pt x="1462" y="245"/>
                  <a:pt x="1454" y="245"/>
                </a:cubicBezTo>
                <a:cubicBezTo>
                  <a:pt x="1450" y="245"/>
                  <a:pt x="1449" y="241"/>
                  <a:pt x="1453" y="229"/>
                </a:cubicBezTo>
                <a:lnTo>
                  <a:pt x="1477" y="205"/>
                </a:lnTo>
                <a:lnTo>
                  <a:pt x="1369" y="193"/>
                </a:lnTo>
                <a:cubicBezTo>
                  <a:pt x="1334" y="134"/>
                  <a:pt x="1477" y="74"/>
                  <a:pt x="1405" y="3"/>
                </a:cubicBezTo>
                <a:cubicBezTo>
                  <a:pt x="1400" y="1"/>
                  <a:pt x="1394" y="0"/>
                  <a:pt x="1387" y="0"/>
                </a:cubicBezTo>
                <a:close/>
              </a:path>
            </a:pathLst>
          </a:custGeom>
          <a:solidFill>
            <a:srgbClr val="D752A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9" name="Google Shape;1525;p46">
            <a:extLst>
              <a:ext uri="{FF2B5EF4-FFF2-40B4-BE49-F238E27FC236}">
                <a16:creationId xmlns:a16="http://schemas.microsoft.com/office/drawing/2014/main" id="{F158E347-6698-4FD7-4412-826D756FCE9B}"/>
              </a:ext>
            </a:extLst>
          </p:cNvPr>
          <p:cNvSpPr/>
          <p:nvPr/>
        </p:nvSpPr>
        <p:spPr>
          <a:xfrm rot="11573618">
            <a:off x="7581759" y="849432"/>
            <a:ext cx="620083" cy="884955"/>
          </a:xfrm>
          <a:custGeom>
            <a:avLst/>
            <a:gdLst/>
            <a:ahLst/>
            <a:cxnLst/>
            <a:rect l="l" t="t" r="r" b="b"/>
            <a:pathLst>
              <a:path w="8978" h="12813" extrusionOk="0">
                <a:moveTo>
                  <a:pt x="8656" y="0"/>
                </a:moveTo>
                <a:cubicBezTo>
                  <a:pt x="8656" y="12"/>
                  <a:pt x="8659" y="21"/>
                  <a:pt x="8664" y="30"/>
                </a:cubicBezTo>
                <a:lnTo>
                  <a:pt x="8664" y="30"/>
                </a:lnTo>
                <a:lnTo>
                  <a:pt x="8656" y="0"/>
                </a:lnTo>
                <a:close/>
                <a:moveTo>
                  <a:pt x="8371" y="48"/>
                </a:moveTo>
                <a:lnTo>
                  <a:pt x="8388" y="66"/>
                </a:lnTo>
                <a:lnTo>
                  <a:pt x="8388" y="66"/>
                </a:lnTo>
                <a:cubicBezTo>
                  <a:pt x="8382" y="57"/>
                  <a:pt x="8375" y="48"/>
                  <a:pt x="8371" y="48"/>
                </a:cubicBezTo>
                <a:close/>
                <a:moveTo>
                  <a:pt x="8332" y="69"/>
                </a:moveTo>
                <a:cubicBezTo>
                  <a:pt x="8331" y="69"/>
                  <a:pt x="8332" y="72"/>
                  <a:pt x="8334" y="76"/>
                </a:cubicBezTo>
                <a:lnTo>
                  <a:pt x="8334" y="76"/>
                </a:lnTo>
                <a:cubicBezTo>
                  <a:pt x="8334" y="74"/>
                  <a:pt x="8335" y="73"/>
                  <a:pt x="8335" y="72"/>
                </a:cubicBezTo>
                <a:cubicBezTo>
                  <a:pt x="8333" y="70"/>
                  <a:pt x="8332" y="69"/>
                  <a:pt x="8332" y="69"/>
                </a:cubicBezTo>
                <a:close/>
                <a:moveTo>
                  <a:pt x="8097" y="131"/>
                </a:moveTo>
                <a:lnTo>
                  <a:pt x="8097" y="131"/>
                </a:lnTo>
                <a:cubicBezTo>
                  <a:pt x="8087" y="141"/>
                  <a:pt x="8085" y="143"/>
                  <a:pt x="8097" y="155"/>
                </a:cubicBezTo>
                <a:lnTo>
                  <a:pt x="8097" y="155"/>
                </a:lnTo>
                <a:lnTo>
                  <a:pt x="8097" y="131"/>
                </a:lnTo>
                <a:close/>
                <a:moveTo>
                  <a:pt x="8893" y="130"/>
                </a:moveTo>
                <a:lnTo>
                  <a:pt x="8893" y="130"/>
                </a:lnTo>
                <a:cubicBezTo>
                  <a:pt x="8900" y="138"/>
                  <a:pt x="8909" y="148"/>
                  <a:pt x="8916" y="155"/>
                </a:cubicBezTo>
                <a:lnTo>
                  <a:pt x="8916" y="155"/>
                </a:lnTo>
                <a:cubicBezTo>
                  <a:pt x="8909" y="143"/>
                  <a:pt x="8900" y="133"/>
                  <a:pt x="8893" y="130"/>
                </a:cubicBezTo>
                <a:close/>
                <a:moveTo>
                  <a:pt x="8071" y="145"/>
                </a:moveTo>
                <a:cubicBezTo>
                  <a:pt x="8070" y="145"/>
                  <a:pt x="8070" y="148"/>
                  <a:pt x="8073" y="155"/>
                </a:cubicBezTo>
                <a:lnTo>
                  <a:pt x="8081" y="155"/>
                </a:lnTo>
                <a:cubicBezTo>
                  <a:pt x="8076" y="149"/>
                  <a:pt x="8072" y="145"/>
                  <a:pt x="8071" y="145"/>
                </a:cubicBezTo>
                <a:close/>
                <a:moveTo>
                  <a:pt x="8097" y="155"/>
                </a:moveTo>
                <a:lnTo>
                  <a:pt x="8097" y="155"/>
                </a:lnTo>
                <a:cubicBezTo>
                  <a:pt x="8097" y="156"/>
                  <a:pt x="8098" y="156"/>
                  <a:pt x="8099" y="157"/>
                </a:cubicBezTo>
                <a:lnTo>
                  <a:pt x="8099" y="157"/>
                </a:lnTo>
                <a:cubicBezTo>
                  <a:pt x="8098" y="156"/>
                  <a:pt x="8097" y="155"/>
                  <a:pt x="8097" y="155"/>
                </a:cubicBezTo>
                <a:close/>
                <a:moveTo>
                  <a:pt x="8081" y="155"/>
                </a:moveTo>
                <a:cubicBezTo>
                  <a:pt x="8084" y="159"/>
                  <a:pt x="8088" y="164"/>
                  <a:pt x="8092" y="167"/>
                </a:cubicBezTo>
                <a:lnTo>
                  <a:pt x="8092" y="167"/>
                </a:lnTo>
                <a:cubicBezTo>
                  <a:pt x="8090" y="162"/>
                  <a:pt x="8088" y="158"/>
                  <a:pt x="8085" y="155"/>
                </a:cubicBezTo>
                <a:close/>
                <a:moveTo>
                  <a:pt x="8916" y="155"/>
                </a:moveTo>
                <a:lnTo>
                  <a:pt x="8916" y="155"/>
                </a:lnTo>
                <a:cubicBezTo>
                  <a:pt x="8922" y="163"/>
                  <a:pt x="8926" y="171"/>
                  <a:pt x="8930" y="179"/>
                </a:cubicBezTo>
                <a:cubicBezTo>
                  <a:pt x="8942" y="179"/>
                  <a:pt x="8942" y="167"/>
                  <a:pt x="8942" y="155"/>
                </a:cubicBezTo>
                <a:lnTo>
                  <a:pt x="8942" y="155"/>
                </a:lnTo>
                <a:cubicBezTo>
                  <a:pt x="8942" y="164"/>
                  <a:pt x="8940" y="168"/>
                  <a:pt x="8936" y="168"/>
                </a:cubicBezTo>
                <a:cubicBezTo>
                  <a:pt x="8931" y="168"/>
                  <a:pt x="8924" y="162"/>
                  <a:pt x="8916" y="155"/>
                </a:cubicBezTo>
                <a:close/>
                <a:moveTo>
                  <a:pt x="7870" y="179"/>
                </a:moveTo>
                <a:lnTo>
                  <a:pt x="7870" y="179"/>
                </a:lnTo>
                <a:lnTo>
                  <a:pt x="7870" y="179"/>
                </a:lnTo>
                <a:close/>
                <a:moveTo>
                  <a:pt x="8085" y="179"/>
                </a:moveTo>
                <a:cubicBezTo>
                  <a:pt x="8085" y="179"/>
                  <a:pt x="8085" y="179"/>
                  <a:pt x="8085" y="179"/>
                </a:cubicBezTo>
                <a:cubicBezTo>
                  <a:pt x="8085" y="179"/>
                  <a:pt x="8085" y="179"/>
                  <a:pt x="8085" y="179"/>
                </a:cubicBezTo>
                <a:close/>
                <a:moveTo>
                  <a:pt x="8680" y="238"/>
                </a:moveTo>
                <a:cubicBezTo>
                  <a:pt x="8680" y="238"/>
                  <a:pt x="8692" y="238"/>
                  <a:pt x="8692" y="250"/>
                </a:cubicBezTo>
                <a:cubicBezTo>
                  <a:pt x="8692" y="250"/>
                  <a:pt x="8680" y="238"/>
                  <a:pt x="8680" y="238"/>
                </a:cubicBezTo>
                <a:close/>
                <a:moveTo>
                  <a:pt x="8699" y="222"/>
                </a:moveTo>
                <a:cubicBezTo>
                  <a:pt x="8705" y="222"/>
                  <a:pt x="8707" y="233"/>
                  <a:pt x="8716" y="250"/>
                </a:cubicBezTo>
                <a:cubicBezTo>
                  <a:pt x="8728" y="250"/>
                  <a:pt x="8728" y="238"/>
                  <a:pt x="8740" y="238"/>
                </a:cubicBezTo>
                <a:lnTo>
                  <a:pt x="8728" y="250"/>
                </a:lnTo>
                <a:cubicBezTo>
                  <a:pt x="8728" y="256"/>
                  <a:pt x="8728" y="259"/>
                  <a:pt x="8726" y="259"/>
                </a:cubicBezTo>
                <a:cubicBezTo>
                  <a:pt x="8725" y="259"/>
                  <a:pt x="8722" y="256"/>
                  <a:pt x="8716" y="250"/>
                </a:cubicBezTo>
                <a:lnTo>
                  <a:pt x="8704" y="250"/>
                </a:lnTo>
                <a:cubicBezTo>
                  <a:pt x="8704" y="238"/>
                  <a:pt x="8704" y="226"/>
                  <a:pt x="8692" y="226"/>
                </a:cubicBezTo>
                <a:cubicBezTo>
                  <a:pt x="8695" y="223"/>
                  <a:pt x="8697" y="222"/>
                  <a:pt x="8699" y="222"/>
                </a:cubicBezTo>
                <a:close/>
                <a:moveTo>
                  <a:pt x="8740" y="238"/>
                </a:moveTo>
                <a:cubicBezTo>
                  <a:pt x="8740" y="238"/>
                  <a:pt x="8752" y="238"/>
                  <a:pt x="8763" y="250"/>
                </a:cubicBezTo>
                <a:cubicBezTo>
                  <a:pt x="8763" y="250"/>
                  <a:pt x="8763" y="250"/>
                  <a:pt x="8763" y="250"/>
                </a:cubicBezTo>
                <a:lnTo>
                  <a:pt x="8763" y="250"/>
                </a:lnTo>
                <a:cubicBezTo>
                  <a:pt x="8763" y="256"/>
                  <a:pt x="8766" y="259"/>
                  <a:pt x="8769" y="262"/>
                </a:cubicBezTo>
                <a:cubicBezTo>
                  <a:pt x="8768" y="259"/>
                  <a:pt x="8766" y="255"/>
                  <a:pt x="8763" y="250"/>
                </a:cubicBezTo>
                <a:lnTo>
                  <a:pt x="8763" y="250"/>
                </a:lnTo>
                <a:cubicBezTo>
                  <a:pt x="8763" y="250"/>
                  <a:pt x="8775" y="262"/>
                  <a:pt x="8775" y="274"/>
                </a:cubicBezTo>
                <a:lnTo>
                  <a:pt x="8775" y="274"/>
                </a:lnTo>
                <a:cubicBezTo>
                  <a:pt x="8775" y="268"/>
                  <a:pt x="8772" y="265"/>
                  <a:pt x="8769" y="262"/>
                </a:cubicBezTo>
                <a:lnTo>
                  <a:pt x="8769" y="262"/>
                </a:lnTo>
                <a:cubicBezTo>
                  <a:pt x="8775" y="274"/>
                  <a:pt x="8775" y="274"/>
                  <a:pt x="8775" y="274"/>
                </a:cubicBezTo>
                <a:cubicBezTo>
                  <a:pt x="8752" y="274"/>
                  <a:pt x="8752" y="250"/>
                  <a:pt x="8740" y="238"/>
                </a:cubicBezTo>
                <a:close/>
                <a:moveTo>
                  <a:pt x="8778" y="123"/>
                </a:moveTo>
                <a:cubicBezTo>
                  <a:pt x="8792" y="144"/>
                  <a:pt x="8834" y="156"/>
                  <a:pt x="8823" y="179"/>
                </a:cubicBezTo>
                <a:lnTo>
                  <a:pt x="8835" y="167"/>
                </a:lnTo>
                <a:cubicBezTo>
                  <a:pt x="8859" y="191"/>
                  <a:pt x="8835" y="203"/>
                  <a:pt x="8871" y="238"/>
                </a:cubicBezTo>
                <a:cubicBezTo>
                  <a:pt x="8871" y="238"/>
                  <a:pt x="8859" y="226"/>
                  <a:pt x="8847" y="226"/>
                </a:cubicBezTo>
                <a:cubicBezTo>
                  <a:pt x="8857" y="237"/>
                  <a:pt x="8885" y="265"/>
                  <a:pt x="8877" y="265"/>
                </a:cubicBezTo>
                <a:cubicBezTo>
                  <a:pt x="8876" y="265"/>
                  <a:pt x="8874" y="264"/>
                  <a:pt x="8871" y="262"/>
                </a:cubicBezTo>
                <a:cubicBezTo>
                  <a:pt x="8859" y="238"/>
                  <a:pt x="8847" y="250"/>
                  <a:pt x="8835" y="238"/>
                </a:cubicBezTo>
                <a:lnTo>
                  <a:pt x="8835" y="238"/>
                </a:lnTo>
                <a:cubicBezTo>
                  <a:pt x="8859" y="262"/>
                  <a:pt x="8847" y="262"/>
                  <a:pt x="8847" y="274"/>
                </a:cubicBezTo>
                <a:cubicBezTo>
                  <a:pt x="8835" y="262"/>
                  <a:pt x="8811" y="238"/>
                  <a:pt x="8799" y="226"/>
                </a:cubicBezTo>
                <a:lnTo>
                  <a:pt x="8799" y="226"/>
                </a:lnTo>
                <a:lnTo>
                  <a:pt x="8835" y="274"/>
                </a:lnTo>
                <a:cubicBezTo>
                  <a:pt x="8825" y="264"/>
                  <a:pt x="8808" y="247"/>
                  <a:pt x="8801" y="247"/>
                </a:cubicBezTo>
                <a:cubicBezTo>
                  <a:pt x="8800" y="247"/>
                  <a:pt x="8799" y="248"/>
                  <a:pt x="8799" y="250"/>
                </a:cubicBezTo>
                <a:cubicBezTo>
                  <a:pt x="8799" y="238"/>
                  <a:pt x="8787" y="238"/>
                  <a:pt x="8787" y="226"/>
                </a:cubicBezTo>
                <a:lnTo>
                  <a:pt x="8799" y="226"/>
                </a:lnTo>
                <a:cubicBezTo>
                  <a:pt x="8811" y="214"/>
                  <a:pt x="8811" y="191"/>
                  <a:pt x="8811" y="179"/>
                </a:cubicBezTo>
                <a:cubicBezTo>
                  <a:pt x="8764" y="132"/>
                  <a:pt x="8809" y="177"/>
                  <a:pt x="8778" y="123"/>
                </a:cubicBezTo>
                <a:close/>
                <a:moveTo>
                  <a:pt x="8583" y="260"/>
                </a:moveTo>
                <a:cubicBezTo>
                  <a:pt x="8587" y="260"/>
                  <a:pt x="8592" y="264"/>
                  <a:pt x="8597" y="274"/>
                </a:cubicBezTo>
                <a:cubicBezTo>
                  <a:pt x="8597" y="277"/>
                  <a:pt x="8597" y="280"/>
                  <a:pt x="8597" y="283"/>
                </a:cubicBezTo>
                <a:lnTo>
                  <a:pt x="8597" y="283"/>
                </a:lnTo>
                <a:cubicBezTo>
                  <a:pt x="8594" y="280"/>
                  <a:pt x="8591" y="277"/>
                  <a:pt x="8585" y="274"/>
                </a:cubicBezTo>
                <a:cubicBezTo>
                  <a:pt x="8578" y="267"/>
                  <a:pt x="8579" y="260"/>
                  <a:pt x="8583" y="260"/>
                </a:cubicBezTo>
                <a:close/>
                <a:moveTo>
                  <a:pt x="8501" y="286"/>
                </a:moveTo>
                <a:lnTo>
                  <a:pt x="8513" y="298"/>
                </a:lnTo>
                <a:lnTo>
                  <a:pt x="8501" y="298"/>
                </a:lnTo>
                <a:cubicBezTo>
                  <a:pt x="8501" y="286"/>
                  <a:pt x="8501" y="286"/>
                  <a:pt x="8501" y="286"/>
                </a:cubicBezTo>
                <a:close/>
                <a:moveTo>
                  <a:pt x="7656" y="298"/>
                </a:moveTo>
                <a:cubicBezTo>
                  <a:pt x="7659" y="299"/>
                  <a:pt x="7662" y="300"/>
                  <a:pt x="7664" y="301"/>
                </a:cubicBezTo>
                <a:lnTo>
                  <a:pt x="7664" y="301"/>
                </a:lnTo>
                <a:cubicBezTo>
                  <a:pt x="7662" y="299"/>
                  <a:pt x="7660" y="298"/>
                  <a:pt x="7656" y="298"/>
                </a:cubicBezTo>
                <a:close/>
                <a:moveTo>
                  <a:pt x="8513" y="274"/>
                </a:moveTo>
                <a:cubicBezTo>
                  <a:pt x="8513" y="274"/>
                  <a:pt x="8525" y="286"/>
                  <a:pt x="8537" y="286"/>
                </a:cubicBezTo>
                <a:cubicBezTo>
                  <a:pt x="8537" y="298"/>
                  <a:pt x="8549" y="298"/>
                  <a:pt x="8549" y="298"/>
                </a:cubicBezTo>
                <a:cubicBezTo>
                  <a:pt x="8549" y="310"/>
                  <a:pt x="8549" y="310"/>
                  <a:pt x="8549" y="310"/>
                </a:cubicBezTo>
                <a:cubicBezTo>
                  <a:pt x="8537" y="310"/>
                  <a:pt x="8525" y="298"/>
                  <a:pt x="8513" y="286"/>
                </a:cubicBezTo>
                <a:lnTo>
                  <a:pt x="8513" y="274"/>
                </a:lnTo>
                <a:close/>
                <a:moveTo>
                  <a:pt x="8943" y="338"/>
                </a:moveTo>
                <a:cubicBezTo>
                  <a:pt x="8948" y="342"/>
                  <a:pt x="8952" y="347"/>
                  <a:pt x="8956" y="351"/>
                </a:cubicBezTo>
                <a:lnTo>
                  <a:pt x="8956" y="351"/>
                </a:lnTo>
                <a:cubicBezTo>
                  <a:pt x="8956" y="349"/>
                  <a:pt x="8955" y="347"/>
                  <a:pt x="8954" y="345"/>
                </a:cubicBezTo>
                <a:cubicBezTo>
                  <a:pt x="8949" y="342"/>
                  <a:pt x="8946" y="340"/>
                  <a:pt x="8943" y="338"/>
                </a:cubicBezTo>
                <a:close/>
                <a:moveTo>
                  <a:pt x="7478" y="369"/>
                </a:moveTo>
                <a:cubicBezTo>
                  <a:pt x="7473" y="369"/>
                  <a:pt x="7475" y="371"/>
                  <a:pt x="7479" y="374"/>
                </a:cubicBezTo>
                <a:lnTo>
                  <a:pt x="7479" y="374"/>
                </a:lnTo>
                <a:cubicBezTo>
                  <a:pt x="7479" y="372"/>
                  <a:pt x="7478" y="371"/>
                  <a:pt x="7478" y="369"/>
                </a:cubicBezTo>
                <a:close/>
                <a:moveTo>
                  <a:pt x="8956" y="351"/>
                </a:moveTo>
                <a:cubicBezTo>
                  <a:pt x="8964" y="369"/>
                  <a:pt x="8954" y="369"/>
                  <a:pt x="8954" y="369"/>
                </a:cubicBezTo>
                <a:lnTo>
                  <a:pt x="8966" y="381"/>
                </a:lnTo>
                <a:cubicBezTo>
                  <a:pt x="8977" y="376"/>
                  <a:pt x="8970" y="365"/>
                  <a:pt x="8956" y="351"/>
                </a:cubicBezTo>
                <a:close/>
                <a:moveTo>
                  <a:pt x="7174" y="400"/>
                </a:moveTo>
                <a:cubicBezTo>
                  <a:pt x="7174" y="400"/>
                  <a:pt x="7176" y="403"/>
                  <a:pt x="7180" y="407"/>
                </a:cubicBezTo>
                <a:lnTo>
                  <a:pt x="7180" y="407"/>
                </a:lnTo>
                <a:cubicBezTo>
                  <a:pt x="7180" y="406"/>
                  <a:pt x="7180" y="406"/>
                  <a:pt x="7180" y="405"/>
                </a:cubicBezTo>
                <a:cubicBezTo>
                  <a:pt x="7176" y="401"/>
                  <a:pt x="7175" y="400"/>
                  <a:pt x="7174" y="400"/>
                </a:cubicBezTo>
                <a:close/>
                <a:moveTo>
                  <a:pt x="8743" y="500"/>
                </a:moveTo>
                <a:cubicBezTo>
                  <a:pt x="8754" y="507"/>
                  <a:pt x="8767" y="512"/>
                  <a:pt x="8775" y="512"/>
                </a:cubicBezTo>
                <a:cubicBezTo>
                  <a:pt x="8765" y="507"/>
                  <a:pt x="8754" y="504"/>
                  <a:pt x="8743" y="500"/>
                </a:cubicBezTo>
                <a:close/>
                <a:moveTo>
                  <a:pt x="8204" y="536"/>
                </a:moveTo>
                <a:cubicBezTo>
                  <a:pt x="8204" y="548"/>
                  <a:pt x="8216" y="548"/>
                  <a:pt x="8216" y="548"/>
                </a:cubicBezTo>
                <a:lnTo>
                  <a:pt x="8204" y="548"/>
                </a:lnTo>
                <a:cubicBezTo>
                  <a:pt x="8204" y="548"/>
                  <a:pt x="8204" y="548"/>
                  <a:pt x="8204" y="536"/>
                </a:cubicBezTo>
                <a:close/>
                <a:moveTo>
                  <a:pt x="8775" y="584"/>
                </a:moveTo>
                <a:lnTo>
                  <a:pt x="8775" y="584"/>
                </a:lnTo>
                <a:cubicBezTo>
                  <a:pt x="8780" y="589"/>
                  <a:pt x="8785" y="591"/>
                  <a:pt x="8789" y="593"/>
                </a:cubicBezTo>
                <a:lnTo>
                  <a:pt x="8789" y="593"/>
                </a:lnTo>
                <a:cubicBezTo>
                  <a:pt x="8785" y="590"/>
                  <a:pt x="8780" y="587"/>
                  <a:pt x="8775" y="584"/>
                </a:cubicBezTo>
                <a:close/>
                <a:moveTo>
                  <a:pt x="8789" y="593"/>
                </a:moveTo>
                <a:cubicBezTo>
                  <a:pt x="8815" y="611"/>
                  <a:pt x="8826" y="619"/>
                  <a:pt x="8847" y="619"/>
                </a:cubicBezTo>
                <a:lnTo>
                  <a:pt x="8811" y="607"/>
                </a:lnTo>
                <a:cubicBezTo>
                  <a:pt x="8811" y="595"/>
                  <a:pt x="8799" y="595"/>
                  <a:pt x="8799" y="595"/>
                </a:cubicBezTo>
                <a:cubicBezTo>
                  <a:pt x="8799" y="595"/>
                  <a:pt x="8795" y="595"/>
                  <a:pt x="8789" y="593"/>
                </a:cubicBezTo>
                <a:close/>
                <a:moveTo>
                  <a:pt x="6704" y="643"/>
                </a:moveTo>
                <a:cubicBezTo>
                  <a:pt x="6704" y="647"/>
                  <a:pt x="6705" y="651"/>
                  <a:pt x="6707" y="655"/>
                </a:cubicBezTo>
                <a:lnTo>
                  <a:pt x="6707" y="655"/>
                </a:lnTo>
                <a:cubicBezTo>
                  <a:pt x="6706" y="652"/>
                  <a:pt x="6705" y="648"/>
                  <a:pt x="6704" y="643"/>
                </a:cubicBezTo>
                <a:close/>
                <a:moveTo>
                  <a:pt x="8668" y="719"/>
                </a:moveTo>
                <a:cubicBezTo>
                  <a:pt x="8671" y="721"/>
                  <a:pt x="8675" y="724"/>
                  <a:pt x="8680" y="726"/>
                </a:cubicBezTo>
                <a:cubicBezTo>
                  <a:pt x="8675" y="723"/>
                  <a:pt x="8671" y="721"/>
                  <a:pt x="8668" y="719"/>
                </a:cubicBezTo>
                <a:close/>
                <a:moveTo>
                  <a:pt x="7918" y="881"/>
                </a:moveTo>
                <a:cubicBezTo>
                  <a:pt x="7918" y="881"/>
                  <a:pt x="7930" y="881"/>
                  <a:pt x="7930" y="893"/>
                </a:cubicBezTo>
                <a:lnTo>
                  <a:pt x="7918" y="893"/>
                </a:lnTo>
                <a:cubicBezTo>
                  <a:pt x="7918" y="881"/>
                  <a:pt x="7918" y="881"/>
                  <a:pt x="7918" y="881"/>
                </a:cubicBezTo>
                <a:close/>
                <a:moveTo>
                  <a:pt x="7728" y="940"/>
                </a:moveTo>
                <a:cubicBezTo>
                  <a:pt x="7728" y="940"/>
                  <a:pt x="7728" y="940"/>
                  <a:pt x="7728" y="941"/>
                </a:cubicBezTo>
                <a:cubicBezTo>
                  <a:pt x="7730" y="945"/>
                  <a:pt x="7731" y="946"/>
                  <a:pt x="7731" y="946"/>
                </a:cubicBezTo>
                <a:cubicBezTo>
                  <a:pt x="7731" y="946"/>
                  <a:pt x="7730" y="944"/>
                  <a:pt x="7728" y="940"/>
                </a:cubicBezTo>
                <a:close/>
                <a:moveTo>
                  <a:pt x="7806" y="974"/>
                </a:moveTo>
                <a:cubicBezTo>
                  <a:pt x="7807" y="974"/>
                  <a:pt x="7809" y="975"/>
                  <a:pt x="7811" y="976"/>
                </a:cubicBezTo>
                <a:lnTo>
                  <a:pt x="7801" y="976"/>
                </a:lnTo>
                <a:cubicBezTo>
                  <a:pt x="7802" y="975"/>
                  <a:pt x="7804" y="974"/>
                  <a:pt x="7806" y="974"/>
                </a:cubicBezTo>
                <a:close/>
                <a:moveTo>
                  <a:pt x="7882" y="941"/>
                </a:moveTo>
                <a:cubicBezTo>
                  <a:pt x="7882" y="953"/>
                  <a:pt x="7882" y="953"/>
                  <a:pt x="7894" y="953"/>
                </a:cubicBezTo>
                <a:cubicBezTo>
                  <a:pt x="7882" y="965"/>
                  <a:pt x="7882" y="965"/>
                  <a:pt x="7870" y="976"/>
                </a:cubicBezTo>
                <a:cubicBezTo>
                  <a:pt x="7859" y="965"/>
                  <a:pt x="7859" y="965"/>
                  <a:pt x="7859" y="953"/>
                </a:cubicBezTo>
                <a:cubicBezTo>
                  <a:pt x="7847" y="953"/>
                  <a:pt x="7847" y="953"/>
                  <a:pt x="7847" y="941"/>
                </a:cubicBezTo>
                <a:cubicBezTo>
                  <a:pt x="7855" y="941"/>
                  <a:pt x="7868" y="951"/>
                  <a:pt x="7876" y="951"/>
                </a:cubicBezTo>
                <a:cubicBezTo>
                  <a:pt x="7880" y="951"/>
                  <a:pt x="7882" y="949"/>
                  <a:pt x="7882" y="941"/>
                </a:cubicBezTo>
                <a:close/>
                <a:moveTo>
                  <a:pt x="5965" y="1012"/>
                </a:moveTo>
                <a:lnTo>
                  <a:pt x="5965" y="1012"/>
                </a:lnTo>
                <a:cubicBezTo>
                  <a:pt x="5968" y="1019"/>
                  <a:pt x="5969" y="1021"/>
                  <a:pt x="5970" y="1022"/>
                </a:cubicBezTo>
                <a:lnTo>
                  <a:pt x="5970" y="1022"/>
                </a:lnTo>
                <a:lnTo>
                  <a:pt x="5965" y="1012"/>
                </a:lnTo>
                <a:close/>
                <a:moveTo>
                  <a:pt x="8540" y="1000"/>
                </a:moveTo>
                <a:cubicBezTo>
                  <a:pt x="8552" y="1009"/>
                  <a:pt x="8567" y="1018"/>
                  <a:pt x="8573" y="1024"/>
                </a:cubicBezTo>
                <a:cubicBezTo>
                  <a:pt x="8573" y="1018"/>
                  <a:pt x="8558" y="1009"/>
                  <a:pt x="8540" y="1000"/>
                </a:cubicBezTo>
                <a:close/>
                <a:moveTo>
                  <a:pt x="7747" y="1028"/>
                </a:moveTo>
                <a:lnTo>
                  <a:pt x="7751" y="1036"/>
                </a:lnTo>
                <a:cubicBezTo>
                  <a:pt x="7751" y="1031"/>
                  <a:pt x="7750" y="1029"/>
                  <a:pt x="7747" y="1028"/>
                </a:cubicBezTo>
                <a:close/>
                <a:moveTo>
                  <a:pt x="8454" y="1024"/>
                </a:moveTo>
                <a:lnTo>
                  <a:pt x="8454" y="1024"/>
                </a:lnTo>
                <a:cubicBezTo>
                  <a:pt x="8454" y="1024"/>
                  <a:pt x="8466" y="1036"/>
                  <a:pt x="8454" y="1036"/>
                </a:cubicBezTo>
                <a:cubicBezTo>
                  <a:pt x="8466" y="1042"/>
                  <a:pt x="8472" y="1044"/>
                  <a:pt x="8474" y="1044"/>
                </a:cubicBezTo>
                <a:cubicBezTo>
                  <a:pt x="8481" y="1044"/>
                  <a:pt x="8454" y="1024"/>
                  <a:pt x="8454" y="1024"/>
                </a:cubicBezTo>
                <a:close/>
                <a:moveTo>
                  <a:pt x="7679" y="1042"/>
                </a:moveTo>
                <a:cubicBezTo>
                  <a:pt x="7679" y="1044"/>
                  <a:pt x="7679" y="1046"/>
                  <a:pt x="7680" y="1048"/>
                </a:cubicBezTo>
                <a:cubicBezTo>
                  <a:pt x="7680" y="1045"/>
                  <a:pt x="7679" y="1043"/>
                  <a:pt x="7679" y="1042"/>
                </a:cubicBezTo>
                <a:close/>
                <a:moveTo>
                  <a:pt x="7653" y="1032"/>
                </a:moveTo>
                <a:cubicBezTo>
                  <a:pt x="7652" y="1039"/>
                  <a:pt x="7656" y="1052"/>
                  <a:pt x="7656" y="1072"/>
                </a:cubicBezTo>
                <a:lnTo>
                  <a:pt x="7656" y="1036"/>
                </a:lnTo>
                <a:cubicBezTo>
                  <a:pt x="7655" y="1035"/>
                  <a:pt x="7654" y="1033"/>
                  <a:pt x="7653" y="1032"/>
                </a:cubicBezTo>
                <a:close/>
                <a:moveTo>
                  <a:pt x="7537" y="1250"/>
                </a:moveTo>
                <a:lnTo>
                  <a:pt x="7525" y="1262"/>
                </a:lnTo>
                <a:cubicBezTo>
                  <a:pt x="7525" y="1250"/>
                  <a:pt x="7537" y="1250"/>
                  <a:pt x="7537" y="1250"/>
                </a:cubicBezTo>
                <a:close/>
                <a:moveTo>
                  <a:pt x="7687" y="892"/>
                </a:moveTo>
                <a:cubicBezTo>
                  <a:pt x="7688" y="892"/>
                  <a:pt x="7690" y="893"/>
                  <a:pt x="7692" y="893"/>
                </a:cubicBezTo>
                <a:cubicBezTo>
                  <a:pt x="7700" y="910"/>
                  <a:pt x="7709" y="927"/>
                  <a:pt x="7704" y="927"/>
                </a:cubicBezTo>
                <a:cubicBezTo>
                  <a:pt x="7703" y="927"/>
                  <a:pt x="7699" y="924"/>
                  <a:pt x="7692" y="917"/>
                </a:cubicBezTo>
                <a:lnTo>
                  <a:pt x="7692" y="917"/>
                </a:lnTo>
                <a:cubicBezTo>
                  <a:pt x="7716" y="976"/>
                  <a:pt x="7739" y="1012"/>
                  <a:pt x="7739" y="1048"/>
                </a:cubicBezTo>
                <a:cubicBezTo>
                  <a:pt x="7739" y="1034"/>
                  <a:pt x="7744" y="1028"/>
                  <a:pt x="7747" y="1028"/>
                </a:cubicBezTo>
                <a:cubicBezTo>
                  <a:pt x="7747" y="1028"/>
                  <a:pt x="7747" y="1028"/>
                  <a:pt x="7747" y="1028"/>
                </a:cubicBezTo>
                <a:lnTo>
                  <a:pt x="7747" y="1028"/>
                </a:lnTo>
                <a:lnTo>
                  <a:pt x="7728" y="988"/>
                </a:lnTo>
                <a:lnTo>
                  <a:pt x="7739" y="988"/>
                </a:lnTo>
                <a:cubicBezTo>
                  <a:pt x="7728" y="965"/>
                  <a:pt x="7716" y="941"/>
                  <a:pt x="7704" y="917"/>
                </a:cubicBezTo>
                <a:cubicBezTo>
                  <a:pt x="7705" y="916"/>
                  <a:pt x="7706" y="915"/>
                  <a:pt x="7707" y="915"/>
                </a:cubicBezTo>
                <a:cubicBezTo>
                  <a:pt x="7714" y="915"/>
                  <a:pt x="7724" y="931"/>
                  <a:pt x="7728" y="940"/>
                </a:cubicBezTo>
                <a:lnTo>
                  <a:pt x="7728" y="940"/>
                </a:lnTo>
                <a:cubicBezTo>
                  <a:pt x="7739" y="916"/>
                  <a:pt x="7716" y="893"/>
                  <a:pt x="7728" y="893"/>
                </a:cubicBezTo>
                <a:lnTo>
                  <a:pt x="7728" y="893"/>
                </a:lnTo>
                <a:cubicBezTo>
                  <a:pt x="7733" y="899"/>
                  <a:pt x="7736" y="905"/>
                  <a:pt x="7736" y="908"/>
                </a:cubicBezTo>
                <a:lnTo>
                  <a:pt x="7736" y="908"/>
                </a:lnTo>
                <a:cubicBezTo>
                  <a:pt x="7734" y="907"/>
                  <a:pt x="7731" y="907"/>
                  <a:pt x="7728" y="905"/>
                </a:cubicBezTo>
                <a:lnTo>
                  <a:pt x="7728" y="905"/>
                </a:lnTo>
                <a:cubicBezTo>
                  <a:pt x="7731" y="909"/>
                  <a:pt x="7734" y="910"/>
                  <a:pt x="7735" y="910"/>
                </a:cubicBezTo>
                <a:cubicBezTo>
                  <a:pt x="7736" y="910"/>
                  <a:pt x="7737" y="909"/>
                  <a:pt x="7736" y="908"/>
                </a:cubicBezTo>
                <a:lnTo>
                  <a:pt x="7736" y="908"/>
                </a:lnTo>
                <a:cubicBezTo>
                  <a:pt x="7737" y="908"/>
                  <a:pt x="7737" y="908"/>
                  <a:pt x="7738" y="908"/>
                </a:cubicBezTo>
                <a:cubicBezTo>
                  <a:pt x="7744" y="908"/>
                  <a:pt x="7748" y="905"/>
                  <a:pt x="7753" y="905"/>
                </a:cubicBezTo>
                <a:cubicBezTo>
                  <a:pt x="7760" y="905"/>
                  <a:pt x="7769" y="911"/>
                  <a:pt x="7787" y="941"/>
                </a:cubicBezTo>
                <a:cubicBezTo>
                  <a:pt x="7787" y="953"/>
                  <a:pt x="7799" y="965"/>
                  <a:pt x="7799" y="965"/>
                </a:cubicBezTo>
                <a:lnTo>
                  <a:pt x="7787" y="953"/>
                </a:lnTo>
                <a:lnTo>
                  <a:pt x="7787" y="953"/>
                </a:lnTo>
                <a:cubicBezTo>
                  <a:pt x="7792" y="973"/>
                  <a:pt x="7795" y="978"/>
                  <a:pt x="7798" y="978"/>
                </a:cubicBezTo>
                <a:cubicBezTo>
                  <a:pt x="7799" y="978"/>
                  <a:pt x="7799" y="978"/>
                  <a:pt x="7800" y="977"/>
                </a:cubicBezTo>
                <a:lnTo>
                  <a:pt x="7800" y="977"/>
                </a:lnTo>
                <a:cubicBezTo>
                  <a:pt x="7803" y="980"/>
                  <a:pt x="7811" y="988"/>
                  <a:pt x="7811" y="988"/>
                </a:cubicBezTo>
                <a:cubicBezTo>
                  <a:pt x="7811" y="976"/>
                  <a:pt x="7811" y="965"/>
                  <a:pt x="7823" y="965"/>
                </a:cubicBezTo>
                <a:lnTo>
                  <a:pt x="7811" y="929"/>
                </a:lnTo>
                <a:cubicBezTo>
                  <a:pt x="7800" y="904"/>
                  <a:pt x="7797" y="895"/>
                  <a:pt x="7798" y="895"/>
                </a:cubicBezTo>
                <a:lnTo>
                  <a:pt x="7798" y="895"/>
                </a:lnTo>
                <a:cubicBezTo>
                  <a:pt x="7801" y="895"/>
                  <a:pt x="7830" y="948"/>
                  <a:pt x="7847" y="965"/>
                </a:cubicBezTo>
                <a:lnTo>
                  <a:pt x="7823" y="953"/>
                </a:lnTo>
                <a:cubicBezTo>
                  <a:pt x="7823" y="953"/>
                  <a:pt x="7823" y="953"/>
                  <a:pt x="7823" y="965"/>
                </a:cubicBezTo>
                <a:cubicBezTo>
                  <a:pt x="7823" y="976"/>
                  <a:pt x="7823" y="976"/>
                  <a:pt x="7811" y="988"/>
                </a:cubicBezTo>
                <a:cubicBezTo>
                  <a:pt x="7823" y="988"/>
                  <a:pt x="7835" y="1000"/>
                  <a:pt x="7835" y="1000"/>
                </a:cubicBezTo>
                <a:cubicBezTo>
                  <a:pt x="7825" y="997"/>
                  <a:pt x="7819" y="996"/>
                  <a:pt x="7815" y="996"/>
                </a:cubicBezTo>
                <a:cubicBezTo>
                  <a:pt x="7805" y="996"/>
                  <a:pt x="7811" y="1007"/>
                  <a:pt x="7811" y="1024"/>
                </a:cubicBezTo>
                <a:lnTo>
                  <a:pt x="7799" y="1024"/>
                </a:lnTo>
                <a:cubicBezTo>
                  <a:pt x="7739" y="1060"/>
                  <a:pt x="7716" y="1119"/>
                  <a:pt x="7692" y="1167"/>
                </a:cubicBezTo>
                <a:cubicBezTo>
                  <a:pt x="7668" y="1167"/>
                  <a:pt x="7656" y="1179"/>
                  <a:pt x="7668" y="1191"/>
                </a:cubicBezTo>
                <a:lnTo>
                  <a:pt x="7656" y="1203"/>
                </a:lnTo>
                <a:lnTo>
                  <a:pt x="7632" y="1191"/>
                </a:lnTo>
                <a:lnTo>
                  <a:pt x="7656" y="1215"/>
                </a:lnTo>
                <a:cubicBezTo>
                  <a:pt x="7644" y="1215"/>
                  <a:pt x="7644" y="1215"/>
                  <a:pt x="7644" y="1227"/>
                </a:cubicBezTo>
                <a:cubicBezTo>
                  <a:pt x="7632" y="1238"/>
                  <a:pt x="7620" y="1250"/>
                  <a:pt x="7609" y="1262"/>
                </a:cubicBezTo>
                <a:cubicBezTo>
                  <a:pt x="7601" y="1265"/>
                  <a:pt x="7596" y="1267"/>
                  <a:pt x="7592" y="1267"/>
                </a:cubicBezTo>
                <a:cubicBezTo>
                  <a:pt x="7568" y="1267"/>
                  <a:pt x="7629" y="1201"/>
                  <a:pt x="7609" y="1191"/>
                </a:cubicBezTo>
                <a:lnTo>
                  <a:pt x="7609" y="1191"/>
                </a:lnTo>
                <a:lnTo>
                  <a:pt x="7549" y="1250"/>
                </a:lnTo>
                <a:cubicBezTo>
                  <a:pt x="7549" y="1238"/>
                  <a:pt x="7549" y="1227"/>
                  <a:pt x="7549" y="1227"/>
                </a:cubicBezTo>
                <a:cubicBezTo>
                  <a:pt x="7540" y="1213"/>
                  <a:pt x="7536" y="1208"/>
                  <a:pt x="7535" y="1208"/>
                </a:cubicBezTo>
                <a:lnTo>
                  <a:pt x="7535" y="1208"/>
                </a:lnTo>
                <a:cubicBezTo>
                  <a:pt x="7533" y="1208"/>
                  <a:pt x="7537" y="1219"/>
                  <a:pt x="7537" y="1227"/>
                </a:cubicBezTo>
                <a:cubicBezTo>
                  <a:pt x="7537" y="1227"/>
                  <a:pt x="7537" y="1227"/>
                  <a:pt x="7537" y="1238"/>
                </a:cubicBezTo>
                <a:cubicBezTo>
                  <a:pt x="7537" y="1238"/>
                  <a:pt x="7537" y="1238"/>
                  <a:pt x="7525" y="1227"/>
                </a:cubicBezTo>
                <a:cubicBezTo>
                  <a:pt x="7501" y="1179"/>
                  <a:pt x="7525" y="1191"/>
                  <a:pt x="7513" y="1155"/>
                </a:cubicBezTo>
                <a:lnTo>
                  <a:pt x="7513" y="1155"/>
                </a:lnTo>
                <a:cubicBezTo>
                  <a:pt x="7516" y="1161"/>
                  <a:pt x="7518" y="1163"/>
                  <a:pt x="7518" y="1163"/>
                </a:cubicBezTo>
                <a:cubicBezTo>
                  <a:pt x="7521" y="1163"/>
                  <a:pt x="7516" y="1143"/>
                  <a:pt x="7525" y="1143"/>
                </a:cubicBezTo>
                <a:cubicBezTo>
                  <a:pt x="7532" y="1150"/>
                  <a:pt x="7537" y="1152"/>
                  <a:pt x="7542" y="1152"/>
                </a:cubicBezTo>
                <a:cubicBezTo>
                  <a:pt x="7546" y="1152"/>
                  <a:pt x="7550" y="1150"/>
                  <a:pt x="7556" y="1150"/>
                </a:cubicBezTo>
                <a:cubicBezTo>
                  <a:pt x="7562" y="1150"/>
                  <a:pt x="7571" y="1153"/>
                  <a:pt x="7585" y="1167"/>
                </a:cubicBezTo>
                <a:cubicBezTo>
                  <a:pt x="7585" y="1143"/>
                  <a:pt x="7561" y="1096"/>
                  <a:pt x="7573" y="1084"/>
                </a:cubicBezTo>
                <a:lnTo>
                  <a:pt x="7573" y="1084"/>
                </a:lnTo>
                <a:cubicBezTo>
                  <a:pt x="7597" y="1119"/>
                  <a:pt x="7585" y="1119"/>
                  <a:pt x="7609" y="1131"/>
                </a:cubicBezTo>
                <a:lnTo>
                  <a:pt x="7597" y="1096"/>
                </a:lnTo>
                <a:cubicBezTo>
                  <a:pt x="7609" y="1096"/>
                  <a:pt x="7609" y="1107"/>
                  <a:pt x="7620" y="1119"/>
                </a:cubicBezTo>
                <a:cubicBezTo>
                  <a:pt x="7631" y="1119"/>
                  <a:pt x="7613" y="1082"/>
                  <a:pt x="7626" y="1082"/>
                </a:cubicBezTo>
                <a:cubicBezTo>
                  <a:pt x="7628" y="1082"/>
                  <a:pt x="7630" y="1082"/>
                  <a:pt x="7632" y="1084"/>
                </a:cubicBezTo>
                <a:lnTo>
                  <a:pt x="7632" y="1119"/>
                </a:lnTo>
                <a:cubicBezTo>
                  <a:pt x="7644" y="1107"/>
                  <a:pt x="7644" y="1107"/>
                  <a:pt x="7656" y="1107"/>
                </a:cubicBezTo>
                <a:cubicBezTo>
                  <a:pt x="7668" y="1119"/>
                  <a:pt x="7668" y="1119"/>
                  <a:pt x="7656" y="1119"/>
                </a:cubicBezTo>
                <a:cubicBezTo>
                  <a:pt x="7664" y="1128"/>
                  <a:pt x="7669" y="1131"/>
                  <a:pt x="7671" y="1131"/>
                </a:cubicBezTo>
                <a:cubicBezTo>
                  <a:pt x="7678" y="1131"/>
                  <a:pt x="7659" y="1096"/>
                  <a:pt x="7668" y="1096"/>
                </a:cubicBezTo>
                <a:cubicBezTo>
                  <a:pt x="7656" y="1084"/>
                  <a:pt x="7644" y="1084"/>
                  <a:pt x="7632" y="1048"/>
                </a:cubicBezTo>
                <a:cubicBezTo>
                  <a:pt x="7641" y="1048"/>
                  <a:pt x="7637" y="1023"/>
                  <a:pt x="7643" y="1023"/>
                </a:cubicBezTo>
                <a:cubicBezTo>
                  <a:pt x="7645" y="1023"/>
                  <a:pt x="7648" y="1025"/>
                  <a:pt x="7653" y="1032"/>
                </a:cubicBezTo>
                <a:lnTo>
                  <a:pt x="7653" y="1032"/>
                </a:lnTo>
                <a:cubicBezTo>
                  <a:pt x="7654" y="1026"/>
                  <a:pt x="7658" y="1024"/>
                  <a:pt x="7668" y="1024"/>
                </a:cubicBezTo>
                <a:cubicBezTo>
                  <a:pt x="7668" y="1034"/>
                  <a:pt x="7675" y="1036"/>
                  <a:pt x="7679" y="1042"/>
                </a:cubicBezTo>
                <a:lnTo>
                  <a:pt x="7679" y="1042"/>
                </a:lnTo>
                <a:cubicBezTo>
                  <a:pt x="7675" y="1023"/>
                  <a:pt x="7681" y="1018"/>
                  <a:pt x="7689" y="1018"/>
                </a:cubicBezTo>
                <a:cubicBezTo>
                  <a:pt x="7698" y="1018"/>
                  <a:pt x="7710" y="1024"/>
                  <a:pt x="7716" y="1024"/>
                </a:cubicBezTo>
                <a:cubicBezTo>
                  <a:pt x="7716" y="1012"/>
                  <a:pt x="7704" y="988"/>
                  <a:pt x="7716" y="988"/>
                </a:cubicBezTo>
                <a:cubicBezTo>
                  <a:pt x="7692" y="976"/>
                  <a:pt x="7692" y="976"/>
                  <a:pt x="7680" y="941"/>
                </a:cubicBezTo>
                <a:lnTo>
                  <a:pt x="7680" y="941"/>
                </a:lnTo>
                <a:cubicBezTo>
                  <a:pt x="7687" y="950"/>
                  <a:pt x="7690" y="953"/>
                  <a:pt x="7691" y="953"/>
                </a:cubicBezTo>
                <a:cubicBezTo>
                  <a:pt x="7697" y="953"/>
                  <a:pt x="7667" y="892"/>
                  <a:pt x="7687" y="892"/>
                </a:cubicBezTo>
                <a:close/>
                <a:moveTo>
                  <a:pt x="8501" y="1310"/>
                </a:moveTo>
                <a:cubicBezTo>
                  <a:pt x="8466" y="1310"/>
                  <a:pt x="8535" y="1333"/>
                  <a:pt x="8480" y="1334"/>
                </a:cubicBezTo>
                <a:lnTo>
                  <a:pt x="8480" y="1334"/>
                </a:lnTo>
                <a:cubicBezTo>
                  <a:pt x="8478" y="1333"/>
                  <a:pt x="8477" y="1332"/>
                  <a:pt x="8475" y="1332"/>
                </a:cubicBezTo>
                <a:lnTo>
                  <a:pt x="8475" y="1332"/>
                </a:lnTo>
                <a:lnTo>
                  <a:pt x="8478" y="1334"/>
                </a:lnTo>
                <a:cubicBezTo>
                  <a:pt x="8478" y="1334"/>
                  <a:pt x="8479" y="1334"/>
                  <a:pt x="8480" y="1334"/>
                </a:cubicBezTo>
                <a:lnTo>
                  <a:pt x="8480" y="1334"/>
                </a:lnTo>
                <a:cubicBezTo>
                  <a:pt x="8490" y="1337"/>
                  <a:pt x="8501" y="1341"/>
                  <a:pt x="8513" y="1346"/>
                </a:cubicBezTo>
                <a:cubicBezTo>
                  <a:pt x="8501" y="1334"/>
                  <a:pt x="8537" y="1334"/>
                  <a:pt x="8501" y="1310"/>
                </a:cubicBezTo>
                <a:close/>
                <a:moveTo>
                  <a:pt x="8404" y="1387"/>
                </a:moveTo>
                <a:cubicBezTo>
                  <a:pt x="8408" y="1389"/>
                  <a:pt x="8412" y="1391"/>
                  <a:pt x="8418" y="1393"/>
                </a:cubicBezTo>
                <a:cubicBezTo>
                  <a:pt x="8412" y="1390"/>
                  <a:pt x="8408" y="1389"/>
                  <a:pt x="8404" y="1387"/>
                </a:cubicBezTo>
                <a:close/>
                <a:moveTo>
                  <a:pt x="8286" y="1399"/>
                </a:moveTo>
                <a:cubicBezTo>
                  <a:pt x="8286" y="1400"/>
                  <a:pt x="8286" y="1401"/>
                  <a:pt x="8286" y="1403"/>
                </a:cubicBezTo>
                <a:lnTo>
                  <a:pt x="8286" y="1403"/>
                </a:lnTo>
                <a:cubicBezTo>
                  <a:pt x="8289" y="1402"/>
                  <a:pt x="8289" y="1400"/>
                  <a:pt x="8286" y="1399"/>
                </a:cubicBezTo>
                <a:close/>
                <a:moveTo>
                  <a:pt x="8387" y="1460"/>
                </a:moveTo>
                <a:lnTo>
                  <a:pt x="8394" y="1465"/>
                </a:lnTo>
                <a:cubicBezTo>
                  <a:pt x="8391" y="1461"/>
                  <a:pt x="8388" y="1460"/>
                  <a:pt x="8387" y="1460"/>
                </a:cubicBezTo>
                <a:close/>
                <a:moveTo>
                  <a:pt x="8286" y="1403"/>
                </a:moveTo>
                <a:cubicBezTo>
                  <a:pt x="8284" y="1404"/>
                  <a:pt x="8281" y="1405"/>
                  <a:pt x="8275" y="1405"/>
                </a:cubicBezTo>
                <a:cubicBezTo>
                  <a:pt x="8323" y="1429"/>
                  <a:pt x="8371" y="1453"/>
                  <a:pt x="8394" y="1477"/>
                </a:cubicBezTo>
                <a:cubicBezTo>
                  <a:pt x="8386" y="1468"/>
                  <a:pt x="8383" y="1460"/>
                  <a:pt x="8387" y="1460"/>
                </a:cubicBezTo>
                <a:lnTo>
                  <a:pt x="8387" y="1460"/>
                </a:lnTo>
                <a:lnTo>
                  <a:pt x="8359" y="1441"/>
                </a:lnTo>
                <a:cubicBezTo>
                  <a:pt x="8359" y="1441"/>
                  <a:pt x="8359" y="1429"/>
                  <a:pt x="8359" y="1429"/>
                </a:cubicBezTo>
                <a:cubicBezTo>
                  <a:pt x="8335" y="1417"/>
                  <a:pt x="8311" y="1417"/>
                  <a:pt x="8287" y="1405"/>
                </a:cubicBezTo>
                <a:cubicBezTo>
                  <a:pt x="8287" y="1405"/>
                  <a:pt x="8287" y="1404"/>
                  <a:pt x="8286" y="1403"/>
                </a:cubicBezTo>
                <a:close/>
                <a:moveTo>
                  <a:pt x="8322" y="1512"/>
                </a:moveTo>
                <a:cubicBezTo>
                  <a:pt x="8323" y="1517"/>
                  <a:pt x="8333" y="1523"/>
                  <a:pt x="8347" y="1536"/>
                </a:cubicBezTo>
                <a:lnTo>
                  <a:pt x="8323" y="1512"/>
                </a:lnTo>
                <a:cubicBezTo>
                  <a:pt x="8323" y="1512"/>
                  <a:pt x="8322" y="1512"/>
                  <a:pt x="8322" y="1512"/>
                </a:cubicBezTo>
                <a:close/>
                <a:moveTo>
                  <a:pt x="7020" y="1514"/>
                </a:moveTo>
                <a:cubicBezTo>
                  <a:pt x="7025" y="1514"/>
                  <a:pt x="7030" y="1519"/>
                  <a:pt x="7037" y="1525"/>
                </a:cubicBezTo>
                <a:lnTo>
                  <a:pt x="7037" y="1525"/>
                </a:lnTo>
                <a:cubicBezTo>
                  <a:pt x="7025" y="1536"/>
                  <a:pt x="7025" y="1536"/>
                  <a:pt x="7025" y="1548"/>
                </a:cubicBezTo>
                <a:cubicBezTo>
                  <a:pt x="7013" y="1548"/>
                  <a:pt x="7013" y="1548"/>
                  <a:pt x="7013" y="1536"/>
                </a:cubicBezTo>
                <a:cubicBezTo>
                  <a:pt x="7013" y="1519"/>
                  <a:pt x="7016" y="1514"/>
                  <a:pt x="7020" y="1514"/>
                </a:cubicBezTo>
                <a:close/>
                <a:moveTo>
                  <a:pt x="7061" y="1524"/>
                </a:moveTo>
                <a:lnTo>
                  <a:pt x="7073" y="1548"/>
                </a:lnTo>
                <a:cubicBezTo>
                  <a:pt x="7049" y="1548"/>
                  <a:pt x="7049" y="1548"/>
                  <a:pt x="7038" y="1526"/>
                </a:cubicBezTo>
                <a:lnTo>
                  <a:pt x="7038" y="1526"/>
                </a:lnTo>
                <a:cubicBezTo>
                  <a:pt x="7043" y="1530"/>
                  <a:pt x="7048" y="1533"/>
                  <a:pt x="7052" y="1533"/>
                </a:cubicBezTo>
                <a:cubicBezTo>
                  <a:pt x="7055" y="1533"/>
                  <a:pt x="7059" y="1531"/>
                  <a:pt x="7061" y="1524"/>
                </a:cubicBezTo>
                <a:close/>
                <a:moveTo>
                  <a:pt x="7097" y="1500"/>
                </a:moveTo>
                <a:lnTo>
                  <a:pt x="7097" y="1500"/>
                </a:lnTo>
                <a:cubicBezTo>
                  <a:pt x="7108" y="1512"/>
                  <a:pt x="7108" y="1512"/>
                  <a:pt x="7120" y="1512"/>
                </a:cubicBezTo>
                <a:cubicBezTo>
                  <a:pt x="7120" y="1512"/>
                  <a:pt x="7108" y="1512"/>
                  <a:pt x="7108" y="1524"/>
                </a:cubicBezTo>
                <a:cubicBezTo>
                  <a:pt x="7097" y="1524"/>
                  <a:pt x="7097" y="1536"/>
                  <a:pt x="7097" y="1536"/>
                </a:cubicBezTo>
                <a:cubicBezTo>
                  <a:pt x="7097" y="1524"/>
                  <a:pt x="7097" y="1524"/>
                  <a:pt x="7085" y="1524"/>
                </a:cubicBezTo>
                <a:cubicBezTo>
                  <a:pt x="7085" y="1536"/>
                  <a:pt x="7085" y="1536"/>
                  <a:pt x="7085" y="1536"/>
                </a:cubicBezTo>
                <a:cubicBezTo>
                  <a:pt x="7085" y="1548"/>
                  <a:pt x="7073" y="1548"/>
                  <a:pt x="7073" y="1548"/>
                </a:cubicBezTo>
                <a:cubicBezTo>
                  <a:pt x="7064" y="1531"/>
                  <a:pt x="7062" y="1514"/>
                  <a:pt x="7070" y="1514"/>
                </a:cubicBezTo>
                <a:cubicBezTo>
                  <a:pt x="7073" y="1514"/>
                  <a:pt x="7078" y="1517"/>
                  <a:pt x="7085" y="1524"/>
                </a:cubicBezTo>
                <a:cubicBezTo>
                  <a:pt x="7091" y="1518"/>
                  <a:pt x="7094" y="1515"/>
                  <a:pt x="7097" y="1515"/>
                </a:cubicBezTo>
                <a:cubicBezTo>
                  <a:pt x="7100" y="1515"/>
                  <a:pt x="7102" y="1518"/>
                  <a:pt x="7108" y="1524"/>
                </a:cubicBezTo>
                <a:cubicBezTo>
                  <a:pt x="7108" y="1512"/>
                  <a:pt x="7097" y="1512"/>
                  <a:pt x="7097" y="1500"/>
                </a:cubicBezTo>
                <a:close/>
                <a:moveTo>
                  <a:pt x="6796" y="1648"/>
                </a:moveTo>
                <a:cubicBezTo>
                  <a:pt x="6795" y="1648"/>
                  <a:pt x="6797" y="1655"/>
                  <a:pt x="6798" y="1662"/>
                </a:cubicBezTo>
                <a:lnTo>
                  <a:pt x="6798" y="1662"/>
                </a:lnTo>
                <a:cubicBezTo>
                  <a:pt x="6799" y="1662"/>
                  <a:pt x="6800" y="1661"/>
                  <a:pt x="6801" y="1661"/>
                </a:cubicBezTo>
                <a:cubicBezTo>
                  <a:pt x="6804" y="1661"/>
                  <a:pt x="6807" y="1663"/>
                  <a:pt x="6811" y="1667"/>
                </a:cubicBezTo>
                <a:cubicBezTo>
                  <a:pt x="6801" y="1653"/>
                  <a:pt x="6798" y="1648"/>
                  <a:pt x="6796" y="1648"/>
                </a:cubicBezTo>
                <a:close/>
                <a:moveTo>
                  <a:pt x="8382" y="1727"/>
                </a:moveTo>
                <a:lnTo>
                  <a:pt x="8382" y="1727"/>
                </a:lnTo>
                <a:cubicBezTo>
                  <a:pt x="8380" y="1728"/>
                  <a:pt x="8378" y="1729"/>
                  <a:pt x="8376" y="1731"/>
                </a:cubicBezTo>
                <a:lnTo>
                  <a:pt x="8376" y="1731"/>
                </a:lnTo>
                <a:cubicBezTo>
                  <a:pt x="8378" y="1733"/>
                  <a:pt x="8380" y="1736"/>
                  <a:pt x="8382" y="1738"/>
                </a:cubicBezTo>
                <a:lnTo>
                  <a:pt x="8382" y="1727"/>
                </a:lnTo>
                <a:close/>
                <a:moveTo>
                  <a:pt x="5036" y="1752"/>
                </a:moveTo>
                <a:cubicBezTo>
                  <a:pt x="5036" y="1756"/>
                  <a:pt x="5037" y="1760"/>
                  <a:pt x="5037" y="1762"/>
                </a:cubicBezTo>
                <a:cubicBezTo>
                  <a:pt x="5037" y="1759"/>
                  <a:pt x="5036" y="1755"/>
                  <a:pt x="5036" y="1752"/>
                </a:cubicBezTo>
                <a:close/>
                <a:moveTo>
                  <a:pt x="5029" y="1767"/>
                </a:moveTo>
                <a:lnTo>
                  <a:pt x="5037" y="1786"/>
                </a:lnTo>
                <a:cubicBezTo>
                  <a:pt x="5034" y="1773"/>
                  <a:pt x="5031" y="1768"/>
                  <a:pt x="5029" y="1767"/>
                </a:cubicBezTo>
                <a:close/>
                <a:moveTo>
                  <a:pt x="6620" y="1798"/>
                </a:moveTo>
                <a:lnTo>
                  <a:pt x="6620" y="1798"/>
                </a:lnTo>
                <a:cubicBezTo>
                  <a:pt x="6617" y="1804"/>
                  <a:pt x="6613" y="1811"/>
                  <a:pt x="6611" y="1817"/>
                </a:cubicBezTo>
                <a:lnTo>
                  <a:pt x="6611" y="1817"/>
                </a:lnTo>
                <a:lnTo>
                  <a:pt x="6620" y="1798"/>
                </a:lnTo>
                <a:close/>
                <a:moveTo>
                  <a:pt x="7358" y="1869"/>
                </a:moveTo>
                <a:lnTo>
                  <a:pt x="7358" y="1869"/>
                </a:lnTo>
                <a:cubicBezTo>
                  <a:pt x="7362" y="1873"/>
                  <a:pt x="7365" y="1875"/>
                  <a:pt x="7368" y="1877"/>
                </a:cubicBezTo>
                <a:lnTo>
                  <a:pt x="7368" y="1877"/>
                </a:lnTo>
                <a:cubicBezTo>
                  <a:pt x="7366" y="1875"/>
                  <a:pt x="7363" y="1872"/>
                  <a:pt x="7358" y="1869"/>
                </a:cubicBezTo>
                <a:close/>
                <a:moveTo>
                  <a:pt x="8359" y="1893"/>
                </a:moveTo>
                <a:lnTo>
                  <a:pt x="8376" y="1899"/>
                </a:lnTo>
                <a:lnTo>
                  <a:pt x="8376" y="1899"/>
                </a:lnTo>
                <a:cubicBezTo>
                  <a:pt x="8373" y="1896"/>
                  <a:pt x="8371" y="1893"/>
                  <a:pt x="8359" y="1893"/>
                </a:cubicBezTo>
                <a:close/>
                <a:moveTo>
                  <a:pt x="8376" y="1899"/>
                </a:moveTo>
                <a:cubicBezTo>
                  <a:pt x="8379" y="1902"/>
                  <a:pt x="8382" y="1905"/>
                  <a:pt x="8394" y="1905"/>
                </a:cubicBezTo>
                <a:lnTo>
                  <a:pt x="8376" y="1899"/>
                </a:lnTo>
                <a:close/>
                <a:moveTo>
                  <a:pt x="5733" y="2027"/>
                </a:moveTo>
                <a:cubicBezTo>
                  <a:pt x="5736" y="2035"/>
                  <a:pt x="5740" y="2043"/>
                  <a:pt x="5744" y="2043"/>
                </a:cubicBezTo>
                <a:cubicBezTo>
                  <a:pt x="5746" y="2043"/>
                  <a:pt x="5749" y="2041"/>
                  <a:pt x="5751" y="2036"/>
                </a:cubicBezTo>
                <a:cubicBezTo>
                  <a:pt x="5744" y="2036"/>
                  <a:pt x="5737" y="2032"/>
                  <a:pt x="5733" y="2027"/>
                </a:cubicBezTo>
                <a:close/>
                <a:moveTo>
                  <a:pt x="6549" y="2429"/>
                </a:moveTo>
                <a:cubicBezTo>
                  <a:pt x="6548" y="2429"/>
                  <a:pt x="6547" y="2429"/>
                  <a:pt x="6546" y="2430"/>
                </a:cubicBezTo>
                <a:lnTo>
                  <a:pt x="6546" y="2430"/>
                </a:lnTo>
                <a:cubicBezTo>
                  <a:pt x="6547" y="2429"/>
                  <a:pt x="6548" y="2429"/>
                  <a:pt x="6549" y="2429"/>
                </a:cubicBezTo>
                <a:close/>
                <a:moveTo>
                  <a:pt x="7204" y="2453"/>
                </a:moveTo>
                <a:lnTo>
                  <a:pt x="7180" y="2489"/>
                </a:lnTo>
                <a:lnTo>
                  <a:pt x="7180" y="2489"/>
                </a:lnTo>
                <a:lnTo>
                  <a:pt x="7216" y="2465"/>
                </a:lnTo>
                <a:lnTo>
                  <a:pt x="7204" y="2453"/>
                </a:lnTo>
                <a:close/>
                <a:moveTo>
                  <a:pt x="6245" y="2822"/>
                </a:moveTo>
                <a:lnTo>
                  <a:pt x="6245" y="2822"/>
                </a:lnTo>
                <a:cubicBezTo>
                  <a:pt x="6246" y="2822"/>
                  <a:pt x="6247" y="2822"/>
                  <a:pt x="6248" y="2822"/>
                </a:cubicBezTo>
                <a:cubicBezTo>
                  <a:pt x="6249" y="2822"/>
                  <a:pt x="6250" y="2822"/>
                  <a:pt x="6251" y="2822"/>
                </a:cubicBezTo>
                <a:cubicBezTo>
                  <a:pt x="6249" y="2822"/>
                  <a:pt x="6247" y="2822"/>
                  <a:pt x="6245" y="2822"/>
                </a:cubicBezTo>
                <a:close/>
                <a:moveTo>
                  <a:pt x="7049" y="3072"/>
                </a:moveTo>
                <a:cubicBezTo>
                  <a:pt x="7054" y="3074"/>
                  <a:pt x="7059" y="3075"/>
                  <a:pt x="7063" y="3076"/>
                </a:cubicBezTo>
                <a:lnTo>
                  <a:pt x="7063" y="3076"/>
                </a:lnTo>
                <a:cubicBezTo>
                  <a:pt x="7060" y="3075"/>
                  <a:pt x="7055" y="3073"/>
                  <a:pt x="7049" y="3072"/>
                </a:cubicBezTo>
                <a:close/>
                <a:moveTo>
                  <a:pt x="7918" y="3429"/>
                </a:moveTo>
                <a:cubicBezTo>
                  <a:pt x="7907" y="3429"/>
                  <a:pt x="7896" y="3439"/>
                  <a:pt x="7885" y="3441"/>
                </a:cubicBezTo>
                <a:lnTo>
                  <a:pt x="7885" y="3441"/>
                </a:lnTo>
                <a:cubicBezTo>
                  <a:pt x="7903" y="3440"/>
                  <a:pt x="7927" y="3438"/>
                  <a:pt x="7918" y="3429"/>
                </a:cubicBezTo>
                <a:close/>
                <a:moveTo>
                  <a:pt x="7885" y="3441"/>
                </a:moveTo>
                <a:cubicBezTo>
                  <a:pt x="7884" y="3441"/>
                  <a:pt x="7883" y="3441"/>
                  <a:pt x="7883" y="3441"/>
                </a:cubicBezTo>
                <a:lnTo>
                  <a:pt x="7883" y="3441"/>
                </a:lnTo>
                <a:cubicBezTo>
                  <a:pt x="7883" y="3441"/>
                  <a:pt x="7882" y="3441"/>
                  <a:pt x="7882" y="3441"/>
                </a:cubicBezTo>
                <a:cubicBezTo>
                  <a:pt x="7883" y="3441"/>
                  <a:pt x="7884" y="3441"/>
                  <a:pt x="7885" y="3441"/>
                </a:cubicBezTo>
                <a:close/>
                <a:moveTo>
                  <a:pt x="7426" y="3902"/>
                </a:moveTo>
                <a:lnTo>
                  <a:pt x="7426" y="3902"/>
                </a:lnTo>
                <a:cubicBezTo>
                  <a:pt x="7425" y="3902"/>
                  <a:pt x="7423" y="3903"/>
                  <a:pt x="7418" y="3905"/>
                </a:cubicBezTo>
                <a:cubicBezTo>
                  <a:pt x="7418" y="3906"/>
                  <a:pt x="7418" y="3906"/>
                  <a:pt x="7418" y="3906"/>
                </a:cubicBezTo>
                <a:lnTo>
                  <a:pt x="7418" y="3906"/>
                </a:lnTo>
                <a:cubicBezTo>
                  <a:pt x="7423" y="3904"/>
                  <a:pt x="7427" y="3902"/>
                  <a:pt x="7426" y="3902"/>
                </a:cubicBezTo>
                <a:close/>
                <a:moveTo>
                  <a:pt x="7394" y="3906"/>
                </a:moveTo>
                <a:lnTo>
                  <a:pt x="7394" y="3906"/>
                </a:lnTo>
                <a:cubicBezTo>
                  <a:pt x="7397" y="3908"/>
                  <a:pt x="7400" y="3909"/>
                  <a:pt x="7403" y="3909"/>
                </a:cubicBezTo>
                <a:lnTo>
                  <a:pt x="7403" y="3909"/>
                </a:lnTo>
                <a:cubicBezTo>
                  <a:pt x="7400" y="3908"/>
                  <a:pt x="7397" y="3907"/>
                  <a:pt x="7394" y="3906"/>
                </a:cubicBezTo>
                <a:close/>
                <a:moveTo>
                  <a:pt x="7418" y="3906"/>
                </a:moveTo>
                <a:cubicBezTo>
                  <a:pt x="7414" y="3907"/>
                  <a:pt x="7409" y="3909"/>
                  <a:pt x="7404" y="3909"/>
                </a:cubicBezTo>
                <a:cubicBezTo>
                  <a:pt x="7404" y="3909"/>
                  <a:pt x="7404" y="3909"/>
                  <a:pt x="7403" y="3909"/>
                </a:cubicBezTo>
                <a:lnTo>
                  <a:pt x="7403" y="3909"/>
                </a:lnTo>
                <a:cubicBezTo>
                  <a:pt x="7407" y="3910"/>
                  <a:pt x="7411" y="3910"/>
                  <a:pt x="7414" y="3910"/>
                </a:cubicBezTo>
                <a:cubicBezTo>
                  <a:pt x="7419" y="3910"/>
                  <a:pt x="7421" y="3909"/>
                  <a:pt x="7418" y="3906"/>
                </a:cubicBezTo>
                <a:close/>
                <a:moveTo>
                  <a:pt x="7382" y="3953"/>
                </a:moveTo>
                <a:lnTo>
                  <a:pt x="7385" y="3956"/>
                </a:lnTo>
                <a:lnTo>
                  <a:pt x="7385" y="3956"/>
                </a:lnTo>
                <a:cubicBezTo>
                  <a:pt x="7386" y="3954"/>
                  <a:pt x="7392" y="3953"/>
                  <a:pt x="7406" y="3953"/>
                </a:cubicBezTo>
                <a:close/>
                <a:moveTo>
                  <a:pt x="7385" y="3956"/>
                </a:moveTo>
                <a:lnTo>
                  <a:pt x="7385" y="3956"/>
                </a:lnTo>
                <a:cubicBezTo>
                  <a:pt x="7383" y="3957"/>
                  <a:pt x="7387" y="3959"/>
                  <a:pt x="7390" y="3961"/>
                </a:cubicBezTo>
                <a:lnTo>
                  <a:pt x="7390" y="3961"/>
                </a:lnTo>
                <a:lnTo>
                  <a:pt x="7385" y="3956"/>
                </a:lnTo>
                <a:close/>
                <a:moveTo>
                  <a:pt x="7390" y="3961"/>
                </a:moveTo>
                <a:lnTo>
                  <a:pt x="7394" y="3965"/>
                </a:lnTo>
                <a:cubicBezTo>
                  <a:pt x="7399" y="3965"/>
                  <a:pt x="7394" y="3963"/>
                  <a:pt x="7390" y="3961"/>
                </a:cubicBezTo>
                <a:close/>
                <a:moveTo>
                  <a:pt x="4822" y="4048"/>
                </a:moveTo>
                <a:cubicBezTo>
                  <a:pt x="4821" y="4051"/>
                  <a:pt x="4820" y="4054"/>
                  <a:pt x="4820" y="4055"/>
                </a:cubicBezTo>
                <a:lnTo>
                  <a:pt x="4820" y="4055"/>
                </a:lnTo>
                <a:cubicBezTo>
                  <a:pt x="4821" y="4053"/>
                  <a:pt x="4822" y="4051"/>
                  <a:pt x="4822" y="4048"/>
                </a:cubicBezTo>
                <a:close/>
                <a:moveTo>
                  <a:pt x="5904" y="7189"/>
                </a:moveTo>
                <a:lnTo>
                  <a:pt x="5904" y="7189"/>
                </a:lnTo>
                <a:cubicBezTo>
                  <a:pt x="5904" y="7190"/>
                  <a:pt x="5905" y="7191"/>
                  <a:pt x="5906" y="7192"/>
                </a:cubicBezTo>
                <a:cubicBezTo>
                  <a:pt x="5910" y="7194"/>
                  <a:pt x="5915" y="7195"/>
                  <a:pt x="5919" y="7196"/>
                </a:cubicBezTo>
                <a:lnTo>
                  <a:pt x="5919" y="7196"/>
                </a:lnTo>
                <a:cubicBezTo>
                  <a:pt x="5914" y="7193"/>
                  <a:pt x="5909" y="7191"/>
                  <a:pt x="5904" y="7189"/>
                </a:cubicBezTo>
                <a:close/>
                <a:moveTo>
                  <a:pt x="822" y="7215"/>
                </a:moveTo>
                <a:cubicBezTo>
                  <a:pt x="824" y="7218"/>
                  <a:pt x="826" y="7220"/>
                  <a:pt x="828" y="7222"/>
                </a:cubicBezTo>
                <a:lnTo>
                  <a:pt x="828" y="7222"/>
                </a:lnTo>
                <a:cubicBezTo>
                  <a:pt x="827" y="7220"/>
                  <a:pt x="825" y="7217"/>
                  <a:pt x="822" y="7215"/>
                </a:cubicBezTo>
                <a:close/>
                <a:moveTo>
                  <a:pt x="5919" y="7196"/>
                </a:moveTo>
                <a:cubicBezTo>
                  <a:pt x="5940" y="7207"/>
                  <a:pt x="5958" y="7220"/>
                  <a:pt x="5965" y="7239"/>
                </a:cubicBezTo>
                <a:cubicBezTo>
                  <a:pt x="5965" y="7200"/>
                  <a:pt x="5941" y="7201"/>
                  <a:pt x="5919" y="7196"/>
                </a:cubicBezTo>
                <a:close/>
                <a:moveTo>
                  <a:pt x="4370" y="7358"/>
                </a:moveTo>
                <a:cubicBezTo>
                  <a:pt x="4370" y="7358"/>
                  <a:pt x="4370" y="7358"/>
                  <a:pt x="4370" y="7358"/>
                </a:cubicBezTo>
                <a:cubicBezTo>
                  <a:pt x="4370" y="7358"/>
                  <a:pt x="4370" y="7358"/>
                  <a:pt x="4370" y="7358"/>
                </a:cubicBezTo>
                <a:close/>
                <a:moveTo>
                  <a:pt x="4458" y="8155"/>
                </a:moveTo>
                <a:cubicBezTo>
                  <a:pt x="4456" y="8155"/>
                  <a:pt x="4454" y="8156"/>
                  <a:pt x="4452" y="8156"/>
                </a:cubicBezTo>
                <a:lnTo>
                  <a:pt x="4452" y="8156"/>
                </a:lnTo>
                <a:cubicBezTo>
                  <a:pt x="4454" y="8158"/>
                  <a:pt x="4456" y="8159"/>
                  <a:pt x="4459" y="8159"/>
                </a:cubicBezTo>
                <a:cubicBezTo>
                  <a:pt x="4461" y="8159"/>
                  <a:pt x="4463" y="8158"/>
                  <a:pt x="4465" y="8156"/>
                </a:cubicBezTo>
                <a:cubicBezTo>
                  <a:pt x="4463" y="8155"/>
                  <a:pt x="4460" y="8155"/>
                  <a:pt x="4458" y="8155"/>
                </a:cubicBezTo>
                <a:close/>
                <a:moveTo>
                  <a:pt x="7936" y="8635"/>
                </a:moveTo>
                <a:lnTo>
                  <a:pt x="7936" y="8635"/>
                </a:lnTo>
                <a:cubicBezTo>
                  <a:pt x="7938" y="8638"/>
                  <a:pt x="7940" y="8641"/>
                  <a:pt x="7942" y="8644"/>
                </a:cubicBezTo>
                <a:cubicBezTo>
                  <a:pt x="7939" y="8639"/>
                  <a:pt x="7937" y="8636"/>
                  <a:pt x="7936" y="8635"/>
                </a:cubicBezTo>
                <a:close/>
                <a:moveTo>
                  <a:pt x="4358" y="6525"/>
                </a:moveTo>
                <a:cubicBezTo>
                  <a:pt x="4346" y="6584"/>
                  <a:pt x="4537" y="6561"/>
                  <a:pt x="4584" y="6596"/>
                </a:cubicBezTo>
                <a:cubicBezTo>
                  <a:pt x="4597" y="6594"/>
                  <a:pt x="4611" y="6593"/>
                  <a:pt x="4628" y="6593"/>
                </a:cubicBezTo>
                <a:cubicBezTo>
                  <a:pt x="4708" y="6593"/>
                  <a:pt x="4831" y="6616"/>
                  <a:pt x="4930" y="6656"/>
                </a:cubicBezTo>
                <a:cubicBezTo>
                  <a:pt x="4930" y="6668"/>
                  <a:pt x="4977" y="6691"/>
                  <a:pt x="5025" y="6715"/>
                </a:cubicBezTo>
                <a:cubicBezTo>
                  <a:pt x="5061" y="6739"/>
                  <a:pt x="5120" y="6763"/>
                  <a:pt x="5156" y="6787"/>
                </a:cubicBezTo>
                <a:cubicBezTo>
                  <a:pt x="5251" y="6822"/>
                  <a:pt x="5346" y="6858"/>
                  <a:pt x="5453" y="6918"/>
                </a:cubicBezTo>
                <a:cubicBezTo>
                  <a:pt x="5561" y="6965"/>
                  <a:pt x="5668" y="7025"/>
                  <a:pt x="5751" y="7108"/>
                </a:cubicBezTo>
                <a:lnTo>
                  <a:pt x="5775" y="7072"/>
                </a:lnTo>
                <a:lnTo>
                  <a:pt x="5834" y="7096"/>
                </a:lnTo>
                <a:cubicBezTo>
                  <a:pt x="5823" y="7108"/>
                  <a:pt x="5823" y="7120"/>
                  <a:pt x="5811" y="7120"/>
                </a:cubicBezTo>
                <a:cubicBezTo>
                  <a:pt x="5818" y="7156"/>
                  <a:pt x="5863" y="7170"/>
                  <a:pt x="5904" y="7189"/>
                </a:cubicBezTo>
                <a:lnTo>
                  <a:pt x="5904" y="7189"/>
                </a:lnTo>
                <a:cubicBezTo>
                  <a:pt x="5888" y="7165"/>
                  <a:pt x="5899" y="7151"/>
                  <a:pt x="5918" y="7151"/>
                </a:cubicBezTo>
                <a:cubicBezTo>
                  <a:pt x="5936" y="7151"/>
                  <a:pt x="5960" y="7163"/>
                  <a:pt x="5977" y="7192"/>
                </a:cubicBezTo>
                <a:lnTo>
                  <a:pt x="5977" y="7203"/>
                </a:lnTo>
                <a:lnTo>
                  <a:pt x="6025" y="7215"/>
                </a:lnTo>
                <a:cubicBezTo>
                  <a:pt x="6001" y="7251"/>
                  <a:pt x="6025" y="7287"/>
                  <a:pt x="6013" y="7311"/>
                </a:cubicBezTo>
                <a:cubicBezTo>
                  <a:pt x="6168" y="7442"/>
                  <a:pt x="6323" y="7501"/>
                  <a:pt x="6454" y="7680"/>
                </a:cubicBezTo>
                <a:cubicBezTo>
                  <a:pt x="6406" y="7680"/>
                  <a:pt x="6561" y="7787"/>
                  <a:pt x="6477" y="7799"/>
                </a:cubicBezTo>
                <a:cubicBezTo>
                  <a:pt x="6502" y="7815"/>
                  <a:pt x="6518" y="7822"/>
                  <a:pt x="6527" y="7822"/>
                </a:cubicBezTo>
                <a:cubicBezTo>
                  <a:pt x="6557" y="7822"/>
                  <a:pt x="6533" y="7762"/>
                  <a:pt x="6575" y="7762"/>
                </a:cubicBezTo>
                <a:cubicBezTo>
                  <a:pt x="6578" y="7762"/>
                  <a:pt x="6581" y="7762"/>
                  <a:pt x="6585" y="7763"/>
                </a:cubicBezTo>
                <a:cubicBezTo>
                  <a:pt x="6608" y="7787"/>
                  <a:pt x="6644" y="7811"/>
                  <a:pt x="6620" y="7823"/>
                </a:cubicBezTo>
                <a:cubicBezTo>
                  <a:pt x="6610" y="7823"/>
                  <a:pt x="6609" y="7860"/>
                  <a:pt x="6592" y="7860"/>
                </a:cubicBezTo>
                <a:cubicBezTo>
                  <a:pt x="6590" y="7860"/>
                  <a:pt x="6587" y="7860"/>
                  <a:pt x="6585" y="7858"/>
                </a:cubicBezTo>
                <a:lnTo>
                  <a:pt x="6585" y="7858"/>
                </a:lnTo>
                <a:lnTo>
                  <a:pt x="6644" y="7918"/>
                </a:lnTo>
                <a:cubicBezTo>
                  <a:pt x="6644" y="7922"/>
                  <a:pt x="6641" y="7923"/>
                  <a:pt x="6638" y="7923"/>
                </a:cubicBezTo>
                <a:cubicBezTo>
                  <a:pt x="6631" y="7923"/>
                  <a:pt x="6620" y="7918"/>
                  <a:pt x="6620" y="7918"/>
                </a:cubicBezTo>
                <a:lnTo>
                  <a:pt x="6620" y="7918"/>
                </a:lnTo>
                <a:cubicBezTo>
                  <a:pt x="6751" y="8025"/>
                  <a:pt x="6739" y="8180"/>
                  <a:pt x="6835" y="8287"/>
                </a:cubicBezTo>
                <a:cubicBezTo>
                  <a:pt x="6858" y="8287"/>
                  <a:pt x="6823" y="8227"/>
                  <a:pt x="6847" y="8227"/>
                </a:cubicBezTo>
                <a:cubicBezTo>
                  <a:pt x="6942" y="8346"/>
                  <a:pt x="6870" y="8358"/>
                  <a:pt x="6942" y="8466"/>
                </a:cubicBezTo>
                <a:lnTo>
                  <a:pt x="6906" y="8454"/>
                </a:lnTo>
                <a:lnTo>
                  <a:pt x="6906" y="8454"/>
                </a:lnTo>
                <a:cubicBezTo>
                  <a:pt x="6930" y="8489"/>
                  <a:pt x="6966" y="8501"/>
                  <a:pt x="6966" y="8573"/>
                </a:cubicBezTo>
                <a:cubicBezTo>
                  <a:pt x="6962" y="8574"/>
                  <a:pt x="6959" y="8574"/>
                  <a:pt x="6957" y="8574"/>
                </a:cubicBezTo>
                <a:cubicBezTo>
                  <a:pt x="6928" y="8574"/>
                  <a:pt x="6916" y="8523"/>
                  <a:pt x="6894" y="8501"/>
                </a:cubicBezTo>
                <a:lnTo>
                  <a:pt x="6894" y="8501"/>
                </a:lnTo>
                <a:cubicBezTo>
                  <a:pt x="6904" y="8532"/>
                  <a:pt x="6932" y="8616"/>
                  <a:pt x="6955" y="8616"/>
                </a:cubicBezTo>
                <a:cubicBezTo>
                  <a:pt x="6959" y="8616"/>
                  <a:pt x="6962" y="8613"/>
                  <a:pt x="6966" y="8608"/>
                </a:cubicBezTo>
                <a:lnTo>
                  <a:pt x="6966" y="8608"/>
                </a:lnTo>
                <a:cubicBezTo>
                  <a:pt x="6989" y="8656"/>
                  <a:pt x="6966" y="8680"/>
                  <a:pt x="6954" y="8716"/>
                </a:cubicBezTo>
                <a:cubicBezTo>
                  <a:pt x="6963" y="8716"/>
                  <a:pt x="6972" y="8680"/>
                  <a:pt x="6987" y="8680"/>
                </a:cubicBezTo>
                <a:cubicBezTo>
                  <a:pt x="6991" y="8680"/>
                  <a:pt x="6996" y="8683"/>
                  <a:pt x="7001" y="8692"/>
                </a:cubicBezTo>
                <a:cubicBezTo>
                  <a:pt x="6989" y="8763"/>
                  <a:pt x="7001" y="8870"/>
                  <a:pt x="7001" y="8954"/>
                </a:cubicBezTo>
                <a:lnTo>
                  <a:pt x="6966" y="8954"/>
                </a:lnTo>
                <a:cubicBezTo>
                  <a:pt x="7025" y="9025"/>
                  <a:pt x="6930" y="9001"/>
                  <a:pt x="6930" y="9097"/>
                </a:cubicBezTo>
                <a:cubicBezTo>
                  <a:pt x="6918" y="9204"/>
                  <a:pt x="6894" y="9335"/>
                  <a:pt x="6835" y="9442"/>
                </a:cubicBezTo>
                <a:cubicBezTo>
                  <a:pt x="6775" y="9561"/>
                  <a:pt x="6680" y="9656"/>
                  <a:pt x="6585" y="9716"/>
                </a:cubicBezTo>
                <a:cubicBezTo>
                  <a:pt x="6585" y="9751"/>
                  <a:pt x="6561" y="9775"/>
                  <a:pt x="6537" y="9799"/>
                </a:cubicBezTo>
                <a:cubicBezTo>
                  <a:pt x="6501" y="9823"/>
                  <a:pt x="6477" y="9847"/>
                  <a:pt x="6442" y="9859"/>
                </a:cubicBezTo>
                <a:lnTo>
                  <a:pt x="6406" y="9799"/>
                </a:lnTo>
                <a:cubicBezTo>
                  <a:pt x="6406" y="9799"/>
                  <a:pt x="6368" y="9837"/>
                  <a:pt x="6360" y="9837"/>
                </a:cubicBezTo>
                <a:cubicBezTo>
                  <a:pt x="6359" y="9837"/>
                  <a:pt x="6358" y="9836"/>
                  <a:pt x="6358" y="9835"/>
                </a:cubicBezTo>
                <a:cubicBezTo>
                  <a:pt x="6335" y="9823"/>
                  <a:pt x="6394" y="9811"/>
                  <a:pt x="6346" y="9799"/>
                </a:cubicBezTo>
                <a:lnTo>
                  <a:pt x="6346" y="9799"/>
                </a:lnTo>
                <a:lnTo>
                  <a:pt x="6335" y="9847"/>
                </a:lnTo>
                <a:cubicBezTo>
                  <a:pt x="6335" y="9823"/>
                  <a:pt x="6192" y="9859"/>
                  <a:pt x="6275" y="9799"/>
                </a:cubicBezTo>
                <a:lnTo>
                  <a:pt x="6275" y="9799"/>
                </a:lnTo>
                <a:cubicBezTo>
                  <a:pt x="6275" y="9799"/>
                  <a:pt x="6215" y="9799"/>
                  <a:pt x="6168" y="9811"/>
                </a:cubicBezTo>
                <a:lnTo>
                  <a:pt x="6061" y="9811"/>
                </a:lnTo>
                <a:cubicBezTo>
                  <a:pt x="6055" y="9810"/>
                  <a:pt x="6050" y="9809"/>
                  <a:pt x="6046" y="9809"/>
                </a:cubicBezTo>
                <a:cubicBezTo>
                  <a:pt x="6013" y="9809"/>
                  <a:pt x="6016" y="9840"/>
                  <a:pt x="5989" y="9840"/>
                </a:cubicBezTo>
                <a:cubicBezTo>
                  <a:pt x="5983" y="9840"/>
                  <a:pt x="5976" y="9839"/>
                  <a:pt x="5965" y="9835"/>
                </a:cubicBezTo>
                <a:cubicBezTo>
                  <a:pt x="5954" y="9811"/>
                  <a:pt x="5989" y="9823"/>
                  <a:pt x="5989" y="9799"/>
                </a:cubicBezTo>
                <a:cubicBezTo>
                  <a:pt x="5956" y="9781"/>
                  <a:pt x="5925" y="9775"/>
                  <a:pt x="5897" y="9775"/>
                </a:cubicBezTo>
                <a:cubicBezTo>
                  <a:pt x="5832" y="9775"/>
                  <a:pt x="5777" y="9808"/>
                  <a:pt x="5714" y="9808"/>
                </a:cubicBezTo>
                <a:cubicBezTo>
                  <a:pt x="5678" y="9808"/>
                  <a:pt x="5640" y="9797"/>
                  <a:pt x="5596" y="9763"/>
                </a:cubicBezTo>
                <a:lnTo>
                  <a:pt x="5620" y="9763"/>
                </a:lnTo>
                <a:cubicBezTo>
                  <a:pt x="5584" y="9763"/>
                  <a:pt x="5525" y="9739"/>
                  <a:pt x="5525" y="9739"/>
                </a:cubicBezTo>
                <a:lnTo>
                  <a:pt x="5525" y="9739"/>
                </a:lnTo>
                <a:cubicBezTo>
                  <a:pt x="5517" y="9764"/>
                  <a:pt x="5520" y="9770"/>
                  <a:pt x="5528" y="9770"/>
                </a:cubicBezTo>
                <a:cubicBezTo>
                  <a:pt x="5537" y="9770"/>
                  <a:pt x="5551" y="9764"/>
                  <a:pt x="5565" y="9764"/>
                </a:cubicBezTo>
                <a:cubicBezTo>
                  <a:pt x="5577" y="9764"/>
                  <a:pt x="5589" y="9769"/>
                  <a:pt x="5596" y="9787"/>
                </a:cubicBezTo>
                <a:cubicBezTo>
                  <a:pt x="5588" y="9803"/>
                  <a:pt x="5578" y="9807"/>
                  <a:pt x="5566" y="9807"/>
                </a:cubicBezTo>
                <a:cubicBezTo>
                  <a:pt x="5555" y="9807"/>
                  <a:pt x="5543" y="9803"/>
                  <a:pt x="5531" y="9803"/>
                </a:cubicBezTo>
                <a:cubicBezTo>
                  <a:pt x="5520" y="9803"/>
                  <a:pt x="5509" y="9807"/>
                  <a:pt x="5501" y="9823"/>
                </a:cubicBezTo>
                <a:cubicBezTo>
                  <a:pt x="5465" y="9775"/>
                  <a:pt x="5430" y="9787"/>
                  <a:pt x="5394" y="9763"/>
                </a:cubicBezTo>
                <a:cubicBezTo>
                  <a:pt x="5358" y="9704"/>
                  <a:pt x="5263" y="9644"/>
                  <a:pt x="5251" y="9573"/>
                </a:cubicBezTo>
                <a:cubicBezTo>
                  <a:pt x="5215" y="9573"/>
                  <a:pt x="5156" y="9573"/>
                  <a:pt x="5096" y="9525"/>
                </a:cubicBezTo>
                <a:cubicBezTo>
                  <a:pt x="5084" y="9454"/>
                  <a:pt x="5132" y="9501"/>
                  <a:pt x="5096" y="9430"/>
                </a:cubicBezTo>
                <a:lnTo>
                  <a:pt x="5096" y="9430"/>
                </a:lnTo>
                <a:lnTo>
                  <a:pt x="5061" y="9442"/>
                </a:lnTo>
                <a:cubicBezTo>
                  <a:pt x="5025" y="9394"/>
                  <a:pt x="5037" y="9394"/>
                  <a:pt x="5061" y="9382"/>
                </a:cubicBezTo>
                <a:cubicBezTo>
                  <a:pt x="5013" y="9335"/>
                  <a:pt x="4989" y="9370"/>
                  <a:pt x="4953" y="9287"/>
                </a:cubicBezTo>
                <a:lnTo>
                  <a:pt x="4953" y="9287"/>
                </a:lnTo>
                <a:lnTo>
                  <a:pt x="5001" y="9311"/>
                </a:lnTo>
                <a:cubicBezTo>
                  <a:pt x="4953" y="9263"/>
                  <a:pt x="4942" y="9239"/>
                  <a:pt x="4906" y="9168"/>
                </a:cubicBezTo>
                <a:cubicBezTo>
                  <a:pt x="4907" y="9166"/>
                  <a:pt x="4909" y="9166"/>
                  <a:pt x="4911" y="9166"/>
                </a:cubicBezTo>
                <a:cubicBezTo>
                  <a:pt x="4924" y="9166"/>
                  <a:pt x="4942" y="9195"/>
                  <a:pt x="4942" y="9216"/>
                </a:cubicBezTo>
                <a:cubicBezTo>
                  <a:pt x="4965" y="9144"/>
                  <a:pt x="4882" y="9156"/>
                  <a:pt x="4870" y="9132"/>
                </a:cubicBezTo>
                <a:lnTo>
                  <a:pt x="4870" y="9132"/>
                </a:lnTo>
                <a:cubicBezTo>
                  <a:pt x="4870" y="9143"/>
                  <a:pt x="4890" y="9193"/>
                  <a:pt x="4857" y="9193"/>
                </a:cubicBezTo>
                <a:cubicBezTo>
                  <a:pt x="4854" y="9193"/>
                  <a:pt x="4851" y="9193"/>
                  <a:pt x="4846" y="9192"/>
                </a:cubicBezTo>
                <a:cubicBezTo>
                  <a:pt x="4834" y="9144"/>
                  <a:pt x="4763" y="9132"/>
                  <a:pt x="4775" y="9085"/>
                </a:cubicBezTo>
                <a:lnTo>
                  <a:pt x="4775" y="9085"/>
                </a:lnTo>
                <a:lnTo>
                  <a:pt x="4834" y="9108"/>
                </a:lnTo>
                <a:cubicBezTo>
                  <a:pt x="4763" y="9037"/>
                  <a:pt x="4763" y="9085"/>
                  <a:pt x="4727" y="8989"/>
                </a:cubicBezTo>
                <a:cubicBezTo>
                  <a:pt x="4739" y="8989"/>
                  <a:pt x="4739" y="8977"/>
                  <a:pt x="4751" y="8977"/>
                </a:cubicBezTo>
                <a:cubicBezTo>
                  <a:pt x="4680" y="8942"/>
                  <a:pt x="4668" y="8847"/>
                  <a:pt x="4632" y="8751"/>
                </a:cubicBezTo>
                <a:cubicBezTo>
                  <a:pt x="4608" y="8727"/>
                  <a:pt x="4584" y="8716"/>
                  <a:pt x="4584" y="8692"/>
                </a:cubicBezTo>
                <a:cubicBezTo>
                  <a:pt x="4584" y="8751"/>
                  <a:pt x="4572" y="8751"/>
                  <a:pt x="4549" y="8763"/>
                </a:cubicBezTo>
                <a:cubicBezTo>
                  <a:pt x="4572" y="8668"/>
                  <a:pt x="4441" y="8680"/>
                  <a:pt x="4430" y="8537"/>
                </a:cubicBezTo>
                <a:cubicBezTo>
                  <a:pt x="4441" y="8537"/>
                  <a:pt x="4477" y="8561"/>
                  <a:pt x="4477" y="8596"/>
                </a:cubicBezTo>
                <a:cubicBezTo>
                  <a:pt x="4537" y="8620"/>
                  <a:pt x="4584" y="8608"/>
                  <a:pt x="4632" y="8668"/>
                </a:cubicBezTo>
                <a:cubicBezTo>
                  <a:pt x="4608" y="8632"/>
                  <a:pt x="4584" y="8585"/>
                  <a:pt x="4608" y="8585"/>
                </a:cubicBezTo>
                <a:lnTo>
                  <a:pt x="4549" y="8585"/>
                </a:lnTo>
                <a:cubicBezTo>
                  <a:pt x="4537" y="8561"/>
                  <a:pt x="4537" y="8537"/>
                  <a:pt x="4525" y="8513"/>
                </a:cubicBezTo>
                <a:cubicBezTo>
                  <a:pt x="4498" y="8513"/>
                  <a:pt x="4498" y="8558"/>
                  <a:pt x="4481" y="8558"/>
                </a:cubicBezTo>
                <a:cubicBezTo>
                  <a:pt x="4474" y="8558"/>
                  <a:pt x="4466" y="8553"/>
                  <a:pt x="4453" y="8537"/>
                </a:cubicBezTo>
                <a:cubicBezTo>
                  <a:pt x="4429" y="8489"/>
                  <a:pt x="4454" y="8479"/>
                  <a:pt x="4465" y="8477"/>
                </a:cubicBezTo>
                <a:lnTo>
                  <a:pt x="4465" y="8477"/>
                </a:lnTo>
                <a:cubicBezTo>
                  <a:pt x="4465" y="8477"/>
                  <a:pt x="4465" y="8477"/>
                  <a:pt x="4465" y="8477"/>
                </a:cubicBezTo>
                <a:cubicBezTo>
                  <a:pt x="4471" y="8477"/>
                  <a:pt x="4471" y="8477"/>
                  <a:pt x="4468" y="8477"/>
                </a:cubicBezTo>
                <a:cubicBezTo>
                  <a:pt x="4468" y="8477"/>
                  <a:pt x="4466" y="8477"/>
                  <a:pt x="4465" y="8477"/>
                </a:cubicBezTo>
                <a:lnTo>
                  <a:pt x="4465" y="8477"/>
                </a:lnTo>
                <a:cubicBezTo>
                  <a:pt x="4418" y="8382"/>
                  <a:pt x="4394" y="8453"/>
                  <a:pt x="4382" y="8346"/>
                </a:cubicBezTo>
                <a:lnTo>
                  <a:pt x="4382" y="8346"/>
                </a:lnTo>
                <a:cubicBezTo>
                  <a:pt x="4394" y="8358"/>
                  <a:pt x="4406" y="8370"/>
                  <a:pt x="4406" y="8382"/>
                </a:cubicBezTo>
                <a:cubicBezTo>
                  <a:pt x="4406" y="8311"/>
                  <a:pt x="4358" y="8215"/>
                  <a:pt x="4406" y="8180"/>
                </a:cubicBezTo>
                <a:cubicBezTo>
                  <a:pt x="4430" y="8180"/>
                  <a:pt x="4441" y="8180"/>
                  <a:pt x="4441" y="8215"/>
                </a:cubicBezTo>
                <a:lnTo>
                  <a:pt x="4430" y="8215"/>
                </a:lnTo>
                <a:cubicBezTo>
                  <a:pt x="4443" y="8227"/>
                  <a:pt x="4450" y="8231"/>
                  <a:pt x="4454" y="8231"/>
                </a:cubicBezTo>
                <a:cubicBezTo>
                  <a:pt x="4469" y="8231"/>
                  <a:pt x="4428" y="8165"/>
                  <a:pt x="4452" y="8156"/>
                </a:cubicBezTo>
                <a:lnTo>
                  <a:pt x="4452" y="8156"/>
                </a:lnTo>
                <a:cubicBezTo>
                  <a:pt x="4437" y="8139"/>
                  <a:pt x="4427" y="8063"/>
                  <a:pt x="4418" y="8025"/>
                </a:cubicBezTo>
                <a:lnTo>
                  <a:pt x="4382" y="8049"/>
                </a:lnTo>
                <a:cubicBezTo>
                  <a:pt x="4239" y="7918"/>
                  <a:pt x="4453" y="8049"/>
                  <a:pt x="4418" y="7906"/>
                </a:cubicBezTo>
                <a:cubicBezTo>
                  <a:pt x="4407" y="7879"/>
                  <a:pt x="4402" y="7870"/>
                  <a:pt x="4399" y="7870"/>
                </a:cubicBezTo>
                <a:cubicBezTo>
                  <a:pt x="4394" y="7870"/>
                  <a:pt x="4396" y="7898"/>
                  <a:pt x="4391" y="7898"/>
                </a:cubicBezTo>
                <a:cubicBezTo>
                  <a:pt x="4390" y="7898"/>
                  <a:pt x="4387" y="7894"/>
                  <a:pt x="4382" y="7882"/>
                </a:cubicBezTo>
                <a:cubicBezTo>
                  <a:pt x="4382" y="7823"/>
                  <a:pt x="4418" y="7787"/>
                  <a:pt x="4394" y="7704"/>
                </a:cubicBezTo>
                <a:cubicBezTo>
                  <a:pt x="4406" y="7668"/>
                  <a:pt x="4418" y="7620"/>
                  <a:pt x="4465" y="7608"/>
                </a:cubicBezTo>
                <a:cubicBezTo>
                  <a:pt x="4441" y="7561"/>
                  <a:pt x="4465" y="7442"/>
                  <a:pt x="4430" y="7406"/>
                </a:cubicBezTo>
                <a:lnTo>
                  <a:pt x="4430" y="7406"/>
                </a:lnTo>
                <a:cubicBezTo>
                  <a:pt x="4382" y="7513"/>
                  <a:pt x="4477" y="7501"/>
                  <a:pt x="4430" y="7620"/>
                </a:cubicBezTo>
                <a:lnTo>
                  <a:pt x="4382" y="7596"/>
                </a:lnTo>
                <a:cubicBezTo>
                  <a:pt x="4382" y="7549"/>
                  <a:pt x="4370" y="7501"/>
                  <a:pt x="4370" y="7465"/>
                </a:cubicBezTo>
                <a:cubicBezTo>
                  <a:pt x="4370" y="7418"/>
                  <a:pt x="4370" y="7382"/>
                  <a:pt x="4370" y="7358"/>
                </a:cubicBezTo>
                <a:cubicBezTo>
                  <a:pt x="4370" y="7370"/>
                  <a:pt x="4358" y="7370"/>
                  <a:pt x="4346" y="7370"/>
                </a:cubicBezTo>
                <a:cubicBezTo>
                  <a:pt x="4334" y="7251"/>
                  <a:pt x="4299" y="7215"/>
                  <a:pt x="4310" y="7108"/>
                </a:cubicBezTo>
                <a:cubicBezTo>
                  <a:pt x="4314" y="7107"/>
                  <a:pt x="4316" y="7107"/>
                  <a:pt x="4319" y="7107"/>
                </a:cubicBezTo>
                <a:cubicBezTo>
                  <a:pt x="4346" y="7107"/>
                  <a:pt x="4346" y="7160"/>
                  <a:pt x="4346" y="7203"/>
                </a:cubicBezTo>
                <a:cubicBezTo>
                  <a:pt x="4382" y="7132"/>
                  <a:pt x="4346" y="7132"/>
                  <a:pt x="4370" y="7013"/>
                </a:cubicBezTo>
                <a:cubicBezTo>
                  <a:pt x="4394" y="7013"/>
                  <a:pt x="4358" y="7096"/>
                  <a:pt x="4394" y="7108"/>
                </a:cubicBezTo>
                <a:lnTo>
                  <a:pt x="4382" y="6989"/>
                </a:lnTo>
                <a:lnTo>
                  <a:pt x="4394" y="6989"/>
                </a:lnTo>
                <a:cubicBezTo>
                  <a:pt x="4346" y="6965"/>
                  <a:pt x="4418" y="6894"/>
                  <a:pt x="4406" y="6811"/>
                </a:cubicBezTo>
                <a:cubicBezTo>
                  <a:pt x="4430" y="6668"/>
                  <a:pt x="4382" y="6608"/>
                  <a:pt x="4346" y="6525"/>
                </a:cubicBezTo>
                <a:close/>
                <a:moveTo>
                  <a:pt x="4549" y="10049"/>
                </a:moveTo>
                <a:lnTo>
                  <a:pt x="4558" y="10054"/>
                </a:lnTo>
                <a:lnTo>
                  <a:pt x="4558" y="10054"/>
                </a:lnTo>
                <a:cubicBezTo>
                  <a:pt x="4555" y="10052"/>
                  <a:pt x="4552" y="10050"/>
                  <a:pt x="4549" y="10049"/>
                </a:cubicBezTo>
                <a:close/>
                <a:moveTo>
                  <a:pt x="1108" y="11797"/>
                </a:moveTo>
                <a:lnTo>
                  <a:pt x="1108" y="11797"/>
                </a:lnTo>
                <a:cubicBezTo>
                  <a:pt x="1108" y="11798"/>
                  <a:pt x="1108" y="11798"/>
                  <a:pt x="1108" y="11799"/>
                </a:cubicBezTo>
                <a:cubicBezTo>
                  <a:pt x="1112" y="11803"/>
                  <a:pt x="1114" y="11805"/>
                  <a:pt x="1114" y="11805"/>
                </a:cubicBezTo>
                <a:cubicBezTo>
                  <a:pt x="1115" y="11805"/>
                  <a:pt x="1112" y="11801"/>
                  <a:pt x="1108" y="11797"/>
                </a:cubicBezTo>
                <a:close/>
                <a:moveTo>
                  <a:pt x="1249" y="12368"/>
                </a:moveTo>
                <a:lnTo>
                  <a:pt x="1249" y="12368"/>
                </a:lnTo>
                <a:cubicBezTo>
                  <a:pt x="1250" y="12369"/>
                  <a:pt x="1250" y="12370"/>
                  <a:pt x="1251" y="12371"/>
                </a:cubicBezTo>
                <a:cubicBezTo>
                  <a:pt x="1255" y="12376"/>
                  <a:pt x="1259" y="12380"/>
                  <a:pt x="1262" y="12383"/>
                </a:cubicBezTo>
                <a:lnTo>
                  <a:pt x="1262" y="12383"/>
                </a:lnTo>
                <a:cubicBezTo>
                  <a:pt x="1257" y="12378"/>
                  <a:pt x="1253" y="12373"/>
                  <a:pt x="1249" y="12368"/>
                </a:cubicBezTo>
                <a:close/>
                <a:moveTo>
                  <a:pt x="1281" y="12363"/>
                </a:moveTo>
                <a:cubicBezTo>
                  <a:pt x="1278" y="12363"/>
                  <a:pt x="1280" y="12387"/>
                  <a:pt x="1271" y="12387"/>
                </a:cubicBezTo>
                <a:cubicBezTo>
                  <a:pt x="1268" y="12387"/>
                  <a:pt x="1265" y="12386"/>
                  <a:pt x="1262" y="12383"/>
                </a:cubicBezTo>
                <a:lnTo>
                  <a:pt x="1262" y="12383"/>
                </a:lnTo>
                <a:cubicBezTo>
                  <a:pt x="1281" y="12403"/>
                  <a:pt x="1301" y="12417"/>
                  <a:pt x="1305" y="12417"/>
                </a:cubicBezTo>
                <a:cubicBezTo>
                  <a:pt x="1307" y="12417"/>
                  <a:pt x="1306" y="12414"/>
                  <a:pt x="1298" y="12406"/>
                </a:cubicBezTo>
                <a:cubicBezTo>
                  <a:pt x="1287" y="12373"/>
                  <a:pt x="1283" y="12363"/>
                  <a:pt x="1281" y="12363"/>
                </a:cubicBezTo>
                <a:close/>
                <a:moveTo>
                  <a:pt x="1453" y="12668"/>
                </a:moveTo>
                <a:cubicBezTo>
                  <a:pt x="1449" y="12669"/>
                  <a:pt x="1446" y="12671"/>
                  <a:pt x="1444" y="12672"/>
                </a:cubicBezTo>
                <a:lnTo>
                  <a:pt x="1444" y="12672"/>
                </a:lnTo>
                <a:lnTo>
                  <a:pt x="1453" y="12668"/>
                </a:lnTo>
                <a:close/>
                <a:moveTo>
                  <a:pt x="1461" y="12707"/>
                </a:moveTo>
                <a:lnTo>
                  <a:pt x="1477" y="12728"/>
                </a:lnTo>
                <a:cubicBezTo>
                  <a:pt x="1487" y="12728"/>
                  <a:pt x="1475" y="12719"/>
                  <a:pt x="1461" y="12707"/>
                </a:cubicBezTo>
                <a:close/>
                <a:moveTo>
                  <a:pt x="8466" y="0"/>
                </a:moveTo>
                <a:lnTo>
                  <a:pt x="8466" y="24"/>
                </a:lnTo>
                <a:lnTo>
                  <a:pt x="8478" y="48"/>
                </a:lnTo>
                <a:cubicBezTo>
                  <a:pt x="8454" y="36"/>
                  <a:pt x="8442" y="12"/>
                  <a:pt x="8430" y="12"/>
                </a:cubicBezTo>
                <a:lnTo>
                  <a:pt x="8454" y="48"/>
                </a:lnTo>
                <a:lnTo>
                  <a:pt x="8430" y="36"/>
                </a:lnTo>
                <a:lnTo>
                  <a:pt x="8430" y="36"/>
                </a:lnTo>
                <a:cubicBezTo>
                  <a:pt x="8442" y="48"/>
                  <a:pt x="8442" y="60"/>
                  <a:pt x="8442" y="60"/>
                </a:cubicBezTo>
                <a:lnTo>
                  <a:pt x="8430" y="72"/>
                </a:lnTo>
                <a:cubicBezTo>
                  <a:pt x="8430" y="36"/>
                  <a:pt x="8418" y="60"/>
                  <a:pt x="8406" y="36"/>
                </a:cubicBezTo>
                <a:cubicBezTo>
                  <a:pt x="8406" y="36"/>
                  <a:pt x="8406" y="36"/>
                  <a:pt x="8394" y="60"/>
                </a:cubicBezTo>
                <a:lnTo>
                  <a:pt x="8418" y="72"/>
                </a:lnTo>
                <a:cubicBezTo>
                  <a:pt x="8415" y="80"/>
                  <a:pt x="8412" y="83"/>
                  <a:pt x="8408" y="83"/>
                </a:cubicBezTo>
                <a:cubicBezTo>
                  <a:pt x="8403" y="83"/>
                  <a:pt x="8397" y="77"/>
                  <a:pt x="8391" y="69"/>
                </a:cubicBezTo>
                <a:lnTo>
                  <a:pt x="8391" y="69"/>
                </a:lnTo>
                <a:cubicBezTo>
                  <a:pt x="8392" y="70"/>
                  <a:pt x="8393" y="71"/>
                  <a:pt x="8394" y="72"/>
                </a:cubicBezTo>
                <a:lnTo>
                  <a:pt x="8388" y="66"/>
                </a:lnTo>
                <a:lnTo>
                  <a:pt x="8388" y="66"/>
                </a:lnTo>
                <a:cubicBezTo>
                  <a:pt x="8389" y="67"/>
                  <a:pt x="8390" y="68"/>
                  <a:pt x="8391" y="69"/>
                </a:cubicBezTo>
                <a:lnTo>
                  <a:pt x="8391" y="69"/>
                </a:lnTo>
                <a:cubicBezTo>
                  <a:pt x="8384" y="65"/>
                  <a:pt x="8379" y="63"/>
                  <a:pt x="8376" y="63"/>
                </a:cubicBezTo>
                <a:cubicBezTo>
                  <a:pt x="8359" y="63"/>
                  <a:pt x="8373" y="109"/>
                  <a:pt x="8353" y="109"/>
                </a:cubicBezTo>
                <a:cubicBezTo>
                  <a:pt x="8351" y="109"/>
                  <a:pt x="8349" y="108"/>
                  <a:pt x="8347" y="107"/>
                </a:cubicBezTo>
                <a:cubicBezTo>
                  <a:pt x="8347" y="100"/>
                  <a:pt x="8338" y="85"/>
                  <a:pt x="8334" y="76"/>
                </a:cubicBezTo>
                <a:lnTo>
                  <a:pt x="8334" y="76"/>
                </a:lnTo>
                <a:cubicBezTo>
                  <a:pt x="8330" y="87"/>
                  <a:pt x="8312" y="100"/>
                  <a:pt x="8323" y="131"/>
                </a:cubicBezTo>
                <a:cubicBezTo>
                  <a:pt x="8287" y="95"/>
                  <a:pt x="8275" y="84"/>
                  <a:pt x="8251" y="72"/>
                </a:cubicBezTo>
                <a:lnTo>
                  <a:pt x="8251" y="72"/>
                </a:lnTo>
                <a:cubicBezTo>
                  <a:pt x="8251" y="84"/>
                  <a:pt x="8251" y="84"/>
                  <a:pt x="8263" y="107"/>
                </a:cubicBezTo>
                <a:cubicBezTo>
                  <a:pt x="8247" y="107"/>
                  <a:pt x="8242" y="118"/>
                  <a:pt x="8233" y="118"/>
                </a:cubicBezTo>
                <a:cubicBezTo>
                  <a:pt x="8229" y="118"/>
                  <a:pt x="8224" y="115"/>
                  <a:pt x="8216" y="107"/>
                </a:cubicBezTo>
                <a:lnTo>
                  <a:pt x="8216" y="107"/>
                </a:lnTo>
                <a:cubicBezTo>
                  <a:pt x="8228" y="119"/>
                  <a:pt x="8228" y="119"/>
                  <a:pt x="8225" y="119"/>
                </a:cubicBezTo>
                <a:cubicBezTo>
                  <a:pt x="8223" y="119"/>
                  <a:pt x="8219" y="119"/>
                  <a:pt x="8217" y="123"/>
                </a:cubicBezTo>
                <a:lnTo>
                  <a:pt x="8217" y="123"/>
                </a:lnTo>
                <a:lnTo>
                  <a:pt x="8216" y="119"/>
                </a:lnTo>
                <a:lnTo>
                  <a:pt x="8216" y="131"/>
                </a:lnTo>
                <a:cubicBezTo>
                  <a:pt x="8216" y="127"/>
                  <a:pt x="8216" y="124"/>
                  <a:pt x="8217" y="123"/>
                </a:cubicBezTo>
                <a:lnTo>
                  <a:pt x="8217" y="123"/>
                </a:lnTo>
                <a:lnTo>
                  <a:pt x="8228" y="143"/>
                </a:lnTo>
                <a:cubicBezTo>
                  <a:pt x="8216" y="134"/>
                  <a:pt x="8209" y="131"/>
                  <a:pt x="8205" y="131"/>
                </a:cubicBezTo>
                <a:cubicBezTo>
                  <a:pt x="8191" y="131"/>
                  <a:pt x="8206" y="167"/>
                  <a:pt x="8197" y="167"/>
                </a:cubicBezTo>
                <a:cubicBezTo>
                  <a:pt x="8194" y="167"/>
                  <a:pt x="8189" y="164"/>
                  <a:pt x="8180" y="155"/>
                </a:cubicBezTo>
                <a:lnTo>
                  <a:pt x="8168" y="143"/>
                </a:lnTo>
                <a:lnTo>
                  <a:pt x="8168" y="155"/>
                </a:lnTo>
                <a:cubicBezTo>
                  <a:pt x="8168" y="143"/>
                  <a:pt x="8156" y="143"/>
                  <a:pt x="8156" y="119"/>
                </a:cubicBezTo>
                <a:lnTo>
                  <a:pt x="8120" y="131"/>
                </a:lnTo>
                <a:lnTo>
                  <a:pt x="8132" y="155"/>
                </a:lnTo>
                <a:cubicBezTo>
                  <a:pt x="8132" y="155"/>
                  <a:pt x="8141" y="181"/>
                  <a:pt x="8136" y="181"/>
                </a:cubicBezTo>
                <a:cubicBezTo>
                  <a:pt x="8135" y="181"/>
                  <a:pt x="8134" y="180"/>
                  <a:pt x="8132" y="179"/>
                </a:cubicBezTo>
                <a:cubicBezTo>
                  <a:pt x="8124" y="161"/>
                  <a:pt x="8120" y="157"/>
                  <a:pt x="8117" y="157"/>
                </a:cubicBezTo>
                <a:cubicBezTo>
                  <a:pt x="8114" y="157"/>
                  <a:pt x="8113" y="162"/>
                  <a:pt x="8108" y="162"/>
                </a:cubicBezTo>
                <a:cubicBezTo>
                  <a:pt x="8106" y="162"/>
                  <a:pt x="8103" y="161"/>
                  <a:pt x="8099" y="157"/>
                </a:cubicBezTo>
                <a:lnTo>
                  <a:pt x="8099" y="157"/>
                </a:lnTo>
                <a:cubicBezTo>
                  <a:pt x="8101" y="160"/>
                  <a:pt x="8105" y="163"/>
                  <a:pt x="8109" y="167"/>
                </a:cubicBezTo>
                <a:cubicBezTo>
                  <a:pt x="8107" y="170"/>
                  <a:pt x="8105" y="172"/>
                  <a:pt x="8102" y="172"/>
                </a:cubicBezTo>
                <a:cubicBezTo>
                  <a:pt x="8099" y="172"/>
                  <a:pt x="8096" y="170"/>
                  <a:pt x="8092" y="167"/>
                </a:cubicBezTo>
                <a:lnTo>
                  <a:pt x="8092" y="167"/>
                </a:lnTo>
                <a:cubicBezTo>
                  <a:pt x="8097" y="179"/>
                  <a:pt x="8097" y="194"/>
                  <a:pt x="8097" y="203"/>
                </a:cubicBezTo>
                <a:cubicBezTo>
                  <a:pt x="8097" y="191"/>
                  <a:pt x="8085" y="191"/>
                  <a:pt x="8085" y="179"/>
                </a:cubicBezTo>
                <a:cubicBezTo>
                  <a:pt x="8085" y="191"/>
                  <a:pt x="8061" y="191"/>
                  <a:pt x="8061" y="203"/>
                </a:cubicBezTo>
                <a:cubicBezTo>
                  <a:pt x="8049" y="203"/>
                  <a:pt x="8037" y="179"/>
                  <a:pt x="8037" y="167"/>
                </a:cubicBezTo>
                <a:cubicBezTo>
                  <a:pt x="8037" y="185"/>
                  <a:pt x="8034" y="185"/>
                  <a:pt x="8031" y="185"/>
                </a:cubicBezTo>
                <a:cubicBezTo>
                  <a:pt x="8028" y="185"/>
                  <a:pt x="8025" y="185"/>
                  <a:pt x="8025" y="203"/>
                </a:cubicBezTo>
                <a:lnTo>
                  <a:pt x="8013" y="191"/>
                </a:lnTo>
                <a:lnTo>
                  <a:pt x="8013" y="214"/>
                </a:lnTo>
                <a:lnTo>
                  <a:pt x="7990" y="179"/>
                </a:lnTo>
                <a:lnTo>
                  <a:pt x="8001" y="203"/>
                </a:lnTo>
                <a:cubicBezTo>
                  <a:pt x="8001" y="203"/>
                  <a:pt x="8001" y="218"/>
                  <a:pt x="7995" y="218"/>
                </a:cubicBezTo>
                <a:cubicBezTo>
                  <a:pt x="7994" y="218"/>
                  <a:pt x="7992" y="217"/>
                  <a:pt x="7990" y="214"/>
                </a:cubicBezTo>
                <a:lnTo>
                  <a:pt x="7978" y="191"/>
                </a:lnTo>
                <a:cubicBezTo>
                  <a:pt x="7975" y="196"/>
                  <a:pt x="7971" y="198"/>
                  <a:pt x="7967" y="198"/>
                </a:cubicBezTo>
                <a:cubicBezTo>
                  <a:pt x="7958" y="198"/>
                  <a:pt x="7946" y="189"/>
                  <a:pt x="7938" y="189"/>
                </a:cubicBezTo>
                <a:cubicBezTo>
                  <a:pt x="7933" y="189"/>
                  <a:pt x="7930" y="192"/>
                  <a:pt x="7930" y="203"/>
                </a:cubicBezTo>
                <a:cubicBezTo>
                  <a:pt x="7930" y="203"/>
                  <a:pt x="7930" y="191"/>
                  <a:pt x="7930" y="191"/>
                </a:cubicBezTo>
                <a:cubicBezTo>
                  <a:pt x="7930" y="202"/>
                  <a:pt x="7928" y="206"/>
                  <a:pt x="7925" y="206"/>
                </a:cubicBezTo>
                <a:cubicBezTo>
                  <a:pt x="7919" y="206"/>
                  <a:pt x="7910" y="192"/>
                  <a:pt x="7906" y="192"/>
                </a:cubicBezTo>
                <a:cubicBezTo>
                  <a:pt x="7903" y="192"/>
                  <a:pt x="7903" y="197"/>
                  <a:pt x="7906" y="214"/>
                </a:cubicBezTo>
                <a:cubicBezTo>
                  <a:pt x="7894" y="203"/>
                  <a:pt x="7894" y="191"/>
                  <a:pt x="7882" y="191"/>
                </a:cubicBezTo>
                <a:lnTo>
                  <a:pt x="7870" y="179"/>
                </a:lnTo>
                <a:lnTo>
                  <a:pt x="7894" y="226"/>
                </a:lnTo>
                <a:lnTo>
                  <a:pt x="7870" y="191"/>
                </a:lnTo>
                <a:lnTo>
                  <a:pt x="7870" y="214"/>
                </a:lnTo>
                <a:cubicBezTo>
                  <a:pt x="7853" y="185"/>
                  <a:pt x="7847" y="182"/>
                  <a:pt x="7841" y="182"/>
                </a:cubicBezTo>
                <a:cubicBezTo>
                  <a:pt x="7839" y="182"/>
                  <a:pt x="7838" y="182"/>
                  <a:pt x="7836" y="182"/>
                </a:cubicBezTo>
                <a:cubicBezTo>
                  <a:pt x="7831" y="182"/>
                  <a:pt x="7824" y="180"/>
                  <a:pt x="7811" y="167"/>
                </a:cubicBezTo>
                <a:lnTo>
                  <a:pt x="7811" y="167"/>
                </a:lnTo>
                <a:lnTo>
                  <a:pt x="7835" y="203"/>
                </a:lnTo>
                <a:cubicBezTo>
                  <a:pt x="7843" y="239"/>
                  <a:pt x="7836" y="249"/>
                  <a:pt x="7822" y="249"/>
                </a:cubicBezTo>
                <a:cubicBezTo>
                  <a:pt x="7805" y="249"/>
                  <a:pt x="7778" y="233"/>
                  <a:pt x="7759" y="233"/>
                </a:cubicBezTo>
                <a:cubicBezTo>
                  <a:pt x="7750" y="233"/>
                  <a:pt x="7742" y="237"/>
                  <a:pt x="7739" y="250"/>
                </a:cubicBezTo>
                <a:lnTo>
                  <a:pt x="7716" y="226"/>
                </a:lnTo>
                <a:lnTo>
                  <a:pt x="7728" y="274"/>
                </a:lnTo>
                <a:cubicBezTo>
                  <a:pt x="7704" y="250"/>
                  <a:pt x="7716" y="238"/>
                  <a:pt x="7704" y="226"/>
                </a:cubicBezTo>
                <a:lnTo>
                  <a:pt x="7704" y="226"/>
                </a:lnTo>
                <a:cubicBezTo>
                  <a:pt x="7704" y="250"/>
                  <a:pt x="7728" y="274"/>
                  <a:pt x="7716" y="298"/>
                </a:cubicBezTo>
                <a:cubicBezTo>
                  <a:pt x="7692" y="274"/>
                  <a:pt x="7704" y="274"/>
                  <a:pt x="7704" y="250"/>
                </a:cubicBezTo>
                <a:lnTo>
                  <a:pt x="7704" y="250"/>
                </a:lnTo>
                <a:cubicBezTo>
                  <a:pt x="7694" y="280"/>
                  <a:pt x="7684" y="301"/>
                  <a:pt x="7668" y="301"/>
                </a:cubicBezTo>
                <a:cubicBezTo>
                  <a:pt x="7667" y="301"/>
                  <a:pt x="7665" y="301"/>
                  <a:pt x="7664" y="301"/>
                </a:cubicBezTo>
                <a:lnTo>
                  <a:pt x="7664" y="301"/>
                </a:lnTo>
                <a:cubicBezTo>
                  <a:pt x="7668" y="304"/>
                  <a:pt x="7668" y="310"/>
                  <a:pt x="7668" y="310"/>
                </a:cubicBezTo>
                <a:cubicBezTo>
                  <a:pt x="7668" y="334"/>
                  <a:pt x="7644" y="322"/>
                  <a:pt x="7632" y="334"/>
                </a:cubicBezTo>
                <a:cubicBezTo>
                  <a:pt x="7620" y="322"/>
                  <a:pt x="7620" y="310"/>
                  <a:pt x="7632" y="310"/>
                </a:cubicBezTo>
                <a:cubicBezTo>
                  <a:pt x="7626" y="310"/>
                  <a:pt x="7620" y="307"/>
                  <a:pt x="7617" y="307"/>
                </a:cubicBezTo>
                <a:cubicBezTo>
                  <a:pt x="7617" y="307"/>
                  <a:pt x="7616" y="307"/>
                  <a:pt x="7616" y="308"/>
                </a:cubicBezTo>
                <a:lnTo>
                  <a:pt x="7616" y="308"/>
                </a:lnTo>
                <a:lnTo>
                  <a:pt x="7609" y="286"/>
                </a:lnTo>
                <a:cubicBezTo>
                  <a:pt x="7593" y="286"/>
                  <a:pt x="7587" y="302"/>
                  <a:pt x="7582" y="302"/>
                </a:cubicBezTo>
                <a:cubicBezTo>
                  <a:pt x="7579" y="302"/>
                  <a:pt x="7577" y="298"/>
                  <a:pt x="7573" y="286"/>
                </a:cubicBezTo>
                <a:lnTo>
                  <a:pt x="7573" y="286"/>
                </a:lnTo>
                <a:cubicBezTo>
                  <a:pt x="7573" y="298"/>
                  <a:pt x="7585" y="322"/>
                  <a:pt x="7585" y="334"/>
                </a:cubicBezTo>
                <a:cubicBezTo>
                  <a:pt x="7576" y="321"/>
                  <a:pt x="7570" y="317"/>
                  <a:pt x="7567" y="317"/>
                </a:cubicBezTo>
                <a:cubicBezTo>
                  <a:pt x="7559" y="317"/>
                  <a:pt x="7565" y="347"/>
                  <a:pt x="7554" y="347"/>
                </a:cubicBezTo>
                <a:cubicBezTo>
                  <a:pt x="7552" y="347"/>
                  <a:pt x="7551" y="346"/>
                  <a:pt x="7549" y="345"/>
                </a:cubicBezTo>
                <a:cubicBezTo>
                  <a:pt x="7537" y="334"/>
                  <a:pt x="7549" y="322"/>
                  <a:pt x="7549" y="322"/>
                </a:cubicBezTo>
                <a:cubicBezTo>
                  <a:pt x="7546" y="320"/>
                  <a:pt x="7543" y="319"/>
                  <a:pt x="7541" y="319"/>
                </a:cubicBezTo>
                <a:cubicBezTo>
                  <a:pt x="7528" y="319"/>
                  <a:pt x="7537" y="347"/>
                  <a:pt x="7537" y="357"/>
                </a:cubicBezTo>
                <a:lnTo>
                  <a:pt x="7525" y="334"/>
                </a:lnTo>
                <a:lnTo>
                  <a:pt x="7513" y="381"/>
                </a:lnTo>
                <a:cubicBezTo>
                  <a:pt x="7507" y="368"/>
                  <a:pt x="7502" y="364"/>
                  <a:pt x="7499" y="364"/>
                </a:cubicBezTo>
                <a:cubicBezTo>
                  <a:pt x="7493" y="364"/>
                  <a:pt x="7489" y="375"/>
                  <a:pt x="7486" y="379"/>
                </a:cubicBezTo>
                <a:lnTo>
                  <a:pt x="7486" y="379"/>
                </a:lnTo>
                <a:cubicBezTo>
                  <a:pt x="7484" y="377"/>
                  <a:pt x="7481" y="375"/>
                  <a:pt x="7479" y="374"/>
                </a:cubicBezTo>
                <a:lnTo>
                  <a:pt x="7479" y="374"/>
                </a:lnTo>
                <a:cubicBezTo>
                  <a:pt x="7481" y="378"/>
                  <a:pt x="7483" y="380"/>
                  <a:pt x="7484" y="380"/>
                </a:cubicBezTo>
                <a:cubicBezTo>
                  <a:pt x="7485" y="380"/>
                  <a:pt x="7485" y="379"/>
                  <a:pt x="7486" y="379"/>
                </a:cubicBezTo>
                <a:lnTo>
                  <a:pt x="7486" y="379"/>
                </a:lnTo>
                <a:cubicBezTo>
                  <a:pt x="7491" y="383"/>
                  <a:pt x="7495" y="388"/>
                  <a:pt x="7489" y="393"/>
                </a:cubicBezTo>
                <a:cubicBezTo>
                  <a:pt x="7488" y="391"/>
                  <a:pt x="7486" y="391"/>
                  <a:pt x="7485" y="391"/>
                </a:cubicBezTo>
                <a:cubicBezTo>
                  <a:pt x="7480" y="391"/>
                  <a:pt x="7478" y="398"/>
                  <a:pt x="7475" y="398"/>
                </a:cubicBezTo>
                <a:cubicBezTo>
                  <a:pt x="7473" y="398"/>
                  <a:pt x="7470" y="394"/>
                  <a:pt x="7466" y="381"/>
                </a:cubicBezTo>
                <a:lnTo>
                  <a:pt x="7454" y="381"/>
                </a:lnTo>
                <a:lnTo>
                  <a:pt x="7442" y="345"/>
                </a:lnTo>
                <a:lnTo>
                  <a:pt x="7442" y="345"/>
                </a:lnTo>
                <a:cubicBezTo>
                  <a:pt x="7442" y="357"/>
                  <a:pt x="7454" y="393"/>
                  <a:pt x="7466" y="417"/>
                </a:cubicBezTo>
                <a:cubicBezTo>
                  <a:pt x="7460" y="414"/>
                  <a:pt x="7455" y="413"/>
                  <a:pt x="7452" y="413"/>
                </a:cubicBezTo>
                <a:cubicBezTo>
                  <a:pt x="7448" y="413"/>
                  <a:pt x="7446" y="414"/>
                  <a:pt x="7443" y="414"/>
                </a:cubicBezTo>
                <a:cubicBezTo>
                  <a:pt x="7439" y="414"/>
                  <a:pt x="7436" y="411"/>
                  <a:pt x="7430" y="393"/>
                </a:cubicBezTo>
                <a:lnTo>
                  <a:pt x="7418" y="393"/>
                </a:lnTo>
                <a:cubicBezTo>
                  <a:pt x="7417" y="396"/>
                  <a:pt x="7414" y="397"/>
                  <a:pt x="7412" y="397"/>
                </a:cubicBezTo>
                <a:cubicBezTo>
                  <a:pt x="7397" y="397"/>
                  <a:pt x="7365" y="361"/>
                  <a:pt x="7356" y="361"/>
                </a:cubicBezTo>
                <a:cubicBezTo>
                  <a:pt x="7353" y="361"/>
                  <a:pt x="7353" y="367"/>
                  <a:pt x="7358" y="381"/>
                </a:cubicBezTo>
                <a:cubicBezTo>
                  <a:pt x="7347" y="381"/>
                  <a:pt x="7347" y="369"/>
                  <a:pt x="7347" y="369"/>
                </a:cubicBezTo>
                <a:lnTo>
                  <a:pt x="7335" y="369"/>
                </a:lnTo>
                <a:lnTo>
                  <a:pt x="7323" y="345"/>
                </a:lnTo>
                <a:lnTo>
                  <a:pt x="7323" y="393"/>
                </a:lnTo>
                <a:lnTo>
                  <a:pt x="7311" y="381"/>
                </a:lnTo>
                <a:cubicBezTo>
                  <a:pt x="7299" y="381"/>
                  <a:pt x="7275" y="405"/>
                  <a:pt x="7263" y="417"/>
                </a:cubicBezTo>
                <a:lnTo>
                  <a:pt x="7263" y="405"/>
                </a:lnTo>
                <a:cubicBezTo>
                  <a:pt x="7259" y="419"/>
                  <a:pt x="7254" y="422"/>
                  <a:pt x="7249" y="422"/>
                </a:cubicBezTo>
                <a:cubicBezTo>
                  <a:pt x="7246" y="422"/>
                  <a:pt x="7242" y="420"/>
                  <a:pt x="7238" y="420"/>
                </a:cubicBezTo>
                <a:cubicBezTo>
                  <a:pt x="7235" y="420"/>
                  <a:pt x="7231" y="422"/>
                  <a:pt x="7228" y="429"/>
                </a:cubicBezTo>
                <a:cubicBezTo>
                  <a:pt x="7228" y="429"/>
                  <a:pt x="7228" y="429"/>
                  <a:pt x="7228" y="417"/>
                </a:cubicBezTo>
                <a:lnTo>
                  <a:pt x="7216" y="429"/>
                </a:lnTo>
                <a:lnTo>
                  <a:pt x="7216" y="417"/>
                </a:lnTo>
                <a:cubicBezTo>
                  <a:pt x="7216" y="424"/>
                  <a:pt x="7213" y="427"/>
                  <a:pt x="7209" y="427"/>
                </a:cubicBezTo>
                <a:cubicBezTo>
                  <a:pt x="7201" y="427"/>
                  <a:pt x="7188" y="415"/>
                  <a:pt x="7180" y="407"/>
                </a:cubicBezTo>
                <a:lnTo>
                  <a:pt x="7180" y="407"/>
                </a:lnTo>
                <a:cubicBezTo>
                  <a:pt x="7180" y="430"/>
                  <a:pt x="7180" y="453"/>
                  <a:pt x="7192" y="476"/>
                </a:cubicBezTo>
                <a:cubicBezTo>
                  <a:pt x="7180" y="476"/>
                  <a:pt x="7180" y="453"/>
                  <a:pt x="7156" y="441"/>
                </a:cubicBezTo>
                <a:lnTo>
                  <a:pt x="7156" y="441"/>
                </a:lnTo>
                <a:cubicBezTo>
                  <a:pt x="7156" y="450"/>
                  <a:pt x="7164" y="468"/>
                  <a:pt x="7154" y="468"/>
                </a:cubicBezTo>
                <a:cubicBezTo>
                  <a:pt x="7152" y="468"/>
                  <a:pt x="7149" y="467"/>
                  <a:pt x="7144" y="465"/>
                </a:cubicBezTo>
                <a:lnTo>
                  <a:pt x="7132" y="453"/>
                </a:lnTo>
                <a:cubicBezTo>
                  <a:pt x="7132" y="453"/>
                  <a:pt x="7132" y="476"/>
                  <a:pt x="7120" y="476"/>
                </a:cubicBezTo>
                <a:lnTo>
                  <a:pt x="7120" y="465"/>
                </a:lnTo>
                <a:cubicBezTo>
                  <a:pt x="7120" y="477"/>
                  <a:pt x="7117" y="480"/>
                  <a:pt x="7113" y="480"/>
                </a:cubicBezTo>
                <a:cubicBezTo>
                  <a:pt x="7107" y="480"/>
                  <a:pt x="7100" y="473"/>
                  <a:pt x="7097" y="473"/>
                </a:cubicBezTo>
                <a:cubicBezTo>
                  <a:pt x="7093" y="473"/>
                  <a:pt x="7095" y="481"/>
                  <a:pt x="7108" y="512"/>
                </a:cubicBezTo>
                <a:cubicBezTo>
                  <a:pt x="7085" y="500"/>
                  <a:pt x="7085" y="512"/>
                  <a:pt x="7061" y="476"/>
                </a:cubicBezTo>
                <a:cubicBezTo>
                  <a:pt x="7061" y="512"/>
                  <a:pt x="7049" y="536"/>
                  <a:pt x="7037" y="548"/>
                </a:cubicBezTo>
                <a:cubicBezTo>
                  <a:pt x="7026" y="533"/>
                  <a:pt x="7022" y="529"/>
                  <a:pt x="7021" y="529"/>
                </a:cubicBezTo>
                <a:lnTo>
                  <a:pt x="7021" y="529"/>
                </a:lnTo>
                <a:cubicBezTo>
                  <a:pt x="7018" y="529"/>
                  <a:pt x="7024" y="542"/>
                  <a:pt x="7021" y="542"/>
                </a:cubicBezTo>
                <a:cubicBezTo>
                  <a:pt x="7020" y="542"/>
                  <a:pt x="7017" y="540"/>
                  <a:pt x="7013" y="536"/>
                </a:cubicBezTo>
                <a:lnTo>
                  <a:pt x="7013" y="536"/>
                </a:lnTo>
                <a:lnTo>
                  <a:pt x="7025" y="560"/>
                </a:lnTo>
                <a:cubicBezTo>
                  <a:pt x="7021" y="564"/>
                  <a:pt x="7015" y="566"/>
                  <a:pt x="7009" y="566"/>
                </a:cubicBezTo>
                <a:cubicBezTo>
                  <a:pt x="6984" y="566"/>
                  <a:pt x="6947" y="542"/>
                  <a:pt x="6922" y="542"/>
                </a:cubicBezTo>
                <a:cubicBezTo>
                  <a:pt x="6916" y="542"/>
                  <a:pt x="6910" y="544"/>
                  <a:pt x="6906" y="548"/>
                </a:cubicBezTo>
                <a:lnTo>
                  <a:pt x="6894" y="524"/>
                </a:lnTo>
                <a:lnTo>
                  <a:pt x="6906" y="560"/>
                </a:lnTo>
                <a:cubicBezTo>
                  <a:pt x="6870" y="560"/>
                  <a:pt x="6823" y="560"/>
                  <a:pt x="6799" y="572"/>
                </a:cubicBezTo>
                <a:cubicBezTo>
                  <a:pt x="6799" y="593"/>
                  <a:pt x="6799" y="633"/>
                  <a:pt x="6782" y="633"/>
                </a:cubicBezTo>
                <a:cubicBezTo>
                  <a:pt x="6780" y="633"/>
                  <a:pt x="6778" y="633"/>
                  <a:pt x="6775" y="631"/>
                </a:cubicBezTo>
                <a:cubicBezTo>
                  <a:pt x="6763" y="655"/>
                  <a:pt x="6751" y="679"/>
                  <a:pt x="6716" y="679"/>
                </a:cubicBezTo>
                <a:cubicBezTo>
                  <a:pt x="6716" y="671"/>
                  <a:pt x="6710" y="663"/>
                  <a:pt x="6707" y="655"/>
                </a:cubicBezTo>
                <a:lnTo>
                  <a:pt x="6707" y="655"/>
                </a:lnTo>
                <a:cubicBezTo>
                  <a:pt x="6707" y="661"/>
                  <a:pt x="6706" y="663"/>
                  <a:pt x="6703" y="663"/>
                </a:cubicBezTo>
                <a:cubicBezTo>
                  <a:pt x="6697" y="663"/>
                  <a:pt x="6687" y="655"/>
                  <a:pt x="6680" y="655"/>
                </a:cubicBezTo>
                <a:lnTo>
                  <a:pt x="6704" y="679"/>
                </a:lnTo>
                <a:cubicBezTo>
                  <a:pt x="6704" y="692"/>
                  <a:pt x="6700" y="697"/>
                  <a:pt x="6696" y="697"/>
                </a:cubicBezTo>
                <a:cubicBezTo>
                  <a:pt x="6688" y="697"/>
                  <a:pt x="6675" y="682"/>
                  <a:pt x="6668" y="667"/>
                </a:cubicBezTo>
                <a:lnTo>
                  <a:pt x="6668" y="667"/>
                </a:lnTo>
                <a:lnTo>
                  <a:pt x="6680" y="703"/>
                </a:lnTo>
                <a:cubicBezTo>
                  <a:pt x="6668" y="703"/>
                  <a:pt x="6668" y="703"/>
                  <a:pt x="6668" y="691"/>
                </a:cubicBezTo>
                <a:lnTo>
                  <a:pt x="6668" y="715"/>
                </a:lnTo>
                <a:lnTo>
                  <a:pt x="6644" y="679"/>
                </a:lnTo>
                <a:lnTo>
                  <a:pt x="6644" y="679"/>
                </a:lnTo>
                <a:cubicBezTo>
                  <a:pt x="6644" y="679"/>
                  <a:pt x="6632" y="703"/>
                  <a:pt x="6656" y="738"/>
                </a:cubicBezTo>
                <a:cubicBezTo>
                  <a:pt x="6644" y="726"/>
                  <a:pt x="6632" y="726"/>
                  <a:pt x="6632" y="715"/>
                </a:cubicBezTo>
                <a:lnTo>
                  <a:pt x="6585" y="715"/>
                </a:lnTo>
                <a:lnTo>
                  <a:pt x="6596" y="726"/>
                </a:lnTo>
                <a:cubicBezTo>
                  <a:pt x="6616" y="756"/>
                  <a:pt x="6611" y="777"/>
                  <a:pt x="6603" y="777"/>
                </a:cubicBezTo>
                <a:cubicBezTo>
                  <a:pt x="6601" y="777"/>
                  <a:pt x="6599" y="776"/>
                  <a:pt x="6596" y="774"/>
                </a:cubicBezTo>
                <a:cubicBezTo>
                  <a:pt x="6596" y="750"/>
                  <a:pt x="6573" y="726"/>
                  <a:pt x="6561" y="715"/>
                </a:cubicBezTo>
                <a:lnTo>
                  <a:pt x="6561" y="715"/>
                </a:lnTo>
                <a:cubicBezTo>
                  <a:pt x="6561" y="726"/>
                  <a:pt x="6585" y="738"/>
                  <a:pt x="6585" y="750"/>
                </a:cubicBezTo>
                <a:cubicBezTo>
                  <a:pt x="6585" y="770"/>
                  <a:pt x="6585" y="789"/>
                  <a:pt x="6578" y="789"/>
                </a:cubicBezTo>
                <a:cubicBezTo>
                  <a:pt x="6577" y="789"/>
                  <a:pt x="6575" y="788"/>
                  <a:pt x="6573" y="786"/>
                </a:cubicBezTo>
                <a:lnTo>
                  <a:pt x="6573" y="762"/>
                </a:lnTo>
                <a:cubicBezTo>
                  <a:pt x="6571" y="766"/>
                  <a:pt x="6568" y="768"/>
                  <a:pt x="6566" y="768"/>
                </a:cubicBezTo>
                <a:cubicBezTo>
                  <a:pt x="6554" y="768"/>
                  <a:pt x="6539" y="737"/>
                  <a:pt x="6529" y="737"/>
                </a:cubicBezTo>
                <a:cubicBezTo>
                  <a:pt x="6527" y="737"/>
                  <a:pt x="6526" y="737"/>
                  <a:pt x="6525" y="738"/>
                </a:cubicBezTo>
                <a:cubicBezTo>
                  <a:pt x="6525" y="762"/>
                  <a:pt x="6513" y="750"/>
                  <a:pt x="6537" y="798"/>
                </a:cubicBezTo>
                <a:cubicBezTo>
                  <a:pt x="6536" y="799"/>
                  <a:pt x="6534" y="800"/>
                  <a:pt x="6533" y="800"/>
                </a:cubicBezTo>
                <a:cubicBezTo>
                  <a:pt x="6523" y="800"/>
                  <a:pt x="6513" y="762"/>
                  <a:pt x="6513" y="762"/>
                </a:cubicBezTo>
                <a:cubicBezTo>
                  <a:pt x="6513" y="774"/>
                  <a:pt x="6507" y="780"/>
                  <a:pt x="6500" y="780"/>
                </a:cubicBezTo>
                <a:cubicBezTo>
                  <a:pt x="6492" y="780"/>
                  <a:pt x="6483" y="774"/>
                  <a:pt x="6477" y="762"/>
                </a:cubicBezTo>
                <a:lnTo>
                  <a:pt x="6477" y="762"/>
                </a:lnTo>
                <a:cubicBezTo>
                  <a:pt x="6486" y="787"/>
                  <a:pt x="6482" y="793"/>
                  <a:pt x="6476" y="793"/>
                </a:cubicBezTo>
                <a:cubicBezTo>
                  <a:pt x="6469" y="793"/>
                  <a:pt x="6459" y="787"/>
                  <a:pt x="6453" y="787"/>
                </a:cubicBezTo>
                <a:cubicBezTo>
                  <a:pt x="6448" y="787"/>
                  <a:pt x="6446" y="792"/>
                  <a:pt x="6454" y="810"/>
                </a:cubicBezTo>
                <a:lnTo>
                  <a:pt x="6430" y="774"/>
                </a:lnTo>
                <a:lnTo>
                  <a:pt x="6430" y="774"/>
                </a:lnTo>
                <a:cubicBezTo>
                  <a:pt x="6442" y="798"/>
                  <a:pt x="6454" y="834"/>
                  <a:pt x="6454" y="846"/>
                </a:cubicBezTo>
                <a:cubicBezTo>
                  <a:pt x="6430" y="834"/>
                  <a:pt x="6418" y="798"/>
                  <a:pt x="6406" y="786"/>
                </a:cubicBezTo>
                <a:lnTo>
                  <a:pt x="6406" y="786"/>
                </a:lnTo>
                <a:lnTo>
                  <a:pt x="6442" y="846"/>
                </a:lnTo>
                <a:cubicBezTo>
                  <a:pt x="6420" y="833"/>
                  <a:pt x="6401" y="829"/>
                  <a:pt x="6385" y="829"/>
                </a:cubicBezTo>
                <a:cubicBezTo>
                  <a:pt x="6347" y="829"/>
                  <a:pt x="6318" y="851"/>
                  <a:pt x="6281" y="851"/>
                </a:cubicBezTo>
                <a:cubicBezTo>
                  <a:pt x="6272" y="851"/>
                  <a:pt x="6262" y="849"/>
                  <a:pt x="6251" y="846"/>
                </a:cubicBezTo>
                <a:cubicBezTo>
                  <a:pt x="6227" y="869"/>
                  <a:pt x="6215" y="905"/>
                  <a:pt x="6192" y="905"/>
                </a:cubicBezTo>
                <a:lnTo>
                  <a:pt x="6156" y="893"/>
                </a:lnTo>
                <a:lnTo>
                  <a:pt x="6156" y="893"/>
                </a:lnTo>
                <a:lnTo>
                  <a:pt x="6192" y="917"/>
                </a:lnTo>
                <a:cubicBezTo>
                  <a:pt x="6180" y="929"/>
                  <a:pt x="6192" y="941"/>
                  <a:pt x="6180" y="941"/>
                </a:cubicBezTo>
                <a:cubicBezTo>
                  <a:pt x="6160" y="934"/>
                  <a:pt x="6134" y="924"/>
                  <a:pt x="6111" y="924"/>
                </a:cubicBezTo>
                <a:cubicBezTo>
                  <a:pt x="6093" y="924"/>
                  <a:pt x="6078" y="931"/>
                  <a:pt x="6073" y="953"/>
                </a:cubicBezTo>
                <a:cubicBezTo>
                  <a:pt x="6075" y="973"/>
                  <a:pt x="6074" y="980"/>
                  <a:pt x="6071" y="980"/>
                </a:cubicBezTo>
                <a:cubicBezTo>
                  <a:pt x="6062" y="980"/>
                  <a:pt x="6042" y="944"/>
                  <a:pt x="6032" y="944"/>
                </a:cubicBezTo>
                <a:cubicBezTo>
                  <a:pt x="6028" y="944"/>
                  <a:pt x="6025" y="949"/>
                  <a:pt x="6025" y="965"/>
                </a:cubicBezTo>
                <a:cubicBezTo>
                  <a:pt x="6025" y="953"/>
                  <a:pt x="6025" y="941"/>
                  <a:pt x="6025" y="929"/>
                </a:cubicBezTo>
                <a:cubicBezTo>
                  <a:pt x="6013" y="965"/>
                  <a:pt x="6001" y="988"/>
                  <a:pt x="6001" y="1036"/>
                </a:cubicBezTo>
                <a:cubicBezTo>
                  <a:pt x="5990" y="1013"/>
                  <a:pt x="5983" y="1006"/>
                  <a:pt x="5979" y="1006"/>
                </a:cubicBezTo>
                <a:cubicBezTo>
                  <a:pt x="5973" y="1006"/>
                  <a:pt x="5973" y="1022"/>
                  <a:pt x="5970" y="1022"/>
                </a:cubicBezTo>
                <a:cubicBezTo>
                  <a:pt x="5970" y="1022"/>
                  <a:pt x="5970" y="1022"/>
                  <a:pt x="5970" y="1022"/>
                </a:cubicBezTo>
                <a:lnTo>
                  <a:pt x="5970" y="1022"/>
                </a:lnTo>
                <a:lnTo>
                  <a:pt x="5977" y="1036"/>
                </a:lnTo>
                <a:cubicBezTo>
                  <a:pt x="5965" y="1024"/>
                  <a:pt x="5954" y="1024"/>
                  <a:pt x="5942" y="1000"/>
                </a:cubicBezTo>
                <a:lnTo>
                  <a:pt x="5942" y="1000"/>
                </a:lnTo>
                <a:lnTo>
                  <a:pt x="5954" y="1036"/>
                </a:lnTo>
                <a:lnTo>
                  <a:pt x="5954" y="1036"/>
                </a:lnTo>
                <a:lnTo>
                  <a:pt x="5930" y="1012"/>
                </a:lnTo>
                <a:cubicBezTo>
                  <a:pt x="5923" y="1012"/>
                  <a:pt x="5917" y="1023"/>
                  <a:pt x="5906" y="1023"/>
                </a:cubicBezTo>
                <a:cubicBezTo>
                  <a:pt x="5898" y="1023"/>
                  <a:pt x="5886" y="1015"/>
                  <a:pt x="5870" y="988"/>
                </a:cubicBezTo>
                <a:cubicBezTo>
                  <a:pt x="5858" y="1048"/>
                  <a:pt x="5799" y="1060"/>
                  <a:pt x="5751" y="1072"/>
                </a:cubicBezTo>
                <a:cubicBezTo>
                  <a:pt x="5751" y="1096"/>
                  <a:pt x="5739" y="1107"/>
                  <a:pt x="5739" y="1107"/>
                </a:cubicBezTo>
                <a:lnTo>
                  <a:pt x="5715" y="1084"/>
                </a:lnTo>
                <a:cubicBezTo>
                  <a:pt x="5706" y="1093"/>
                  <a:pt x="5712" y="1126"/>
                  <a:pt x="5702" y="1126"/>
                </a:cubicBezTo>
                <a:cubicBezTo>
                  <a:pt x="5700" y="1126"/>
                  <a:pt x="5696" y="1124"/>
                  <a:pt x="5692" y="1119"/>
                </a:cubicBezTo>
                <a:cubicBezTo>
                  <a:pt x="5689" y="1122"/>
                  <a:pt x="5686" y="1123"/>
                  <a:pt x="5683" y="1123"/>
                </a:cubicBezTo>
                <a:cubicBezTo>
                  <a:pt x="5680" y="1123"/>
                  <a:pt x="5677" y="1122"/>
                  <a:pt x="5675" y="1122"/>
                </a:cubicBezTo>
                <a:cubicBezTo>
                  <a:pt x="5671" y="1122"/>
                  <a:pt x="5668" y="1125"/>
                  <a:pt x="5668" y="1143"/>
                </a:cubicBezTo>
                <a:cubicBezTo>
                  <a:pt x="5666" y="1145"/>
                  <a:pt x="5664" y="1146"/>
                  <a:pt x="5661" y="1146"/>
                </a:cubicBezTo>
                <a:cubicBezTo>
                  <a:pt x="5652" y="1146"/>
                  <a:pt x="5642" y="1125"/>
                  <a:pt x="5632" y="1096"/>
                </a:cubicBezTo>
                <a:lnTo>
                  <a:pt x="5632" y="1096"/>
                </a:lnTo>
                <a:cubicBezTo>
                  <a:pt x="5640" y="1119"/>
                  <a:pt x="5640" y="1127"/>
                  <a:pt x="5636" y="1127"/>
                </a:cubicBezTo>
                <a:cubicBezTo>
                  <a:pt x="5629" y="1127"/>
                  <a:pt x="5608" y="1096"/>
                  <a:pt x="5608" y="1096"/>
                </a:cubicBezTo>
                <a:cubicBezTo>
                  <a:pt x="5608" y="1096"/>
                  <a:pt x="5453" y="1119"/>
                  <a:pt x="5299" y="1191"/>
                </a:cubicBezTo>
                <a:cubicBezTo>
                  <a:pt x="5132" y="1250"/>
                  <a:pt x="4977" y="1357"/>
                  <a:pt x="4977" y="1560"/>
                </a:cubicBezTo>
                <a:cubicBezTo>
                  <a:pt x="4977" y="1596"/>
                  <a:pt x="4977" y="1619"/>
                  <a:pt x="4989" y="1655"/>
                </a:cubicBezTo>
                <a:cubicBezTo>
                  <a:pt x="4989" y="1656"/>
                  <a:pt x="4989" y="1657"/>
                  <a:pt x="4989" y="1657"/>
                </a:cubicBezTo>
                <a:cubicBezTo>
                  <a:pt x="4986" y="1657"/>
                  <a:pt x="4974" y="1632"/>
                  <a:pt x="4969" y="1632"/>
                </a:cubicBezTo>
                <a:cubicBezTo>
                  <a:pt x="4967" y="1632"/>
                  <a:pt x="4965" y="1635"/>
                  <a:pt x="4965" y="1643"/>
                </a:cubicBezTo>
                <a:cubicBezTo>
                  <a:pt x="4989" y="1655"/>
                  <a:pt x="4989" y="1727"/>
                  <a:pt x="5025" y="1762"/>
                </a:cubicBezTo>
                <a:lnTo>
                  <a:pt x="5013" y="1774"/>
                </a:lnTo>
                <a:cubicBezTo>
                  <a:pt x="5015" y="1778"/>
                  <a:pt x="5017" y="1780"/>
                  <a:pt x="5018" y="1780"/>
                </a:cubicBezTo>
                <a:cubicBezTo>
                  <a:pt x="5023" y="1780"/>
                  <a:pt x="5025" y="1767"/>
                  <a:pt x="5029" y="1767"/>
                </a:cubicBezTo>
                <a:cubicBezTo>
                  <a:pt x="5029" y="1767"/>
                  <a:pt x="5029" y="1767"/>
                  <a:pt x="5029" y="1767"/>
                </a:cubicBezTo>
                <a:lnTo>
                  <a:pt x="5029" y="1767"/>
                </a:lnTo>
                <a:lnTo>
                  <a:pt x="5013" y="1727"/>
                </a:lnTo>
                <a:cubicBezTo>
                  <a:pt x="5023" y="1727"/>
                  <a:pt x="5033" y="1735"/>
                  <a:pt x="5036" y="1752"/>
                </a:cubicBezTo>
                <a:lnTo>
                  <a:pt x="5036" y="1752"/>
                </a:lnTo>
                <a:cubicBezTo>
                  <a:pt x="5033" y="1725"/>
                  <a:pt x="5021" y="1675"/>
                  <a:pt x="5038" y="1675"/>
                </a:cubicBezTo>
                <a:cubicBezTo>
                  <a:pt x="5041" y="1675"/>
                  <a:pt x="5044" y="1676"/>
                  <a:pt x="5049" y="1679"/>
                </a:cubicBezTo>
                <a:lnTo>
                  <a:pt x="5037" y="1691"/>
                </a:lnTo>
                <a:cubicBezTo>
                  <a:pt x="5038" y="1689"/>
                  <a:pt x="5040" y="1688"/>
                  <a:pt x="5042" y="1688"/>
                </a:cubicBezTo>
                <a:cubicBezTo>
                  <a:pt x="5052" y="1688"/>
                  <a:pt x="5062" y="1716"/>
                  <a:pt x="5072" y="1727"/>
                </a:cubicBezTo>
                <a:lnTo>
                  <a:pt x="5061" y="1727"/>
                </a:lnTo>
                <a:lnTo>
                  <a:pt x="5084" y="1750"/>
                </a:lnTo>
                <a:cubicBezTo>
                  <a:pt x="5083" y="1749"/>
                  <a:pt x="5082" y="1748"/>
                  <a:pt x="5081" y="1748"/>
                </a:cubicBezTo>
                <a:cubicBezTo>
                  <a:pt x="5073" y="1748"/>
                  <a:pt x="5074" y="1786"/>
                  <a:pt x="5084" y="1786"/>
                </a:cubicBezTo>
                <a:cubicBezTo>
                  <a:pt x="5087" y="1788"/>
                  <a:pt x="5088" y="1789"/>
                  <a:pt x="5088" y="1789"/>
                </a:cubicBezTo>
                <a:cubicBezTo>
                  <a:pt x="5088" y="1789"/>
                  <a:pt x="5075" y="1772"/>
                  <a:pt x="5084" y="1762"/>
                </a:cubicBezTo>
                <a:cubicBezTo>
                  <a:pt x="5084" y="1761"/>
                  <a:pt x="5085" y="1760"/>
                  <a:pt x="5085" y="1760"/>
                </a:cubicBezTo>
                <a:cubicBezTo>
                  <a:pt x="5087" y="1760"/>
                  <a:pt x="5096" y="1788"/>
                  <a:pt x="5096" y="1798"/>
                </a:cubicBezTo>
                <a:lnTo>
                  <a:pt x="5108" y="1798"/>
                </a:lnTo>
                <a:cubicBezTo>
                  <a:pt x="5114" y="1810"/>
                  <a:pt x="5114" y="1810"/>
                  <a:pt x="5114" y="1810"/>
                </a:cubicBezTo>
                <a:cubicBezTo>
                  <a:pt x="5114" y="1810"/>
                  <a:pt x="5114" y="1810"/>
                  <a:pt x="5120" y="1822"/>
                </a:cubicBezTo>
                <a:lnTo>
                  <a:pt x="5120" y="1786"/>
                </a:lnTo>
                <a:cubicBezTo>
                  <a:pt x="5130" y="1805"/>
                  <a:pt x="5135" y="1812"/>
                  <a:pt x="5138" y="1812"/>
                </a:cubicBezTo>
                <a:cubicBezTo>
                  <a:pt x="5144" y="1812"/>
                  <a:pt x="5142" y="1791"/>
                  <a:pt x="5145" y="1791"/>
                </a:cubicBezTo>
                <a:cubicBezTo>
                  <a:pt x="5147" y="1791"/>
                  <a:pt x="5150" y="1796"/>
                  <a:pt x="5156" y="1810"/>
                </a:cubicBezTo>
                <a:cubicBezTo>
                  <a:pt x="5156" y="1834"/>
                  <a:pt x="5168" y="1834"/>
                  <a:pt x="5180" y="1858"/>
                </a:cubicBezTo>
                <a:lnTo>
                  <a:pt x="5203" y="1846"/>
                </a:lnTo>
                <a:cubicBezTo>
                  <a:pt x="5212" y="1846"/>
                  <a:pt x="5208" y="1859"/>
                  <a:pt x="5205" y="1861"/>
                </a:cubicBezTo>
                <a:lnTo>
                  <a:pt x="5205" y="1861"/>
                </a:lnTo>
                <a:cubicBezTo>
                  <a:pt x="5205" y="1860"/>
                  <a:pt x="5204" y="1859"/>
                  <a:pt x="5203" y="1858"/>
                </a:cubicBezTo>
                <a:lnTo>
                  <a:pt x="5203" y="1858"/>
                </a:lnTo>
                <a:cubicBezTo>
                  <a:pt x="5203" y="1860"/>
                  <a:pt x="5204" y="1861"/>
                  <a:pt x="5205" y="1861"/>
                </a:cubicBezTo>
                <a:cubicBezTo>
                  <a:pt x="5205" y="1861"/>
                  <a:pt x="5205" y="1861"/>
                  <a:pt x="5205" y="1861"/>
                </a:cubicBezTo>
                <a:lnTo>
                  <a:pt x="5205" y="1861"/>
                </a:lnTo>
                <a:cubicBezTo>
                  <a:pt x="5207" y="1864"/>
                  <a:pt x="5209" y="1866"/>
                  <a:pt x="5210" y="1866"/>
                </a:cubicBezTo>
                <a:cubicBezTo>
                  <a:pt x="5215" y="1866"/>
                  <a:pt x="5215" y="1843"/>
                  <a:pt x="5215" y="1834"/>
                </a:cubicBezTo>
                <a:cubicBezTo>
                  <a:pt x="5227" y="1858"/>
                  <a:pt x="5239" y="1834"/>
                  <a:pt x="5251" y="1881"/>
                </a:cubicBezTo>
                <a:cubicBezTo>
                  <a:pt x="5253" y="1882"/>
                  <a:pt x="5254" y="1883"/>
                  <a:pt x="5255" y="1883"/>
                </a:cubicBezTo>
                <a:cubicBezTo>
                  <a:pt x="5268" y="1883"/>
                  <a:pt x="5248" y="1829"/>
                  <a:pt x="5257" y="1829"/>
                </a:cubicBezTo>
                <a:cubicBezTo>
                  <a:pt x="5258" y="1829"/>
                  <a:pt x="5260" y="1831"/>
                  <a:pt x="5263" y="1834"/>
                </a:cubicBezTo>
                <a:cubicBezTo>
                  <a:pt x="5275" y="1858"/>
                  <a:pt x="5251" y="1846"/>
                  <a:pt x="5275" y="1869"/>
                </a:cubicBezTo>
                <a:lnTo>
                  <a:pt x="5287" y="1858"/>
                </a:lnTo>
                <a:cubicBezTo>
                  <a:pt x="5287" y="1867"/>
                  <a:pt x="5294" y="1891"/>
                  <a:pt x="5292" y="1895"/>
                </a:cubicBezTo>
                <a:lnTo>
                  <a:pt x="5292" y="1895"/>
                </a:lnTo>
                <a:cubicBezTo>
                  <a:pt x="5290" y="1894"/>
                  <a:pt x="5288" y="1894"/>
                  <a:pt x="5287" y="1893"/>
                </a:cubicBezTo>
                <a:lnTo>
                  <a:pt x="5287" y="1893"/>
                </a:lnTo>
                <a:cubicBezTo>
                  <a:pt x="5288" y="1895"/>
                  <a:pt x="5290" y="1896"/>
                  <a:pt x="5290" y="1896"/>
                </a:cubicBezTo>
                <a:cubicBezTo>
                  <a:pt x="5291" y="1896"/>
                  <a:pt x="5291" y="1895"/>
                  <a:pt x="5292" y="1895"/>
                </a:cubicBezTo>
                <a:lnTo>
                  <a:pt x="5292" y="1895"/>
                </a:lnTo>
                <a:cubicBezTo>
                  <a:pt x="5348" y="1918"/>
                  <a:pt x="5405" y="2004"/>
                  <a:pt x="5443" y="2004"/>
                </a:cubicBezTo>
                <a:cubicBezTo>
                  <a:pt x="5451" y="2004"/>
                  <a:pt x="5459" y="1999"/>
                  <a:pt x="5465" y="1989"/>
                </a:cubicBezTo>
                <a:cubicBezTo>
                  <a:pt x="5489" y="2024"/>
                  <a:pt x="5477" y="2012"/>
                  <a:pt x="5477" y="2036"/>
                </a:cubicBezTo>
                <a:cubicBezTo>
                  <a:pt x="5480" y="2023"/>
                  <a:pt x="5485" y="2018"/>
                  <a:pt x="5491" y="2018"/>
                </a:cubicBezTo>
                <a:cubicBezTo>
                  <a:pt x="5512" y="2018"/>
                  <a:pt x="5549" y="2073"/>
                  <a:pt x="5568" y="2073"/>
                </a:cubicBezTo>
                <a:cubicBezTo>
                  <a:pt x="5570" y="2073"/>
                  <a:pt x="5571" y="2073"/>
                  <a:pt x="5573" y="2072"/>
                </a:cubicBezTo>
                <a:lnTo>
                  <a:pt x="5573" y="2048"/>
                </a:lnTo>
                <a:cubicBezTo>
                  <a:pt x="5597" y="2073"/>
                  <a:pt x="5616" y="2080"/>
                  <a:pt x="5633" y="2080"/>
                </a:cubicBezTo>
                <a:cubicBezTo>
                  <a:pt x="5661" y="2080"/>
                  <a:pt x="5682" y="2059"/>
                  <a:pt x="5714" y="2059"/>
                </a:cubicBezTo>
                <a:cubicBezTo>
                  <a:pt x="5718" y="2059"/>
                  <a:pt x="5723" y="2059"/>
                  <a:pt x="5727" y="2060"/>
                </a:cubicBezTo>
                <a:lnTo>
                  <a:pt x="5715" y="2048"/>
                </a:lnTo>
                <a:cubicBezTo>
                  <a:pt x="5715" y="2012"/>
                  <a:pt x="5715" y="2012"/>
                  <a:pt x="5727" y="2000"/>
                </a:cubicBezTo>
                <a:cubicBezTo>
                  <a:pt x="5727" y="2003"/>
                  <a:pt x="5728" y="2008"/>
                  <a:pt x="5729" y="2014"/>
                </a:cubicBezTo>
                <a:lnTo>
                  <a:pt x="5729" y="2014"/>
                </a:lnTo>
                <a:cubicBezTo>
                  <a:pt x="5729" y="2013"/>
                  <a:pt x="5728" y="2013"/>
                  <a:pt x="5727" y="2012"/>
                </a:cubicBezTo>
                <a:lnTo>
                  <a:pt x="5727" y="2012"/>
                </a:lnTo>
                <a:cubicBezTo>
                  <a:pt x="5727" y="2017"/>
                  <a:pt x="5729" y="2022"/>
                  <a:pt x="5733" y="2027"/>
                </a:cubicBezTo>
                <a:lnTo>
                  <a:pt x="5733" y="2027"/>
                </a:lnTo>
                <a:cubicBezTo>
                  <a:pt x="5731" y="2022"/>
                  <a:pt x="5730" y="2018"/>
                  <a:pt x="5729" y="2014"/>
                </a:cubicBezTo>
                <a:lnTo>
                  <a:pt x="5729" y="2014"/>
                </a:lnTo>
                <a:cubicBezTo>
                  <a:pt x="5753" y="2029"/>
                  <a:pt x="5778" y="2034"/>
                  <a:pt x="5803" y="2034"/>
                </a:cubicBezTo>
                <a:cubicBezTo>
                  <a:pt x="5841" y="2034"/>
                  <a:pt x="5881" y="2022"/>
                  <a:pt x="5924" y="2022"/>
                </a:cubicBezTo>
                <a:cubicBezTo>
                  <a:pt x="5934" y="2022"/>
                  <a:pt x="5944" y="2023"/>
                  <a:pt x="5954" y="2024"/>
                </a:cubicBezTo>
                <a:cubicBezTo>
                  <a:pt x="6025" y="1965"/>
                  <a:pt x="6144" y="1977"/>
                  <a:pt x="6215" y="1929"/>
                </a:cubicBezTo>
                <a:cubicBezTo>
                  <a:pt x="6204" y="1929"/>
                  <a:pt x="6180" y="1869"/>
                  <a:pt x="6204" y="1869"/>
                </a:cubicBezTo>
                <a:cubicBezTo>
                  <a:pt x="6225" y="1901"/>
                  <a:pt x="6236" y="1911"/>
                  <a:pt x="6244" y="1911"/>
                </a:cubicBezTo>
                <a:cubicBezTo>
                  <a:pt x="6257" y="1911"/>
                  <a:pt x="6258" y="1884"/>
                  <a:pt x="6271" y="1884"/>
                </a:cubicBezTo>
                <a:cubicBezTo>
                  <a:pt x="6277" y="1884"/>
                  <a:pt x="6286" y="1890"/>
                  <a:pt x="6299" y="1905"/>
                </a:cubicBezTo>
                <a:cubicBezTo>
                  <a:pt x="6335" y="1846"/>
                  <a:pt x="6418" y="1917"/>
                  <a:pt x="6430" y="1822"/>
                </a:cubicBezTo>
                <a:lnTo>
                  <a:pt x="6442" y="1846"/>
                </a:lnTo>
                <a:cubicBezTo>
                  <a:pt x="6444" y="1848"/>
                  <a:pt x="6446" y="1849"/>
                  <a:pt x="6446" y="1849"/>
                </a:cubicBezTo>
                <a:cubicBezTo>
                  <a:pt x="6450" y="1849"/>
                  <a:pt x="6444" y="1834"/>
                  <a:pt x="6454" y="1834"/>
                </a:cubicBezTo>
                <a:cubicBezTo>
                  <a:pt x="6456" y="1835"/>
                  <a:pt x="6459" y="1836"/>
                  <a:pt x="6461" y="1836"/>
                </a:cubicBezTo>
                <a:cubicBezTo>
                  <a:pt x="6478" y="1836"/>
                  <a:pt x="6488" y="1808"/>
                  <a:pt x="6497" y="1808"/>
                </a:cubicBezTo>
                <a:cubicBezTo>
                  <a:pt x="6499" y="1808"/>
                  <a:pt x="6500" y="1809"/>
                  <a:pt x="6501" y="1810"/>
                </a:cubicBezTo>
                <a:lnTo>
                  <a:pt x="6489" y="1774"/>
                </a:lnTo>
                <a:lnTo>
                  <a:pt x="6489" y="1774"/>
                </a:lnTo>
                <a:cubicBezTo>
                  <a:pt x="6489" y="1774"/>
                  <a:pt x="6495" y="1785"/>
                  <a:pt x="6498" y="1785"/>
                </a:cubicBezTo>
                <a:cubicBezTo>
                  <a:pt x="6500" y="1785"/>
                  <a:pt x="6501" y="1782"/>
                  <a:pt x="6501" y="1774"/>
                </a:cubicBezTo>
                <a:lnTo>
                  <a:pt x="6513" y="1798"/>
                </a:lnTo>
                <a:lnTo>
                  <a:pt x="6513" y="1762"/>
                </a:lnTo>
                <a:cubicBezTo>
                  <a:pt x="6521" y="1781"/>
                  <a:pt x="6526" y="1787"/>
                  <a:pt x="6530" y="1787"/>
                </a:cubicBezTo>
                <a:cubicBezTo>
                  <a:pt x="6537" y="1787"/>
                  <a:pt x="6542" y="1769"/>
                  <a:pt x="6551" y="1769"/>
                </a:cubicBezTo>
                <a:cubicBezTo>
                  <a:pt x="6554" y="1769"/>
                  <a:pt x="6557" y="1771"/>
                  <a:pt x="6561" y="1774"/>
                </a:cubicBezTo>
                <a:cubicBezTo>
                  <a:pt x="6571" y="1764"/>
                  <a:pt x="6582" y="1725"/>
                  <a:pt x="6601" y="1725"/>
                </a:cubicBezTo>
                <a:cubicBezTo>
                  <a:pt x="6603" y="1725"/>
                  <a:pt x="6606" y="1725"/>
                  <a:pt x="6608" y="1727"/>
                </a:cubicBezTo>
                <a:cubicBezTo>
                  <a:pt x="6620" y="1750"/>
                  <a:pt x="6644" y="1738"/>
                  <a:pt x="6668" y="1750"/>
                </a:cubicBezTo>
                <a:cubicBezTo>
                  <a:pt x="6692" y="1727"/>
                  <a:pt x="6739" y="1703"/>
                  <a:pt x="6775" y="1691"/>
                </a:cubicBezTo>
                <a:lnTo>
                  <a:pt x="6763" y="1655"/>
                </a:lnTo>
                <a:lnTo>
                  <a:pt x="6763" y="1643"/>
                </a:lnTo>
                <a:cubicBezTo>
                  <a:pt x="6775" y="1655"/>
                  <a:pt x="6775" y="1655"/>
                  <a:pt x="6775" y="1667"/>
                </a:cubicBezTo>
                <a:cubicBezTo>
                  <a:pt x="6781" y="1676"/>
                  <a:pt x="6785" y="1679"/>
                  <a:pt x="6787" y="1679"/>
                </a:cubicBezTo>
                <a:cubicBezTo>
                  <a:pt x="6792" y="1679"/>
                  <a:pt x="6793" y="1669"/>
                  <a:pt x="6796" y="1664"/>
                </a:cubicBezTo>
                <a:lnTo>
                  <a:pt x="6796" y="1664"/>
                </a:lnTo>
                <a:cubicBezTo>
                  <a:pt x="6797" y="1665"/>
                  <a:pt x="6798" y="1666"/>
                  <a:pt x="6799" y="1667"/>
                </a:cubicBezTo>
                <a:cubicBezTo>
                  <a:pt x="6799" y="1666"/>
                  <a:pt x="6799" y="1664"/>
                  <a:pt x="6798" y="1662"/>
                </a:cubicBezTo>
                <a:lnTo>
                  <a:pt x="6798" y="1662"/>
                </a:lnTo>
                <a:cubicBezTo>
                  <a:pt x="6798" y="1663"/>
                  <a:pt x="6797" y="1663"/>
                  <a:pt x="6796" y="1664"/>
                </a:cubicBezTo>
                <a:lnTo>
                  <a:pt x="6796" y="1664"/>
                </a:lnTo>
                <a:cubicBezTo>
                  <a:pt x="6778" y="1644"/>
                  <a:pt x="6776" y="1617"/>
                  <a:pt x="6783" y="1617"/>
                </a:cubicBezTo>
                <a:cubicBezTo>
                  <a:pt x="6784" y="1617"/>
                  <a:pt x="6785" y="1618"/>
                  <a:pt x="6787" y="1619"/>
                </a:cubicBezTo>
                <a:lnTo>
                  <a:pt x="6799" y="1631"/>
                </a:lnTo>
                <a:lnTo>
                  <a:pt x="6787" y="1608"/>
                </a:lnTo>
                <a:lnTo>
                  <a:pt x="6787" y="1608"/>
                </a:lnTo>
                <a:cubicBezTo>
                  <a:pt x="6811" y="1631"/>
                  <a:pt x="6823" y="1643"/>
                  <a:pt x="6835" y="1679"/>
                </a:cubicBezTo>
                <a:cubicBezTo>
                  <a:pt x="6858" y="1655"/>
                  <a:pt x="6858" y="1596"/>
                  <a:pt x="6906" y="1596"/>
                </a:cubicBezTo>
                <a:cubicBezTo>
                  <a:pt x="6909" y="1605"/>
                  <a:pt x="6912" y="1608"/>
                  <a:pt x="6914" y="1608"/>
                </a:cubicBezTo>
                <a:cubicBezTo>
                  <a:pt x="6917" y="1608"/>
                  <a:pt x="6919" y="1603"/>
                  <a:pt x="6923" y="1603"/>
                </a:cubicBezTo>
                <a:cubicBezTo>
                  <a:pt x="6927" y="1603"/>
                  <a:pt x="6933" y="1609"/>
                  <a:pt x="6942" y="1631"/>
                </a:cubicBezTo>
                <a:cubicBezTo>
                  <a:pt x="6954" y="1596"/>
                  <a:pt x="6918" y="1584"/>
                  <a:pt x="6906" y="1536"/>
                </a:cubicBezTo>
                <a:cubicBezTo>
                  <a:pt x="6914" y="1536"/>
                  <a:pt x="6911" y="1531"/>
                  <a:pt x="6912" y="1531"/>
                </a:cubicBezTo>
                <a:lnTo>
                  <a:pt x="6912" y="1531"/>
                </a:lnTo>
                <a:cubicBezTo>
                  <a:pt x="6913" y="1531"/>
                  <a:pt x="6914" y="1532"/>
                  <a:pt x="6918" y="1536"/>
                </a:cubicBezTo>
                <a:cubicBezTo>
                  <a:pt x="6930" y="1560"/>
                  <a:pt x="6942" y="1572"/>
                  <a:pt x="6942" y="1584"/>
                </a:cubicBezTo>
                <a:lnTo>
                  <a:pt x="6954" y="1572"/>
                </a:lnTo>
                <a:cubicBezTo>
                  <a:pt x="6954" y="1572"/>
                  <a:pt x="6954" y="1584"/>
                  <a:pt x="6954" y="1584"/>
                </a:cubicBezTo>
                <a:cubicBezTo>
                  <a:pt x="6960" y="1572"/>
                  <a:pt x="6969" y="1569"/>
                  <a:pt x="6977" y="1569"/>
                </a:cubicBezTo>
                <a:cubicBezTo>
                  <a:pt x="6986" y="1569"/>
                  <a:pt x="6995" y="1572"/>
                  <a:pt x="7001" y="1572"/>
                </a:cubicBezTo>
                <a:cubicBezTo>
                  <a:pt x="6942" y="1655"/>
                  <a:pt x="6894" y="1691"/>
                  <a:pt x="6811" y="1798"/>
                </a:cubicBezTo>
                <a:cubicBezTo>
                  <a:pt x="6827" y="1766"/>
                  <a:pt x="6823" y="1755"/>
                  <a:pt x="6810" y="1755"/>
                </a:cubicBezTo>
                <a:cubicBezTo>
                  <a:pt x="6788" y="1755"/>
                  <a:pt x="6740" y="1786"/>
                  <a:pt x="6729" y="1786"/>
                </a:cubicBezTo>
                <a:cubicBezTo>
                  <a:pt x="6723" y="1786"/>
                  <a:pt x="6727" y="1777"/>
                  <a:pt x="6751" y="1750"/>
                </a:cubicBezTo>
                <a:lnTo>
                  <a:pt x="6751" y="1750"/>
                </a:lnTo>
                <a:cubicBezTo>
                  <a:pt x="6680" y="1786"/>
                  <a:pt x="6692" y="1834"/>
                  <a:pt x="6656" y="1881"/>
                </a:cubicBezTo>
                <a:cubicBezTo>
                  <a:pt x="6646" y="1889"/>
                  <a:pt x="6637" y="1892"/>
                  <a:pt x="6630" y="1892"/>
                </a:cubicBezTo>
                <a:cubicBezTo>
                  <a:pt x="6605" y="1892"/>
                  <a:pt x="6595" y="1857"/>
                  <a:pt x="6611" y="1817"/>
                </a:cubicBezTo>
                <a:lnTo>
                  <a:pt x="6611" y="1817"/>
                </a:lnTo>
                <a:lnTo>
                  <a:pt x="6585" y="1869"/>
                </a:lnTo>
                <a:lnTo>
                  <a:pt x="6573" y="1858"/>
                </a:lnTo>
                <a:lnTo>
                  <a:pt x="6549" y="1929"/>
                </a:lnTo>
                <a:cubicBezTo>
                  <a:pt x="6533" y="1938"/>
                  <a:pt x="6524" y="1941"/>
                  <a:pt x="6517" y="1941"/>
                </a:cubicBezTo>
                <a:cubicBezTo>
                  <a:pt x="6505" y="1941"/>
                  <a:pt x="6500" y="1933"/>
                  <a:pt x="6490" y="1933"/>
                </a:cubicBezTo>
                <a:cubicBezTo>
                  <a:pt x="6483" y="1933"/>
                  <a:pt x="6472" y="1938"/>
                  <a:pt x="6454" y="1953"/>
                </a:cubicBezTo>
                <a:lnTo>
                  <a:pt x="6477" y="1989"/>
                </a:lnTo>
                <a:lnTo>
                  <a:pt x="6418" y="2012"/>
                </a:lnTo>
                <a:cubicBezTo>
                  <a:pt x="6454" y="2012"/>
                  <a:pt x="6430" y="2048"/>
                  <a:pt x="6394" y="2084"/>
                </a:cubicBezTo>
                <a:lnTo>
                  <a:pt x="6382" y="2072"/>
                </a:lnTo>
                <a:lnTo>
                  <a:pt x="6346" y="2131"/>
                </a:lnTo>
                <a:cubicBezTo>
                  <a:pt x="6353" y="2116"/>
                  <a:pt x="6352" y="2111"/>
                  <a:pt x="6349" y="2111"/>
                </a:cubicBezTo>
                <a:cubicBezTo>
                  <a:pt x="6341" y="2111"/>
                  <a:pt x="6319" y="2133"/>
                  <a:pt x="6307" y="2133"/>
                </a:cubicBezTo>
                <a:cubicBezTo>
                  <a:pt x="6302" y="2133"/>
                  <a:pt x="6299" y="2130"/>
                  <a:pt x="6299" y="2119"/>
                </a:cubicBezTo>
                <a:cubicBezTo>
                  <a:pt x="6263" y="2155"/>
                  <a:pt x="6263" y="2167"/>
                  <a:pt x="6204" y="2239"/>
                </a:cubicBezTo>
                <a:lnTo>
                  <a:pt x="6239" y="2250"/>
                </a:lnTo>
                <a:cubicBezTo>
                  <a:pt x="6218" y="2283"/>
                  <a:pt x="6206" y="2292"/>
                  <a:pt x="6198" y="2292"/>
                </a:cubicBezTo>
                <a:cubicBezTo>
                  <a:pt x="6186" y="2292"/>
                  <a:pt x="6183" y="2271"/>
                  <a:pt x="6169" y="2271"/>
                </a:cubicBezTo>
                <a:cubicBezTo>
                  <a:pt x="6161" y="2271"/>
                  <a:pt x="6150" y="2277"/>
                  <a:pt x="6132" y="2298"/>
                </a:cubicBezTo>
                <a:lnTo>
                  <a:pt x="6156" y="2310"/>
                </a:lnTo>
                <a:cubicBezTo>
                  <a:pt x="6025" y="2393"/>
                  <a:pt x="6013" y="2524"/>
                  <a:pt x="5918" y="2584"/>
                </a:cubicBezTo>
                <a:cubicBezTo>
                  <a:pt x="5946" y="2538"/>
                  <a:pt x="5930" y="2520"/>
                  <a:pt x="5922" y="2520"/>
                </a:cubicBezTo>
                <a:cubicBezTo>
                  <a:pt x="5920" y="2520"/>
                  <a:pt x="5918" y="2522"/>
                  <a:pt x="5918" y="2524"/>
                </a:cubicBezTo>
                <a:cubicBezTo>
                  <a:pt x="5870" y="2608"/>
                  <a:pt x="5775" y="2715"/>
                  <a:pt x="5739" y="2822"/>
                </a:cubicBezTo>
                <a:cubicBezTo>
                  <a:pt x="5724" y="2822"/>
                  <a:pt x="5712" y="2821"/>
                  <a:pt x="5702" y="2821"/>
                </a:cubicBezTo>
                <a:cubicBezTo>
                  <a:pt x="5669" y="2821"/>
                  <a:pt x="5647" y="2828"/>
                  <a:pt x="5584" y="2881"/>
                </a:cubicBezTo>
                <a:cubicBezTo>
                  <a:pt x="5549" y="2941"/>
                  <a:pt x="5549" y="2953"/>
                  <a:pt x="5549" y="2989"/>
                </a:cubicBezTo>
                <a:cubicBezTo>
                  <a:pt x="5503" y="3034"/>
                  <a:pt x="5447" y="3144"/>
                  <a:pt x="5411" y="3144"/>
                </a:cubicBezTo>
                <a:cubicBezTo>
                  <a:pt x="5409" y="3144"/>
                  <a:pt x="5408" y="3144"/>
                  <a:pt x="5406" y="3143"/>
                </a:cubicBezTo>
                <a:lnTo>
                  <a:pt x="5406" y="3143"/>
                </a:lnTo>
                <a:cubicBezTo>
                  <a:pt x="5430" y="3167"/>
                  <a:pt x="5370" y="3191"/>
                  <a:pt x="5370" y="3239"/>
                </a:cubicBezTo>
                <a:lnTo>
                  <a:pt x="5346" y="3227"/>
                </a:lnTo>
                <a:lnTo>
                  <a:pt x="5382" y="3251"/>
                </a:lnTo>
                <a:cubicBezTo>
                  <a:pt x="5251" y="3310"/>
                  <a:pt x="5299" y="3441"/>
                  <a:pt x="5180" y="3513"/>
                </a:cubicBezTo>
                <a:lnTo>
                  <a:pt x="5180" y="3489"/>
                </a:lnTo>
                <a:lnTo>
                  <a:pt x="5156" y="3536"/>
                </a:lnTo>
                <a:cubicBezTo>
                  <a:pt x="5144" y="3536"/>
                  <a:pt x="5144" y="3513"/>
                  <a:pt x="5132" y="3501"/>
                </a:cubicBezTo>
                <a:lnTo>
                  <a:pt x="5001" y="3715"/>
                </a:lnTo>
                <a:lnTo>
                  <a:pt x="5049" y="3679"/>
                </a:lnTo>
                <a:lnTo>
                  <a:pt x="5049" y="3679"/>
                </a:lnTo>
                <a:cubicBezTo>
                  <a:pt x="5025" y="3727"/>
                  <a:pt x="5025" y="3774"/>
                  <a:pt x="4977" y="3810"/>
                </a:cubicBezTo>
                <a:cubicBezTo>
                  <a:pt x="4980" y="3785"/>
                  <a:pt x="4979" y="3776"/>
                  <a:pt x="4975" y="3776"/>
                </a:cubicBezTo>
                <a:cubicBezTo>
                  <a:pt x="4963" y="3776"/>
                  <a:pt x="4921" y="3882"/>
                  <a:pt x="4894" y="3882"/>
                </a:cubicBezTo>
                <a:lnTo>
                  <a:pt x="4906" y="3822"/>
                </a:lnTo>
                <a:lnTo>
                  <a:pt x="4906" y="3822"/>
                </a:lnTo>
                <a:cubicBezTo>
                  <a:pt x="4882" y="3894"/>
                  <a:pt x="4882" y="3894"/>
                  <a:pt x="4906" y="3905"/>
                </a:cubicBezTo>
                <a:cubicBezTo>
                  <a:pt x="4870" y="3989"/>
                  <a:pt x="4822" y="3929"/>
                  <a:pt x="4811" y="4024"/>
                </a:cubicBezTo>
                <a:lnTo>
                  <a:pt x="4846" y="3965"/>
                </a:lnTo>
                <a:cubicBezTo>
                  <a:pt x="4870" y="3965"/>
                  <a:pt x="4870" y="4013"/>
                  <a:pt x="4846" y="4048"/>
                </a:cubicBezTo>
                <a:cubicBezTo>
                  <a:pt x="4838" y="4048"/>
                  <a:pt x="4825" y="4059"/>
                  <a:pt x="4821" y="4059"/>
                </a:cubicBezTo>
                <a:cubicBezTo>
                  <a:pt x="4819" y="4059"/>
                  <a:pt x="4819" y="4058"/>
                  <a:pt x="4820" y="4055"/>
                </a:cubicBezTo>
                <a:lnTo>
                  <a:pt x="4820" y="4055"/>
                </a:lnTo>
                <a:cubicBezTo>
                  <a:pt x="4793" y="4115"/>
                  <a:pt x="4727" y="4204"/>
                  <a:pt x="4727" y="4239"/>
                </a:cubicBezTo>
                <a:cubicBezTo>
                  <a:pt x="4716" y="4246"/>
                  <a:pt x="4707" y="4249"/>
                  <a:pt x="4700" y="4249"/>
                </a:cubicBezTo>
                <a:cubicBezTo>
                  <a:pt x="4685" y="4249"/>
                  <a:pt x="4680" y="4235"/>
                  <a:pt x="4680" y="4227"/>
                </a:cubicBezTo>
                <a:cubicBezTo>
                  <a:pt x="4632" y="4370"/>
                  <a:pt x="4644" y="4286"/>
                  <a:pt x="4596" y="4441"/>
                </a:cubicBezTo>
                <a:lnTo>
                  <a:pt x="4584" y="4429"/>
                </a:lnTo>
                <a:lnTo>
                  <a:pt x="4584" y="4489"/>
                </a:lnTo>
                <a:lnTo>
                  <a:pt x="4513" y="4536"/>
                </a:lnTo>
                <a:lnTo>
                  <a:pt x="4513" y="4536"/>
                </a:lnTo>
                <a:lnTo>
                  <a:pt x="4549" y="4525"/>
                </a:lnTo>
                <a:lnTo>
                  <a:pt x="4549" y="4525"/>
                </a:lnTo>
                <a:cubicBezTo>
                  <a:pt x="4525" y="4572"/>
                  <a:pt x="4525" y="4608"/>
                  <a:pt x="4489" y="4656"/>
                </a:cubicBezTo>
                <a:lnTo>
                  <a:pt x="4477" y="4620"/>
                </a:lnTo>
                <a:cubicBezTo>
                  <a:pt x="4418" y="4763"/>
                  <a:pt x="4346" y="4751"/>
                  <a:pt x="4334" y="4906"/>
                </a:cubicBezTo>
                <a:cubicBezTo>
                  <a:pt x="4322" y="4906"/>
                  <a:pt x="4322" y="4882"/>
                  <a:pt x="4322" y="4870"/>
                </a:cubicBezTo>
                <a:cubicBezTo>
                  <a:pt x="4322" y="5013"/>
                  <a:pt x="4239" y="4941"/>
                  <a:pt x="4239" y="5084"/>
                </a:cubicBezTo>
                <a:cubicBezTo>
                  <a:pt x="4239" y="5080"/>
                  <a:pt x="4238" y="5079"/>
                  <a:pt x="4236" y="5079"/>
                </a:cubicBezTo>
                <a:cubicBezTo>
                  <a:pt x="4231" y="5079"/>
                  <a:pt x="4223" y="5084"/>
                  <a:pt x="4215" y="5084"/>
                </a:cubicBezTo>
                <a:lnTo>
                  <a:pt x="4215" y="5144"/>
                </a:lnTo>
                <a:lnTo>
                  <a:pt x="4180" y="5120"/>
                </a:lnTo>
                <a:lnTo>
                  <a:pt x="4215" y="5191"/>
                </a:lnTo>
                <a:lnTo>
                  <a:pt x="4156" y="5215"/>
                </a:lnTo>
                <a:lnTo>
                  <a:pt x="4168" y="5239"/>
                </a:lnTo>
                <a:cubicBezTo>
                  <a:pt x="4072" y="5275"/>
                  <a:pt x="4096" y="5382"/>
                  <a:pt x="4025" y="5441"/>
                </a:cubicBezTo>
                <a:lnTo>
                  <a:pt x="4072" y="5441"/>
                </a:lnTo>
                <a:cubicBezTo>
                  <a:pt x="4072" y="5489"/>
                  <a:pt x="4072" y="5537"/>
                  <a:pt x="4060" y="5584"/>
                </a:cubicBezTo>
                <a:cubicBezTo>
                  <a:pt x="3989" y="5584"/>
                  <a:pt x="3929" y="5584"/>
                  <a:pt x="3870" y="5596"/>
                </a:cubicBezTo>
                <a:cubicBezTo>
                  <a:pt x="3828" y="5619"/>
                  <a:pt x="3798" y="5627"/>
                  <a:pt x="3775" y="5627"/>
                </a:cubicBezTo>
                <a:cubicBezTo>
                  <a:pt x="3722" y="5627"/>
                  <a:pt x="3706" y="5584"/>
                  <a:pt x="3654" y="5584"/>
                </a:cubicBezTo>
                <a:cubicBezTo>
                  <a:pt x="3634" y="5584"/>
                  <a:pt x="3608" y="5590"/>
                  <a:pt x="3572" y="5608"/>
                </a:cubicBezTo>
                <a:cubicBezTo>
                  <a:pt x="3584" y="5596"/>
                  <a:pt x="3584" y="5584"/>
                  <a:pt x="3596" y="5572"/>
                </a:cubicBezTo>
                <a:lnTo>
                  <a:pt x="3596" y="5572"/>
                </a:lnTo>
                <a:cubicBezTo>
                  <a:pt x="3406" y="5632"/>
                  <a:pt x="3310" y="5656"/>
                  <a:pt x="3132" y="5751"/>
                </a:cubicBezTo>
                <a:cubicBezTo>
                  <a:pt x="3132" y="5728"/>
                  <a:pt x="3123" y="5720"/>
                  <a:pt x="3110" y="5720"/>
                </a:cubicBezTo>
                <a:cubicBezTo>
                  <a:pt x="3084" y="5720"/>
                  <a:pt x="3042" y="5751"/>
                  <a:pt x="3023" y="5751"/>
                </a:cubicBezTo>
                <a:cubicBezTo>
                  <a:pt x="3016" y="5751"/>
                  <a:pt x="3013" y="5747"/>
                  <a:pt x="3013" y="5739"/>
                </a:cubicBezTo>
                <a:lnTo>
                  <a:pt x="3013" y="5775"/>
                </a:lnTo>
                <a:cubicBezTo>
                  <a:pt x="3002" y="5772"/>
                  <a:pt x="2988" y="5771"/>
                  <a:pt x="2973" y="5771"/>
                </a:cubicBezTo>
                <a:cubicBezTo>
                  <a:pt x="2947" y="5771"/>
                  <a:pt x="2917" y="5774"/>
                  <a:pt x="2896" y="5774"/>
                </a:cubicBezTo>
                <a:cubicBezTo>
                  <a:pt x="2877" y="5774"/>
                  <a:pt x="2865" y="5772"/>
                  <a:pt x="2870" y="5763"/>
                </a:cubicBezTo>
                <a:lnTo>
                  <a:pt x="2870" y="5763"/>
                </a:lnTo>
                <a:lnTo>
                  <a:pt x="2798" y="5822"/>
                </a:lnTo>
                <a:lnTo>
                  <a:pt x="2775" y="5787"/>
                </a:lnTo>
                <a:cubicBezTo>
                  <a:pt x="2684" y="5817"/>
                  <a:pt x="2515" y="5916"/>
                  <a:pt x="2416" y="5916"/>
                </a:cubicBezTo>
                <a:cubicBezTo>
                  <a:pt x="2398" y="5916"/>
                  <a:pt x="2382" y="5913"/>
                  <a:pt x="2370" y="5906"/>
                </a:cubicBezTo>
                <a:cubicBezTo>
                  <a:pt x="2251" y="5989"/>
                  <a:pt x="2108" y="6096"/>
                  <a:pt x="1929" y="6180"/>
                </a:cubicBezTo>
                <a:cubicBezTo>
                  <a:pt x="1786" y="6299"/>
                  <a:pt x="1608" y="6406"/>
                  <a:pt x="1477" y="6525"/>
                </a:cubicBezTo>
                <a:cubicBezTo>
                  <a:pt x="1453" y="6572"/>
                  <a:pt x="1382" y="6644"/>
                  <a:pt x="1322" y="6703"/>
                </a:cubicBezTo>
                <a:lnTo>
                  <a:pt x="1239" y="6727"/>
                </a:lnTo>
                <a:cubicBezTo>
                  <a:pt x="1179" y="6799"/>
                  <a:pt x="1167" y="6906"/>
                  <a:pt x="1096" y="6942"/>
                </a:cubicBezTo>
                <a:cubicBezTo>
                  <a:pt x="1096" y="6942"/>
                  <a:pt x="1096" y="6930"/>
                  <a:pt x="1096" y="6930"/>
                </a:cubicBezTo>
                <a:cubicBezTo>
                  <a:pt x="1048" y="7001"/>
                  <a:pt x="977" y="7037"/>
                  <a:pt x="965" y="7120"/>
                </a:cubicBezTo>
                <a:cubicBezTo>
                  <a:pt x="918" y="7177"/>
                  <a:pt x="870" y="7226"/>
                  <a:pt x="841" y="7226"/>
                </a:cubicBezTo>
                <a:cubicBezTo>
                  <a:pt x="836" y="7226"/>
                  <a:pt x="832" y="7225"/>
                  <a:pt x="828" y="7222"/>
                </a:cubicBezTo>
                <a:lnTo>
                  <a:pt x="828" y="7222"/>
                </a:lnTo>
                <a:cubicBezTo>
                  <a:pt x="853" y="7263"/>
                  <a:pt x="715" y="7358"/>
                  <a:pt x="715" y="7358"/>
                </a:cubicBezTo>
                <a:cubicBezTo>
                  <a:pt x="715" y="7358"/>
                  <a:pt x="667" y="7418"/>
                  <a:pt x="596" y="7525"/>
                </a:cubicBezTo>
                <a:cubicBezTo>
                  <a:pt x="524" y="7644"/>
                  <a:pt x="417" y="7799"/>
                  <a:pt x="334" y="8025"/>
                </a:cubicBezTo>
                <a:cubicBezTo>
                  <a:pt x="143" y="8454"/>
                  <a:pt x="0" y="9085"/>
                  <a:pt x="24" y="9739"/>
                </a:cubicBezTo>
                <a:cubicBezTo>
                  <a:pt x="36" y="10382"/>
                  <a:pt x="191" y="11049"/>
                  <a:pt x="429" y="11573"/>
                </a:cubicBezTo>
                <a:cubicBezTo>
                  <a:pt x="655" y="12109"/>
                  <a:pt x="953" y="12502"/>
                  <a:pt x="1179" y="12680"/>
                </a:cubicBezTo>
                <a:cubicBezTo>
                  <a:pt x="1214" y="12689"/>
                  <a:pt x="1260" y="12722"/>
                  <a:pt x="1288" y="12722"/>
                </a:cubicBezTo>
                <a:cubicBezTo>
                  <a:pt x="1299" y="12722"/>
                  <a:pt x="1307" y="12717"/>
                  <a:pt x="1310" y="12704"/>
                </a:cubicBezTo>
                <a:cubicBezTo>
                  <a:pt x="1364" y="12758"/>
                  <a:pt x="1339" y="12813"/>
                  <a:pt x="1362" y="12813"/>
                </a:cubicBezTo>
                <a:cubicBezTo>
                  <a:pt x="1364" y="12813"/>
                  <a:pt x="1367" y="12812"/>
                  <a:pt x="1370" y="12811"/>
                </a:cubicBezTo>
                <a:cubicBezTo>
                  <a:pt x="1335" y="12718"/>
                  <a:pt x="1448" y="12785"/>
                  <a:pt x="1442" y="12687"/>
                </a:cubicBezTo>
                <a:lnTo>
                  <a:pt x="1442" y="12687"/>
                </a:lnTo>
                <a:cubicBezTo>
                  <a:pt x="1445" y="12693"/>
                  <a:pt x="1453" y="12701"/>
                  <a:pt x="1461" y="12707"/>
                </a:cubicBezTo>
                <a:lnTo>
                  <a:pt x="1461" y="12707"/>
                </a:lnTo>
                <a:lnTo>
                  <a:pt x="1441" y="12680"/>
                </a:lnTo>
                <a:lnTo>
                  <a:pt x="1441" y="12680"/>
                </a:lnTo>
                <a:cubicBezTo>
                  <a:pt x="1441" y="12682"/>
                  <a:pt x="1441" y="12685"/>
                  <a:pt x="1442" y="12687"/>
                </a:cubicBezTo>
                <a:lnTo>
                  <a:pt x="1442" y="12687"/>
                </a:lnTo>
                <a:cubicBezTo>
                  <a:pt x="1438" y="12681"/>
                  <a:pt x="1438" y="12676"/>
                  <a:pt x="1444" y="12672"/>
                </a:cubicBezTo>
                <a:lnTo>
                  <a:pt x="1444" y="12672"/>
                </a:lnTo>
                <a:lnTo>
                  <a:pt x="1393" y="12692"/>
                </a:lnTo>
                <a:cubicBezTo>
                  <a:pt x="1370" y="12645"/>
                  <a:pt x="1370" y="12609"/>
                  <a:pt x="1370" y="12585"/>
                </a:cubicBezTo>
                <a:cubicBezTo>
                  <a:pt x="1322" y="12549"/>
                  <a:pt x="1239" y="12573"/>
                  <a:pt x="1203" y="12454"/>
                </a:cubicBezTo>
                <a:lnTo>
                  <a:pt x="1203" y="12454"/>
                </a:lnTo>
                <a:lnTo>
                  <a:pt x="1227" y="12478"/>
                </a:lnTo>
                <a:cubicBezTo>
                  <a:pt x="1179" y="12406"/>
                  <a:pt x="1227" y="12406"/>
                  <a:pt x="1227" y="12395"/>
                </a:cubicBezTo>
                <a:lnTo>
                  <a:pt x="1239" y="12406"/>
                </a:lnTo>
                <a:lnTo>
                  <a:pt x="1227" y="12323"/>
                </a:lnTo>
                <a:lnTo>
                  <a:pt x="1227" y="12323"/>
                </a:lnTo>
                <a:cubicBezTo>
                  <a:pt x="1230" y="12339"/>
                  <a:pt x="1239" y="12354"/>
                  <a:pt x="1249" y="12368"/>
                </a:cubicBezTo>
                <a:lnTo>
                  <a:pt x="1249" y="12368"/>
                </a:lnTo>
                <a:cubicBezTo>
                  <a:pt x="1228" y="12323"/>
                  <a:pt x="1263" y="12323"/>
                  <a:pt x="1274" y="12311"/>
                </a:cubicBezTo>
                <a:lnTo>
                  <a:pt x="1227" y="12240"/>
                </a:lnTo>
                <a:cubicBezTo>
                  <a:pt x="1229" y="12239"/>
                  <a:pt x="1231" y="12238"/>
                  <a:pt x="1233" y="12238"/>
                </a:cubicBezTo>
                <a:cubicBezTo>
                  <a:pt x="1246" y="12238"/>
                  <a:pt x="1255" y="12259"/>
                  <a:pt x="1259" y="12259"/>
                </a:cubicBezTo>
                <a:cubicBezTo>
                  <a:pt x="1261" y="12259"/>
                  <a:pt x="1262" y="12254"/>
                  <a:pt x="1262" y="12240"/>
                </a:cubicBezTo>
                <a:lnTo>
                  <a:pt x="1179" y="12156"/>
                </a:lnTo>
                <a:cubicBezTo>
                  <a:pt x="1239" y="12097"/>
                  <a:pt x="1096" y="12061"/>
                  <a:pt x="1132" y="11978"/>
                </a:cubicBezTo>
                <a:lnTo>
                  <a:pt x="1132" y="11978"/>
                </a:lnTo>
                <a:cubicBezTo>
                  <a:pt x="1146" y="11999"/>
                  <a:pt x="1153" y="12007"/>
                  <a:pt x="1156" y="12007"/>
                </a:cubicBezTo>
                <a:cubicBezTo>
                  <a:pt x="1164" y="12007"/>
                  <a:pt x="1154" y="11966"/>
                  <a:pt x="1179" y="11966"/>
                </a:cubicBezTo>
                <a:cubicBezTo>
                  <a:pt x="1179" y="11966"/>
                  <a:pt x="1155" y="11918"/>
                  <a:pt x="1132" y="11871"/>
                </a:cubicBezTo>
                <a:cubicBezTo>
                  <a:pt x="1108" y="11835"/>
                  <a:pt x="1084" y="11787"/>
                  <a:pt x="1084" y="11787"/>
                </a:cubicBezTo>
                <a:cubicBezTo>
                  <a:pt x="1084" y="11783"/>
                  <a:pt x="1085" y="11782"/>
                  <a:pt x="1088" y="11782"/>
                </a:cubicBezTo>
                <a:cubicBezTo>
                  <a:pt x="1093" y="11782"/>
                  <a:pt x="1102" y="11790"/>
                  <a:pt x="1108" y="11797"/>
                </a:cubicBezTo>
                <a:lnTo>
                  <a:pt x="1108" y="11797"/>
                </a:lnTo>
                <a:cubicBezTo>
                  <a:pt x="1118" y="11752"/>
                  <a:pt x="1072" y="11751"/>
                  <a:pt x="1060" y="11728"/>
                </a:cubicBezTo>
                <a:cubicBezTo>
                  <a:pt x="1072" y="11704"/>
                  <a:pt x="1001" y="11597"/>
                  <a:pt x="1048" y="11573"/>
                </a:cubicBezTo>
                <a:cubicBezTo>
                  <a:pt x="1024" y="11442"/>
                  <a:pt x="977" y="11549"/>
                  <a:pt x="953" y="11418"/>
                </a:cubicBezTo>
                <a:cubicBezTo>
                  <a:pt x="955" y="11416"/>
                  <a:pt x="957" y="11415"/>
                  <a:pt x="959" y="11415"/>
                </a:cubicBezTo>
                <a:cubicBezTo>
                  <a:pt x="974" y="11415"/>
                  <a:pt x="984" y="11465"/>
                  <a:pt x="992" y="11465"/>
                </a:cubicBezTo>
                <a:cubicBezTo>
                  <a:pt x="995" y="11465"/>
                  <a:pt x="998" y="11459"/>
                  <a:pt x="1001" y="11442"/>
                </a:cubicBezTo>
                <a:lnTo>
                  <a:pt x="953" y="11323"/>
                </a:lnTo>
                <a:lnTo>
                  <a:pt x="953" y="11323"/>
                </a:lnTo>
                <a:cubicBezTo>
                  <a:pt x="965" y="11335"/>
                  <a:pt x="1001" y="11335"/>
                  <a:pt x="1012" y="11383"/>
                </a:cubicBezTo>
                <a:cubicBezTo>
                  <a:pt x="929" y="11037"/>
                  <a:pt x="1036" y="10823"/>
                  <a:pt x="929" y="10525"/>
                </a:cubicBezTo>
                <a:cubicBezTo>
                  <a:pt x="935" y="10514"/>
                  <a:pt x="939" y="10509"/>
                  <a:pt x="943" y="10509"/>
                </a:cubicBezTo>
                <a:cubicBezTo>
                  <a:pt x="955" y="10509"/>
                  <a:pt x="961" y="10555"/>
                  <a:pt x="989" y="10573"/>
                </a:cubicBezTo>
                <a:cubicBezTo>
                  <a:pt x="893" y="10371"/>
                  <a:pt x="1001" y="10251"/>
                  <a:pt x="977" y="10073"/>
                </a:cubicBezTo>
                <a:lnTo>
                  <a:pt x="953" y="10073"/>
                </a:lnTo>
                <a:cubicBezTo>
                  <a:pt x="1001" y="9799"/>
                  <a:pt x="953" y="9501"/>
                  <a:pt x="1012" y="9216"/>
                </a:cubicBezTo>
                <a:lnTo>
                  <a:pt x="1012" y="9216"/>
                </a:lnTo>
                <a:lnTo>
                  <a:pt x="989" y="9251"/>
                </a:lnTo>
                <a:cubicBezTo>
                  <a:pt x="977" y="9204"/>
                  <a:pt x="977" y="9144"/>
                  <a:pt x="965" y="9097"/>
                </a:cubicBezTo>
                <a:cubicBezTo>
                  <a:pt x="968" y="9095"/>
                  <a:pt x="971" y="9094"/>
                  <a:pt x="974" y="9094"/>
                </a:cubicBezTo>
                <a:cubicBezTo>
                  <a:pt x="984" y="9094"/>
                  <a:pt x="995" y="9100"/>
                  <a:pt x="1004" y="9100"/>
                </a:cubicBezTo>
                <a:cubicBezTo>
                  <a:pt x="1015" y="9100"/>
                  <a:pt x="1024" y="9091"/>
                  <a:pt x="1024" y="9049"/>
                </a:cubicBezTo>
                <a:lnTo>
                  <a:pt x="1024" y="9049"/>
                </a:lnTo>
                <a:cubicBezTo>
                  <a:pt x="1014" y="9059"/>
                  <a:pt x="1004" y="9087"/>
                  <a:pt x="994" y="9087"/>
                </a:cubicBezTo>
                <a:cubicBezTo>
                  <a:pt x="992" y="9087"/>
                  <a:pt x="990" y="9086"/>
                  <a:pt x="989" y="9085"/>
                </a:cubicBezTo>
                <a:cubicBezTo>
                  <a:pt x="1084" y="8847"/>
                  <a:pt x="1191" y="8358"/>
                  <a:pt x="1429" y="8049"/>
                </a:cubicBezTo>
                <a:cubicBezTo>
                  <a:pt x="1679" y="7561"/>
                  <a:pt x="2132" y="7192"/>
                  <a:pt x="2572" y="6930"/>
                </a:cubicBezTo>
                <a:lnTo>
                  <a:pt x="2572" y="6930"/>
                </a:lnTo>
                <a:cubicBezTo>
                  <a:pt x="2558" y="6937"/>
                  <a:pt x="2547" y="6939"/>
                  <a:pt x="2539" y="6939"/>
                </a:cubicBezTo>
                <a:cubicBezTo>
                  <a:pt x="2503" y="6939"/>
                  <a:pt x="2512" y="6889"/>
                  <a:pt x="2560" y="6870"/>
                </a:cubicBezTo>
                <a:cubicBezTo>
                  <a:pt x="2578" y="6875"/>
                  <a:pt x="2595" y="6876"/>
                  <a:pt x="2610" y="6876"/>
                </a:cubicBezTo>
                <a:cubicBezTo>
                  <a:pt x="2678" y="6876"/>
                  <a:pt x="2726" y="6840"/>
                  <a:pt x="2775" y="6811"/>
                </a:cubicBezTo>
                <a:cubicBezTo>
                  <a:pt x="2834" y="6775"/>
                  <a:pt x="2894" y="6739"/>
                  <a:pt x="2989" y="6739"/>
                </a:cubicBezTo>
                <a:cubicBezTo>
                  <a:pt x="3120" y="6668"/>
                  <a:pt x="3263" y="6656"/>
                  <a:pt x="3394" y="6620"/>
                </a:cubicBezTo>
                <a:cubicBezTo>
                  <a:pt x="3525" y="6620"/>
                  <a:pt x="3644" y="6584"/>
                  <a:pt x="3775" y="6537"/>
                </a:cubicBezTo>
                <a:lnTo>
                  <a:pt x="3775" y="6537"/>
                </a:lnTo>
                <a:cubicBezTo>
                  <a:pt x="3763" y="6644"/>
                  <a:pt x="3751" y="6763"/>
                  <a:pt x="3727" y="6822"/>
                </a:cubicBezTo>
                <a:cubicBezTo>
                  <a:pt x="3735" y="6822"/>
                  <a:pt x="3738" y="6828"/>
                  <a:pt x="3742" y="6828"/>
                </a:cubicBezTo>
                <a:cubicBezTo>
                  <a:pt x="3744" y="6828"/>
                  <a:pt x="3747" y="6826"/>
                  <a:pt x="3751" y="6822"/>
                </a:cubicBezTo>
                <a:lnTo>
                  <a:pt x="3751" y="6822"/>
                </a:lnTo>
                <a:cubicBezTo>
                  <a:pt x="3751" y="6918"/>
                  <a:pt x="3727" y="7037"/>
                  <a:pt x="3727" y="7132"/>
                </a:cubicBezTo>
                <a:cubicBezTo>
                  <a:pt x="3703" y="7120"/>
                  <a:pt x="3703" y="7096"/>
                  <a:pt x="3703" y="7072"/>
                </a:cubicBezTo>
                <a:cubicBezTo>
                  <a:pt x="3703" y="7108"/>
                  <a:pt x="3691" y="7156"/>
                  <a:pt x="3703" y="7192"/>
                </a:cubicBezTo>
                <a:lnTo>
                  <a:pt x="3668" y="7156"/>
                </a:lnTo>
                <a:lnTo>
                  <a:pt x="3668" y="7156"/>
                </a:lnTo>
                <a:cubicBezTo>
                  <a:pt x="3668" y="7227"/>
                  <a:pt x="3691" y="7370"/>
                  <a:pt x="3644" y="7394"/>
                </a:cubicBezTo>
                <a:cubicBezTo>
                  <a:pt x="3651" y="7391"/>
                  <a:pt x="3658" y="7388"/>
                  <a:pt x="3664" y="7388"/>
                </a:cubicBezTo>
                <a:cubicBezTo>
                  <a:pt x="3679" y="7388"/>
                  <a:pt x="3691" y="7403"/>
                  <a:pt x="3691" y="7453"/>
                </a:cubicBezTo>
                <a:cubicBezTo>
                  <a:pt x="3620" y="7489"/>
                  <a:pt x="3727" y="7632"/>
                  <a:pt x="3703" y="7727"/>
                </a:cubicBezTo>
                <a:cubicBezTo>
                  <a:pt x="3683" y="7717"/>
                  <a:pt x="3680" y="7663"/>
                  <a:pt x="3680" y="7663"/>
                </a:cubicBezTo>
                <a:cubicBezTo>
                  <a:pt x="3679" y="7663"/>
                  <a:pt x="3679" y="7664"/>
                  <a:pt x="3679" y="7668"/>
                </a:cubicBezTo>
                <a:cubicBezTo>
                  <a:pt x="3668" y="7715"/>
                  <a:pt x="3691" y="7763"/>
                  <a:pt x="3715" y="7811"/>
                </a:cubicBezTo>
                <a:lnTo>
                  <a:pt x="3691" y="7799"/>
                </a:lnTo>
                <a:lnTo>
                  <a:pt x="3691" y="7799"/>
                </a:lnTo>
                <a:cubicBezTo>
                  <a:pt x="3691" y="7799"/>
                  <a:pt x="3703" y="7858"/>
                  <a:pt x="3715" y="7918"/>
                </a:cubicBezTo>
                <a:cubicBezTo>
                  <a:pt x="3727" y="7977"/>
                  <a:pt x="3751" y="8037"/>
                  <a:pt x="3751" y="8037"/>
                </a:cubicBezTo>
                <a:cubicBezTo>
                  <a:pt x="3691" y="8085"/>
                  <a:pt x="3799" y="8263"/>
                  <a:pt x="3763" y="8263"/>
                </a:cubicBezTo>
                <a:cubicBezTo>
                  <a:pt x="3765" y="8281"/>
                  <a:pt x="3767" y="8287"/>
                  <a:pt x="3768" y="8287"/>
                </a:cubicBezTo>
                <a:cubicBezTo>
                  <a:pt x="3770" y="8287"/>
                  <a:pt x="3771" y="8250"/>
                  <a:pt x="3779" y="8250"/>
                </a:cubicBezTo>
                <a:cubicBezTo>
                  <a:pt x="3783" y="8250"/>
                  <a:pt x="3789" y="8259"/>
                  <a:pt x="3799" y="8287"/>
                </a:cubicBezTo>
                <a:cubicBezTo>
                  <a:pt x="3787" y="8323"/>
                  <a:pt x="3834" y="8382"/>
                  <a:pt x="3799" y="8382"/>
                </a:cubicBezTo>
                <a:lnTo>
                  <a:pt x="3787" y="8382"/>
                </a:lnTo>
                <a:lnTo>
                  <a:pt x="3810" y="8454"/>
                </a:lnTo>
                <a:lnTo>
                  <a:pt x="3763" y="8418"/>
                </a:lnTo>
                <a:lnTo>
                  <a:pt x="3763" y="8418"/>
                </a:lnTo>
                <a:cubicBezTo>
                  <a:pt x="3787" y="8477"/>
                  <a:pt x="3834" y="8513"/>
                  <a:pt x="3858" y="8513"/>
                </a:cubicBezTo>
                <a:cubicBezTo>
                  <a:pt x="3846" y="8585"/>
                  <a:pt x="3906" y="8656"/>
                  <a:pt x="3882" y="8692"/>
                </a:cubicBezTo>
                <a:lnTo>
                  <a:pt x="3858" y="8680"/>
                </a:lnTo>
                <a:lnTo>
                  <a:pt x="3858" y="8680"/>
                </a:lnTo>
                <a:cubicBezTo>
                  <a:pt x="3941" y="8847"/>
                  <a:pt x="3870" y="9001"/>
                  <a:pt x="3989" y="9108"/>
                </a:cubicBezTo>
                <a:cubicBezTo>
                  <a:pt x="3989" y="9114"/>
                  <a:pt x="3986" y="9117"/>
                  <a:pt x="3982" y="9117"/>
                </a:cubicBezTo>
                <a:cubicBezTo>
                  <a:pt x="3977" y="9117"/>
                  <a:pt x="3971" y="9114"/>
                  <a:pt x="3965" y="9108"/>
                </a:cubicBezTo>
                <a:lnTo>
                  <a:pt x="3965" y="9108"/>
                </a:lnTo>
                <a:lnTo>
                  <a:pt x="4013" y="9204"/>
                </a:lnTo>
                <a:lnTo>
                  <a:pt x="4013" y="9204"/>
                </a:lnTo>
                <a:lnTo>
                  <a:pt x="3977" y="9192"/>
                </a:lnTo>
                <a:lnTo>
                  <a:pt x="4096" y="9335"/>
                </a:lnTo>
                <a:lnTo>
                  <a:pt x="4084" y="9347"/>
                </a:lnTo>
                <a:cubicBezTo>
                  <a:pt x="4132" y="9454"/>
                  <a:pt x="4239" y="9620"/>
                  <a:pt x="4346" y="9751"/>
                </a:cubicBezTo>
                <a:lnTo>
                  <a:pt x="4322" y="9739"/>
                </a:lnTo>
                <a:lnTo>
                  <a:pt x="4322" y="9739"/>
                </a:lnTo>
                <a:cubicBezTo>
                  <a:pt x="4453" y="9859"/>
                  <a:pt x="4406" y="9882"/>
                  <a:pt x="4513" y="9978"/>
                </a:cubicBezTo>
                <a:cubicBezTo>
                  <a:pt x="4501" y="9978"/>
                  <a:pt x="4501" y="9966"/>
                  <a:pt x="4489" y="9966"/>
                </a:cubicBezTo>
                <a:lnTo>
                  <a:pt x="4572" y="10061"/>
                </a:lnTo>
                <a:lnTo>
                  <a:pt x="4558" y="10054"/>
                </a:lnTo>
                <a:lnTo>
                  <a:pt x="4558" y="10054"/>
                </a:lnTo>
                <a:cubicBezTo>
                  <a:pt x="4624" y="10091"/>
                  <a:pt x="4672" y="10220"/>
                  <a:pt x="4673" y="10220"/>
                </a:cubicBezTo>
                <a:cubicBezTo>
                  <a:pt x="4673" y="10220"/>
                  <a:pt x="4671" y="10215"/>
                  <a:pt x="4668" y="10204"/>
                </a:cubicBezTo>
                <a:lnTo>
                  <a:pt x="4668" y="10204"/>
                </a:lnTo>
                <a:cubicBezTo>
                  <a:pt x="4721" y="10225"/>
                  <a:pt x="4783" y="10265"/>
                  <a:pt x="4822" y="10265"/>
                </a:cubicBezTo>
                <a:cubicBezTo>
                  <a:pt x="4826" y="10265"/>
                  <a:pt x="4830" y="10265"/>
                  <a:pt x="4834" y="10263"/>
                </a:cubicBezTo>
                <a:cubicBezTo>
                  <a:pt x="4930" y="10347"/>
                  <a:pt x="4834" y="10299"/>
                  <a:pt x="4894" y="10371"/>
                </a:cubicBezTo>
                <a:cubicBezTo>
                  <a:pt x="4977" y="10430"/>
                  <a:pt x="5001" y="10418"/>
                  <a:pt x="5108" y="10501"/>
                </a:cubicBezTo>
                <a:lnTo>
                  <a:pt x="5096" y="10513"/>
                </a:lnTo>
                <a:cubicBezTo>
                  <a:pt x="5156" y="10537"/>
                  <a:pt x="5203" y="10549"/>
                  <a:pt x="5275" y="10585"/>
                </a:cubicBezTo>
                <a:lnTo>
                  <a:pt x="5251" y="10585"/>
                </a:lnTo>
                <a:cubicBezTo>
                  <a:pt x="5374" y="10605"/>
                  <a:pt x="5391" y="10687"/>
                  <a:pt x="5484" y="10687"/>
                </a:cubicBezTo>
                <a:cubicBezTo>
                  <a:pt x="5499" y="10687"/>
                  <a:pt x="5517" y="10685"/>
                  <a:pt x="5537" y="10680"/>
                </a:cubicBezTo>
                <a:cubicBezTo>
                  <a:pt x="5596" y="10704"/>
                  <a:pt x="5704" y="10728"/>
                  <a:pt x="5692" y="10763"/>
                </a:cubicBezTo>
                <a:cubicBezTo>
                  <a:pt x="5771" y="10768"/>
                  <a:pt x="5843" y="10771"/>
                  <a:pt x="5914" y="10771"/>
                </a:cubicBezTo>
                <a:cubicBezTo>
                  <a:pt x="6014" y="10771"/>
                  <a:pt x="6111" y="10765"/>
                  <a:pt x="6215" y="10752"/>
                </a:cubicBezTo>
                <a:cubicBezTo>
                  <a:pt x="6228" y="10773"/>
                  <a:pt x="6237" y="10779"/>
                  <a:pt x="6247" y="10779"/>
                </a:cubicBezTo>
                <a:cubicBezTo>
                  <a:pt x="6261" y="10779"/>
                  <a:pt x="6279" y="10769"/>
                  <a:pt x="6316" y="10769"/>
                </a:cubicBezTo>
                <a:cubicBezTo>
                  <a:pt x="6330" y="10769"/>
                  <a:pt x="6348" y="10771"/>
                  <a:pt x="6370" y="10775"/>
                </a:cubicBezTo>
                <a:lnTo>
                  <a:pt x="6358" y="10740"/>
                </a:lnTo>
                <a:cubicBezTo>
                  <a:pt x="6620" y="10704"/>
                  <a:pt x="6942" y="10668"/>
                  <a:pt x="7180" y="10478"/>
                </a:cubicBezTo>
                <a:lnTo>
                  <a:pt x="7216" y="10501"/>
                </a:lnTo>
                <a:cubicBezTo>
                  <a:pt x="7216" y="10501"/>
                  <a:pt x="7239" y="10442"/>
                  <a:pt x="7239" y="10442"/>
                </a:cubicBezTo>
                <a:cubicBezTo>
                  <a:pt x="7513" y="10251"/>
                  <a:pt x="7763" y="9906"/>
                  <a:pt x="7847" y="9656"/>
                </a:cubicBezTo>
                <a:cubicBezTo>
                  <a:pt x="7870" y="9573"/>
                  <a:pt x="7870" y="9442"/>
                  <a:pt x="7906" y="9323"/>
                </a:cubicBezTo>
                <a:lnTo>
                  <a:pt x="7906" y="9335"/>
                </a:lnTo>
                <a:cubicBezTo>
                  <a:pt x="7930" y="9108"/>
                  <a:pt x="7930" y="8870"/>
                  <a:pt x="7918" y="8632"/>
                </a:cubicBezTo>
                <a:lnTo>
                  <a:pt x="7918" y="8632"/>
                </a:lnTo>
                <a:cubicBezTo>
                  <a:pt x="7921" y="8635"/>
                  <a:pt x="7923" y="8636"/>
                  <a:pt x="7925" y="8636"/>
                </a:cubicBezTo>
                <a:cubicBezTo>
                  <a:pt x="7928" y="8636"/>
                  <a:pt x="7930" y="8633"/>
                  <a:pt x="7932" y="8633"/>
                </a:cubicBezTo>
                <a:cubicBezTo>
                  <a:pt x="7933" y="8633"/>
                  <a:pt x="7935" y="8633"/>
                  <a:pt x="7936" y="8635"/>
                </a:cubicBezTo>
                <a:lnTo>
                  <a:pt x="7936" y="8635"/>
                </a:lnTo>
                <a:cubicBezTo>
                  <a:pt x="7909" y="8586"/>
                  <a:pt x="7929" y="8510"/>
                  <a:pt x="7918" y="8466"/>
                </a:cubicBezTo>
                <a:lnTo>
                  <a:pt x="7918" y="8466"/>
                </a:lnTo>
                <a:lnTo>
                  <a:pt x="7906" y="8525"/>
                </a:lnTo>
                <a:cubicBezTo>
                  <a:pt x="7859" y="8466"/>
                  <a:pt x="7870" y="8370"/>
                  <a:pt x="7882" y="8323"/>
                </a:cubicBezTo>
                <a:cubicBezTo>
                  <a:pt x="7882" y="8323"/>
                  <a:pt x="7811" y="8239"/>
                  <a:pt x="7811" y="8239"/>
                </a:cubicBezTo>
                <a:cubicBezTo>
                  <a:pt x="7823" y="8227"/>
                  <a:pt x="7823" y="8215"/>
                  <a:pt x="7823" y="8215"/>
                </a:cubicBezTo>
                <a:lnTo>
                  <a:pt x="7799" y="8204"/>
                </a:lnTo>
                <a:lnTo>
                  <a:pt x="7823" y="8132"/>
                </a:lnTo>
                <a:cubicBezTo>
                  <a:pt x="7811" y="8120"/>
                  <a:pt x="7751" y="7989"/>
                  <a:pt x="7692" y="7977"/>
                </a:cubicBezTo>
                <a:cubicBezTo>
                  <a:pt x="7701" y="7960"/>
                  <a:pt x="7683" y="7909"/>
                  <a:pt x="7688" y="7909"/>
                </a:cubicBezTo>
                <a:cubicBezTo>
                  <a:pt x="7690" y="7909"/>
                  <a:pt x="7695" y="7915"/>
                  <a:pt x="7704" y="7930"/>
                </a:cubicBezTo>
                <a:cubicBezTo>
                  <a:pt x="7704" y="7930"/>
                  <a:pt x="7680" y="7846"/>
                  <a:pt x="7632" y="7763"/>
                </a:cubicBezTo>
                <a:cubicBezTo>
                  <a:pt x="7597" y="7680"/>
                  <a:pt x="7549" y="7608"/>
                  <a:pt x="7549" y="7608"/>
                </a:cubicBezTo>
                <a:lnTo>
                  <a:pt x="7549" y="7608"/>
                </a:lnTo>
                <a:lnTo>
                  <a:pt x="7561" y="7656"/>
                </a:lnTo>
                <a:cubicBezTo>
                  <a:pt x="7558" y="7659"/>
                  <a:pt x="7554" y="7660"/>
                  <a:pt x="7550" y="7660"/>
                </a:cubicBezTo>
                <a:cubicBezTo>
                  <a:pt x="7521" y="7660"/>
                  <a:pt x="7464" y="7591"/>
                  <a:pt x="7454" y="7549"/>
                </a:cubicBezTo>
                <a:lnTo>
                  <a:pt x="7454" y="7549"/>
                </a:lnTo>
                <a:cubicBezTo>
                  <a:pt x="7468" y="7560"/>
                  <a:pt x="7477" y="7565"/>
                  <a:pt x="7484" y="7565"/>
                </a:cubicBezTo>
                <a:cubicBezTo>
                  <a:pt x="7504" y="7565"/>
                  <a:pt x="7492" y="7516"/>
                  <a:pt x="7501" y="7489"/>
                </a:cubicBezTo>
                <a:cubicBezTo>
                  <a:pt x="7493" y="7483"/>
                  <a:pt x="7487" y="7480"/>
                  <a:pt x="7484" y="7480"/>
                </a:cubicBezTo>
                <a:cubicBezTo>
                  <a:pt x="7469" y="7480"/>
                  <a:pt x="7491" y="7526"/>
                  <a:pt x="7472" y="7526"/>
                </a:cubicBezTo>
                <a:cubicBezTo>
                  <a:pt x="7470" y="7526"/>
                  <a:pt x="7468" y="7526"/>
                  <a:pt x="7466" y="7525"/>
                </a:cubicBezTo>
                <a:cubicBezTo>
                  <a:pt x="7406" y="7489"/>
                  <a:pt x="7335" y="7394"/>
                  <a:pt x="7323" y="7358"/>
                </a:cubicBezTo>
                <a:lnTo>
                  <a:pt x="7323" y="7358"/>
                </a:lnTo>
                <a:lnTo>
                  <a:pt x="7358" y="7382"/>
                </a:lnTo>
                <a:cubicBezTo>
                  <a:pt x="7299" y="7323"/>
                  <a:pt x="7323" y="7251"/>
                  <a:pt x="7263" y="7192"/>
                </a:cubicBezTo>
                <a:cubicBezTo>
                  <a:pt x="7222" y="7167"/>
                  <a:pt x="7198" y="7131"/>
                  <a:pt x="7175" y="7131"/>
                </a:cubicBezTo>
                <a:cubicBezTo>
                  <a:pt x="7165" y="7131"/>
                  <a:pt x="7155" y="7138"/>
                  <a:pt x="7144" y="7156"/>
                </a:cubicBezTo>
                <a:cubicBezTo>
                  <a:pt x="7073" y="7084"/>
                  <a:pt x="7156" y="7096"/>
                  <a:pt x="7132" y="7061"/>
                </a:cubicBezTo>
                <a:cubicBezTo>
                  <a:pt x="7085" y="7037"/>
                  <a:pt x="7001" y="6930"/>
                  <a:pt x="7001" y="6906"/>
                </a:cubicBezTo>
                <a:cubicBezTo>
                  <a:pt x="6999" y="6906"/>
                  <a:pt x="6996" y="6906"/>
                  <a:pt x="6994" y="6906"/>
                </a:cubicBezTo>
                <a:cubicBezTo>
                  <a:pt x="6909" y="6906"/>
                  <a:pt x="6843" y="6723"/>
                  <a:pt x="6779" y="6723"/>
                </a:cubicBezTo>
                <a:cubicBezTo>
                  <a:pt x="6774" y="6723"/>
                  <a:pt x="6768" y="6725"/>
                  <a:pt x="6763" y="6727"/>
                </a:cubicBezTo>
                <a:lnTo>
                  <a:pt x="6739" y="6644"/>
                </a:lnTo>
                <a:cubicBezTo>
                  <a:pt x="6726" y="6650"/>
                  <a:pt x="6710" y="6660"/>
                  <a:pt x="6688" y="6660"/>
                </a:cubicBezTo>
                <a:cubicBezTo>
                  <a:pt x="6669" y="6660"/>
                  <a:pt x="6647" y="6654"/>
                  <a:pt x="6620" y="6632"/>
                </a:cubicBezTo>
                <a:cubicBezTo>
                  <a:pt x="6585" y="6572"/>
                  <a:pt x="6620" y="6561"/>
                  <a:pt x="6620" y="6537"/>
                </a:cubicBezTo>
                <a:lnTo>
                  <a:pt x="6620" y="6537"/>
                </a:lnTo>
                <a:lnTo>
                  <a:pt x="6537" y="6561"/>
                </a:lnTo>
                <a:cubicBezTo>
                  <a:pt x="6299" y="6263"/>
                  <a:pt x="5846" y="6037"/>
                  <a:pt x="5489" y="5834"/>
                </a:cubicBezTo>
                <a:cubicBezTo>
                  <a:pt x="5394" y="5810"/>
                  <a:pt x="5299" y="5787"/>
                  <a:pt x="5192" y="5763"/>
                </a:cubicBezTo>
                <a:cubicBezTo>
                  <a:pt x="5084" y="5751"/>
                  <a:pt x="4977" y="5715"/>
                  <a:pt x="4870" y="5691"/>
                </a:cubicBezTo>
                <a:lnTo>
                  <a:pt x="4894" y="5679"/>
                </a:lnTo>
                <a:lnTo>
                  <a:pt x="4680" y="5632"/>
                </a:lnTo>
                <a:lnTo>
                  <a:pt x="4834" y="5691"/>
                </a:lnTo>
                <a:cubicBezTo>
                  <a:pt x="4787" y="5691"/>
                  <a:pt x="4751" y="5691"/>
                  <a:pt x="4703" y="5679"/>
                </a:cubicBezTo>
                <a:cubicBezTo>
                  <a:pt x="4668" y="5679"/>
                  <a:pt x="4632" y="5668"/>
                  <a:pt x="4596" y="5656"/>
                </a:cubicBezTo>
                <a:cubicBezTo>
                  <a:pt x="4608" y="5632"/>
                  <a:pt x="4620" y="5620"/>
                  <a:pt x="4632" y="5620"/>
                </a:cubicBezTo>
                <a:cubicBezTo>
                  <a:pt x="4638" y="5602"/>
                  <a:pt x="4632" y="5599"/>
                  <a:pt x="4623" y="5599"/>
                </a:cubicBezTo>
                <a:cubicBezTo>
                  <a:pt x="4619" y="5599"/>
                  <a:pt x="4613" y="5600"/>
                  <a:pt x="4609" y="5600"/>
                </a:cubicBezTo>
                <a:cubicBezTo>
                  <a:pt x="4604" y="5600"/>
                  <a:pt x="4599" y="5599"/>
                  <a:pt x="4596" y="5596"/>
                </a:cubicBezTo>
                <a:cubicBezTo>
                  <a:pt x="4596" y="5596"/>
                  <a:pt x="4644" y="5465"/>
                  <a:pt x="4644" y="5465"/>
                </a:cubicBezTo>
                <a:cubicBezTo>
                  <a:pt x="4668" y="5465"/>
                  <a:pt x="4739" y="5477"/>
                  <a:pt x="4739" y="5501"/>
                </a:cubicBezTo>
                <a:cubicBezTo>
                  <a:pt x="4739" y="5441"/>
                  <a:pt x="4680" y="5453"/>
                  <a:pt x="4715" y="5394"/>
                </a:cubicBezTo>
                <a:lnTo>
                  <a:pt x="4715" y="5394"/>
                </a:lnTo>
                <a:cubicBezTo>
                  <a:pt x="4719" y="5401"/>
                  <a:pt x="4724" y="5404"/>
                  <a:pt x="4728" y="5404"/>
                </a:cubicBezTo>
                <a:cubicBezTo>
                  <a:pt x="4747" y="5404"/>
                  <a:pt x="4772" y="5360"/>
                  <a:pt x="4792" y="5360"/>
                </a:cubicBezTo>
                <a:cubicBezTo>
                  <a:pt x="4799" y="5360"/>
                  <a:pt x="4805" y="5366"/>
                  <a:pt x="4811" y="5382"/>
                </a:cubicBezTo>
                <a:cubicBezTo>
                  <a:pt x="4858" y="5358"/>
                  <a:pt x="4906" y="5239"/>
                  <a:pt x="4918" y="5167"/>
                </a:cubicBezTo>
                <a:cubicBezTo>
                  <a:pt x="4916" y="5159"/>
                  <a:pt x="4913" y="5156"/>
                  <a:pt x="4910" y="5156"/>
                </a:cubicBezTo>
                <a:cubicBezTo>
                  <a:pt x="4895" y="5156"/>
                  <a:pt x="4870" y="5218"/>
                  <a:pt x="4844" y="5218"/>
                </a:cubicBezTo>
                <a:cubicBezTo>
                  <a:pt x="4841" y="5218"/>
                  <a:pt x="4838" y="5217"/>
                  <a:pt x="4834" y="5215"/>
                </a:cubicBezTo>
                <a:cubicBezTo>
                  <a:pt x="4894" y="5025"/>
                  <a:pt x="4811" y="4977"/>
                  <a:pt x="4894" y="4846"/>
                </a:cubicBezTo>
                <a:lnTo>
                  <a:pt x="4894" y="4846"/>
                </a:lnTo>
                <a:lnTo>
                  <a:pt x="4870" y="4882"/>
                </a:lnTo>
                <a:cubicBezTo>
                  <a:pt x="4882" y="4786"/>
                  <a:pt x="4882" y="4798"/>
                  <a:pt x="4882" y="4739"/>
                </a:cubicBezTo>
                <a:cubicBezTo>
                  <a:pt x="4889" y="4748"/>
                  <a:pt x="4899" y="4752"/>
                  <a:pt x="4911" y="4752"/>
                </a:cubicBezTo>
                <a:cubicBezTo>
                  <a:pt x="4961" y="4752"/>
                  <a:pt x="5048" y="4676"/>
                  <a:pt x="5096" y="4560"/>
                </a:cubicBezTo>
                <a:cubicBezTo>
                  <a:pt x="5095" y="4559"/>
                  <a:pt x="5094" y="4559"/>
                  <a:pt x="5092" y="4559"/>
                </a:cubicBezTo>
                <a:cubicBezTo>
                  <a:pt x="5078" y="4559"/>
                  <a:pt x="5037" y="4594"/>
                  <a:pt x="5015" y="4594"/>
                </a:cubicBezTo>
                <a:cubicBezTo>
                  <a:pt x="5008" y="4594"/>
                  <a:pt x="5003" y="4591"/>
                  <a:pt x="5001" y="4584"/>
                </a:cubicBezTo>
                <a:lnTo>
                  <a:pt x="5037" y="4489"/>
                </a:lnTo>
                <a:cubicBezTo>
                  <a:pt x="5037" y="4489"/>
                  <a:pt x="5037" y="4501"/>
                  <a:pt x="5037" y="4513"/>
                </a:cubicBezTo>
                <a:cubicBezTo>
                  <a:pt x="5072" y="4429"/>
                  <a:pt x="5180" y="4394"/>
                  <a:pt x="5144" y="4346"/>
                </a:cubicBezTo>
                <a:lnTo>
                  <a:pt x="5202" y="4317"/>
                </a:lnTo>
                <a:lnTo>
                  <a:pt x="5202" y="4317"/>
                </a:lnTo>
                <a:cubicBezTo>
                  <a:pt x="5202" y="4319"/>
                  <a:pt x="5203" y="4321"/>
                  <a:pt x="5203" y="4322"/>
                </a:cubicBezTo>
                <a:lnTo>
                  <a:pt x="5239" y="4298"/>
                </a:lnTo>
                <a:lnTo>
                  <a:pt x="5202" y="4317"/>
                </a:lnTo>
                <a:lnTo>
                  <a:pt x="5202" y="4317"/>
                </a:lnTo>
                <a:cubicBezTo>
                  <a:pt x="5196" y="4287"/>
                  <a:pt x="5227" y="4202"/>
                  <a:pt x="5227" y="4179"/>
                </a:cubicBezTo>
                <a:cubicBezTo>
                  <a:pt x="5263" y="4084"/>
                  <a:pt x="5299" y="4060"/>
                  <a:pt x="5346" y="4024"/>
                </a:cubicBezTo>
                <a:cubicBezTo>
                  <a:pt x="5337" y="4024"/>
                  <a:pt x="5322" y="4028"/>
                  <a:pt x="5309" y="4028"/>
                </a:cubicBezTo>
                <a:cubicBezTo>
                  <a:pt x="5290" y="4028"/>
                  <a:pt x="5277" y="4020"/>
                  <a:pt x="5299" y="3977"/>
                </a:cubicBezTo>
                <a:lnTo>
                  <a:pt x="5299" y="3977"/>
                </a:lnTo>
                <a:cubicBezTo>
                  <a:pt x="5304" y="3980"/>
                  <a:pt x="5310" y="3982"/>
                  <a:pt x="5316" y="3982"/>
                </a:cubicBezTo>
                <a:cubicBezTo>
                  <a:pt x="5366" y="3982"/>
                  <a:pt x="5413" y="3867"/>
                  <a:pt x="5436" y="3867"/>
                </a:cubicBezTo>
                <a:cubicBezTo>
                  <a:pt x="5438" y="3867"/>
                  <a:pt x="5440" y="3868"/>
                  <a:pt x="5442" y="3870"/>
                </a:cubicBezTo>
                <a:cubicBezTo>
                  <a:pt x="5465" y="3846"/>
                  <a:pt x="5513" y="3810"/>
                  <a:pt x="5489" y="3786"/>
                </a:cubicBezTo>
                <a:lnTo>
                  <a:pt x="5489" y="3786"/>
                </a:lnTo>
                <a:lnTo>
                  <a:pt x="5525" y="3810"/>
                </a:lnTo>
                <a:cubicBezTo>
                  <a:pt x="5477" y="3774"/>
                  <a:pt x="5537" y="3679"/>
                  <a:pt x="5584" y="3596"/>
                </a:cubicBezTo>
                <a:cubicBezTo>
                  <a:pt x="5594" y="3606"/>
                  <a:pt x="5602" y="3610"/>
                  <a:pt x="5609" y="3610"/>
                </a:cubicBezTo>
                <a:cubicBezTo>
                  <a:pt x="5640" y="3610"/>
                  <a:pt x="5645" y="3522"/>
                  <a:pt x="5699" y="3522"/>
                </a:cubicBezTo>
                <a:cubicBezTo>
                  <a:pt x="5704" y="3522"/>
                  <a:pt x="5709" y="3523"/>
                  <a:pt x="5715" y="3524"/>
                </a:cubicBezTo>
                <a:cubicBezTo>
                  <a:pt x="5680" y="3477"/>
                  <a:pt x="5799" y="3370"/>
                  <a:pt x="5763" y="3334"/>
                </a:cubicBezTo>
                <a:cubicBezTo>
                  <a:pt x="5779" y="3307"/>
                  <a:pt x="5798" y="3299"/>
                  <a:pt x="5816" y="3299"/>
                </a:cubicBezTo>
                <a:cubicBezTo>
                  <a:pt x="5837" y="3299"/>
                  <a:pt x="5857" y="3310"/>
                  <a:pt x="5870" y="3310"/>
                </a:cubicBezTo>
                <a:lnTo>
                  <a:pt x="5870" y="3274"/>
                </a:lnTo>
                <a:cubicBezTo>
                  <a:pt x="5906" y="3262"/>
                  <a:pt x="5989" y="3155"/>
                  <a:pt x="6049" y="3108"/>
                </a:cubicBezTo>
                <a:lnTo>
                  <a:pt x="6061" y="3012"/>
                </a:lnTo>
                <a:lnTo>
                  <a:pt x="6096" y="3012"/>
                </a:lnTo>
                <a:cubicBezTo>
                  <a:pt x="6086" y="3003"/>
                  <a:pt x="6110" y="2959"/>
                  <a:pt x="6097" y="2959"/>
                </a:cubicBezTo>
                <a:cubicBezTo>
                  <a:pt x="6094" y="2959"/>
                  <a:pt x="6090" y="2961"/>
                  <a:pt x="6085" y="2965"/>
                </a:cubicBezTo>
                <a:lnTo>
                  <a:pt x="6108" y="2929"/>
                </a:lnTo>
                <a:cubicBezTo>
                  <a:pt x="6061" y="2893"/>
                  <a:pt x="6132" y="2881"/>
                  <a:pt x="6156" y="2798"/>
                </a:cubicBezTo>
                <a:cubicBezTo>
                  <a:pt x="6160" y="2796"/>
                  <a:pt x="6164" y="2795"/>
                  <a:pt x="6167" y="2795"/>
                </a:cubicBezTo>
                <a:cubicBezTo>
                  <a:pt x="6180" y="2795"/>
                  <a:pt x="6180" y="2812"/>
                  <a:pt x="6180" y="2822"/>
                </a:cubicBezTo>
                <a:cubicBezTo>
                  <a:pt x="6188" y="2814"/>
                  <a:pt x="6194" y="2811"/>
                  <a:pt x="6201" y="2811"/>
                </a:cubicBezTo>
                <a:cubicBezTo>
                  <a:pt x="6213" y="2811"/>
                  <a:pt x="6225" y="2820"/>
                  <a:pt x="6245" y="2822"/>
                </a:cubicBezTo>
                <a:lnTo>
                  <a:pt x="6245" y="2822"/>
                </a:lnTo>
                <a:cubicBezTo>
                  <a:pt x="6223" y="2811"/>
                  <a:pt x="6239" y="2691"/>
                  <a:pt x="6196" y="2691"/>
                </a:cubicBezTo>
                <a:cubicBezTo>
                  <a:pt x="6188" y="2691"/>
                  <a:pt x="6179" y="2695"/>
                  <a:pt x="6168" y="2703"/>
                </a:cubicBezTo>
                <a:cubicBezTo>
                  <a:pt x="6144" y="2703"/>
                  <a:pt x="6168" y="2643"/>
                  <a:pt x="6204" y="2620"/>
                </a:cubicBezTo>
                <a:lnTo>
                  <a:pt x="6263" y="2631"/>
                </a:lnTo>
                <a:lnTo>
                  <a:pt x="6263" y="2631"/>
                </a:lnTo>
                <a:lnTo>
                  <a:pt x="6251" y="2560"/>
                </a:lnTo>
                <a:cubicBezTo>
                  <a:pt x="6287" y="2512"/>
                  <a:pt x="6323" y="2512"/>
                  <a:pt x="6358" y="2489"/>
                </a:cubicBezTo>
                <a:lnTo>
                  <a:pt x="6358" y="2489"/>
                </a:lnTo>
                <a:cubicBezTo>
                  <a:pt x="6342" y="2514"/>
                  <a:pt x="6354" y="2575"/>
                  <a:pt x="6393" y="2575"/>
                </a:cubicBezTo>
                <a:cubicBezTo>
                  <a:pt x="6409" y="2575"/>
                  <a:pt x="6429" y="2564"/>
                  <a:pt x="6454" y="2536"/>
                </a:cubicBezTo>
                <a:lnTo>
                  <a:pt x="6454" y="2536"/>
                </a:lnTo>
                <a:cubicBezTo>
                  <a:pt x="6406" y="2596"/>
                  <a:pt x="6406" y="2631"/>
                  <a:pt x="6394" y="2667"/>
                </a:cubicBezTo>
                <a:cubicBezTo>
                  <a:pt x="6405" y="2662"/>
                  <a:pt x="6413" y="2657"/>
                  <a:pt x="6418" y="2657"/>
                </a:cubicBezTo>
                <a:cubicBezTo>
                  <a:pt x="6424" y="2657"/>
                  <a:pt x="6424" y="2665"/>
                  <a:pt x="6418" y="2691"/>
                </a:cubicBezTo>
                <a:cubicBezTo>
                  <a:pt x="6466" y="2608"/>
                  <a:pt x="6418" y="2643"/>
                  <a:pt x="6477" y="2560"/>
                </a:cubicBezTo>
                <a:cubicBezTo>
                  <a:pt x="6487" y="2574"/>
                  <a:pt x="6498" y="2581"/>
                  <a:pt x="6513" y="2581"/>
                </a:cubicBezTo>
                <a:cubicBezTo>
                  <a:pt x="6535" y="2581"/>
                  <a:pt x="6565" y="2565"/>
                  <a:pt x="6608" y="2536"/>
                </a:cubicBezTo>
                <a:lnTo>
                  <a:pt x="6608" y="2536"/>
                </a:lnTo>
                <a:lnTo>
                  <a:pt x="6537" y="2560"/>
                </a:lnTo>
                <a:cubicBezTo>
                  <a:pt x="6537" y="2560"/>
                  <a:pt x="6537" y="2548"/>
                  <a:pt x="6537" y="2548"/>
                </a:cubicBezTo>
                <a:cubicBezTo>
                  <a:pt x="6525" y="2554"/>
                  <a:pt x="6516" y="2557"/>
                  <a:pt x="6509" y="2557"/>
                </a:cubicBezTo>
                <a:cubicBezTo>
                  <a:pt x="6501" y="2557"/>
                  <a:pt x="6495" y="2554"/>
                  <a:pt x="6489" y="2548"/>
                </a:cubicBezTo>
                <a:cubicBezTo>
                  <a:pt x="6501" y="2537"/>
                  <a:pt x="6523" y="2438"/>
                  <a:pt x="6546" y="2430"/>
                </a:cubicBezTo>
                <a:lnTo>
                  <a:pt x="6546" y="2430"/>
                </a:lnTo>
                <a:cubicBezTo>
                  <a:pt x="6540" y="2431"/>
                  <a:pt x="6535" y="2431"/>
                  <a:pt x="6531" y="2431"/>
                </a:cubicBezTo>
                <a:cubicBezTo>
                  <a:pt x="6458" y="2431"/>
                  <a:pt x="6606" y="2284"/>
                  <a:pt x="6561" y="2284"/>
                </a:cubicBezTo>
                <a:cubicBezTo>
                  <a:pt x="6558" y="2284"/>
                  <a:pt x="6554" y="2285"/>
                  <a:pt x="6549" y="2286"/>
                </a:cubicBezTo>
                <a:cubicBezTo>
                  <a:pt x="6549" y="2265"/>
                  <a:pt x="6587" y="2225"/>
                  <a:pt x="6612" y="2225"/>
                </a:cubicBezTo>
                <a:cubicBezTo>
                  <a:pt x="6615" y="2225"/>
                  <a:pt x="6618" y="2225"/>
                  <a:pt x="6620" y="2227"/>
                </a:cubicBezTo>
                <a:cubicBezTo>
                  <a:pt x="6609" y="2254"/>
                  <a:pt x="6613" y="2262"/>
                  <a:pt x="6625" y="2262"/>
                </a:cubicBezTo>
                <a:cubicBezTo>
                  <a:pt x="6644" y="2262"/>
                  <a:pt x="6681" y="2242"/>
                  <a:pt x="6701" y="2242"/>
                </a:cubicBezTo>
                <a:cubicBezTo>
                  <a:pt x="6708" y="2242"/>
                  <a:pt x="6714" y="2244"/>
                  <a:pt x="6716" y="2250"/>
                </a:cubicBezTo>
                <a:cubicBezTo>
                  <a:pt x="6719" y="2241"/>
                  <a:pt x="6715" y="2238"/>
                  <a:pt x="6709" y="2238"/>
                </a:cubicBezTo>
                <a:cubicBezTo>
                  <a:pt x="6699" y="2238"/>
                  <a:pt x="6681" y="2246"/>
                  <a:pt x="6671" y="2246"/>
                </a:cubicBezTo>
                <a:cubicBezTo>
                  <a:pt x="6664" y="2246"/>
                  <a:pt x="6660" y="2242"/>
                  <a:pt x="6668" y="2227"/>
                </a:cubicBezTo>
                <a:cubicBezTo>
                  <a:pt x="6692" y="2191"/>
                  <a:pt x="6739" y="2191"/>
                  <a:pt x="6775" y="2179"/>
                </a:cubicBezTo>
                <a:lnTo>
                  <a:pt x="6775" y="2179"/>
                </a:lnTo>
                <a:lnTo>
                  <a:pt x="6763" y="2203"/>
                </a:lnTo>
                <a:lnTo>
                  <a:pt x="6763" y="2203"/>
                </a:lnTo>
                <a:lnTo>
                  <a:pt x="6835" y="2155"/>
                </a:lnTo>
                <a:cubicBezTo>
                  <a:pt x="6832" y="2150"/>
                  <a:pt x="6826" y="2148"/>
                  <a:pt x="6818" y="2148"/>
                </a:cubicBezTo>
                <a:cubicBezTo>
                  <a:pt x="6808" y="2148"/>
                  <a:pt x="6796" y="2151"/>
                  <a:pt x="6788" y="2151"/>
                </a:cubicBezTo>
                <a:cubicBezTo>
                  <a:pt x="6776" y="2151"/>
                  <a:pt x="6771" y="2145"/>
                  <a:pt x="6787" y="2119"/>
                </a:cubicBezTo>
                <a:cubicBezTo>
                  <a:pt x="6809" y="2119"/>
                  <a:pt x="6850" y="2070"/>
                  <a:pt x="6866" y="2070"/>
                </a:cubicBezTo>
                <a:cubicBezTo>
                  <a:pt x="6868" y="2070"/>
                  <a:pt x="6869" y="2071"/>
                  <a:pt x="6870" y="2072"/>
                </a:cubicBezTo>
                <a:cubicBezTo>
                  <a:pt x="6858" y="2119"/>
                  <a:pt x="6906" y="2131"/>
                  <a:pt x="6870" y="2179"/>
                </a:cubicBezTo>
                <a:cubicBezTo>
                  <a:pt x="6904" y="2145"/>
                  <a:pt x="7002" y="2047"/>
                  <a:pt x="6952" y="2047"/>
                </a:cubicBezTo>
                <a:cubicBezTo>
                  <a:pt x="6949" y="2047"/>
                  <a:pt x="6945" y="2047"/>
                  <a:pt x="6942" y="2048"/>
                </a:cubicBezTo>
                <a:lnTo>
                  <a:pt x="6989" y="2012"/>
                </a:lnTo>
                <a:cubicBezTo>
                  <a:pt x="6964" y="2012"/>
                  <a:pt x="6925" y="2026"/>
                  <a:pt x="6907" y="2026"/>
                </a:cubicBezTo>
                <a:cubicBezTo>
                  <a:pt x="6891" y="2026"/>
                  <a:pt x="6891" y="2016"/>
                  <a:pt x="6930" y="1977"/>
                </a:cubicBezTo>
                <a:lnTo>
                  <a:pt x="6930" y="1989"/>
                </a:lnTo>
                <a:lnTo>
                  <a:pt x="6966" y="1905"/>
                </a:lnTo>
                <a:lnTo>
                  <a:pt x="7013" y="1893"/>
                </a:lnTo>
                <a:cubicBezTo>
                  <a:pt x="7001" y="1893"/>
                  <a:pt x="7001" y="1869"/>
                  <a:pt x="7025" y="1858"/>
                </a:cubicBezTo>
                <a:cubicBezTo>
                  <a:pt x="7033" y="1858"/>
                  <a:pt x="7052" y="1852"/>
                  <a:pt x="7063" y="1852"/>
                </a:cubicBezTo>
                <a:cubicBezTo>
                  <a:pt x="7069" y="1852"/>
                  <a:pt x="7073" y="1854"/>
                  <a:pt x="7073" y="1858"/>
                </a:cubicBezTo>
                <a:cubicBezTo>
                  <a:pt x="7144" y="1798"/>
                  <a:pt x="7120" y="1786"/>
                  <a:pt x="7120" y="1762"/>
                </a:cubicBezTo>
                <a:cubicBezTo>
                  <a:pt x="7138" y="1744"/>
                  <a:pt x="7153" y="1736"/>
                  <a:pt x="7164" y="1736"/>
                </a:cubicBezTo>
                <a:cubicBezTo>
                  <a:pt x="7174" y="1736"/>
                  <a:pt x="7180" y="1744"/>
                  <a:pt x="7180" y="1762"/>
                </a:cubicBezTo>
                <a:cubicBezTo>
                  <a:pt x="7228" y="1727"/>
                  <a:pt x="7323" y="1643"/>
                  <a:pt x="7370" y="1631"/>
                </a:cubicBezTo>
                <a:cubicBezTo>
                  <a:pt x="7394" y="1598"/>
                  <a:pt x="7397" y="1592"/>
                  <a:pt x="7394" y="1592"/>
                </a:cubicBezTo>
                <a:cubicBezTo>
                  <a:pt x="7391" y="1592"/>
                  <a:pt x="7385" y="1595"/>
                  <a:pt x="7381" y="1595"/>
                </a:cubicBezTo>
                <a:cubicBezTo>
                  <a:pt x="7377" y="1595"/>
                  <a:pt x="7375" y="1591"/>
                  <a:pt x="7382" y="1572"/>
                </a:cubicBezTo>
                <a:cubicBezTo>
                  <a:pt x="7389" y="1573"/>
                  <a:pt x="7395" y="1574"/>
                  <a:pt x="7401" y="1574"/>
                </a:cubicBezTo>
                <a:cubicBezTo>
                  <a:pt x="7443" y="1574"/>
                  <a:pt x="7484" y="1543"/>
                  <a:pt x="7525" y="1512"/>
                </a:cubicBezTo>
                <a:cubicBezTo>
                  <a:pt x="7537" y="1524"/>
                  <a:pt x="7537" y="1536"/>
                  <a:pt x="7537" y="1548"/>
                </a:cubicBezTo>
                <a:cubicBezTo>
                  <a:pt x="7525" y="1546"/>
                  <a:pt x="7518" y="1545"/>
                  <a:pt x="7514" y="1545"/>
                </a:cubicBezTo>
                <a:cubicBezTo>
                  <a:pt x="7498" y="1545"/>
                  <a:pt x="7530" y="1560"/>
                  <a:pt x="7501" y="1560"/>
                </a:cubicBezTo>
                <a:lnTo>
                  <a:pt x="7537" y="1572"/>
                </a:lnTo>
                <a:cubicBezTo>
                  <a:pt x="7525" y="1596"/>
                  <a:pt x="7442" y="1608"/>
                  <a:pt x="7442" y="1643"/>
                </a:cubicBezTo>
                <a:lnTo>
                  <a:pt x="7406" y="1631"/>
                </a:lnTo>
                <a:lnTo>
                  <a:pt x="7442" y="1655"/>
                </a:lnTo>
                <a:cubicBezTo>
                  <a:pt x="7418" y="1679"/>
                  <a:pt x="7382" y="1727"/>
                  <a:pt x="7382" y="1750"/>
                </a:cubicBezTo>
                <a:cubicBezTo>
                  <a:pt x="7394" y="1762"/>
                  <a:pt x="7430" y="1798"/>
                  <a:pt x="7406" y="1798"/>
                </a:cubicBezTo>
                <a:cubicBezTo>
                  <a:pt x="7418" y="1834"/>
                  <a:pt x="7418" y="1858"/>
                  <a:pt x="7394" y="1881"/>
                </a:cubicBezTo>
                <a:cubicBezTo>
                  <a:pt x="7385" y="1881"/>
                  <a:pt x="7377" y="1881"/>
                  <a:pt x="7368" y="1877"/>
                </a:cubicBezTo>
                <a:lnTo>
                  <a:pt x="7368" y="1877"/>
                </a:lnTo>
                <a:cubicBezTo>
                  <a:pt x="7387" y="1893"/>
                  <a:pt x="7358" y="1893"/>
                  <a:pt x="7358" y="1893"/>
                </a:cubicBezTo>
                <a:lnTo>
                  <a:pt x="7382" y="1893"/>
                </a:lnTo>
                <a:cubicBezTo>
                  <a:pt x="7406" y="1917"/>
                  <a:pt x="7382" y="1917"/>
                  <a:pt x="7347" y="1917"/>
                </a:cubicBezTo>
                <a:lnTo>
                  <a:pt x="7382" y="1941"/>
                </a:lnTo>
                <a:lnTo>
                  <a:pt x="7335" y="1929"/>
                </a:lnTo>
                <a:lnTo>
                  <a:pt x="7335" y="1929"/>
                </a:lnTo>
                <a:cubicBezTo>
                  <a:pt x="7347" y="1941"/>
                  <a:pt x="7358" y="1965"/>
                  <a:pt x="7394" y="1977"/>
                </a:cubicBezTo>
                <a:cubicBezTo>
                  <a:pt x="7386" y="1977"/>
                  <a:pt x="7373" y="1982"/>
                  <a:pt x="7365" y="1982"/>
                </a:cubicBezTo>
                <a:cubicBezTo>
                  <a:pt x="7361" y="1982"/>
                  <a:pt x="7358" y="1981"/>
                  <a:pt x="7358" y="1977"/>
                </a:cubicBezTo>
                <a:lnTo>
                  <a:pt x="7335" y="2012"/>
                </a:lnTo>
                <a:lnTo>
                  <a:pt x="7347" y="2012"/>
                </a:lnTo>
                <a:cubicBezTo>
                  <a:pt x="7382" y="2024"/>
                  <a:pt x="7394" y="2036"/>
                  <a:pt x="7382" y="2048"/>
                </a:cubicBezTo>
                <a:cubicBezTo>
                  <a:pt x="7358" y="2024"/>
                  <a:pt x="7335" y="2024"/>
                  <a:pt x="7311" y="2024"/>
                </a:cubicBezTo>
                <a:cubicBezTo>
                  <a:pt x="7317" y="2030"/>
                  <a:pt x="7323" y="2030"/>
                  <a:pt x="7330" y="2030"/>
                </a:cubicBezTo>
                <a:cubicBezTo>
                  <a:pt x="7338" y="2030"/>
                  <a:pt x="7347" y="2030"/>
                  <a:pt x="7358" y="2036"/>
                </a:cubicBezTo>
                <a:cubicBezTo>
                  <a:pt x="7370" y="2048"/>
                  <a:pt x="7382" y="2072"/>
                  <a:pt x="7370" y="2072"/>
                </a:cubicBezTo>
                <a:lnTo>
                  <a:pt x="7358" y="2060"/>
                </a:lnTo>
                <a:cubicBezTo>
                  <a:pt x="7358" y="2066"/>
                  <a:pt x="7347" y="2066"/>
                  <a:pt x="7335" y="2066"/>
                </a:cubicBezTo>
                <a:cubicBezTo>
                  <a:pt x="7323" y="2066"/>
                  <a:pt x="7311" y="2066"/>
                  <a:pt x="7311" y="2072"/>
                </a:cubicBezTo>
                <a:cubicBezTo>
                  <a:pt x="7335" y="2096"/>
                  <a:pt x="7299" y="2096"/>
                  <a:pt x="7358" y="2108"/>
                </a:cubicBezTo>
                <a:cubicBezTo>
                  <a:pt x="7362" y="2112"/>
                  <a:pt x="7360" y="2113"/>
                  <a:pt x="7354" y="2113"/>
                </a:cubicBezTo>
                <a:cubicBezTo>
                  <a:pt x="7343" y="2113"/>
                  <a:pt x="7319" y="2108"/>
                  <a:pt x="7311" y="2108"/>
                </a:cubicBezTo>
                <a:cubicBezTo>
                  <a:pt x="7335" y="2119"/>
                  <a:pt x="7311" y="2131"/>
                  <a:pt x="7287" y="2131"/>
                </a:cubicBezTo>
                <a:cubicBezTo>
                  <a:pt x="7370" y="2155"/>
                  <a:pt x="7251" y="2155"/>
                  <a:pt x="7311" y="2179"/>
                </a:cubicBezTo>
                <a:lnTo>
                  <a:pt x="7275" y="2179"/>
                </a:lnTo>
                <a:cubicBezTo>
                  <a:pt x="7287" y="2179"/>
                  <a:pt x="7335" y="2203"/>
                  <a:pt x="7335" y="2203"/>
                </a:cubicBezTo>
                <a:cubicBezTo>
                  <a:pt x="7327" y="2207"/>
                  <a:pt x="7319" y="2208"/>
                  <a:pt x="7311" y="2208"/>
                </a:cubicBezTo>
                <a:cubicBezTo>
                  <a:pt x="7295" y="2208"/>
                  <a:pt x="7279" y="2203"/>
                  <a:pt x="7263" y="2203"/>
                </a:cubicBezTo>
                <a:lnTo>
                  <a:pt x="7323" y="2227"/>
                </a:lnTo>
                <a:cubicBezTo>
                  <a:pt x="7239" y="2250"/>
                  <a:pt x="7275" y="2334"/>
                  <a:pt x="7204" y="2370"/>
                </a:cubicBezTo>
                <a:cubicBezTo>
                  <a:pt x="7204" y="2393"/>
                  <a:pt x="7228" y="2441"/>
                  <a:pt x="7216" y="2465"/>
                </a:cubicBezTo>
                <a:cubicBezTo>
                  <a:pt x="7228" y="2477"/>
                  <a:pt x="7239" y="2489"/>
                  <a:pt x="7228" y="2489"/>
                </a:cubicBezTo>
                <a:cubicBezTo>
                  <a:pt x="7192" y="2512"/>
                  <a:pt x="7156" y="2548"/>
                  <a:pt x="7180" y="2596"/>
                </a:cubicBezTo>
                <a:cubicBezTo>
                  <a:pt x="7208" y="2615"/>
                  <a:pt x="7203" y="2619"/>
                  <a:pt x="7189" y="2619"/>
                </a:cubicBezTo>
                <a:cubicBezTo>
                  <a:pt x="7179" y="2619"/>
                  <a:pt x="7166" y="2617"/>
                  <a:pt x="7157" y="2617"/>
                </a:cubicBezTo>
                <a:cubicBezTo>
                  <a:pt x="7145" y="2617"/>
                  <a:pt x="7140" y="2620"/>
                  <a:pt x="7156" y="2631"/>
                </a:cubicBezTo>
                <a:cubicBezTo>
                  <a:pt x="7144" y="2631"/>
                  <a:pt x="7144" y="2631"/>
                  <a:pt x="7132" y="2620"/>
                </a:cubicBezTo>
                <a:lnTo>
                  <a:pt x="7132" y="2620"/>
                </a:lnTo>
                <a:cubicBezTo>
                  <a:pt x="7156" y="2655"/>
                  <a:pt x="7156" y="2679"/>
                  <a:pt x="7204" y="2703"/>
                </a:cubicBezTo>
                <a:cubicBezTo>
                  <a:pt x="7191" y="2701"/>
                  <a:pt x="7183" y="2700"/>
                  <a:pt x="7177" y="2700"/>
                </a:cubicBezTo>
                <a:cubicBezTo>
                  <a:pt x="7148" y="2700"/>
                  <a:pt x="7181" y="2717"/>
                  <a:pt x="7169" y="2717"/>
                </a:cubicBezTo>
                <a:cubicBezTo>
                  <a:pt x="7167" y="2717"/>
                  <a:pt x="7163" y="2717"/>
                  <a:pt x="7156" y="2715"/>
                </a:cubicBezTo>
                <a:lnTo>
                  <a:pt x="7156" y="2715"/>
                </a:lnTo>
                <a:lnTo>
                  <a:pt x="7192" y="2727"/>
                </a:lnTo>
                <a:cubicBezTo>
                  <a:pt x="7176" y="2727"/>
                  <a:pt x="7165" y="2732"/>
                  <a:pt x="7153" y="2732"/>
                </a:cubicBezTo>
                <a:cubicBezTo>
                  <a:pt x="7147" y="2732"/>
                  <a:pt x="7140" y="2731"/>
                  <a:pt x="7132" y="2727"/>
                </a:cubicBezTo>
                <a:lnTo>
                  <a:pt x="7132" y="2727"/>
                </a:lnTo>
                <a:lnTo>
                  <a:pt x="7180" y="2751"/>
                </a:lnTo>
                <a:lnTo>
                  <a:pt x="7144" y="2739"/>
                </a:lnTo>
                <a:lnTo>
                  <a:pt x="7144" y="2739"/>
                </a:lnTo>
                <a:cubicBezTo>
                  <a:pt x="7132" y="2762"/>
                  <a:pt x="7156" y="2798"/>
                  <a:pt x="7085" y="2798"/>
                </a:cubicBezTo>
                <a:cubicBezTo>
                  <a:pt x="7132" y="2846"/>
                  <a:pt x="7108" y="2893"/>
                  <a:pt x="7085" y="2941"/>
                </a:cubicBezTo>
                <a:cubicBezTo>
                  <a:pt x="7108" y="2953"/>
                  <a:pt x="7108" y="2965"/>
                  <a:pt x="7108" y="2977"/>
                </a:cubicBezTo>
                <a:lnTo>
                  <a:pt x="7073" y="2989"/>
                </a:lnTo>
                <a:cubicBezTo>
                  <a:pt x="7073" y="3001"/>
                  <a:pt x="7120" y="3024"/>
                  <a:pt x="7097" y="3024"/>
                </a:cubicBezTo>
                <a:lnTo>
                  <a:pt x="7085" y="3024"/>
                </a:lnTo>
                <a:cubicBezTo>
                  <a:pt x="7097" y="3036"/>
                  <a:pt x="7073" y="3048"/>
                  <a:pt x="7108" y="3060"/>
                </a:cubicBezTo>
                <a:cubicBezTo>
                  <a:pt x="7100" y="3069"/>
                  <a:pt x="7092" y="3077"/>
                  <a:pt x="7075" y="3077"/>
                </a:cubicBezTo>
                <a:cubicBezTo>
                  <a:pt x="7071" y="3077"/>
                  <a:pt x="7068" y="3077"/>
                  <a:pt x="7063" y="3076"/>
                </a:cubicBezTo>
                <a:lnTo>
                  <a:pt x="7063" y="3076"/>
                </a:lnTo>
                <a:cubicBezTo>
                  <a:pt x="7091" y="3086"/>
                  <a:pt x="7025" y="3096"/>
                  <a:pt x="7025" y="3096"/>
                </a:cubicBezTo>
                <a:cubicBezTo>
                  <a:pt x="7025" y="3096"/>
                  <a:pt x="6966" y="3251"/>
                  <a:pt x="6954" y="3441"/>
                </a:cubicBezTo>
                <a:cubicBezTo>
                  <a:pt x="6930" y="3632"/>
                  <a:pt x="6989" y="3882"/>
                  <a:pt x="7180" y="3953"/>
                </a:cubicBezTo>
                <a:cubicBezTo>
                  <a:pt x="7204" y="3953"/>
                  <a:pt x="7228" y="3965"/>
                  <a:pt x="7263" y="3965"/>
                </a:cubicBezTo>
                <a:cubicBezTo>
                  <a:pt x="7275" y="3965"/>
                  <a:pt x="7228" y="3977"/>
                  <a:pt x="7251" y="3977"/>
                </a:cubicBezTo>
                <a:cubicBezTo>
                  <a:pt x="7275" y="3965"/>
                  <a:pt x="7335" y="3977"/>
                  <a:pt x="7382" y="3953"/>
                </a:cubicBezTo>
                <a:lnTo>
                  <a:pt x="7347" y="3953"/>
                </a:lnTo>
                <a:cubicBezTo>
                  <a:pt x="7347" y="3953"/>
                  <a:pt x="7358" y="3941"/>
                  <a:pt x="7382" y="3941"/>
                </a:cubicBezTo>
                <a:cubicBezTo>
                  <a:pt x="7358" y="3929"/>
                  <a:pt x="7275" y="3929"/>
                  <a:pt x="7311" y="3917"/>
                </a:cubicBezTo>
                <a:cubicBezTo>
                  <a:pt x="7311" y="3905"/>
                  <a:pt x="7358" y="3905"/>
                  <a:pt x="7370" y="3905"/>
                </a:cubicBezTo>
                <a:lnTo>
                  <a:pt x="7394" y="3894"/>
                </a:lnTo>
                <a:lnTo>
                  <a:pt x="7394" y="3894"/>
                </a:lnTo>
                <a:cubicBezTo>
                  <a:pt x="7385" y="3898"/>
                  <a:pt x="7388" y="3902"/>
                  <a:pt x="7394" y="3906"/>
                </a:cubicBezTo>
                <a:lnTo>
                  <a:pt x="7394" y="3906"/>
                </a:lnTo>
                <a:cubicBezTo>
                  <a:pt x="7394" y="3906"/>
                  <a:pt x="7394" y="3906"/>
                  <a:pt x="7394" y="3905"/>
                </a:cubicBezTo>
                <a:cubicBezTo>
                  <a:pt x="7394" y="3894"/>
                  <a:pt x="7430" y="3894"/>
                  <a:pt x="7442" y="3894"/>
                </a:cubicBezTo>
                <a:lnTo>
                  <a:pt x="7442" y="3882"/>
                </a:lnTo>
                <a:cubicBezTo>
                  <a:pt x="7458" y="3882"/>
                  <a:pt x="7452" y="3887"/>
                  <a:pt x="7454" y="3887"/>
                </a:cubicBezTo>
                <a:cubicBezTo>
                  <a:pt x="7455" y="3887"/>
                  <a:pt x="7458" y="3886"/>
                  <a:pt x="7466" y="3882"/>
                </a:cubicBezTo>
                <a:lnTo>
                  <a:pt x="7442" y="3870"/>
                </a:lnTo>
                <a:cubicBezTo>
                  <a:pt x="7513" y="3858"/>
                  <a:pt x="7406" y="3846"/>
                  <a:pt x="7478" y="3834"/>
                </a:cubicBezTo>
                <a:lnTo>
                  <a:pt x="7478" y="3834"/>
                </a:lnTo>
                <a:cubicBezTo>
                  <a:pt x="7482" y="3838"/>
                  <a:pt x="7485" y="3839"/>
                  <a:pt x="7490" y="3839"/>
                </a:cubicBezTo>
                <a:cubicBezTo>
                  <a:pt x="7499" y="3839"/>
                  <a:pt x="7509" y="3834"/>
                  <a:pt x="7525" y="3834"/>
                </a:cubicBezTo>
                <a:lnTo>
                  <a:pt x="7513" y="3810"/>
                </a:lnTo>
                <a:lnTo>
                  <a:pt x="7537" y="3810"/>
                </a:lnTo>
                <a:cubicBezTo>
                  <a:pt x="7549" y="3810"/>
                  <a:pt x="7513" y="3798"/>
                  <a:pt x="7513" y="3798"/>
                </a:cubicBezTo>
                <a:cubicBezTo>
                  <a:pt x="7537" y="3798"/>
                  <a:pt x="7513" y="3774"/>
                  <a:pt x="7561" y="3774"/>
                </a:cubicBezTo>
                <a:cubicBezTo>
                  <a:pt x="7597" y="3763"/>
                  <a:pt x="7501" y="3774"/>
                  <a:pt x="7525" y="3751"/>
                </a:cubicBezTo>
                <a:cubicBezTo>
                  <a:pt x="7561" y="3751"/>
                  <a:pt x="7537" y="3763"/>
                  <a:pt x="7561" y="3763"/>
                </a:cubicBezTo>
                <a:lnTo>
                  <a:pt x="7549" y="3739"/>
                </a:lnTo>
                <a:cubicBezTo>
                  <a:pt x="7573" y="3739"/>
                  <a:pt x="7597" y="3739"/>
                  <a:pt x="7597" y="3751"/>
                </a:cubicBezTo>
                <a:cubicBezTo>
                  <a:pt x="7632" y="3703"/>
                  <a:pt x="7787" y="3679"/>
                  <a:pt x="7751" y="3632"/>
                </a:cubicBezTo>
                <a:cubicBezTo>
                  <a:pt x="7787" y="3632"/>
                  <a:pt x="7775" y="3643"/>
                  <a:pt x="7799" y="3643"/>
                </a:cubicBezTo>
                <a:cubicBezTo>
                  <a:pt x="7751" y="3608"/>
                  <a:pt x="7870" y="3608"/>
                  <a:pt x="7870" y="3584"/>
                </a:cubicBezTo>
                <a:lnTo>
                  <a:pt x="7847" y="3572"/>
                </a:lnTo>
                <a:cubicBezTo>
                  <a:pt x="7930" y="3548"/>
                  <a:pt x="7882" y="3501"/>
                  <a:pt x="7930" y="3453"/>
                </a:cubicBezTo>
                <a:lnTo>
                  <a:pt x="7930" y="3453"/>
                </a:lnTo>
                <a:lnTo>
                  <a:pt x="7906" y="3465"/>
                </a:lnTo>
                <a:cubicBezTo>
                  <a:pt x="7882" y="3453"/>
                  <a:pt x="7882" y="3441"/>
                  <a:pt x="7870" y="3441"/>
                </a:cubicBezTo>
                <a:cubicBezTo>
                  <a:pt x="7873" y="3441"/>
                  <a:pt x="7877" y="3441"/>
                  <a:pt x="7883" y="3441"/>
                </a:cubicBezTo>
                <a:lnTo>
                  <a:pt x="7883" y="3441"/>
                </a:lnTo>
                <a:cubicBezTo>
                  <a:pt x="7954" y="3405"/>
                  <a:pt x="7954" y="3334"/>
                  <a:pt x="7990" y="3274"/>
                </a:cubicBezTo>
                <a:cubicBezTo>
                  <a:pt x="7978" y="3191"/>
                  <a:pt x="8061" y="3108"/>
                  <a:pt x="8049" y="3024"/>
                </a:cubicBezTo>
                <a:lnTo>
                  <a:pt x="8049" y="3024"/>
                </a:lnTo>
                <a:cubicBezTo>
                  <a:pt x="8049" y="3028"/>
                  <a:pt x="8044" y="3029"/>
                  <a:pt x="8037" y="3029"/>
                </a:cubicBezTo>
                <a:cubicBezTo>
                  <a:pt x="8020" y="3029"/>
                  <a:pt x="7993" y="3021"/>
                  <a:pt x="8001" y="3012"/>
                </a:cubicBezTo>
                <a:cubicBezTo>
                  <a:pt x="8120" y="3012"/>
                  <a:pt x="7990" y="2965"/>
                  <a:pt x="8073" y="2953"/>
                </a:cubicBezTo>
                <a:cubicBezTo>
                  <a:pt x="8049" y="2905"/>
                  <a:pt x="8156" y="2881"/>
                  <a:pt x="8085" y="2822"/>
                </a:cubicBezTo>
                <a:lnTo>
                  <a:pt x="8109" y="2822"/>
                </a:lnTo>
                <a:cubicBezTo>
                  <a:pt x="8132" y="2822"/>
                  <a:pt x="8109" y="2822"/>
                  <a:pt x="8109" y="2810"/>
                </a:cubicBezTo>
                <a:lnTo>
                  <a:pt x="8120" y="2810"/>
                </a:lnTo>
                <a:cubicBezTo>
                  <a:pt x="8132" y="2798"/>
                  <a:pt x="8097" y="2774"/>
                  <a:pt x="8120" y="2762"/>
                </a:cubicBezTo>
                <a:lnTo>
                  <a:pt x="8085" y="2762"/>
                </a:lnTo>
                <a:cubicBezTo>
                  <a:pt x="8085" y="2751"/>
                  <a:pt x="8109" y="2762"/>
                  <a:pt x="8097" y="2739"/>
                </a:cubicBezTo>
                <a:lnTo>
                  <a:pt x="8097" y="2739"/>
                </a:lnTo>
                <a:lnTo>
                  <a:pt x="8085" y="2727"/>
                </a:lnTo>
                <a:lnTo>
                  <a:pt x="8085" y="2727"/>
                </a:lnTo>
                <a:cubicBezTo>
                  <a:pt x="8093" y="2728"/>
                  <a:pt x="8100" y="2729"/>
                  <a:pt x="8104" y="2729"/>
                </a:cubicBezTo>
                <a:cubicBezTo>
                  <a:pt x="8132" y="2729"/>
                  <a:pt x="8100" y="2703"/>
                  <a:pt x="8120" y="2703"/>
                </a:cubicBezTo>
                <a:cubicBezTo>
                  <a:pt x="8109" y="2691"/>
                  <a:pt x="8097" y="2655"/>
                  <a:pt x="8109" y="2643"/>
                </a:cubicBezTo>
                <a:cubicBezTo>
                  <a:pt x="8144" y="2643"/>
                  <a:pt x="8144" y="2620"/>
                  <a:pt x="8168" y="2608"/>
                </a:cubicBezTo>
                <a:cubicBezTo>
                  <a:pt x="8168" y="2584"/>
                  <a:pt x="8168" y="2536"/>
                  <a:pt x="8192" y="2500"/>
                </a:cubicBezTo>
                <a:lnTo>
                  <a:pt x="8144" y="2500"/>
                </a:lnTo>
                <a:lnTo>
                  <a:pt x="8144" y="2489"/>
                </a:lnTo>
                <a:lnTo>
                  <a:pt x="8168" y="2489"/>
                </a:lnTo>
                <a:cubicBezTo>
                  <a:pt x="8175" y="2490"/>
                  <a:pt x="8180" y="2491"/>
                  <a:pt x="8183" y="2491"/>
                </a:cubicBezTo>
                <a:cubicBezTo>
                  <a:pt x="8201" y="2491"/>
                  <a:pt x="8161" y="2465"/>
                  <a:pt x="8192" y="2465"/>
                </a:cubicBezTo>
                <a:cubicBezTo>
                  <a:pt x="8181" y="2461"/>
                  <a:pt x="8176" y="2460"/>
                  <a:pt x="8174" y="2460"/>
                </a:cubicBezTo>
                <a:cubicBezTo>
                  <a:pt x="8168" y="2460"/>
                  <a:pt x="8180" y="2468"/>
                  <a:pt x="8180" y="2477"/>
                </a:cubicBezTo>
                <a:cubicBezTo>
                  <a:pt x="8156" y="2477"/>
                  <a:pt x="8120" y="2453"/>
                  <a:pt x="8144" y="2453"/>
                </a:cubicBezTo>
                <a:lnTo>
                  <a:pt x="8156" y="2453"/>
                </a:lnTo>
                <a:lnTo>
                  <a:pt x="8132" y="2441"/>
                </a:lnTo>
                <a:lnTo>
                  <a:pt x="8132" y="2441"/>
                </a:lnTo>
                <a:cubicBezTo>
                  <a:pt x="8168" y="2453"/>
                  <a:pt x="8180" y="2453"/>
                  <a:pt x="8216" y="2453"/>
                </a:cubicBezTo>
                <a:cubicBezTo>
                  <a:pt x="8216" y="2429"/>
                  <a:pt x="8168" y="2381"/>
                  <a:pt x="8192" y="2358"/>
                </a:cubicBezTo>
                <a:lnTo>
                  <a:pt x="8192" y="2358"/>
                </a:lnTo>
                <a:cubicBezTo>
                  <a:pt x="8197" y="2359"/>
                  <a:pt x="8201" y="2360"/>
                  <a:pt x="8204" y="2360"/>
                </a:cubicBezTo>
                <a:cubicBezTo>
                  <a:pt x="8214" y="2360"/>
                  <a:pt x="8209" y="2349"/>
                  <a:pt x="8221" y="2349"/>
                </a:cubicBezTo>
                <a:cubicBezTo>
                  <a:pt x="8227" y="2349"/>
                  <a:pt x="8236" y="2351"/>
                  <a:pt x="8251" y="2358"/>
                </a:cubicBezTo>
                <a:cubicBezTo>
                  <a:pt x="8228" y="2334"/>
                  <a:pt x="8192" y="2346"/>
                  <a:pt x="8156" y="2322"/>
                </a:cubicBezTo>
                <a:cubicBezTo>
                  <a:pt x="8156" y="2322"/>
                  <a:pt x="8144" y="2310"/>
                  <a:pt x="8168" y="2310"/>
                </a:cubicBezTo>
                <a:cubicBezTo>
                  <a:pt x="8180" y="2322"/>
                  <a:pt x="8204" y="2322"/>
                  <a:pt x="8204" y="2322"/>
                </a:cubicBezTo>
                <a:lnTo>
                  <a:pt x="8204" y="2310"/>
                </a:lnTo>
                <a:cubicBezTo>
                  <a:pt x="8216" y="2310"/>
                  <a:pt x="8228" y="2322"/>
                  <a:pt x="8228" y="2322"/>
                </a:cubicBezTo>
                <a:cubicBezTo>
                  <a:pt x="8192" y="2286"/>
                  <a:pt x="8275" y="2286"/>
                  <a:pt x="8251" y="2250"/>
                </a:cubicBezTo>
                <a:cubicBezTo>
                  <a:pt x="8246" y="2248"/>
                  <a:pt x="8243" y="2247"/>
                  <a:pt x="8240" y="2247"/>
                </a:cubicBezTo>
                <a:cubicBezTo>
                  <a:pt x="8234" y="2247"/>
                  <a:pt x="8234" y="2254"/>
                  <a:pt x="8227" y="2254"/>
                </a:cubicBezTo>
                <a:cubicBezTo>
                  <a:pt x="8224" y="2254"/>
                  <a:pt x="8221" y="2253"/>
                  <a:pt x="8216" y="2250"/>
                </a:cubicBezTo>
                <a:cubicBezTo>
                  <a:pt x="8180" y="2215"/>
                  <a:pt x="8263" y="2239"/>
                  <a:pt x="8240" y="2215"/>
                </a:cubicBezTo>
                <a:lnTo>
                  <a:pt x="8240" y="2215"/>
                </a:lnTo>
                <a:lnTo>
                  <a:pt x="8275" y="2227"/>
                </a:lnTo>
                <a:cubicBezTo>
                  <a:pt x="8251" y="2215"/>
                  <a:pt x="8228" y="2203"/>
                  <a:pt x="8251" y="2203"/>
                </a:cubicBezTo>
                <a:cubicBezTo>
                  <a:pt x="8287" y="2203"/>
                  <a:pt x="8275" y="2215"/>
                  <a:pt x="8299" y="2227"/>
                </a:cubicBezTo>
                <a:cubicBezTo>
                  <a:pt x="8299" y="2215"/>
                  <a:pt x="8299" y="2191"/>
                  <a:pt x="8263" y="2191"/>
                </a:cubicBezTo>
                <a:cubicBezTo>
                  <a:pt x="8257" y="2185"/>
                  <a:pt x="8263" y="2185"/>
                  <a:pt x="8272" y="2185"/>
                </a:cubicBezTo>
                <a:cubicBezTo>
                  <a:pt x="8281" y="2185"/>
                  <a:pt x="8293" y="2185"/>
                  <a:pt x="8299" y="2179"/>
                </a:cubicBezTo>
                <a:lnTo>
                  <a:pt x="8251" y="2179"/>
                </a:lnTo>
                <a:cubicBezTo>
                  <a:pt x="8275" y="2167"/>
                  <a:pt x="8287" y="2143"/>
                  <a:pt x="8299" y="2131"/>
                </a:cubicBezTo>
                <a:cubicBezTo>
                  <a:pt x="8299" y="2131"/>
                  <a:pt x="8311" y="2143"/>
                  <a:pt x="8323" y="2143"/>
                </a:cubicBezTo>
                <a:cubicBezTo>
                  <a:pt x="8304" y="2129"/>
                  <a:pt x="8306" y="2126"/>
                  <a:pt x="8314" y="2126"/>
                </a:cubicBezTo>
                <a:cubicBezTo>
                  <a:pt x="8321" y="2126"/>
                  <a:pt x="8333" y="2128"/>
                  <a:pt x="8342" y="2128"/>
                </a:cubicBezTo>
                <a:cubicBezTo>
                  <a:pt x="8351" y="2128"/>
                  <a:pt x="8359" y="2127"/>
                  <a:pt x="8359" y="2119"/>
                </a:cubicBezTo>
                <a:cubicBezTo>
                  <a:pt x="8359" y="2072"/>
                  <a:pt x="8335" y="1989"/>
                  <a:pt x="8359" y="1953"/>
                </a:cubicBezTo>
                <a:cubicBezTo>
                  <a:pt x="8311" y="1929"/>
                  <a:pt x="8323" y="1905"/>
                  <a:pt x="8311" y="1893"/>
                </a:cubicBezTo>
                <a:lnTo>
                  <a:pt x="8311" y="1893"/>
                </a:lnTo>
                <a:lnTo>
                  <a:pt x="8371" y="1917"/>
                </a:lnTo>
                <a:lnTo>
                  <a:pt x="8371" y="1917"/>
                </a:lnTo>
                <a:lnTo>
                  <a:pt x="8359" y="1893"/>
                </a:lnTo>
                <a:cubicBezTo>
                  <a:pt x="8374" y="1893"/>
                  <a:pt x="8380" y="1877"/>
                  <a:pt x="8392" y="1877"/>
                </a:cubicBezTo>
                <a:cubicBezTo>
                  <a:pt x="8398" y="1877"/>
                  <a:pt x="8406" y="1881"/>
                  <a:pt x="8418" y="1893"/>
                </a:cubicBezTo>
                <a:lnTo>
                  <a:pt x="8442" y="1858"/>
                </a:lnTo>
                <a:cubicBezTo>
                  <a:pt x="8442" y="1846"/>
                  <a:pt x="8394" y="1822"/>
                  <a:pt x="8406" y="1822"/>
                </a:cubicBezTo>
                <a:cubicBezTo>
                  <a:pt x="8430" y="1822"/>
                  <a:pt x="8418" y="1834"/>
                  <a:pt x="8442" y="1834"/>
                </a:cubicBezTo>
                <a:cubicBezTo>
                  <a:pt x="8498" y="1823"/>
                  <a:pt x="8353" y="1758"/>
                  <a:pt x="8376" y="1731"/>
                </a:cubicBezTo>
                <a:lnTo>
                  <a:pt x="8376" y="1731"/>
                </a:lnTo>
                <a:cubicBezTo>
                  <a:pt x="8371" y="1722"/>
                  <a:pt x="8371" y="1715"/>
                  <a:pt x="8371" y="1715"/>
                </a:cubicBezTo>
                <a:cubicBezTo>
                  <a:pt x="8353" y="1709"/>
                  <a:pt x="8345" y="1706"/>
                  <a:pt x="8344" y="1706"/>
                </a:cubicBezTo>
                <a:cubicBezTo>
                  <a:pt x="8339" y="1706"/>
                  <a:pt x="8385" y="1727"/>
                  <a:pt x="8359" y="1727"/>
                </a:cubicBezTo>
                <a:cubicBezTo>
                  <a:pt x="8311" y="1703"/>
                  <a:pt x="8335" y="1703"/>
                  <a:pt x="8299" y="1691"/>
                </a:cubicBezTo>
                <a:cubicBezTo>
                  <a:pt x="8311" y="1691"/>
                  <a:pt x="8287" y="1667"/>
                  <a:pt x="8287" y="1667"/>
                </a:cubicBezTo>
                <a:cubicBezTo>
                  <a:pt x="8323" y="1667"/>
                  <a:pt x="8311" y="1643"/>
                  <a:pt x="8347" y="1643"/>
                </a:cubicBezTo>
                <a:cubicBezTo>
                  <a:pt x="8335" y="1631"/>
                  <a:pt x="8287" y="1608"/>
                  <a:pt x="8287" y="1596"/>
                </a:cubicBezTo>
                <a:lnTo>
                  <a:pt x="8287" y="1596"/>
                </a:lnTo>
                <a:cubicBezTo>
                  <a:pt x="8321" y="1604"/>
                  <a:pt x="8331" y="1612"/>
                  <a:pt x="8338" y="1612"/>
                </a:cubicBezTo>
                <a:cubicBezTo>
                  <a:pt x="8341" y="1612"/>
                  <a:pt x="8343" y="1611"/>
                  <a:pt x="8347" y="1608"/>
                </a:cubicBezTo>
                <a:lnTo>
                  <a:pt x="8323" y="1596"/>
                </a:lnTo>
                <a:cubicBezTo>
                  <a:pt x="8323" y="1592"/>
                  <a:pt x="8324" y="1590"/>
                  <a:pt x="8326" y="1590"/>
                </a:cubicBezTo>
                <a:cubicBezTo>
                  <a:pt x="8331" y="1590"/>
                  <a:pt x="8339" y="1596"/>
                  <a:pt x="8347" y="1596"/>
                </a:cubicBezTo>
                <a:cubicBezTo>
                  <a:pt x="8359" y="1584"/>
                  <a:pt x="8311" y="1572"/>
                  <a:pt x="8335" y="1572"/>
                </a:cubicBezTo>
                <a:lnTo>
                  <a:pt x="8359" y="1584"/>
                </a:lnTo>
                <a:cubicBezTo>
                  <a:pt x="8359" y="1572"/>
                  <a:pt x="8359" y="1572"/>
                  <a:pt x="8371" y="1560"/>
                </a:cubicBezTo>
                <a:cubicBezTo>
                  <a:pt x="8382" y="1572"/>
                  <a:pt x="8382" y="1572"/>
                  <a:pt x="8382" y="1572"/>
                </a:cubicBezTo>
                <a:cubicBezTo>
                  <a:pt x="8389" y="1574"/>
                  <a:pt x="8394" y="1574"/>
                  <a:pt x="8396" y="1574"/>
                </a:cubicBezTo>
                <a:cubicBezTo>
                  <a:pt x="8411" y="1574"/>
                  <a:pt x="8360" y="1548"/>
                  <a:pt x="8371" y="1548"/>
                </a:cubicBezTo>
                <a:cubicBezTo>
                  <a:pt x="8359" y="1548"/>
                  <a:pt x="8347" y="1548"/>
                  <a:pt x="8311" y="1536"/>
                </a:cubicBezTo>
                <a:cubicBezTo>
                  <a:pt x="8321" y="1536"/>
                  <a:pt x="8296" y="1510"/>
                  <a:pt x="8312" y="1510"/>
                </a:cubicBezTo>
                <a:cubicBezTo>
                  <a:pt x="8314" y="1510"/>
                  <a:pt x="8317" y="1510"/>
                  <a:pt x="8322" y="1512"/>
                </a:cubicBezTo>
                <a:lnTo>
                  <a:pt x="8322" y="1512"/>
                </a:lnTo>
                <a:cubicBezTo>
                  <a:pt x="8321" y="1509"/>
                  <a:pt x="8324" y="1506"/>
                  <a:pt x="8333" y="1501"/>
                </a:cubicBezTo>
                <a:lnTo>
                  <a:pt x="8333" y="1501"/>
                </a:lnTo>
                <a:cubicBezTo>
                  <a:pt x="8336" y="1504"/>
                  <a:pt x="8340" y="1508"/>
                  <a:pt x="8347" y="1512"/>
                </a:cubicBezTo>
                <a:cubicBezTo>
                  <a:pt x="8335" y="1500"/>
                  <a:pt x="8335" y="1500"/>
                  <a:pt x="8335" y="1500"/>
                </a:cubicBezTo>
                <a:lnTo>
                  <a:pt x="8335" y="1500"/>
                </a:lnTo>
                <a:cubicBezTo>
                  <a:pt x="8334" y="1501"/>
                  <a:pt x="8334" y="1501"/>
                  <a:pt x="8333" y="1501"/>
                </a:cubicBezTo>
                <a:lnTo>
                  <a:pt x="8333" y="1501"/>
                </a:lnTo>
                <a:cubicBezTo>
                  <a:pt x="8324" y="1488"/>
                  <a:pt x="8349" y="1486"/>
                  <a:pt x="8359" y="1477"/>
                </a:cubicBezTo>
                <a:cubicBezTo>
                  <a:pt x="8347" y="1465"/>
                  <a:pt x="8335" y="1453"/>
                  <a:pt x="8335" y="1453"/>
                </a:cubicBezTo>
                <a:cubicBezTo>
                  <a:pt x="8311" y="1453"/>
                  <a:pt x="8311" y="1441"/>
                  <a:pt x="8275" y="1429"/>
                </a:cubicBezTo>
                <a:lnTo>
                  <a:pt x="8275" y="1429"/>
                </a:lnTo>
                <a:cubicBezTo>
                  <a:pt x="8282" y="1430"/>
                  <a:pt x="8286" y="1431"/>
                  <a:pt x="8289" y="1431"/>
                </a:cubicBezTo>
                <a:cubicBezTo>
                  <a:pt x="8313" y="1431"/>
                  <a:pt x="8232" y="1393"/>
                  <a:pt x="8263" y="1393"/>
                </a:cubicBezTo>
                <a:cubicBezTo>
                  <a:pt x="8274" y="1393"/>
                  <a:pt x="8283" y="1396"/>
                  <a:pt x="8286" y="1399"/>
                </a:cubicBezTo>
                <a:lnTo>
                  <a:pt x="8286" y="1399"/>
                </a:lnTo>
                <a:cubicBezTo>
                  <a:pt x="8287" y="1397"/>
                  <a:pt x="8289" y="1397"/>
                  <a:pt x="8292" y="1397"/>
                </a:cubicBezTo>
                <a:cubicBezTo>
                  <a:pt x="8303" y="1397"/>
                  <a:pt x="8327" y="1408"/>
                  <a:pt x="8328" y="1408"/>
                </a:cubicBezTo>
                <a:cubicBezTo>
                  <a:pt x="8328" y="1408"/>
                  <a:pt x="8326" y="1407"/>
                  <a:pt x="8323" y="1405"/>
                </a:cubicBezTo>
                <a:cubicBezTo>
                  <a:pt x="8311" y="1381"/>
                  <a:pt x="8275" y="1381"/>
                  <a:pt x="8299" y="1369"/>
                </a:cubicBezTo>
                <a:lnTo>
                  <a:pt x="8299" y="1369"/>
                </a:lnTo>
                <a:cubicBezTo>
                  <a:pt x="8299" y="1369"/>
                  <a:pt x="8299" y="1381"/>
                  <a:pt x="8299" y="1381"/>
                </a:cubicBezTo>
                <a:cubicBezTo>
                  <a:pt x="8315" y="1373"/>
                  <a:pt x="8309" y="1359"/>
                  <a:pt x="8323" y="1359"/>
                </a:cubicBezTo>
                <a:cubicBezTo>
                  <a:pt x="8330" y="1359"/>
                  <a:pt x="8340" y="1362"/>
                  <a:pt x="8359" y="1369"/>
                </a:cubicBezTo>
                <a:cubicBezTo>
                  <a:pt x="8371" y="1381"/>
                  <a:pt x="8394" y="1381"/>
                  <a:pt x="8382" y="1381"/>
                </a:cubicBezTo>
                <a:lnTo>
                  <a:pt x="8371" y="1381"/>
                </a:lnTo>
                <a:cubicBezTo>
                  <a:pt x="8381" y="1392"/>
                  <a:pt x="8385" y="1395"/>
                  <a:pt x="8387" y="1395"/>
                </a:cubicBezTo>
                <a:cubicBezTo>
                  <a:pt x="8391" y="1395"/>
                  <a:pt x="8388" y="1386"/>
                  <a:pt x="8397" y="1386"/>
                </a:cubicBezTo>
                <a:cubicBezTo>
                  <a:pt x="8399" y="1386"/>
                  <a:pt x="8401" y="1387"/>
                  <a:pt x="8404" y="1387"/>
                </a:cubicBezTo>
                <a:lnTo>
                  <a:pt x="8404" y="1387"/>
                </a:lnTo>
                <a:cubicBezTo>
                  <a:pt x="8386" y="1378"/>
                  <a:pt x="8396" y="1369"/>
                  <a:pt x="8406" y="1369"/>
                </a:cubicBezTo>
                <a:lnTo>
                  <a:pt x="8371" y="1357"/>
                </a:lnTo>
                <a:cubicBezTo>
                  <a:pt x="8344" y="1337"/>
                  <a:pt x="8338" y="1330"/>
                  <a:pt x="8343" y="1330"/>
                </a:cubicBezTo>
                <a:cubicBezTo>
                  <a:pt x="8353" y="1330"/>
                  <a:pt x="8413" y="1361"/>
                  <a:pt x="8428" y="1361"/>
                </a:cubicBezTo>
                <a:cubicBezTo>
                  <a:pt x="8430" y="1361"/>
                  <a:pt x="8431" y="1360"/>
                  <a:pt x="8430" y="1357"/>
                </a:cubicBezTo>
                <a:cubicBezTo>
                  <a:pt x="8426" y="1349"/>
                  <a:pt x="8423" y="1346"/>
                  <a:pt x="8421" y="1346"/>
                </a:cubicBezTo>
                <a:cubicBezTo>
                  <a:pt x="8418" y="1346"/>
                  <a:pt x="8416" y="1349"/>
                  <a:pt x="8413" y="1349"/>
                </a:cubicBezTo>
                <a:cubicBezTo>
                  <a:pt x="8411" y="1349"/>
                  <a:pt x="8409" y="1348"/>
                  <a:pt x="8406" y="1346"/>
                </a:cubicBezTo>
                <a:cubicBezTo>
                  <a:pt x="8418" y="1334"/>
                  <a:pt x="8442" y="1346"/>
                  <a:pt x="8430" y="1322"/>
                </a:cubicBezTo>
                <a:cubicBezTo>
                  <a:pt x="8444" y="1322"/>
                  <a:pt x="8458" y="1326"/>
                  <a:pt x="8475" y="1332"/>
                </a:cubicBezTo>
                <a:lnTo>
                  <a:pt x="8475" y="1332"/>
                </a:lnTo>
                <a:lnTo>
                  <a:pt x="8442" y="1310"/>
                </a:lnTo>
                <a:cubicBezTo>
                  <a:pt x="8454" y="1298"/>
                  <a:pt x="8442" y="1274"/>
                  <a:pt x="8454" y="1274"/>
                </a:cubicBezTo>
                <a:cubicBezTo>
                  <a:pt x="8454" y="1274"/>
                  <a:pt x="8442" y="1274"/>
                  <a:pt x="8430" y="1262"/>
                </a:cubicBezTo>
                <a:cubicBezTo>
                  <a:pt x="8430" y="1238"/>
                  <a:pt x="8394" y="1227"/>
                  <a:pt x="8406" y="1215"/>
                </a:cubicBezTo>
                <a:lnTo>
                  <a:pt x="8406" y="1215"/>
                </a:lnTo>
                <a:cubicBezTo>
                  <a:pt x="8442" y="1227"/>
                  <a:pt x="8430" y="1238"/>
                  <a:pt x="8430" y="1238"/>
                </a:cubicBezTo>
                <a:cubicBezTo>
                  <a:pt x="8466" y="1238"/>
                  <a:pt x="8442" y="1227"/>
                  <a:pt x="8454" y="1227"/>
                </a:cubicBezTo>
                <a:cubicBezTo>
                  <a:pt x="8490" y="1238"/>
                  <a:pt x="8454" y="1227"/>
                  <a:pt x="8478" y="1250"/>
                </a:cubicBezTo>
                <a:lnTo>
                  <a:pt x="8478" y="1227"/>
                </a:lnTo>
                <a:lnTo>
                  <a:pt x="8490" y="1227"/>
                </a:lnTo>
                <a:cubicBezTo>
                  <a:pt x="8430" y="1203"/>
                  <a:pt x="8490" y="1215"/>
                  <a:pt x="8490" y="1203"/>
                </a:cubicBezTo>
                <a:cubicBezTo>
                  <a:pt x="8501" y="1179"/>
                  <a:pt x="8430" y="1143"/>
                  <a:pt x="8394" y="1107"/>
                </a:cubicBezTo>
                <a:cubicBezTo>
                  <a:pt x="8418" y="1107"/>
                  <a:pt x="8430" y="1119"/>
                  <a:pt x="8442" y="1119"/>
                </a:cubicBezTo>
                <a:cubicBezTo>
                  <a:pt x="8418" y="1119"/>
                  <a:pt x="8430" y="1131"/>
                  <a:pt x="8442" y="1131"/>
                </a:cubicBezTo>
                <a:cubicBezTo>
                  <a:pt x="8442" y="1129"/>
                  <a:pt x="8444" y="1128"/>
                  <a:pt x="8448" y="1128"/>
                </a:cubicBezTo>
                <a:cubicBezTo>
                  <a:pt x="8463" y="1128"/>
                  <a:pt x="8506" y="1145"/>
                  <a:pt x="8525" y="1155"/>
                </a:cubicBezTo>
                <a:cubicBezTo>
                  <a:pt x="8513" y="1131"/>
                  <a:pt x="8490" y="1143"/>
                  <a:pt x="8478" y="1131"/>
                </a:cubicBezTo>
                <a:lnTo>
                  <a:pt x="8490" y="1119"/>
                </a:lnTo>
                <a:cubicBezTo>
                  <a:pt x="8466" y="1107"/>
                  <a:pt x="8454" y="1107"/>
                  <a:pt x="8442" y="1084"/>
                </a:cubicBezTo>
                <a:cubicBezTo>
                  <a:pt x="8442" y="1084"/>
                  <a:pt x="8442" y="1072"/>
                  <a:pt x="8454" y="1072"/>
                </a:cubicBezTo>
                <a:cubicBezTo>
                  <a:pt x="8466" y="1072"/>
                  <a:pt x="8490" y="1084"/>
                  <a:pt x="8490" y="1096"/>
                </a:cubicBezTo>
                <a:cubicBezTo>
                  <a:pt x="8501" y="1096"/>
                  <a:pt x="8501" y="1084"/>
                  <a:pt x="8478" y="1072"/>
                </a:cubicBezTo>
                <a:cubicBezTo>
                  <a:pt x="8454" y="1072"/>
                  <a:pt x="8466" y="1036"/>
                  <a:pt x="8418" y="1024"/>
                </a:cubicBezTo>
                <a:lnTo>
                  <a:pt x="8454" y="1024"/>
                </a:lnTo>
                <a:cubicBezTo>
                  <a:pt x="8462" y="1024"/>
                  <a:pt x="8464" y="1019"/>
                  <a:pt x="8472" y="1019"/>
                </a:cubicBezTo>
                <a:cubicBezTo>
                  <a:pt x="8476" y="1019"/>
                  <a:pt x="8482" y="1020"/>
                  <a:pt x="8490" y="1024"/>
                </a:cubicBezTo>
                <a:cubicBezTo>
                  <a:pt x="8481" y="1016"/>
                  <a:pt x="8485" y="1007"/>
                  <a:pt x="8496" y="1007"/>
                </a:cubicBezTo>
                <a:cubicBezTo>
                  <a:pt x="8500" y="1007"/>
                  <a:pt x="8506" y="1009"/>
                  <a:pt x="8513" y="1012"/>
                </a:cubicBezTo>
                <a:cubicBezTo>
                  <a:pt x="8501" y="1000"/>
                  <a:pt x="8490" y="1000"/>
                  <a:pt x="8478" y="988"/>
                </a:cubicBezTo>
                <a:lnTo>
                  <a:pt x="8490" y="976"/>
                </a:lnTo>
                <a:cubicBezTo>
                  <a:pt x="8501" y="982"/>
                  <a:pt x="8522" y="991"/>
                  <a:pt x="8540" y="1000"/>
                </a:cubicBezTo>
                <a:cubicBezTo>
                  <a:pt x="8528" y="991"/>
                  <a:pt x="8519" y="982"/>
                  <a:pt x="8525" y="976"/>
                </a:cubicBezTo>
                <a:lnTo>
                  <a:pt x="8525" y="976"/>
                </a:lnTo>
                <a:cubicBezTo>
                  <a:pt x="8561" y="1012"/>
                  <a:pt x="8561" y="988"/>
                  <a:pt x="8609" y="1024"/>
                </a:cubicBezTo>
                <a:cubicBezTo>
                  <a:pt x="8632" y="1024"/>
                  <a:pt x="8644" y="1012"/>
                  <a:pt x="8632" y="1000"/>
                </a:cubicBezTo>
                <a:cubicBezTo>
                  <a:pt x="8621" y="988"/>
                  <a:pt x="8618" y="988"/>
                  <a:pt x="8613" y="988"/>
                </a:cubicBezTo>
                <a:cubicBezTo>
                  <a:pt x="8609" y="988"/>
                  <a:pt x="8603" y="988"/>
                  <a:pt x="8585" y="976"/>
                </a:cubicBezTo>
                <a:cubicBezTo>
                  <a:pt x="8585" y="953"/>
                  <a:pt x="8490" y="893"/>
                  <a:pt x="8513" y="893"/>
                </a:cubicBezTo>
                <a:lnTo>
                  <a:pt x="8501" y="881"/>
                </a:lnTo>
                <a:cubicBezTo>
                  <a:pt x="8490" y="869"/>
                  <a:pt x="8501" y="869"/>
                  <a:pt x="8478" y="846"/>
                </a:cubicBezTo>
                <a:lnTo>
                  <a:pt x="8478" y="846"/>
                </a:lnTo>
                <a:cubicBezTo>
                  <a:pt x="8503" y="862"/>
                  <a:pt x="8546" y="879"/>
                  <a:pt x="8573" y="879"/>
                </a:cubicBezTo>
                <a:cubicBezTo>
                  <a:pt x="8585" y="879"/>
                  <a:pt x="8593" y="876"/>
                  <a:pt x="8597" y="869"/>
                </a:cubicBezTo>
                <a:cubicBezTo>
                  <a:pt x="8573" y="857"/>
                  <a:pt x="8549" y="857"/>
                  <a:pt x="8513" y="834"/>
                </a:cubicBezTo>
                <a:lnTo>
                  <a:pt x="8513" y="822"/>
                </a:lnTo>
                <a:cubicBezTo>
                  <a:pt x="8525" y="822"/>
                  <a:pt x="8525" y="834"/>
                  <a:pt x="8525" y="834"/>
                </a:cubicBezTo>
                <a:cubicBezTo>
                  <a:pt x="8525" y="827"/>
                  <a:pt x="8532" y="825"/>
                  <a:pt x="8539" y="825"/>
                </a:cubicBezTo>
                <a:cubicBezTo>
                  <a:pt x="8547" y="825"/>
                  <a:pt x="8557" y="827"/>
                  <a:pt x="8562" y="827"/>
                </a:cubicBezTo>
                <a:cubicBezTo>
                  <a:pt x="8568" y="827"/>
                  <a:pt x="8568" y="824"/>
                  <a:pt x="8549" y="810"/>
                </a:cubicBezTo>
                <a:lnTo>
                  <a:pt x="8549" y="810"/>
                </a:lnTo>
                <a:lnTo>
                  <a:pt x="8585" y="822"/>
                </a:lnTo>
                <a:cubicBezTo>
                  <a:pt x="8573" y="810"/>
                  <a:pt x="8573" y="798"/>
                  <a:pt x="8561" y="786"/>
                </a:cubicBezTo>
                <a:cubicBezTo>
                  <a:pt x="8555" y="774"/>
                  <a:pt x="8558" y="771"/>
                  <a:pt x="8565" y="771"/>
                </a:cubicBezTo>
                <a:cubicBezTo>
                  <a:pt x="8573" y="771"/>
                  <a:pt x="8585" y="774"/>
                  <a:pt x="8597" y="774"/>
                </a:cubicBezTo>
                <a:cubicBezTo>
                  <a:pt x="8585" y="774"/>
                  <a:pt x="8537" y="750"/>
                  <a:pt x="8537" y="738"/>
                </a:cubicBezTo>
                <a:lnTo>
                  <a:pt x="8537" y="738"/>
                </a:lnTo>
                <a:cubicBezTo>
                  <a:pt x="8563" y="751"/>
                  <a:pt x="8574" y="755"/>
                  <a:pt x="8581" y="755"/>
                </a:cubicBezTo>
                <a:cubicBezTo>
                  <a:pt x="8590" y="755"/>
                  <a:pt x="8588" y="748"/>
                  <a:pt x="8597" y="748"/>
                </a:cubicBezTo>
                <a:cubicBezTo>
                  <a:pt x="8599" y="748"/>
                  <a:pt x="8603" y="748"/>
                  <a:pt x="8609" y="750"/>
                </a:cubicBezTo>
                <a:cubicBezTo>
                  <a:pt x="8609" y="750"/>
                  <a:pt x="8623" y="750"/>
                  <a:pt x="8618" y="745"/>
                </a:cubicBezTo>
                <a:lnTo>
                  <a:pt x="8618" y="745"/>
                </a:lnTo>
                <a:lnTo>
                  <a:pt x="8644" y="762"/>
                </a:lnTo>
                <a:cubicBezTo>
                  <a:pt x="8597" y="726"/>
                  <a:pt x="8609" y="715"/>
                  <a:pt x="8597" y="703"/>
                </a:cubicBezTo>
                <a:lnTo>
                  <a:pt x="8597" y="703"/>
                </a:lnTo>
                <a:cubicBezTo>
                  <a:pt x="8620" y="716"/>
                  <a:pt x="8631" y="720"/>
                  <a:pt x="8637" y="720"/>
                </a:cubicBezTo>
                <a:cubicBezTo>
                  <a:pt x="8646" y="720"/>
                  <a:pt x="8640" y="709"/>
                  <a:pt x="8647" y="709"/>
                </a:cubicBezTo>
                <a:cubicBezTo>
                  <a:pt x="8650" y="709"/>
                  <a:pt x="8656" y="712"/>
                  <a:pt x="8668" y="719"/>
                </a:cubicBezTo>
                <a:lnTo>
                  <a:pt x="8668" y="719"/>
                </a:lnTo>
                <a:cubicBezTo>
                  <a:pt x="8628" y="691"/>
                  <a:pt x="8664" y="688"/>
                  <a:pt x="8621" y="655"/>
                </a:cubicBezTo>
                <a:cubicBezTo>
                  <a:pt x="8632" y="655"/>
                  <a:pt x="8668" y="679"/>
                  <a:pt x="8692" y="691"/>
                </a:cubicBezTo>
                <a:lnTo>
                  <a:pt x="8680" y="679"/>
                </a:lnTo>
                <a:lnTo>
                  <a:pt x="8680" y="679"/>
                </a:lnTo>
                <a:cubicBezTo>
                  <a:pt x="8685" y="681"/>
                  <a:pt x="8690" y="682"/>
                  <a:pt x="8694" y="682"/>
                </a:cubicBezTo>
                <a:cubicBezTo>
                  <a:pt x="8705" y="682"/>
                  <a:pt x="8714" y="675"/>
                  <a:pt x="8726" y="675"/>
                </a:cubicBezTo>
                <a:cubicBezTo>
                  <a:pt x="8730" y="675"/>
                  <a:pt x="8735" y="676"/>
                  <a:pt x="8740" y="679"/>
                </a:cubicBezTo>
                <a:lnTo>
                  <a:pt x="8692" y="631"/>
                </a:lnTo>
                <a:lnTo>
                  <a:pt x="8716" y="643"/>
                </a:lnTo>
                <a:cubicBezTo>
                  <a:pt x="8704" y="631"/>
                  <a:pt x="8704" y="631"/>
                  <a:pt x="8692" y="619"/>
                </a:cubicBezTo>
                <a:cubicBezTo>
                  <a:pt x="8644" y="584"/>
                  <a:pt x="8680" y="595"/>
                  <a:pt x="8668" y="572"/>
                </a:cubicBezTo>
                <a:lnTo>
                  <a:pt x="8668" y="572"/>
                </a:lnTo>
                <a:cubicBezTo>
                  <a:pt x="8680" y="584"/>
                  <a:pt x="8692" y="584"/>
                  <a:pt x="8692" y="595"/>
                </a:cubicBezTo>
                <a:cubicBezTo>
                  <a:pt x="8704" y="595"/>
                  <a:pt x="8728" y="607"/>
                  <a:pt x="8740" y="619"/>
                </a:cubicBezTo>
                <a:cubicBezTo>
                  <a:pt x="8728" y="607"/>
                  <a:pt x="8668" y="548"/>
                  <a:pt x="8632" y="536"/>
                </a:cubicBezTo>
                <a:cubicBezTo>
                  <a:pt x="8609" y="524"/>
                  <a:pt x="8609" y="512"/>
                  <a:pt x="8621" y="512"/>
                </a:cubicBezTo>
                <a:lnTo>
                  <a:pt x="8656" y="536"/>
                </a:lnTo>
                <a:lnTo>
                  <a:pt x="8656" y="536"/>
                </a:lnTo>
                <a:lnTo>
                  <a:pt x="8621" y="500"/>
                </a:lnTo>
                <a:cubicBezTo>
                  <a:pt x="8621" y="498"/>
                  <a:pt x="8622" y="497"/>
                  <a:pt x="8623" y="497"/>
                </a:cubicBezTo>
                <a:cubicBezTo>
                  <a:pt x="8628" y="497"/>
                  <a:pt x="8639" y="504"/>
                  <a:pt x="8647" y="504"/>
                </a:cubicBezTo>
                <a:cubicBezTo>
                  <a:pt x="8651" y="504"/>
                  <a:pt x="8654" y="503"/>
                  <a:pt x="8656" y="500"/>
                </a:cubicBezTo>
                <a:cubicBezTo>
                  <a:pt x="8656" y="511"/>
                  <a:pt x="8715" y="561"/>
                  <a:pt x="8735" y="561"/>
                </a:cubicBezTo>
                <a:cubicBezTo>
                  <a:pt x="8737" y="561"/>
                  <a:pt x="8739" y="561"/>
                  <a:pt x="8740" y="560"/>
                </a:cubicBezTo>
                <a:cubicBezTo>
                  <a:pt x="8740" y="572"/>
                  <a:pt x="8763" y="595"/>
                  <a:pt x="8763" y="607"/>
                </a:cubicBezTo>
                <a:cubicBezTo>
                  <a:pt x="8767" y="604"/>
                  <a:pt x="8769" y="602"/>
                  <a:pt x="8771" y="602"/>
                </a:cubicBezTo>
                <a:cubicBezTo>
                  <a:pt x="8776" y="602"/>
                  <a:pt x="8779" y="611"/>
                  <a:pt x="8787" y="619"/>
                </a:cubicBezTo>
                <a:cubicBezTo>
                  <a:pt x="8787" y="595"/>
                  <a:pt x="8763" y="595"/>
                  <a:pt x="8775" y="584"/>
                </a:cubicBezTo>
                <a:cubicBezTo>
                  <a:pt x="8775" y="584"/>
                  <a:pt x="8747" y="546"/>
                  <a:pt x="8758" y="546"/>
                </a:cubicBezTo>
                <a:cubicBezTo>
                  <a:pt x="8759" y="546"/>
                  <a:pt x="8761" y="547"/>
                  <a:pt x="8763" y="548"/>
                </a:cubicBezTo>
                <a:cubicBezTo>
                  <a:pt x="8692" y="512"/>
                  <a:pt x="8728" y="500"/>
                  <a:pt x="8692" y="476"/>
                </a:cubicBezTo>
                <a:cubicBezTo>
                  <a:pt x="8686" y="470"/>
                  <a:pt x="8683" y="468"/>
                  <a:pt x="8685" y="468"/>
                </a:cubicBezTo>
                <a:lnTo>
                  <a:pt x="8685" y="468"/>
                </a:lnTo>
                <a:cubicBezTo>
                  <a:pt x="8686" y="468"/>
                  <a:pt x="8692" y="470"/>
                  <a:pt x="8704" y="476"/>
                </a:cubicBezTo>
                <a:cubicBezTo>
                  <a:pt x="8717" y="489"/>
                  <a:pt x="8730" y="495"/>
                  <a:pt x="8743" y="500"/>
                </a:cubicBezTo>
                <a:lnTo>
                  <a:pt x="8743" y="500"/>
                </a:lnTo>
                <a:cubicBezTo>
                  <a:pt x="8737" y="496"/>
                  <a:pt x="8732" y="492"/>
                  <a:pt x="8728" y="488"/>
                </a:cubicBezTo>
                <a:cubicBezTo>
                  <a:pt x="8728" y="486"/>
                  <a:pt x="8729" y="485"/>
                  <a:pt x="8730" y="485"/>
                </a:cubicBezTo>
                <a:cubicBezTo>
                  <a:pt x="8737" y="485"/>
                  <a:pt x="8756" y="500"/>
                  <a:pt x="8775" y="500"/>
                </a:cubicBezTo>
                <a:lnTo>
                  <a:pt x="8775" y="512"/>
                </a:lnTo>
                <a:lnTo>
                  <a:pt x="8799" y="512"/>
                </a:lnTo>
                <a:cubicBezTo>
                  <a:pt x="8788" y="501"/>
                  <a:pt x="8766" y="500"/>
                  <a:pt x="8764" y="480"/>
                </a:cubicBezTo>
                <a:lnTo>
                  <a:pt x="8764" y="480"/>
                </a:lnTo>
                <a:cubicBezTo>
                  <a:pt x="8764" y="479"/>
                  <a:pt x="8765" y="473"/>
                  <a:pt x="8769" y="473"/>
                </a:cubicBezTo>
                <a:cubicBezTo>
                  <a:pt x="8771" y="473"/>
                  <a:pt x="8773" y="474"/>
                  <a:pt x="8775" y="476"/>
                </a:cubicBezTo>
                <a:cubicBezTo>
                  <a:pt x="8799" y="500"/>
                  <a:pt x="8835" y="524"/>
                  <a:pt x="8835" y="536"/>
                </a:cubicBezTo>
                <a:cubicBezTo>
                  <a:pt x="8835" y="536"/>
                  <a:pt x="8847" y="512"/>
                  <a:pt x="8811" y="488"/>
                </a:cubicBezTo>
                <a:cubicBezTo>
                  <a:pt x="8799" y="476"/>
                  <a:pt x="8763" y="465"/>
                  <a:pt x="8763" y="453"/>
                </a:cubicBezTo>
                <a:lnTo>
                  <a:pt x="8775" y="453"/>
                </a:lnTo>
                <a:lnTo>
                  <a:pt x="8752" y="429"/>
                </a:lnTo>
                <a:lnTo>
                  <a:pt x="8752" y="429"/>
                </a:lnTo>
                <a:lnTo>
                  <a:pt x="8775" y="441"/>
                </a:lnTo>
                <a:cubicBezTo>
                  <a:pt x="8763" y="429"/>
                  <a:pt x="8752" y="417"/>
                  <a:pt x="8763" y="417"/>
                </a:cubicBezTo>
                <a:cubicBezTo>
                  <a:pt x="8775" y="429"/>
                  <a:pt x="8775" y="429"/>
                  <a:pt x="8787" y="441"/>
                </a:cubicBezTo>
                <a:cubicBezTo>
                  <a:pt x="8799" y="429"/>
                  <a:pt x="8775" y="417"/>
                  <a:pt x="8763" y="405"/>
                </a:cubicBezTo>
                <a:cubicBezTo>
                  <a:pt x="8763" y="402"/>
                  <a:pt x="8764" y="400"/>
                  <a:pt x="8766" y="400"/>
                </a:cubicBezTo>
                <a:cubicBezTo>
                  <a:pt x="8771" y="400"/>
                  <a:pt x="8782" y="408"/>
                  <a:pt x="8799" y="417"/>
                </a:cubicBezTo>
                <a:cubicBezTo>
                  <a:pt x="8811" y="417"/>
                  <a:pt x="8811" y="405"/>
                  <a:pt x="8835" y="405"/>
                </a:cubicBezTo>
                <a:cubicBezTo>
                  <a:pt x="8835" y="393"/>
                  <a:pt x="8823" y="405"/>
                  <a:pt x="8811" y="381"/>
                </a:cubicBezTo>
                <a:lnTo>
                  <a:pt x="8811" y="381"/>
                </a:lnTo>
                <a:cubicBezTo>
                  <a:pt x="8830" y="394"/>
                  <a:pt x="8843" y="399"/>
                  <a:pt x="8851" y="399"/>
                </a:cubicBezTo>
                <a:cubicBezTo>
                  <a:pt x="8872" y="399"/>
                  <a:pt x="8862" y="363"/>
                  <a:pt x="8871" y="345"/>
                </a:cubicBezTo>
                <a:cubicBezTo>
                  <a:pt x="8811" y="310"/>
                  <a:pt x="8859" y="345"/>
                  <a:pt x="8823" y="298"/>
                </a:cubicBezTo>
                <a:lnTo>
                  <a:pt x="8823" y="298"/>
                </a:lnTo>
                <a:cubicBezTo>
                  <a:pt x="8835" y="310"/>
                  <a:pt x="8871" y="322"/>
                  <a:pt x="8871" y="345"/>
                </a:cubicBezTo>
                <a:lnTo>
                  <a:pt x="8882" y="334"/>
                </a:lnTo>
                <a:cubicBezTo>
                  <a:pt x="8906" y="345"/>
                  <a:pt x="8882" y="357"/>
                  <a:pt x="8930" y="393"/>
                </a:cubicBezTo>
                <a:cubicBezTo>
                  <a:pt x="8941" y="382"/>
                  <a:pt x="8893" y="332"/>
                  <a:pt x="8911" y="332"/>
                </a:cubicBezTo>
                <a:cubicBezTo>
                  <a:pt x="8913" y="332"/>
                  <a:pt x="8915" y="332"/>
                  <a:pt x="8918" y="334"/>
                </a:cubicBezTo>
                <a:cubicBezTo>
                  <a:pt x="8927" y="342"/>
                  <a:pt x="8931" y="345"/>
                  <a:pt x="8932" y="345"/>
                </a:cubicBezTo>
                <a:cubicBezTo>
                  <a:pt x="8935" y="345"/>
                  <a:pt x="8928" y="334"/>
                  <a:pt x="8933" y="334"/>
                </a:cubicBezTo>
                <a:cubicBezTo>
                  <a:pt x="8935" y="334"/>
                  <a:pt x="8938" y="335"/>
                  <a:pt x="8943" y="338"/>
                </a:cubicBezTo>
                <a:lnTo>
                  <a:pt x="8943" y="338"/>
                </a:lnTo>
                <a:cubicBezTo>
                  <a:pt x="8930" y="325"/>
                  <a:pt x="8915" y="312"/>
                  <a:pt x="8906" y="298"/>
                </a:cubicBezTo>
                <a:cubicBezTo>
                  <a:pt x="8909" y="292"/>
                  <a:pt x="8912" y="290"/>
                  <a:pt x="8916" y="290"/>
                </a:cubicBezTo>
                <a:cubicBezTo>
                  <a:pt x="8929" y="290"/>
                  <a:pt x="8948" y="315"/>
                  <a:pt x="8966" y="334"/>
                </a:cubicBezTo>
                <a:cubicBezTo>
                  <a:pt x="8978" y="334"/>
                  <a:pt x="8978" y="322"/>
                  <a:pt x="8966" y="310"/>
                </a:cubicBezTo>
                <a:lnTo>
                  <a:pt x="8966" y="310"/>
                </a:lnTo>
                <a:cubicBezTo>
                  <a:pt x="8969" y="315"/>
                  <a:pt x="8968" y="318"/>
                  <a:pt x="8966" y="318"/>
                </a:cubicBezTo>
                <a:cubicBezTo>
                  <a:pt x="8958" y="318"/>
                  <a:pt x="8927" y="292"/>
                  <a:pt x="8918" y="274"/>
                </a:cubicBezTo>
                <a:lnTo>
                  <a:pt x="8918" y="274"/>
                </a:lnTo>
                <a:cubicBezTo>
                  <a:pt x="8927" y="283"/>
                  <a:pt x="8933" y="287"/>
                  <a:pt x="8935" y="287"/>
                </a:cubicBezTo>
                <a:cubicBezTo>
                  <a:pt x="8942" y="287"/>
                  <a:pt x="8927" y="256"/>
                  <a:pt x="8918" y="238"/>
                </a:cubicBezTo>
                <a:cubicBezTo>
                  <a:pt x="8906" y="234"/>
                  <a:pt x="8898" y="233"/>
                  <a:pt x="8893" y="233"/>
                </a:cubicBezTo>
                <a:cubicBezTo>
                  <a:pt x="8882" y="233"/>
                  <a:pt x="8882" y="238"/>
                  <a:pt x="8882" y="238"/>
                </a:cubicBezTo>
                <a:cubicBezTo>
                  <a:pt x="8882" y="217"/>
                  <a:pt x="8853" y="165"/>
                  <a:pt x="8866" y="165"/>
                </a:cubicBezTo>
                <a:cubicBezTo>
                  <a:pt x="8867" y="165"/>
                  <a:pt x="8868" y="166"/>
                  <a:pt x="8871" y="167"/>
                </a:cubicBezTo>
                <a:cubicBezTo>
                  <a:pt x="8882" y="183"/>
                  <a:pt x="8888" y="187"/>
                  <a:pt x="8890" y="187"/>
                </a:cubicBezTo>
                <a:cubicBezTo>
                  <a:pt x="8893" y="187"/>
                  <a:pt x="8893" y="183"/>
                  <a:pt x="8894" y="183"/>
                </a:cubicBezTo>
                <a:cubicBezTo>
                  <a:pt x="8896" y="183"/>
                  <a:pt x="8898" y="187"/>
                  <a:pt x="8906" y="203"/>
                </a:cubicBezTo>
                <a:cubicBezTo>
                  <a:pt x="8918" y="214"/>
                  <a:pt x="8906" y="214"/>
                  <a:pt x="8906" y="214"/>
                </a:cubicBezTo>
                <a:lnTo>
                  <a:pt x="8918" y="226"/>
                </a:lnTo>
                <a:cubicBezTo>
                  <a:pt x="8954" y="214"/>
                  <a:pt x="8882" y="167"/>
                  <a:pt x="8882" y="131"/>
                </a:cubicBezTo>
                <a:cubicBezTo>
                  <a:pt x="8884" y="130"/>
                  <a:pt x="8886" y="129"/>
                  <a:pt x="8888" y="129"/>
                </a:cubicBezTo>
                <a:cubicBezTo>
                  <a:pt x="8889" y="129"/>
                  <a:pt x="8891" y="129"/>
                  <a:pt x="8893" y="130"/>
                </a:cubicBezTo>
                <a:lnTo>
                  <a:pt x="8893" y="130"/>
                </a:lnTo>
                <a:cubicBezTo>
                  <a:pt x="8889" y="126"/>
                  <a:pt x="8886" y="122"/>
                  <a:pt x="8882" y="119"/>
                </a:cubicBezTo>
                <a:lnTo>
                  <a:pt x="8882" y="119"/>
                </a:lnTo>
                <a:cubicBezTo>
                  <a:pt x="8895" y="128"/>
                  <a:pt x="8902" y="132"/>
                  <a:pt x="8907" y="132"/>
                </a:cubicBezTo>
                <a:cubicBezTo>
                  <a:pt x="8919" y="132"/>
                  <a:pt x="8906" y="101"/>
                  <a:pt x="8906" y="84"/>
                </a:cubicBezTo>
                <a:cubicBezTo>
                  <a:pt x="8877" y="66"/>
                  <a:pt x="8871" y="66"/>
                  <a:pt x="8865" y="66"/>
                </a:cubicBezTo>
                <a:cubicBezTo>
                  <a:pt x="8859" y="66"/>
                  <a:pt x="8853" y="66"/>
                  <a:pt x="8823" y="48"/>
                </a:cubicBezTo>
                <a:lnTo>
                  <a:pt x="8823" y="48"/>
                </a:lnTo>
                <a:cubicBezTo>
                  <a:pt x="8833" y="68"/>
                  <a:pt x="8861" y="98"/>
                  <a:pt x="8846" y="98"/>
                </a:cubicBezTo>
                <a:cubicBezTo>
                  <a:pt x="8843" y="98"/>
                  <a:pt x="8840" y="97"/>
                  <a:pt x="8835" y="95"/>
                </a:cubicBezTo>
                <a:cubicBezTo>
                  <a:pt x="8835" y="72"/>
                  <a:pt x="8823" y="72"/>
                  <a:pt x="8811" y="72"/>
                </a:cubicBezTo>
                <a:cubicBezTo>
                  <a:pt x="8835" y="95"/>
                  <a:pt x="8811" y="84"/>
                  <a:pt x="8823" y="95"/>
                </a:cubicBezTo>
                <a:cubicBezTo>
                  <a:pt x="8799" y="84"/>
                  <a:pt x="8787" y="36"/>
                  <a:pt x="8763" y="36"/>
                </a:cubicBezTo>
                <a:lnTo>
                  <a:pt x="8799" y="95"/>
                </a:lnTo>
                <a:cubicBezTo>
                  <a:pt x="8789" y="95"/>
                  <a:pt x="8779" y="69"/>
                  <a:pt x="8776" y="69"/>
                </a:cubicBezTo>
                <a:cubicBezTo>
                  <a:pt x="8776" y="69"/>
                  <a:pt x="8775" y="70"/>
                  <a:pt x="8775" y="72"/>
                </a:cubicBezTo>
                <a:cubicBezTo>
                  <a:pt x="8752" y="36"/>
                  <a:pt x="8740" y="36"/>
                  <a:pt x="8740" y="12"/>
                </a:cubicBezTo>
                <a:cubicBezTo>
                  <a:pt x="8731" y="6"/>
                  <a:pt x="8726" y="3"/>
                  <a:pt x="8723" y="3"/>
                </a:cubicBezTo>
                <a:cubicBezTo>
                  <a:pt x="8707" y="3"/>
                  <a:pt x="8740" y="64"/>
                  <a:pt x="8740" y="84"/>
                </a:cubicBezTo>
                <a:lnTo>
                  <a:pt x="8740" y="84"/>
                </a:lnTo>
                <a:cubicBezTo>
                  <a:pt x="8740" y="83"/>
                  <a:pt x="8740" y="72"/>
                  <a:pt x="8728" y="72"/>
                </a:cubicBezTo>
                <a:cubicBezTo>
                  <a:pt x="8740" y="84"/>
                  <a:pt x="8740" y="84"/>
                  <a:pt x="8740" y="95"/>
                </a:cubicBezTo>
                <a:cubicBezTo>
                  <a:pt x="8716" y="84"/>
                  <a:pt x="8728" y="60"/>
                  <a:pt x="8704" y="48"/>
                </a:cubicBezTo>
                <a:lnTo>
                  <a:pt x="8692" y="60"/>
                </a:lnTo>
                <a:cubicBezTo>
                  <a:pt x="8692" y="66"/>
                  <a:pt x="8692" y="69"/>
                  <a:pt x="8690" y="69"/>
                </a:cubicBezTo>
                <a:cubicBezTo>
                  <a:pt x="8689" y="69"/>
                  <a:pt x="8686" y="66"/>
                  <a:pt x="8680" y="60"/>
                </a:cubicBezTo>
                <a:cubicBezTo>
                  <a:pt x="8674" y="48"/>
                  <a:pt x="8668" y="39"/>
                  <a:pt x="8664" y="30"/>
                </a:cubicBezTo>
                <a:lnTo>
                  <a:pt x="8664" y="30"/>
                </a:lnTo>
                <a:lnTo>
                  <a:pt x="8668" y="48"/>
                </a:lnTo>
                <a:cubicBezTo>
                  <a:pt x="8656" y="36"/>
                  <a:pt x="8632" y="24"/>
                  <a:pt x="8632" y="12"/>
                </a:cubicBezTo>
                <a:lnTo>
                  <a:pt x="8621" y="36"/>
                </a:lnTo>
                <a:lnTo>
                  <a:pt x="8597" y="12"/>
                </a:lnTo>
                <a:lnTo>
                  <a:pt x="8597" y="12"/>
                </a:lnTo>
                <a:cubicBezTo>
                  <a:pt x="8588" y="12"/>
                  <a:pt x="8603" y="58"/>
                  <a:pt x="8597" y="58"/>
                </a:cubicBezTo>
                <a:cubicBezTo>
                  <a:pt x="8594" y="58"/>
                  <a:pt x="8587" y="49"/>
                  <a:pt x="8573" y="24"/>
                </a:cubicBezTo>
                <a:cubicBezTo>
                  <a:pt x="8573" y="72"/>
                  <a:pt x="8561" y="60"/>
                  <a:pt x="8549" y="95"/>
                </a:cubicBezTo>
                <a:cubicBezTo>
                  <a:pt x="8549" y="48"/>
                  <a:pt x="8501" y="60"/>
                  <a:pt x="8513" y="36"/>
                </a:cubicBezTo>
                <a:cubicBezTo>
                  <a:pt x="8510" y="34"/>
                  <a:pt x="8508" y="34"/>
                  <a:pt x="8506" y="34"/>
                </a:cubicBezTo>
                <a:cubicBezTo>
                  <a:pt x="8496" y="34"/>
                  <a:pt x="8513" y="61"/>
                  <a:pt x="8513" y="72"/>
                </a:cubicBezTo>
                <a:cubicBezTo>
                  <a:pt x="8490" y="60"/>
                  <a:pt x="8466" y="24"/>
                  <a:pt x="8466" y="0"/>
                </a:cubicBezTo>
                <a:close/>
              </a:path>
            </a:pathLst>
          </a:custGeom>
          <a:solidFill>
            <a:srgbClr val="F9DC01"/>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0" name="Google Shape;1526;p46">
            <a:extLst>
              <a:ext uri="{FF2B5EF4-FFF2-40B4-BE49-F238E27FC236}">
                <a16:creationId xmlns:a16="http://schemas.microsoft.com/office/drawing/2014/main" id="{58060D90-6EB3-D4F9-C435-86173E961067}"/>
              </a:ext>
            </a:extLst>
          </p:cNvPr>
          <p:cNvSpPr/>
          <p:nvPr/>
        </p:nvSpPr>
        <p:spPr>
          <a:xfrm rot="-8999870">
            <a:off x="9619783" y="5200175"/>
            <a:ext cx="1327431" cy="402671"/>
          </a:xfrm>
          <a:custGeom>
            <a:avLst/>
            <a:gdLst/>
            <a:ahLst/>
            <a:cxnLst/>
            <a:rect l="l" t="t" r="r" b="b"/>
            <a:pathLst>
              <a:path w="26600" h="8069" extrusionOk="0">
                <a:moveTo>
                  <a:pt x="12445" y="1399"/>
                </a:moveTo>
                <a:cubicBezTo>
                  <a:pt x="12424" y="1406"/>
                  <a:pt x="12415" y="1414"/>
                  <a:pt x="12405" y="1422"/>
                </a:cubicBezTo>
                <a:lnTo>
                  <a:pt x="12405" y="1422"/>
                </a:lnTo>
                <a:cubicBezTo>
                  <a:pt x="12406" y="1422"/>
                  <a:pt x="12406" y="1422"/>
                  <a:pt x="12407" y="1421"/>
                </a:cubicBezTo>
                <a:cubicBezTo>
                  <a:pt x="12421" y="1414"/>
                  <a:pt x="12434" y="1407"/>
                  <a:pt x="12445" y="1399"/>
                </a:cubicBezTo>
                <a:close/>
                <a:moveTo>
                  <a:pt x="12405" y="1422"/>
                </a:moveTo>
                <a:cubicBezTo>
                  <a:pt x="12358" y="1445"/>
                  <a:pt x="12324" y="1457"/>
                  <a:pt x="12324" y="1457"/>
                </a:cubicBezTo>
                <a:cubicBezTo>
                  <a:pt x="12375" y="1447"/>
                  <a:pt x="12391" y="1434"/>
                  <a:pt x="12405" y="1422"/>
                </a:cubicBezTo>
                <a:close/>
                <a:moveTo>
                  <a:pt x="22134" y="1493"/>
                </a:moveTo>
                <a:lnTo>
                  <a:pt x="22134" y="1493"/>
                </a:lnTo>
                <a:cubicBezTo>
                  <a:pt x="22130" y="1497"/>
                  <a:pt x="22128" y="1502"/>
                  <a:pt x="22126" y="1508"/>
                </a:cubicBezTo>
                <a:lnTo>
                  <a:pt x="22126" y="1508"/>
                </a:lnTo>
                <a:cubicBezTo>
                  <a:pt x="22129" y="1504"/>
                  <a:pt x="22132" y="1499"/>
                  <a:pt x="22134" y="1493"/>
                </a:cubicBezTo>
                <a:close/>
                <a:moveTo>
                  <a:pt x="12199" y="1537"/>
                </a:moveTo>
                <a:lnTo>
                  <a:pt x="12199" y="1537"/>
                </a:lnTo>
                <a:cubicBezTo>
                  <a:pt x="12195" y="1538"/>
                  <a:pt x="12189" y="1539"/>
                  <a:pt x="12181" y="1540"/>
                </a:cubicBezTo>
                <a:cubicBezTo>
                  <a:pt x="12187" y="1539"/>
                  <a:pt x="12193" y="1538"/>
                  <a:pt x="12199" y="1537"/>
                </a:cubicBezTo>
                <a:close/>
                <a:moveTo>
                  <a:pt x="21194" y="1588"/>
                </a:moveTo>
                <a:lnTo>
                  <a:pt x="21194" y="1588"/>
                </a:lnTo>
                <a:cubicBezTo>
                  <a:pt x="21193" y="1597"/>
                  <a:pt x="21192" y="1605"/>
                  <a:pt x="21192" y="1613"/>
                </a:cubicBezTo>
                <a:lnTo>
                  <a:pt x="21192" y="1613"/>
                </a:lnTo>
                <a:cubicBezTo>
                  <a:pt x="21193" y="1603"/>
                  <a:pt x="21194" y="1595"/>
                  <a:pt x="21194" y="1588"/>
                </a:cubicBezTo>
                <a:close/>
                <a:moveTo>
                  <a:pt x="6834" y="1622"/>
                </a:moveTo>
                <a:lnTo>
                  <a:pt x="6834" y="1622"/>
                </a:lnTo>
                <a:cubicBezTo>
                  <a:pt x="6834" y="1622"/>
                  <a:pt x="6835" y="1623"/>
                  <a:pt x="6835" y="1624"/>
                </a:cubicBezTo>
                <a:cubicBezTo>
                  <a:pt x="6836" y="1623"/>
                  <a:pt x="6836" y="1622"/>
                  <a:pt x="6834" y="1622"/>
                </a:cubicBezTo>
                <a:close/>
                <a:moveTo>
                  <a:pt x="6069" y="1689"/>
                </a:moveTo>
                <a:cubicBezTo>
                  <a:pt x="6089" y="1689"/>
                  <a:pt x="6101" y="1704"/>
                  <a:pt x="6109" y="1719"/>
                </a:cubicBezTo>
                <a:cubicBezTo>
                  <a:pt x="6085" y="1731"/>
                  <a:pt x="6073" y="1743"/>
                  <a:pt x="6037" y="1767"/>
                </a:cubicBezTo>
                <a:cubicBezTo>
                  <a:pt x="6037" y="1779"/>
                  <a:pt x="6037" y="1779"/>
                  <a:pt x="6037" y="1790"/>
                </a:cubicBezTo>
                <a:cubicBezTo>
                  <a:pt x="6037" y="1755"/>
                  <a:pt x="6025" y="1731"/>
                  <a:pt x="6025" y="1707"/>
                </a:cubicBezTo>
                <a:cubicBezTo>
                  <a:pt x="6043" y="1694"/>
                  <a:pt x="6057" y="1689"/>
                  <a:pt x="6069" y="1689"/>
                </a:cubicBezTo>
                <a:close/>
                <a:moveTo>
                  <a:pt x="19138" y="2085"/>
                </a:moveTo>
                <a:cubicBezTo>
                  <a:pt x="19141" y="2094"/>
                  <a:pt x="19143" y="2100"/>
                  <a:pt x="19146" y="2100"/>
                </a:cubicBezTo>
                <a:lnTo>
                  <a:pt x="19138" y="2085"/>
                </a:lnTo>
                <a:close/>
                <a:moveTo>
                  <a:pt x="19545" y="2287"/>
                </a:moveTo>
                <a:cubicBezTo>
                  <a:pt x="19546" y="2290"/>
                  <a:pt x="19547" y="2293"/>
                  <a:pt x="19548" y="2296"/>
                </a:cubicBezTo>
                <a:lnTo>
                  <a:pt x="19548" y="2296"/>
                </a:lnTo>
                <a:cubicBezTo>
                  <a:pt x="19547" y="2292"/>
                  <a:pt x="19546" y="2289"/>
                  <a:pt x="19545" y="2287"/>
                </a:cubicBezTo>
                <a:close/>
                <a:moveTo>
                  <a:pt x="19548" y="2296"/>
                </a:moveTo>
                <a:cubicBezTo>
                  <a:pt x="19553" y="2315"/>
                  <a:pt x="19558" y="2347"/>
                  <a:pt x="19563" y="2398"/>
                </a:cubicBezTo>
                <a:cubicBezTo>
                  <a:pt x="19563" y="2339"/>
                  <a:pt x="19554" y="2315"/>
                  <a:pt x="19548" y="2296"/>
                </a:cubicBezTo>
                <a:close/>
                <a:moveTo>
                  <a:pt x="6859" y="2374"/>
                </a:moveTo>
                <a:cubicBezTo>
                  <a:pt x="6847" y="2410"/>
                  <a:pt x="6930" y="2410"/>
                  <a:pt x="6978" y="2445"/>
                </a:cubicBezTo>
                <a:cubicBezTo>
                  <a:pt x="6942" y="2445"/>
                  <a:pt x="6906" y="2457"/>
                  <a:pt x="6859" y="2481"/>
                </a:cubicBezTo>
                <a:cubicBezTo>
                  <a:pt x="6835" y="2433"/>
                  <a:pt x="6823" y="2386"/>
                  <a:pt x="6859" y="2374"/>
                </a:cubicBezTo>
                <a:close/>
                <a:moveTo>
                  <a:pt x="21261" y="2494"/>
                </a:moveTo>
                <a:cubicBezTo>
                  <a:pt x="21260" y="2496"/>
                  <a:pt x="21259" y="2498"/>
                  <a:pt x="21259" y="2501"/>
                </a:cubicBezTo>
                <a:lnTo>
                  <a:pt x="21259" y="2501"/>
                </a:lnTo>
                <a:cubicBezTo>
                  <a:pt x="21259" y="2499"/>
                  <a:pt x="21260" y="2497"/>
                  <a:pt x="21261" y="2494"/>
                </a:cubicBezTo>
                <a:close/>
                <a:moveTo>
                  <a:pt x="25742" y="2517"/>
                </a:moveTo>
                <a:cubicBezTo>
                  <a:pt x="25742" y="2517"/>
                  <a:pt x="25742" y="2517"/>
                  <a:pt x="25742" y="2517"/>
                </a:cubicBezTo>
                <a:cubicBezTo>
                  <a:pt x="25742" y="2517"/>
                  <a:pt x="25742" y="2517"/>
                  <a:pt x="25742" y="2517"/>
                </a:cubicBezTo>
                <a:close/>
                <a:moveTo>
                  <a:pt x="21259" y="2501"/>
                </a:moveTo>
                <a:lnTo>
                  <a:pt x="21259" y="2501"/>
                </a:lnTo>
                <a:cubicBezTo>
                  <a:pt x="21253" y="2518"/>
                  <a:pt x="21246" y="2514"/>
                  <a:pt x="21253" y="2529"/>
                </a:cubicBezTo>
                <a:cubicBezTo>
                  <a:pt x="21255" y="2517"/>
                  <a:pt x="21257" y="2508"/>
                  <a:pt x="21259" y="2501"/>
                </a:cubicBezTo>
                <a:close/>
                <a:moveTo>
                  <a:pt x="6704" y="2552"/>
                </a:moveTo>
                <a:cubicBezTo>
                  <a:pt x="6680" y="2564"/>
                  <a:pt x="6656" y="2576"/>
                  <a:pt x="6632" y="2588"/>
                </a:cubicBezTo>
                <a:cubicBezTo>
                  <a:pt x="6656" y="2576"/>
                  <a:pt x="6668" y="2564"/>
                  <a:pt x="6704" y="2552"/>
                </a:cubicBezTo>
                <a:close/>
                <a:moveTo>
                  <a:pt x="26153" y="2598"/>
                </a:moveTo>
                <a:cubicBezTo>
                  <a:pt x="26141" y="2598"/>
                  <a:pt x="26120" y="2623"/>
                  <a:pt x="26095" y="2659"/>
                </a:cubicBezTo>
                <a:lnTo>
                  <a:pt x="26095" y="2659"/>
                </a:lnTo>
                <a:cubicBezTo>
                  <a:pt x="26125" y="2624"/>
                  <a:pt x="26159" y="2600"/>
                  <a:pt x="26159" y="2600"/>
                </a:cubicBezTo>
                <a:cubicBezTo>
                  <a:pt x="26157" y="2599"/>
                  <a:pt x="26155" y="2598"/>
                  <a:pt x="26153" y="2598"/>
                </a:cubicBezTo>
                <a:close/>
                <a:moveTo>
                  <a:pt x="25206" y="2576"/>
                </a:moveTo>
                <a:cubicBezTo>
                  <a:pt x="25206" y="2588"/>
                  <a:pt x="25218" y="2588"/>
                  <a:pt x="25230" y="2600"/>
                </a:cubicBezTo>
                <a:cubicBezTo>
                  <a:pt x="25209" y="2643"/>
                  <a:pt x="25187" y="2685"/>
                  <a:pt x="25183" y="2685"/>
                </a:cubicBezTo>
                <a:cubicBezTo>
                  <a:pt x="25183" y="2685"/>
                  <a:pt x="25182" y="2685"/>
                  <a:pt x="25182" y="2683"/>
                </a:cubicBezTo>
                <a:cubicBezTo>
                  <a:pt x="25194" y="2660"/>
                  <a:pt x="25194" y="2624"/>
                  <a:pt x="25206" y="2576"/>
                </a:cubicBezTo>
                <a:close/>
                <a:moveTo>
                  <a:pt x="26095" y="2659"/>
                </a:moveTo>
                <a:cubicBezTo>
                  <a:pt x="26082" y="2674"/>
                  <a:pt x="26070" y="2691"/>
                  <a:pt x="26060" y="2710"/>
                </a:cubicBezTo>
                <a:lnTo>
                  <a:pt x="26060" y="2710"/>
                </a:lnTo>
                <a:cubicBezTo>
                  <a:pt x="26072" y="2692"/>
                  <a:pt x="26084" y="2675"/>
                  <a:pt x="26095" y="2659"/>
                </a:cubicBezTo>
                <a:close/>
                <a:moveTo>
                  <a:pt x="25745" y="2799"/>
                </a:moveTo>
                <a:lnTo>
                  <a:pt x="25745" y="2799"/>
                </a:lnTo>
                <a:cubicBezTo>
                  <a:pt x="25744" y="2800"/>
                  <a:pt x="25743" y="2801"/>
                  <a:pt x="25742" y="2802"/>
                </a:cubicBezTo>
                <a:cubicBezTo>
                  <a:pt x="25743" y="2801"/>
                  <a:pt x="25744" y="2800"/>
                  <a:pt x="25745" y="2799"/>
                </a:cubicBezTo>
                <a:close/>
                <a:moveTo>
                  <a:pt x="21090" y="2835"/>
                </a:moveTo>
                <a:lnTo>
                  <a:pt x="21090" y="2835"/>
                </a:lnTo>
                <a:cubicBezTo>
                  <a:pt x="21089" y="2836"/>
                  <a:pt x="21088" y="2837"/>
                  <a:pt x="21087" y="2838"/>
                </a:cubicBezTo>
                <a:cubicBezTo>
                  <a:pt x="21088" y="2837"/>
                  <a:pt x="21089" y="2836"/>
                  <a:pt x="21090" y="2835"/>
                </a:cubicBezTo>
                <a:close/>
                <a:moveTo>
                  <a:pt x="21051" y="2898"/>
                </a:moveTo>
                <a:lnTo>
                  <a:pt x="21027" y="2945"/>
                </a:lnTo>
                <a:cubicBezTo>
                  <a:pt x="21039" y="2922"/>
                  <a:pt x="21051" y="2922"/>
                  <a:pt x="21051" y="2922"/>
                </a:cubicBezTo>
                <a:lnTo>
                  <a:pt x="21051" y="2898"/>
                </a:lnTo>
                <a:close/>
                <a:moveTo>
                  <a:pt x="25599" y="2993"/>
                </a:moveTo>
                <a:cubicBezTo>
                  <a:pt x="25599" y="2993"/>
                  <a:pt x="25611" y="3005"/>
                  <a:pt x="25611" y="3005"/>
                </a:cubicBezTo>
                <a:cubicBezTo>
                  <a:pt x="25611" y="2993"/>
                  <a:pt x="25611" y="2993"/>
                  <a:pt x="25599" y="2993"/>
                </a:cubicBezTo>
                <a:close/>
                <a:moveTo>
                  <a:pt x="26492" y="3160"/>
                </a:moveTo>
                <a:lnTo>
                  <a:pt x="26492" y="3160"/>
                </a:lnTo>
                <a:cubicBezTo>
                  <a:pt x="26485" y="3162"/>
                  <a:pt x="26479" y="3165"/>
                  <a:pt x="26472" y="3168"/>
                </a:cubicBezTo>
                <a:lnTo>
                  <a:pt x="26472" y="3168"/>
                </a:lnTo>
                <a:cubicBezTo>
                  <a:pt x="26478" y="3166"/>
                  <a:pt x="26485" y="3163"/>
                  <a:pt x="26492" y="3160"/>
                </a:cubicBezTo>
                <a:close/>
                <a:moveTo>
                  <a:pt x="25222" y="3311"/>
                </a:moveTo>
                <a:cubicBezTo>
                  <a:pt x="25226" y="3311"/>
                  <a:pt x="25216" y="3331"/>
                  <a:pt x="25206" y="3350"/>
                </a:cubicBezTo>
                <a:cubicBezTo>
                  <a:pt x="25206" y="3350"/>
                  <a:pt x="25206" y="3350"/>
                  <a:pt x="25194" y="3338"/>
                </a:cubicBezTo>
                <a:cubicBezTo>
                  <a:pt x="25206" y="3326"/>
                  <a:pt x="25206" y="3326"/>
                  <a:pt x="25218" y="3314"/>
                </a:cubicBezTo>
                <a:cubicBezTo>
                  <a:pt x="25220" y="3312"/>
                  <a:pt x="25222" y="3311"/>
                  <a:pt x="25222" y="3311"/>
                </a:cubicBezTo>
                <a:close/>
                <a:moveTo>
                  <a:pt x="24992" y="3362"/>
                </a:moveTo>
                <a:cubicBezTo>
                  <a:pt x="24992" y="3362"/>
                  <a:pt x="24992" y="3362"/>
                  <a:pt x="24992" y="3362"/>
                </a:cubicBezTo>
                <a:cubicBezTo>
                  <a:pt x="24992" y="3362"/>
                  <a:pt x="24992" y="3362"/>
                  <a:pt x="24992" y="3362"/>
                </a:cubicBezTo>
                <a:close/>
                <a:moveTo>
                  <a:pt x="24992" y="3338"/>
                </a:moveTo>
                <a:lnTo>
                  <a:pt x="24980" y="3374"/>
                </a:lnTo>
                <a:cubicBezTo>
                  <a:pt x="24992" y="3362"/>
                  <a:pt x="24992" y="3350"/>
                  <a:pt x="24992" y="3338"/>
                </a:cubicBezTo>
                <a:close/>
                <a:moveTo>
                  <a:pt x="25254" y="3374"/>
                </a:moveTo>
                <a:cubicBezTo>
                  <a:pt x="25254" y="3386"/>
                  <a:pt x="25254" y="3386"/>
                  <a:pt x="25266" y="3398"/>
                </a:cubicBezTo>
                <a:cubicBezTo>
                  <a:pt x="25254" y="3398"/>
                  <a:pt x="25254" y="3410"/>
                  <a:pt x="25242" y="3422"/>
                </a:cubicBezTo>
                <a:cubicBezTo>
                  <a:pt x="25242" y="3410"/>
                  <a:pt x="25242" y="3410"/>
                  <a:pt x="25230" y="3398"/>
                </a:cubicBezTo>
                <a:cubicBezTo>
                  <a:pt x="25242" y="3398"/>
                  <a:pt x="25242" y="3386"/>
                  <a:pt x="25254" y="3374"/>
                </a:cubicBezTo>
                <a:close/>
                <a:moveTo>
                  <a:pt x="25170" y="3374"/>
                </a:moveTo>
                <a:cubicBezTo>
                  <a:pt x="25182" y="3386"/>
                  <a:pt x="25182" y="3398"/>
                  <a:pt x="25182" y="3398"/>
                </a:cubicBezTo>
                <a:cubicBezTo>
                  <a:pt x="25182" y="3410"/>
                  <a:pt x="25170" y="3422"/>
                  <a:pt x="25170" y="3433"/>
                </a:cubicBezTo>
                <a:lnTo>
                  <a:pt x="25159" y="3398"/>
                </a:lnTo>
                <a:cubicBezTo>
                  <a:pt x="25159" y="3386"/>
                  <a:pt x="25170" y="3386"/>
                  <a:pt x="25170" y="3374"/>
                </a:cubicBezTo>
                <a:close/>
                <a:moveTo>
                  <a:pt x="25111" y="3136"/>
                </a:moveTo>
                <a:lnTo>
                  <a:pt x="25111" y="3136"/>
                </a:lnTo>
                <a:cubicBezTo>
                  <a:pt x="25087" y="3207"/>
                  <a:pt x="25075" y="3255"/>
                  <a:pt x="25051" y="3303"/>
                </a:cubicBezTo>
                <a:cubicBezTo>
                  <a:pt x="25051" y="3303"/>
                  <a:pt x="25051" y="3314"/>
                  <a:pt x="25051" y="3314"/>
                </a:cubicBezTo>
                <a:cubicBezTo>
                  <a:pt x="25039" y="3362"/>
                  <a:pt x="25028" y="3398"/>
                  <a:pt x="25016" y="3445"/>
                </a:cubicBezTo>
                <a:cubicBezTo>
                  <a:pt x="25004" y="3422"/>
                  <a:pt x="24992" y="3410"/>
                  <a:pt x="24992" y="3398"/>
                </a:cubicBezTo>
                <a:cubicBezTo>
                  <a:pt x="24992" y="3386"/>
                  <a:pt x="24992" y="3374"/>
                  <a:pt x="24992" y="3362"/>
                </a:cubicBezTo>
                <a:cubicBezTo>
                  <a:pt x="24992" y="3374"/>
                  <a:pt x="24992" y="3374"/>
                  <a:pt x="24980" y="3386"/>
                </a:cubicBezTo>
                <a:cubicBezTo>
                  <a:pt x="24980" y="3374"/>
                  <a:pt x="24980" y="3374"/>
                  <a:pt x="24980" y="3374"/>
                </a:cubicBezTo>
                <a:cubicBezTo>
                  <a:pt x="24980" y="3374"/>
                  <a:pt x="24980" y="3374"/>
                  <a:pt x="24968" y="3362"/>
                </a:cubicBezTo>
                <a:cubicBezTo>
                  <a:pt x="24968" y="3374"/>
                  <a:pt x="24968" y="3374"/>
                  <a:pt x="24968" y="3386"/>
                </a:cubicBezTo>
                <a:lnTo>
                  <a:pt x="24944" y="3386"/>
                </a:lnTo>
                <a:cubicBezTo>
                  <a:pt x="24967" y="3339"/>
                  <a:pt x="24991" y="3303"/>
                  <a:pt x="24998" y="3303"/>
                </a:cubicBezTo>
                <a:lnTo>
                  <a:pt x="24998" y="3303"/>
                </a:lnTo>
                <a:cubicBezTo>
                  <a:pt x="25001" y="3303"/>
                  <a:pt x="25000" y="3313"/>
                  <a:pt x="24992" y="3338"/>
                </a:cubicBezTo>
                <a:cubicBezTo>
                  <a:pt x="25039" y="3267"/>
                  <a:pt x="25087" y="3172"/>
                  <a:pt x="25111" y="3136"/>
                </a:cubicBezTo>
                <a:close/>
                <a:moveTo>
                  <a:pt x="25147" y="3410"/>
                </a:moveTo>
                <a:cubicBezTo>
                  <a:pt x="25147" y="3433"/>
                  <a:pt x="25147" y="3433"/>
                  <a:pt x="25159" y="3445"/>
                </a:cubicBezTo>
                <a:cubicBezTo>
                  <a:pt x="25147" y="3445"/>
                  <a:pt x="25147" y="3457"/>
                  <a:pt x="25147" y="3457"/>
                </a:cubicBezTo>
                <a:lnTo>
                  <a:pt x="25159" y="3457"/>
                </a:lnTo>
                <a:cubicBezTo>
                  <a:pt x="25159" y="3463"/>
                  <a:pt x="25159" y="3466"/>
                  <a:pt x="25157" y="3466"/>
                </a:cubicBezTo>
                <a:cubicBezTo>
                  <a:pt x="25156" y="3466"/>
                  <a:pt x="25153" y="3463"/>
                  <a:pt x="25147" y="3457"/>
                </a:cubicBezTo>
                <a:cubicBezTo>
                  <a:pt x="25135" y="3457"/>
                  <a:pt x="25135" y="3445"/>
                  <a:pt x="25135" y="3445"/>
                </a:cubicBezTo>
                <a:cubicBezTo>
                  <a:pt x="25135" y="3433"/>
                  <a:pt x="25135" y="3433"/>
                  <a:pt x="25123" y="3433"/>
                </a:cubicBezTo>
                <a:cubicBezTo>
                  <a:pt x="25135" y="3457"/>
                  <a:pt x="25135" y="3469"/>
                  <a:pt x="25135" y="3469"/>
                </a:cubicBezTo>
                <a:lnTo>
                  <a:pt x="25123" y="3445"/>
                </a:lnTo>
                <a:cubicBezTo>
                  <a:pt x="25123" y="3445"/>
                  <a:pt x="25123" y="3445"/>
                  <a:pt x="25123" y="3433"/>
                </a:cubicBezTo>
                <a:cubicBezTo>
                  <a:pt x="25135" y="3433"/>
                  <a:pt x="25135" y="3422"/>
                  <a:pt x="25147" y="3410"/>
                </a:cubicBezTo>
                <a:close/>
                <a:moveTo>
                  <a:pt x="25194" y="3433"/>
                </a:moveTo>
                <a:cubicBezTo>
                  <a:pt x="25209" y="3471"/>
                  <a:pt x="25215" y="3495"/>
                  <a:pt x="25208" y="3495"/>
                </a:cubicBezTo>
                <a:cubicBezTo>
                  <a:pt x="25204" y="3495"/>
                  <a:pt x="25195" y="3487"/>
                  <a:pt x="25182" y="3469"/>
                </a:cubicBezTo>
                <a:lnTo>
                  <a:pt x="25182" y="3445"/>
                </a:lnTo>
                <a:cubicBezTo>
                  <a:pt x="25182" y="3445"/>
                  <a:pt x="25194" y="3445"/>
                  <a:pt x="25194" y="3433"/>
                </a:cubicBezTo>
                <a:close/>
                <a:moveTo>
                  <a:pt x="24837" y="3457"/>
                </a:moveTo>
                <a:cubicBezTo>
                  <a:pt x="24837" y="3469"/>
                  <a:pt x="24849" y="3493"/>
                  <a:pt x="24849" y="3505"/>
                </a:cubicBezTo>
                <a:cubicBezTo>
                  <a:pt x="24849" y="3507"/>
                  <a:pt x="24849" y="3508"/>
                  <a:pt x="24848" y="3508"/>
                </a:cubicBezTo>
                <a:cubicBezTo>
                  <a:pt x="24845" y="3508"/>
                  <a:pt x="24835" y="3489"/>
                  <a:pt x="24825" y="3469"/>
                </a:cubicBezTo>
                <a:cubicBezTo>
                  <a:pt x="24825" y="3457"/>
                  <a:pt x="24837" y="3457"/>
                  <a:pt x="24837" y="3457"/>
                </a:cubicBezTo>
                <a:close/>
                <a:moveTo>
                  <a:pt x="25361" y="3457"/>
                </a:moveTo>
                <a:cubicBezTo>
                  <a:pt x="25371" y="3496"/>
                  <a:pt x="25380" y="3535"/>
                  <a:pt x="25371" y="3535"/>
                </a:cubicBezTo>
                <a:cubicBezTo>
                  <a:pt x="25368" y="3535"/>
                  <a:pt x="25365" y="3533"/>
                  <a:pt x="25361" y="3529"/>
                </a:cubicBezTo>
                <a:cubicBezTo>
                  <a:pt x="25349" y="3505"/>
                  <a:pt x="25349" y="3493"/>
                  <a:pt x="25337" y="3481"/>
                </a:cubicBezTo>
                <a:cubicBezTo>
                  <a:pt x="25349" y="3469"/>
                  <a:pt x="25361" y="3457"/>
                  <a:pt x="25361" y="3457"/>
                </a:cubicBezTo>
                <a:close/>
                <a:moveTo>
                  <a:pt x="4373" y="3525"/>
                </a:moveTo>
                <a:cubicBezTo>
                  <a:pt x="4380" y="3535"/>
                  <a:pt x="4387" y="3544"/>
                  <a:pt x="4394" y="3553"/>
                </a:cubicBezTo>
                <a:cubicBezTo>
                  <a:pt x="4394" y="3543"/>
                  <a:pt x="4387" y="3534"/>
                  <a:pt x="4373" y="3525"/>
                </a:cubicBezTo>
                <a:close/>
                <a:moveTo>
                  <a:pt x="25385" y="3433"/>
                </a:moveTo>
                <a:cubicBezTo>
                  <a:pt x="25397" y="3457"/>
                  <a:pt x="25409" y="3481"/>
                  <a:pt x="25420" y="3505"/>
                </a:cubicBezTo>
                <a:cubicBezTo>
                  <a:pt x="25420" y="3515"/>
                  <a:pt x="25420" y="3517"/>
                  <a:pt x="25420" y="3525"/>
                </a:cubicBezTo>
                <a:lnTo>
                  <a:pt x="25420" y="3525"/>
                </a:lnTo>
                <a:cubicBezTo>
                  <a:pt x="25416" y="3514"/>
                  <a:pt x="25412" y="3503"/>
                  <a:pt x="25409" y="3493"/>
                </a:cubicBezTo>
                <a:lnTo>
                  <a:pt x="25409" y="3493"/>
                </a:lnTo>
                <a:lnTo>
                  <a:pt x="25420" y="3553"/>
                </a:lnTo>
                <a:cubicBezTo>
                  <a:pt x="25373" y="3469"/>
                  <a:pt x="25373" y="3457"/>
                  <a:pt x="25373" y="3445"/>
                </a:cubicBezTo>
                <a:cubicBezTo>
                  <a:pt x="25373" y="3445"/>
                  <a:pt x="25385" y="3433"/>
                  <a:pt x="25385" y="3433"/>
                </a:cubicBezTo>
                <a:close/>
                <a:moveTo>
                  <a:pt x="25063" y="3553"/>
                </a:moveTo>
                <a:cubicBezTo>
                  <a:pt x="25063" y="3553"/>
                  <a:pt x="25063" y="3553"/>
                  <a:pt x="25063" y="3564"/>
                </a:cubicBezTo>
                <a:lnTo>
                  <a:pt x="25051" y="3564"/>
                </a:lnTo>
                <a:cubicBezTo>
                  <a:pt x="25063" y="3553"/>
                  <a:pt x="25063" y="3553"/>
                  <a:pt x="25063" y="3553"/>
                </a:cubicBezTo>
                <a:close/>
                <a:moveTo>
                  <a:pt x="24813" y="3481"/>
                </a:moveTo>
                <a:cubicBezTo>
                  <a:pt x="24813" y="3541"/>
                  <a:pt x="24807" y="3589"/>
                  <a:pt x="24786" y="3589"/>
                </a:cubicBezTo>
                <a:cubicBezTo>
                  <a:pt x="24778" y="3589"/>
                  <a:pt x="24767" y="3581"/>
                  <a:pt x="24754" y="3564"/>
                </a:cubicBezTo>
                <a:cubicBezTo>
                  <a:pt x="24778" y="3541"/>
                  <a:pt x="24789" y="3505"/>
                  <a:pt x="24813" y="3481"/>
                </a:cubicBezTo>
                <a:close/>
                <a:moveTo>
                  <a:pt x="25432" y="3517"/>
                </a:moveTo>
                <a:cubicBezTo>
                  <a:pt x="25432" y="3529"/>
                  <a:pt x="25444" y="3553"/>
                  <a:pt x="25456" y="3576"/>
                </a:cubicBezTo>
                <a:cubicBezTo>
                  <a:pt x="25448" y="3576"/>
                  <a:pt x="25467" y="3624"/>
                  <a:pt x="25462" y="3624"/>
                </a:cubicBezTo>
                <a:cubicBezTo>
                  <a:pt x="25460" y="3624"/>
                  <a:pt x="25452" y="3612"/>
                  <a:pt x="25432" y="3576"/>
                </a:cubicBezTo>
                <a:cubicBezTo>
                  <a:pt x="25441" y="3576"/>
                  <a:pt x="25431" y="3552"/>
                  <a:pt x="25420" y="3525"/>
                </a:cubicBezTo>
                <a:lnTo>
                  <a:pt x="25420" y="3525"/>
                </a:lnTo>
                <a:cubicBezTo>
                  <a:pt x="25421" y="3517"/>
                  <a:pt x="25422" y="3517"/>
                  <a:pt x="25432" y="3517"/>
                </a:cubicBezTo>
                <a:close/>
                <a:moveTo>
                  <a:pt x="25039" y="3576"/>
                </a:moveTo>
                <a:cubicBezTo>
                  <a:pt x="25063" y="3624"/>
                  <a:pt x="25075" y="3672"/>
                  <a:pt x="25075" y="3672"/>
                </a:cubicBezTo>
                <a:cubicBezTo>
                  <a:pt x="25063" y="3636"/>
                  <a:pt x="25039" y="3624"/>
                  <a:pt x="25016" y="3576"/>
                </a:cubicBezTo>
                <a:lnTo>
                  <a:pt x="25016" y="3576"/>
                </a:lnTo>
                <a:cubicBezTo>
                  <a:pt x="25022" y="3582"/>
                  <a:pt x="25025" y="3585"/>
                  <a:pt x="25028" y="3585"/>
                </a:cubicBezTo>
                <a:cubicBezTo>
                  <a:pt x="25031" y="3585"/>
                  <a:pt x="25034" y="3582"/>
                  <a:pt x="25039" y="3576"/>
                </a:cubicBezTo>
                <a:close/>
                <a:moveTo>
                  <a:pt x="20420" y="3660"/>
                </a:moveTo>
                <a:cubicBezTo>
                  <a:pt x="20414" y="3664"/>
                  <a:pt x="20409" y="3670"/>
                  <a:pt x="20406" y="3677"/>
                </a:cubicBezTo>
                <a:lnTo>
                  <a:pt x="20406" y="3677"/>
                </a:lnTo>
                <a:cubicBezTo>
                  <a:pt x="20412" y="3670"/>
                  <a:pt x="20417" y="3663"/>
                  <a:pt x="20420" y="3660"/>
                </a:cubicBezTo>
                <a:close/>
                <a:moveTo>
                  <a:pt x="24218" y="3576"/>
                </a:moveTo>
                <a:cubicBezTo>
                  <a:pt x="24230" y="3612"/>
                  <a:pt x="24254" y="3660"/>
                  <a:pt x="24266" y="3684"/>
                </a:cubicBezTo>
                <a:cubicBezTo>
                  <a:pt x="24239" y="3638"/>
                  <a:pt x="24220" y="3621"/>
                  <a:pt x="24206" y="3621"/>
                </a:cubicBezTo>
                <a:cubicBezTo>
                  <a:pt x="24195" y="3621"/>
                  <a:pt x="24188" y="3632"/>
                  <a:pt x="24182" y="3648"/>
                </a:cubicBezTo>
                <a:lnTo>
                  <a:pt x="24170" y="3624"/>
                </a:lnTo>
                <a:cubicBezTo>
                  <a:pt x="24182" y="3600"/>
                  <a:pt x="24194" y="3588"/>
                  <a:pt x="24218" y="3576"/>
                </a:cubicBezTo>
                <a:close/>
                <a:moveTo>
                  <a:pt x="24111" y="3803"/>
                </a:moveTo>
                <a:lnTo>
                  <a:pt x="24137" y="3863"/>
                </a:lnTo>
                <a:lnTo>
                  <a:pt x="24137" y="3863"/>
                </a:lnTo>
                <a:cubicBezTo>
                  <a:pt x="24128" y="3831"/>
                  <a:pt x="24119" y="3820"/>
                  <a:pt x="24111" y="3803"/>
                </a:cubicBezTo>
                <a:close/>
                <a:moveTo>
                  <a:pt x="24123" y="3803"/>
                </a:moveTo>
                <a:cubicBezTo>
                  <a:pt x="24135" y="3838"/>
                  <a:pt x="24147" y="3874"/>
                  <a:pt x="24147" y="3886"/>
                </a:cubicBezTo>
                <a:lnTo>
                  <a:pt x="24137" y="3863"/>
                </a:lnTo>
                <a:lnTo>
                  <a:pt x="24137" y="3863"/>
                </a:lnTo>
                <a:cubicBezTo>
                  <a:pt x="24140" y="3875"/>
                  <a:pt x="24143" y="3890"/>
                  <a:pt x="24147" y="3910"/>
                </a:cubicBezTo>
                <a:cubicBezTo>
                  <a:pt x="24135" y="3898"/>
                  <a:pt x="24123" y="3850"/>
                  <a:pt x="24099" y="3803"/>
                </a:cubicBezTo>
                <a:close/>
                <a:moveTo>
                  <a:pt x="23742" y="3957"/>
                </a:moveTo>
                <a:lnTo>
                  <a:pt x="23742" y="3969"/>
                </a:lnTo>
                <a:cubicBezTo>
                  <a:pt x="23742" y="3970"/>
                  <a:pt x="23743" y="3971"/>
                  <a:pt x="23743" y="3973"/>
                </a:cubicBezTo>
                <a:lnTo>
                  <a:pt x="23743" y="3973"/>
                </a:lnTo>
                <a:cubicBezTo>
                  <a:pt x="23743" y="3968"/>
                  <a:pt x="23742" y="3963"/>
                  <a:pt x="23742" y="3957"/>
                </a:cubicBezTo>
                <a:close/>
                <a:moveTo>
                  <a:pt x="25754" y="3993"/>
                </a:moveTo>
                <a:cubicBezTo>
                  <a:pt x="25754" y="4005"/>
                  <a:pt x="25766" y="4017"/>
                  <a:pt x="25778" y="4029"/>
                </a:cubicBezTo>
                <a:cubicBezTo>
                  <a:pt x="25766" y="4017"/>
                  <a:pt x="25766" y="4005"/>
                  <a:pt x="25754" y="3993"/>
                </a:cubicBezTo>
                <a:close/>
                <a:moveTo>
                  <a:pt x="22968" y="3779"/>
                </a:moveTo>
                <a:cubicBezTo>
                  <a:pt x="23070" y="3779"/>
                  <a:pt x="23182" y="3877"/>
                  <a:pt x="23313" y="3886"/>
                </a:cubicBezTo>
                <a:cubicBezTo>
                  <a:pt x="23299" y="3907"/>
                  <a:pt x="23289" y="3940"/>
                  <a:pt x="23269" y="3940"/>
                </a:cubicBezTo>
                <a:cubicBezTo>
                  <a:pt x="23255" y="3940"/>
                  <a:pt x="23236" y="3923"/>
                  <a:pt x="23206" y="3874"/>
                </a:cubicBezTo>
                <a:lnTo>
                  <a:pt x="23206" y="3874"/>
                </a:lnTo>
                <a:lnTo>
                  <a:pt x="23242" y="3957"/>
                </a:lnTo>
                <a:cubicBezTo>
                  <a:pt x="23248" y="3981"/>
                  <a:pt x="23249" y="3990"/>
                  <a:pt x="23248" y="3990"/>
                </a:cubicBezTo>
                <a:cubicBezTo>
                  <a:pt x="23243" y="3990"/>
                  <a:pt x="23212" y="3907"/>
                  <a:pt x="23194" y="3898"/>
                </a:cubicBezTo>
                <a:lnTo>
                  <a:pt x="23194" y="3898"/>
                </a:lnTo>
                <a:cubicBezTo>
                  <a:pt x="23230" y="3969"/>
                  <a:pt x="23242" y="3969"/>
                  <a:pt x="23254" y="4017"/>
                </a:cubicBezTo>
                <a:cubicBezTo>
                  <a:pt x="23244" y="4055"/>
                  <a:pt x="23225" y="4069"/>
                  <a:pt x="23199" y="4069"/>
                </a:cubicBezTo>
                <a:cubicBezTo>
                  <a:pt x="23128" y="4069"/>
                  <a:pt x="23008" y="3957"/>
                  <a:pt x="22920" y="3922"/>
                </a:cubicBezTo>
                <a:cubicBezTo>
                  <a:pt x="22896" y="3898"/>
                  <a:pt x="22861" y="3862"/>
                  <a:pt x="22861" y="3826"/>
                </a:cubicBezTo>
                <a:cubicBezTo>
                  <a:pt x="22895" y="3792"/>
                  <a:pt x="22931" y="3779"/>
                  <a:pt x="22968" y="3779"/>
                </a:cubicBezTo>
                <a:close/>
                <a:moveTo>
                  <a:pt x="24004" y="3553"/>
                </a:moveTo>
                <a:cubicBezTo>
                  <a:pt x="24016" y="3576"/>
                  <a:pt x="24016" y="3600"/>
                  <a:pt x="24016" y="3624"/>
                </a:cubicBezTo>
                <a:cubicBezTo>
                  <a:pt x="24001" y="3603"/>
                  <a:pt x="23979" y="3565"/>
                  <a:pt x="23970" y="3565"/>
                </a:cubicBezTo>
                <a:cubicBezTo>
                  <a:pt x="23965" y="3565"/>
                  <a:pt x="23965" y="3583"/>
                  <a:pt x="23980" y="3636"/>
                </a:cubicBezTo>
                <a:lnTo>
                  <a:pt x="23956" y="3588"/>
                </a:lnTo>
                <a:cubicBezTo>
                  <a:pt x="23920" y="3600"/>
                  <a:pt x="23920" y="3660"/>
                  <a:pt x="23896" y="3684"/>
                </a:cubicBezTo>
                <a:cubicBezTo>
                  <a:pt x="23944" y="3814"/>
                  <a:pt x="23920" y="3791"/>
                  <a:pt x="23956" y="3910"/>
                </a:cubicBezTo>
                <a:cubicBezTo>
                  <a:pt x="23913" y="3878"/>
                  <a:pt x="23860" y="3787"/>
                  <a:pt x="23833" y="3787"/>
                </a:cubicBezTo>
                <a:cubicBezTo>
                  <a:pt x="23830" y="3787"/>
                  <a:pt x="23827" y="3788"/>
                  <a:pt x="23825" y="3791"/>
                </a:cubicBezTo>
                <a:cubicBezTo>
                  <a:pt x="23825" y="3854"/>
                  <a:pt x="23853" y="3899"/>
                  <a:pt x="23868" y="3959"/>
                </a:cubicBezTo>
                <a:lnTo>
                  <a:pt x="23868" y="3959"/>
                </a:lnTo>
                <a:cubicBezTo>
                  <a:pt x="23835" y="3886"/>
                  <a:pt x="23812" y="3882"/>
                  <a:pt x="23789" y="3803"/>
                </a:cubicBezTo>
                <a:cubicBezTo>
                  <a:pt x="23766" y="3838"/>
                  <a:pt x="23754" y="3838"/>
                  <a:pt x="23754" y="3957"/>
                </a:cubicBezTo>
                <a:cubicBezTo>
                  <a:pt x="23777" y="4005"/>
                  <a:pt x="23789" y="4029"/>
                  <a:pt x="23801" y="4076"/>
                </a:cubicBezTo>
                <a:cubicBezTo>
                  <a:pt x="23801" y="4080"/>
                  <a:pt x="23801" y="4081"/>
                  <a:pt x="23799" y="4081"/>
                </a:cubicBezTo>
                <a:cubicBezTo>
                  <a:pt x="23792" y="4081"/>
                  <a:pt x="23764" y="4023"/>
                  <a:pt x="23743" y="3973"/>
                </a:cubicBezTo>
                <a:lnTo>
                  <a:pt x="23743" y="3973"/>
                </a:lnTo>
                <a:cubicBezTo>
                  <a:pt x="23744" y="3996"/>
                  <a:pt x="23740" y="4005"/>
                  <a:pt x="23731" y="4005"/>
                </a:cubicBezTo>
                <a:cubicBezTo>
                  <a:pt x="23695" y="4005"/>
                  <a:pt x="23587" y="3829"/>
                  <a:pt x="23553" y="3829"/>
                </a:cubicBezTo>
                <a:cubicBezTo>
                  <a:pt x="23541" y="3829"/>
                  <a:pt x="23538" y="3850"/>
                  <a:pt x="23551" y="3910"/>
                </a:cubicBezTo>
                <a:lnTo>
                  <a:pt x="23551" y="3898"/>
                </a:lnTo>
                <a:lnTo>
                  <a:pt x="23563" y="4041"/>
                </a:lnTo>
                <a:cubicBezTo>
                  <a:pt x="23539" y="4029"/>
                  <a:pt x="23539" y="3945"/>
                  <a:pt x="23492" y="3874"/>
                </a:cubicBezTo>
                <a:lnTo>
                  <a:pt x="23492" y="3874"/>
                </a:lnTo>
                <a:cubicBezTo>
                  <a:pt x="23506" y="3962"/>
                  <a:pt x="23496" y="3982"/>
                  <a:pt x="23480" y="3982"/>
                </a:cubicBezTo>
                <a:cubicBezTo>
                  <a:pt x="23468" y="3982"/>
                  <a:pt x="23453" y="3970"/>
                  <a:pt x="23442" y="3970"/>
                </a:cubicBezTo>
                <a:cubicBezTo>
                  <a:pt x="23431" y="3970"/>
                  <a:pt x="23425" y="3982"/>
                  <a:pt x="23432" y="4029"/>
                </a:cubicBezTo>
                <a:cubicBezTo>
                  <a:pt x="23396" y="3945"/>
                  <a:pt x="23361" y="3910"/>
                  <a:pt x="23349" y="3886"/>
                </a:cubicBezTo>
                <a:cubicBezTo>
                  <a:pt x="23396" y="3886"/>
                  <a:pt x="23444" y="3874"/>
                  <a:pt x="23504" y="3826"/>
                </a:cubicBezTo>
                <a:cubicBezTo>
                  <a:pt x="23718" y="3755"/>
                  <a:pt x="23789" y="3588"/>
                  <a:pt x="24004" y="3553"/>
                </a:cubicBezTo>
                <a:close/>
                <a:moveTo>
                  <a:pt x="22634" y="4148"/>
                </a:moveTo>
                <a:cubicBezTo>
                  <a:pt x="22634" y="4153"/>
                  <a:pt x="22637" y="4161"/>
                  <a:pt x="22640" y="4169"/>
                </a:cubicBezTo>
                <a:lnTo>
                  <a:pt x="22640" y="4169"/>
                </a:lnTo>
                <a:cubicBezTo>
                  <a:pt x="22640" y="4164"/>
                  <a:pt x="22638" y="4157"/>
                  <a:pt x="22634" y="4148"/>
                </a:cubicBezTo>
                <a:close/>
                <a:moveTo>
                  <a:pt x="25444" y="4267"/>
                </a:moveTo>
                <a:cubicBezTo>
                  <a:pt x="25447" y="4273"/>
                  <a:pt x="25450" y="4278"/>
                  <a:pt x="25453" y="4283"/>
                </a:cubicBezTo>
                <a:lnTo>
                  <a:pt x="25453" y="4283"/>
                </a:lnTo>
                <a:cubicBezTo>
                  <a:pt x="25453" y="4278"/>
                  <a:pt x="25450" y="4272"/>
                  <a:pt x="25444" y="4267"/>
                </a:cubicBezTo>
                <a:close/>
                <a:moveTo>
                  <a:pt x="25325" y="4338"/>
                </a:moveTo>
                <a:cubicBezTo>
                  <a:pt x="25325" y="4340"/>
                  <a:pt x="25326" y="4342"/>
                  <a:pt x="25327" y="4344"/>
                </a:cubicBezTo>
                <a:lnTo>
                  <a:pt x="25327" y="4344"/>
                </a:lnTo>
                <a:cubicBezTo>
                  <a:pt x="25327" y="4342"/>
                  <a:pt x="25326" y="4340"/>
                  <a:pt x="25325" y="4338"/>
                </a:cubicBezTo>
                <a:close/>
                <a:moveTo>
                  <a:pt x="25480" y="4410"/>
                </a:moveTo>
                <a:lnTo>
                  <a:pt x="25480" y="4410"/>
                </a:lnTo>
                <a:cubicBezTo>
                  <a:pt x="25482" y="4414"/>
                  <a:pt x="25484" y="4418"/>
                  <a:pt x="25486" y="4422"/>
                </a:cubicBezTo>
                <a:lnTo>
                  <a:pt x="25486" y="4422"/>
                </a:lnTo>
                <a:cubicBezTo>
                  <a:pt x="25483" y="4419"/>
                  <a:pt x="25480" y="4416"/>
                  <a:pt x="25480" y="4410"/>
                </a:cubicBezTo>
                <a:close/>
                <a:moveTo>
                  <a:pt x="2557" y="4456"/>
                </a:moveTo>
                <a:cubicBezTo>
                  <a:pt x="2554" y="4457"/>
                  <a:pt x="2552" y="4457"/>
                  <a:pt x="2549" y="4457"/>
                </a:cubicBezTo>
                <a:cubicBezTo>
                  <a:pt x="2550" y="4459"/>
                  <a:pt x="2551" y="4459"/>
                  <a:pt x="2552" y="4459"/>
                </a:cubicBezTo>
                <a:cubicBezTo>
                  <a:pt x="2554" y="4459"/>
                  <a:pt x="2556" y="4458"/>
                  <a:pt x="2557" y="4456"/>
                </a:cubicBezTo>
                <a:close/>
                <a:moveTo>
                  <a:pt x="24897" y="4434"/>
                </a:moveTo>
                <a:lnTo>
                  <a:pt x="24909" y="4469"/>
                </a:lnTo>
                <a:lnTo>
                  <a:pt x="24897" y="4469"/>
                </a:lnTo>
                <a:cubicBezTo>
                  <a:pt x="24897" y="4457"/>
                  <a:pt x="24897" y="4446"/>
                  <a:pt x="24897" y="4434"/>
                </a:cubicBezTo>
                <a:close/>
                <a:moveTo>
                  <a:pt x="25480" y="4446"/>
                </a:moveTo>
                <a:lnTo>
                  <a:pt x="25480" y="4446"/>
                </a:lnTo>
                <a:cubicBezTo>
                  <a:pt x="25485" y="4459"/>
                  <a:pt x="25491" y="4471"/>
                  <a:pt x="25496" y="4479"/>
                </a:cubicBezTo>
                <a:lnTo>
                  <a:pt x="25496" y="4479"/>
                </a:lnTo>
                <a:cubicBezTo>
                  <a:pt x="25492" y="4471"/>
                  <a:pt x="25486" y="4460"/>
                  <a:pt x="25480" y="4446"/>
                </a:cubicBezTo>
                <a:close/>
                <a:moveTo>
                  <a:pt x="14657" y="4648"/>
                </a:moveTo>
                <a:lnTo>
                  <a:pt x="14643" y="4666"/>
                </a:lnTo>
                <a:lnTo>
                  <a:pt x="14643" y="4666"/>
                </a:lnTo>
                <a:cubicBezTo>
                  <a:pt x="14647" y="4660"/>
                  <a:pt x="14652" y="4654"/>
                  <a:pt x="14657" y="4648"/>
                </a:cubicBezTo>
                <a:close/>
                <a:moveTo>
                  <a:pt x="22027" y="4779"/>
                </a:moveTo>
                <a:cubicBezTo>
                  <a:pt x="22025" y="4781"/>
                  <a:pt x="22024" y="4785"/>
                  <a:pt x="22024" y="4788"/>
                </a:cubicBezTo>
                <a:lnTo>
                  <a:pt x="22024" y="4788"/>
                </a:lnTo>
                <a:cubicBezTo>
                  <a:pt x="22025" y="4784"/>
                  <a:pt x="22026" y="4781"/>
                  <a:pt x="22027" y="4779"/>
                </a:cubicBezTo>
                <a:close/>
                <a:moveTo>
                  <a:pt x="14395" y="4850"/>
                </a:moveTo>
                <a:lnTo>
                  <a:pt x="14395" y="4850"/>
                </a:lnTo>
                <a:cubicBezTo>
                  <a:pt x="14375" y="4861"/>
                  <a:pt x="14362" y="4873"/>
                  <a:pt x="14355" y="4885"/>
                </a:cubicBezTo>
                <a:lnTo>
                  <a:pt x="14355" y="4885"/>
                </a:lnTo>
                <a:cubicBezTo>
                  <a:pt x="14372" y="4878"/>
                  <a:pt x="14385" y="4866"/>
                  <a:pt x="14395" y="4850"/>
                </a:cubicBezTo>
                <a:close/>
                <a:moveTo>
                  <a:pt x="23244" y="4935"/>
                </a:moveTo>
                <a:cubicBezTo>
                  <a:pt x="23260" y="4993"/>
                  <a:pt x="23252" y="4979"/>
                  <a:pt x="23301" y="5077"/>
                </a:cubicBezTo>
                <a:cubicBezTo>
                  <a:pt x="23301" y="5063"/>
                  <a:pt x="23269" y="4996"/>
                  <a:pt x="23244" y="4935"/>
                </a:cubicBezTo>
                <a:close/>
                <a:moveTo>
                  <a:pt x="21789" y="5053"/>
                </a:moveTo>
                <a:cubicBezTo>
                  <a:pt x="21792" y="5058"/>
                  <a:pt x="21797" y="5067"/>
                  <a:pt x="21804" y="5077"/>
                </a:cubicBezTo>
                <a:lnTo>
                  <a:pt x="21804" y="5077"/>
                </a:lnTo>
                <a:lnTo>
                  <a:pt x="21789" y="5053"/>
                </a:lnTo>
                <a:close/>
                <a:moveTo>
                  <a:pt x="22938" y="5281"/>
                </a:moveTo>
                <a:lnTo>
                  <a:pt x="22938" y="5281"/>
                </a:lnTo>
                <a:cubicBezTo>
                  <a:pt x="22940" y="5285"/>
                  <a:pt x="22942" y="5288"/>
                  <a:pt x="22944" y="5291"/>
                </a:cubicBezTo>
                <a:cubicBezTo>
                  <a:pt x="22942" y="5287"/>
                  <a:pt x="22940" y="5284"/>
                  <a:pt x="22938" y="5281"/>
                </a:cubicBezTo>
                <a:close/>
                <a:moveTo>
                  <a:pt x="13740" y="5410"/>
                </a:moveTo>
                <a:lnTo>
                  <a:pt x="13740" y="5410"/>
                </a:lnTo>
                <a:cubicBezTo>
                  <a:pt x="13737" y="5421"/>
                  <a:pt x="13733" y="5431"/>
                  <a:pt x="13728" y="5440"/>
                </a:cubicBezTo>
                <a:lnTo>
                  <a:pt x="13728" y="5440"/>
                </a:lnTo>
                <a:cubicBezTo>
                  <a:pt x="13746" y="5423"/>
                  <a:pt x="13767" y="5417"/>
                  <a:pt x="13740" y="5410"/>
                </a:cubicBezTo>
                <a:close/>
                <a:moveTo>
                  <a:pt x="13728" y="5440"/>
                </a:moveTo>
                <a:cubicBezTo>
                  <a:pt x="13722" y="5445"/>
                  <a:pt x="13716" y="5452"/>
                  <a:pt x="13713" y="5459"/>
                </a:cubicBezTo>
                <a:lnTo>
                  <a:pt x="13713" y="5459"/>
                </a:lnTo>
                <a:cubicBezTo>
                  <a:pt x="13718" y="5454"/>
                  <a:pt x="13723" y="5447"/>
                  <a:pt x="13728" y="5440"/>
                </a:cubicBezTo>
                <a:close/>
                <a:moveTo>
                  <a:pt x="21589" y="5689"/>
                </a:moveTo>
                <a:lnTo>
                  <a:pt x="21589" y="5689"/>
                </a:lnTo>
                <a:cubicBezTo>
                  <a:pt x="21584" y="5690"/>
                  <a:pt x="21601" y="5719"/>
                  <a:pt x="21610" y="5719"/>
                </a:cubicBezTo>
                <a:cubicBezTo>
                  <a:pt x="21607" y="5713"/>
                  <a:pt x="21600" y="5703"/>
                  <a:pt x="21589" y="5689"/>
                </a:cubicBezTo>
                <a:close/>
                <a:moveTo>
                  <a:pt x="22611" y="5736"/>
                </a:moveTo>
                <a:cubicBezTo>
                  <a:pt x="22611" y="5737"/>
                  <a:pt x="22611" y="5740"/>
                  <a:pt x="22611" y="5743"/>
                </a:cubicBezTo>
                <a:cubicBezTo>
                  <a:pt x="22611" y="5741"/>
                  <a:pt x="22611" y="5739"/>
                  <a:pt x="22611" y="5736"/>
                </a:cubicBezTo>
                <a:close/>
                <a:moveTo>
                  <a:pt x="22512" y="5745"/>
                </a:moveTo>
                <a:cubicBezTo>
                  <a:pt x="22513" y="5748"/>
                  <a:pt x="22514" y="5751"/>
                  <a:pt x="22515" y="5755"/>
                </a:cubicBezTo>
                <a:cubicBezTo>
                  <a:pt x="22515" y="5752"/>
                  <a:pt x="22514" y="5749"/>
                  <a:pt x="22512" y="5745"/>
                </a:cubicBezTo>
                <a:close/>
                <a:moveTo>
                  <a:pt x="22605" y="5769"/>
                </a:moveTo>
                <a:cubicBezTo>
                  <a:pt x="22607" y="5772"/>
                  <a:pt x="22609" y="5776"/>
                  <a:pt x="22611" y="5779"/>
                </a:cubicBezTo>
                <a:cubicBezTo>
                  <a:pt x="22609" y="5775"/>
                  <a:pt x="22607" y="5772"/>
                  <a:pt x="22605" y="5769"/>
                </a:cubicBezTo>
                <a:close/>
                <a:moveTo>
                  <a:pt x="15068" y="5807"/>
                </a:moveTo>
                <a:cubicBezTo>
                  <a:pt x="15062" y="5810"/>
                  <a:pt x="15056" y="5812"/>
                  <a:pt x="15050" y="5815"/>
                </a:cubicBezTo>
                <a:cubicBezTo>
                  <a:pt x="15058" y="5813"/>
                  <a:pt x="15064" y="5810"/>
                  <a:pt x="15068" y="5807"/>
                </a:cubicBezTo>
                <a:close/>
                <a:moveTo>
                  <a:pt x="21340" y="5934"/>
                </a:moveTo>
                <a:cubicBezTo>
                  <a:pt x="21342" y="5935"/>
                  <a:pt x="21343" y="5936"/>
                  <a:pt x="21345" y="5937"/>
                </a:cubicBezTo>
                <a:lnTo>
                  <a:pt x="21345" y="5937"/>
                </a:lnTo>
                <a:cubicBezTo>
                  <a:pt x="21343" y="5936"/>
                  <a:pt x="21342" y="5935"/>
                  <a:pt x="21340" y="5934"/>
                </a:cubicBezTo>
                <a:close/>
                <a:moveTo>
                  <a:pt x="20967" y="5975"/>
                </a:moveTo>
                <a:lnTo>
                  <a:pt x="20967" y="5975"/>
                </a:lnTo>
                <a:cubicBezTo>
                  <a:pt x="20972" y="5980"/>
                  <a:pt x="20977" y="5982"/>
                  <a:pt x="20978" y="5982"/>
                </a:cubicBezTo>
                <a:cubicBezTo>
                  <a:pt x="20979" y="5982"/>
                  <a:pt x="20979" y="5982"/>
                  <a:pt x="20979" y="5981"/>
                </a:cubicBezTo>
                <a:lnTo>
                  <a:pt x="20967" y="5975"/>
                </a:lnTo>
                <a:close/>
                <a:moveTo>
                  <a:pt x="21345" y="5937"/>
                </a:moveTo>
                <a:cubicBezTo>
                  <a:pt x="21359" y="5950"/>
                  <a:pt x="21382" y="5974"/>
                  <a:pt x="21420" y="6017"/>
                </a:cubicBezTo>
                <a:cubicBezTo>
                  <a:pt x="21379" y="5962"/>
                  <a:pt x="21361" y="5951"/>
                  <a:pt x="21345" y="5937"/>
                </a:cubicBezTo>
                <a:close/>
                <a:moveTo>
                  <a:pt x="14205" y="6148"/>
                </a:moveTo>
                <a:lnTo>
                  <a:pt x="14169" y="6196"/>
                </a:lnTo>
                <a:cubicBezTo>
                  <a:pt x="14164" y="6191"/>
                  <a:pt x="14160" y="6186"/>
                  <a:pt x="14157" y="6182"/>
                </a:cubicBezTo>
                <a:lnTo>
                  <a:pt x="14157" y="6182"/>
                </a:lnTo>
                <a:cubicBezTo>
                  <a:pt x="14154" y="6205"/>
                  <a:pt x="14142" y="6234"/>
                  <a:pt x="14121" y="6255"/>
                </a:cubicBezTo>
                <a:cubicBezTo>
                  <a:pt x="14169" y="6231"/>
                  <a:pt x="14252" y="6243"/>
                  <a:pt x="14205" y="6148"/>
                </a:cubicBezTo>
                <a:close/>
                <a:moveTo>
                  <a:pt x="10966" y="6517"/>
                </a:moveTo>
                <a:cubicBezTo>
                  <a:pt x="10966" y="6517"/>
                  <a:pt x="10967" y="6520"/>
                  <a:pt x="10969" y="6525"/>
                </a:cubicBezTo>
                <a:lnTo>
                  <a:pt x="10969" y="6525"/>
                </a:lnTo>
                <a:cubicBezTo>
                  <a:pt x="10968" y="6522"/>
                  <a:pt x="10968" y="6520"/>
                  <a:pt x="10966" y="6517"/>
                </a:cubicBezTo>
                <a:close/>
                <a:moveTo>
                  <a:pt x="10085" y="7901"/>
                </a:moveTo>
                <a:lnTo>
                  <a:pt x="10085" y="7901"/>
                </a:lnTo>
                <a:cubicBezTo>
                  <a:pt x="10075" y="7907"/>
                  <a:pt x="10067" y="7914"/>
                  <a:pt x="10061" y="7922"/>
                </a:cubicBezTo>
                <a:cubicBezTo>
                  <a:pt x="10067" y="7917"/>
                  <a:pt x="10076" y="7909"/>
                  <a:pt x="10085" y="7901"/>
                </a:cubicBezTo>
                <a:close/>
                <a:moveTo>
                  <a:pt x="11925" y="0"/>
                </a:moveTo>
                <a:cubicBezTo>
                  <a:pt x="11878" y="0"/>
                  <a:pt x="11830" y="4"/>
                  <a:pt x="11788" y="4"/>
                </a:cubicBezTo>
                <a:lnTo>
                  <a:pt x="11764" y="290"/>
                </a:lnTo>
                <a:cubicBezTo>
                  <a:pt x="11673" y="187"/>
                  <a:pt x="11563" y="152"/>
                  <a:pt x="11452" y="152"/>
                </a:cubicBezTo>
                <a:cubicBezTo>
                  <a:pt x="11345" y="152"/>
                  <a:pt x="11238" y="184"/>
                  <a:pt x="11145" y="219"/>
                </a:cubicBezTo>
                <a:cubicBezTo>
                  <a:pt x="11027" y="261"/>
                  <a:pt x="10921" y="306"/>
                  <a:pt x="10827" y="306"/>
                </a:cubicBezTo>
                <a:cubicBezTo>
                  <a:pt x="10760" y="306"/>
                  <a:pt x="10699" y="283"/>
                  <a:pt x="10645" y="219"/>
                </a:cubicBezTo>
                <a:cubicBezTo>
                  <a:pt x="10585" y="302"/>
                  <a:pt x="10490" y="314"/>
                  <a:pt x="10419" y="409"/>
                </a:cubicBezTo>
                <a:lnTo>
                  <a:pt x="10395" y="255"/>
                </a:lnTo>
                <a:cubicBezTo>
                  <a:pt x="10169" y="278"/>
                  <a:pt x="10050" y="278"/>
                  <a:pt x="9788" y="385"/>
                </a:cubicBezTo>
                <a:lnTo>
                  <a:pt x="9823" y="266"/>
                </a:lnTo>
                <a:lnTo>
                  <a:pt x="9823" y="266"/>
                </a:lnTo>
                <a:cubicBezTo>
                  <a:pt x="9669" y="302"/>
                  <a:pt x="9740" y="731"/>
                  <a:pt x="9609" y="778"/>
                </a:cubicBezTo>
                <a:lnTo>
                  <a:pt x="9514" y="576"/>
                </a:lnTo>
                <a:cubicBezTo>
                  <a:pt x="9252" y="659"/>
                  <a:pt x="8942" y="552"/>
                  <a:pt x="8752" y="826"/>
                </a:cubicBezTo>
                <a:cubicBezTo>
                  <a:pt x="8740" y="790"/>
                  <a:pt x="8728" y="731"/>
                  <a:pt x="8776" y="707"/>
                </a:cubicBezTo>
                <a:lnTo>
                  <a:pt x="8776" y="707"/>
                </a:lnTo>
                <a:cubicBezTo>
                  <a:pt x="8649" y="741"/>
                  <a:pt x="8300" y="709"/>
                  <a:pt x="8395" y="955"/>
                </a:cubicBezTo>
                <a:lnTo>
                  <a:pt x="8395" y="955"/>
                </a:lnTo>
                <a:cubicBezTo>
                  <a:pt x="8381" y="929"/>
                  <a:pt x="8362" y="919"/>
                  <a:pt x="8340" y="919"/>
                </a:cubicBezTo>
                <a:cubicBezTo>
                  <a:pt x="8253" y="919"/>
                  <a:pt x="8118" y="1085"/>
                  <a:pt x="8037" y="1183"/>
                </a:cubicBezTo>
                <a:lnTo>
                  <a:pt x="8014" y="1040"/>
                </a:lnTo>
                <a:cubicBezTo>
                  <a:pt x="7966" y="1255"/>
                  <a:pt x="7978" y="1302"/>
                  <a:pt x="7835" y="1409"/>
                </a:cubicBezTo>
                <a:cubicBezTo>
                  <a:pt x="7794" y="1399"/>
                  <a:pt x="7770" y="1326"/>
                  <a:pt x="7803" y="1322"/>
                </a:cubicBezTo>
                <a:lnTo>
                  <a:pt x="7803" y="1322"/>
                </a:lnTo>
                <a:cubicBezTo>
                  <a:pt x="7809" y="1323"/>
                  <a:pt x="7816" y="1324"/>
                  <a:pt x="7823" y="1326"/>
                </a:cubicBezTo>
                <a:cubicBezTo>
                  <a:pt x="7816" y="1323"/>
                  <a:pt x="7811" y="1322"/>
                  <a:pt x="7806" y="1322"/>
                </a:cubicBezTo>
                <a:cubicBezTo>
                  <a:pt x="7805" y="1322"/>
                  <a:pt x="7804" y="1322"/>
                  <a:pt x="7803" y="1322"/>
                </a:cubicBezTo>
                <a:lnTo>
                  <a:pt x="7803" y="1322"/>
                </a:lnTo>
                <a:cubicBezTo>
                  <a:pt x="7800" y="1322"/>
                  <a:pt x="7796" y="1322"/>
                  <a:pt x="7793" y="1322"/>
                </a:cubicBezTo>
                <a:cubicBezTo>
                  <a:pt x="7700" y="1322"/>
                  <a:pt x="7753" y="1471"/>
                  <a:pt x="7624" y="1471"/>
                </a:cubicBezTo>
                <a:cubicBezTo>
                  <a:pt x="7616" y="1471"/>
                  <a:pt x="7607" y="1470"/>
                  <a:pt x="7597" y="1469"/>
                </a:cubicBezTo>
                <a:lnTo>
                  <a:pt x="7621" y="1362"/>
                </a:lnTo>
                <a:lnTo>
                  <a:pt x="7621" y="1362"/>
                </a:lnTo>
                <a:cubicBezTo>
                  <a:pt x="7490" y="1398"/>
                  <a:pt x="7513" y="1433"/>
                  <a:pt x="7478" y="1564"/>
                </a:cubicBezTo>
                <a:cubicBezTo>
                  <a:pt x="7456" y="1595"/>
                  <a:pt x="7416" y="1610"/>
                  <a:pt x="7371" y="1610"/>
                </a:cubicBezTo>
                <a:cubicBezTo>
                  <a:pt x="7295" y="1610"/>
                  <a:pt x="7206" y="1568"/>
                  <a:pt x="7168" y="1493"/>
                </a:cubicBezTo>
                <a:cubicBezTo>
                  <a:pt x="7168" y="1573"/>
                  <a:pt x="7146" y="1696"/>
                  <a:pt x="7061" y="1696"/>
                </a:cubicBezTo>
                <a:cubicBezTo>
                  <a:pt x="7057" y="1696"/>
                  <a:pt x="7053" y="1696"/>
                  <a:pt x="7049" y="1695"/>
                </a:cubicBezTo>
                <a:cubicBezTo>
                  <a:pt x="7025" y="1648"/>
                  <a:pt x="7037" y="1612"/>
                  <a:pt x="7049" y="1588"/>
                </a:cubicBezTo>
                <a:cubicBezTo>
                  <a:pt x="7044" y="1588"/>
                  <a:pt x="7039" y="1588"/>
                  <a:pt x="7034" y="1588"/>
                </a:cubicBezTo>
                <a:cubicBezTo>
                  <a:pt x="6829" y="1588"/>
                  <a:pt x="6791" y="1794"/>
                  <a:pt x="6662" y="1794"/>
                </a:cubicBezTo>
                <a:cubicBezTo>
                  <a:pt x="6642" y="1794"/>
                  <a:pt x="6621" y="1789"/>
                  <a:pt x="6597" y="1779"/>
                </a:cubicBezTo>
                <a:cubicBezTo>
                  <a:pt x="6573" y="1731"/>
                  <a:pt x="6561" y="1719"/>
                  <a:pt x="6537" y="1707"/>
                </a:cubicBezTo>
                <a:cubicBezTo>
                  <a:pt x="6682" y="1655"/>
                  <a:pt x="6809" y="1621"/>
                  <a:pt x="6832" y="1621"/>
                </a:cubicBezTo>
                <a:cubicBezTo>
                  <a:pt x="6833" y="1621"/>
                  <a:pt x="6834" y="1622"/>
                  <a:pt x="6834" y="1622"/>
                </a:cubicBezTo>
                <a:lnTo>
                  <a:pt x="6834" y="1622"/>
                </a:lnTo>
                <a:cubicBezTo>
                  <a:pt x="6797" y="1493"/>
                  <a:pt x="6645" y="1515"/>
                  <a:pt x="6692" y="1314"/>
                </a:cubicBezTo>
                <a:lnTo>
                  <a:pt x="6692" y="1314"/>
                </a:lnTo>
                <a:cubicBezTo>
                  <a:pt x="6622" y="1442"/>
                  <a:pt x="6506" y="1707"/>
                  <a:pt x="6368" y="1707"/>
                </a:cubicBezTo>
                <a:cubicBezTo>
                  <a:pt x="6365" y="1707"/>
                  <a:pt x="6362" y="1707"/>
                  <a:pt x="6359" y="1707"/>
                </a:cubicBezTo>
                <a:cubicBezTo>
                  <a:pt x="6347" y="1707"/>
                  <a:pt x="6335" y="1695"/>
                  <a:pt x="6323" y="1671"/>
                </a:cubicBezTo>
                <a:lnTo>
                  <a:pt x="6323" y="1659"/>
                </a:lnTo>
                <a:cubicBezTo>
                  <a:pt x="6287" y="1659"/>
                  <a:pt x="6263" y="1671"/>
                  <a:pt x="6251" y="1707"/>
                </a:cubicBezTo>
                <a:cubicBezTo>
                  <a:pt x="6220" y="1707"/>
                  <a:pt x="6193" y="1702"/>
                  <a:pt x="6169" y="1702"/>
                </a:cubicBezTo>
                <a:cubicBezTo>
                  <a:pt x="6156" y="1702"/>
                  <a:pt x="6144" y="1703"/>
                  <a:pt x="6132" y="1707"/>
                </a:cubicBezTo>
                <a:cubicBezTo>
                  <a:pt x="6114" y="1678"/>
                  <a:pt x="6091" y="1668"/>
                  <a:pt x="6065" y="1668"/>
                </a:cubicBezTo>
                <a:cubicBezTo>
                  <a:pt x="6005" y="1668"/>
                  <a:pt x="5932" y="1723"/>
                  <a:pt x="5882" y="1731"/>
                </a:cubicBezTo>
                <a:cubicBezTo>
                  <a:pt x="5942" y="1874"/>
                  <a:pt x="5847" y="1886"/>
                  <a:pt x="5966" y="1969"/>
                </a:cubicBezTo>
                <a:cubicBezTo>
                  <a:pt x="5954" y="1957"/>
                  <a:pt x="5978" y="1945"/>
                  <a:pt x="6013" y="1921"/>
                </a:cubicBezTo>
                <a:cubicBezTo>
                  <a:pt x="6025" y="1909"/>
                  <a:pt x="6037" y="1909"/>
                  <a:pt x="6037" y="1898"/>
                </a:cubicBezTo>
                <a:lnTo>
                  <a:pt x="6037" y="1909"/>
                </a:lnTo>
                <a:cubicBezTo>
                  <a:pt x="6085" y="1886"/>
                  <a:pt x="6144" y="1862"/>
                  <a:pt x="6204" y="1838"/>
                </a:cubicBezTo>
                <a:lnTo>
                  <a:pt x="6204" y="1838"/>
                </a:lnTo>
                <a:cubicBezTo>
                  <a:pt x="6185" y="1905"/>
                  <a:pt x="6158" y="1971"/>
                  <a:pt x="6094" y="1971"/>
                </a:cubicBezTo>
                <a:cubicBezTo>
                  <a:pt x="6078" y="1971"/>
                  <a:pt x="6059" y="1967"/>
                  <a:pt x="6037" y="1957"/>
                </a:cubicBezTo>
                <a:cubicBezTo>
                  <a:pt x="6037" y="2064"/>
                  <a:pt x="6037" y="2171"/>
                  <a:pt x="6025" y="2219"/>
                </a:cubicBezTo>
                <a:cubicBezTo>
                  <a:pt x="5870" y="2064"/>
                  <a:pt x="5644" y="2029"/>
                  <a:pt x="5573" y="1921"/>
                </a:cubicBezTo>
                <a:cubicBezTo>
                  <a:pt x="5394" y="2076"/>
                  <a:pt x="5108" y="2160"/>
                  <a:pt x="5085" y="2457"/>
                </a:cubicBezTo>
                <a:cubicBezTo>
                  <a:pt x="5074" y="2470"/>
                  <a:pt x="5064" y="2475"/>
                  <a:pt x="5054" y="2475"/>
                </a:cubicBezTo>
                <a:cubicBezTo>
                  <a:pt x="5017" y="2475"/>
                  <a:pt x="4979" y="2404"/>
                  <a:pt x="4942" y="2386"/>
                </a:cubicBezTo>
                <a:cubicBezTo>
                  <a:pt x="4966" y="2338"/>
                  <a:pt x="5013" y="2326"/>
                  <a:pt x="5013" y="2290"/>
                </a:cubicBezTo>
                <a:lnTo>
                  <a:pt x="5013" y="2290"/>
                </a:lnTo>
                <a:cubicBezTo>
                  <a:pt x="4918" y="2398"/>
                  <a:pt x="4680" y="2457"/>
                  <a:pt x="4727" y="2648"/>
                </a:cubicBezTo>
                <a:cubicBezTo>
                  <a:pt x="4589" y="2629"/>
                  <a:pt x="4672" y="2518"/>
                  <a:pt x="4628" y="2518"/>
                </a:cubicBezTo>
                <a:cubicBezTo>
                  <a:pt x="4616" y="2518"/>
                  <a:pt x="4592" y="2528"/>
                  <a:pt x="4549" y="2552"/>
                </a:cubicBezTo>
                <a:lnTo>
                  <a:pt x="4561" y="2493"/>
                </a:lnTo>
                <a:cubicBezTo>
                  <a:pt x="4526" y="2485"/>
                  <a:pt x="4495" y="2481"/>
                  <a:pt x="4465" y="2481"/>
                </a:cubicBezTo>
                <a:cubicBezTo>
                  <a:pt x="4097" y="2481"/>
                  <a:pt x="4070" y="3054"/>
                  <a:pt x="3669" y="3054"/>
                </a:cubicBezTo>
                <a:cubicBezTo>
                  <a:pt x="3623" y="3054"/>
                  <a:pt x="3571" y="3046"/>
                  <a:pt x="3513" y="3029"/>
                </a:cubicBezTo>
                <a:lnTo>
                  <a:pt x="3513" y="3029"/>
                </a:lnTo>
                <a:cubicBezTo>
                  <a:pt x="3549" y="3041"/>
                  <a:pt x="3573" y="3041"/>
                  <a:pt x="3596" y="3064"/>
                </a:cubicBezTo>
                <a:cubicBezTo>
                  <a:pt x="3043" y="3111"/>
                  <a:pt x="2668" y="3626"/>
                  <a:pt x="2093" y="3626"/>
                </a:cubicBezTo>
                <a:cubicBezTo>
                  <a:pt x="2075" y="3626"/>
                  <a:pt x="2056" y="3625"/>
                  <a:pt x="2037" y="3624"/>
                </a:cubicBezTo>
                <a:cubicBezTo>
                  <a:pt x="1870" y="3636"/>
                  <a:pt x="1906" y="3755"/>
                  <a:pt x="1858" y="3874"/>
                </a:cubicBezTo>
                <a:lnTo>
                  <a:pt x="1763" y="3743"/>
                </a:lnTo>
                <a:cubicBezTo>
                  <a:pt x="1763" y="3743"/>
                  <a:pt x="1751" y="3803"/>
                  <a:pt x="1727" y="3862"/>
                </a:cubicBezTo>
                <a:cubicBezTo>
                  <a:pt x="1715" y="3922"/>
                  <a:pt x="1703" y="3981"/>
                  <a:pt x="1703" y="3981"/>
                </a:cubicBezTo>
                <a:cubicBezTo>
                  <a:pt x="1672" y="4026"/>
                  <a:pt x="1629" y="4041"/>
                  <a:pt x="1580" y="4041"/>
                </a:cubicBezTo>
                <a:cubicBezTo>
                  <a:pt x="1480" y="4041"/>
                  <a:pt x="1353" y="3978"/>
                  <a:pt x="1241" y="3978"/>
                </a:cubicBezTo>
                <a:cubicBezTo>
                  <a:pt x="1161" y="3978"/>
                  <a:pt x="1087" y="4011"/>
                  <a:pt x="1036" y="4124"/>
                </a:cubicBezTo>
                <a:lnTo>
                  <a:pt x="1108" y="4207"/>
                </a:lnTo>
                <a:cubicBezTo>
                  <a:pt x="1037" y="4225"/>
                  <a:pt x="927" y="4321"/>
                  <a:pt x="861" y="4321"/>
                </a:cubicBezTo>
                <a:cubicBezTo>
                  <a:pt x="837" y="4321"/>
                  <a:pt x="819" y="4310"/>
                  <a:pt x="810" y="4279"/>
                </a:cubicBezTo>
                <a:lnTo>
                  <a:pt x="810" y="4279"/>
                </a:lnTo>
                <a:cubicBezTo>
                  <a:pt x="810" y="4300"/>
                  <a:pt x="819" y="4366"/>
                  <a:pt x="781" y="4366"/>
                </a:cubicBezTo>
                <a:cubicBezTo>
                  <a:pt x="776" y="4366"/>
                  <a:pt x="770" y="4365"/>
                  <a:pt x="763" y="4362"/>
                </a:cubicBezTo>
                <a:lnTo>
                  <a:pt x="727" y="4279"/>
                </a:lnTo>
                <a:lnTo>
                  <a:pt x="560" y="4517"/>
                </a:lnTo>
                <a:cubicBezTo>
                  <a:pt x="550" y="4519"/>
                  <a:pt x="540" y="4520"/>
                  <a:pt x="531" y="4520"/>
                </a:cubicBezTo>
                <a:cubicBezTo>
                  <a:pt x="385" y="4520"/>
                  <a:pt x="418" y="4309"/>
                  <a:pt x="271" y="4309"/>
                </a:cubicBezTo>
                <a:cubicBezTo>
                  <a:pt x="241" y="4309"/>
                  <a:pt x="203" y="4317"/>
                  <a:pt x="155" y="4338"/>
                </a:cubicBezTo>
                <a:cubicBezTo>
                  <a:pt x="132" y="4362"/>
                  <a:pt x="108" y="4398"/>
                  <a:pt x="72" y="4446"/>
                </a:cubicBezTo>
                <a:cubicBezTo>
                  <a:pt x="60" y="4469"/>
                  <a:pt x="36" y="4517"/>
                  <a:pt x="24" y="4541"/>
                </a:cubicBezTo>
                <a:cubicBezTo>
                  <a:pt x="13" y="4565"/>
                  <a:pt x="1" y="4600"/>
                  <a:pt x="24" y="4612"/>
                </a:cubicBezTo>
                <a:cubicBezTo>
                  <a:pt x="60" y="4636"/>
                  <a:pt x="120" y="4648"/>
                  <a:pt x="155" y="4660"/>
                </a:cubicBezTo>
                <a:cubicBezTo>
                  <a:pt x="191" y="4684"/>
                  <a:pt x="203" y="4707"/>
                  <a:pt x="203" y="4719"/>
                </a:cubicBezTo>
                <a:cubicBezTo>
                  <a:pt x="179" y="4719"/>
                  <a:pt x="167" y="4743"/>
                  <a:pt x="155" y="4767"/>
                </a:cubicBezTo>
                <a:cubicBezTo>
                  <a:pt x="155" y="4779"/>
                  <a:pt x="203" y="4767"/>
                  <a:pt x="227" y="4803"/>
                </a:cubicBezTo>
                <a:cubicBezTo>
                  <a:pt x="239" y="4803"/>
                  <a:pt x="203" y="4850"/>
                  <a:pt x="251" y="4850"/>
                </a:cubicBezTo>
                <a:cubicBezTo>
                  <a:pt x="274" y="4862"/>
                  <a:pt x="310" y="4862"/>
                  <a:pt x="310" y="4862"/>
                </a:cubicBezTo>
                <a:cubicBezTo>
                  <a:pt x="346" y="4910"/>
                  <a:pt x="394" y="4957"/>
                  <a:pt x="429" y="5005"/>
                </a:cubicBezTo>
                <a:cubicBezTo>
                  <a:pt x="465" y="5053"/>
                  <a:pt x="501" y="5088"/>
                  <a:pt x="536" y="5136"/>
                </a:cubicBezTo>
                <a:cubicBezTo>
                  <a:pt x="572" y="5172"/>
                  <a:pt x="584" y="5208"/>
                  <a:pt x="608" y="5255"/>
                </a:cubicBezTo>
                <a:cubicBezTo>
                  <a:pt x="620" y="5267"/>
                  <a:pt x="632" y="5291"/>
                  <a:pt x="644" y="5303"/>
                </a:cubicBezTo>
                <a:cubicBezTo>
                  <a:pt x="644" y="5303"/>
                  <a:pt x="655" y="5303"/>
                  <a:pt x="667" y="5315"/>
                </a:cubicBezTo>
                <a:cubicBezTo>
                  <a:pt x="667" y="5303"/>
                  <a:pt x="667" y="5291"/>
                  <a:pt x="667" y="5267"/>
                </a:cubicBezTo>
                <a:cubicBezTo>
                  <a:pt x="667" y="5231"/>
                  <a:pt x="691" y="5172"/>
                  <a:pt x="691" y="5172"/>
                </a:cubicBezTo>
                <a:lnTo>
                  <a:pt x="786" y="5255"/>
                </a:lnTo>
                <a:lnTo>
                  <a:pt x="691" y="5315"/>
                </a:lnTo>
                <a:cubicBezTo>
                  <a:pt x="713" y="5331"/>
                  <a:pt x="730" y="5338"/>
                  <a:pt x="743" y="5338"/>
                </a:cubicBezTo>
                <a:cubicBezTo>
                  <a:pt x="787" y="5338"/>
                  <a:pt x="789" y="5260"/>
                  <a:pt x="798" y="5196"/>
                </a:cubicBezTo>
                <a:cubicBezTo>
                  <a:pt x="834" y="5255"/>
                  <a:pt x="870" y="5279"/>
                  <a:pt x="906" y="5291"/>
                </a:cubicBezTo>
                <a:cubicBezTo>
                  <a:pt x="906" y="5291"/>
                  <a:pt x="917" y="5219"/>
                  <a:pt x="929" y="5148"/>
                </a:cubicBezTo>
                <a:lnTo>
                  <a:pt x="953" y="5017"/>
                </a:lnTo>
                <a:cubicBezTo>
                  <a:pt x="1001" y="5088"/>
                  <a:pt x="965" y="5208"/>
                  <a:pt x="1084" y="5219"/>
                </a:cubicBezTo>
                <a:cubicBezTo>
                  <a:pt x="1096" y="5088"/>
                  <a:pt x="929" y="5053"/>
                  <a:pt x="1013" y="4934"/>
                </a:cubicBezTo>
                <a:lnTo>
                  <a:pt x="1013" y="4934"/>
                </a:lnTo>
                <a:cubicBezTo>
                  <a:pt x="1081" y="4979"/>
                  <a:pt x="1115" y="5035"/>
                  <a:pt x="1141" y="5035"/>
                </a:cubicBezTo>
                <a:cubicBezTo>
                  <a:pt x="1155" y="5035"/>
                  <a:pt x="1166" y="5017"/>
                  <a:pt x="1179" y="4969"/>
                </a:cubicBezTo>
                <a:cubicBezTo>
                  <a:pt x="1215" y="5029"/>
                  <a:pt x="1215" y="5065"/>
                  <a:pt x="1203" y="5112"/>
                </a:cubicBezTo>
                <a:cubicBezTo>
                  <a:pt x="1239" y="5005"/>
                  <a:pt x="1382" y="4993"/>
                  <a:pt x="1358" y="4862"/>
                </a:cubicBezTo>
                <a:lnTo>
                  <a:pt x="1358" y="4862"/>
                </a:lnTo>
                <a:cubicBezTo>
                  <a:pt x="1380" y="4876"/>
                  <a:pt x="1402" y="4882"/>
                  <a:pt x="1422" y="4882"/>
                </a:cubicBezTo>
                <a:cubicBezTo>
                  <a:pt x="1482" y="4882"/>
                  <a:pt x="1537" y="4838"/>
                  <a:pt x="1588" y="4838"/>
                </a:cubicBezTo>
                <a:cubicBezTo>
                  <a:pt x="1624" y="4838"/>
                  <a:pt x="1659" y="4860"/>
                  <a:pt x="1691" y="4934"/>
                </a:cubicBezTo>
                <a:cubicBezTo>
                  <a:pt x="1691" y="4862"/>
                  <a:pt x="1739" y="4707"/>
                  <a:pt x="1810" y="4672"/>
                </a:cubicBezTo>
                <a:lnTo>
                  <a:pt x="1810" y="4672"/>
                </a:lnTo>
                <a:cubicBezTo>
                  <a:pt x="1803" y="4761"/>
                  <a:pt x="1828" y="4785"/>
                  <a:pt x="1868" y="4785"/>
                </a:cubicBezTo>
                <a:cubicBezTo>
                  <a:pt x="1892" y="4785"/>
                  <a:pt x="1922" y="4776"/>
                  <a:pt x="1953" y="4767"/>
                </a:cubicBezTo>
                <a:cubicBezTo>
                  <a:pt x="1982" y="4757"/>
                  <a:pt x="2019" y="4740"/>
                  <a:pt x="2057" y="4740"/>
                </a:cubicBezTo>
                <a:cubicBezTo>
                  <a:pt x="2066" y="4740"/>
                  <a:pt x="2075" y="4741"/>
                  <a:pt x="2084" y="4743"/>
                </a:cubicBezTo>
                <a:cubicBezTo>
                  <a:pt x="2120" y="4743"/>
                  <a:pt x="2156" y="4779"/>
                  <a:pt x="2179" y="4838"/>
                </a:cubicBezTo>
                <a:cubicBezTo>
                  <a:pt x="2168" y="4576"/>
                  <a:pt x="2465" y="4600"/>
                  <a:pt x="2572" y="4398"/>
                </a:cubicBezTo>
                <a:lnTo>
                  <a:pt x="2572" y="4398"/>
                </a:lnTo>
                <a:cubicBezTo>
                  <a:pt x="2572" y="4416"/>
                  <a:pt x="2566" y="4447"/>
                  <a:pt x="2557" y="4456"/>
                </a:cubicBezTo>
                <a:lnTo>
                  <a:pt x="2557" y="4456"/>
                </a:lnTo>
                <a:cubicBezTo>
                  <a:pt x="2565" y="4456"/>
                  <a:pt x="2571" y="4456"/>
                  <a:pt x="2578" y="4456"/>
                </a:cubicBezTo>
                <a:cubicBezTo>
                  <a:pt x="2657" y="4456"/>
                  <a:pt x="2712" y="4496"/>
                  <a:pt x="2787" y="4517"/>
                </a:cubicBezTo>
                <a:cubicBezTo>
                  <a:pt x="2715" y="4326"/>
                  <a:pt x="2834" y="4219"/>
                  <a:pt x="2858" y="4065"/>
                </a:cubicBezTo>
                <a:cubicBezTo>
                  <a:pt x="3049" y="4195"/>
                  <a:pt x="2894" y="4315"/>
                  <a:pt x="3001" y="4469"/>
                </a:cubicBezTo>
                <a:cubicBezTo>
                  <a:pt x="2930" y="4326"/>
                  <a:pt x="3132" y="4231"/>
                  <a:pt x="3037" y="4124"/>
                </a:cubicBezTo>
                <a:lnTo>
                  <a:pt x="3037" y="4124"/>
                </a:lnTo>
                <a:cubicBezTo>
                  <a:pt x="3168" y="4195"/>
                  <a:pt x="3132" y="4148"/>
                  <a:pt x="3251" y="4279"/>
                </a:cubicBezTo>
                <a:cubicBezTo>
                  <a:pt x="3156" y="4041"/>
                  <a:pt x="3311" y="4207"/>
                  <a:pt x="3322" y="4029"/>
                </a:cubicBezTo>
                <a:cubicBezTo>
                  <a:pt x="3440" y="4079"/>
                  <a:pt x="3451" y="4165"/>
                  <a:pt x="3485" y="4165"/>
                </a:cubicBezTo>
                <a:cubicBezTo>
                  <a:pt x="3499" y="4165"/>
                  <a:pt x="3517" y="4151"/>
                  <a:pt x="3549" y="4112"/>
                </a:cubicBezTo>
                <a:cubicBezTo>
                  <a:pt x="3644" y="4148"/>
                  <a:pt x="3561" y="4291"/>
                  <a:pt x="3561" y="4291"/>
                </a:cubicBezTo>
                <a:cubicBezTo>
                  <a:pt x="3703" y="4231"/>
                  <a:pt x="3549" y="4088"/>
                  <a:pt x="3537" y="3969"/>
                </a:cubicBezTo>
                <a:cubicBezTo>
                  <a:pt x="3567" y="3944"/>
                  <a:pt x="3590" y="3934"/>
                  <a:pt x="3609" y="3934"/>
                </a:cubicBezTo>
                <a:cubicBezTo>
                  <a:pt x="3679" y="3934"/>
                  <a:pt x="3688" y="4080"/>
                  <a:pt x="3763" y="4136"/>
                </a:cubicBezTo>
                <a:cubicBezTo>
                  <a:pt x="3846" y="4041"/>
                  <a:pt x="3858" y="3850"/>
                  <a:pt x="3942" y="3826"/>
                </a:cubicBezTo>
                <a:cubicBezTo>
                  <a:pt x="3965" y="3850"/>
                  <a:pt x="3977" y="3850"/>
                  <a:pt x="3977" y="3898"/>
                </a:cubicBezTo>
                <a:cubicBezTo>
                  <a:pt x="4037" y="3707"/>
                  <a:pt x="4311" y="3755"/>
                  <a:pt x="4358" y="3517"/>
                </a:cubicBezTo>
                <a:cubicBezTo>
                  <a:pt x="4364" y="3520"/>
                  <a:pt x="4369" y="3522"/>
                  <a:pt x="4373" y="3525"/>
                </a:cubicBezTo>
                <a:lnTo>
                  <a:pt x="4373" y="3525"/>
                </a:lnTo>
                <a:cubicBezTo>
                  <a:pt x="4326" y="3458"/>
                  <a:pt x="4296" y="3379"/>
                  <a:pt x="4275" y="3326"/>
                </a:cubicBezTo>
                <a:cubicBezTo>
                  <a:pt x="4318" y="3301"/>
                  <a:pt x="4336" y="3225"/>
                  <a:pt x="4370" y="3225"/>
                </a:cubicBezTo>
                <a:cubicBezTo>
                  <a:pt x="4383" y="3225"/>
                  <a:pt x="4398" y="3237"/>
                  <a:pt x="4418" y="3267"/>
                </a:cubicBezTo>
                <a:cubicBezTo>
                  <a:pt x="4382" y="3279"/>
                  <a:pt x="4394" y="3326"/>
                  <a:pt x="4394" y="3374"/>
                </a:cubicBezTo>
                <a:lnTo>
                  <a:pt x="4442" y="3291"/>
                </a:lnTo>
                <a:lnTo>
                  <a:pt x="4442" y="3291"/>
                </a:lnTo>
                <a:cubicBezTo>
                  <a:pt x="4573" y="3433"/>
                  <a:pt x="4370" y="3386"/>
                  <a:pt x="4418" y="3517"/>
                </a:cubicBezTo>
                <a:cubicBezTo>
                  <a:pt x="4525" y="3410"/>
                  <a:pt x="4620" y="3207"/>
                  <a:pt x="4739" y="3207"/>
                </a:cubicBezTo>
                <a:cubicBezTo>
                  <a:pt x="4835" y="3362"/>
                  <a:pt x="4537" y="3362"/>
                  <a:pt x="4727" y="3457"/>
                </a:cubicBezTo>
                <a:lnTo>
                  <a:pt x="4549" y="3457"/>
                </a:lnTo>
                <a:cubicBezTo>
                  <a:pt x="4775" y="3660"/>
                  <a:pt x="4442" y="3469"/>
                  <a:pt x="4668" y="3707"/>
                </a:cubicBezTo>
                <a:cubicBezTo>
                  <a:pt x="4882" y="3672"/>
                  <a:pt x="4858" y="3529"/>
                  <a:pt x="5073" y="3493"/>
                </a:cubicBezTo>
                <a:cubicBezTo>
                  <a:pt x="5085" y="3386"/>
                  <a:pt x="5013" y="3362"/>
                  <a:pt x="5013" y="3255"/>
                </a:cubicBezTo>
                <a:cubicBezTo>
                  <a:pt x="5059" y="3198"/>
                  <a:pt x="5101" y="3176"/>
                  <a:pt x="5142" y="3176"/>
                </a:cubicBezTo>
                <a:cubicBezTo>
                  <a:pt x="5263" y="3176"/>
                  <a:pt x="5364" y="3363"/>
                  <a:pt x="5451" y="3363"/>
                </a:cubicBezTo>
                <a:cubicBezTo>
                  <a:pt x="5481" y="3363"/>
                  <a:pt x="5510" y="3340"/>
                  <a:pt x="5537" y="3279"/>
                </a:cubicBezTo>
                <a:cubicBezTo>
                  <a:pt x="5548" y="3162"/>
                  <a:pt x="5493" y="2971"/>
                  <a:pt x="5621" y="2971"/>
                </a:cubicBezTo>
                <a:cubicBezTo>
                  <a:pt x="5638" y="2971"/>
                  <a:pt x="5657" y="2974"/>
                  <a:pt x="5680" y="2981"/>
                </a:cubicBezTo>
                <a:lnTo>
                  <a:pt x="5704" y="3183"/>
                </a:lnTo>
                <a:cubicBezTo>
                  <a:pt x="5889" y="3129"/>
                  <a:pt x="5736" y="2916"/>
                  <a:pt x="5908" y="2916"/>
                </a:cubicBezTo>
                <a:cubicBezTo>
                  <a:pt x="5924" y="2916"/>
                  <a:pt x="5943" y="2917"/>
                  <a:pt x="5966" y="2922"/>
                </a:cubicBezTo>
                <a:cubicBezTo>
                  <a:pt x="5954" y="3005"/>
                  <a:pt x="5835" y="3041"/>
                  <a:pt x="5870" y="3052"/>
                </a:cubicBezTo>
                <a:cubicBezTo>
                  <a:pt x="5902" y="3068"/>
                  <a:pt x="5924" y="3075"/>
                  <a:pt x="5940" y="3075"/>
                </a:cubicBezTo>
                <a:cubicBezTo>
                  <a:pt x="6021" y="3075"/>
                  <a:pt x="5936" y="2904"/>
                  <a:pt x="6025" y="2874"/>
                </a:cubicBezTo>
                <a:lnTo>
                  <a:pt x="6109" y="3029"/>
                </a:lnTo>
                <a:cubicBezTo>
                  <a:pt x="6311" y="2922"/>
                  <a:pt x="6501" y="2719"/>
                  <a:pt x="6716" y="2588"/>
                </a:cubicBezTo>
                <a:lnTo>
                  <a:pt x="6716" y="2588"/>
                </a:lnTo>
                <a:cubicBezTo>
                  <a:pt x="6728" y="2648"/>
                  <a:pt x="6704" y="2719"/>
                  <a:pt x="6775" y="2743"/>
                </a:cubicBezTo>
                <a:cubicBezTo>
                  <a:pt x="7037" y="2541"/>
                  <a:pt x="7418" y="2541"/>
                  <a:pt x="7728" y="2541"/>
                </a:cubicBezTo>
                <a:lnTo>
                  <a:pt x="7787" y="2362"/>
                </a:lnTo>
                <a:cubicBezTo>
                  <a:pt x="7789" y="2361"/>
                  <a:pt x="7792" y="2360"/>
                  <a:pt x="7794" y="2360"/>
                </a:cubicBezTo>
                <a:cubicBezTo>
                  <a:pt x="7819" y="2360"/>
                  <a:pt x="7858" y="2413"/>
                  <a:pt x="7847" y="2445"/>
                </a:cubicBezTo>
                <a:cubicBezTo>
                  <a:pt x="7858" y="2447"/>
                  <a:pt x="7868" y="2448"/>
                  <a:pt x="7875" y="2448"/>
                </a:cubicBezTo>
                <a:cubicBezTo>
                  <a:pt x="7952" y="2448"/>
                  <a:pt x="7825" y="2344"/>
                  <a:pt x="7847" y="2279"/>
                </a:cubicBezTo>
                <a:cubicBezTo>
                  <a:pt x="7857" y="2273"/>
                  <a:pt x="7867" y="2270"/>
                  <a:pt x="7876" y="2270"/>
                </a:cubicBezTo>
                <a:cubicBezTo>
                  <a:pt x="7924" y="2270"/>
                  <a:pt x="7962" y="2336"/>
                  <a:pt x="7942" y="2386"/>
                </a:cubicBezTo>
                <a:cubicBezTo>
                  <a:pt x="8066" y="2220"/>
                  <a:pt x="8325" y="2001"/>
                  <a:pt x="8563" y="2001"/>
                </a:cubicBezTo>
                <a:cubicBezTo>
                  <a:pt x="8599" y="2001"/>
                  <a:pt x="8634" y="2006"/>
                  <a:pt x="8668" y="2017"/>
                </a:cubicBezTo>
                <a:lnTo>
                  <a:pt x="8645" y="2076"/>
                </a:lnTo>
                <a:cubicBezTo>
                  <a:pt x="8803" y="2076"/>
                  <a:pt x="8746" y="1787"/>
                  <a:pt x="8872" y="1787"/>
                </a:cubicBezTo>
                <a:cubicBezTo>
                  <a:pt x="8888" y="1787"/>
                  <a:pt x="8907" y="1791"/>
                  <a:pt x="8930" y="1802"/>
                </a:cubicBezTo>
                <a:lnTo>
                  <a:pt x="8907" y="1838"/>
                </a:lnTo>
                <a:cubicBezTo>
                  <a:pt x="9196" y="1791"/>
                  <a:pt x="9477" y="1628"/>
                  <a:pt x="9741" y="1628"/>
                </a:cubicBezTo>
                <a:cubicBezTo>
                  <a:pt x="9813" y="1628"/>
                  <a:pt x="9885" y="1640"/>
                  <a:pt x="9954" y="1671"/>
                </a:cubicBezTo>
                <a:cubicBezTo>
                  <a:pt x="9954" y="1445"/>
                  <a:pt x="10323" y="1671"/>
                  <a:pt x="10276" y="1374"/>
                </a:cubicBezTo>
                <a:lnTo>
                  <a:pt x="10276" y="1374"/>
                </a:lnTo>
                <a:cubicBezTo>
                  <a:pt x="10514" y="1469"/>
                  <a:pt x="10466" y="1540"/>
                  <a:pt x="10764" y="1576"/>
                </a:cubicBezTo>
                <a:cubicBezTo>
                  <a:pt x="10847" y="1576"/>
                  <a:pt x="10835" y="1362"/>
                  <a:pt x="10919" y="1314"/>
                </a:cubicBezTo>
                <a:lnTo>
                  <a:pt x="10954" y="1469"/>
                </a:lnTo>
                <a:lnTo>
                  <a:pt x="11050" y="1278"/>
                </a:lnTo>
                <a:lnTo>
                  <a:pt x="11145" y="1457"/>
                </a:lnTo>
                <a:lnTo>
                  <a:pt x="11228" y="1398"/>
                </a:lnTo>
                <a:cubicBezTo>
                  <a:pt x="11193" y="1398"/>
                  <a:pt x="11145" y="1350"/>
                  <a:pt x="11145" y="1302"/>
                </a:cubicBezTo>
                <a:cubicBezTo>
                  <a:pt x="11172" y="1278"/>
                  <a:pt x="11205" y="1267"/>
                  <a:pt x="11239" y="1267"/>
                </a:cubicBezTo>
                <a:cubicBezTo>
                  <a:pt x="11352" y="1267"/>
                  <a:pt x="11481" y="1381"/>
                  <a:pt x="11490" y="1445"/>
                </a:cubicBezTo>
                <a:cubicBezTo>
                  <a:pt x="11490" y="1445"/>
                  <a:pt x="11562" y="1398"/>
                  <a:pt x="11633" y="1362"/>
                </a:cubicBezTo>
                <a:cubicBezTo>
                  <a:pt x="11704" y="1326"/>
                  <a:pt x="11776" y="1290"/>
                  <a:pt x="11776" y="1290"/>
                </a:cubicBezTo>
                <a:lnTo>
                  <a:pt x="11776" y="1290"/>
                </a:lnTo>
                <a:cubicBezTo>
                  <a:pt x="11776" y="1350"/>
                  <a:pt x="11728" y="1374"/>
                  <a:pt x="11693" y="1421"/>
                </a:cubicBezTo>
                <a:cubicBezTo>
                  <a:pt x="11723" y="1383"/>
                  <a:pt x="11743" y="1369"/>
                  <a:pt x="11755" y="1369"/>
                </a:cubicBezTo>
                <a:cubicBezTo>
                  <a:pt x="11789" y="1369"/>
                  <a:pt x="11773" y="1474"/>
                  <a:pt x="11807" y="1474"/>
                </a:cubicBezTo>
                <a:cubicBezTo>
                  <a:pt x="11818" y="1474"/>
                  <a:pt x="11834" y="1463"/>
                  <a:pt x="11859" y="1433"/>
                </a:cubicBezTo>
                <a:cubicBezTo>
                  <a:pt x="11835" y="1398"/>
                  <a:pt x="11871" y="1338"/>
                  <a:pt x="11871" y="1302"/>
                </a:cubicBezTo>
                <a:cubicBezTo>
                  <a:pt x="11911" y="1366"/>
                  <a:pt x="12003" y="1392"/>
                  <a:pt x="12064" y="1392"/>
                </a:cubicBezTo>
                <a:cubicBezTo>
                  <a:pt x="12095" y="1392"/>
                  <a:pt x="12117" y="1386"/>
                  <a:pt x="12121" y="1374"/>
                </a:cubicBezTo>
                <a:lnTo>
                  <a:pt x="12121" y="1374"/>
                </a:lnTo>
                <a:lnTo>
                  <a:pt x="12085" y="1481"/>
                </a:lnTo>
                <a:cubicBezTo>
                  <a:pt x="12089" y="1485"/>
                  <a:pt x="12093" y="1486"/>
                  <a:pt x="12098" y="1486"/>
                </a:cubicBezTo>
                <a:cubicBezTo>
                  <a:pt x="12108" y="1486"/>
                  <a:pt x="12121" y="1481"/>
                  <a:pt x="12145" y="1481"/>
                </a:cubicBezTo>
                <a:cubicBezTo>
                  <a:pt x="12154" y="1476"/>
                  <a:pt x="12166" y="1474"/>
                  <a:pt x="12177" y="1474"/>
                </a:cubicBezTo>
                <a:cubicBezTo>
                  <a:pt x="12197" y="1474"/>
                  <a:pt x="12216" y="1482"/>
                  <a:pt x="12216" y="1505"/>
                </a:cubicBezTo>
                <a:cubicBezTo>
                  <a:pt x="12260" y="1461"/>
                  <a:pt x="12422" y="1359"/>
                  <a:pt x="12477" y="1359"/>
                </a:cubicBezTo>
                <a:cubicBezTo>
                  <a:pt x="12483" y="1359"/>
                  <a:pt x="12487" y="1360"/>
                  <a:pt x="12490" y="1362"/>
                </a:cubicBezTo>
                <a:cubicBezTo>
                  <a:pt x="12490" y="1362"/>
                  <a:pt x="12472" y="1380"/>
                  <a:pt x="12445" y="1399"/>
                </a:cubicBezTo>
                <a:lnTo>
                  <a:pt x="12445" y="1399"/>
                </a:lnTo>
                <a:cubicBezTo>
                  <a:pt x="12462" y="1393"/>
                  <a:pt x="12486" y="1389"/>
                  <a:pt x="12526" y="1386"/>
                </a:cubicBezTo>
                <a:lnTo>
                  <a:pt x="12526" y="1386"/>
                </a:lnTo>
                <a:cubicBezTo>
                  <a:pt x="12526" y="1445"/>
                  <a:pt x="12324" y="1481"/>
                  <a:pt x="12264" y="1493"/>
                </a:cubicBezTo>
                <a:cubicBezTo>
                  <a:pt x="12264" y="1493"/>
                  <a:pt x="12336" y="1505"/>
                  <a:pt x="12336" y="1505"/>
                </a:cubicBezTo>
                <a:cubicBezTo>
                  <a:pt x="12281" y="1526"/>
                  <a:pt x="12257" y="1528"/>
                  <a:pt x="12199" y="1537"/>
                </a:cubicBezTo>
                <a:lnTo>
                  <a:pt x="12199" y="1537"/>
                </a:lnTo>
                <a:cubicBezTo>
                  <a:pt x="12201" y="1537"/>
                  <a:pt x="12203" y="1537"/>
                  <a:pt x="12204" y="1537"/>
                </a:cubicBezTo>
                <a:cubicBezTo>
                  <a:pt x="12222" y="1537"/>
                  <a:pt x="12186" y="1555"/>
                  <a:pt x="12157" y="1564"/>
                </a:cubicBezTo>
                <a:cubicBezTo>
                  <a:pt x="12121" y="1576"/>
                  <a:pt x="12097" y="1576"/>
                  <a:pt x="12193" y="1588"/>
                </a:cubicBezTo>
                <a:lnTo>
                  <a:pt x="12133" y="1588"/>
                </a:lnTo>
                <a:cubicBezTo>
                  <a:pt x="12133" y="1588"/>
                  <a:pt x="12145" y="1600"/>
                  <a:pt x="12157" y="1624"/>
                </a:cubicBezTo>
                <a:cubicBezTo>
                  <a:pt x="12157" y="1636"/>
                  <a:pt x="12169" y="1624"/>
                  <a:pt x="12157" y="1659"/>
                </a:cubicBezTo>
                <a:cubicBezTo>
                  <a:pt x="12145" y="1695"/>
                  <a:pt x="12121" y="1719"/>
                  <a:pt x="12097" y="1755"/>
                </a:cubicBezTo>
                <a:cubicBezTo>
                  <a:pt x="12216" y="1850"/>
                  <a:pt x="12145" y="1886"/>
                  <a:pt x="12193" y="2005"/>
                </a:cubicBezTo>
                <a:cubicBezTo>
                  <a:pt x="12062" y="2088"/>
                  <a:pt x="11871" y="2136"/>
                  <a:pt x="11740" y="2267"/>
                </a:cubicBezTo>
                <a:cubicBezTo>
                  <a:pt x="11693" y="2410"/>
                  <a:pt x="11800" y="2386"/>
                  <a:pt x="11812" y="2493"/>
                </a:cubicBezTo>
                <a:cubicBezTo>
                  <a:pt x="11781" y="2462"/>
                  <a:pt x="11745" y="2455"/>
                  <a:pt x="11711" y="2455"/>
                </a:cubicBezTo>
                <a:cubicBezTo>
                  <a:pt x="11682" y="2455"/>
                  <a:pt x="11654" y="2460"/>
                  <a:pt x="11632" y="2460"/>
                </a:cubicBezTo>
                <a:cubicBezTo>
                  <a:pt x="11600" y="2460"/>
                  <a:pt x="11581" y="2450"/>
                  <a:pt x="11585" y="2398"/>
                </a:cubicBezTo>
                <a:lnTo>
                  <a:pt x="11585" y="2398"/>
                </a:lnTo>
                <a:cubicBezTo>
                  <a:pt x="11431" y="2564"/>
                  <a:pt x="11383" y="2612"/>
                  <a:pt x="11216" y="2874"/>
                </a:cubicBezTo>
                <a:cubicBezTo>
                  <a:pt x="11276" y="2898"/>
                  <a:pt x="11323" y="2898"/>
                  <a:pt x="11335" y="2945"/>
                </a:cubicBezTo>
                <a:cubicBezTo>
                  <a:pt x="11320" y="2965"/>
                  <a:pt x="11295" y="2975"/>
                  <a:pt x="11268" y="2975"/>
                </a:cubicBezTo>
                <a:cubicBezTo>
                  <a:pt x="11231" y="2975"/>
                  <a:pt x="11190" y="2956"/>
                  <a:pt x="11169" y="2922"/>
                </a:cubicBezTo>
                <a:lnTo>
                  <a:pt x="11169" y="2898"/>
                </a:lnTo>
                <a:cubicBezTo>
                  <a:pt x="11014" y="3279"/>
                  <a:pt x="10311" y="3052"/>
                  <a:pt x="10240" y="3433"/>
                </a:cubicBezTo>
                <a:lnTo>
                  <a:pt x="10240" y="3410"/>
                </a:lnTo>
                <a:lnTo>
                  <a:pt x="10085" y="3695"/>
                </a:lnTo>
                <a:cubicBezTo>
                  <a:pt x="10069" y="3703"/>
                  <a:pt x="10058" y="3707"/>
                  <a:pt x="10049" y="3707"/>
                </a:cubicBezTo>
                <a:cubicBezTo>
                  <a:pt x="9997" y="3707"/>
                  <a:pt x="10080" y="3563"/>
                  <a:pt x="9966" y="3553"/>
                </a:cubicBezTo>
                <a:cubicBezTo>
                  <a:pt x="9907" y="3743"/>
                  <a:pt x="9799" y="3803"/>
                  <a:pt x="9680" y="3862"/>
                </a:cubicBezTo>
                <a:cubicBezTo>
                  <a:pt x="9573" y="3910"/>
                  <a:pt x="9466" y="3957"/>
                  <a:pt x="9371" y="4124"/>
                </a:cubicBezTo>
                <a:cubicBezTo>
                  <a:pt x="9352" y="4117"/>
                  <a:pt x="9333" y="4114"/>
                  <a:pt x="9313" y="4114"/>
                </a:cubicBezTo>
                <a:cubicBezTo>
                  <a:pt x="9270" y="4114"/>
                  <a:pt x="9229" y="4128"/>
                  <a:pt x="9204" y="4136"/>
                </a:cubicBezTo>
                <a:cubicBezTo>
                  <a:pt x="9157" y="4136"/>
                  <a:pt x="9121" y="4148"/>
                  <a:pt x="9097" y="4160"/>
                </a:cubicBezTo>
                <a:cubicBezTo>
                  <a:pt x="9026" y="4195"/>
                  <a:pt x="8966" y="4267"/>
                  <a:pt x="8907" y="4338"/>
                </a:cubicBezTo>
                <a:cubicBezTo>
                  <a:pt x="8787" y="4481"/>
                  <a:pt x="8668" y="4660"/>
                  <a:pt x="8478" y="4672"/>
                </a:cubicBezTo>
                <a:lnTo>
                  <a:pt x="8549" y="4719"/>
                </a:lnTo>
                <a:cubicBezTo>
                  <a:pt x="8554" y="4768"/>
                  <a:pt x="8539" y="4781"/>
                  <a:pt x="8516" y="4781"/>
                </a:cubicBezTo>
                <a:cubicBezTo>
                  <a:pt x="8489" y="4781"/>
                  <a:pt x="8450" y="4763"/>
                  <a:pt x="8418" y="4763"/>
                </a:cubicBezTo>
                <a:cubicBezTo>
                  <a:pt x="8410" y="4763"/>
                  <a:pt x="8402" y="4764"/>
                  <a:pt x="8395" y="4767"/>
                </a:cubicBezTo>
                <a:cubicBezTo>
                  <a:pt x="8454" y="4815"/>
                  <a:pt x="8514" y="4779"/>
                  <a:pt x="8514" y="4838"/>
                </a:cubicBezTo>
                <a:cubicBezTo>
                  <a:pt x="8335" y="5100"/>
                  <a:pt x="8085" y="5315"/>
                  <a:pt x="7823" y="5565"/>
                </a:cubicBezTo>
                <a:cubicBezTo>
                  <a:pt x="7787" y="5600"/>
                  <a:pt x="7764" y="5624"/>
                  <a:pt x="7728" y="5672"/>
                </a:cubicBezTo>
                <a:cubicBezTo>
                  <a:pt x="7680" y="5719"/>
                  <a:pt x="7633" y="5779"/>
                  <a:pt x="7597" y="5839"/>
                </a:cubicBezTo>
                <a:cubicBezTo>
                  <a:pt x="7502" y="5946"/>
                  <a:pt x="7418" y="6065"/>
                  <a:pt x="7359" y="6196"/>
                </a:cubicBezTo>
                <a:cubicBezTo>
                  <a:pt x="7216" y="6458"/>
                  <a:pt x="7132" y="6731"/>
                  <a:pt x="7156" y="7005"/>
                </a:cubicBezTo>
                <a:cubicBezTo>
                  <a:pt x="7156" y="7101"/>
                  <a:pt x="7204" y="7160"/>
                  <a:pt x="7252" y="7184"/>
                </a:cubicBezTo>
                <a:cubicBezTo>
                  <a:pt x="7311" y="7208"/>
                  <a:pt x="7371" y="7220"/>
                  <a:pt x="7418" y="7232"/>
                </a:cubicBezTo>
                <a:cubicBezTo>
                  <a:pt x="7537" y="7243"/>
                  <a:pt x="7597" y="7279"/>
                  <a:pt x="7633" y="7505"/>
                </a:cubicBezTo>
                <a:lnTo>
                  <a:pt x="7525" y="7505"/>
                </a:lnTo>
                <a:cubicBezTo>
                  <a:pt x="7478" y="7505"/>
                  <a:pt x="7418" y="7494"/>
                  <a:pt x="7418" y="7493"/>
                </a:cubicBezTo>
                <a:lnTo>
                  <a:pt x="7418" y="7493"/>
                </a:lnTo>
                <a:cubicBezTo>
                  <a:pt x="7716" y="7767"/>
                  <a:pt x="8014" y="7970"/>
                  <a:pt x="8395" y="8029"/>
                </a:cubicBezTo>
                <a:cubicBezTo>
                  <a:pt x="8499" y="8057"/>
                  <a:pt x="8612" y="8069"/>
                  <a:pt x="8728" y="8069"/>
                </a:cubicBezTo>
                <a:cubicBezTo>
                  <a:pt x="8810" y="8069"/>
                  <a:pt x="8894" y="8063"/>
                  <a:pt x="8978" y="8053"/>
                </a:cubicBezTo>
                <a:cubicBezTo>
                  <a:pt x="9026" y="8041"/>
                  <a:pt x="9073" y="8041"/>
                  <a:pt x="9121" y="8029"/>
                </a:cubicBezTo>
                <a:cubicBezTo>
                  <a:pt x="9168" y="8017"/>
                  <a:pt x="9216" y="8005"/>
                  <a:pt x="9252" y="7994"/>
                </a:cubicBezTo>
                <a:cubicBezTo>
                  <a:pt x="9311" y="7982"/>
                  <a:pt x="9359" y="7946"/>
                  <a:pt x="9418" y="7922"/>
                </a:cubicBezTo>
                <a:lnTo>
                  <a:pt x="9418" y="7922"/>
                </a:lnTo>
                <a:cubicBezTo>
                  <a:pt x="9395" y="7958"/>
                  <a:pt x="9407" y="8017"/>
                  <a:pt x="9359" y="8017"/>
                </a:cubicBezTo>
                <a:cubicBezTo>
                  <a:pt x="9388" y="8041"/>
                  <a:pt x="9422" y="8051"/>
                  <a:pt x="9458" y="8051"/>
                </a:cubicBezTo>
                <a:cubicBezTo>
                  <a:pt x="9586" y="8051"/>
                  <a:pt x="9735" y="7925"/>
                  <a:pt x="9716" y="7851"/>
                </a:cubicBezTo>
                <a:cubicBezTo>
                  <a:pt x="9720" y="7850"/>
                  <a:pt x="9724" y="7850"/>
                  <a:pt x="9728" y="7850"/>
                </a:cubicBezTo>
                <a:cubicBezTo>
                  <a:pt x="9784" y="7850"/>
                  <a:pt x="9755" y="7936"/>
                  <a:pt x="9811" y="7970"/>
                </a:cubicBezTo>
                <a:cubicBezTo>
                  <a:pt x="9823" y="7976"/>
                  <a:pt x="9835" y="7978"/>
                  <a:pt x="9846" y="7978"/>
                </a:cubicBezTo>
                <a:cubicBezTo>
                  <a:pt x="9928" y="7978"/>
                  <a:pt x="9993" y="7837"/>
                  <a:pt x="10055" y="7837"/>
                </a:cubicBezTo>
                <a:cubicBezTo>
                  <a:pt x="10069" y="7837"/>
                  <a:pt x="10083" y="7845"/>
                  <a:pt x="10097" y="7863"/>
                </a:cubicBezTo>
                <a:cubicBezTo>
                  <a:pt x="10104" y="7876"/>
                  <a:pt x="10095" y="7889"/>
                  <a:pt x="10085" y="7901"/>
                </a:cubicBezTo>
                <a:lnTo>
                  <a:pt x="10085" y="7901"/>
                </a:lnTo>
                <a:cubicBezTo>
                  <a:pt x="10161" y="7852"/>
                  <a:pt x="10347" y="7848"/>
                  <a:pt x="10252" y="7732"/>
                </a:cubicBezTo>
                <a:lnTo>
                  <a:pt x="10252" y="7732"/>
                </a:lnTo>
                <a:cubicBezTo>
                  <a:pt x="10264" y="7733"/>
                  <a:pt x="10276" y="7734"/>
                  <a:pt x="10287" y="7734"/>
                </a:cubicBezTo>
                <a:cubicBezTo>
                  <a:pt x="10435" y="7734"/>
                  <a:pt x="10532" y="7616"/>
                  <a:pt x="10651" y="7616"/>
                </a:cubicBezTo>
                <a:cubicBezTo>
                  <a:pt x="10668" y="7616"/>
                  <a:pt x="10686" y="7619"/>
                  <a:pt x="10704" y="7624"/>
                </a:cubicBezTo>
                <a:cubicBezTo>
                  <a:pt x="10740" y="7446"/>
                  <a:pt x="11002" y="7601"/>
                  <a:pt x="10954" y="7374"/>
                </a:cubicBezTo>
                <a:lnTo>
                  <a:pt x="10954" y="7374"/>
                </a:lnTo>
                <a:cubicBezTo>
                  <a:pt x="10981" y="7460"/>
                  <a:pt x="11037" y="7493"/>
                  <a:pt x="11100" y="7493"/>
                </a:cubicBezTo>
                <a:cubicBezTo>
                  <a:pt x="11202" y="7493"/>
                  <a:pt x="11322" y="7404"/>
                  <a:pt x="11359" y="7315"/>
                </a:cubicBezTo>
                <a:lnTo>
                  <a:pt x="11359" y="7315"/>
                </a:lnTo>
                <a:cubicBezTo>
                  <a:pt x="11347" y="7398"/>
                  <a:pt x="11478" y="7363"/>
                  <a:pt x="11466" y="7470"/>
                </a:cubicBezTo>
                <a:cubicBezTo>
                  <a:pt x="11585" y="7422"/>
                  <a:pt x="11669" y="7339"/>
                  <a:pt x="11609" y="7232"/>
                </a:cubicBezTo>
                <a:lnTo>
                  <a:pt x="11609" y="7232"/>
                </a:lnTo>
                <a:cubicBezTo>
                  <a:pt x="11656" y="7260"/>
                  <a:pt x="11697" y="7272"/>
                  <a:pt x="11732" y="7272"/>
                </a:cubicBezTo>
                <a:cubicBezTo>
                  <a:pt x="11880" y="7272"/>
                  <a:pt x="11945" y="7071"/>
                  <a:pt x="12056" y="7071"/>
                </a:cubicBezTo>
                <a:cubicBezTo>
                  <a:pt x="12094" y="7071"/>
                  <a:pt x="12138" y="7095"/>
                  <a:pt x="12193" y="7160"/>
                </a:cubicBezTo>
                <a:cubicBezTo>
                  <a:pt x="12478" y="6910"/>
                  <a:pt x="12752" y="6708"/>
                  <a:pt x="13026" y="6541"/>
                </a:cubicBezTo>
                <a:lnTo>
                  <a:pt x="13026" y="6541"/>
                </a:lnTo>
                <a:cubicBezTo>
                  <a:pt x="13109" y="6767"/>
                  <a:pt x="12705" y="6696"/>
                  <a:pt x="12812" y="6922"/>
                </a:cubicBezTo>
                <a:cubicBezTo>
                  <a:pt x="13062" y="6720"/>
                  <a:pt x="13145" y="6458"/>
                  <a:pt x="13443" y="6398"/>
                </a:cubicBezTo>
                <a:cubicBezTo>
                  <a:pt x="13526" y="6398"/>
                  <a:pt x="13443" y="6517"/>
                  <a:pt x="13431" y="6565"/>
                </a:cubicBezTo>
                <a:cubicBezTo>
                  <a:pt x="13550" y="6458"/>
                  <a:pt x="13681" y="6410"/>
                  <a:pt x="13812" y="6362"/>
                </a:cubicBezTo>
                <a:cubicBezTo>
                  <a:pt x="13941" y="6315"/>
                  <a:pt x="14036" y="6280"/>
                  <a:pt x="14153" y="6176"/>
                </a:cubicBezTo>
                <a:lnTo>
                  <a:pt x="14153" y="6176"/>
                </a:lnTo>
                <a:cubicBezTo>
                  <a:pt x="14154" y="6178"/>
                  <a:pt x="14155" y="6180"/>
                  <a:pt x="14157" y="6182"/>
                </a:cubicBezTo>
                <a:lnTo>
                  <a:pt x="14157" y="6182"/>
                </a:lnTo>
                <a:cubicBezTo>
                  <a:pt x="14157" y="6178"/>
                  <a:pt x="14157" y="6175"/>
                  <a:pt x="14157" y="6172"/>
                </a:cubicBezTo>
                <a:lnTo>
                  <a:pt x="14157" y="6172"/>
                </a:lnTo>
                <a:cubicBezTo>
                  <a:pt x="14156" y="6173"/>
                  <a:pt x="14154" y="6175"/>
                  <a:pt x="14153" y="6176"/>
                </a:cubicBezTo>
                <a:lnTo>
                  <a:pt x="14153" y="6176"/>
                </a:lnTo>
                <a:cubicBezTo>
                  <a:pt x="14063" y="6046"/>
                  <a:pt x="14250" y="5827"/>
                  <a:pt x="14253" y="5740"/>
                </a:cubicBezTo>
                <a:lnTo>
                  <a:pt x="14253" y="5740"/>
                </a:lnTo>
                <a:cubicBezTo>
                  <a:pt x="14269" y="6047"/>
                  <a:pt x="14526" y="5723"/>
                  <a:pt x="14514" y="6136"/>
                </a:cubicBezTo>
                <a:cubicBezTo>
                  <a:pt x="14538" y="6100"/>
                  <a:pt x="14562" y="6041"/>
                  <a:pt x="14538" y="5981"/>
                </a:cubicBezTo>
                <a:cubicBezTo>
                  <a:pt x="14586" y="5981"/>
                  <a:pt x="14622" y="6017"/>
                  <a:pt x="14598" y="6112"/>
                </a:cubicBezTo>
                <a:cubicBezTo>
                  <a:pt x="14752" y="5993"/>
                  <a:pt x="14657" y="5910"/>
                  <a:pt x="14824" y="5850"/>
                </a:cubicBezTo>
                <a:lnTo>
                  <a:pt x="14824" y="5850"/>
                </a:lnTo>
                <a:cubicBezTo>
                  <a:pt x="14836" y="5898"/>
                  <a:pt x="14812" y="5934"/>
                  <a:pt x="14812" y="5993"/>
                </a:cubicBezTo>
                <a:cubicBezTo>
                  <a:pt x="14860" y="5874"/>
                  <a:pt x="14907" y="5743"/>
                  <a:pt x="15062" y="5743"/>
                </a:cubicBezTo>
                <a:cubicBezTo>
                  <a:pt x="15062" y="5763"/>
                  <a:pt x="15087" y="5791"/>
                  <a:pt x="15068" y="5807"/>
                </a:cubicBezTo>
                <a:lnTo>
                  <a:pt x="15068" y="5807"/>
                </a:lnTo>
                <a:cubicBezTo>
                  <a:pt x="15277" y="5706"/>
                  <a:pt x="15364" y="5433"/>
                  <a:pt x="15629" y="5433"/>
                </a:cubicBezTo>
                <a:cubicBezTo>
                  <a:pt x="15634" y="5433"/>
                  <a:pt x="15640" y="5433"/>
                  <a:pt x="15645" y="5434"/>
                </a:cubicBezTo>
                <a:cubicBezTo>
                  <a:pt x="15645" y="5672"/>
                  <a:pt x="15765" y="5469"/>
                  <a:pt x="15836" y="5648"/>
                </a:cubicBezTo>
                <a:lnTo>
                  <a:pt x="15955" y="5553"/>
                </a:lnTo>
                <a:lnTo>
                  <a:pt x="15872" y="5481"/>
                </a:lnTo>
                <a:cubicBezTo>
                  <a:pt x="15983" y="5448"/>
                  <a:pt x="16043" y="5289"/>
                  <a:pt x="16158" y="5289"/>
                </a:cubicBezTo>
                <a:cubicBezTo>
                  <a:pt x="16165" y="5289"/>
                  <a:pt x="16173" y="5289"/>
                  <a:pt x="16181" y="5291"/>
                </a:cubicBezTo>
                <a:lnTo>
                  <a:pt x="16122" y="5398"/>
                </a:lnTo>
                <a:lnTo>
                  <a:pt x="16336" y="5291"/>
                </a:lnTo>
                <a:lnTo>
                  <a:pt x="16181" y="5267"/>
                </a:lnTo>
                <a:cubicBezTo>
                  <a:pt x="16265" y="5124"/>
                  <a:pt x="16086" y="5029"/>
                  <a:pt x="16265" y="5029"/>
                </a:cubicBezTo>
                <a:cubicBezTo>
                  <a:pt x="16259" y="5037"/>
                  <a:pt x="16263" y="5040"/>
                  <a:pt x="16273" y="5040"/>
                </a:cubicBezTo>
                <a:cubicBezTo>
                  <a:pt x="16288" y="5040"/>
                  <a:pt x="16318" y="5034"/>
                  <a:pt x="16353" y="5034"/>
                </a:cubicBezTo>
                <a:cubicBezTo>
                  <a:pt x="16396" y="5034"/>
                  <a:pt x="16446" y="5042"/>
                  <a:pt x="16491" y="5077"/>
                </a:cubicBezTo>
                <a:cubicBezTo>
                  <a:pt x="16524" y="5010"/>
                  <a:pt x="16568" y="4933"/>
                  <a:pt x="16651" y="4933"/>
                </a:cubicBezTo>
                <a:cubicBezTo>
                  <a:pt x="16657" y="4933"/>
                  <a:pt x="16663" y="4933"/>
                  <a:pt x="16669" y="4934"/>
                </a:cubicBezTo>
                <a:cubicBezTo>
                  <a:pt x="16717" y="4993"/>
                  <a:pt x="16729" y="5148"/>
                  <a:pt x="16753" y="5184"/>
                </a:cubicBezTo>
                <a:cubicBezTo>
                  <a:pt x="16764" y="5012"/>
                  <a:pt x="17007" y="5049"/>
                  <a:pt x="17036" y="4883"/>
                </a:cubicBezTo>
                <a:lnTo>
                  <a:pt x="17036" y="4883"/>
                </a:lnTo>
                <a:cubicBezTo>
                  <a:pt x="17035" y="4933"/>
                  <a:pt x="17064" y="5007"/>
                  <a:pt x="17074" y="5017"/>
                </a:cubicBezTo>
                <a:lnTo>
                  <a:pt x="17086" y="4874"/>
                </a:lnTo>
                <a:cubicBezTo>
                  <a:pt x="17158" y="4898"/>
                  <a:pt x="17169" y="4922"/>
                  <a:pt x="17181" y="4993"/>
                </a:cubicBezTo>
                <a:cubicBezTo>
                  <a:pt x="17345" y="4971"/>
                  <a:pt x="17100" y="4810"/>
                  <a:pt x="17239" y="4810"/>
                </a:cubicBezTo>
                <a:cubicBezTo>
                  <a:pt x="17252" y="4810"/>
                  <a:pt x="17268" y="4812"/>
                  <a:pt x="17289" y="4815"/>
                </a:cubicBezTo>
                <a:cubicBezTo>
                  <a:pt x="17277" y="4838"/>
                  <a:pt x="17289" y="4850"/>
                  <a:pt x="17265" y="4874"/>
                </a:cubicBezTo>
                <a:cubicBezTo>
                  <a:pt x="17473" y="4874"/>
                  <a:pt x="17625" y="4683"/>
                  <a:pt x="17819" y="4683"/>
                </a:cubicBezTo>
                <a:cubicBezTo>
                  <a:pt x="17825" y="4683"/>
                  <a:pt x="17830" y="4683"/>
                  <a:pt x="17836" y="4684"/>
                </a:cubicBezTo>
                <a:cubicBezTo>
                  <a:pt x="17943" y="4850"/>
                  <a:pt x="17681" y="4779"/>
                  <a:pt x="17800" y="4922"/>
                </a:cubicBezTo>
                <a:cubicBezTo>
                  <a:pt x="18051" y="4803"/>
                  <a:pt x="18289" y="4529"/>
                  <a:pt x="18562" y="4505"/>
                </a:cubicBezTo>
                <a:lnTo>
                  <a:pt x="18503" y="4493"/>
                </a:lnTo>
                <a:cubicBezTo>
                  <a:pt x="18492" y="4409"/>
                  <a:pt x="18510" y="4384"/>
                  <a:pt x="18543" y="4384"/>
                </a:cubicBezTo>
                <a:cubicBezTo>
                  <a:pt x="18596" y="4384"/>
                  <a:pt x="18689" y="4452"/>
                  <a:pt x="18762" y="4452"/>
                </a:cubicBezTo>
                <a:cubicBezTo>
                  <a:pt x="18786" y="4452"/>
                  <a:pt x="18808" y="4444"/>
                  <a:pt x="18826" y="4424"/>
                </a:cubicBezTo>
                <a:lnTo>
                  <a:pt x="18826" y="4424"/>
                </a:lnTo>
                <a:cubicBezTo>
                  <a:pt x="18811" y="4462"/>
                  <a:pt x="18832" y="4544"/>
                  <a:pt x="18836" y="4544"/>
                </a:cubicBezTo>
                <a:cubicBezTo>
                  <a:pt x="18836" y="4544"/>
                  <a:pt x="18836" y="4543"/>
                  <a:pt x="18836" y="4541"/>
                </a:cubicBezTo>
                <a:cubicBezTo>
                  <a:pt x="19027" y="4529"/>
                  <a:pt x="19182" y="4374"/>
                  <a:pt x="19432" y="4219"/>
                </a:cubicBezTo>
                <a:lnTo>
                  <a:pt x="19432" y="4219"/>
                </a:lnTo>
                <a:lnTo>
                  <a:pt x="19408" y="4291"/>
                </a:lnTo>
                <a:cubicBezTo>
                  <a:pt x="19438" y="4299"/>
                  <a:pt x="19470" y="4302"/>
                  <a:pt x="19503" y="4302"/>
                </a:cubicBezTo>
                <a:cubicBezTo>
                  <a:pt x="19613" y="4302"/>
                  <a:pt x="19733" y="4267"/>
                  <a:pt x="19825" y="4267"/>
                </a:cubicBezTo>
                <a:cubicBezTo>
                  <a:pt x="19836" y="4184"/>
                  <a:pt x="19908" y="4184"/>
                  <a:pt x="19848" y="4088"/>
                </a:cubicBezTo>
                <a:lnTo>
                  <a:pt x="19848" y="4088"/>
                </a:lnTo>
                <a:cubicBezTo>
                  <a:pt x="19936" y="4152"/>
                  <a:pt x="20014" y="4177"/>
                  <a:pt x="20086" y="4177"/>
                </a:cubicBezTo>
                <a:cubicBezTo>
                  <a:pt x="20310" y="4177"/>
                  <a:pt x="20470" y="3938"/>
                  <a:pt x="20675" y="3938"/>
                </a:cubicBezTo>
                <a:cubicBezTo>
                  <a:pt x="20733" y="3938"/>
                  <a:pt x="20794" y="3957"/>
                  <a:pt x="20860" y="4005"/>
                </a:cubicBezTo>
                <a:cubicBezTo>
                  <a:pt x="20825" y="4017"/>
                  <a:pt x="20789" y="4076"/>
                  <a:pt x="20813" y="4076"/>
                </a:cubicBezTo>
                <a:lnTo>
                  <a:pt x="21075" y="3957"/>
                </a:lnTo>
                <a:cubicBezTo>
                  <a:pt x="21027" y="3850"/>
                  <a:pt x="21027" y="3898"/>
                  <a:pt x="20944" y="3814"/>
                </a:cubicBezTo>
                <a:cubicBezTo>
                  <a:pt x="20968" y="3743"/>
                  <a:pt x="21039" y="3672"/>
                  <a:pt x="21110" y="3660"/>
                </a:cubicBezTo>
                <a:lnTo>
                  <a:pt x="21110" y="3660"/>
                </a:lnTo>
                <a:cubicBezTo>
                  <a:pt x="20991" y="3755"/>
                  <a:pt x="21134" y="3850"/>
                  <a:pt x="21206" y="3910"/>
                </a:cubicBezTo>
                <a:cubicBezTo>
                  <a:pt x="21182" y="3874"/>
                  <a:pt x="21194" y="3826"/>
                  <a:pt x="21194" y="3791"/>
                </a:cubicBezTo>
                <a:lnTo>
                  <a:pt x="21194" y="3791"/>
                </a:lnTo>
                <a:cubicBezTo>
                  <a:pt x="21225" y="3826"/>
                  <a:pt x="21243" y="3840"/>
                  <a:pt x="21255" y="3840"/>
                </a:cubicBezTo>
                <a:cubicBezTo>
                  <a:pt x="21297" y="3840"/>
                  <a:pt x="21235" y="3642"/>
                  <a:pt x="21334" y="3642"/>
                </a:cubicBezTo>
                <a:cubicBezTo>
                  <a:pt x="21350" y="3642"/>
                  <a:pt x="21370" y="3647"/>
                  <a:pt x="21396" y="3660"/>
                </a:cubicBezTo>
                <a:lnTo>
                  <a:pt x="21384" y="3731"/>
                </a:lnTo>
                <a:cubicBezTo>
                  <a:pt x="21452" y="3686"/>
                  <a:pt x="21508" y="3599"/>
                  <a:pt x="21584" y="3599"/>
                </a:cubicBezTo>
                <a:cubicBezTo>
                  <a:pt x="21589" y="3599"/>
                  <a:pt x="21594" y="3599"/>
                  <a:pt x="21599" y="3600"/>
                </a:cubicBezTo>
                <a:cubicBezTo>
                  <a:pt x="21646" y="3731"/>
                  <a:pt x="21527" y="3672"/>
                  <a:pt x="21539" y="3791"/>
                </a:cubicBezTo>
                <a:cubicBezTo>
                  <a:pt x="21626" y="3771"/>
                  <a:pt x="21689" y="3589"/>
                  <a:pt x="21773" y="3589"/>
                </a:cubicBezTo>
                <a:cubicBezTo>
                  <a:pt x="21793" y="3589"/>
                  <a:pt x="21814" y="3599"/>
                  <a:pt x="21837" y="3624"/>
                </a:cubicBezTo>
                <a:cubicBezTo>
                  <a:pt x="21789" y="3672"/>
                  <a:pt x="21730" y="3672"/>
                  <a:pt x="21682" y="3719"/>
                </a:cubicBezTo>
                <a:cubicBezTo>
                  <a:pt x="21773" y="3827"/>
                  <a:pt x="21806" y="3837"/>
                  <a:pt x="21846" y="3837"/>
                </a:cubicBezTo>
                <a:cubicBezTo>
                  <a:pt x="21855" y="3837"/>
                  <a:pt x="21865" y="3836"/>
                  <a:pt x="21875" y="3836"/>
                </a:cubicBezTo>
                <a:cubicBezTo>
                  <a:pt x="21885" y="3836"/>
                  <a:pt x="21896" y="3837"/>
                  <a:pt x="21908" y="3838"/>
                </a:cubicBezTo>
                <a:lnTo>
                  <a:pt x="21896" y="3838"/>
                </a:lnTo>
                <a:cubicBezTo>
                  <a:pt x="21896" y="3838"/>
                  <a:pt x="21944" y="3850"/>
                  <a:pt x="21991" y="3862"/>
                </a:cubicBezTo>
                <a:cubicBezTo>
                  <a:pt x="22039" y="3886"/>
                  <a:pt x="22087" y="3898"/>
                  <a:pt x="22087" y="3898"/>
                </a:cubicBezTo>
                <a:lnTo>
                  <a:pt x="22039" y="3850"/>
                </a:lnTo>
                <a:cubicBezTo>
                  <a:pt x="22134" y="3481"/>
                  <a:pt x="22301" y="3755"/>
                  <a:pt x="22480" y="3517"/>
                </a:cubicBezTo>
                <a:lnTo>
                  <a:pt x="22480" y="3517"/>
                </a:lnTo>
                <a:cubicBezTo>
                  <a:pt x="22313" y="3755"/>
                  <a:pt x="22456" y="3648"/>
                  <a:pt x="22444" y="3803"/>
                </a:cubicBezTo>
                <a:cubicBezTo>
                  <a:pt x="22503" y="3850"/>
                  <a:pt x="22575" y="3898"/>
                  <a:pt x="22551" y="3945"/>
                </a:cubicBezTo>
                <a:cubicBezTo>
                  <a:pt x="22573" y="3911"/>
                  <a:pt x="22593" y="3900"/>
                  <a:pt x="22614" y="3900"/>
                </a:cubicBezTo>
                <a:cubicBezTo>
                  <a:pt x="22645" y="3900"/>
                  <a:pt x="22676" y="3925"/>
                  <a:pt x="22712" y="3925"/>
                </a:cubicBezTo>
                <a:cubicBezTo>
                  <a:pt x="22741" y="3925"/>
                  <a:pt x="22774" y="3909"/>
                  <a:pt x="22813" y="3850"/>
                </a:cubicBezTo>
                <a:cubicBezTo>
                  <a:pt x="22813" y="3898"/>
                  <a:pt x="22896" y="3850"/>
                  <a:pt x="22884" y="3981"/>
                </a:cubicBezTo>
                <a:cubicBezTo>
                  <a:pt x="22896" y="3969"/>
                  <a:pt x="22908" y="3969"/>
                  <a:pt x="22920" y="3957"/>
                </a:cubicBezTo>
                <a:cubicBezTo>
                  <a:pt x="22939" y="4042"/>
                  <a:pt x="23017" y="4230"/>
                  <a:pt x="22997" y="4230"/>
                </a:cubicBezTo>
                <a:cubicBezTo>
                  <a:pt x="22991" y="4230"/>
                  <a:pt x="22979" y="4216"/>
                  <a:pt x="22956" y="4184"/>
                </a:cubicBezTo>
                <a:lnTo>
                  <a:pt x="22908" y="4017"/>
                </a:lnTo>
                <a:lnTo>
                  <a:pt x="22908" y="4017"/>
                </a:lnTo>
                <a:cubicBezTo>
                  <a:pt x="22920" y="4231"/>
                  <a:pt x="22765" y="4065"/>
                  <a:pt x="22777" y="4255"/>
                </a:cubicBezTo>
                <a:cubicBezTo>
                  <a:pt x="22765" y="4219"/>
                  <a:pt x="22742" y="4172"/>
                  <a:pt x="22753" y="4172"/>
                </a:cubicBezTo>
                <a:cubicBezTo>
                  <a:pt x="22737" y="4142"/>
                  <a:pt x="22726" y="4129"/>
                  <a:pt x="22719" y="4129"/>
                </a:cubicBezTo>
                <a:cubicBezTo>
                  <a:pt x="22702" y="4129"/>
                  <a:pt x="22716" y="4210"/>
                  <a:pt x="22742" y="4279"/>
                </a:cubicBezTo>
                <a:cubicBezTo>
                  <a:pt x="22730" y="4279"/>
                  <a:pt x="22706" y="4195"/>
                  <a:pt x="22682" y="4148"/>
                </a:cubicBezTo>
                <a:cubicBezTo>
                  <a:pt x="22676" y="4141"/>
                  <a:pt x="22672" y="4138"/>
                  <a:pt x="22670" y="4138"/>
                </a:cubicBezTo>
                <a:cubicBezTo>
                  <a:pt x="22655" y="4138"/>
                  <a:pt x="22679" y="4231"/>
                  <a:pt x="22669" y="4231"/>
                </a:cubicBezTo>
                <a:cubicBezTo>
                  <a:pt x="22666" y="4231"/>
                  <a:pt x="22659" y="4221"/>
                  <a:pt x="22646" y="4195"/>
                </a:cubicBezTo>
                <a:cubicBezTo>
                  <a:pt x="22646" y="4189"/>
                  <a:pt x="22643" y="4179"/>
                  <a:pt x="22640" y="4169"/>
                </a:cubicBezTo>
                <a:lnTo>
                  <a:pt x="22640" y="4169"/>
                </a:lnTo>
                <a:cubicBezTo>
                  <a:pt x="22639" y="4197"/>
                  <a:pt x="22598" y="4179"/>
                  <a:pt x="22658" y="4279"/>
                </a:cubicBezTo>
                <a:cubicBezTo>
                  <a:pt x="22651" y="4271"/>
                  <a:pt x="22645" y="4268"/>
                  <a:pt x="22641" y="4268"/>
                </a:cubicBezTo>
                <a:cubicBezTo>
                  <a:pt x="22625" y="4268"/>
                  <a:pt x="22630" y="4313"/>
                  <a:pt x="22614" y="4313"/>
                </a:cubicBezTo>
                <a:cubicBezTo>
                  <a:pt x="22609" y="4313"/>
                  <a:pt x="22600" y="4307"/>
                  <a:pt x="22587" y="4291"/>
                </a:cubicBezTo>
                <a:lnTo>
                  <a:pt x="22587" y="4291"/>
                </a:lnTo>
                <a:cubicBezTo>
                  <a:pt x="22607" y="4343"/>
                  <a:pt x="22605" y="4355"/>
                  <a:pt x="22598" y="4355"/>
                </a:cubicBezTo>
                <a:cubicBezTo>
                  <a:pt x="22592" y="4355"/>
                  <a:pt x="22583" y="4348"/>
                  <a:pt x="22578" y="4348"/>
                </a:cubicBezTo>
                <a:cubicBezTo>
                  <a:pt x="22572" y="4348"/>
                  <a:pt x="22572" y="4360"/>
                  <a:pt x="22596" y="4413"/>
                </a:cubicBezTo>
                <a:lnTo>
                  <a:pt x="22596" y="4413"/>
                </a:lnTo>
                <a:cubicBezTo>
                  <a:pt x="22559" y="4336"/>
                  <a:pt x="22535" y="4307"/>
                  <a:pt x="22521" y="4307"/>
                </a:cubicBezTo>
                <a:cubicBezTo>
                  <a:pt x="22503" y="4307"/>
                  <a:pt x="22503" y="4353"/>
                  <a:pt x="22515" y="4410"/>
                </a:cubicBezTo>
                <a:cubicBezTo>
                  <a:pt x="22492" y="4338"/>
                  <a:pt x="22480" y="4338"/>
                  <a:pt x="22444" y="4255"/>
                </a:cubicBezTo>
                <a:lnTo>
                  <a:pt x="22444" y="4255"/>
                </a:lnTo>
                <a:cubicBezTo>
                  <a:pt x="22420" y="4267"/>
                  <a:pt x="22432" y="4315"/>
                  <a:pt x="22480" y="4422"/>
                </a:cubicBezTo>
                <a:cubicBezTo>
                  <a:pt x="22445" y="4369"/>
                  <a:pt x="22429" y="4351"/>
                  <a:pt x="22421" y="4351"/>
                </a:cubicBezTo>
                <a:cubicBezTo>
                  <a:pt x="22405" y="4351"/>
                  <a:pt x="22438" y="4449"/>
                  <a:pt x="22424" y="4449"/>
                </a:cubicBezTo>
                <a:cubicBezTo>
                  <a:pt x="22417" y="4449"/>
                  <a:pt x="22397" y="4422"/>
                  <a:pt x="22349" y="4338"/>
                </a:cubicBezTo>
                <a:cubicBezTo>
                  <a:pt x="22349" y="4469"/>
                  <a:pt x="22349" y="4576"/>
                  <a:pt x="22325" y="4648"/>
                </a:cubicBezTo>
                <a:cubicBezTo>
                  <a:pt x="22218" y="4434"/>
                  <a:pt x="22361" y="4600"/>
                  <a:pt x="22253" y="4374"/>
                </a:cubicBezTo>
                <a:lnTo>
                  <a:pt x="22253" y="4374"/>
                </a:lnTo>
                <a:cubicBezTo>
                  <a:pt x="22253" y="4475"/>
                  <a:pt x="22317" y="4650"/>
                  <a:pt x="22264" y="4650"/>
                </a:cubicBezTo>
                <a:cubicBezTo>
                  <a:pt x="22261" y="4650"/>
                  <a:pt x="22258" y="4649"/>
                  <a:pt x="22253" y="4648"/>
                </a:cubicBezTo>
                <a:cubicBezTo>
                  <a:pt x="22230" y="4624"/>
                  <a:pt x="22218" y="4553"/>
                  <a:pt x="22194" y="4517"/>
                </a:cubicBezTo>
                <a:lnTo>
                  <a:pt x="22194" y="4517"/>
                </a:lnTo>
                <a:cubicBezTo>
                  <a:pt x="22206" y="4624"/>
                  <a:pt x="22111" y="4541"/>
                  <a:pt x="22134" y="4672"/>
                </a:cubicBezTo>
                <a:cubicBezTo>
                  <a:pt x="22122" y="4660"/>
                  <a:pt x="22111" y="4636"/>
                  <a:pt x="22111" y="4612"/>
                </a:cubicBezTo>
                <a:cubicBezTo>
                  <a:pt x="22111" y="4615"/>
                  <a:pt x="22109" y="4615"/>
                  <a:pt x="22107" y="4615"/>
                </a:cubicBezTo>
                <a:cubicBezTo>
                  <a:pt x="22106" y="4615"/>
                  <a:pt x="22105" y="4615"/>
                  <a:pt x="22103" y="4615"/>
                </a:cubicBezTo>
                <a:cubicBezTo>
                  <a:pt x="22097" y="4615"/>
                  <a:pt x="22095" y="4620"/>
                  <a:pt x="22134" y="4684"/>
                </a:cubicBezTo>
                <a:lnTo>
                  <a:pt x="22122" y="4660"/>
                </a:lnTo>
                <a:lnTo>
                  <a:pt x="22122" y="4660"/>
                </a:lnTo>
                <a:cubicBezTo>
                  <a:pt x="22202" y="4785"/>
                  <a:pt x="22249" y="4943"/>
                  <a:pt x="22284" y="5019"/>
                </a:cubicBezTo>
                <a:lnTo>
                  <a:pt x="22284" y="5019"/>
                </a:lnTo>
                <a:cubicBezTo>
                  <a:pt x="22160" y="4760"/>
                  <a:pt x="22216" y="4977"/>
                  <a:pt x="22051" y="4636"/>
                </a:cubicBezTo>
                <a:lnTo>
                  <a:pt x="22051" y="4636"/>
                </a:lnTo>
                <a:cubicBezTo>
                  <a:pt x="22051" y="4648"/>
                  <a:pt x="22075" y="4696"/>
                  <a:pt x="22111" y="4767"/>
                </a:cubicBezTo>
                <a:cubicBezTo>
                  <a:pt x="22087" y="4743"/>
                  <a:pt x="22063" y="4707"/>
                  <a:pt x="22039" y="4636"/>
                </a:cubicBezTo>
                <a:lnTo>
                  <a:pt x="22039" y="4636"/>
                </a:lnTo>
                <a:cubicBezTo>
                  <a:pt x="22039" y="4707"/>
                  <a:pt x="22099" y="4803"/>
                  <a:pt x="22075" y="4803"/>
                </a:cubicBezTo>
                <a:cubicBezTo>
                  <a:pt x="22051" y="4767"/>
                  <a:pt x="22051" y="4743"/>
                  <a:pt x="22015" y="4684"/>
                </a:cubicBezTo>
                <a:lnTo>
                  <a:pt x="22015" y="4684"/>
                </a:lnTo>
                <a:cubicBezTo>
                  <a:pt x="22058" y="4769"/>
                  <a:pt x="22091" y="4854"/>
                  <a:pt x="22063" y="4854"/>
                </a:cubicBezTo>
                <a:cubicBezTo>
                  <a:pt x="22060" y="4854"/>
                  <a:pt x="22056" y="4853"/>
                  <a:pt x="22051" y="4850"/>
                </a:cubicBezTo>
                <a:cubicBezTo>
                  <a:pt x="22041" y="4831"/>
                  <a:pt x="22024" y="4804"/>
                  <a:pt x="22024" y="4788"/>
                </a:cubicBezTo>
                <a:lnTo>
                  <a:pt x="22024" y="4788"/>
                </a:lnTo>
                <a:cubicBezTo>
                  <a:pt x="22016" y="4837"/>
                  <a:pt x="22073" y="4995"/>
                  <a:pt x="22039" y="4995"/>
                </a:cubicBezTo>
                <a:cubicBezTo>
                  <a:pt x="22034" y="4995"/>
                  <a:pt x="22026" y="4991"/>
                  <a:pt x="22015" y="4981"/>
                </a:cubicBezTo>
                <a:cubicBezTo>
                  <a:pt x="21920" y="4779"/>
                  <a:pt x="21968" y="4934"/>
                  <a:pt x="21872" y="4767"/>
                </a:cubicBezTo>
                <a:lnTo>
                  <a:pt x="21872" y="4827"/>
                </a:lnTo>
                <a:lnTo>
                  <a:pt x="21932" y="4898"/>
                </a:lnTo>
                <a:cubicBezTo>
                  <a:pt x="21922" y="4908"/>
                  <a:pt x="21954" y="5004"/>
                  <a:pt x="21936" y="5004"/>
                </a:cubicBezTo>
                <a:cubicBezTo>
                  <a:pt x="21932" y="5004"/>
                  <a:pt x="21927" y="5000"/>
                  <a:pt x="21920" y="4993"/>
                </a:cubicBezTo>
                <a:lnTo>
                  <a:pt x="21896" y="4922"/>
                </a:lnTo>
                <a:lnTo>
                  <a:pt x="21884" y="4969"/>
                </a:lnTo>
                <a:lnTo>
                  <a:pt x="21944" y="5017"/>
                </a:lnTo>
                <a:cubicBezTo>
                  <a:pt x="21975" y="5100"/>
                  <a:pt x="22052" y="5202"/>
                  <a:pt x="22031" y="5202"/>
                </a:cubicBezTo>
                <a:cubicBezTo>
                  <a:pt x="22028" y="5202"/>
                  <a:pt x="22023" y="5200"/>
                  <a:pt x="22015" y="5196"/>
                </a:cubicBezTo>
                <a:cubicBezTo>
                  <a:pt x="22015" y="5184"/>
                  <a:pt x="22003" y="5208"/>
                  <a:pt x="21932" y="5112"/>
                </a:cubicBezTo>
                <a:lnTo>
                  <a:pt x="21932" y="5112"/>
                </a:lnTo>
                <a:cubicBezTo>
                  <a:pt x="21951" y="5159"/>
                  <a:pt x="21970" y="5206"/>
                  <a:pt x="21959" y="5206"/>
                </a:cubicBezTo>
                <a:cubicBezTo>
                  <a:pt x="21956" y="5206"/>
                  <a:pt x="21951" y="5203"/>
                  <a:pt x="21944" y="5196"/>
                </a:cubicBezTo>
                <a:cubicBezTo>
                  <a:pt x="21908" y="5148"/>
                  <a:pt x="21837" y="5017"/>
                  <a:pt x="21813" y="4981"/>
                </a:cubicBezTo>
                <a:lnTo>
                  <a:pt x="21813" y="4981"/>
                </a:lnTo>
                <a:cubicBezTo>
                  <a:pt x="21884" y="5124"/>
                  <a:pt x="21801" y="5041"/>
                  <a:pt x="21884" y="5196"/>
                </a:cubicBezTo>
                <a:cubicBezTo>
                  <a:pt x="21866" y="5168"/>
                  <a:pt x="21826" y="5112"/>
                  <a:pt x="21804" y="5077"/>
                </a:cubicBezTo>
                <a:lnTo>
                  <a:pt x="21804" y="5077"/>
                </a:lnTo>
                <a:lnTo>
                  <a:pt x="21861" y="5172"/>
                </a:lnTo>
                <a:cubicBezTo>
                  <a:pt x="21825" y="5136"/>
                  <a:pt x="21813" y="5124"/>
                  <a:pt x="21777" y="5053"/>
                </a:cubicBezTo>
                <a:lnTo>
                  <a:pt x="21777" y="5053"/>
                </a:lnTo>
                <a:cubicBezTo>
                  <a:pt x="21747" y="5053"/>
                  <a:pt x="21863" y="5199"/>
                  <a:pt x="21847" y="5199"/>
                </a:cubicBezTo>
                <a:cubicBezTo>
                  <a:pt x="21844" y="5199"/>
                  <a:pt x="21837" y="5194"/>
                  <a:pt x="21825" y="5184"/>
                </a:cubicBezTo>
                <a:cubicBezTo>
                  <a:pt x="21825" y="5172"/>
                  <a:pt x="21813" y="5160"/>
                  <a:pt x="21801" y="5136"/>
                </a:cubicBezTo>
                <a:cubicBezTo>
                  <a:pt x="21797" y="5134"/>
                  <a:pt x="21794" y="5133"/>
                  <a:pt x="21791" y="5133"/>
                </a:cubicBezTo>
                <a:cubicBezTo>
                  <a:pt x="21765" y="5133"/>
                  <a:pt x="21788" y="5214"/>
                  <a:pt x="21759" y="5214"/>
                </a:cubicBezTo>
                <a:cubicBezTo>
                  <a:pt x="21754" y="5214"/>
                  <a:pt x="21749" y="5212"/>
                  <a:pt x="21741" y="5208"/>
                </a:cubicBezTo>
                <a:cubicBezTo>
                  <a:pt x="21622" y="5041"/>
                  <a:pt x="21730" y="5148"/>
                  <a:pt x="21634" y="5017"/>
                </a:cubicBezTo>
                <a:lnTo>
                  <a:pt x="21634" y="5017"/>
                </a:lnTo>
                <a:cubicBezTo>
                  <a:pt x="21612" y="5062"/>
                  <a:pt x="21685" y="5245"/>
                  <a:pt x="21643" y="5245"/>
                </a:cubicBezTo>
                <a:cubicBezTo>
                  <a:pt x="21640" y="5245"/>
                  <a:pt x="21638" y="5245"/>
                  <a:pt x="21634" y="5243"/>
                </a:cubicBezTo>
                <a:lnTo>
                  <a:pt x="21634" y="5243"/>
                </a:lnTo>
                <a:lnTo>
                  <a:pt x="21646" y="5267"/>
                </a:lnTo>
                <a:cubicBezTo>
                  <a:pt x="21689" y="5329"/>
                  <a:pt x="21701" y="5350"/>
                  <a:pt x="21697" y="5350"/>
                </a:cubicBezTo>
                <a:cubicBezTo>
                  <a:pt x="21689" y="5350"/>
                  <a:pt x="21614" y="5263"/>
                  <a:pt x="21596" y="5263"/>
                </a:cubicBezTo>
                <a:cubicBezTo>
                  <a:pt x="21593" y="5263"/>
                  <a:pt x="21591" y="5267"/>
                  <a:pt x="21593" y="5274"/>
                </a:cubicBezTo>
                <a:lnTo>
                  <a:pt x="21593" y="5274"/>
                </a:lnTo>
                <a:cubicBezTo>
                  <a:pt x="21579" y="5244"/>
                  <a:pt x="21541" y="5192"/>
                  <a:pt x="21535" y="5182"/>
                </a:cubicBezTo>
                <a:lnTo>
                  <a:pt x="21535" y="5182"/>
                </a:lnTo>
                <a:cubicBezTo>
                  <a:pt x="21537" y="5183"/>
                  <a:pt x="21538" y="5183"/>
                  <a:pt x="21539" y="5184"/>
                </a:cubicBezTo>
                <a:cubicBezTo>
                  <a:pt x="21537" y="5181"/>
                  <a:pt x="21535" y="5180"/>
                  <a:pt x="21535" y="5180"/>
                </a:cubicBezTo>
                <a:lnTo>
                  <a:pt x="21535" y="5180"/>
                </a:lnTo>
                <a:cubicBezTo>
                  <a:pt x="21535" y="5180"/>
                  <a:pt x="21535" y="5181"/>
                  <a:pt x="21535" y="5182"/>
                </a:cubicBezTo>
                <a:lnTo>
                  <a:pt x="21535" y="5182"/>
                </a:lnTo>
                <a:cubicBezTo>
                  <a:pt x="21533" y="5181"/>
                  <a:pt x="21530" y="5181"/>
                  <a:pt x="21528" y="5181"/>
                </a:cubicBezTo>
                <a:cubicBezTo>
                  <a:pt x="21498" y="5181"/>
                  <a:pt x="21528" y="5287"/>
                  <a:pt x="21539" y="5374"/>
                </a:cubicBezTo>
                <a:lnTo>
                  <a:pt x="21503" y="5303"/>
                </a:lnTo>
                <a:cubicBezTo>
                  <a:pt x="21486" y="5290"/>
                  <a:pt x="21474" y="5286"/>
                  <a:pt x="21463" y="5286"/>
                </a:cubicBezTo>
                <a:cubicBezTo>
                  <a:pt x="21449" y="5286"/>
                  <a:pt x="21438" y="5293"/>
                  <a:pt x="21423" y="5293"/>
                </a:cubicBezTo>
                <a:cubicBezTo>
                  <a:pt x="21419" y="5293"/>
                  <a:pt x="21414" y="5293"/>
                  <a:pt x="21408" y="5291"/>
                </a:cubicBezTo>
                <a:lnTo>
                  <a:pt x="21408" y="5291"/>
                </a:lnTo>
                <a:cubicBezTo>
                  <a:pt x="21456" y="5350"/>
                  <a:pt x="21432" y="5350"/>
                  <a:pt x="21503" y="5422"/>
                </a:cubicBezTo>
                <a:cubicBezTo>
                  <a:pt x="21436" y="5357"/>
                  <a:pt x="21402" y="5334"/>
                  <a:pt x="21386" y="5334"/>
                </a:cubicBezTo>
                <a:cubicBezTo>
                  <a:pt x="21345" y="5334"/>
                  <a:pt x="21426" y="5486"/>
                  <a:pt x="21389" y="5486"/>
                </a:cubicBezTo>
                <a:cubicBezTo>
                  <a:pt x="21376" y="5486"/>
                  <a:pt x="21350" y="5468"/>
                  <a:pt x="21301" y="5422"/>
                </a:cubicBezTo>
                <a:cubicBezTo>
                  <a:pt x="21312" y="5422"/>
                  <a:pt x="21283" y="5373"/>
                  <a:pt x="21278" y="5373"/>
                </a:cubicBezTo>
                <a:cubicBezTo>
                  <a:pt x="21277" y="5373"/>
                  <a:pt x="21277" y="5373"/>
                  <a:pt x="21277" y="5374"/>
                </a:cubicBezTo>
                <a:lnTo>
                  <a:pt x="21277" y="5446"/>
                </a:lnTo>
                <a:cubicBezTo>
                  <a:pt x="21360" y="5541"/>
                  <a:pt x="21337" y="5505"/>
                  <a:pt x="21396" y="5577"/>
                </a:cubicBezTo>
                <a:cubicBezTo>
                  <a:pt x="21444" y="5636"/>
                  <a:pt x="21468" y="5684"/>
                  <a:pt x="21456" y="5684"/>
                </a:cubicBezTo>
                <a:cubicBezTo>
                  <a:pt x="21420" y="5612"/>
                  <a:pt x="21337" y="5541"/>
                  <a:pt x="21289" y="5493"/>
                </a:cubicBezTo>
                <a:lnTo>
                  <a:pt x="21289" y="5493"/>
                </a:lnTo>
                <a:cubicBezTo>
                  <a:pt x="21313" y="5517"/>
                  <a:pt x="21337" y="5553"/>
                  <a:pt x="21360" y="5577"/>
                </a:cubicBezTo>
                <a:cubicBezTo>
                  <a:pt x="21331" y="5547"/>
                  <a:pt x="21318" y="5536"/>
                  <a:pt x="21315" y="5536"/>
                </a:cubicBezTo>
                <a:lnTo>
                  <a:pt x="21315" y="5536"/>
                </a:lnTo>
                <a:cubicBezTo>
                  <a:pt x="21305" y="5536"/>
                  <a:pt x="21432" y="5689"/>
                  <a:pt x="21419" y="5689"/>
                </a:cubicBezTo>
                <a:cubicBezTo>
                  <a:pt x="21417" y="5689"/>
                  <a:pt x="21410" y="5684"/>
                  <a:pt x="21396" y="5672"/>
                </a:cubicBezTo>
                <a:lnTo>
                  <a:pt x="21360" y="5624"/>
                </a:lnTo>
                <a:lnTo>
                  <a:pt x="21360" y="5624"/>
                </a:lnTo>
                <a:cubicBezTo>
                  <a:pt x="21371" y="5657"/>
                  <a:pt x="21403" y="5721"/>
                  <a:pt x="21398" y="5721"/>
                </a:cubicBezTo>
                <a:cubicBezTo>
                  <a:pt x="21398" y="5721"/>
                  <a:pt x="21397" y="5720"/>
                  <a:pt x="21396" y="5719"/>
                </a:cubicBezTo>
                <a:cubicBezTo>
                  <a:pt x="21301" y="5624"/>
                  <a:pt x="21360" y="5672"/>
                  <a:pt x="21289" y="5577"/>
                </a:cubicBezTo>
                <a:lnTo>
                  <a:pt x="21289" y="5577"/>
                </a:lnTo>
                <a:cubicBezTo>
                  <a:pt x="21279" y="5596"/>
                  <a:pt x="21379" y="5733"/>
                  <a:pt x="21360" y="5733"/>
                </a:cubicBezTo>
                <a:cubicBezTo>
                  <a:pt x="21356" y="5733"/>
                  <a:pt x="21345" y="5726"/>
                  <a:pt x="21325" y="5708"/>
                </a:cubicBezTo>
                <a:cubicBezTo>
                  <a:pt x="21313" y="5672"/>
                  <a:pt x="21313" y="5660"/>
                  <a:pt x="21301" y="5624"/>
                </a:cubicBezTo>
                <a:cubicBezTo>
                  <a:pt x="21182" y="5517"/>
                  <a:pt x="21206" y="5553"/>
                  <a:pt x="21182" y="5541"/>
                </a:cubicBezTo>
                <a:lnTo>
                  <a:pt x="21110" y="5505"/>
                </a:lnTo>
                <a:lnTo>
                  <a:pt x="21110" y="5505"/>
                </a:lnTo>
                <a:lnTo>
                  <a:pt x="21146" y="5529"/>
                </a:lnTo>
                <a:cubicBezTo>
                  <a:pt x="21372" y="5815"/>
                  <a:pt x="21158" y="5612"/>
                  <a:pt x="21289" y="5803"/>
                </a:cubicBezTo>
                <a:cubicBezTo>
                  <a:pt x="21158" y="5624"/>
                  <a:pt x="21206" y="5708"/>
                  <a:pt x="21110" y="5589"/>
                </a:cubicBezTo>
                <a:cubicBezTo>
                  <a:pt x="21075" y="5553"/>
                  <a:pt x="21027" y="5529"/>
                  <a:pt x="21003" y="5493"/>
                </a:cubicBezTo>
                <a:lnTo>
                  <a:pt x="21003" y="5493"/>
                </a:lnTo>
                <a:cubicBezTo>
                  <a:pt x="21023" y="5524"/>
                  <a:pt x="21026" y="5532"/>
                  <a:pt x="21021" y="5532"/>
                </a:cubicBezTo>
                <a:cubicBezTo>
                  <a:pt x="21014" y="5532"/>
                  <a:pt x="20997" y="5519"/>
                  <a:pt x="20991" y="5519"/>
                </a:cubicBezTo>
                <a:cubicBezTo>
                  <a:pt x="20984" y="5519"/>
                  <a:pt x="20988" y="5532"/>
                  <a:pt x="21027" y="5589"/>
                </a:cubicBezTo>
                <a:cubicBezTo>
                  <a:pt x="20991" y="5553"/>
                  <a:pt x="21015" y="5589"/>
                  <a:pt x="20932" y="5493"/>
                </a:cubicBezTo>
                <a:lnTo>
                  <a:pt x="20932" y="5493"/>
                </a:lnTo>
                <a:cubicBezTo>
                  <a:pt x="20944" y="5541"/>
                  <a:pt x="20991" y="5553"/>
                  <a:pt x="21027" y="5600"/>
                </a:cubicBezTo>
                <a:cubicBezTo>
                  <a:pt x="21054" y="5640"/>
                  <a:pt x="21055" y="5652"/>
                  <a:pt x="21044" y="5652"/>
                </a:cubicBezTo>
                <a:cubicBezTo>
                  <a:pt x="21025" y="5652"/>
                  <a:pt x="20969" y="5615"/>
                  <a:pt x="20948" y="5615"/>
                </a:cubicBezTo>
                <a:cubicBezTo>
                  <a:pt x="20933" y="5615"/>
                  <a:pt x="20935" y="5633"/>
                  <a:pt x="20979" y="5696"/>
                </a:cubicBezTo>
                <a:cubicBezTo>
                  <a:pt x="21015" y="5803"/>
                  <a:pt x="21134" y="5922"/>
                  <a:pt x="21170" y="6005"/>
                </a:cubicBezTo>
                <a:cubicBezTo>
                  <a:pt x="21110" y="5958"/>
                  <a:pt x="21051" y="5874"/>
                  <a:pt x="21051" y="5874"/>
                </a:cubicBezTo>
                <a:cubicBezTo>
                  <a:pt x="21024" y="5856"/>
                  <a:pt x="21007" y="5848"/>
                  <a:pt x="20998" y="5848"/>
                </a:cubicBezTo>
                <a:cubicBezTo>
                  <a:pt x="20985" y="5848"/>
                  <a:pt x="20993" y="5869"/>
                  <a:pt x="21015" y="5898"/>
                </a:cubicBezTo>
                <a:cubicBezTo>
                  <a:pt x="20979" y="5862"/>
                  <a:pt x="20956" y="5839"/>
                  <a:pt x="20908" y="5803"/>
                </a:cubicBezTo>
                <a:lnTo>
                  <a:pt x="20908" y="5803"/>
                </a:lnTo>
                <a:cubicBezTo>
                  <a:pt x="20908" y="5823"/>
                  <a:pt x="21000" y="5909"/>
                  <a:pt x="20988" y="5909"/>
                </a:cubicBezTo>
                <a:cubicBezTo>
                  <a:pt x="20986" y="5909"/>
                  <a:pt x="20979" y="5906"/>
                  <a:pt x="20968" y="5898"/>
                </a:cubicBezTo>
                <a:cubicBezTo>
                  <a:pt x="20932" y="5862"/>
                  <a:pt x="20872" y="5791"/>
                  <a:pt x="20837" y="5743"/>
                </a:cubicBezTo>
                <a:lnTo>
                  <a:pt x="20837" y="5743"/>
                </a:lnTo>
                <a:cubicBezTo>
                  <a:pt x="20860" y="5791"/>
                  <a:pt x="20908" y="5874"/>
                  <a:pt x="20932" y="5910"/>
                </a:cubicBezTo>
                <a:cubicBezTo>
                  <a:pt x="20872" y="5850"/>
                  <a:pt x="20848" y="5815"/>
                  <a:pt x="20813" y="5767"/>
                </a:cubicBezTo>
                <a:lnTo>
                  <a:pt x="20813" y="5767"/>
                </a:lnTo>
                <a:cubicBezTo>
                  <a:pt x="20825" y="5803"/>
                  <a:pt x="20837" y="5862"/>
                  <a:pt x="20932" y="5958"/>
                </a:cubicBezTo>
                <a:lnTo>
                  <a:pt x="20967" y="5975"/>
                </a:lnTo>
                <a:lnTo>
                  <a:pt x="20967" y="5975"/>
                </a:lnTo>
                <a:cubicBezTo>
                  <a:pt x="20940" y="5954"/>
                  <a:pt x="20881" y="5895"/>
                  <a:pt x="20872" y="5886"/>
                </a:cubicBezTo>
                <a:cubicBezTo>
                  <a:pt x="20851" y="5858"/>
                  <a:pt x="20847" y="5848"/>
                  <a:pt x="20852" y="5848"/>
                </a:cubicBezTo>
                <a:cubicBezTo>
                  <a:pt x="20864" y="5848"/>
                  <a:pt x="20930" y="5909"/>
                  <a:pt x="20956" y="5934"/>
                </a:cubicBezTo>
                <a:lnTo>
                  <a:pt x="20968" y="5970"/>
                </a:lnTo>
                <a:cubicBezTo>
                  <a:pt x="21028" y="6020"/>
                  <a:pt x="21056" y="6039"/>
                  <a:pt x="21066" y="6039"/>
                </a:cubicBezTo>
                <a:cubicBezTo>
                  <a:pt x="21092" y="6039"/>
                  <a:pt x="20977" y="5898"/>
                  <a:pt x="21003" y="5898"/>
                </a:cubicBezTo>
                <a:lnTo>
                  <a:pt x="21003" y="5898"/>
                </a:lnTo>
                <a:lnTo>
                  <a:pt x="21146" y="6053"/>
                </a:lnTo>
                <a:lnTo>
                  <a:pt x="21146" y="6053"/>
                </a:lnTo>
                <a:lnTo>
                  <a:pt x="21039" y="5910"/>
                </a:lnTo>
                <a:lnTo>
                  <a:pt x="21039" y="5910"/>
                </a:lnTo>
                <a:cubicBezTo>
                  <a:pt x="21075" y="5946"/>
                  <a:pt x="21170" y="6029"/>
                  <a:pt x="21182" y="6065"/>
                </a:cubicBezTo>
                <a:cubicBezTo>
                  <a:pt x="21200" y="6077"/>
                  <a:pt x="21208" y="6082"/>
                  <a:pt x="21210" y="6082"/>
                </a:cubicBezTo>
                <a:cubicBezTo>
                  <a:pt x="21217" y="6082"/>
                  <a:pt x="21188" y="6053"/>
                  <a:pt x="21194" y="6053"/>
                </a:cubicBezTo>
                <a:lnTo>
                  <a:pt x="21194" y="6053"/>
                </a:lnTo>
                <a:cubicBezTo>
                  <a:pt x="21196" y="6053"/>
                  <a:pt x="21206" y="6059"/>
                  <a:pt x="21229" y="6077"/>
                </a:cubicBezTo>
                <a:cubicBezTo>
                  <a:pt x="21241" y="6089"/>
                  <a:pt x="21253" y="6100"/>
                  <a:pt x="21253" y="6100"/>
                </a:cubicBezTo>
                <a:lnTo>
                  <a:pt x="21218" y="6041"/>
                </a:lnTo>
                <a:lnTo>
                  <a:pt x="21218" y="6041"/>
                </a:lnTo>
                <a:cubicBezTo>
                  <a:pt x="21251" y="6074"/>
                  <a:pt x="21324" y="6138"/>
                  <a:pt x="21307" y="6138"/>
                </a:cubicBezTo>
                <a:cubicBezTo>
                  <a:pt x="21306" y="6138"/>
                  <a:pt x="21304" y="6137"/>
                  <a:pt x="21301" y="6136"/>
                </a:cubicBezTo>
                <a:lnTo>
                  <a:pt x="21301" y="6136"/>
                </a:lnTo>
                <a:cubicBezTo>
                  <a:pt x="21317" y="6147"/>
                  <a:pt x="21326" y="6151"/>
                  <a:pt x="21331" y="6151"/>
                </a:cubicBezTo>
                <a:cubicBezTo>
                  <a:pt x="21352" y="6151"/>
                  <a:pt x="21286" y="6070"/>
                  <a:pt x="21297" y="6070"/>
                </a:cubicBezTo>
                <a:lnTo>
                  <a:pt x="21297" y="6070"/>
                </a:lnTo>
                <a:cubicBezTo>
                  <a:pt x="21301" y="6070"/>
                  <a:pt x="21312" y="6078"/>
                  <a:pt x="21337" y="6100"/>
                </a:cubicBezTo>
                <a:lnTo>
                  <a:pt x="21349" y="6112"/>
                </a:lnTo>
                <a:cubicBezTo>
                  <a:pt x="21325" y="6029"/>
                  <a:pt x="21241" y="5993"/>
                  <a:pt x="21134" y="5839"/>
                </a:cubicBezTo>
                <a:lnTo>
                  <a:pt x="21134" y="5839"/>
                </a:lnTo>
                <a:lnTo>
                  <a:pt x="21420" y="6112"/>
                </a:lnTo>
                <a:lnTo>
                  <a:pt x="21313" y="5993"/>
                </a:lnTo>
                <a:lnTo>
                  <a:pt x="21313" y="5993"/>
                </a:lnTo>
                <a:cubicBezTo>
                  <a:pt x="21313" y="5993"/>
                  <a:pt x="21325" y="6005"/>
                  <a:pt x="21372" y="6053"/>
                </a:cubicBezTo>
                <a:cubicBezTo>
                  <a:pt x="21301" y="5958"/>
                  <a:pt x="21325" y="5993"/>
                  <a:pt x="21253" y="5922"/>
                </a:cubicBezTo>
                <a:lnTo>
                  <a:pt x="21253" y="5922"/>
                </a:lnTo>
                <a:cubicBezTo>
                  <a:pt x="21279" y="5940"/>
                  <a:pt x="21293" y="5946"/>
                  <a:pt x="21302" y="5946"/>
                </a:cubicBezTo>
                <a:cubicBezTo>
                  <a:pt x="21319" y="5946"/>
                  <a:pt x="21315" y="5925"/>
                  <a:pt x="21325" y="5925"/>
                </a:cubicBezTo>
                <a:cubicBezTo>
                  <a:pt x="21328" y="5925"/>
                  <a:pt x="21333" y="5928"/>
                  <a:pt x="21340" y="5934"/>
                </a:cubicBezTo>
                <a:lnTo>
                  <a:pt x="21340" y="5934"/>
                </a:lnTo>
                <a:cubicBezTo>
                  <a:pt x="21330" y="5924"/>
                  <a:pt x="21319" y="5913"/>
                  <a:pt x="21301" y="5886"/>
                </a:cubicBezTo>
                <a:lnTo>
                  <a:pt x="21301" y="5886"/>
                </a:lnTo>
                <a:cubicBezTo>
                  <a:pt x="21359" y="5948"/>
                  <a:pt x="21380" y="5967"/>
                  <a:pt x="21385" y="5967"/>
                </a:cubicBezTo>
                <a:cubicBezTo>
                  <a:pt x="21394" y="5967"/>
                  <a:pt x="21348" y="5904"/>
                  <a:pt x="21359" y="5904"/>
                </a:cubicBezTo>
                <a:cubicBezTo>
                  <a:pt x="21362" y="5904"/>
                  <a:pt x="21370" y="5909"/>
                  <a:pt x="21384" y="5922"/>
                </a:cubicBezTo>
                <a:cubicBezTo>
                  <a:pt x="21480" y="6029"/>
                  <a:pt x="21420" y="5981"/>
                  <a:pt x="21515" y="6065"/>
                </a:cubicBezTo>
                <a:cubicBezTo>
                  <a:pt x="21466" y="6004"/>
                  <a:pt x="21454" y="5984"/>
                  <a:pt x="21460" y="5984"/>
                </a:cubicBezTo>
                <a:cubicBezTo>
                  <a:pt x="21471" y="5984"/>
                  <a:pt x="21540" y="6048"/>
                  <a:pt x="21551" y="6048"/>
                </a:cubicBezTo>
                <a:cubicBezTo>
                  <a:pt x="21553" y="6048"/>
                  <a:pt x="21553" y="6046"/>
                  <a:pt x="21551" y="6041"/>
                </a:cubicBezTo>
                <a:cubicBezTo>
                  <a:pt x="21432" y="5898"/>
                  <a:pt x="21527" y="5958"/>
                  <a:pt x="21503" y="5898"/>
                </a:cubicBezTo>
                <a:lnTo>
                  <a:pt x="21503" y="5898"/>
                </a:lnTo>
                <a:cubicBezTo>
                  <a:pt x="21539" y="5946"/>
                  <a:pt x="21599" y="5946"/>
                  <a:pt x="21658" y="5993"/>
                </a:cubicBezTo>
                <a:lnTo>
                  <a:pt x="21682" y="6017"/>
                </a:lnTo>
                <a:cubicBezTo>
                  <a:pt x="21563" y="5862"/>
                  <a:pt x="21599" y="5874"/>
                  <a:pt x="21587" y="5839"/>
                </a:cubicBezTo>
                <a:lnTo>
                  <a:pt x="21587" y="5839"/>
                </a:lnTo>
                <a:cubicBezTo>
                  <a:pt x="21658" y="5922"/>
                  <a:pt x="21682" y="5958"/>
                  <a:pt x="21706" y="6005"/>
                </a:cubicBezTo>
                <a:lnTo>
                  <a:pt x="21718" y="5993"/>
                </a:lnTo>
                <a:cubicBezTo>
                  <a:pt x="21682" y="5946"/>
                  <a:pt x="21670" y="5922"/>
                  <a:pt x="21658" y="5898"/>
                </a:cubicBezTo>
                <a:lnTo>
                  <a:pt x="21658" y="5898"/>
                </a:lnTo>
                <a:lnTo>
                  <a:pt x="21753" y="6017"/>
                </a:lnTo>
                <a:cubicBezTo>
                  <a:pt x="21753" y="5997"/>
                  <a:pt x="21696" y="5896"/>
                  <a:pt x="21724" y="5896"/>
                </a:cubicBezTo>
                <a:cubicBezTo>
                  <a:pt x="21730" y="5896"/>
                  <a:pt x="21739" y="5900"/>
                  <a:pt x="21753" y="5910"/>
                </a:cubicBezTo>
                <a:cubicBezTo>
                  <a:pt x="21670" y="5803"/>
                  <a:pt x="21503" y="5636"/>
                  <a:pt x="21480" y="5541"/>
                </a:cubicBezTo>
                <a:lnTo>
                  <a:pt x="21480" y="5541"/>
                </a:lnTo>
                <a:cubicBezTo>
                  <a:pt x="21506" y="5585"/>
                  <a:pt x="21559" y="5649"/>
                  <a:pt x="21589" y="5689"/>
                </a:cubicBezTo>
                <a:lnTo>
                  <a:pt x="21589" y="5689"/>
                </a:lnTo>
                <a:cubicBezTo>
                  <a:pt x="21589" y="5689"/>
                  <a:pt x="21589" y="5689"/>
                  <a:pt x="21590" y="5689"/>
                </a:cubicBezTo>
                <a:lnTo>
                  <a:pt x="21590" y="5689"/>
                </a:lnTo>
                <a:cubicBezTo>
                  <a:pt x="21591" y="5689"/>
                  <a:pt x="21594" y="5691"/>
                  <a:pt x="21599" y="5696"/>
                </a:cubicBezTo>
                <a:lnTo>
                  <a:pt x="21670" y="5791"/>
                </a:lnTo>
                <a:cubicBezTo>
                  <a:pt x="21675" y="5796"/>
                  <a:pt x="21677" y="5798"/>
                  <a:pt x="21678" y="5798"/>
                </a:cubicBezTo>
                <a:cubicBezTo>
                  <a:pt x="21682" y="5798"/>
                  <a:pt x="21620" y="5719"/>
                  <a:pt x="21621" y="5719"/>
                </a:cubicBezTo>
                <a:lnTo>
                  <a:pt x="21621" y="5719"/>
                </a:lnTo>
                <a:cubicBezTo>
                  <a:pt x="21621" y="5719"/>
                  <a:pt x="21622" y="5719"/>
                  <a:pt x="21622" y="5719"/>
                </a:cubicBezTo>
                <a:cubicBezTo>
                  <a:pt x="21682" y="5803"/>
                  <a:pt x="21670" y="5767"/>
                  <a:pt x="21730" y="5839"/>
                </a:cubicBezTo>
                <a:cubicBezTo>
                  <a:pt x="21730" y="5839"/>
                  <a:pt x="21714" y="5823"/>
                  <a:pt x="21710" y="5823"/>
                </a:cubicBezTo>
                <a:lnTo>
                  <a:pt x="21710" y="5823"/>
                </a:lnTo>
                <a:cubicBezTo>
                  <a:pt x="21708" y="5823"/>
                  <a:pt x="21710" y="5827"/>
                  <a:pt x="21718" y="5839"/>
                </a:cubicBezTo>
                <a:cubicBezTo>
                  <a:pt x="21730" y="5850"/>
                  <a:pt x="21777" y="5886"/>
                  <a:pt x="21837" y="5946"/>
                </a:cubicBezTo>
                <a:cubicBezTo>
                  <a:pt x="21789" y="5898"/>
                  <a:pt x="21741" y="5839"/>
                  <a:pt x="21741" y="5827"/>
                </a:cubicBezTo>
                <a:cubicBezTo>
                  <a:pt x="21743" y="5824"/>
                  <a:pt x="21744" y="5824"/>
                  <a:pt x="21746" y="5824"/>
                </a:cubicBezTo>
                <a:cubicBezTo>
                  <a:pt x="21766" y="5824"/>
                  <a:pt x="21829" y="5925"/>
                  <a:pt x="21872" y="5958"/>
                </a:cubicBezTo>
                <a:cubicBezTo>
                  <a:pt x="21825" y="5898"/>
                  <a:pt x="21884" y="5946"/>
                  <a:pt x="21789" y="5827"/>
                </a:cubicBezTo>
                <a:cubicBezTo>
                  <a:pt x="21790" y="5826"/>
                  <a:pt x="21791" y="5825"/>
                  <a:pt x="21793" y="5825"/>
                </a:cubicBezTo>
                <a:cubicBezTo>
                  <a:pt x="21807" y="5825"/>
                  <a:pt x="21839" y="5877"/>
                  <a:pt x="21861" y="5910"/>
                </a:cubicBezTo>
                <a:cubicBezTo>
                  <a:pt x="21837" y="5850"/>
                  <a:pt x="21896" y="5862"/>
                  <a:pt x="21789" y="5743"/>
                </a:cubicBezTo>
                <a:lnTo>
                  <a:pt x="21777" y="5731"/>
                </a:lnTo>
                <a:cubicBezTo>
                  <a:pt x="21758" y="5681"/>
                  <a:pt x="21762" y="5666"/>
                  <a:pt x="21777" y="5666"/>
                </a:cubicBezTo>
                <a:cubicBezTo>
                  <a:pt x="21799" y="5666"/>
                  <a:pt x="21844" y="5701"/>
                  <a:pt x="21864" y="5701"/>
                </a:cubicBezTo>
                <a:cubicBezTo>
                  <a:pt x="21871" y="5701"/>
                  <a:pt x="21875" y="5697"/>
                  <a:pt x="21872" y="5684"/>
                </a:cubicBezTo>
                <a:lnTo>
                  <a:pt x="21872" y="5684"/>
                </a:lnTo>
                <a:lnTo>
                  <a:pt x="21908" y="5719"/>
                </a:lnTo>
                <a:cubicBezTo>
                  <a:pt x="21884" y="5660"/>
                  <a:pt x="21920" y="5672"/>
                  <a:pt x="21872" y="5565"/>
                </a:cubicBezTo>
                <a:lnTo>
                  <a:pt x="21872" y="5565"/>
                </a:lnTo>
                <a:cubicBezTo>
                  <a:pt x="21872" y="5565"/>
                  <a:pt x="21932" y="5636"/>
                  <a:pt x="21968" y="5696"/>
                </a:cubicBezTo>
                <a:cubicBezTo>
                  <a:pt x="21960" y="5664"/>
                  <a:pt x="21946" y="5632"/>
                  <a:pt x="21956" y="5632"/>
                </a:cubicBezTo>
                <a:cubicBezTo>
                  <a:pt x="21961" y="5632"/>
                  <a:pt x="21972" y="5640"/>
                  <a:pt x="21991" y="5660"/>
                </a:cubicBezTo>
                <a:cubicBezTo>
                  <a:pt x="22011" y="5706"/>
                  <a:pt x="22023" y="5719"/>
                  <a:pt x="22027" y="5722"/>
                </a:cubicBezTo>
                <a:lnTo>
                  <a:pt x="22027" y="5722"/>
                </a:lnTo>
                <a:cubicBezTo>
                  <a:pt x="22025" y="5721"/>
                  <a:pt x="22021" y="5719"/>
                  <a:pt x="22015" y="5719"/>
                </a:cubicBezTo>
                <a:cubicBezTo>
                  <a:pt x="22042" y="5733"/>
                  <a:pt x="22068" y="5760"/>
                  <a:pt x="22076" y="5760"/>
                </a:cubicBezTo>
                <a:cubicBezTo>
                  <a:pt x="22083" y="5760"/>
                  <a:pt x="22078" y="5742"/>
                  <a:pt x="22051" y="5684"/>
                </a:cubicBezTo>
                <a:lnTo>
                  <a:pt x="22051" y="5684"/>
                </a:lnTo>
                <a:cubicBezTo>
                  <a:pt x="22092" y="5765"/>
                  <a:pt x="22122" y="5797"/>
                  <a:pt x="22132" y="5797"/>
                </a:cubicBezTo>
                <a:cubicBezTo>
                  <a:pt x="22137" y="5797"/>
                  <a:pt x="22138" y="5790"/>
                  <a:pt x="22134" y="5779"/>
                </a:cubicBezTo>
                <a:lnTo>
                  <a:pt x="22075" y="5708"/>
                </a:lnTo>
                <a:cubicBezTo>
                  <a:pt x="22075" y="5696"/>
                  <a:pt x="22078" y="5693"/>
                  <a:pt x="22082" y="5693"/>
                </a:cubicBezTo>
                <a:cubicBezTo>
                  <a:pt x="22087" y="5693"/>
                  <a:pt x="22093" y="5696"/>
                  <a:pt x="22099" y="5696"/>
                </a:cubicBezTo>
                <a:lnTo>
                  <a:pt x="22194" y="5839"/>
                </a:lnTo>
                <a:cubicBezTo>
                  <a:pt x="22215" y="5863"/>
                  <a:pt x="22227" y="5873"/>
                  <a:pt x="22233" y="5873"/>
                </a:cubicBezTo>
                <a:cubicBezTo>
                  <a:pt x="22257" y="5873"/>
                  <a:pt x="22171" y="5695"/>
                  <a:pt x="22197" y="5695"/>
                </a:cubicBezTo>
                <a:cubicBezTo>
                  <a:pt x="22206" y="5695"/>
                  <a:pt x="22229" y="5718"/>
                  <a:pt x="22277" y="5779"/>
                </a:cubicBezTo>
                <a:cubicBezTo>
                  <a:pt x="22218" y="5672"/>
                  <a:pt x="22206" y="5719"/>
                  <a:pt x="22146" y="5600"/>
                </a:cubicBezTo>
                <a:lnTo>
                  <a:pt x="22146" y="5600"/>
                </a:lnTo>
                <a:cubicBezTo>
                  <a:pt x="22158" y="5600"/>
                  <a:pt x="22206" y="5660"/>
                  <a:pt x="22242" y="5708"/>
                </a:cubicBezTo>
                <a:cubicBezTo>
                  <a:pt x="22277" y="5755"/>
                  <a:pt x="22325" y="5803"/>
                  <a:pt x="22325" y="5803"/>
                </a:cubicBezTo>
                <a:cubicBezTo>
                  <a:pt x="22333" y="5811"/>
                  <a:pt x="22337" y="5814"/>
                  <a:pt x="22339" y="5814"/>
                </a:cubicBezTo>
                <a:cubicBezTo>
                  <a:pt x="22356" y="5814"/>
                  <a:pt x="22236" y="5619"/>
                  <a:pt x="22256" y="5619"/>
                </a:cubicBezTo>
                <a:cubicBezTo>
                  <a:pt x="22258" y="5619"/>
                  <a:pt x="22261" y="5621"/>
                  <a:pt x="22265" y="5624"/>
                </a:cubicBezTo>
                <a:cubicBezTo>
                  <a:pt x="22230" y="5565"/>
                  <a:pt x="22146" y="5434"/>
                  <a:pt x="22134" y="5374"/>
                </a:cubicBezTo>
                <a:lnTo>
                  <a:pt x="22134" y="5374"/>
                </a:lnTo>
                <a:cubicBezTo>
                  <a:pt x="22158" y="5374"/>
                  <a:pt x="22289" y="5577"/>
                  <a:pt x="22301" y="5624"/>
                </a:cubicBezTo>
                <a:cubicBezTo>
                  <a:pt x="22301" y="5627"/>
                  <a:pt x="22300" y="5629"/>
                  <a:pt x="22299" y="5629"/>
                </a:cubicBezTo>
                <a:cubicBezTo>
                  <a:pt x="22295" y="5629"/>
                  <a:pt x="22286" y="5618"/>
                  <a:pt x="22277" y="5600"/>
                </a:cubicBezTo>
                <a:lnTo>
                  <a:pt x="22277" y="5600"/>
                </a:lnTo>
                <a:cubicBezTo>
                  <a:pt x="22289" y="5624"/>
                  <a:pt x="22289" y="5648"/>
                  <a:pt x="22337" y="5708"/>
                </a:cubicBezTo>
                <a:lnTo>
                  <a:pt x="22301" y="5648"/>
                </a:lnTo>
                <a:lnTo>
                  <a:pt x="22301" y="5648"/>
                </a:lnTo>
                <a:cubicBezTo>
                  <a:pt x="22337" y="5696"/>
                  <a:pt x="22361" y="5684"/>
                  <a:pt x="22408" y="5767"/>
                </a:cubicBezTo>
                <a:cubicBezTo>
                  <a:pt x="22384" y="5708"/>
                  <a:pt x="22361" y="5684"/>
                  <a:pt x="22337" y="5660"/>
                </a:cubicBezTo>
                <a:lnTo>
                  <a:pt x="22337" y="5660"/>
                </a:lnTo>
                <a:cubicBezTo>
                  <a:pt x="22354" y="5677"/>
                  <a:pt x="22364" y="5682"/>
                  <a:pt x="22371" y="5682"/>
                </a:cubicBezTo>
                <a:cubicBezTo>
                  <a:pt x="22383" y="5682"/>
                  <a:pt x="22385" y="5668"/>
                  <a:pt x="22396" y="5668"/>
                </a:cubicBezTo>
                <a:cubicBezTo>
                  <a:pt x="22401" y="5668"/>
                  <a:pt x="22408" y="5672"/>
                  <a:pt x="22420" y="5684"/>
                </a:cubicBezTo>
                <a:cubicBezTo>
                  <a:pt x="22396" y="5648"/>
                  <a:pt x="22361" y="5589"/>
                  <a:pt x="22361" y="5589"/>
                </a:cubicBezTo>
                <a:lnTo>
                  <a:pt x="22361" y="5589"/>
                </a:lnTo>
                <a:cubicBezTo>
                  <a:pt x="22370" y="5595"/>
                  <a:pt x="22376" y="5598"/>
                  <a:pt x="22380" y="5598"/>
                </a:cubicBezTo>
                <a:cubicBezTo>
                  <a:pt x="22403" y="5598"/>
                  <a:pt x="22315" y="5477"/>
                  <a:pt x="22325" y="5446"/>
                </a:cubicBezTo>
                <a:lnTo>
                  <a:pt x="22325" y="5446"/>
                </a:lnTo>
                <a:cubicBezTo>
                  <a:pt x="22371" y="5501"/>
                  <a:pt x="22410" y="5592"/>
                  <a:pt x="22420" y="5592"/>
                </a:cubicBezTo>
                <a:cubicBezTo>
                  <a:pt x="22422" y="5592"/>
                  <a:pt x="22423" y="5584"/>
                  <a:pt x="22420" y="5565"/>
                </a:cubicBezTo>
                <a:lnTo>
                  <a:pt x="22420" y="5565"/>
                </a:lnTo>
                <a:cubicBezTo>
                  <a:pt x="22453" y="5609"/>
                  <a:pt x="22497" y="5695"/>
                  <a:pt x="22512" y="5745"/>
                </a:cubicBezTo>
                <a:lnTo>
                  <a:pt x="22512" y="5745"/>
                </a:lnTo>
                <a:cubicBezTo>
                  <a:pt x="22506" y="5722"/>
                  <a:pt x="22508" y="5713"/>
                  <a:pt x="22514" y="5713"/>
                </a:cubicBezTo>
                <a:cubicBezTo>
                  <a:pt x="22534" y="5713"/>
                  <a:pt x="22602" y="5806"/>
                  <a:pt x="22611" y="5815"/>
                </a:cubicBezTo>
                <a:lnTo>
                  <a:pt x="22634" y="5862"/>
                </a:lnTo>
                <a:cubicBezTo>
                  <a:pt x="22623" y="5827"/>
                  <a:pt x="22623" y="5827"/>
                  <a:pt x="22634" y="5827"/>
                </a:cubicBezTo>
                <a:lnTo>
                  <a:pt x="22563" y="5719"/>
                </a:lnTo>
                <a:lnTo>
                  <a:pt x="22563" y="5719"/>
                </a:lnTo>
                <a:cubicBezTo>
                  <a:pt x="22585" y="5741"/>
                  <a:pt x="22587" y="5733"/>
                  <a:pt x="22605" y="5769"/>
                </a:cubicBezTo>
                <a:lnTo>
                  <a:pt x="22605" y="5769"/>
                </a:lnTo>
                <a:cubicBezTo>
                  <a:pt x="22568" y="5698"/>
                  <a:pt x="22502" y="5596"/>
                  <a:pt x="22468" y="5505"/>
                </a:cubicBezTo>
                <a:lnTo>
                  <a:pt x="22468" y="5505"/>
                </a:lnTo>
                <a:cubicBezTo>
                  <a:pt x="22474" y="5513"/>
                  <a:pt x="22477" y="5516"/>
                  <a:pt x="22480" y="5516"/>
                </a:cubicBezTo>
                <a:cubicBezTo>
                  <a:pt x="22486" y="5516"/>
                  <a:pt x="22482" y="5496"/>
                  <a:pt x="22489" y="5496"/>
                </a:cubicBezTo>
                <a:cubicBezTo>
                  <a:pt x="22495" y="5496"/>
                  <a:pt x="22507" y="5510"/>
                  <a:pt x="22539" y="5565"/>
                </a:cubicBezTo>
                <a:cubicBezTo>
                  <a:pt x="22535" y="5561"/>
                  <a:pt x="22532" y="5560"/>
                  <a:pt x="22530" y="5560"/>
                </a:cubicBezTo>
                <a:cubicBezTo>
                  <a:pt x="22515" y="5560"/>
                  <a:pt x="22608" y="5692"/>
                  <a:pt x="22611" y="5736"/>
                </a:cubicBezTo>
                <a:lnTo>
                  <a:pt x="22611" y="5736"/>
                </a:lnTo>
                <a:cubicBezTo>
                  <a:pt x="22612" y="5735"/>
                  <a:pt x="22612" y="5734"/>
                  <a:pt x="22614" y="5734"/>
                </a:cubicBezTo>
                <a:cubicBezTo>
                  <a:pt x="22617" y="5734"/>
                  <a:pt x="22623" y="5737"/>
                  <a:pt x="22634" y="5743"/>
                </a:cubicBezTo>
                <a:cubicBezTo>
                  <a:pt x="22646" y="5755"/>
                  <a:pt x="22646" y="5767"/>
                  <a:pt x="22646" y="5779"/>
                </a:cubicBezTo>
                <a:cubicBezTo>
                  <a:pt x="22663" y="5799"/>
                  <a:pt x="22671" y="5808"/>
                  <a:pt x="22675" y="5808"/>
                </a:cubicBezTo>
                <a:cubicBezTo>
                  <a:pt x="22690" y="5808"/>
                  <a:pt x="22579" y="5610"/>
                  <a:pt x="22599" y="5600"/>
                </a:cubicBezTo>
                <a:lnTo>
                  <a:pt x="22599" y="5600"/>
                </a:lnTo>
                <a:cubicBezTo>
                  <a:pt x="22630" y="5673"/>
                  <a:pt x="22670" y="5736"/>
                  <a:pt x="22680" y="5736"/>
                </a:cubicBezTo>
                <a:cubicBezTo>
                  <a:pt x="22681" y="5736"/>
                  <a:pt x="22682" y="5735"/>
                  <a:pt x="22682" y="5731"/>
                </a:cubicBezTo>
                <a:lnTo>
                  <a:pt x="22682" y="5731"/>
                </a:lnTo>
                <a:cubicBezTo>
                  <a:pt x="22682" y="5732"/>
                  <a:pt x="22681" y="5732"/>
                  <a:pt x="22680" y="5732"/>
                </a:cubicBezTo>
                <a:cubicBezTo>
                  <a:pt x="22665" y="5732"/>
                  <a:pt x="22598" y="5598"/>
                  <a:pt x="22575" y="5529"/>
                </a:cubicBezTo>
                <a:lnTo>
                  <a:pt x="22575" y="5529"/>
                </a:lnTo>
                <a:cubicBezTo>
                  <a:pt x="22588" y="5542"/>
                  <a:pt x="22595" y="5547"/>
                  <a:pt x="22599" y="5547"/>
                </a:cubicBezTo>
                <a:cubicBezTo>
                  <a:pt x="22612" y="5547"/>
                  <a:pt x="22577" y="5481"/>
                  <a:pt x="22587" y="5481"/>
                </a:cubicBezTo>
                <a:lnTo>
                  <a:pt x="22551" y="5458"/>
                </a:lnTo>
                <a:cubicBezTo>
                  <a:pt x="22515" y="5374"/>
                  <a:pt x="22527" y="5374"/>
                  <a:pt x="22527" y="5350"/>
                </a:cubicBezTo>
                <a:lnTo>
                  <a:pt x="22527" y="5350"/>
                </a:lnTo>
                <a:cubicBezTo>
                  <a:pt x="22563" y="5410"/>
                  <a:pt x="22539" y="5398"/>
                  <a:pt x="22563" y="5422"/>
                </a:cubicBezTo>
                <a:cubicBezTo>
                  <a:pt x="22547" y="5387"/>
                  <a:pt x="22544" y="5375"/>
                  <a:pt x="22547" y="5375"/>
                </a:cubicBezTo>
                <a:lnTo>
                  <a:pt x="22547" y="5375"/>
                </a:lnTo>
                <a:cubicBezTo>
                  <a:pt x="22558" y="5375"/>
                  <a:pt x="22623" y="5470"/>
                  <a:pt x="22637" y="5470"/>
                </a:cubicBezTo>
                <a:cubicBezTo>
                  <a:pt x="22640" y="5470"/>
                  <a:pt x="22640" y="5463"/>
                  <a:pt x="22634" y="5446"/>
                </a:cubicBezTo>
                <a:lnTo>
                  <a:pt x="22634" y="5446"/>
                </a:lnTo>
                <a:cubicBezTo>
                  <a:pt x="22670" y="5493"/>
                  <a:pt x="22718" y="5600"/>
                  <a:pt x="22742" y="5636"/>
                </a:cubicBezTo>
                <a:cubicBezTo>
                  <a:pt x="22733" y="5609"/>
                  <a:pt x="22733" y="5599"/>
                  <a:pt x="22738" y="5599"/>
                </a:cubicBezTo>
                <a:cubicBezTo>
                  <a:pt x="22749" y="5599"/>
                  <a:pt x="22789" y="5661"/>
                  <a:pt x="22801" y="5661"/>
                </a:cubicBezTo>
                <a:cubicBezTo>
                  <a:pt x="22805" y="5661"/>
                  <a:pt x="22806" y="5654"/>
                  <a:pt x="22801" y="5636"/>
                </a:cubicBezTo>
                <a:cubicBezTo>
                  <a:pt x="22730" y="5529"/>
                  <a:pt x="22742" y="5553"/>
                  <a:pt x="22706" y="5446"/>
                </a:cubicBezTo>
                <a:lnTo>
                  <a:pt x="22706" y="5446"/>
                </a:lnTo>
                <a:lnTo>
                  <a:pt x="22718" y="5541"/>
                </a:lnTo>
                <a:lnTo>
                  <a:pt x="22646" y="5362"/>
                </a:lnTo>
                <a:lnTo>
                  <a:pt x="22646" y="5362"/>
                </a:lnTo>
                <a:cubicBezTo>
                  <a:pt x="22635" y="5373"/>
                  <a:pt x="22665" y="5435"/>
                  <a:pt x="22651" y="5435"/>
                </a:cubicBezTo>
                <a:cubicBezTo>
                  <a:pt x="22650" y="5435"/>
                  <a:pt x="22648" y="5435"/>
                  <a:pt x="22646" y="5434"/>
                </a:cubicBezTo>
                <a:cubicBezTo>
                  <a:pt x="22611" y="5338"/>
                  <a:pt x="22623" y="5362"/>
                  <a:pt x="22575" y="5279"/>
                </a:cubicBezTo>
                <a:lnTo>
                  <a:pt x="22575" y="5279"/>
                </a:lnTo>
                <a:cubicBezTo>
                  <a:pt x="22597" y="5315"/>
                  <a:pt x="22607" y="5328"/>
                  <a:pt x="22612" y="5328"/>
                </a:cubicBezTo>
                <a:cubicBezTo>
                  <a:pt x="22622" y="5328"/>
                  <a:pt x="22590" y="5241"/>
                  <a:pt x="22600" y="5241"/>
                </a:cubicBezTo>
                <a:lnTo>
                  <a:pt x="22600" y="5241"/>
                </a:lnTo>
                <a:cubicBezTo>
                  <a:pt x="22604" y="5241"/>
                  <a:pt x="22610" y="5249"/>
                  <a:pt x="22623" y="5267"/>
                </a:cubicBezTo>
                <a:lnTo>
                  <a:pt x="22765" y="5541"/>
                </a:lnTo>
                <a:cubicBezTo>
                  <a:pt x="22779" y="5559"/>
                  <a:pt x="22788" y="5566"/>
                  <a:pt x="22793" y="5566"/>
                </a:cubicBezTo>
                <a:cubicBezTo>
                  <a:pt x="22815" y="5566"/>
                  <a:pt x="22766" y="5425"/>
                  <a:pt x="22788" y="5425"/>
                </a:cubicBezTo>
                <a:cubicBezTo>
                  <a:pt x="22791" y="5425"/>
                  <a:pt x="22795" y="5428"/>
                  <a:pt x="22801" y="5434"/>
                </a:cubicBezTo>
                <a:lnTo>
                  <a:pt x="22777" y="5386"/>
                </a:lnTo>
                <a:cubicBezTo>
                  <a:pt x="22750" y="5337"/>
                  <a:pt x="22750" y="5328"/>
                  <a:pt x="22757" y="5328"/>
                </a:cubicBezTo>
                <a:cubicBezTo>
                  <a:pt x="22762" y="5328"/>
                  <a:pt x="22768" y="5331"/>
                  <a:pt x="22773" y="5331"/>
                </a:cubicBezTo>
                <a:cubicBezTo>
                  <a:pt x="22778" y="5331"/>
                  <a:pt x="22781" y="5328"/>
                  <a:pt x="22777" y="5315"/>
                </a:cubicBezTo>
                <a:lnTo>
                  <a:pt x="22777" y="5315"/>
                </a:lnTo>
                <a:cubicBezTo>
                  <a:pt x="22813" y="5410"/>
                  <a:pt x="22837" y="5434"/>
                  <a:pt x="22873" y="5493"/>
                </a:cubicBezTo>
                <a:cubicBezTo>
                  <a:pt x="22837" y="5422"/>
                  <a:pt x="22896" y="5481"/>
                  <a:pt x="22813" y="5303"/>
                </a:cubicBezTo>
                <a:lnTo>
                  <a:pt x="22813" y="5303"/>
                </a:lnTo>
                <a:lnTo>
                  <a:pt x="22884" y="5410"/>
                </a:lnTo>
                <a:cubicBezTo>
                  <a:pt x="22888" y="5412"/>
                  <a:pt x="22890" y="5413"/>
                  <a:pt x="22892" y="5413"/>
                </a:cubicBezTo>
                <a:cubicBezTo>
                  <a:pt x="22927" y="5413"/>
                  <a:pt x="22797" y="5148"/>
                  <a:pt x="22834" y="5148"/>
                </a:cubicBezTo>
                <a:cubicBezTo>
                  <a:pt x="22835" y="5148"/>
                  <a:pt x="22836" y="5148"/>
                  <a:pt x="22837" y="5148"/>
                </a:cubicBezTo>
                <a:cubicBezTo>
                  <a:pt x="22873" y="5255"/>
                  <a:pt x="22920" y="5315"/>
                  <a:pt x="22932" y="5398"/>
                </a:cubicBezTo>
                <a:cubicBezTo>
                  <a:pt x="22935" y="5398"/>
                  <a:pt x="22938" y="5399"/>
                  <a:pt x="22940" y="5399"/>
                </a:cubicBezTo>
                <a:cubicBezTo>
                  <a:pt x="22948" y="5399"/>
                  <a:pt x="22950" y="5392"/>
                  <a:pt x="22932" y="5338"/>
                </a:cubicBezTo>
                <a:lnTo>
                  <a:pt x="22932" y="5338"/>
                </a:lnTo>
                <a:cubicBezTo>
                  <a:pt x="22935" y="5347"/>
                  <a:pt x="22937" y="5350"/>
                  <a:pt x="22938" y="5350"/>
                </a:cubicBezTo>
                <a:cubicBezTo>
                  <a:pt x="22941" y="5350"/>
                  <a:pt x="22918" y="5269"/>
                  <a:pt x="22927" y="5269"/>
                </a:cubicBezTo>
                <a:lnTo>
                  <a:pt x="22927" y="5269"/>
                </a:lnTo>
                <a:cubicBezTo>
                  <a:pt x="22929" y="5269"/>
                  <a:pt x="22933" y="5273"/>
                  <a:pt x="22938" y="5281"/>
                </a:cubicBezTo>
                <a:lnTo>
                  <a:pt x="22938" y="5281"/>
                </a:lnTo>
                <a:cubicBezTo>
                  <a:pt x="22915" y="5239"/>
                  <a:pt x="22885" y="5148"/>
                  <a:pt x="22896" y="5148"/>
                </a:cubicBezTo>
                <a:lnTo>
                  <a:pt x="22896" y="5148"/>
                </a:lnTo>
                <a:cubicBezTo>
                  <a:pt x="22908" y="5172"/>
                  <a:pt x="22920" y="5196"/>
                  <a:pt x="22920" y="5196"/>
                </a:cubicBezTo>
                <a:cubicBezTo>
                  <a:pt x="22896" y="5148"/>
                  <a:pt x="22896" y="5124"/>
                  <a:pt x="22849" y="5029"/>
                </a:cubicBezTo>
                <a:lnTo>
                  <a:pt x="22849" y="5029"/>
                </a:lnTo>
                <a:cubicBezTo>
                  <a:pt x="22900" y="5124"/>
                  <a:pt x="22924" y="5149"/>
                  <a:pt x="22938" y="5149"/>
                </a:cubicBezTo>
                <a:cubicBezTo>
                  <a:pt x="22954" y="5149"/>
                  <a:pt x="22958" y="5118"/>
                  <a:pt x="22974" y="5118"/>
                </a:cubicBezTo>
                <a:cubicBezTo>
                  <a:pt x="22988" y="5118"/>
                  <a:pt x="23009" y="5137"/>
                  <a:pt x="23051" y="5208"/>
                </a:cubicBezTo>
                <a:cubicBezTo>
                  <a:pt x="23051" y="5172"/>
                  <a:pt x="23063" y="5136"/>
                  <a:pt x="23075" y="5112"/>
                </a:cubicBezTo>
                <a:cubicBezTo>
                  <a:pt x="23087" y="5148"/>
                  <a:pt x="23099" y="5160"/>
                  <a:pt x="23087" y="5160"/>
                </a:cubicBezTo>
                <a:cubicBezTo>
                  <a:pt x="23093" y="5166"/>
                  <a:pt x="23098" y="5169"/>
                  <a:pt x="23101" y="5169"/>
                </a:cubicBezTo>
                <a:cubicBezTo>
                  <a:pt x="23124" y="5169"/>
                  <a:pt x="23020" y="4953"/>
                  <a:pt x="23035" y="4953"/>
                </a:cubicBezTo>
                <a:lnTo>
                  <a:pt x="23035" y="4953"/>
                </a:lnTo>
                <a:cubicBezTo>
                  <a:pt x="23038" y="4953"/>
                  <a:pt x="23043" y="4958"/>
                  <a:pt x="23051" y="4969"/>
                </a:cubicBezTo>
                <a:cubicBezTo>
                  <a:pt x="23134" y="5112"/>
                  <a:pt x="23075" y="5053"/>
                  <a:pt x="23111" y="5112"/>
                </a:cubicBezTo>
                <a:cubicBezTo>
                  <a:pt x="23156" y="5211"/>
                  <a:pt x="23174" y="5241"/>
                  <a:pt x="23180" y="5241"/>
                </a:cubicBezTo>
                <a:cubicBezTo>
                  <a:pt x="23190" y="5241"/>
                  <a:pt x="23174" y="5174"/>
                  <a:pt x="23190" y="5174"/>
                </a:cubicBezTo>
                <a:cubicBezTo>
                  <a:pt x="23196" y="5174"/>
                  <a:pt x="23208" y="5186"/>
                  <a:pt x="23230" y="5219"/>
                </a:cubicBezTo>
                <a:lnTo>
                  <a:pt x="23230" y="5243"/>
                </a:lnTo>
                <a:cubicBezTo>
                  <a:pt x="23240" y="5260"/>
                  <a:pt x="23247" y="5267"/>
                  <a:pt x="23250" y="5267"/>
                </a:cubicBezTo>
                <a:cubicBezTo>
                  <a:pt x="23267" y="5267"/>
                  <a:pt x="23225" y="5124"/>
                  <a:pt x="23240" y="5124"/>
                </a:cubicBezTo>
                <a:lnTo>
                  <a:pt x="23240" y="5124"/>
                </a:lnTo>
                <a:cubicBezTo>
                  <a:pt x="23240" y="5124"/>
                  <a:pt x="23241" y="5124"/>
                  <a:pt x="23242" y="5124"/>
                </a:cubicBezTo>
                <a:cubicBezTo>
                  <a:pt x="23242" y="5124"/>
                  <a:pt x="23254" y="5148"/>
                  <a:pt x="23265" y="5172"/>
                </a:cubicBezTo>
                <a:cubicBezTo>
                  <a:pt x="23220" y="5014"/>
                  <a:pt x="23218" y="4941"/>
                  <a:pt x="23228" y="4894"/>
                </a:cubicBezTo>
                <a:lnTo>
                  <a:pt x="23228" y="4894"/>
                </a:lnTo>
                <a:cubicBezTo>
                  <a:pt x="23232" y="4907"/>
                  <a:pt x="23238" y="4921"/>
                  <a:pt x="23244" y="4935"/>
                </a:cubicBezTo>
                <a:lnTo>
                  <a:pt x="23244" y="4935"/>
                </a:lnTo>
                <a:cubicBezTo>
                  <a:pt x="23240" y="4923"/>
                  <a:pt x="23236" y="4907"/>
                  <a:pt x="23230" y="4886"/>
                </a:cubicBezTo>
                <a:lnTo>
                  <a:pt x="23230" y="4886"/>
                </a:lnTo>
                <a:cubicBezTo>
                  <a:pt x="23229" y="4889"/>
                  <a:pt x="23229" y="4891"/>
                  <a:pt x="23228" y="4894"/>
                </a:cubicBezTo>
                <a:lnTo>
                  <a:pt x="23228" y="4894"/>
                </a:lnTo>
                <a:cubicBezTo>
                  <a:pt x="23219" y="4869"/>
                  <a:pt x="23215" y="4848"/>
                  <a:pt x="23218" y="4838"/>
                </a:cubicBezTo>
                <a:lnTo>
                  <a:pt x="23218" y="4838"/>
                </a:lnTo>
                <a:cubicBezTo>
                  <a:pt x="23254" y="4898"/>
                  <a:pt x="23289" y="4946"/>
                  <a:pt x="23349" y="5077"/>
                </a:cubicBezTo>
                <a:lnTo>
                  <a:pt x="23337" y="5100"/>
                </a:lnTo>
                <a:cubicBezTo>
                  <a:pt x="23363" y="5152"/>
                  <a:pt x="23375" y="5169"/>
                  <a:pt x="23380" y="5169"/>
                </a:cubicBezTo>
                <a:cubicBezTo>
                  <a:pt x="23389" y="5169"/>
                  <a:pt x="23369" y="5098"/>
                  <a:pt x="23371" y="5098"/>
                </a:cubicBezTo>
                <a:lnTo>
                  <a:pt x="23371" y="5098"/>
                </a:lnTo>
                <a:cubicBezTo>
                  <a:pt x="23371" y="5098"/>
                  <a:pt x="23372" y="5099"/>
                  <a:pt x="23373" y="5100"/>
                </a:cubicBezTo>
                <a:lnTo>
                  <a:pt x="23408" y="5184"/>
                </a:lnTo>
                <a:cubicBezTo>
                  <a:pt x="23432" y="5148"/>
                  <a:pt x="23349" y="4957"/>
                  <a:pt x="23385" y="4957"/>
                </a:cubicBezTo>
                <a:lnTo>
                  <a:pt x="23361" y="4898"/>
                </a:lnTo>
                <a:cubicBezTo>
                  <a:pt x="23345" y="4848"/>
                  <a:pt x="23342" y="4832"/>
                  <a:pt x="23344" y="4832"/>
                </a:cubicBezTo>
                <a:lnTo>
                  <a:pt x="23344" y="4832"/>
                </a:lnTo>
                <a:cubicBezTo>
                  <a:pt x="23350" y="4832"/>
                  <a:pt x="23379" y="4897"/>
                  <a:pt x="23383" y="4897"/>
                </a:cubicBezTo>
                <a:cubicBezTo>
                  <a:pt x="23386" y="4897"/>
                  <a:pt x="23383" y="4885"/>
                  <a:pt x="23373" y="4850"/>
                </a:cubicBezTo>
                <a:lnTo>
                  <a:pt x="23373" y="4850"/>
                </a:lnTo>
                <a:lnTo>
                  <a:pt x="23456" y="5041"/>
                </a:lnTo>
                <a:cubicBezTo>
                  <a:pt x="23456" y="4993"/>
                  <a:pt x="23420" y="4838"/>
                  <a:pt x="23432" y="4791"/>
                </a:cubicBezTo>
                <a:lnTo>
                  <a:pt x="23432" y="4791"/>
                </a:lnTo>
                <a:cubicBezTo>
                  <a:pt x="23480" y="4946"/>
                  <a:pt x="23480" y="5029"/>
                  <a:pt x="23504" y="5112"/>
                </a:cubicBezTo>
                <a:cubicBezTo>
                  <a:pt x="23515" y="5112"/>
                  <a:pt x="23539" y="5088"/>
                  <a:pt x="23504" y="4993"/>
                </a:cubicBezTo>
                <a:lnTo>
                  <a:pt x="23504" y="4993"/>
                </a:lnTo>
                <a:cubicBezTo>
                  <a:pt x="23504" y="5003"/>
                  <a:pt x="23511" y="5035"/>
                  <a:pt x="23508" y="5035"/>
                </a:cubicBezTo>
                <a:cubicBezTo>
                  <a:pt x="23507" y="5035"/>
                  <a:pt x="23506" y="5034"/>
                  <a:pt x="23504" y="5029"/>
                </a:cubicBezTo>
                <a:cubicBezTo>
                  <a:pt x="23456" y="4874"/>
                  <a:pt x="23444" y="4791"/>
                  <a:pt x="23468" y="4791"/>
                </a:cubicBezTo>
                <a:cubicBezTo>
                  <a:pt x="23611" y="5160"/>
                  <a:pt x="23563" y="4862"/>
                  <a:pt x="23694" y="5136"/>
                </a:cubicBezTo>
                <a:cubicBezTo>
                  <a:pt x="23690" y="5088"/>
                  <a:pt x="23699" y="5072"/>
                  <a:pt x="23715" y="5072"/>
                </a:cubicBezTo>
                <a:cubicBezTo>
                  <a:pt x="23744" y="5072"/>
                  <a:pt x="23795" y="5129"/>
                  <a:pt x="23825" y="5129"/>
                </a:cubicBezTo>
                <a:cubicBezTo>
                  <a:pt x="23829" y="5129"/>
                  <a:pt x="23834" y="5128"/>
                  <a:pt x="23837" y="5124"/>
                </a:cubicBezTo>
                <a:cubicBezTo>
                  <a:pt x="23706" y="4838"/>
                  <a:pt x="23849" y="5112"/>
                  <a:pt x="23730" y="4815"/>
                </a:cubicBezTo>
                <a:cubicBezTo>
                  <a:pt x="23730" y="4803"/>
                  <a:pt x="23730" y="4797"/>
                  <a:pt x="23731" y="4797"/>
                </a:cubicBezTo>
                <a:cubicBezTo>
                  <a:pt x="23733" y="4797"/>
                  <a:pt x="23736" y="4803"/>
                  <a:pt x="23742" y="4815"/>
                </a:cubicBezTo>
                <a:lnTo>
                  <a:pt x="23849" y="4981"/>
                </a:lnTo>
                <a:cubicBezTo>
                  <a:pt x="23885" y="5065"/>
                  <a:pt x="23861" y="5053"/>
                  <a:pt x="23885" y="5112"/>
                </a:cubicBezTo>
                <a:cubicBezTo>
                  <a:pt x="23920" y="5124"/>
                  <a:pt x="23944" y="5231"/>
                  <a:pt x="23992" y="5315"/>
                </a:cubicBezTo>
                <a:cubicBezTo>
                  <a:pt x="23963" y="5229"/>
                  <a:pt x="23950" y="5173"/>
                  <a:pt x="23958" y="5173"/>
                </a:cubicBezTo>
                <a:lnTo>
                  <a:pt x="23958" y="5173"/>
                </a:lnTo>
                <a:cubicBezTo>
                  <a:pt x="23960" y="5173"/>
                  <a:pt x="23963" y="5177"/>
                  <a:pt x="23968" y="5184"/>
                </a:cubicBezTo>
                <a:lnTo>
                  <a:pt x="23896" y="5065"/>
                </a:lnTo>
                <a:cubicBezTo>
                  <a:pt x="23892" y="5032"/>
                  <a:pt x="23894" y="5019"/>
                  <a:pt x="23899" y="5019"/>
                </a:cubicBezTo>
                <a:cubicBezTo>
                  <a:pt x="23918" y="5019"/>
                  <a:pt x="23982" y="5170"/>
                  <a:pt x="24001" y="5170"/>
                </a:cubicBezTo>
                <a:cubicBezTo>
                  <a:pt x="24006" y="5170"/>
                  <a:pt x="24008" y="5157"/>
                  <a:pt x="24004" y="5124"/>
                </a:cubicBezTo>
                <a:lnTo>
                  <a:pt x="24004" y="5124"/>
                </a:lnTo>
                <a:lnTo>
                  <a:pt x="24027" y="5219"/>
                </a:lnTo>
                <a:cubicBezTo>
                  <a:pt x="24016" y="5160"/>
                  <a:pt x="24087" y="5208"/>
                  <a:pt x="24016" y="4957"/>
                </a:cubicBezTo>
                <a:lnTo>
                  <a:pt x="24016" y="4957"/>
                </a:lnTo>
                <a:cubicBezTo>
                  <a:pt x="24027" y="4993"/>
                  <a:pt x="24063" y="5065"/>
                  <a:pt x="24063" y="5088"/>
                </a:cubicBezTo>
                <a:cubicBezTo>
                  <a:pt x="24065" y="5089"/>
                  <a:pt x="24067" y="5090"/>
                  <a:pt x="24069" y="5090"/>
                </a:cubicBezTo>
                <a:cubicBezTo>
                  <a:pt x="24109" y="5090"/>
                  <a:pt x="24082" y="4901"/>
                  <a:pt x="24114" y="4901"/>
                </a:cubicBezTo>
                <a:cubicBezTo>
                  <a:pt x="24122" y="4901"/>
                  <a:pt x="24132" y="4911"/>
                  <a:pt x="24147" y="4934"/>
                </a:cubicBezTo>
                <a:lnTo>
                  <a:pt x="24170" y="5017"/>
                </a:lnTo>
                <a:cubicBezTo>
                  <a:pt x="24170" y="4999"/>
                  <a:pt x="24149" y="4923"/>
                  <a:pt x="24156" y="4923"/>
                </a:cubicBezTo>
                <a:lnTo>
                  <a:pt x="24156" y="4923"/>
                </a:lnTo>
                <a:cubicBezTo>
                  <a:pt x="24158" y="4923"/>
                  <a:pt x="24162" y="4929"/>
                  <a:pt x="24170" y="4946"/>
                </a:cubicBezTo>
                <a:cubicBezTo>
                  <a:pt x="24182" y="4969"/>
                  <a:pt x="24194" y="5017"/>
                  <a:pt x="24206" y="5017"/>
                </a:cubicBezTo>
                <a:cubicBezTo>
                  <a:pt x="24196" y="4997"/>
                  <a:pt x="24177" y="4915"/>
                  <a:pt x="24187" y="4915"/>
                </a:cubicBezTo>
                <a:lnTo>
                  <a:pt x="24187" y="4915"/>
                </a:lnTo>
                <a:cubicBezTo>
                  <a:pt x="24188" y="4915"/>
                  <a:pt x="24191" y="4917"/>
                  <a:pt x="24194" y="4922"/>
                </a:cubicBezTo>
                <a:lnTo>
                  <a:pt x="24218" y="5005"/>
                </a:lnTo>
                <a:cubicBezTo>
                  <a:pt x="24228" y="5015"/>
                  <a:pt x="24235" y="5019"/>
                  <a:pt x="24240" y="5019"/>
                </a:cubicBezTo>
                <a:cubicBezTo>
                  <a:pt x="24280" y="5019"/>
                  <a:pt x="24207" y="4772"/>
                  <a:pt x="24218" y="4719"/>
                </a:cubicBezTo>
                <a:lnTo>
                  <a:pt x="24218" y="4719"/>
                </a:lnTo>
                <a:cubicBezTo>
                  <a:pt x="24301" y="4934"/>
                  <a:pt x="24361" y="4993"/>
                  <a:pt x="24397" y="5017"/>
                </a:cubicBezTo>
                <a:lnTo>
                  <a:pt x="24408" y="5053"/>
                </a:lnTo>
                <a:cubicBezTo>
                  <a:pt x="24410" y="5053"/>
                  <a:pt x="24411" y="5053"/>
                  <a:pt x="24413" y="5053"/>
                </a:cubicBezTo>
                <a:cubicBezTo>
                  <a:pt x="24466" y="5053"/>
                  <a:pt x="24421" y="4836"/>
                  <a:pt x="24432" y="4743"/>
                </a:cubicBezTo>
                <a:lnTo>
                  <a:pt x="24432" y="4743"/>
                </a:lnTo>
                <a:cubicBezTo>
                  <a:pt x="24539" y="4957"/>
                  <a:pt x="24563" y="4803"/>
                  <a:pt x="24658" y="4922"/>
                </a:cubicBezTo>
                <a:cubicBezTo>
                  <a:pt x="24635" y="4874"/>
                  <a:pt x="24587" y="4743"/>
                  <a:pt x="24587" y="4719"/>
                </a:cubicBezTo>
                <a:lnTo>
                  <a:pt x="24587" y="4719"/>
                </a:lnTo>
                <a:cubicBezTo>
                  <a:pt x="24591" y="4725"/>
                  <a:pt x="24594" y="4727"/>
                  <a:pt x="24596" y="4727"/>
                </a:cubicBezTo>
                <a:cubicBezTo>
                  <a:pt x="24605" y="4727"/>
                  <a:pt x="24593" y="4672"/>
                  <a:pt x="24599" y="4672"/>
                </a:cubicBezTo>
                <a:lnTo>
                  <a:pt x="24599" y="4672"/>
                </a:lnTo>
                <a:cubicBezTo>
                  <a:pt x="24602" y="4672"/>
                  <a:pt x="24611" y="4692"/>
                  <a:pt x="24635" y="4755"/>
                </a:cubicBezTo>
                <a:cubicBezTo>
                  <a:pt x="24686" y="4872"/>
                  <a:pt x="24706" y="4895"/>
                  <a:pt x="24716" y="4895"/>
                </a:cubicBezTo>
                <a:cubicBezTo>
                  <a:pt x="24723" y="4895"/>
                  <a:pt x="24725" y="4886"/>
                  <a:pt x="24730" y="4886"/>
                </a:cubicBezTo>
                <a:lnTo>
                  <a:pt x="24635" y="4624"/>
                </a:lnTo>
                <a:lnTo>
                  <a:pt x="24635" y="4624"/>
                </a:lnTo>
                <a:cubicBezTo>
                  <a:pt x="24687" y="4722"/>
                  <a:pt x="24716" y="4753"/>
                  <a:pt x="24733" y="4753"/>
                </a:cubicBezTo>
                <a:cubicBezTo>
                  <a:pt x="24763" y="4753"/>
                  <a:pt x="24760" y="4664"/>
                  <a:pt x="24781" y="4664"/>
                </a:cubicBezTo>
                <a:cubicBezTo>
                  <a:pt x="24792" y="4664"/>
                  <a:pt x="24812" y="4692"/>
                  <a:pt x="24849" y="4779"/>
                </a:cubicBezTo>
                <a:cubicBezTo>
                  <a:pt x="24837" y="4707"/>
                  <a:pt x="24849" y="4696"/>
                  <a:pt x="24837" y="4636"/>
                </a:cubicBezTo>
                <a:lnTo>
                  <a:pt x="24837" y="4636"/>
                </a:lnTo>
                <a:lnTo>
                  <a:pt x="24897" y="4767"/>
                </a:lnTo>
                <a:cubicBezTo>
                  <a:pt x="24914" y="4779"/>
                  <a:pt x="24929" y="4788"/>
                  <a:pt x="24943" y="4788"/>
                </a:cubicBezTo>
                <a:cubicBezTo>
                  <a:pt x="24956" y="4788"/>
                  <a:pt x="24968" y="4779"/>
                  <a:pt x="24980" y="4755"/>
                </a:cubicBezTo>
                <a:lnTo>
                  <a:pt x="25016" y="4862"/>
                </a:lnTo>
                <a:cubicBezTo>
                  <a:pt x="25028" y="4862"/>
                  <a:pt x="24944" y="4624"/>
                  <a:pt x="24909" y="4505"/>
                </a:cubicBezTo>
                <a:lnTo>
                  <a:pt x="24932" y="4505"/>
                </a:lnTo>
                <a:lnTo>
                  <a:pt x="24980" y="4636"/>
                </a:lnTo>
                <a:cubicBezTo>
                  <a:pt x="24981" y="4636"/>
                  <a:pt x="24983" y="4635"/>
                  <a:pt x="24984" y="4635"/>
                </a:cubicBezTo>
                <a:cubicBezTo>
                  <a:pt x="25008" y="4635"/>
                  <a:pt x="25053" y="4689"/>
                  <a:pt x="25077" y="4689"/>
                </a:cubicBezTo>
                <a:cubicBezTo>
                  <a:pt x="25093" y="4689"/>
                  <a:pt x="25101" y="4666"/>
                  <a:pt x="25087" y="4588"/>
                </a:cubicBezTo>
                <a:lnTo>
                  <a:pt x="25087" y="4588"/>
                </a:lnTo>
                <a:cubicBezTo>
                  <a:pt x="25099" y="4624"/>
                  <a:pt x="25123" y="4684"/>
                  <a:pt x="25123" y="4684"/>
                </a:cubicBezTo>
                <a:cubicBezTo>
                  <a:pt x="25128" y="4684"/>
                  <a:pt x="25153" y="4708"/>
                  <a:pt x="25168" y="4708"/>
                </a:cubicBezTo>
                <a:cubicBezTo>
                  <a:pt x="25183" y="4708"/>
                  <a:pt x="25187" y="4680"/>
                  <a:pt x="25143" y="4566"/>
                </a:cubicBezTo>
                <a:lnTo>
                  <a:pt x="25143" y="4566"/>
                </a:lnTo>
                <a:cubicBezTo>
                  <a:pt x="25154" y="4591"/>
                  <a:pt x="25161" y="4601"/>
                  <a:pt x="25166" y="4601"/>
                </a:cubicBezTo>
                <a:cubicBezTo>
                  <a:pt x="25180" y="4601"/>
                  <a:pt x="25167" y="4498"/>
                  <a:pt x="25159" y="4434"/>
                </a:cubicBezTo>
                <a:lnTo>
                  <a:pt x="25159" y="4434"/>
                </a:lnTo>
                <a:lnTo>
                  <a:pt x="25206" y="4576"/>
                </a:lnTo>
                <a:cubicBezTo>
                  <a:pt x="25159" y="4398"/>
                  <a:pt x="25135" y="4350"/>
                  <a:pt x="25135" y="4291"/>
                </a:cubicBezTo>
                <a:lnTo>
                  <a:pt x="25135" y="4291"/>
                </a:lnTo>
                <a:cubicBezTo>
                  <a:pt x="25145" y="4301"/>
                  <a:pt x="25172" y="4370"/>
                  <a:pt x="25173" y="4370"/>
                </a:cubicBezTo>
                <a:cubicBezTo>
                  <a:pt x="25173" y="4370"/>
                  <a:pt x="25172" y="4368"/>
                  <a:pt x="25170" y="4362"/>
                </a:cubicBezTo>
                <a:lnTo>
                  <a:pt x="25170" y="4362"/>
                </a:lnTo>
                <a:cubicBezTo>
                  <a:pt x="25177" y="4370"/>
                  <a:pt x="25181" y="4374"/>
                  <a:pt x="25183" y="4374"/>
                </a:cubicBezTo>
                <a:cubicBezTo>
                  <a:pt x="25193" y="4374"/>
                  <a:pt x="25150" y="4279"/>
                  <a:pt x="25166" y="4279"/>
                </a:cubicBezTo>
                <a:cubicBezTo>
                  <a:pt x="25169" y="4279"/>
                  <a:pt x="25174" y="4283"/>
                  <a:pt x="25182" y="4291"/>
                </a:cubicBezTo>
                <a:lnTo>
                  <a:pt x="25206" y="4386"/>
                </a:lnTo>
                <a:cubicBezTo>
                  <a:pt x="25230" y="4386"/>
                  <a:pt x="25206" y="4338"/>
                  <a:pt x="25182" y="4231"/>
                </a:cubicBezTo>
                <a:cubicBezTo>
                  <a:pt x="25180" y="4218"/>
                  <a:pt x="25181" y="4211"/>
                  <a:pt x="25184" y="4211"/>
                </a:cubicBezTo>
                <a:cubicBezTo>
                  <a:pt x="25197" y="4211"/>
                  <a:pt x="25241" y="4282"/>
                  <a:pt x="25278" y="4374"/>
                </a:cubicBezTo>
                <a:cubicBezTo>
                  <a:pt x="25257" y="4312"/>
                  <a:pt x="25228" y="4224"/>
                  <a:pt x="25235" y="4224"/>
                </a:cubicBezTo>
                <a:lnTo>
                  <a:pt x="25235" y="4224"/>
                </a:lnTo>
                <a:cubicBezTo>
                  <a:pt x="25236" y="4224"/>
                  <a:pt x="25239" y="4226"/>
                  <a:pt x="25242" y="4231"/>
                </a:cubicBezTo>
                <a:cubicBezTo>
                  <a:pt x="25266" y="4267"/>
                  <a:pt x="25278" y="4303"/>
                  <a:pt x="25278" y="4315"/>
                </a:cubicBezTo>
                <a:cubicBezTo>
                  <a:pt x="25288" y="4326"/>
                  <a:pt x="25295" y="4331"/>
                  <a:pt x="25299" y="4331"/>
                </a:cubicBezTo>
                <a:cubicBezTo>
                  <a:pt x="25319" y="4331"/>
                  <a:pt x="25290" y="4230"/>
                  <a:pt x="25305" y="4230"/>
                </a:cubicBezTo>
                <a:cubicBezTo>
                  <a:pt x="25310" y="4230"/>
                  <a:pt x="25320" y="4240"/>
                  <a:pt x="25337" y="4267"/>
                </a:cubicBezTo>
                <a:cubicBezTo>
                  <a:pt x="25361" y="4303"/>
                  <a:pt x="25361" y="4326"/>
                  <a:pt x="25373" y="4338"/>
                </a:cubicBezTo>
                <a:cubicBezTo>
                  <a:pt x="25361" y="4344"/>
                  <a:pt x="25349" y="4347"/>
                  <a:pt x="25340" y="4347"/>
                </a:cubicBezTo>
                <a:cubicBezTo>
                  <a:pt x="25334" y="4347"/>
                  <a:pt x="25330" y="4346"/>
                  <a:pt x="25327" y="4344"/>
                </a:cubicBezTo>
                <a:lnTo>
                  <a:pt x="25327" y="4344"/>
                </a:lnTo>
                <a:cubicBezTo>
                  <a:pt x="25374" y="4458"/>
                  <a:pt x="25409" y="4484"/>
                  <a:pt x="25456" y="4660"/>
                </a:cubicBezTo>
                <a:cubicBezTo>
                  <a:pt x="25435" y="4563"/>
                  <a:pt x="25384" y="4379"/>
                  <a:pt x="25409" y="4379"/>
                </a:cubicBezTo>
                <a:cubicBezTo>
                  <a:pt x="25412" y="4379"/>
                  <a:pt x="25416" y="4381"/>
                  <a:pt x="25420" y="4386"/>
                </a:cubicBezTo>
                <a:cubicBezTo>
                  <a:pt x="25432" y="4398"/>
                  <a:pt x="25432" y="4410"/>
                  <a:pt x="25444" y="4434"/>
                </a:cubicBezTo>
                <a:lnTo>
                  <a:pt x="25444" y="4446"/>
                </a:lnTo>
                <a:cubicBezTo>
                  <a:pt x="25447" y="4449"/>
                  <a:pt x="25450" y="4450"/>
                  <a:pt x="25452" y="4450"/>
                </a:cubicBezTo>
                <a:cubicBezTo>
                  <a:pt x="25456" y="4450"/>
                  <a:pt x="25456" y="4439"/>
                  <a:pt x="25456" y="4422"/>
                </a:cubicBezTo>
                <a:cubicBezTo>
                  <a:pt x="25466" y="4431"/>
                  <a:pt x="25475" y="4449"/>
                  <a:pt x="25479" y="4449"/>
                </a:cubicBezTo>
                <a:cubicBezTo>
                  <a:pt x="25480" y="4449"/>
                  <a:pt x="25480" y="4448"/>
                  <a:pt x="25480" y="4446"/>
                </a:cubicBezTo>
                <a:cubicBezTo>
                  <a:pt x="25480" y="4446"/>
                  <a:pt x="25491" y="4446"/>
                  <a:pt x="25492" y="4435"/>
                </a:cubicBezTo>
                <a:lnTo>
                  <a:pt x="25492" y="4435"/>
                </a:lnTo>
                <a:cubicBezTo>
                  <a:pt x="25499" y="4450"/>
                  <a:pt x="25504" y="4466"/>
                  <a:pt x="25504" y="4481"/>
                </a:cubicBezTo>
                <a:cubicBezTo>
                  <a:pt x="25507" y="4488"/>
                  <a:pt x="25508" y="4491"/>
                  <a:pt x="25506" y="4491"/>
                </a:cubicBezTo>
                <a:cubicBezTo>
                  <a:pt x="25505" y="4491"/>
                  <a:pt x="25501" y="4487"/>
                  <a:pt x="25496" y="4479"/>
                </a:cubicBezTo>
                <a:lnTo>
                  <a:pt x="25496" y="4479"/>
                </a:lnTo>
                <a:cubicBezTo>
                  <a:pt x="25509" y="4503"/>
                  <a:pt x="25517" y="4510"/>
                  <a:pt x="25522" y="4510"/>
                </a:cubicBezTo>
                <a:cubicBezTo>
                  <a:pt x="25530" y="4510"/>
                  <a:pt x="25533" y="4493"/>
                  <a:pt x="25540" y="4493"/>
                </a:cubicBezTo>
                <a:cubicBezTo>
                  <a:pt x="25483" y="4369"/>
                  <a:pt x="25502" y="4373"/>
                  <a:pt x="25453" y="4283"/>
                </a:cubicBezTo>
                <a:lnTo>
                  <a:pt x="25453" y="4283"/>
                </a:lnTo>
                <a:cubicBezTo>
                  <a:pt x="25454" y="4290"/>
                  <a:pt x="25451" y="4296"/>
                  <a:pt x="25444" y="4303"/>
                </a:cubicBezTo>
                <a:cubicBezTo>
                  <a:pt x="25444" y="4303"/>
                  <a:pt x="25432" y="4315"/>
                  <a:pt x="25420" y="4326"/>
                </a:cubicBezTo>
                <a:cubicBezTo>
                  <a:pt x="25404" y="4269"/>
                  <a:pt x="25393" y="4223"/>
                  <a:pt x="25404" y="4223"/>
                </a:cubicBezTo>
                <a:cubicBezTo>
                  <a:pt x="25408" y="4223"/>
                  <a:pt x="25417" y="4233"/>
                  <a:pt x="25432" y="4255"/>
                </a:cubicBezTo>
                <a:cubicBezTo>
                  <a:pt x="25397" y="4172"/>
                  <a:pt x="25361" y="4076"/>
                  <a:pt x="25349" y="4029"/>
                </a:cubicBezTo>
                <a:lnTo>
                  <a:pt x="25349" y="4029"/>
                </a:lnTo>
                <a:cubicBezTo>
                  <a:pt x="25444" y="4219"/>
                  <a:pt x="25516" y="4303"/>
                  <a:pt x="25563" y="4422"/>
                </a:cubicBezTo>
                <a:cubicBezTo>
                  <a:pt x="25563" y="4326"/>
                  <a:pt x="25623" y="4338"/>
                  <a:pt x="25528" y="4076"/>
                </a:cubicBezTo>
                <a:cubicBezTo>
                  <a:pt x="25526" y="4071"/>
                  <a:pt x="25525" y="4069"/>
                  <a:pt x="25526" y="4069"/>
                </a:cubicBezTo>
                <a:lnTo>
                  <a:pt x="25526" y="4069"/>
                </a:lnTo>
                <a:cubicBezTo>
                  <a:pt x="25529" y="4069"/>
                  <a:pt x="25567" y="4153"/>
                  <a:pt x="25587" y="4184"/>
                </a:cubicBezTo>
                <a:cubicBezTo>
                  <a:pt x="25599" y="4207"/>
                  <a:pt x="25587" y="4207"/>
                  <a:pt x="25599" y="4243"/>
                </a:cubicBezTo>
                <a:cubicBezTo>
                  <a:pt x="25587" y="4172"/>
                  <a:pt x="25647" y="4195"/>
                  <a:pt x="25563" y="4017"/>
                </a:cubicBezTo>
                <a:lnTo>
                  <a:pt x="25563" y="4017"/>
                </a:lnTo>
                <a:cubicBezTo>
                  <a:pt x="25614" y="4078"/>
                  <a:pt x="25622" y="4156"/>
                  <a:pt x="25637" y="4156"/>
                </a:cubicBezTo>
                <a:cubicBezTo>
                  <a:pt x="25640" y="4156"/>
                  <a:pt x="25643" y="4153"/>
                  <a:pt x="25647" y="4148"/>
                </a:cubicBezTo>
                <a:lnTo>
                  <a:pt x="25659" y="4195"/>
                </a:lnTo>
                <a:cubicBezTo>
                  <a:pt x="25688" y="4233"/>
                  <a:pt x="25706" y="4248"/>
                  <a:pt x="25717" y="4248"/>
                </a:cubicBezTo>
                <a:cubicBezTo>
                  <a:pt x="25762" y="4248"/>
                  <a:pt x="25654" y="3950"/>
                  <a:pt x="25700" y="3950"/>
                </a:cubicBezTo>
                <a:cubicBezTo>
                  <a:pt x="25707" y="3950"/>
                  <a:pt x="25717" y="3956"/>
                  <a:pt x="25730" y="3969"/>
                </a:cubicBezTo>
                <a:cubicBezTo>
                  <a:pt x="25718" y="3993"/>
                  <a:pt x="25718" y="3993"/>
                  <a:pt x="25718" y="4005"/>
                </a:cubicBezTo>
                <a:cubicBezTo>
                  <a:pt x="25730" y="4005"/>
                  <a:pt x="25742" y="3993"/>
                  <a:pt x="25754" y="3993"/>
                </a:cubicBezTo>
                <a:cubicBezTo>
                  <a:pt x="25754" y="3993"/>
                  <a:pt x="25754" y="3981"/>
                  <a:pt x="25754" y="3981"/>
                </a:cubicBezTo>
                <a:cubicBezTo>
                  <a:pt x="25772" y="3991"/>
                  <a:pt x="25786" y="3995"/>
                  <a:pt x="25798" y="3995"/>
                </a:cubicBezTo>
                <a:cubicBezTo>
                  <a:pt x="25843" y="3995"/>
                  <a:pt x="25857" y="3938"/>
                  <a:pt x="25885" y="3910"/>
                </a:cubicBezTo>
                <a:cubicBezTo>
                  <a:pt x="25894" y="3901"/>
                  <a:pt x="25904" y="3895"/>
                  <a:pt x="25917" y="3895"/>
                </a:cubicBezTo>
                <a:cubicBezTo>
                  <a:pt x="25940" y="3895"/>
                  <a:pt x="25970" y="3912"/>
                  <a:pt x="26016" y="3957"/>
                </a:cubicBezTo>
                <a:cubicBezTo>
                  <a:pt x="26024" y="3963"/>
                  <a:pt x="26029" y="3966"/>
                  <a:pt x="26032" y="3966"/>
                </a:cubicBezTo>
                <a:cubicBezTo>
                  <a:pt x="26048" y="3966"/>
                  <a:pt x="26012" y="3896"/>
                  <a:pt x="25992" y="3826"/>
                </a:cubicBezTo>
                <a:cubicBezTo>
                  <a:pt x="25992" y="3814"/>
                  <a:pt x="25992" y="3814"/>
                  <a:pt x="25992" y="3814"/>
                </a:cubicBezTo>
                <a:lnTo>
                  <a:pt x="26063" y="3934"/>
                </a:lnTo>
                <a:lnTo>
                  <a:pt x="26063" y="3934"/>
                </a:lnTo>
                <a:lnTo>
                  <a:pt x="26004" y="3803"/>
                </a:lnTo>
                <a:cubicBezTo>
                  <a:pt x="26016" y="3791"/>
                  <a:pt x="26016" y="3779"/>
                  <a:pt x="26028" y="3767"/>
                </a:cubicBezTo>
                <a:cubicBezTo>
                  <a:pt x="26076" y="3815"/>
                  <a:pt x="26140" y="3901"/>
                  <a:pt x="26159" y="3901"/>
                </a:cubicBezTo>
                <a:cubicBezTo>
                  <a:pt x="26168" y="3901"/>
                  <a:pt x="26166" y="3881"/>
                  <a:pt x="26147" y="3826"/>
                </a:cubicBezTo>
                <a:lnTo>
                  <a:pt x="26087" y="3743"/>
                </a:lnTo>
                <a:lnTo>
                  <a:pt x="26123" y="3731"/>
                </a:lnTo>
                <a:lnTo>
                  <a:pt x="26111" y="3731"/>
                </a:lnTo>
                <a:cubicBezTo>
                  <a:pt x="26111" y="3719"/>
                  <a:pt x="26123" y="3719"/>
                  <a:pt x="26123" y="3719"/>
                </a:cubicBezTo>
                <a:cubicBezTo>
                  <a:pt x="26135" y="3719"/>
                  <a:pt x="26147" y="3731"/>
                  <a:pt x="26159" y="3767"/>
                </a:cubicBezTo>
                <a:cubicBezTo>
                  <a:pt x="26159" y="3755"/>
                  <a:pt x="26135" y="3719"/>
                  <a:pt x="26135" y="3707"/>
                </a:cubicBezTo>
                <a:lnTo>
                  <a:pt x="26135" y="3707"/>
                </a:lnTo>
                <a:cubicBezTo>
                  <a:pt x="26135" y="3707"/>
                  <a:pt x="26135" y="3707"/>
                  <a:pt x="26147" y="3719"/>
                </a:cubicBezTo>
                <a:lnTo>
                  <a:pt x="26182" y="3779"/>
                </a:lnTo>
                <a:lnTo>
                  <a:pt x="26159" y="3695"/>
                </a:lnTo>
                <a:cubicBezTo>
                  <a:pt x="26159" y="3684"/>
                  <a:pt x="26171" y="3684"/>
                  <a:pt x="26171" y="3672"/>
                </a:cubicBezTo>
                <a:cubicBezTo>
                  <a:pt x="26228" y="3752"/>
                  <a:pt x="26308" y="3910"/>
                  <a:pt x="26356" y="3910"/>
                </a:cubicBezTo>
                <a:cubicBezTo>
                  <a:pt x="26358" y="3910"/>
                  <a:pt x="26359" y="3910"/>
                  <a:pt x="26361" y="3910"/>
                </a:cubicBezTo>
                <a:cubicBezTo>
                  <a:pt x="26361" y="3874"/>
                  <a:pt x="26266" y="3684"/>
                  <a:pt x="26230" y="3648"/>
                </a:cubicBezTo>
                <a:cubicBezTo>
                  <a:pt x="26230" y="3648"/>
                  <a:pt x="26230" y="3648"/>
                  <a:pt x="26218" y="3636"/>
                </a:cubicBezTo>
                <a:cubicBezTo>
                  <a:pt x="26373" y="3517"/>
                  <a:pt x="26516" y="3398"/>
                  <a:pt x="26599" y="3279"/>
                </a:cubicBezTo>
                <a:lnTo>
                  <a:pt x="26599" y="3279"/>
                </a:lnTo>
                <a:lnTo>
                  <a:pt x="26456" y="3350"/>
                </a:lnTo>
                <a:lnTo>
                  <a:pt x="26540" y="3267"/>
                </a:lnTo>
                <a:lnTo>
                  <a:pt x="26563" y="3279"/>
                </a:lnTo>
                <a:cubicBezTo>
                  <a:pt x="26590" y="3248"/>
                  <a:pt x="26595" y="3236"/>
                  <a:pt x="26588" y="3236"/>
                </a:cubicBezTo>
                <a:cubicBezTo>
                  <a:pt x="26576" y="3236"/>
                  <a:pt x="26529" y="3268"/>
                  <a:pt x="26492" y="3291"/>
                </a:cubicBezTo>
                <a:cubicBezTo>
                  <a:pt x="26540" y="3243"/>
                  <a:pt x="26563" y="3207"/>
                  <a:pt x="26575" y="3195"/>
                </a:cubicBezTo>
                <a:lnTo>
                  <a:pt x="26575" y="3195"/>
                </a:lnTo>
                <a:lnTo>
                  <a:pt x="26385" y="3314"/>
                </a:lnTo>
                <a:cubicBezTo>
                  <a:pt x="26444" y="3255"/>
                  <a:pt x="26528" y="3207"/>
                  <a:pt x="26552" y="3148"/>
                </a:cubicBezTo>
                <a:lnTo>
                  <a:pt x="26552" y="3148"/>
                </a:lnTo>
                <a:cubicBezTo>
                  <a:pt x="26456" y="3207"/>
                  <a:pt x="26409" y="3303"/>
                  <a:pt x="26337" y="3338"/>
                </a:cubicBezTo>
                <a:cubicBezTo>
                  <a:pt x="26382" y="3266"/>
                  <a:pt x="26434" y="3214"/>
                  <a:pt x="26421" y="3214"/>
                </a:cubicBezTo>
                <a:cubicBezTo>
                  <a:pt x="26416" y="3214"/>
                  <a:pt x="26405" y="3220"/>
                  <a:pt x="26385" y="3231"/>
                </a:cubicBezTo>
                <a:cubicBezTo>
                  <a:pt x="26423" y="3202"/>
                  <a:pt x="26446" y="3181"/>
                  <a:pt x="26472" y="3168"/>
                </a:cubicBezTo>
                <a:lnTo>
                  <a:pt x="26472" y="3168"/>
                </a:lnTo>
                <a:cubicBezTo>
                  <a:pt x="26461" y="3172"/>
                  <a:pt x="26453" y="3172"/>
                  <a:pt x="26445" y="3172"/>
                </a:cubicBezTo>
                <a:cubicBezTo>
                  <a:pt x="26437" y="3172"/>
                  <a:pt x="26430" y="3172"/>
                  <a:pt x="26422" y="3172"/>
                </a:cubicBezTo>
                <a:cubicBezTo>
                  <a:pt x="26403" y="3172"/>
                  <a:pt x="26379" y="3177"/>
                  <a:pt x="26325" y="3219"/>
                </a:cubicBezTo>
                <a:cubicBezTo>
                  <a:pt x="26409" y="3112"/>
                  <a:pt x="26266" y="3207"/>
                  <a:pt x="26421" y="3041"/>
                </a:cubicBezTo>
                <a:lnTo>
                  <a:pt x="26421" y="3041"/>
                </a:lnTo>
                <a:cubicBezTo>
                  <a:pt x="26377" y="3074"/>
                  <a:pt x="26292" y="3137"/>
                  <a:pt x="26260" y="3137"/>
                </a:cubicBezTo>
                <a:cubicBezTo>
                  <a:pt x="26258" y="3137"/>
                  <a:pt x="26256" y="3137"/>
                  <a:pt x="26254" y="3136"/>
                </a:cubicBezTo>
                <a:cubicBezTo>
                  <a:pt x="26468" y="2957"/>
                  <a:pt x="26218" y="3076"/>
                  <a:pt x="26421" y="2862"/>
                </a:cubicBezTo>
                <a:lnTo>
                  <a:pt x="26421" y="2862"/>
                </a:lnTo>
                <a:cubicBezTo>
                  <a:pt x="26337" y="2940"/>
                  <a:pt x="26300" y="2953"/>
                  <a:pt x="26273" y="2953"/>
                </a:cubicBezTo>
                <a:cubicBezTo>
                  <a:pt x="26259" y="2953"/>
                  <a:pt x="26248" y="2950"/>
                  <a:pt x="26235" y="2950"/>
                </a:cubicBezTo>
                <a:cubicBezTo>
                  <a:pt x="26217" y="2950"/>
                  <a:pt x="26195" y="2955"/>
                  <a:pt x="26159" y="2981"/>
                </a:cubicBezTo>
                <a:cubicBezTo>
                  <a:pt x="26167" y="2964"/>
                  <a:pt x="26188" y="2947"/>
                  <a:pt x="26194" y="2943"/>
                </a:cubicBezTo>
                <a:lnTo>
                  <a:pt x="26194" y="2943"/>
                </a:lnTo>
                <a:cubicBezTo>
                  <a:pt x="26194" y="2944"/>
                  <a:pt x="26194" y="2945"/>
                  <a:pt x="26194" y="2945"/>
                </a:cubicBezTo>
                <a:cubicBezTo>
                  <a:pt x="26197" y="2943"/>
                  <a:pt x="26197" y="2942"/>
                  <a:pt x="26197" y="2942"/>
                </a:cubicBezTo>
                <a:lnTo>
                  <a:pt x="26197" y="2942"/>
                </a:lnTo>
                <a:cubicBezTo>
                  <a:pt x="26196" y="2942"/>
                  <a:pt x="26196" y="2942"/>
                  <a:pt x="26194" y="2943"/>
                </a:cubicBezTo>
                <a:lnTo>
                  <a:pt x="26194" y="2943"/>
                </a:lnTo>
                <a:cubicBezTo>
                  <a:pt x="26196" y="2917"/>
                  <a:pt x="26231" y="2849"/>
                  <a:pt x="26254" y="2802"/>
                </a:cubicBezTo>
                <a:lnTo>
                  <a:pt x="26254" y="2802"/>
                </a:lnTo>
                <a:cubicBezTo>
                  <a:pt x="26123" y="2969"/>
                  <a:pt x="26063" y="2981"/>
                  <a:pt x="25968" y="3076"/>
                </a:cubicBezTo>
                <a:cubicBezTo>
                  <a:pt x="26075" y="2898"/>
                  <a:pt x="26135" y="2886"/>
                  <a:pt x="26242" y="2731"/>
                </a:cubicBezTo>
                <a:lnTo>
                  <a:pt x="26242" y="2731"/>
                </a:lnTo>
                <a:cubicBezTo>
                  <a:pt x="26135" y="2862"/>
                  <a:pt x="26099" y="2838"/>
                  <a:pt x="26028" y="2957"/>
                </a:cubicBezTo>
                <a:cubicBezTo>
                  <a:pt x="26075" y="2838"/>
                  <a:pt x="26040" y="2898"/>
                  <a:pt x="26135" y="2755"/>
                </a:cubicBezTo>
                <a:lnTo>
                  <a:pt x="26135" y="2755"/>
                </a:lnTo>
                <a:cubicBezTo>
                  <a:pt x="26068" y="2842"/>
                  <a:pt x="26052" y="2859"/>
                  <a:pt x="26047" y="2859"/>
                </a:cubicBezTo>
                <a:cubicBezTo>
                  <a:pt x="26044" y="2859"/>
                  <a:pt x="26045" y="2853"/>
                  <a:pt x="26041" y="2853"/>
                </a:cubicBezTo>
                <a:cubicBezTo>
                  <a:pt x="26037" y="2853"/>
                  <a:pt x="26025" y="2861"/>
                  <a:pt x="25992" y="2898"/>
                </a:cubicBezTo>
                <a:cubicBezTo>
                  <a:pt x="26031" y="2789"/>
                  <a:pt x="26095" y="2722"/>
                  <a:pt x="26076" y="2722"/>
                </a:cubicBezTo>
                <a:cubicBezTo>
                  <a:pt x="26072" y="2722"/>
                  <a:pt x="26064" y="2725"/>
                  <a:pt x="26052" y="2731"/>
                </a:cubicBezTo>
                <a:cubicBezTo>
                  <a:pt x="26054" y="2724"/>
                  <a:pt x="26057" y="2717"/>
                  <a:pt x="26060" y="2710"/>
                </a:cubicBezTo>
                <a:lnTo>
                  <a:pt x="26060" y="2710"/>
                </a:lnTo>
                <a:cubicBezTo>
                  <a:pt x="26030" y="2755"/>
                  <a:pt x="25997" y="2804"/>
                  <a:pt x="25968" y="2838"/>
                </a:cubicBezTo>
                <a:cubicBezTo>
                  <a:pt x="25963" y="2840"/>
                  <a:pt x="25959" y="2841"/>
                  <a:pt x="25956" y="2841"/>
                </a:cubicBezTo>
                <a:cubicBezTo>
                  <a:pt x="25915" y="2841"/>
                  <a:pt x="26031" y="2701"/>
                  <a:pt x="26075" y="2624"/>
                </a:cubicBezTo>
                <a:lnTo>
                  <a:pt x="26075" y="2624"/>
                </a:lnTo>
                <a:cubicBezTo>
                  <a:pt x="26030" y="2647"/>
                  <a:pt x="25919" y="2767"/>
                  <a:pt x="25899" y="2767"/>
                </a:cubicBezTo>
                <a:cubicBezTo>
                  <a:pt x="25898" y="2767"/>
                  <a:pt x="25897" y="2767"/>
                  <a:pt x="25897" y="2767"/>
                </a:cubicBezTo>
                <a:cubicBezTo>
                  <a:pt x="25909" y="2731"/>
                  <a:pt x="25921" y="2719"/>
                  <a:pt x="25944" y="2695"/>
                </a:cubicBezTo>
                <a:lnTo>
                  <a:pt x="25944" y="2695"/>
                </a:lnTo>
                <a:cubicBezTo>
                  <a:pt x="25909" y="2731"/>
                  <a:pt x="25889" y="2739"/>
                  <a:pt x="25873" y="2739"/>
                </a:cubicBezTo>
                <a:cubicBezTo>
                  <a:pt x="25861" y="2739"/>
                  <a:pt x="25851" y="2734"/>
                  <a:pt x="25839" y="2734"/>
                </a:cubicBezTo>
                <a:cubicBezTo>
                  <a:pt x="25821" y="2734"/>
                  <a:pt x="25797" y="2744"/>
                  <a:pt x="25751" y="2793"/>
                </a:cubicBezTo>
                <a:lnTo>
                  <a:pt x="25751" y="2793"/>
                </a:lnTo>
                <a:cubicBezTo>
                  <a:pt x="25756" y="2784"/>
                  <a:pt x="25761" y="2776"/>
                  <a:pt x="25766" y="2767"/>
                </a:cubicBezTo>
                <a:lnTo>
                  <a:pt x="25766" y="2767"/>
                </a:lnTo>
                <a:cubicBezTo>
                  <a:pt x="25755" y="2778"/>
                  <a:pt x="25754" y="2789"/>
                  <a:pt x="25745" y="2799"/>
                </a:cubicBezTo>
                <a:lnTo>
                  <a:pt x="25745" y="2799"/>
                </a:lnTo>
                <a:cubicBezTo>
                  <a:pt x="25747" y="2797"/>
                  <a:pt x="25749" y="2795"/>
                  <a:pt x="25751" y="2793"/>
                </a:cubicBezTo>
                <a:lnTo>
                  <a:pt x="25751" y="2793"/>
                </a:lnTo>
                <a:cubicBezTo>
                  <a:pt x="25708" y="2867"/>
                  <a:pt x="25667" y="2940"/>
                  <a:pt x="25635" y="2993"/>
                </a:cubicBezTo>
                <a:cubicBezTo>
                  <a:pt x="25623" y="2993"/>
                  <a:pt x="25623" y="2993"/>
                  <a:pt x="25611" y="3005"/>
                </a:cubicBezTo>
                <a:cubicBezTo>
                  <a:pt x="25600" y="3016"/>
                  <a:pt x="25589" y="3027"/>
                  <a:pt x="25585" y="3027"/>
                </a:cubicBezTo>
                <a:cubicBezTo>
                  <a:pt x="25581" y="3027"/>
                  <a:pt x="25586" y="3013"/>
                  <a:pt x="25611" y="2969"/>
                </a:cubicBezTo>
                <a:cubicBezTo>
                  <a:pt x="25611" y="2970"/>
                  <a:pt x="25611" y="2971"/>
                  <a:pt x="25612" y="2971"/>
                </a:cubicBezTo>
                <a:cubicBezTo>
                  <a:pt x="25616" y="2971"/>
                  <a:pt x="25637" y="2931"/>
                  <a:pt x="25659" y="2910"/>
                </a:cubicBezTo>
                <a:lnTo>
                  <a:pt x="25659" y="2910"/>
                </a:lnTo>
                <a:lnTo>
                  <a:pt x="25623" y="2945"/>
                </a:lnTo>
                <a:cubicBezTo>
                  <a:pt x="25706" y="2779"/>
                  <a:pt x="25671" y="2898"/>
                  <a:pt x="25742" y="2791"/>
                </a:cubicBezTo>
                <a:lnTo>
                  <a:pt x="25742" y="2791"/>
                </a:lnTo>
                <a:cubicBezTo>
                  <a:pt x="25693" y="2820"/>
                  <a:pt x="25612" y="2898"/>
                  <a:pt x="25591" y="2898"/>
                </a:cubicBezTo>
                <a:cubicBezTo>
                  <a:pt x="25587" y="2898"/>
                  <a:pt x="25585" y="2894"/>
                  <a:pt x="25587" y="2886"/>
                </a:cubicBezTo>
                <a:cubicBezTo>
                  <a:pt x="25671" y="2719"/>
                  <a:pt x="25659" y="2850"/>
                  <a:pt x="25718" y="2707"/>
                </a:cubicBezTo>
                <a:lnTo>
                  <a:pt x="25718" y="2707"/>
                </a:lnTo>
                <a:lnTo>
                  <a:pt x="25706" y="2779"/>
                </a:lnTo>
                <a:cubicBezTo>
                  <a:pt x="25759" y="2678"/>
                  <a:pt x="25771" y="2662"/>
                  <a:pt x="25775" y="2662"/>
                </a:cubicBezTo>
                <a:cubicBezTo>
                  <a:pt x="25777" y="2662"/>
                  <a:pt x="25778" y="2666"/>
                  <a:pt x="25780" y="2666"/>
                </a:cubicBezTo>
                <a:cubicBezTo>
                  <a:pt x="25784" y="2666"/>
                  <a:pt x="25795" y="2649"/>
                  <a:pt x="25849" y="2541"/>
                </a:cubicBezTo>
                <a:cubicBezTo>
                  <a:pt x="25846" y="2523"/>
                  <a:pt x="25839" y="2517"/>
                  <a:pt x="25829" y="2517"/>
                </a:cubicBezTo>
                <a:cubicBezTo>
                  <a:pt x="25810" y="2517"/>
                  <a:pt x="25781" y="2541"/>
                  <a:pt x="25762" y="2541"/>
                </a:cubicBezTo>
                <a:cubicBezTo>
                  <a:pt x="25752" y="2541"/>
                  <a:pt x="25745" y="2535"/>
                  <a:pt x="25742" y="2517"/>
                </a:cubicBezTo>
                <a:cubicBezTo>
                  <a:pt x="25682" y="2600"/>
                  <a:pt x="25671" y="2648"/>
                  <a:pt x="25611" y="2731"/>
                </a:cubicBezTo>
                <a:cubicBezTo>
                  <a:pt x="25598" y="2743"/>
                  <a:pt x="25589" y="2748"/>
                  <a:pt x="25584" y="2748"/>
                </a:cubicBezTo>
                <a:cubicBezTo>
                  <a:pt x="25546" y="2748"/>
                  <a:pt x="25705" y="2456"/>
                  <a:pt x="25676" y="2456"/>
                </a:cubicBezTo>
                <a:cubicBezTo>
                  <a:pt x="25670" y="2456"/>
                  <a:pt x="25657" y="2467"/>
                  <a:pt x="25635" y="2493"/>
                </a:cubicBezTo>
                <a:cubicBezTo>
                  <a:pt x="25579" y="2568"/>
                  <a:pt x="25501" y="2708"/>
                  <a:pt x="25481" y="2708"/>
                </a:cubicBezTo>
                <a:cubicBezTo>
                  <a:pt x="25476" y="2708"/>
                  <a:pt x="25475" y="2697"/>
                  <a:pt x="25480" y="2671"/>
                </a:cubicBezTo>
                <a:lnTo>
                  <a:pt x="25587" y="2493"/>
                </a:lnTo>
                <a:cubicBezTo>
                  <a:pt x="25585" y="2491"/>
                  <a:pt x="25583" y="2490"/>
                  <a:pt x="25580" y="2490"/>
                </a:cubicBezTo>
                <a:cubicBezTo>
                  <a:pt x="25547" y="2490"/>
                  <a:pt x="25475" y="2640"/>
                  <a:pt x="25451" y="2640"/>
                </a:cubicBezTo>
                <a:cubicBezTo>
                  <a:pt x="25445" y="2640"/>
                  <a:pt x="25442" y="2629"/>
                  <a:pt x="25444" y="2600"/>
                </a:cubicBezTo>
                <a:cubicBezTo>
                  <a:pt x="25492" y="2529"/>
                  <a:pt x="25504" y="2552"/>
                  <a:pt x="25516" y="2529"/>
                </a:cubicBezTo>
                <a:cubicBezTo>
                  <a:pt x="25527" y="2492"/>
                  <a:pt x="25529" y="2478"/>
                  <a:pt x="25525" y="2478"/>
                </a:cubicBezTo>
                <a:lnTo>
                  <a:pt x="25525" y="2478"/>
                </a:lnTo>
                <a:cubicBezTo>
                  <a:pt x="25513" y="2478"/>
                  <a:pt x="25443" y="2612"/>
                  <a:pt x="25422" y="2612"/>
                </a:cubicBezTo>
                <a:cubicBezTo>
                  <a:pt x="25422" y="2612"/>
                  <a:pt x="25421" y="2612"/>
                  <a:pt x="25420" y="2612"/>
                </a:cubicBezTo>
                <a:lnTo>
                  <a:pt x="25492" y="2445"/>
                </a:lnTo>
                <a:lnTo>
                  <a:pt x="25492" y="2445"/>
                </a:lnTo>
                <a:cubicBezTo>
                  <a:pt x="25444" y="2457"/>
                  <a:pt x="25337" y="2552"/>
                  <a:pt x="25278" y="2552"/>
                </a:cubicBezTo>
                <a:cubicBezTo>
                  <a:pt x="25301" y="2505"/>
                  <a:pt x="25337" y="2469"/>
                  <a:pt x="25349" y="2410"/>
                </a:cubicBezTo>
                <a:lnTo>
                  <a:pt x="25349" y="2410"/>
                </a:lnTo>
                <a:cubicBezTo>
                  <a:pt x="25333" y="2420"/>
                  <a:pt x="25319" y="2424"/>
                  <a:pt x="25306" y="2424"/>
                </a:cubicBezTo>
                <a:cubicBezTo>
                  <a:pt x="25246" y="2424"/>
                  <a:pt x="25226" y="2316"/>
                  <a:pt x="25206" y="2207"/>
                </a:cubicBezTo>
                <a:lnTo>
                  <a:pt x="25123" y="2338"/>
                </a:lnTo>
                <a:cubicBezTo>
                  <a:pt x="25123" y="2338"/>
                  <a:pt x="25147" y="2279"/>
                  <a:pt x="25159" y="2255"/>
                </a:cubicBezTo>
                <a:cubicBezTo>
                  <a:pt x="25159" y="2242"/>
                  <a:pt x="25157" y="2236"/>
                  <a:pt x="25155" y="2236"/>
                </a:cubicBezTo>
                <a:cubicBezTo>
                  <a:pt x="25146" y="2236"/>
                  <a:pt x="25116" y="2347"/>
                  <a:pt x="25087" y="2386"/>
                </a:cubicBezTo>
                <a:cubicBezTo>
                  <a:pt x="25086" y="2386"/>
                  <a:pt x="25086" y="2387"/>
                  <a:pt x="25085" y="2387"/>
                </a:cubicBezTo>
                <a:cubicBezTo>
                  <a:pt x="25078" y="2387"/>
                  <a:pt x="25101" y="2300"/>
                  <a:pt x="25135" y="2267"/>
                </a:cubicBezTo>
                <a:lnTo>
                  <a:pt x="25135" y="2267"/>
                </a:lnTo>
                <a:cubicBezTo>
                  <a:pt x="25076" y="2326"/>
                  <a:pt x="25007" y="2389"/>
                  <a:pt x="24967" y="2389"/>
                </a:cubicBezTo>
                <a:cubicBezTo>
                  <a:pt x="24942" y="2389"/>
                  <a:pt x="24928" y="2366"/>
                  <a:pt x="24932" y="2302"/>
                </a:cubicBezTo>
                <a:lnTo>
                  <a:pt x="24956" y="2267"/>
                </a:lnTo>
                <a:cubicBezTo>
                  <a:pt x="24955" y="2260"/>
                  <a:pt x="24953" y="2257"/>
                  <a:pt x="24950" y="2257"/>
                </a:cubicBezTo>
                <a:cubicBezTo>
                  <a:pt x="24927" y="2257"/>
                  <a:pt x="24854" y="2437"/>
                  <a:pt x="24831" y="2437"/>
                </a:cubicBezTo>
                <a:cubicBezTo>
                  <a:pt x="24826" y="2437"/>
                  <a:pt x="24823" y="2426"/>
                  <a:pt x="24825" y="2398"/>
                </a:cubicBezTo>
                <a:lnTo>
                  <a:pt x="24849" y="2374"/>
                </a:lnTo>
                <a:cubicBezTo>
                  <a:pt x="24789" y="2290"/>
                  <a:pt x="24670" y="2398"/>
                  <a:pt x="24694" y="2160"/>
                </a:cubicBezTo>
                <a:lnTo>
                  <a:pt x="24694" y="2160"/>
                </a:lnTo>
                <a:cubicBezTo>
                  <a:pt x="24671" y="2216"/>
                  <a:pt x="24657" y="2231"/>
                  <a:pt x="24647" y="2231"/>
                </a:cubicBezTo>
                <a:cubicBezTo>
                  <a:pt x="24634" y="2231"/>
                  <a:pt x="24627" y="2204"/>
                  <a:pt x="24615" y="2204"/>
                </a:cubicBezTo>
                <a:cubicBezTo>
                  <a:pt x="24603" y="2204"/>
                  <a:pt x="24586" y="2231"/>
                  <a:pt x="24551" y="2338"/>
                </a:cubicBezTo>
                <a:cubicBezTo>
                  <a:pt x="24563" y="2171"/>
                  <a:pt x="24587" y="2124"/>
                  <a:pt x="24563" y="2005"/>
                </a:cubicBezTo>
                <a:cubicBezTo>
                  <a:pt x="24563" y="2004"/>
                  <a:pt x="24562" y="2004"/>
                  <a:pt x="24562" y="2004"/>
                </a:cubicBezTo>
                <a:cubicBezTo>
                  <a:pt x="24547" y="2004"/>
                  <a:pt x="24479" y="2184"/>
                  <a:pt x="24456" y="2207"/>
                </a:cubicBezTo>
                <a:lnTo>
                  <a:pt x="24492" y="2052"/>
                </a:lnTo>
                <a:lnTo>
                  <a:pt x="24420" y="2207"/>
                </a:lnTo>
                <a:lnTo>
                  <a:pt x="24468" y="2017"/>
                </a:lnTo>
                <a:lnTo>
                  <a:pt x="24432" y="2052"/>
                </a:lnTo>
                <a:cubicBezTo>
                  <a:pt x="24444" y="2064"/>
                  <a:pt x="24432" y="2124"/>
                  <a:pt x="24420" y="2171"/>
                </a:cubicBezTo>
                <a:cubicBezTo>
                  <a:pt x="24412" y="2180"/>
                  <a:pt x="24405" y="2183"/>
                  <a:pt x="24400" y="2183"/>
                </a:cubicBezTo>
                <a:cubicBezTo>
                  <a:pt x="24367" y="2183"/>
                  <a:pt x="24386" y="2041"/>
                  <a:pt x="24397" y="1969"/>
                </a:cubicBezTo>
                <a:lnTo>
                  <a:pt x="24397" y="1969"/>
                </a:lnTo>
                <a:lnTo>
                  <a:pt x="24301" y="2076"/>
                </a:lnTo>
                <a:cubicBezTo>
                  <a:pt x="24313" y="2017"/>
                  <a:pt x="24337" y="2005"/>
                  <a:pt x="24349" y="1957"/>
                </a:cubicBezTo>
                <a:lnTo>
                  <a:pt x="24349" y="1957"/>
                </a:lnTo>
                <a:cubicBezTo>
                  <a:pt x="24334" y="1990"/>
                  <a:pt x="24327" y="2002"/>
                  <a:pt x="24326" y="2002"/>
                </a:cubicBezTo>
                <a:cubicBezTo>
                  <a:pt x="24321" y="2002"/>
                  <a:pt x="24356" y="1900"/>
                  <a:pt x="24348" y="1900"/>
                </a:cubicBezTo>
                <a:lnTo>
                  <a:pt x="24348" y="1900"/>
                </a:lnTo>
                <a:cubicBezTo>
                  <a:pt x="24345" y="1900"/>
                  <a:pt x="24338" y="1909"/>
                  <a:pt x="24325" y="1933"/>
                </a:cubicBezTo>
                <a:cubicBezTo>
                  <a:pt x="24313" y="1969"/>
                  <a:pt x="24289" y="2029"/>
                  <a:pt x="24277" y="2052"/>
                </a:cubicBezTo>
                <a:cubicBezTo>
                  <a:pt x="24285" y="1989"/>
                  <a:pt x="24272" y="1962"/>
                  <a:pt x="24252" y="1962"/>
                </a:cubicBezTo>
                <a:cubicBezTo>
                  <a:pt x="24242" y="1962"/>
                  <a:pt x="24230" y="1969"/>
                  <a:pt x="24218" y="1981"/>
                </a:cubicBezTo>
                <a:lnTo>
                  <a:pt x="24254" y="1874"/>
                </a:lnTo>
                <a:cubicBezTo>
                  <a:pt x="24241" y="1861"/>
                  <a:pt x="24227" y="1857"/>
                  <a:pt x="24212" y="1857"/>
                </a:cubicBezTo>
                <a:cubicBezTo>
                  <a:pt x="24178" y="1857"/>
                  <a:pt x="24139" y="1879"/>
                  <a:pt x="24103" y="1879"/>
                </a:cubicBezTo>
                <a:cubicBezTo>
                  <a:pt x="24093" y="1879"/>
                  <a:pt x="24084" y="1877"/>
                  <a:pt x="24075" y="1874"/>
                </a:cubicBezTo>
                <a:lnTo>
                  <a:pt x="24075" y="1874"/>
                </a:lnTo>
                <a:cubicBezTo>
                  <a:pt x="24087" y="1933"/>
                  <a:pt x="24027" y="2124"/>
                  <a:pt x="24016" y="2136"/>
                </a:cubicBezTo>
                <a:lnTo>
                  <a:pt x="24051" y="1969"/>
                </a:lnTo>
                <a:lnTo>
                  <a:pt x="24051" y="1969"/>
                </a:lnTo>
                <a:cubicBezTo>
                  <a:pt x="24016" y="2064"/>
                  <a:pt x="24051" y="2029"/>
                  <a:pt x="23992" y="2148"/>
                </a:cubicBezTo>
                <a:cubicBezTo>
                  <a:pt x="23980" y="2124"/>
                  <a:pt x="24027" y="1957"/>
                  <a:pt x="24051" y="1909"/>
                </a:cubicBezTo>
                <a:lnTo>
                  <a:pt x="24051" y="1909"/>
                </a:lnTo>
                <a:lnTo>
                  <a:pt x="24016" y="1957"/>
                </a:lnTo>
                <a:cubicBezTo>
                  <a:pt x="24027" y="1909"/>
                  <a:pt x="24039" y="1886"/>
                  <a:pt x="24051" y="1826"/>
                </a:cubicBezTo>
                <a:lnTo>
                  <a:pt x="24051" y="1826"/>
                </a:lnTo>
                <a:cubicBezTo>
                  <a:pt x="24046" y="1841"/>
                  <a:pt x="24042" y="1847"/>
                  <a:pt x="24039" y="1847"/>
                </a:cubicBezTo>
                <a:cubicBezTo>
                  <a:pt x="24029" y="1847"/>
                  <a:pt x="24034" y="1764"/>
                  <a:pt x="24022" y="1764"/>
                </a:cubicBezTo>
                <a:cubicBezTo>
                  <a:pt x="24016" y="1764"/>
                  <a:pt x="24007" y="1780"/>
                  <a:pt x="23992" y="1826"/>
                </a:cubicBezTo>
                <a:lnTo>
                  <a:pt x="24004" y="1767"/>
                </a:lnTo>
                <a:cubicBezTo>
                  <a:pt x="23998" y="1766"/>
                  <a:pt x="23993" y="1765"/>
                  <a:pt x="23988" y="1765"/>
                </a:cubicBezTo>
                <a:cubicBezTo>
                  <a:pt x="23943" y="1765"/>
                  <a:pt x="23911" y="1804"/>
                  <a:pt x="23874" y="1804"/>
                </a:cubicBezTo>
                <a:cubicBezTo>
                  <a:pt x="23869" y="1804"/>
                  <a:pt x="23865" y="1803"/>
                  <a:pt x="23861" y="1802"/>
                </a:cubicBezTo>
                <a:cubicBezTo>
                  <a:pt x="23825" y="1945"/>
                  <a:pt x="23813" y="1909"/>
                  <a:pt x="23777" y="2029"/>
                </a:cubicBezTo>
                <a:cubicBezTo>
                  <a:pt x="23755" y="1972"/>
                  <a:pt x="23743" y="1861"/>
                  <a:pt x="23711" y="1861"/>
                </a:cubicBezTo>
                <a:cubicBezTo>
                  <a:pt x="23709" y="1861"/>
                  <a:pt x="23708" y="1861"/>
                  <a:pt x="23706" y="1862"/>
                </a:cubicBezTo>
                <a:cubicBezTo>
                  <a:pt x="23658" y="1921"/>
                  <a:pt x="23670" y="1981"/>
                  <a:pt x="23635" y="2064"/>
                </a:cubicBezTo>
                <a:cubicBezTo>
                  <a:pt x="23658" y="1933"/>
                  <a:pt x="23623" y="1933"/>
                  <a:pt x="23658" y="1838"/>
                </a:cubicBezTo>
                <a:lnTo>
                  <a:pt x="23658" y="1838"/>
                </a:lnTo>
                <a:cubicBezTo>
                  <a:pt x="23611" y="1850"/>
                  <a:pt x="23599" y="1850"/>
                  <a:pt x="23515" y="1945"/>
                </a:cubicBezTo>
                <a:cubicBezTo>
                  <a:pt x="23504" y="2005"/>
                  <a:pt x="23515" y="2029"/>
                  <a:pt x="23492" y="2076"/>
                </a:cubicBezTo>
                <a:cubicBezTo>
                  <a:pt x="23491" y="2077"/>
                  <a:pt x="23490" y="2077"/>
                  <a:pt x="23489" y="2077"/>
                </a:cubicBezTo>
                <a:cubicBezTo>
                  <a:pt x="23480" y="2077"/>
                  <a:pt x="23482" y="2011"/>
                  <a:pt x="23504" y="1945"/>
                </a:cubicBezTo>
                <a:lnTo>
                  <a:pt x="23504" y="1933"/>
                </a:lnTo>
                <a:cubicBezTo>
                  <a:pt x="23489" y="1958"/>
                  <a:pt x="23477" y="1968"/>
                  <a:pt x="23466" y="1968"/>
                </a:cubicBezTo>
                <a:cubicBezTo>
                  <a:pt x="23415" y="1968"/>
                  <a:pt x="23407" y="1722"/>
                  <a:pt x="23362" y="1722"/>
                </a:cubicBezTo>
                <a:cubicBezTo>
                  <a:pt x="23349" y="1722"/>
                  <a:pt x="23333" y="1741"/>
                  <a:pt x="23313" y="1790"/>
                </a:cubicBezTo>
                <a:lnTo>
                  <a:pt x="23325" y="1779"/>
                </a:lnTo>
                <a:lnTo>
                  <a:pt x="23325" y="1779"/>
                </a:lnTo>
                <a:lnTo>
                  <a:pt x="23242" y="1909"/>
                </a:lnTo>
                <a:cubicBezTo>
                  <a:pt x="23218" y="1886"/>
                  <a:pt x="23265" y="1814"/>
                  <a:pt x="23265" y="1731"/>
                </a:cubicBezTo>
                <a:lnTo>
                  <a:pt x="23265" y="1731"/>
                </a:lnTo>
                <a:cubicBezTo>
                  <a:pt x="23235" y="1795"/>
                  <a:pt x="23215" y="1814"/>
                  <a:pt x="23199" y="1814"/>
                </a:cubicBezTo>
                <a:cubicBezTo>
                  <a:pt x="23175" y="1814"/>
                  <a:pt x="23160" y="1774"/>
                  <a:pt x="23139" y="1774"/>
                </a:cubicBezTo>
                <a:cubicBezTo>
                  <a:pt x="23128" y="1774"/>
                  <a:pt x="23115" y="1784"/>
                  <a:pt x="23099" y="1814"/>
                </a:cubicBezTo>
                <a:cubicBezTo>
                  <a:pt x="23108" y="1663"/>
                  <a:pt x="23089" y="1628"/>
                  <a:pt x="23061" y="1628"/>
                </a:cubicBezTo>
                <a:cubicBezTo>
                  <a:pt x="23038" y="1628"/>
                  <a:pt x="23008" y="1654"/>
                  <a:pt x="22984" y="1654"/>
                </a:cubicBezTo>
                <a:cubicBezTo>
                  <a:pt x="22963" y="1654"/>
                  <a:pt x="22947" y="1635"/>
                  <a:pt x="22944" y="1564"/>
                </a:cubicBezTo>
                <a:lnTo>
                  <a:pt x="22932" y="1659"/>
                </a:lnTo>
                <a:cubicBezTo>
                  <a:pt x="22927" y="1678"/>
                  <a:pt x="22924" y="1685"/>
                  <a:pt x="22922" y="1685"/>
                </a:cubicBezTo>
                <a:cubicBezTo>
                  <a:pt x="22917" y="1685"/>
                  <a:pt x="22929" y="1595"/>
                  <a:pt x="22920" y="1576"/>
                </a:cubicBezTo>
                <a:lnTo>
                  <a:pt x="22920" y="1576"/>
                </a:lnTo>
                <a:cubicBezTo>
                  <a:pt x="22908" y="1648"/>
                  <a:pt x="22920" y="1659"/>
                  <a:pt x="22908" y="1707"/>
                </a:cubicBezTo>
                <a:cubicBezTo>
                  <a:pt x="22889" y="1721"/>
                  <a:pt x="22870" y="1728"/>
                  <a:pt x="22852" y="1728"/>
                </a:cubicBezTo>
                <a:cubicBezTo>
                  <a:pt x="22752" y="1728"/>
                  <a:pt x="22678" y="1526"/>
                  <a:pt x="22587" y="1445"/>
                </a:cubicBezTo>
                <a:cubicBezTo>
                  <a:pt x="22585" y="1444"/>
                  <a:pt x="22584" y="1443"/>
                  <a:pt x="22582" y="1443"/>
                </a:cubicBezTo>
                <a:cubicBezTo>
                  <a:pt x="22545" y="1443"/>
                  <a:pt x="22508" y="1753"/>
                  <a:pt x="22483" y="1753"/>
                </a:cubicBezTo>
                <a:cubicBezTo>
                  <a:pt x="22477" y="1753"/>
                  <a:pt x="22472" y="1736"/>
                  <a:pt x="22468" y="1695"/>
                </a:cubicBezTo>
                <a:lnTo>
                  <a:pt x="22503" y="1517"/>
                </a:lnTo>
                <a:lnTo>
                  <a:pt x="22503" y="1517"/>
                </a:lnTo>
                <a:cubicBezTo>
                  <a:pt x="22465" y="1590"/>
                  <a:pt x="22431" y="1607"/>
                  <a:pt x="22399" y="1607"/>
                </a:cubicBezTo>
                <a:cubicBezTo>
                  <a:pt x="22370" y="1607"/>
                  <a:pt x="22343" y="1593"/>
                  <a:pt x="22315" y="1593"/>
                </a:cubicBezTo>
                <a:cubicBezTo>
                  <a:pt x="22288" y="1593"/>
                  <a:pt x="22260" y="1607"/>
                  <a:pt x="22230" y="1659"/>
                </a:cubicBezTo>
                <a:cubicBezTo>
                  <a:pt x="22230" y="1627"/>
                  <a:pt x="22239" y="1575"/>
                  <a:pt x="22250" y="1575"/>
                </a:cubicBezTo>
                <a:cubicBezTo>
                  <a:pt x="22251" y="1575"/>
                  <a:pt x="22252" y="1575"/>
                  <a:pt x="22253" y="1576"/>
                </a:cubicBezTo>
                <a:cubicBezTo>
                  <a:pt x="22249" y="1533"/>
                  <a:pt x="22240" y="1516"/>
                  <a:pt x="22230" y="1516"/>
                </a:cubicBezTo>
                <a:cubicBezTo>
                  <a:pt x="22207" y="1516"/>
                  <a:pt x="22178" y="1588"/>
                  <a:pt x="22170" y="1659"/>
                </a:cubicBezTo>
                <a:cubicBezTo>
                  <a:pt x="22158" y="1648"/>
                  <a:pt x="22182" y="1564"/>
                  <a:pt x="22170" y="1517"/>
                </a:cubicBezTo>
                <a:cubicBezTo>
                  <a:pt x="22170" y="1504"/>
                  <a:pt x="22169" y="1498"/>
                  <a:pt x="22166" y="1498"/>
                </a:cubicBezTo>
                <a:cubicBezTo>
                  <a:pt x="22157" y="1498"/>
                  <a:pt x="22132" y="1581"/>
                  <a:pt x="22124" y="1581"/>
                </a:cubicBezTo>
                <a:cubicBezTo>
                  <a:pt x="22121" y="1581"/>
                  <a:pt x="22120" y="1570"/>
                  <a:pt x="22122" y="1540"/>
                </a:cubicBezTo>
                <a:cubicBezTo>
                  <a:pt x="22122" y="1533"/>
                  <a:pt x="22122" y="1519"/>
                  <a:pt x="22126" y="1508"/>
                </a:cubicBezTo>
                <a:lnTo>
                  <a:pt x="22126" y="1508"/>
                </a:lnTo>
                <a:cubicBezTo>
                  <a:pt x="22103" y="1536"/>
                  <a:pt x="22075" y="1486"/>
                  <a:pt x="22075" y="1624"/>
                </a:cubicBezTo>
                <a:cubicBezTo>
                  <a:pt x="22069" y="1607"/>
                  <a:pt x="22062" y="1601"/>
                  <a:pt x="22055" y="1601"/>
                </a:cubicBezTo>
                <a:cubicBezTo>
                  <a:pt x="22040" y="1601"/>
                  <a:pt x="22023" y="1624"/>
                  <a:pt x="22009" y="1624"/>
                </a:cubicBezTo>
                <a:cubicBezTo>
                  <a:pt x="22001" y="1624"/>
                  <a:pt x="21995" y="1616"/>
                  <a:pt x="21991" y="1588"/>
                </a:cubicBezTo>
                <a:cubicBezTo>
                  <a:pt x="21981" y="1636"/>
                  <a:pt x="21973" y="1650"/>
                  <a:pt x="21966" y="1650"/>
                </a:cubicBezTo>
                <a:cubicBezTo>
                  <a:pt x="21957" y="1650"/>
                  <a:pt x="21950" y="1630"/>
                  <a:pt x="21943" y="1630"/>
                </a:cubicBezTo>
                <a:cubicBezTo>
                  <a:pt x="21936" y="1630"/>
                  <a:pt x="21929" y="1650"/>
                  <a:pt x="21920" y="1731"/>
                </a:cubicBezTo>
                <a:cubicBezTo>
                  <a:pt x="21933" y="1610"/>
                  <a:pt x="21922" y="1564"/>
                  <a:pt x="21903" y="1564"/>
                </a:cubicBezTo>
                <a:cubicBezTo>
                  <a:pt x="21887" y="1564"/>
                  <a:pt x="21865" y="1598"/>
                  <a:pt x="21849" y="1648"/>
                </a:cubicBezTo>
                <a:cubicBezTo>
                  <a:pt x="21861" y="1576"/>
                  <a:pt x="21837" y="1576"/>
                  <a:pt x="21849" y="1469"/>
                </a:cubicBezTo>
                <a:lnTo>
                  <a:pt x="21849" y="1469"/>
                </a:lnTo>
                <a:cubicBezTo>
                  <a:pt x="21837" y="1469"/>
                  <a:pt x="21801" y="1517"/>
                  <a:pt x="21801" y="1636"/>
                </a:cubicBezTo>
                <a:cubicBezTo>
                  <a:pt x="21795" y="1567"/>
                  <a:pt x="21786" y="1545"/>
                  <a:pt x="21776" y="1545"/>
                </a:cubicBezTo>
                <a:cubicBezTo>
                  <a:pt x="21755" y="1545"/>
                  <a:pt x="21730" y="1633"/>
                  <a:pt x="21716" y="1633"/>
                </a:cubicBezTo>
                <a:cubicBezTo>
                  <a:pt x="21707" y="1633"/>
                  <a:pt x="21702" y="1599"/>
                  <a:pt x="21706" y="1493"/>
                </a:cubicBezTo>
                <a:lnTo>
                  <a:pt x="21706" y="1493"/>
                </a:lnTo>
                <a:cubicBezTo>
                  <a:pt x="21622" y="1624"/>
                  <a:pt x="21551" y="1707"/>
                  <a:pt x="21491" y="1755"/>
                </a:cubicBezTo>
                <a:cubicBezTo>
                  <a:pt x="21503" y="1517"/>
                  <a:pt x="21563" y="1731"/>
                  <a:pt x="21575" y="1481"/>
                </a:cubicBezTo>
                <a:lnTo>
                  <a:pt x="21575" y="1481"/>
                </a:lnTo>
                <a:cubicBezTo>
                  <a:pt x="21512" y="1564"/>
                  <a:pt x="21477" y="1730"/>
                  <a:pt x="21429" y="1730"/>
                </a:cubicBezTo>
                <a:cubicBezTo>
                  <a:pt x="21423" y="1730"/>
                  <a:pt x="21415" y="1726"/>
                  <a:pt x="21408" y="1719"/>
                </a:cubicBezTo>
                <a:cubicBezTo>
                  <a:pt x="21396" y="1683"/>
                  <a:pt x="21420" y="1612"/>
                  <a:pt x="21432" y="1576"/>
                </a:cubicBezTo>
                <a:lnTo>
                  <a:pt x="21432" y="1576"/>
                </a:lnTo>
                <a:cubicBezTo>
                  <a:pt x="21411" y="1610"/>
                  <a:pt x="21391" y="1617"/>
                  <a:pt x="21372" y="1617"/>
                </a:cubicBezTo>
                <a:cubicBezTo>
                  <a:pt x="21359" y="1617"/>
                  <a:pt x="21346" y="1614"/>
                  <a:pt x="21334" y="1614"/>
                </a:cubicBezTo>
                <a:cubicBezTo>
                  <a:pt x="21312" y="1614"/>
                  <a:pt x="21290" y="1623"/>
                  <a:pt x="21265" y="1671"/>
                </a:cubicBezTo>
                <a:cubicBezTo>
                  <a:pt x="21265" y="1648"/>
                  <a:pt x="21265" y="1624"/>
                  <a:pt x="21277" y="1612"/>
                </a:cubicBezTo>
                <a:lnTo>
                  <a:pt x="21277" y="1612"/>
                </a:lnTo>
                <a:cubicBezTo>
                  <a:pt x="21276" y="1613"/>
                  <a:pt x="21274" y="1614"/>
                  <a:pt x="21272" y="1614"/>
                </a:cubicBezTo>
                <a:cubicBezTo>
                  <a:pt x="21269" y="1614"/>
                  <a:pt x="21266" y="1611"/>
                  <a:pt x="21263" y="1611"/>
                </a:cubicBezTo>
                <a:cubicBezTo>
                  <a:pt x="21257" y="1611"/>
                  <a:pt x="21253" y="1622"/>
                  <a:pt x="21253" y="1683"/>
                </a:cubicBezTo>
                <a:lnTo>
                  <a:pt x="21265" y="1659"/>
                </a:lnTo>
                <a:lnTo>
                  <a:pt x="21265" y="1659"/>
                </a:lnTo>
                <a:cubicBezTo>
                  <a:pt x="21265" y="1796"/>
                  <a:pt x="21219" y="1942"/>
                  <a:pt x="21208" y="2031"/>
                </a:cubicBezTo>
                <a:lnTo>
                  <a:pt x="21208" y="2031"/>
                </a:lnTo>
                <a:cubicBezTo>
                  <a:pt x="21224" y="1777"/>
                  <a:pt x="21162" y="1957"/>
                  <a:pt x="21192" y="1613"/>
                </a:cubicBezTo>
                <a:lnTo>
                  <a:pt x="21192" y="1613"/>
                </a:lnTo>
                <a:cubicBezTo>
                  <a:pt x="21188" y="1640"/>
                  <a:pt x="21182" y="1679"/>
                  <a:pt x="21182" y="1731"/>
                </a:cubicBezTo>
                <a:cubicBezTo>
                  <a:pt x="21170" y="1719"/>
                  <a:pt x="21170" y="1671"/>
                  <a:pt x="21182" y="1588"/>
                </a:cubicBezTo>
                <a:lnTo>
                  <a:pt x="21182" y="1588"/>
                </a:lnTo>
                <a:cubicBezTo>
                  <a:pt x="21148" y="1645"/>
                  <a:pt x="21157" y="1756"/>
                  <a:pt x="21127" y="1756"/>
                </a:cubicBezTo>
                <a:cubicBezTo>
                  <a:pt x="21126" y="1756"/>
                  <a:pt x="21124" y="1755"/>
                  <a:pt x="21122" y="1755"/>
                </a:cubicBezTo>
                <a:cubicBezTo>
                  <a:pt x="21122" y="1707"/>
                  <a:pt x="21134" y="1683"/>
                  <a:pt x="21134" y="1624"/>
                </a:cubicBezTo>
                <a:lnTo>
                  <a:pt x="21134" y="1624"/>
                </a:lnTo>
                <a:cubicBezTo>
                  <a:pt x="21115" y="1711"/>
                  <a:pt x="21103" y="1791"/>
                  <a:pt x="21080" y="1791"/>
                </a:cubicBezTo>
                <a:cubicBezTo>
                  <a:pt x="21075" y="1791"/>
                  <a:pt x="21069" y="1787"/>
                  <a:pt x="21063" y="1779"/>
                </a:cubicBezTo>
                <a:cubicBezTo>
                  <a:pt x="21075" y="1755"/>
                  <a:pt x="21075" y="1707"/>
                  <a:pt x="21075" y="1707"/>
                </a:cubicBezTo>
                <a:lnTo>
                  <a:pt x="21075" y="1707"/>
                </a:lnTo>
                <a:cubicBezTo>
                  <a:pt x="21035" y="1727"/>
                  <a:pt x="21004" y="1900"/>
                  <a:pt x="20968" y="1900"/>
                </a:cubicBezTo>
                <a:cubicBezTo>
                  <a:pt x="20960" y="1900"/>
                  <a:pt x="20952" y="1893"/>
                  <a:pt x="20944" y="1874"/>
                </a:cubicBezTo>
                <a:cubicBezTo>
                  <a:pt x="20956" y="1659"/>
                  <a:pt x="20920" y="1802"/>
                  <a:pt x="20920" y="1612"/>
                </a:cubicBezTo>
                <a:lnTo>
                  <a:pt x="20896" y="1671"/>
                </a:lnTo>
                <a:lnTo>
                  <a:pt x="20908" y="1767"/>
                </a:lnTo>
                <a:cubicBezTo>
                  <a:pt x="20907" y="1766"/>
                  <a:pt x="20906" y="1766"/>
                  <a:pt x="20905" y="1766"/>
                </a:cubicBezTo>
                <a:cubicBezTo>
                  <a:pt x="20886" y="1766"/>
                  <a:pt x="20868" y="1853"/>
                  <a:pt x="20849" y="1853"/>
                </a:cubicBezTo>
                <a:cubicBezTo>
                  <a:pt x="20845" y="1853"/>
                  <a:pt x="20841" y="1848"/>
                  <a:pt x="20837" y="1838"/>
                </a:cubicBezTo>
                <a:lnTo>
                  <a:pt x="20860" y="1755"/>
                </a:lnTo>
                <a:lnTo>
                  <a:pt x="20860" y="1755"/>
                </a:lnTo>
                <a:lnTo>
                  <a:pt x="20813" y="1790"/>
                </a:lnTo>
                <a:lnTo>
                  <a:pt x="20837" y="1862"/>
                </a:lnTo>
                <a:cubicBezTo>
                  <a:pt x="20817" y="1952"/>
                  <a:pt x="20830" y="2066"/>
                  <a:pt x="20814" y="2066"/>
                </a:cubicBezTo>
                <a:cubicBezTo>
                  <a:pt x="20811" y="2066"/>
                  <a:pt x="20807" y="2062"/>
                  <a:pt x="20801" y="2052"/>
                </a:cubicBezTo>
                <a:cubicBezTo>
                  <a:pt x="20813" y="2040"/>
                  <a:pt x="20777" y="2052"/>
                  <a:pt x="20765" y="1933"/>
                </a:cubicBezTo>
                <a:cubicBezTo>
                  <a:pt x="20756" y="1987"/>
                  <a:pt x="20747" y="2034"/>
                  <a:pt x="20733" y="2034"/>
                </a:cubicBezTo>
                <a:cubicBezTo>
                  <a:pt x="20729" y="2034"/>
                  <a:pt x="20723" y="2029"/>
                  <a:pt x="20718" y="2017"/>
                </a:cubicBezTo>
                <a:cubicBezTo>
                  <a:pt x="20718" y="1957"/>
                  <a:pt x="20729" y="1802"/>
                  <a:pt x="20729" y="1755"/>
                </a:cubicBezTo>
                <a:lnTo>
                  <a:pt x="20729" y="1755"/>
                </a:lnTo>
                <a:cubicBezTo>
                  <a:pt x="20719" y="1907"/>
                  <a:pt x="20678" y="1820"/>
                  <a:pt x="20653" y="1942"/>
                </a:cubicBezTo>
                <a:lnTo>
                  <a:pt x="20653" y="1942"/>
                </a:lnTo>
                <a:cubicBezTo>
                  <a:pt x="20658" y="1893"/>
                  <a:pt x="20658" y="1833"/>
                  <a:pt x="20658" y="1814"/>
                </a:cubicBezTo>
                <a:lnTo>
                  <a:pt x="20658" y="1814"/>
                </a:lnTo>
                <a:lnTo>
                  <a:pt x="20646" y="1945"/>
                </a:lnTo>
                <a:cubicBezTo>
                  <a:pt x="20634" y="1909"/>
                  <a:pt x="20634" y="1886"/>
                  <a:pt x="20634" y="1802"/>
                </a:cubicBezTo>
                <a:cubicBezTo>
                  <a:pt x="20633" y="1801"/>
                  <a:pt x="20631" y="1801"/>
                  <a:pt x="20630" y="1801"/>
                </a:cubicBezTo>
                <a:cubicBezTo>
                  <a:pt x="20607" y="1801"/>
                  <a:pt x="20632" y="1970"/>
                  <a:pt x="20622" y="1970"/>
                </a:cubicBezTo>
                <a:cubicBezTo>
                  <a:pt x="20620" y="1970"/>
                  <a:pt x="20616" y="1963"/>
                  <a:pt x="20610" y="1945"/>
                </a:cubicBezTo>
                <a:cubicBezTo>
                  <a:pt x="20610" y="1933"/>
                  <a:pt x="20610" y="1909"/>
                  <a:pt x="20610" y="1898"/>
                </a:cubicBezTo>
                <a:cubicBezTo>
                  <a:pt x="20604" y="1887"/>
                  <a:pt x="20597" y="1883"/>
                  <a:pt x="20591" y="1883"/>
                </a:cubicBezTo>
                <a:cubicBezTo>
                  <a:pt x="20569" y="1883"/>
                  <a:pt x="20547" y="1930"/>
                  <a:pt x="20526" y="1930"/>
                </a:cubicBezTo>
                <a:cubicBezTo>
                  <a:pt x="20518" y="1930"/>
                  <a:pt x="20511" y="1924"/>
                  <a:pt x="20503" y="1909"/>
                </a:cubicBezTo>
                <a:cubicBezTo>
                  <a:pt x="20491" y="1719"/>
                  <a:pt x="20527" y="1862"/>
                  <a:pt x="20515" y="1695"/>
                </a:cubicBezTo>
                <a:lnTo>
                  <a:pt x="20515" y="1695"/>
                </a:lnTo>
                <a:cubicBezTo>
                  <a:pt x="20472" y="1727"/>
                  <a:pt x="20420" y="1893"/>
                  <a:pt x="20376" y="1893"/>
                </a:cubicBezTo>
                <a:cubicBezTo>
                  <a:pt x="20370" y="1893"/>
                  <a:pt x="20365" y="1891"/>
                  <a:pt x="20360" y="1886"/>
                </a:cubicBezTo>
                <a:lnTo>
                  <a:pt x="20360" y="1909"/>
                </a:lnTo>
                <a:cubicBezTo>
                  <a:pt x="20360" y="1980"/>
                  <a:pt x="20358" y="2005"/>
                  <a:pt x="20354" y="2005"/>
                </a:cubicBezTo>
                <a:cubicBezTo>
                  <a:pt x="20345" y="2005"/>
                  <a:pt x="20327" y="1871"/>
                  <a:pt x="20312" y="1871"/>
                </a:cubicBezTo>
                <a:cubicBezTo>
                  <a:pt x="20308" y="1871"/>
                  <a:pt x="20304" y="1879"/>
                  <a:pt x="20301" y="1898"/>
                </a:cubicBezTo>
                <a:cubicBezTo>
                  <a:pt x="20301" y="1887"/>
                  <a:pt x="20310" y="1773"/>
                  <a:pt x="20304" y="1773"/>
                </a:cubicBezTo>
                <a:lnTo>
                  <a:pt x="20304" y="1773"/>
                </a:lnTo>
                <a:cubicBezTo>
                  <a:pt x="20303" y="1773"/>
                  <a:pt x="20302" y="1775"/>
                  <a:pt x="20301" y="1779"/>
                </a:cubicBezTo>
                <a:cubicBezTo>
                  <a:pt x="20295" y="1771"/>
                  <a:pt x="20289" y="1768"/>
                  <a:pt x="20284" y="1768"/>
                </a:cubicBezTo>
                <a:cubicBezTo>
                  <a:pt x="20253" y="1768"/>
                  <a:pt x="20222" y="1863"/>
                  <a:pt x="20182" y="1933"/>
                </a:cubicBezTo>
                <a:lnTo>
                  <a:pt x="20182" y="1862"/>
                </a:lnTo>
                <a:cubicBezTo>
                  <a:pt x="20170" y="1802"/>
                  <a:pt x="20134" y="1826"/>
                  <a:pt x="20110" y="1802"/>
                </a:cubicBezTo>
                <a:cubicBezTo>
                  <a:pt x="20098" y="1874"/>
                  <a:pt x="20086" y="1862"/>
                  <a:pt x="20098" y="1957"/>
                </a:cubicBezTo>
                <a:cubicBezTo>
                  <a:pt x="20077" y="1851"/>
                  <a:pt x="20058" y="1816"/>
                  <a:pt x="20041" y="1816"/>
                </a:cubicBezTo>
                <a:cubicBezTo>
                  <a:pt x="20008" y="1816"/>
                  <a:pt x="19980" y="1951"/>
                  <a:pt x="19946" y="1951"/>
                </a:cubicBezTo>
                <a:cubicBezTo>
                  <a:pt x="19931" y="1951"/>
                  <a:pt x="19915" y="1925"/>
                  <a:pt x="19896" y="1850"/>
                </a:cubicBezTo>
                <a:cubicBezTo>
                  <a:pt x="19908" y="1850"/>
                  <a:pt x="19920" y="1790"/>
                  <a:pt x="19908" y="1779"/>
                </a:cubicBezTo>
                <a:lnTo>
                  <a:pt x="19908" y="1779"/>
                </a:lnTo>
                <a:lnTo>
                  <a:pt x="19860" y="1850"/>
                </a:lnTo>
                <a:cubicBezTo>
                  <a:pt x="19872" y="1969"/>
                  <a:pt x="19872" y="1921"/>
                  <a:pt x="19884" y="2017"/>
                </a:cubicBezTo>
                <a:cubicBezTo>
                  <a:pt x="19884" y="2088"/>
                  <a:pt x="19872" y="2148"/>
                  <a:pt x="19860" y="2148"/>
                </a:cubicBezTo>
                <a:cubicBezTo>
                  <a:pt x="19872" y="2064"/>
                  <a:pt x="19848" y="1957"/>
                  <a:pt x="19836" y="1886"/>
                </a:cubicBezTo>
                <a:cubicBezTo>
                  <a:pt x="19836" y="1921"/>
                  <a:pt x="19836" y="1969"/>
                  <a:pt x="19836" y="2005"/>
                </a:cubicBezTo>
                <a:cubicBezTo>
                  <a:pt x="19829" y="1962"/>
                  <a:pt x="19826" y="1946"/>
                  <a:pt x="19824" y="1946"/>
                </a:cubicBezTo>
                <a:lnTo>
                  <a:pt x="19824" y="1946"/>
                </a:lnTo>
                <a:cubicBezTo>
                  <a:pt x="19817" y="1946"/>
                  <a:pt x="19832" y="2128"/>
                  <a:pt x="19816" y="2128"/>
                </a:cubicBezTo>
                <a:cubicBezTo>
                  <a:pt x="19812" y="2128"/>
                  <a:pt x="19807" y="2120"/>
                  <a:pt x="19801" y="2100"/>
                </a:cubicBezTo>
                <a:lnTo>
                  <a:pt x="19801" y="2040"/>
                </a:lnTo>
                <a:cubicBezTo>
                  <a:pt x="19790" y="2072"/>
                  <a:pt x="19780" y="2140"/>
                  <a:pt x="19769" y="2140"/>
                </a:cubicBezTo>
                <a:cubicBezTo>
                  <a:pt x="19768" y="2140"/>
                  <a:pt x="19766" y="2139"/>
                  <a:pt x="19765" y="2136"/>
                </a:cubicBezTo>
                <a:cubicBezTo>
                  <a:pt x="19753" y="2005"/>
                  <a:pt x="19777" y="2076"/>
                  <a:pt x="19765" y="1957"/>
                </a:cubicBezTo>
                <a:lnTo>
                  <a:pt x="19765" y="1957"/>
                </a:lnTo>
                <a:cubicBezTo>
                  <a:pt x="19756" y="1967"/>
                  <a:pt x="19746" y="2126"/>
                  <a:pt x="19731" y="2126"/>
                </a:cubicBezTo>
                <a:cubicBezTo>
                  <a:pt x="19727" y="2126"/>
                  <a:pt x="19722" y="2115"/>
                  <a:pt x="19717" y="2088"/>
                </a:cubicBezTo>
                <a:cubicBezTo>
                  <a:pt x="19717" y="2052"/>
                  <a:pt x="19729" y="2040"/>
                  <a:pt x="19741" y="2005"/>
                </a:cubicBezTo>
                <a:cubicBezTo>
                  <a:pt x="19705" y="1838"/>
                  <a:pt x="19705" y="1886"/>
                  <a:pt x="19694" y="1862"/>
                </a:cubicBezTo>
                <a:lnTo>
                  <a:pt x="19658" y="1790"/>
                </a:lnTo>
                <a:lnTo>
                  <a:pt x="19670" y="1838"/>
                </a:lnTo>
                <a:cubicBezTo>
                  <a:pt x="19663" y="2035"/>
                  <a:pt x="19647" y="2042"/>
                  <a:pt x="19631" y="2042"/>
                </a:cubicBezTo>
                <a:cubicBezTo>
                  <a:pt x="19630" y="2042"/>
                  <a:pt x="19629" y="2042"/>
                  <a:pt x="19627" y="2042"/>
                </a:cubicBezTo>
                <a:cubicBezTo>
                  <a:pt x="19615" y="2042"/>
                  <a:pt x="19604" y="2047"/>
                  <a:pt x="19599" y="2141"/>
                </a:cubicBezTo>
                <a:lnTo>
                  <a:pt x="19599" y="2141"/>
                </a:lnTo>
                <a:cubicBezTo>
                  <a:pt x="19610" y="1923"/>
                  <a:pt x="19598" y="2015"/>
                  <a:pt x="19586" y="1862"/>
                </a:cubicBezTo>
                <a:cubicBezTo>
                  <a:pt x="19575" y="1814"/>
                  <a:pt x="19551" y="1767"/>
                  <a:pt x="19551" y="1719"/>
                </a:cubicBezTo>
                <a:cubicBezTo>
                  <a:pt x="19551" y="1752"/>
                  <a:pt x="19548" y="1762"/>
                  <a:pt x="19545" y="1762"/>
                </a:cubicBezTo>
                <a:cubicBezTo>
                  <a:pt x="19539" y="1762"/>
                  <a:pt x="19529" y="1734"/>
                  <a:pt x="19520" y="1734"/>
                </a:cubicBezTo>
                <a:cubicBezTo>
                  <a:pt x="19513" y="1734"/>
                  <a:pt x="19507" y="1752"/>
                  <a:pt x="19503" y="1814"/>
                </a:cubicBezTo>
                <a:cubicBezTo>
                  <a:pt x="19503" y="1767"/>
                  <a:pt x="19491" y="1802"/>
                  <a:pt x="19479" y="1683"/>
                </a:cubicBezTo>
                <a:lnTo>
                  <a:pt x="19479" y="1683"/>
                </a:lnTo>
                <a:cubicBezTo>
                  <a:pt x="19467" y="1719"/>
                  <a:pt x="19491" y="1767"/>
                  <a:pt x="19503" y="1826"/>
                </a:cubicBezTo>
                <a:cubicBezTo>
                  <a:pt x="19498" y="1863"/>
                  <a:pt x="19491" y="1876"/>
                  <a:pt x="19482" y="1876"/>
                </a:cubicBezTo>
                <a:cubicBezTo>
                  <a:pt x="19459" y="1876"/>
                  <a:pt x="19426" y="1786"/>
                  <a:pt x="19401" y="1786"/>
                </a:cubicBezTo>
                <a:cubicBezTo>
                  <a:pt x="19389" y="1786"/>
                  <a:pt x="19378" y="1808"/>
                  <a:pt x="19372" y="1874"/>
                </a:cubicBezTo>
                <a:cubicBezTo>
                  <a:pt x="19336" y="1969"/>
                  <a:pt x="19348" y="2148"/>
                  <a:pt x="19313" y="2231"/>
                </a:cubicBezTo>
                <a:cubicBezTo>
                  <a:pt x="19289" y="2148"/>
                  <a:pt x="19313" y="2052"/>
                  <a:pt x="19313" y="2052"/>
                </a:cubicBezTo>
                <a:cubicBezTo>
                  <a:pt x="19296" y="2014"/>
                  <a:pt x="19285" y="1998"/>
                  <a:pt x="19276" y="1998"/>
                </a:cubicBezTo>
                <a:cubicBezTo>
                  <a:pt x="19266" y="1998"/>
                  <a:pt x="19259" y="2020"/>
                  <a:pt x="19253" y="2052"/>
                </a:cubicBezTo>
                <a:cubicBezTo>
                  <a:pt x="19253" y="2005"/>
                  <a:pt x="19241" y="1969"/>
                  <a:pt x="19229" y="1909"/>
                </a:cubicBezTo>
                <a:lnTo>
                  <a:pt x="19229" y="1909"/>
                </a:lnTo>
                <a:cubicBezTo>
                  <a:pt x="19219" y="1919"/>
                  <a:pt x="19234" y="2045"/>
                  <a:pt x="19219" y="2045"/>
                </a:cubicBezTo>
                <a:cubicBezTo>
                  <a:pt x="19216" y="2045"/>
                  <a:pt x="19211" y="2040"/>
                  <a:pt x="19205" y="2029"/>
                </a:cubicBezTo>
                <a:cubicBezTo>
                  <a:pt x="19205" y="1969"/>
                  <a:pt x="19205" y="1874"/>
                  <a:pt x="19205" y="1826"/>
                </a:cubicBezTo>
                <a:cubicBezTo>
                  <a:pt x="19194" y="1874"/>
                  <a:pt x="19182" y="1969"/>
                  <a:pt x="19170" y="2017"/>
                </a:cubicBezTo>
                <a:cubicBezTo>
                  <a:pt x="19146" y="1921"/>
                  <a:pt x="19158" y="1874"/>
                  <a:pt x="19158" y="1814"/>
                </a:cubicBezTo>
                <a:lnTo>
                  <a:pt x="19158" y="1814"/>
                </a:lnTo>
                <a:cubicBezTo>
                  <a:pt x="19146" y="1862"/>
                  <a:pt x="19110" y="1909"/>
                  <a:pt x="19122" y="2052"/>
                </a:cubicBezTo>
                <a:lnTo>
                  <a:pt x="19138" y="2085"/>
                </a:lnTo>
                <a:lnTo>
                  <a:pt x="19138" y="2085"/>
                </a:lnTo>
                <a:cubicBezTo>
                  <a:pt x="19130" y="2051"/>
                  <a:pt x="19125" y="1973"/>
                  <a:pt x="19134" y="1945"/>
                </a:cubicBezTo>
                <a:cubicBezTo>
                  <a:pt x="19134" y="1919"/>
                  <a:pt x="19135" y="1908"/>
                  <a:pt x="19138" y="1908"/>
                </a:cubicBezTo>
                <a:cubicBezTo>
                  <a:pt x="19145" y="1908"/>
                  <a:pt x="19161" y="2005"/>
                  <a:pt x="19170" y="2040"/>
                </a:cubicBezTo>
                <a:lnTo>
                  <a:pt x="19158" y="2076"/>
                </a:lnTo>
                <a:cubicBezTo>
                  <a:pt x="19172" y="2166"/>
                  <a:pt x="19182" y="2197"/>
                  <a:pt x="19190" y="2197"/>
                </a:cubicBezTo>
                <a:cubicBezTo>
                  <a:pt x="19208" y="2197"/>
                  <a:pt x="19216" y="2040"/>
                  <a:pt x="19239" y="2040"/>
                </a:cubicBezTo>
                <a:cubicBezTo>
                  <a:pt x="19240" y="2040"/>
                  <a:pt x="19241" y="2040"/>
                  <a:pt x="19241" y="2040"/>
                </a:cubicBezTo>
                <a:lnTo>
                  <a:pt x="19253" y="2255"/>
                </a:lnTo>
                <a:lnTo>
                  <a:pt x="19265" y="2076"/>
                </a:lnTo>
                <a:cubicBezTo>
                  <a:pt x="19277" y="2136"/>
                  <a:pt x="19289" y="2255"/>
                  <a:pt x="19277" y="2290"/>
                </a:cubicBezTo>
                <a:cubicBezTo>
                  <a:pt x="19285" y="2312"/>
                  <a:pt x="19290" y="2320"/>
                  <a:pt x="19293" y="2320"/>
                </a:cubicBezTo>
                <a:cubicBezTo>
                  <a:pt x="19300" y="2320"/>
                  <a:pt x="19299" y="2284"/>
                  <a:pt x="19302" y="2284"/>
                </a:cubicBezTo>
                <a:cubicBezTo>
                  <a:pt x="19303" y="2284"/>
                  <a:pt x="19306" y="2294"/>
                  <a:pt x="19313" y="2326"/>
                </a:cubicBezTo>
                <a:cubicBezTo>
                  <a:pt x="19324" y="2338"/>
                  <a:pt x="19324" y="2350"/>
                  <a:pt x="19324" y="2362"/>
                </a:cubicBezTo>
                <a:lnTo>
                  <a:pt x="19336" y="2290"/>
                </a:lnTo>
                <a:cubicBezTo>
                  <a:pt x="19336" y="2333"/>
                  <a:pt x="19346" y="2425"/>
                  <a:pt x="19339" y="2425"/>
                </a:cubicBezTo>
                <a:cubicBezTo>
                  <a:pt x="19338" y="2425"/>
                  <a:pt x="19338" y="2424"/>
                  <a:pt x="19336" y="2421"/>
                </a:cubicBezTo>
                <a:lnTo>
                  <a:pt x="19336" y="2421"/>
                </a:lnTo>
                <a:cubicBezTo>
                  <a:pt x="19345" y="2442"/>
                  <a:pt x="19351" y="2450"/>
                  <a:pt x="19357" y="2450"/>
                </a:cubicBezTo>
                <a:cubicBezTo>
                  <a:pt x="19374" y="2450"/>
                  <a:pt x="19378" y="2357"/>
                  <a:pt x="19389" y="2357"/>
                </a:cubicBezTo>
                <a:cubicBezTo>
                  <a:pt x="19394" y="2357"/>
                  <a:pt x="19400" y="2371"/>
                  <a:pt x="19408" y="2410"/>
                </a:cubicBezTo>
                <a:lnTo>
                  <a:pt x="19408" y="2421"/>
                </a:lnTo>
                <a:cubicBezTo>
                  <a:pt x="19444" y="2350"/>
                  <a:pt x="19396" y="2267"/>
                  <a:pt x="19408" y="2076"/>
                </a:cubicBezTo>
                <a:lnTo>
                  <a:pt x="19408" y="2076"/>
                </a:lnTo>
                <a:lnTo>
                  <a:pt x="19467" y="2469"/>
                </a:lnTo>
                <a:lnTo>
                  <a:pt x="19455" y="2302"/>
                </a:lnTo>
                <a:lnTo>
                  <a:pt x="19455" y="2302"/>
                </a:lnTo>
                <a:cubicBezTo>
                  <a:pt x="19467" y="2314"/>
                  <a:pt x="19479" y="2326"/>
                  <a:pt x="19479" y="2386"/>
                </a:cubicBezTo>
                <a:cubicBezTo>
                  <a:pt x="19491" y="2279"/>
                  <a:pt x="19467" y="2314"/>
                  <a:pt x="19479" y="2219"/>
                </a:cubicBezTo>
                <a:lnTo>
                  <a:pt x="19479" y="2219"/>
                </a:lnTo>
                <a:cubicBezTo>
                  <a:pt x="19490" y="2264"/>
                  <a:pt x="19500" y="2273"/>
                  <a:pt x="19510" y="2273"/>
                </a:cubicBezTo>
                <a:cubicBezTo>
                  <a:pt x="19517" y="2273"/>
                  <a:pt x="19524" y="2267"/>
                  <a:pt x="19530" y="2267"/>
                </a:cubicBezTo>
                <a:cubicBezTo>
                  <a:pt x="19535" y="2267"/>
                  <a:pt x="19540" y="2271"/>
                  <a:pt x="19545" y="2287"/>
                </a:cubicBezTo>
                <a:lnTo>
                  <a:pt x="19545" y="2287"/>
                </a:lnTo>
                <a:cubicBezTo>
                  <a:pt x="19541" y="2271"/>
                  <a:pt x="19541" y="2255"/>
                  <a:pt x="19551" y="2219"/>
                </a:cubicBezTo>
                <a:lnTo>
                  <a:pt x="19551" y="2219"/>
                </a:lnTo>
                <a:cubicBezTo>
                  <a:pt x="19558" y="2306"/>
                  <a:pt x="19563" y="2333"/>
                  <a:pt x="19568" y="2333"/>
                </a:cubicBezTo>
                <a:cubicBezTo>
                  <a:pt x="19576" y="2333"/>
                  <a:pt x="19582" y="2263"/>
                  <a:pt x="19595" y="2263"/>
                </a:cubicBezTo>
                <a:cubicBezTo>
                  <a:pt x="19599" y="2263"/>
                  <a:pt x="19604" y="2270"/>
                  <a:pt x="19610" y="2290"/>
                </a:cubicBezTo>
                <a:cubicBezTo>
                  <a:pt x="19610" y="2433"/>
                  <a:pt x="19586" y="2362"/>
                  <a:pt x="19610" y="2481"/>
                </a:cubicBezTo>
                <a:cubicBezTo>
                  <a:pt x="19610" y="2411"/>
                  <a:pt x="19614" y="2387"/>
                  <a:pt x="19620" y="2387"/>
                </a:cubicBezTo>
                <a:cubicBezTo>
                  <a:pt x="19633" y="2387"/>
                  <a:pt x="19656" y="2498"/>
                  <a:pt x="19666" y="2498"/>
                </a:cubicBezTo>
                <a:cubicBezTo>
                  <a:pt x="19668" y="2498"/>
                  <a:pt x="19669" y="2497"/>
                  <a:pt x="19670" y="2493"/>
                </a:cubicBezTo>
                <a:cubicBezTo>
                  <a:pt x="19658" y="2302"/>
                  <a:pt x="19705" y="2410"/>
                  <a:pt x="19729" y="2338"/>
                </a:cubicBezTo>
                <a:cubicBezTo>
                  <a:pt x="19741" y="2410"/>
                  <a:pt x="19801" y="2445"/>
                  <a:pt x="19825" y="2505"/>
                </a:cubicBezTo>
                <a:lnTo>
                  <a:pt x="19825" y="2541"/>
                </a:lnTo>
                <a:cubicBezTo>
                  <a:pt x="19825" y="2350"/>
                  <a:pt x="19860" y="2386"/>
                  <a:pt x="19872" y="2338"/>
                </a:cubicBezTo>
                <a:cubicBezTo>
                  <a:pt x="19884" y="2457"/>
                  <a:pt x="19872" y="2505"/>
                  <a:pt x="19872" y="2552"/>
                </a:cubicBezTo>
                <a:lnTo>
                  <a:pt x="19884" y="2552"/>
                </a:lnTo>
                <a:cubicBezTo>
                  <a:pt x="19896" y="2493"/>
                  <a:pt x="19896" y="2457"/>
                  <a:pt x="19908" y="2433"/>
                </a:cubicBezTo>
                <a:lnTo>
                  <a:pt x="19908" y="2576"/>
                </a:lnTo>
                <a:cubicBezTo>
                  <a:pt x="19926" y="2576"/>
                  <a:pt x="19945" y="2475"/>
                  <a:pt x="19969" y="2475"/>
                </a:cubicBezTo>
                <a:cubicBezTo>
                  <a:pt x="19976" y="2475"/>
                  <a:pt x="19983" y="2484"/>
                  <a:pt x="19991" y="2505"/>
                </a:cubicBezTo>
                <a:cubicBezTo>
                  <a:pt x="19991" y="2374"/>
                  <a:pt x="19956" y="2136"/>
                  <a:pt x="19979" y="2040"/>
                </a:cubicBezTo>
                <a:lnTo>
                  <a:pt x="19979" y="2040"/>
                </a:lnTo>
                <a:cubicBezTo>
                  <a:pt x="19991" y="2112"/>
                  <a:pt x="19991" y="2243"/>
                  <a:pt x="19991" y="2267"/>
                </a:cubicBezTo>
                <a:cubicBezTo>
                  <a:pt x="19991" y="2258"/>
                  <a:pt x="19991" y="2230"/>
                  <a:pt x="19996" y="2230"/>
                </a:cubicBezTo>
                <a:cubicBezTo>
                  <a:pt x="19998" y="2230"/>
                  <a:pt x="20000" y="2233"/>
                  <a:pt x="20003" y="2243"/>
                </a:cubicBezTo>
                <a:lnTo>
                  <a:pt x="19991" y="2362"/>
                </a:lnTo>
                <a:cubicBezTo>
                  <a:pt x="19994" y="2368"/>
                  <a:pt x="19997" y="2371"/>
                  <a:pt x="19998" y="2371"/>
                </a:cubicBezTo>
                <a:cubicBezTo>
                  <a:pt x="20009" y="2371"/>
                  <a:pt x="19996" y="2266"/>
                  <a:pt x="20013" y="2266"/>
                </a:cubicBezTo>
                <a:cubicBezTo>
                  <a:pt x="20013" y="2266"/>
                  <a:pt x="20014" y="2266"/>
                  <a:pt x="20015" y="2267"/>
                </a:cubicBezTo>
                <a:cubicBezTo>
                  <a:pt x="20015" y="2374"/>
                  <a:pt x="20027" y="2338"/>
                  <a:pt x="20027" y="2421"/>
                </a:cubicBezTo>
                <a:cubicBezTo>
                  <a:pt x="20026" y="2423"/>
                  <a:pt x="20024" y="2423"/>
                  <a:pt x="20023" y="2423"/>
                </a:cubicBezTo>
                <a:cubicBezTo>
                  <a:pt x="20018" y="2423"/>
                  <a:pt x="20015" y="2408"/>
                  <a:pt x="20011" y="2408"/>
                </a:cubicBezTo>
                <a:cubicBezTo>
                  <a:pt x="20009" y="2408"/>
                  <a:pt x="20006" y="2411"/>
                  <a:pt x="20003" y="2421"/>
                </a:cubicBezTo>
                <a:cubicBezTo>
                  <a:pt x="20027" y="2445"/>
                  <a:pt x="20039" y="2505"/>
                  <a:pt x="20051" y="2576"/>
                </a:cubicBezTo>
                <a:cubicBezTo>
                  <a:pt x="20051" y="2517"/>
                  <a:pt x="20039" y="2445"/>
                  <a:pt x="20051" y="2421"/>
                </a:cubicBezTo>
                <a:cubicBezTo>
                  <a:pt x="20075" y="2421"/>
                  <a:pt x="20063" y="2552"/>
                  <a:pt x="20086" y="2600"/>
                </a:cubicBezTo>
                <a:cubicBezTo>
                  <a:pt x="20086" y="2529"/>
                  <a:pt x="20110" y="2600"/>
                  <a:pt x="20098" y="2445"/>
                </a:cubicBezTo>
                <a:lnTo>
                  <a:pt x="20098" y="2445"/>
                </a:lnTo>
                <a:cubicBezTo>
                  <a:pt x="20110" y="2457"/>
                  <a:pt x="20110" y="2529"/>
                  <a:pt x="20122" y="2564"/>
                </a:cubicBezTo>
                <a:cubicBezTo>
                  <a:pt x="20134" y="2493"/>
                  <a:pt x="20182" y="2541"/>
                  <a:pt x="20158" y="2386"/>
                </a:cubicBezTo>
                <a:lnTo>
                  <a:pt x="20158" y="2374"/>
                </a:lnTo>
                <a:cubicBezTo>
                  <a:pt x="20158" y="2362"/>
                  <a:pt x="20158" y="2362"/>
                  <a:pt x="20158" y="2362"/>
                </a:cubicBezTo>
                <a:cubicBezTo>
                  <a:pt x="20170" y="2323"/>
                  <a:pt x="20182" y="2309"/>
                  <a:pt x="20194" y="2309"/>
                </a:cubicBezTo>
                <a:cubicBezTo>
                  <a:pt x="20224" y="2309"/>
                  <a:pt x="20254" y="2396"/>
                  <a:pt x="20284" y="2396"/>
                </a:cubicBezTo>
                <a:cubicBezTo>
                  <a:pt x="20290" y="2396"/>
                  <a:pt x="20295" y="2393"/>
                  <a:pt x="20301" y="2386"/>
                </a:cubicBezTo>
                <a:lnTo>
                  <a:pt x="20301" y="2433"/>
                </a:lnTo>
                <a:cubicBezTo>
                  <a:pt x="20325" y="2374"/>
                  <a:pt x="20360" y="2398"/>
                  <a:pt x="20384" y="2290"/>
                </a:cubicBezTo>
                <a:cubicBezTo>
                  <a:pt x="20384" y="2290"/>
                  <a:pt x="20396" y="2386"/>
                  <a:pt x="20396" y="2445"/>
                </a:cubicBezTo>
                <a:cubicBezTo>
                  <a:pt x="20410" y="2417"/>
                  <a:pt x="20416" y="2388"/>
                  <a:pt x="20424" y="2388"/>
                </a:cubicBezTo>
                <a:cubicBezTo>
                  <a:pt x="20429" y="2388"/>
                  <a:pt x="20434" y="2400"/>
                  <a:pt x="20444" y="2433"/>
                </a:cubicBezTo>
                <a:cubicBezTo>
                  <a:pt x="20436" y="2487"/>
                  <a:pt x="20443" y="2501"/>
                  <a:pt x="20443" y="2501"/>
                </a:cubicBezTo>
                <a:cubicBezTo>
                  <a:pt x="20443" y="2501"/>
                  <a:pt x="20440" y="2497"/>
                  <a:pt x="20432" y="2493"/>
                </a:cubicBezTo>
                <a:lnTo>
                  <a:pt x="20432" y="2493"/>
                </a:lnTo>
                <a:cubicBezTo>
                  <a:pt x="20446" y="2521"/>
                  <a:pt x="20451" y="2561"/>
                  <a:pt x="20461" y="2561"/>
                </a:cubicBezTo>
                <a:cubicBezTo>
                  <a:pt x="20468" y="2561"/>
                  <a:pt x="20476" y="2540"/>
                  <a:pt x="20491" y="2481"/>
                </a:cubicBezTo>
                <a:lnTo>
                  <a:pt x="20491" y="2481"/>
                </a:lnTo>
                <a:cubicBezTo>
                  <a:pt x="20482" y="2580"/>
                  <a:pt x="20494" y="2625"/>
                  <a:pt x="20505" y="2625"/>
                </a:cubicBezTo>
                <a:cubicBezTo>
                  <a:pt x="20509" y="2625"/>
                  <a:pt x="20512" y="2621"/>
                  <a:pt x="20515" y="2612"/>
                </a:cubicBezTo>
                <a:lnTo>
                  <a:pt x="20503" y="2517"/>
                </a:lnTo>
                <a:cubicBezTo>
                  <a:pt x="20508" y="2507"/>
                  <a:pt x="20513" y="2503"/>
                  <a:pt x="20518" y="2503"/>
                </a:cubicBezTo>
                <a:cubicBezTo>
                  <a:pt x="20525" y="2503"/>
                  <a:pt x="20532" y="2510"/>
                  <a:pt x="20539" y="2517"/>
                </a:cubicBezTo>
                <a:lnTo>
                  <a:pt x="20539" y="2695"/>
                </a:lnTo>
                <a:cubicBezTo>
                  <a:pt x="20547" y="2731"/>
                  <a:pt x="20555" y="2745"/>
                  <a:pt x="20563" y="2745"/>
                </a:cubicBezTo>
                <a:cubicBezTo>
                  <a:pt x="20591" y="2745"/>
                  <a:pt x="20618" y="2570"/>
                  <a:pt x="20642" y="2570"/>
                </a:cubicBezTo>
                <a:cubicBezTo>
                  <a:pt x="20652" y="2570"/>
                  <a:pt x="20661" y="2599"/>
                  <a:pt x="20670" y="2683"/>
                </a:cubicBezTo>
                <a:cubicBezTo>
                  <a:pt x="20682" y="2564"/>
                  <a:pt x="20646" y="2600"/>
                  <a:pt x="20658" y="2457"/>
                </a:cubicBezTo>
                <a:lnTo>
                  <a:pt x="20658" y="2457"/>
                </a:lnTo>
                <a:cubicBezTo>
                  <a:pt x="20682" y="2481"/>
                  <a:pt x="20706" y="2731"/>
                  <a:pt x="20706" y="2731"/>
                </a:cubicBezTo>
                <a:cubicBezTo>
                  <a:pt x="20710" y="2743"/>
                  <a:pt x="20714" y="2748"/>
                  <a:pt x="20718" y="2748"/>
                </a:cubicBezTo>
                <a:cubicBezTo>
                  <a:pt x="20742" y="2748"/>
                  <a:pt x="20754" y="2534"/>
                  <a:pt x="20772" y="2534"/>
                </a:cubicBezTo>
                <a:cubicBezTo>
                  <a:pt x="20773" y="2534"/>
                  <a:pt x="20775" y="2536"/>
                  <a:pt x="20777" y="2541"/>
                </a:cubicBezTo>
                <a:cubicBezTo>
                  <a:pt x="20777" y="2481"/>
                  <a:pt x="20777" y="2314"/>
                  <a:pt x="20801" y="2255"/>
                </a:cubicBezTo>
                <a:cubicBezTo>
                  <a:pt x="20837" y="2279"/>
                  <a:pt x="20837" y="2517"/>
                  <a:pt x="20813" y="2576"/>
                </a:cubicBezTo>
                <a:cubicBezTo>
                  <a:pt x="20813" y="2576"/>
                  <a:pt x="20801" y="2552"/>
                  <a:pt x="20801" y="2541"/>
                </a:cubicBezTo>
                <a:cubicBezTo>
                  <a:pt x="20801" y="2552"/>
                  <a:pt x="20789" y="2588"/>
                  <a:pt x="20801" y="2648"/>
                </a:cubicBezTo>
                <a:lnTo>
                  <a:pt x="20801" y="2588"/>
                </a:lnTo>
                <a:cubicBezTo>
                  <a:pt x="20813" y="2648"/>
                  <a:pt x="20848" y="2648"/>
                  <a:pt x="20837" y="2755"/>
                </a:cubicBezTo>
                <a:cubicBezTo>
                  <a:pt x="20856" y="2707"/>
                  <a:pt x="20852" y="2667"/>
                  <a:pt x="20843" y="2635"/>
                </a:cubicBezTo>
                <a:lnTo>
                  <a:pt x="20843" y="2635"/>
                </a:lnTo>
                <a:cubicBezTo>
                  <a:pt x="20852" y="2657"/>
                  <a:pt x="20860" y="2661"/>
                  <a:pt x="20868" y="2661"/>
                </a:cubicBezTo>
                <a:cubicBezTo>
                  <a:pt x="20874" y="2661"/>
                  <a:pt x="20879" y="2660"/>
                  <a:pt x="20884" y="2660"/>
                </a:cubicBezTo>
                <a:cubicBezTo>
                  <a:pt x="20892" y="2660"/>
                  <a:pt x="20900" y="2664"/>
                  <a:pt x="20908" y="2683"/>
                </a:cubicBezTo>
                <a:cubicBezTo>
                  <a:pt x="20908" y="2648"/>
                  <a:pt x="20908" y="2576"/>
                  <a:pt x="20908" y="2576"/>
                </a:cubicBezTo>
                <a:cubicBezTo>
                  <a:pt x="20915" y="2587"/>
                  <a:pt x="20921" y="2592"/>
                  <a:pt x="20926" y="2592"/>
                </a:cubicBezTo>
                <a:cubicBezTo>
                  <a:pt x="20950" y="2592"/>
                  <a:pt x="20937" y="2453"/>
                  <a:pt x="20968" y="2433"/>
                </a:cubicBezTo>
                <a:lnTo>
                  <a:pt x="20968" y="2433"/>
                </a:lnTo>
                <a:cubicBezTo>
                  <a:pt x="20977" y="2507"/>
                  <a:pt x="20964" y="2603"/>
                  <a:pt x="20975" y="2603"/>
                </a:cubicBezTo>
                <a:cubicBezTo>
                  <a:pt x="20978" y="2603"/>
                  <a:pt x="20983" y="2595"/>
                  <a:pt x="20991" y="2576"/>
                </a:cubicBezTo>
                <a:lnTo>
                  <a:pt x="20991" y="2576"/>
                </a:lnTo>
                <a:cubicBezTo>
                  <a:pt x="21003" y="2648"/>
                  <a:pt x="20991" y="2743"/>
                  <a:pt x="20979" y="2791"/>
                </a:cubicBezTo>
                <a:cubicBezTo>
                  <a:pt x="20987" y="2764"/>
                  <a:pt x="20994" y="2753"/>
                  <a:pt x="21000" y="2753"/>
                </a:cubicBezTo>
                <a:cubicBezTo>
                  <a:pt x="21021" y="2753"/>
                  <a:pt x="21032" y="2879"/>
                  <a:pt x="21051" y="2898"/>
                </a:cubicBezTo>
                <a:lnTo>
                  <a:pt x="21051" y="2791"/>
                </a:lnTo>
                <a:cubicBezTo>
                  <a:pt x="21063" y="2814"/>
                  <a:pt x="21063" y="2814"/>
                  <a:pt x="21063" y="2874"/>
                </a:cubicBezTo>
                <a:cubicBezTo>
                  <a:pt x="21075" y="2791"/>
                  <a:pt x="21063" y="2660"/>
                  <a:pt x="21087" y="2552"/>
                </a:cubicBezTo>
                <a:cubicBezTo>
                  <a:pt x="21089" y="2565"/>
                  <a:pt x="21093" y="2569"/>
                  <a:pt x="21097" y="2569"/>
                </a:cubicBezTo>
                <a:cubicBezTo>
                  <a:pt x="21104" y="2569"/>
                  <a:pt x="21111" y="2559"/>
                  <a:pt x="21117" y="2559"/>
                </a:cubicBezTo>
                <a:cubicBezTo>
                  <a:pt x="21124" y="2559"/>
                  <a:pt x="21128" y="2575"/>
                  <a:pt x="21122" y="2648"/>
                </a:cubicBezTo>
                <a:cubicBezTo>
                  <a:pt x="21118" y="2641"/>
                  <a:pt x="21115" y="2638"/>
                  <a:pt x="21113" y="2638"/>
                </a:cubicBezTo>
                <a:cubicBezTo>
                  <a:pt x="21095" y="2638"/>
                  <a:pt x="21116" y="2804"/>
                  <a:pt x="21090" y="2835"/>
                </a:cubicBezTo>
                <a:lnTo>
                  <a:pt x="21090" y="2835"/>
                </a:lnTo>
                <a:cubicBezTo>
                  <a:pt x="21095" y="2831"/>
                  <a:pt x="21099" y="2829"/>
                  <a:pt x="21103" y="2829"/>
                </a:cubicBezTo>
                <a:cubicBezTo>
                  <a:pt x="21107" y="2829"/>
                  <a:pt x="21110" y="2832"/>
                  <a:pt x="21110" y="2838"/>
                </a:cubicBezTo>
                <a:cubicBezTo>
                  <a:pt x="21110" y="2862"/>
                  <a:pt x="21110" y="2874"/>
                  <a:pt x="21110" y="2886"/>
                </a:cubicBezTo>
                <a:cubicBezTo>
                  <a:pt x="21115" y="2915"/>
                  <a:pt x="21119" y="2927"/>
                  <a:pt x="21122" y="2927"/>
                </a:cubicBezTo>
                <a:cubicBezTo>
                  <a:pt x="21135" y="2927"/>
                  <a:pt x="21141" y="2707"/>
                  <a:pt x="21170" y="2707"/>
                </a:cubicBezTo>
                <a:lnTo>
                  <a:pt x="21170" y="2707"/>
                </a:lnTo>
                <a:cubicBezTo>
                  <a:pt x="21159" y="2791"/>
                  <a:pt x="21167" y="2866"/>
                  <a:pt x="21178" y="2866"/>
                </a:cubicBezTo>
                <a:cubicBezTo>
                  <a:pt x="21179" y="2866"/>
                  <a:pt x="21180" y="2865"/>
                  <a:pt x="21182" y="2862"/>
                </a:cubicBezTo>
                <a:cubicBezTo>
                  <a:pt x="21158" y="2862"/>
                  <a:pt x="21182" y="2707"/>
                  <a:pt x="21194" y="2636"/>
                </a:cubicBezTo>
                <a:cubicBezTo>
                  <a:pt x="21199" y="2652"/>
                  <a:pt x="21204" y="2659"/>
                  <a:pt x="21208" y="2659"/>
                </a:cubicBezTo>
                <a:cubicBezTo>
                  <a:pt x="21223" y="2659"/>
                  <a:pt x="21232" y="2588"/>
                  <a:pt x="21241" y="2588"/>
                </a:cubicBezTo>
                <a:lnTo>
                  <a:pt x="21229" y="2564"/>
                </a:lnTo>
                <a:cubicBezTo>
                  <a:pt x="21229" y="2469"/>
                  <a:pt x="21241" y="2481"/>
                  <a:pt x="21265" y="2445"/>
                </a:cubicBezTo>
                <a:lnTo>
                  <a:pt x="21265" y="2445"/>
                </a:lnTo>
                <a:cubicBezTo>
                  <a:pt x="21265" y="2469"/>
                  <a:pt x="21263" y="2484"/>
                  <a:pt x="21261" y="2494"/>
                </a:cubicBezTo>
                <a:lnTo>
                  <a:pt x="21261" y="2494"/>
                </a:lnTo>
                <a:cubicBezTo>
                  <a:pt x="21263" y="2489"/>
                  <a:pt x="21264" y="2487"/>
                  <a:pt x="21266" y="2487"/>
                </a:cubicBezTo>
                <a:cubicBezTo>
                  <a:pt x="21279" y="2487"/>
                  <a:pt x="21289" y="2622"/>
                  <a:pt x="21303" y="2622"/>
                </a:cubicBezTo>
                <a:cubicBezTo>
                  <a:pt x="21306" y="2622"/>
                  <a:pt x="21309" y="2615"/>
                  <a:pt x="21313" y="2600"/>
                </a:cubicBezTo>
                <a:cubicBezTo>
                  <a:pt x="21325" y="2660"/>
                  <a:pt x="21313" y="2767"/>
                  <a:pt x="21313" y="2814"/>
                </a:cubicBezTo>
                <a:cubicBezTo>
                  <a:pt x="21320" y="2791"/>
                  <a:pt x="21326" y="2781"/>
                  <a:pt x="21331" y="2781"/>
                </a:cubicBezTo>
                <a:cubicBezTo>
                  <a:pt x="21346" y="2781"/>
                  <a:pt x="21353" y="2872"/>
                  <a:pt x="21369" y="2872"/>
                </a:cubicBezTo>
                <a:cubicBezTo>
                  <a:pt x="21373" y="2872"/>
                  <a:pt x="21378" y="2866"/>
                  <a:pt x="21384" y="2850"/>
                </a:cubicBezTo>
                <a:cubicBezTo>
                  <a:pt x="21372" y="2719"/>
                  <a:pt x="21372" y="2755"/>
                  <a:pt x="21408" y="2636"/>
                </a:cubicBezTo>
                <a:lnTo>
                  <a:pt x="21408" y="2636"/>
                </a:lnTo>
                <a:lnTo>
                  <a:pt x="21349" y="2719"/>
                </a:lnTo>
                <a:lnTo>
                  <a:pt x="21396" y="2541"/>
                </a:lnTo>
                <a:cubicBezTo>
                  <a:pt x="21395" y="2540"/>
                  <a:pt x="21393" y="2539"/>
                  <a:pt x="21391" y="2539"/>
                </a:cubicBezTo>
                <a:cubicBezTo>
                  <a:pt x="21372" y="2539"/>
                  <a:pt x="21354" y="2592"/>
                  <a:pt x="21350" y="2592"/>
                </a:cubicBezTo>
                <a:cubicBezTo>
                  <a:pt x="21349" y="2592"/>
                  <a:pt x="21349" y="2591"/>
                  <a:pt x="21349" y="2588"/>
                </a:cubicBezTo>
                <a:cubicBezTo>
                  <a:pt x="21372" y="2493"/>
                  <a:pt x="21360" y="2517"/>
                  <a:pt x="21360" y="2421"/>
                </a:cubicBezTo>
                <a:lnTo>
                  <a:pt x="21360" y="2421"/>
                </a:lnTo>
                <a:cubicBezTo>
                  <a:pt x="21363" y="2466"/>
                  <a:pt x="21368" y="2482"/>
                  <a:pt x="21373" y="2482"/>
                </a:cubicBezTo>
                <a:cubicBezTo>
                  <a:pt x="21386" y="2482"/>
                  <a:pt x="21403" y="2403"/>
                  <a:pt x="21418" y="2403"/>
                </a:cubicBezTo>
                <a:cubicBezTo>
                  <a:pt x="21423" y="2403"/>
                  <a:pt x="21428" y="2412"/>
                  <a:pt x="21432" y="2433"/>
                </a:cubicBezTo>
                <a:lnTo>
                  <a:pt x="21408" y="2743"/>
                </a:lnTo>
                <a:cubicBezTo>
                  <a:pt x="21413" y="2771"/>
                  <a:pt x="21418" y="2782"/>
                  <a:pt x="21425" y="2782"/>
                </a:cubicBezTo>
                <a:cubicBezTo>
                  <a:pt x="21447" y="2782"/>
                  <a:pt x="21477" y="2656"/>
                  <a:pt x="21509" y="2656"/>
                </a:cubicBezTo>
                <a:cubicBezTo>
                  <a:pt x="21515" y="2656"/>
                  <a:pt x="21521" y="2661"/>
                  <a:pt x="21527" y="2671"/>
                </a:cubicBezTo>
                <a:lnTo>
                  <a:pt x="21515" y="2624"/>
                </a:lnTo>
                <a:cubicBezTo>
                  <a:pt x="21520" y="2569"/>
                  <a:pt x="21527" y="2556"/>
                  <a:pt x="21535" y="2556"/>
                </a:cubicBezTo>
                <a:cubicBezTo>
                  <a:pt x="21541" y="2556"/>
                  <a:pt x="21548" y="2566"/>
                  <a:pt x="21554" y="2566"/>
                </a:cubicBezTo>
                <a:cubicBezTo>
                  <a:pt x="21557" y="2566"/>
                  <a:pt x="21560" y="2562"/>
                  <a:pt x="21563" y="2552"/>
                </a:cubicBezTo>
                <a:lnTo>
                  <a:pt x="21563" y="2552"/>
                </a:lnTo>
                <a:cubicBezTo>
                  <a:pt x="21551" y="2660"/>
                  <a:pt x="21563" y="2695"/>
                  <a:pt x="21563" y="2755"/>
                </a:cubicBezTo>
                <a:cubicBezTo>
                  <a:pt x="21575" y="2683"/>
                  <a:pt x="21599" y="2767"/>
                  <a:pt x="21622" y="2564"/>
                </a:cubicBezTo>
                <a:lnTo>
                  <a:pt x="21634" y="2707"/>
                </a:lnTo>
                <a:cubicBezTo>
                  <a:pt x="21636" y="2710"/>
                  <a:pt x="21637" y="2712"/>
                  <a:pt x="21639" y="2712"/>
                </a:cubicBezTo>
                <a:cubicBezTo>
                  <a:pt x="21661" y="2712"/>
                  <a:pt x="21693" y="2443"/>
                  <a:pt x="21724" y="2443"/>
                </a:cubicBezTo>
                <a:cubicBezTo>
                  <a:pt x="21726" y="2443"/>
                  <a:pt x="21728" y="2443"/>
                  <a:pt x="21730" y="2445"/>
                </a:cubicBezTo>
                <a:cubicBezTo>
                  <a:pt x="21706" y="2564"/>
                  <a:pt x="21718" y="2636"/>
                  <a:pt x="21694" y="2707"/>
                </a:cubicBezTo>
                <a:cubicBezTo>
                  <a:pt x="21698" y="2712"/>
                  <a:pt x="21703" y="2716"/>
                  <a:pt x="21707" y="2716"/>
                </a:cubicBezTo>
                <a:cubicBezTo>
                  <a:pt x="21713" y="2716"/>
                  <a:pt x="21718" y="2704"/>
                  <a:pt x="21718" y="2660"/>
                </a:cubicBezTo>
                <a:cubicBezTo>
                  <a:pt x="21718" y="2671"/>
                  <a:pt x="21719" y="2675"/>
                  <a:pt x="21721" y="2675"/>
                </a:cubicBezTo>
                <a:cubicBezTo>
                  <a:pt x="21729" y="2675"/>
                  <a:pt x="21751" y="2598"/>
                  <a:pt x="21760" y="2598"/>
                </a:cubicBezTo>
                <a:cubicBezTo>
                  <a:pt x="21763" y="2598"/>
                  <a:pt x="21765" y="2605"/>
                  <a:pt x="21765" y="2624"/>
                </a:cubicBezTo>
                <a:cubicBezTo>
                  <a:pt x="21777" y="2579"/>
                  <a:pt x="21788" y="2480"/>
                  <a:pt x="21799" y="2480"/>
                </a:cubicBezTo>
                <a:cubicBezTo>
                  <a:pt x="21800" y="2480"/>
                  <a:pt x="21800" y="2480"/>
                  <a:pt x="21801" y="2481"/>
                </a:cubicBezTo>
                <a:cubicBezTo>
                  <a:pt x="21801" y="2505"/>
                  <a:pt x="21801" y="2529"/>
                  <a:pt x="21801" y="2529"/>
                </a:cubicBezTo>
                <a:cubicBezTo>
                  <a:pt x="21801" y="2481"/>
                  <a:pt x="21825" y="2469"/>
                  <a:pt x="21825" y="2350"/>
                </a:cubicBezTo>
                <a:cubicBezTo>
                  <a:pt x="21830" y="2478"/>
                  <a:pt x="21848" y="2502"/>
                  <a:pt x="21868" y="2502"/>
                </a:cubicBezTo>
                <a:cubicBezTo>
                  <a:pt x="21881" y="2502"/>
                  <a:pt x="21894" y="2493"/>
                  <a:pt x="21906" y="2493"/>
                </a:cubicBezTo>
                <a:cubicBezTo>
                  <a:pt x="21924" y="2493"/>
                  <a:pt x="21940" y="2513"/>
                  <a:pt x="21944" y="2612"/>
                </a:cubicBezTo>
                <a:cubicBezTo>
                  <a:pt x="21968" y="2588"/>
                  <a:pt x="22003" y="2552"/>
                  <a:pt x="22027" y="2552"/>
                </a:cubicBezTo>
                <a:cubicBezTo>
                  <a:pt x="22027" y="2567"/>
                  <a:pt x="22027" y="2582"/>
                  <a:pt x="22027" y="2588"/>
                </a:cubicBezTo>
                <a:cubicBezTo>
                  <a:pt x="22030" y="2599"/>
                  <a:pt x="22033" y="2604"/>
                  <a:pt x="22035" y="2604"/>
                </a:cubicBezTo>
                <a:cubicBezTo>
                  <a:pt x="22053" y="2604"/>
                  <a:pt x="22072" y="2390"/>
                  <a:pt x="22090" y="2390"/>
                </a:cubicBezTo>
                <a:cubicBezTo>
                  <a:pt x="22093" y="2390"/>
                  <a:pt x="22096" y="2396"/>
                  <a:pt x="22099" y="2410"/>
                </a:cubicBezTo>
                <a:cubicBezTo>
                  <a:pt x="22111" y="2576"/>
                  <a:pt x="22075" y="2493"/>
                  <a:pt x="22075" y="2564"/>
                </a:cubicBezTo>
                <a:cubicBezTo>
                  <a:pt x="22067" y="2676"/>
                  <a:pt x="22071" y="2708"/>
                  <a:pt x="22080" y="2708"/>
                </a:cubicBezTo>
                <a:cubicBezTo>
                  <a:pt x="22091" y="2708"/>
                  <a:pt x="22111" y="2656"/>
                  <a:pt x="22123" y="2656"/>
                </a:cubicBezTo>
                <a:cubicBezTo>
                  <a:pt x="22130" y="2656"/>
                  <a:pt x="22134" y="2672"/>
                  <a:pt x="22134" y="2719"/>
                </a:cubicBezTo>
                <a:lnTo>
                  <a:pt x="22122" y="2743"/>
                </a:lnTo>
                <a:cubicBezTo>
                  <a:pt x="22125" y="2763"/>
                  <a:pt x="22129" y="2771"/>
                  <a:pt x="22134" y="2771"/>
                </a:cubicBezTo>
                <a:cubicBezTo>
                  <a:pt x="22153" y="2771"/>
                  <a:pt x="22191" y="2644"/>
                  <a:pt x="22212" y="2644"/>
                </a:cubicBezTo>
                <a:cubicBezTo>
                  <a:pt x="22214" y="2644"/>
                  <a:pt x="22216" y="2645"/>
                  <a:pt x="22218" y="2648"/>
                </a:cubicBezTo>
                <a:cubicBezTo>
                  <a:pt x="22218" y="2648"/>
                  <a:pt x="22218" y="2671"/>
                  <a:pt x="22218" y="2695"/>
                </a:cubicBezTo>
                <a:cubicBezTo>
                  <a:pt x="22253" y="2517"/>
                  <a:pt x="22301" y="2469"/>
                  <a:pt x="22337" y="2421"/>
                </a:cubicBezTo>
                <a:lnTo>
                  <a:pt x="22337" y="2421"/>
                </a:lnTo>
                <a:cubicBezTo>
                  <a:pt x="22313" y="2552"/>
                  <a:pt x="22313" y="2493"/>
                  <a:pt x="22313" y="2636"/>
                </a:cubicBezTo>
                <a:cubicBezTo>
                  <a:pt x="22325" y="2612"/>
                  <a:pt x="22325" y="2410"/>
                  <a:pt x="22361" y="2386"/>
                </a:cubicBezTo>
                <a:cubicBezTo>
                  <a:pt x="22361" y="2457"/>
                  <a:pt x="22372" y="2517"/>
                  <a:pt x="22361" y="2660"/>
                </a:cubicBezTo>
                <a:lnTo>
                  <a:pt x="22337" y="2671"/>
                </a:lnTo>
                <a:cubicBezTo>
                  <a:pt x="22333" y="2730"/>
                  <a:pt x="22335" y="2749"/>
                  <a:pt x="22341" y="2749"/>
                </a:cubicBezTo>
                <a:cubicBezTo>
                  <a:pt x="22350" y="2749"/>
                  <a:pt x="22367" y="2691"/>
                  <a:pt x="22371" y="2691"/>
                </a:cubicBezTo>
                <a:cubicBezTo>
                  <a:pt x="22372" y="2691"/>
                  <a:pt x="22372" y="2692"/>
                  <a:pt x="22372" y="2695"/>
                </a:cubicBezTo>
                <a:lnTo>
                  <a:pt x="22361" y="2779"/>
                </a:lnTo>
                <a:cubicBezTo>
                  <a:pt x="22406" y="2756"/>
                  <a:pt x="22429" y="2574"/>
                  <a:pt x="22472" y="2574"/>
                </a:cubicBezTo>
                <a:cubicBezTo>
                  <a:pt x="22474" y="2574"/>
                  <a:pt x="22477" y="2575"/>
                  <a:pt x="22480" y="2576"/>
                </a:cubicBezTo>
                <a:lnTo>
                  <a:pt x="22480" y="2517"/>
                </a:lnTo>
                <a:cubicBezTo>
                  <a:pt x="22492" y="2465"/>
                  <a:pt x="22498" y="2447"/>
                  <a:pt x="22501" y="2447"/>
                </a:cubicBezTo>
                <a:lnTo>
                  <a:pt x="22501" y="2447"/>
                </a:lnTo>
                <a:cubicBezTo>
                  <a:pt x="22507" y="2447"/>
                  <a:pt x="22499" y="2525"/>
                  <a:pt x="22508" y="2525"/>
                </a:cubicBezTo>
                <a:cubicBezTo>
                  <a:pt x="22512" y="2525"/>
                  <a:pt x="22517" y="2513"/>
                  <a:pt x="22527" y="2481"/>
                </a:cubicBezTo>
                <a:lnTo>
                  <a:pt x="22527" y="2481"/>
                </a:lnTo>
                <a:lnTo>
                  <a:pt x="22503" y="2683"/>
                </a:lnTo>
                <a:cubicBezTo>
                  <a:pt x="22527" y="2636"/>
                  <a:pt x="22587" y="2493"/>
                  <a:pt x="22623" y="2469"/>
                </a:cubicBezTo>
                <a:lnTo>
                  <a:pt x="22623" y="2469"/>
                </a:lnTo>
                <a:cubicBezTo>
                  <a:pt x="22587" y="2612"/>
                  <a:pt x="22539" y="2683"/>
                  <a:pt x="22515" y="2779"/>
                </a:cubicBezTo>
                <a:cubicBezTo>
                  <a:pt x="22527" y="2779"/>
                  <a:pt x="22563" y="2767"/>
                  <a:pt x="22587" y="2671"/>
                </a:cubicBezTo>
                <a:lnTo>
                  <a:pt x="22587" y="2671"/>
                </a:lnTo>
                <a:cubicBezTo>
                  <a:pt x="22577" y="2681"/>
                  <a:pt x="22568" y="2714"/>
                  <a:pt x="22564" y="2714"/>
                </a:cubicBezTo>
                <a:cubicBezTo>
                  <a:pt x="22563" y="2714"/>
                  <a:pt x="22563" y="2712"/>
                  <a:pt x="22563" y="2707"/>
                </a:cubicBezTo>
                <a:cubicBezTo>
                  <a:pt x="22596" y="2552"/>
                  <a:pt x="22629" y="2480"/>
                  <a:pt x="22663" y="2480"/>
                </a:cubicBezTo>
                <a:cubicBezTo>
                  <a:pt x="22665" y="2480"/>
                  <a:pt x="22668" y="2480"/>
                  <a:pt x="22670" y="2481"/>
                </a:cubicBezTo>
                <a:cubicBezTo>
                  <a:pt x="22611" y="2874"/>
                  <a:pt x="22742" y="2588"/>
                  <a:pt x="22718" y="2898"/>
                </a:cubicBezTo>
                <a:cubicBezTo>
                  <a:pt x="22735" y="2863"/>
                  <a:pt x="22749" y="2850"/>
                  <a:pt x="22762" y="2850"/>
                </a:cubicBezTo>
                <a:cubicBezTo>
                  <a:pt x="22801" y="2850"/>
                  <a:pt x="22826" y="2970"/>
                  <a:pt x="22868" y="2970"/>
                </a:cubicBezTo>
                <a:cubicBezTo>
                  <a:pt x="22869" y="2970"/>
                  <a:pt x="22871" y="2969"/>
                  <a:pt x="22873" y="2969"/>
                </a:cubicBezTo>
                <a:cubicBezTo>
                  <a:pt x="22896" y="2648"/>
                  <a:pt x="22896" y="2957"/>
                  <a:pt x="22944" y="2648"/>
                </a:cubicBezTo>
                <a:cubicBezTo>
                  <a:pt x="22949" y="2638"/>
                  <a:pt x="22952" y="2634"/>
                  <a:pt x="22954" y="2634"/>
                </a:cubicBezTo>
                <a:cubicBezTo>
                  <a:pt x="22956" y="2634"/>
                  <a:pt x="22956" y="2641"/>
                  <a:pt x="22956" y="2648"/>
                </a:cubicBezTo>
                <a:lnTo>
                  <a:pt x="22968" y="2850"/>
                </a:lnTo>
                <a:cubicBezTo>
                  <a:pt x="22968" y="2945"/>
                  <a:pt x="22944" y="2910"/>
                  <a:pt x="22932" y="2981"/>
                </a:cubicBezTo>
                <a:cubicBezTo>
                  <a:pt x="22968" y="3017"/>
                  <a:pt x="22932" y="3124"/>
                  <a:pt x="22932" y="3207"/>
                </a:cubicBezTo>
                <a:cubicBezTo>
                  <a:pt x="22941" y="3128"/>
                  <a:pt x="22956" y="3082"/>
                  <a:pt x="22968" y="3082"/>
                </a:cubicBezTo>
                <a:cubicBezTo>
                  <a:pt x="22973" y="3082"/>
                  <a:pt x="22977" y="3088"/>
                  <a:pt x="22980" y="3100"/>
                </a:cubicBezTo>
                <a:lnTo>
                  <a:pt x="22980" y="2945"/>
                </a:lnTo>
                <a:cubicBezTo>
                  <a:pt x="22992" y="2920"/>
                  <a:pt x="23001" y="2910"/>
                  <a:pt x="23006" y="2910"/>
                </a:cubicBezTo>
                <a:cubicBezTo>
                  <a:pt x="23030" y="2910"/>
                  <a:pt x="23007" y="3086"/>
                  <a:pt x="23028" y="3086"/>
                </a:cubicBezTo>
                <a:cubicBezTo>
                  <a:pt x="23031" y="3086"/>
                  <a:pt x="23035" y="3083"/>
                  <a:pt x="23039" y="3076"/>
                </a:cubicBezTo>
                <a:cubicBezTo>
                  <a:pt x="23039" y="3076"/>
                  <a:pt x="23039" y="3088"/>
                  <a:pt x="23039" y="3088"/>
                </a:cubicBezTo>
                <a:lnTo>
                  <a:pt x="23015" y="3160"/>
                </a:lnTo>
                <a:cubicBezTo>
                  <a:pt x="23027" y="3136"/>
                  <a:pt x="23027" y="3136"/>
                  <a:pt x="23039" y="3136"/>
                </a:cubicBezTo>
                <a:cubicBezTo>
                  <a:pt x="23050" y="3168"/>
                  <a:pt x="23041" y="3209"/>
                  <a:pt x="22963" y="3209"/>
                </a:cubicBezTo>
                <a:cubicBezTo>
                  <a:pt x="22954" y="3209"/>
                  <a:pt x="22944" y="3209"/>
                  <a:pt x="22932" y="3207"/>
                </a:cubicBezTo>
                <a:lnTo>
                  <a:pt x="22932" y="3207"/>
                </a:lnTo>
                <a:lnTo>
                  <a:pt x="23123" y="3255"/>
                </a:lnTo>
                <a:cubicBezTo>
                  <a:pt x="23087" y="3195"/>
                  <a:pt x="23051" y="3124"/>
                  <a:pt x="23134" y="3112"/>
                </a:cubicBezTo>
                <a:cubicBezTo>
                  <a:pt x="23123" y="3100"/>
                  <a:pt x="23111" y="3088"/>
                  <a:pt x="23099" y="3088"/>
                </a:cubicBezTo>
                <a:cubicBezTo>
                  <a:pt x="23122" y="3054"/>
                  <a:pt x="23145" y="3008"/>
                  <a:pt x="23168" y="2929"/>
                </a:cubicBezTo>
                <a:lnTo>
                  <a:pt x="23168" y="2929"/>
                </a:lnTo>
                <a:cubicBezTo>
                  <a:pt x="23158" y="2968"/>
                  <a:pt x="23157" y="3042"/>
                  <a:pt x="23134" y="3064"/>
                </a:cubicBezTo>
                <a:cubicBezTo>
                  <a:pt x="23138" y="3068"/>
                  <a:pt x="23142" y="3070"/>
                  <a:pt x="23147" y="3070"/>
                </a:cubicBezTo>
                <a:cubicBezTo>
                  <a:pt x="23189" y="3070"/>
                  <a:pt x="23264" y="2935"/>
                  <a:pt x="23302" y="2935"/>
                </a:cubicBezTo>
                <a:cubicBezTo>
                  <a:pt x="23314" y="2935"/>
                  <a:pt x="23322" y="2947"/>
                  <a:pt x="23325" y="2981"/>
                </a:cubicBezTo>
                <a:lnTo>
                  <a:pt x="23301" y="3064"/>
                </a:lnTo>
                <a:cubicBezTo>
                  <a:pt x="23310" y="3047"/>
                  <a:pt x="23332" y="2976"/>
                  <a:pt x="23343" y="2976"/>
                </a:cubicBezTo>
                <a:cubicBezTo>
                  <a:pt x="23347" y="2976"/>
                  <a:pt x="23349" y="2984"/>
                  <a:pt x="23349" y="3005"/>
                </a:cubicBezTo>
                <a:cubicBezTo>
                  <a:pt x="23337" y="3029"/>
                  <a:pt x="23325" y="3076"/>
                  <a:pt x="23325" y="3088"/>
                </a:cubicBezTo>
                <a:cubicBezTo>
                  <a:pt x="23335" y="3059"/>
                  <a:pt x="23367" y="2992"/>
                  <a:pt x="23380" y="2992"/>
                </a:cubicBezTo>
                <a:cubicBezTo>
                  <a:pt x="23383" y="2992"/>
                  <a:pt x="23385" y="2996"/>
                  <a:pt x="23385" y="3005"/>
                </a:cubicBezTo>
                <a:lnTo>
                  <a:pt x="23361" y="3088"/>
                </a:lnTo>
                <a:cubicBezTo>
                  <a:pt x="23364" y="3104"/>
                  <a:pt x="23369" y="3111"/>
                  <a:pt x="23376" y="3111"/>
                </a:cubicBezTo>
                <a:cubicBezTo>
                  <a:pt x="23412" y="3111"/>
                  <a:pt x="23489" y="2891"/>
                  <a:pt x="23539" y="2850"/>
                </a:cubicBezTo>
                <a:lnTo>
                  <a:pt x="23539" y="2850"/>
                </a:lnTo>
                <a:cubicBezTo>
                  <a:pt x="23492" y="3076"/>
                  <a:pt x="23515" y="3160"/>
                  <a:pt x="23527" y="3195"/>
                </a:cubicBezTo>
                <a:lnTo>
                  <a:pt x="23515" y="3231"/>
                </a:lnTo>
                <a:cubicBezTo>
                  <a:pt x="23520" y="3234"/>
                  <a:pt x="23525" y="3235"/>
                  <a:pt x="23530" y="3235"/>
                </a:cubicBezTo>
                <a:cubicBezTo>
                  <a:pt x="23588" y="3235"/>
                  <a:pt x="23665" y="3059"/>
                  <a:pt x="23742" y="2993"/>
                </a:cubicBezTo>
                <a:lnTo>
                  <a:pt x="23742" y="2993"/>
                </a:lnTo>
                <a:cubicBezTo>
                  <a:pt x="23718" y="3243"/>
                  <a:pt x="23825" y="3124"/>
                  <a:pt x="23849" y="3279"/>
                </a:cubicBezTo>
                <a:cubicBezTo>
                  <a:pt x="23849" y="3231"/>
                  <a:pt x="23896" y="3100"/>
                  <a:pt x="23908" y="3088"/>
                </a:cubicBezTo>
                <a:cubicBezTo>
                  <a:pt x="23908" y="3094"/>
                  <a:pt x="23909" y="3096"/>
                  <a:pt x="23911" y="3096"/>
                </a:cubicBezTo>
                <a:cubicBezTo>
                  <a:pt x="23920" y="3096"/>
                  <a:pt x="23944" y="3047"/>
                  <a:pt x="23951" y="3047"/>
                </a:cubicBezTo>
                <a:lnTo>
                  <a:pt x="23951" y="3047"/>
                </a:lnTo>
                <a:cubicBezTo>
                  <a:pt x="23957" y="3047"/>
                  <a:pt x="23954" y="3070"/>
                  <a:pt x="23932" y="3148"/>
                </a:cubicBezTo>
                <a:lnTo>
                  <a:pt x="23932" y="3136"/>
                </a:lnTo>
                <a:lnTo>
                  <a:pt x="23932" y="3136"/>
                </a:lnTo>
                <a:cubicBezTo>
                  <a:pt x="23885" y="3338"/>
                  <a:pt x="23920" y="3291"/>
                  <a:pt x="23944" y="3303"/>
                </a:cubicBezTo>
                <a:lnTo>
                  <a:pt x="24016" y="3041"/>
                </a:lnTo>
                <a:lnTo>
                  <a:pt x="24016" y="3041"/>
                </a:lnTo>
                <a:cubicBezTo>
                  <a:pt x="24000" y="3171"/>
                  <a:pt x="24014" y="3206"/>
                  <a:pt x="24038" y="3206"/>
                </a:cubicBezTo>
                <a:cubicBezTo>
                  <a:pt x="24067" y="3206"/>
                  <a:pt x="24110" y="3156"/>
                  <a:pt x="24132" y="3156"/>
                </a:cubicBezTo>
                <a:cubicBezTo>
                  <a:pt x="24150" y="3156"/>
                  <a:pt x="24156" y="3185"/>
                  <a:pt x="24135" y="3291"/>
                </a:cubicBezTo>
                <a:cubicBezTo>
                  <a:pt x="24170" y="3231"/>
                  <a:pt x="24182" y="3231"/>
                  <a:pt x="24218" y="3172"/>
                </a:cubicBezTo>
                <a:lnTo>
                  <a:pt x="24218" y="3172"/>
                </a:lnTo>
                <a:lnTo>
                  <a:pt x="24170" y="3314"/>
                </a:lnTo>
                <a:cubicBezTo>
                  <a:pt x="24188" y="3349"/>
                  <a:pt x="24199" y="3371"/>
                  <a:pt x="24222" y="3371"/>
                </a:cubicBezTo>
                <a:cubicBezTo>
                  <a:pt x="24231" y="3371"/>
                  <a:pt x="24241" y="3368"/>
                  <a:pt x="24254" y="3362"/>
                </a:cubicBezTo>
                <a:lnTo>
                  <a:pt x="24254" y="3362"/>
                </a:lnTo>
                <a:lnTo>
                  <a:pt x="24218" y="3457"/>
                </a:lnTo>
                <a:cubicBezTo>
                  <a:pt x="24218" y="3458"/>
                  <a:pt x="24219" y="3458"/>
                  <a:pt x="24219" y="3458"/>
                </a:cubicBezTo>
                <a:cubicBezTo>
                  <a:pt x="24238" y="3458"/>
                  <a:pt x="24374" y="3064"/>
                  <a:pt x="24408" y="3064"/>
                </a:cubicBezTo>
                <a:lnTo>
                  <a:pt x="24408" y="3064"/>
                </a:lnTo>
                <a:lnTo>
                  <a:pt x="24337" y="3279"/>
                </a:lnTo>
                <a:cubicBezTo>
                  <a:pt x="24370" y="3287"/>
                  <a:pt x="24369" y="3388"/>
                  <a:pt x="24401" y="3388"/>
                </a:cubicBezTo>
                <a:cubicBezTo>
                  <a:pt x="24415" y="3388"/>
                  <a:pt x="24435" y="3369"/>
                  <a:pt x="24468" y="3314"/>
                </a:cubicBezTo>
                <a:lnTo>
                  <a:pt x="24468" y="3314"/>
                </a:lnTo>
                <a:cubicBezTo>
                  <a:pt x="24456" y="3350"/>
                  <a:pt x="24432" y="3410"/>
                  <a:pt x="24420" y="3410"/>
                </a:cubicBezTo>
                <a:cubicBezTo>
                  <a:pt x="24433" y="3416"/>
                  <a:pt x="24439" y="3462"/>
                  <a:pt x="24457" y="3462"/>
                </a:cubicBezTo>
                <a:cubicBezTo>
                  <a:pt x="24474" y="3462"/>
                  <a:pt x="24501" y="3425"/>
                  <a:pt x="24551" y="3291"/>
                </a:cubicBezTo>
                <a:lnTo>
                  <a:pt x="24551" y="3291"/>
                </a:lnTo>
                <a:cubicBezTo>
                  <a:pt x="24526" y="3358"/>
                  <a:pt x="24523" y="3382"/>
                  <a:pt x="24532" y="3382"/>
                </a:cubicBezTo>
                <a:cubicBezTo>
                  <a:pt x="24548" y="3382"/>
                  <a:pt x="24604" y="3301"/>
                  <a:pt x="24635" y="3255"/>
                </a:cubicBezTo>
                <a:lnTo>
                  <a:pt x="24635" y="3255"/>
                </a:lnTo>
                <a:lnTo>
                  <a:pt x="24575" y="3386"/>
                </a:lnTo>
                <a:cubicBezTo>
                  <a:pt x="24670" y="3219"/>
                  <a:pt x="24682" y="3172"/>
                  <a:pt x="24730" y="3136"/>
                </a:cubicBezTo>
                <a:lnTo>
                  <a:pt x="24730" y="3136"/>
                </a:lnTo>
                <a:cubicBezTo>
                  <a:pt x="24730" y="3156"/>
                  <a:pt x="24705" y="3216"/>
                  <a:pt x="24697" y="3216"/>
                </a:cubicBezTo>
                <a:cubicBezTo>
                  <a:pt x="24695" y="3216"/>
                  <a:pt x="24694" y="3213"/>
                  <a:pt x="24694" y="3207"/>
                </a:cubicBezTo>
                <a:lnTo>
                  <a:pt x="24694" y="3207"/>
                </a:lnTo>
                <a:cubicBezTo>
                  <a:pt x="24694" y="3222"/>
                  <a:pt x="24696" y="3228"/>
                  <a:pt x="24700" y="3228"/>
                </a:cubicBezTo>
                <a:cubicBezTo>
                  <a:pt x="24714" y="3228"/>
                  <a:pt x="24746" y="3151"/>
                  <a:pt x="24760" y="3151"/>
                </a:cubicBezTo>
                <a:cubicBezTo>
                  <a:pt x="24763" y="3151"/>
                  <a:pt x="24766" y="3157"/>
                  <a:pt x="24766" y="3172"/>
                </a:cubicBezTo>
                <a:lnTo>
                  <a:pt x="24718" y="3255"/>
                </a:lnTo>
                <a:cubicBezTo>
                  <a:pt x="24722" y="3259"/>
                  <a:pt x="24726" y="3261"/>
                  <a:pt x="24729" y="3261"/>
                </a:cubicBezTo>
                <a:cubicBezTo>
                  <a:pt x="24747" y="3261"/>
                  <a:pt x="24762" y="3215"/>
                  <a:pt x="24801" y="3136"/>
                </a:cubicBezTo>
                <a:cubicBezTo>
                  <a:pt x="24810" y="3127"/>
                  <a:pt x="24817" y="3123"/>
                  <a:pt x="24821" y="3123"/>
                </a:cubicBezTo>
                <a:cubicBezTo>
                  <a:pt x="24844" y="3123"/>
                  <a:pt x="24828" y="3205"/>
                  <a:pt x="24789" y="3303"/>
                </a:cubicBezTo>
                <a:cubicBezTo>
                  <a:pt x="24818" y="3244"/>
                  <a:pt x="24855" y="3171"/>
                  <a:pt x="24868" y="3171"/>
                </a:cubicBezTo>
                <a:cubicBezTo>
                  <a:pt x="24871" y="3171"/>
                  <a:pt x="24873" y="3175"/>
                  <a:pt x="24873" y="3183"/>
                </a:cubicBezTo>
                <a:cubicBezTo>
                  <a:pt x="24849" y="3231"/>
                  <a:pt x="24837" y="3255"/>
                  <a:pt x="24825" y="3267"/>
                </a:cubicBezTo>
                <a:cubicBezTo>
                  <a:pt x="24825" y="3288"/>
                  <a:pt x="24830" y="3295"/>
                  <a:pt x="24838" y="3295"/>
                </a:cubicBezTo>
                <a:cubicBezTo>
                  <a:pt x="24860" y="3295"/>
                  <a:pt x="24905" y="3232"/>
                  <a:pt x="24921" y="3232"/>
                </a:cubicBezTo>
                <a:cubicBezTo>
                  <a:pt x="24928" y="3232"/>
                  <a:pt x="24929" y="3244"/>
                  <a:pt x="24920" y="3279"/>
                </a:cubicBezTo>
                <a:cubicBezTo>
                  <a:pt x="24897" y="3314"/>
                  <a:pt x="24885" y="3338"/>
                  <a:pt x="24885" y="3350"/>
                </a:cubicBezTo>
                <a:cubicBezTo>
                  <a:pt x="24861" y="3338"/>
                  <a:pt x="24837" y="3326"/>
                  <a:pt x="24849" y="3314"/>
                </a:cubicBezTo>
                <a:lnTo>
                  <a:pt x="24849" y="3314"/>
                </a:lnTo>
                <a:cubicBezTo>
                  <a:pt x="24837" y="3326"/>
                  <a:pt x="24837" y="3326"/>
                  <a:pt x="24837" y="3338"/>
                </a:cubicBezTo>
                <a:cubicBezTo>
                  <a:pt x="24825" y="3326"/>
                  <a:pt x="24813" y="3314"/>
                  <a:pt x="24801" y="3303"/>
                </a:cubicBezTo>
                <a:lnTo>
                  <a:pt x="24801" y="3303"/>
                </a:lnTo>
                <a:lnTo>
                  <a:pt x="24825" y="3374"/>
                </a:lnTo>
                <a:cubicBezTo>
                  <a:pt x="24813" y="3386"/>
                  <a:pt x="24813" y="3386"/>
                  <a:pt x="24813" y="3386"/>
                </a:cubicBezTo>
                <a:cubicBezTo>
                  <a:pt x="24813" y="3386"/>
                  <a:pt x="24801" y="3374"/>
                  <a:pt x="24801" y="3362"/>
                </a:cubicBezTo>
                <a:cubicBezTo>
                  <a:pt x="24795" y="3355"/>
                  <a:pt x="24791" y="3352"/>
                  <a:pt x="24789" y="3352"/>
                </a:cubicBezTo>
                <a:lnTo>
                  <a:pt x="24789" y="3352"/>
                </a:lnTo>
                <a:cubicBezTo>
                  <a:pt x="24785" y="3352"/>
                  <a:pt x="24796" y="3372"/>
                  <a:pt x="24813" y="3398"/>
                </a:cubicBezTo>
                <a:cubicBezTo>
                  <a:pt x="24813" y="3410"/>
                  <a:pt x="24813" y="3410"/>
                  <a:pt x="24801" y="3410"/>
                </a:cubicBezTo>
                <a:cubicBezTo>
                  <a:pt x="24801" y="3414"/>
                  <a:pt x="24801" y="3418"/>
                  <a:pt x="24801" y="3422"/>
                </a:cubicBezTo>
                <a:cubicBezTo>
                  <a:pt x="24789" y="3457"/>
                  <a:pt x="24778" y="3505"/>
                  <a:pt x="24754" y="3553"/>
                </a:cubicBezTo>
                <a:cubicBezTo>
                  <a:pt x="24742" y="3553"/>
                  <a:pt x="24742" y="3541"/>
                  <a:pt x="24742" y="3541"/>
                </a:cubicBezTo>
                <a:lnTo>
                  <a:pt x="24730" y="3493"/>
                </a:lnTo>
                <a:cubicBezTo>
                  <a:pt x="24726" y="3489"/>
                  <a:pt x="24723" y="3488"/>
                  <a:pt x="24721" y="3488"/>
                </a:cubicBezTo>
                <a:cubicBezTo>
                  <a:pt x="24710" y="3488"/>
                  <a:pt x="24720" y="3538"/>
                  <a:pt x="24730" y="3588"/>
                </a:cubicBezTo>
                <a:cubicBezTo>
                  <a:pt x="24730" y="3600"/>
                  <a:pt x="24718" y="3612"/>
                  <a:pt x="24706" y="3636"/>
                </a:cubicBezTo>
                <a:cubicBezTo>
                  <a:pt x="24718" y="3624"/>
                  <a:pt x="24730" y="3600"/>
                  <a:pt x="24742" y="3588"/>
                </a:cubicBezTo>
                <a:cubicBezTo>
                  <a:pt x="24751" y="3640"/>
                  <a:pt x="24772" y="3699"/>
                  <a:pt x="24764" y="3699"/>
                </a:cubicBezTo>
                <a:cubicBezTo>
                  <a:pt x="24761" y="3699"/>
                  <a:pt x="24755" y="3691"/>
                  <a:pt x="24742" y="3672"/>
                </a:cubicBezTo>
                <a:lnTo>
                  <a:pt x="24742" y="3648"/>
                </a:lnTo>
                <a:cubicBezTo>
                  <a:pt x="24729" y="3641"/>
                  <a:pt x="24719" y="3638"/>
                  <a:pt x="24710" y="3638"/>
                </a:cubicBezTo>
                <a:cubicBezTo>
                  <a:pt x="24683" y="3638"/>
                  <a:pt x="24665" y="3660"/>
                  <a:pt x="24642" y="3660"/>
                </a:cubicBezTo>
                <a:cubicBezTo>
                  <a:pt x="24619" y="3660"/>
                  <a:pt x="24590" y="3638"/>
                  <a:pt x="24539" y="3553"/>
                </a:cubicBezTo>
                <a:lnTo>
                  <a:pt x="24539" y="3553"/>
                </a:lnTo>
                <a:cubicBezTo>
                  <a:pt x="24563" y="3624"/>
                  <a:pt x="24562" y="3640"/>
                  <a:pt x="24554" y="3640"/>
                </a:cubicBezTo>
                <a:cubicBezTo>
                  <a:pt x="24547" y="3640"/>
                  <a:pt x="24536" y="3630"/>
                  <a:pt x="24529" y="3630"/>
                </a:cubicBezTo>
                <a:cubicBezTo>
                  <a:pt x="24519" y="3630"/>
                  <a:pt x="24520" y="3653"/>
                  <a:pt x="24563" y="3767"/>
                </a:cubicBezTo>
                <a:cubicBezTo>
                  <a:pt x="24480" y="3636"/>
                  <a:pt x="24468" y="3588"/>
                  <a:pt x="24385" y="3505"/>
                </a:cubicBezTo>
                <a:cubicBezTo>
                  <a:pt x="24384" y="3505"/>
                  <a:pt x="24384" y="3504"/>
                  <a:pt x="24384" y="3504"/>
                </a:cubicBezTo>
                <a:lnTo>
                  <a:pt x="24384" y="3504"/>
                </a:lnTo>
                <a:cubicBezTo>
                  <a:pt x="24377" y="3504"/>
                  <a:pt x="24444" y="3696"/>
                  <a:pt x="24444" y="3731"/>
                </a:cubicBezTo>
                <a:lnTo>
                  <a:pt x="24385" y="3576"/>
                </a:lnTo>
                <a:lnTo>
                  <a:pt x="24420" y="3743"/>
                </a:lnTo>
                <a:lnTo>
                  <a:pt x="24349" y="3564"/>
                </a:lnTo>
                <a:lnTo>
                  <a:pt x="24349" y="3612"/>
                </a:lnTo>
                <a:cubicBezTo>
                  <a:pt x="24349" y="3612"/>
                  <a:pt x="24361" y="3624"/>
                  <a:pt x="24361" y="3636"/>
                </a:cubicBezTo>
                <a:cubicBezTo>
                  <a:pt x="24373" y="3660"/>
                  <a:pt x="24385" y="3684"/>
                  <a:pt x="24397" y="3719"/>
                </a:cubicBezTo>
                <a:cubicBezTo>
                  <a:pt x="24397" y="3729"/>
                  <a:pt x="24395" y="3734"/>
                  <a:pt x="24391" y="3734"/>
                </a:cubicBezTo>
                <a:cubicBezTo>
                  <a:pt x="24382" y="3734"/>
                  <a:pt x="24363" y="3706"/>
                  <a:pt x="24337" y="3672"/>
                </a:cubicBezTo>
                <a:lnTo>
                  <a:pt x="24361" y="3636"/>
                </a:lnTo>
                <a:lnTo>
                  <a:pt x="24361" y="3636"/>
                </a:lnTo>
                <a:cubicBezTo>
                  <a:pt x="24361" y="3636"/>
                  <a:pt x="24349" y="3636"/>
                  <a:pt x="24325" y="3648"/>
                </a:cubicBezTo>
                <a:cubicBezTo>
                  <a:pt x="24313" y="3612"/>
                  <a:pt x="24289" y="3576"/>
                  <a:pt x="24277" y="3553"/>
                </a:cubicBezTo>
                <a:lnTo>
                  <a:pt x="24277" y="3684"/>
                </a:lnTo>
                <a:cubicBezTo>
                  <a:pt x="24266" y="3636"/>
                  <a:pt x="24266" y="3612"/>
                  <a:pt x="24254" y="3564"/>
                </a:cubicBezTo>
                <a:lnTo>
                  <a:pt x="24254" y="3564"/>
                </a:lnTo>
                <a:cubicBezTo>
                  <a:pt x="24259" y="3605"/>
                  <a:pt x="24259" y="3619"/>
                  <a:pt x="24257" y="3619"/>
                </a:cubicBezTo>
                <a:cubicBezTo>
                  <a:pt x="24253" y="3619"/>
                  <a:pt x="24244" y="3592"/>
                  <a:pt x="24230" y="3564"/>
                </a:cubicBezTo>
                <a:lnTo>
                  <a:pt x="24242" y="3564"/>
                </a:lnTo>
                <a:cubicBezTo>
                  <a:pt x="24218" y="3518"/>
                  <a:pt x="24199" y="3505"/>
                  <a:pt x="24181" y="3505"/>
                </a:cubicBezTo>
                <a:cubicBezTo>
                  <a:pt x="24161" y="3505"/>
                  <a:pt x="24144" y="3521"/>
                  <a:pt x="24125" y="3521"/>
                </a:cubicBezTo>
                <a:cubicBezTo>
                  <a:pt x="24110" y="3521"/>
                  <a:pt x="24093" y="3510"/>
                  <a:pt x="24075" y="3469"/>
                </a:cubicBezTo>
                <a:cubicBezTo>
                  <a:pt x="24063" y="3445"/>
                  <a:pt x="24075" y="3445"/>
                  <a:pt x="24087" y="3433"/>
                </a:cubicBezTo>
                <a:lnTo>
                  <a:pt x="24087" y="3433"/>
                </a:lnTo>
                <a:lnTo>
                  <a:pt x="23968" y="3469"/>
                </a:lnTo>
                <a:cubicBezTo>
                  <a:pt x="23988" y="3439"/>
                  <a:pt x="23983" y="3351"/>
                  <a:pt x="24016" y="3351"/>
                </a:cubicBezTo>
                <a:cubicBezTo>
                  <a:pt x="24022" y="3351"/>
                  <a:pt x="24030" y="3354"/>
                  <a:pt x="24039" y="3362"/>
                </a:cubicBezTo>
                <a:cubicBezTo>
                  <a:pt x="23994" y="3320"/>
                  <a:pt x="23950" y="3306"/>
                  <a:pt x="23908" y="3306"/>
                </a:cubicBezTo>
                <a:cubicBezTo>
                  <a:pt x="23826" y="3306"/>
                  <a:pt x="23754" y="3359"/>
                  <a:pt x="23704" y="3359"/>
                </a:cubicBezTo>
                <a:cubicBezTo>
                  <a:pt x="23678" y="3359"/>
                  <a:pt x="23659" y="3345"/>
                  <a:pt x="23646" y="3303"/>
                </a:cubicBezTo>
                <a:lnTo>
                  <a:pt x="23670" y="3291"/>
                </a:lnTo>
                <a:lnTo>
                  <a:pt x="23670" y="3291"/>
                </a:lnTo>
                <a:cubicBezTo>
                  <a:pt x="23396" y="3326"/>
                  <a:pt x="23623" y="3433"/>
                  <a:pt x="23408" y="3612"/>
                </a:cubicBezTo>
                <a:cubicBezTo>
                  <a:pt x="23408" y="3612"/>
                  <a:pt x="23385" y="3505"/>
                  <a:pt x="23361" y="3410"/>
                </a:cubicBezTo>
                <a:cubicBezTo>
                  <a:pt x="23337" y="3303"/>
                  <a:pt x="23313" y="3207"/>
                  <a:pt x="23313" y="3207"/>
                </a:cubicBezTo>
                <a:lnTo>
                  <a:pt x="23277" y="3362"/>
                </a:lnTo>
                <a:cubicBezTo>
                  <a:pt x="23242" y="3362"/>
                  <a:pt x="23194" y="3338"/>
                  <a:pt x="23206" y="3279"/>
                </a:cubicBezTo>
                <a:lnTo>
                  <a:pt x="23206" y="3279"/>
                </a:lnTo>
                <a:cubicBezTo>
                  <a:pt x="23099" y="3386"/>
                  <a:pt x="23218" y="3350"/>
                  <a:pt x="23158" y="3445"/>
                </a:cubicBezTo>
                <a:cubicBezTo>
                  <a:pt x="23117" y="3400"/>
                  <a:pt x="23065" y="3391"/>
                  <a:pt x="23014" y="3391"/>
                </a:cubicBezTo>
                <a:cubicBezTo>
                  <a:pt x="22978" y="3391"/>
                  <a:pt x="22941" y="3395"/>
                  <a:pt x="22908" y="3395"/>
                </a:cubicBezTo>
                <a:cubicBezTo>
                  <a:pt x="22839" y="3395"/>
                  <a:pt x="22782" y="3376"/>
                  <a:pt x="22765" y="3255"/>
                </a:cubicBezTo>
                <a:lnTo>
                  <a:pt x="22765" y="3255"/>
                </a:lnTo>
                <a:cubicBezTo>
                  <a:pt x="22730" y="3386"/>
                  <a:pt x="22896" y="3350"/>
                  <a:pt x="22753" y="3433"/>
                </a:cubicBezTo>
                <a:cubicBezTo>
                  <a:pt x="22742" y="3349"/>
                  <a:pt x="22723" y="3322"/>
                  <a:pt x="22699" y="3322"/>
                </a:cubicBezTo>
                <a:cubicBezTo>
                  <a:pt x="22657" y="3322"/>
                  <a:pt x="22599" y="3401"/>
                  <a:pt x="22537" y="3401"/>
                </a:cubicBezTo>
                <a:cubicBezTo>
                  <a:pt x="22518" y="3401"/>
                  <a:pt x="22499" y="3393"/>
                  <a:pt x="22480" y="3374"/>
                </a:cubicBezTo>
                <a:cubicBezTo>
                  <a:pt x="22503" y="3231"/>
                  <a:pt x="22623" y="3303"/>
                  <a:pt x="22503" y="3172"/>
                </a:cubicBezTo>
                <a:lnTo>
                  <a:pt x="22503" y="3172"/>
                </a:lnTo>
                <a:cubicBezTo>
                  <a:pt x="22485" y="3250"/>
                  <a:pt x="22454" y="3276"/>
                  <a:pt x="22418" y="3276"/>
                </a:cubicBezTo>
                <a:cubicBezTo>
                  <a:pt x="22350" y="3276"/>
                  <a:pt x="22262" y="3187"/>
                  <a:pt x="22192" y="3187"/>
                </a:cubicBezTo>
                <a:cubicBezTo>
                  <a:pt x="22180" y="3187"/>
                  <a:pt x="22169" y="3189"/>
                  <a:pt x="22158" y="3195"/>
                </a:cubicBezTo>
                <a:cubicBezTo>
                  <a:pt x="22170" y="3386"/>
                  <a:pt x="21944" y="3291"/>
                  <a:pt x="21789" y="3374"/>
                </a:cubicBezTo>
                <a:cubicBezTo>
                  <a:pt x="21789" y="3314"/>
                  <a:pt x="21456" y="3303"/>
                  <a:pt x="21289" y="3267"/>
                </a:cubicBezTo>
                <a:lnTo>
                  <a:pt x="21289" y="3231"/>
                </a:lnTo>
                <a:cubicBezTo>
                  <a:pt x="21289" y="3433"/>
                  <a:pt x="21122" y="3410"/>
                  <a:pt x="21015" y="3469"/>
                </a:cubicBezTo>
                <a:cubicBezTo>
                  <a:pt x="21003" y="3362"/>
                  <a:pt x="21015" y="3314"/>
                  <a:pt x="21075" y="3255"/>
                </a:cubicBezTo>
                <a:lnTo>
                  <a:pt x="21075" y="3255"/>
                </a:lnTo>
                <a:lnTo>
                  <a:pt x="20956" y="3267"/>
                </a:lnTo>
                <a:cubicBezTo>
                  <a:pt x="20944" y="3338"/>
                  <a:pt x="20920" y="3374"/>
                  <a:pt x="20848" y="3410"/>
                </a:cubicBezTo>
                <a:lnTo>
                  <a:pt x="20848" y="3267"/>
                </a:lnTo>
                <a:cubicBezTo>
                  <a:pt x="20726" y="3297"/>
                  <a:pt x="20621" y="3434"/>
                  <a:pt x="20465" y="3434"/>
                </a:cubicBezTo>
                <a:cubicBezTo>
                  <a:pt x="20440" y="3434"/>
                  <a:pt x="20413" y="3430"/>
                  <a:pt x="20384" y="3422"/>
                </a:cubicBezTo>
                <a:lnTo>
                  <a:pt x="20384" y="3422"/>
                </a:lnTo>
                <a:cubicBezTo>
                  <a:pt x="20408" y="3564"/>
                  <a:pt x="20610" y="3767"/>
                  <a:pt x="20432" y="3886"/>
                </a:cubicBezTo>
                <a:cubicBezTo>
                  <a:pt x="20411" y="3824"/>
                  <a:pt x="20381" y="3725"/>
                  <a:pt x="20406" y="3677"/>
                </a:cubicBezTo>
                <a:lnTo>
                  <a:pt x="20406" y="3677"/>
                </a:lnTo>
                <a:cubicBezTo>
                  <a:pt x="20392" y="3693"/>
                  <a:pt x="20374" y="3713"/>
                  <a:pt x="20354" y="3713"/>
                </a:cubicBezTo>
                <a:cubicBezTo>
                  <a:pt x="20348" y="3713"/>
                  <a:pt x="20342" y="3711"/>
                  <a:pt x="20337" y="3707"/>
                </a:cubicBezTo>
                <a:lnTo>
                  <a:pt x="20384" y="3576"/>
                </a:lnTo>
                <a:cubicBezTo>
                  <a:pt x="20374" y="3572"/>
                  <a:pt x="20365" y="3571"/>
                  <a:pt x="20358" y="3571"/>
                </a:cubicBezTo>
                <a:cubicBezTo>
                  <a:pt x="20303" y="3571"/>
                  <a:pt x="20352" y="3684"/>
                  <a:pt x="20289" y="3684"/>
                </a:cubicBezTo>
                <a:cubicBezTo>
                  <a:pt x="20277" y="3576"/>
                  <a:pt x="20229" y="3624"/>
                  <a:pt x="20217" y="3541"/>
                </a:cubicBezTo>
                <a:cubicBezTo>
                  <a:pt x="20221" y="3539"/>
                  <a:pt x="20225" y="3538"/>
                  <a:pt x="20230" y="3538"/>
                </a:cubicBezTo>
                <a:cubicBezTo>
                  <a:pt x="20245" y="3538"/>
                  <a:pt x="20263" y="3545"/>
                  <a:pt x="20277" y="3545"/>
                </a:cubicBezTo>
                <a:cubicBezTo>
                  <a:pt x="20288" y="3545"/>
                  <a:pt x="20297" y="3541"/>
                  <a:pt x="20301" y="3529"/>
                </a:cubicBezTo>
                <a:cubicBezTo>
                  <a:pt x="20229" y="3517"/>
                  <a:pt x="20122" y="3481"/>
                  <a:pt x="20075" y="3410"/>
                </a:cubicBezTo>
                <a:lnTo>
                  <a:pt x="20075" y="3410"/>
                </a:lnTo>
                <a:cubicBezTo>
                  <a:pt x="20098" y="3469"/>
                  <a:pt x="20098" y="3553"/>
                  <a:pt x="20051" y="3576"/>
                </a:cubicBezTo>
                <a:cubicBezTo>
                  <a:pt x="20036" y="3580"/>
                  <a:pt x="20024" y="3582"/>
                  <a:pt x="20013" y="3582"/>
                </a:cubicBezTo>
                <a:cubicBezTo>
                  <a:pt x="19921" y="3582"/>
                  <a:pt x="19970" y="3455"/>
                  <a:pt x="19884" y="3433"/>
                </a:cubicBezTo>
                <a:cubicBezTo>
                  <a:pt x="19860" y="3505"/>
                  <a:pt x="19753" y="3457"/>
                  <a:pt x="19789" y="3612"/>
                </a:cubicBezTo>
                <a:cubicBezTo>
                  <a:pt x="19741" y="3612"/>
                  <a:pt x="19717" y="3553"/>
                  <a:pt x="19694" y="3505"/>
                </a:cubicBezTo>
                <a:cubicBezTo>
                  <a:pt x="19634" y="3588"/>
                  <a:pt x="19348" y="3612"/>
                  <a:pt x="19467" y="3755"/>
                </a:cubicBezTo>
                <a:lnTo>
                  <a:pt x="19491" y="3755"/>
                </a:lnTo>
                <a:cubicBezTo>
                  <a:pt x="19491" y="3767"/>
                  <a:pt x="19491" y="3767"/>
                  <a:pt x="19479" y="3767"/>
                </a:cubicBezTo>
                <a:cubicBezTo>
                  <a:pt x="19277" y="3969"/>
                  <a:pt x="18967" y="3814"/>
                  <a:pt x="18741" y="3934"/>
                </a:cubicBezTo>
                <a:lnTo>
                  <a:pt x="18729" y="3886"/>
                </a:lnTo>
                <a:cubicBezTo>
                  <a:pt x="18598" y="3981"/>
                  <a:pt x="18420" y="4005"/>
                  <a:pt x="18348" y="4148"/>
                </a:cubicBezTo>
                <a:cubicBezTo>
                  <a:pt x="18346" y="4149"/>
                  <a:pt x="18343" y="4149"/>
                  <a:pt x="18341" y="4149"/>
                </a:cubicBezTo>
                <a:cubicBezTo>
                  <a:pt x="18302" y="4149"/>
                  <a:pt x="18229" y="4073"/>
                  <a:pt x="18229" y="4017"/>
                </a:cubicBezTo>
                <a:cubicBezTo>
                  <a:pt x="18153" y="4074"/>
                  <a:pt x="18138" y="4123"/>
                  <a:pt x="18045" y="4123"/>
                </a:cubicBezTo>
                <a:cubicBezTo>
                  <a:pt x="18021" y="4123"/>
                  <a:pt x="17992" y="4119"/>
                  <a:pt x="17955" y="4112"/>
                </a:cubicBezTo>
                <a:cubicBezTo>
                  <a:pt x="18039" y="3993"/>
                  <a:pt x="17896" y="4041"/>
                  <a:pt x="18051" y="4017"/>
                </a:cubicBezTo>
                <a:cubicBezTo>
                  <a:pt x="17981" y="4011"/>
                  <a:pt x="17930" y="3994"/>
                  <a:pt x="17886" y="3994"/>
                </a:cubicBezTo>
                <a:cubicBezTo>
                  <a:pt x="17832" y="3994"/>
                  <a:pt x="17788" y="4020"/>
                  <a:pt x="17729" y="4124"/>
                </a:cubicBezTo>
                <a:cubicBezTo>
                  <a:pt x="17736" y="4042"/>
                  <a:pt x="17683" y="4011"/>
                  <a:pt x="17626" y="4011"/>
                </a:cubicBezTo>
                <a:cubicBezTo>
                  <a:pt x="17584" y="4011"/>
                  <a:pt x="17540" y="4027"/>
                  <a:pt x="17515" y="4053"/>
                </a:cubicBezTo>
                <a:lnTo>
                  <a:pt x="17646" y="4112"/>
                </a:lnTo>
                <a:cubicBezTo>
                  <a:pt x="17574" y="4148"/>
                  <a:pt x="17503" y="4160"/>
                  <a:pt x="17443" y="4172"/>
                </a:cubicBezTo>
                <a:lnTo>
                  <a:pt x="17419" y="3993"/>
                </a:lnTo>
                <a:cubicBezTo>
                  <a:pt x="17389" y="3982"/>
                  <a:pt x="17360" y="3978"/>
                  <a:pt x="17333" y="3978"/>
                </a:cubicBezTo>
                <a:cubicBezTo>
                  <a:pt x="17114" y="3978"/>
                  <a:pt x="17023" y="4296"/>
                  <a:pt x="16843" y="4296"/>
                </a:cubicBezTo>
                <a:cubicBezTo>
                  <a:pt x="16799" y="4296"/>
                  <a:pt x="16750" y="4278"/>
                  <a:pt x="16693" y="4231"/>
                </a:cubicBezTo>
                <a:lnTo>
                  <a:pt x="16693" y="4231"/>
                </a:lnTo>
                <a:cubicBezTo>
                  <a:pt x="16657" y="4362"/>
                  <a:pt x="16872" y="4255"/>
                  <a:pt x="16848" y="4422"/>
                </a:cubicBezTo>
                <a:cubicBezTo>
                  <a:pt x="16844" y="4422"/>
                  <a:pt x="16839" y="4422"/>
                  <a:pt x="16835" y="4422"/>
                </a:cubicBezTo>
                <a:cubicBezTo>
                  <a:pt x="16697" y="4422"/>
                  <a:pt x="16513" y="4254"/>
                  <a:pt x="16460" y="4254"/>
                </a:cubicBezTo>
                <a:cubicBezTo>
                  <a:pt x="16458" y="4254"/>
                  <a:pt x="16457" y="4255"/>
                  <a:pt x="16455" y="4255"/>
                </a:cubicBezTo>
                <a:cubicBezTo>
                  <a:pt x="16445" y="4253"/>
                  <a:pt x="16435" y="4252"/>
                  <a:pt x="16427" y="4252"/>
                </a:cubicBezTo>
                <a:cubicBezTo>
                  <a:pt x="16264" y="4252"/>
                  <a:pt x="16361" y="4553"/>
                  <a:pt x="16157" y="4553"/>
                </a:cubicBezTo>
                <a:cubicBezTo>
                  <a:pt x="16205" y="4600"/>
                  <a:pt x="16276" y="4755"/>
                  <a:pt x="16157" y="4850"/>
                </a:cubicBezTo>
                <a:cubicBezTo>
                  <a:pt x="16151" y="4852"/>
                  <a:pt x="16144" y="4852"/>
                  <a:pt x="16137" y="4852"/>
                </a:cubicBezTo>
                <a:cubicBezTo>
                  <a:pt x="16016" y="4852"/>
                  <a:pt x="15922" y="4656"/>
                  <a:pt x="15979" y="4588"/>
                </a:cubicBezTo>
                <a:cubicBezTo>
                  <a:pt x="15989" y="4585"/>
                  <a:pt x="15999" y="4583"/>
                  <a:pt x="16007" y="4583"/>
                </a:cubicBezTo>
                <a:cubicBezTo>
                  <a:pt x="16026" y="4583"/>
                  <a:pt x="16038" y="4592"/>
                  <a:pt x="16038" y="4600"/>
                </a:cubicBezTo>
                <a:cubicBezTo>
                  <a:pt x="16074" y="4565"/>
                  <a:pt x="16122" y="4529"/>
                  <a:pt x="16050" y="4481"/>
                </a:cubicBezTo>
                <a:lnTo>
                  <a:pt x="16050" y="4481"/>
                </a:lnTo>
                <a:lnTo>
                  <a:pt x="16050" y="4541"/>
                </a:lnTo>
                <a:cubicBezTo>
                  <a:pt x="16028" y="4531"/>
                  <a:pt x="16000" y="4529"/>
                  <a:pt x="15970" y="4529"/>
                </a:cubicBezTo>
                <a:cubicBezTo>
                  <a:pt x="15948" y="4529"/>
                  <a:pt x="15925" y="4531"/>
                  <a:pt x="15903" y="4531"/>
                </a:cubicBezTo>
                <a:cubicBezTo>
                  <a:pt x="15843" y="4531"/>
                  <a:pt x="15794" y="4522"/>
                  <a:pt x="15800" y="4457"/>
                </a:cubicBezTo>
                <a:lnTo>
                  <a:pt x="15800" y="4457"/>
                </a:lnTo>
                <a:cubicBezTo>
                  <a:pt x="15734" y="4533"/>
                  <a:pt x="15766" y="4564"/>
                  <a:pt x="15823" y="4573"/>
                </a:cubicBezTo>
                <a:lnTo>
                  <a:pt x="15823" y="4573"/>
                </a:lnTo>
                <a:cubicBezTo>
                  <a:pt x="15821" y="4573"/>
                  <a:pt x="15820" y="4573"/>
                  <a:pt x="15818" y="4573"/>
                </a:cubicBezTo>
                <a:cubicBezTo>
                  <a:pt x="15666" y="4573"/>
                  <a:pt x="15591" y="4660"/>
                  <a:pt x="15419" y="4660"/>
                </a:cubicBezTo>
                <a:cubicBezTo>
                  <a:pt x="15455" y="4684"/>
                  <a:pt x="15503" y="4743"/>
                  <a:pt x="15479" y="4755"/>
                </a:cubicBezTo>
                <a:cubicBezTo>
                  <a:pt x="15205" y="4767"/>
                  <a:pt x="15407" y="4910"/>
                  <a:pt x="15241" y="4993"/>
                </a:cubicBezTo>
                <a:cubicBezTo>
                  <a:pt x="15154" y="4950"/>
                  <a:pt x="15175" y="4849"/>
                  <a:pt x="15137" y="4849"/>
                </a:cubicBezTo>
                <a:cubicBezTo>
                  <a:pt x="15123" y="4849"/>
                  <a:pt x="15101" y="4863"/>
                  <a:pt x="15062" y="4898"/>
                </a:cubicBezTo>
                <a:cubicBezTo>
                  <a:pt x="14931" y="4874"/>
                  <a:pt x="14979" y="4755"/>
                  <a:pt x="15014" y="4684"/>
                </a:cubicBezTo>
                <a:lnTo>
                  <a:pt x="15014" y="4684"/>
                </a:lnTo>
                <a:cubicBezTo>
                  <a:pt x="14968" y="4748"/>
                  <a:pt x="14909" y="4768"/>
                  <a:pt x="14849" y="4768"/>
                </a:cubicBezTo>
                <a:cubicBezTo>
                  <a:pt x="14754" y="4768"/>
                  <a:pt x="14656" y="4719"/>
                  <a:pt x="14598" y="4719"/>
                </a:cubicBezTo>
                <a:lnTo>
                  <a:pt x="14643" y="4666"/>
                </a:lnTo>
                <a:lnTo>
                  <a:pt x="14643" y="4666"/>
                </a:lnTo>
                <a:cubicBezTo>
                  <a:pt x="14611" y="4699"/>
                  <a:pt x="14579" y="4709"/>
                  <a:pt x="14538" y="4719"/>
                </a:cubicBezTo>
                <a:lnTo>
                  <a:pt x="14633" y="4827"/>
                </a:lnTo>
                <a:cubicBezTo>
                  <a:pt x="14574" y="4815"/>
                  <a:pt x="14538" y="4827"/>
                  <a:pt x="14514" y="4779"/>
                </a:cubicBezTo>
                <a:lnTo>
                  <a:pt x="14514" y="4779"/>
                </a:lnTo>
                <a:cubicBezTo>
                  <a:pt x="14491" y="4874"/>
                  <a:pt x="14622" y="4969"/>
                  <a:pt x="14562" y="5100"/>
                </a:cubicBezTo>
                <a:cubicBezTo>
                  <a:pt x="14554" y="5097"/>
                  <a:pt x="14545" y="5095"/>
                  <a:pt x="14536" y="5095"/>
                </a:cubicBezTo>
                <a:cubicBezTo>
                  <a:pt x="14486" y="5095"/>
                  <a:pt x="14433" y="5147"/>
                  <a:pt x="14384" y="5147"/>
                </a:cubicBezTo>
                <a:cubicBezTo>
                  <a:pt x="14359" y="5147"/>
                  <a:pt x="14334" y="5133"/>
                  <a:pt x="14312" y="5088"/>
                </a:cubicBezTo>
                <a:cubicBezTo>
                  <a:pt x="14498" y="5068"/>
                  <a:pt x="14307" y="4966"/>
                  <a:pt x="14355" y="4885"/>
                </a:cubicBezTo>
                <a:lnTo>
                  <a:pt x="14355" y="4885"/>
                </a:lnTo>
                <a:cubicBezTo>
                  <a:pt x="14335" y="4894"/>
                  <a:pt x="14309" y="4898"/>
                  <a:pt x="14276" y="4898"/>
                </a:cubicBezTo>
                <a:cubicBezTo>
                  <a:pt x="14264" y="4874"/>
                  <a:pt x="14276" y="4862"/>
                  <a:pt x="14276" y="4850"/>
                </a:cubicBezTo>
                <a:cubicBezTo>
                  <a:pt x="14246" y="4840"/>
                  <a:pt x="14224" y="4835"/>
                  <a:pt x="14206" y="4835"/>
                </a:cubicBezTo>
                <a:cubicBezTo>
                  <a:pt x="14085" y="4835"/>
                  <a:pt x="14227" y="5060"/>
                  <a:pt x="14050" y="5112"/>
                </a:cubicBezTo>
                <a:cubicBezTo>
                  <a:pt x="14050" y="5033"/>
                  <a:pt x="13985" y="4987"/>
                  <a:pt x="13949" y="4987"/>
                </a:cubicBezTo>
                <a:cubicBezTo>
                  <a:pt x="13941" y="4987"/>
                  <a:pt x="13935" y="4989"/>
                  <a:pt x="13931" y="4993"/>
                </a:cubicBezTo>
                <a:cubicBezTo>
                  <a:pt x="13936" y="4992"/>
                  <a:pt x="13941" y="4991"/>
                  <a:pt x="13945" y="4991"/>
                </a:cubicBezTo>
                <a:cubicBezTo>
                  <a:pt x="14004" y="4991"/>
                  <a:pt x="14011" y="5131"/>
                  <a:pt x="13967" y="5219"/>
                </a:cubicBezTo>
                <a:cubicBezTo>
                  <a:pt x="13953" y="5217"/>
                  <a:pt x="13940" y="5216"/>
                  <a:pt x="13929" y="5216"/>
                </a:cubicBezTo>
                <a:cubicBezTo>
                  <a:pt x="13817" y="5216"/>
                  <a:pt x="13841" y="5316"/>
                  <a:pt x="13776" y="5327"/>
                </a:cubicBezTo>
                <a:lnTo>
                  <a:pt x="13860" y="5338"/>
                </a:lnTo>
                <a:cubicBezTo>
                  <a:pt x="13860" y="5434"/>
                  <a:pt x="13800" y="5446"/>
                  <a:pt x="13717" y="5505"/>
                </a:cubicBezTo>
                <a:cubicBezTo>
                  <a:pt x="13707" y="5486"/>
                  <a:pt x="13708" y="5471"/>
                  <a:pt x="13713" y="5459"/>
                </a:cubicBezTo>
                <a:lnTo>
                  <a:pt x="13713" y="5459"/>
                </a:lnTo>
                <a:cubicBezTo>
                  <a:pt x="13696" y="5476"/>
                  <a:pt x="13674" y="5483"/>
                  <a:pt x="13650" y="5483"/>
                </a:cubicBezTo>
                <a:cubicBezTo>
                  <a:pt x="13587" y="5483"/>
                  <a:pt x="13506" y="5442"/>
                  <a:pt x="13437" y="5442"/>
                </a:cubicBezTo>
                <a:cubicBezTo>
                  <a:pt x="13398" y="5442"/>
                  <a:pt x="13363" y="5454"/>
                  <a:pt x="13336" y="5493"/>
                </a:cubicBezTo>
                <a:cubicBezTo>
                  <a:pt x="13252" y="5458"/>
                  <a:pt x="13264" y="5338"/>
                  <a:pt x="13193" y="5315"/>
                </a:cubicBezTo>
                <a:cubicBezTo>
                  <a:pt x="13158" y="5372"/>
                  <a:pt x="13124" y="5387"/>
                  <a:pt x="13090" y="5387"/>
                </a:cubicBezTo>
                <a:cubicBezTo>
                  <a:pt x="13047" y="5387"/>
                  <a:pt x="13004" y="5364"/>
                  <a:pt x="12960" y="5364"/>
                </a:cubicBezTo>
                <a:cubicBezTo>
                  <a:pt x="12927" y="5364"/>
                  <a:pt x="12894" y="5377"/>
                  <a:pt x="12859" y="5422"/>
                </a:cubicBezTo>
                <a:cubicBezTo>
                  <a:pt x="12955" y="5517"/>
                  <a:pt x="12955" y="5493"/>
                  <a:pt x="12883" y="5648"/>
                </a:cubicBezTo>
                <a:lnTo>
                  <a:pt x="13109" y="5458"/>
                </a:lnTo>
                <a:lnTo>
                  <a:pt x="13109" y="5458"/>
                </a:lnTo>
                <a:lnTo>
                  <a:pt x="13014" y="5696"/>
                </a:lnTo>
                <a:cubicBezTo>
                  <a:pt x="13086" y="5672"/>
                  <a:pt x="13145" y="5553"/>
                  <a:pt x="13205" y="5553"/>
                </a:cubicBezTo>
                <a:cubicBezTo>
                  <a:pt x="13157" y="5684"/>
                  <a:pt x="13157" y="5648"/>
                  <a:pt x="13240" y="5731"/>
                </a:cubicBezTo>
                <a:cubicBezTo>
                  <a:pt x="13210" y="5709"/>
                  <a:pt x="13184" y="5700"/>
                  <a:pt x="13162" y="5700"/>
                </a:cubicBezTo>
                <a:cubicBezTo>
                  <a:pt x="13069" y="5700"/>
                  <a:pt x="13038" y="5861"/>
                  <a:pt x="12933" y="5861"/>
                </a:cubicBezTo>
                <a:cubicBezTo>
                  <a:pt x="12918" y="5861"/>
                  <a:pt x="12901" y="5858"/>
                  <a:pt x="12883" y="5850"/>
                </a:cubicBezTo>
                <a:lnTo>
                  <a:pt x="12776" y="5565"/>
                </a:lnTo>
                <a:cubicBezTo>
                  <a:pt x="12760" y="5562"/>
                  <a:pt x="12745" y="5560"/>
                  <a:pt x="12731" y="5560"/>
                </a:cubicBezTo>
                <a:cubicBezTo>
                  <a:pt x="12532" y="5560"/>
                  <a:pt x="12484" y="5852"/>
                  <a:pt x="12228" y="5874"/>
                </a:cubicBezTo>
                <a:lnTo>
                  <a:pt x="12324" y="5886"/>
                </a:lnTo>
                <a:cubicBezTo>
                  <a:pt x="12336" y="6017"/>
                  <a:pt x="12181" y="5970"/>
                  <a:pt x="12121" y="6041"/>
                </a:cubicBezTo>
                <a:cubicBezTo>
                  <a:pt x="12097" y="5946"/>
                  <a:pt x="12026" y="5934"/>
                  <a:pt x="11966" y="5886"/>
                </a:cubicBezTo>
                <a:lnTo>
                  <a:pt x="11966" y="5886"/>
                </a:lnTo>
                <a:cubicBezTo>
                  <a:pt x="12002" y="5958"/>
                  <a:pt x="11788" y="5946"/>
                  <a:pt x="11847" y="6148"/>
                </a:cubicBezTo>
                <a:lnTo>
                  <a:pt x="11681" y="6065"/>
                </a:lnTo>
                <a:cubicBezTo>
                  <a:pt x="11466" y="6089"/>
                  <a:pt x="11562" y="6422"/>
                  <a:pt x="11359" y="6458"/>
                </a:cubicBezTo>
                <a:cubicBezTo>
                  <a:pt x="11383" y="6339"/>
                  <a:pt x="11264" y="6303"/>
                  <a:pt x="11371" y="6172"/>
                </a:cubicBezTo>
                <a:lnTo>
                  <a:pt x="11371" y="6172"/>
                </a:lnTo>
                <a:cubicBezTo>
                  <a:pt x="11300" y="6196"/>
                  <a:pt x="11240" y="6208"/>
                  <a:pt x="11264" y="6267"/>
                </a:cubicBezTo>
                <a:cubicBezTo>
                  <a:pt x="11259" y="6263"/>
                  <a:pt x="11253" y="6261"/>
                  <a:pt x="11248" y="6261"/>
                </a:cubicBezTo>
                <a:cubicBezTo>
                  <a:pt x="11200" y="6261"/>
                  <a:pt x="11144" y="6411"/>
                  <a:pt x="11081" y="6411"/>
                </a:cubicBezTo>
                <a:cubicBezTo>
                  <a:pt x="11071" y="6411"/>
                  <a:pt x="11060" y="6407"/>
                  <a:pt x="11050" y="6398"/>
                </a:cubicBezTo>
                <a:lnTo>
                  <a:pt x="11050" y="6398"/>
                </a:lnTo>
                <a:cubicBezTo>
                  <a:pt x="11038" y="6446"/>
                  <a:pt x="11062" y="6553"/>
                  <a:pt x="10990" y="6565"/>
                </a:cubicBezTo>
                <a:cubicBezTo>
                  <a:pt x="10982" y="6556"/>
                  <a:pt x="10973" y="6536"/>
                  <a:pt x="10969" y="6525"/>
                </a:cubicBezTo>
                <a:lnTo>
                  <a:pt x="10969" y="6525"/>
                </a:lnTo>
                <a:cubicBezTo>
                  <a:pt x="10980" y="6571"/>
                  <a:pt x="10888" y="6629"/>
                  <a:pt x="10978" y="6708"/>
                </a:cubicBezTo>
                <a:cubicBezTo>
                  <a:pt x="10914" y="6659"/>
                  <a:pt x="10852" y="6641"/>
                  <a:pt x="10792" y="6641"/>
                </a:cubicBezTo>
                <a:cubicBezTo>
                  <a:pt x="10630" y="6641"/>
                  <a:pt x="10482" y="6768"/>
                  <a:pt x="10336" y="6768"/>
                </a:cubicBezTo>
                <a:cubicBezTo>
                  <a:pt x="10284" y="6768"/>
                  <a:pt x="10232" y="6752"/>
                  <a:pt x="10180" y="6708"/>
                </a:cubicBezTo>
                <a:cubicBezTo>
                  <a:pt x="10050" y="6791"/>
                  <a:pt x="9895" y="6862"/>
                  <a:pt x="9764" y="6910"/>
                </a:cubicBezTo>
                <a:cubicBezTo>
                  <a:pt x="9764" y="6874"/>
                  <a:pt x="9752" y="6862"/>
                  <a:pt x="9776" y="6862"/>
                </a:cubicBezTo>
                <a:cubicBezTo>
                  <a:pt x="9764" y="6860"/>
                  <a:pt x="9754" y="6858"/>
                  <a:pt x="9745" y="6858"/>
                </a:cubicBezTo>
                <a:cubicBezTo>
                  <a:pt x="9615" y="6858"/>
                  <a:pt x="9718" y="7131"/>
                  <a:pt x="9561" y="7131"/>
                </a:cubicBezTo>
                <a:cubicBezTo>
                  <a:pt x="9547" y="7131"/>
                  <a:pt x="9532" y="7129"/>
                  <a:pt x="9514" y="7124"/>
                </a:cubicBezTo>
                <a:cubicBezTo>
                  <a:pt x="9383" y="6982"/>
                  <a:pt x="9609" y="7017"/>
                  <a:pt x="9526" y="6970"/>
                </a:cubicBezTo>
                <a:cubicBezTo>
                  <a:pt x="9494" y="6870"/>
                  <a:pt x="9460" y="6838"/>
                  <a:pt x="9425" y="6838"/>
                </a:cubicBezTo>
                <a:cubicBezTo>
                  <a:pt x="9365" y="6838"/>
                  <a:pt x="9298" y="6932"/>
                  <a:pt x="9221" y="6932"/>
                </a:cubicBezTo>
                <a:cubicBezTo>
                  <a:pt x="9193" y="6932"/>
                  <a:pt x="9164" y="6920"/>
                  <a:pt x="9133" y="6886"/>
                </a:cubicBezTo>
                <a:lnTo>
                  <a:pt x="9157" y="6862"/>
                </a:lnTo>
                <a:cubicBezTo>
                  <a:pt x="9139" y="6849"/>
                  <a:pt x="9121" y="6843"/>
                  <a:pt x="9103" y="6843"/>
                </a:cubicBezTo>
                <a:cubicBezTo>
                  <a:pt x="9060" y="6843"/>
                  <a:pt x="9022" y="6876"/>
                  <a:pt x="9014" y="6910"/>
                </a:cubicBezTo>
                <a:cubicBezTo>
                  <a:pt x="8992" y="6954"/>
                  <a:pt x="8940" y="7007"/>
                  <a:pt x="8895" y="7007"/>
                </a:cubicBezTo>
                <a:cubicBezTo>
                  <a:pt x="8891" y="7007"/>
                  <a:pt x="8887" y="7006"/>
                  <a:pt x="8883" y="7005"/>
                </a:cubicBezTo>
                <a:cubicBezTo>
                  <a:pt x="8883" y="7005"/>
                  <a:pt x="8895" y="6970"/>
                  <a:pt x="8895" y="6946"/>
                </a:cubicBezTo>
                <a:lnTo>
                  <a:pt x="8895" y="6946"/>
                </a:lnTo>
                <a:cubicBezTo>
                  <a:pt x="8823" y="7110"/>
                  <a:pt x="8645" y="7177"/>
                  <a:pt x="8490" y="7177"/>
                </a:cubicBezTo>
                <a:cubicBezTo>
                  <a:pt x="8465" y="7177"/>
                  <a:pt x="8441" y="7175"/>
                  <a:pt x="8418" y="7172"/>
                </a:cubicBezTo>
                <a:cubicBezTo>
                  <a:pt x="8573" y="7065"/>
                  <a:pt x="8526" y="7124"/>
                  <a:pt x="8621" y="6993"/>
                </a:cubicBezTo>
                <a:cubicBezTo>
                  <a:pt x="8619" y="6993"/>
                  <a:pt x="8618" y="6993"/>
                  <a:pt x="8616" y="6993"/>
                </a:cubicBezTo>
                <a:cubicBezTo>
                  <a:pt x="8562" y="6993"/>
                  <a:pt x="8470" y="7178"/>
                  <a:pt x="8358" y="7178"/>
                </a:cubicBezTo>
                <a:cubicBezTo>
                  <a:pt x="8347" y="7178"/>
                  <a:pt x="8335" y="7176"/>
                  <a:pt x="8323" y="7172"/>
                </a:cubicBezTo>
                <a:cubicBezTo>
                  <a:pt x="8347" y="7077"/>
                  <a:pt x="8359" y="6970"/>
                  <a:pt x="8514" y="6862"/>
                </a:cubicBezTo>
                <a:cubicBezTo>
                  <a:pt x="8514" y="6862"/>
                  <a:pt x="8573" y="6910"/>
                  <a:pt x="8573" y="6910"/>
                </a:cubicBezTo>
                <a:cubicBezTo>
                  <a:pt x="8645" y="6815"/>
                  <a:pt x="8633" y="6815"/>
                  <a:pt x="8597" y="6815"/>
                </a:cubicBezTo>
                <a:cubicBezTo>
                  <a:pt x="8561" y="6803"/>
                  <a:pt x="8502" y="6815"/>
                  <a:pt x="8514" y="6791"/>
                </a:cubicBezTo>
                <a:lnTo>
                  <a:pt x="8609" y="6743"/>
                </a:lnTo>
                <a:cubicBezTo>
                  <a:pt x="8549" y="6684"/>
                  <a:pt x="8299" y="6731"/>
                  <a:pt x="8347" y="6577"/>
                </a:cubicBezTo>
                <a:lnTo>
                  <a:pt x="8347" y="6577"/>
                </a:lnTo>
                <a:lnTo>
                  <a:pt x="8275" y="6601"/>
                </a:lnTo>
                <a:cubicBezTo>
                  <a:pt x="8168" y="6553"/>
                  <a:pt x="8216" y="6529"/>
                  <a:pt x="8264" y="6505"/>
                </a:cubicBezTo>
                <a:cubicBezTo>
                  <a:pt x="8311" y="6493"/>
                  <a:pt x="8359" y="6481"/>
                  <a:pt x="8299" y="6422"/>
                </a:cubicBezTo>
                <a:lnTo>
                  <a:pt x="8299" y="6422"/>
                </a:lnTo>
                <a:cubicBezTo>
                  <a:pt x="8299" y="6422"/>
                  <a:pt x="8359" y="6422"/>
                  <a:pt x="8418" y="6434"/>
                </a:cubicBezTo>
                <a:cubicBezTo>
                  <a:pt x="8466" y="6434"/>
                  <a:pt x="8526" y="6446"/>
                  <a:pt x="8526" y="6446"/>
                </a:cubicBezTo>
                <a:cubicBezTo>
                  <a:pt x="8490" y="6398"/>
                  <a:pt x="8418" y="6220"/>
                  <a:pt x="8478" y="6065"/>
                </a:cubicBezTo>
                <a:lnTo>
                  <a:pt x="8478" y="6065"/>
                </a:lnTo>
                <a:cubicBezTo>
                  <a:pt x="8537" y="6243"/>
                  <a:pt x="8561" y="6362"/>
                  <a:pt x="8633" y="6434"/>
                </a:cubicBezTo>
                <a:cubicBezTo>
                  <a:pt x="8645" y="6386"/>
                  <a:pt x="8668" y="6327"/>
                  <a:pt x="8621" y="6220"/>
                </a:cubicBezTo>
                <a:lnTo>
                  <a:pt x="8621" y="6220"/>
                </a:lnTo>
                <a:cubicBezTo>
                  <a:pt x="8621" y="6262"/>
                  <a:pt x="8640" y="6305"/>
                  <a:pt x="8618" y="6305"/>
                </a:cubicBezTo>
                <a:cubicBezTo>
                  <a:pt x="8616" y="6305"/>
                  <a:pt x="8613" y="6304"/>
                  <a:pt x="8609" y="6303"/>
                </a:cubicBezTo>
                <a:cubicBezTo>
                  <a:pt x="8549" y="6243"/>
                  <a:pt x="8537" y="6160"/>
                  <a:pt x="8549" y="6089"/>
                </a:cubicBezTo>
                <a:cubicBezTo>
                  <a:pt x="8549" y="6005"/>
                  <a:pt x="8585" y="5934"/>
                  <a:pt x="8633" y="5874"/>
                </a:cubicBezTo>
                <a:cubicBezTo>
                  <a:pt x="8694" y="5933"/>
                  <a:pt x="8745" y="5955"/>
                  <a:pt x="8791" y="5955"/>
                </a:cubicBezTo>
                <a:cubicBezTo>
                  <a:pt x="8935" y="5955"/>
                  <a:pt x="9028" y="5734"/>
                  <a:pt x="9210" y="5734"/>
                </a:cubicBezTo>
                <a:cubicBezTo>
                  <a:pt x="9241" y="5734"/>
                  <a:pt x="9274" y="5740"/>
                  <a:pt x="9311" y="5755"/>
                </a:cubicBezTo>
                <a:cubicBezTo>
                  <a:pt x="9407" y="5446"/>
                  <a:pt x="9752" y="5410"/>
                  <a:pt x="10002" y="5136"/>
                </a:cubicBezTo>
                <a:cubicBezTo>
                  <a:pt x="9692" y="5005"/>
                  <a:pt x="10073" y="5065"/>
                  <a:pt x="9835" y="4838"/>
                </a:cubicBezTo>
                <a:cubicBezTo>
                  <a:pt x="9876" y="4789"/>
                  <a:pt x="9889" y="4774"/>
                  <a:pt x="9901" y="4773"/>
                </a:cubicBezTo>
                <a:lnTo>
                  <a:pt x="9901" y="4773"/>
                </a:lnTo>
                <a:cubicBezTo>
                  <a:pt x="9907" y="4779"/>
                  <a:pt x="9909" y="4779"/>
                  <a:pt x="9919" y="4779"/>
                </a:cubicBezTo>
                <a:cubicBezTo>
                  <a:pt x="9907" y="4779"/>
                  <a:pt x="10204" y="4803"/>
                  <a:pt x="10204" y="4803"/>
                </a:cubicBezTo>
                <a:cubicBezTo>
                  <a:pt x="10300" y="4838"/>
                  <a:pt x="10180" y="4898"/>
                  <a:pt x="10228" y="4946"/>
                </a:cubicBezTo>
                <a:cubicBezTo>
                  <a:pt x="10259" y="4931"/>
                  <a:pt x="10283" y="4926"/>
                  <a:pt x="10303" y="4926"/>
                </a:cubicBezTo>
                <a:cubicBezTo>
                  <a:pt x="10384" y="4926"/>
                  <a:pt x="10397" y="5019"/>
                  <a:pt x="10502" y="5029"/>
                </a:cubicBezTo>
                <a:cubicBezTo>
                  <a:pt x="10419" y="4946"/>
                  <a:pt x="10466" y="4862"/>
                  <a:pt x="10573" y="4838"/>
                </a:cubicBezTo>
                <a:lnTo>
                  <a:pt x="10371" y="4803"/>
                </a:lnTo>
                <a:cubicBezTo>
                  <a:pt x="10404" y="4714"/>
                  <a:pt x="10448" y="4689"/>
                  <a:pt x="10496" y="4689"/>
                </a:cubicBezTo>
                <a:cubicBezTo>
                  <a:pt x="10554" y="4689"/>
                  <a:pt x="10619" y="4725"/>
                  <a:pt x="10679" y="4725"/>
                </a:cubicBezTo>
                <a:cubicBezTo>
                  <a:pt x="10728" y="4725"/>
                  <a:pt x="10774" y="4701"/>
                  <a:pt x="10812" y="4612"/>
                </a:cubicBezTo>
                <a:lnTo>
                  <a:pt x="10812" y="4612"/>
                </a:lnTo>
                <a:lnTo>
                  <a:pt x="10800" y="4743"/>
                </a:lnTo>
                <a:cubicBezTo>
                  <a:pt x="10871" y="4624"/>
                  <a:pt x="11204" y="4469"/>
                  <a:pt x="11157" y="4184"/>
                </a:cubicBezTo>
                <a:lnTo>
                  <a:pt x="11157" y="4184"/>
                </a:lnTo>
                <a:cubicBezTo>
                  <a:pt x="11204" y="4207"/>
                  <a:pt x="11276" y="4255"/>
                  <a:pt x="11240" y="4315"/>
                </a:cubicBezTo>
                <a:cubicBezTo>
                  <a:pt x="11526" y="4160"/>
                  <a:pt x="11657" y="3672"/>
                  <a:pt x="11943" y="3648"/>
                </a:cubicBezTo>
                <a:lnTo>
                  <a:pt x="11978" y="3719"/>
                </a:lnTo>
                <a:cubicBezTo>
                  <a:pt x="12012" y="3674"/>
                  <a:pt x="11970" y="3552"/>
                  <a:pt x="12061" y="3552"/>
                </a:cubicBezTo>
                <a:cubicBezTo>
                  <a:pt x="12065" y="3552"/>
                  <a:pt x="12069" y="3552"/>
                  <a:pt x="12074" y="3553"/>
                </a:cubicBezTo>
                <a:cubicBezTo>
                  <a:pt x="12095" y="3584"/>
                  <a:pt x="12107" y="3626"/>
                  <a:pt x="12126" y="3626"/>
                </a:cubicBezTo>
                <a:cubicBezTo>
                  <a:pt x="12128" y="3626"/>
                  <a:pt x="12131" y="3625"/>
                  <a:pt x="12133" y="3624"/>
                </a:cubicBezTo>
                <a:cubicBezTo>
                  <a:pt x="12133" y="3576"/>
                  <a:pt x="12169" y="3410"/>
                  <a:pt x="12264" y="3398"/>
                </a:cubicBezTo>
                <a:lnTo>
                  <a:pt x="12264" y="3505"/>
                </a:lnTo>
                <a:cubicBezTo>
                  <a:pt x="12574" y="3374"/>
                  <a:pt x="12502" y="3017"/>
                  <a:pt x="12645" y="2791"/>
                </a:cubicBezTo>
                <a:cubicBezTo>
                  <a:pt x="12698" y="2844"/>
                  <a:pt x="12759" y="2864"/>
                  <a:pt x="12821" y="2864"/>
                </a:cubicBezTo>
                <a:cubicBezTo>
                  <a:pt x="12952" y="2864"/>
                  <a:pt x="13088" y="2772"/>
                  <a:pt x="13169" y="2707"/>
                </a:cubicBezTo>
                <a:lnTo>
                  <a:pt x="13193" y="2731"/>
                </a:lnTo>
                <a:cubicBezTo>
                  <a:pt x="13264" y="2660"/>
                  <a:pt x="13324" y="2564"/>
                  <a:pt x="13359" y="2469"/>
                </a:cubicBezTo>
                <a:lnTo>
                  <a:pt x="13395" y="2386"/>
                </a:lnTo>
                <a:lnTo>
                  <a:pt x="13431" y="2290"/>
                </a:lnTo>
                <a:cubicBezTo>
                  <a:pt x="13455" y="2231"/>
                  <a:pt x="13479" y="2160"/>
                  <a:pt x="13490" y="2100"/>
                </a:cubicBezTo>
                <a:cubicBezTo>
                  <a:pt x="13538" y="1838"/>
                  <a:pt x="13514" y="1612"/>
                  <a:pt x="13467" y="1374"/>
                </a:cubicBezTo>
                <a:cubicBezTo>
                  <a:pt x="13574" y="1207"/>
                  <a:pt x="13550" y="897"/>
                  <a:pt x="13371" y="647"/>
                </a:cubicBezTo>
                <a:cubicBezTo>
                  <a:pt x="13193" y="397"/>
                  <a:pt x="12883" y="243"/>
                  <a:pt x="12633" y="100"/>
                </a:cubicBezTo>
                <a:lnTo>
                  <a:pt x="12633" y="100"/>
                </a:lnTo>
                <a:cubicBezTo>
                  <a:pt x="12705" y="171"/>
                  <a:pt x="12550" y="255"/>
                  <a:pt x="12455" y="266"/>
                </a:cubicBezTo>
                <a:cubicBezTo>
                  <a:pt x="12436" y="252"/>
                  <a:pt x="12410" y="248"/>
                  <a:pt x="12381" y="248"/>
                </a:cubicBezTo>
                <a:cubicBezTo>
                  <a:pt x="12336" y="248"/>
                  <a:pt x="12284" y="259"/>
                  <a:pt x="12240" y="266"/>
                </a:cubicBezTo>
                <a:cubicBezTo>
                  <a:pt x="12222" y="269"/>
                  <a:pt x="12208" y="272"/>
                  <a:pt x="12195" y="272"/>
                </a:cubicBezTo>
                <a:cubicBezTo>
                  <a:pt x="12159" y="272"/>
                  <a:pt x="12148" y="252"/>
                  <a:pt x="12157" y="171"/>
                </a:cubicBezTo>
                <a:lnTo>
                  <a:pt x="12157" y="171"/>
                </a:lnTo>
                <a:lnTo>
                  <a:pt x="12193" y="183"/>
                </a:lnTo>
                <a:cubicBezTo>
                  <a:pt x="12151" y="24"/>
                  <a:pt x="12038" y="0"/>
                  <a:pt x="11925" y="0"/>
                </a:cubicBezTo>
                <a:close/>
              </a:path>
            </a:pathLst>
          </a:custGeom>
          <a:solidFill>
            <a:srgbClr val="31A9EA"/>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grpSp>
        <p:nvGrpSpPr>
          <p:cNvPr id="11" name="Google Shape;1527;p46">
            <a:extLst>
              <a:ext uri="{FF2B5EF4-FFF2-40B4-BE49-F238E27FC236}">
                <a16:creationId xmlns:a16="http://schemas.microsoft.com/office/drawing/2014/main" id="{CDD8239C-5475-3DA7-0D07-50D9DC86D1AE}"/>
              </a:ext>
            </a:extLst>
          </p:cNvPr>
          <p:cNvGrpSpPr/>
          <p:nvPr/>
        </p:nvGrpSpPr>
        <p:grpSpPr>
          <a:xfrm>
            <a:off x="4139853" y="4818781"/>
            <a:ext cx="3769872" cy="78233"/>
            <a:chOff x="2887250" y="2929050"/>
            <a:chExt cx="2280975" cy="58675"/>
          </a:xfrm>
        </p:grpSpPr>
        <p:sp>
          <p:nvSpPr>
            <p:cNvPr id="12" name="Google Shape;1528;p46">
              <a:extLst>
                <a:ext uri="{FF2B5EF4-FFF2-40B4-BE49-F238E27FC236}">
                  <a16:creationId xmlns:a16="http://schemas.microsoft.com/office/drawing/2014/main" id="{27415161-8E08-89D3-C830-DA8D15E103D3}"/>
                </a:ext>
              </a:extLst>
            </p:cNvPr>
            <p:cNvSpPr/>
            <p:nvPr/>
          </p:nvSpPr>
          <p:spPr>
            <a:xfrm>
              <a:off x="2887250" y="2933525"/>
              <a:ext cx="11350" cy="8075"/>
            </a:xfrm>
            <a:custGeom>
              <a:avLst/>
              <a:gdLst/>
              <a:ahLst/>
              <a:cxnLst/>
              <a:rect l="l" t="t" r="r" b="b"/>
              <a:pathLst>
                <a:path w="454" h="323" extrusionOk="0">
                  <a:moveTo>
                    <a:pt x="429" y="251"/>
                  </a:moveTo>
                  <a:cubicBezTo>
                    <a:pt x="382" y="251"/>
                    <a:pt x="334" y="322"/>
                    <a:pt x="274" y="322"/>
                  </a:cubicBezTo>
                  <a:cubicBezTo>
                    <a:pt x="251" y="322"/>
                    <a:pt x="155" y="251"/>
                    <a:pt x="144" y="239"/>
                  </a:cubicBezTo>
                  <a:cubicBezTo>
                    <a:pt x="120" y="227"/>
                    <a:pt x="1" y="167"/>
                    <a:pt x="1" y="155"/>
                  </a:cubicBezTo>
                  <a:cubicBezTo>
                    <a:pt x="1" y="132"/>
                    <a:pt x="144" y="108"/>
                    <a:pt x="155" y="72"/>
                  </a:cubicBezTo>
                  <a:cubicBezTo>
                    <a:pt x="203" y="72"/>
                    <a:pt x="263" y="1"/>
                    <a:pt x="310" y="1"/>
                  </a:cubicBezTo>
                  <a:cubicBezTo>
                    <a:pt x="322" y="1"/>
                    <a:pt x="429" y="72"/>
                    <a:pt x="441" y="84"/>
                  </a:cubicBezTo>
                  <a:cubicBezTo>
                    <a:pt x="453" y="96"/>
                    <a:pt x="298" y="155"/>
                    <a:pt x="298" y="167"/>
                  </a:cubicBezTo>
                  <a:cubicBezTo>
                    <a:pt x="286" y="191"/>
                    <a:pt x="429" y="215"/>
                    <a:pt x="429" y="25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3" name="Google Shape;1529;p46">
              <a:extLst>
                <a:ext uri="{FF2B5EF4-FFF2-40B4-BE49-F238E27FC236}">
                  <a16:creationId xmlns:a16="http://schemas.microsoft.com/office/drawing/2014/main" id="{4C32A5C1-77C6-207B-9EAF-D6AE628AECCA}"/>
                </a:ext>
              </a:extLst>
            </p:cNvPr>
            <p:cNvSpPr/>
            <p:nvPr/>
          </p:nvSpPr>
          <p:spPr>
            <a:xfrm>
              <a:off x="2951850" y="2947225"/>
              <a:ext cx="14600" cy="6575"/>
            </a:xfrm>
            <a:custGeom>
              <a:avLst/>
              <a:gdLst/>
              <a:ahLst/>
              <a:cxnLst/>
              <a:rect l="l" t="t" r="r" b="b"/>
              <a:pathLst>
                <a:path w="584" h="263" extrusionOk="0">
                  <a:moveTo>
                    <a:pt x="143" y="250"/>
                  </a:moveTo>
                  <a:cubicBezTo>
                    <a:pt x="131" y="215"/>
                    <a:pt x="0" y="191"/>
                    <a:pt x="0" y="155"/>
                  </a:cubicBezTo>
                  <a:cubicBezTo>
                    <a:pt x="0" y="143"/>
                    <a:pt x="131" y="95"/>
                    <a:pt x="155" y="84"/>
                  </a:cubicBezTo>
                  <a:cubicBezTo>
                    <a:pt x="179" y="72"/>
                    <a:pt x="286" y="0"/>
                    <a:pt x="310" y="12"/>
                  </a:cubicBezTo>
                  <a:cubicBezTo>
                    <a:pt x="346" y="12"/>
                    <a:pt x="417" y="84"/>
                    <a:pt x="453" y="95"/>
                  </a:cubicBezTo>
                  <a:cubicBezTo>
                    <a:pt x="465" y="95"/>
                    <a:pt x="584" y="167"/>
                    <a:pt x="584" y="179"/>
                  </a:cubicBezTo>
                  <a:cubicBezTo>
                    <a:pt x="584" y="191"/>
                    <a:pt x="453" y="250"/>
                    <a:pt x="429" y="250"/>
                  </a:cubicBezTo>
                  <a:cubicBezTo>
                    <a:pt x="417" y="262"/>
                    <a:pt x="310" y="167"/>
                    <a:pt x="298" y="167"/>
                  </a:cubicBezTo>
                  <a:cubicBezTo>
                    <a:pt x="250" y="167"/>
                    <a:pt x="191" y="238"/>
                    <a:pt x="143" y="25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4" name="Google Shape;1530;p46">
              <a:extLst>
                <a:ext uri="{FF2B5EF4-FFF2-40B4-BE49-F238E27FC236}">
                  <a16:creationId xmlns:a16="http://schemas.microsoft.com/office/drawing/2014/main" id="{50DBA28B-113B-7AF7-E23C-7E92941EB9A5}"/>
                </a:ext>
              </a:extLst>
            </p:cNvPr>
            <p:cNvSpPr/>
            <p:nvPr/>
          </p:nvSpPr>
          <p:spPr>
            <a:xfrm>
              <a:off x="3072400" y="2950500"/>
              <a:ext cx="14600" cy="6275"/>
            </a:xfrm>
            <a:custGeom>
              <a:avLst/>
              <a:gdLst/>
              <a:ahLst/>
              <a:cxnLst/>
              <a:rect l="l" t="t" r="r" b="b"/>
              <a:pathLst>
                <a:path w="584" h="251" extrusionOk="0">
                  <a:moveTo>
                    <a:pt x="429" y="167"/>
                  </a:moveTo>
                  <a:cubicBezTo>
                    <a:pt x="381" y="167"/>
                    <a:pt x="334" y="250"/>
                    <a:pt x="286" y="250"/>
                  </a:cubicBezTo>
                  <a:cubicBezTo>
                    <a:pt x="250" y="250"/>
                    <a:pt x="155" y="167"/>
                    <a:pt x="143" y="155"/>
                  </a:cubicBezTo>
                  <a:cubicBezTo>
                    <a:pt x="119" y="143"/>
                    <a:pt x="0" y="95"/>
                    <a:pt x="0" y="72"/>
                  </a:cubicBezTo>
                  <a:cubicBezTo>
                    <a:pt x="0" y="48"/>
                    <a:pt x="143" y="24"/>
                    <a:pt x="155" y="0"/>
                  </a:cubicBezTo>
                  <a:cubicBezTo>
                    <a:pt x="203" y="0"/>
                    <a:pt x="250" y="84"/>
                    <a:pt x="298" y="84"/>
                  </a:cubicBezTo>
                  <a:cubicBezTo>
                    <a:pt x="310" y="84"/>
                    <a:pt x="429" y="0"/>
                    <a:pt x="453" y="12"/>
                  </a:cubicBezTo>
                  <a:cubicBezTo>
                    <a:pt x="465" y="12"/>
                    <a:pt x="584" y="84"/>
                    <a:pt x="584" y="95"/>
                  </a:cubicBezTo>
                  <a:cubicBezTo>
                    <a:pt x="584" y="119"/>
                    <a:pt x="441" y="143"/>
                    <a:pt x="429" y="167"/>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5" name="Google Shape;1531;p46">
              <a:extLst>
                <a:ext uri="{FF2B5EF4-FFF2-40B4-BE49-F238E27FC236}">
                  <a16:creationId xmlns:a16="http://schemas.microsoft.com/office/drawing/2014/main" id="{E74EFCF4-3B1C-1C82-3A26-3C8361E58382}"/>
                </a:ext>
              </a:extLst>
            </p:cNvPr>
            <p:cNvSpPr/>
            <p:nvPr/>
          </p:nvSpPr>
          <p:spPr>
            <a:xfrm>
              <a:off x="3162875" y="2960900"/>
              <a:ext cx="17900" cy="8375"/>
            </a:xfrm>
            <a:custGeom>
              <a:avLst/>
              <a:gdLst/>
              <a:ahLst/>
              <a:cxnLst/>
              <a:rect l="l" t="t" r="r" b="b"/>
              <a:pathLst>
                <a:path w="716" h="335" extrusionOk="0">
                  <a:moveTo>
                    <a:pt x="1" y="156"/>
                  </a:moveTo>
                  <a:lnTo>
                    <a:pt x="298" y="1"/>
                  </a:lnTo>
                  <a:lnTo>
                    <a:pt x="441" y="96"/>
                  </a:lnTo>
                  <a:lnTo>
                    <a:pt x="715" y="263"/>
                  </a:lnTo>
                  <a:cubicBezTo>
                    <a:pt x="668" y="263"/>
                    <a:pt x="620" y="334"/>
                    <a:pt x="572" y="334"/>
                  </a:cubicBezTo>
                  <a:cubicBezTo>
                    <a:pt x="513" y="334"/>
                    <a:pt x="477" y="263"/>
                    <a:pt x="429" y="251"/>
                  </a:cubicBezTo>
                  <a:cubicBezTo>
                    <a:pt x="382" y="251"/>
                    <a:pt x="334" y="168"/>
                    <a:pt x="287" y="168"/>
                  </a:cubicBezTo>
                  <a:cubicBezTo>
                    <a:pt x="251" y="168"/>
                    <a:pt x="168" y="251"/>
                    <a:pt x="132" y="239"/>
                  </a:cubicBezTo>
                  <a:cubicBezTo>
                    <a:pt x="84" y="227"/>
                    <a:pt x="48" y="180"/>
                    <a:pt x="1" y="156"/>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6" name="Google Shape;1532;p46">
              <a:extLst>
                <a:ext uri="{FF2B5EF4-FFF2-40B4-BE49-F238E27FC236}">
                  <a16:creationId xmlns:a16="http://schemas.microsoft.com/office/drawing/2014/main" id="{01E54806-0AE0-7384-4E67-C06E4130CB1C}"/>
                </a:ext>
              </a:extLst>
            </p:cNvPr>
            <p:cNvSpPr/>
            <p:nvPr/>
          </p:nvSpPr>
          <p:spPr>
            <a:xfrm>
              <a:off x="3146225" y="2944250"/>
              <a:ext cx="14600" cy="6275"/>
            </a:xfrm>
            <a:custGeom>
              <a:avLst/>
              <a:gdLst/>
              <a:ahLst/>
              <a:cxnLst/>
              <a:rect l="l" t="t" r="r" b="b"/>
              <a:pathLst>
                <a:path w="584" h="251" extrusionOk="0">
                  <a:moveTo>
                    <a:pt x="429" y="167"/>
                  </a:moveTo>
                  <a:cubicBezTo>
                    <a:pt x="381" y="179"/>
                    <a:pt x="322" y="250"/>
                    <a:pt x="274" y="250"/>
                  </a:cubicBezTo>
                  <a:cubicBezTo>
                    <a:pt x="250" y="250"/>
                    <a:pt x="155" y="179"/>
                    <a:pt x="131" y="167"/>
                  </a:cubicBezTo>
                  <a:cubicBezTo>
                    <a:pt x="119" y="155"/>
                    <a:pt x="0" y="95"/>
                    <a:pt x="0" y="84"/>
                  </a:cubicBezTo>
                  <a:cubicBezTo>
                    <a:pt x="0" y="48"/>
                    <a:pt x="131" y="24"/>
                    <a:pt x="143" y="0"/>
                  </a:cubicBezTo>
                  <a:cubicBezTo>
                    <a:pt x="202" y="12"/>
                    <a:pt x="238" y="84"/>
                    <a:pt x="286" y="84"/>
                  </a:cubicBezTo>
                  <a:cubicBezTo>
                    <a:pt x="310" y="84"/>
                    <a:pt x="429" y="0"/>
                    <a:pt x="441" y="12"/>
                  </a:cubicBezTo>
                  <a:cubicBezTo>
                    <a:pt x="464" y="12"/>
                    <a:pt x="583" y="84"/>
                    <a:pt x="583" y="95"/>
                  </a:cubicBezTo>
                  <a:cubicBezTo>
                    <a:pt x="572" y="119"/>
                    <a:pt x="441" y="143"/>
                    <a:pt x="429" y="167"/>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7" name="Google Shape;1533;p46">
              <a:extLst>
                <a:ext uri="{FF2B5EF4-FFF2-40B4-BE49-F238E27FC236}">
                  <a16:creationId xmlns:a16="http://schemas.microsoft.com/office/drawing/2014/main" id="{F366388D-B861-687B-2169-66F1EDE25675}"/>
                </a:ext>
              </a:extLst>
            </p:cNvPr>
            <p:cNvSpPr/>
            <p:nvPr/>
          </p:nvSpPr>
          <p:spPr>
            <a:xfrm>
              <a:off x="3345950" y="2957625"/>
              <a:ext cx="11325" cy="8375"/>
            </a:xfrm>
            <a:custGeom>
              <a:avLst/>
              <a:gdLst/>
              <a:ahLst/>
              <a:cxnLst/>
              <a:rect l="l" t="t" r="r" b="b"/>
              <a:pathLst>
                <a:path w="453" h="335" extrusionOk="0">
                  <a:moveTo>
                    <a:pt x="429" y="251"/>
                  </a:moveTo>
                  <a:cubicBezTo>
                    <a:pt x="381" y="251"/>
                    <a:pt x="322" y="334"/>
                    <a:pt x="274" y="334"/>
                  </a:cubicBezTo>
                  <a:cubicBezTo>
                    <a:pt x="250" y="334"/>
                    <a:pt x="155" y="251"/>
                    <a:pt x="131" y="251"/>
                  </a:cubicBezTo>
                  <a:cubicBezTo>
                    <a:pt x="119" y="239"/>
                    <a:pt x="0" y="180"/>
                    <a:pt x="0" y="156"/>
                  </a:cubicBezTo>
                  <a:cubicBezTo>
                    <a:pt x="0" y="132"/>
                    <a:pt x="143" y="108"/>
                    <a:pt x="155" y="84"/>
                  </a:cubicBezTo>
                  <a:cubicBezTo>
                    <a:pt x="203" y="84"/>
                    <a:pt x="250" y="1"/>
                    <a:pt x="298" y="1"/>
                  </a:cubicBezTo>
                  <a:cubicBezTo>
                    <a:pt x="322" y="13"/>
                    <a:pt x="429" y="84"/>
                    <a:pt x="441" y="96"/>
                  </a:cubicBezTo>
                  <a:cubicBezTo>
                    <a:pt x="453" y="96"/>
                    <a:pt x="286" y="156"/>
                    <a:pt x="286" y="168"/>
                  </a:cubicBezTo>
                  <a:cubicBezTo>
                    <a:pt x="286" y="191"/>
                    <a:pt x="417" y="227"/>
                    <a:pt x="429" y="25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8" name="Google Shape;1534;p46">
              <a:extLst>
                <a:ext uri="{FF2B5EF4-FFF2-40B4-BE49-F238E27FC236}">
                  <a16:creationId xmlns:a16="http://schemas.microsoft.com/office/drawing/2014/main" id="{FE8BAC2C-8E0F-F1BA-7E59-F4685140E54B}"/>
                </a:ext>
              </a:extLst>
            </p:cNvPr>
            <p:cNvSpPr/>
            <p:nvPr/>
          </p:nvSpPr>
          <p:spPr>
            <a:xfrm>
              <a:off x="3488525" y="2957350"/>
              <a:ext cx="17875" cy="10425"/>
            </a:xfrm>
            <a:custGeom>
              <a:avLst/>
              <a:gdLst/>
              <a:ahLst/>
              <a:cxnLst/>
              <a:rect l="l" t="t" r="r" b="b"/>
              <a:pathLst>
                <a:path w="715" h="417" extrusionOk="0">
                  <a:moveTo>
                    <a:pt x="143" y="167"/>
                  </a:moveTo>
                  <a:cubicBezTo>
                    <a:pt x="143" y="131"/>
                    <a:pt x="0" y="107"/>
                    <a:pt x="0" y="83"/>
                  </a:cubicBezTo>
                  <a:cubicBezTo>
                    <a:pt x="12" y="71"/>
                    <a:pt x="155" y="0"/>
                    <a:pt x="155" y="0"/>
                  </a:cubicBezTo>
                  <a:cubicBezTo>
                    <a:pt x="203" y="0"/>
                    <a:pt x="262" y="71"/>
                    <a:pt x="298" y="83"/>
                  </a:cubicBezTo>
                  <a:cubicBezTo>
                    <a:pt x="346" y="107"/>
                    <a:pt x="393" y="143"/>
                    <a:pt x="441" y="167"/>
                  </a:cubicBezTo>
                  <a:lnTo>
                    <a:pt x="572" y="250"/>
                  </a:lnTo>
                  <a:cubicBezTo>
                    <a:pt x="584" y="286"/>
                    <a:pt x="715" y="310"/>
                    <a:pt x="715" y="345"/>
                  </a:cubicBezTo>
                  <a:cubicBezTo>
                    <a:pt x="715" y="345"/>
                    <a:pt x="572" y="417"/>
                    <a:pt x="560" y="417"/>
                  </a:cubicBezTo>
                  <a:cubicBezTo>
                    <a:pt x="524" y="417"/>
                    <a:pt x="453" y="345"/>
                    <a:pt x="429" y="333"/>
                  </a:cubicBezTo>
                  <a:cubicBezTo>
                    <a:pt x="369" y="310"/>
                    <a:pt x="322" y="274"/>
                    <a:pt x="286" y="25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9" name="Google Shape;1535;p46">
              <a:extLst>
                <a:ext uri="{FF2B5EF4-FFF2-40B4-BE49-F238E27FC236}">
                  <a16:creationId xmlns:a16="http://schemas.microsoft.com/office/drawing/2014/main" id="{C17ABE50-E503-92AE-73E5-E64FDDCB4F18}"/>
                </a:ext>
              </a:extLst>
            </p:cNvPr>
            <p:cNvSpPr/>
            <p:nvPr/>
          </p:nvSpPr>
          <p:spPr>
            <a:xfrm>
              <a:off x="3533475" y="2944250"/>
              <a:ext cx="18475" cy="6575"/>
            </a:xfrm>
            <a:custGeom>
              <a:avLst/>
              <a:gdLst/>
              <a:ahLst/>
              <a:cxnLst/>
              <a:rect l="l" t="t" r="r" b="b"/>
              <a:pathLst>
                <a:path w="739" h="263" extrusionOk="0">
                  <a:moveTo>
                    <a:pt x="0" y="167"/>
                  </a:moveTo>
                  <a:lnTo>
                    <a:pt x="155" y="84"/>
                  </a:lnTo>
                  <a:cubicBezTo>
                    <a:pt x="191" y="72"/>
                    <a:pt x="262" y="24"/>
                    <a:pt x="310" y="12"/>
                  </a:cubicBezTo>
                  <a:cubicBezTo>
                    <a:pt x="333" y="0"/>
                    <a:pt x="417" y="95"/>
                    <a:pt x="441" y="95"/>
                  </a:cubicBezTo>
                  <a:cubicBezTo>
                    <a:pt x="476" y="95"/>
                    <a:pt x="572" y="12"/>
                    <a:pt x="595" y="12"/>
                  </a:cubicBezTo>
                  <a:cubicBezTo>
                    <a:pt x="655" y="36"/>
                    <a:pt x="679" y="84"/>
                    <a:pt x="738" y="107"/>
                  </a:cubicBezTo>
                  <a:lnTo>
                    <a:pt x="584" y="179"/>
                  </a:lnTo>
                  <a:cubicBezTo>
                    <a:pt x="548" y="203"/>
                    <a:pt x="476" y="250"/>
                    <a:pt x="429" y="262"/>
                  </a:cubicBezTo>
                  <a:cubicBezTo>
                    <a:pt x="405" y="262"/>
                    <a:pt x="322" y="167"/>
                    <a:pt x="298" y="167"/>
                  </a:cubicBezTo>
                  <a:cubicBezTo>
                    <a:pt x="262" y="167"/>
                    <a:pt x="167" y="250"/>
                    <a:pt x="143" y="250"/>
                  </a:cubicBezTo>
                  <a:cubicBezTo>
                    <a:pt x="83" y="238"/>
                    <a:pt x="60" y="179"/>
                    <a:pt x="0" y="167"/>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0" name="Google Shape;1536;p46">
              <a:extLst>
                <a:ext uri="{FF2B5EF4-FFF2-40B4-BE49-F238E27FC236}">
                  <a16:creationId xmlns:a16="http://schemas.microsoft.com/office/drawing/2014/main" id="{C532EEF4-7B71-39C5-95B8-8167D60CCC49}"/>
                </a:ext>
              </a:extLst>
            </p:cNvPr>
            <p:cNvSpPr/>
            <p:nvPr/>
          </p:nvSpPr>
          <p:spPr>
            <a:xfrm>
              <a:off x="3675750" y="2944250"/>
              <a:ext cx="15200" cy="8050"/>
            </a:xfrm>
            <a:custGeom>
              <a:avLst/>
              <a:gdLst/>
              <a:ahLst/>
              <a:cxnLst/>
              <a:rect l="l" t="t" r="r" b="b"/>
              <a:pathLst>
                <a:path w="608" h="322" extrusionOk="0">
                  <a:moveTo>
                    <a:pt x="143" y="322"/>
                  </a:moveTo>
                  <a:cubicBezTo>
                    <a:pt x="143" y="286"/>
                    <a:pt x="0" y="262"/>
                    <a:pt x="12" y="238"/>
                  </a:cubicBezTo>
                  <a:cubicBezTo>
                    <a:pt x="12" y="214"/>
                    <a:pt x="167" y="179"/>
                    <a:pt x="155" y="155"/>
                  </a:cubicBezTo>
                  <a:cubicBezTo>
                    <a:pt x="155" y="143"/>
                    <a:pt x="12" y="84"/>
                    <a:pt x="24" y="72"/>
                  </a:cubicBezTo>
                  <a:cubicBezTo>
                    <a:pt x="36" y="60"/>
                    <a:pt x="155" y="0"/>
                    <a:pt x="179" y="0"/>
                  </a:cubicBezTo>
                  <a:cubicBezTo>
                    <a:pt x="215" y="0"/>
                    <a:pt x="274" y="84"/>
                    <a:pt x="310" y="84"/>
                  </a:cubicBezTo>
                  <a:cubicBezTo>
                    <a:pt x="322" y="84"/>
                    <a:pt x="465" y="0"/>
                    <a:pt x="465" y="0"/>
                  </a:cubicBezTo>
                  <a:cubicBezTo>
                    <a:pt x="488" y="24"/>
                    <a:pt x="608" y="72"/>
                    <a:pt x="608" y="84"/>
                  </a:cubicBezTo>
                  <a:cubicBezTo>
                    <a:pt x="608" y="107"/>
                    <a:pt x="477" y="143"/>
                    <a:pt x="453" y="167"/>
                  </a:cubicBezTo>
                  <a:cubicBezTo>
                    <a:pt x="417" y="191"/>
                    <a:pt x="346" y="214"/>
                    <a:pt x="298" y="238"/>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1" name="Google Shape;1537;p46">
              <a:extLst>
                <a:ext uri="{FF2B5EF4-FFF2-40B4-BE49-F238E27FC236}">
                  <a16:creationId xmlns:a16="http://schemas.microsoft.com/office/drawing/2014/main" id="{AFFF92E9-6C91-02A2-B3C8-3D2A2410F059}"/>
                </a:ext>
              </a:extLst>
            </p:cNvPr>
            <p:cNvSpPr/>
            <p:nvPr/>
          </p:nvSpPr>
          <p:spPr>
            <a:xfrm>
              <a:off x="3938575" y="2954950"/>
              <a:ext cx="14600" cy="6275"/>
            </a:xfrm>
            <a:custGeom>
              <a:avLst/>
              <a:gdLst/>
              <a:ahLst/>
              <a:cxnLst/>
              <a:rect l="l" t="t" r="r" b="b"/>
              <a:pathLst>
                <a:path w="584" h="251" extrusionOk="0">
                  <a:moveTo>
                    <a:pt x="429" y="179"/>
                  </a:moveTo>
                  <a:cubicBezTo>
                    <a:pt x="382" y="179"/>
                    <a:pt x="322" y="251"/>
                    <a:pt x="274" y="251"/>
                  </a:cubicBezTo>
                  <a:cubicBezTo>
                    <a:pt x="251" y="251"/>
                    <a:pt x="155" y="179"/>
                    <a:pt x="143" y="167"/>
                  </a:cubicBezTo>
                  <a:cubicBezTo>
                    <a:pt x="120" y="156"/>
                    <a:pt x="1" y="96"/>
                    <a:pt x="1" y="84"/>
                  </a:cubicBezTo>
                  <a:cubicBezTo>
                    <a:pt x="1" y="60"/>
                    <a:pt x="143" y="37"/>
                    <a:pt x="155" y="1"/>
                  </a:cubicBezTo>
                  <a:cubicBezTo>
                    <a:pt x="203" y="13"/>
                    <a:pt x="239" y="84"/>
                    <a:pt x="298" y="96"/>
                  </a:cubicBezTo>
                  <a:cubicBezTo>
                    <a:pt x="310" y="96"/>
                    <a:pt x="429" y="13"/>
                    <a:pt x="441" y="13"/>
                  </a:cubicBezTo>
                  <a:cubicBezTo>
                    <a:pt x="465" y="25"/>
                    <a:pt x="584" y="84"/>
                    <a:pt x="584" y="96"/>
                  </a:cubicBezTo>
                  <a:cubicBezTo>
                    <a:pt x="584" y="120"/>
                    <a:pt x="441" y="144"/>
                    <a:pt x="429" y="179"/>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2" name="Google Shape;1538;p46">
              <a:extLst>
                <a:ext uri="{FF2B5EF4-FFF2-40B4-BE49-F238E27FC236}">
                  <a16:creationId xmlns:a16="http://schemas.microsoft.com/office/drawing/2014/main" id="{749D8EE7-9A60-0352-11EB-AF45D84BEB31}"/>
                </a:ext>
              </a:extLst>
            </p:cNvPr>
            <p:cNvSpPr/>
            <p:nvPr/>
          </p:nvSpPr>
          <p:spPr>
            <a:xfrm>
              <a:off x="3985000" y="2964475"/>
              <a:ext cx="14925" cy="10150"/>
            </a:xfrm>
            <a:custGeom>
              <a:avLst/>
              <a:gdLst/>
              <a:ahLst/>
              <a:cxnLst/>
              <a:rect l="l" t="t" r="r" b="b"/>
              <a:pathLst>
                <a:path w="597" h="406" extrusionOk="0">
                  <a:moveTo>
                    <a:pt x="310" y="1"/>
                  </a:moveTo>
                  <a:lnTo>
                    <a:pt x="453" y="84"/>
                  </a:lnTo>
                  <a:cubicBezTo>
                    <a:pt x="489" y="108"/>
                    <a:pt x="572" y="144"/>
                    <a:pt x="584" y="167"/>
                  </a:cubicBezTo>
                  <a:cubicBezTo>
                    <a:pt x="596" y="191"/>
                    <a:pt x="441" y="227"/>
                    <a:pt x="441" y="251"/>
                  </a:cubicBezTo>
                  <a:cubicBezTo>
                    <a:pt x="430" y="275"/>
                    <a:pt x="572" y="310"/>
                    <a:pt x="572" y="334"/>
                  </a:cubicBezTo>
                  <a:lnTo>
                    <a:pt x="418" y="406"/>
                  </a:lnTo>
                  <a:lnTo>
                    <a:pt x="287" y="322"/>
                  </a:lnTo>
                  <a:lnTo>
                    <a:pt x="1" y="156"/>
                  </a:ln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3" name="Google Shape;1539;p46">
              <a:extLst>
                <a:ext uri="{FF2B5EF4-FFF2-40B4-BE49-F238E27FC236}">
                  <a16:creationId xmlns:a16="http://schemas.microsoft.com/office/drawing/2014/main" id="{6078E31C-A1EF-634D-5162-69A240D34762}"/>
                </a:ext>
              </a:extLst>
            </p:cNvPr>
            <p:cNvSpPr/>
            <p:nvPr/>
          </p:nvSpPr>
          <p:spPr>
            <a:xfrm>
              <a:off x="4068950" y="2962700"/>
              <a:ext cx="11325" cy="8050"/>
            </a:xfrm>
            <a:custGeom>
              <a:avLst/>
              <a:gdLst/>
              <a:ahLst/>
              <a:cxnLst/>
              <a:rect l="l" t="t" r="r" b="b"/>
              <a:pathLst>
                <a:path w="453" h="322" extrusionOk="0">
                  <a:moveTo>
                    <a:pt x="298" y="238"/>
                  </a:moveTo>
                  <a:cubicBezTo>
                    <a:pt x="250" y="250"/>
                    <a:pt x="203" y="322"/>
                    <a:pt x="155" y="322"/>
                  </a:cubicBezTo>
                  <a:cubicBezTo>
                    <a:pt x="131" y="322"/>
                    <a:pt x="24" y="250"/>
                    <a:pt x="12" y="238"/>
                  </a:cubicBezTo>
                  <a:cubicBezTo>
                    <a:pt x="0" y="227"/>
                    <a:pt x="167" y="167"/>
                    <a:pt x="167" y="155"/>
                  </a:cubicBezTo>
                  <a:cubicBezTo>
                    <a:pt x="167" y="131"/>
                    <a:pt x="36" y="96"/>
                    <a:pt x="24" y="72"/>
                  </a:cubicBezTo>
                  <a:cubicBezTo>
                    <a:pt x="72" y="72"/>
                    <a:pt x="131" y="0"/>
                    <a:pt x="179" y="0"/>
                  </a:cubicBezTo>
                  <a:cubicBezTo>
                    <a:pt x="203" y="0"/>
                    <a:pt x="298" y="72"/>
                    <a:pt x="322" y="84"/>
                  </a:cubicBezTo>
                  <a:cubicBezTo>
                    <a:pt x="334" y="96"/>
                    <a:pt x="453" y="155"/>
                    <a:pt x="453" y="167"/>
                  </a:cubicBezTo>
                  <a:cubicBezTo>
                    <a:pt x="453" y="191"/>
                    <a:pt x="310" y="215"/>
                    <a:pt x="298" y="238"/>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4" name="Google Shape;1540;p46">
              <a:extLst>
                <a:ext uri="{FF2B5EF4-FFF2-40B4-BE49-F238E27FC236}">
                  <a16:creationId xmlns:a16="http://schemas.microsoft.com/office/drawing/2014/main" id="{724918A1-F6C4-2724-0EED-8B92B548AC95}"/>
                </a:ext>
              </a:extLst>
            </p:cNvPr>
            <p:cNvSpPr/>
            <p:nvPr/>
          </p:nvSpPr>
          <p:spPr>
            <a:xfrm>
              <a:off x="4888100" y="2968050"/>
              <a:ext cx="14300" cy="8375"/>
            </a:xfrm>
            <a:custGeom>
              <a:avLst/>
              <a:gdLst/>
              <a:ahLst/>
              <a:cxnLst/>
              <a:rect l="l" t="t" r="r" b="b"/>
              <a:pathLst>
                <a:path w="572" h="335" extrusionOk="0">
                  <a:moveTo>
                    <a:pt x="572" y="251"/>
                  </a:moveTo>
                  <a:cubicBezTo>
                    <a:pt x="524" y="263"/>
                    <a:pt x="465" y="334"/>
                    <a:pt x="417" y="334"/>
                  </a:cubicBezTo>
                  <a:cubicBezTo>
                    <a:pt x="393" y="334"/>
                    <a:pt x="298" y="251"/>
                    <a:pt x="274" y="251"/>
                  </a:cubicBezTo>
                  <a:cubicBezTo>
                    <a:pt x="239" y="227"/>
                    <a:pt x="167" y="191"/>
                    <a:pt x="143" y="155"/>
                  </a:cubicBezTo>
                  <a:cubicBezTo>
                    <a:pt x="120" y="144"/>
                    <a:pt x="0" y="96"/>
                    <a:pt x="0" y="72"/>
                  </a:cubicBezTo>
                  <a:cubicBezTo>
                    <a:pt x="0" y="48"/>
                    <a:pt x="143" y="24"/>
                    <a:pt x="155" y="1"/>
                  </a:cubicBezTo>
                  <a:lnTo>
                    <a:pt x="429" y="167"/>
                  </a:ln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5" name="Google Shape;1541;p46">
              <a:extLst>
                <a:ext uri="{FF2B5EF4-FFF2-40B4-BE49-F238E27FC236}">
                  <a16:creationId xmlns:a16="http://schemas.microsoft.com/office/drawing/2014/main" id="{7C454CCB-B788-AF59-5654-18F7A90BDD91}"/>
                </a:ext>
              </a:extLst>
            </p:cNvPr>
            <p:cNvSpPr/>
            <p:nvPr/>
          </p:nvSpPr>
          <p:spPr>
            <a:xfrm>
              <a:off x="4874100" y="2957625"/>
              <a:ext cx="14625" cy="6275"/>
            </a:xfrm>
            <a:custGeom>
              <a:avLst/>
              <a:gdLst/>
              <a:ahLst/>
              <a:cxnLst/>
              <a:rect l="l" t="t" r="r" b="b"/>
              <a:pathLst>
                <a:path w="585" h="251" extrusionOk="0">
                  <a:moveTo>
                    <a:pt x="144" y="239"/>
                  </a:moveTo>
                  <a:cubicBezTo>
                    <a:pt x="132" y="215"/>
                    <a:pt x="1" y="180"/>
                    <a:pt x="1" y="156"/>
                  </a:cubicBezTo>
                  <a:cubicBezTo>
                    <a:pt x="1" y="144"/>
                    <a:pt x="132" y="84"/>
                    <a:pt x="156" y="72"/>
                  </a:cubicBezTo>
                  <a:cubicBezTo>
                    <a:pt x="179" y="60"/>
                    <a:pt x="287" y="1"/>
                    <a:pt x="310" y="1"/>
                  </a:cubicBezTo>
                  <a:cubicBezTo>
                    <a:pt x="346" y="1"/>
                    <a:pt x="418" y="72"/>
                    <a:pt x="453" y="84"/>
                  </a:cubicBezTo>
                  <a:cubicBezTo>
                    <a:pt x="465" y="84"/>
                    <a:pt x="584" y="156"/>
                    <a:pt x="584" y="168"/>
                  </a:cubicBezTo>
                  <a:cubicBezTo>
                    <a:pt x="584" y="180"/>
                    <a:pt x="453" y="239"/>
                    <a:pt x="429" y="251"/>
                  </a:cubicBezTo>
                  <a:cubicBezTo>
                    <a:pt x="418" y="251"/>
                    <a:pt x="322" y="168"/>
                    <a:pt x="299" y="156"/>
                  </a:cubicBezTo>
                  <a:cubicBezTo>
                    <a:pt x="251" y="156"/>
                    <a:pt x="191" y="239"/>
                    <a:pt x="144" y="239"/>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6" name="Google Shape;1542;p46">
              <a:extLst>
                <a:ext uri="{FF2B5EF4-FFF2-40B4-BE49-F238E27FC236}">
                  <a16:creationId xmlns:a16="http://schemas.microsoft.com/office/drawing/2014/main" id="{BD5BBA50-4DFD-2EA0-A9C0-490181AADCEC}"/>
                </a:ext>
              </a:extLst>
            </p:cNvPr>
            <p:cNvSpPr/>
            <p:nvPr/>
          </p:nvSpPr>
          <p:spPr>
            <a:xfrm>
              <a:off x="4912800" y="2973125"/>
              <a:ext cx="18775" cy="9825"/>
            </a:xfrm>
            <a:custGeom>
              <a:avLst/>
              <a:gdLst/>
              <a:ahLst/>
              <a:cxnLst/>
              <a:rect l="l" t="t" r="r" b="b"/>
              <a:pathLst>
                <a:path w="751" h="393" extrusionOk="0">
                  <a:moveTo>
                    <a:pt x="1" y="298"/>
                  </a:moveTo>
                  <a:cubicBezTo>
                    <a:pt x="96" y="250"/>
                    <a:pt x="203" y="202"/>
                    <a:pt x="310" y="155"/>
                  </a:cubicBezTo>
                  <a:cubicBezTo>
                    <a:pt x="405" y="95"/>
                    <a:pt x="513" y="48"/>
                    <a:pt x="608" y="0"/>
                  </a:cubicBezTo>
                  <a:cubicBezTo>
                    <a:pt x="620" y="24"/>
                    <a:pt x="751" y="48"/>
                    <a:pt x="751" y="83"/>
                  </a:cubicBezTo>
                  <a:cubicBezTo>
                    <a:pt x="751" y="95"/>
                    <a:pt x="620" y="143"/>
                    <a:pt x="596" y="155"/>
                  </a:cubicBezTo>
                  <a:cubicBezTo>
                    <a:pt x="548" y="179"/>
                    <a:pt x="489" y="214"/>
                    <a:pt x="441" y="238"/>
                  </a:cubicBezTo>
                  <a:lnTo>
                    <a:pt x="286" y="310"/>
                  </a:lnTo>
                  <a:cubicBezTo>
                    <a:pt x="275" y="322"/>
                    <a:pt x="155" y="393"/>
                    <a:pt x="144" y="393"/>
                  </a:cubicBezTo>
                  <a:cubicBezTo>
                    <a:pt x="84" y="381"/>
                    <a:pt x="48" y="310"/>
                    <a:pt x="1" y="298"/>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7" name="Google Shape;1543;p46">
              <a:extLst>
                <a:ext uri="{FF2B5EF4-FFF2-40B4-BE49-F238E27FC236}">
                  <a16:creationId xmlns:a16="http://schemas.microsoft.com/office/drawing/2014/main" id="{89C53654-17ED-A6B7-B778-6AC448B5F15C}"/>
                </a:ext>
              </a:extLst>
            </p:cNvPr>
            <p:cNvSpPr/>
            <p:nvPr/>
          </p:nvSpPr>
          <p:spPr>
            <a:xfrm>
              <a:off x="4924700" y="2963300"/>
              <a:ext cx="18775" cy="7750"/>
            </a:xfrm>
            <a:custGeom>
              <a:avLst/>
              <a:gdLst/>
              <a:ahLst/>
              <a:cxnLst/>
              <a:rect l="l" t="t" r="r" b="b"/>
              <a:pathLst>
                <a:path w="751" h="310" extrusionOk="0">
                  <a:moveTo>
                    <a:pt x="299" y="155"/>
                  </a:moveTo>
                  <a:lnTo>
                    <a:pt x="453" y="72"/>
                  </a:lnTo>
                  <a:cubicBezTo>
                    <a:pt x="465" y="72"/>
                    <a:pt x="608" y="0"/>
                    <a:pt x="608" y="0"/>
                  </a:cubicBezTo>
                  <a:cubicBezTo>
                    <a:pt x="620" y="0"/>
                    <a:pt x="751" y="72"/>
                    <a:pt x="751" y="84"/>
                  </a:cubicBezTo>
                  <a:cubicBezTo>
                    <a:pt x="739" y="95"/>
                    <a:pt x="608" y="143"/>
                    <a:pt x="596" y="155"/>
                  </a:cubicBezTo>
                  <a:cubicBezTo>
                    <a:pt x="561" y="191"/>
                    <a:pt x="489" y="214"/>
                    <a:pt x="441" y="238"/>
                  </a:cubicBezTo>
                  <a:cubicBezTo>
                    <a:pt x="418" y="250"/>
                    <a:pt x="310" y="310"/>
                    <a:pt x="287" y="310"/>
                  </a:cubicBezTo>
                  <a:cubicBezTo>
                    <a:pt x="263" y="310"/>
                    <a:pt x="168" y="238"/>
                    <a:pt x="144" y="226"/>
                  </a:cubicBezTo>
                  <a:cubicBezTo>
                    <a:pt x="132" y="214"/>
                    <a:pt x="1" y="155"/>
                    <a:pt x="13" y="143"/>
                  </a:cubicBezTo>
                  <a:cubicBezTo>
                    <a:pt x="13" y="131"/>
                    <a:pt x="156" y="60"/>
                    <a:pt x="168" y="60"/>
                  </a:cubicBezTo>
                  <a:cubicBezTo>
                    <a:pt x="215" y="72"/>
                    <a:pt x="251" y="143"/>
                    <a:pt x="299" y="155"/>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8" name="Google Shape;1544;p46">
              <a:extLst>
                <a:ext uri="{FF2B5EF4-FFF2-40B4-BE49-F238E27FC236}">
                  <a16:creationId xmlns:a16="http://schemas.microsoft.com/office/drawing/2014/main" id="{392CCB3F-CF99-D2D5-B06D-036740BD10EA}"/>
                </a:ext>
              </a:extLst>
            </p:cNvPr>
            <p:cNvSpPr/>
            <p:nvPr/>
          </p:nvSpPr>
          <p:spPr>
            <a:xfrm>
              <a:off x="4943750" y="2953475"/>
              <a:ext cx="47950" cy="12525"/>
            </a:xfrm>
            <a:custGeom>
              <a:avLst/>
              <a:gdLst/>
              <a:ahLst/>
              <a:cxnLst/>
              <a:rect l="l" t="t" r="r" b="b"/>
              <a:pathLst>
                <a:path w="1918" h="501" extrusionOk="0">
                  <a:moveTo>
                    <a:pt x="156" y="238"/>
                  </a:moveTo>
                  <a:lnTo>
                    <a:pt x="453" y="84"/>
                  </a:lnTo>
                  <a:lnTo>
                    <a:pt x="608" y="0"/>
                  </a:lnTo>
                  <a:lnTo>
                    <a:pt x="751" y="84"/>
                  </a:lnTo>
                  <a:cubicBezTo>
                    <a:pt x="787" y="119"/>
                    <a:pt x="834" y="155"/>
                    <a:pt x="882" y="179"/>
                  </a:cubicBezTo>
                  <a:cubicBezTo>
                    <a:pt x="930" y="191"/>
                    <a:pt x="977" y="250"/>
                    <a:pt x="1025" y="262"/>
                  </a:cubicBezTo>
                  <a:cubicBezTo>
                    <a:pt x="1061" y="262"/>
                    <a:pt x="1144" y="179"/>
                    <a:pt x="1180" y="179"/>
                  </a:cubicBezTo>
                  <a:cubicBezTo>
                    <a:pt x="1227" y="179"/>
                    <a:pt x="1275" y="262"/>
                    <a:pt x="1323" y="262"/>
                  </a:cubicBezTo>
                  <a:lnTo>
                    <a:pt x="1620" y="107"/>
                  </a:lnTo>
                  <a:cubicBezTo>
                    <a:pt x="1644" y="107"/>
                    <a:pt x="1751" y="36"/>
                    <a:pt x="1775" y="36"/>
                  </a:cubicBezTo>
                  <a:cubicBezTo>
                    <a:pt x="1787" y="36"/>
                    <a:pt x="1918" y="107"/>
                    <a:pt x="1918" y="119"/>
                  </a:cubicBezTo>
                  <a:cubicBezTo>
                    <a:pt x="1918" y="143"/>
                    <a:pt x="1775" y="167"/>
                    <a:pt x="1763" y="191"/>
                  </a:cubicBezTo>
                  <a:lnTo>
                    <a:pt x="1453" y="346"/>
                  </a:lnTo>
                  <a:cubicBezTo>
                    <a:pt x="1406" y="381"/>
                    <a:pt x="1358" y="405"/>
                    <a:pt x="1299" y="429"/>
                  </a:cubicBezTo>
                  <a:cubicBezTo>
                    <a:pt x="1287" y="441"/>
                    <a:pt x="1168" y="500"/>
                    <a:pt x="1156" y="500"/>
                  </a:cubicBezTo>
                  <a:cubicBezTo>
                    <a:pt x="1120" y="500"/>
                    <a:pt x="1037" y="429"/>
                    <a:pt x="1013" y="417"/>
                  </a:cubicBezTo>
                  <a:cubicBezTo>
                    <a:pt x="965" y="393"/>
                    <a:pt x="918" y="357"/>
                    <a:pt x="870" y="334"/>
                  </a:cubicBezTo>
                  <a:cubicBezTo>
                    <a:pt x="858" y="322"/>
                    <a:pt x="763" y="250"/>
                    <a:pt x="739" y="250"/>
                  </a:cubicBezTo>
                  <a:cubicBezTo>
                    <a:pt x="703" y="250"/>
                    <a:pt x="608" y="310"/>
                    <a:pt x="584" y="322"/>
                  </a:cubicBezTo>
                  <a:lnTo>
                    <a:pt x="430" y="405"/>
                  </a:lnTo>
                  <a:lnTo>
                    <a:pt x="287" y="322"/>
                  </a:lnTo>
                  <a:cubicBezTo>
                    <a:pt x="239" y="322"/>
                    <a:pt x="191" y="393"/>
                    <a:pt x="132" y="393"/>
                  </a:cubicBezTo>
                  <a:cubicBezTo>
                    <a:pt x="132" y="393"/>
                    <a:pt x="1" y="322"/>
                    <a:pt x="1" y="310"/>
                  </a:cubicBezTo>
                  <a:cubicBezTo>
                    <a:pt x="1" y="286"/>
                    <a:pt x="144" y="262"/>
                    <a:pt x="156" y="238"/>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9" name="Google Shape;1545;p46">
              <a:extLst>
                <a:ext uri="{FF2B5EF4-FFF2-40B4-BE49-F238E27FC236}">
                  <a16:creationId xmlns:a16="http://schemas.microsoft.com/office/drawing/2014/main" id="{6AF05989-13CF-40B2-6B76-611D58030F8D}"/>
                </a:ext>
              </a:extLst>
            </p:cNvPr>
            <p:cNvSpPr/>
            <p:nvPr/>
          </p:nvSpPr>
          <p:spPr>
            <a:xfrm>
              <a:off x="5039600" y="2945725"/>
              <a:ext cx="14925" cy="10150"/>
            </a:xfrm>
            <a:custGeom>
              <a:avLst/>
              <a:gdLst/>
              <a:ahLst/>
              <a:cxnLst/>
              <a:rect l="l" t="t" r="r" b="b"/>
              <a:pathLst>
                <a:path w="597" h="406" extrusionOk="0">
                  <a:moveTo>
                    <a:pt x="275" y="406"/>
                  </a:moveTo>
                  <a:lnTo>
                    <a:pt x="144" y="322"/>
                  </a:lnTo>
                  <a:cubicBezTo>
                    <a:pt x="120" y="310"/>
                    <a:pt x="1" y="251"/>
                    <a:pt x="1" y="239"/>
                  </a:cubicBezTo>
                  <a:cubicBezTo>
                    <a:pt x="13" y="203"/>
                    <a:pt x="132" y="191"/>
                    <a:pt x="156" y="155"/>
                  </a:cubicBezTo>
                  <a:lnTo>
                    <a:pt x="310" y="84"/>
                  </a:lnTo>
                  <a:cubicBezTo>
                    <a:pt x="322" y="72"/>
                    <a:pt x="441" y="1"/>
                    <a:pt x="453" y="1"/>
                  </a:cubicBezTo>
                  <a:cubicBezTo>
                    <a:pt x="513" y="13"/>
                    <a:pt x="548" y="84"/>
                    <a:pt x="596" y="96"/>
                  </a:cubicBezTo>
                  <a:cubicBezTo>
                    <a:pt x="584" y="120"/>
                    <a:pt x="441" y="144"/>
                    <a:pt x="441" y="167"/>
                  </a:cubicBezTo>
                  <a:cubicBezTo>
                    <a:pt x="441" y="179"/>
                    <a:pt x="596" y="239"/>
                    <a:pt x="584" y="251"/>
                  </a:cubicBezTo>
                  <a:cubicBezTo>
                    <a:pt x="560" y="275"/>
                    <a:pt x="465" y="310"/>
                    <a:pt x="429" y="334"/>
                  </a:cubicBezTo>
                  <a:cubicBezTo>
                    <a:pt x="382" y="358"/>
                    <a:pt x="334" y="382"/>
                    <a:pt x="275" y="406"/>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0" name="Google Shape;1546;p46">
              <a:extLst>
                <a:ext uri="{FF2B5EF4-FFF2-40B4-BE49-F238E27FC236}">
                  <a16:creationId xmlns:a16="http://schemas.microsoft.com/office/drawing/2014/main" id="{87F1189D-48B9-687E-10A5-BC2C6FD5C22F}"/>
                </a:ext>
              </a:extLst>
            </p:cNvPr>
            <p:cNvSpPr/>
            <p:nvPr/>
          </p:nvSpPr>
          <p:spPr>
            <a:xfrm>
              <a:off x="5079200" y="2950800"/>
              <a:ext cx="25925" cy="10425"/>
            </a:xfrm>
            <a:custGeom>
              <a:avLst/>
              <a:gdLst/>
              <a:ahLst/>
              <a:cxnLst/>
              <a:rect l="l" t="t" r="r" b="b"/>
              <a:pathLst>
                <a:path w="1037" h="417" extrusionOk="0">
                  <a:moveTo>
                    <a:pt x="0" y="322"/>
                  </a:moveTo>
                  <a:lnTo>
                    <a:pt x="155" y="238"/>
                  </a:lnTo>
                  <a:cubicBezTo>
                    <a:pt x="203" y="214"/>
                    <a:pt x="250" y="191"/>
                    <a:pt x="310" y="167"/>
                  </a:cubicBezTo>
                  <a:cubicBezTo>
                    <a:pt x="357" y="143"/>
                    <a:pt x="405" y="119"/>
                    <a:pt x="453" y="83"/>
                  </a:cubicBezTo>
                  <a:cubicBezTo>
                    <a:pt x="500" y="72"/>
                    <a:pt x="560" y="24"/>
                    <a:pt x="607" y="12"/>
                  </a:cubicBezTo>
                  <a:cubicBezTo>
                    <a:pt x="643" y="0"/>
                    <a:pt x="715" y="95"/>
                    <a:pt x="750" y="95"/>
                  </a:cubicBezTo>
                  <a:cubicBezTo>
                    <a:pt x="786" y="95"/>
                    <a:pt x="869" y="12"/>
                    <a:pt x="905" y="24"/>
                  </a:cubicBezTo>
                  <a:cubicBezTo>
                    <a:pt x="965" y="24"/>
                    <a:pt x="988" y="95"/>
                    <a:pt x="1036" y="107"/>
                  </a:cubicBezTo>
                  <a:cubicBezTo>
                    <a:pt x="988" y="131"/>
                    <a:pt x="941" y="155"/>
                    <a:pt x="893" y="179"/>
                  </a:cubicBezTo>
                  <a:cubicBezTo>
                    <a:pt x="834" y="203"/>
                    <a:pt x="786" y="238"/>
                    <a:pt x="738" y="262"/>
                  </a:cubicBezTo>
                  <a:cubicBezTo>
                    <a:pt x="679" y="286"/>
                    <a:pt x="631" y="310"/>
                    <a:pt x="584" y="333"/>
                  </a:cubicBezTo>
                  <a:cubicBezTo>
                    <a:pt x="548" y="357"/>
                    <a:pt x="477" y="405"/>
                    <a:pt x="429" y="417"/>
                  </a:cubicBezTo>
                  <a:cubicBezTo>
                    <a:pt x="405" y="417"/>
                    <a:pt x="322" y="322"/>
                    <a:pt x="286" y="322"/>
                  </a:cubicBezTo>
                  <a:cubicBezTo>
                    <a:pt x="250" y="322"/>
                    <a:pt x="179" y="405"/>
                    <a:pt x="143" y="405"/>
                  </a:cubicBezTo>
                  <a:cubicBezTo>
                    <a:pt x="84" y="393"/>
                    <a:pt x="60" y="333"/>
                    <a:pt x="0" y="322"/>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1" name="Google Shape;1547;p46">
              <a:extLst>
                <a:ext uri="{FF2B5EF4-FFF2-40B4-BE49-F238E27FC236}">
                  <a16:creationId xmlns:a16="http://schemas.microsoft.com/office/drawing/2014/main" id="{7869E307-5547-4A8D-2172-EEDBC5A9D16D}"/>
                </a:ext>
              </a:extLst>
            </p:cNvPr>
            <p:cNvSpPr/>
            <p:nvPr/>
          </p:nvSpPr>
          <p:spPr>
            <a:xfrm>
              <a:off x="5100325" y="2957625"/>
              <a:ext cx="18475" cy="11950"/>
            </a:xfrm>
            <a:custGeom>
              <a:avLst/>
              <a:gdLst/>
              <a:ahLst/>
              <a:cxnLst/>
              <a:rect l="l" t="t" r="r" b="b"/>
              <a:pathLst>
                <a:path w="739" h="478" extrusionOk="0">
                  <a:moveTo>
                    <a:pt x="143" y="477"/>
                  </a:moveTo>
                  <a:cubicBezTo>
                    <a:pt x="132" y="453"/>
                    <a:pt x="1" y="418"/>
                    <a:pt x="1" y="394"/>
                  </a:cubicBezTo>
                  <a:cubicBezTo>
                    <a:pt x="1" y="370"/>
                    <a:pt x="143" y="346"/>
                    <a:pt x="155" y="311"/>
                  </a:cubicBezTo>
                  <a:cubicBezTo>
                    <a:pt x="167" y="287"/>
                    <a:pt x="310" y="263"/>
                    <a:pt x="310" y="239"/>
                  </a:cubicBezTo>
                  <a:cubicBezTo>
                    <a:pt x="310" y="227"/>
                    <a:pt x="155" y="168"/>
                    <a:pt x="167" y="156"/>
                  </a:cubicBezTo>
                  <a:cubicBezTo>
                    <a:pt x="191" y="132"/>
                    <a:pt x="286" y="96"/>
                    <a:pt x="322" y="72"/>
                  </a:cubicBezTo>
                  <a:lnTo>
                    <a:pt x="477" y="1"/>
                  </a:lnTo>
                  <a:cubicBezTo>
                    <a:pt x="477" y="25"/>
                    <a:pt x="620" y="60"/>
                    <a:pt x="608" y="84"/>
                  </a:cubicBezTo>
                  <a:cubicBezTo>
                    <a:pt x="608" y="96"/>
                    <a:pt x="453" y="144"/>
                    <a:pt x="465" y="156"/>
                  </a:cubicBezTo>
                  <a:cubicBezTo>
                    <a:pt x="477" y="191"/>
                    <a:pt x="560" y="227"/>
                    <a:pt x="596" y="251"/>
                  </a:cubicBezTo>
                  <a:cubicBezTo>
                    <a:pt x="608" y="251"/>
                    <a:pt x="739" y="322"/>
                    <a:pt x="739" y="334"/>
                  </a:cubicBezTo>
                  <a:cubicBezTo>
                    <a:pt x="739" y="334"/>
                    <a:pt x="596" y="406"/>
                    <a:pt x="584" y="406"/>
                  </a:cubicBezTo>
                  <a:cubicBezTo>
                    <a:pt x="560" y="406"/>
                    <a:pt x="477" y="322"/>
                    <a:pt x="441" y="322"/>
                  </a:cubicBezTo>
                  <a:cubicBezTo>
                    <a:pt x="405" y="334"/>
                    <a:pt x="334" y="382"/>
                    <a:pt x="298" y="406"/>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 name="Google Shape;1548;p46">
              <a:extLst>
                <a:ext uri="{FF2B5EF4-FFF2-40B4-BE49-F238E27FC236}">
                  <a16:creationId xmlns:a16="http://schemas.microsoft.com/office/drawing/2014/main" id="{7702A8FB-D60C-B753-2C9F-8D51086AB92C}"/>
                </a:ext>
              </a:extLst>
            </p:cNvPr>
            <p:cNvSpPr/>
            <p:nvPr/>
          </p:nvSpPr>
          <p:spPr>
            <a:xfrm>
              <a:off x="5156875" y="2938000"/>
              <a:ext cx="11350" cy="8050"/>
            </a:xfrm>
            <a:custGeom>
              <a:avLst/>
              <a:gdLst/>
              <a:ahLst/>
              <a:cxnLst/>
              <a:rect l="l" t="t" r="r" b="b"/>
              <a:pathLst>
                <a:path w="454" h="322" extrusionOk="0">
                  <a:moveTo>
                    <a:pt x="156" y="72"/>
                  </a:moveTo>
                  <a:cubicBezTo>
                    <a:pt x="203" y="72"/>
                    <a:pt x="263" y="0"/>
                    <a:pt x="310" y="0"/>
                  </a:cubicBezTo>
                  <a:cubicBezTo>
                    <a:pt x="322" y="0"/>
                    <a:pt x="429" y="72"/>
                    <a:pt x="441" y="83"/>
                  </a:cubicBezTo>
                  <a:cubicBezTo>
                    <a:pt x="453" y="95"/>
                    <a:pt x="298" y="143"/>
                    <a:pt x="298" y="155"/>
                  </a:cubicBezTo>
                  <a:cubicBezTo>
                    <a:pt x="287" y="191"/>
                    <a:pt x="429" y="214"/>
                    <a:pt x="429" y="238"/>
                  </a:cubicBezTo>
                  <a:cubicBezTo>
                    <a:pt x="382" y="250"/>
                    <a:pt x="322" y="322"/>
                    <a:pt x="275" y="322"/>
                  </a:cubicBezTo>
                  <a:cubicBezTo>
                    <a:pt x="251" y="322"/>
                    <a:pt x="156" y="250"/>
                    <a:pt x="144" y="238"/>
                  </a:cubicBezTo>
                  <a:cubicBezTo>
                    <a:pt x="120" y="226"/>
                    <a:pt x="1" y="167"/>
                    <a:pt x="1" y="155"/>
                  </a:cubicBezTo>
                  <a:cubicBezTo>
                    <a:pt x="1" y="119"/>
                    <a:pt x="144" y="107"/>
                    <a:pt x="156" y="72"/>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 name="Google Shape;1549;p46">
              <a:extLst>
                <a:ext uri="{FF2B5EF4-FFF2-40B4-BE49-F238E27FC236}">
                  <a16:creationId xmlns:a16="http://schemas.microsoft.com/office/drawing/2014/main" id="{14F81569-0C29-83F2-CB96-CA01F0730929}"/>
                </a:ext>
              </a:extLst>
            </p:cNvPr>
            <p:cNvSpPr/>
            <p:nvPr/>
          </p:nvSpPr>
          <p:spPr>
            <a:xfrm>
              <a:off x="2888450" y="2929050"/>
              <a:ext cx="2211900" cy="58675"/>
            </a:xfrm>
            <a:custGeom>
              <a:avLst/>
              <a:gdLst/>
              <a:ahLst/>
              <a:cxnLst/>
              <a:rect l="l" t="t" r="r" b="b"/>
              <a:pathLst>
                <a:path w="88476" h="2347" extrusionOk="0">
                  <a:moveTo>
                    <a:pt x="1631" y="1192"/>
                  </a:moveTo>
                  <a:cubicBezTo>
                    <a:pt x="1643" y="1156"/>
                    <a:pt x="1786" y="1132"/>
                    <a:pt x="1786" y="1108"/>
                  </a:cubicBezTo>
                  <a:cubicBezTo>
                    <a:pt x="1786" y="1084"/>
                    <a:pt x="1643" y="1049"/>
                    <a:pt x="1643" y="1025"/>
                  </a:cubicBezTo>
                  <a:cubicBezTo>
                    <a:pt x="1655" y="1013"/>
                    <a:pt x="1810" y="965"/>
                    <a:pt x="1798" y="953"/>
                  </a:cubicBezTo>
                  <a:cubicBezTo>
                    <a:pt x="1786" y="918"/>
                    <a:pt x="1691" y="882"/>
                    <a:pt x="1667" y="870"/>
                  </a:cubicBezTo>
                  <a:cubicBezTo>
                    <a:pt x="1655" y="858"/>
                    <a:pt x="1524" y="787"/>
                    <a:pt x="1524" y="775"/>
                  </a:cubicBezTo>
                  <a:cubicBezTo>
                    <a:pt x="1524" y="775"/>
                    <a:pt x="1667" y="703"/>
                    <a:pt x="1679" y="703"/>
                  </a:cubicBezTo>
                  <a:cubicBezTo>
                    <a:pt x="1727" y="703"/>
                    <a:pt x="1762" y="787"/>
                    <a:pt x="1810" y="787"/>
                  </a:cubicBezTo>
                  <a:cubicBezTo>
                    <a:pt x="1870" y="787"/>
                    <a:pt x="1917" y="703"/>
                    <a:pt x="1965" y="715"/>
                  </a:cubicBezTo>
                  <a:cubicBezTo>
                    <a:pt x="1989" y="715"/>
                    <a:pt x="2096" y="799"/>
                    <a:pt x="2108" y="799"/>
                  </a:cubicBezTo>
                  <a:cubicBezTo>
                    <a:pt x="2131" y="787"/>
                    <a:pt x="2262" y="727"/>
                    <a:pt x="2262" y="715"/>
                  </a:cubicBezTo>
                  <a:cubicBezTo>
                    <a:pt x="2262" y="692"/>
                    <a:pt x="2131" y="656"/>
                    <a:pt x="2120" y="632"/>
                  </a:cubicBezTo>
                  <a:cubicBezTo>
                    <a:pt x="2120" y="608"/>
                    <a:pt x="1977" y="572"/>
                    <a:pt x="1977" y="549"/>
                  </a:cubicBezTo>
                  <a:cubicBezTo>
                    <a:pt x="1989" y="525"/>
                    <a:pt x="2131" y="501"/>
                    <a:pt x="2131" y="477"/>
                  </a:cubicBezTo>
                  <a:cubicBezTo>
                    <a:pt x="2143" y="441"/>
                    <a:pt x="1989" y="418"/>
                    <a:pt x="2001" y="382"/>
                  </a:cubicBezTo>
                  <a:cubicBezTo>
                    <a:pt x="2001" y="370"/>
                    <a:pt x="2131" y="322"/>
                    <a:pt x="2143" y="311"/>
                  </a:cubicBezTo>
                  <a:cubicBezTo>
                    <a:pt x="2203" y="287"/>
                    <a:pt x="2251" y="263"/>
                    <a:pt x="2298" y="227"/>
                  </a:cubicBezTo>
                  <a:cubicBezTo>
                    <a:pt x="2346" y="239"/>
                    <a:pt x="2393" y="311"/>
                    <a:pt x="2441" y="322"/>
                  </a:cubicBezTo>
                  <a:cubicBezTo>
                    <a:pt x="2465" y="322"/>
                    <a:pt x="2584" y="239"/>
                    <a:pt x="2596" y="239"/>
                  </a:cubicBezTo>
                  <a:cubicBezTo>
                    <a:pt x="2608" y="251"/>
                    <a:pt x="2739" y="311"/>
                    <a:pt x="2739" y="322"/>
                  </a:cubicBezTo>
                  <a:cubicBezTo>
                    <a:pt x="2727" y="322"/>
                    <a:pt x="2691" y="346"/>
                    <a:pt x="2655" y="370"/>
                  </a:cubicBezTo>
                  <a:cubicBezTo>
                    <a:pt x="2620" y="382"/>
                    <a:pt x="2584" y="406"/>
                    <a:pt x="2584" y="406"/>
                  </a:cubicBezTo>
                  <a:cubicBezTo>
                    <a:pt x="2608" y="418"/>
                    <a:pt x="2691" y="489"/>
                    <a:pt x="2715" y="489"/>
                  </a:cubicBezTo>
                  <a:cubicBezTo>
                    <a:pt x="2763" y="489"/>
                    <a:pt x="2834" y="406"/>
                    <a:pt x="2870" y="406"/>
                  </a:cubicBezTo>
                  <a:cubicBezTo>
                    <a:pt x="2929" y="418"/>
                    <a:pt x="2953" y="477"/>
                    <a:pt x="3013" y="489"/>
                  </a:cubicBezTo>
                  <a:lnTo>
                    <a:pt x="3167" y="418"/>
                  </a:lnTo>
                  <a:cubicBezTo>
                    <a:pt x="3203" y="394"/>
                    <a:pt x="3286" y="370"/>
                    <a:pt x="3322" y="346"/>
                  </a:cubicBezTo>
                  <a:cubicBezTo>
                    <a:pt x="3334" y="322"/>
                    <a:pt x="3465" y="287"/>
                    <a:pt x="3465" y="263"/>
                  </a:cubicBezTo>
                  <a:cubicBezTo>
                    <a:pt x="3465" y="251"/>
                    <a:pt x="3322" y="180"/>
                    <a:pt x="3334" y="180"/>
                  </a:cubicBezTo>
                  <a:cubicBezTo>
                    <a:pt x="3358" y="168"/>
                    <a:pt x="3453" y="96"/>
                    <a:pt x="3489" y="96"/>
                  </a:cubicBezTo>
                  <a:cubicBezTo>
                    <a:pt x="3525" y="108"/>
                    <a:pt x="3584" y="191"/>
                    <a:pt x="3620" y="191"/>
                  </a:cubicBezTo>
                  <a:cubicBezTo>
                    <a:pt x="3655" y="180"/>
                    <a:pt x="3751" y="108"/>
                    <a:pt x="3775" y="108"/>
                  </a:cubicBezTo>
                  <a:cubicBezTo>
                    <a:pt x="3822" y="120"/>
                    <a:pt x="3882" y="180"/>
                    <a:pt x="3917" y="191"/>
                  </a:cubicBezTo>
                  <a:cubicBezTo>
                    <a:pt x="3929" y="203"/>
                    <a:pt x="4036" y="275"/>
                    <a:pt x="4048" y="275"/>
                  </a:cubicBezTo>
                  <a:cubicBezTo>
                    <a:pt x="4060" y="275"/>
                    <a:pt x="4203" y="203"/>
                    <a:pt x="4203" y="203"/>
                  </a:cubicBezTo>
                  <a:cubicBezTo>
                    <a:pt x="4203" y="191"/>
                    <a:pt x="4072" y="120"/>
                    <a:pt x="4072" y="120"/>
                  </a:cubicBezTo>
                  <a:cubicBezTo>
                    <a:pt x="4120" y="120"/>
                    <a:pt x="4167" y="37"/>
                    <a:pt x="4215" y="37"/>
                  </a:cubicBezTo>
                  <a:cubicBezTo>
                    <a:pt x="4263" y="37"/>
                    <a:pt x="4310" y="120"/>
                    <a:pt x="4358" y="120"/>
                  </a:cubicBezTo>
                  <a:cubicBezTo>
                    <a:pt x="4406" y="132"/>
                    <a:pt x="4465" y="49"/>
                    <a:pt x="4513" y="49"/>
                  </a:cubicBezTo>
                  <a:cubicBezTo>
                    <a:pt x="4560" y="49"/>
                    <a:pt x="4608" y="120"/>
                    <a:pt x="4656" y="132"/>
                  </a:cubicBezTo>
                  <a:cubicBezTo>
                    <a:pt x="4691" y="144"/>
                    <a:pt x="4739" y="215"/>
                    <a:pt x="4787" y="215"/>
                  </a:cubicBezTo>
                  <a:cubicBezTo>
                    <a:pt x="4822" y="215"/>
                    <a:pt x="4918" y="132"/>
                    <a:pt x="4941" y="144"/>
                  </a:cubicBezTo>
                  <a:cubicBezTo>
                    <a:pt x="4989" y="156"/>
                    <a:pt x="5049" y="203"/>
                    <a:pt x="5084" y="227"/>
                  </a:cubicBezTo>
                  <a:cubicBezTo>
                    <a:pt x="5096" y="239"/>
                    <a:pt x="5203" y="311"/>
                    <a:pt x="5215" y="311"/>
                  </a:cubicBezTo>
                  <a:cubicBezTo>
                    <a:pt x="5227" y="311"/>
                    <a:pt x="5370" y="239"/>
                    <a:pt x="5370" y="227"/>
                  </a:cubicBezTo>
                  <a:cubicBezTo>
                    <a:pt x="5370" y="227"/>
                    <a:pt x="5227" y="144"/>
                    <a:pt x="5239" y="144"/>
                  </a:cubicBezTo>
                  <a:cubicBezTo>
                    <a:pt x="5263" y="132"/>
                    <a:pt x="5358" y="72"/>
                    <a:pt x="5382" y="72"/>
                  </a:cubicBezTo>
                  <a:cubicBezTo>
                    <a:pt x="5418" y="72"/>
                    <a:pt x="5501" y="144"/>
                    <a:pt x="5525" y="156"/>
                  </a:cubicBezTo>
                  <a:cubicBezTo>
                    <a:pt x="5537" y="168"/>
                    <a:pt x="5656" y="239"/>
                    <a:pt x="5668" y="239"/>
                  </a:cubicBezTo>
                  <a:cubicBezTo>
                    <a:pt x="5680" y="239"/>
                    <a:pt x="5822" y="168"/>
                    <a:pt x="5822" y="168"/>
                  </a:cubicBezTo>
                  <a:cubicBezTo>
                    <a:pt x="5822" y="156"/>
                    <a:pt x="5691" y="84"/>
                    <a:pt x="5680" y="72"/>
                  </a:cubicBezTo>
                  <a:cubicBezTo>
                    <a:pt x="5727" y="84"/>
                    <a:pt x="5787" y="1"/>
                    <a:pt x="5834" y="1"/>
                  </a:cubicBezTo>
                  <a:cubicBezTo>
                    <a:pt x="5846" y="1"/>
                    <a:pt x="5977" y="84"/>
                    <a:pt x="5965" y="84"/>
                  </a:cubicBezTo>
                  <a:cubicBezTo>
                    <a:pt x="5965" y="84"/>
                    <a:pt x="5930" y="108"/>
                    <a:pt x="5894" y="132"/>
                  </a:cubicBezTo>
                  <a:cubicBezTo>
                    <a:pt x="5858" y="144"/>
                    <a:pt x="5822" y="168"/>
                    <a:pt x="5822" y="168"/>
                  </a:cubicBezTo>
                  <a:cubicBezTo>
                    <a:pt x="5858" y="168"/>
                    <a:pt x="5918" y="251"/>
                    <a:pt x="5953" y="251"/>
                  </a:cubicBezTo>
                  <a:cubicBezTo>
                    <a:pt x="5989" y="251"/>
                    <a:pt x="6084" y="180"/>
                    <a:pt x="6108" y="168"/>
                  </a:cubicBezTo>
                  <a:cubicBezTo>
                    <a:pt x="6144" y="156"/>
                    <a:pt x="6227" y="96"/>
                    <a:pt x="6263" y="96"/>
                  </a:cubicBezTo>
                  <a:cubicBezTo>
                    <a:pt x="6299" y="84"/>
                    <a:pt x="6358" y="180"/>
                    <a:pt x="6406" y="180"/>
                  </a:cubicBezTo>
                  <a:cubicBezTo>
                    <a:pt x="6442" y="180"/>
                    <a:pt x="6489" y="263"/>
                    <a:pt x="6537" y="263"/>
                  </a:cubicBezTo>
                  <a:cubicBezTo>
                    <a:pt x="6573" y="263"/>
                    <a:pt x="6668" y="191"/>
                    <a:pt x="6692" y="180"/>
                  </a:cubicBezTo>
                  <a:cubicBezTo>
                    <a:pt x="6727" y="168"/>
                    <a:pt x="6799" y="120"/>
                    <a:pt x="6846" y="108"/>
                  </a:cubicBezTo>
                  <a:cubicBezTo>
                    <a:pt x="6882" y="108"/>
                    <a:pt x="6954" y="191"/>
                    <a:pt x="6989" y="191"/>
                  </a:cubicBezTo>
                  <a:cubicBezTo>
                    <a:pt x="7013" y="191"/>
                    <a:pt x="7120" y="108"/>
                    <a:pt x="7144" y="120"/>
                  </a:cubicBezTo>
                  <a:cubicBezTo>
                    <a:pt x="7156" y="120"/>
                    <a:pt x="7275" y="191"/>
                    <a:pt x="7275" y="203"/>
                  </a:cubicBezTo>
                  <a:cubicBezTo>
                    <a:pt x="7275" y="227"/>
                    <a:pt x="7120" y="251"/>
                    <a:pt x="7120" y="275"/>
                  </a:cubicBezTo>
                  <a:cubicBezTo>
                    <a:pt x="7132" y="299"/>
                    <a:pt x="7239" y="334"/>
                    <a:pt x="7263" y="358"/>
                  </a:cubicBezTo>
                  <a:cubicBezTo>
                    <a:pt x="7299" y="394"/>
                    <a:pt x="7358" y="418"/>
                    <a:pt x="7406" y="441"/>
                  </a:cubicBezTo>
                  <a:lnTo>
                    <a:pt x="7537" y="537"/>
                  </a:lnTo>
                  <a:cubicBezTo>
                    <a:pt x="7549" y="501"/>
                    <a:pt x="7692" y="477"/>
                    <a:pt x="7692" y="453"/>
                  </a:cubicBezTo>
                  <a:cubicBezTo>
                    <a:pt x="7692" y="441"/>
                    <a:pt x="7573" y="382"/>
                    <a:pt x="7561" y="370"/>
                  </a:cubicBezTo>
                  <a:cubicBezTo>
                    <a:pt x="7537" y="358"/>
                    <a:pt x="7406" y="299"/>
                    <a:pt x="7418" y="287"/>
                  </a:cubicBezTo>
                  <a:cubicBezTo>
                    <a:pt x="7430" y="263"/>
                    <a:pt x="7537" y="227"/>
                    <a:pt x="7573" y="203"/>
                  </a:cubicBezTo>
                  <a:lnTo>
                    <a:pt x="7727" y="132"/>
                  </a:lnTo>
                  <a:cubicBezTo>
                    <a:pt x="7751" y="120"/>
                    <a:pt x="7846" y="60"/>
                    <a:pt x="7870" y="49"/>
                  </a:cubicBezTo>
                  <a:cubicBezTo>
                    <a:pt x="7882" y="49"/>
                    <a:pt x="8013" y="132"/>
                    <a:pt x="8013" y="144"/>
                  </a:cubicBezTo>
                  <a:cubicBezTo>
                    <a:pt x="8013" y="168"/>
                    <a:pt x="7870" y="191"/>
                    <a:pt x="7858" y="215"/>
                  </a:cubicBezTo>
                  <a:lnTo>
                    <a:pt x="8144" y="382"/>
                  </a:lnTo>
                  <a:cubicBezTo>
                    <a:pt x="8168" y="406"/>
                    <a:pt x="8263" y="441"/>
                    <a:pt x="8275" y="465"/>
                  </a:cubicBezTo>
                  <a:cubicBezTo>
                    <a:pt x="8287" y="489"/>
                    <a:pt x="8120" y="525"/>
                    <a:pt x="8120" y="549"/>
                  </a:cubicBezTo>
                  <a:cubicBezTo>
                    <a:pt x="8120" y="572"/>
                    <a:pt x="8263" y="608"/>
                    <a:pt x="8263" y="632"/>
                  </a:cubicBezTo>
                  <a:cubicBezTo>
                    <a:pt x="8263" y="656"/>
                    <a:pt x="8108" y="680"/>
                    <a:pt x="8108" y="703"/>
                  </a:cubicBezTo>
                  <a:cubicBezTo>
                    <a:pt x="8108" y="739"/>
                    <a:pt x="8239" y="763"/>
                    <a:pt x="8251" y="799"/>
                  </a:cubicBezTo>
                  <a:lnTo>
                    <a:pt x="8406" y="715"/>
                  </a:lnTo>
                  <a:cubicBezTo>
                    <a:pt x="8430" y="703"/>
                    <a:pt x="8549" y="656"/>
                    <a:pt x="8561" y="644"/>
                  </a:cubicBezTo>
                  <a:cubicBezTo>
                    <a:pt x="8561" y="620"/>
                    <a:pt x="8442" y="561"/>
                    <a:pt x="8418" y="549"/>
                  </a:cubicBezTo>
                  <a:cubicBezTo>
                    <a:pt x="8394" y="549"/>
                    <a:pt x="8275" y="477"/>
                    <a:pt x="8275" y="465"/>
                  </a:cubicBezTo>
                  <a:cubicBezTo>
                    <a:pt x="8287" y="453"/>
                    <a:pt x="8406" y="406"/>
                    <a:pt x="8430" y="394"/>
                  </a:cubicBezTo>
                  <a:cubicBezTo>
                    <a:pt x="8454" y="382"/>
                    <a:pt x="8585" y="334"/>
                    <a:pt x="8585" y="311"/>
                  </a:cubicBezTo>
                  <a:cubicBezTo>
                    <a:pt x="8585" y="311"/>
                    <a:pt x="8442" y="239"/>
                    <a:pt x="8442" y="227"/>
                  </a:cubicBezTo>
                  <a:cubicBezTo>
                    <a:pt x="8466" y="215"/>
                    <a:pt x="8573" y="156"/>
                    <a:pt x="8597" y="156"/>
                  </a:cubicBezTo>
                  <a:cubicBezTo>
                    <a:pt x="8632" y="156"/>
                    <a:pt x="8716" y="239"/>
                    <a:pt x="8739" y="239"/>
                  </a:cubicBezTo>
                  <a:cubicBezTo>
                    <a:pt x="8787" y="227"/>
                    <a:pt x="8847" y="180"/>
                    <a:pt x="8894" y="168"/>
                  </a:cubicBezTo>
                  <a:cubicBezTo>
                    <a:pt x="8930" y="144"/>
                    <a:pt x="8989" y="96"/>
                    <a:pt x="9037" y="84"/>
                  </a:cubicBezTo>
                  <a:cubicBezTo>
                    <a:pt x="9061" y="84"/>
                    <a:pt x="9156" y="168"/>
                    <a:pt x="9180" y="168"/>
                  </a:cubicBezTo>
                  <a:cubicBezTo>
                    <a:pt x="9204" y="168"/>
                    <a:pt x="9323" y="84"/>
                    <a:pt x="9335" y="96"/>
                  </a:cubicBezTo>
                  <a:cubicBezTo>
                    <a:pt x="9347" y="96"/>
                    <a:pt x="9478" y="168"/>
                    <a:pt x="9478" y="180"/>
                  </a:cubicBezTo>
                  <a:cubicBezTo>
                    <a:pt x="9478" y="180"/>
                    <a:pt x="9323" y="251"/>
                    <a:pt x="9323" y="251"/>
                  </a:cubicBezTo>
                  <a:cubicBezTo>
                    <a:pt x="9359" y="263"/>
                    <a:pt x="9418" y="334"/>
                    <a:pt x="9454" y="334"/>
                  </a:cubicBezTo>
                  <a:cubicBezTo>
                    <a:pt x="9501" y="346"/>
                    <a:pt x="9561" y="263"/>
                    <a:pt x="9609" y="263"/>
                  </a:cubicBezTo>
                  <a:cubicBezTo>
                    <a:pt x="9656" y="263"/>
                    <a:pt x="9704" y="346"/>
                    <a:pt x="9751" y="346"/>
                  </a:cubicBezTo>
                  <a:cubicBezTo>
                    <a:pt x="9799" y="346"/>
                    <a:pt x="9859" y="263"/>
                    <a:pt x="9906" y="275"/>
                  </a:cubicBezTo>
                  <a:cubicBezTo>
                    <a:pt x="9954" y="275"/>
                    <a:pt x="10002" y="358"/>
                    <a:pt x="10049" y="358"/>
                  </a:cubicBezTo>
                  <a:cubicBezTo>
                    <a:pt x="10049" y="358"/>
                    <a:pt x="10192" y="287"/>
                    <a:pt x="10192" y="275"/>
                  </a:cubicBezTo>
                  <a:cubicBezTo>
                    <a:pt x="10192" y="263"/>
                    <a:pt x="10049" y="203"/>
                    <a:pt x="10061" y="191"/>
                  </a:cubicBezTo>
                  <a:cubicBezTo>
                    <a:pt x="10073" y="180"/>
                    <a:pt x="10192" y="120"/>
                    <a:pt x="10216" y="120"/>
                  </a:cubicBezTo>
                  <a:cubicBezTo>
                    <a:pt x="10240" y="120"/>
                    <a:pt x="10323" y="203"/>
                    <a:pt x="10347" y="203"/>
                  </a:cubicBezTo>
                  <a:cubicBezTo>
                    <a:pt x="10394" y="191"/>
                    <a:pt x="10466" y="144"/>
                    <a:pt x="10502" y="120"/>
                  </a:cubicBezTo>
                  <a:cubicBezTo>
                    <a:pt x="10537" y="108"/>
                    <a:pt x="10621" y="49"/>
                    <a:pt x="10656" y="49"/>
                  </a:cubicBezTo>
                  <a:cubicBezTo>
                    <a:pt x="10692" y="37"/>
                    <a:pt x="10752" y="132"/>
                    <a:pt x="10799" y="132"/>
                  </a:cubicBezTo>
                  <a:cubicBezTo>
                    <a:pt x="10847" y="132"/>
                    <a:pt x="10894" y="49"/>
                    <a:pt x="10942" y="49"/>
                  </a:cubicBezTo>
                  <a:cubicBezTo>
                    <a:pt x="10990" y="60"/>
                    <a:pt x="11037" y="132"/>
                    <a:pt x="11085" y="144"/>
                  </a:cubicBezTo>
                  <a:cubicBezTo>
                    <a:pt x="11133" y="144"/>
                    <a:pt x="11192" y="60"/>
                    <a:pt x="11240" y="60"/>
                  </a:cubicBezTo>
                  <a:cubicBezTo>
                    <a:pt x="11287" y="60"/>
                    <a:pt x="11323" y="144"/>
                    <a:pt x="11383" y="144"/>
                  </a:cubicBezTo>
                  <a:cubicBezTo>
                    <a:pt x="11418" y="144"/>
                    <a:pt x="11490" y="60"/>
                    <a:pt x="11526" y="72"/>
                  </a:cubicBezTo>
                  <a:cubicBezTo>
                    <a:pt x="11585" y="72"/>
                    <a:pt x="11621" y="156"/>
                    <a:pt x="11668" y="156"/>
                  </a:cubicBezTo>
                  <a:cubicBezTo>
                    <a:pt x="11716" y="156"/>
                    <a:pt x="11764" y="239"/>
                    <a:pt x="11811" y="239"/>
                  </a:cubicBezTo>
                  <a:cubicBezTo>
                    <a:pt x="11835" y="239"/>
                    <a:pt x="11942" y="168"/>
                    <a:pt x="11966" y="156"/>
                  </a:cubicBezTo>
                  <a:cubicBezTo>
                    <a:pt x="12002" y="144"/>
                    <a:pt x="12073" y="84"/>
                    <a:pt x="12109" y="84"/>
                  </a:cubicBezTo>
                  <a:cubicBezTo>
                    <a:pt x="12145" y="84"/>
                    <a:pt x="12216" y="168"/>
                    <a:pt x="12252" y="168"/>
                  </a:cubicBezTo>
                  <a:cubicBezTo>
                    <a:pt x="12299" y="168"/>
                    <a:pt x="12359" y="96"/>
                    <a:pt x="12407" y="96"/>
                  </a:cubicBezTo>
                  <a:cubicBezTo>
                    <a:pt x="12454" y="84"/>
                    <a:pt x="12502" y="180"/>
                    <a:pt x="12549" y="180"/>
                  </a:cubicBezTo>
                  <a:cubicBezTo>
                    <a:pt x="12597" y="180"/>
                    <a:pt x="12645" y="96"/>
                    <a:pt x="12692" y="96"/>
                  </a:cubicBezTo>
                  <a:cubicBezTo>
                    <a:pt x="12752" y="96"/>
                    <a:pt x="12788" y="180"/>
                    <a:pt x="12835" y="180"/>
                  </a:cubicBezTo>
                  <a:cubicBezTo>
                    <a:pt x="12871" y="180"/>
                    <a:pt x="12954" y="96"/>
                    <a:pt x="12990" y="108"/>
                  </a:cubicBezTo>
                  <a:cubicBezTo>
                    <a:pt x="13002" y="108"/>
                    <a:pt x="13133" y="180"/>
                    <a:pt x="13133" y="191"/>
                  </a:cubicBezTo>
                  <a:cubicBezTo>
                    <a:pt x="13133" y="203"/>
                    <a:pt x="13002" y="251"/>
                    <a:pt x="12978" y="263"/>
                  </a:cubicBezTo>
                  <a:cubicBezTo>
                    <a:pt x="12966" y="275"/>
                    <a:pt x="12823" y="346"/>
                    <a:pt x="12823" y="346"/>
                  </a:cubicBezTo>
                  <a:cubicBezTo>
                    <a:pt x="12847" y="358"/>
                    <a:pt x="12942" y="430"/>
                    <a:pt x="12966" y="430"/>
                  </a:cubicBezTo>
                  <a:cubicBezTo>
                    <a:pt x="13002" y="430"/>
                    <a:pt x="13073" y="346"/>
                    <a:pt x="13121" y="358"/>
                  </a:cubicBezTo>
                  <a:cubicBezTo>
                    <a:pt x="13169" y="358"/>
                    <a:pt x="13204" y="430"/>
                    <a:pt x="13252" y="441"/>
                  </a:cubicBezTo>
                  <a:lnTo>
                    <a:pt x="13407" y="358"/>
                  </a:lnTo>
                  <a:cubicBezTo>
                    <a:pt x="13431" y="346"/>
                    <a:pt x="13561" y="299"/>
                    <a:pt x="13561" y="287"/>
                  </a:cubicBezTo>
                  <a:cubicBezTo>
                    <a:pt x="13561" y="275"/>
                    <a:pt x="13526" y="263"/>
                    <a:pt x="13490" y="239"/>
                  </a:cubicBezTo>
                  <a:cubicBezTo>
                    <a:pt x="13454" y="215"/>
                    <a:pt x="13419" y="203"/>
                    <a:pt x="13419" y="203"/>
                  </a:cubicBezTo>
                  <a:cubicBezTo>
                    <a:pt x="13466" y="191"/>
                    <a:pt x="13526" y="120"/>
                    <a:pt x="13573" y="120"/>
                  </a:cubicBezTo>
                  <a:cubicBezTo>
                    <a:pt x="13609" y="120"/>
                    <a:pt x="13669" y="215"/>
                    <a:pt x="13716" y="203"/>
                  </a:cubicBezTo>
                  <a:cubicBezTo>
                    <a:pt x="13740" y="203"/>
                    <a:pt x="13847" y="120"/>
                    <a:pt x="13871" y="132"/>
                  </a:cubicBezTo>
                  <a:cubicBezTo>
                    <a:pt x="13883" y="132"/>
                    <a:pt x="14002" y="203"/>
                    <a:pt x="14002" y="215"/>
                  </a:cubicBezTo>
                  <a:cubicBezTo>
                    <a:pt x="14002" y="239"/>
                    <a:pt x="13847" y="275"/>
                    <a:pt x="13847" y="287"/>
                  </a:cubicBezTo>
                  <a:cubicBezTo>
                    <a:pt x="13859" y="299"/>
                    <a:pt x="13978" y="382"/>
                    <a:pt x="13990" y="370"/>
                  </a:cubicBezTo>
                  <a:cubicBezTo>
                    <a:pt x="14026" y="370"/>
                    <a:pt x="14121" y="311"/>
                    <a:pt x="14145" y="299"/>
                  </a:cubicBezTo>
                  <a:lnTo>
                    <a:pt x="14300" y="227"/>
                  </a:lnTo>
                  <a:lnTo>
                    <a:pt x="14454" y="144"/>
                  </a:lnTo>
                  <a:cubicBezTo>
                    <a:pt x="14490" y="120"/>
                    <a:pt x="14550" y="84"/>
                    <a:pt x="14597" y="72"/>
                  </a:cubicBezTo>
                  <a:cubicBezTo>
                    <a:pt x="14621" y="60"/>
                    <a:pt x="14716" y="156"/>
                    <a:pt x="14740" y="156"/>
                  </a:cubicBezTo>
                  <a:cubicBezTo>
                    <a:pt x="14788" y="156"/>
                    <a:pt x="14847" y="72"/>
                    <a:pt x="14895" y="72"/>
                  </a:cubicBezTo>
                  <a:cubicBezTo>
                    <a:pt x="14943" y="84"/>
                    <a:pt x="14978" y="156"/>
                    <a:pt x="15038" y="156"/>
                  </a:cubicBezTo>
                  <a:cubicBezTo>
                    <a:pt x="15085" y="156"/>
                    <a:pt x="15133" y="84"/>
                    <a:pt x="15181" y="84"/>
                  </a:cubicBezTo>
                  <a:cubicBezTo>
                    <a:pt x="15240" y="84"/>
                    <a:pt x="15276" y="168"/>
                    <a:pt x="15324" y="168"/>
                  </a:cubicBezTo>
                  <a:cubicBezTo>
                    <a:pt x="15359" y="168"/>
                    <a:pt x="15455" y="84"/>
                    <a:pt x="15478" y="96"/>
                  </a:cubicBezTo>
                  <a:cubicBezTo>
                    <a:pt x="15490" y="96"/>
                    <a:pt x="15621" y="168"/>
                    <a:pt x="15621" y="180"/>
                  </a:cubicBezTo>
                  <a:cubicBezTo>
                    <a:pt x="15609" y="203"/>
                    <a:pt x="15455" y="227"/>
                    <a:pt x="15466" y="251"/>
                  </a:cubicBezTo>
                  <a:cubicBezTo>
                    <a:pt x="15466" y="263"/>
                    <a:pt x="15586" y="334"/>
                    <a:pt x="15597" y="334"/>
                  </a:cubicBezTo>
                  <a:cubicBezTo>
                    <a:pt x="15621" y="346"/>
                    <a:pt x="15728" y="263"/>
                    <a:pt x="15752" y="263"/>
                  </a:cubicBezTo>
                  <a:cubicBezTo>
                    <a:pt x="15788" y="263"/>
                    <a:pt x="15871" y="334"/>
                    <a:pt x="15895" y="346"/>
                  </a:cubicBezTo>
                  <a:cubicBezTo>
                    <a:pt x="15895" y="346"/>
                    <a:pt x="15931" y="322"/>
                    <a:pt x="15967" y="311"/>
                  </a:cubicBezTo>
                  <a:cubicBezTo>
                    <a:pt x="16014" y="287"/>
                    <a:pt x="16050" y="275"/>
                    <a:pt x="16050" y="263"/>
                  </a:cubicBezTo>
                  <a:cubicBezTo>
                    <a:pt x="16050" y="263"/>
                    <a:pt x="15919" y="180"/>
                    <a:pt x="15907" y="180"/>
                  </a:cubicBezTo>
                  <a:cubicBezTo>
                    <a:pt x="15859" y="180"/>
                    <a:pt x="15812" y="263"/>
                    <a:pt x="15752" y="263"/>
                  </a:cubicBezTo>
                  <a:cubicBezTo>
                    <a:pt x="15752" y="263"/>
                    <a:pt x="15621" y="180"/>
                    <a:pt x="15621" y="180"/>
                  </a:cubicBezTo>
                  <a:cubicBezTo>
                    <a:pt x="15621" y="156"/>
                    <a:pt x="15752" y="108"/>
                    <a:pt x="15764" y="96"/>
                  </a:cubicBezTo>
                  <a:cubicBezTo>
                    <a:pt x="15788" y="84"/>
                    <a:pt x="15895" y="25"/>
                    <a:pt x="15919" y="25"/>
                  </a:cubicBezTo>
                  <a:cubicBezTo>
                    <a:pt x="15955" y="25"/>
                    <a:pt x="16026" y="108"/>
                    <a:pt x="16062" y="108"/>
                  </a:cubicBezTo>
                  <a:cubicBezTo>
                    <a:pt x="16098" y="96"/>
                    <a:pt x="16169" y="191"/>
                    <a:pt x="16205" y="191"/>
                  </a:cubicBezTo>
                  <a:cubicBezTo>
                    <a:pt x="16228" y="191"/>
                    <a:pt x="16336" y="120"/>
                    <a:pt x="16348" y="108"/>
                  </a:cubicBezTo>
                  <a:cubicBezTo>
                    <a:pt x="16395" y="96"/>
                    <a:pt x="16467" y="37"/>
                    <a:pt x="16502" y="37"/>
                  </a:cubicBezTo>
                  <a:cubicBezTo>
                    <a:pt x="16538" y="37"/>
                    <a:pt x="16609" y="120"/>
                    <a:pt x="16645" y="120"/>
                  </a:cubicBezTo>
                  <a:cubicBezTo>
                    <a:pt x="16681" y="120"/>
                    <a:pt x="16764" y="37"/>
                    <a:pt x="16800" y="49"/>
                  </a:cubicBezTo>
                  <a:cubicBezTo>
                    <a:pt x="16836" y="49"/>
                    <a:pt x="16907" y="108"/>
                    <a:pt x="16931" y="132"/>
                  </a:cubicBezTo>
                  <a:cubicBezTo>
                    <a:pt x="16955" y="144"/>
                    <a:pt x="17050" y="215"/>
                    <a:pt x="17074" y="215"/>
                  </a:cubicBezTo>
                  <a:cubicBezTo>
                    <a:pt x="17121" y="215"/>
                    <a:pt x="17169" y="299"/>
                    <a:pt x="17217" y="299"/>
                  </a:cubicBezTo>
                  <a:cubicBezTo>
                    <a:pt x="17229" y="299"/>
                    <a:pt x="17371" y="227"/>
                    <a:pt x="17371" y="215"/>
                  </a:cubicBezTo>
                  <a:cubicBezTo>
                    <a:pt x="17371" y="215"/>
                    <a:pt x="17336" y="191"/>
                    <a:pt x="17300" y="180"/>
                  </a:cubicBezTo>
                  <a:cubicBezTo>
                    <a:pt x="17264" y="156"/>
                    <a:pt x="17229" y="132"/>
                    <a:pt x="17229" y="132"/>
                  </a:cubicBezTo>
                  <a:cubicBezTo>
                    <a:pt x="17264" y="132"/>
                    <a:pt x="17336" y="60"/>
                    <a:pt x="17383" y="60"/>
                  </a:cubicBezTo>
                  <a:cubicBezTo>
                    <a:pt x="17419" y="60"/>
                    <a:pt x="17479" y="144"/>
                    <a:pt x="17526" y="144"/>
                  </a:cubicBezTo>
                  <a:cubicBezTo>
                    <a:pt x="17574" y="144"/>
                    <a:pt x="17622" y="72"/>
                    <a:pt x="17669" y="72"/>
                  </a:cubicBezTo>
                  <a:cubicBezTo>
                    <a:pt x="17717" y="60"/>
                    <a:pt x="17764" y="156"/>
                    <a:pt x="17812" y="156"/>
                  </a:cubicBezTo>
                  <a:cubicBezTo>
                    <a:pt x="17860" y="156"/>
                    <a:pt x="17919" y="72"/>
                    <a:pt x="17967" y="72"/>
                  </a:cubicBezTo>
                  <a:cubicBezTo>
                    <a:pt x="18014" y="72"/>
                    <a:pt x="18062" y="156"/>
                    <a:pt x="18110" y="156"/>
                  </a:cubicBezTo>
                  <a:cubicBezTo>
                    <a:pt x="18145" y="156"/>
                    <a:pt x="18217" y="72"/>
                    <a:pt x="18253" y="84"/>
                  </a:cubicBezTo>
                  <a:cubicBezTo>
                    <a:pt x="18288" y="84"/>
                    <a:pt x="18372" y="168"/>
                    <a:pt x="18395" y="168"/>
                  </a:cubicBezTo>
                  <a:cubicBezTo>
                    <a:pt x="18443" y="156"/>
                    <a:pt x="18514" y="108"/>
                    <a:pt x="18550" y="84"/>
                  </a:cubicBezTo>
                  <a:lnTo>
                    <a:pt x="18705" y="13"/>
                  </a:lnTo>
                  <a:lnTo>
                    <a:pt x="18979" y="180"/>
                  </a:lnTo>
                  <a:lnTo>
                    <a:pt x="18824" y="263"/>
                  </a:lnTo>
                  <a:cubicBezTo>
                    <a:pt x="18800" y="275"/>
                    <a:pt x="18681" y="322"/>
                    <a:pt x="18669" y="334"/>
                  </a:cubicBezTo>
                  <a:cubicBezTo>
                    <a:pt x="18669" y="346"/>
                    <a:pt x="18800" y="418"/>
                    <a:pt x="18812" y="418"/>
                  </a:cubicBezTo>
                  <a:cubicBezTo>
                    <a:pt x="18860" y="430"/>
                    <a:pt x="18919" y="346"/>
                    <a:pt x="18967" y="346"/>
                  </a:cubicBezTo>
                  <a:cubicBezTo>
                    <a:pt x="18991" y="346"/>
                    <a:pt x="19086" y="418"/>
                    <a:pt x="19110" y="430"/>
                  </a:cubicBezTo>
                  <a:cubicBezTo>
                    <a:pt x="19157" y="453"/>
                    <a:pt x="19193" y="489"/>
                    <a:pt x="19241" y="513"/>
                  </a:cubicBezTo>
                  <a:cubicBezTo>
                    <a:pt x="19253" y="489"/>
                    <a:pt x="19396" y="465"/>
                    <a:pt x="19396" y="441"/>
                  </a:cubicBezTo>
                  <a:cubicBezTo>
                    <a:pt x="19396" y="406"/>
                    <a:pt x="19265" y="382"/>
                    <a:pt x="19253" y="346"/>
                  </a:cubicBezTo>
                  <a:cubicBezTo>
                    <a:pt x="19265" y="322"/>
                    <a:pt x="19407" y="299"/>
                    <a:pt x="19407" y="275"/>
                  </a:cubicBezTo>
                  <a:cubicBezTo>
                    <a:pt x="19407" y="275"/>
                    <a:pt x="19372" y="251"/>
                    <a:pt x="19348" y="227"/>
                  </a:cubicBezTo>
                  <a:cubicBezTo>
                    <a:pt x="19312" y="203"/>
                    <a:pt x="19276" y="191"/>
                    <a:pt x="19276" y="191"/>
                  </a:cubicBezTo>
                  <a:cubicBezTo>
                    <a:pt x="19312" y="180"/>
                    <a:pt x="19384" y="108"/>
                    <a:pt x="19419" y="108"/>
                  </a:cubicBezTo>
                  <a:cubicBezTo>
                    <a:pt x="19467" y="108"/>
                    <a:pt x="19527" y="203"/>
                    <a:pt x="19562" y="191"/>
                  </a:cubicBezTo>
                  <a:cubicBezTo>
                    <a:pt x="19586" y="191"/>
                    <a:pt x="19705" y="120"/>
                    <a:pt x="19717" y="120"/>
                  </a:cubicBezTo>
                  <a:cubicBezTo>
                    <a:pt x="19729" y="132"/>
                    <a:pt x="19860" y="191"/>
                    <a:pt x="19860" y="203"/>
                  </a:cubicBezTo>
                  <a:cubicBezTo>
                    <a:pt x="19848" y="227"/>
                    <a:pt x="19693" y="263"/>
                    <a:pt x="19705" y="287"/>
                  </a:cubicBezTo>
                  <a:cubicBezTo>
                    <a:pt x="19705" y="287"/>
                    <a:pt x="19836" y="370"/>
                    <a:pt x="19836" y="370"/>
                  </a:cubicBezTo>
                  <a:cubicBezTo>
                    <a:pt x="19884" y="358"/>
                    <a:pt x="19967" y="311"/>
                    <a:pt x="19991" y="287"/>
                  </a:cubicBezTo>
                  <a:lnTo>
                    <a:pt x="20146" y="215"/>
                  </a:lnTo>
                  <a:lnTo>
                    <a:pt x="20300" y="132"/>
                  </a:lnTo>
                  <a:cubicBezTo>
                    <a:pt x="20324" y="120"/>
                    <a:pt x="20419" y="60"/>
                    <a:pt x="20455" y="60"/>
                  </a:cubicBezTo>
                  <a:cubicBezTo>
                    <a:pt x="20503" y="60"/>
                    <a:pt x="20550" y="144"/>
                    <a:pt x="20586" y="144"/>
                  </a:cubicBezTo>
                  <a:cubicBezTo>
                    <a:pt x="20610" y="144"/>
                    <a:pt x="20729" y="60"/>
                    <a:pt x="20741" y="60"/>
                  </a:cubicBezTo>
                  <a:cubicBezTo>
                    <a:pt x="20765" y="72"/>
                    <a:pt x="20884" y="144"/>
                    <a:pt x="20884" y="156"/>
                  </a:cubicBezTo>
                  <a:cubicBezTo>
                    <a:pt x="20884" y="156"/>
                    <a:pt x="20848" y="168"/>
                    <a:pt x="20800" y="191"/>
                  </a:cubicBezTo>
                  <a:cubicBezTo>
                    <a:pt x="20765" y="215"/>
                    <a:pt x="20729" y="227"/>
                    <a:pt x="20729" y="227"/>
                  </a:cubicBezTo>
                  <a:cubicBezTo>
                    <a:pt x="20765" y="239"/>
                    <a:pt x="20836" y="311"/>
                    <a:pt x="20872" y="311"/>
                  </a:cubicBezTo>
                  <a:cubicBezTo>
                    <a:pt x="20908" y="311"/>
                    <a:pt x="20979" y="227"/>
                    <a:pt x="21027" y="239"/>
                  </a:cubicBezTo>
                  <a:cubicBezTo>
                    <a:pt x="21062" y="239"/>
                    <a:pt x="21122" y="322"/>
                    <a:pt x="21158" y="322"/>
                  </a:cubicBezTo>
                  <a:cubicBezTo>
                    <a:pt x="21170" y="322"/>
                    <a:pt x="21312" y="251"/>
                    <a:pt x="21312" y="239"/>
                  </a:cubicBezTo>
                  <a:cubicBezTo>
                    <a:pt x="21312" y="227"/>
                    <a:pt x="21170" y="168"/>
                    <a:pt x="21170" y="156"/>
                  </a:cubicBezTo>
                  <a:cubicBezTo>
                    <a:pt x="21181" y="144"/>
                    <a:pt x="21312" y="84"/>
                    <a:pt x="21324" y="84"/>
                  </a:cubicBezTo>
                  <a:cubicBezTo>
                    <a:pt x="21360" y="84"/>
                    <a:pt x="21443" y="168"/>
                    <a:pt x="21467" y="168"/>
                  </a:cubicBezTo>
                  <a:cubicBezTo>
                    <a:pt x="21515" y="156"/>
                    <a:pt x="21586" y="108"/>
                    <a:pt x="21622" y="84"/>
                  </a:cubicBezTo>
                  <a:cubicBezTo>
                    <a:pt x="21646" y="72"/>
                    <a:pt x="21729" y="13"/>
                    <a:pt x="21777" y="13"/>
                  </a:cubicBezTo>
                  <a:cubicBezTo>
                    <a:pt x="21789" y="13"/>
                    <a:pt x="21896" y="84"/>
                    <a:pt x="21908" y="96"/>
                  </a:cubicBezTo>
                  <a:cubicBezTo>
                    <a:pt x="21932" y="108"/>
                    <a:pt x="22027" y="180"/>
                    <a:pt x="22051" y="180"/>
                  </a:cubicBezTo>
                  <a:cubicBezTo>
                    <a:pt x="22074" y="180"/>
                    <a:pt x="22182" y="120"/>
                    <a:pt x="22205" y="108"/>
                  </a:cubicBezTo>
                  <a:cubicBezTo>
                    <a:pt x="22229" y="96"/>
                    <a:pt x="22324" y="25"/>
                    <a:pt x="22360" y="25"/>
                  </a:cubicBezTo>
                  <a:cubicBezTo>
                    <a:pt x="22396" y="25"/>
                    <a:pt x="22455" y="108"/>
                    <a:pt x="22491" y="108"/>
                  </a:cubicBezTo>
                  <a:cubicBezTo>
                    <a:pt x="22539" y="108"/>
                    <a:pt x="22598" y="37"/>
                    <a:pt x="22646" y="37"/>
                  </a:cubicBezTo>
                  <a:cubicBezTo>
                    <a:pt x="22694" y="37"/>
                    <a:pt x="22741" y="120"/>
                    <a:pt x="22789" y="120"/>
                  </a:cubicBezTo>
                  <a:cubicBezTo>
                    <a:pt x="22836" y="120"/>
                    <a:pt x="22896" y="37"/>
                    <a:pt x="22944" y="37"/>
                  </a:cubicBezTo>
                  <a:cubicBezTo>
                    <a:pt x="22991" y="49"/>
                    <a:pt x="23027" y="120"/>
                    <a:pt x="23075" y="132"/>
                  </a:cubicBezTo>
                  <a:cubicBezTo>
                    <a:pt x="23134" y="132"/>
                    <a:pt x="23182" y="49"/>
                    <a:pt x="23229" y="49"/>
                  </a:cubicBezTo>
                  <a:cubicBezTo>
                    <a:pt x="23277" y="49"/>
                    <a:pt x="23325" y="132"/>
                    <a:pt x="23372" y="132"/>
                  </a:cubicBezTo>
                  <a:cubicBezTo>
                    <a:pt x="23420" y="132"/>
                    <a:pt x="23479" y="60"/>
                    <a:pt x="23527" y="60"/>
                  </a:cubicBezTo>
                  <a:cubicBezTo>
                    <a:pt x="23575" y="60"/>
                    <a:pt x="23610" y="144"/>
                    <a:pt x="23658" y="144"/>
                  </a:cubicBezTo>
                  <a:cubicBezTo>
                    <a:pt x="23718" y="144"/>
                    <a:pt x="23765" y="60"/>
                    <a:pt x="23813" y="60"/>
                  </a:cubicBezTo>
                  <a:cubicBezTo>
                    <a:pt x="23860" y="60"/>
                    <a:pt x="23908" y="144"/>
                    <a:pt x="23956" y="144"/>
                  </a:cubicBezTo>
                  <a:cubicBezTo>
                    <a:pt x="24003" y="156"/>
                    <a:pt x="24063" y="72"/>
                    <a:pt x="24110" y="72"/>
                  </a:cubicBezTo>
                  <a:cubicBezTo>
                    <a:pt x="24158" y="72"/>
                    <a:pt x="24194" y="156"/>
                    <a:pt x="24253" y="156"/>
                  </a:cubicBezTo>
                  <a:cubicBezTo>
                    <a:pt x="24301" y="156"/>
                    <a:pt x="24349" y="84"/>
                    <a:pt x="24396" y="84"/>
                  </a:cubicBezTo>
                  <a:cubicBezTo>
                    <a:pt x="24444" y="84"/>
                    <a:pt x="24491" y="168"/>
                    <a:pt x="24539" y="168"/>
                  </a:cubicBezTo>
                  <a:cubicBezTo>
                    <a:pt x="24575" y="168"/>
                    <a:pt x="24658" y="84"/>
                    <a:pt x="24694" y="84"/>
                  </a:cubicBezTo>
                  <a:cubicBezTo>
                    <a:pt x="24706" y="84"/>
                    <a:pt x="24837" y="168"/>
                    <a:pt x="24837" y="168"/>
                  </a:cubicBezTo>
                  <a:cubicBezTo>
                    <a:pt x="24825" y="191"/>
                    <a:pt x="24670" y="227"/>
                    <a:pt x="24682" y="251"/>
                  </a:cubicBezTo>
                  <a:cubicBezTo>
                    <a:pt x="24682" y="263"/>
                    <a:pt x="24801" y="334"/>
                    <a:pt x="24813" y="334"/>
                  </a:cubicBezTo>
                  <a:cubicBezTo>
                    <a:pt x="24837" y="334"/>
                    <a:pt x="24956" y="263"/>
                    <a:pt x="24968" y="263"/>
                  </a:cubicBezTo>
                  <a:cubicBezTo>
                    <a:pt x="24991" y="251"/>
                    <a:pt x="25122" y="191"/>
                    <a:pt x="25122" y="180"/>
                  </a:cubicBezTo>
                  <a:cubicBezTo>
                    <a:pt x="25122" y="180"/>
                    <a:pt x="24991" y="96"/>
                    <a:pt x="24980" y="96"/>
                  </a:cubicBezTo>
                  <a:cubicBezTo>
                    <a:pt x="25027" y="96"/>
                    <a:pt x="25087" y="13"/>
                    <a:pt x="25134" y="13"/>
                  </a:cubicBezTo>
                  <a:cubicBezTo>
                    <a:pt x="25158" y="25"/>
                    <a:pt x="25253" y="96"/>
                    <a:pt x="25277" y="108"/>
                  </a:cubicBezTo>
                  <a:cubicBezTo>
                    <a:pt x="25301" y="120"/>
                    <a:pt x="25420" y="180"/>
                    <a:pt x="25420" y="191"/>
                  </a:cubicBezTo>
                  <a:cubicBezTo>
                    <a:pt x="25420" y="191"/>
                    <a:pt x="25265" y="263"/>
                    <a:pt x="25265" y="263"/>
                  </a:cubicBezTo>
                  <a:cubicBezTo>
                    <a:pt x="25301" y="275"/>
                    <a:pt x="25349" y="346"/>
                    <a:pt x="25396" y="346"/>
                  </a:cubicBezTo>
                  <a:cubicBezTo>
                    <a:pt x="25444" y="358"/>
                    <a:pt x="25515" y="275"/>
                    <a:pt x="25551" y="275"/>
                  </a:cubicBezTo>
                  <a:cubicBezTo>
                    <a:pt x="25587" y="275"/>
                    <a:pt x="25658" y="358"/>
                    <a:pt x="25694" y="358"/>
                  </a:cubicBezTo>
                  <a:cubicBezTo>
                    <a:pt x="25742" y="346"/>
                    <a:pt x="25813" y="299"/>
                    <a:pt x="25849" y="275"/>
                  </a:cubicBezTo>
                  <a:lnTo>
                    <a:pt x="26004" y="203"/>
                  </a:lnTo>
                  <a:lnTo>
                    <a:pt x="26146" y="120"/>
                  </a:lnTo>
                  <a:cubicBezTo>
                    <a:pt x="26170" y="120"/>
                    <a:pt x="26277" y="49"/>
                    <a:pt x="26301" y="49"/>
                  </a:cubicBezTo>
                  <a:cubicBezTo>
                    <a:pt x="26325" y="49"/>
                    <a:pt x="26420" y="120"/>
                    <a:pt x="26444" y="132"/>
                  </a:cubicBezTo>
                  <a:cubicBezTo>
                    <a:pt x="26480" y="156"/>
                    <a:pt x="26539" y="203"/>
                    <a:pt x="26587" y="215"/>
                  </a:cubicBezTo>
                  <a:cubicBezTo>
                    <a:pt x="26611" y="227"/>
                    <a:pt x="26706" y="144"/>
                    <a:pt x="26730" y="144"/>
                  </a:cubicBezTo>
                  <a:cubicBezTo>
                    <a:pt x="26789" y="144"/>
                    <a:pt x="26825" y="215"/>
                    <a:pt x="26873" y="227"/>
                  </a:cubicBezTo>
                  <a:cubicBezTo>
                    <a:pt x="26920" y="227"/>
                    <a:pt x="26968" y="311"/>
                    <a:pt x="27016" y="311"/>
                  </a:cubicBezTo>
                  <a:cubicBezTo>
                    <a:pt x="27039" y="311"/>
                    <a:pt x="27147" y="239"/>
                    <a:pt x="27170" y="239"/>
                  </a:cubicBezTo>
                  <a:cubicBezTo>
                    <a:pt x="27194" y="215"/>
                    <a:pt x="27277" y="156"/>
                    <a:pt x="27313" y="156"/>
                  </a:cubicBezTo>
                  <a:cubicBezTo>
                    <a:pt x="27361" y="156"/>
                    <a:pt x="27408" y="239"/>
                    <a:pt x="27456" y="239"/>
                  </a:cubicBezTo>
                  <a:cubicBezTo>
                    <a:pt x="27504" y="239"/>
                    <a:pt x="27575" y="156"/>
                    <a:pt x="27611" y="168"/>
                  </a:cubicBezTo>
                  <a:cubicBezTo>
                    <a:pt x="27658" y="168"/>
                    <a:pt x="27706" y="251"/>
                    <a:pt x="27754" y="251"/>
                  </a:cubicBezTo>
                  <a:cubicBezTo>
                    <a:pt x="27801" y="251"/>
                    <a:pt x="27849" y="168"/>
                    <a:pt x="27909" y="168"/>
                  </a:cubicBezTo>
                  <a:cubicBezTo>
                    <a:pt x="27944" y="168"/>
                    <a:pt x="28004" y="263"/>
                    <a:pt x="28039" y="251"/>
                  </a:cubicBezTo>
                  <a:cubicBezTo>
                    <a:pt x="28099" y="251"/>
                    <a:pt x="28147" y="180"/>
                    <a:pt x="28194" y="180"/>
                  </a:cubicBezTo>
                  <a:cubicBezTo>
                    <a:pt x="28242" y="180"/>
                    <a:pt x="28290" y="263"/>
                    <a:pt x="28337" y="263"/>
                  </a:cubicBezTo>
                  <a:cubicBezTo>
                    <a:pt x="28373" y="263"/>
                    <a:pt x="28444" y="180"/>
                    <a:pt x="28492" y="191"/>
                  </a:cubicBezTo>
                  <a:cubicBezTo>
                    <a:pt x="28504" y="191"/>
                    <a:pt x="28623" y="263"/>
                    <a:pt x="28623" y="275"/>
                  </a:cubicBezTo>
                  <a:cubicBezTo>
                    <a:pt x="28623" y="299"/>
                    <a:pt x="28468" y="322"/>
                    <a:pt x="28468" y="346"/>
                  </a:cubicBezTo>
                  <a:cubicBezTo>
                    <a:pt x="28480" y="382"/>
                    <a:pt x="28599" y="406"/>
                    <a:pt x="28611" y="430"/>
                  </a:cubicBezTo>
                  <a:cubicBezTo>
                    <a:pt x="28599" y="465"/>
                    <a:pt x="28456" y="477"/>
                    <a:pt x="28456" y="513"/>
                  </a:cubicBezTo>
                  <a:cubicBezTo>
                    <a:pt x="28456" y="513"/>
                    <a:pt x="28587" y="596"/>
                    <a:pt x="28599" y="596"/>
                  </a:cubicBezTo>
                  <a:cubicBezTo>
                    <a:pt x="28647" y="596"/>
                    <a:pt x="28694" y="525"/>
                    <a:pt x="28754" y="513"/>
                  </a:cubicBezTo>
                  <a:cubicBezTo>
                    <a:pt x="28742" y="489"/>
                    <a:pt x="28611" y="465"/>
                    <a:pt x="28611" y="430"/>
                  </a:cubicBezTo>
                  <a:cubicBezTo>
                    <a:pt x="28611" y="418"/>
                    <a:pt x="28742" y="370"/>
                    <a:pt x="28766" y="358"/>
                  </a:cubicBezTo>
                  <a:cubicBezTo>
                    <a:pt x="28813" y="334"/>
                    <a:pt x="28873" y="311"/>
                    <a:pt x="28921" y="275"/>
                  </a:cubicBezTo>
                  <a:cubicBezTo>
                    <a:pt x="28861" y="263"/>
                    <a:pt x="28837" y="203"/>
                    <a:pt x="28778" y="191"/>
                  </a:cubicBezTo>
                  <a:cubicBezTo>
                    <a:pt x="28801" y="203"/>
                    <a:pt x="28897" y="120"/>
                    <a:pt x="28932" y="120"/>
                  </a:cubicBezTo>
                  <a:cubicBezTo>
                    <a:pt x="28968" y="120"/>
                    <a:pt x="29028" y="203"/>
                    <a:pt x="29075" y="203"/>
                  </a:cubicBezTo>
                  <a:cubicBezTo>
                    <a:pt x="29087" y="203"/>
                    <a:pt x="29218" y="120"/>
                    <a:pt x="29218" y="120"/>
                  </a:cubicBezTo>
                  <a:cubicBezTo>
                    <a:pt x="29242" y="132"/>
                    <a:pt x="29361" y="203"/>
                    <a:pt x="29361" y="215"/>
                  </a:cubicBezTo>
                  <a:cubicBezTo>
                    <a:pt x="29361" y="215"/>
                    <a:pt x="29206" y="287"/>
                    <a:pt x="29206" y="287"/>
                  </a:cubicBezTo>
                  <a:cubicBezTo>
                    <a:pt x="29242" y="299"/>
                    <a:pt x="29302" y="370"/>
                    <a:pt x="29349" y="370"/>
                  </a:cubicBezTo>
                  <a:cubicBezTo>
                    <a:pt x="29385" y="382"/>
                    <a:pt x="29456" y="299"/>
                    <a:pt x="29504" y="299"/>
                  </a:cubicBezTo>
                  <a:cubicBezTo>
                    <a:pt x="29540" y="299"/>
                    <a:pt x="29599" y="382"/>
                    <a:pt x="29635" y="382"/>
                  </a:cubicBezTo>
                  <a:cubicBezTo>
                    <a:pt x="29683" y="370"/>
                    <a:pt x="29766" y="322"/>
                    <a:pt x="29790" y="299"/>
                  </a:cubicBezTo>
                  <a:lnTo>
                    <a:pt x="29944" y="227"/>
                  </a:lnTo>
                  <a:cubicBezTo>
                    <a:pt x="29968" y="215"/>
                    <a:pt x="30075" y="144"/>
                    <a:pt x="30099" y="144"/>
                  </a:cubicBezTo>
                  <a:cubicBezTo>
                    <a:pt x="30147" y="144"/>
                    <a:pt x="30195" y="227"/>
                    <a:pt x="30242" y="227"/>
                  </a:cubicBezTo>
                  <a:cubicBezTo>
                    <a:pt x="30278" y="239"/>
                    <a:pt x="30349" y="156"/>
                    <a:pt x="30385" y="156"/>
                  </a:cubicBezTo>
                  <a:cubicBezTo>
                    <a:pt x="30445" y="168"/>
                    <a:pt x="30468" y="227"/>
                    <a:pt x="30528" y="239"/>
                  </a:cubicBezTo>
                  <a:cubicBezTo>
                    <a:pt x="30564" y="251"/>
                    <a:pt x="30647" y="168"/>
                    <a:pt x="30683" y="168"/>
                  </a:cubicBezTo>
                  <a:cubicBezTo>
                    <a:pt x="30706" y="168"/>
                    <a:pt x="30802" y="239"/>
                    <a:pt x="30826" y="251"/>
                  </a:cubicBezTo>
                  <a:cubicBezTo>
                    <a:pt x="30849" y="263"/>
                    <a:pt x="30933" y="334"/>
                    <a:pt x="30957" y="334"/>
                  </a:cubicBezTo>
                  <a:cubicBezTo>
                    <a:pt x="30980" y="334"/>
                    <a:pt x="31099" y="263"/>
                    <a:pt x="31111" y="251"/>
                  </a:cubicBezTo>
                  <a:cubicBezTo>
                    <a:pt x="31147" y="239"/>
                    <a:pt x="31218" y="191"/>
                    <a:pt x="31266" y="180"/>
                  </a:cubicBezTo>
                  <a:cubicBezTo>
                    <a:pt x="31290" y="168"/>
                    <a:pt x="31373" y="263"/>
                    <a:pt x="31409" y="263"/>
                  </a:cubicBezTo>
                  <a:cubicBezTo>
                    <a:pt x="31433" y="263"/>
                    <a:pt x="31528" y="180"/>
                    <a:pt x="31564" y="191"/>
                  </a:cubicBezTo>
                  <a:cubicBezTo>
                    <a:pt x="31599" y="191"/>
                    <a:pt x="31659" y="251"/>
                    <a:pt x="31695" y="275"/>
                  </a:cubicBezTo>
                  <a:cubicBezTo>
                    <a:pt x="31719" y="287"/>
                    <a:pt x="31802" y="346"/>
                    <a:pt x="31838" y="358"/>
                  </a:cubicBezTo>
                  <a:cubicBezTo>
                    <a:pt x="31838" y="358"/>
                    <a:pt x="31992" y="287"/>
                    <a:pt x="31992" y="275"/>
                  </a:cubicBezTo>
                  <a:cubicBezTo>
                    <a:pt x="31992" y="275"/>
                    <a:pt x="31861" y="191"/>
                    <a:pt x="31849" y="191"/>
                  </a:cubicBezTo>
                  <a:cubicBezTo>
                    <a:pt x="31897" y="191"/>
                    <a:pt x="31957" y="120"/>
                    <a:pt x="32004" y="120"/>
                  </a:cubicBezTo>
                  <a:cubicBezTo>
                    <a:pt x="32040" y="120"/>
                    <a:pt x="32111" y="191"/>
                    <a:pt x="32147" y="203"/>
                  </a:cubicBezTo>
                  <a:cubicBezTo>
                    <a:pt x="32195" y="215"/>
                    <a:pt x="32242" y="263"/>
                    <a:pt x="32278" y="287"/>
                  </a:cubicBezTo>
                  <a:cubicBezTo>
                    <a:pt x="32302" y="299"/>
                    <a:pt x="32385" y="370"/>
                    <a:pt x="32421" y="370"/>
                  </a:cubicBezTo>
                  <a:cubicBezTo>
                    <a:pt x="32469" y="370"/>
                    <a:pt x="32504" y="453"/>
                    <a:pt x="32564" y="453"/>
                  </a:cubicBezTo>
                  <a:cubicBezTo>
                    <a:pt x="32600" y="453"/>
                    <a:pt x="32683" y="394"/>
                    <a:pt x="32707" y="382"/>
                  </a:cubicBezTo>
                  <a:cubicBezTo>
                    <a:pt x="32766" y="358"/>
                    <a:pt x="32814" y="322"/>
                    <a:pt x="32862" y="299"/>
                  </a:cubicBezTo>
                  <a:cubicBezTo>
                    <a:pt x="32897" y="287"/>
                    <a:pt x="32981" y="227"/>
                    <a:pt x="33016" y="227"/>
                  </a:cubicBezTo>
                  <a:cubicBezTo>
                    <a:pt x="33052" y="215"/>
                    <a:pt x="33123" y="311"/>
                    <a:pt x="33159" y="311"/>
                  </a:cubicBezTo>
                  <a:cubicBezTo>
                    <a:pt x="33207" y="311"/>
                    <a:pt x="33266" y="227"/>
                    <a:pt x="33314" y="227"/>
                  </a:cubicBezTo>
                  <a:cubicBezTo>
                    <a:pt x="33362" y="227"/>
                    <a:pt x="33397" y="311"/>
                    <a:pt x="33445" y="311"/>
                  </a:cubicBezTo>
                  <a:cubicBezTo>
                    <a:pt x="33493" y="322"/>
                    <a:pt x="33552" y="239"/>
                    <a:pt x="33600" y="239"/>
                  </a:cubicBezTo>
                  <a:cubicBezTo>
                    <a:pt x="33635" y="239"/>
                    <a:pt x="33695" y="322"/>
                    <a:pt x="33743" y="322"/>
                  </a:cubicBezTo>
                  <a:cubicBezTo>
                    <a:pt x="33766" y="322"/>
                    <a:pt x="33874" y="263"/>
                    <a:pt x="33897" y="251"/>
                  </a:cubicBezTo>
                  <a:cubicBezTo>
                    <a:pt x="33909" y="239"/>
                    <a:pt x="34028" y="168"/>
                    <a:pt x="34040" y="168"/>
                  </a:cubicBezTo>
                  <a:cubicBezTo>
                    <a:pt x="34052" y="168"/>
                    <a:pt x="34183" y="251"/>
                    <a:pt x="34183" y="251"/>
                  </a:cubicBezTo>
                  <a:cubicBezTo>
                    <a:pt x="34183" y="263"/>
                    <a:pt x="34040" y="334"/>
                    <a:pt x="34028" y="334"/>
                  </a:cubicBezTo>
                  <a:cubicBezTo>
                    <a:pt x="34076" y="334"/>
                    <a:pt x="34124" y="418"/>
                    <a:pt x="34171" y="418"/>
                  </a:cubicBezTo>
                  <a:cubicBezTo>
                    <a:pt x="34207" y="418"/>
                    <a:pt x="34290" y="346"/>
                    <a:pt x="34326" y="334"/>
                  </a:cubicBezTo>
                  <a:cubicBezTo>
                    <a:pt x="34374" y="322"/>
                    <a:pt x="34433" y="287"/>
                    <a:pt x="34481" y="263"/>
                  </a:cubicBezTo>
                  <a:cubicBezTo>
                    <a:pt x="34516" y="239"/>
                    <a:pt x="34576" y="203"/>
                    <a:pt x="34624" y="180"/>
                  </a:cubicBezTo>
                  <a:cubicBezTo>
                    <a:pt x="34647" y="180"/>
                    <a:pt x="34743" y="263"/>
                    <a:pt x="34767" y="275"/>
                  </a:cubicBezTo>
                  <a:cubicBezTo>
                    <a:pt x="34790" y="275"/>
                    <a:pt x="34897" y="203"/>
                    <a:pt x="34921" y="191"/>
                  </a:cubicBezTo>
                  <a:cubicBezTo>
                    <a:pt x="34945" y="180"/>
                    <a:pt x="35040" y="120"/>
                    <a:pt x="35076" y="120"/>
                  </a:cubicBezTo>
                  <a:cubicBezTo>
                    <a:pt x="35100" y="120"/>
                    <a:pt x="35195" y="191"/>
                    <a:pt x="35219" y="203"/>
                  </a:cubicBezTo>
                  <a:cubicBezTo>
                    <a:pt x="35243" y="215"/>
                    <a:pt x="35302" y="275"/>
                    <a:pt x="35350" y="287"/>
                  </a:cubicBezTo>
                  <a:cubicBezTo>
                    <a:pt x="35374" y="287"/>
                    <a:pt x="35469" y="203"/>
                    <a:pt x="35505" y="203"/>
                  </a:cubicBezTo>
                  <a:cubicBezTo>
                    <a:pt x="35552" y="203"/>
                    <a:pt x="35600" y="287"/>
                    <a:pt x="35648" y="287"/>
                  </a:cubicBezTo>
                  <a:cubicBezTo>
                    <a:pt x="35695" y="299"/>
                    <a:pt x="35731" y="370"/>
                    <a:pt x="35779" y="382"/>
                  </a:cubicBezTo>
                  <a:cubicBezTo>
                    <a:pt x="35814" y="382"/>
                    <a:pt x="35910" y="311"/>
                    <a:pt x="35933" y="299"/>
                  </a:cubicBezTo>
                  <a:cubicBezTo>
                    <a:pt x="35969" y="287"/>
                    <a:pt x="36040" y="227"/>
                    <a:pt x="36088" y="227"/>
                  </a:cubicBezTo>
                  <a:cubicBezTo>
                    <a:pt x="36124" y="215"/>
                    <a:pt x="36195" y="311"/>
                    <a:pt x="36231" y="311"/>
                  </a:cubicBezTo>
                  <a:cubicBezTo>
                    <a:pt x="36267" y="311"/>
                    <a:pt x="36350" y="227"/>
                    <a:pt x="36386" y="227"/>
                  </a:cubicBezTo>
                  <a:cubicBezTo>
                    <a:pt x="36398" y="239"/>
                    <a:pt x="36517" y="311"/>
                    <a:pt x="36517" y="311"/>
                  </a:cubicBezTo>
                  <a:cubicBezTo>
                    <a:pt x="36517" y="322"/>
                    <a:pt x="36374" y="394"/>
                    <a:pt x="36362" y="394"/>
                  </a:cubicBezTo>
                  <a:cubicBezTo>
                    <a:pt x="36421" y="394"/>
                    <a:pt x="36457" y="477"/>
                    <a:pt x="36505" y="477"/>
                  </a:cubicBezTo>
                  <a:cubicBezTo>
                    <a:pt x="36541" y="477"/>
                    <a:pt x="36624" y="406"/>
                    <a:pt x="36660" y="406"/>
                  </a:cubicBezTo>
                  <a:cubicBezTo>
                    <a:pt x="36707" y="382"/>
                    <a:pt x="36767" y="346"/>
                    <a:pt x="36814" y="322"/>
                  </a:cubicBezTo>
                  <a:cubicBezTo>
                    <a:pt x="36838" y="311"/>
                    <a:pt x="36933" y="251"/>
                    <a:pt x="36969" y="251"/>
                  </a:cubicBezTo>
                  <a:cubicBezTo>
                    <a:pt x="37005" y="239"/>
                    <a:pt x="37064" y="334"/>
                    <a:pt x="37100" y="334"/>
                  </a:cubicBezTo>
                  <a:cubicBezTo>
                    <a:pt x="37136" y="334"/>
                    <a:pt x="37231" y="251"/>
                    <a:pt x="37255" y="251"/>
                  </a:cubicBezTo>
                  <a:cubicBezTo>
                    <a:pt x="37303" y="263"/>
                    <a:pt x="37362" y="322"/>
                    <a:pt x="37398" y="334"/>
                  </a:cubicBezTo>
                  <a:cubicBezTo>
                    <a:pt x="37422" y="346"/>
                    <a:pt x="37505" y="418"/>
                    <a:pt x="37529" y="418"/>
                  </a:cubicBezTo>
                  <a:cubicBezTo>
                    <a:pt x="37541" y="418"/>
                    <a:pt x="37684" y="346"/>
                    <a:pt x="37684" y="346"/>
                  </a:cubicBezTo>
                  <a:cubicBezTo>
                    <a:pt x="37684" y="346"/>
                    <a:pt x="37553" y="263"/>
                    <a:pt x="37553" y="263"/>
                  </a:cubicBezTo>
                  <a:cubicBezTo>
                    <a:pt x="37600" y="263"/>
                    <a:pt x="37648" y="180"/>
                    <a:pt x="37695" y="180"/>
                  </a:cubicBezTo>
                  <a:cubicBezTo>
                    <a:pt x="37743" y="180"/>
                    <a:pt x="37803" y="275"/>
                    <a:pt x="37838" y="263"/>
                  </a:cubicBezTo>
                  <a:cubicBezTo>
                    <a:pt x="37862" y="263"/>
                    <a:pt x="37981" y="191"/>
                    <a:pt x="37993" y="191"/>
                  </a:cubicBezTo>
                  <a:cubicBezTo>
                    <a:pt x="38005" y="203"/>
                    <a:pt x="38136" y="263"/>
                    <a:pt x="38136" y="275"/>
                  </a:cubicBezTo>
                  <a:cubicBezTo>
                    <a:pt x="38136" y="287"/>
                    <a:pt x="37993" y="358"/>
                    <a:pt x="37981" y="358"/>
                  </a:cubicBezTo>
                  <a:cubicBezTo>
                    <a:pt x="38029" y="358"/>
                    <a:pt x="38065" y="441"/>
                    <a:pt x="38112" y="441"/>
                  </a:cubicBezTo>
                  <a:cubicBezTo>
                    <a:pt x="38148" y="441"/>
                    <a:pt x="38243" y="370"/>
                    <a:pt x="38267" y="358"/>
                  </a:cubicBezTo>
                  <a:cubicBezTo>
                    <a:pt x="38326" y="346"/>
                    <a:pt x="38374" y="311"/>
                    <a:pt x="38422" y="287"/>
                  </a:cubicBezTo>
                  <a:cubicBezTo>
                    <a:pt x="38457" y="263"/>
                    <a:pt x="38529" y="215"/>
                    <a:pt x="38577" y="203"/>
                  </a:cubicBezTo>
                  <a:cubicBezTo>
                    <a:pt x="38612" y="203"/>
                    <a:pt x="38684" y="287"/>
                    <a:pt x="38719" y="287"/>
                  </a:cubicBezTo>
                  <a:cubicBezTo>
                    <a:pt x="38755" y="287"/>
                    <a:pt x="38827" y="215"/>
                    <a:pt x="38862" y="215"/>
                  </a:cubicBezTo>
                  <a:cubicBezTo>
                    <a:pt x="38922" y="215"/>
                    <a:pt x="38958" y="299"/>
                    <a:pt x="39005" y="299"/>
                  </a:cubicBezTo>
                  <a:cubicBezTo>
                    <a:pt x="39053" y="299"/>
                    <a:pt x="39112" y="215"/>
                    <a:pt x="39160" y="227"/>
                  </a:cubicBezTo>
                  <a:cubicBezTo>
                    <a:pt x="39208" y="227"/>
                    <a:pt x="39255" y="311"/>
                    <a:pt x="39303" y="311"/>
                  </a:cubicBezTo>
                  <a:cubicBezTo>
                    <a:pt x="39327" y="311"/>
                    <a:pt x="39422" y="227"/>
                    <a:pt x="39458" y="227"/>
                  </a:cubicBezTo>
                  <a:cubicBezTo>
                    <a:pt x="39493" y="239"/>
                    <a:pt x="39553" y="299"/>
                    <a:pt x="39589" y="311"/>
                  </a:cubicBezTo>
                  <a:lnTo>
                    <a:pt x="39731" y="394"/>
                  </a:lnTo>
                  <a:cubicBezTo>
                    <a:pt x="39779" y="430"/>
                    <a:pt x="39827" y="453"/>
                    <a:pt x="39874" y="489"/>
                  </a:cubicBezTo>
                  <a:cubicBezTo>
                    <a:pt x="39922" y="477"/>
                    <a:pt x="39970" y="406"/>
                    <a:pt x="40017" y="406"/>
                  </a:cubicBezTo>
                  <a:cubicBezTo>
                    <a:pt x="40053" y="406"/>
                    <a:pt x="40136" y="501"/>
                    <a:pt x="40160" y="489"/>
                  </a:cubicBezTo>
                  <a:cubicBezTo>
                    <a:pt x="40184" y="489"/>
                    <a:pt x="40315" y="418"/>
                    <a:pt x="40315" y="418"/>
                  </a:cubicBezTo>
                  <a:cubicBezTo>
                    <a:pt x="40315" y="406"/>
                    <a:pt x="40184" y="334"/>
                    <a:pt x="40172" y="334"/>
                  </a:cubicBezTo>
                  <a:cubicBezTo>
                    <a:pt x="40172" y="334"/>
                    <a:pt x="40136" y="346"/>
                    <a:pt x="40089" y="370"/>
                  </a:cubicBezTo>
                  <a:cubicBezTo>
                    <a:pt x="40053" y="382"/>
                    <a:pt x="40017" y="406"/>
                    <a:pt x="40017" y="406"/>
                  </a:cubicBezTo>
                  <a:cubicBezTo>
                    <a:pt x="40005" y="382"/>
                    <a:pt x="39886" y="346"/>
                    <a:pt x="39886" y="322"/>
                  </a:cubicBezTo>
                  <a:cubicBezTo>
                    <a:pt x="39886" y="322"/>
                    <a:pt x="40029" y="239"/>
                    <a:pt x="40041" y="239"/>
                  </a:cubicBezTo>
                  <a:cubicBezTo>
                    <a:pt x="40089" y="251"/>
                    <a:pt x="40124" y="322"/>
                    <a:pt x="40172" y="334"/>
                  </a:cubicBezTo>
                  <a:cubicBezTo>
                    <a:pt x="40220" y="322"/>
                    <a:pt x="40279" y="251"/>
                    <a:pt x="40327" y="251"/>
                  </a:cubicBezTo>
                  <a:cubicBezTo>
                    <a:pt x="40374" y="251"/>
                    <a:pt x="40422" y="334"/>
                    <a:pt x="40470" y="334"/>
                  </a:cubicBezTo>
                  <a:cubicBezTo>
                    <a:pt x="40517" y="334"/>
                    <a:pt x="40553" y="418"/>
                    <a:pt x="40601" y="418"/>
                  </a:cubicBezTo>
                  <a:cubicBezTo>
                    <a:pt x="40636" y="418"/>
                    <a:pt x="40732" y="358"/>
                    <a:pt x="40755" y="346"/>
                  </a:cubicBezTo>
                  <a:cubicBezTo>
                    <a:pt x="40791" y="322"/>
                    <a:pt x="40863" y="275"/>
                    <a:pt x="40910" y="263"/>
                  </a:cubicBezTo>
                  <a:cubicBezTo>
                    <a:pt x="40946" y="263"/>
                    <a:pt x="41017" y="346"/>
                    <a:pt x="41053" y="346"/>
                  </a:cubicBezTo>
                  <a:cubicBezTo>
                    <a:pt x="41101" y="358"/>
                    <a:pt x="41160" y="275"/>
                    <a:pt x="41208" y="275"/>
                  </a:cubicBezTo>
                  <a:cubicBezTo>
                    <a:pt x="41255" y="275"/>
                    <a:pt x="41291" y="358"/>
                    <a:pt x="41339" y="358"/>
                  </a:cubicBezTo>
                  <a:cubicBezTo>
                    <a:pt x="41386" y="358"/>
                    <a:pt x="41434" y="441"/>
                    <a:pt x="41482" y="441"/>
                  </a:cubicBezTo>
                  <a:cubicBezTo>
                    <a:pt x="41529" y="441"/>
                    <a:pt x="41589" y="370"/>
                    <a:pt x="41636" y="370"/>
                  </a:cubicBezTo>
                  <a:cubicBezTo>
                    <a:pt x="41684" y="358"/>
                    <a:pt x="41744" y="287"/>
                    <a:pt x="41791" y="287"/>
                  </a:cubicBezTo>
                  <a:cubicBezTo>
                    <a:pt x="41827" y="287"/>
                    <a:pt x="41886" y="382"/>
                    <a:pt x="41922" y="370"/>
                  </a:cubicBezTo>
                  <a:cubicBezTo>
                    <a:pt x="41982" y="370"/>
                    <a:pt x="42029" y="299"/>
                    <a:pt x="42077" y="299"/>
                  </a:cubicBezTo>
                  <a:cubicBezTo>
                    <a:pt x="42125" y="299"/>
                    <a:pt x="42184" y="382"/>
                    <a:pt x="42220" y="382"/>
                  </a:cubicBezTo>
                  <a:cubicBezTo>
                    <a:pt x="42244" y="382"/>
                    <a:pt x="42351" y="299"/>
                    <a:pt x="42375" y="311"/>
                  </a:cubicBezTo>
                  <a:cubicBezTo>
                    <a:pt x="42410" y="322"/>
                    <a:pt x="42482" y="370"/>
                    <a:pt x="42506" y="394"/>
                  </a:cubicBezTo>
                  <a:cubicBezTo>
                    <a:pt x="42541" y="406"/>
                    <a:pt x="42637" y="453"/>
                    <a:pt x="42648" y="477"/>
                  </a:cubicBezTo>
                  <a:cubicBezTo>
                    <a:pt x="42660" y="489"/>
                    <a:pt x="42494" y="537"/>
                    <a:pt x="42494" y="549"/>
                  </a:cubicBezTo>
                  <a:cubicBezTo>
                    <a:pt x="42494" y="561"/>
                    <a:pt x="42613" y="632"/>
                    <a:pt x="42637" y="632"/>
                  </a:cubicBezTo>
                  <a:cubicBezTo>
                    <a:pt x="42660" y="644"/>
                    <a:pt x="42744" y="715"/>
                    <a:pt x="42779" y="715"/>
                  </a:cubicBezTo>
                  <a:cubicBezTo>
                    <a:pt x="42827" y="727"/>
                    <a:pt x="42875" y="644"/>
                    <a:pt x="42922" y="644"/>
                  </a:cubicBezTo>
                  <a:cubicBezTo>
                    <a:pt x="42970" y="668"/>
                    <a:pt x="43018" y="703"/>
                    <a:pt x="43065" y="727"/>
                  </a:cubicBezTo>
                  <a:cubicBezTo>
                    <a:pt x="43065" y="727"/>
                    <a:pt x="43220" y="656"/>
                    <a:pt x="43220" y="656"/>
                  </a:cubicBezTo>
                  <a:cubicBezTo>
                    <a:pt x="43220" y="644"/>
                    <a:pt x="43101" y="572"/>
                    <a:pt x="43077" y="572"/>
                  </a:cubicBezTo>
                  <a:cubicBezTo>
                    <a:pt x="43065" y="561"/>
                    <a:pt x="42946" y="644"/>
                    <a:pt x="42922" y="644"/>
                  </a:cubicBezTo>
                  <a:cubicBezTo>
                    <a:pt x="42910" y="644"/>
                    <a:pt x="42803" y="572"/>
                    <a:pt x="42791" y="561"/>
                  </a:cubicBezTo>
                  <a:cubicBezTo>
                    <a:pt x="42768" y="549"/>
                    <a:pt x="42648" y="489"/>
                    <a:pt x="42648" y="477"/>
                  </a:cubicBezTo>
                  <a:cubicBezTo>
                    <a:pt x="42648" y="453"/>
                    <a:pt x="42803" y="418"/>
                    <a:pt x="42803" y="394"/>
                  </a:cubicBezTo>
                  <a:cubicBezTo>
                    <a:pt x="42791" y="370"/>
                    <a:pt x="42684" y="346"/>
                    <a:pt x="42660" y="311"/>
                  </a:cubicBezTo>
                  <a:cubicBezTo>
                    <a:pt x="42648" y="299"/>
                    <a:pt x="42815" y="251"/>
                    <a:pt x="42815" y="239"/>
                  </a:cubicBezTo>
                  <a:lnTo>
                    <a:pt x="42958" y="322"/>
                  </a:lnTo>
                  <a:cubicBezTo>
                    <a:pt x="42970" y="334"/>
                    <a:pt x="43065" y="406"/>
                    <a:pt x="43089" y="406"/>
                  </a:cubicBezTo>
                  <a:cubicBezTo>
                    <a:pt x="43125" y="406"/>
                    <a:pt x="43220" y="334"/>
                    <a:pt x="43244" y="322"/>
                  </a:cubicBezTo>
                  <a:cubicBezTo>
                    <a:pt x="43279" y="311"/>
                    <a:pt x="43351" y="263"/>
                    <a:pt x="43399" y="251"/>
                  </a:cubicBezTo>
                  <a:cubicBezTo>
                    <a:pt x="43422" y="251"/>
                    <a:pt x="43506" y="334"/>
                    <a:pt x="43541" y="334"/>
                  </a:cubicBezTo>
                  <a:cubicBezTo>
                    <a:pt x="43589" y="334"/>
                    <a:pt x="43625" y="418"/>
                    <a:pt x="43672" y="418"/>
                  </a:cubicBezTo>
                  <a:cubicBezTo>
                    <a:pt x="43708" y="418"/>
                    <a:pt x="43803" y="358"/>
                    <a:pt x="43827" y="346"/>
                  </a:cubicBezTo>
                  <a:cubicBezTo>
                    <a:pt x="43863" y="322"/>
                    <a:pt x="43934" y="275"/>
                    <a:pt x="43982" y="263"/>
                  </a:cubicBezTo>
                  <a:cubicBezTo>
                    <a:pt x="44018" y="263"/>
                    <a:pt x="44089" y="346"/>
                    <a:pt x="44125" y="346"/>
                  </a:cubicBezTo>
                  <a:cubicBezTo>
                    <a:pt x="44172" y="358"/>
                    <a:pt x="44220" y="275"/>
                    <a:pt x="44280" y="275"/>
                  </a:cubicBezTo>
                  <a:cubicBezTo>
                    <a:pt x="44303" y="275"/>
                    <a:pt x="44399" y="346"/>
                    <a:pt x="44411" y="358"/>
                  </a:cubicBezTo>
                  <a:cubicBezTo>
                    <a:pt x="44434" y="370"/>
                    <a:pt x="44530" y="441"/>
                    <a:pt x="44553" y="441"/>
                  </a:cubicBezTo>
                  <a:cubicBezTo>
                    <a:pt x="44577" y="441"/>
                    <a:pt x="44684" y="382"/>
                    <a:pt x="44708" y="370"/>
                  </a:cubicBezTo>
                  <a:cubicBezTo>
                    <a:pt x="44720" y="358"/>
                    <a:pt x="44839" y="287"/>
                    <a:pt x="44863" y="287"/>
                  </a:cubicBezTo>
                  <a:cubicBezTo>
                    <a:pt x="44875" y="287"/>
                    <a:pt x="44994" y="370"/>
                    <a:pt x="44994" y="370"/>
                  </a:cubicBezTo>
                  <a:cubicBezTo>
                    <a:pt x="44994" y="382"/>
                    <a:pt x="44851" y="453"/>
                    <a:pt x="44839" y="453"/>
                  </a:cubicBezTo>
                  <a:cubicBezTo>
                    <a:pt x="44899" y="453"/>
                    <a:pt x="44934" y="537"/>
                    <a:pt x="44982" y="537"/>
                  </a:cubicBezTo>
                  <a:cubicBezTo>
                    <a:pt x="44994" y="537"/>
                    <a:pt x="45137" y="465"/>
                    <a:pt x="45137" y="453"/>
                  </a:cubicBezTo>
                  <a:cubicBezTo>
                    <a:pt x="45137" y="453"/>
                    <a:pt x="45101" y="430"/>
                    <a:pt x="45065" y="418"/>
                  </a:cubicBezTo>
                  <a:cubicBezTo>
                    <a:pt x="45030" y="394"/>
                    <a:pt x="44994" y="370"/>
                    <a:pt x="44994" y="370"/>
                  </a:cubicBezTo>
                  <a:cubicBezTo>
                    <a:pt x="45030" y="358"/>
                    <a:pt x="45125" y="299"/>
                    <a:pt x="45149" y="299"/>
                  </a:cubicBezTo>
                  <a:cubicBezTo>
                    <a:pt x="45184" y="299"/>
                    <a:pt x="45268" y="382"/>
                    <a:pt x="45292" y="382"/>
                  </a:cubicBezTo>
                  <a:cubicBezTo>
                    <a:pt x="45339" y="370"/>
                    <a:pt x="45411" y="322"/>
                    <a:pt x="45446" y="299"/>
                  </a:cubicBezTo>
                  <a:cubicBezTo>
                    <a:pt x="45458" y="299"/>
                    <a:pt x="45577" y="227"/>
                    <a:pt x="45601" y="227"/>
                  </a:cubicBezTo>
                  <a:cubicBezTo>
                    <a:pt x="45637" y="239"/>
                    <a:pt x="45708" y="299"/>
                    <a:pt x="45732" y="311"/>
                  </a:cubicBezTo>
                  <a:lnTo>
                    <a:pt x="45875" y="394"/>
                  </a:lnTo>
                  <a:lnTo>
                    <a:pt x="46018" y="477"/>
                  </a:lnTo>
                  <a:cubicBezTo>
                    <a:pt x="46030" y="489"/>
                    <a:pt x="46125" y="561"/>
                    <a:pt x="46149" y="561"/>
                  </a:cubicBezTo>
                  <a:cubicBezTo>
                    <a:pt x="46185" y="561"/>
                    <a:pt x="46280" y="501"/>
                    <a:pt x="46304" y="489"/>
                  </a:cubicBezTo>
                  <a:lnTo>
                    <a:pt x="46458" y="406"/>
                  </a:lnTo>
                  <a:lnTo>
                    <a:pt x="46613" y="334"/>
                  </a:lnTo>
                  <a:cubicBezTo>
                    <a:pt x="46649" y="322"/>
                    <a:pt x="46720" y="263"/>
                    <a:pt x="46768" y="263"/>
                  </a:cubicBezTo>
                  <a:cubicBezTo>
                    <a:pt x="46780" y="251"/>
                    <a:pt x="46887" y="334"/>
                    <a:pt x="46899" y="346"/>
                  </a:cubicBezTo>
                  <a:cubicBezTo>
                    <a:pt x="46923" y="358"/>
                    <a:pt x="47018" y="430"/>
                    <a:pt x="47042" y="430"/>
                  </a:cubicBezTo>
                  <a:cubicBezTo>
                    <a:pt x="47066" y="430"/>
                    <a:pt x="47173" y="358"/>
                    <a:pt x="47197" y="346"/>
                  </a:cubicBezTo>
                  <a:cubicBezTo>
                    <a:pt x="47209" y="346"/>
                    <a:pt x="47328" y="275"/>
                    <a:pt x="47351" y="275"/>
                  </a:cubicBezTo>
                  <a:cubicBezTo>
                    <a:pt x="47387" y="275"/>
                    <a:pt x="47459" y="346"/>
                    <a:pt x="47482" y="358"/>
                  </a:cubicBezTo>
                  <a:cubicBezTo>
                    <a:pt x="47530" y="382"/>
                    <a:pt x="47578" y="418"/>
                    <a:pt x="47625" y="441"/>
                  </a:cubicBezTo>
                  <a:cubicBezTo>
                    <a:pt x="47649" y="453"/>
                    <a:pt x="47732" y="525"/>
                    <a:pt x="47768" y="525"/>
                  </a:cubicBezTo>
                  <a:cubicBezTo>
                    <a:pt x="47792" y="525"/>
                    <a:pt x="47887" y="441"/>
                    <a:pt x="47911" y="453"/>
                  </a:cubicBezTo>
                  <a:cubicBezTo>
                    <a:pt x="47959" y="465"/>
                    <a:pt x="48018" y="513"/>
                    <a:pt x="48054" y="537"/>
                  </a:cubicBezTo>
                  <a:cubicBezTo>
                    <a:pt x="48078" y="549"/>
                    <a:pt x="48173" y="620"/>
                    <a:pt x="48197" y="620"/>
                  </a:cubicBezTo>
                  <a:cubicBezTo>
                    <a:pt x="48209" y="620"/>
                    <a:pt x="48352" y="549"/>
                    <a:pt x="48352" y="537"/>
                  </a:cubicBezTo>
                  <a:cubicBezTo>
                    <a:pt x="48352" y="537"/>
                    <a:pt x="48209" y="453"/>
                    <a:pt x="48209" y="453"/>
                  </a:cubicBezTo>
                  <a:cubicBezTo>
                    <a:pt x="48256" y="453"/>
                    <a:pt x="48316" y="382"/>
                    <a:pt x="48363" y="382"/>
                  </a:cubicBezTo>
                  <a:cubicBezTo>
                    <a:pt x="48411" y="382"/>
                    <a:pt x="48447" y="453"/>
                    <a:pt x="48494" y="465"/>
                  </a:cubicBezTo>
                  <a:cubicBezTo>
                    <a:pt x="48554" y="477"/>
                    <a:pt x="48590" y="549"/>
                    <a:pt x="48637" y="549"/>
                  </a:cubicBezTo>
                  <a:cubicBezTo>
                    <a:pt x="48685" y="549"/>
                    <a:pt x="48744" y="465"/>
                    <a:pt x="48792" y="477"/>
                  </a:cubicBezTo>
                  <a:cubicBezTo>
                    <a:pt x="48840" y="477"/>
                    <a:pt x="48887" y="561"/>
                    <a:pt x="48935" y="561"/>
                  </a:cubicBezTo>
                  <a:cubicBezTo>
                    <a:pt x="48971" y="561"/>
                    <a:pt x="49042" y="477"/>
                    <a:pt x="49078" y="477"/>
                  </a:cubicBezTo>
                  <a:cubicBezTo>
                    <a:pt x="49114" y="489"/>
                    <a:pt x="49197" y="572"/>
                    <a:pt x="49221" y="561"/>
                  </a:cubicBezTo>
                  <a:cubicBezTo>
                    <a:pt x="49268" y="561"/>
                    <a:pt x="49340" y="501"/>
                    <a:pt x="49375" y="489"/>
                  </a:cubicBezTo>
                  <a:lnTo>
                    <a:pt x="49530" y="406"/>
                  </a:lnTo>
                  <a:cubicBezTo>
                    <a:pt x="49554" y="394"/>
                    <a:pt x="49649" y="334"/>
                    <a:pt x="49685" y="334"/>
                  </a:cubicBezTo>
                  <a:cubicBezTo>
                    <a:pt x="49721" y="334"/>
                    <a:pt x="49780" y="418"/>
                    <a:pt x="49816" y="418"/>
                  </a:cubicBezTo>
                  <a:cubicBezTo>
                    <a:pt x="49852" y="418"/>
                    <a:pt x="49947" y="334"/>
                    <a:pt x="49971" y="346"/>
                  </a:cubicBezTo>
                  <a:cubicBezTo>
                    <a:pt x="50018" y="358"/>
                    <a:pt x="50078" y="406"/>
                    <a:pt x="50114" y="430"/>
                  </a:cubicBezTo>
                  <a:cubicBezTo>
                    <a:pt x="50137" y="441"/>
                    <a:pt x="50221" y="513"/>
                    <a:pt x="50257" y="513"/>
                  </a:cubicBezTo>
                  <a:cubicBezTo>
                    <a:pt x="50268" y="513"/>
                    <a:pt x="50388" y="441"/>
                    <a:pt x="50399" y="430"/>
                  </a:cubicBezTo>
                  <a:cubicBezTo>
                    <a:pt x="50435" y="418"/>
                    <a:pt x="50518" y="358"/>
                    <a:pt x="50554" y="358"/>
                  </a:cubicBezTo>
                  <a:cubicBezTo>
                    <a:pt x="50602" y="358"/>
                    <a:pt x="50649" y="441"/>
                    <a:pt x="50697" y="441"/>
                  </a:cubicBezTo>
                  <a:cubicBezTo>
                    <a:pt x="50745" y="441"/>
                    <a:pt x="50804" y="358"/>
                    <a:pt x="50852" y="370"/>
                  </a:cubicBezTo>
                  <a:cubicBezTo>
                    <a:pt x="50899" y="370"/>
                    <a:pt x="50935" y="453"/>
                    <a:pt x="50983" y="453"/>
                  </a:cubicBezTo>
                  <a:cubicBezTo>
                    <a:pt x="51030" y="453"/>
                    <a:pt x="51090" y="382"/>
                    <a:pt x="51138" y="370"/>
                  </a:cubicBezTo>
                  <a:cubicBezTo>
                    <a:pt x="51185" y="370"/>
                    <a:pt x="51233" y="453"/>
                    <a:pt x="51280" y="453"/>
                  </a:cubicBezTo>
                  <a:cubicBezTo>
                    <a:pt x="51304" y="453"/>
                    <a:pt x="51411" y="394"/>
                    <a:pt x="51435" y="382"/>
                  </a:cubicBezTo>
                  <a:cubicBezTo>
                    <a:pt x="51459" y="370"/>
                    <a:pt x="51554" y="299"/>
                    <a:pt x="51590" y="299"/>
                  </a:cubicBezTo>
                  <a:cubicBezTo>
                    <a:pt x="51590" y="299"/>
                    <a:pt x="51721" y="382"/>
                    <a:pt x="51721" y="382"/>
                  </a:cubicBezTo>
                  <a:cubicBezTo>
                    <a:pt x="51721" y="394"/>
                    <a:pt x="51566" y="465"/>
                    <a:pt x="51566" y="465"/>
                  </a:cubicBezTo>
                  <a:cubicBezTo>
                    <a:pt x="51590" y="477"/>
                    <a:pt x="51685" y="549"/>
                    <a:pt x="51709" y="549"/>
                  </a:cubicBezTo>
                  <a:cubicBezTo>
                    <a:pt x="51757" y="549"/>
                    <a:pt x="51828" y="465"/>
                    <a:pt x="51864" y="477"/>
                  </a:cubicBezTo>
                  <a:cubicBezTo>
                    <a:pt x="51912" y="477"/>
                    <a:pt x="51947" y="549"/>
                    <a:pt x="52007" y="561"/>
                  </a:cubicBezTo>
                  <a:cubicBezTo>
                    <a:pt x="52054" y="561"/>
                    <a:pt x="52102" y="477"/>
                    <a:pt x="52150" y="477"/>
                  </a:cubicBezTo>
                  <a:cubicBezTo>
                    <a:pt x="52209" y="477"/>
                    <a:pt x="52245" y="561"/>
                    <a:pt x="52293" y="561"/>
                  </a:cubicBezTo>
                  <a:cubicBezTo>
                    <a:pt x="52340" y="561"/>
                    <a:pt x="52400" y="489"/>
                    <a:pt x="52447" y="489"/>
                  </a:cubicBezTo>
                  <a:cubicBezTo>
                    <a:pt x="52471" y="489"/>
                    <a:pt x="52566" y="572"/>
                    <a:pt x="52590" y="572"/>
                  </a:cubicBezTo>
                  <a:cubicBezTo>
                    <a:pt x="52602" y="572"/>
                    <a:pt x="52733" y="501"/>
                    <a:pt x="52733" y="489"/>
                  </a:cubicBezTo>
                  <a:cubicBezTo>
                    <a:pt x="52733" y="489"/>
                    <a:pt x="52602" y="406"/>
                    <a:pt x="52602" y="406"/>
                  </a:cubicBezTo>
                  <a:cubicBezTo>
                    <a:pt x="52650" y="406"/>
                    <a:pt x="52697" y="334"/>
                    <a:pt x="52757" y="334"/>
                  </a:cubicBezTo>
                  <a:cubicBezTo>
                    <a:pt x="52781" y="334"/>
                    <a:pt x="52864" y="406"/>
                    <a:pt x="52888" y="418"/>
                  </a:cubicBezTo>
                  <a:cubicBezTo>
                    <a:pt x="52912" y="430"/>
                    <a:pt x="53007" y="501"/>
                    <a:pt x="53031" y="501"/>
                  </a:cubicBezTo>
                  <a:cubicBezTo>
                    <a:pt x="53066" y="501"/>
                    <a:pt x="53162" y="441"/>
                    <a:pt x="53185" y="430"/>
                  </a:cubicBezTo>
                  <a:cubicBezTo>
                    <a:pt x="53197" y="418"/>
                    <a:pt x="53328" y="346"/>
                    <a:pt x="53340" y="346"/>
                  </a:cubicBezTo>
                  <a:cubicBezTo>
                    <a:pt x="53352" y="346"/>
                    <a:pt x="53471" y="430"/>
                    <a:pt x="53471" y="430"/>
                  </a:cubicBezTo>
                  <a:cubicBezTo>
                    <a:pt x="53471" y="441"/>
                    <a:pt x="53328" y="513"/>
                    <a:pt x="53328" y="513"/>
                  </a:cubicBezTo>
                  <a:cubicBezTo>
                    <a:pt x="53364" y="513"/>
                    <a:pt x="53412" y="596"/>
                    <a:pt x="53459" y="596"/>
                  </a:cubicBezTo>
                  <a:cubicBezTo>
                    <a:pt x="53471" y="596"/>
                    <a:pt x="53614" y="525"/>
                    <a:pt x="53614" y="513"/>
                  </a:cubicBezTo>
                  <a:cubicBezTo>
                    <a:pt x="53614" y="513"/>
                    <a:pt x="53471" y="430"/>
                    <a:pt x="53471" y="430"/>
                  </a:cubicBezTo>
                  <a:cubicBezTo>
                    <a:pt x="53507" y="418"/>
                    <a:pt x="53590" y="358"/>
                    <a:pt x="53626" y="358"/>
                  </a:cubicBezTo>
                  <a:cubicBezTo>
                    <a:pt x="53674" y="358"/>
                    <a:pt x="53733" y="441"/>
                    <a:pt x="53769" y="441"/>
                  </a:cubicBezTo>
                  <a:cubicBezTo>
                    <a:pt x="53793" y="441"/>
                    <a:pt x="53900" y="358"/>
                    <a:pt x="53924" y="358"/>
                  </a:cubicBezTo>
                  <a:cubicBezTo>
                    <a:pt x="53959" y="370"/>
                    <a:pt x="54031" y="430"/>
                    <a:pt x="54055" y="453"/>
                  </a:cubicBezTo>
                  <a:cubicBezTo>
                    <a:pt x="54078" y="465"/>
                    <a:pt x="54174" y="537"/>
                    <a:pt x="54198" y="537"/>
                  </a:cubicBezTo>
                  <a:cubicBezTo>
                    <a:pt x="54209" y="537"/>
                    <a:pt x="54352" y="465"/>
                    <a:pt x="54352" y="453"/>
                  </a:cubicBezTo>
                  <a:cubicBezTo>
                    <a:pt x="54352" y="453"/>
                    <a:pt x="54221" y="370"/>
                    <a:pt x="54209" y="370"/>
                  </a:cubicBezTo>
                  <a:cubicBezTo>
                    <a:pt x="54257" y="370"/>
                    <a:pt x="54317" y="287"/>
                    <a:pt x="54364" y="299"/>
                  </a:cubicBezTo>
                  <a:cubicBezTo>
                    <a:pt x="54388" y="299"/>
                    <a:pt x="54483" y="370"/>
                    <a:pt x="54507" y="382"/>
                  </a:cubicBezTo>
                  <a:cubicBezTo>
                    <a:pt x="54531" y="394"/>
                    <a:pt x="54602" y="453"/>
                    <a:pt x="54638" y="465"/>
                  </a:cubicBezTo>
                  <a:cubicBezTo>
                    <a:pt x="54674" y="465"/>
                    <a:pt x="54757" y="382"/>
                    <a:pt x="54793" y="382"/>
                  </a:cubicBezTo>
                  <a:cubicBezTo>
                    <a:pt x="54840" y="382"/>
                    <a:pt x="54888" y="465"/>
                    <a:pt x="54936" y="465"/>
                  </a:cubicBezTo>
                  <a:cubicBezTo>
                    <a:pt x="54983" y="465"/>
                    <a:pt x="55043" y="394"/>
                    <a:pt x="55090" y="394"/>
                  </a:cubicBezTo>
                  <a:cubicBezTo>
                    <a:pt x="55114" y="394"/>
                    <a:pt x="55198" y="489"/>
                    <a:pt x="55221" y="477"/>
                  </a:cubicBezTo>
                  <a:cubicBezTo>
                    <a:pt x="55269" y="465"/>
                    <a:pt x="55341" y="418"/>
                    <a:pt x="55376" y="406"/>
                  </a:cubicBezTo>
                  <a:cubicBezTo>
                    <a:pt x="55400" y="394"/>
                    <a:pt x="55507" y="322"/>
                    <a:pt x="55531" y="322"/>
                  </a:cubicBezTo>
                  <a:cubicBezTo>
                    <a:pt x="55543" y="322"/>
                    <a:pt x="55674" y="406"/>
                    <a:pt x="55674" y="406"/>
                  </a:cubicBezTo>
                  <a:cubicBezTo>
                    <a:pt x="55674" y="418"/>
                    <a:pt x="55507" y="477"/>
                    <a:pt x="55519" y="489"/>
                  </a:cubicBezTo>
                  <a:cubicBezTo>
                    <a:pt x="55531" y="501"/>
                    <a:pt x="55626" y="572"/>
                    <a:pt x="55662" y="572"/>
                  </a:cubicBezTo>
                  <a:cubicBezTo>
                    <a:pt x="55686" y="572"/>
                    <a:pt x="55781" y="501"/>
                    <a:pt x="55805" y="489"/>
                  </a:cubicBezTo>
                  <a:cubicBezTo>
                    <a:pt x="55829" y="489"/>
                    <a:pt x="55948" y="418"/>
                    <a:pt x="55960" y="418"/>
                  </a:cubicBezTo>
                  <a:cubicBezTo>
                    <a:pt x="55995" y="418"/>
                    <a:pt x="56079" y="489"/>
                    <a:pt x="56103" y="501"/>
                  </a:cubicBezTo>
                  <a:cubicBezTo>
                    <a:pt x="56150" y="525"/>
                    <a:pt x="56198" y="561"/>
                    <a:pt x="56245" y="584"/>
                  </a:cubicBezTo>
                  <a:cubicBezTo>
                    <a:pt x="56186" y="584"/>
                    <a:pt x="56138" y="668"/>
                    <a:pt x="56091" y="668"/>
                  </a:cubicBezTo>
                  <a:cubicBezTo>
                    <a:pt x="56043" y="656"/>
                    <a:pt x="55983" y="572"/>
                    <a:pt x="55948" y="572"/>
                  </a:cubicBezTo>
                  <a:cubicBezTo>
                    <a:pt x="55936" y="584"/>
                    <a:pt x="55805" y="644"/>
                    <a:pt x="55793" y="656"/>
                  </a:cubicBezTo>
                  <a:cubicBezTo>
                    <a:pt x="55793" y="656"/>
                    <a:pt x="55924" y="739"/>
                    <a:pt x="55936" y="739"/>
                  </a:cubicBezTo>
                  <a:cubicBezTo>
                    <a:pt x="55983" y="739"/>
                    <a:pt x="56043" y="656"/>
                    <a:pt x="56091" y="668"/>
                  </a:cubicBezTo>
                  <a:cubicBezTo>
                    <a:pt x="56138" y="668"/>
                    <a:pt x="56174" y="751"/>
                    <a:pt x="56222" y="751"/>
                  </a:cubicBezTo>
                  <a:cubicBezTo>
                    <a:pt x="56281" y="751"/>
                    <a:pt x="56329" y="680"/>
                    <a:pt x="56376" y="668"/>
                  </a:cubicBezTo>
                  <a:cubicBezTo>
                    <a:pt x="56376" y="644"/>
                    <a:pt x="56233" y="608"/>
                    <a:pt x="56245" y="584"/>
                  </a:cubicBezTo>
                  <a:cubicBezTo>
                    <a:pt x="56245" y="572"/>
                    <a:pt x="56376" y="525"/>
                    <a:pt x="56388" y="513"/>
                  </a:cubicBezTo>
                  <a:cubicBezTo>
                    <a:pt x="56424" y="489"/>
                    <a:pt x="56507" y="441"/>
                    <a:pt x="56543" y="430"/>
                  </a:cubicBezTo>
                  <a:cubicBezTo>
                    <a:pt x="56567" y="430"/>
                    <a:pt x="56662" y="513"/>
                    <a:pt x="56686" y="513"/>
                  </a:cubicBezTo>
                  <a:cubicBezTo>
                    <a:pt x="56710" y="513"/>
                    <a:pt x="56817" y="453"/>
                    <a:pt x="56841" y="441"/>
                  </a:cubicBezTo>
                  <a:cubicBezTo>
                    <a:pt x="56865" y="430"/>
                    <a:pt x="56960" y="358"/>
                    <a:pt x="56995" y="358"/>
                  </a:cubicBezTo>
                  <a:cubicBezTo>
                    <a:pt x="57007" y="358"/>
                    <a:pt x="57115" y="441"/>
                    <a:pt x="57126" y="441"/>
                  </a:cubicBezTo>
                  <a:cubicBezTo>
                    <a:pt x="57150" y="453"/>
                    <a:pt x="57246" y="525"/>
                    <a:pt x="57269" y="537"/>
                  </a:cubicBezTo>
                  <a:cubicBezTo>
                    <a:pt x="57293" y="537"/>
                    <a:pt x="57400" y="465"/>
                    <a:pt x="57424" y="453"/>
                  </a:cubicBezTo>
                  <a:cubicBezTo>
                    <a:pt x="57460" y="430"/>
                    <a:pt x="57531" y="382"/>
                    <a:pt x="57579" y="382"/>
                  </a:cubicBezTo>
                  <a:cubicBezTo>
                    <a:pt x="57603" y="370"/>
                    <a:pt x="57686" y="465"/>
                    <a:pt x="57710" y="465"/>
                  </a:cubicBezTo>
                  <a:cubicBezTo>
                    <a:pt x="57757" y="465"/>
                    <a:pt x="57817" y="382"/>
                    <a:pt x="57865" y="382"/>
                  </a:cubicBezTo>
                  <a:cubicBezTo>
                    <a:pt x="57912" y="382"/>
                    <a:pt x="57960" y="465"/>
                    <a:pt x="58008" y="465"/>
                  </a:cubicBezTo>
                  <a:cubicBezTo>
                    <a:pt x="58055" y="465"/>
                    <a:pt x="58115" y="394"/>
                    <a:pt x="58162" y="394"/>
                  </a:cubicBezTo>
                  <a:cubicBezTo>
                    <a:pt x="58210" y="394"/>
                    <a:pt x="58246" y="477"/>
                    <a:pt x="58293" y="477"/>
                  </a:cubicBezTo>
                  <a:cubicBezTo>
                    <a:pt x="58329" y="477"/>
                    <a:pt x="58424" y="394"/>
                    <a:pt x="58448" y="406"/>
                  </a:cubicBezTo>
                  <a:cubicBezTo>
                    <a:pt x="58460" y="406"/>
                    <a:pt x="58591" y="477"/>
                    <a:pt x="58591" y="489"/>
                  </a:cubicBezTo>
                  <a:cubicBezTo>
                    <a:pt x="58591" y="513"/>
                    <a:pt x="58436" y="537"/>
                    <a:pt x="58436" y="561"/>
                  </a:cubicBezTo>
                  <a:cubicBezTo>
                    <a:pt x="58436" y="572"/>
                    <a:pt x="58567" y="644"/>
                    <a:pt x="58579" y="644"/>
                  </a:cubicBezTo>
                  <a:cubicBezTo>
                    <a:pt x="58591" y="644"/>
                    <a:pt x="58722" y="572"/>
                    <a:pt x="58734" y="572"/>
                  </a:cubicBezTo>
                  <a:cubicBezTo>
                    <a:pt x="58734" y="549"/>
                    <a:pt x="58579" y="501"/>
                    <a:pt x="58591" y="489"/>
                  </a:cubicBezTo>
                  <a:cubicBezTo>
                    <a:pt x="58603" y="465"/>
                    <a:pt x="58710" y="418"/>
                    <a:pt x="58746" y="406"/>
                  </a:cubicBezTo>
                  <a:cubicBezTo>
                    <a:pt x="58746" y="406"/>
                    <a:pt x="58865" y="489"/>
                    <a:pt x="58877" y="489"/>
                  </a:cubicBezTo>
                  <a:cubicBezTo>
                    <a:pt x="58912" y="489"/>
                    <a:pt x="59008" y="430"/>
                    <a:pt x="59031" y="418"/>
                  </a:cubicBezTo>
                  <a:cubicBezTo>
                    <a:pt x="59067" y="406"/>
                    <a:pt x="59151" y="334"/>
                    <a:pt x="59186" y="334"/>
                  </a:cubicBezTo>
                  <a:cubicBezTo>
                    <a:pt x="59210" y="334"/>
                    <a:pt x="59305" y="418"/>
                    <a:pt x="59329" y="418"/>
                  </a:cubicBezTo>
                  <a:lnTo>
                    <a:pt x="59460" y="513"/>
                  </a:lnTo>
                  <a:cubicBezTo>
                    <a:pt x="59508" y="537"/>
                    <a:pt x="59555" y="561"/>
                    <a:pt x="59603" y="596"/>
                  </a:cubicBezTo>
                  <a:cubicBezTo>
                    <a:pt x="59627" y="608"/>
                    <a:pt x="59722" y="680"/>
                    <a:pt x="59746" y="680"/>
                  </a:cubicBezTo>
                  <a:cubicBezTo>
                    <a:pt x="59770" y="680"/>
                    <a:pt x="59877" y="608"/>
                    <a:pt x="59901" y="596"/>
                  </a:cubicBezTo>
                  <a:lnTo>
                    <a:pt x="60043" y="525"/>
                  </a:lnTo>
                  <a:lnTo>
                    <a:pt x="60198" y="441"/>
                  </a:lnTo>
                  <a:cubicBezTo>
                    <a:pt x="60234" y="430"/>
                    <a:pt x="60305" y="370"/>
                    <a:pt x="60353" y="370"/>
                  </a:cubicBezTo>
                  <a:cubicBezTo>
                    <a:pt x="60365" y="370"/>
                    <a:pt x="60484" y="441"/>
                    <a:pt x="60496" y="453"/>
                  </a:cubicBezTo>
                  <a:cubicBezTo>
                    <a:pt x="60508" y="465"/>
                    <a:pt x="60603" y="537"/>
                    <a:pt x="60627" y="537"/>
                  </a:cubicBezTo>
                  <a:cubicBezTo>
                    <a:pt x="60663" y="537"/>
                    <a:pt x="60770" y="477"/>
                    <a:pt x="60782" y="465"/>
                  </a:cubicBezTo>
                  <a:cubicBezTo>
                    <a:pt x="60805" y="453"/>
                    <a:pt x="60925" y="382"/>
                    <a:pt x="60936" y="382"/>
                  </a:cubicBezTo>
                  <a:cubicBezTo>
                    <a:pt x="60972" y="394"/>
                    <a:pt x="61044" y="453"/>
                    <a:pt x="61079" y="465"/>
                  </a:cubicBezTo>
                  <a:cubicBezTo>
                    <a:pt x="61115" y="489"/>
                    <a:pt x="61163" y="537"/>
                    <a:pt x="61210" y="549"/>
                  </a:cubicBezTo>
                  <a:cubicBezTo>
                    <a:pt x="61246" y="561"/>
                    <a:pt x="61317" y="632"/>
                    <a:pt x="61353" y="632"/>
                  </a:cubicBezTo>
                  <a:cubicBezTo>
                    <a:pt x="61389" y="644"/>
                    <a:pt x="61484" y="549"/>
                    <a:pt x="61508" y="561"/>
                  </a:cubicBezTo>
                  <a:cubicBezTo>
                    <a:pt x="61556" y="572"/>
                    <a:pt x="61615" y="620"/>
                    <a:pt x="61651" y="644"/>
                  </a:cubicBezTo>
                  <a:cubicBezTo>
                    <a:pt x="61663" y="656"/>
                    <a:pt x="61758" y="727"/>
                    <a:pt x="61782" y="727"/>
                  </a:cubicBezTo>
                  <a:cubicBezTo>
                    <a:pt x="61794" y="727"/>
                    <a:pt x="61937" y="656"/>
                    <a:pt x="61937" y="656"/>
                  </a:cubicBezTo>
                  <a:cubicBezTo>
                    <a:pt x="61937" y="656"/>
                    <a:pt x="61901" y="632"/>
                    <a:pt x="61865" y="608"/>
                  </a:cubicBezTo>
                  <a:cubicBezTo>
                    <a:pt x="61829" y="584"/>
                    <a:pt x="61794" y="572"/>
                    <a:pt x="61794" y="572"/>
                  </a:cubicBezTo>
                  <a:cubicBezTo>
                    <a:pt x="61829" y="561"/>
                    <a:pt x="61925" y="489"/>
                    <a:pt x="61948" y="489"/>
                  </a:cubicBezTo>
                  <a:cubicBezTo>
                    <a:pt x="61984" y="489"/>
                    <a:pt x="62068" y="561"/>
                    <a:pt x="62091" y="572"/>
                  </a:cubicBezTo>
                  <a:cubicBezTo>
                    <a:pt x="62103" y="584"/>
                    <a:pt x="62210" y="668"/>
                    <a:pt x="62234" y="656"/>
                  </a:cubicBezTo>
                  <a:cubicBezTo>
                    <a:pt x="62246" y="656"/>
                    <a:pt x="62377" y="584"/>
                    <a:pt x="62377" y="584"/>
                  </a:cubicBezTo>
                  <a:cubicBezTo>
                    <a:pt x="62389" y="561"/>
                    <a:pt x="62234" y="525"/>
                    <a:pt x="62246" y="501"/>
                  </a:cubicBezTo>
                  <a:cubicBezTo>
                    <a:pt x="62246" y="489"/>
                    <a:pt x="62377" y="430"/>
                    <a:pt x="62401" y="418"/>
                  </a:cubicBezTo>
                  <a:cubicBezTo>
                    <a:pt x="62413" y="418"/>
                    <a:pt x="62508" y="501"/>
                    <a:pt x="62532" y="501"/>
                  </a:cubicBezTo>
                  <a:cubicBezTo>
                    <a:pt x="62580" y="513"/>
                    <a:pt x="62651" y="430"/>
                    <a:pt x="62687" y="430"/>
                  </a:cubicBezTo>
                  <a:cubicBezTo>
                    <a:pt x="62699" y="430"/>
                    <a:pt x="62830" y="513"/>
                    <a:pt x="62830" y="513"/>
                  </a:cubicBezTo>
                  <a:cubicBezTo>
                    <a:pt x="62830" y="537"/>
                    <a:pt x="62675" y="572"/>
                    <a:pt x="62675" y="596"/>
                  </a:cubicBezTo>
                  <a:cubicBezTo>
                    <a:pt x="62687" y="620"/>
                    <a:pt x="62794" y="656"/>
                    <a:pt x="62818" y="680"/>
                  </a:cubicBezTo>
                  <a:cubicBezTo>
                    <a:pt x="62853" y="703"/>
                    <a:pt x="62913" y="739"/>
                    <a:pt x="62949" y="763"/>
                  </a:cubicBezTo>
                  <a:lnTo>
                    <a:pt x="63091" y="846"/>
                  </a:lnTo>
                  <a:cubicBezTo>
                    <a:pt x="63103" y="822"/>
                    <a:pt x="63246" y="799"/>
                    <a:pt x="63246" y="763"/>
                  </a:cubicBezTo>
                  <a:cubicBezTo>
                    <a:pt x="63246" y="751"/>
                    <a:pt x="63127" y="692"/>
                    <a:pt x="63103" y="680"/>
                  </a:cubicBezTo>
                  <a:cubicBezTo>
                    <a:pt x="63091" y="668"/>
                    <a:pt x="62961" y="608"/>
                    <a:pt x="62972" y="596"/>
                  </a:cubicBezTo>
                  <a:cubicBezTo>
                    <a:pt x="62972" y="584"/>
                    <a:pt x="63091" y="537"/>
                    <a:pt x="63115" y="525"/>
                  </a:cubicBezTo>
                  <a:lnTo>
                    <a:pt x="63270" y="441"/>
                  </a:lnTo>
                  <a:cubicBezTo>
                    <a:pt x="63282" y="477"/>
                    <a:pt x="63413" y="501"/>
                    <a:pt x="63413" y="525"/>
                  </a:cubicBezTo>
                  <a:cubicBezTo>
                    <a:pt x="63413" y="561"/>
                    <a:pt x="63270" y="584"/>
                    <a:pt x="63258" y="608"/>
                  </a:cubicBezTo>
                  <a:cubicBezTo>
                    <a:pt x="63306" y="608"/>
                    <a:pt x="63353" y="692"/>
                    <a:pt x="63401" y="692"/>
                  </a:cubicBezTo>
                  <a:cubicBezTo>
                    <a:pt x="63413" y="692"/>
                    <a:pt x="63556" y="620"/>
                    <a:pt x="63556" y="608"/>
                  </a:cubicBezTo>
                  <a:cubicBezTo>
                    <a:pt x="63556" y="608"/>
                    <a:pt x="63413" y="525"/>
                    <a:pt x="63413" y="525"/>
                  </a:cubicBezTo>
                  <a:cubicBezTo>
                    <a:pt x="63461" y="525"/>
                    <a:pt x="63520" y="453"/>
                    <a:pt x="63568" y="453"/>
                  </a:cubicBezTo>
                  <a:cubicBezTo>
                    <a:pt x="63592" y="453"/>
                    <a:pt x="63687" y="525"/>
                    <a:pt x="63699" y="537"/>
                  </a:cubicBezTo>
                  <a:cubicBezTo>
                    <a:pt x="63723" y="549"/>
                    <a:pt x="63818" y="620"/>
                    <a:pt x="63842" y="620"/>
                  </a:cubicBezTo>
                  <a:cubicBezTo>
                    <a:pt x="63865" y="620"/>
                    <a:pt x="63973" y="561"/>
                    <a:pt x="63996" y="549"/>
                  </a:cubicBezTo>
                  <a:cubicBezTo>
                    <a:pt x="64020" y="525"/>
                    <a:pt x="64115" y="465"/>
                    <a:pt x="64151" y="465"/>
                  </a:cubicBezTo>
                  <a:cubicBezTo>
                    <a:pt x="64187" y="465"/>
                    <a:pt x="64246" y="549"/>
                    <a:pt x="64282" y="549"/>
                  </a:cubicBezTo>
                  <a:cubicBezTo>
                    <a:pt x="64342" y="549"/>
                    <a:pt x="64389" y="477"/>
                    <a:pt x="64437" y="477"/>
                  </a:cubicBezTo>
                  <a:cubicBezTo>
                    <a:pt x="64485" y="477"/>
                    <a:pt x="64532" y="561"/>
                    <a:pt x="64580" y="561"/>
                  </a:cubicBezTo>
                  <a:cubicBezTo>
                    <a:pt x="64627" y="561"/>
                    <a:pt x="64687" y="489"/>
                    <a:pt x="64735" y="477"/>
                  </a:cubicBezTo>
                  <a:cubicBezTo>
                    <a:pt x="64770" y="477"/>
                    <a:pt x="64830" y="561"/>
                    <a:pt x="64866" y="572"/>
                  </a:cubicBezTo>
                  <a:cubicBezTo>
                    <a:pt x="64901" y="572"/>
                    <a:pt x="64996" y="501"/>
                    <a:pt x="65020" y="489"/>
                  </a:cubicBezTo>
                  <a:cubicBezTo>
                    <a:pt x="65044" y="477"/>
                    <a:pt x="65151" y="418"/>
                    <a:pt x="65175" y="418"/>
                  </a:cubicBezTo>
                  <a:cubicBezTo>
                    <a:pt x="65187" y="418"/>
                    <a:pt x="65318" y="489"/>
                    <a:pt x="65318" y="501"/>
                  </a:cubicBezTo>
                  <a:cubicBezTo>
                    <a:pt x="65318" y="501"/>
                    <a:pt x="65175" y="572"/>
                    <a:pt x="65163" y="572"/>
                  </a:cubicBezTo>
                  <a:cubicBezTo>
                    <a:pt x="65211" y="572"/>
                    <a:pt x="65258" y="656"/>
                    <a:pt x="65306" y="656"/>
                  </a:cubicBezTo>
                  <a:cubicBezTo>
                    <a:pt x="65342" y="656"/>
                    <a:pt x="65425" y="596"/>
                    <a:pt x="65449" y="584"/>
                  </a:cubicBezTo>
                  <a:cubicBezTo>
                    <a:pt x="65508" y="572"/>
                    <a:pt x="65568" y="525"/>
                    <a:pt x="65604" y="501"/>
                  </a:cubicBezTo>
                  <a:cubicBezTo>
                    <a:pt x="65628" y="489"/>
                    <a:pt x="65735" y="430"/>
                    <a:pt x="65758" y="430"/>
                  </a:cubicBezTo>
                  <a:cubicBezTo>
                    <a:pt x="65782" y="430"/>
                    <a:pt x="65878" y="501"/>
                    <a:pt x="65901" y="513"/>
                  </a:cubicBezTo>
                  <a:cubicBezTo>
                    <a:pt x="65949" y="537"/>
                    <a:pt x="65997" y="572"/>
                    <a:pt x="66032" y="596"/>
                  </a:cubicBezTo>
                  <a:cubicBezTo>
                    <a:pt x="66056" y="608"/>
                    <a:pt x="66151" y="680"/>
                    <a:pt x="66175" y="680"/>
                  </a:cubicBezTo>
                  <a:cubicBezTo>
                    <a:pt x="66199" y="680"/>
                    <a:pt x="66306" y="620"/>
                    <a:pt x="66330" y="608"/>
                  </a:cubicBezTo>
                  <a:lnTo>
                    <a:pt x="66485" y="525"/>
                  </a:lnTo>
                  <a:cubicBezTo>
                    <a:pt x="66497" y="525"/>
                    <a:pt x="66616" y="453"/>
                    <a:pt x="66640" y="453"/>
                  </a:cubicBezTo>
                  <a:cubicBezTo>
                    <a:pt x="66663" y="453"/>
                    <a:pt x="66747" y="525"/>
                    <a:pt x="66771" y="537"/>
                  </a:cubicBezTo>
                  <a:cubicBezTo>
                    <a:pt x="66818" y="561"/>
                    <a:pt x="66866" y="596"/>
                    <a:pt x="66913" y="620"/>
                  </a:cubicBezTo>
                  <a:cubicBezTo>
                    <a:pt x="66949" y="632"/>
                    <a:pt x="67009" y="703"/>
                    <a:pt x="67056" y="703"/>
                  </a:cubicBezTo>
                  <a:cubicBezTo>
                    <a:pt x="67092" y="715"/>
                    <a:pt x="67163" y="632"/>
                    <a:pt x="67211" y="632"/>
                  </a:cubicBezTo>
                  <a:cubicBezTo>
                    <a:pt x="67247" y="632"/>
                    <a:pt x="67306" y="715"/>
                    <a:pt x="67342" y="715"/>
                  </a:cubicBezTo>
                  <a:cubicBezTo>
                    <a:pt x="67402" y="703"/>
                    <a:pt x="67437" y="644"/>
                    <a:pt x="67497" y="632"/>
                  </a:cubicBezTo>
                  <a:cubicBezTo>
                    <a:pt x="67461" y="632"/>
                    <a:pt x="67390" y="549"/>
                    <a:pt x="67354" y="549"/>
                  </a:cubicBezTo>
                  <a:cubicBezTo>
                    <a:pt x="67402" y="549"/>
                    <a:pt x="67461" y="477"/>
                    <a:pt x="67509" y="477"/>
                  </a:cubicBezTo>
                  <a:cubicBezTo>
                    <a:pt x="67521" y="477"/>
                    <a:pt x="67652" y="561"/>
                    <a:pt x="67652" y="561"/>
                  </a:cubicBezTo>
                  <a:cubicBezTo>
                    <a:pt x="67652" y="572"/>
                    <a:pt x="67509" y="632"/>
                    <a:pt x="67497" y="632"/>
                  </a:cubicBezTo>
                  <a:cubicBezTo>
                    <a:pt x="67533" y="632"/>
                    <a:pt x="67592" y="715"/>
                    <a:pt x="67640" y="715"/>
                  </a:cubicBezTo>
                  <a:cubicBezTo>
                    <a:pt x="67663" y="727"/>
                    <a:pt x="67771" y="656"/>
                    <a:pt x="67794" y="644"/>
                  </a:cubicBezTo>
                  <a:cubicBezTo>
                    <a:pt x="67806" y="632"/>
                    <a:pt x="67937" y="584"/>
                    <a:pt x="67937" y="561"/>
                  </a:cubicBezTo>
                  <a:cubicBezTo>
                    <a:pt x="67937" y="561"/>
                    <a:pt x="67806" y="477"/>
                    <a:pt x="67806" y="477"/>
                  </a:cubicBezTo>
                  <a:cubicBezTo>
                    <a:pt x="67854" y="477"/>
                    <a:pt x="67902" y="406"/>
                    <a:pt x="67961" y="406"/>
                  </a:cubicBezTo>
                  <a:cubicBezTo>
                    <a:pt x="67985" y="406"/>
                    <a:pt x="68068" y="477"/>
                    <a:pt x="68092" y="489"/>
                  </a:cubicBezTo>
                  <a:cubicBezTo>
                    <a:pt x="68128" y="513"/>
                    <a:pt x="68187" y="561"/>
                    <a:pt x="68235" y="572"/>
                  </a:cubicBezTo>
                  <a:cubicBezTo>
                    <a:pt x="68259" y="584"/>
                    <a:pt x="68354" y="501"/>
                    <a:pt x="68390" y="501"/>
                  </a:cubicBezTo>
                  <a:cubicBezTo>
                    <a:pt x="68414" y="501"/>
                    <a:pt x="68509" y="572"/>
                    <a:pt x="68521" y="584"/>
                  </a:cubicBezTo>
                  <a:cubicBezTo>
                    <a:pt x="68545" y="596"/>
                    <a:pt x="68652" y="668"/>
                    <a:pt x="68664" y="668"/>
                  </a:cubicBezTo>
                  <a:cubicBezTo>
                    <a:pt x="68699" y="668"/>
                    <a:pt x="68795" y="608"/>
                    <a:pt x="68818" y="584"/>
                  </a:cubicBezTo>
                  <a:lnTo>
                    <a:pt x="68973" y="513"/>
                  </a:lnTo>
                  <a:cubicBezTo>
                    <a:pt x="68985" y="501"/>
                    <a:pt x="69104" y="430"/>
                    <a:pt x="69128" y="430"/>
                  </a:cubicBezTo>
                  <a:cubicBezTo>
                    <a:pt x="69128" y="441"/>
                    <a:pt x="69259" y="513"/>
                    <a:pt x="69259" y="525"/>
                  </a:cubicBezTo>
                  <a:cubicBezTo>
                    <a:pt x="69259" y="525"/>
                    <a:pt x="69116" y="596"/>
                    <a:pt x="69104" y="596"/>
                  </a:cubicBezTo>
                  <a:cubicBezTo>
                    <a:pt x="69164" y="608"/>
                    <a:pt x="69199" y="680"/>
                    <a:pt x="69247" y="680"/>
                  </a:cubicBezTo>
                  <a:cubicBezTo>
                    <a:pt x="69271" y="680"/>
                    <a:pt x="69378" y="620"/>
                    <a:pt x="69402" y="608"/>
                  </a:cubicBezTo>
                  <a:cubicBezTo>
                    <a:pt x="69449" y="584"/>
                    <a:pt x="69497" y="537"/>
                    <a:pt x="69557" y="525"/>
                  </a:cubicBezTo>
                  <a:cubicBezTo>
                    <a:pt x="69592" y="525"/>
                    <a:pt x="69664" y="453"/>
                    <a:pt x="69711" y="453"/>
                  </a:cubicBezTo>
                  <a:cubicBezTo>
                    <a:pt x="69747" y="453"/>
                    <a:pt x="69807" y="537"/>
                    <a:pt x="69842" y="537"/>
                  </a:cubicBezTo>
                  <a:cubicBezTo>
                    <a:pt x="69890" y="537"/>
                    <a:pt x="69949" y="453"/>
                    <a:pt x="69997" y="453"/>
                  </a:cubicBezTo>
                  <a:cubicBezTo>
                    <a:pt x="70021" y="465"/>
                    <a:pt x="70116" y="537"/>
                    <a:pt x="70140" y="549"/>
                  </a:cubicBezTo>
                  <a:cubicBezTo>
                    <a:pt x="70176" y="572"/>
                    <a:pt x="70223" y="608"/>
                    <a:pt x="70283" y="632"/>
                  </a:cubicBezTo>
                  <a:cubicBezTo>
                    <a:pt x="70307" y="644"/>
                    <a:pt x="70378" y="703"/>
                    <a:pt x="70414" y="715"/>
                  </a:cubicBezTo>
                  <a:cubicBezTo>
                    <a:pt x="70461" y="715"/>
                    <a:pt x="70521" y="632"/>
                    <a:pt x="70569" y="632"/>
                  </a:cubicBezTo>
                  <a:cubicBezTo>
                    <a:pt x="70616" y="632"/>
                    <a:pt x="70664" y="715"/>
                    <a:pt x="70711" y="715"/>
                  </a:cubicBezTo>
                  <a:cubicBezTo>
                    <a:pt x="70759" y="715"/>
                    <a:pt x="70807" y="644"/>
                    <a:pt x="70866" y="644"/>
                  </a:cubicBezTo>
                  <a:cubicBezTo>
                    <a:pt x="70902" y="644"/>
                    <a:pt x="70962" y="727"/>
                    <a:pt x="70997" y="727"/>
                  </a:cubicBezTo>
                  <a:cubicBezTo>
                    <a:pt x="71009" y="727"/>
                    <a:pt x="71152" y="656"/>
                    <a:pt x="71152" y="656"/>
                  </a:cubicBezTo>
                  <a:cubicBezTo>
                    <a:pt x="71152" y="632"/>
                    <a:pt x="71009" y="584"/>
                    <a:pt x="71009" y="561"/>
                  </a:cubicBezTo>
                  <a:cubicBezTo>
                    <a:pt x="71021" y="549"/>
                    <a:pt x="71140" y="501"/>
                    <a:pt x="71164" y="489"/>
                  </a:cubicBezTo>
                  <a:cubicBezTo>
                    <a:pt x="71188" y="489"/>
                    <a:pt x="71283" y="572"/>
                    <a:pt x="71307" y="572"/>
                  </a:cubicBezTo>
                  <a:cubicBezTo>
                    <a:pt x="71354" y="572"/>
                    <a:pt x="71414" y="501"/>
                    <a:pt x="71462" y="501"/>
                  </a:cubicBezTo>
                  <a:cubicBezTo>
                    <a:pt x="71473" y="501"/>
                    <a:pt x="71593" y="572"/>
                    <a:pt x="71593" y="584"/>
                  </a:cubicBezTo>
                  <a:cubicBezTo>
                    <a:pt x="71593" y="584"/>
                    <a:pt x="71450" y="656"/>
                    <a:pt x="71450" y="656"/>
                  </a:cubicBezTo>
                  <a:cubicBezTo>
                    <a:pt x="71485" y="656"/>
                    <a:pt x="71533" y="739"/>
                    <a:pt x="71581" y="739"/>
                  </a:cubicBezTo>
                  <a:cubicBezTo>
                    <a:pt x="71616" y="739"/>
                    <a:pt x="71700" y="680"/>
                    <a:pt x="71735" y="668"/>
                  </a:cubicBezTo>
                  <a:cubicBezTo>
                    <a:pt x="71795" y="644"/>
                    <a:pt x="71843" y="608"/>
                    <a:pt x="71890" y="584"/>
                  </a:cubicBezTo>
                  <a:cubicBezTo>
                    <a:pt x="71926" y="572"/>
                    <a:pt x="71997" y="513"/>
                    <a:pt x="72045" y="513"/>
                  </a:cubicBezTo>
                  <a:cubicBezTo>
                    <a:pt x="72081" y="513"/>
                    <a:pt x="72140" y="596"/>
                    <a:pt x="72176" y="596"/>
                  </a:cubicBezTo>
                  <a:cubicBezTo>
                    <a:pt x="72224" y="596"/>
                    <a:pt x="72295" y="513"/>
                    <a:pt x="72331" y="513"/>
                  </a:cubicBezTo>
                  <a:cubicBezTo>
                    <a:pt x="72378" y="525"/>
                    <a:pt x="72426" y="608"/>
                    <a:pt x="72474" y="608"/>
                  </a:cubicBezTo>
                  <a:cubicBezTo>
                    <a:pt x="72521" y="608"/>
                    <a:pt x="72581" y="525"/>
                    <a:pt x="72628" y="525"/>
                  </a:cubicBezTo>
                  <a:cubicBezTo>
                    <a:pt x="72676" y="525"/>
                    <a:pt x="72712" y="608"/>
                    <a:pt x="72759" y="608"/>
                  </a:cubicBezTo>
                  <a:cubicBezTo>
                    <a:pt x="72795" y="608"/>
                    <a:pt x="72902" y="525"/>
                    <a:pt x="72914" y="537"/>
                  </a:cubicBezTo>
                  <a:cubicBezTo>
                    <a:pt x="72938" y="537"/>
                    <a:pt x="73057" y="608"/>
                    <a:pt x="73057" y="620"/>
                  </a:cubicBezTo>
                  <a:cubicBezTo>
                    <a:pt x="73057" y="644"/>
                    <a:pt x="72902" y="680"/>
                    <a:pt x="72902" y="692"/>
                  </a:cubicBezTo>
                  <a:cubicBezTo>
                    <a:pt x="72902" y="703"/>
                    <a:pt x="73033" y="775"/>
                    <a:pt x="73045" y="775"/>
                  </a:cubicBezTo>
                  <a:cubicBezTo>
                    <a:pt x="73069" y="787"/>
                    <a:pt x="73176" y="715"/>
                    <a:pt x="73200" y="703"/>
                  </a:cubicBezTo>
                  <a:lnTo>
                    <a:pt x="73343" y="632"/>
                  </a:lnTo>
                  <a:cubicBezTo>
                    <a:pt x="73378" y="608"/>
                    <a:pt x="73450" y="561"/>
                    <a:pt x="73498" y="549"/>
                  </a:cubicBezTo>
                  <a:cubicBezTo>
                    <a:pt x="73533" y="549"/>
                    <a:pt x="73605" y="632"/>
                    <a:pt x="73640" y="632"/>
                  </a:cubicBezTo>
                  <a:cubicBezTo>
                    <a:pt x="73676" y="632"/>
                    <a:pt x="73759" y="549"/>
                    <a:pt x="73795" y="561"/>
                  </a:cubicBezTo>
                  <a:cubicBezTo>
                    <a:pt x="73819" y="561"/>
                    <a:pt x="73914" y="632"/>
                    <a:pt x="73926" y="644"/>
                  </a:cubicBezTo>
                  <a:cubicBezTo>
                    <a:pt x="73938" y="656"/>
                    <a:pt x="73783" y="703"/>
                    <a:pt x="73783" y="715"/>
                  </a:cubicBezTo>
                  <a:cubicBezTo>
                    <a:pt x="73783" y="727"/>
                    <a:pt x="73902" y="799"/>
                    <a:pt x="73914" y="799"/>
                  </a:cubicBezTo>
                  <a:cubicBezTo>
                    <a:pt x="73938" y="799"/>
                    <a:pt x="74045" y="739"/>
                    <a:pt x="74069" y="727"/>
                  </a:cubicBezTo>
                  <a:cubicBezTo>
                    <a:pt x="74117" y="703"/>
                    <a:pt x="74176" y="668"/>
                    <a:pt x="74224" y="644"/>
                  </a:cubicBezTo>
                  <a:cubicBezTo>
                    <a:pt x="74260" y="644"/>
                    <a:pt x="74343" y="572"/>
                    <a:pt x="74379" y="572"/>
                  </a:cubicBezTo>
                  <a:cubicBezTo>
                    <a:pt x="74414" y="572"/>
                    <a:pt x="74474" y="656"/>
                    <a:pt x="74521" y="656"/>
                  </a:cubicBezTo>
                  <a:cubicBezTo>
                    <a:pt x="74569" y="656"/>
                    <a:pt x="74617" y="584"/>
                    <a:pt x="74664" y="584"/>
                  </a:cubicBezTo>
                  <a:cubicBezTo>
                    <a:pt x="74712" y="584"/>
                    <a:pt x="74772" y="668"/>
                    <a:pt x="74807" y="668"/>
                  </a:cubicBezTo>
                  <a:cubicBezTo>
                    <a:pt x="74831" y="668"/>
                    <a:pt x="74950" y="584"/>
                    <a:pt x="74962" y="584"/>
                  </a:cubicBezTo>
                  <a:cubicBezTo>
                    <a:pt x="74974" y="596"/>
                    <a:pt x="75105" y="656"/>
                    <a:pt x="75105" y="668"/>
                  </a:cubicBezTo>
                  <a:cubicBezTo>
                    <a:pt x="75093" y="692"/>
                    <a:pt x="74938" y="727"/>
                    <a:pt x="74950" y="751"/>
                  </a:cubicBezTo>
                  <a:cubicBezTo>
                    <a:pt x="74950" y="751"/>
                    <a:pt x="75069" y="834"/>
                    <a:pt x="75081" y="834"/>
                  </a:cubicBezTo>
                  <a:cubicBezTo>
                    <a:pt x="75117" y="834"/>
                    <a:pt x="75212" y="763"/>
                    <a:pt x="75236" y="751"/>
                  </a:cubicBezTo>
                  <a:cubicBezTo>
                    <a:pt x="75260" y="751"/>
                    <a:pt x="75367" y="680"/>
                    <a:pt x="75391" y="680"/>
                  </a:cubicBezTo>
                  <a:cubicBezTo>
                    <a:pt x="75403" y="680"/>
                    <a:pt x="75522" y="763"/>
                    <a:pt x="75534" y="763"/>
                  </a:cubicBezTo>
                  <a:cubicBezTo>
                    <a:pt x="75545" y="751"/>
                    <a:pt x="75676" y="703"/>
                    <a:pt x="75688" y="692"/>
                  </a:cubicBezTo>
                  <a:cubicBezTo>
                    <a:pt x="75688" y="680"/>
                    <a:pt x="75557" y="608"/>
                    <a:pt x="75545" y="608"/>
                  </a:cubicBezTo>
                  <a:cubicBezTo>
                    <a:pt x="75593" y="608"/>
                    <a:pt x="75653" y="525"/>
                    <a:pt x="75700" y="525"/>
                  </a:cubicBezTo>
                  <a:cubicBezTo>
                    <a:pt x="75748" y="525"/>
                    <a:pt x="75784" y="608"/>
                    <a:pt x="75831" y="608"/>
                  </a:cubicBezTo>
                  <a:cubicBezTo>
                    <a:pt x="75879" y="620"/>
                    <a:pt x="75926" y="692"/>
                    <a:pt x="75974" y="692"/>
                  </a:cubicBezTo>
                  <a:cubicBezTo>
                    <a:pt x="75986" y="692"/>
                    <a:pt x="76117" y="608"/>
                    <a:pt x="76129" y="620"/>
                  </a:cubicBezTo>
                  <a:cubicBezTo>
                    <a:pt x="76141" y="632"/>
                    <a:pt x="76272" y="692"/>
                    <a:pt x="76272" y="703"/>
                  </a:cubicBezTo>
                  <a:cubicBezTo>
                    <a:pt x="76260" y="727"/>
                    <a:pt x="76105" y="763"/>
                    <a:pt x="76117" y="775"/>
                  </a:cubicBezTo>
                  <a:cubicBezTo>
                    <a:pt x="76117" y="787"/>
                    <a:pt x="76236" y="858"/>
                    <a:pt x="76248" y="858"/>
                  </a:cubicBezTo>
                  <a:cubicBezTo>
                    <a:pt x="76272" y="870"/>
                    <a:pt x="76391" y="799"/>
                    <a:pt x="76403" y="787"/>
                  </a:cubicBezTo>
                  <a:lnTo>
                    <a:pt x="76557" y="715"/>
                  </a:lnTo>
                  <a:lnTo>
                    <a:pt x="76712" y="632"/>
                  </a:lnTo>
                  <a:cubicBezTo>
                    <a:pt x="76736" y="620"/>
                    <a:pt x="76831" y="561"/>
                    <a:pt x="76867" y="561"/>
                  </a:cubicBezTo>
                  <a:cubicBezTo>
                    <a:pt x="76879" y="561"/>
                    <a:pt x="76986" y="632"/>
                    <a:pt x="76998" y="644"/>
                  </a:cubicBezTo>
                  <a:cubicBezTo>
                    <a:pt x="77034" y="656"/>
                    <a:pt x="77093" y="715"/>
                    <a:pt x="77141" y="727"/>
                  </a:cubicBezTo>
                  <a:cubicBezTo>
                    <a:pt x="77165" y="727"/>
                    <a:pt x="77260" y="644"/>
                    <a:pt x="77296" y="644"/>
                  </a:cubicBezTo>
                  <a:cubicBezTo>
                    <a:pt x="77343" y="644"/>
                    <a:pt x="77379" y="727"/>
                    <a:pt x="77439" y="727"/>
                  </a:cubicBezTo>
                  <a:cubicBezTo>
                    <a:pt x="77474" y="739"/>
                    <a:pt x="77546" y="656"/>
                    <a:pt x="77581" y="656"/>
                  </a:cubicBezTo>
                  <a:cubicBezTo>
                    <a:pt x="77641" y="656"/>
                    <a:pt x="77677" y="739"/>
                    <a:pt x="77724" y="739"/>
                  </a:cubicBezTo>
                  <a:cubicBezTo>
                    <a:pt x="77772" y="739"/>
                    <a:pt x="77831" y="668"/>
                    <a:pt x="77879" y="668"/>
                  </a:cubicBezTo>
                  <a:cubicBezTo>
                    <a:pt x="77927" y="668"/>
                    <a:pt x="77974" y="751"/>
                    <a:pt x="78022" y="751"/>
                  </a:cubicBezTo>
                  <a:cubicBezTo>
                    <a:pt x="78046" y="751"/>
                    <a:pt x="78153" y="680"/>
                    <a:pt x="78165" y="668"/>
                  </a:cubicBezTo>
                  <a:cubicBezTo>
                    <a:pt x="78212" y="656"/>
                    <a:pt x="78272" y="608"/>
                    <a:pt x="78320" y="596"/>
                  </a:cubicBezTo>
                  <a:cubicBezTo>
                    <a:pt x="78355" y="584"/>
                    <a:pt x="78427" y="680"/>
                    <a:pt x="78462" y="680"/>
                  </a:cubicBezTo>
                  <a:cubicBezTo>
                    <a:pt x="78510" y="680"/>
                    <a:pt x="78570" y="608"/>
                    <a:pt x="78617" y="596"/>
                  </a:cubicBezTo>
                  <a:cubicBezTo>
                    <a:pt x="78653" y="596"/>
                    <a:pt x="78712" y="680"/>
                    <a:pt x="78748" y="692"/>
                  </a:cubicBezTo>
                  <a:cubicBezTo>
                    <a:pt x="78808" y="692"/>
                    <a:pt x="78855" y="608"/>
                    <a:pt x="78903" y="608"/>
                  </a:cubicBezTo>
                  <a:cubicBezTo>
                    <a:pt x="78951" y="608"/>
                    <a:pt x="78998" y="692"/>
                    <a:pt x="79046" y="692"/>
                  </a:cubicBezTo>
                  <a:cubicBezTo>
                    <a:pt x="79082" y="692"/>
                    <a:pt x="79165" y="608"/>
                    <a:pt x="79201" y="620"/>
                  </a:cubicBezTo>
                  <a:cubicBezTo>
                    <a:pt x="79213" y="620"/>
                    <a:pt x="79344" y="692"/>
                    <a:pt x="79344" y="703"/>
                  </a:cubicBezTo>
                  <a:cubicBezTo>
                    <a:pt x="79344" y="703"/>
                    <a:pt x="79189" y="775"/>
                    <a:pt x="79189" y="775"/>
                  </a:cubicBezTo>
                  <a:cubicBezTo>
                    <a:pt x="79153" y="775"/>
                    <a:pt x="79082" y="692"/>
                    <a:pt x="79046" y="692"/>
                  </a:cubicBezTo>
                  <a:cubicBezTo>
                    <a:pt x="78998" y="703"/>
                    <a:pt x="78939" y="775"/>
                    <a:pt x="78891" y="775"/>
                  </a:cubicBezTo>
                  <a:cubicBezTo>
                    <a:pt x="78855" y="775"/>
                    <a:pt x="78796" y="680"/>
                    <a:pt x="78748" y="692"/>
                  </a:cubicBezTo>
                  <a:cubicBezTo>
                    <a:pt x="78701" y="692"/>
                    <a:pt x="78653" y="751"/>
                    <a:pt x="78605" y="763"/>
                  </a:cubicBezTo>
                  <a:cubicBezTo>
                    <a:pt x="78653" y="775"/>
                    <a:pt x="78689" y="846"/>
                    <a:pt x="78736" y="846"/>
                  </a:cubicBezTo>
                  <a:cubicBezTo>
                    <a:pt x="78784" y="846"/>
                    <a:pt x="78855" y="763"/>
                    <a:pt x="78891" y="775"/>
                  </a:cubicBezTo>
                  <a:cubicBezTo>
                    <a:pt x="78951" y="775"/>
                    <a:pt x="78974" y="846"/>
                    <a:pt x="79034" y="858"/>
                  </a:cubicBezTo>
                  <a:cubicBezTo>
                    <a:pt x="79082" y="858"/>
                    <a:pt x="79141" y="775"/>
                    <a:pt x="79189" y="775"/>
                  </a:cubicBezTo>
                  <a:cubicBezTo>
                    <a:pt x="79213" y="775"/>
                    <a:pt x="79296" y="870"/>
                    <a:pt x="79320" y="858"/>
                  </a:cubicBezTo>
                  <a:cubicBezTo>
                    <a:pt x="79367" y="858"/>
                    <a:pt x="79439" y="811"/>
                    <a:pt x="79474" y="787"/>
                  </a:cubicBezTo>
                  <a:cubicBezTo>
                    <a:pt x="79522" y="763"/>
                    <a:pt x="79582" y="739"/>
                    <a:pt x="79629" y="703"/>
                  </a:cubicBezTo>
                  <a:cubicBezTo>
                    <a:pt x="79653" y="692"/>
                    <a:pt x="79748" y="632"/>
                    <a:pt x="79784" y="632"/>
                  </a:cubicBezTo>
                  <a:cubicBezTo>
                    <a:pt x="79820" y="632"/>
                    <a:pt x="79879" y="715"/>
                    <a:pt x="79927" y="715"/>
                  </a:cubicBezTo>
                  <a:cubicBezTo>
                    <a:pt x="79963" y="715"/>
                    <a:pt x="80034" y="632"/>
                    <a:pt x="80070" y="644"/>
                  </a:cubicBezTo>
                  <a:cubicBezTo>
                    <a:pt x="80129" y="644"/>
                    <a:pt x="80165" y="715"/>
                    <a:pt x="80213" y="727"/>
                  </a:cubicBezTo>
                  <a:cubicBezTo>
                    <a:pt x="80260" y="727"/>
                    <a:pt x="80308" y="811"/>
                    <a:pt x="80356" y="811"/>
                  </a:cubicBezTo>
                  <a:cubicBezTo>
                    <a:pt x="80379" y="811"/>
                    <a:pt x="80487" y="739"/>
                    <a:pt x="80510" y="727"/>
                  </a:cubicBezTo>
                  <a:cubicBezTo>
                    <a:pt x="80522" y="727"/>
                    <a:pt x="80641" y="656"/>
                    <a:pt x="80653" y="656"/>
                  </a:cubicBezTo>
                  <a:cubicBezTo>
                    <a:pt x="80677" y="656"/>
                    <a:pt x="80796" y="727"/>
                    <a:pt x="80796" y="739"/>
                  </a:cubicBezTo>
                  <a:cubicBezTo>
                    <a:pt x="80796" y="751"/>
                    <a:pt x="80629" y="811"/>
                    <a:pt x="80641" y="822"/>
                  </a:cubicBezTo>
                  <a:cubicBezTo>
                    <a:pt x="80653" y="822"/>
                    <a:pt x="80760" y="906"/>
                    <a:pt x="80784" y="906"/>
                  </a:cubicBezTo>
                  <a:cubicBezTo>
                    <a:pt x="80820" y="906"/>
                    <a:pt x="80903" y="822"/>
                    <a:pt x="80939" y="822"/>
                  </a:cubicBezTo>
                  <a:cubicBezTo>
                    <a:pt x="80987" y="834"/>
                    <a:pt x="81022" y="894"/>
                    <a:pt x="81070" y="906"/>
                  </a:cubicBezTo>
                  <a:lnTo>
                    <a:pt x="81356" y="1073"/>
                  </a:lnTo>
                  <a:cubicBezTo>
                    <a:pt x="81391" y="1049"/>
                    <a:pt x="81463" y="1037"/>
                    <a:pt x="81510" y="1001"/>
                  </a:cubicBezTo>
                  <a:cubicBezTo>
                    <a:pt x="81522" y="989"/>
                    <a:pt x="81653" y="942"/>
                    <a:pt x="81653" y="930"/>
                  </a:cubicBezTo>
                  <a:cubicBezTo>
                    <a:pt x="81665" y="918"/>
                    <a:pt x="81522" y="834"/>
                    <a:pt x="81522" y="834"/>
                  </a:cubicBezTo>
                  <a:cubicBezTo>
                    <a:pt x="81499" y="846"/>
                    <a:pt x="81379" y="918"/>
                    <a:pt x="81368" y="918"/>
                  </a:cubicBezTo>
                  <a:cubicBezTo>
                    <a:pt x="81320" y="906"/>
                    <a:pt x="81272" y="858"/>
                    <a:pt x="81225" y="834"/>
                  </a:cubicBezTo>
                  <a:cubicBezTo>
                    <a:pt x="81189" y="811"/>
                    <a:pt x="81129" y="775"/>
                    <a:pt x="81094" y="751"/>
                  </a:cubicBezTo>
                  <a:cubicBezTo>
                    <a:pt x="81094" y="751"/>
                    <a:pt x="81129" y="727"/>
                    <a:pt x="81165" y="703"/>
                  </a:cubicBezTo>
                  <a:cubicBezTo>
                    <a:pt x="81201" y="692"/>
                    <a:pt x="81237" y="668"/>
                    <a:pt x="81237" y="668"/>
                  </a:cubicBezTo>
                  <a:cubicBezTo>
                    <a:pt x="81296" y="668"/>
                    <a:pt x="81332" y="751"/>
                    <a:pt x="81379" y="751"/>
                  </a:cubicBezTo>
                  <a:cubicBezTo>
                    <a:pt x="81427" y="751"/>
                    <a:pt x="81487" y="680"/>
                    <a:pt x="81534" y="680"/>
                  </a:cubicBezTo>
                  <a:cubicBezTo>
                    <a:pt x="81582" y="680"/>
                    <a:pt x="81630" y="763"/>
                    <a:pt x="81677" y="763"/>
                  </a:cubicBezTo>
                  <a:cubicBezTo>
                    <a:pt x="81725" y="763"/>
                    <a:pt x="81772" y="680"/>
                    <a:pt x="81820" y="680"/>
                  </a:cubicBezTo>
                  <a:cubicBezTo>
                    <a:pt x="81880" y="692"/>
                    <a:pt x="81915" y="763"/>
                    <a:pt x="81963" y="775"/>
                  </a:cubicBezTo>
                  <a:cubicBezTo>
                    <a:pt x="81999" y="775"/>
                    <a:pt x="82082" y="692"/>
                    <a:pt x="82118" y="692"/>
                  </a:cubicBezTo>
                  <a:cubicBezTo>
                    <a:pt x="82141" y="692"/>
                    <a:pt x="82237" y="763"/>
                    <a:pt x="82261" y="775"/>
                  </a:cubicBezTo>
                  <a:cubicBezTo>
                    <a:pt x="82284" y="787"/>
                    <a:pt x="82368" y="858"/>
                    <a:pt x="82392" y="858"/>
                  </a:cubicBezTo>
                  <a:cubicBezTo>
                    <a:pt x="82439" y="870"/>
                    <a:pt x="82499" y="787"/>
                    <a:pt x="82546" y="787"/>
                  </a:cubicBezTo>
                  <a:cubicBezTo>
                    <a:pt x="82582" y="787"/>
                    <a:pt x="82665" y="870"/>
                    <a:pt x="82689" y="870"/>
                  </a:cubicBezTo>
                  <a:cubicBezTo>
                    <a:pt x="82737" y="858"/>
                    <a:pt x="82808" y="811"/>
                    <a:pt x="82844" y="799"/>
                  </a:cubicBezTo>
                  <a:cubicBezTo>
                    <a:pt x="82868" y="787"/>
                    <a:pt x="82963" y="715"/>
                    <a:pt x="82987" y="715"/>
                  </a:cubicBezTo>
                  <a:cubicBezTo>
                    <a:pt x="83034" y="715"/>
                    <a:pt x="83082" y="799"/>
                    <a:pt x="83130" y="799"/>
                  </a:cubicBezTo>
                  <a:cubicBezTo>
                    <a:pt x="83165" y="799"/>
                    <a:pt x="83261" y="715"/>
                    <a:pt x="83284" y="727"/>
                  </a:cubicBezTo>
                  <a:cubicBezTo>
                    <a:pt x="83332" y="739"/>
                    <a:pt x="83392" y="787"/>
                    <a:pt x="83427" y="811"/>
                  </a:cubicBezTo>
                  <a:cubicBezTo>
                    <a:pt x="83439" y="822"/>
                    <a:pt x="83546" y="894"/>
                    <a:pt x="83558" y="894"/>
                  </a:cubicBezTo>
                  <a:cubicBezTo>
                    <a:pt x="83594" y="894"/>
                    <a:pt x="83689" y="834"/>
                    <a:pt x="83713" y="811"/>
                  </a:cubicBezTo>
                  <a:lnTo>
                    <a:pt x="83868" y="739"/>
                  </a:lnTo>
                  <a:cubicBezTo>
                    <a:pt x="83880" y="727"/>
                    <a:pt x="84011" y="656"/>
                    <a:pt x="84023" y="656"/>
                  </a:cubicBezTo>
                  <a:cubicBezTo>
                    <a:pt x="84035" y="668"/>
                    <a:pt x="84166" y="739"/>
                    <a:pt x="84166" y="751"/>
                  </a:cubicBezTo>
                  <a:cubicBezTo>
                    <a:pt x="84154" y="763"/>
                    <a:pt x="83999" y="811"/>
                    <a:pt x="84011" y="822"/>
                  </a:cubicBezTo>
                  <a:cubicBezTo>
                    <a:pt x="84023" y="846"/>
                    <a:pt x="84118" y="882"/>
                    <a:pt x="84142" y="906"/>
                  </a:cubicBezTo>
                  <a:cubicBezTo>
                    <a:pt x="84189" y="942"/>
                    <a:pt x="84237" y="965"/>
                    <a:pt x="84285" y="989"/>
                  </a:cubicBezTo>
                  <a:cubicBezTo>
                    <a:pt x="84332" y="1025"/>
                    <a:pt x="84380" y="1049"/>
                    <a:pt x="84427" y="1073"/>
                  </a:cubicBezTo>
                  <a:cubicBezTo>
                    <a:pt x="84523" y="1025"/>
                    <a:pt x="84630" y="977"/>
                    <a:pt x="84725" y="918"/>
                  </a:cubicBezTo>
                  <a:cubicBezTo>
                    <a:pt x="84773" y="906"/>
                    <a:pt x="84832" y="858"/>
                    <a:pt x="84880" y="846"/>
                  </a:cubicBezTo>
                  <a:cubicBezTo>
                    <a:pt x="84904" y="846"/>
                    <a:pt x="84987" y="930"/>
                    <a:pt x="85023" y="930"/>
                  </a:cubicBezTo>
                  <a:cubicBezTo>
                    <a:pt x="85047" y="930"/>
                    <a:pt x="85154" y="846"/>
                    <a:pt x="85178" y="858"/>
                  </a:cubicBezTo>
                  <a:cubicBezTo>
                    <a:pt x="85189" y="858"/>
                    <a:pt x="85320" y="930"/>
                    <a:pt x="85309" y="942"/>
                  </a:cubicBezTo>
                  <a:cubicBezTo>
                    <a:pt x="85309" y="965"/>
                    <a:pt x="85154" y="989"/>
                    <a:pt x="85166" y="1013"/>
                  </a:cubicBezTo>
                  <a:cubicBezTo>
                    <a:pt x="85166" y="1037"/>
                    <a:pt x="85273" y="1073"/>
                    <a:pt x="85297" y="1096"/>
                  </a:cubicBezTo>
                  <a:cubicBezTo>
                    <a:pt x="85297" y="1096"/>
                    <a:pt x="85451" y="1037"/>
                    <a:pt x="85451" y="1025"/>
                  </a:cubicBezTo>
                  <a:cubicBezTo>
                    <a:pt x="85451" y="1001"/>
                    <a:pt x="85320" y="965"/>
                    <a:pt x="85309" y="942"/>
                  </a:cubicBezTo>
                  <a:cubicBezTo>
                    <a:pt x="85368" y="930"/>
                    <a:pt x="85416" y="858"/>
                    <a:pt x="85463" y="858"/>
                  </a:cubicBezTo>
                  <a:cubicBezTo>
                    <a:pt x="85511" y="858"/>
                    <a:pt x="85570" y="953"/>
                    <a:pt x="85606" y="942"/>
                  </a:cubicBezTo>
                  <a:cubicBezTo>
                    <a:pt x="85630" y="942"/>
                    <a:pt x="85737" y="858"/>
                    <a:pt x="85761" y="870"/>
                  </a:cubicBezTo>
                  <a:cubicBezTo>
                    <a:pt x="85809" y="882"/>
                    <a:pt x="85868" y="930"/>
                    <a:pt x="85892" y="953"/>
                  </a:cubicBezTo>
                  <a:cubicBezTo>
                    <a:pt x="85928" y="965"/>
                    <a:pt x="85999" y="1037"/>
                    <a:pt x="86035" y="1037"/>
                  </a:cubicBezTo>
                  <a:cubicBezTo>
                    <a:pt x="86082" y="1049"/>
                    <a:pt x="86118" y="1120"/>
                    <a:pt x="86178" y="1120"/>
                  </a:cubicBezTo>
                  <a:cubicBezTo>
                    <a:pt x="86225" y="1132"/>
                    <a:pt x="86285" y="1049"/>
                    <a:pt x="86332" y="1049"/>
                  </a:cubicBezTo>
                  <a:cubicBezTo>
                    <a:pt x="86380" y="1049"/>
                    <a:pt x="86416" y="1132"/>
                    <a:pt x="86463" y="1132"/>
                  </a:cubicBezTo>
                  <a:cubicBezTo>
                    <a:pt x="86511" y="1132"/>
                    <a:pt x="86571" y="1049"/>
                    <a:pt x="86618" y="1049"/>
                  </a:cubicBezTo>
                  <a:cubicBezTo>
                    <a:pt x="86654" y="1049"/>
                    <a:pt x="86725" y="1144"/>
                    <a:pt x="86761" y="1144"/>
                  </a:cubicBezTo>
                  <a:cubicBezTo>
                    <a:pt x="86809" y="1132"/>
                    <a:pt x="86880" y="1084"/>
                    <a:pt x="86916" y="1061"/>
                  </a:cubicBezTo>
                  <a:lnTo>
                    <a:pt x="87059" y="989"/>
                  </a:lnTo>
                  <a:lnTo>
                    <a:pt x="87368" y="834"/>
                  </a:lnTo>
                  <a:lnTo>
                    <a:pt x="87654" y="1001"/>
                  </a:lnTo>
                  <a:cubicBezTo>
                    <a:pt x="87595" y="1001"/>
                    <a:pt x="87547" y="1073"/>
                    <a:pt x="87499" y="1073"/>
                  </a:cubicBezTo>
                  <a:cubicBezTo>
                    <a:pt x="87487" y="1073"/>
                    <a:pt x="87356" y="1001"/>
                    <a:pt x="87356" y="989"/>
                  </a:cubicBezTo>
                  <a:cubicBezTo>
                    <a:pt x="87345" y="1025"/>
                    <a:pt x="87214" y="1037"/>
                    <a:pt x="87202" y="1073"/>
                  </a:cubicBezTo>
                  <a:cubicBezTo>
                    <a:pt x="87190" y="1084"/>
                    <a:pt x="87345" y="1132"/>
                    <a:pt x="87345" y="1156"/>
                  </a:cubicBezTo>
                  <a:cubicBezTo>
                    <a:pt x="87345" y="1168"/>
                    <a:pt x="87178" y="1215"/>
                    <a:pt x="87190" y="1227"/>
                  </a:cubicBezTo>
                  <a:cubicBezTo>
                    <a:pt x="87202" y="1251"/>
                    <a:pt x="87297" y="1299"/>
                    <a:pt x="87333" y="1311"/>
                  </a:cubicBezTo>
                  <a:cubicBezTo>
                    <a:pt x="87380" y="1346"/>
                    <a:pt x="87428" y="1370"/>
                    <a:pt x="87464" y="1406"/>
                  </a:cubicBezTo>
                  <a:cubicBezTo>
                    <a:pt x="87511" y="1430"/>
                    <a:pt x="87583" y="1454"/>
                    <a:pt x="87606" y="1489"/>
                  </a:cubicBezTo>
                  <a:cubicBezTo>
                    <a:pt x="87618" y="1489"/>
                    <a:pt x="87452" y="1549"/>
                    <a:pt x="87452" y="1561"/>
                  </a:cubicBezTo>
                  <a:cubicBezTo>
                    <a:pt x="87452" y="1573"/>
                    <a:pt x="87571" y="1632"/>
                    <a:pt x="87595" y="1644"/>
                  </a:cubicBezTo>
                  <a:cubicBezTo>
                    <a:pt x="87618" y="1668"/>
                    <a:pt x="87726" y="1715"/>
                    <a:pt x="87737" y="1727"/>
                  </a:cubicBezTo>
                  <a:cubicBezTo>
                    <a:pt x="87737" y="1751"/>
                    <a:pt x="87583" y="1787"/>
                    <a:pt x="87583" y="1811"/>
                  </a:cubicBezTo>
                  <a:cubicBezTo>
                    <a:pt x="87583" y="1835"/>
                    <a:pt x="87726" y="1870"/>
                    <a:pt x="87714" y="1894"/>
                  </a:cubicBezTo>
                  <a:cubicBezTo>
                    <a:pt x="87714" y="1906"/>
                    <a:pt x="87559" y="1965"/>
                    <a:pt x="87571" y="1965"/>
                  </a:cubicBezTo>
                  <a:cubicBezTo>
                    <a:pt x="87583" y="1977"/>
                    <a:pt x="87678" y="2049"/>
                    <a:pt x="87702" y="2049"/>
                  </a:cubicBezTo>
                  <a:cubicBezTo>
                    <a:pt x="87737" y="2061"/>
                    <a:pt x="87821" y="1977"/>
                    <a:pt x="87856" y="1977"/>
                  </a:cubicBezTo>
                  <a:cubicBezTo>
                    <a:pt x="87904" y="1977"/>
                    <a:pt x="87952" y="2061"/>
                    <a:pt x="87999" y="2061"/>
                  </a:cubicBezTo>
                  <a:cubicBezTo>
                    <a:pt x="88047" y="2037"/>
                    <a:pt x="88095" y="2013"/>
                    <a:pt x="88154" y="1989"/>
                  </a:cubicBezTo>
                  <a:cubicBezTo>
                    <a:pt x="88190" y="1965"/>
                    <a:pt x="88285" y="1930"/>
                    <a:pt x="88297" y="1906"/>
                  </a:cubicBezTo>
                  <a:cubicBezTo>
                    <a:pt x="88309" y="1894"/>
                    <a:pt x="88166" y="1835"/>
                    <a:pt x="88166" y="1823"/>
                  </a:cubicBezTo>
                  <a:cubicBezTo>
                    <a:pt x="88166" y="1799"/>
                    <a:pt x="88297" y="1763"/>
                    <a:pt x="88321" y="1751"/>
                  </a:cubicBezTo>
                  <a:cubicBezTo>
                    <a:pt x="88333" y="1727"/>
                    <a:pt x="88178" y="1680"/>
                    <a:pt x="88178" y="1656"/>
                  </a:cubicBezTo>
                  <a:cubicBezTo>
                    <a:pt x="88178" y="1656"/>
                    <a:pt x="88321" y="1584"/>
                    <a:pt x="88333" y="1584"/>
                  </a:cubicBezTo>
                  <a:cubicBezTo>
                    <a:pt x="88345" y="1584"/>
                    <a:pt x="88464" y="1656"/>
                    <a:pt x="88464" y="1668"/>
                  </a:cubicBezTo>
                  <a:cubicBezTo>
                    <a:pt x="88476" y="1680"/>
                    <a:pt x="88321" y="1727"/>
                    <a:pt x="88321" y="1751"/>
                  </a:cubicBezTo>
                  <a:cubicBezTo>
                    <a:pt x="88309" y="1775"/>
                    <a:pt x="88452" y="1799"/>
                    <a:pt x="88452" y="1835"/>
                  </a:cubicBezTo>
                  <a:cubicBezTo>
                    <a:pt x="88440" y="1858"/>
                    <a:pt x="88309" y="1882"/>
                    <a:pt x="88297" y="1906"/>
                  </a:cubicBezTo>
                  <a:cubicBezTo>
                    <a:pt x="88297" y="1918"/>
                    <a:pt x="88452" y="1989"/>
                    <a:pt x="88440" y="1989"/>
                  </a:cubicBezTo>
                  <a:cubicBezTo>
                    <a:pt x="88404" y="2025"/>
                    <a:pt x="88333" y="2049"/>
                    <a:pt x="88285" y="2073"/>
                  </a:cubicBezTo>
                  <a:cubicBezTo>
                    <a:pt x="88273" y="2073"/>
                    <a:pt x="88154" y="2144"/>
                    <a:pt x="88130" y="2144"/>
                  </a:cubicBezTo>
                  <a:cubicBezTo>
                    <a:pt x="88118" y="2144"/>
                    <a:pt x="88011" y="2061"/>
                    <a:pt x="87999" y="2061"/>
                  </a:cubicBezTo>
                  <a:cubicBezTo>
                    <a:pt x="87940" y="2073"/>
                    <a:pt x="87892" y="2120"/>
                    <a:pt x="87845" y="2144"/>
                  </a:cubicBezTo>
                  <a:lnTo>
                    <a:pt x="87690" y="2216"/>
                  </a:lnTo>
                  <a:cubicBezTo>
                    <a:pt x="87642" y="2239"/>
                    <a:pt x="87595" y="2263"/>
                    <a:pt x="87535" y="2287"/>
                  </a:cubicBezTo>
                  <a:cubicBezTo>
                    <a:pt x="87487" y="2287"/>
                    <a:pt x="87452" y="2204"/>
                    <a:pt x="87404" y="2204"/>
                  </a:cubicBezTo>
                  <a:cubicBezTo>
                    <a:pt x="87392" y="2204"/>
                    <a:pt x="87249" y="2287"/>
                    <a:pt x="87249" y="2287"/>
                  </a:cubicBezTo>
                  <a:cubicBezTo>
                    <a:pt x="87225" y="2263"/>
                    <a:pt x="87106" y="2216"/>
                    <a:pt x="87106" y="2204"/>
                  </a:cubicBezTo>
                  <a:cubicBezTo>
                    <a:pt x="87106" y="2168"/>
                    <a:pt x="87261" y="2156"/>
                    <a:pt x="87261" y="2120"/>
                  </a:cubicBezTo>
                  <a:cubicBezTo>
                    <a:pt x="87261" y="2096"/>
                    <a:pt x="87118" y="2061"/>
                    <a:pt x="87118" y="2037"/>
                  </a:cubicBezTo>
                  <a:cubicBezTo>
                    <a:pt x="87118" y="2013"/>
                    <a:pt x="87249" y="1977"/>
                    <a:pt x="87273" y="1965"/>
                  </a:cubicBezTo>
                  <a:cubicBezTo>
                    <a:pt x="87273" y="1965"/>
                    <a:pt x="87404" y="2049"/>
                    <a:pt x="87416" y="2049"/>
                  </a:cubicBezTo>
                  <a:cubicBezTo>
                    <a:pt x="87428" y="2049"/>
                    <a:pt x="87547" y="1977"/>
                    <a:pt x="87571" y="1965"/>
                  </a:cubicBezTo>
                  <a:cubicBezTo>
                    <a:pt x="87571" y="1965"/>
                    <a:pt x="87428" y="1894"/>
                    <a:pt x="87428" y="1882"/>
                  </a:cubicBezTo>
                  <a:cubicBezTo>
                    <a:pt x="87428" y="1858"/>
                    <a:pt x="87559" y="1835"/>
                    <a:pt x="87583" y="1811"/>
                  </a:cubicBezTo>
                  <a:cubicBezTo>
                    <a:pt x="87595" y="1799"/>
                    <a:pt x="87440" y="1739"/>
                    <a:pt x="87440" y="1727"/>
                  </a:cubicBezTo>
                  <a:cubicBezTo>
                    <a:pt x="87392" y="1751"/>
                    <a:pt x="87333" y="1775"/>
                    <a:pt x="87285" y="1799"/>
                  </a:cubicBezTo>
                  <a:cubicBezTo>
                    <a:pt x="87273" y="1811"/>
                    <a:pt x="87154" y="1882"/>
                    <a:pt x="87130" y="1882"/>
                  </a:cubicBezTo>
                  <a:cubicBezTo>
                    <a:pt x="87106" y="1870"/>
                    <a:pt x="87011" y="1787"/>
                    <a:pt x="86999" y="1787"/>
                  </a:cubicBezTo>
                  <a:cubicBezTo>
                    <a:pt x="86952" y="1799"/>
                    <a:pt x="86880" y="1846"/>
                    <a:pt x="86844" y="1870"/>
                  </a:cubicBezTo>
                  <a:lnTo>
                    <a:pt x="86690" y="1942"/>
                  </a:lnTo>
                  <a:cubicBezTo>
                    <a:pt x="86678" y="1918"/>
                    <a:pt x="86547" y="1894"/>
                    <a:pt x="86547" y="1858"/>
                  </a:cubicBezTo>
                  <a:cubicBezTo>
                    <a:pt x="86547" y="1846"/>
                    <a:pt x="86678" y="1799"/>
                    <a:pt x="86702" y="1787"/>
                  </a:cubicBezTo>
                  <a:cubicBezTo>
                    <a:pt x="86749" y="1763"/>
                    <a:pt x="86809" y="1727"/>
                    <a:pt x="86856" y="1704"/>
                  </a:cubicBezTo>
                  <a:cubicBezTo>
                    <a:pt x="86880" y="1692"/>
                    <a:pt x="86975" y="1632"/>
                    <a:pt x="87011" y="1632"/>
                  </a:cubicBezTo>
                  <a:cubicBezTo>
                    <a:pt x="87047" y="1632"/>
                    <a:pt x="87106" y="1715"/>
                    <a:pt x="87154" y="1715"/>
                  </a:cubicBezTo>
                  <a:cubicBezTo>
                    <a:pt x="87166" y="1715"/>
                    <a:pt x="87297" y="1644"/>
                    <a:pt x="87297" y="1644"/>
                  </a:cubicBezTo>
                  <a:cubicBezTo>
                    <a:pt x="87309" y="1632"/>
                    <a:pt x="87166" y="1549"/>
                    <a:pt x="87166" y="1549"/>
                  </a:cubicBezTo>
                  <a:cubicBezTo>
                    <a:pt x="87130" y="1549"/>
                    <a:pt x="87035" y="1632"/>
                    <a:pt x="87011" y="1632"/>
                  </a:cubicBezTo>
                  <a:cubicBezTo>
                    <a:pt x="86964" y="1620"/>
                    <a:pt x="86904" y="1573"/>
                    <a:pt x="86868" y="1549"/>
                  </a:cubicBezTo>
                  <a:cubicBezTo>
                    <a:pt x="86856" y="1537"/>
                    <a:pt x="86725" y="1477"/>
                    <a:pt x="86737" y="1465"/>
                  </a:cubicBezTo>
                  <a:cubicBezTo>
                    <a:pt x="86737" y="1442"/>
                    <a:pt x="86856" y="1394"/>
                    <a:pt x="86880" y="1382"/>
                  </a:cubicBezTo>
                  <a:cubicBezTo>
                    <a:pt x="86940" y="1358"/>
                    <a:pt x="86987" y="1334"/>
                    <a:pt x="87035" y="1311"/>
                  </a:cubicBezTo>
                  <a:cubicBezTo>
                    <a:pt x="86987" y="1287"/>
                    <a:pt x="86952" y="1239"/>
                    <a:pt x="86904" y="1227"/>
                  </a:cubicBezTo>
                  <a:cubicBezTo>
                    <a:pt x="86856" y="1203"/>
                    <a:pt x="86809" y="1144"/>
                    <a:pt x="86761" y="1144"/>
                  </a:cubicBezTo>
                  <a:cubicBezTo>
                    <a:pt x="86725" y="1132"/>
                    <a:pt x="86642" y="1215"/>
                    <a:pt x="86606" y="1215"/>
                  </a:cubicBezTo>
                  <a:cubicBezTo>
                    <a:pt x="86594" y="1215"/>
                    <a:pt x="86475" y="1132"/>
                    <a:pt x="86463" y="1132"/>
                  </a:cubicBezTo>
                  <a:cubicBezTo>
                    <a:pt x="86452" y="1144"/>
                    <a:pt x="86321" y="1192"/>
                    <a:pt x="86309" y="1203"/>
                  </a:cubicBezTo>
                  <a:cubicBezTo>
                    <a:pt x="86309" y="1227"/>
                    <a:pt x="86440" y="1275"/>
                    <a:pt x="86452" y="1287"/>
                  </a:cubicBezTo>
                  <a:cubicBezTo>
                    <a:pt x="86463" y="1299"/>
                    <a:pt x="86594" y="1370"/>
                    <a:pt x="86594" y="1382"/>
                  </a:cubicBezTo>
                  <a:cubicBezTo>
                    <a:pt x="86583" y="1382"/>
                    <a:pt x="86452" y="1454"/>
                    <a:pt x="86440" y="1454"/>
                  </a:cubicBezTo>
                  <a:cubicBezTo>
                    <a:pt x="86404" y="1454"/>
                    <a:pt x="86344" y="1370"/>
                    <a:pt x="86297" y="1370"/>
                  </a:cubicBezTo>
                  <a:cubicBezTo>
                    <a:pt x="86249" y="1370"/>
                    <a:pt x="86202" y="1442"/>
                    <a:pt x="86142" y="1442"/>
                  </a:cubicBezTo>
                  <a:cubicBezTo>
                    <a:pt x="86142" y="1418"/>
                    <a:pt x="86011" y="1394"/>
                    <a:pt x="86011" y="1358"/>
                  </a:cubicBezTo>
                  <a:cubicBezTo>
                    <a:pt x="86011" y="1334"/>
                    <a:pt x="86166" y="1311"/>
                    <a:pt x="86166" y="1287"/>
                  </a:cubicBezTo>
                  <a:cubicBezTo>
                    <a:pt x="86154" y="1263"/>
                    <a:pt x="86047" y="1227"/>
                    <a:pt x="86023" y="1203"/>
                  </a:cubicBezTo>
                  <a:cubicBezTo>
                    <a:pt x="85987" y="1168"/>
                    <a:pt x="85928" y="1144"/>
                    <a:pt x="85880" y="1120"/>
                  </a:cubicBezTo>
                  <a:cubicBezTo>
                    <a:pt x="85868" y="1108"/>
                    <a:pt x="85773" y="1037"/>
                    <a:pt x="85749" y="1037"/>
                  </a:cubicBezTo>
                  <a:cubicBezTo>
                    <a:pt x="85737" y="1025"/>
                    <a:pt x="85594" y="1108"/>
                    <a:pt x="85594" y="1108"/>
                  </a:cubicBezTo>
                  <a:cubicBezTo>
                    <a:pt x="85594" y="1132"/>
                    <a:pt x="85725" y="1168"/>
                    <a:pt x="85725" y="1192"/>
                  </a:cubicBezTo>
                  <a:cubicBezTo>
                    <a:pt x="85713" y="1227"/>
                    <a:pt x="85594" y="1239"/>
                    <a:pt x="85582" y="1275"/>
                  </a:cubicBezTo>
                  <a:cubicBezTo>
                    <a:pt x="85570" y="1287"/>
                    <a:pt x="85713" y="1334"/>
                    <a:pt x="85713" y="1358"/>
                  </a:cubicBezTo>
                  <a:cubicBezTo>
                    <a:pt x="85713" y="1370"/>
                    <a:pt x="85559" y="1418"/>
                    <a:pt x="85559" y="1430"/>
                  </a:cubicBezTo>
                  <a:cubicBezTo>
                    <a:pt x="85582" y="1454"/>
                    <a:pt x="85666" y="1501"/>
                    <a:pt x="85701" y="1513"/>
                  </a:cubicBezTo>
                  <a:cubicBezTo>
                    <a:pt x="85749" y="1537"/>
                    <a:pt x="85797" y="1584"/>
                    <a:pt x="85844" y="1596"/>
                  </a:cubicBezTo>
                  <a:cubicBezTo>
                    <a:pt x="85880" y="1608"/>
                    <a:pt x="85940" y="1680"/>
                    <a:pt x="85975" y="1680"/>
                  </a:cubicBezTo>
                  <a:cubicBezTo>
                    <a:pt x="85987" y="1680"/>
                    <a:pt x="86023" y="1668"/>
                    <a:pt x="86059" y="1644"/>
                  </a:cubicBezTo>
                  <a:cubicBezTo>
                    <a:pt x="86094" y="1632"/>
                    <a:pt x="86130" y="1608"/>
                    <a:pt x="86130" y="1608"/>
                  </a:cubicBezTo>
                  <a:cubicBezTo>
                    <a:pt x="86154" y="1632"/>
                    <a:pt x="86273" y="1668"/>
                    <a:pt x="86273" y="1692"/>
                  </a:cubicBezTo>
                  <a:cubicBezTo>
                    <a:pt x="86273" y="1715"/>
                    <a:pt x="86118" y="1751"/>
                    <a:pt x="86118" y="1775"/>
                  </a:cubicBezTo>
                  <a:cubicBezTo>
                    <a:pt x="86130" y="1799"/>
                    <a:pt x="86261" y="1823"/>
                    <a:pt x="86261" y="1858"/>
                  </a:cubicBezTo>
                  <a:cubicBezTo>
                    <a:pt x="86261" y="1882"/>
                    <a:pt x="86106" y="1906"/>
                    <a:pt x="86106" y="1930"/>
                  </a:cubicBezTo>
                  <a:cubicBezTo>
                    <a:pt x="86106" y="1954"/>
                    <a:pt x="86261" y="1989"/>
                    <a:pt x="86249" y="2013"/>
                  </a:cubicBezTo>
                  <a:cubicBezTo>
                    <a:pt x="86237" y="2049"/>
                    <a:pt x="86106" y="2061"/>
                    <a:pt x="86094" y="2096"/>
                  </a:cubicBezTo>
                  <a:cubicBezTo>
                    <a:pt x="86082" y="2120"/>
                    <a:pt x="85940" y="2144"/>
                    <a:pt x="85940" y="2168"/>
                  </a:cubicBezTo>
                  <a:cubicBezTo>
                    <a:pt x="85940" y="2180"/>
                    <a:pt x="86082" y="2251"/>
                    <a:pt x="86082" y="2251"/>
                  </a:cubicBezTo>
                  <a:cubicBezTo>
                    <a:pt x="86059" y="2263"/>
                    <a:pt x="85951" y="2335"/>
                    <a:pt x="85928" y="2335"/>
                  </a:cubicBezTo>
                  <a:cubicBezTo>
                    <a:pt x="85880" y="2335"/>
                    <a:pt x="85821" y="2239"/>
                    <a:pt x="85785" y="2251"/>
                  </a:cubicBezTo>
                  <a:cubicBezTo>
                    <a:pt x="85737" y="2251"/>
                    <a:pt x="85678" y="2323"/>
                    <a:pt x="85630" y="2323"/>
                  </a:cubicBezTo>
                  <a:cubicBezTo>
                    <a:pt x="85582" y="2323"/>
                    <a:pt x="85547" y="2239"/>
                    <a:pt x="85499" y="2239"/>
                  </a:cubicBezTo>
                  <a:cubicBezTo>
                    <a:pt x="85451" y="2239"/>
                    <a:pt x="85380" y="2323"/>
                    <a:pt x="85344" y="2311"/>
                  </a:cubicBezTo>
                  <a:cubicBezTo>
                    <a:pt x="85297" y="2311"/>
                    <a:pt x="85249" y="2239"/>
                    <a:pt x="85201" y="2227"/>
                  </a:cubicBezTo>
                  <a:cubicBezTo>
                    <a:pt x="85154" y="2227"/>
                    <a:pt x="85118" y="2144"/>
                    <a:pt x="85070" y="2144"/>
                  </a:cubicBezTo>
                  <a:cubicBezTo>
                    <a:pt x="85035" y="2144"/>
                    <a:pt x="84939" y="2216"/>
                    <a:pt x="84916" y="2227"/>
                  </a:cubicBezTo>
                  <a:cubicBezTo>
                    <a:pt x="84892" y="2227"/>
                    <a:pt x="84773" y="2299"/>
                    <a:pt x="84761" y="2299"/>
                  </a:cubicBezTo>
                  <a:cubicBezTo>
                    <a:pt x="84749" y="2299"/>
                    <a:pt x="84618" y="2227"/>
                    <a:pt x="84618" y="2216"/>
                  </a:cubicBezTo>
                  <a:cubicBezTo>
                    <a:pt x="84618" y="2204"/>
                    <a:pt x="84749" y="2156"/>
                    <a:pt x="84773" y="2144"/>
                  </a:cubicBezTo>
                  <a:cubicBezTo>
                    <a:pt x="84785" y="2132"/>
                    <a:pt x="84928" y="2073"/>
                    <a:pt x="84928" y="2061"/>
                  </a:cubicBezTo>
                  <a:cubicBezTo>
                    <a:pt x="84916" y="2049"/>
                    <a:pt x="84797" y="1977"/>
                    <a:pt x="84785" y="1977"/>
                  </a:cubicBezTo>
                  <a:cubicBezTo>
                    <a:pt x="84737" y="1977"/>
                    <a:pt x="84678" y="2061"/>
                    <a:pt x="84630" y="2061"/>
                  </a:cubicBezTo>
                  <a:cubicBezTo>
                    <a:pt x="84582" y="2049"/>
                    <a:pt x="84547" y="1977"/>
                    <a:pt x="84499" y="1965"/>
                  </a:cubicBezTo>
                  <a:cubicBezTo>
                    <a:pt x="84487" y="1965"/>
                    <a:pt x="84344" y="2049"/>
                    <a:pt x="84344" y="2049"/>
                  </a:cubicBezTo>
                  <a:cubicBezTo>
                    <a:pt x="84320" y="2025"/>
                    <a:pt x="84201" y="1977"/>
                    <a:pt x="84201" y="1965"/>
                  </a:cubicBezTo>
                  <a:cubicBezTo>
                    <a:pt x="84201" y="1954"/>
                    <a:pt x="84344" y="1882"/>
                    <a:pt x="84356" y="1882"/>
                  </a:cubicBezTo>
                  <a:cubicBezTo>
                    <a:pt x="84404" y="1894"/>
                    <a:pt x="84439" y="1965"/>
                    <a:pt x="84499" y="1965"/>
                  </a:cubicBezTo>
                  <a:cubicBezTo>
                    <a:pt x="84511" y="1942"/>
                    <a:pt x="84642" y="1918"/>
                    <a:pt x="84642" y="1894"/>
                  </a:cubicBezTo>
                  <a:cubicBezTo>
                    <a:pt x="84654" y="1882"/>
                    <a:pt x="84499" y="1823"/>
                    <a:pt x="84511" y="1811"/>
                  </a:cubicBezTo>
                  <a:cubicBezTo>
                    <a:pt x="84523" y="1787"/>
                    <a:pt x="84630" y="1751"/>
                    <a:pt x="84666" y="1727"/>
                  </a:cubicBezTo>
                  <a:cubicBezTo>
                    <a:pt x="84713" y="1704"/>
                    <a:pt x="84761" y="1680"/>
                    <a:pt x="84808" y="1656"/>
                  </a:cubicBezTo>
                  <a:cubicBezTo>
                    <a:pt x="84820" y="1656"/>
                    <a:pt x="84939" y="1739"/>
                    <a:pt x="84951" y="1739"/>
                  </a:cubicBezTo>
                  <a:cubicBezTo>
                    <a:pt x="84975" y="1751"/>
                    <a:pt x="85070" y="1823"/>
                    <a:pt x="85094" y="1823"/>
                  </a:cubicBezTo>
                  <a:cubicBezTo>
                    <a:pt x="85106" y="1823"/>
                    <a:pt x="85237" y="1751"/>
                    <a:pt x="85249" y="1751"/>
                  </a:cubicBezTo>
                  <a:cubicBezTo>
                    <a:pt x="85249" y="1727"/>
                    <a:pt x="85106" y="1692"/>
                    <a:pt x="85106" y="1668"/>
                  </a:cubicBezTo>
                  <a:cubicBezTo>
                    <a:pt x="85106" y="1644"/>
                    <a:pt x="85237" y="1608"/>
                    <a:pt x="85261" y="1584"/>
                  </a:cubicBezTo>
                  <a:cubicBezTo>
                    <a:pt x="85297" y="1561"/>
                    <a:pt x="85368" y="1537"/>
                    <a:pt x="85416" y="1513"/>
                  </a:cubicBezTo>
                  <a:cubicBezTo>
                    <a:pt x="85463" y="1477"/>
                    <a:pt x="85511" y="1454"/>
                    <a:pt x="85559" y="1430"/>
                  </a:cubicBezTo>
                  <a:cubicBezTo>
                    <a:pt x="85559" y="1406"/>
                    <a:pt x="85428" y="1370"/>
                    <a:pt x="85428" y="1346"/>
                  </a:cubicBezTo>
                  <a:cubicBezTo>
                    <a:pt x="85428" y="1323"/>
                    <a:pt x="85582" y="1287"/>
                    <a:pt x="85582" y="1275"/>
                  </a:cubicBezTo>
                  <a:cubicBezTo>
                    <a:pt x="85570" y="1239"/>
                    <a:pt x="85451" y="1215"/>
                    <a:pt x="85440" y="1180"/>
                  </a:cubicBezTo>
                  <a:cubicBezTo>
                    <a:pt x="85428" y="1215"/>
                    <a:pt x="85285" y="1239"/>
                    <a:pt x="85285" y="1263"/>
                  </a:cubicBezTo>
                  <a:cubicBezTo>
                    <a:pt x="85285" y="1275"/>
                    <a:pt x="85440" y="1334"/>
                    <a:pt x="85428" y="1346"/>
                  </a:cubicBezTo>
                  <a:cubicBezTo>
                    <a:pt x="85404" y="1370"/>
                    <a:pt x="85309" y="1406"/>
                    <a:pt x="85273" y="1418"/>
                  </a:cubicBezTo>
                  <a:cubicBezTo>
                    <a:pt x="85249" y="1430"/>
                    <a:pt x="85142" y="1501"/>
                    <a:pt x="85118" y="1501"/>
                  </a:cubicBezTo>
                  <a:cubicBezTo>
                    <a:pt x="85094" y="1501"/>
                    <a:pt x="84999" y="1430"/>
                    <a:pt x="84975" y="1418"/>
                  </a:cubicBezTo>
                  <a:cubicBezTo>
                    <a:pt x="84975" y="1418"/>
                    <a:pt x="84939" y="1394"/>
                    <a:pt x="84904" y="1370"/>
                  </a:cubicBezTo>
                  <a:cubicBezTo>
                    <a:pt x="84880" y="1346"/>
                    <a:pt x="84844" y="1334"/>
                    <a:pt x="84844" y="1334"/>
                  </a:cubicBezTo>
                  <a:cubicBezTo>
                    <a:pt x="84785" y="1358"/>
                    <a:pt x="84737" y="1382"/>
                    <a:pt x="84689" y="1406"/>
                  </a:cubicBezTo>
                  <a:cubicBezTo>
                    <a:pt x="84654" y="1430"/>
                    <a:pt x="84558" y="1465"/>
                    <a:pt x="84535" y="1489"/>
                  </a:cubicBezTo>
                  <a:cubicBezTo>
                    <a:pt x="84523" y="1501"/>
                    <a:pt x="84678" y="1549"/>
                    <a:pt x="84678" y="1573"/>
                  </a:cubicBezTo>
                  <a:cubicBezTo>
                    <a:pt x="84678" y="1584"/>
                    <a:pt x="84547" y="1632"/>
                    <a:pt x="84523" y="1644"/>
                  </a:cubicBezTo>
                  <a:cubicBezTo>
                    <a:pt x="84475" y="1680"/>
                    <a:pt x="84416" y="1704"/>
                    <a:pt x="84368" y="1727"/>
                  </a:cubicBezTo>
                  <a:lnTo>
                    <a:pt x="84213" y="1799"/>
                  </a:lnTo>
                  <a:cubicBezTo>
                    <a:pt x="84177" y="1823"/>
                    <a:pt x="84106" y="1870"/>
                    <a:pt x="84058" y="1882"/>
                  </a:cubicBezTo>
                  <a:cubicBezTo>
                    <a:pt x="84035" y="1882"/>
                    <a:pt x="83951" y="1799"/>
                    <a:pt x="83927" y="1799"/>
                  </a:cubicBezTo>
                  <a:cubicBezTo>
                    <a:pt x="83904" y="1799"/>
                    <a:pt x="83785" y="1858"/>
                    <a:pt x="83773" y="1870"/>
                  </a:cubicBezTo>
                  <a:cubicBezTo>
                    <a:pt x="83749" y="1894"/>
                    <a:pt x="83618" y="1930"/>
                    <a:pt x="83618" y="1942"/>
                  </a:cubicBezTo>
                  <a:cubicBezTo>
                    <a:pt x="83618" y="1954"/>
                    <a:pt x="83749" y="2037"/>
                    <a:pt x="83761" y="2037"/>
                  </a:cubicBezTo>
                  <a:cubicBezTo>
                    <a:pt x="83761" y="2037"/>
                    <a:pt x="83796" y="2013"/>
                    <a:pt x="83844" y="1989"/>
                  </a:cubicBezTo>
                  <a:cubicBezTo>
                    <a:pt x="83880" y="1977"/>
                    <a:pt x="83916" y="1954"/>
                    <a:pt x="83916" y="1954"/>
                  </a:cubicBezTo>
                  <a:cubicBezTo>
                    <a:pt x="83927" y="1965"/>
                    <a:pt x="84046" y="2025"/>
                    <a:pt x="84046" y="2037"/>
                  </a:cubicBezTo>
                  <a:cubicBezTo>
                    <a:pt x="84046" y="2061"/>
                    <a:pt x="83892" y="2096"/>
                    <a:pt x="83892" y="2120"/>
                  </a:cubicBezTo>
                  <a:cubicBezTo>
                    <a:pt x="83904" y="2144"/>
                    <a:pt x="84023" y="2168"/>
                    <a:pt x="84035" y="2204"/>
                  </a:cubicBezTo>
                  <a:cubicBezTo>
                    <a:pt x="84035" y="2204"/>
                    <a:pt x="83999" y="2227"/>
                    <a:pt x="83963" y="2239"/>
                  </a:cubicBezTo>
                  <a:cubicBezTo>
                    <a:pt x="83927" y="2263"/>
                    <a:pt x="83892" y="2275"/>
                    <a:pt x="83880" y="2275"/>
                  </a:cubicBezTo>
                  <a:cubicBezTo>
                    <a:pt x="83832" y="2275"/>
                    <a:pt x="83796" y="2204"/>
                    <a:pt x="83749" y="2192"/>
                  </a:cubicBezTo>
                  <a:lnTo>
                    <a:pt x="83439" y="2346"/>
                  </a:lnTo>
                  <a:lnTo>
                    <a:pt x="83296" y="2263"/>
                  </a:lnTo>
                  <a:cubicBezTo>
                    <a:pt x="83261" y="2239"/>
                    <a:pt x="83177" y="2204"/>
                    <a:pt x="83165" y="2180"/>
                  </a:cubicBezTo>
                  <a:cubicBezTo>
                    <a:pt x="83154" y="2168"/>
                    <a:pt x="83308" y="2120"/>
                    <a:pt x="83308" y="2096"/>
                  </a:cubicBezTo>
                  <a:cubicBezTo>
                    <a:pt x="83320" y="2073"/>
                    <a:pt x="83165" y="2037"/>
                    <a:pt x="83177" y="2013"/>
                  </a:cubicBezTo>
                  <a:cubicBezTo>
                    <a:pt x="83177" y="2001"/>
                    <a:pt x="83308" y="1954"/>
                    <a:pt x="83332" y="1942"/>
                  </a:cubicBezTo>
                  <a:cubicBezTo>
                    <a:pt x="83344" y="1930"/>
                    <a:pt x="83487" y="1870"/>
                    <a:pt x="83475" y="1858"/>
                  </a:cubicBezTo>
                  <a:cubicBezTo>
                    <a:pt x="83475" y="1835"/>
                    <a:pt x="83332" y="1799"/>
                    <a:pt x="83344" y="1775"/>
                  </a:cubicBezTo>
                  <a:cubicBezTo>
                    <a:pt x="83344" y="1751"/>
                    <a:pt x="83213" y="1715"/>
                    <a:pt x="83201" y="1692"/>
                  </a:cubicBezTo>
                  <a:lnTo>
                    <a:pt x="83046" y="1775"/>
                  </a:lnTo>
                  <a:cubicBezTo>
                    <a:pt x="83011" y="1787"/>
                    <a:pt x="82927" y="1823"/>
                    <a:pt x="82892" y="1846"/>
                  </a:cubicBezTo>
                  <a:cubicBezTo>
                    <a:pt x="82880" y="1870"/>
                    <a:pt x="82749" y="1906"/>
                    <a:pt x="82749" y="1930"/>
                  </a:cubicBezTo>
                  <a:cubicBezTo>
                    <a:pt x="82737" y="1930"/>
                    <a:pt x="82880" y="2013"/>
                    <a:pt x="82880" y="2013"/>
                  </a:cubicBezTo>
                  <a:cubicBezTo>
                    <a:pt x="82892" y="2013"/>
                    <a:pt x="82927" y="1989"/>
                    <a:pt x="82963" y="1965"/>
                  </a:cubicBezTo>
                  <a:cubicBezTo>
                    <a:pt x="82999" y="1954"/>
                    <a:pt x="83034" y="1930"/>
                    <a:pt x="83034" y="1930"/>
                  </a:cubicBezTo>
                  <a:cubicBezTo>
                    <a:pt x="83058" y="1942"/>
                    <a:pt x="83177" y="2001"/>
                    <a:pt x="83177" y="2013"/>
                  </a:cubicBezTo>
                  <a:cubicBezTo>
                    <a:pt x="83177" y="2037"/>
                    <a:pt x="83011" y="2073"/>
                    <a:pt x="83023" y="2096"/>
                  </a:cubicBezTo>
                  <a:cubicBezTo>
                    <a:pt x="83034" y="2120"/>
                    <a:pt x="83142" y="2144"/>
                    <a:pt x="83165" y="2180"/>
                  </a:cubicBezTo>
                  <a:lnTo>
                    <a:pt x="83011" y="2251"/>
                  </a:lnTo>
                  <a:cubicBezTo>
                    <a:pt x="82975" y="2275"/>
                    <a:pt x="82903" y="2323"/>
                    <a:pt x="82856" y="2335"/>
                  </a:cubicBezTo>
                  <a:cubicBezTo>
                    <a:pt x="82832" y="2335"/>
                    <a:pt x="82749" y="2251"/>
                    <a:pt x="82713" y="2251"/>
                  </a:cubicBezTo>
                  <a:cubicBezTo>
                    <a:pt x="82665" y="2251"/>
                    <a:pt x="82618" y="2323"/>
                    <a:pt x="82558" y="2323"/>
                  </a:cubicBezTo>
                  <a:lnTo>
                    <a:pt x="82284" y="2156"/>
                  </a:lnTo>
                  <a:cubicBezTo>
                    <a:pt x="82332" y="2132"/>
                    <a:pt x="82392" y="2108"/>
                    <a:pt x="82439" y="2073"/>
                  </a:cubicBezTo>
                  <a:cubicBezTo>
                    <a:pt x="82451" y="2073"/>
                    <a:pt x="82594" y="2013"/>
                    <a:pt x="82594" y="2001"/>
                  </a:cubicBezTo>
                  <a:cubicBezTo>
                    <a:pt x="82594" y="1989"/>
                    <a:pt x="82439" y="1930"/>
                    <a:pt x="82451" y="1918"/>
                  </a:cubicBezTo>
                  <a:cubicBezTo>
                    <a:pt x="82475" y="1894"/>
                    <a:pt x="82558" y="1858"/>
                    <a:pt x="82606" y="1835"/>
                  </a:cubicBezTo>
                  <a:cubicBezTo>
                    <a:pt x="82630" y="1823"/>
                    <a:pt x="82749" y="1775"/>
                    <a:pt x="82761" y="1763"/>
                  </a:cubicBezTo>
                  <a:cubicBezTo>
                    <a:pt x="82761" y="1739"/>
                    <a:pt x="82618" y="1704"/>
                    <a:pt x="82618" y="1680"/>
                  </a:cubicBezTo>
                  <a:cubicBezTo>
                    <a:pt x="82570" y="1704"/>
                    <a:pt x="82511" y="1727"/>
                    <a:pt x="82463" y="1751"/>
                  </a:cubicBezTo>
                  <a:cubicBezTo>
                    <a:pt x="82415" y="1775"/>
                    <a:pt x="82344" y="1799"/>
                    <a:pt x="82308" y="1835"/>
                  </a:cubicBezTo>
                  <a:cubicBezTo>
                    <a:pt x="82296" y="1846"/>
                    <a:pt x="82165" y="1894"/>
                    <a:pt x="82165" y="1906"/>
                  </a:cubicBezTo>
                  <a:cubicBezTo>
                    <a:pt x="82153" y="1930"/>
                    <a:pt x="82308" y="1977"/>
                    <a:pt x="82296" y="1989"/>
                  </a:cubicBezTo>
                  <a:cubicBezTo>
                    <a:pt x="82284" y="2013"/>
                    <a:pt x="82153" y="2049"/>
                    <a:pt x="82141" y="2073"/>
                  </a:cubicBezTo>
                  <a:cubicBezTo>
                    <a:pt x="82141" y="2085"/>
                    <a:pt x="82296" y="2144"/>
                    <a:pt x="82284" y="2156"/>
                  </a:cubicBezTo>
                  <a:cubicBezTo>
                    <a:pt x="82261" y="2180"/>
                    <a:pt x="82165" y="2216"/>
                    <a:pt x="82130" y="2227"/>
                  </a:cubicBezTo>
                  <a:cubicBezTo>
                    <a:pt x="82082" y="2251"/>
                    <a:pt x="82034" y="2287"/>
                    <a:pt x="81975" y="2311"/>
                  </a:cubicBezTo>
                  <a:cubicBezTo>
                    <a:pt x="81963" y="2311"/>
                    <a:pt x="81868" y="2227"/>
                    <a:pt x="81844" y="2227"/>
                  </a:cubicBezTo>
                  <a:cubicBezTo>
                    <a:pt x="81808" y="2227"/>
                    <a:pt x="81713" y="2311"/>
                    <a:pt x="81689" y="2299"/>
                  </a:cubicBezTo>
                  <a:cubicBezTo>
                    <a:pt x="81641" y="2287"/>
                    <a:pt x="81582" y="2239"/>
                    <a:pt x="81546" y="2216"/>
                  </a:cubicBezTo>
                  <a:cubicBezTo>
                    <a:pt x="81534" y="2204"/>
                    <a:pt x="81439" y="2132"/>
                    <a:pt x="81415" y="2132"/>
                  </a:cubicBezTo>
                  <a:cubicBezTo>
                    <a:pt x="81379" y="2132"/>
                    <a:pt x="81272" y="2204"/>
                    <a:pt x="81260" y="2216"/>
                  </a:cubicBezTo>
                  <a:cubicBezTo>
                    <a:pt x="81225" y="2227"/>
                    <a:pt x="81153" y="2275"/>
                    <a:pt x="81106" y="2287"/>
                  </a:cubicBezTo>
                  <a:cubicBezTo>
                    <a:pt x="81082" y="2287"/>
                    <a:pt x="80998" y="2204"/>
                    <a:pt x="80963" y="2204"/>
                  </a:cubicBezTo>
                  <a:cubicBezTo>
                    <a:pt x="80915" y="2204"/>
                    <a:pt x="80856" y="2275"/>
                    <a:pt x="80808" y="2275"/>
                  </a:cubicBezTo>
                  <a:cubicBezTo>
                    <a:pt x="80760" y="2275"/>
                    <a:pt x="80725" y="2192"/>
                    <a:pt x="80677" y="2192"/>
                  </a:cubicBezTo>
                  <a:cubicBezTo>
                    <a:pt x="80641" y="2192"/>
                    <a:pt x="80546" y="2275"/>
                    <a:pt x="80522" y="2275"/>
                  </a:cubicBezTo>
                  <a:cubicBezTo>
                    <a:pt x="80475" y="2263"/>
                    <a:pt x="80415" y="2204"/>
                    <a:pt x="80379" y="2192"/>
                  </a:cubicBezTo>
                  <a:cubicBezTo>
                    <a:pt x="80367" y="2180"/>
                    <a:pt x="80272" y="2108"/>
                    <a:pt x="80236" y="2096"/>
                  </a:cubicBezTo>
                  <a:cubicBezTo>
                    <a:pt x="80213" y="2096"/>
                    <a:pt x="80106" y="2168"/>
                    <a:pt x="80094" y="2180"/>
                  </a:cubicBezTo>
                  <a:cubicBezTo>
                    <a:pt x="80058" y="2192"/>
                    <a:pt x="79975" y="2251"/>
                    <a:pt x="79939" y="2251"/>
                  </a:cubicBezTo>
                  <a:cubicBezTo>
                    <a:pt x="79891" y="2263"/>
                    <a:pt x="79844" y="2168"/>
                    <a:pt x="79796" y="2168"/>
                  </a:cubicBezTo>
                  <a:cubicBezTo>
                    <a:pt x="79760" y="2168"/>
                    <a:pt x="79689" y="2251"/>
                    <a:pt x="79641" y="2251"/>
                  </a:cubicBezTo>
                  <a:cubicBezTo>
                    <a:pt x="79594" y="2239"/>
                    <a:pt x="79558" y="2168"/>
                    <a:pt x="79510" y="2168"/>
                  </a:cubicBezTo>
                  <a:cubicBezTo>
                    <a:pt x="79463" y="2156"/>
                    <a:pt x="79403" y="2239"/>
                    <a:pt x="79355" y="2239"/>
                  </a:cubicBezTo>
                  <a:cubicBezTo>
                    <a:pt x="79308" y="2239"/>
                    <a:pt x="79260" y="2156"/>
                    <a:pt x="79213" y="2156"/>
                  </a:cubicBezTo>
                  <a:cubicBezTo>
                    <a:pt x="79165" y="2156"/>
                    <a:pt x="79105" y="2239"/>
                    <a:pt x="79058" y="2239"/>
                  </a:cubicBezTo>
                  <a:cubicBezTo>
                    <a:pt x="79022" y="2227"/>
                    <a:pt x="78963" y="2144"/>
                    <a:pt x="78927" y="2144"/>
                  </a:cubicBezTo>
                  <a:cubicBezTo>
                    <a:pt x="78867" y="2156"/>
                    <a:pt x="78820" y="2227"/>
                    <a:pt x="78772" y="2227"/>
                  </a:cubicBezTo>
                  <a:cubicBezTo>
                    <a:pt x="78724" y="2227"/>
                    <a:pt x="78677" y="2144"/>
                    <a:pt x="78629" y="2144"/>
                  </a:cubicBezTo>
                  <a:cubicBezTo>
                    <a:pt x="78593" y="2144"/>
                    <a:pt x="78510" y="2227"/>
                    <a:pt x="78474" y="2216"/>
                  </a:cubicBezTo>
                  <a:cubicBezTo>
                    <a:pt x="78462" y="2216"/>
                    <a:pt x="78343" y="2144"/>
                    <a:pt x="78343" y="2132"/>
                  </a:cubicBezTo>
                  <a:cubicBezTo>
                    <a:pt x="78343" y="2108"/>
                    <a:pt x="78498" y="2073"/>
                    <a:pt x="78486" y="2061"/>
                  </a:cubicBezTo>
                  <a:cubicBezTo>
                    <a:pt x="78486" y="2049"/>
                    <a:pt x="78367" y="1977"/>
                    <a:pt x="78355" y="1977"/>
                  </a:cubicBezTo>
                  <a:cubicBezTo>
                    <a:pt x="78343" y="1977"/>
                    <a:pt x="78201" y="2049"/>
                    <a:pt x="78201" y="2049"/>
                  </a:cubicBezTo>
                  <a:cubicBezTo>
                    <a:pt x="78201" y="2061"/>
                    <a:pt x="78343" y="2120"/>
                    <a:pt x="78343" y="2132"/>
                  </a:cubicBezTo>
                  <a:cubicBezTo>
                    <a:pt x="78331" y="2144"/>
                    <a:pt x="78201" y="2216"/>
                    <a:pt x="78189" y="2216"/>
                  </a:cubicBezTo>
                  <a:cubicBezTo>
                    <a:pt x="78153" y="2216"/>
                    <a:pt x="78070" y="2120"/>
                    <a:pt x="78046" y="2120"/>
                  </a:cubicBezTo>
                  <a:cubicBezTo>
                    <a:pt x="77998" y="2132"/>
                    <a:pt x="77927" y="2180"/>
                    <a:pt x="77891" y="2204"/>
                  </a:cubicBezTo>
                  <a:cubicBezTo>
                    <a:pt x="77867" y="2216"/>
                    <a:pt x="77784" y="2275"/>
                    <a:pt x="77736" y="2275"/>
                  </a:cubicBezTo>
                  <a:cubicBezTo>
                    <a:pt x="77724" y="2287"/>
                    <a:pt x="77617" y="2204"/>
                    <a:pt x="77605" y="2192"/>
                  </a:cubicBezTo>
                  <a:cubicBezTo>
                    <a:pt x="77581" y="2180"/>
                    <a:pt x="77486" y="2108"/>
                    <a:pt x="77462" y="2108"/>
                  </a:cubicBezTo>
                  <a:cubicBezTo>
                    <a:pt x="77439" y="2108"/>
                    <a:pt x="77331" y="2180"/>
                    <a:pt x="77308" y="2192"/>
                  </a:cubicBezTo>
                  <a:cubicBezTo>
                    <a:pt x="77296" y="2192"/>
                    <a:pt x="77177" y="2263"/>
                    <a:pt x="77153" y="2263"/>
                  </a:cubicBezTo>
                  <a:cubicBezTo>
                    <a:pt x="77129" y="2263"/>
                    <a:pt x="77046" y="2192"/>
                    <a:pt x="77022" y="2180"/>
                  </a:cubicBezTo>
                  <a:cubicBezTo>
                    <a:pt x="76998" y="2168"/>
                    <a:pt x="76903" y="2096"/>
                    <a:pt x="76879" y="2096"/>
                  </a:cubicBezTo>
                  <a:cubicBezTo>
                    <a:pt x="76855" y="2096"/>
                    <a:pt x="76748" y="2156"/>
                    <a:pt x="76724" y="2168"/>
                  </a:cubicBezTo>
                  <a:cubicBezTo>
                    <a:pt x="76700" y="2180"/>
                    <a:pt x="76605" y="2251"/>
                    <a:pt x="76569" y="2251"/>
                  </a:cubicBezTo>
                  <a:cubicBezTo>
                    <a:pt x="76534" y="2251"/>
                    <a:pt x="76474" y="2168"/>
                    <a:pt x="76438" y="2168"/>
                  </a:cubicBezTo>
                  <a:cubicBezTo>
                    <a:pt x="76391" y="2168"/>
                    <a:pt x="76319" y="2251"/>
                    <a:pt x="76284" y="2239"/>
                  </a:cubicBezTo>
                  <a:cubicBezTo>
                    <a:pt x="76224" y="2239"/>
                    <a:pt x="76200" y="2156"/>
                    <a:pt x="76141" y="2156"/>
                  </a:cubicBezTo>
                  <a:cubicBezTo>
                    <a:pt x="76093" y="2156"/>
                    <a:pt x="76034" y="2239"/>
                    <a:pt x="75986" y="2239"/>
                  </a:cubicBezTo>
                  <a:cubicBezTo>
                    <a:pt x="75938" y="2227"/>
                    <a:pt x="75903" y="2156"/>
                    <a:pt x="75855" y="2144"/>
                  </a:cubicBezTo>
                  <a:cubicBezTo>
                    <a:pt x="75807" y="2144"/>
                    <a:pt x="75748" y="2227"/>
                    <a:pt x="75700" y="2227"/>
                  </a:cubicBezTo>
                  <a:cubicBezTo>
                    <a:pt x="75653" y="2227"/>
                    <a:pt x="75593" y="2144"/>
                    <a:pt x="75557" y="2144"/>
                  </a:cubicBezTo>
                  <a:cubicBezTo>
                    <a:pt x="75510" y="2144"/>
                    <a:pt x="75462" y="2216"/>
                    <a:pt x="75403" y="2216"/>
                  </a:cubicBezTo>
                  <a:cubicBezTo>
                    <a:pt x="75355" y="2216"/>
                    <a:pt x="75307" y="2132"/>
                    <a:pt x="75272" y="2132"/>
                  </a:cubicBezTo>
                  <a:cubicBezTo>
                    <a:pt x="75224" y="2132"/>
                    <a:pt x="75164" y="2216"/>
                    <a:pt x="75117" y="2216"/>
                  </a:cubicBezTo>
                  <a:cubicBezTo>
                    <a:pt x="75069" y="2216"/>
                    <a:pt x="75022" y="2132"/>
                    <a:pt x="74974" y="2132"/>
                  </a:cubicBezTo>
                  <a:cubicBezTo>
                    <a:pt x="74938" y="2120"/>
                    <a:pt x="74855" y="2204"/>
                    <a:pt x="74819" y="2204"/>
                  </a:cubicBezTo>
                  <a:cubicBezTo>
                    <a:pt x="74772" y="2192"/>
                    <a:pt x="74736" y="2120"/>
                    <a:pt x="74688" y="2120"/>
                  </a:cubicBezTo>
                  <a:cubicBezTo>
                    <a:pt x="74641" y="2120"/>
                    <a:pt x="74581" y="2192"/>
                    <a:pt x="74533" y="2192"/>
                  </a:cubicBezTo>
                  <a:cubicBezTo>
                    <a:pt x="74486" y="2192"/>
                    <a:pt x="74438" y="2108"/>
                    <a:pt x="74391" y="2108"/>
                  </a:cubicBezTo>
                  <a:cubicBezTo>
                    <a:pt x="74343" y="2108"/>
                    <a:pt x="74283" y="2192"/>
                    <a:pt x="74236" y="2192"/>
                  </a:cubicBezTo>
                  <a:cubicBezTo>
                    <a:pt x="74188" y="2192"/>
                    <a:pt x="74152" y="2108"/>
                    <a:pt x="74105" y="2108"/>
                  </a:cubicBezTo>
                  <a:cubicBezTo>
                    <a:pt x="74045" y="2108"/>
                    <a:pt x="73998" y="2180"/>
                    <a:pt x="73950" y="2180"/>
                  </a:cubicBezTo>
                  <a:cubicBezTo>
                    <a:pt x="73914" y="2180"/>
                    <a:pt x="73843" y="2108"/>
                    <a:pt x="73807" y="2096"/>
                  </a:cubicBezTo>
                  <a:cubicBezTo>
                    <a:pt x="73759" y="2073"/>
                    <a:pt x="73712" y="2037"/>
                    <a:pt x="73664" y="2013"/>
                  </a:cubicBezTo>
                  <a:cubicBezTo>
                    <a:pt x="73652" y="2001"/>
                    <a:pt x="73521" y="1942"/>
                    <a:pt x="73533" y="1930"/>
                  </a:cubicBezTo>
                  <a:cubicBezTo>
                    <a:pt x="73533" y="1906"/>
                    <a:pt x="73676" y="1882"/>
                    <a:pt x="73688" y="1846"/>
                  </a:cubicBezTo>
                  <a:cubicBezTo>
                    <a:pt x="73688" y="1823"/>
                    <a:pt x="73545" y="1787"/>
                    <a:pt x="73545" y="1763"/>
                  </a:cubicBezTo>
                  <a:cubicBezTo>
                    <a:pt x="73545" y="1751"/>
                    <a:pt x="73700" y="1704"/>
                    <a:pt x="73700" y="1692"/>
                  </a:cubicBezTo>
                  <a:cubicBezTo>
                    <a:pt x="73676" y="1656"/>
                    <a:pt x="73581" y="1632"/>
                    <a:pt x="73557" y="1608"/>
                  </a:cubicBezTo>
                  <a:cubicBezTo>
                    <a:pt x="73545" y="1632"/>
                    <a:pt x="73402" y="1656"/>
                    <a:pt x="73402" y="1680"/>
                  </a:cubicBezTo>
                  <a:cubicBezTo>
                    <a:pt x="73402" y="1704"/>
                    <a:pt x="73545" y="1739"/>
                    <a:pt x="73545" y="1763"/>
                  </a:cubicBezTo>
                  <a:cubicBezTo>
                    <a:pt x="73545" y="1787"/>
                    <a:pt x="73390" y="1811"/>
                    <a:pt x="73390" y="1846"/>
                  </a:cubicBezTo>
                  <a:cubicBezTo>
                    <a:pt x="73390" y="1858"/>
                    <a:pt x="73545" y="1918"/>
                    <a:pt x="73533" y="1930"/>
                  </a:cubicBezTo>
                  <a:cubicBezTo>
                    <a:pt x="73521" y="1942"/>
                    <a:pt x="73390" y="2001"/>
                    <a:pt x="73378" y="2001"/>
                  </a:cubicBezTo>
                  <a:cubicBezTo>
                    <a:pt x="73355" y="2001"/>
                    <a:pt x="73248" y="1918"/>
                    <a:pt x="73236" y="1918"/>
                  </a:cubicBezTo>
                  <a:cubicBezTo>
                    <a:pt x="73224" y="1930"/>
                    <a:pt x="73081" y="1989"/>
                    <a:pt x="73081" y="2001"/>
                  </a:cubicBezTo>
                  <a:cubicBezTo>
                    <a:pt x="73081" y="2001"/>
                    <a:pt x="73224" y="2085"/>
                    <a:pt x="73224" y="2085"/>
                  </a:cubicBezTo>
                  <a:cubicBezTo>
                    <a:pt x="73188" y="2096"/>
                    <a:pt x="73105" y="2156"/>
                    <a:pt x="73069" y="2156"/>
                  </a:cubicBezTo>
                  <a:cubicBezTo>
                    <a:pt x="73033" y="2156"/>
                    <a:pt x="72974" y="2073"/>
                    <a:pt x="72926" y="2073"/>
                  </a:cubicBezTo>
                  <a:cubicBezTo>
                    <a:pt x="72902" y="2073"/>
                    <a:pt x="72807" y="2156"/>
                    <a:pt x="72783" y="2156"/>
                  </a:cubicBezTo>
                  <a:cubicBezTo>
                    <a:pt x="72736" y="2144"/>
                    <a:pt x="72676" y="2085"/>
                    <a:pt x="72640" y="2061"/>
                  </a:cubicBezTo>
                  <a:cubicBezTo>
                    <a:pt x="72616" y="2049"/>
                    <a:pt x="72521" y="1977"/>
                    <a:pt x="72497" y="1977"/>
                  </a:cubicBezTo>
                  <a:cubicBezTo>
                    <a:pt x="72474" y="1977"/>
                    <a:pt x="72366" y="2049"/>
                    <a:pt x="72343" y="2061"/>
                  </a:cubicBezTo>
                  <a:cubicBezTo>
                    <a:pt x="72319" y="2073"/>
                    <a:pt x="72235" y="2132"/>
                    <a:pt x="72200" y="2132"/>
                  </a:cubicBezTo>
                  <a:cubicBezTo>
                    <a:pt x="72152" y="2144"/>
                    <a:pt x="72093" y="2049"/>
                    <a:pt x="72057" y="2049"/>
                  </a:cubicBezTo>
                  <a:cubicBezTo>
                    <a:pt x="72021" y="2049"/>
                    <a:pt x="71938" y="2132"/>
                    <a:pt x="71902" y="2132"/>
                  </a:cubicBezTo>
                  <a:cubicBezTo>
                    <a:pt x="71854" y="2120"/>
                    <a:pt x="71819" y="2049"/>
                    <a:pt x="71759" y="2049"/>
                  </a:cubicBezTo>
                  <a:cubicBezTo>
                    <a:pt x="71724" y="2037"/>
                    <a:pt x="71652" y="2120"/>
                    <a:pt x="71616" y="2120"/>
                  </a:cubicBezTo>
                  <a:cubicBezTo>
                    <a:pt x="71569" y="2120"/>
                    <a:pt x="71521" y="2037"/>
                    <a:pt x="71473" y="2037"/>
                  </a:cubicBezTo>
                  <a:cubicBezTo>
                    <a:pt x="71426" y="2037"/>
                    <a:pt x="71366" y="2108"/>
                    <a:pt x="71319" y="2108"/>
                  </a:cubicBezTo>
                  <a:cubicBezTo>
                    <a:pt x="71283" y="2108"/>
                    <a:pt x="71223" y="2025"/>
                    <a:pt x="71176" y="2025"/>
                  </a:cubicBezTo>
                  <a:cubicBezTo>
                    <a:pt x="71128" y="2037"/>
                    <a:pt x="71081" y="2108"/>
                    <a:pt x="71033" y="2108"/>
                  </a:cubicBezTo>
                  <a:cubicBezTo>
                    <a:pt x="70985" y="2108"/>
                    <a:pt x="70938" y="2025"/>
                    <a:pt x="70890" y="2025"/>
                  </a:cubicBezTo>
                  <a:cubicBezTo>
                    <a:pt x="70854" y="2025"/>
                    <a:pt x="70771" y="2108"/>
                    <a:pt x="70735" y="2096"/>
                  </a:cubicBezTo>
                  <a:cubicBezTo>
                    <a:pt x="70723" y="2096"/>
                    <a:pt x="70592" y="2025"/>
                    <a:pt x="70592" y="2013"/>
                  </a:cubicBezTo>
                  <a:cubicBezTo>
                    <a:pt x="70604" y="1989"/>
                    <a:pt x="70759" y="1954"/>
                    <a:pt x="70747" y="1942"/>
                  </a:cubicBezTo>
                  <a:cubicBezTo>
                    <a:pt x="70747" y="1930"/>
                    <a:pt x="70628" y="1846"/>
                    <a:pt x="70616" y="1846"/>
                  </a:cubicBezTo>
                  <a:cubicBezTo>
                    <a:pt x="70604" y="1846"/>
                    <a:pt x="70461" y="1918"/>
                    <a:pt x="70461" y="1930"/>
                  </a:cubicBezTo>
                  <a:cubicBezTo>
                    <a:pt x="70461" y="1942"/>
                    <a:pt x="70604" y="2001"/>
                    <a:pt x="70592" y="2013"/>
                  </a:cubicBezTo>
                  <a:cubicBezTo>
                    <a:pt x="70581" y="2025"/>
                    <a:pt x="70461" y="2085"/>
                    <a:pt x="70450" y="2085"/>
                  </a:cubicBezTo>
                  <a:cubicBezTo>
                    <a:pt x="70414" y="2085"/>
                    <a:pt x="70330" y="2001"/>
                    <a:pt x="70307" y="2001"/>
                  </a:cubicBezTo>
                  <a:cubicBezTo>
                    <a:pt x="70259" y="2013"/>
                    <a:pt x="70188" y="2061"/>
                    <a:pt x="70152" y="2085"/>
                  </a:cubicBezTo>
                  <a:cubicBezTo>
                    <a:pt x="70116" y="2096"/>
                    <a:pt x="70045" y="2156"/>
                    <a:pt x="69997" y="2156"/>
                  </a:cubicBezTo>
                  <a:cubicBezTo>
                    <a:pt x="69985" y="2156"/>
                    <a:pt x="69878" y="2085"/>
                    <a:pt x="69866" y="2073"/>
                  </a:cubicBezTo>
                  <a:cubicBezTo>
                    <a:pt x="69830" y="2061"/>
                    <a:pt x="69759" y="1989"/>
                    <a:pt x="69723" y="1989"/>
                  </a:cubicBezTo>
                  <a:cubicBezTo>
                    <a:pt x="69699" y="1989"/>
                    <a:pt x="69580" y="2061"/>
                    <a:pt x="69568" y="2073"/>
                  </a:cubicBezTo>
                  <a:cubicBezTo>
                    <a:pt x="69533" y="2085"/>
                    <a:pt x="69461" y="2132"/>
                    <a:pt x="69414" y="2144"/>
                  </a:cubicBezTo>
                  <a:cubicBezTo>
                    <a:pt x="69390" y="2144"/>
                    <a:pt x="69307" y="2061"/>
                    <a:pt x="69283" y="2061"/>
                  </a:cubicBezTo>
                  <a:cubicBezTo>
                    <a:pt x="69235" y="2061"/>
                    <a:pt x="69164" y="2144"/>
                    <a:pt x="69128" y="2132"/>
                  </a:cubicBezTo>
                  <a:cubicBezTo>
                    <a:pt x="69092" y="2132"/>
                    <a:pt x="69009" y="2073"/>
                    <a:pt x="68985" y="2049"/>
                  </a:cubicBezTo>
                  <a:cubicBezTo>
                    <a:pt x="68973" y="2037"/>
                    <a:pt x="68866" y="1965"/>
                    <a:pt x="68842" y="1965"/>
                  </a:cubicBezTo>
                  <a:cubicBezTo>
                    <a:pt x="68818" y="1965"/>
                    <a:pt x="68711" y="2049"/>
                    <a:pt x="68699" y="2049"/>
                  </a:cubicBezTo>
                  <a:cubicBezTo>
                    <a:pt x="68640" y="2025"/>
                    <a:pt x="68592" y="1977"/>
                    <a:pt x="68556" y="1965"/>
                  </a:cubicBezTo>
                  <a:cubicBezTo>
                    <a:pt x="68533" y="1954"/>
                    <a:pt x="68437" y="1870"/>
                    <a:pt x="68414" y="1870"/>
                  </a:cubicBezTo>
                  <a:cubicBezTo>
                    <a:pt x="68402" y="1870"/>
                    <a:pt x="68259" y="1942"/>
                    <a:pt x="68259" y="1954"/>
                  </a:cubicBezTo>
                  <a:cubicBezTo>
                    <a:pt x="68259" y="1954"/>
                    <a:pt x="68402" y="2037"/>
                    <a:pt x="68402" y="2037"/>
                  </a:cubicBezTo>
                  <a:cubicBezTo>
                    <a:pt x="68366" y="2049"/>
                    <a:pt x="68295" y="2120"/>
                    <a:pt x="68247" y="2108"/>
                  </a:cubicBezTo>
                  <a:cubicBezTo>
                    <a:pt x="68211" y="2108"/>
                    <a:pt x="68152" y="2025"/>
                    <a:pt x="68104" y="2025"/>
                  </a:cubicBezTo>
                  <a:cubicBezTo>
                    <a:pt x="68080" y="2037"/>
                    <a:pt x="67985" y="2108"/>
                    <a:pt x="67961" y="2108"/>
                  </a:cubicBezTo>
                  <a:cubicBezTo>
                    <a:pt x="67914" y="2096"/>
                    <a:pt x="67854" y="2037"/>
                    <a:pt x="67818" y="2025"/>
                  </a:cubicBezTo>
                  <a:cubicBezTo>
                    <a:pt x="67794" y="2013"/>
                    <a:pt x="67699" y="1942"/>
                    <a:pt x="67675" y="1942"/>
                  </a:cubicBezTo>
                  <a:cubicBezTo>
                    <a:pt x="67652" y="1942"/>
                    <a:pt x="67544" y="2001"/>
                    <a:pt x="67521" y="2013"/>
                  </a:cubicBezTo>
                  <a:cubicBezTo>
                    <a:pt x="67509" y="2025"/>
                    <a:pt x="67390" y="2096"/>
                    <a:pt x="67378" y="2096"/>
                  </a:cubicBezTo>
                  <a:cubicBezTo>
                    <a:pt x="67330" y="2085"/>
                    <a:pt x="67271" y="2001"/>
                    <a:pt x="67235" y="2001"/>
                  </a:cubicBezTo>
                  <a:cubicBezTo>
                    <a:pt x="67187" y="2013"/>
                    <a:pt x="67128" y="2085"/>
                    <a:pt x="67080" y="2085"/>
                  </a:cubicBezTo>
                  <a:cubicBezTo>
                    <a:pt x="67044" y="2085"/>
                    <a:pt x="66985" y="1989"/>
                    <a:pt x="66937" y="2001"/>
                  </a:cubicBezTo>
                  <a:cubicBezTo>
                    <a:pt x="66913" y="2001"/>
                    <a:pt x="66818" y="2085"/>
                    <a:pt x="66794" y="2073"/>
                  </a:cubicBezTo>
                  <a:cubicBezTo>
                    <a:pt x="66771" y="2073"/>
                    <a:pt x="66651" y="2001"/>
                    <a:pt x="66651" y="1989"/>
                  </a:cubicBezTo>
                  <a:cubicBezTo>
                    <a:pt x="66651" y="1965"/>
                    <a:pt x="66806" y="1930"/>
                    <a:pt x="66806" y="1918"/>
                  </a:cubicBezTo>
                  <a:cubicBezTo>
                    <a:pt x="66806" y="1906"/>
                    <a:pt x="66675" y="1835"/>
                    <a:pt x="66663" y="1835"/>
                  </a:cubicBezTo>
                  <a:cubicBezTo>
                    <a:pt x="66651" y="1835"/>
                    <a:pt x="66509" y="1906"/>
                    <a:pt x="66509" y="1906"/>
                  </a:cubicBezTo>
                  <a:cubicBezTo>
                    <a:pt x="66509" y="1906"/>
                    <a:pt x="66544" y="1930"/>
                    <a:pt x="66580" y="1954"/>
                  </a:cubicBezTo>
                  <a:cubicBezTo>
                    <a:pt x="66616" y="1965"/>
                    <a:pt x="66651" y="1989"/>
                    <a:pt x="66651" y="1989"/>
                  </a:cubicBezTo>
                  <a:cubicBezTo>
                    <a:pt x="66604" y="2001"/>
                    <a:pt x="66544" y="2073"/>
                    <a:pt x="66497" y="2073"/>
                  </a:cubicBezTo>
                  <a:cubicBezTo>
                    <a:pt x="66449" y="2061"/>
                    <a:pt x="66413" y="1989"/>
                    <a:pt x="66354" y="1977"/>
                  </a:cubicBezTo>
                  <a:cubicBezTo>
                    <a:pt x="66306" y="1977"/>
                    <a:pt x="66259" y="2061"/>
                    <a:pt x="66211" y="2061"/>
                  </a:cubicBezTo>
                  <a:cubicBezTo>
                    <a:pt x="66163" y="2061"/>
                    <a:pt x="66116" y="1977"/>
                    <a:pt x="66068" y="1977"/>
                  </a:cubicBezTo>
                  <a:cubicBezTo>
                    <a:pt x="66020" y="1977"/>
                    <a:pt x="65961" y="2049"/>
                    <a:pt x="65913" y="2049"/>
                  </a:cubicBezTo>
                  <a:cubicBezTo>
                    <a:pt x="65878" y="2049"/>
                    <a:pt x="65806" y="1965"/>
                    <a:pt x="65770" y="1965"/>
                  </a:cubicBezTo>
                  <a:cubicBezTo>
                    <a:pt x="65723" y="1977"/>
                    <a:pt x="65663" y="2025"/>
                    <a:pt x="65628" y="2049"/>
                  </a:cubicBezTo>
                  <a:cubicBezTo>
                    <a:pt x="65604" y="2061"/>
                    <a:pt x="65497" y="2120"/>
                    <a:pt x="65473" y="2120"/>
                  </a:cubicBezTo>
                  <a:cubicBezTo>
                    <a:pt x="65425" y="2120"/>
                    <a:pt x="65377" y="2037"/>
                    <a:pt x="65330" y="2037"/>
                  </a:cubicBezTo>
                  <a:cubicBezTo>
                    <a:pt x="65294" y="2037"/>
                    <a:pt x="65199" y="2120"/>
                    <a:pt x="65175" y="2120"/>
                  </a:cubicBezTo>
                  <a:cubicBezTo>
                    <a:pt x="65127" y="2108"/>
                    <a:pt x="65068" y="2049"/>
                    <a:pt x="65044" y="2025"/>
                  </a:cubicBezTo>
                  <a:cubicBezTo>
                    <a:pt x="65020" y="2025"/>
                    <a:pt x="64925" y="1942"/>
                    <a:pt x="64901" y="1942"/>
                  </a:cubicBezTo>
                  <a:cubicBezTo>
                    <a:pt x="64866" y="1942"/>
                    <a:pt x="64770" y="2013"/>
                    <a:pt x="64746" y="2025"/>
                  </a:cubicBezTo>
                  <a:cubicBezTo>
                    <a:pt x="64723" y="2037"/>
                    <a:pt x="64627" y="2096"/>
                    <a:pt x="64592" y="2096"/>
                  </a:cubicBezTo>
                  <a:cubicBezTo>
                    <a:pt x="64544" y="2096"/>
                    <a:pt x="64496" y="2013"/>
                    <a:pt x="64461" y="2013"/>
                  </a:cubicBezTo>
                  <a:cubicBezTo>
                    <a:pt x="64413" y="2013"/>
                    <a:pt x="64342" y="2096"/>
                    <a:pt x="64306" y="2096"/>
                  </a:cubicBezTo>
                  <a:cubicBezTo>
                    <a:pt x="64246" y="2085"/>
                    <a:pt x="64211" y="2013"/>
                    <a:pt x="64163" y="2001"/>
                  </a:cubicBezTo>
                  <a:cubicBezTo>
                    <a:pt x="64115" y="2001"/>
                    <a:pt x="64056" y="2085"/>
                    <a:pt x="64008" y="2085"/>
                  </a:cubicBezTo>
                  <a:cubicBezTo>
                    <a:pt x="63961" y="2085"/>
                    <a:pt x="63925" y="2001"/>
                    <a:pt x="63865" y="2001"/>
                  </a:cubicBezTo>
                  <a:cubicBezTo>
                    <a:pt x="63818" y="2001"/>
                    <a:pt x="63770" y="2073"/>
                    <a:pt x="63723" y="2073"/>
                  </a:cubicBezTo>
                  <a:cubicBezTo>
                    <a:pt x="63675" y="2073"/>
                    <a:pt x="63627" y="1989"/>
                    <a:pt x="63580" y="1989"/>
                  </a:cubicBezTo>
                  <a:cubicBezTo>
                    <a:pt x="63532" y="1989"/>
                    <a:pt x="63472" y="2073"/>
                    <a:pt x="63425" y="2073"/>
                  </a:cubicBezTo>
                  <a:cubicBezTo>
                    <a:pt x="63377" y="2073"/>
                    <a:pt x="63342" y="1989"/>
                    <a:pt x="63282" y="1989"/>
                  </a:cubicBezTo>
                  <a:cubicBezTo>
                    <a:pt x="63234" y="1977"/>
                    <a:pt x="63187" y="2061"/>
                    <a:pt x="63139" y="2061"/>
                  </a:cubicBezTo>
                  <a:cubicBezTo>
                    <a:pt x="63091" y="2061"/>
                    <a:pt x="63032" y="1977"/>
                    <a:pt x="62996" y="1977"/>
                  </a:cubicBezTo>
                  <a:cubicBezTo>
                    <a:pt x="62937" y="1977"/>
                    <a:pt x="62901" y="2049"/>
                    <a:pt x="62841" y="2049"/>
                  </a:cubicBezTo>
                  <a:cubicBezTo>
                    <a:pt x="62794" y="2049"/>
                    <a:pt x="62746" y="1965"/>
                    <a:pt x="62699" y="1965"/>
                  </a:cubicBezTo>
                  <a:cubicBezTo>
                    <a:pt x="62651" y="1965"/>
                    <a:pt x="62603" y="2049"/>
                    <a:pt x="62556" y="2049"/>
                  </a:cubicBezTo>
                  <a:cubicBezTo>
                    <a:pt x="62508" y="2049"/>
                    <a:pt x="62460" y="1965"/>
                    <a:pt x="62413" y="1965"/>
                  </a:cubicBezTo>
                  <a:cubicBezTo>
                    <a:pt x="62365" y="1965"/>
                    <a:pt x="62306" y="2037"/>
                    <a:pt x="62258" y="2037"/>
                  </a:cubicBezTo>
                  <a:cubicBezTo>
                    <a:pt x="62210" y="2037"/>
                    <a:pt x="62175" y="1954"/>
                    <a:pt x="62115" y="1954"/>
                  </a:cubicBezTo>
                  <a:cubicBezTo>
                    <a:pt x="62079" y="1954"/>
                    <a:pt x="62008" y="2037"/>
                    <a:pt x="61972" y="2025"/>
                  </a:cubicBezTo>
                  <a:cubicBezTo>
                    <a:pt x="61948" y="2025"/>
                    <a:pt x="61829" y="1954"/>
                    <a:pt x="61829" y="1942"/>
                  </a:cubicBezTo>
                  <a:cubicBezTo>
                    <a:pt x="61829" y="1918"/>
                    <a:pt x="61984" y="1894"/>
                    <a:pt x="61984" y="1870"/>
                  </a:cubicBezTo>
                  <a:cubicBezTo>
                    <a:pt x="61984" y="1858"/>
                    <a:pt x="61853" y="1787"/>
                    <a:pt x="61841" y="1787"/>
                  </a:cubicBezTo>
                  <a:cubicBezTo>
                    <a:pt x="61829" y="1787"/>
                    <a:pt x="61687" y="1858"/>
                    <a:pt x="61687" y="1858"/>
                  </a:cubicBezTo>
                  <a:cubicBezTo>
                    <a:pt x="61687" y="1870"/>
                    <a:pt x="61841" y="1942"/>
                    <a:pt x="61829" y="1942"/>
                  </a:cubicBezTo>
                  <a:cubicBezTo>
                    <a:pt x="61818" y="1954"/>
                    <a:pt x="61698" y="2025"/>
                    <a:pt x="61675" y="2025"/>
                  </a:cubicBezTo>
                  <a:cubicBezTo>
                    <a:pt x="61639" y="2025"/>
                    <a:pt x="61567" y="1930"/>
                    <a:pt x="61532" y="1942"/>
                  </a:cubicBezTo>
                  <a:cubicBezTo>
                    <a:pt x="61484" y="1942"/>
                    <a:pt x="61425" y="2001"/>
                    <a:pt x="61389" y="2013"/>
                  </a:cubicBezTo>
                  <a:cubicBezTo>
                    <a:pt x="61353" y="2037"/>
                    <a:pt x="61270" y="2085"/>
                    <a:pt x="61234" y="2096"/>
                  </a:cubicBezTo>
                  <a:cubicBezTo>
                    <a:pt x="61210" y="2096"/>
                    <a:pt x="61103" y="2013"/>
                    <a:pt x="61091" y="2013"/>
                  </a:cubicBezTo>
                  <a:cubicBezTo>
                    <a:pt x="61079" y="2001"/>
                    <a:pt x="60972" y="1918"/>
                    <a:pt x="60948" y="1918"/>
                  </a:cubicBezTo>
                  <a:cubicBezTo>
                    <a:pt x="60925" y="1918"/>
                    <a:pt x="60817" y="1989"/>
                    <a:pt x="60805" y="2001"/>
                  </a:cubicBezTo>
                  <a:cubicBezTo>
                    <a:pt x="60770" y="2013"/>
                    <a:pt x="60686" y="2073"/>
                    <a:pt x="60651" y="2073"/>
                  </a:cubicBezTo>
                  <a:cubicBezTo>
                    <a:pt x="60603" y="2085"/>
                    <a:pt x="60544" y="1989"/>
                    <a:pt x="60508" y="1989"/>
                  </a:cubicBezTo>
                  <a:cubicBezTo>
                    <a:pt x="60472" y="1989"/>
                    <a:pt x="60389" y="2073"/>
                    <a:pt x="60353" y="2073"/>
                  </a:cubicBezTo>
                  <a:cubicBezTo>
                    <a:pt x="60305" y="2061"/>
                    <a:pt x="60270" y="1989"/>
                    <a:pt x="60210" y="1989"/>
                  </a:cubicBezTo>
                  <a:cubicBezTo>
                    <a:pt x="60174" y="1977"/>
                    <a:pt x="60115" y="2061"/>
                    <a:pt x="60067" y="2061"/>
                  </a:cubicBezTo>
                  <a:cubicBezTo>
                    <a:pt x="60020" y="2061"/>
                    <a:pt x="59972" y="1977"/>
                    <a:pt x="59924" y="1977"/>
                  </a:cubicBezTo>
                  <a:cubicBezTo>
                    <a:pt x="59877" y="1977"/>
                    <a:pt x="59817" y="2061"/>
                    <a:pt x="59770" y="2049"/>
                  </a:cubicBezTo>
                  <a:cubicBezTo>
                    <a:pt x="59734" y="2049"/>
                    <a:pt x="59674" y="1965"/>
                    <a:pt x="59627" y="1965"/>
                  </a:cubicBezTo>
                  <a:cubicBezTo>
                    <a:pt x="59579" y="1977"/>
                    <a:pt x="59532" y="2049"/>
                    <a:pt x="59484" y="2049"/>
                  </a:cubicBezTo>
                  <a:cubicBezTo>
                    <a:pt x="59436" y="2049"/>
                    <a:pt x="59389" y="1965"/>
                    <a:pt x="59341" y="1965"/>
                  </a:cubicBezTo>
                  <a:cubicBezTo>
                    <a:pt x="59293" y="1965"/>
                    <a:pt x="59234" y="2037"/>
                    <a:pt x="59186" y="2037"/>
                  </a:cubicBezTo>
                  <a:cubicBezTo>
                    <a:pt x="59151" y="2037"/>
                    <a:pt x="59079" y="1965"/>
                    <a:pt x="59043" y="1954"/>
                  </a:cubicBezTo>
                  <a:cubicBezTo>
                    <a:pt x="59031" y="1942"/>
                    <a:pt x="58936" y="1870"/>
                    <a:pt x="58912" y="1870"/>
                  </a:cubicBezTo>
                  <a:cubicBezTo>
                    <a:pt x="58877" y="1870"/>
                    <a:pt x="58781" y="1942"/>
                    <a:pt x="58758" y="1942"/>
                  </a:cubicBezTo>
                  <a:cubicBezTo>
                    <a:pt x="58746" y="1954"/>
                    <a:pt x="58627" y="2025"/>
                    <a:pt x="58603" y="2025"/>
                  </a:cubicBezTo>
                  <a:cubicBezTo>
                    <a:pt x="58591" y="2025"/>
                    <a:pt x="58460" y="1942"/>
                    <a:pt x="58460" y="1942"/>
                  </a:cubicBezTo>
                  <a:cubicBezTo>
                    <a:pt x="58460" y="1930"/>
                    <a:pt x="58603" y="1858"/>
                    <a:pt x="58615" y="1858"/>
                  </a:cubicBezTo>
                  <a:cubicBezTo>
                    <a:pt x="58567" y="1858"/>
                    <a:pt x="58531" y="1775"/>
                    <a:pt x="58484" y="1775"/>
                  </a:cubicBezTo>
                  <a:cubicBezTo>
                    <a:pt x="58472" y="1775"/>
                    <a:pt x="58329" y="1846"/>
                    <a:pt x="58329" y="1858"/>
                  </a:cubicBezTo>
                  <a:cubicBezTo>
                    <a:pt x="58329" y="1858"/>
                    <a:pt x="58460" y="1942"/>
                    <a:pt x="58460" y="1942"/>
                  </a:cubicBezTo>
                  <a:cubicBezTo>
                    <a:pt x="58436" y="1954"/>
                    <a:pt x="58341" y="2013"/>
                    <a:pt x="58317" y="2013"/>
                  </a:cubicBezTo>
                  <a:cubicBezTo>
                    <a:pt x="58269" y="2013"/>
                    <a:pt x="58210" y="1930"/>
                    <a:pt x="58174" y="1930"/>
                  </a:cubicBezTo>
                  <a:cubicBezTo>
                    <a:pt x="58127" y="1942"/>
                    <a:pt x="58067" y="2013"/>
                    <a:pt x="58019" y="2013"/>
                  </a:cubicBezTo>
                  <a:cubicBezTo>
                    <a:pt x="57972" y="2013"/>
                    <a:pt x="57936" y="1930"/>
                    <a:pt x="57877" y="1930"/>
                  </a:cubicBezTo>
                  <a:cubicBezTo>
                    <a:pt x="57841" y="1918"/>
                    <a:pt x="57769" y="2001"/>
                    <a:pt x="57734" y="2001"/>
                  </a:cubicBezTo>
                  <a:cubicBezTo>
                    <a:pt x="57674" y="1989"/>
                    <a:pt x="57638" y="1930"/>
                    <a:pt x="57591" y="1918"/>
                  </a:cubicBezTo>
                  <a:cubicBezTo>
                    <a:pt x="57531" y="1930"/>
                    <a:pt x="57496" y="1989"/>
                    <a:pt x="57436" y="1989"/>
                  </a:cubicBezTo>
                  <a:cubicBezTo>
                    <a:pt x="57436" y="1989"/>
                    <a:pt x="57293" y="1918"/>
                    <a:pt x="57293" y="1906"/>
                  </a:cubicBezTo>
                  <a:cubicBezTo>
                    <a:pt x="57293" y="1894"/>
                    <a:pt x="57436" y="1835"/>
                    <a:pt x="57448" y="1835"/>
                  </a:cubicBezTo>
                  <a:cubicBezTo>
                    <a:pt x="57460" y="1823"/>
                    <a:pt x="57567" y="1918"/>
                    <a:pt x="57591" y="1918"/>
                  </a:cubicBezTo>
                  <a:cubicBezTo>
                    <a:pt x="57615" y="1918"/>
                    <a:pt x="57722" y="1846"/>
                    <a:pt x="57746" y="1835"/>
                  </a:cubicBezTo>
                  <a:cubicBezTo>
                    <a:pt x="57769" y="1823"/>
                    <a:pt x="57888" y="1775"/>
                    <a:pt x="57900" y="1763"/>
                  </a:cubicBezTo>
                  <a:cubicBezTo>
                    <a:pt x="57900" y="1739"/>
                    <a:pt x="57746" y="1704"/>
                    <a:pt x="57757" y="1680"/>
                  </a:cubicBezTo>
                  <a:cubicBezTo>
                    <a:pt x="57769" y="1644"/>
                    <a:pt x="57900" y="1632"/>
                    <a:pt x="57912" y="1596"/>
                  </a:cubicBezTo>
                  <a:cubicBezTo>
                    <a:pt x="57912" y="1573"/>
                    <a:pt x="57769" y="1537"/>
                    <a:pt x="57769" y="1513"/>
                  </a:cubicBezTo>
                  <a:cubicBezTo>
                    <a:pt x="57722" y="1537"/>
                    <a:pt x="57674" y="1573"/>
                    <a:pt x="57615" y="1596"/>
                  </a:cubicBezTo>
                  <a:cubicBezTo>
                    <a:pt x="57591" y="1608"/>
                    <a:pt x="57496" y="1668"/>
                    <a:pt x="57460" y="1668"/>
                  </a:cubicBezTo>
                  <a:cubicBezTo>
                    <a:pt x="57448" y="1668"/>
                    <a:pt x="57341" y="1584"/>
                    <a:pt x="57329" y="1584"/>
                  </a:cubicBezTo>
                  <a:cubicBezTo>
                    <a:pt x="57269" y="1608"/>
                    <a:pt x="57222" y="1644"/>
                    <a:pt x="57174" y="1668"/>
                  </a:cubicBezTo>
                  <a:cubicBezTo>
                    <a:pt x="57126" y="1680"/>
                    <a:pt x="57055" y="1715"/>
                    <a:pt x="57019" y="1739"/>
                  </a:cubicBezTo>
                  <a:cubicBezTo>
                    <a:pt x="56995" y="1751"/>
                    <a:pt x="56865" y="1799"/>
                    <a:pt x="56865" y="1811"/>
                  </a:cubicBezTo>
                  <a:cubicBezTo>
                    <a:pt x="56865" y="1823"/>
                    <a:pt x="57007" y="1906"/>
                    <a:pt x="57007" y="1906"/>
                  </a:cubicBezTo>
                  <a:cubicBezTo>
                    <a:pt x="56972" y="1906"/>
                    <a:pt x="56888" y="1977"/>
                    <a:pt x="56853" y="1977"/>
                  </a:cubicBezTo>
                  <a:cubicBezTo>
                    <a:pt x="56805" y="1977"/>
                    <a:pt x="56757" y="1894"/>
                    <a:pt x="56710" y="1894"/>
                  </a:cubicBezTo>
                  <a:cubicBezTo>
                    <a:pt x="56662" y="1894"/>
                    <a:pt x="56614" y="1977"/>
                    <a:pt x="56567" y="1965"/>
                  </a:cubicBezTo>
                  <a:cubicBezTo>
                    <a:pt x="56519" y="1965"/>
                    <a:pt x="56460" y="1882"/>
                    <a:pt x="56424" y="1882"/>
                  </a:cubicBezTo>
                  <a:cubicBezTo>
                    <a:pt x="56376" y="1894"/>
                    <a:pt x="56317" y="1965"/>
                    <a:pt x="56269" y="1965"/>
                  </a:cubicBezTo>
                  <a:cubicBezTo>
                    <a:pt x="56233" y="1965"/>
                    <a:pt x="56162" y="1870"/>
                    <a:pt x="56126" y="1882"/>
                  </a:cubicBezTo>
                  <a:cubicBezTo>
                    <a:pt x="56079" y="1882"/>
                    <a:pt x="56019" y="1942"/>
                    <a:pt x="55972" y="1954"/>
                  </a:cubicBezTo>
                  <a:cubicBezTo>
                    <a:pt x="55960" y="1965"/>
                    <a:pt x="55852" y="2037"/>
                    <a:pt x="55829" y="2037"/>
                  </a:cubicBezTo>
                  <a:cubicBezTo>
                    <a:pt x="55793" y="2037"/>
                    <a:pt x="55710" y="1965"/>
                    <a:pt x="55686" y="1942"/>
                  </a:cubicBezTo>
                  <a:cubicBezTo>
                    <a:pt x="55674" y="1942"/>
                    <a:pt x="55567" y="1858"/>
                    <a:pt x="55543" y="1858"/>
                  </a:cubicBezTo>
                  <a:cubicBezTo>
                    <a:pt x="55495" y="1858"/>
                    <a:pt x="55448" y="1942"/>
                    <a:pt x="55388" y="1942"/>
                  </a:cubicBezTo>
                  <a:cubicBezTo>
                    <a:pt x="55352" y="1942"/>
                    <a:pt x="55293" y="1846"/>
                    <a:pt x="55257" y="1858"/>
                  </a:cubicBezTo>
                  <a:cubicBezTo>
                    <a:pt x="55198" y="1858"/>
                    <a:pt x="55162" y="1930"/>
                    <a:pt x="55102" y="1930"/>
                  </a:cubicBezTo>
                  <a:cubicBezTo>
                    <a:pt x="55055" y="1942"/>
                    <a:pt x="54995" y="2013"/>
                    <a:pt x="54948" y="2013"/>
                  </a:cubicBezTo>
                  <a:cubicBezTo>
                    <a:pt x="54912" y="2013"/>
                    <a:pt x="54852" y="1918"/>
                    <a:pt x="54805" y="1930"/>
                  </a:cubicBezTo>
                  <a:cubicBezTo>
                    <a:pt x="54757" y="1930"/>
                    <a:pt x="54709" y="2001"/>
                    <a:pt x="54662" y="2001"/>
                  </a:cubicBezTo>
                  <a:cubicBezTo>
                    <a:pt x="54614" y="2001"/>
                    <a:pt x="54567" y="1918"/>
                    <a:pt x="54519" y="1918"/>
                  </a:cubicBezTo>
                  <a:cubicBezTo>
                    <a:pt x="54483" y="1918"/>
                    <a:pt x="54400" y="2001"/>
                    <a:pt x="54364" y="1989"/>
                  </a:cubicBezTo>
                  <a:cubicBezTo>
                    <a:pt x="54317" y="1989"/>
                    <a:pt x="54281" y="1918"/>
                    <a:pt x="54221" y="1906"/>
                  </a:cubicBezTo>
                  <a:cubicBezTo>
                    <a:pt x="54174" y="1906"/>
                    <a:pt x="54138" y="1823"/>
                    <a:pt x="54090" y="1823"/>
                  </a:cubicBezTo>
                  <a:cubicBezTo>
                    <a:pt x="54043" y="1823"/>
                    <a:pt x="53983" y="1894"/>
                    <a:pt x="53936" y="1906"/>
                  </a:cubicBezTo>
                  <a:cubicBezTo>
                    <a:pt x="53888" y="1906"/>
                    <a:pt x="53828" y="1977"/>
                    <a:pt x="53781" y="1977"/>
                  </a:cubicBezTo>
                  <a:cubicBezTo>
                    <a:pt x="53733" y="1977"/>
                    <a:pt x="53686" y="1894"/>
                    <a:pt x="53638" y="1894"/>
                  </a:cubicBezTo>
                  <a:cubicBezTo>
                    <a:pt x="53590" y="1894"/>
                    <a:pt x="53543" y="1977"/>
                    <a:pt x="53495" y="1965"/>
                  </a:cubicBezTo>
                  <a:cubicBezTo>
                    <a:pt x="53447" y="1965"/>
                    <a:pt x="53388" y="1882"/>
                    <a:pt x="53352" y="1882"/>
                  </a:cubicBezTo>
                  <a:cubicBezTo>
                    <a:pt x="53316" y="1894"/>
                    <a:pt x="53233" y="1965"/>
                    <a:pt x="53197" y="1965"/>
                  </a:cubicBezTo>
                  <a:cubicBezTo>
                    <a:pt x="53185" y="1965"/>
                    <a:pt x="53055" y="1882"/>
                    <a:pt x="53055" y="1882"/>
                  </a:cubicBezTo>
                  <a:cubicBezTo>
                    <a:pt x="53055" y="1870"/>
                    <a:pt x="53197" y="1799"/>
                    <a:pt x="53209" y="1799"/>
                  </a:cubicBezTo>
                  <a:cubicBezTo>
                    <a:pt x="53162" y="1799"/>
                    <a:pt x="53126" y="1715"/>
                    <a:pt x="53078" y="1715"/>
                  </a:cubicBezTo>
                  <a:cubicBezTo>
                    <a:pt x="53066" y="1715"/>
                    <a:pt x="52924" y="1787"/>
                    <a:pt x="52924" y="1799"/>
                  </a:cubicBezTo>
                  <a:cubicBezTo>
                    <a:pt x="52924" y="1799"/>
                    <a:pt x="53055" y="1882"/>
                    <a:pt x="53055" y="1882"/>
                  </a:cubicBezTo>
                  <a:cubicBezTo>
                    <a:pt x="53031" y="1894"/>
                    <a:pt x="52935" y="1954"/>
                    <a:pt x="52912" y="1954"/>
                  </a:cubicBezTo>
                  <a:cubicBezTo>
                    <a:pt x="52864" y="1954"/>
                    <a:pt x="52804" y="1870"/>
                    <a:pt x="52769" y="1870"/>
                  </a:cubicBezTo>
                  <a:cubicBezTo>
                    <a:pt x="52709" y="1870"/>
                    <a:pt x="52662" y="1942"/>
                    <a:pt x="52614" y="1954"/>
                  </a:cubicBezTo>
                  <a:cubicBezTo>
                    <a:pt x="52566" y="1954"/>
                    <a:pt x="52519" y="1870"/>
                    <a:pt x="52471" y="1858"/>
                  </a:cubicBezTo>
                  <a:cubicBezTo>
                    <a:pt x="52459" y="1858"/>
                    <a:pt x="52340" y="1942"/>
                    <a:pt x="52328" y="1942"/>
                  </a:cubicBezTo>
                  <a:cubicBezTo>
                    <a:pt x="52304" y="1930"/>
                    <a:pt x="52185" y="1870"/>
                    <a:pt x="52185" y="1858"/>
                  </a:cubicBezTo>
                  <a:cubicBezTo>
                    <a:pt x="52185" y="1835"/>
                    <a:pt x="52340" y="1799"/>
                    <a:pt x="52340" y="1775"/>
                  </a:cubicBezTo>
                  <a:cubicBezTo>
                    <a:pt x="52340" y="1775"/>
                    <a:pt x="52209" y="1692"/>
                    <a:pt x="52197" y="1692"/>
                  </a:cubicBezTo>
                  <a:cubicBezTo>
                    <a:pt x="52185" y="1692"/>
                    <a:pt x="52042" y="1763"/>
                    <a:pt x="52042" y="1775"/>
                  </a:cubicBezTo>
                  <a:cubicBezTo>
                    <a:pt x="52042" y="1787"/>
                    <a:pt x="52197" y="1846"/>
                    <a:pt x="52185" y="1858"/>
                  </a:cubicBezTo>
                  <a:cubicBezTo>
                    <a:pt x="52162" y="1882"/>
                    <a:pt x="52066" y="1918"/>
                    <a:pt x="52031" y="1930"/>
                  </a:cubicBezTo>
                  <a:cubicBezTo>
                    <a:pt x="51995" y="1954"/>
                    <a:pt x="51912" y="2001"/>
                    <a:pt x="51876" y="2013"/>
                  </a:cubicBezTo>
                  <a:cubicBezTo>
                    <a:pt x="51864" y="2013"/>
                    <a:pt x="51757" y="1930"/>
                    <a:pt x="51745" y="1930"/>
                  </a:cubicBezTo>
                  <a:cubicBezTo>
                    <a:pt x="51721" y="1918"/>
                    <a:pt x="51626" y="1835"/>
                    <a:pt x="51602" y="1846"/>
                  </a:cubicBezTo>
                  <a:cubicBezTo>
                    <a:pt x="51578" y="1846"/>
                    <a:pt x="51471" y="1930"/>
                    <a:pt x="51447" y="1918"/>
                  </a:cubicBezTo>
                  <a:cubicBezTo>
                    <a:pt x="51400" y="1906"/>
                    <a:pt x="51340" y="1858"/>
                    <a:pt x="51304" y="1835"/>
                  </a:cubicBezTo>
                  <a:cubicBezTo>
                    <a:pt x="51292" y="1823"/>
                    <a:pt x="51197" y="1751"/>
                    <a:pt x="51173" y="1751"/>
                  </a:cubicBezTo>
                  <a:cubicBezTo>
                    <a:pt x="51161" y="1751"/>
                    <a:pt x="51019" y="1823"/>
                    <a:pt x="51019" y="1823"/>
                  </a:cubicBezTo>
                  <a:cubicBezTo>
                    <a:pt x="51019" y="1835"/>
                    <a:pt x="51150" y="1906"/>
                    <a:pt x="51150" y="1906"/>
                  </a:cubicBezTo>
                  <a:cubicBezTo>
                    <a:pt x="51114" y="1918"/>
                    <a:pt x="51054" y="1989"/>
                    <a:pt x="51007" y="1989"/>
                  </a:cubicBezTo>
                  <a:cubicBezTo>
                    <a:pt x="50959" y="1989"/>
                    <a:pt x="50911" y="1906"/>
                    <a:pt x="50864" y="1906"/>
                  </a:cubicBezTo>
                  <a:cubicBezTo>
                    <a:pt x="50816" y="1906"/>
                    <a:pt x="50757" y="1977"/>
                    <a:pt x="50709" y="1977"/>
                  </a:cubicBezTo>
                  <a:cubicBezTo>
                    <a:pt x="50661" y="1977"/>
                    <a:pt x="50626" y="1906"/>
                    <a:pt x="50566" y="1894"/>
                  </a:cubicBezTo>
                  <a:cubicBezTo>
                    <a:pt x="50530" y="1894"/>
                    <a:pt x="50459" y="1977"/>
                    <a:pt x="50423" y="1977"/>
                  </a:cubicBezTo>
                  <a:cubicBezTo>
                    <a:pt x="50388" y="1977"/>
                    <a:pt x="50304" y="1894"/>
                    <a:pt x="50280" y="1882"/>
                  </a:cubicBezTo>
                  <a:cubicBezTo>
                    <a:pt x="50257" y="1870"/>
                    <a:pt x="50173" y="1799"/>
                    <a:pt x="50137" y="1799"/>
                  </a:cubicBezTo>
                  <a:cubicBezTo>
                    <a:pt x="50114" y="1799"/>
                    <a:pt x="50007" y="1870"/>
                    <a:pt x="49983" y="1882"/>
                  </a:cubicBezTo>
                  <a:cubicBezTo>
                    <a:pt x="49959" y="1894"/>
                    <a:pt x="49876" y="1954"/>
                    <a:pt x="49840" y="1954"/>
                  </a:cubicBezTo>
                  <a:cubicBezTo>
                    <a:pt x="49792" y="1965"/>
                    <a:pt x="49733" y="1870"/>
                    <a:pt x="49697" y="1870"/>
                  </a:cubicBezTo>
                  <a:cubicBezTo>
                    <a:pt x="49649" y="1870"/>
                    <a:pt x="49578" y="1954"/>
                    <a:pt x="49542" y="1954"/>
                  </a:cubicBezTo>
                  <a:cubicBezTo>
                    <a:pt x="49495" y="1942"/>
                    <a:pt x="49459" y="1870"/>
                    <a:pt x="49399" y="1870"/>
                  </a:cubicBezTo>
                  <a:cubicBezTo>
                    <a:pt x="49364" y="1858"/>
                    <a:pt x="49292" y="1942"/>
                    <a:pt x="49256" y="1942"/>
                  </a:cubicBezTo>
                  <a:cubicBezTo>
                    <a:pt x="49197" y="1942"/>
                    <a:pt x="49161" y="1858"/>
                    <a:pt x="49114" y="1858"/>
                  </a:cubicBezTo>
                  <a:cubicBezTo>
                    <a:pt x="49066" y="1858"/>
                    <a:pt x="49006" y="1930"/>
                    <a:pt x="48959" y="1930"/>
                  </a:cubicBezTo>
                  <a:cubicBezTo>
                    <a:pt x="48923" y="1930"/>
                    <a:pt x="48864" y="1846"/>
                    <a:pt x="48816" y="1846"/>
                  </a:cubicBezTo>
                  <a:cubicBezTo>
                    <a:pt x="48768" y="1858"/>
                    <a:pt x="48721" y="1930"/>
                    <a:pt x="48673" y="1930"/>
                  </a:cubicBezTo>
                  <a:cubicBezTo>
                    <a:pt x="48625" y="1930"/>
                    <a:pt x="48578" y="1846"/>
                    <a:pt x="48530" y="1846"/>
                  </a:cubicBezTo>
                  <a:cubicBezTo>
                    <a:pt x="48494" y="1846"/>
                    <a:pt x="48411" y="1930"/>
                    <a:pt x="48375" y="1918"/>
                  </a:cubicBezTo>
                  <a:cubicBezTo>
                    <a:pt x="48363" y="1918"/>
                    <a:pt x="48232" y="1846"/>
                    <a:pt x="48232" y="1835"/>
                  </a:cubicBezTo>
                  <a:cubicBezTo>
                    <a:pt x="48244" y="1811"/>
                    <a:pt x="48399" y="1775"/>
                    <a:pt x="48387" y="1763"/>
                  </a:cubicBezTo>
                  <a:cubicBezTo>
                    <a:pt x="48387" y="1751"/>
                    <a:pt x="48256" y="1668"/>
                    <a:pt x="48256" y="1668"/>
                  </a:cubicBezTo>
                  <a:cubicBezTo>
                    <a:pt x="48244" y="1668"/>
                    <a:pt x="48102" y="1739"/>
                    <a:pt x="48102" y="1751"/>
                  </a:cubicBezTo>
                  <a:cubicBezTo>
                    <a:pt x="48102" y="1763"/>
                    <a:pt x="48244" y="1823"/>
                    <a:pt x="48232" y="1835"/>
                  </a:cubicBezTo>
                  <a:cubicBezTo>
                    <a:pt x="48221" y="1846"/>
                    <a:pt x="48102" y="1918"/>
                    <a:pt x="48090" y="1906"/>
                  </a:cubicBezTo>
                  <a:cubicBezTo>
                    <a:pt x="48054" y="1906"/>
                    <a:pt x="47971" y="1823"/>
                    <a:pt x="47947" y="1823"/>
                  </a:cubicBezTo>
                  <a:cubicBezTo>
                    <a:pt x="47899" y="1835"/>
                    <a:pt x="47828" y="1882"/>
                    <a:pt x="47792" y="1906"/>
                  </a:cubicBezTo>
                  <a:cubicBezTo>
                    <a:pt x="47768" y="1918"/>
                    <a:pt x="47673" y="1977"/>
                    <a:pt x="47637" y="1977"/>
                  </a:cubicBezTo>
                  <a:cubicBezTo>
                    <a:pt x="47625" y="1977"/>
                    <a:pt x="47518" y="1906"/>
                    <a:pt x="47494" y="1894"/>
                  </a:cubicBezTo>
                  <a:cubicBezTo>
                    <a:pt x="47470" y="1882"/>
                    <a:pt x="47399" y="1811"/>
                    <a:pt x="47363" y="1811"/>
                  </a:cubicBezTo>
                  <a:cubicBezTo>
                    <a:pt x="47340" y="1811"/>
                    <a:pt x="47220" y="1882"/>
                    <a:pt x="47209" y="1894"/>
                  </a:cubicBezTo>
                  <a:cubicBezTo>
                    <a:pt x="47173" y="1906"/>
                    <a:pt x="47101" y="1954"/>
                    <a:pt x="47054" y="1965"/>
                  </a:cubicBezTo>
                  <a:cubicBezTo>
                    <a:pt x="47030" y="1965"/>
                    <a:pt x="46947" y="1882"/>
                    <a:pt x="46911" y="1882"/>
                  </a:cubicBezTo>
                  <a:cubicBezTo>
                    <a:pt x="46875" y="1882"/>
                    <a:pt x="46804" y="1965"/>
                    <a:pt x="46768" y="1954"/>
                  </a:cubicBezTo>
                  <a:cubicBezTo>
                    <a:pt x="46708" y="1954"/>
                    <a:pt x="46673" y="1870"/>
                    <a:pt x="46625" y="1870"/>
                  </a:cubicBezTo>
                  <a:cubicBezTo>
                    <a:pt x="46589" y="1870"/>
                    <a:pt x="46494" y="1954"/>
                    <a:pt x="46470" y="1954"/>
                  </a:cubicBezTo>
                  <a:cubicBezTo>
                    <a:pt x="46423" y="1942"/>
                    <a:pt x="46363" y="1882"/>
                    <a:pt x="46327" y="1870"/>
                  </a:cubicBezTo>
                  <a:cubicBezTo>
                    <a:pt x="46316" y="1858"/>
                    <a:pt x="46220" y="1787"/>
                    <a:pt x="46197" y="1787"/>
                  </a:cubicBezTo>
                  <a:cubicBezTo>
                    <a:pt x="46173" y="1775"/>
                    <a:pt x="46066" y="1846"/>
                    <a:pt x="46042" y="1858"/>
                  </a:cubicBezTo>
                  <a:cubicBezTo>
                    <a:pt x="46018" y="1870"/>
                    <a:pt x="45923" y="1930"/>
                    <a:pt x="45887" y="1930"/>
                  </a:cubicBezTo>
                  <a:cubicBezTo>
                    <a:pt x="45839" y="1942"/>
                    <a:pt x="45792" y="1846"/>
                    <a:pt x="45744" y="1846"/>
                  </a:cubicBezTo>
                  <a:cubicBezTo>
                    <a:pt x="45696" y="1846"/>
                    <a:pt x="45649" y="1930"/>
                    <a:pt x="45601" y="1930"/>
                  </a:cubicBezTo>
                  <a:cubicBezTo>
                    <a:pt x="45554" y="1930"/>
                    <a:pt x="45506" y="1846"/>
                    <a:pt x="45458" y="1846"/>
                  </a:cubicBezTo>
                  <a:cubicBezTo>
                    <a:pt x="45411" y="1846"/>
                    <a:pt x="45351" y="1918"/>
                    <a:pt x="45304" y="1918"/>
                  </a:cubicBezTo>
                  <a:cubicBezTo>
                    <a:pt x="45256" y="1918"/>
                    <a:pt x="45208" y="1835"/>
                    <a:pt x="45161" y="1835"/>
                  </a:cubicBezTo>
                  <a:cubicBezTo>
                    <a:pt x="45113" y="1835"/>
                    <a:pt x="45065" y="1918"/>
                    <a:pt x="45018" y="1918"/>
                  </a:cubicBezTo>
                  <a:cubicBezTo>
                    <a:pt x="44958" y="1906"/>
                    <a:pt x="44923" y="1835"/>
                    <a:pt x="44875" y="1823"/>
                  </a:cubicBezTo>
                  <a:cubicBezTo>
                    <a:pt x="44827" y="1823"/>
                    <a:pt x="44768" y="1906"/>
                    <a:pt x="44720" y="1906"/>
                  </a:cubicBezTo>
                  <a:cubicBezTo>
                    <a:pt x="44673" y="1906"/>
                    <a:pt x="44625" y="1823"/>
                    <a:pt x="44577" y="1823"/>
                  </a:cubicBezTo>
                  <a:cubicBezTo>
                    <a:pt x="44530" y="1823"/>
                    <a:pt x="44482" y="1894"/>
                    <a:pt x="44434" y="1894"/>
                  </a:cubicBezTo>
                  <a:cubicBezTo>
                    <a:pt x="44375" y="1894"/>
                    <a:pt x="44339" y="1811"/>
                    <a:pt x="44292" y="1811"/>
                  </a:cubicBezTo>
                  <a:cubicBezTo>
                    <a:pt x="44244" y="1811"/>
                    <a:pt x="44184" y="1894"/>
                    <a:pt x="44137" y="1894"/>
                  </a:cubicBezTo>
                  <a:cubicBezTo>
                    <a:pt x="44089" y="1882"/>
                    <a:pt x="44041" y="1811"/>
                    <a:pt x="43994" y="1799"/>
                  </a:cubicBezTo>
                  <a:cubicBezTo>
                    <a:pt x="43946" y="1799"/>
                    <a:pt x="43899" y="1882"/>
                    <a:pt x="43839" y="1882"/>
                  </a:cubicBezTo>
                  <a:cubicBezTo>
                    <a:pt x="43791" y="1882"/>
                    <a:pt x="43756" y="1799"/>
                    <a:pt x="43708" y="1799"/>
                  </a:cubicBezTo>
                  <a:cubicBezTo>
                    <a:pt x="43672" y="1799"/>
                    <a:pt x="43589" y="1882"/>
                    <a:pt x="43553" y="1870"/>
                  </a:cubicBezTo>
                  <a:cubicBezTo>
                    <a:pt x="43541" y="1870"/>
                    <a:pt x="43410" y="1799"/>
                    <a:pt x="43410" y="1787"/>
                  </a:cubicBezTo>
                  <a:cubicBezTo>
                    <a:pt x="43410" y="1763"/>
                    <a:pt x="43577" y="1739"/>
                    <a:pt x="43565" y="1715"/>
                  </a:cubicBezTo>
                  <a:cubicBezTo>
                    <a:pt x="43565" y="1704"/>
                    <a:pt x="43434" y="1632"/>
                    <a:pt x="43422" y="1632"/>
                  </a:cubicBezTo>
                  <a:cubicBezTo>
                    <a:pt x="43422" y="1632"/>
                    <a:pt x="43279" y="1704"/>
                    <a:pt x="43279" y="1704"/>
                  </a:cubicBezTo>
                  <a:cubicBezTo>
                    <a:pt x="43279" y="1715"/>
                    <a:pt x="43422" y="1787"/>
                    <a:pt x="43410" y="1787"/>
                  </a:cubicBezTo>
                  <a:cubicBezTo>
                    <a:pt x="43399" y="1799"/>
                    <a:pt x="43279" y="1870"/>
                    <a:pt x="43256" y="1870"/>
                  </a:cubicBezTo>
                  <a:cubicBezTo>
                    <a:pt x="43232" y="1870"/>
                    <a:pt x="43149" y="1775"/>
                    <a:pt x="43125" y="1787"/>
                  </a:cubicBezTo>
                  <a:cubicBezTo>
                    <a:pt x="43077" y="1787"/>
                    <a:pt x="43006" y="1835"/>
                    <a:pt x="42970" y="1858"/>
                  </a:cubicBezTo>
                  <a:cubicBezTo>
                    <a:pt x="42958" y="1870"/>
                    <a:pt x="42839" y="1942"/>
                    <a:pt x="42815" y="1942"/>
                  </a:cubicBezTo>
                  <a:cubicBezTo>
                    <a:pt x="42779" y="1930"/>
                    <a:pt x="42696" y="1870"/>
                    <a:pt x="42672" y="1846"/>
                  </a:cubicBezTo>
                  <a:cubicBezTo>
                    <a:pt x="42660" y="1846"/>
                    <a:pt x="42553" y="1763"/>
                    <a:pt x="42541" y="1763"/>
                  </a:cubicBezTo>
                  <a:cubicBezTo>
                    <a:pt x="42494" y="1775"/>
                    <a:pt x="42446" y="1680"/>
                    <a:pt x="42398" y="1680"/>
                  </a:cubicBezTo>
                  <a:cubicBezTo>
                    <a:pt x="42387" y="1680"/>
                    <a:pt x="42244" y="1751"/>
                    <a:pt x="42244" y="1763"/>
                  </a:cubicBezTo>
                  <a:cubicBezTo>
                    <a:pt x="42244" y="1763"/>
                    <a:pt x="42387" y="1846"/>
                    <a:pt x="42387" y="1846"/>
                  </a:cubicBezTo>
                  <a:cubicBezTo>
                    <a:pt x="42339" y="1846"/>
                    <a:pt x="42279" y="1918"/>
                    <a:pt x="42232" y="1918"/>
                  </a:cubicBezTo>
                  <a:cubicBezTo>
                    <a:pt x="42184" y="1918"/>
                    <a:pt x="42136" y="1835"/>
                    <a:pt x="42089" y="1835"/>
                  </a:cubicBezTo>
                  <a:cubicBezTo>
                    <a:pt x="42041" y="1835"/>
                    <a:pt x="41994" y="1918"/>
                    <a:pt x="41946" y="1918"/>
                  </a:cubicBezTo>
                  <a:cubicBezTo>
                    <a:pt x="41898" y="1906"/>
                    <a:pt x="41851" y="1823"/>
                    <a:pt x="41803" y="1823"/>
                  </a:cubicBezTo>
                  <a:cubicBezTo>
                    <a:pt x="41755" y="1823"/>
                    <a:pt x="41696" y="1906"/>
                    <a:pt x="41648" y="1906"/>
                  </a:cubicBezTo>
                  <a:cubicBezTo>
                    <a:pt x="41613" y="1906"/>
                    <a:pt x="41553" y="1823"/>
                    <a:pt x="41505" y="1823"/>
                  </a:cubicBezTo>
                  <a:cubicBezTo>
                    <a:pt x="41458" y="1823"/>
                    <a:pt x="41410" y="1894"/>
                    <a:pt x="41363" y="1894"/>
                  </a:cubicBezTo>
                  <a:cubicBezTo>
                    <a:pt x="41303" y="1894"/>
                    <a:pt x="41267" y="1811"/>
                    <a:pt x="41220" y="1811"/>
                  </a:cubicBezTo>
                  <a:cubicBezTo>
                    <a:pt x="41172" y="1811"/>
                    <a:pt x="41101" y="1894"/>
                    <a:pt x="41065" y="1894"/>
                  </a:cubicBezTo>
                  <a:cubicBezTo>
                    <a:pt x="41017" y="1882"/>
                    <a:pt x="40970" y="1811"/>
                    <a:pt x="40922" y="1811"/>
                  </a:cubicBezTo>
                  <a:cubicBezTo>
                    <a:pt x="40874" y="1799"/>
                    <a:pt x="40827" y="1882"/>
                    <a:pt x="40767" y="1882"/>
                  </a:cubicBezTo>
                  <a:cubicBezTo>
                    <a:pt x="40732" y="1882"/>
                    <a:pt x="40672" y="1799"/>
                    <a:pt x="40636" y="1799"/>
                  </a:cubicBezTo>
                  <a:cubicBezTo>
                    <a:pt x="40589" y="1799"/>
                    <a:pt x="40529" y="1882"/>
                    <a:pt x="40482" y="1870"/>
                  </a:cubicBezTo>
                  <a:cubicBezTo>
                    <a:pt x="40434" y="1870"/>
                    <a:pt x="40386" y="1787"/>
                    <a:pt x="40339" y="1787"/>
                  </a:cubicBezTo>
                  <a:cubicBezTo>
                    <a:pt x="40303" y="1787"/>
                    <a:pt x="40231" y="1870"/>
                    <a:pt x="40184" y="1870"/>
                  </a:cubicBezTo>
                  <a:cubicBezTo>
                    <a:pt x="40136" y="1858"/>
                    <a:pt x="40101" y="1787"/>
                    <a:pt x="40053" y="1787"/>
                  </a:cubicBezTo>
                  <a:cubicBezTo>
                    <a:pt x="40005" y="1787"/>
                    <a:pt x="39946" y="1858"/>
                    <a:pt x="39898" y="1858"/>
                  </a:cubicBezTo>
                  <a:cubicBezTo>
                    <a:pt x="39850" y="1858"/>
                    <a:pt x="39803" y="1775"/>
                    <a:pt x="39755" y="1775"/>
                  </a:cubicBezTo>
                  <a:cubicBezTo>
                    <a:pt x="39708" y="1775"/>
                    <a:pt x="39660" y="1858"/>
                    <a:pt x="39600" y="1846"/>
                  </a:cubicBezTo>
                  <a:cubicBezTo>
                    <a:pt x="39553" y="1846"/>
                    <a:pt x="39517" y="1763"/>
                    <a:pt x="39469" y="1763"/>
                  </a:cubicBezTo>
                  <a:cubicBezTo>
                    <a:pt x="39422" y="1763"/>
                    <a:pt x="39350" y="1846"/>
                    <a:pt x="39315" y="1846"/>
                  </a:cubicBezTo>
                  <a:cubicBezTo>
                    <a:pt x="39267" y="1835"/>
                    <a:pt x="39219" y="1763"/>
                    <a:pt x="39172" y="1763"/>
                  </a:cubicBezTo>
                  <a:cubicBezTo>
                    <a:pt x="39124" y="1763"/>
                    <a:pt x="39065" y="1835"/>
                    <a:pt x="39017" y="1835"/>
                  </a:cubicBezTo>
                  <a:cubicBezTo>
                    <a:pt x="38981" y="1835"/>
                    <a:pt x="38922" y="1751"/>
                    <a:pt x="38886" y="1751"/>
                  </a:cubicBezTo>
                  <a:cubicBezTo>
                    <a:pt x="38838" y="1751"/>
                    <a:pt x="38779" y="1835"/>
                    <a:pt x="38731" y="1835"/>
                  </a:cubicBezTo>
                  <a:cubicBezTo>
                    <a:pt x="38684" y="1823"/>
                    <a:pt x="38636" y="1751"/>
                    <a:pt x="38588" y="1739"/>
                  </a:cubicBezTo>
                  <a:cubicBezTo>
                    <a:pt x="38600" y="1715"/>
                    <a:pt x="38743" y="1692"/>
                    <a:pt x="38743" y="1668"/>
                  </a:cubicBezTo>
                  <a:cubicBezTo>
                    <a:pt x="38743" y="1644"/>
                    <a:pt x="38600" y="1608"/>
                    <a:pt x="38600" y="1584"/>
                  </a:cubicBezTo>
                  <a:cubicBezTo>
                    <a:pt x="38612" y="1549"/>
                    <a:pt x="38755" y="1537"/>
                    <a:pt x="38755" y="1501"/>
                  </a:cubicBezTo>
                  <a:cubicBezTo>
                    <a:pt x="38767" y="1477"/>
                    <a:pt x="38612" y="1442"/>
                    <a:pt x="38624" y="1418"/>
                  </a:cubicBezTo>
                  <a:cubicBezTo>
                    <a:pt x="38624" y="1406"/>
                    <a:pt x="38779" y="1358"/>
                    <a:pt x="38767" y="1346"/>
                  </a:cubicBezTo>
                  <a:cubicBezTo>
                    <a:pt x="38767" y="1334"/>
                    <a:pt x="38648" y="1263"/>
                    <a:pt x="38636" y="1263"/>
                  </a:cubicBezTo>
                  <a:cubicBezTo>
                    <a:pt x="38612" y="1263"/>
                    <a:pt x="38493" y="1323"/>
                    <a:pt x="38481" y="1334"/>
                  </a:cubicBezTo>
                  <a:cubicBezTo>
                    <a:pt x="38469" y="1346"/>
                    <a:pt x="38624" y="1406"/>
                    <a:pt x="38624" y="1418"/>
                  </a:cubicBezTo>
                  <a:cubicBezTo>
                    <a:pt x="38612" y="1454"/>
                    <a:pt x="38469" y="1465"/>
                    <a:pt x="38469" y="1501"/>
                  </a:cubicBezTo>
                  <a:cubicBezTo>
                    <a:pt x="38457" y="1525"/>
                    <a:pt x="38612" y="1561"/>
                    <a:pt x="38600" y="1584"/>
                  </a:cubicBezTo>
                  <a:cubicBezTo>
                    <a:pt x="38600" y="1608"/>
                    <a:pt x="38446" y="1644"/>
                    <a:pt x="38457" y="1656"/>
                  </a:cubicBezTo>
                  <a:cubicBezTo>
                    <a:pt x="38457" y="1692"/>
                    <a:pt x="38577" y="1715"/>
                    <a:pt x="38588" y="1739"/>
                  </a:cubicBezTo>
                  <a:cubicBezTo>
                    <a:pt x="38541" y="1751"/>
                    <a:pt x="38481" y="1823"/>
                    <a:pt x="38434" y="1823"/>
                  </a:cubicBezTo>
                  <a:cubicBezTo>
                    <a:pt x="38386" y="1823"/>
                    <a:pt x="38350" y="1739"/>
                    <a:pt x="38303" y="1739"/>
                  </a:cubicBezTo>
                  <a:cubicBezTo>
                    <a:pt x="38255" y="1739"/>
                    <a:pt x="38196" y="1811"/>
                    <a:pt x="38148" y="1811"/>
                  </a:cubicBezTo>
                  <a:cubicBezTo>
                    <a:pt x="38100" y="1811"/>
                    <a:pt x="38053" y="1739"/>
                    <a:pt x="38005" y="1727"/>
                  </a:cubicBezTo>
                  <a:cubicBezTo>
                    <a:pt x="37969" y="1727"/>
                    <a:pt x="37898" y="1811"/>
                    <a:pt x="37850" y="1811"/>
                  </a:cubicBezTo>
                  <a:cubicBezTo>
                    <a:pt x="37826" y="1811"/>
                    <a:pt x="37731" y="1739"/>
                    <a:pt x="37719" y="1727"/>
                  </a:cubicBezTo>
                  <a:cubicBezTo>
                    <a:pt x="37695" y="1715"/>
                    <a:pt x="37600" y="1632"/>
                    <a:pt x="37576" y="1632"/>
                  </a:cubicBezTo>
                  <a:cubicBezTo>
                    <a:pt x="37553" y="1632"/>
                    <a:pt x="37445" y="1704"/>
                    <a:pt x="37422" y="1715"/>
                  </a:cubicBezTo>
                  <a:cubicBezTo>
                    <a:pt x="37410" y="1727"/>
                    <a:pt x="37291" y="1799"/>
                    <a:pt x="37267" y="1787"/>
                  </a:cubicBezTo>
                  <a:cubicBezTo>
                    <a:pt x="37231" y="1787"/>
                    <a:pt x="37172" y="1704"/>
                    <a:pt x="37136" y="1704"/>
                  </a:cubicBezTo>
                  <a:cubicBezTo>
                    <a:pt x="37088" y="1715"/>
                    <a:pt x="37029" y="1787"/>
                    <a:pt x="36981" y="1787"/>
                  </a:cubicBezTo>
                  <a:cubicBezTo>
                    <a:pt x="36933" y="1787"/>
                    <a:pt x="36874" y="1692"/>
                    <a:pt x="36838" y="1704"/>
                  </a:cubicBezTo>
                  <a:cubicBezTo>
                    <a:pt x="36802" y="1704"/>
                    <a:pt x="36719" y="1787"/>
                    <a:pt x="36683" y="1775"/>
                  </a:cubicBezTo>
                  <a:cubicBezTo>
                    <a:pt x="36672" y="1775"/>
                    <a:pt x="36552" y="1704"/>
                    <a:pt x="36552" y="1692"/>
                  </a:cubicBezTo>
                  <a:cubicBezTo>
                    <a:pt x="36552" y="1668"/>
                    <a:pt x="36707" y="1632"/>
                    <a:pt x="36695" y="1620"/>
                  </a:cubicBezTo>
                  <a:cubicBezTo>
                    <a:pt x="36695" y="1608"/>
                    <a:pt x="36564" y="1525"/>
                    <a:pt x="36564" y="1525"/>
                  </a:cubicBezTo>
                  <a:cubicBezTo>
                    <a:pt x="36552" y="1537"/>
                    <a:pt x="36410" y="1596"/>
                    <a:pt x="36410" y="1608"/>
                  </a:cubicBezTo>
                  <a:cubicBezTo>
                    <a:pt x="36410" y="1632"/>
                    <a:pt x="36552" y="1668"/>
                    <a:pt x="36552" y="1692"/>
                  </a:cubicBezTo>
                  <a:cubicBezTo>
                    <a:pt x="36541" y="1715"/>
                    <a:pt x="36421" y="1751"/>
                    <a:pt x="36398" y="1763"/>
                  </a:cubicBezTo>
                  <a:cubicBezTo>
                    <a:pt x="36374" y="1775"/>
                    <a:pt x="36267" y="1846"/>
                    <a:pt x="36243" y="1846"/>
                  </a:cubicBezTo>
                  <a:cubicBezTo>
                    <a:pt x="36207" y="1846"/>
                    <a:pt x="36148" y="1763"/>
                    <a:pt x="36100" y="1763"/>
                  </a:cubicBezTo>
                  <a:cubicBezTo>
                    <a:pt x="36052" y="1763"/>
                    <a:pt x="36005" y="1835"/>
                    <a:pt x="35945" y="1835"/>
                  </a:cubicBezTo>
                  <a:lnTo>
                    <a:pt x="35814" y="1751"/>
                  </a:lnTo>
                  <a:cubicBezTo>
                    <a:pt x="35790" y="1739"/>
                    <a:pt x="35671" y="1680"/>
                    <a:pt x="35671" y="1668"/>
                  </a:cubicBezTo>
                  <a:cubicBezTo>
                    <a:pt x="35683" y="1644"/>
                    <a:pt x="35814" y="1620"/>
                    <a:pt x="35826" y="1596"/>
                  </a:cubicBezTo>
                  <a:cubicBezTo>
                    <a:pt x="35850" y="1596"/>
                    <a:pt x="35933" y="1680"/>
                    <a:pt x="35969" y="1680"/>
                  </a:cubicBezTo>
                  <a:cubicBezTo>
                    <a:pt x="35981" y="1668"/>
                    <a:pt x="36112" y="1608"/>
                    <a:pt x="36112" y="1596"/>
                  </a:cubicBezTo>
                  <a:cubicBezTo>
                    <a:pt x="36124" y="1573"/>
                    <a:pt x="35981" y="1537"/>
                    <a:pt x="35981" y="1513"/>
                  </a:cubicBezTo>
                  <a:cubicBezTo>
                    <a:pt x="35969" y="1489"/>
                    <a:pt x="35838" y="1454"/>
                    <a:pt x="35838" y="1430"/>
                  </a:cubicBezTo>
                  <a:cubicBezTo>
                    <a:pt x="35838" y="1406"/>
                    <a:pt x="35981" y="1382"/>
                    <a:pt x="35993" y="1358"/>
                  </a:cubicBezTo>
                  <a:cubicBezTo>
                    <a:pt x="35945" y="1346"/>
                    <a:pt x="35898" y="1275"/>
                    <a:pt x="35850" y="1263"/>
                  </a:cubicBezTo>
                  <a:cubicBezTo>
                    <a:pt x="35838" y="1263"/>
                    <a:pt x="35719" y="1334"/>
                    <a:pt x="35695" y="1346"/>
                  </a:cubicBezTo>
                  <a:cubicBezTo>
                    <a:pt x="35695" y="1358"/>
                    <a:pt x="35838" y="1418"/>
                    <a:pt x="35838" y="1430"/>
                  </a:cubicBezTo>
                  <a:cubicBezTo>
                    <a:pt x="35838" y="1454"/>
                    <a:pt x="35707" y="1489"/>
                    <a:pt x="35683" y="1513"/>
                  </a:cubicBezTo>
                  <a:cubicBezTo>
                    <a:pt x="35671" y="1525"/>
                    <a:pt x="35540" y="1561"/>
                    <a:pt x="35529" y="1584"/>
                  </a:cubicBezTo>
                  <a:cubicBezTo>
                    <a:pt x="35529" y="1596"/>
                    <a:pt x="35683" y="1656"/>
                    <a:pt x="35671" y="1668"/>
                  </a:cubicBezTo>
                  <a:cubicBezTo>
                    <a:pt x="35648" y="1692"/>
                    <a:pt x="35552" y="1727"/>
                    <a:pt x="35517" y="1751"/>
                  </a:cubicBezTo>
                  <a:cubicBezTo>
                    <a:pt x="35481" y="1763"/>
                    <a:pt x="35421" y="1811"/>
                    <a:pt x="35362" y="1823"/>
                  </a:cubicBezTo>
                  <a:cubicBezTo>
                    <a:pt x="35350" y="1823"/>
                    <a:pt x="35255" y="1739"/>
                    <a:pt x="35231" y="1739"/>
                  </a:cubicBezTo>
                  <a:cubicBezTo>
                    <a:pt x="35183" y="1739"/>
                    <a:pt x="35112" y="1823"/>
                    <a:pt x="35076" y="1811"/>
                  </a:cubicBezTo>
                  <a:cubicBezTo>
                    <a:pt x="35017" y="1811"/>
                    <a:pt x="34993" y="1739"/>
                    <a:pt x="34933" y="1727"/>
                  </a:cubicBezTo>
                  <a:cubicBezTo>
                    <a:pt x="34886" y="1727"/>
                    <a:pt x="34826" y="1811"/>
                    <a:pt x="34778" y="1811"/>
                  </a:cubicBezTo>
                  <a:cubicBezTo>
                    <a:pt x="34731" y="1811"/>
                    <a:pt x="34695" y="1727"/>
                    <a:pt x="34647" y="1727"/>
                  </a:cubicBezTo>
                  <a:cubicBezTo>
                    <a:pt x="34659" y="1692"/>
                    <a:pt x="34790" y="1668"/>
                    <a:pt x="34802" y="1644"/>
                  </a:cubicBezTo>
                  <a:cubicBezTo>
                    <a:pt x="34802" y="1644"/>
                    <a:pt x="34671" y="1561"/>
                    <a:pt x="34659" y="1561"/>
                  </a:cubicBezTo>
                  <a:cubicBezTo>
                    <a:pt x="34647" y="1561"/>
                    <a:pt x="34505" y="1632"/>
                    <a:pt x="34505" y="1644"/>
                  </a:cubicBezTo>
                  <a:cubicBezTo>
                    <a:pt x="34505" y="1644"/>
                    <a:pt x="34636" y="1727"/>
                    <a:pt x="34647" y="1727"/>
                  </a:cubicBezTo>
                  <a:cubicBezTo>
                    <a:pt x="34600" y="1727"/>
                    <a:pt x="34540" y="1799"/>
                    <a:pt x="34493" y="1799"/>
                  </a:cubicBezTo>
                  <a:cubicBezTo>
                    <a:pt x="34445" y="1799"/>
                    <a:pt x="34397" y="1715"/>
                    <a:pt x="34350" y="1715"/>
                  </a:cubicBezTo>
                  <a:cubicBezTo>
                    <a:pt x="34302" y="1715"/>
                    <a:pt x="34243" y="1799"/>
                    <a:pt x="34195" y="1787"/>
                  </a:cubicBezTo>
                  <a:cubicBezTo>
                    <a:pt x="34147" y="1787"/>
                    <a:pt x="34112" y="1715"/>
                    <a:pt x="34064" y="1704"/>
                  </a:cubicBezTo>
                  <a:cubicBezTo>
                    <a:pt x="34016" y="1704"/>
                    <a:pt x="33969" y="1620"/>
                    <a:pt x="33921" y="1620"/>
                  </a:cubicBezTo>
                  <a:cubicBezTo>
                    <a:pt x="33885" y="1620"/>
                    <a:pt x="33802" y="1704"/>
                    <a:pt x="33766" y="1704"/>
                  </a:cubicBezTo>
                  <a:cubicBezTo>
                    <a:pt x="33719" y="1692"/>
                    <a:pt x="33671" y="1620"/>
                    <a:pt x="33624" y="1620"/>
                  </a:cubicBezTo>
                  <a:cubicBezTo>
                    <a:pt x="33624" y="1620"/>
                    <a:pt x="33481" y="1692"/>
                    <a:pt x="33481" y="1692"/>
                  </a:cubicBezTo>
                  <a:cubicBezTo>
                    <a:pt x="33481" y="1692"/>
                    <a:pt x="33612" y="1775"/>
                    <a:pt x="33612" y="1775"/>
                  </a:cubicBezTo>
                  <a:cubicBezTo>
                    <a:pt x="33576" y="1787"/>
                    <a:pt x="33504" y="1858"/>
                    <a:pt x="33457" y="1858"/>
                  </a:cubicBezTo>
                  <a:cubicBezTo>
                    <a:pt x="33433" y="1858"/>
                    <a:pt x="33350" y="1787"/>
                    <a:pt x="33326" y="1775"/>
                  </a:cubicBezTo>
                  <a:cubicBezTo>
                    <a:pt x="33302" y="1763"/>
                    <a:pt x="33207" y="1680"/>
                    <a:pt x="33183" y="1680"/>
                  </a:cubicBezTo>
                  <a:cubicBezTo>
                    <a:pt x="33147" y="1692"/>
                    <a:pt x="33064" y="1751"/>
                    <a:pt x="33028" y="1763"/>
                  </a:cubicBezTo>
                  <a:cubicBezTo>
                    <a:pt x="33004" y="1775"/>
                    <a:pt x="32909" y="1835"/>
                    <a:pt x="32873" y="1835"/>
                  </a:cubicBezTo>
                  <a:cubicBezTo>
                    <a:pt x="32838" y="1846"/>
                    <a:pt x="32778" y="1751"/>
                    <a:pt x="32742" y="1751"/>
                  </a:cubicBezTo>
                  <a:cubicBezTo>
                    <a:pt x="32695" y="1751"/>
                    <a:pt x="32647" y="1668"/>
                    <a:pt x="32600" y="1668"/>
                  </a:cubicBezTo>
                  <a:cubicBezTo>
                    <a:pt x="32576" y="1668"/>
                    <a:pt x="32469" y="1739"/>
                    <a:pt x="32445" y="1751"/>
                  </a:cubicBezTo>
                  <a:cubicBezTo>
                    <a:pt x="32409" y="1763"/>
                    <a:pt x="32338" y="1823"/>
                    <a:pt x="32290" y="1823"/>
                  </a:cubicBezTo>
                  <a:cubicBezTo>
                    <a:pt x="32266" y="1823"/>
                    <a:pt x="32195" y="1739"/>
                    <a:pt x="32159" y="1739"/>
                  </a:cubicBezTo>
                  <a:cubicBezTo>
                    <a:pt x="32123" y="1739"/>
                    <a:pt x="32040" y="1823"/>
                    <a:pt x="32004" y="1811"/>
                  </a:cubicBezTo>
                  <a:cubicBezTo>
                    <a:pt x="31957" y="1811"/>
                    <a:pt x="31897" y="1751"/>
                    <a:pt x="31861" y="1727"/>
                  </a:cubicBezTo>
                  <a:cubicBezTo>
                    <a:pt x="31826" y="1715"/>
                    <a:pt x="31742" y="1668"/>
                    <a:pt x="31730" y="1644"/>
                  </a:cubicBezTo>
                  <a:cubicBezTo>
                    <a:pt x="31719" y="1632"/>
                    <a:pt x="31873" y="1584"/>
                    <a:pt x="31873" y="1573"/>
                  </a:cubicBezTo>
                  <a:cubicBezTo>
                    <a:pt x="31873" y="1561"/>
                    <a:pt x="31742" y="1489"/>
                    <a:pt x="31742" y="1489"/>
                  </a:cubicBezTo>
                  <a:cubicBezTo>
                    <a:pt x="31730" y="1489"/>
                    <a:pt x="31588" y="1561"/>
                    <a:pt x="31588" y="1561"/>
                  </a:cubicBezTo>
                  <a:cubicBezTo>
                    <a:pt x="31588" y="1584"/>
                    <a:pt x="31742" y="1632"/>
                    <a:pt x="31730" y="1644"/>
                  </a:cubicBezTo>
                  <a:cubicBezTo>
                    <a:pt x="31707" y="1668"/>
                    <a:pt x="31611" y="1704"/>
                    <a:pt x="31576" y="1727"/>
                  </a:cubicBezTo>
                  <a:cubicBezTo>
                    <a:pt x="31540" y="1739"/>
                    <a:pt x="31468" y="1799"/>
                    <a:pt x="31421" y="1799"/>
                  </a:cubicBezTo>
                  <a:cubicBezTo>
                    <a:pt x="31385" y="1811"/>
                    <a:pt x="31314" y="1715"/>
                    <a:pt x="31278" y="1715"/>
                  </a:cubicBezTo>
                  <a:cubicBezTo>
                    <a:pt x="31230" y="1715"/>
                    <a:pt x="31171" y="1799"/>
                    <a:pt x="31123" y="1799"/>
                  </a:cubicBezTo>
                  <a:cubicBezTo>
                    <a:pt x="31076" y="1787"/>
                    <a:pt x="31040" y="1715"/>
                    <a:pt x="30992" y="1704"/>
                  </a:cubicBezTo>
                  <a:cubicBezTo>
                    <a:pt x="30945" y="1704"/>
                    <a:pt x="30885" y="1787"/>
                    <a:pt x="30837" y="1787"/>
                  </a:cubicBezTo>
                  <a:cubicBezTo>
                    <a:pt x="30790" y="1787"/>
                    <a:pt x="30742" y="1704"/>
                    <a:pt x="30695" y="1704"/>
                  </a:cubicBezTo>
                  <a:cubicBezTo>
                    <a:pt x="30659" y="1704"/>
                    <a:pt x="30587" y="1787"/>
                    <a:pt x="30540" y="1775"/>
                  </a:cubicBezTo>
                  <a:cubicBezTo>
                    <a:pt x="30492" y="1775"/>
                    <a:pt x="30456" y="1692"/>
                    <a:pt x="30409" y="1692"/>
                  </a:cubicBezTo>
                  <a:cubicBezTo>
                    <a:pt x="30361" y="1692"/>
                    <a:pt x="30302" y="1775"/>
                    <a:pt x="30254" y="1775"/>
                  </a:cubicBezTo>
                  <a:cubicBezTo>
                    <a:pt x="30206" y="1775"/>
                    <a:pt x="30159" y="1692"/>
                    <a:pt x="30111" y="1692"/>
                  </a:cubicBezTo>
                  <a:cubicBezTo>
                    <a:pt x="30064" y="1680"/>
                    <a:pt x="30004" y="1763"/>
                    <a:pt x="29956" y="1763"/>
                  </a:cubicBezTo>
                  <a:cubicBezTo>
                    <a:pt x="29909" y="1763"/>
                    <a:pt x="29873" y="1680"/>
                    <a:pt x="29825" y="1680"/>
                  </a:cubicBezTo>
                  <a:cubicBezTo>
                    <a:pt x="29766" y="1680"/>
                    <a:pt x="29718" y="1751"/>
                    <a:pt x="29671" y="1751"/>
                  </a:cubicBezTo>
                  <a:cubicBezTo>
                    <a:pt x="29623" y="1751"/>
                    <a:pt x="29563" y="1668"/>
                    <a:pt x="29528" y="1668"/>
                  </a:cubicBezTo>
                  <a:cubicBezTo>
                    <a:pt x="29480" y="1680"/>
                    <a:pt x="29421" y="1751"/>
                    <a:pt x="29373" y="1751"/>
                  </a:cubicBezTo>
                  <a:cubicBezTo>
                    <a:pt x="29325" y="1739"/>
                    <a:pt x="29290" y="1668"/>
                    <a:pt x="29242" y="1668"/>
                  </a:cubicBezTo>
                  <a:cubicBezTo>
                    <a:pt x="29206" y="1668"/>
                    <a:pt x="29111" y="1751"/>
                    <a:pt x="29087" y="1739"/>
                  </a:cubicBezTo>
                  <a:cubicBezTo>
                    <a:pt x="29040" y="1727"/>
                    <a:pt x="28980" y="1680"/>
                    <a:pt x="28944" y="1656"/>
                  </a:cubicBezTo>
                  <a:cubicBezTo>
                    <a:pt x="28932" y="1644"/>
                    <a:pt x="28825" y="1573"/>
                    <a:pt x="28801" y="1573"/>
                  </a:cubicBezTo>
                  <a:cubicBezTo>
                    <a:pt x="28801" y="1573"/>
                    <a:pt x="28659" y="1644"/>
                    <a:pt x="28659" y="1644"/>
                  </a:cubicBezTo>
                  <a:cubicBezTo>
                    <a:pt x="28659" y="1656"/>
                    <a:pt x="28790" y="1727"/>
                    <a:pt x="28790" y="1727"/>
                  </a:cubicBezTo>
                  <a:cubicBezTo>
                    <a:pt x="28742" y="1739"/>
                    <a:pt x="28682" y="1811"/>
                    <a:pt x="28635" y="1811"/>
                  </a:cubicBezTo>
                  <a:cubicBezTo>
                    <a:pt x="28587" y="1811"/>
                    <a:pt x="28551" y="1727"/>
                    <a:pt x="28504" y="1727"/>
                  </a:cubicBezTo>
                  <a:cubicBezTo>
                    <a:pt x="28456" y="1727"/>
                    <a:pt x="28397" y="1799"/>
                    <a:pt x="28349" y="1799"/>
                  </a:cubicBezTo>
                  <a:cubicBezTo>
                    <a:pt x="28301" y="1799"/>
                    <a:pt x="28254" y="1727"/>
                    <a:pt x="28206" y="1715"/>
                  </a:cubicBezTo>
                  <a:cubicBezTo>
                    <a:pt x="28170" y="1715"/>
                    <a:pt x="28099" y="1799"/>
                    <a:pt x="28051" y="1799"/>
                  </a:cubicBezTo>
                  <a:cubicBezTo>
                    <a:pt x="28028" y="1799"/>
                    <a:pt x="27932" y="1727"/>
                    <a:pt x="27920" y="1715"/>
                  </a:cubicBezTo>
                  <a:cubicBezTo>
                    <a:pt x="27897" y="1692"/>
                    <a:pt x="27801" y="1632"/>
                    <a:pt x="27778" y="1620"/>
                  </a:cubicBezTo>
                  <a:cubicBezTo>
                    <a:pt x="27754" y="1620"/>
                    <a:pt x="27647" y="1692"/>
                    <a:pt x="27623" y="1704"/>
                  </a:cubicBezTo>
                  <a:cubicBezTo>
                    <a:pt x="27587" y="1715"/>
                    <a:pt x="27516" y="1775"/>
                    <a:pt x="27468" y="1775"/>
                  </a:cubicBezTo>
                  <a:cubicBezTo>
                    <a:pt x="27444" y="1787"/>
                    <a:pt x="27361" y="1692"/>
                    <a:pt x="27337" y="1692"/>
                  </a:cubicBezTo>
                  <a:cubicBezTo>
                    <a:pt x="27301" y="1692"/>
                    <a:pt x="27206" y="1775"/>
                    <a:pt x="27182" y="1775"/>
                  </a:cubicBezTo>
                  <a:cubicBezTo>
                    <a:pt x="27135" y="1763"/>
                    <a:pt x="27087" y="1692"/>
                    <a:pt x="27039" y="1692"/>
                  </a:cubicBezTo>
                  <a:cubicBezTo>
                    <a:pt x="26992" y="1692"/>
                    <a:pt x="26956" y="1608"/>
                    <a:pt x="26896" y="1596"/>
                  </a:cubicBezTo>
                  <a:cubicBezTo>
                    <a:pt x="26873" y="1596"/>
                    <a:pt x="26777" y="1668"/>
                    <a:pt x="26754" y="1680"/>
                  </a:cubicBezTo>
                  <a:cubicBezTo>
                    <a:pt x="26730" y="1692"/>
                    <a:pt x="26623" y="1763"/>
                    <a:pt x="26599" y="1751"/>
                  </a:cubicBezTo>
                  <a:cubicBezTo>
                    <a:pt x="26551" y="1751"/>
                    <a:pt x="26504" y="1668"/>
                    <a:pt x="26456" y="1668"/>
                  </a:cubicBezTo>
                  <a:cubicBezTo>
                    <a:pt x="26432" y="1668"/>
                    <a:pt x="26325" y="1751"/>
                    <a:pt x="26301" y="1751"/>
                  </a:cubicBezTo>
                  <a:cubicBezTo>
                    <a:pt x="26254" y="1739"/>
                    <a:pt x="26194" y="1680"/>
                    <a:pt x="26170" y="1668"/>
                  </a:cubicBezTo>
                  <a:cubicBezTo>
                    <a:pt x="26146" y="1656"/>
                    <a:pt x="26051" y="1584"/>
                    <a:pt x="26027" y="1584"/>
                  </a:cubicBezTo>
                  <a:cubicBezTo>
                    <a:pt x="26004" y="1584"/>
                    <a:pt x="25896" y="1644"/>
                    <a:pt x="25873" y="1656"/>
                  </a:cubicBezTo>
                  <a:cubicBezTo>
                    <a:pt x="25837" y="1680"/>
                    <a:pt x="25765" y="1727"/>
                    <a:pt x="25718" y="1739"/>
                  </a:cubicBezTo>
                  <a:cubicBezTo>
                    <a:pt x="25694" y="1739"/>
                    <a:pt x="25611" y="1644"/>
                    <a:pt x="25587" y="1644"/>
                  </a:cubicBezTo>
                  <a:cubicBezTo>
                    <a:pt x="25527" y="1644"/>
                    <a:pt x="25480" y="1727"/>
                    <a:pt x="25432" y="1727"/>
                  </a:cubicBezTo>
                  <a:cubicBezTo>
                    <a:pt x="25384" y="1727"/>
                    <a:pt x="25337" y="1644"/>
                    <a:pt x="25289" y="1644"/>
                  </a:cubicBezTo>
                  <a:cubicBezTo>
                    <a:pt x="25253" y="1644"/>
                    <a:pt x="25170" y="1727"/>
                    <a:pt x="25134" y="1715"/>
                  </a:cubicBezTo>
                  <a:cubicBezTo>
                    <a:pt x="25087" y="1715"/>
                    <a:pt x="25039" y="1632"/>
                    <a:pt x="25003" y="1632"/>
                  </a:cubicBezTo>
                  <a:cubicBezTo>
                    <a:pt x="24956" y="1632"/>
                    <a:pt x="24908" y="1549"/>
                    <a:pt x="24861" y="1549"/>
                  </a:cubicBezTo>
                  <a:cubicBezTo>
                    <a:pt x="24837" y="1549"/>
                    <a:pt x="24730" y="1620"/>
                    <a:pt x="24706" y="1620"/>
                  </a:cubicBezTo>
                  <a:cubicBezTo>
                    <a:pt x="24670" y="1644"/>
                    <a:pt x="24599" y="1692"/>
                    <a:pt x="24551" y="1704"/>
                  </a:cubicBezTo>
                  <a:cubicBezTo>
                    <a:pt x="24515" y="1704"/>
                    <a:pt x="24456" y="1620"/>
                    <a:pt x="24420" y="1620"/>
                  </a:cubicBezTo>
                  <a:cubicBezTo>
                    <a:pt x="24360" y="1620"/>
                    <a:pt x="24313" y="1692"/>
                    <a:pt x="24265" y="1692"/>
                  </a:cubicBezTo>
                  <a:cubicBezTo>
                    <a:pt x="24218" y="1692"/>
                    <a:pt x="24170" y="1608"/>
                    <a:pt x="24122" y="1608"/>
                  </a:cubicBezTo>
                  <a:cubicBezTo>
                    <a:pt x="24075" y="1608"/>
                    <a:pt x="24015" y="1692"/>
                    <a:pt x="23968" y="1692"/>
                  </a:cubicBezTo>
                  <a:cubicBezTo>
                    <a:pt x="23920" y="1692"/>
                    <a:pt x="23884" y="1608"/>
                    <a:pt x="23825" y="1608"/>
                  </a:cubicBezTo>
                  <a:cubicBezTo>
                    <a:pt x="23789" y="1608"/>
                    <a:pt x="23718" y="1692"/>
                    <a:pt x="23682" y="1680"/>
                  </a:cubicBezTo>
                  <a:cubicBezTo>
                    <a:pt x="23658" y="1680"/>
                    <a:pt x="23539" y="1608"/>
                    <a:pt x="23539" y="1596"/>
                  </a:cubicBezTo>
                  <a:cubicBezTo>
                    <a:pt x="23539" y="1573"/>
                    <a:pt x="23694" y="1537"/>
                    <a:pt x="23694" y="1513"/>
                  </a:cubicBezTo>
                  <a:cubicBezTo>
                    <a:pt x="23694" y="1513"/>
                    <a:pt x="23563" y="1430"/>
                    <a:pt x="23551" y="1430"/>
                  </a:cubicBezTo>
                  <a:cubicBezTo>
                    <a:pt x="23539" y="1430"/>
                    <a:pt x="23396" y="1501"/>
                    <a:pt x="23396" y="1513"/>
                  </a:cubicBezTo>
                  <a:cubicBezTo>
                    <a:pt x="23396" y="1513"/>
                    <a:pt x="23539" y="1596"/>
                    <a:pt x="23539" y="1596"/>
                  </a:cubicBezTo>
                  <a:cubicBezTo>
                    <a:pt x="23491" y="1596"/>
                    <a:pt x="23432" y="1680"/>
                    <a:pt x="23384" y="1668"/>
                  </a:cubicBezTo>
                  <a:cubicBezTo>
                    <a:pt x="23348" y="1668"/>
                    <a:pt x="23289" y="1584"/>
                    <a:pt x="23241" y="1584"/>
                  </a:cubicBezTo>
                  <a:cubicBezTo>
                    <a:pt x="23194" y="1596"/>
                    <a:pt x="23146" y="1668"/>
                    <a:pt x="23098" y="1668"/>
                  </a:cubicBezTo>
                  <a:cubicBezTo>
                    <a:pt x="23051" y="1668"/>
                    <a:pt x="23003" y="1584"/>
                    <a:pt x="22956" y="1584"/>
                  </a:cubicBezTo>
                  <a:cubicBezTo>
                    <a:pt x="22920" y="1584"/>
                    <a:pt x="22836" y="1668"/>
                    <a:pt x="22801" y="1656"/>
                  </a:cubicBezTo>
                  <a:cubicBezTo>
                    <a:pt x="22753" y="1656"/>
                    <a:pt x="22717" y="1573"/>
                    <a:pt x="22658" y="1573"/>
                  </a:cubicBezTo>
                  <a:cubicBezTo>
                    <a:pt x="22610" y="1573"/>
                    <a:pt x="22563" y="1656"/>
                    <a:pt x="22515" y="1644"/>
                  </a:cubicBezTo>
                  <a:cubicBezTo>
                    <a:pt x="22467" y="1644"/>
                    <a:pt x="22408" y="1561"/>
                    <a:pt x="22372" y="1561"/>
                  </a:cubicBezTo>
                  <a:cubicBezTo>
                    <a:pt x="22324" y="1573"/>
                    <a:pt x="22265" y="1644"/>
                    <a:pt x="22217" y="1644"/>
                  </a:cubicBezTo>
                  <a:cubicBezTo>
                    <a:pt x="22170" y="1644"/>
                    <a:pt x="22122" y="1561"/>
                    <a:pt x="22074" y="1561"/>
                  </a:cubicBezTo>
                  <a:cubicBezTo>
                    <a:pt x="22039" y="1561"/>
                    <a:pt x="21967" y="1644"/>
                    <a:pt x="21932" y="1632"/>
                  </a:cubicBezTo>
                  <a:cubicBezTo>
                    <a:pt x="21884" y="1632"/>
                    <a:pt x="21836" y="1549"/>
                    <a:pt x="21789" y="1549"/>
                  </a:cubicBezTo>
                  <a:cubicBezTo>
                    <a:pt x="21753" y="1549"/>
                    <a:pt x="21658" y="1620"/>
                    <a:pt x="21634" y="1632"/>
                  </a:cubicBezTo>
                  <a:cubicBezTo>
                    <a:pt x="21622" y="1632"/>
                    <a:pt x="21503" y="1704"/>
                    <a:pt x="21479" y="1704"/>
                  </a:cubicBezTo>
                  <a:cubicBezTo>
                    <a:pt x="21432" y="1704"/>
                    <a:pt x="21396" y="1620"/>
                    <a:pt x="21348" y="1620"/>
                  </a:cubicBezTo>
                  <a:cubicBezTo>
                    <a:pt x="21289" y="1620"/>
                    <a:pt x="21241" y="1704"/>
                    <a:pt x="21193" y="1692"/>
                  </a:cubicBezTo>
                  <a:cubicBezTo>
                    <a:pt x="21146" y="1692"/>
                    <a:pt x="21098" y="1608"/>
                    <a:pt x="21051" y="1608"/>
                  </a:cubicBezTo>
                  <a:cubicBezTo>
                    <a:pt x="21003" y="1608"/>
                    <a:pt x="20943" y="1692"/>
                    <a:pt x="20896" y="1692"/>
                  </a:cubicBezTo>
                  <a:cubicBezTo>
                    <a:pt x="20860" y="1692"/>
                    <a:pt x="20800" y="1596"/>
                    <a:pt x="20753" y="1608"/>
                  </a:cubicBezTo>
                  <a:cubicBezTo>
                    <a:pt x="20705" y="1608"/>
                    <a:pt x="20658" y="1680"/>
                    <a:pt x="20610" y="1680"/>
                  </a:cubicBezTo>
                  <a:cubicBezTo>
                    <a:pt x="20562" y="1680"/>
                    <a:pt x="20515" y="1596"/>
                    <a:pt x="20467" y="1596"/>
                  </a:cubicBezTo>
                  <a:cubicBezTo>
                    <a:pt x="20419" y="1596"/>
                    <a:pt x="20360" y="1680"/>
                    <a:pt x="20312" y="1668"/>
                  </a:cubicBezTo>
                  <a:cubicBezTo>
                    <a:pt x="20265" y="1668"/>
                    <a:pt x="20229" y="1596"/>
                    <a:pt x="20169" y="1584"/>
                  </a:cubicBezTo>
                  <a:cubicBezTo>
                    <a:pt x="20181" y="1561"/>
                    <a:pt x="20324" y="1537"/>
                    <a:pt x="20324" y="1513"/>
                  </a:cubicBezTo>
                  <a:cubicBezTo>
                    <a:pt x="20324" y="1489"/>
                    <a:pt x="20193" y="1454"/>
                    <a:pt x="20193" y="1430"/>
                  </a:cubicBezTo>
                  <a:cubicBezTo>
                    <a:pt x="20205" y="1406"/>
                    <a:pt x="20336" y="1382"/>
                    <a:pt x="20336" y="1346"/>
                  </a:cubicBezTo>
                  <a:cubicBezTo>
                    <a:pt x="20348" y="1323"/>
                    <a:pt x="20205" y="1299"/>
                    <a:pt x="20205" y="1263"/>
                  </a:cubicBezTo>
                  <a:cubicBezTo>
                    <a:pt x="20217" y="1239"/>
                    <a:pt x="20348" y="1215"/>
                    <a:pt x="20360" y="1192"/>
                  </a:cubicBezTo>
                  <a:cubicBezTo>
                    <a:pt x="20360" y="1180"/>
                    <a:pt x="20229" y="1108"/>
                    <a:pt x="20217" y="1108"/>
                  </a:cubicBezTo>
                  <a:cubicBezTo>
                    <a:pt x="20205" y="1108"/>
                    <a:pt x="20062" y="1180"/>
                    <a:pt x="20062" y="1180"/>
                  </a:cubicBezTo>
                  <a:cubicBezTo>
                    <a:pt x="20062" y="1203"/>
                    <a:pt x="20193" y="1239"/>
                    <a:pt x="20205" y="1263"/>
                  </a:cubicBezTo>
                  <a:cubicBezTo>
                    <a:pt x="20193" y="1299"/>
                    <a:pt x="20050" y="1311"/>
                    <a:pt x="20050" y="1346"/>
                  </a:cubicBezTo>
                  <a:cubicBezTo>
                    <a:pt x="20050" y="1370"/>
                    <a:pt x="20193" y="1406"/>
                    <a:pt x="20193" y="1430"/>
                  </a:cubicBezTo>
                  <a:cubicBezTo>
                    <a:pt x="20181" y="1454"/>
                    <a:pt x="20038" y="1477"/>
                    <a:pt x="20038" y="1501"/>
                  </a:cubicBezTo>
                  <a:cubicBezTo>
                    <a:pt x="20038" y="1537"/>
                    <a:pt x="20169" y="1561"/>
                    <a:pt x="20169" y="1584"/>
                  </a:cubicBezTo>
                  <a:cubicBezTo>
                    <a:pt x="20122" y="1596"/>
                    <a:pt x="20074" y="1668"/>
                    <a:pt x="20027" y="1668"/>
                  </a:cubicBezTo>
                  <a:cubicBezTo>
                    <a:pt x="19991" y="1668"/>
                    <a:pt x="19908" y="1573"/>
                    <a:pt x="19884" y="1584"/>
                  </a:cubicBezTo>
                  <a:cubicBezTo>
                    <a:pt x="19836" y="1596"/>
                    <a:pt x="19765" y="1644"/>
                    <a:pt x="19729" y="1656"/>
                  </a:cubicBezTo>
                  <a:cubicBezTo>
                    <a:pt x="19705" y="1668"/>
                    <a:pt x="19610" y="1739"/>
                    <a:pt x="19574" y="1739"/>
                  </a:cubicBezTo>
                  <a:cubicBezTo>
                    <a:pt x="19562" y="1739"/>
                    <a:pt x="19455" y="1656"/>
                    <a:pt x="19443" y="1656"/>
                  </a:cubicBezTo>
                  <a:cubicBezTo>
                    <a:pt x="19419" y="1644"/>
                    <a:pt x="19324" y="1573"/>
                    <a:pt x="19300" y="1561"/>
                  </a:cubicBezTo>
                  <a:cubicBezTo>
                    <a:pt x="19276" y="1561"/>
                    <a:pt x="19169" y="1632"/>
                    <a:pt x="19146" y="1644"/>
                  </a:cubicBezTo>
                  <a:cubicBezTo>
                    <a:pt x="19122" y="1656"/>
                    <a:pt x="19026" y="1715"/>
                    <a:pt x="18991" y="1715"/>
                  </a:cubicBezTo>
                  <a:cubicBezTo>
                    <a:pt x="18943" y="1715"/>
                    <a:pt x="18895" y="1632"/>
                    <a:pt x="18860" y="1632"/>
                  </a:cubicBezTo>
                  <a:cubicBezTo>
                    <a:pt x="18800" y="1632"/>
                    <a:pt x="18753" y="1715"/>
                    <a:pt x="18705" y="1715"/>
                  </a:cubicBezTo>
                  <a:cubicBezTo>
                    <a:pt x="18657" y="1715"/>
                    <a:pt x="18610" y="1632"/>
                    <a:pt x="18562" y="1632"/>
                  </a:cubicBezTo>
                  <a:cubicBezTo>
                    <a:pt x="18514" y="1632"/>
                    <a:pt x="18455" y="1704"/>
                    <a:pt x="18407" y="1704"/>
                  </a:cubicBezTo>
                  <a:cubicBezTo>
                    <a:pt x="18360" y="1704"/>
                    <a:pt x="18324" y="1620"/>
                    <a:pt x="18276" y="1620"/>
                  </a:cubicBezTo>
                  <a:cubicBezTo>
                    <a:pt x="18229" y="1620"/>
                    <a:pt x="18157" y="1704"/>
                    <a:pt x="18122" y="1704"/>
                  </a:cubicBezTo>
                  <a:cubicBezTo>
                    <a:pt x="18074" y="1692"/>
                    <a:pt x="18026" y="1620"/>
                    <a:pt x="17979" y="1608"/>
                  </a:cubicBezTo>
                  <a:cubicBezTo>
                    <a:pt x="17931" y="1608"/>
                    <a:pt x="17872" y="1692"/>
                    <a:pt x="17824" y="1692"/>
                  </a:cubicBezTo>
                  <a:cubicBezTo>
                    <a:pt x="17788" y="1692"/>
                    <a:pt x="17729" y="1608"/>
                    <a:pt x="17681" y="1608"/>
                  </a:cubicBezTo>
                  <a:cubicBezTo>
                    <a:pt x="17633" y="1608"/>
                    <a:pt x="17586" y="1680"/>
                    <a:pt x="17538" y="1680"/>
                  </a:cubicBezTo>
                  <a:cubicBezTo>
                    <a:pt x="17491" y="1680"/>
                    <a:pt x="17443" y="1596"/>
                    <a:pt x="17395" y="1596"/>
                  </a:cubicBezTo>
                  <a:cubicBezTo>
                    <a:pt x="17360" y="1596"/>
                    <a:pt x="17276" y="1680"/>
                    <a:pt x="17241" y="1680"/>
                  </a:cubicBezTo>
                  <a:cubicBezTo>
                    <a:pt x="17205" y="1668"/>
                    <a:pt x="17145" y="1584"/>
                    <a:pt x="17098" y="1584"/>
                  </a:cubicBezTo>
                  <a:cubicBezTo>
                    <a:pt x="17074" y="1596"/>
                    <a:pt x="16979" y="1656"/>
                    <a:pt x="16955" y="1668"/>
                  </a:cubicBezTo>
                  <a:cubicBezTo>
                    <a:pt x="16931" y="1680"/>
                    <a:pt x="16824" y="1739"/>
                    <a:pt x="16800" y="1739"/>
                  </a:cubicBezTo>
                  <a:cubicBezTo>
                    <a:pt x="16776" y="1739"/>
                    <a:pt x="16681" y="1668"/>
                    <a:pt x="16657" y="1656"/>
                  </a:cubicBezTo>
                  <a:cubicBezTo>
                    <a:pt x="16633" y="1644"/>
                    <a:pt x="16550" y="1584"/>
                    <a:pt x="16514" y="1573"/>
                  </a:cubicBezTo>
                  <a:cubicBezTo>
                    <a:pt x="16479" y="1573"/>
                    <a:pt x="16407" y="1656"/>
                    <a:pt x="16371" y="1656"/>
                  </a:cubicBezTo>
                  <a:cubicBezTo>
                    <a:pt x="16336" y="1656"/>
                    <a:pt x="16252" y="1561"/>
                    <a:pt x="16228" y="1573"/>
                  </a:cubicBezTo>
                  <a:cubicBezTo>
                    <a:pt x="16181" y="1573"/>
                    <a:pt x="16109" y="1620"/>
                    <a:pt x="16074" y="1644"/>
                  </a:cubicBezTo>
                  <a:cubicBezTo>
                    <a:pt x="16062" y="1656"/>
                    <a:pt x="15943" y="1727"/>
                    <a:pt x="15919" y="1727"/>
                  </a:cubicBezTo>
                  <a:cubicBezTo>
                    <a:pt x="15883" y="1715"/>
                    <a:pt x="15812" y="1656"/>
                    <a:pt x="15788" y="1632"/>
                  </a:cubicBezTo>
                  <a:cubicBezTo>
                    <a:pt x="15764" y="1632"/>
                    <a:pt x="15669" y="1549"/>
                    <a:pt x="15645" y="1549"/>
                  </a:cubicBezTo>
                  <a:cubicBezTo>
                    <a:pt x="15609" y="1549"/>
                    <a:pt x="15514" y="1620"/>
                    <a:pt x="15490" y="1632"/>
                  </a:cubicBezTo>
                  <a:cubicBezTo>
                    <a:pt x="15455" y="1644"/>
                    <a:pt x="15383" y="1692"/>
                    <a:pt x="15336" y="1704"/>
                  </a:cubicBezTo>
                  <a:cubicBezTo>
                    <a:pt x="15312" y="1715"/>
                    <a:pt x="15228" y="1620"/>
                    <a:pt x="15205" y="1620"/>
                  </a:cubicBezTo>
                  <a:cubicBezTo>
                    <a:pt x="15145" y="1620"/>
                    <a:pt x="15097" y="1692"/>
                    <a:pt x="15050" y="1704"/>
                  </a:cubicBezTo>
                  <a:cubicBezTo>
                    <a:pt x="15002" y="1704"/>
                    <a:pt x="14955" y="1620"/>
                    <a:pt x="14907" y="1608"/>
                  </a:cubicBezTo>
                  <a:cubicBezTo>
                    <a:pt x="14859" y="1608"/>
                    <a:pt x="14800" y="1692"/>
                    <a:pt x="14752" y="1692"/>
                  </a:cubicBezTo>
                  <a:cubicBezTo>
                    <a:pt x="14704" y="1692"/>
                    <a:pt x="14669" y="1608"/>
                    <a:pt x="14609" y="1608"/>
                  </a:cubicBezTo>
                  <a:cubicBezTo>
                    <a:pt x="14574" y="1608"/>
                    <a:pt x="14502" y="1692"/>
                    <a:pt x="14466" y="1680"/>
                  </a:cubicBezTo>
                  <a:cubicBezTo>
                    <a:pt x="14454" y="1680"/>
                    <a:pt x="14323" y="1608"/>
                    <a:pt x="14323" y="1596"/>
                  </a:cubicBezTo>
                  <a:cubicBezTo>
                    <a:pt x="14323" y="1573"/>
                    <a:pt x="14478" y="1549"/>
                    <a:pt x="14478" y="1525"/>
                  </a:cubicBezTo>
                  <a:cubicBezTo>
                    <a:pt x="14478" y="1513"/>
                    <a:pt x="14347" y="1442"/>
                    <a:pt x="14335" y="1442"/>
                  </a:cubicBezTo>
                  <a:cubicBezTo>
                    <a:pt x="14323" y="1442"/>
                    <a:pt x="14181" y="1513"/>
                    <a:pt x="14181" y="1513"/>
                  </a:cubicBezTo>
                  <a:cubicBezTo>
                    <a:pt x="14181" y="1537"/>
                    <a:pt x="14335" y="1584"/>
                    <a:pt x="14323" y="1596"/>
                  </a:cubicBezTo>
                  <a:cubicBezTo>
                    <a:pt x="14300" y="1620"/>
                    <a:pt x="14204" y="1656"/>
                    <a:pt x="14169" y="1680"/>
                  </a:cubicBezTo>
                  <a:cubicBezTo>
                    <a:pt x="14133" y="1692"/>
                    <a:pt x="14062" y="1751"/>
                    <a:pt x="14014" y="1751"/>
                  </a:cubicBezTo>
                  <a:cubicBezTo>
                    <a:pt x="13990" y="1763"/>
                    <a:pt x="13919" y="1668"/>
                    <a:pt x="13883" y="1668"/>
                  </a:cubicBezTo>
                  <a:cubicBezTo>
                    <a:pt x="13847" y="1668"/>
                    <a:pt x="13752" y="1751"/>
                    <a:pt x="13728" y="1751"/>
                  </a:cubicBezTo>
                  <a:cubicBezTo>
                    <a:pt x="13681" y="1739"/>
                    <a:pt x="13621" y="1680"/>
                    <a:pt x="13585" y="1656"/>
                  </a:cubicBezTo>
                  <a:cubicBezTo>
                    <a:pt x="13561" y="1644"/>
                    <a:pt x="13478" y="1573"/>
                    <a:pt x="13442" y="1573"/>
                  </a:cubicBezTo>
                  <a:cubicBezTo>
                    <a:pt x="13419" y="1573"/>
                    <a:pt x="13311" y="1644"/>
                    <a:pt x="13300" y="1656"/>
                  </a:cubicBezTo>
                  <a:cubicBezTo>
                    <a:pt x="13276" y="1668"/>
                    <a:pt x="13169" y="1727"/>
                    <a:pt x="13145" y="1727"/>
                  </a:cubicBezTo>
                  <a:cubicBezTo>
                    <a:pt x="13097" y="1727"/>
                    <a:pt x="13050" y="1644"/>
                    <a:pt x="13002" y="1644"/>
                  </a:cubicBezTo>
                  <a:cubicBezTo>
                    <a:pt x="12954" y="1644"/>
                    <a:pt x="12895" y="1727"/>
                    <a:pt x="12847" y="1727"/>
                  </a:cubicBezTo>
                  <a:cubicBezTo>
                    <a:pt x="12799" y="1715"/>
                    <a:pt x="12764" y="1644"/>
                    <a:pt x="12716" y="1632"/>
                  </a:cubicBezTo>
                  <a:cubicBezTo>
                    <a:pt x="12669" y="1632"/>
                    <a:pt x="12609" y="1715"/>
                    <a:pt x="12561" y="1715"/>
                  </a:cubicBezTo>
                  <a:cubicBezTo>
                    <a:pt x="12514" y="1715"/>
                    <a:pt x="12466" y="1632"/>
                    <a:pt x="12418" y="1632"/>
                  </a:cubicBezTo>
                  <a:cubicBezTo>
                    <a:pt x="12383" y="1632"/>
                    <a:pt x="12299" y="1715"/>
                    <a:pt x="12264" y="1704"/>
                  </a:cubicBezTo>
                  <a:cubicBezTo>
                    <a:pt x="12216" y="1704"/>
                    <a:pt x="12180" y="1620"/>
                    <a:pt x="12133" y="1620"/>
                  </a:cubicBezTo>
                  <a:cubicBezTo>
                    <a:pt x="12073" y="1620"/>
                    <a:pt x="12026" y="1704"/>
                    <a:pt x="11978" y="1704"/>
                  </a:cubicBezTo>
                  <a:cubicBezTo>
                    <a:pt x="11930" y="1704"/>
                    <a:pt x="11871" y="1608"/>
                    <a:pt x="11835" y="1620"/>
                  </a:cubicBezTo>
                  <a:cubicBezTo>
                    <a:pt x="11787" y="1620"/>
                    <a:pt x="11728" y="1692"/>
                    <a:pt x="11680" y="1692"/>
                  </a:cubicBezTo>
                  <a:cubicBezTo>
                    <a:pt x="11633" y="1692"/>
                    <a:pt x="11597" y="1608"/>
                    <a:pt x="11537" y="1608"/>
                  </a:cubicBezTo>
                  <a:cubicBezTo>
                    <a:pt x="11502" y="1608"/>
                    <a:pt x="11430" y="1692"/>
                    <a:pt x="11395" y="1680"/>
                  </a:cubicBezTo>
                  <a:cubicBezTo>
                    <a:pt x="11347" y="1680"/>
                    <a:pt x="11287" y="1596"/>
                    <a:pt x="11252" y="1596"/>
                  </a:cubicBezTo>
                  <a:cubicBezTo>
                    <a:pt x="11216" y="1596"/>
                    <a:pt x="11121" y="1668"/>
                    <a:pt x="11097" y="1680"/>
                  </a:cubicBezTo>
                  <a:cubicBezTo>
                    <a:pt x="11073" y="1692"/>
                    <a:pt x="10966" y="1751"/>
                    <a:pt x="10942" y="1751"/>
                  </a:cubicBezTo>
                  <a:cubicBezTo>
                    <a:pt x="10918" y="1751"/>
                    <a:pt x="10823" y="1680"/>
                    <a:pt x="10811" y="1668"/>
                  </a:cubicBezTo>
                  <a:cubicBezTo>
                    <a:pt x="10775" y="1644"/>
                    <a:pt x="10716" y="1596"/>
                    <a:pt x="10668" y="1584"/>
                  </a:cubicBezTo>
                  <a:cubicBezTo>
                    <a:pt x="10644" y="1573"/>
                    <a:pt x="10549" y="1668"/>
                    <a:pt x="10513" y="1656"/>
                  </a:cubicBezTo>
                  <a:cubicBezTo>
                    <a:pt x="10466" y="1656"/>
                    <a:pt x="10418" y="1573"/>
                    <a:pt x="10371" y="1573"/>
                  </a:cubicBezTo>
                  <a:cubicBezTo>
                    <a:pt x="10347" y="1573"/>
                    <a:pt x="10252" y="1644"/>
                    <a:pt x="10228" y="1656"/>
                  </a:cubicBezTo>
                  <a:cubicBezTo>
                    <a:pt x="10204" y="1668"/>
                    <a:pt x="10097" y="1727"/>
                    <a:pt x="10073" y="1727"/>
                  </a:cubicBezTo>
                  <a:cubicBezTo>
                    <a:pt x="10025" y="1727"/>
                    <a:pt x="9978" y="1644"/>
                    <a:pt x="9930" y="1644"/>
                  </a:cubicBezTo>
                  <a:cubicBezTo>
                    <a:pt x="9894" y="1644"/>
                    <a:pt x="9811" y="1727"/>
                    <a:pt x="9775" y="1727"/>
                  </a:cubicBezTo>
                  <a:cubicBezTo>
                    <a:pt x="9728" y="1715"/>
                    <a:pt x="9692" y="1644"/>
                    <a:pt x="9644" y="1644"/>
                  </a:cubicBezTo>
                  <a:cubicBezTo>
                    <a:pt x="9585" y="1632"/>
                    <a:pt x="9537" y="1715"/>
                    <a:pt x="9490" y="1715"/>
                  </a:cubicBezTo>
                  <a:cubicBezTo>
                    <a:pt x="9442" y="1715"/>
                    <a:pt x="9382" y="1632"/>
                    <a:pt x="9347" y="1632"/>
                  </a:cubicBezTo>
                  <a:cubicBezTo>
                    <a:pt x="9299" y="1632"/>
                    <a:pt x="9240" y="1715"/>
                    <a:pt x="9192" y="1704"/>
                  </a:cubicBezTo>
                  <a:cubicBezTo>
                    <a:pt x="9144" y="1704"/>
                    <a:pt x="9109" y="1620"/>
                    <a:pt x="9061" y="1620"/>
                  </a:cubicBezTo>
                  <a:cubicBezTo>
                    <a:pt x="9013" y="1620"/>
                    <a:pt x="8942" y="1704"/>
                    <a:pt x="8906" y="1704"/>
                  </a:cubicBezTo>
                  <a:cubicBezTo>
                    <a:pt x="8847" y="1692"/>
                    <a:pt x="8811" y="1620"/>
                    <a:pt x="8763" y="1620"/>
                  </a:cubicBezTo>
                  <a:cubicBezTo>
                    <a:pt x="8716" y="1608"/>
                    <a:pt x="8656" y="1692"/>
                    <a:pt x="8608" y="1692"/>
                  </a:cubicBezTo>
                  <a:cubicBezTo>
                    <a:pt x="8573" y="1692"/>
                    <a:pt x="8513" y="1608"/>
                    <a:pt x="8466" y="1608"/>
                  </a:cubicBezTo>
                  <a:cubicBezTo>
                    <a:pt x="8430" y="1608"/>
                    <a:pt x="8347" y="1668"/>
                    <a:pt x="8323" y="1680"/>
                  </a:cubicBezTo>
                  <a:cubicBezTo>
                    <a:pt x="8299" y="1692"/>
                    <a:pt x="8192" y="1763"/>
                    <a:pt x="8168" y="1763"/>
                  </a:cubicBezTo>
                  <a:cubicBezTo>
                    <a:pt x="8120" y="1763"/>
                    <a:pt x="8073" y="1680"/>
                    <a:pt x="8025" y="1680"/>
                  </a:cubicBezTo>
                  <a:cubicBezTo>
                    <a:pt x="7989" y="1680"/>
                    <a:pt x="7918" y="1763"/>
                    <a:pt x="7870" y="1751"/>
                  </a:cubicBezTo>
                  <a:cubicBezTo>
                    <a:pt x="7823" y="1751"/>
                    <a:pt x="7787" y="1680"/>
                    <a:pt x="7739" y="1668"/>
                  </a:cubicBezTo>
                  <a:cubicBezTo>
                    <a:pt x="7692" y="1668"/>
                    <a:pt x="7644" y="1584"/>
                    <a:pt x="7596" y="1584"/>
                  </a:cubicBezTo>
                  <a:cubicBezTo>
                    <a:pt x="7561" y="1584"/>
                    <a:pt x="7477" y="1668"/>
                    <a:pt x="7442" y="1668"/>
                  </a:cubicBezTo>
                  <a:cubicBezTo>
                    <a:pt x="7418" y="1656"/>
                    <a:pt x="7323" y="1573"/>
                    <a:pt x="7299" y="1573"/>
                  </a:cubicBezTo>
                  <a:cubicBezTo>
                    <a:pt x="7263" y="1584"/>
                    <a:pt x="7192" y="1632"/>
                    <a:pt x="7156" y="1656"/>
                  </a:cubicBezTo>
                  <a:cubicBezTo>
                    <a:pt x="7132" y="1668"/>
                    <a:pt x="7025" y="1739"/>
                    <a:pt x="7001" y="1727"/>
                  </a:cubicBezTo>
                  <a:cubicBezTo>
                    <a:pt x="6965" y="1727"/>
                    <a:pt x="6882" y="1656"/>
                    <a:pt x="6858" y="1644"/>
                  </a:cubicBezTo>
                  <a:cubicBezTo>
                    <a:pt x="6846" y="1632"/>
                    <a:pt x="6739" y="1561"/>
                    <a:pt x="6715" y="1561"/>
                  </a:cubicBezTo>
                  <a:cubicBezTo>
                    <a:pt x="6668" y="1561"/>
                    <a:pt x="6632" y="1477"/>
                    <a:pt x="6584" y="1477"/>
                  </a:cubicBezTo>
                  <a:cubicBezTo>
                    <a:pt x="6573" y="1477"/>
                    <a:pt x="6430" y="1549"/>
                    <a:pt x="6430" y="1561"/>
                  </a:cubicBezTo>
                  <a:cubicBezTo>
                    <a:pt x="6430" y="1561"/>
                    <a:pt x="6561" y="1644"/>
                    <a:pt x="6573" y="1644"/>
                  </a:cubicBezTo>
                  <a:cubicBezTo>
                    <a:pt x="6525" y="1644"/>
                    <a:pt x="6465" y="1715"/>
                    <a:pt x="6418" y="1715"/>
                  </a:cubicBezTo>
                  <a:cubicBezTo>
                    <a:pt x="6370" y="1715"/>
                    <a:pt x="6311" y="1632"/>
                    <a:pt x="6275" y="1632"/>
                  </a:cubicBezTo>
                  <a:cubicBezTo>
                    <a:pt x="6227" y="1632"/>
                    <a:pt x="6180" y="1704"/>
                    <a:pt x="6120" y="1704"/>
                  </a:cubicBezTo>
                  <a:cubicBezTo>
                    <a:pt x="6072" y="1715"/>
                    <a:pt x="6025" y="1620"/>
                    <a:pt x="5989" y="1620"/>
                  </a:cubicBezTo>
                  <a:cubicBezTo>
                    <a:pt x="5930" y="1620"/>
                    <a:pt x="5882" y="1704"/>
                    <a:pt x="5834" y="1704"/>
                  </a:cubicBezTo>
                  <a:cubicBezTo>
                    <a:pt x="5787" y="1704"/>
                    <a:pt x="5739" y="1620"/>
                    <a:pt x="5691" y="1620"/>
                  </a:cubicBezTo>
                  <a:cubicBezTo>
                    <a:pt x="5656" y="1620"/>
                    <a:pt x="5572" y="1704"/>
                    <a:pt x="5537" y="1692"/>
                  </a:cubicBezTo>
                  <a:cubicBezTo>
                    <a:pt x="5489" y="1692"/>
                    <a:pt x="5453" y="1608"/>
                    <a:pt x="5406" y="1608"/>
                  </a:cubicBezTo>
                  <a:cubicBezTo>
                    <a:pt x="5358" y="1608"/>
                    <a:pt x="5299" y="1692"/>
                    <a:pt x="5251" y="1692"/>
                  </a:cubicBezTo>
                  <a:cubicBezTo>
                    <a:pt x="5203" y="1680"/>
                    <a:pt x="5156" y="1608"/>
                    <a:pt x="5108" y="1596"/>
                  </a:cubicBezTo>
                  <a:cubicBezTo>
                    <a:pt x="5060" y="1596"/>
                    <a:pt x="5001" y="1680"/>
                    <a:pt x="4953" y="1680"/>
                  </a:cubicBezTo>
                  <a:cubicBezTo>
                    <a:pt x="4918" y="1680"/>
                    <a:pt x="4858" y="1596"/>
                    <a:pt x="4822" y="1596"/>
                  </a:cubicBezTo>
                  <a:cubicBezTo>
                    <a:pt x="4763" y="1596"/>
                    <a:pt x="4715" y="1668"/>
                    <a:pt x="4668" y="1668"/>
                  </a:cubicBezTo>
                  <a:cubicBezTo>
                    <a:pt x="4620" y="1668"/>
                    <a:pt x="4572" y="1584"/>
                    <a:pt x="4525" y="1584"/>
                  </a:cubicBezTo>
                  <a:cubicBezTo>
                    <a:pt x="4477" y="1584"/>
                    <a:pt x="4417" y="1668"/>
                    <a:pt x="4370" y="1668"/>
                  </a:cubicBezTo>
                  <a:cubicBezTo>
                    <a:pt x="4322" y="1668"/>
                    <a:pt x="4287" y="1584"/>
                    <a:pt x="4227" y="1584"/>
                  </a:cubicBezTo>
                  <a:cubicBezTo>
                    <a:pt x="4179" y="1573"/>
                    <a:pt x="4132" y="1656"/>
                    <a:pt x="4084" y="1656"/>
                  </a:cubicBezTo>
                  <a:cubicBezTo>
                    <a:pt x="4036" y="1656"/>
                    <a:pt x="3989" y="1573"/>
                    <a:pt x="3941" y="1573"/>
                  </a:cubicBezTo>
                  <a:cubicBezTo>
                    <a:pt x="3906" y="1573"/>
                    <a:pt x="3822" y="1656"/>
                    <a:pt x="3786" y="1644"/>
                  </a:cubicBezTo>
                  <a:cubicBezTo>
                    <a:pt x="3775" y="1644"/>
                    <a:pt x="3644" y="1573"/>
                    <a:pt x="3644" y="1561"/>
                  </a:cubicBezTo>
                  <a:cubicBezTo>
                    <a:pt x="3655" y="1537"/>
                    <a:pt x="3810" y="1513"/>
                    <a:pt x="3798" y="1489"/>
                  </a:cubicBezTo>
                  <a:cubicBezTo>
                    <a:pt x="3798" y="1477"/>
                    <a:pt x="3679" y="1406"/>
                    <a:pt x="3667" y="1406"/>
                  </a:cubicBezTo>
                  <a:cubicBezTo>
                    <a:pt x="3655" y="1406"/>
                    <a:pt x="3513" y="1477"/>
                    <a:pt x="3513" y="1477"/>
                  </a:cubicBezTo>
                  <a:cubicBezTo>
                    <a:pt x="3513" y="1501"/>
                    <a:pt x="3655" y="1549"/>
                    <a:pt x="3644" y="1561"/>
                  </a:cubicBezTo>
                  <a:cubicBezTo>
                    <a:pt x="3632" y="1584"/>
                    <a:pt x="3536" y="1620"/>
                    <a:pt x="3501" y="1644"/>
                  </a:cubicBezTo>
                  <a:cubicBezTo>
                    <a:pt x="3465" y="1656"/>
                    <a:pt x="3382" y="1715"/>
                    <a:pt x="3346" y="1715"/>
                  </a:cubicBezTo>
                  <a:cubicBezTo>
                    <a:pt x="3310" y="1727"/>
                    <a:pt x="3239" y="1632"/>
                    <a:pt x="3203" y="1632"/>
                  </a:cubicBezTo>
                  <a:cubicBezTo>
                    <a:pt x="3179" y="1632"/>
                    <a:pt x="3072" y="1715"/>
                    <a:pt x="3048" y="1715"/>
                  </a:cubicBezTo>
                  <a:cubicBezTo>
                    <a:pt x="3001" y="1704"/>
                    <a:pt x="2941" y="1644"/>
                    <a:pt x="2917" y="1620"/>
                  </a:cubicBezTo>
                  <a:cubicBezTo>
                    <a:pt x="2893" y="1608"/>
                    <a:pt x="2798" y="1537"/>
                    <a:pt x="2774" y="1537"/>
                  </a:cubicBezTo>
                  <a:cubicBezTo>
                    <a:pt x="2751" y="1537"/>
                    <a:pt x="2643" y="1608"/>
                    <a:pt x="2620" y="1620"/>
                  </a:cubicBezTo>
                  <a:cubicBezTo>
                    <a:pt x="2608" y="1632"/>
                    <a:pt x="2489" y="1692"/>
                    <a:pt x="2465" y="1692"/>
                  </a:cubicBezTo>
                  <a:cubicBezTo>
                    <a:pt x="2429" y="1692"/>
                    <a:pt x="2370" y="1608"/>
                    <a:pt x="2334" y="1608"/>
                  </a:cubicBezTo>
                  <a:cubicBezTo>
                    <a:pt x="2274" y="1620"/>
                    <a:pt x="2227" y="1692"/>
                    <a:pt x="2179" y="1692"/>
                  </a:cubicBezTo>
                  <a:cubicBezTo>
                    <a:pt x="2131" y="1692"/>
                    <a:pt x="2072" y="1596"/>
                    <a:pt x="2036" y="1608"/>
                  </a:cubicBezTo>
                  <a:cubicBezTo>
                    <a:pt x="1977" y="1608"/>
                    <a:pt x="1941" y="1680"/>
                    <a:pt x="1881" y="1680"/>
                  </a:cubicBezTo>
                  <a:cubicBezTo>
                    <a:pt x="1846" y="1680"/>
                    <a:pt x="1786" y="1596"/>
                    <a:pt x="1750" y="1596"/>
                  </a:cubicBezTo>
                  <a:cubicBezTo>
                    <a:pt x="1715" y="1596"/>
                    <a:pt x="1620" y="1656"/>
                    <a:pt x="1596" y="1668"/>
                  </a:cubicBezTo>
                  <a:cubicBezTo>
                    <a:pt x="1560" y="1692"/>
                    <a:pt x="1489" y="1739"/>
                    <a:pt x="1441" y="1751"/>
                  </a:cubicBezTo>
                  <a:cubicBezTo>
                    <a:pt x="1405" y="1751"/>
                    <a:pt x="1334" y="1668"/>
                    <a:pt x="1298" y="1668"/>
                  </a:cubicBezTo>
                  <a:cubicBezTo>
                    <a:pt x="1250" y="1668"/>
                    <a:pt x="1191" y="1739"/>
                    <a:pt x="1143" y="1739"/>
                  </a:cubicBezTo>
                  <a:cubicBezTo>
                    <a:pt x="1143" y="1715"/>
                    <a:pt x="1000" y="1680"/>
                    <a:pt x="1012" y="1656"/>
                  </a:cubicBezTo>
                  <a:cubicBezTo>
                    <a:pt x="1012" y="1632"/>
                    <a:pt x="1155" y="1608"/>
                    <a:pt x="1155" y="1584"/>
                  </a:cubicBezTo>
                  <a:cubicBezTo>
                    <a:pt x="1167" y="1549"/>
                    <a:pt x="1024" y="1525"/>
                    <a:pt x="1024" y="1501"/>
                  </a:cubicBezTo>
                  <a:cubicBezTo>
                    <a:pt x="1024" y="1465"/>
                    <a:pt x="1167" y="1442"/>
                    <a:pt x="1179" y="1418"/>
                  </a:cubicBezTo>
                  <a:cubicBezTo>
                    <a:pt x="1179" y="1394"/>
                    <a:pt x="1036" y="1358"/>
                    <a:pt x="1036" y="1334"/>
                  </a:cubicBezTo>
                  <a:cubicBezTo>
                    <a:pt x="1036" y="1323"/>
                    <a:pt x="1167" y="1263"/>
                    <a:pt x="1191" y="1251"/>
                  </a:cubicBezTo>
                  <a:cubicBezTo>
                    <a:pt x="1239" y="1227"/>
                    <a:pt x="1286" y="1203"/>
                    <a:pt x="1346" y="1180"/>
                  </a:cubicBezTo>
                  <a:cubicBezTo>
                    <a:pt x="1298" y="1168"/>
                    <a:pt x="1250" y="1096"/>
                    <a:pt x="1203" y="1096"/>
                  </a:cubicBezTo>
                  <a:cubicBezTo>
                    <a:pt x="1155" y="1096"/>
                    <a:pt x="1096" y="1168"/>
                    <a:pt x="1048" y="1168"/>
                  </a:cubicBezTo>
                  <a:cubicBezTo>
                    <a:pt x="1000" y="1168"/>
                    <a:pt x="965" y="1084"/>
                    <a:pt x="905" y="1084"/>
                  </a:cubicBezTo>
                  <a:cubicBezTo>
                    <a:pt x="881" y="1084"/>
                    <a:pt x="786" y="1156"/>
                    <a:pt x="762" y="1168"/>
                  </a:cubicBezTo>
                  <a:cubicBezTo>
                    <a:pt x="703" y="1192"/>
                    <a:pt x="655" y="1215"/>
                    <a:pt x="607" y="1239"/>
                  </a:cubicBezTo>
                  <a:cubicBezTo>
                    <a:pt x="584" y="1251"/>
                    <a:pt x="453" y="1311"/>
                    <a:pt x="453" y="1323"/>
                  </a:cubicBezTo>
                  <a:cubicBezTo>
                    <a:pt x="453" y="1346"/>
                    <a:pt x="584" y="1370"/>
                    <a:pt x="596" y="1406"/>
                  </a:cubicBezTo>
                  <a:lnTo>
                    <a:pt x="286" y="1561"/>
                  </a:lnTo>
                  <a:cubicBezTo>
                    <a:pt x="238" y="1525"/>
                    <a:pt x="191" y="1501"/>
                    <a:pt x="143" y="1477"/>
                  </a:cubicBezTo>
                  <a:cubicBezTo>
                    <a:pt x="131" y="1465"/>
                    <a:pt x="0" y="1394"/>
                    <a:pt x="12" y="1382"/>
                  </a:cubicBezTo>
                  <a:cubicBezTo>
                    <a:pt x="12" y="1358"/>
                    <a:pt x="143" y="1334"/>
                    <a:pt x="155" y="1311"/>
                  </a:cubicBezTo>
                  <a:lnTo>
                    <a:pt x="310" y="1239"/>
                  </a:lnTo>
                  <a:cubicBezTo>
                    <a:pt x="357" y="1215"/>
                    <a:pt x="429" y="1180"/>
                    <a:pt x="465" y="1156"/>
                  </a:cubicBezTo>
                  <a:cubicBezTo>
                    <a:pt x="488" y="1144"/>
                    <a:pt x="619" y="1096"/>
                    <a:pt x="619" y="1084"/>
                  </a:cubicBezTo>
                  <a:cubicBezTo>
                    <a:pt x="619" y="1073"/>
                    <a:pt x="477" y="1001"/>
                    <a:pt x="477" y="1001"/>
                  </a:cubicBezTo>
                  <a:cubicBezTo>
                    <a:pt x="500" y="989"/>
                    <a:pt x="607" y="918"/>
                    <a:pt x="631" y="918"/>
                  </a:cubicBezTo>
                  <a:cubicBezTo>
                    <a:pt x="679" y="918"/>
                    <a:pt x="727" y="1001"/>
                    <a:pt x="774" y="1001"/>
                  </a:cubicBezTo>
                  <a:cubicBezTo>
                    <a:pt x="822" y="1001"/>
                    <a:pt x="869" y="930"/>
                    <a:pt x="929" y="930"/>
                  </a:cubicBezTo>
                  <a:cubicBezTo>
                    <a:pt x="965" y="930"/>
                    <a:pt x="1012" y="1013"/>
                    <a:pt x="1060" y="1013"/>
                  </a:cubicBezTo>
                  <a:cubicBezTo>
                    <a:pt x="1096" y="1013"/>
                    <a:pt x="1191" y="930"/>
                    <a:pt x="1215" y="930"/>
                  </a:cubicBezTo>
                  <a:cubicBezTo>
                    <a:pt x="1262" y="942"/>
                    <a:pt x="1322" y="1001"/>
                    <a:pt x="1358" y="1013"/>
                  </a:cubicBezTo>
                  <a:lnTo>
                    <a:pt x="1500" y="1108"/>
                  </a:lnTo>
                  <a:close/>
                  <a:moveTo>
                    <a:pt x="43863" y="1573"/>
                  </a:moveTo>
                  <a:lnTo>
                    <a:pt x="44149" y="1739"/>
                  </a:lnTo>
                  <a:lnTo>
                    <a:pt x="44280" y="1823"/>
                  </a:lnTo>
                  <a:lnTo>
                    <a:pt x="44434" y="1751"/>
                  </a:lnTo>
                  <a:cubicBezTo>
                    <a:pt x="44434" y="1727"/>
                    <a:pt x="44292" y="1692"/>
                    <a:pt x="44303" y="1668"/>
                  </a:cubicBezTo>
                  <a:cubicBezTo>
                    <a:pt x="44303" y="1644"/>
                    <a:pt x="44458" y="1608"/>
                    <a:pt x="44446" y="1584"/>
                  </a:cubicBezTo>
                  <a:cubicBezTo>
                    <a:pt x="44434" y="1561"/>
                    <a:pt x="44351" y="1525"/>
                    <a:pt x="44315" y="1501"/>
                  </a:cubicBezTo>
                  <a:lnTo>
                    <a:pt x="44172" y="1418"/>
                  </a:lnTo>
                  <a:close/>
                  <a:moveTo>
                    <a:pt x="39612" y="1704"/>
                  </a:moveTo>
                  <a:cubicBezTo>
                    <a:pt x="39648" y="1704"/>
                    <a:pt x="39731" y="1799"/>
                    <a:pt x="39755" y="1787"/>
                  </a:cubicBezTo>
                  <a:cubicBezTo>
                    <a:pt x="39803" y="1775"/>
                    <a:pt x="39874" y="1727"/>
                    <a:pt x="39910" y="1715"/>
                  </a:cubicBezTo>
                  <a:cubicBezTo>
                    <a:pt x="39946" y="1692"/>
                    <a:pt x="40041" y="1656"/>
                    <a:pt x="40065" y="1632"/>
                  </a:cubicBezTo>
                  <a:cubicBezTo>
                    <a:pt x="40065" y="1632"/>
                    <a:pt x="39934" y="1561"/>
                    <a:pt x="39922" y="1549"/>
                  </a:cubicBezTo>
                  <a:cubicBezTo>
                    <a:pt x="39886" y="1525"/>
                    <a:pt x="39803" y="1489"/>
                    <a:pt x="39779" y="1465"/>
                  </a:cubicBezTo>
                  <a:cubicBezTo>
                    <a:pt x="39779" y="1454"/>
                    <a:pt x="39934" y="1406"/>
                    <a:pt x="39934" y="1382"/>
                  </a:cubicBezTo>
                  <a:cubicBezTo>
                    <a:pt x="39934" y="1382"/>
                    <a:pt x="39803" y="1299"/>
                    <a:pt x="39791" y="1299"/>
                  </a:cubicBezTo>
                  <a:cubicBezTo>
                    <a:pt x="39743" y="1299"/>
                    <a:pt x="39696" y="1370"/>
                    <a:pt x="39648" y="1382"/>
                  </a:cubicBezTo>
                  <a:cubicBezTo>
                    <a:pt x="39648" y="1406"/>
                    <a:pt x="39779" y="1442"/>
                    <a:pt x="39779" y="1465"/>
                  </a:cubicBezTo>
                  <a:cubicBezTo>
                    <a:pt x="39779" y="1489"/>
                    <a:pt x="39648" y="1525"/>
                    <a:pt x="39624" y="1537"/>
                  </a:cubicBezTo>
                  <a:cubicBezTo>
                    <a:pt x="39600" y="1573"/>
                    <a:pt x="39517" y="1596"/>
                    <a:pt x="39481" y="1620"/>
                  </a:cubicBezTo>
                  <a:cubicBezTo>
                    <a:pt x="39458" y="1632"/>
                    <a:pt x="39327" y="1680"/>
                    <a:pt x="39327" y="1692"/>
                  </a:cubicBezTo>
                  <a:cubicBezTo>
                    <a:pt x="39327" y="1727"/>
                    <a:pt x="39458" y="1751"/>
                    <a:pt x="39458" y="1787"/>
                  </a:cubicBezTo>
                  <a:cubicBezTo>
                    <a:pt x="39517" y="1775"/>
                    <a:pt x="39565" y="1704"/>
                    <a:pt x="39612" y="1704"/>
                  </a:cubicBezTo>
                  <a:close/>
                  <a:moveTo>
                    <a:pt x="8644" y="1370"/>
                  </a:moveTo>
                  <a:cubicBezTo>
                    <a:pt x="8632" y="1394"/>
                    <a:pt x="8775" y="1430"/>
                    <a:pt x="8775" y="1454"/>
                  </a:cubicBezTo>
                  <a:cubicBezTo>
                    <a:pt x="8775" y="1465"/>
                    <a:pt x="8632" y="1537"/>
                    <a:pt x="8620" y="1537"/>
                  </a:cubicBezTo>
                  <a:cubicBezTo>
                    <a:pt x="8573" y="1537"/>
                    <a:pt x="8537" y="1454"/>
                    <a:pt x="8489" y="1454"/>
                  </a:cubicBezTo>
                  <a:cubicBezTo>
                    <a:pt x="8478" y="1477"/>
                    <a:pt x="8335" y="1501"/>
                    <a:pt x="8335" y="1525"/>
                  </a:cubicBezTo>
                  <a:cubicBezTo>
                    <a:pt x="8335" y="1549"/>
                    <a:pt x="8466" y="1584"/>
                    <a:pt x="8478" y="1608"/>
                  </a:cubicBezTo>
                  <a:cubicBezTo>
                    <a:pt x="8525" y="1608"/>
                    <a:pt x="8573" y="1537"/>
                    <a:pt x="8620" y="1537"/>
                  </a:cubicBezTo>
                  <a:cubicBezTo>
                    <a:pt x="8680" y="1537"/>
                    <a:pt x="8716" y="1608"/>
                    <a:pt x="8763" y="1620"/>
                  </a:cubicBezTo>
                  <a:lnTo>
                    <a:pt x="8918" y="1537"/>
                  </a:lnTo>
                  <a:cubicBezTo>
                    <a:pt x="8906" y="1513"/>
                    <a:pt x="8787" y="1489"/>
                    <a:pt x="8775" y="1454"/>
                  </a:cubicBezTo>
                  <a:cubicBezTo>
                    <a:pt x="8775" y="1430"/>
                    <a:pt x="8930" y="1406"/>
                    <a:pt x="8930" y="1382"/>
                  </a:cubicBezTo>
                  <a:cubicBezTo>
                    <a:pt x="8930" y="1358"/>
                    <a:pt x="8799" y="1323"/>
                    <a:pt x="8787" y="1299"/>
                  </a:cubicBezTo>
                  <a:cubicBezTo>
                    <a:pt x="8775" y="1323"/>
                    <a:pt x="8656" y="1346"/>
                    <a:pt x="8644" y="1370"/>
                  </a:cubicBezTo>
                  <a:close/>
                  <a:moveTo>
                    <a:pt x="2036" y="1608"/>
                  </a:moveTo>
                  <a:cubicBezTo>
                    <a:pt x="2096" y="1596"/>
                    <a:pt x="2131" y="1537"/>
                    <a:pt x="2191" y="1525"/>
                  </a:cubicBezTo>
                  <a:cubicBezTo>
                    <a:pt x="2227" y="1525"/>
                    <a:pt x="2286" y="1608"/>
                    <a:pt x="2334" y="1608"/>
                  </a:cubicBezTo>
                  <a:cubicBezTo>
                    <a:pt x="2358" y="1608"/>
                    <a:pt x="2465" y="1549"/>
                    <a:pt x="2489" y="1537"/>
                  </a:cubicBezTo>
                  <a:cubicBezTo>
                    <a:pt x="2489" y="1537"/>
                    <a:pt x="2346" y="1454"/>
                    <a:pt x="2346" y="1454"/>
                  </a:cubicBezTo>
                  <a:cubicBezTo>
                    <a:pt x="2346" y="1430"/>
                    <a:pt x="2477" y="1394"/>
                    <a:pt x="2501" y="1370"/>
                  </a:cubicBezTo>
                  <a:cubicBezTo>
                    <a:pt x="2536" y="1346"/>
                    <a:pt x="2608" y="1323"/>
                    <a:pt x="2655" y="1299"/>
                  </a:cubicBezTo>
                  <a:cubicBezTo>
                    <a:pt x="2703" y="1275"/>
                    <a:pt x="2751" y="1239"/>
                    <a:pt x="2798" y="1215"/>
                  </a:cubicBezTo>
                  <a:cubicBezTo>
                    <a:pt x="2810" y="1215"/>
                    <a:pt x="2929" y="1299"/>
                    <a:pt x="2941" y="1299"/>
                  </a:cubicBezTo>
                  <a:cubicBezTo>
                    <a:pt x="2953" y="1299"/>
                    <a:pt x="3096" y="1227"/>
                    <a:pt x="3096" y="1227"/>
                  </a:cubicBezTo>
                  <a:cubicBezTo>
                    <a:pt x="3096" y="1215"/>
                    <a:pt x="2941" y="1144"/>
                    <a:pt x="2953" y="1144"/>
                  </a:cubicBezTo>
                  <a:cubicBezTo>
                    <a:pt x="2917" y="1168"/>
                    <a:pt x="2846" y="1192"/>
                    <a:pt x="2798" y="1215"/>
                  </a:cubicBezTo>
                  <a:cubicBezTo>
                    <a:pt x="2751" y="1192"/>
                    <a:pt x="2715" y="1156"/>
                    <a:pt x="2667" y="1132"/>
                  </a:cubicBezTo>
                  <a:cubicBezTo>
                    <a:pt x="2643" y="1120"/>
                    <a:pt x="2548" y="1049"/>
                    <a:pt x="2524" y="1049"/>
                  </a:cubicBezTo>
                  <a:cubicBezTo>
                    <a:pt x="2501" y="1049"/>
                    <a:pt x="2393" y="1120"/>
                    <a:pt x="2370" y="1120"/>
                  </a:cubicBezTo>
                  <a:cubicBezTo>
                    <a:pt x="2370" y="1132"/>
                    <a:pt x="2512" y="1203"/>
                    <a:pt x="2512" y="1215"/>
                  </a:cubicBezTo>
                  <a:cubicBezTo>
                    <a:pt x="2512" y="1239"/>
                    <a:pt x="2370" y="1263"/>
                    <a:pt x="2358" y="1287"/>
                  </a:cubicBezTo>
                  <a:cubicBezTo>
                    <a:pt x="2346" y="1323"/>
                    <a:pt x="2215" y="1334"/>
                    <a:pt x="2203" y="1370"/>
                  </a:cubicBezTo>
                  <a:cubicBezTo>
                    <a:pt x="2191" y="1382"/>
                    <a:pt x="2346" y="1430"/>
                    <a:pt x="2346" y="1454"/>
                  </a:cubicBezTo>
                  <a:cubicBezTo>
                    <a:pt x="2346" y="1465"/>
                    <a:pt x="2215" y="1513"/>
                    <a:pt x="2191" y="1525"/>
                  </a:cubicBezTo>
                  <a:cubicBezTo>
                    <a:pt x="2191" y="1525"/>
                    <a:pt x="2060" y="1442"/>
                    <a:pt x="2048" y="1442"/>
                  </a:cubicBezTo>
                  <a:cubicBezTo>
                    <a:pt x="2001" y="1442"/>
                    <a:pt x="1953" y="1513"/>
                    <a:pt x="1893" y="1513"/>
                  </a:cubicBezTo>
                  <a:cubicBezTo>
                    <a:pt x="1858" y="1513"/>
                    <a:pt x="1810" y="1430"/>
                    <a:pt x="1762" y="1430"/>
                  </a:cubicBezTo>
                  <a:cubicBezTo>
                    <a:pt x="1750" y="1430"/>
                    <a:pt x="1608" y="1501"/>
                    <a:pt x="1608" y="1513"/>
                  </a:cubicBezTo>
                  <a:cubicBezTo>
                    <a:pt x="1608" y="1513"/>
                    <a:pt x="1739" y="1596"/>
                    <a:pt x="1750" y="1596"/>
                  </a:cubicBezTo>
                  <a:cubicBezTo>
                    <a:pt x="1798" y="1596"/>
                    <a:pt x="1846" y="1525"/>
                    <a:pt x="1893" y="1513"/>
                  </a:cubicBezTo>
                  <a:close/>
                  <a:moveTo>
                    <a:pt x="3536" y="1156"/>
                  </a:moveTo>
                  <a:cubicBezTo>
                    <a:pt x="3560" y="1156"/>
                    <a:pt x="3679" y="1084"/>
                    <a:pt x="3691" y="1084"/>
                  </a:cubicBezTo>
                  <a:lnTo>
                    <a:pt x="3846" y="1001"/>
                  </a:lnTo>
                  <a:lnTo>
                    <a:pt x="3572" y="834"/>
                  </a:lnTo>
                  <a:cubicBezTo>
                    <a:pt x="3620" y="811"/>
                    <a:pt x="3667" y="787"/>
                    <a:pt x="3715" y="751"/>
                  </a:cubicBezTo>
                  <a:cubicBezTo>
                    <a:pt x="3739" y="739"/>
                    <a:pt x="3870" y="692"/>
                    <a:pt x="3870" y="680"/>
                  </a:cubicBezTo>
                  <a:cubicBezTo>
                    <a:pt x="3870" y="656"/>
                    <a:pt x="3739" y="620"/>
                    <a:pt x="3739" y="596"/>
                  </a:cubicBezTo>
                  <a:cubicBezTo>
                    <a:pt x="3679" y="620"/>
                    <a:pt x="3632" y="644"/>
                    <a:pt x="3584" y="668"/>
                  </a:cubicBezTo>
                  <a:cubicBezTo>
                    <a:pt x="3560" y="680"/>
                    <a:pt x="3429" y="739"/>
                    <a:pt x="3429" y="751"/>
                  </a:cubicBezTo>
                  <a:cubicBezTo>
                    <a:pt x="3429" y="775"/>
                    <a:pt x="3560" y="811"/>
                    <a:pt x="3572" y="834"/>
                  </a:cubicBezTo>
                  <a:cubicBezTo>
                    <a:pt x="3548" y="858"/>
                    <a:pt x="3429" y="882"/>
                    <a:pt x="3417" y="906"/>
                  </a:cubicBezTo>
                  <a:cubicBezTo>
                    <a:pt x="3405" y="930"/>
                    <a:pt x="3560" y="977"/>
                    <a:pt x="3548" y="989"/>
                  </a:cubicBezTo>
                  <a:cubicBezTo>
                    <a:pt x="3548" y="1025"/>
                    <a:pt x="3417" y="1049"/>
                    <a:pt x="3405" y="1073"/>
                  </a:cubicBezTo>
                  <a:cubicBezTo>
                    <a:pt x="3453" y="1084"/>
                    <a:pt x="3489" y="1156"/>
                    <a:pt x="3536" y="1156"/>
                  </a:cubicBezTo>
                  <a:close/>
                  <a:moveTo>
                    <a:pt x="9656" y="1477"/>
                  </a:moveTo>
                  <a:lnTo>
                    <a:pt x="9811" y="1406"/>
                  </a:lnTo>
                  <a:cubicBezTo>
                    <a:pt x="9835" y="1394"/>
                    <a:pt x="9954" y="1346"/>
                    <a:pt x="9954" y="1323"/>
                  </a:cubicBezTo>
                  <a:cubicBezTo>
                    <a:pt x="9966" y="1311"/>
                    <a:pt x="9835" y="1251"/>
                    <a:pt x="9823" y="1239"/>
                  </a:cubicBezTo>
                  <a:cubicBezTo>
                    <a:pt x="9799" y="1227"/>
                    <a:pt x="9704" y="1156"/>
                    <a:pt x="9680" y="1156"/>
                  </a:cubicBezTo>
                  <a:cubicBezTo>
                    <a:pt x="9656" y="1156"/>
                    <a:pt x="9549" y="1227"/>
                    <a:pt x="9525" y="1239"/>
                  </a:cubicBezTo>
                  <a:lnTo>
                    <a:pt x="9370" y="1311"/>
                  </a:lnTo>
                  <a:cubicBezTo>
                    <a:pt x="9359" y="1334"/>
                    <a:pt x="9228" y="1358"/>
                    <a:pt x="9228" y="1382"/>
                  </a:cubicBezTo>
                  <a:cubicBezTo>
                    <a:pt x="9216" y="1394"/>
                    <a:pt x="9347" y="1465"/>
                    <a:pt x="9359" y="1477"/>
                  </a:cubicBezTo>
                  <a:lnTo>
                    <a:pt x="9501" y="1561"/>
                  </a:lnTo>
                  <a:close/>
                  <a:moveTo>
                    <a:pt x="9859" y="751"/>
                  </a:moveTo>
                  <a:cubicBezTo>
                    <a:pt x="9871" y="775"/>
                    <a:pt x="9716" y="811"/>
                    <a:pt x="9704" y="834"/>
                  </a:cubicBezTo>
                  <a:cubicBezTo>
                    <a:pt x="9704" y="858"/>
                    <a:pt x="9847" y="894"/>
                    <a:pt x="9847" y="918"/>
                  </a:cubicBezTo>
                  <a:cubicBezTo>
                    <a:pt x="9859" y="894"/>
                    <a:pt x="10002" y="870"/>
                    <a:pt x="10002" y="846"/>
                  </a:cubicBezTo>
                  <a:cubicBezTo>
                    <a:pt x="10002" y="811"/>
                    <a:pt x="9859" y="787"/>
                    <a:pt x="9859" y="751"/>
                  </a:cubicBezTo>
                  <a:cubicBezTo>
                    <a:pt x="9859" y="727"/>
                    <a:pt x="10013" y="703"/>
                    <a:pt x="10013" y="680"/>
                  </a:cubicBezTo>
                  <a:cubicBezTo>
                    <a:pt x="10013" y="656"/>
                    <a:pt x="9882" y="620"/>
                    <a:pt x="9871" y="596"/>
                  </a:cubicBezTo>
                  <a:cubicBezTo>
                    <a:pt x="9823" y="608"/>
                    <a:pt x="9775" y="668"/>
                    <a:pt x="9728" y="668"/>
                  </a:cubicBezTo>
                  <a:cubicBezTo>
                    <a:pt x="9680" y="680"/>
                    <a:pt x="9621" y="584"/>
                    <a:pt x="9585" y="584"/>
                  </a:cubicBezTo>
                  <a:cubicBezTo>
                    <a:pt x="9537" y="584"/>
                    <a:pt x="9478" y="656"/>
                    <a:pt x="9430" y="668"/>
                  </a:cubicBezTo>
                  <a:cubicBezTo>
                    <a:pt x="9478" y="668"/>
                    <a:pt x="9525" y="751"/>
                    <a:pt x="9573" y="751"/>
                  </a:cubicBezTo>
                  <a:cubicBezTo>
                    <a:pt x="9621" y="751"/>
                    <a:pt x="9680" y="680"/>
                    <a:pt x="9728" y="668"/>
                  </a:cubicBezTo>
                  <a:cubicBezTo>
                    <a:pt x="9740" y="703"/>
                    <a:pt x="9859" y="727"/>
                    <a:pt x="9859" y="751"/>
                  </a:cubicBezTo>
                  <a:close/>
                  <a:moveTo>
                    <a:pt x="13645" y="1013"/>
                  </a:moveTo>
                  <a:cubicBezTo>
                    <a:pt x="13657" y="1013"/>
                    <a:pt x="13800" y="942"/>
                    <a:pt x="13800" y="942"/>
                  </a:cubicBezTo>
                  <a:cubicBezTo>
                    <a:pt x="13800" y="930"/>
                    <a:pt x="13681" y="870"/>
                    <a:pt x="13657" y="858"/>
                  </a:cubicBezTo>
                  <a:lnTo>
                    <a:pt x="13514" y="775"/>
                  </a:lnTo>
                  <a:lnTo>
                    <a:pt x="13669" y="692"/>
                  </a:lnTo>
                  <a:cubicBezTo>
                    <a:pt x="13716" y="703"/>
                    <a:pt x="13752" y="775"/>
                    <a:pt x="13812" y="775"/>
                  </a:cubicBezTo>
                  <a:cubicBezTo>
                    <a:pt x="13812" y="775"/>
                    <a:pt x="13966" y="703"/>
                    <a:pt x="13966" y="703"/>
                  </a:cubicBezTo>
                  <a:cubicBezTo>
                    <a:pt x="13966" y="680"/>
                    <a:pt x="13835" y="644"/>
                    <a:pt x="13823" y="620"/>
                  </a:cubicBezTo>
                  <a:cubicBezTo>
                    <a:pt x="13764" y="632"/>
                    <a:pt x="13728" y="692"/>
                    <a:pt x="13669" y="692"/>
                  </a:cubicBezTo>
                  <a:cubicBezTo>
                    <a:pt x="13633" y="703"/>
                    <a:pt x="13573" y="608"/>
                    <a:pt x="13526" y="608"/>
                  </a:cubicBezTo>
                  <a:cubicBezTo>
                    <a:pt x="13478" y="608"/>
                    <a:pt x="13431" y="680"/>
                    <a:pt x="13383" y="692"/>
                  </a:cubicBezTo>
                  <a:cubicBezTo>
                    <a:pt x="13383" y="715"/>
                    <a:pt x="13514" y="751"/>
                    <a:pt x="13514" y="775"/>
                  </a:cubicBezTo>
                  <a:cubicBezTo>
                    <a:pt x="13514" y="799"/>
                    <a:pt x="13371" y="822"/>
                    <a:pt x="13359" y="846"/>
                  </a:cubicBezTo>
                  <a:cubicBezTo>
                    <a:pt x="13359" y="882"/>
                    <a:pt x="13216" y="894"/>
                    <a:pt x="13216" y="930"/>
                  </a:cubicBezTo>
                  <a:cubicBezTo>
                    <a:pt x="13204" y="930"/>
                    <a:pt x="13347" y="1013"/>
                    <a:pt x="13347" y="1013"/>
                  </a:cubicBezTo>
                  <a:cubicBezTo>
                    <a:pt x="13395" y="1013"/>
                    <a:pt x="13454" y="942"/>
                    <a:pt x="13502" y="930"/>
                  </a:cubicBezTo>
                  <a:cubicBezTo>
                    <a:pt x="13550" y="942"/>
                    <a:pt x="13597" y="1013"/>
                    <a:pt x="13645" y="1013"/>
                  </a:cubicBezTo>
                  <a:close/>
                  <a:moveTo>
                    <a:pt x="15395" y="1061"/>
                  </a:moveTo>
                  <a:cubicBezTo>
                    <a:pt x="15407" y="1037"/>
                    <a:pt x="15538" y="1013"/>
                    <a:pt x="15550" y="989"/>
                  </a:cubicBezTo>
                  <a:cubicBezTo>
                    <a:pt x="15550" y="965"/>
                    <a:pt x="15395" y="930"/>
                    <a:pt x="15407" y="906"/>
                  </a:cubicBezTo>
                  <a:cubicBezTo>
                    <a:pt x="15419" y="870"/>
                    <a:pt x="15550" y="858"/>
                    <a:pt x="15562" y="822"/>
                  </a:cubicBezTo>
                  <a:cubicBezTo>
                    <a:pt x="15574" y="799"/>
                    <a:pt x="15419" y="763"/>
                    <a:pt x="15419" y="739"/>
                  </a:cubicBezTo>
                  <a:cubicBezTo>
                    <a:pt x="15419" y="727"/>
                    <a:pt x="15550" y="680"/>
                    <a:pt x="15574" y="668"/>
                  </a:cubicBezTo>
                  <a:cubicBezTo>
                    <a:pt x="15574" y="668"/>
                    <a:pt x="15705" y="751"/>
                    <a:pt x="15717" y="751"/>
                  </a:cubicBezTo>
                  <a:cubicBezTo>
                    <a:pt x="15717" y="751"/>
                    <a:pt x="15859" y="680"/>
                    <a:pt x="15871" y="668"/>
                  </a:cubicBezTo>
                  <a:cubicBezTo>
                    <a:pt x="15871" y="644"/>
                    <a:pt x="15728" y="620"/>
                    <a:pt x="15728" y="584"/>
                  </a:cubicBezTo>
                  <a:cubicBezTo>
                    <a:pt x="15669" y="596"/>
                    <a:pt x="15633" y="656"/>
                    <a:pt x="15574" y="668"/>
                  </a:cubicBezTo>
                  <a:cubicBezTo>
                    <a:pt x="15538" y="668"/>
                    <a:pt x="15478" y="584"/>
                    <a:pt x="15431" y="584"/>
                  </a:cubicBezTo>
                  <a:cubicBezTo>
                    <a:pt x="15407" y="584"/>
                    <a:pt x="15300" y="644"/>
                    <a:pt x="15276" y="656"/>
                  </a:cubicBezTo>
                  <a:cubicBezTo>
                    <a:pt x="15276" y="656"/>
                    <a:pt x="15419" y="727"/>
                    <a:pt x="15419" y="739"/>
                  </a:cubicBezTo>
                  <a:cubicBezTo>
                    <a:pt x="15419" y="751"/>
                    <a:pt x="15288" y="811"/>
                    <a:pt x="15264" y="822"/>
                  </a:cubicBezTo>
                  <a:cubicBezTo>
                    <a:pt x="15240" y="834"/>
                    <a:pt x="15121" y="882"/>
                    <a:pt x="15109" y="894"/>
                  </a:cubicBezTo>
                  <a:cubicBezTo>
                    <a:pt x="15109" y="918"/>
                    <a:pt x="15252" y="953"/>
                    <a:pt x="15252" y="977"/>
                  </a:cubicBezTo>
                  <a:cubicBezTo>
                    <a:pt x="15264" y="1001"/>
                    <a:pt x="15097" y="1037"/>
                    <a:pt x="15097" y="1061"/>
                  </a:cubicBezTo>
                  <a:cubicBezTo>
                    <a:pt x="15097" y="1084"/>
                    <a:pt x="15228" y="1120"/>
                    <a:pt x="15240" y="1144"/>
                  </a:cubicBezTo>
                  <a:close/>
                  <a:moveTo>
                    <a:pt x="25015" y="1477"/>
                  </a:moveTo>
                  <a:cubicBezTo>
                    <a:pt x="25039" y="1501"/>
                    <a:pt x="25099" y="1549"/>
                    <a:pt x="25146" y="1561"/>
                  </a:cubicBezTo>
                  <a:cubicBezTo>
                    <a:pt x="25170" y="1573"/>
                    <a:pt x="25265" y="1489"/>
                    <a:pt x="25301" y="1489"/>
                  </a:cubicBezTo>
                  <a:cubicBezTo>
                    <a:pt x="25349" y="1489"/>
                    <a:pt x="25396" y="1561"/>
                    <a:pt x="25444" y="1573"/>
                  </a:cubicBezTo>
                  <a:cubicBezTo>
                    <a:pt x="25456" y="1549"/>
                    <a:pt x="25587" y="1525"/>
                    <a:pt x="25599" y="1501"/>
                  </a:cubicBezTo>
                  <a:cubicBezTo>
                    <a:pt x="25599" y="1489"/>
                    <a:pt x="25468" y="1418"/>
                    <a:pt x="25456" y="1406"/>
                  </a:cubicBezTo>
                  <a:cubicBezTo>
                    <a:pt x="25444" y="1406"/>
                    <a:pt x="25325" y="1489"/>
                    <a:pt x="25301" y="1489"/>
                  </a:cubicBezTo>
                  <a:cubicBezTo>
                    <a:pt x="25253" y="1489"/>
                    <a:pt x="25206" y="1418"/>
                    <a:pt x="25158" y="1406"/>
                  </a:cubicBezTo>
                  <a:cubicBezTo>
                    <a:pt x="25111" y="1394"/>
                    <a:pt x="25075" y="1334"/>
                    <a:pt x="25027" y="1323"/>
                  </a:cubicBezTo>
                  <a:cubicBezTo>
                    <a:pt x="25075" y="1287"/>
                    <a:pt x="25134" y="1263"/>
                    <a:pt x="25182" y="1239"/>
                  </a:cubicBezTo>
                  <a:cubicBezTo>
                    <a:pt x="25194" y="1227"/>
                    <a:pt x="25325" y="1180"/>
                    <a:pt x="25325" y="1168"/>
                  </a:cubicBezTo>
                  <a:cubicBezTo>
                    <a:pt x="25325" y="1156"/>
                    <a:pt x="25206" y="1084"/>
                    <a:pt x="25194" y="1084"/>
                  </a:cubicBezTo>
                  <a:cubicBezTo>
                    <a:pt x="25182" y="1073"/>
                    <a:pt x="25051" y="1156"/>
                    <a:pt x="25039" y="1156"/>
                  </a:cubicBezTo>
                  <a:cubicBezTo>
                    <a:pt x="25003" y="1180"/>
                    <a:pt x="24908" y="1203"/>
                    <a:pt x="24884" y="1239"/>
                  </a:cubicBezTo>
                  <a:cubicBezTo>
                    <a:pt x="24872" y="1251"/>
                    <a:pt x="25027" y="1299"/>
                    <a:pt x="25027" y="1323"/>
                  </a:cubicBezTo>
                  <a:cubicBezTo>
                    <a:pt x="25027" y="1346"/>
                    <a:pt x="24884" y="1370"/>
                    <a:pt x="24872" y="1394"/>
                  </a:cubicBezTo>
                  <a:close/>
                  <a:moveTo>
                    <a:pt x="24075" y="406"/>
                  </a:moveTo>
                  <a:cubicBezTo>
                    <a:pt x="24110" y="418"/>
                    <a:pt x="24182" y="489"/>
                    <a:pt x="24218" y="489"/>
                  </a:cubicBezTo>
                  <a:cubicBezTo>
                    <a:pt x="24229" y="489"/>
                    <a:pt x="24372" y="418"/>
                    <a:pt x="24372" y="406"/>
                  </a:cubicBezTo>
                  <a:cubicBezTo>
                    <a:pt x="24372" y="394"/>
                    <a:pt x="24253" y="334"/>
                    <a:pt x="24229" y="322"/>
                  </a:cubicBezTo>
                  <a:cubicBezTo>
                    <a:pt x="24206" y="311"/>
                    <a:pt x="24134" y="251"/>
                    <a:pt x="24099" y="239"/>
                  </a:cubicBezTo>
                  <a:cubicBezTo>
                    <a:pt x="24063" y="239"/>
                    <a:pt x="23968" y="322"/>
                    <a:pt x="23944" y="322"/>
                  </a:cubicBezTo>
                  <a:cubicBezTo>
                    <a:pt x="23908" y="322"/>
                    <a:pt x="23825" y="227"/>
                    <a:pt x="23801" y="239"/>
                  </a:cubicBezTo>
                  <a:cubicBezTo>
                    <a:pt x="23777" y="239"/>
                    <a:pt x="23646" y="299"/>
                    <a:pt x="23646" y="311"/>
                  </a:cubicBezTo>
                  <a:cubicBezTo>
                    <a:pt x="23646" y="311"/>
                    <a:pt x="23777" y="394"/>
                    <a:pt x="23789" y="394"/>
                  </a:cubicBezTo>
                  <a:cubicBezTo>
                    <a:pt x="23825" y="394"/>
                    <a:pt x="23908" y="311"/>
                    <a:pt x="23944" y="322"/>
                  </a:cubicBezTo>
                  <a:cubicBezTo>
                    <a:pt x="23991" y="334"/>
                    <a:pt x="24027" y="382"/>
                    <a:pt x="24075" y="406"/>
                  </a:cubicBezTo>
                  <a:close/>
                  <a:moveTo>
                    <a:pt x="30480" y="739"/>
                  </a:moveTo>
                  <a:cubicBezTo>
                    <a:pt x="30492" y="727"/>
                    <a:pt x="30361" y="644"/>
                    <a:pt x="30349" y="644"/>
                  </a:cubicBezTo>
                  <a:cubicBezTo>
                    <a:pt x="30302" y="644"/>
                    <a:pt x="30242" y="727"/>
                    <a:pt x="30195" y="727"/>
                  </a:cubicBezTo>
                  <a:cubicBezTo>
                    <a:pt x="30206" y="751"/>
                    <a:pt x="30337" y="787"/>
                    <a:pt x="30337" y="811"/>
                  </a:cubicBezTo>
                  <a:cubicBezTo>
                    <a:pt x="30325" y="834"/>
                    <a:pt x="30195" y="858"/>
                    <a:pt x="30183" y="882"/>
                  </a:cubicBezTo>
                  <a:cubicBezTo>
                    <a:pt x="30171" y="918"/>
                    <a:pt x="30028" y="942"/>
                    <a:pt x="30028" y="965"/>
                  </a:cubicBezTo>
                  <a:cubicBezTo>
                    <a:pt x="30028" y="989"/>
                    <a:pt x="30159" y="1025"/>
                    <a:pt x="30171" y="1049"/>
                  </a:cubicBezTo>
                  <a:lnTo>
                    <a:pt x="30314" y="977"/>
                  </a:lnTo>
                  <a:cubicBezTo>
                    <a:pt x="30337" y="965"/>
                    <a:pt x="30456" y="894"/>
                    <a:pt x="30468" y="894"/>
                  </a:cubicBezTo>
                  <a:cubicBezTo>
                    <a:pt x="30528" y="894"/>
                    <a:pt x="30564" y="965"/>
                    <a:pt x="30611" y="977"/>
                  </a:cubicBezTo>
                  <a:cubicBezTo>
                    <a:pt x="30623" y="953"/>
                    <a:pt x="30766" y="930"/>
                    <a:pt x="30766" y="906"/>
                  </a:cubicBezTo>
                  <a:cubicBezTo>
                    <a:pt x="30766" y="894"/>
                    <a:pt x="30647" y="822"/>
                    <a:pt x="30623" y="822"/>
                  </a:cubicBezTo>
                  <a:cubicBezTo>
                    <a:pt x="30611" y="811"/>
                    <a:pt x="30492" y="894"/>
                    <a:pt x="30468" y="894"/>
                  </a:cubicBezTo>
                  <a:cubicBezTo>
                    <a:pt x="30421" y="894"/>
                    <a:pt x="30385" y="822"/>
                    <a:pt x="30337" y="811"/>
                  </a:cubicBezTo>
                  <a:cubicBezTo>
                    <a:pt x="30349" y="787"/>
                    <a:pt x="30480" y="763"/>
                    <a:pt x="30480" y="739"/>
                  </a:cubicBezTo>
                  <a:close/>
                  <a:moveTo>
                    <a:pt x="36017" y="1037"/>
                  </a:moveTo>
                  <a:cubicBezTo>
                    <a:pt x="36029" y="1025"/>
                    <a:pt x="35874" y="977"/>
                    <a:pt x="35874" y="953"/>
                  </a:cubicBezTo>
                  <a:cubicBezTo>
                    <a:pt x="35874" y="930"/>
                    <a:pt x="36029" y="906"/>
                    <a:pt x="36029" y="882"/>
                  </a:cubicBezTo>
                  <a:cubicBezTo>
                    <a:pt x="36029" y="858"/>
                    <a:pt x="35898" y="822"/>
                    <a:pt x="35886" y="799"/>
                  </a:cubicBezTo>
                  <a:cubicBezTo>
                    <a:pt x="35886" y="775"/>
                    <a:pt x="36040" y="739"/>
                    <a:pt x="36040" y="715"/>
                  </a:cubicBezTo>
                  <a:cubicBezTo>
                    <a:pt x="36040" y="692"/>
                    <a:pt x="35910" y="656"/>
                    <a:pt x="35910" y="632"/>
                  </a:cubicBezTo>
                  <a:cubicBezTo>
                    <a:pt x="35886" y="668"/>
                    <a:pt x="35767" y="680"/>
                    <a:pt x="35755" y="715"/>
                  </a:cubicBezTo>
                  <a:cubicBezTo>
                    <a:pt x="35743" y="727"/>
                    <a:pt x="35898" y="775"/>
                    <a:pt x="35886" y="799"/>
                  </a:cubicBezTo>
                  <a:cubicBezTo>
                    <a:pt x="35886" y="822"/>
                    <a:pt x="35743" y="846"/>
                    <a:pt x="35743" y="870"/>
                  </a:cubicBezTo>
                  <a:cubicBezTo>
                    <a:pt x="35731" y="894"/>
                    <a:pt x="35874" y="930"/>
                    <a:pt x="35874" y="953"/>
                  </a:cubicBezTo>
                  <a:cubicBezTo>
                    <a:pt x="35886" y="977"/>
                    <a:pt x="35731" y="1013"/>
                    <a:pt x="35719" y="1037"/>
                  </a:cubicBezTo>
                  <a:cubicBezTo>
                    <a:pt x="35719" y="1061"/>
                    <a:pt x="35850" y="1096"/>
                    <a:pt x="35862" y="1120"/>
                  </a:cubicBezTo>
                  <a:cubicBezTo>
                    <a:pt x="35886" y="1084"/>
                    <a:pt x="36005" y="1073"/>
                    <a:pt x="36017" y="1037"/>
                  </a:cubicBezTo>
                  <a:close/>
                  <a:moveTo>
                    <a:pt x="37660" y="680"/>
                  </a:moveTo>
                  <a:cubicBezTo>
                    <a:pt x="37660" y="668"/>
                    <a:pt x="37791" y="620"/>
                    <a:pt x="37815" y="608"/>
                  </a:cubicBezTo>
                  <a:cubicBezTo>
                    <a:pt x="37862" y="572"/>
                    <a:pt x="37910" y="549"/>
                    <a:pt x="37957" y="525"/>
                  </a:cubicBezTo>
                  <a:cubicBezTo>
                    <a:pt x="37922" y="525"/>
                    <a:pt x="37862" y="441"/>
                    <a:pt x="37826" y="441"/>
                  </a:cubicBezTo>
                  <a:cubicBezTo>
                    <a:pt x="37791" y="441"/>
                    <a:pt x="37695" y="501"/>
                    <a:pt x="37672" y="513"/>
                  </a:cubicBezTo>
                  <a:cubicBezTo>
                    <a:pt x="37648" y="525"/>
                    <a:pt x="37541" y="596"/>
                    <a:pt x="37517" y="596"/>
                  </a:cubicBezTo>
                  <a:cubicBezTo>
                    <a:pt x="37469" y="596"/>
                    <a:pt x="37434" y="525"/>
                    <a:pt x="37374" y="513"/>
                  </a:cubicBezTo>
                  <a:cubicBezTo>
                    <a:pt x="37362" y="537"/>
                    <a:pt x="37231" y="561"/>
                    <a:pt x="37231" y="584"/>
                  </a:cubicBezTo>
                  <a:cubicBezTo>
                    <a:pt x="37219" y="608"/>
                    <a:pt x="37350" y="656"/>
                    <a:pt x="37362" y="668"/>
                  </a:cubicBezTo>
                  <a:cubicBezTo>
                    <a:pt x="37362" y="668"/>
                    <a:pt x="37398" y="656"/>
                    <a:pt x="37434" y="632"/>
                  </a:cubicBezTo>
                  <a:cubicBezTo>
                    <a:pt x="37469" y="620"/>
                    <a:pt x="37517" y="596"/>
                    <a:pt x="37517" y="596"/>
                  </a:cubicBezTo>
                  <a:cubicBezTo>
                    <a:pt x="37541" y="596"/>
                    <a:pt x="37636" y="668"/>
                    <a:pt x="37660" y="680"/>
                  </a:cubicBezTo>
                  <a:cubicBezTo>
                    <a:pt x="37660" y="680"/>
                    <a:pt x="37505" y="751"/>
                    <a:pt x="37505" y="763"/>
                  </a:cubicBezTo>
                  <a:cubicBezTo>
                    <a:pt x="37505" y="763"/>
                    <a:pt x="37636" y="846"/>
                    <a:pt x="37648" y="846"/>
                  </a:cubicBezTo>
                  <a:cubicBezTo>
                    <a:pt x="37695" y="846"/>
                    <a:pt x="37743" y="775"/>
                    <a:pt x="37791" y="763"/>
                  </a:cubicBezTo>
                  <a:cubicBezTo>
                    <a:pt x="37791" y="739"/>
                    <a:pt x="37660" y="703"/>
                    <a:pt x="37660" y="680"/>
                  </a:cubicBezTo>
                  <a:close/>
                  <a:moveTo>
                    <a:pt x="40696" y="1001"/>
                  </a:moveTo>
                  <a:cubicBezTo>
                    <a:pt x="40672" y="1001"/>
                    <a:pt x="40577" y="1073"/>
                    <a:pt x="40541" y="1084"/>
                  </a:cubicBezTo>
                  <a:cubicBezTo>
                    <a:pt x="40529" y="1084"/>
                    <a:pt x="40398" y="1144"/>
                    <a:pt x="40398" y="1156"/>
                  </a:cubicBezTo>
                  <a:cubicBezTo>
                    <a:pt x="40398" y="1156"/>
                    <a:pt x="40529" y="1239"/>
                    <a:pt x="40529" y="1239"/>
                  </a:cubicBezTo>
                  <a:cubicBezTo>
                    <a:pt x="40577" y="1239"/>
                    <a:pt x="40636" y="1168"/>
                    <a:pt x="40684" y="1168"/>
                  </a:cubicBezTo>
                  <a:cubicBezTo>
                    <a:pt x="40743" y="1156"/>
                    <a:pt x="40779" y="1096"/>
                    <a:pt x="40839" y="1084"/>
                  </a:cubicBezTo>
                  <a:lnTo>
                    <a:pt x="40982" y="1168"/>
                  </a:lnTo>
                  <a:cubicBezTo>
                    <a:pt x="40993" y="1144"/>
                    <a:pt x="41124" y="1120"/>
                    <a:pt x="41136" y="1096"/>
                  </a:cubicBezTo>
                  <a:cubicBezTo>
                    <a:pt x="41136" y="1073"/>
                    <a:pt x="40993" y="1037"/>
                    <a:pt x="40993" y="1013"/>
                  </a:cubicBezTo>
                  <a:cubicBezTo>
                    <a:pt x="40993" y="1001"/>
                    <a:pt x="41124" y="942"/>
                    <a:pt x="41148" y="930"/>
                  </a:cubicBezTo>
                  <a:cubicBezTo>
                    <a:pt x="41184" y="918"/>
                    <a:pt x="41244" y="870"/>
                    <a:pt x="41291" y="858"/>
                  </a:cubicBezTo>
                  <a:cubicBezTo>
                    <a:pt x="41315" y="846"/>
                    <a:pt x="41410" y="942"/>
                    <a:pt x="41434" y="942"/>
                  </a:cubicBezTo>
                  <a:cubicBezTo>
                    <a:pt x="41482" y="942"/>
                    <a:pt x="41553" y="858"/>
                    <a:pt x="41589" y="870"/>
                  </a:cubicBezTo>
                  <a:cubicBezTo>
                    <a:pt x="41613" y="870"/>
                    <a:pt x="41720" y="942"/>
                    <a:pt x="41732" y="953"/>
                  </a:cubicBezTo>
                  <a:cubicBezTo>
                    <a:pt x="41732" y="953"/>
                    <a:pt x="41577" y="1013"/>
                    <a:pt x="41577" y="1025"/>
                  </a:cubicBezTo>
                  <a:cubicBezTo>
                    <a:pt x="41577" y="1049"/>
                    <a:pt x="41708" y="1084"/>
                    <a:pt x="41720" y="1108"/>
                  </a:cubicBezTo>
                  <a:lnTo>
                    <a:pt x="42017" y="953"/>
                  </a:lnTo>
                  <a:cubicBezTo>
                    <a:pt x="42029" y="930"/>
                    <a:pt x="42172" y="906"/>
                    <a:pt x="42172" y="882"/>
                  </a:cubicBezTo>
                  <a:cubicBezTo>
                    <a:pt x="42172" y="870"/>
                    <a:pt x="42053" y="799"/>
                    <a:pt x="42029" y="799"/>
                  </a:cubicBezTo>
                  <a:cubicBezTo>
                    <a:pt x="42006" y="787"/>
                    <a:pt x="41910" y="870"/>
                    <a:pt x="41886" y="870"/>
                  </a:cubicBezTo>
                  <a:cubicBezTo>
                    <a:pt x="41827" y="870"/>
                    <a:pt x="41791" y="787"/>
                    <a:pt x="41744" y="787"/>
                  </a:cubicBezTo>
                  <a:cubicBezTo>
                    <a:pt x="41696" y="787"/>
                    <a:pt x="41636" y="870"/>
                    <a:pt x="41589" y="870"/>
                  </a:cubicBezTo>
                  <a:cubicBezTo>
                    <a:pt x="41541" y="858"/>
                    <a:pt x="41494" y="787"/>
                    <a:pt x="41446" y="775"/>
                  </a:cubicBezTo>
                  <a:cubicBezTo>
                    <a:pt x="41398" y="775"/>
                    <a:pt x="41351" y="858"/>
                    <a:pt x="41303" y="858"/>
                  </a:cubicBezTo>
                  <a:cubicBezTo>
                    <a:pt x="41255" y="858"/>
                    <a:pt x="41208" y="775"/>
                    <a:pt x="41160" y="775"/>
                  </a:cubicBezTo>
                  <a:cubicBezTo>
                    <a:pt x="41101" y="775"/>
                    <a:pt x="41053" y="846"/>
                    <a:pt x="41005" y="846"/>
                  </a:cubicBezTo>
                  <a:cubicBezTo>
                    <a:pt x="40970" y="858"/>
                    <a:pt x="40910" y="763"/>
                    <a:pt x="40863" y="763"/>
                  </a:cubicBezTo>
                  <a:cubicBezTo>
                    <a:pt x="40851" y="763"/>
                    <a:pt x="40720" y="834"/>
                    <a:pt x="40708" y="846"/>
                  </a:cubicBezTo>
                  <a:cubicBezTo>
                    <a:pt x="40708" y="846"/>
                    <a:pt x="40839" y="918"/>
                    <a:pt x="40851" y="930"/>
                  </a:cubicBezTo>
                  <a:cubicBezTo>
                    <a:pt x="40874" y="942"/>
                    <a:pt x="40993" y="1001"/>
                    <a:pt x="40993" y="1013"/>
                  </a:cubicBezTo>
                  <a:cubicBezTo>
                    <a:pt x="40993" y="1037"/>
                    <a:pt x="40851" y="1061"/>
                    <a:pt x="40839" y="1084"/>
                  </a:cubicBezTo>
                  <a:cubicBezTo>
                    <a:pt x="40791" y="1084"/>
                    <a:pt x="40743" y="1001"/>
                    <a:pt x="40696" y="1001"/>
                  </a:cubicBezTo>
                  <a:close/>
                  <a:moveTo>
                    <a:pt x="42589" y="1132"/>
                  </a:moveTo>
                  <a:cubicBezTo>
                    <a:pt x="42589" y="1120"/>
                    <a:pt x="42470" y="1061"/>
                    <a:pt x="42446" y="1049"/>
                  </a:cubicBezTo>
                  <a:cubicBezTo>
                    <a:pt x="42434" y="1049"/>
                    <a:pt x="42315" y="1132"/>
                    <a:pt x="42303" y="1132"/>
                  </a:cubicBezTo>
                  <a:cubicBezTo>
                    <a:pt x="42244" y="1120"/>
                    <a:pt x="42208" y="1049"/>
                    <a:pt x="42160" y="1037"/>
                  </a:cubicBezTo>
                  <a:cubicBezTo>
                    <a:pt x="42148" y="1073"/>
                    <a:pt x="42006" y="1096"/>
                    <a:pt x="42006" y="1120"/>
                  </a:cubicBezTo>
                  <a:cubicBezTo>
                    <a:pt x="42006" y="1132"/>
                    <a:pt x="42125" y="1192"/>
                    <a:pt x="42148" y="1203"/>
                  </a:cubicBezTo>
                  <a:cubicBezTo>
                    <a:pt x="42160" y="1215"/>
                    <a:pt x="42256" y="1287"/>
                    <a:pt x="42279" y="1287"/>
                  </a:cubicBezTo>
                  <a:cubicBezTo>
                    <a:pt x="42327" y="1287"/>
                    <a:pt x="42387" y="1215"/>
                    <a:pt x="42434" y="1215"/>
                  </a:cubicBezTo>
                  <a:cubicBezTo>
                    <a:pt x="42446" y="1180"/>
                    <a:pt x="42589" y="1156"/>
                    <a:pt x="42589" y="1132"/>
                  </a:cubicBezTo>
                  <a:close/>
                  <a:moveTo>
                    <a:pt x="47673" y="1513"/>
                  </a:moveTo>
                  <a:cubicBezTo>
                    <a:pt x="47673" y="1501"/>
                    <a:pt x="47554" y="1442"/>
                    <a:pt x="47542" y="1430"/>
                  </a:cubicBezTo>
                  <a:cubicBezTo>
                    <a:pt x="47518" y="1418"/>
                    <a:pt x="47423" y="1346"/>
                    <a:pt x="47399" y="1346"/>
                  </a:cubicBezTo>
                  <a:cubicBezTo>
                    <a:pt x="47351" y="1346"/>
                    <a:pt x="47292" y="1418"/>
                    <a:pt x="47244" y="1418"/>
                  </a:cubicBezTo>
                  <a:cubicBezTo>
                    <a:pt x="47256" y="1442"/>
                    <a:pt x="47387" y="1477"/>
                    <a:pt x="47387" y="1501"/>
                  </a:cubicBezTo>
                  <a:cubicBezTo>
                    <a:pt x="47387" y="1513"/>
                    <a:pt x="47220" y="1573"/>
                    <a:pt x="47232" y="1584"/>
                  </a:cubicBezTo>
                  <a:cubicBezTo>
                    <a:pt x="47244" y="1596"/>
                    <a:pt x="47351" y="1668"/>
                    <a:pt x="47375" y="1668"/>
                  </a:cubicBezTo>
                  <a:cubicBezTo>
                    <a:pt x="47423" y="1668"/>
                    <a:pt x="47470" y="1596"/>
                    <a:pt x="47518" y="1584"/>
                  </a:cubicBezTo>
                  <a:cubicBezTo>
                    <a:pt x="47530" y="1561"/>
                    <a:pt x="47673" y="1537"/>
                    <a:pt x="47673" y="1513"/>
                  </a:cubicBezTo>
                  <a:close/>
                  <a:moveTo>
                    <a:pt x="52078" y="1299"/>
                  </a:moveTo>
                  <a:cubicBezTo>
                    <a:pt x="52102" y="1299"/>
                    <a:pt x="52233" y="1239"/>
                    <a:pt x="52233" y="1227"/>
                  </a:cubicBezTo>
                  <a:cubicBezTo>
                    <a:pt x="52233" y="1215"/>
                    <a:pt x="52114" y="1156"/>
                    <a:pt x="52090" y="1144"/>
                  </a:cubicBezTo>
                  <a:cubicBezTo>
                    <a:pt x="52066" y="1120"/>
                    <a:pt x="51971" y="1084"/>
                    <a:pt x="51959" y="1061"/>
                  </a:cubicBezTo>
                  <a:cubicBezTo>
                    <a:pt x="51947" y="1037"/>
                    <a:pt x="52102" y="1001"/>
                    <a:pt x="52114" y="977"/>
                  </a:cubicBezTo>
                  <a:cubicBezTo>
                    <a:pt x="52114" y="953"/>
                    <a:pt x="51983" y="918"/>
                    <a:pt x="51971" y="894"/>
                  </a:cubicBezTo>
                  <a:cubicBezTo>
                    <a:pt x="51935" y="930"/>
                    <a:pt x="51852" y="942"/>
                    <a:pt x="51816" y="977"/>
                  </a:cubicBezTo>
                  <a:cubicBezTo>
                    <a:pt x="51804" y="977"/>
                    <a:pt x="51959" y="1049"/>
                    <a:pt x="51959" y="1061"/>
                  </a:cubicBezTo>
                  <a:cubicBezTo>
                    <a:pt x="51959" y="1084"/>
                    <a:pt x="51816" y="1108"/>
                    <a:pt x="51804" y="1132"/>
                  </a:cubicBezTo>
                  <a:cubicBezTo>
                    <a:pt x="51792" y="1168"/>
                    <a:pt x="51661" y="1180"/>
                    <a:pt x="51650" y="1215"/>
                  </a:cubicBezTo>
                  <a:cubicBezTo>
                    <a:pt x="51650" y="1227"/>
                    <a:pt x="51769" y="1287"/>
                    <a:pt x="51792" y="1299"/>
                  </a:cubicBezTo>
                  <a:lnTo>
                    <a:pt x="51923" y="1382"/>
                  </a:lnTo>
                  <a:close/>
                  <a:moveTo>
                    <a:pt x="54019" y="953"/>
                  </a:moveTo>
                  <a:cubicBezTo>
                    <a:pt x="54007" y="953"/>
                    <a:pt x="54138" y="1025"/>
                    <a:pt x="54150" y="1037"/>
                  </a:cubicBezTo>
                  <a:cubicBezTo>
                    <a:pt x="54174" y="1037"/>
                    <a:pt x="54281" y="965"/>
                    <a:pt x="54305" y="953"/>
                  </a:cubicBezTo>
                  <a:cubicBezTo>
                    <a:pt x="54340" y="953"/>
                    <a:pt x="54400" y="1037"/>
                    <a:pt x="54448" y="1037"/>
                  </a:cubicBezTo>
                  <a:cubicBezTo>
                    <a:pt x="54495" y="1049"/>
                    <a:pt x="54543" y="965"/>
                    <a:pt x="54602" y="965"/>
                  </a:cubicBezTo>
                  <a:cubicBezTo>
                    <a:pt x="54638" y="965"/>
                    <a:pt x="54686" y="1049"/>
                    <a:pt x="54733" y="1049"/>
                  </a:cubicBezTo>
                  <a:cubicBezTo>
                    <a:pt x="54781" y="1049"/>
                    <a:pt x="54840" y="977"/>
                    <a:pt x="54888" y="977"/>
                  </a:cubicBezTo>
                  <a:cubicBezTo>
                    <a:pt x="54936" y="977"/>
                    <a:pt x="54983" y="1061"/>
                    <a:pt x="55031" y="1061"/>
                  </a:cubicBezTo>
                  <a:cubicBezTo>
                    <a:pt x="55079" y="1061"/>
                    <a:pt x="55126" y="989"/>
                    <a:pt x="55186" y="977"/>
                  </a:cubicBezTo>
                  <a:cubicBezTo>
                    <a:pt x="55126" y="965"/>
                    <a:pt x="55090" y="906"/>
                    <a:pt x="55043" y="894"/>
                  </a:cubicBezTo>
                  <a:cubicBezTo>
                    <a:pt x="54995" y="894"/>
                    <a:pt x="54936" y="977"/>
                    <a:pt x="54888" y="977"/>
                  </a:cubicBezTo>
                  <a:cubicBezTo>
                    <a:pt x="54840" y="965"/>
                    <a:pt x="54793" y="894"/>
                    <a:pt x="54745" y="894"/>
                  </a:cubicBezTo>
                  <a:cubicBezTo>
                    <a:pt x="54698" y="882"/>
                    <a:pt x="54650" y="965"/>
                    <a:pt x="54602" y="965"/>
                  </a:cubicBezTo>
                  <a:cubicBezTo>
                    <a:pt x="54543" y="965"/>
                    <a:pt x="54507" y="882"/>
                    <a:pt x="54459" y="882"/>
                  </a:cubicBezTo>
                  <a:cubicBezTo>
                    <a:pt x="54412" y="870"/>
                    <a:pt x="54364" y="799"/>
                    <a:pt x="54317" y="799"/>
                  </a:cubicBezTo>
                  <a:cubicBezTo>
                    <a:pt x="54269" y="799"/>
                    <a:pt x="54209" y="870"/>
                    <a:pt x="54162" y="870"/>
                  </a:cubicBezTo>
                  <a:cubicBezTo>
                    <a:pt x="54150" y="894"/>
                    <a:pt x="54019" y="918"/>
                    <a:pt x="54019" y="953"/>
                  </a:cubicBezTo>
                  <a:close/>
                  <a:moveTo>
                    <a:pt x="55150" y="1299"/>
                  </a:moveTo>
                  <a:cubicBezTo>
                    <a:pt x="55186" y="1299"/>
                    <a:pt x="55281" y="1239"/>
                    <a:pt x="55305" y="1227"/>
                  </a:cubicBezTo>
                  <a:cubicBezTo>
                    <a:pt x="55352" y="1203"/>
                    <a:pt x="55412" y="1180"/>
                    <a:pt x="55460" y="1144"/>
                  </a:cubicBezTo>
                  <a:lnTo>
                    <a:pt x="55769" y="1001"/>
                  </a:lnTo>
                  <a:cubicBezTo>
                    <a:pt x="55769" y="1013"/>
                    <a:pt x="55912" y="1061"/>
                    <a:pt x="55900" y="1084"/>
                  </a:cubicBezTo>
                  <a:cubicBezTo>
                    <a:pt x="55888" y="1096"/>
                    <a:pt x="55781" y="1144"/>
                    <a:pt x="55745" y="1156"/>
                  </a:cubicBezTo>
                  <a:cubicBezTo>
                    <a:pt x="55733" y="1168"/>
                    <a:pt x="55602" y="1215"/>
                    <a:pt x="55602" y="1239"/>
                  </a:cubicBezTo>
                  <a:cubicBezTo>
                    <a:pt x="55591" y="1263"/>
                    <a:pt x="55733" y="1287"/>
                    <a:pt x="55733" y="1323"/>
                  </a:cubicBezTo>
                  <a:lnTo>
                    <a:pt x="55888" y="1239"/>
                  </a:lnTo>
                  <a:cubicBezTo>
                    <a:pt x="55924" y="1227"/>
                    <a:pt x="56019" y="1192"/>
                    <a:pt x="56043" y="1168"/>
                  </a:cubicBezTo>
                  <a:cubicBezTo>
                    <a:pt x="56055" y="1156"/>
                    <a:pt x="55912" y="1096"/>
                    <a:pt x="55900" y="1084"/>
                  </a:cubicBezTo>
                  <a:cubicBezTo>
                    <a:pt x="55900" y="1061"/>
                    <a:pt x="56055" y="1025"/>
                    <a:pt x="56055" y="1001"/>
                  </a:cubicBezTo>
                  <a:cubicBezTo>
                    <a:pt x="56055" y="989"/>
                    <a:pt x="55936" y="930"/>
                    <a:pt x="55912" y="918"/>
                  </a:cubicBezTo>
                  <a:cubicBezTo>
                    <a:pt x="55900" y="918"/>
                    <a:pt x="55793" y="1001"/>
                    <a:pt x="55769" y="1001"/>
                  </a:cubicBezTo>
                  <a:cubicBezTo>
                    <a:pt x="55733" y="1001"/>
                    <a:pt x="55650" y="906"/>
                    <a:pt x="55626" y="906"/>
                  </a:cubicBezTo>
                  <a:cubicBezTo>
                    <a:pt x="55579" y="918"/>
                    <a:pt x="55507" y="965"/>
                    <a:pt x="55471" y="989"/>
                  </a:cubicBezTo>
                  <a:lnTo>
                    <a:pt x="55317" y="1061"/>
                  </a:lnTo>
                  <a:cubicBezTo>
                    <a:pt x="55269" y="1096"/>
                    <a:pt x="55210" y="1120"/>
                    <a:pt x="55162" y="1144"/>
                  </a:cubicBezTo>
                  <a:cubicBezTo>
                    <a:pt x="55114" y="1168"/>
                    <a:pt x="55067" y="1192"/>
                    <a:pt x="55019" y="1215"/>
                  </a:cubicBezTo>
                  <a:cubicBezTo>
                    <a:pt x="55055" y="1227"/>
                    <a:pt x="55114" y="1311"/>
                    <a:pt x="55150" y="1299"/>
                  </a:cubicBezTo>
                  <a:close/>
                  <a:moveTo>
                    <a:pt x="57055" y="1275"/>
                  </a:moveTo>
                  <a:cubicBezTo>
                    <a:pt x="57067" y="1275"/>
                    <a:pt x="57210" y="1203"/>
                    <a:pt x="57210" y="1192"/>
                  </a:cubicBezTo>
                  <a:cubicBezTo>
                    <a:pt x="57210" y="1192"/>
                    <a:pt x="57079" y="1108"/>
                    <a:pt x="57067" y="1108"/>
                  </a:cubicBezTo>
                  <a:cubicBezTo>
                    <a:pt x="57031" y="1108"/>
                    <a:pt x="56960" y="1192"/>
                    <a:pt x="56912" y="1192"/>
                  </a:cubicBezTo>
                  <a:cubicBezTo>
                    <a:pt x="56865" y="1192"/>
                    <a:pt x="56829" y="1108"/>
                    <a:pt x="56781" y="1108"/>
                  </a:cubicBezTo>
                  <a:cubicBezTo>
                    <a:pt x="56734" y="1096"/>
                    <a:pt x="56686" y="1025"/>
                    <a:pt x="56638" y="1025"/>
                  </a:cubicBezTo>
                  <a:cubicBezTo>
                    <a:pt x="56626" y="1025"/>
                    <a:pt x="56484" y="1096"/>
                    <a:pt x="56484" y="1096"/>
                  </a:cubicBezTo>
                  <a:cubicBezTo>
                    <a:pt x="56484" y="1108"/>
                    <a:pt x="56603" y="1168"/>
                    <a:pt x="56626" y="1180"/>
                  </a:cubicBezTo>
                  <a:cubicBezTo>
                    <a:pt x="56662" y="1203"/>
                    <a:pt x="56722" y="1251"/>
                    <a:pt x="56769" y="1263"/>
                  </a:cubicBezTo>
                  <a:cubicBezTo>
                    <a:pt x="56793" y="1275"/>
                    <a:pt x="56888" y="1180"/>
                    <a:pt x="56912" y="1192"/>
                  </a:cubicBezTo>
                  <a:cubicBezTo>
                    <a:pt x="56960" y="1192"/>
                    <a:pt x="57007" y="1275"/>
                    <a:pt x="57055" y="1275"/>
                  </a:cubicBezTo>
                  <a:close/>
                  <a:moveTo>
                    <a:pt x="58246" y="977"/>
                  </a:moveTo>
                  <a:cubicBezTo>
                    <a:pt x="58269" y="977"/>
                    <a:pt x="58377" y="1049"/>
                    <a:pt x="58389" y="1061"/>
                  </a:cubicBezTo>
                  <a:cubicBezTo>
                    <a:pt x="58400" y="1073"/>
                    <a:pt x="58246" y="1132"/>
                    <a:pt x="58234" y="1144"/>
                  </a:cubicBezTo>
                  <a:cubicBezTo>
                    <a:pt x="58234" y="1168"/>
                    <a:pt x="58377" y="1203"/>
                    <a:pt x="58377" y="1227"/>
                  </a:cubicBezTo>
                  <a:cubicBezTo>
                    <a:pt x="58377" y="1251"/>
                    <a:pt x="58234" y="1275"/>
                    <a:pt x="58222" y="1299"/>
                  </a:cubicBezTo>
                  <a:cubicBezTo>
                    <a:pt x="58281" y="1311"/>
                    <a:pt x="58305" y="1382"/>
                    <a:pt x="58365" y="1394"/>
                  </a:cubicBezTo>
                  <a:cubicBezTo>
                    <a:pt x="58377" y="1394"/>
                    <a:pt x="58519" y="1323"/>
                    <a:pt x="58519" y="1311"/>
                  </a:cubicBezTo>
                  <a:cubicBezTo>
                    <a:pt x="58519" y="1287"/>
                    <a:pt x="58365" y="1251"/>
                    <a:pt x="58377" y="1227"/>
                  </a:cubicBezTo>
                  <a:cubicBezTo>
                    <a:pt x="58400" y="1192"/>
                    <a:pt x="58519" y="1180"/>
                    <a:pt x="58531" y="1156"/>
                  </a:cubicBezTo>
                  <a:cubicBezTo>
                    <a:pt x="58543" y="1132"/>
                    <a:pt x="58389" y="1084"/>
                    <a:pt x="58389" y="1061"/>
                  </a:cubicBezTo>
                  <a:cubicBezTo>
                    <a:pt x="58389" y="1037"/>
                    <a:pt x="58531" y="1013"/>
                    <a:pt x="58543" y="989"/>
                  </a:cubicBezTo>
                  <a:cubicBezTo>
                    <a:pt x="58555" y="965"/>
                    <a:pt x="58698" y="942"/>
                    <a:pt x="58698" y="906"/>
                  </a:cubicBezTo>
                  <a:cubicBezTo>
                    <a:pt x="58698" y="882"/>
                    <a:pt x="58567" y="858"/>
                    <a:pt x="58555" y="822"/>
                  </a:cubicBezTo>
                  <a:lnTo>
                    <a:pt x="58400" y="906"/>
                  </a:lnTo>
                  <a:cubicBezTo>
                    <a:pt x="58365" y="930"/>
                    <a:pt x="58305" y="965"/>
                    <a:pt x="58246" y="977"/>
                  </a:cubicBezTo>
                  <a:cubicBezTo>
                    <a:pt x="58234" y="989"/>
                    <a:pt x="58138" y="894"/>
                    <a:pt x="58115" y="894"/>
                  </a:cubicBezTo>
                  <a:cubicBezTo>
                    <a:pt x="58103" y="894"/>
                    <a:pt x="57960" y="965"/>
                    <a:pt x="57960" y="977"/>
                  </a:cubicBezTo>
                  <a:cubicBezTo>
                    <a:pt x="57960" y="1001"/>
                    <a:pt x="58091" y="1025"/>
                    <a:pt x="58103" y="1061"/>
                  </a:cubicBezTo>
                  <a:cubicBezTo>
                    <a:pt x="58150" y="1049"/>
                    <a:pt x="58198" y="977"/>
                    <a:pt x="58246" y="977"/>
                  </a:cubicBezTo>
                  <a:close/>
                  <a:moveTo>
                    <a:pt x="60532" y="1692"/>
                  </a:moveTo>
                  <a:cubicBezTo>
                    <a:pt x="60579" y="1692"/>
                    <a:pt x="60627" y="1775"/>
                    <a:pt x="60675" y="1775"/>
                  </a:cubicBezTo>
                  <a:cubicBezTo>
                    <a:pt x="60722" y="1775"/>
                    <a:pt x="60770" y="1692"/>
                    <a:pt x="60817" y="1692"/>
                  </a:cubicBezTo>
                  <a:cubicBezTo>
                    <a:pt x="60853" y="1692"/>
                    <a:pt x="60936" y="1787"/>
                    <a:pt x="60960" y="1787"/>
                  </a:cubicBezTo>
                  <a:cubicBezTo>
                    <a:pt x="61008" y="1775"/>
                    <a:pt x="61079" y="1727"/>
                    <a:pt x="61115" y="1704"/>
                  </a:cubicBezTo>
                  <a:lnTo>
                    <a:pt x="61270" y="1632"/>
                  </a:lnTo>
                  <a:lnTo>
                    <a:pt x="60984" y="1454"/>
                  </a:lnTo>
                  <a:lnTo>
                    <a:pt x="60841" y="1537"/>
                  </a:lnTo>
                  <a:lnTo>
                    <a:pt x="60686" y="1608"/>
                  </a:lnTo>
                  <a:cubicBezTo>
                    <a:pt x="60639" y="1632"/>
                    <a:pt x="60579" y="1668"/>
                    <a:pt x="60532" y="1692"/>
                  </a:cubicBezTo>
                  <a:cubicBezTo>
                    <a:pt x="60520" y="1692"/>
                    <a:pt x="60413" y="1608"/>
                    <a:pt x="60389" y="1608"/>
                  </a:cubicBezTo>
                  <a:cubicBezTo>
                    <a:pt x="60389" y="1608"/>
                    <a:pt x="60234" y="1680"/>
                    <a:pt x="60234" y="1680"/>
                  </a:cubicBezTo>
                  <a:cubicBezTo>
                    <a:pt x="60234" y="1704"/>
                    <a:pt x="60365" y="1739"/>
                    <a:pt x="60377" y="1763"/>
                  </a:cubicBezTo>
                  <a:cubicBezTo>
                    <a:pt x="60424" y="1763"/>
                    <a:pt x="60484" y="1692"/>
                    <a:pt x="60532" y="1692"/>
                  </a:cubicBezTo>
                  <a:close/>
                  <a:moveTo>
                    <a:pt x="60722" y="1132"/>
                  </a:moveTo>
                  <a:cubicBezTo>
                    <a:pt x="60734" y="1132"/>
                    <a:pt x="60877" y="1061"/>
                    <a:pt x="60877" y="1049"/>
                  </a:cubicBezTo>
                  <a:cubicBezTo>
                    <a:pt x="60877" y="1049"/>
                    <a:pt x="60746" y="965"/>
                    <a:pt x="60734" y="965"/>
                  </a:cubicBezTo>
                  <a:cubicBezTo>
                    <a:pt x="60686" y="965"/>
                    <a:pt x="60639" y="1037"/>
                    <a:pt x="60591" y="1037"/>
                  </a:cubicBezTo>
                  <a:cubicBezTo>
                    <a:pt x="60555" y="1049"/>
                    <a:pt x="60472" y="953"/>
                    <a:pt x="60448" y="953"/>
                  </a:cubicBezTo>
                  <a:cubicBezTo>
                    <a:pt x="60401" y="965"/>
                    <a:pt x="60329" y="1013"/>
                    <a:pt x="60294" y="1037"/>
                  </a:cubicBezTo>
                  <a:cubicBezTo>
                    <a:pt x="60246" y="1061"/>
                    <a:pt x="60174" y="1084"/>
                    <a:pt x="60139" y="1108"/>
                  </a:cubicBezTo>
                  <a:cubicBezTo>
                    <a:pt x="60115" y="1132"/>
                    <a:pt x="59996" y="1168"/>
                    <a:pt x="59984" y="1192"/>
                  </a:cubicBezTo>
                  <a:cubicBezTo>
                    <a:pt x="59984" y="1192"/>
                    <a:pt x="60115" y="1275"/>
                    <a:pt x="60127" y="1275"/>
                  </a:cubicBezTo>
                  <a:cubicBezTo>
                    <a:pt x="60174" y="1275"/>
                    <a:pt x="60234" y="1203"/>
                    <a:pt x="60282" y="1192"/>
                  </a:cubicBezTo>
                  <a:cubicBezTo>
                    <a:pt x="60317" y="1192"/>
                    <a:pt x="60413" y="1132"/>
                    <a:pt x="60436" y="1120"/>
                  </a:cubicBezTo>
                  <a:cubicBezTo>
                    <a:pt x="60484" y="1096"/>
                    <a:pt x="60532" y="1061"/>
                    <a:pt x="60591" y="1037"/>
                  </a:cubicBezTo>
                  <a:cubicBezTo>
                    <a:pt x="60603" y="1037"/>
                    <a:pt x="60710" y="1132"/>
                    <a:pt x="60722" y="1132"/>
                  </a:cubicBezTo>
                  <a:close/>
                  <a:moveTo>
                    <a:pt x="66116" y="1346"/>
                  </a:moveTo>
                  <a:cubicBezTo>
                    <a:pt x="66128" y="1334"/>
                    <a:pt x="65973" y="1287"/>
                    <a:pt x="65973" y="1263"/>
                  </a:cubicBezTo>
                  <a:cubicBezTo>
                    <a:pt x="65985" y="1239"/>
                    <a:pt x="66128" y="1215"/>
                    <a:pt x="66128" y="1192"/>
                  </a:cubicBezTo>
                  <a:cubicBezTo>
                    <a:pt x="66139" y="1156"/>
                    <a:pt x="65997" y="1132"/>
                    <a:pt x="65997" y="1108"/>
                  </a:cubicBezTo>
                  <a:cubicBezTo>
                    <a:pt x="65985" y="1084"/>
                    <a:pt x="66139" y="1049"/>
                    <a:pt x="66139" y="1025"/>
                  </a:cubicBezTo>
                  <a:cubicBezTo>
                    <a:pt x="66151" y="1001"/>
                    <a:pt x="66009" y="965"/>
                    <a:pt x="66009" y="942"/>
                  </a:cubicBezTo>
                  <a:cubicBezTo>
                    <a:pt x="65985" y="977"/>
                    <a:pt x="65866" y="989"/>
                    <a:pt x="65854" y="1025"/>
                  </a:cubicBezTo>
                  <a:cubicBezTo>
                    <a:pt x="65842" y="1037"/>
                    <a:pt x="65997" y="1084"/>
                    <a:pt x="65997" y="1108"/>
                  </a:cubicBezTo>
                  <a:cubicBezTo>
                    <a:pt x="65985" y="1132"/>
                    <a:pt x="65842" y="1156"/>
                    <a:pt x="65842" y="1180"/>
                  </a:cubicBezTo>
                  <a:cubicBezTo>
                    <a:pt x="65842" y="1203"/>
                    <a:pt x="65973" y="1239"/>
                    <a:pt x="65973" y="1263"/>
                  </a:cubicBezTo>
                  <a:cubicBezTo>
                    <a:pt x="65985" y="1287"/>
                    <a:pt x="65830" y="1323"/>
                    <a:pt x="65830" y="1346"/>
                  </a:cubicBezTo>
                  <a:cubicBezTo>
                    <a:pt x="65818" y="1370"/>
                    <a:pt x="65961" y="1406"/>
                    <a:pt x="65961" y="1430"/>
                  </a:cubicBezTo>
                  <a:cubicBezTo>
                    <a:pt x="65985" y="1394"/>
                    <a:pt x="66104" y="1382"/>
                    <a:pt x="66116" y="1346"/>
                  </a:cubicBezTo>
                  <a:close/>
                  <a:moveTo>
                    <a:pt x="69045" y="1263"/>
                  </a:moveTo>
                  <a:cubicBezTo>
                    <a:pt x="69057" y="1239"/>
                    <a:pt x="68914" y="1203"/>
                    <a:pt x="68914" y="1180"/>
                  </a:cubicBezTo>
                  <a:cubicBezTo>
                    <a:pt x="68961" y="1156"/>
                    <a:pt x="69009" y="1132"/>
                    <a:pt x="69068" y="1108"/>
                  </a:cubicBezTo>
                  <a:cubicBezTo>
                    <a:pt x="69116" y="1108"/>
                    <a:pt x="69152" y="1192"/>
                    <a:pt x="69199" y="1192"/>
                  </a:cubicBezTo>
                  <a:cubicBezTo>
                    <a:pt x="69247" y="1192"/>
                    <a:pt x="69307" y="1120"/>
                    <a:pt x="69354" y="1108"/>
                  </a:cubicBezTo>
                  <a:cubicBezTo>
                    <a:pt x="69307" y="1096"/>
                    <a:pt x="69271" y="1037"/>
                    <a:pt x="69211" y="1025"/>
                  </a:cubicBezTo>
                  <a:cubicBezTo>
                    <a:pt x="69176" y="1025"/>
                    <a:pt x="69104" y="1108"/>
                    <a:pt x="69068" y="1108"/>
                  </a:cubicBezTo>
                  <a:cubicBezTo>
                    <a:pt x="69021" y="1108"/>
                    <a:pt x="68973" y="1013"/>
                    <a:pt x="68926" y="1025"/>
                  </a:cubicBezTo>
                  <a:cubicBezTo>
                    <a:pt x="68866" y="1025"/>
                    <a:pt x="68830" y="1096"/>
                    <a:pt x="68771" y="1096"/>
                  </a:cubicBezTo>
                  <a:cubicBezTo>
                    <a:pt x="68735" y="1096"/>
                    <a:pt x="68676" y="1013"/>
                    <a:pt x="68628" y="1013"/>
                  </a:cubicBezTo>
                  <a:cubicBezTo>
                    <a:pt x="68580" y="1013"/>
                    <a:pt x="68533" y="1084"/>
                    <a:pt x="68485" y="1084"/>
                  </a:cubicBezTo>
                  <a:cubicBezTo>
                    <a:pt x="68533" y="1096"/>
                    <a:pt x="68568" y="1168"/>
                    <a:pt x="68616" y="1168"/>
                  </a:cubicBezTo>
                  <a:cubicBezTo>
                    <a:pt x="68652" y="1180"/>
                    <a:pt x="68735" y="1096"/>
                    <a:pt x="68771" y="1096"/>
                  </a:cubicBezTo>
                  <a:cubicBezTo>
                    <a:pt x="68818" y="1096"/>
                    <a:pt x="68866" y="1180"/>
                    <a:pt x="68914" y="1180"/>
                  </a:cubicBezTo>
                  <a:cubicBezTo>
                    <a:pt x="68902" y="1203"/>
                    <a:pt x="68759" y="1227"/>
                    <a:pt x="68759" y="1263"/>
                  </a:cubicBezTo>
                  <a:cubicBezTo>
                    <a:pt x="68759" y="1287"/>
                    <a:pt x="68890" y="1311"/>
                    <a:pt x="68902" y="1346"/>
                  </a:cubicBezTo>
                  <a:cubicBezTo>
                    <a:pt x="68914" y="1311"/>
                    <a:pt x="69045" y="1287"/>
                    <a:pt x="69045" y="1263"/>
                  </a:cubicBezTo>
                  <a:close/>
                  <a:moveTo>
                    <a:pt x="71331" y="1977"/>
                  </a:moveTo>
                  <a:cubicBezTo>
                    <a:pt x="71378" y="1954"/>
                    <a:pt x="71426" y="1918"/>
                    <a:pt x="71485" y="1894"/>
                  </a:cubicBezTo>
                  <a:cubicBezTo>
                    <a:pt x="71581" y="1846"/>
                    <a:pt x="71688" y="1799"/>
                    <a:pt x="71783" y="1739"/>
                  </a:cubicBezTo>
                  <a:cubicBezTo>
                    <a:pt x="71831" y="1715"/>
                    <a:pt x="71914" y="1692"/>
                    <a:pt x="71938" y="1668"/>
                  </a:cubicBezTo>
                  <a:cubicBezTo>
                    <a:pt x="71950" y="1656"/>
                    <a:pt x="71795" y="1596"/>
                    <a:pt x="71807" y="1584"/>
                  </a:cubicBezTo>
                  <a:cubicBezTo>
                    <a:pt x="71807" y="1561"/>
                    <a:pt x="71938" y="1513"/>
                    <a:pt x="71950" y="1501"/>
                  </a:cubicBezTo>
                  <a:cubicBezTo>
                    <a:pt x="71985" y="1489"/>
                    <a:pt x="72093" y="1454"/>
                    <a:pt x="72105" y="1430"/>
                  </a:cubicBezTo>
                  <a:cubicBezTo>
                    <a:pt x="72116" y="1406"/>
                    <a:pt x="71962" y="1358"/>
                    <a:pt x="71962" y="1346"/>
                  </a:cubicBezTo>
                  <a:cubicBezTo>
                    <a:pt x="71974" y="1311"/>
                    <a:pt x="72105" y="1287"/>
                    <a:pt x="72116" y="1263"/>
                  </a:cubicBezTo>
                  <a:cubicBezTo>
                    <a:pt x="72069" y="1251"/>
                    <a:pt x="72033" y="1180"/>
                    <a:pt x="71985" y="1180"/>
                  </a:cubicBezTo>
                  <a:cubicBezTo>
                    <a:pt x="71974" y="1180"/>
                    <a:pt x="71831" y="1251"/>
                    <a:pt x="71831" y="1263"/>
                  </a:cubicBezTo>
                  <a:cubicBezTo>
                    <a:pt x="71831" y="1275"/>
                    <a:pt x="71974" y="1334"/>
                    <a:pt x="71962" y="1346"/>
                  </a:cubicBezTo>
                  <a:cubicBezTo>
                    <a:pt x="71950" y="1370"/>
                    <a:pt x="71854" y="1394"/>
                    <a:pt x="71819" y="1418"/>
                  </a:cubicBezTo>
                  <a:cubicBezTo>
                    <a:pt x="71783" y="1442"/>
                    <a:pt x="71688" y="1477"/>
                    <a:pt x="71664" y="1501"/>
                  </a:cubicBezTo>
                  <a:cubicBezTo>
                    <a:pt x="71652" y="1513"/>
                    <a:pt x="71807" y="1561"/>
                    <a:pt x="71807" y="1584"/>
                  </a:cubicBezTo>
                  <a:cubicBezTo>
                    <a:pt x="71795" y="1596"/>
                    <a:pt x="71664" y="1644"/>
                    <a:pt x="71652" y="1656"/>
                  </a:cubicBezTo>
                  <a:cubicBezTo>
                    <a:pt x="71628" y="1668"/>
                    <a:pt x="71521" y="1739"/>
                    <a:pt x="71497" y="1739"/>
                  </a:cubicBezTo>
                  <a:cubicBezTo>
                    <a:pt x="71462" y="1739"/>
                    <a:pt x="71378" y="1644"/>
                    <a:pt x="71354" y="1656"/>
                  </a:cubicBezTo>
                  <a:cubicBezTo>
                    <a:pt x="71307" y="1656"/>
                    <a:pt x="71235" y="1704"/>
                    <a:pt x="71200" y="1727"/>
                  </a:cubicBezTo>
                  <a:lnTo>
                    <a:pt x="71045" y="1811"/>
                  </a:lnTo>
                  <a:close/>
                  <a:moveTo>
                    <a:pt x="70938" y="1394"/>
                  </a:moveTo>
                  <a:cubicBezTo>
                    <a:pt x="70973" y="1406"/>
                    <a:pt x="71045" y="1477"/>
                    <a:pt x="71081" y="1477"/>
                  </a:cubicBezTo>
                  <a:cubicBezTo>
                    <a:pt x="71092" y="1477"/>
                    <a:pt x="71235" y="1406"/>
                    <a:pt x="71235" y="1406"/>
                  </a:cubicBezTo>
                  <a:cubicBezTo>
                    <a:pt x="71235" y="1394"/>
                    <a:pt x="71116" y="1334"/>
                    <a:pt x="71092" y="1323"/>
                  </a:cubicBezTo>
                  <a:cubicBezTo>
                    <a:pt x="71057" y="1299"/>
                    <a:pt x="70997" y="1239"/>
                    <a:pt x="70950" y="1239"/>
                  </a:cubicBezTo>
                  <a:cubicBezTo>
                    <a:pt x="70926" y="1227"/>
                    <a:pt x="70831" y="1311"/>
                    <a:pt x="70795" y="1311"/>
                  </a:cubicBezTo>
                  <a:cubicBezTo>
                    <a:pt x="70771" y="1311"/>
                    <a:pt x="70688" y="1227"/>
                    <a:pt x="70664" y="1227"/>
                  </a:cubicBezTo>
                  <a:cubicBezTo>
                    <a:pt x="70640" y="1227"/>
                    <a:pt x="70509" y="1299"/>
                    <a:pt x="70509" y="1299"/>
                  </a:cubicBezTo>
                  <a:cubicBezTo>
                    <a:pt x="70509" y="1311"/>
                    <a:pt x="70640" y="1394"/>
                    <a:pt x="70652" y="1394"/>
                  </a:cubicBezTo>
                  <a:cubicBezTo>
                    <a:pt x="70676" y="1394"/>
                    <a:pt x="70771" y="1311"/>
                    <a:pt x="70795" y="1311"/>
                  </a:cubicBezTo>
                  <a:cubicBezTo>
                    <a:pt x="70854" y="1323"/>
                    <a:pt x="70890" y="1382"/>
                    <a:pt x="70938" y="1394"/>
                  </a:cubicBezTo>
                  <a:close/>
                  <a:moveTo>
                    <a:pt x="77331" y="1894"/>
                  </a:moveTo>
                  <a:cubicBezTo>
                    <a:pt x="77284" y="1894"/>
                    <a:pt x="77236" y="1811"/>
                    <a:pt x="77188" y="1799"/>
                  </a:cubicBezTo>
                  <a:cubicBezTo>
                    <a:pt x="77188" y="1799"/>
                    <a:pt x="77046" y="1882"/>
                    <a:pt x="77046" y="1882"/>
                  </a:cubicBezTo>
                  <a:cubicBezTo>
                    <a:pt x="77034" y="1894"/>
                    <a:pt x="77165" y="1965"/>
                    <a:pt x="77177" y="1965"/>
                  </a:cubicBezTo>
                  <a:cubicBezTo>
                    <a:pt x="77212" y="1977"/>
                    <a:pt x="77296" y="1894"/>
                    <a:pt x="77331" y="1894"/>
                  </a:cubicBezTo>
                  <a:cubicBezTo>
                    <a:pt x="77355" y="1894"/>
                    <a:pt x="77450" y="1977"/>
                    <a:pt x="77474" y="1977"/>
                  </a:cubicBezTo>
                  <a:cubicBezTo>
                    <a:pt x="77522" y="1965"/>
                    <a:pt x="77593" y="1918"/>
                    <a:pt x="77629" y="1894"/>
                  </a:cubicBezTo>
                  <a:cubicBezTo>
                    <a:pt x="77641" y="1882"/>
                    <a:pt x="77772" y="1835"/>
                    <a:pt x="77772" y="1823"/>
                  </a:cubicBezTo>
                  <a:cubicBezTo>
                    <a:pt x="77784" y="1799"/>
                    <a:pt x="77641" y="1763"/>
                    <a:pt x="77641" y="1739"/>
                  </a:cubicBezTo>
                  <a:cubicBezTo>
                    <a:pt x="77593" y="1727"/>
                    <a:pt x="77546" y="1656"/>
                    <a:pt x="77498" y="1656"/>
                  </a:cubicBezTo>
                  <a:cubicBezTo>
                    <a:pt x="77486" y="1656"/>
                    <a:pt x="77343" y="1727"/>
                    <a:pt x="77343" y="1727"/>
                  </a:cubicBezTo>
                  <a:cubicBezTo>
                    <a:pt x="77355" y="1763"/>
                    <a:pt x="77474" y="1787"/>
                    <a:pt x="77486" y="1811"/>
                  </a:cubicBezTo>
                  <a:cubicBezTo>
                    <a:pt x="77427" y="1823"/>
                    <a:pt x="77391" y="1882"/>
                    <a:pt x="77331" y="1894"/>
                  </a:cubicBezTo>
                  <a:close/>
                  <a:moveTo>
                    <a:pt x="76653" y="1299"/>
                  </a:moveTo>
                  <a:cubicBezTo>
                    <a:pt x="76653" y="1334"/>
                    <a:pt x="76510" y="1358"/>
                    <a:pt x="76498" y="1382"/>
                  </a:cubicBezTo>
                  <a:cubicBezTo>
                    <a:pt x="76498" y="1382"/>
                    <a:pt x="76629" y="1465"/>
                    <a:pt x="76641" y="1465"/>
                  </a:cubicBezTo>
                  <a:cubicBezTo>
                    <a:pt x="76688" y="1465"/>
                    <a:pt x="76736" y="1394"/>
                    <a:pt x="76796" y="1394"/>
                  </a:cubicBezTo>
                  <a:cubicBezTo>
                    <a:pt x="76784" y="1394"/>
                    <a:pt x="76653" y="1311"/>
                    <a:pt x="76653" y="1299"/>
                  </a:cubicBezTo>
                  <a:cubicBezTo>
                    <a:pt x="76653" y="1299"/>
                    <a:pt x="76784" y="1227"/>
                    <a:pt x="76807" y="1227"/>
                  </a:cubicBezTo>
                  <a:cubicBezTo>
                    <a:pt x="76831" y="1227"/>
                    <a:pt x="76915" y="1311"/>
                    <a:pt x="76938" y="1311"/>
                  </a:cubicBezTo>
                  <a:cubicBezTo>
                    <a:pt x="76986" y="1311"/>
                    <a:pt x="77046" y="1239"/>
                    <a:pt x="77093" y="1239"/>
                  </a:cubicBezTo>
                  <a:cubicBezTo>
                    <a:pt x="77141" y="1239"/>
                    <a:pt x="77188" y="1311"/>
                    <a:pt x="77236" y="1323"/>
                  </a:cubicBezTo>
                  <a:cubicBezTo>
                    <a:pt x="77248" y="1323"/>
                    <a:pt x="77391" y="1251"/>
                    <a:pt x="77391" y="1239"/>
                  </a:cubicBezTo>
                  <a:cubicBezTo>
                    <a:pt x="77391" y="1239"/>
                    <a:pt x="77248" y="1156"/>
                    <a:pt x="77248" y="1156"/>
                  </a:cubicBezTo>
                  <a:cubicBezTo>
                    <a:pt x="77188" y="1168"/>
                    <a:pt x="77153" y="1215"/>
                    <a:pt x="77093" y="1239"/>
                  </a:cubicBezTo>
                  <a:cubicBezTo>
                    <a:pt x="77046" y="1215"/>
                    <a:pt x="77010" y="1168"/>
                    <a:pt x="76962" y="1156"/>
                  </a:cubicBezTo>
                  <a:cubicBezTo>
                    <a:pt x="76915" y="1132"/>
                    <a:pt x="76867" y="1073"/>
                    <a:pt x="76819" y="1061"/>
                  </a:cubicBezTo>
                  <a:cubicBezTo>
                    <a:pt x="76784" y="1061"/>
                    <a:pt x="76700" y="1144"/>
                    <a:pt x="76665" y="1144"/>
                  </a:cubicBezTo>
                  <a:cubicBezTo>
                    <a:pt x="76641" y="1144"/>
                    <a:pt x="76546" y="1049"/>
                    <a:pt x="76522" y="1061"/>
                  </a:cubicBezTo>
                  <a:cubicBezTo>
                    <a:pt x="76474" y="1073"/>
                    <a:pt x="76403" y="1120"/>
                    <a:pt x="76379" y="1132"/>
                  </a:cubicBezTo>
                  <a:cubicBezTo>
                    <a:pt x="76355" y="1144"/>
                    <a:pt x="76224" y="1192"/>
                    <a:pt x="76224" y="1215"/>
                  </a:cubicBezTo>
                  <a:cubicBezTo>
                    <a:pt x="76212" y="1239"/>
                    <a:pt x="76355" y="1275"/>
                    <a:pt x="76355" y="1299"/>
                  </a:cubicBezTo>
                  <a:cubicBezTo>
                    <a:pt x="76355" y="1275"/>
                    <a:pt x="76510" y="1239"/>
                    <a:pt x="76510" y="1215"/>
                  </a:cubicBezTo>
                  <a:cubicBezTo>
                    <a:pt x="76522" y="1251"/>
                    <a:pt x="76653" y="1275"/>
                    <a:pt x="76653" y="1299"/>
                  </a:cubicBezTo>
                  <a:close/>
                  <a:moveTo>
                    <a:pt x="78927" y="2013"/>
                  </a:moveTo>
                  <a:cubicBezTo>
                    <a:pt x="78974" y="2001"/>
                    <a:pt x="79046" y="1954"/>
                    <a:pt x="79082" y="1930"/>
                  </a:cubicBezTo>
                  <a:cubicBezTo>
                    <a:pt x="79105" y="1918"/>
                    <a:pt x="79236" y="1870"/>
                    <a:pt x="79236" y="1858"/>
                  </a:cubicBezTo>
                  <a:cubicBezTo>
                    <a:pt x="79236" y="1858"/>
                    <a:pt x="79105" y="1775"/>
                    <a:pt x="79093" y="1775"/>
                  </a:cubicBezTo>
                  <a:cubicBezTo>
                    <a:pt x="79082" y="1775"/>
                    <a:pt x="78963" y="1846"/>
                    <a:pt x="78939" y="1846"/>
                  </a:cubicBezTo>
                  <a:cubicBezTo>
                    <a:pt x="78915" y="1870"/>
                    <a:pt x="78832" y="1918"/>
                    <a:pt x="78796" y="1930"/>
                  </a:cubicBezTo>
                  <a:cubicBezTo>
                    <a:pt x="78760" y="1930"/>
                    <a:pt x="78689" y="1846"/>
                    <a:pt x="78653" y="1846"/>
                  </a:cubicBezTo>
                  <a:cubicBezTo>
                    <a:pt x="78641" y="1846"/>
                    <a:pt x="78498" y="1918"/>
                    <a:pt x="78498" y="1918"/>
                  </a:cubicBezTo>
                  <a:cubicBezTo>
                    <a:pt x="78498" y="1930"/>
                    <a:pt x="78629" y="2001"/>
                    <a:pt x="78641" y="2001"/>
                  </a:cubicBezTo>
                  <a:cubicBezTo>
                    <a:pt x="78689" y="2001"/>
                    <a:pt x="78748" y="1930"/>
                    <a:pt x="78796" y="1930"/>
                  </a:cubicBezTo>
                  <a:cubicBezTo>
                    <a:pt x="78820" y="1930"/>
                    <a:pt x="78903" y="2013"/>
                    <a:pt x="78927" y="2013"/>
                  </a:cubicBezTo>
                  <a:close/>
                  <a:moveTo>
                    <a:pt x="78391" y="1513"/>
                  </a:moveTo>
                  <a:cubicBezTo>
                    <a:pt x="78403" y="1513"/>
                    <a:pt x="78534" y="1442"/>
                    <a:pt x="78546" y="1430"/>
                  </a:cubicBezTo>
                  <a:cubicBezTo>
                    <a:pt x="78546" y="1430"/>
                    <a:pt x="78415" y="1346"/>
                    <a:pt x="78403" y="1346"/>
                  </a:cubicBezTo>
                  <a:cubicBezTo>
                    <a:pt x="78367" y="1346"/>
                    <a:pt x="78296" y="1430"/>
                    <a:pt x="78248" y="1430"/>
                  </a:cubicBezTo>
                  <a:cubicBezTo>
                    <a:pt x="78201" y="1430"/>
                    <a:pt x="78165" y="1346"/>
                    <a:pt x="78105" y="1346"/>
                  </a:cubicBezTo>
                  <a:cubicBezTo>
                    <a:pt x="78058" y="1334"/>
                    <a:pt x="78022" y="1263"/>
                    <a:pt x="77974" y="1263"/>
                  </a:cubicBezTo>
                  <a:cubicBezTo>
                    <a:pt x="77962" y="1263"/>
                    <a:pt x="77820" y="1334"/>
                    <a:pt x="77820" y="1334"/>
                  </a:cubicBezTo>
                  <a:cubicBezTo>
                    <a:pt x="77820" y="1346"/>
                    <a:pt x="77939" y="1406"/>
                    <a:pt x="77962" y="1418"/>
                  </a:cubicBezTo>
                  <a:cubicBezTo>
                    <a:pt x="77986" y="1442"/>
                    <a:pt x="78058" y="1501"/>
                    <a:pt x="78093" y="1501"/>
                  </a:cubicBezTo>
                  <a:cubicBezTo>
                    <a:pt x="78129" y="1513"/>
                    <a:pt x="78212" y="1418"/>
                    <a:pt x="78248" y="1430"/>
                  </a:cubicBezTo>
                  <a:cubicBezTo>
                    <a:pt x="78296" y="1442"/>
                    <a:pt x="78343" y="1513"/>
                    <a:pt x="78391" y="1513"/>
                  </a:cubicBezTo>
                  <a:close/>
                  <a:moveTo>
                    <a:pt x="80415" y="1727"/>
                  </a:moveTo>
                  <a:lnTo>
                    <a:pt x="80141" y="1561"/>
                  </a:lnTo>
                  <a:cubicBezTo>
                    <a:pt x="80129" y="1584"/>
                    <a:pt x="79986" y="1608"/>
                    <a:pt x="79986" y="1632"/>
                  </a:cubicBezTo>
                  <a:cubicBezTo>
                    <a:pt x="79986" y="1656"/>
                    <a:pt x="80106" y="1704"/>
                    <a:pt x="80129" y="1715"/>
                  </a:cubicBezTo>
                  <a:cubicBezTo>
                    <a:pt x="80153" y="1751"/>
                    <a:pt x="80225" y="1787"/>
                    <a:pt x="80260" y="1811"/>
                  </a:cubicBezTo>
                  <a:cubicBezTo>
                    <a:pt x="80284" y="1811"/>
                    <a:pt x="80379" y="1894"/>
                    <a:pt x="80403" y="1894"/>
                  </a:cubicBezTo>
                  <a:cubicBezTo>
                    <a:pt x="80451" y="1894"/>
                    <a:pt x="80510" y="1823"/>
                    <a:pt x="80558" y="1811"/>
                  </a:cubicBezTo>
                  <a:close/>
                  <a:moveTo>
                    <a:pt x="79725" y="1299"/>
                  </a:moveTo>
                  <a:cubicBezTo>
                    <a:pt x="79748" y="1311"/>
                    <a:pt x="79844" y="1394"/>
                    <a:pt x="79855" y="1394"/>
                  </a:cubicBezTo>
                  <a:cubicBezTo>
                    <a:pt x="79879" y="1382"/>
                    <a:pt x="80010" y="1323"/>
                    <a:pt x="80010" y="1311"/>
                  </a:cubicBezTo>
                  <a:cubicBezTo>
                    <a:pt x="80010" y="1299"/>
                    <a:pt x="79891" y="1227"/>
                    <a:pt x="79879" y="1227"/>
                  </a:cubicBezTo>
                  <a:cubicBezTo>
                    <a:pt x="79844" y="1215"/>
                    <a:pt x="79772" y="1144"/>
                    <a:pt x="79736" y="1144"/>
                  </a:cubicBezTo>
                  <a:cubicBezTo>
                    <a:pt x="79713" y="1144"/>
                    <a:pt x="79605" y="1203"/>
                    <a:pt x="79582" y="1215"/>
                  </a:cubicBezTo>
                  <a:cubicBezTo>
                    <a:pt x="79558" y="1227"/>
                    <a:pt x="79427" y="1287"/>
                    <a:pt x="79427" y="1299"/>
                  </a:cubicBezTo>
                  <a:cubicBezTo>
                    <a:pt x="79427" y="1323"/>
                    <a:pt x="79558" y="1358"/>
                    <a:pt x="79570" y="1382"/>
                  </a:cubicBezTo>
                  <a:cubicBezTo>
                    <a:pt x="79617" y="1382"/>
                    <a:pt x="79677" y="1299"/>
                    <a:pt x="79725" y="1299"/>
                  </a:cubicBezTo>
                  <a:close/>
                  <a:moveTo>
                    <a:pt x="81118" y="2156"/>
                  </a:moveTo>
                  <a:cubicBezTo>
                    <a:pt x="81129" y="2156"/>
                    <a:pt x="81249" y="2085"/>
                    <a:pt x="81260" y="2073"/>
                  </a:cubicBezTo>
                  <a:lnTo>
                    <a:pt x="81415" y="2001"/>
                  </a:lnTo>
                  <a:cubicBezTo>
                    <a:pt x="81463" y="1977"/>
                    <a:pt x="81522" y="1942"/>
                    <a:pt x="81570" y="1918"/>
                  </a:cubicBezTo>
                  <a:cubicBezTo>
                    <a:pt x="81594" y="1906"/>
                    <a:pt x="81725" y="1858"/>
                    <a:pt x="81725" y="1846"/>
                  </a:cubicBezTo>
                  <a:cubicBezTo>
                    <a:pt x="81725" y="1811"/>
                    <a:pt x="81594" y="1787"/>
                    <a:pt x="81582" y="1763"/>
                  </a:cubicBezTo>
                  <a:cubicBezTo>
                    <a:pt x="81487" y="1811"/>
                    <a:pt x="81379" y="1858"/>
                    <a:pt x="81272" y="1918"/>
                  </a:cubicBezTo>
                  <a:cubicBezTo>
                    <a:pt x="81177" y="1965"/>
                    <a:pt x="81070" y="2013"/>
                    <a:pt x="80975" y="2061"/>
                  </a:cubicBezTo>
                  <a:cubicBezTo>
                    <a:pt x="81022" y="2073"/>
                    <a:pt x="81058" y="2144"/>
                    <a:pt x="81118" y="2156"/>
                  </a:cubicBezTo>
                  <a:close/>
                  <a:moveTo>
                    <a:pt x="81618" y="1430"/>
                  </a:moveTo>
                  <a:cubicBezTo>
                    <a:pt x="81606" y="1430"/>
                    <a:pt x="81463" y="1501"/>
                    <a:pt x="81463" y="1513"/>
                  </a:cubicBezTo>
                  <a:cubicBezTo>
                    <a:pt x="81451" y="1525"/>
                    <a:pt x="81582" y="1584"/>
                    <a:pt x="81594" y="1596"/>
                  </a:cubicBezTo>
                  <a:cubicBezTo>
                    <a:pt x="81618" y="1608"/>
                    <a:pt x="81713" y="1680"/>
                    <a:pt x="81737" y="1680"/>
                  </a:cubicBezTo>
                  <a:cubicBezTo>
                    <a:pt x="81760" y="1680"/>
                    <a:pt x="81868" y="1620"/>
                    <a:pt x="81891" y="1608"/>
                  </a:cubicBezTo>
                  <a:cubicBezTo>
                    <a:pt x="81939" y="1584"/>
                    <a:pt x="82011" y="1561"/>
                    <a:pt x="82046" y="1525"/>
                  </a:cubicBezTo>
                  <a:cubicBezTo>
                    <a:pt x="82070" y="1513"/>
                    <a:pt x="82189" y="1465"/>
                    <a:pt x="82201" y="1454"/>
                  </a:cubicBezTo>
                  <a:cubicBezTo>
                    <a:pt x="82201" y="1442"/>
                    <a:pt x="82070" y="1370"/>
                    <a:pt x="82058" y="1370"/>
                  </a:cubicBezTo>
                  <a:cubicBezTo>
                    <a:pt x="82058" y="1358"/>
                    <a:pt x="81915" y="1442"/>
                    <a:pt x="81903" y="1442"/>
                  </a:cubicBezTo>
                  <a:lnTo>
                    <a:pt x="81749" y="1525"/>
                  </a:lnTo>
                  <a:cubicBezTo>
                    <a:pt x="81701" y="1513"/>
                    <a:pt x="81665" y="1442"/>
                    <a:pt x="81618" y="1430"/>
                  </a:cubicBezTo>
                  <a:close/>
                  <a:moveTo>
                    <a:pt x="82213" y="1287"/>
                  </a:moveTo>
                  <a:cubicBezTo>
                    <a:pt x="82213" y="1299"/>
                    <a:pt x="82344" y="1370"/>
                    <a:pt x="82344" y="1370"/>
                  </a:cubicBezTo>
                  <a:cubicBezTo>
                    <a:pt x="82403" y="1370"/>
                    <a:pt x="82451" y="1299"/>
                    <a:pt x="82499" y="1299"/>
                  </a:cubicBezTo>
                  <a:lnTo>
                    <a:pt x="82642" y="1382"/>
                  </a:lnTo>
                  <a:lnTo>
                    <a:pt x="82796" y="1299"/>
                  </a:lnTo>
                  <a:cubicBezTo>
                    <a:pt x="82820" y="1287"/>
                    <a:pt x="82915" y="1227"/>
                    <a:pt x="82951" y="1227"/>
                  </a:cubicBezTo>
                  <a:cubicBezTo>
                    <a:pt x="82975" y="1227"/>
                    <a:pt x="83070" y="1299"/>
                    <a:pt x="83082" y="1311"/>
                  </a:cubicBezTo>
                  <a:cubicBezTo>
                    <a:pt x="83130" y="1334"/>
                    <a:pt x="83177" y="1370"/>
                    <a:pt x="83225" y="1394"/>
                  </a:cubicBezTo>
                  <a:cubicBezTo>
                    <a:pt x="83249" y="1406"/>
                    <a:pt x="83332" y="1477"/>
                    <a:pt x="83368" y="1477"/>
                  </a:cubicBezTo>
                  <a:cubicBezTo>
                    <a:pt x="83380" y="1477"/>
                    <a:pt x="83499" y="1418"/>
                    <a:pt x="83511" y="1406"/>
                  </a:cubicBezTo>
                  <a:cubicBezTo>
                    <a:pt x="83570" y="1382"/>
                    <a:pt x="83618" y="1358"/>
                    <a:pt x="83665" y="1323"/>
                  </a:cubicBezTo>
                  <a:lnTo>
                    <a:pt x="83975" y="1168"/>
                  </a:lnTo>
                  <a:cubicBezTo>
                    <a:pt x="83987" y="1144"/>
                    <a:pt x="84130" y="1120"/>
                    <a:pt x="84130" y="1096"/>
                  </a:cubicBezTo>
                  <a:cubicBezTo>
                    <a:pt x="84130" y="1084"/>
                    <a:pt x="83999" y="1013"/>
                    <a:pt x="83987" y="1013"/>
                  </a:cubicBezTo>
                  <a:cubicBezTo>
                    <a:pt x="83963" y="1013"/>
                    <a:pt x="83856" y="1084"/>
                    <a:pt x="83832" y="1084"/>
                  </a:cubicBezTo>
                  <a:lnTo>
                    <a:pt x="83535" y="1239"/>
                  </a:lnTo>
                  <a:cubicBezTo>
                    <a:pt x="83487" y="1239"/>
                    <a:pt x="83439" y="1156"/>
                    <a:pt x="83392" y="1156"/>
                  </a:cubicBezTo>
                  <a:cubicBezTo>
                    <a:pt x="83356" y="1156"/>
                    <a:pt x="83273" y="1239"/>
                    <a:pt x="83237" y="1239"/>
                  </a:cubicBezTo>
                  <a:cubicBezTo>
                    <a:pt x="83189" y="1227"/>
                    <a:pt x="83142" y="1168"/>
                    <a:pt x="83094" y="1156"/>
                  </a:cubicBezTo>
                  <a:cubicBezTo>
                    <a:pt x="83046" y="1132"/>
                    <a:pt x="82999" y="1096"/>
                    <a:pt x="82963" y="1061"/>
                  </a:cubicBezTo>
                  <a:lnTo>
                    <a:pt x="82820" y="977"/>
                  </a:lnTo>
                  <a:lnTo>
                    <a:pt x="82665" y="1061"/>
                  </a:lnTo>
                  <a:lnTo>
                    <a:pt x="82368" y="1215"/>
                  </a:lnTo>
                  <a:cubicBezTo>
                    <a:pt x="82356" y="1239"/>
                    <a:pt x="82213" y="1263"/>
                    <a:pt x="82213" y="1287"/>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4" name="Google Shape;1550;p46">
              <a:extLst>
                <a:ext uri="{FF2B5EF4-FFF2-40B4-BE49-F238E27FC236}">
                  <a16:creationId xmlns:a16="http://schemas.microsoft.com/office/drawing/2014/main" id="{C0A6E997-A903-CA40-EC69-5D61E9517ADE}"/>
                </a:ext>
              </a:extLst>
            </p:cNvPr>
            <p:cNvSpPr/>
            <p:nvPr/>
          </p:nvSpPr>
          <p:spPr>
            <a:xfrm>
              <a:off x="2893800" y="2934425"/>
              <a:ext cx="41100" cy="17875"/>
            </a:xfrm>
            <a:custGeom>
              <a:avLst/>
              <a:gdLst/>
              <a:ahLst/>
              <a:cxnLst/>
              <a:rect l="l" t="t" r="r" b="b"/>
              <a:pathLst>
                <a:path w="1644" h="715" extrusionOk="0">
                  <a:moveTo>
                    <a:pt x="155" y="369"/>
                  </a:moveTo>
                  <a:lnTo>
                    <a:pt x="310" y="298"/>
                  </a:lnTo>
                  <a:cubicBezTo>
                    <a:pt x="322" y="286"/>
                    <a:pt x="441" y="215"/>
                    <a:pt x="465" y="215"/>
                  </a:cubicBezTo>
                  <a:cubicBezTo>
                    <a:pt x="513" y="226"/>
                    <a:pt x="548" y="298"/>
                    <a:pt x="596" y="298"/>
                  </a:cubicBezTo>
                  <a:cubicBezTo>
                    <a:pt x="655" y="298"/>
                    <a:pt x="703" y="226"/>
                    <a:pt x="751" y="226"/>
                  </a:cubicBezTo>
                  <a:cubicBezTo>
                    <a:pt x="786" y="226"/>
                    <a:pt x="870" y="310"/>
                    <a:pt x="894" y="310"/>
                  </a:cubicBezTo>
                  <a:cubicBezTo>
                    <a:pt x="905" y="310"/>
                    <a:pt x="1048" y="238"/>
                    <a:pt x="1048" y="238"/>
                  </a:cubicBezTo>
                  <a:cubicBezTo>
                    <a:pt x="1048" y="226"/>
                    <a:pt x="894" y="155"/>
                    <a:pt x="905" y="143"/>
                  </a:cubicBezTo>
                  <a:cubicBezTo>
                    <a:pt x="917" y="143"/>
                    <a:pt x="1036" y="72"/>
                    <a:pt x="1060" y="72"/>
                  </a:cubicBezTo>
                  <a:cubicBezTo>
                    <a:pt x="1096" y="72"/>
                    <a:pt x="1167" y="167"/>
                    <a:pt x="1203" y="155"/>
                  </a:cubicBezTo>
                  <a:cubicBezTo>
                    <a:pt x="1251" y="143"/>
                    <a:pt x="1310" y="96"/>
                    <a:pt x="1346" y="84"/>
                  </a:cubicBezTo>
                  <a:cubicBezTo>
                    <a:pt x="1370" y="72"/>
                    <a:pt x="1477" y="0"/>
                    <a:pt x="1501" y="0"/>
                  </a:cubicBezTo>
                  <a:cubicBezTo>
                    <a:pt x="1513" y="0"/>
                    <a:pt x="1644" y="84"/>
                    <a:pt x="1644" y="84"/>
                  </a:cubicBezTo>
                  <a:cubicBezTo>
                    <a:pt x="1644" y="107"/>
                    <a:pt x="1489" y="143"/>
                    <a:pt x="1489" y="167"/>
                  </a:cubicBezTo>
                  <a:cubicBezTo>
                    <a:pt x="1501" y="191"/>
                    <a:pt x="1608" y="215"/>
                    <a:pt x="1632" y="250"/>
                  </a:cubicBezTo>
                  <a:lnTo>
                    <a:pt x="1477" y="322"/>
                  </a:lnTo>
                  <a:lnTo>
                    <a:pt x="1167" y="477"/>
                  </a:lnTo>
                  <a:cubicBezTo>
                    <a:pt x="1144" y="500"/>
                    <a:pt x="1060" y="548"/>
                    <a:pt x="1013" y="560"/>
                  </a:cubicBezTo>
                  <a:cubicBezTo>
                    <a:pt x="1013" y="560"/>
                    <a:pt x="882" y="477"/>
                    <a:pt x="882" y="477"/>
                  </a:cubicBezTo>
                  <a:cubicBezTo>
                    <a:pt x="882" y="465"/>
                    <a:pt x="1036" y="405"/>
                    <a:pt x="1036" y="393"/>
                  </a:cubicBezTo>
                  <a:cubicBezTo>
                    <a:pt x="1025" y="381"/>
                    <a:pt x="917" y="310"/>
                    <a:pt x="894" y="310"/>
                  </a:cubicBezTo>
                  <a:cubicBezTo>
                    <a:pt x="858" y="310"/>
                    <a:pt x="786" y="393"/>
                    <a:pt x="739" y="393"/>
                  </a:cubicBezTo>
                  <a:cubicBezTo>
                    <a:pt x="703" y="381"/>
                    <a:pt x="632" y="298"/>
                    <a:pt x="596" y="298"/>
                  </a:cubicBezTo>
                  <a:cubicBezTo>
                    <a:pt x="548" y="310"/>
                    <a:pt x="501" y="369"/>
                    <a:pt x="453" y="381"/>
                  </a:cubicBezTo>
                  <a:lnTo>
                    <a:pt x="727" y="548"/>
                  </a:lnTo>
                  <a:cubicBezTo>
                    <a:pt x="739" y="560"/>
                    <a:pt x="870" y="619"/>
                    <a:pt x="870" y="631"/>
                  </a:cubicBezTo>
                  <a:cubicBezTo>
                    <a:pt x="858" y="643"/>
                    <a:pt x="727" y="715"/>
                    <a:pt x="715" y="715"/>
                  </a:cubicBezTo>
                  <a:cubicBezTo>
                    <a:pt x="667" y="715"/>
                    <a:pt x="620" y="631"/>
                    <a:pt x="572" y="631"/>
                  </a:cubicBezTo>
                  <a:lnTo>
                    <a:pt x="417" y="703"/>
                  </a:lnTo>
                  <a:cubicBezTo>
                    <a:pt x="417" y="679"/>
                    <a:pt x="274" y="643"/>
                    <a:pt x="286" y="619"/>
                  </a:cubicBezTo>
                  <a:cubicBezTo>
                    <a:pt x="286" y="607"/>
                    <a:pt x="441" y="548"/>
                    <a:pt x="429" y="536"/>
                  </a:cubicBezTo>
                  <a:cubicBezTo>
                    <a:pt x="429" y="536"/>
                    <a:pt x="310" y="453"/>
                    <a:pt x="298" y="453"/>
                  </a:cubicBezTo>
                  <a:cubicBezTo>
                    <a:pt x="286" y="453"/>
                    <a:pt x="143" y="536"/>
                    <a:pt x="143" y="536"/>
                  </a:cubicBezTo>
                  <a:cubicBezTo>
                    <a:pt x="120" y="524"/>
                    <a:pt x="1" y="465"/>
                    <a:pt x="1" y="453"/>
                  </a:cubicBezTo>
                  <a:cubicBezTo>
                    <a:pt x="1" y="417"/>
                    <a:pt x="143" y="393"/>
                    <a:pt x="155" y="369"/>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5" name="Google Shape;1551;p46">
              <a:extLst>
                <a:ext uri="{FF2B5EF4-FFF2-40B4-BE49-F238E27FC236}">
                  <a16:creationId xmlns:a16="http://schemas.microsoft.com/office/drawing/2014/main" id="{EF00E845-DB27-829A-91F4-E1A584458735}"/>
                </a:ext>
              </a:extLst>
            </p:cNvPr>
            <p:cNvSpPr/>
            <p:nvPr/>
          </p:nvSpPr>
          <p:spPr>
            <a:xfrm>
              <a:off x="3871600" y="2961500"/>
              <a:ext cx="18475" cy="12525"/>
            </a:xfrm>
            <a:custGeom>
              <a:avLst/>
              <a:gdLst/>
              <a:ahLst/>
              <a:cxnLst/>
              <a:rect l="l" t="t" r="r" b="b"/>
              <a:pathLst>
                <a:path w="739" h="501" extrusionOk="0">
                  <a:moveTo>
                    <a:pt x="132" y="489"/>
                  </a:moveTo>
                  <a:cubicBezTo>
                    <a:pt x="132" y="453"/>
                    <a:pt x="1" y="429"/>
                    <a:pt x="1" y="394"/>
                  </a:cubicBezTo>
                  <a:cubicBezTo>
                    <a:pt x="1" y="382"/>
                    <a:pt x="132" y="334"/>
                    <a:pt x="155" y="322"/>
                  </a:cubicBezTo>
                  <a:cubicBezTo>
                    <a:pt x="191" y="298"/>
                    <a:pt x="274" y="275"/>
                    <a:pt x="298" y="239"/>
                  </a:cubicBezTo>
                  <a:cubicBezTo>
                    <a:pt x="322" y="227"/>
                    <a:pt x="453" y="191"/>
                    <a:pt x="453" y="167"/>
                  </a:cubicBezTo>
                  <a:cubicBezTo>
                    <a:pt x="453" y="144"/>
                    <a:pt x="322" y="108"/>
                    <a:pt x="322" y="84"/>
                  </a:cubicBezTo>
                  <a:cubicBezTo>
                    <a:pt x="370" y="84"/>
                    <a:pt x="417" y="1"/>
                    <a:pt x="465" y="1"/>
                  </a:cubicBezTo>
                  <a:cubicBezTo>
                    <a:pt x="477" y="1"/>
                    <a:pt x="608" y="84"/>
                    <a:pt x="608" y="84"/>
                  </a:cubicBezTo>
                  <a:cubicBezTo>
                    <a:pt x="608" y="108"/>
                    <a:pt x="453" y="156"/>
                    <a:pt x="453" y="167"/>
                  </a:cubicBezTo>
                  <a:cubicBezTo>
                    <a:pt x="477" y="191"/>
                    <a:pt x="560" y="227"/>
                    <a:pt x="596" y="251"/>
                  </a:cubicBezTo>
                  <a:cubicBezTo>
                    <a:pt x="608" y="263"/>
                    <a:pt x="739" y="334"/>
                    <a:pt x="739" y="334"/>
                  </a:cubicBezTo>
                  <a:cubicBezTo>
                    <a:pt x="715" y="358"/>
                    <a:pt x="620" y="394"/>
                    <a:pt x="584" y="417"/>
                  </a:cubicBezTo>
                  <a:cubicBezTo>
                    <a:pt x="548" y="429"/>
                    <a:pt x="477" y="477"/>
                    <a:pt x="429" y="489"/>
                  </a:cubicBezTo>
                  <a:cubicBezTo>
                    <a:pt x="405" y="501"/>
                    <a:pt x="322" y="406"/>
                    <a:pt x="286" y="406"/>
                  </a:cubicBezTo>
                  <a:cubicBezTo>
                    <a:pt x="239" y="406"/>
                    <a:pt x="191" y="477"/>
                    <a:pt x="132" y="489"/>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6" name="Google Shape;1552;p46">
              <a:extLst>
                <a:ext uri="{FF2B5EF4-FFF2-40B4-BE49-F238E27FC236}">
                  <a16:creationId xmlns:a16="http://schemas.microsoft.com/office/drawing/2014/main" id="{01165506-7513-BC53-9CC0-CC46BF9E0359}"/>
                </a:ext>
              </a:extLst>
            </p:cNvPr>
            <p:cNvSpPr/>
            <p:nvPr/>
          </p:nvSpPr>
          <p:spPr>
            <a:xfrm>
              <a:off x="3265875" y="2943650"/>
              <a:ext cx="19375" cy="14000"/>
            </a:xfrm>
            <a:custGeom>
              <a:avLst/>
              <a:gdLst/>
              <a:ahLst/>
              <a:cxnLst/>
              <a:rect l="l" t="t" r="r" b="b"/>
              <a:pathLst>
                <a:path w="775" h="560" extrusionOk="0">
                  <a:moveTo>
                    <a:pt x="143" y="560"/>
                  </a:moveTo>
                  <a:cubicBezTo>
                    <a:pt x="131" y="536"/>
                    <a:pt x="0" y="500"/>
                    <a:pt x="0" y="477"/>
                  </a:cubicBezTo>
                  <a:cubicBezTo>
                    <a:pt x="0" y="453"/>
                    <a:pt x="167" y="417"/>
                    <a:pt x="155" y="393"/>
                  </a:cubicBezTo>
                  <a:cubicBezTo>
                    <a:pt x="155" y="369"/>
                    <a:pt x="12" y="334"/>
                    <a:pt x="12" y="310"/>
                  </a:cubicBezTo>
                  <a:cubicBezTo>
                    <a:pt x="24" y="298"/>
                    <a:pt x="143" y="250"/>
                    <a:pt x="167" y="238"/>
                  </a:cubicBezTo>
                  <a:cubicBezTo>
                    <a:pt x="191" y="227"/>
                    <a:pt x="322" y="167"/>
                    <a:pt x="322" y="155"/>
                  </a:cubicBezTo>
                  <a:cubicBezTo>
                    <a:pt x="322" y="143"/>
                    <a:pt x="179" y="72"/>
                    <a:pt x="191" y="72"/>
                  </a:cubicBezTo>
                  <a:cubicBezTo>
                    <a:pt x="203" y="60"/>
                    <a:pt x="310" y="0"/>
                    <a:pt x="334" y="0"/>
                  </a:cubicBezTo>
                  <a:cubicBezTo>
                    <a:pt x="381" y="0"/>
                    <a:pt x="441" y="84"/>
                    <a:pt x="477" y="84"/>
                  </a:cubicBezTo>
                  <a:cubicBezTo>
                    <a:pt x="536" y="72"/>
                    <a:pt x="572" y="12"/>
                    <a:pt x="631" y="0"/>
                  </a:cubicBezTo>
                  <a:cubicBezTo>
                    <a:pt x="643" y="36"/>
                    <a:pt x="774" y="60"/>
                    <a:pt x="774" y="84"/>
                  </a:cubicBezTo>
                  <a:cubicBezTo>
                    <a:pt x="774" y="96"/>
                    <a:pt x="620" y="167"/>
                    <a:pt x="620" y="167"/>
                  </a:cubicBezTo>
                  <a:cubicBezTo>
                    <a:pt x="608" y="167"/>
                    <a:pt x="477" y="84"/>
                    <a:pt x="477" y="84"/>
                  </a:cubicBezTo>
                  <a:cubicBezTo>
                    <a:pt x="453" y="96"/>
                    <a:pt x="322" y="143"/>
                    <a:pt x="322" y="155"/>
                  </a:cubicBezTo>
                  <a:cubicBezTo>
                    <a:pt x="322" y="179"/>
                    <a:pt x="477" y="215"/>
                    <a:pt x="465" y="238"/>
                  </a:cubicBezTo>
                  <a:cubicBezTo>
                    <a:pt x="453" y="274"/>
                    <a:pt x="322" y="286"/>
                    <a:pt x="310" y="322"/>
                  </a:cubicBezTo>
                  <a:cubicBezTo>
                    <a:pt x="310" y="346"/>
                    <a:pt x="453" y="381"/>
                    <a:pt x="453" y="405"/>
                  </a:cubicBezTo>
                  <a:cubicBezTo>
                    <a:pt x="441" y="429"/>
                    <a:pt x="310" y="453"/>
                    <a:pt x="298" y="477"/>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7" name="Google Shape;1553;p46">
              <a:extLst>
                <a:ext uri="{FF2B5EF4-FFF2-40B4-BE49-F238E27FC236}">
                  <a16:creationId xmlns:a16="http://schemas.microsoft.com/office/drawing/2014/main" id="{D161B605-A67A-4280-342E-C0C19BECCB76}"/>
                </a:ext>
              </a:extLst>
            </p:cNvPr>
            <p:cNvSpPr/>
            <p:nvPr/>
          </p:nvSpPr>
          <p:spPr>
            <a:xfrm>
              <a:off x="3510250" y="2955850"/>
              <a:ext cx="18175" cy="12525"/>
            </a:xfrm>
            <a:custGeom>
              <a:avLst/>
              <a:gdLst/>
              <a:ahLst/>
              <a:cxnLst/>
              <a:rect l="l" t="t" r="r" b="b"/>
              <a:pathLst>
                <a:path w="727" h="501" extrusionOk="0">
                  <a:moveTo>
                    <a:pt x="0" y="322"/>
                  </a:moveTo>
                  <a:cubicBezTo>
                    <a:pt x="12" y="298"/>
                    <a:pt x="155" y="274"/>
                    <a:pt x="155" y="251"/>
                  </a:cubicBezTo>
                  <a:cubicBezTo>
                    <a:pt x="155" y="227"/>
                    <a:pt x="0" y="179"/>
                    <a:pt x="12" y="167"/>
                  </a:cubicBezTo>
                  <a:cubicBezTo>
                    <a:pt x="36" y="131"/>
                    <a:pt x="131" y="108"/>
                    <a:pt x="167" y="84"/>
                  </a:cubicBezTo>
                  <a:cubicBezTo>
                    <a:pt x="179" y="72"/>
                    <a:pt x="310" y="1"/>
                    <a:pt x="322" y="12"/>
                  </a:cubicBezTo>
                  <a:cubicBezTo>
                    <a:pt x="334" y="12"/>
                    <a:pt x="453" y="84"/>
                    <a:pt x="453" y="96"/>
                  </a:cubicBezTo>
                  <a:cubicBezTo>
                    <a:pt x="453" y="108"/>
                    <a:pt x="322" y="155"/>
                    <a:pt x="310" y="167"/>
                  </a:cubicBezTo>
                  <a:cubicBezTo>
                    <a:pt x="250" y="191"/>
                    <a:pt x="203" y="215"/>
                    <a:pt x="155" y="251"/>
                  </a:cubicBezTo>
                  <a:cubicBezTo>
                    <a:pt x="203" y="262"/>
                    <a:pt x="239" y="322"/>
                    <a:pt x="286" y="334"/>
                  </a:cubicBezTo>
                  <a:cubicBezTo>
                    <a:pt x="334" y="346"/>
                    <a:pt x="381" y="417"/>
                    <a:pt x="429" y="417"/>
                  </a:cubicBezTo>
                  <a:cubicBezTo>
                    <a:pt x="453" y="417"/>
                    <a:pt x="572" y="334"/>
                    <a:pt x="584" y="334"/>
                  </a:cubicBezTo>
                  <a:cubicBezTo>
                    <a:pt x="596" y="346"/>
                    <a:pt x="727" y="417"/>
                    <a:pt x="727" y="429"/>
                  </a:cubicBezTo>
                  <a:cubicBezTo>
                    <a:pt x="715" y="453"/>
                    <a:pt x="584" y="477"/>
                    <a:pt x="572" y="501"/>
                  </a:cubicBezTo>
                  <a:cubicBezTo>
                    <a:pt x="524" y="489"/>
                    <a:pt x="477" y="417"/>
                    <a:pt x="429" y="417"/>
                  </a:cubicBezTo>
                  <a:cubicBezTo>
                    <a:pt x="393" y="417"/>
                    <a:pt x="298" y="501"/>
                    <a:pt x="274" y="489"/>
                  </a:cubicBezTo>
                  <a:cubicBezTo>
                    <a:pt x="227" y="477"/>
                    <a:pt x="167" y="429"/>
                    <a:pt x="143" y="405"/>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8" name="Google Shape;1554;p46">
              <a:extLst>
                <a:ext uri="{FF2B5EF4-FFF2-40B4-BE49-F238E27FC236}">
                  <a16:creationId xmlns:a16="http://schemas.microsoft.com/office/drawing/2014/main" id="{CDEE20A3-B5AB-D146-B922-7DB89DD1192D}"/>
                </a:ext>
              </a:extLst>
            </p:cNvPr>
            <p:cNvSpPr/>
            <p:nvPr/>
          </p:nvSpPr>
          <p:spPr>
            <a:xfrm>
              <a:off x="3479600" y="2934725"/>
              <a:ext cx="18175" cy="6575"/>
            </a:xfrm>
            <a:custGeom>
              <a:avLst/>
              <a:gdLst/>
              <a:ahLst/>
              <a:cxnLst/>
              <a:rect l="l" t="t" r="r" b="b"/>
              <a:pathLst>
                <a:path w="727" h="263" extrusionOk="0">
                  <a:moveTo>
                    <a:pt x="298" y="95"/>
                  </a:moveTo>
                  <a:cubicBezTo>
                    <a:pt x="262" y="84"/>
                    <a:pt x="179" y="167"/>
                    <a:pt x="143" y="167"/>
                  </a:cubicBezTo>
                  <a:cubicBezTo>
                    <a:pt x="131" y="167"/>
                    <a:pt x="0" y="84"/>
                    <a:pt x="0" y="84"/>
                  </a:cubicBezTo>
                  <a:cubicBezTo>
                    <a:pt x="0" y="72"/>
                    <a:pt x="131" y="12"/>
                    <a:pt x="155" y="12"/>
                  </a:cubicBezTo>
                  <a:cubicBezTo>
                    <a:pt x="179" y="0"/>
                    <a:pt x="262" y="95"/>
                    <a:pt x="298" y="95"/>
                  </a:cubicBezTo>
                  <a:cubicBezTo>
                    <a:pt x="333" y="95"/>
                    <a:pt x="417" y="12"/>
                    <a:pt x="453" y="12"/>
                  </a:cubicBezTo>
                  <a:cubicBezTo>
                    <a:pt x="488" y="24"/>
                    <a:pt x="560" y="84"/>
                    <a:pt x="583" y="95"/>
                  </a:cubicBezTo>
                  <a:cubicBezTo>
                    <a:pt x="607" y="107"/>
                    <a:pt x="726" y="167"/>
                    <a:pt x="726" y="179"/>
                  </a:cubicBezTo>
                  <a:cubicBezTo>
                    <a:pt x="726" y="191"/>
                    <a:pt x="583" y="262"/>
                    <a:pt x="572" y="262"/>
                  </a:cubicBezTo>
                  <a:cubicBezTo>
                    <a:pt x="536" y="262"/>
                    <a:pt x="464" y="191"/>
                    <a:pt x="429" y="179"/>
                  </a:cubicBezTo>
                  <a:cubicBezTo>
                    <a:pt x="381" y="155"/>
                    <a:pt x="345" y="107"/>
                    <a:pt x="298" y="95"/>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9" name="Google Shape;1555;p46">
              <a:extLst>
                <a:ext uri="{FF2B5EF4-FFF2-40B4-BE49-F238E27FC236}">
                  <a16:creationId xmlns:a16="http://schemas.microsoft.com/office/drawing/2014/main" id="{18573EFB-19B1-A6BD-C54D-F360C1311DB9}"/>
                </a:ext>
              </a:extLst>
            </p:cNvPr>
            <p:cNvSpPr/>
            <p:nvPr/>
          </p:nvSpPr>
          <p:spPr>
            <a:xfrm>
              <a:off x="3639125" y="2945125"/>
              <a:ext cx="18475" cy="10150"/>
            </a:xfrm>
            <a:custGeom>
              <a:avLst/>
              <a:gdLst/>
              <a:ahLst/>
              <a:cxnLst/>
              <a:rect l="l" t="t" r="r" b="b"/>
              <a:pathLst>
                <a:path w="739" h="406" extrusionOk="0">
                  <a:moveTo>
                    <a:pt x="310" y="168"/>
                  </a:moveTo>
                  <a:cubicBezTo>
                    <a:pt x="358" y="179"/>
                    <a:pt x="394" y="251"/>
                    <a:pt x="441" y="251"/>
                  </a:cubicBezTo>
                  <a:cubicBezTo>
                    <a:pt x="465" y="251"/>
                    <a:pt x="584" y="168"/>
                    <a:pt x="596" y="179"/>
                  </a:cubicBezTo>
                  <a:cubicBezTo>
                    <a:pt x="620" y="179"/>
                    <a:pt x="739" y="251"/>
                    <a:pt x="739" y="263"/>
                  </a:cubicBezTo>
                  <a:cubicBezTo>
                    <a:pt x="739" y="287"/>
                    <a:pt x="596" y="310"/>
                    <a:pt x="584" y="334"/>
                  </a:cubicBezTo>
                  <a:cubicBezTo>
                    <a:pt x="537" y="322"/>
                    <a:pt x="501" y="263"/>
                    <a:pt x="441" y="251"/>
                  </a:cubicBezTo>
                  <a:cubicBezTo>
                    <a:pt x="418" y="251"/>
                    <a:pt x="310" y="322"/>
                    <a:pt x="287" y="334"/>
                  </a:cubicBezTo>
                  <a:lnTo>
                    <a:pt x="144" y="406"/>
                  </a:lnTo>
                  <a:cubicBezTo>
                    <a:pt x="132" y="382"/>
                    <a:pt x="1" y="346"/>
                    <a:pt x="1" y="322"/>
                  </a:cubicBezTo>
                  <a:cubicBezTo>
                    <a:pt x="1" y="299"/>
                    <a:pt x="144" y="275"/>
                    <a:pt x="156" y="251"/>
                  </a:cubicBezTo>
                  <a:cubicBezTo>
                    <a:pt x="168" y="215"/>
                    <a:pt x="298" y="191"/>
                    <a:pt x="310" y="168"/>
                  </a:cubicBezTo>
                  <a:cubicBezTo>
                    <a:pt x="310" y="144"/>
                    <a:pt x="179" y="108"/>
                    <a:pt x="168" y="84"/>
                  </a:cubicBezTo>
                  <a:cubicBezTo>
                    <a:pt x="215" y="84"/>
                    <a:pt x="275" y="1"/>
                    <a:pt x="322" y="1"/>
                  </a:cubicBezTo>
                  <a:cubicBezTo>
                    <a:pt x="334" y="1"/>
                    <a:pt x="465" y="84"/>
                    <a:pt x="453" y="96"/>
                  </a:cubicBezTo>
                  <a:cubicBezTo>
                    <a:pt x="453" y="120"/>
                    <a:pt x="322" y="144"/>
                    <a:pt x="310" y="168"/>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40" name="Google Shape;1556;p46">
              <a:extLst>
                <a:ext uri="{FF2B5EF4-FFF2-40B4-BE49-F238E27FC236}">
                  <a16:creationId xmlns:a16="http://schemas.microsoft.com/office/drawing/2014/main" id="{73290231-7D4E-97C6-CD54-45EF270A651C}"/>
                </a:ext>
              </a:extLst>
            </p:cNvPr>
            <p:cNvSpPr/>
            <p:nvPr/>
          </p:nvSpPr>
          <p:spPr>
            <a:xfrm>
              <a:off x="3781425" y="2944825"/>
              <a:ext cx="8350" cy="12250"/>
            </a:xfrm>
            <a:custGeom>
              <a:avLst/>
              <a:gdLst/>
              <a:ahLst/>
              <a:cxnLst/>
              <a:rect l="l" t="t" r="r" b="b"/>
              <a:pathLst>
                <a:path w="334" h="490" extrusionOk="0">
                  <a:moveTo>
                    <a:pt x="143" y="489"/>
                  </a:moveTo>
                  <a:cubicBezTo>
                    <a:pt x="131" y="465"/>
                    <a:pt x="0" y="430"/>
                    <a:pt x="0" y="406"/>
                  </a:cubicBezTo>
                  <a:cubicBezTo>
                    <a:pt x="12" y="382"/>
                    <a:pt x="167" y="346"/>
                    <a:pt x="155" y="322"/>
                  </a:cubicBezTo>
                  <a:cubicBezTo>
                    <a:pt x="155" y="299"/>
                    <a:pt x="12" y="263"/>
                    <a:pt x="24" y="239"/>
                  </a:cubicBezTo>
                  <a:cubicBezTo>
                    <a:pt x="24" y="215"/>
                    <a:pt x="167" y="191"/>
                    <a:pt x="167" y="168"/>
                  </a:cubicBezTo>
                  <a:cubicBezTo>
                    <a:pt x="179" y="144"/>
                    <a:pt x="24" y="96"/>
                    <a:pt x="36" y="84"/>
                  </a:cubicBezTo>
                  <a:cubicBezTo>
                    <a:pt x="48" y="49"/>
                    <a:pt x="167" y="37"/>
                    <a:pt x="191" y="1"/>
                  </a:cubicBezTo>
                  <a:cubicBezTo>
                    <a:pt x="191" y="25"/>
                    <a:pt x="333" y="61"/>
                    <a:pt x="321" y="84"/>
                  </a:cubicBezTo>
                  <a:cubicBezTo>
                    <a:pt x="321" y="108"/>
                    <a:pt x="167" y="144"/>
                    <a:pt x="167" y="168"/>
                  </a:cubicBezTo>
                  <a:cubicBezTo>
                    <a:pt x="179" y="191"/>
                    <a:pt x="310" y="227"/>
                    <a:pt x="310" y="251"/>
                  </a:cubicBezTo>
                  <a:cubicBezTo>
                    <a:pt x="310" y="275"/>
                    <a:pt x="167" y="299"/>
                    <a:pt x="155" y="322"/>
                  </a:cubicBezTo>
                  <a:cubicBezTo>
                    <a:pt x="155" y="346"/>
                    <a:pt x="310" y="394"/>
                    <a:pt x="298" y="406"/>
                  </a:cubicBezTo>
                  <a:cubicBezTo>
                    <a:pt x="286" y="442"/>
                    <a:pt x="167" y="453"/>
                    <a:pt x="143" y="489"/>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41" name="Google Shape;1557;p46">
              <a:extLst>
                <a:ext uri="{FF2B5EF4-FFF2-40B4-BE49-F238E27FC236}">
                  <a16:creationId xmlns:a16="http://schemas.microsoft.com/office/drawing/2014/main" id="{C8503C5A-531A-0572-F503-D43D6D4DE45D}"/>
                </a:ext>
              </a:extLst>
            </p:cNvPr>
            <p:cNvSpPr/>
            <p:nvPr/>
          </p:nvSpPr>
          <p:spPr>
            <a:xfrm>
              <a:off x="3818925" y="2940075"/>
              <a:ext cx="18475" cy="10150"/>
            </a:xfrm>
            <a:custGeom>
              <a:avLst/>
              <a:gdLst/>
              <a:ahLst/>
              <a:cxnLst/>
              <a:rect l="l" t="t" r="r" b="b"/>
              <a:pathLst>
                <a:path w="739" h="406" extrusionOk="0">
                  <a:moveTo>
                    <a:pt x="572" y="322"/>
                  </a:moveTo>
                  <a:cubicBezTo>
                    <a:pt x="524" y="322"/>
                    <a:pt x="476" y="405"/>
                    <a:pt x="429" y="405"/>
                  </a:cubicBezTo>
                  <a:cubicBezTo>
                    <a:pt x="417" y="405"/>
                    <a:pt x="286" y="322"/>
                    <a:pt x="286" y="322"/>
                  </a:cubicBezTo>
                  <a:cubicBezTo>
                    <a:pt x="286" y="310"/>
                    <a:pt x="441" y="239"/>
                    <a:pt x="441" y="239"/>
                  </a:cubicBezTo>
                  <a:cubicBezTo>
                    <a:pt x="417" y="227"/>
                    <a:pt x="322" y="155"/>
                    <a:pt x="298" y="155"/>
                  </a:cubicBezTo>
                  <a:cubicBezTo>
                    <a:pt x="298" y="155"/>
                    <a:pt x="250" y="179"/>
                    <a:pt x="215" y="191"/>
                  </a:cubicBezTo>
                  <a:cubicBezTo>
                    <a:pt x="179" y="215"/>
                    <a:pt x="143" y="227"/>
                    <a:pt x="143" y="227"/>
                  </a:cubicBezTo>
                  <a:cubicBezTo>
                    <a:pt x="131" y="215"/>
                    <a:pt x="0" y="167"/>
                    <a:pt x="12" y="143"/>
                  </a:cubicBezTo>
                  <a:cubicBezTo>
                    <a:pt x="12" y="120"/>
                    <a:pt x="143" y="96"/>
                    <a:pt x="155" y="72"/>
                  </a:cubicBezTo>
                  <a:cubicBezTo>
                    <a:pt x="215" y="84"/>
                    <a:pt x="250" y="155"/>
                    <a:pt x="298" y="155"/>
                  </a:cubicBezTo>
                  <a:cubicBezTo>
                    <a:pt x="322" y="155"/>
                    <a:pt x="429" y="84"/>
                    <a:pt x="453" y="72"/>
                  </a:cubicBezTo>
                  <a:cubicBezTo>
                    <a:pt x="476" y="60"/>
                    <a:pt x="572" y="0"/>
                    <a:pt x="607" y="0"/>
                  </a:cubicBezTo>
                  <a:cubicBezTo>
                    <a:pt x="643" y="0"/>
                    <a:pt x="703" y="84"/>
                    <a:pt x="738" y="84"/>
                  </a:cubicBezTo>
                  <a:cubicBezTo>
                    <a:pt x="691" y="108"/>
                    <a:pt x="643" y="131"/>
                    <a:pt x="596" y="167"/>
                  </a:cubicBezTo>
                  <a:cubicBezTo>
                    <a:pt x="572" y="179"/>
                    <a:pt x="441" y="227"/>
                    <a:pt x="441" y="239"/>
                  </a:cubicBezTo>
                  <a:cubicBezTo>
                    <a:pt x="441" y="262"/>
                    <a:pt x="572" y="298"/>
                    <a:pt x="572" y="322"/>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42" name="Google Shape;1558;p46">
              <a:extLst>
                <a:ext uri="{FF2B5EF4-FFF2-40B4-BE49-F238E27FC236}">
                  <a16:creationId xmlns:a16="http://schemas.microsoft.com/office/drawing/2014/main" id="{D4C4CABB-1CE5-8A1B-AAE2-CC668B5E15E6}"/>
                </a:ext>
              </a:extLst>
            </p:cNvPr>
            <p:cNvSpPr/>
            <p:nvPr/>
          </p:nvSpPr>
          <p:spPr>
            <a:xfrm>
              <a:off x="3898400" y="2948100"/>
              <a:ext cx="44375" cy="11950"/>
            </a:xfrm>
            <a:custGeom>
              <a:avLst/>
              <a:gdLst/>
              <a:ahLst/>
              <a:cxnLst/>
              <a:rect l="l" t="t" r="r" b="b"/>
              <a:pathLst>
                <a:path w="1775" h="478" extrusionOk="0">
                  <a:moveTo>
                    <a:pt x="441" y="322"/>
                  </a:moveTo>
                  <a:cubicBezTo>
                    <a:pt x="453" y="299"/>
                    <a:pt x="595" y="275"/>
                    <a:pt x="595" y="251"/>
                  </a:cubicBezTo>
                  <a:cubicBezTo>
                    <a:pt x="595" y="239"/>
                    <a:pt x="476" y="180"/>
                    <a:pt x="453" y="168"/>
                  </a:cubicBezTo>
                  <a:cubicBezTo>
                    <a:pt x="441" y="156"/>
                    <a:pt x="310" y="84"/>
                    <a:pt x="310" y="84"/>
                  </a:cubicBezTo>
                  <a:cubicBezTo>
                    <a:pt x="322" y="72"/>
                    <a:pt x="453" y="1"/>
                    <a:pt x="465" y="1"/>
                  </a:cubicBezTo>
                  <a:cubicBezTo>
                    <a:pt x="512" y="1"/>
                    <a:pt x="572" y="96"/>
                    <a:pt x="607" y="84"/>
                  </a:cubicBezTo>
                  <a:cubicBezTo>
                    <a:pt x="655" y="84"/>
                    <a:pt x="703" y="13"/>
                    <a:pt x="762" y="13"/>
                  </a:cubicBezTo>
                  <a:cubicBezTo>
                    <a:pt x="810" y="13"/>
                    <a:pt x="857" y="96"/>
                    <a:pt x="905" y="96"/>
                  </a:cubicBezTo>
                  <a:cubicBezTo>
                    <a:pt x="953" y="96"/>
                    <a:pt x="1000" y="13"/>
                    <a:pt x="1048" y="13"/>
                  </a:cubicBezTo>
                  <a:cubicBezTo>
                    <a:pt x="1096" y="13"/>
                    <a:pt x="1143" y="96"/>
                    <a:pt x="1191" y="108"/>
                  </a:cubicBezTo>
                  <a:cubicBezTo>
                    <a:pt x="1238" y="108"/>
                    <a:pt x="1298" y="25"/>
                    <a:pt x="1346" y="25"/>
                  </a:cubicBezTo>
                  <a:cubicBezTo>
                    <a:pt x="1393" y="25"/>
                    <a:pt x="1429" y="108"/>
                    <a:pt x="1488" y="108"/>
                  </a:cubicBezTo>
                  <a:cubicBezTo>
                    <a:pt x="1512" y="108"/>
                    <a:pt x="1608" y="25"/>
                    <a:pt x="1631" y="37"/>
                  </a:cubicBezTo>
                  <a:cubicBezTo>
                    <a:pt x="1655" y="37"/>
                    <a:pt x="1774" y="108"/>
                    <a:pt x="1774" y="120"/>
                  </a:cubicBezTo>
                  <a:cubicBezTo>
                    <a:pt x="1774" y="144"/>
                    <a:pt x="1631" y="168"/>
                    <a:pt x="1619" y="191"/>
                  </a:cubicBezTo>
                  <a:lnTo>
                    <a:pt x="1322" y="346"/>
                  </a:lnTo>
                  <a:cubicBezTo>
                    <a:pt x="1310" y="322"/>
                    <a:pt x="1179" y="287"/>
                    <a:pt x="1179" y="263"/>
                  </a:cubicBezTo>
                  <a:cubicBezTo>
                    <a:pt x="1179" y="251"/>
                    <a:pt x="1334" y="191"/>
                    <a:pt x="1334" y="191"/>
                  </a:cubicBezTo>
                  <a:cubicBezTo>
                    <a:pt x="1322" y="180"/>
                    <a:pt x="1215" y="108"/>
                    <a:pt x="1191" y="108"/>
                  </a:cubicBezTo>
                  <a:cubicBezTo>
                    <a:pt x="1155" y="96"/>
                    <a:pt x="1084" y="180"/>
                    <a:pt x="1036" y="180"/>
                  </a:cubicBezTo>
                  <a:cubicBezTo>
                    <a:pt x="1012" y="180"/>
                    <a:pt x="917" y="84"/>
                    <a:pt x="893" y="96"/>
                  </a:cubicBezTo>
                  <a:cubicBezTo>
                    <a:pt x="846" y="108"/>
                    <a:pt x="786" y="156"/>
                    <a:pt x="750" y="168"/>
                  </a:cubicBezTo>
                  <a:cubicBezTo>
                    <a:pt x="726" y="180"/>
                    <a:pt x="595" y="239"/>
                    <a:pt x="595" y="251"/>
                  </a:cubicBezTo>
                  <a:cubicBezTo>
                    <a:pt x="595" y="275"/>
                    <a:pt x="738" y="311"/>
                    <a:pt x="726" y="334"/>
                  </a:cubicBezTo>
                  <a:cubicBezTo>
                    <a:pt x="726" y="358"/>
                    <a:pt x="595" y="382"/>
                    <a:pt x="584" y="406"/>
                  </a:cubicBezTo>
                  <a:lnTo>
                    <a:pt x="441" y="322"/>
                  </a:lnTo>
                  <a:cubicBezTo>
                    <a:pt x="381" y="334"/>
                    <a:pt x="345" y="394"/>
                    <a:pt x="286" y="406"/>
                  </a:cubicBezTo>
                  <a:cubicBezTo>
                    <a:pt x="238" y="406"/>
                    <a:pt x="179" y="477"/>
                    <a:pt x="131" y="477"/>
                  </a:cubicBezTo>
                  <a:cubicBezTo>
                    <a:pt x="131" y="477"/>
                    <a:pt x="0" y="394"/>
                    <a:pt x="0" y="394"/>
                  </a:cubicBezTo>
                  <a:cubicBezTo>
                    <a:pt x="0" y="382"/>
                    <a:pt x="131" y="322"/>
                    <a:pt x="143" y="322"/>
                  </a:cubicBezTo>
                  <a:cubicBezTo>
                    <a:pt x="179" y="311"/>
                    <a:pt x="274" y="239"/>
                    <a:pt x="298" y="239"/>
                  </a:cubicBezTo>
                  <a:cubicBezTo>
                    <a:pt x="345" y="239"/>
                    <a:pt x="393" y="322"/>
                    <a:pt x="441" y="322"/>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43" name="Google Shape;1559;p46">
              <a:extLst>
                <a:ext uri="{FF2B5EF4-FFF2-40B4-BE49-F238E27FC236}">
                  <a16:creationId xmlns:a16="http://schemas.microsoft.com/office/drawing/2014/main" id="{914F61E9-F03D-D745-B96A-CA3EB5916872}"/>
                </a:ext>
              </a:extLst>
            </p:cNvPr>
            <p:cNvSpPr/>
            <p:nvPr/>
          </p:nvSpPr>
          <p:spPr>
            <a:xfrm>
              <a:off x="4179675" y="2951375"/>
              <a:ext cx="14600" cy="12250"/>
            </a:xfrm>
            <a:custGeom>
              <a:avLst/>
              <a:gdLst/>
              <a:ahLst/>
              <a:cxnLst/>
              <a:rect l="l" t="t" r="r" b="b"/>
              <a:pathLst>
                <a:path w="584" h="490" extrusionOk="0">
                  <a:moveTo>
                    <a:pt x="274" y="489"/>
                  </a:moveTo>
                  <a:lnTo>
                    <a:pt x="143" y="406"/>
                  </a:lnTo>
                  <a:cubicBezTo>
                    <a:pt x="120" y="394"/>
                    <a:pt x="1" y="334"/>
                    <a:pt x="1" y="322"/>
                  </a:cubicBezTo>
                  <a:cubicBezTo>
                    <a:pt x="12" y="287"/>
                    <a:pt x="143" y="275"/>
                    <a:pt x="155" y="239"/>
                  </a:cubicBezTo>
                  <a:cubicBezTo>
                    <a:pt x="167" y="215"/>
                    <a:pt x="310" y="191"/>
                    <a:pt x="310" y="168"/>
                  </a:cubicBezTo>
                  <a:cubicBezTo>
                    <a:pt x="310" y="156"/>
                    <a:pt x="155" y="84"/>
                    <a:pt x="167" y="84"/>
                  </a:cubicBezTo>
                  <a:cubicBezTo>
                    <a:pt x="203" y="49"/>
                    <a:pt x="286" y="37"/>
                    <a:pt x="322" y="1"/>
                  </a:cubicBezTo>
                  <a:cubicBezTo>
                    <a:pt x="334" y="25"/>
                    <a:pt x="465" y="60"/>
                    <a:pt x="465" y="84"/>
                  </a:cubicBezTo>
                  <a:cubicBezTo>
                    <a:pt x="453" y="108"/>
                    <a:pt x="298" y="144"/>
                    <a:pt x="310" y="168"/>
                  </a:cubicBezTo>
                  <a:cubicBezTo>
                    <a:pt x="322" y="191"/>
                    <a:pt x="417" y="227"/>
                    <a:pt x="441" y="251"/>
                  </a:cubicBezTo>
                  <a:cubicBezTo>
                    <a:pt x="465" y="263"/>
                    <a:pt x="584" y="322"/>
                    <a:pt x="584" y="334"/>
                  </a:cubicBezTo>
                  <a:cubicBezTo>
                    <a:pt x="584" y="346"/>
                    <a:pt x="453" y="406"/>
                    <a:pt x="429" y="406"/>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44" name="Google Shape;1560;p46">
              <a:extLst>
                <a:ext uri="{FF2B5EF4-FFF2-40B4-BE49-F238E27FC236}">
                  <a16:creationId xmlns:a16="http://schemas.microsoft.com/office/drawing/2014/main" id="{F51E4994-E774-CA63-BEBC-DC828F6A351F}"/>
                </a:ext>
              </a:extLst>
            </p:cNvPr>
            <p:cNvSpPr/>
            <p:nvPr/>
          </p:nvSpPr>
          <p:spPr>
            <a:xfrm>
              <a:off x="4238625" y="2949000"/>
              <a:ext cx="29475" cy="6575"/>
            </a:xfrm>
            <a:custGeom>
              <a:avLst/>
              <a:gdLst/>
              <a:ahLst/>
              <a:cxnLst/>
              <a:rect l="l" t="t" r="r" b="b"/>
              <a:pathLst>
                <a:path w="1179" h="263" extrusionOk="0">
                  <a:moveTo>
                    <a:pt x="155" y="72"/>
                  </a:moveTo>
                  <a:cubicBezTo>
                    <a:pt x="202" y="72"/>
                    <a:pt x="262" y="1"/>
                    <a:pt x="310" y="1"/>
                  </a:cubicBezTo>
                  <a:cubicBezTo>
                    <a:pt x="357" y="1"/>
                    <a:pt x="405" y="72"/>
                    <a:pt x="452" y="84"/>
                  </a:cubicBezTo>
                  <a:cubicBezTo>
                    <a:pt x="500" y="96"/>
                    <a:pt x="536" y="167"/>
                    <a:pt x="595" y="167"/>
                  </a:cubicBezTo>
                  <a:cubicBezTo>
                    <a:pt x="643" y="167"/>
                    <a:pt x="691" y="84"/>
                    <a:pt x="738" y="96"/>
                  </a:cubicBezTo>
                  <a:cubicBezTo>
                    <a:pt x="786" y="96"/>
                    <a:pt x="833" y="179"/>
                    <a:pt x="881" y="179"/>
                  </a:cubicBezTo>
                  <a:cubicBezTo>
                    <a:pt x="929" y="179"/>
                    <a:pt x="988" y="96"/>
                    <a:pt x="1036" y="96"/>
                  </a:cubicBezTo>
                  <a:cubicBezTo>
                    <a:pt x="1083" y="108"/>
                    <a:pt x="1119" y="167"/>
                    <a:pt x="1179" y="179"/>
                  </a:cubicBezTo>
                  <a:cubicBezTo>
                    <a:pt x="1119" y="191"/>
                    <a:pt x="1072" y="263"/>
                    <a:pt x="1024" y="263"/>
                  </a:cubicBezTo>
                  <a:cubicBezTo>
                    <a:pt x="976" y="263"/>
                    <a:pt x="929" y="179"/>
                    <a:pt x="881" y="179"/>
                  </a:cubicBezTo>
                  <a:cubicBezTo>
                    <a:pt x="833" y="179"/>
                    <a:pt x="774" y="251"/>
                    <a:pt x="726" y="251"/>
                  </a:cubicBezTo>
                  <a:cubicBezTo>
                    <a:pt x="679" y="251"/>
                    <a:pt x="643" y="167"/>
                    <a:pt x="595" y="167"/>
                  </a:cubicBezTo>
                  <a:cubicBezTo>
                    <a:pt x="536" y="167"/>
                    <a:pt x="488" y="251"/>
                    <a:pt x="441" y="239"/>
                  </a:cubicBezTo>
                  <a:cubicBezTo>
                    <a:pt x="393" y="239"/>
                    <a:pt x="333" y="155"/>
                    <a:pt x="298" y="155"/>
                  </a:cubicBezTo>
                  <a:cubicBezTo>
                    <a:pt x="274" y="167"/>
                    <a:pt x="167" y="239"/>
                    <a:pt x="143" y="239"/>
                  </a:cubicBezTo>
                  <a:cubicBezTo>
                    <a:pt x="131" y="227"/>
                    <a:pt x="0" y="155"/>
                    <a:pt x="12" y="155"/>
                  </a:cubicBezTo>
                  <a:cubicBezTo>
                    <a:pt x="12" y="120"/>
                    <a:pt x="143" y="96"/>
                    <a:pt x="155" y="72"/>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45" name="Google Shape;1561;p46">
              <a:extLst>
                <a:ext uri="{FF2B5EF4-FFF2-40B4-BE49-F238E27FC236}">
                  <a16:creationId xmlns:a16="http://schemas.microsoft.com/office/drawing/2014/main" id="{02952490-040D-95E6-DDD3-336FD2D8BED3}"/>
                </a:ext>
              </a:extLst>
            </p:cNvPr>
            <p:cNvSpPr/>
            <p:nvPr/>
          </p:nvSpPr>
          <p:spPr>
            <a:xfrm>
              <a:off x="4263925" y="2951675"/>
              <a:ext cx="25900" cy="10450"/>
            </a:xfrm>
            <a:custGeom>
              <a:avLst/>
              <a:gdLst/>
              <a:ahLst/>
              <a:cxnLst/>
              <a:rect l="l" t="t" r="r" b="b"/>
              <a:pathLst>
                <a:path w="1036" h="418" extrusionOk="0">
                  <a:moveTo>
                    <a:pt x="0" y="310"/>
                  </a:moveTo>
                  <a:cubicBezTo>
                    <a:pt x="48" y="287"/>
                    <a:pt x="95" y="263"/>
                    <a:pt x="143" y="239"/>
                  </a:cubicBezTo>
                  <a:cubicBezTo>
                    <a:pt x="191" y="215"/>
                    <a:pt x="250" y="191"/>
                    <a:pt x="298" y="156"/>
                  </a:cubicBezTo>
                  <a:lnTo>
                    <a:pt x="452" y="84"/>
                  </a:lnTo>
                  <a:cubicBezTo>
                    <a:pt x="488" y="60"/>
                    <a:pt x="560" y="13"/>
                    <a:pt x="607" y="1"/>
                  </a:cubicBezTo>
                  <a:cubicBezTo>
                    <a:pt x="631" y="1"/>
                    <a:pt x="714" y="84"/>
                    <a:pt x="750" y="96"/>
                  </a:cubicBezTo>
                  <a:cubicBezTo>
                    <a:pt x="774" y="96"/>
                    <a:pt x="881" y="13"/>
                    <a:pt x="893" y="13"/>
                  </a:cubicBezTo>
                  <a:cubicBezTo>
                    <a:pt x="917" y="25"/>
                    <a:pt x="1036" y="84"/>
                    <a:pt x="1036" y="96"/>
                  </a:cubicBezTo>
                  <a:cubicBezTo>
                    <a:pt x="1036" y="120"/>
                    <a:pt x="881" y="156"/>
                    <a:pt x="881" y="179"/>
                  </a:cubicBezTo>
                  <a:cubicBezTo>
                    <a:pt x="893" y="191"/>
                    <a:pt x="1036" y="251"/>
                    <a:pt x="1024" y="263"/>
                  </a:cubicBezTo>
                  <a:cubicBezTo>
                    <a:pt x="1000" y="287"/>
                    <a:pt x="905" y="322"/>
                    <a:pt x="869" y="334"/>
                  </a:cubicBezTo>
                  <a:lnTo>
                    <a:pt x="714" y="418"/>
                  </a:lnTo>
                  <a:cubicBezTo>
                    <a:pt x="714" y="382"/>
                    <a:pt x="572" y="358"/>
                    <a:pt x="583" y="334"/>
                  </a:cubicBezTo>
                  <a:cubicBezTo>
                    <a:pt x="583" y="310"/>
                    <a:pt x="714" y="263"/>
                    <a:pt x="726" y="251"/>
                  </a:cubicBezTo>
                  <a:cubicBezTo>
                    <a:pt x="762" y="239"/>
                    <a:pt x="869" y="191"/>
                    <a:pt x="881" y="179"/>
                  </a:cubicBezTo>
                  <a:cubicBezTo>
                    <a:pt x="893" y="156"/>
                    <a:pt x="750" y="108"/>
                    <a:pt x="750" y="96"/>
                  </a:cubicBezTo>
                  <a:lnTo>
                    <a:pt x="441" y="239"/>
                  </a:lnTo>
                  <a:cubicBezTo>
                    <a:pt x="393" y="275"/>
                    <a:pt x="333" y="298"/>
                    <a:pt x="286" y="322"/>
                  </a:cubicBezTo>
                  <a:cubicBezTo>
                    <a:pt x="262" y="334"/>
                    <a:pt x="167" y="394"/>
                    <a:pt x="131" y="394"/>
                  </a:cubicBezTo>
                  <a:cubicBezTo>
                    <a:pt x="95" y="406"/>
                    <a:pt x="36" y="322"/>
                    <a:pt x="0" y="31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46" name="Google Shape;1562;p46">
              <a:extLst>
                <a:ext uri="{FF2B5EF4-FFF2-40B4-BE49-F238E27FC236}">
                  <a16:creationId xmlns:a16="http://schemas.microsoft.com/office/drawing/2014/main" id="{20FA19F1-75FB-C6C4-AFF4-D001AAB70FB2}"/>
                </a:ext>
              </a:extLst>
            </p:cNvPr>
            <p:cNvSpPr/>
            <p:nvPr/>
          </p:nvSpPr>
          <p:spPr>
            <a:xfrm>
              <a:off x="4300525" y="2954650"/>
              <a:ext cx="18175" cy="6275"/>
            </a:xfrm>
            <a:custGeom>
              <a:avLst/>
              <a:gdLst/>
              <a:ahLst/>
              <a:cxnLst/>
              <a:rect l="l" t="t" r="r" b="b"/>
              <a:pathLst>
                <a:path w="727" h="251" extrusionOk="0">
                  <a:moveTo>
                    <a:pt x="429" y="168"/>
                  </a:moveTo>
                  <a:cubicBezTo>
                    <a:pt x="405" y="156"/>
                    <a:pt x="310" y="251"/>
                    <a:pt x="286" y="239"/>
                  </a:cubicBezTo>
                  <a:cubicBezTo>
                    <a:pt x="239" y="227"/>
                    <a:pt x="179" y="179"/>
                    <a:pt x="143" y="156"/>
                  </a:cubicBezTo>
                  <a:cubicBezTo>
                    <a:pt x="120" y="144"/>
                    <a:pt x="1" y="84"/>
                    <a:pt x="1" y="72"/>
                  </a:cubicBezTo>
                  <a:cubicBezTo>
                    <a:pt x="1" y="72"/>
                    <a:pt x="143" y="1"/>
                    <a:pt x="155" y="1"/>
                  </a:cubicBezTo>
                  <a:cubicBezTo>
                    <a:pt x="203" y="1"/>
                    <a:pt x="251" y="72"/>
                    <a:pt x="298" y="84"/>
                  </a:cubicBezTo>
                  <a:cubicBezTo>
                    <a:pt x="346" y="84"/>
                    <a:pt x="382" y="168"/>
                    <a:pt x="429" y="168"/>
                  </a:cubicBezTo>
                  <a:cubicBezTo>
                    <a:pt x="477" y="168"/>
                    <a:pt x="548" y="84"/>
                    <a:pt x="584" y="84"/>
                  </a:cubicBezTo>
                  <a:cubicBezTo>
                    <a:pt x="596" y="84"/>
                    <a:pt x="727" y="168"/>
                    <a:pt x="727" y="168"/>
                  </a:cubicBezTo>
                  <a:cubicBezTo>
                    <a:pt x="727" y="179"/>
                    <a:pt x="584" y="251"/>
                    <a:pt x="572" y="251"/>
                  </a:cubicBezTo>
                  <a:cubicBezTo>
                    <a:pt x="524" y="251"/>
                    <a:pt x="477" y="168"/>
                    <a:pt x="429" y="168"/>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47" name="Google Shape;1563;p46">
              <a:extLst>
                <a:ext uri="{FF2B5EF4-FFF2-40B4-BE49-F238E27FC236}">
                  <a16:creationId xmlns:a16="http://schemas.microsoft.com/office/drawing/2014/main" id="{BD75D5DE-5514-F707-4B54-40BE12DE6C5B}"/>
                </a:ext>
              </a:extLst>
            </p:cNvPr>
            <p:cNvSpPr/>
            <p:nvPr/>
          </p:nvSpPr>
          <p:spPr>
            <a:xfrm>
              <a:off x="4337425" y="2949600"/>
              <a:ext cx="18500" cy="14300"/>
            </a:xfrm>
            <a:custGeom>
              <a:avLst/>
              <a:gdLst/>
              <a:ahLst/>
              <a:cxnLst/>
              <a:rect l="l" t="t" r="r" b="b"/>
              <a:pathLst>
                <a:path w="740" h="572" extrusionOk="0">
                  <a:moveTo>
                    <a:pt x="144" y="239"/>
                  </a:moveTo>
                  <a:cubicBezTo>
                    <a:pt x="132" y="203"/>
                    <a:pt x="1" y="179"/>
                    <a:pt x="1" y="155"/>
                  </a:cubicBezTo>
                  <a:cubicBezTo>
                    <a:pt x="1" y="143"/>
                    <a:pt x="144" y="72"/>
                    <a:pt x="156" y="72"/>
                  </a:cubicBezTo>
                  <a:cubicBezTo>
                    <a:pt x="179" y="72"/>
                    <a:pt x="275" y="167"/>
                    <a:pt x="287" y="155"/>
                  </a:cubicBezTo>
                  <a:cubicBezTo>
                    <a:pt x="346" y="143"/>
                    <a:pt x="406" y="108"/>
                    <a:pt x="441" y="84"/>
                  </a:cubicBezTo>
                  <a:lnTo>
                    <a:pt x="596" y="0"/>
                  </a:lnTo>
                  <a:cubicBezTo>
                    <a:pt x="608" y="36"/>
                    <a:pt x="739" y="60"/>
                    <a:pt x="739" y="84"/>
                  </a:cubicBezTo>
                  <a:cubicBezTo>
                    <a:pt x="739" y="120"/>
                    <a:pt x="596" y="143"/>
                    <a:pt x="584" y="167"/>
                  </a:cubicBezTo>
                  <a:cubicBezTo>
                    <a:pt x="572" y="191"/>
                    <a:pt x="430" y="215"/>
                    <a:pt x="430" y="239"/>
                  </a:cubicBezTo>
                  <a:cubicBezTo>
                    <a:pt x="430" y="262"/>
                    <a:pt x="584" y="310"/>
                    <a:pt x="572" y="334"/>
                  </a:cubicBezTo>
                  <a:cubicBezTo>
                    <a:pt x="560" y="358"/>
                    <a:pt x="441" y="370"/>
                    <a:pt x="418" y="405"/>
                  </a:cubicBezTo>
                  <a:cubicBezTo>
                    <a:pt x="406" y="429"/>
                    <a:pt x="560" y="465"/>
                    <a:pt x="560" y="489"/>
                  </a:cubicBezTo>
                  <a:cubicBezTo>
                    <a:pt x="560" y="501"/>
                    <a:pt x="406" y="572"/>
                    <a:pt x="406" y="572"/>
                  </a:cubicBezTo>
                  <a:cubicBezTo>
                    <a:pt x="346" y="560"/>
                    <a:pt x="322" y="489"/>
                    <a:pt x="263" y="477"/>
                  </a:cubicBezTo>
                  <a:cubicBezTo>
                    <a:pt x="275" y="453"/>
                    <a:pt x="418" y="429"/>
                    <a:pt x="418" y="405"/>
                  </a:cubicBezTo>
                  <a:cubicBezTo>
                    <a:pt x="418" y="381"/>
                    <a:pt x="275" y="346"/>
                    <a:pt x="275" y="322"/>
                  </a:cubicBezTo>
                  <a:cubicBezTo>
                    <a:pt x="287" y="310"/>
                    <a:pt x="441" y="251"/>
                    <a:pt x="430" y="239"/>
                  </a:cubicBezTo>
                  <a:cubicBezTo>
                    <a:pt x="418" y="227"/>
                    <a:pt x="310" y="155"/>
                    <a:pt x="287" y="155"/>
                  </a:cubicBezTo>
                  <a:cubicBezTo>
                    <a:pt x="239" y="155"/>
                    <a:pt x="191" y="227"/>
                    <a:pt x="144" y="239"/>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48" name="Google Shape;1564;p46">
              <a:extLst>
                <a:ext uri="{FF2B5EF4-FFF2-40B4-BE49-F238E27FC236}">
                  <a16:creationId xmlns:a16="http://schemas.microsoft.com/office/drawing/2014/main" id="{1302A08A-600C-ECEB-6E51-916855C61F1F}"/>
                </a:ext>
              </a:extLst>
            </p:cNvPr>
            <p:cNvSpPr/>
            <p:nvPr/>
          </p:nvSpPr>
          <p:spPr>
            <a:xfrm>
              <a:off x="4394275" y="2965375"/>
              <a:ext cx="25925" cy="8350"/>
            </a:xfrm>
            <a:custGeom>
              <a:avLst/>
              <a:gdLst/>
              <a:ahLst/>
              <a:cxnLst/>
              <a:rect l="l" t="t" r="r" b="b"/>
              <a:pathLst>
                <a:path w="1037" h="334" extrusionOk="0">
                  <a:moveTo>
                    <a:pt x="144" y="310"/>
                  </a:moveTo>
                  <a:cubicBezTo>
                    <a:pt x="132" y="286"/>
                    <a:pt x="1" y="251"/>
                    <a:pt x="1" y="227"/>
                  </a:cubicBezTo>
                  <a:cubicBezTo>
                    <a:pt x="1" y="227"/>
                    <a:pt x="156" y="155"/>
                    <a:pt x="156" y="155"/>
                  </a:cubicBezTo>
                  <a:cubicBezTo>
                    <a:pt x="180" y="155"/>
                    <a:pt x="287" y="239"/>
                    <a:pt x="299" y="239"/>
                  </a:cubicBezTo>
                  <a:cubicBezTo>
                    <a:pt x="346" y="215"/>
                    <a:pt x="406" y="179"/>
                    <a:pt x="453" y="155"/>
                  </a:cubicBezTo>
                  <a:lnTo>
                    <a:pt x="608" y="84"/>
                  </a:lnTo>
                  <a:lnTo>
                    <a:pt x="751" y="1"/>
                  </a:lnTo>
                  <a:lnTo>
                    <a:pt x="1037" y="179"/>
                  </a:lnTo>
                  <a:lnTo>
                    <a:pt x="882" y="251"/>
                  </a:lnTo>
                  <a:cubicBezTo>
                    <a:pt x="846" y="274"/>
                    <a:pt x="775" y="322"/>
                    <a:pt x="727" y="334"/>
                  </a:cubicBezTo>
                  <a:cubicBezTo>
                    <a:pt x="703" y="334"/>
                    <a:pt x="620" y="239"/>
                    <a:pt x="584" y="239"/>
                  </a:cubicBezTo>
                  <a:cubicBezTo>
                    <a:pt x="537" y="239"/>
                    <a:pt x="489" y="322"/>
                    <a:pt x="442" y="322"/>
                  </a:cubicBezTo>
                  <a:cubicBezTo>
                    <a:pt x="394" y="322"/>
                    <a:pt x="346" y="239"/>
                    <a:pt x="299" y="239"/>
                  </a:cubicBezTo>
                  <a:cubicBezTo>
                    <a:pt x="251" y="239"/>
                    <a:pt x="191" y="310"/>
                    <a:pt x="144" y="31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49" name="Google Shape;1565;p46">
              <a:extLst>
                <a:ext uri="{FF2B5EF4-FFF2-40B4-BE49-F238E27FC236}">
                  <a16:creationId xmlns:a16="http://schemas.microsoft.com/office/drawing/2014/main" id="{9744C1CE-3CDB-18D9-CF00-A633C09C7F15}"/>
                </a:ext>
              </a:extLst>
            </p:cNvPr>
            <p:cNvSpPr/>
            <p:nvPr/>
          </p:nvSpPr>
          <p:spPr>
            <a:xfrm>
              <a:off x="4388025" y="2952875"/>
              <a:ext cx="22350" cy="8050"/>
            </a:xfrm>
            <a:custGeom>
              <a:avLst/>
              <a:gdLst/>
              <a:ahLst/>
              <a:cxnLst/>
              <a:rect l="l" t="t" r="r" b="b"/>
              <a:pathLst>
                <a:path w="894" h="322" extrusionOk="0">
                  <a:moveTo>
                    <a:pt x="608" y="84"/>
                  </a:moveTo>
                  <a:cubicBezTo>
                    <a:pt x="549" y="108"/>
                    <a:pt x="501" y="143"/>
                    <a:pt x="453" y="167"/>
                  </a:cubicBezTo>
                  <a:cubicBezTo>
                    <a:pt x="430" y="179"/>
                    <a:pt x="334" y="239"/>
                    <a:pt x="299" y="239"/>
                  </a:cubicBezTo>
                  <a:cubicBezTo>
                    <a:pt x="251" y="250"/>
                    <a:pt x="191" y="322"/>
                    <a:pt x="144" y="322"/>
                  </a:cubicBezTo>
                  <a:cubicBezTo>
                    <a:pt x="132" y="322"/>
                    <a:pt x="1" y="239"/>
                    <a:pt x="1" y="239"/>
                  </a:cubicBezTo>
                  <a:cubicBezTo>
                    <a:pt x="13" y="215"/>
                    <a:pt x="132" y="179"/>
                    <a:pt x="156" y="155"/>
                  </a:cubicBezTo>
                  <a:cubicBezTo>
                    <a:pt x="191" y="131"/>
                    <a:pt x="263" y="108"/>
                    <a:pt x="311" y="84"/>
                  </a:cubicBezTo>
                  <a:cubicBezTo>
                    <a:pt x="346" y="60"/>
                    <a:pt x="418" y="12"/>
                    <a:pt x="465" y="0"/>
                  </a:cubicBezTo>
                  <a:cubicBezTo>
                    <a:pt x="489" y="0"/>
                    <a:pt x="572" y="96"/>
                    <a:pt x="608" y="84"/>
                  </a:cubicBezTo>
                  <a:cubicBezTo>
                    <a:pt x="656" y="84"/>
                    <a:pt x="703" y="12"/>
                    <a:pt x="751" y="12"/>
                  </a:cubicBezTo>
                  <a:cubicBezTo>
                    <a:pt x="763" y="12"/>
                    <a:pt x="894" y="96"/>
                    <a:pt x="894" y="96"/>
                  </a:cubicBezTo>
                  <a:cubicBezTo>
                    <a:pt x="894" y="108"/>
                    <a:pt x="751" y="179"/>
                    <a:pt x="739" y="179"/>
                  </a:cubicBezTo>
                  <a:cubicBezTo>
                    <a:pt x="727" y="179"/>
                    <a:pt x="620" y="84"/>
                    <a:pt x="608" y="84"/>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50" name="Google Shape;1566;p46">
              <a:extLst>
                <a:ext uri="{FF2B5EF4-FFF2-40B4-BE49-F238E27FC236}">
                  <a16:creationId xmlns:a16="http://schemas.microsoft.com/office/drawing/2014/main" id="{8E6B2A75-A350-6A23-FB3B-1A6DF14542FC}"/>
                </a:ext>
              </a:extLst>
            </p:cNvPr>
            <p:cNvSpPr/>
            <p:nvPr/>
          </p:nvSpPr>
          <p:spPr>
            <a:xfrm>
              <a:off x="4533900" y="2952575"/>
              <a:ext cx="8350" cy="12225"/>
            </a:xfrm>
            <a:custGeom>
              <a:avLst/>
              <a:gdLst/>
              <a:ahLst/>
              <a:cxnLst/>
              <a:rect l="l" t="t" r="r" b="b"/>
              <a:pathLst>
                <a:path w="334" h="489" extrusionOk="0">
                  <a:moveTo>
                    <a:pt x="143" y="489"/>
                  </a:moveTo>
                  <a:cubicBezTo>
                    <a:pt x="143" y="465"/>
                    <a:pt x="0" y="429"/>
                    <a:pt x="12" y="405"/>
                  </a:cubicBezTo>
                  <a:cubicBezTo>
                    <a:pt x="12" y="382"/>
                    <a:pt x="167" y="346"/>
                    <a:pt x="155" y="322"/>
                  </a:cubicBezTo>
                  <a:cubicBezTo>
                    <a:pt x="155" y="298"/>
                    <a:pt x="24" y="262"/>
                    <a:pt x="24" y="239"/>
                  </a:cubicBezTo>
                  <a:cubicBezTo>
                    <a:pt x="24" y="215"/>
                    <a:pt x="167" y="191"/>
                    <a:pt x="179" y="167"/>
                  </a:cubicBezTo>
                  <a:cubicBezTo>
                    <a:pt x="179" y="143"/>
                    <a:pt x="24" y="96"/>
                    <a:pt x="36" y="84"/>
                  </a:cubicBezTo>
                  <a:cubicBezTo>
                    <a:pt x="48" y="48"/>
                    <a:pt x="167" y="36"/>
                    <a:pt x="191" y="1"/>
                  </a:cubicBezTo>
                  <a:cubicBezTo>
                    <a:pt x="191" y="24"/>
                    <a:pt x="333" y="60"/>
                    <a:pt x="321" y="84"/>
                  </a:cubicBezTo>
                  <a:cubicBezTo>
                    <a:pt x="321" y="108"/>
                    <a:pt x="167" y="143"/>
                    <a:pt x="179" y="167"/>
                  </a:cubicBezTo>
                  <a:cubicBezTo>
                    <a:pt x="179" y="191"/>
                    <a:pt x="310" y="227"/>
                    <a:pt x="310" y="251"/>
                  </a:cubicBezTo>
                  <a:cubicBezTo>
                    <a:pt x="310" y="274"/>
                    <a:pt x="167" y="298"/>
                    <a:pt x="155" y="322"/>
                  </a:cubicBezTo>
                  <a:cubicBezTo>
                    <a:pt x="155" y="346"/>
                    <a:pt x="310" y="393"/>
                    <a:pt x="298" y="405"/>
                  </a:cubicBezTo>
                  <a:cubicBezTo>
                    <a:pt x="286" y="441"/>
                    <a:pt x="167" y="453"/>
                    <a:pt x="143" y="489"/>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51" name="Google Shape;1567;p46">
              <a:extLst>
                <a:ext uri="{FF2B5EF4-FFF2-40B4-BE49-F238E27FC236}">
                  <a16:creationId xmlns:a16="http://schemas.microsoft.com/office/drawing/2014/main" id="{7D4F156D-CC9E-F3B9-2349-D890411108DB}"/>
                </a:ext>
              </a:extLst>
            </p:cNvPr>
            <p:cNvSpPr/>
            <p:nvPr/>
          </p:nvSpPr>
          <p:spPr>
            <a:xfrm>
              <a:off x="4600575" y="2954350"/>
              <a:ext cx="21750" cy="8375"/>
            </a:xfrm>
            <a:custGeom>
              <a:avLst/>
              <a:gdLst/>
              <a:ahLst/>
              <a:cxnLst/>
              <a:rect l="l" t="t" r="r" b="b"/>
              <a:pathLst>
                <a:path w="870" h="335" extrusionOk="0">
                  <a:moveTo>
                    <a:pt x="417" y="334"/>
                  </a:moveTo>
                  <a:cubicBezTo>
                    <a:pt x="405" y="299"/>
                    <a:pt x="274" y="275"/>
                    <a:pt x="274" y="251"/>
                  </a:cubicBezTo>
                  <a:cubicBezTo>
                    <a:pt x="274" y="215"/>
                    <a:pt x="417" y="191"/>
                    <a:pt x="429" y="168"/>
                  </a:cubicBezTo>
                  <a:cubicBezTo>
                    <a:pt x="381" y="168"/>
                    <a:pt x="333" y="84"/>
                    <a:pt x="286" y="84"/>
                  </a:cubicBezTo>
                  <a:cubicBezTo>
                    <a:pt x="250" y="84"/>
                    <a:pt x="167" y="168"/>
                    <a:pt x="131" y="156"/>
                  </a:cubicBezTo>
                  <a:cubicBezTo>
                    <a:pt x="83" y="156"/>
                    <a:pt x="48" y="84"/>
                    <a:pt x="0" y="72"/>
                  </a:cubicBezTo>
                  <a:cubicBezTo>
                    <a:pt x="48" y="72"/>
                    <a:pt x="95" y="1"/>
                    <a:pt x="143" y="1"/>
                  </a:cubicBezTo>
                  <a:cubicBezTo>
                    <a:pt x="191" y="1"/>
                    <a:pt x="250" y="84"/>
                    <a:pt x="286" y="84"/>
                  </a:cubicBezTo>
                  <a:cubicBezTo>
                    <a:pt x="333" y="84"/>
                    <a:pt x="381" y="13"/>
                    <a:pt x="441" y="13"/>
                  </a:cubicBezTo>
                  <a:cubicBezTo>
                    <a:pt x="488" y="1"/>
                    <a:pt x="536" y="96"/>
                    <a:pt x="583" y="96"/>
                  </a:cubicBezTo>
                  <a:cubicBezTo>
                    <a:pt x="619" y="96"/>
                    <a:pt x="691" y="13"/>
                    <a:pt x="726" y="13"/>
                  </a:cubicBezTo>
                  <a:cubicBezTo>
                    <a:pt x="786" y="25"/>
                    <a:pt x="822" y="84"/>
                    <a:pt x="869" y="96"/>
                  </a:cubicBezTo>
                  <a:cubicBezTo>
                    <a:pt x="822" y="108"/>
                    <a:pt x="762" y="180"/>
                    <a:pt x="714" y="180"/>
                  </a:cubicBezTo>
                  <a:cubicBezTo>
                    <a:pt x="667" y="180"/>
                    <a:pt x="631" y="96"/>
                    <a:pt x="583" y="96"/>
                  </a:cubicBezTo>
                  <a:cubicBezTo>
                    <a:pt x="524" y="120"/>
                    <a:pt x="476" y="144"/>
                    <a:pt x="429" y="168"/>
                  </a:cubicBezTo>
                  <a:cubicBezTo>
                    <a:pt x="429" y="191"/>
                    <a:pt x="572" y="227"/>
                    <a:pt x="560" y="251"/>
                  </a:cubicBezTo>
                  <a:cubicBezTo>
                    <a:pt x="560" y="275"/>
                    <a:pt x="429" y="299"/>
                    <a:pt x="417" y="334"/>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52" name="Google Shape;1568;p46">
              <a:extLst>
                <a:ext uri="{FF2B5EF4-FFF2-40B4-BE49-F238E27FC236}">
                  <a16:creationId xmlns:a16="http://schemas.microsoft.com/office/drawing/2014/main" id="{2BD43983-63D1-4C33-00FC-8E641E6D973B}"/>
                </a:ext>
              </a:extLst>
            </p:cNvPr>
            <p:cNvSpPr/>
            <p:nvPr/>
          </p:nvSpPr>
          <p:spPr>
            <a:xfrm>
              <a:off x="4664550" y="2958525"/>
              <a:ext cx="26825" cy="19975"/>
            </a:xfrm>
            <a:custGeom>
              <a:avLst/>
              <a:gdLst/>
              <a:ahLst/>
              <a:cxnLst/>
              <a:rect l="l" t="t" r="r" b="b"/>
              <a:pathLst>
                <a:path w="1073" h="799" extrusionOk="0">
                  <a:moveTo>
                    <a:pt x="1" y="620"/>
                  </a:moveTo>
                  <a:lnTo>
                    <a:pt x="156" y="548"/>
                  </a:lnTo>
                  <a:cubicBezTo>
                    <a:pt x="191" y="525"/>
                    <a:pt x="263" y="477"/>
                    <a:pt x="310" y="477"/>
                  </a:cubicBezTo>
                  <a:cubicBezTo>
                    <a:pt x="334" y="465"/>
                    <a:pt x="418" y="560"/>
                    <a:pt x="453" y="560"/>
                  </a:cubicBezTo>
                  <a:cubicBezTo>
                    <a:pt x="477" y="560"/>
                    <a:pt x="584" y="489"/>
                    <a:pt x="608" y="477"/>
                  </a:cubicBezTo>
                  <a:cubicBezTo>
                    <a:pt x="620" y="465"/>
                    <a:pt x="751" y="417"/>
                    <a:pt x="763" y="405"/>
                  </a:cubicBezTo>
                  <a:cubicBezTo>
                    <a:pt x="763" y="382"/>
                    <a:pt x="608" y="334"/>
                    <a:pt x="620" y="322"/>
                  </a:cubicBezTo>
                  <a:cubicBezTo>
                    <a:pt x="644" y="286"/>
                    <a:pt x="739" y="263"/>
                    <a:pt x="775" y="239"/>
                  </a:cubicBezTo>
                  <a:cubicBezTo>
                    <a:pt x="810" y="215"/>
                    <a:pt x="906" y="191"/>
                    <a:pt x="918" y="167"/>
                  </a:cubicBezTo>
                  <a:cubicBezTo>
                    <a:pt x="930" y="155"/>
                    <a:pt x="787" y="96"/>
                    <a:pt x="787" y="84"/>
                  </a:cubicBezTo>
                  <a:cubicBezTo>
                    <a:pt x="787" y="72"/>
                    <a:pt x="930" y="1"/>
                    <a:pt x="941" y="1"/>
                  </a:cubicBezTo>
                  <a:cubicBezTo>
                    <a:pt x="989" y="1"/>
                    <a:pt x="1025" y="72"/>
                    <a:pt x="1072" y="84"/>
                  </a:cubicBezTo>
                  <a:cubicBezTo>
                    <a:pt x="1061" y="108"/>
                    <a:pt x="930" y="132"/>
                    <a:pt x="918" y="167"/>
                  </a:cubicBezTo>
                  <a:cubicBezTo>
                    <a:pt x="918" y="179"/>
                    <a:pt x="1072" y="227"/>
                    <a:pt x="1061" y="251"/>
                  </a:cubicBezTo>
                  <a:cubicBezTo>
                    <a:pt x="1049" y="275"/>
                    <a:pt x="941" y="310"/>
                    <a:pt x="906" y="322"/>
                  </a:cubicBezTo>
                  <a:cubicBezTo>
                    <a:pt x="894" y="334"/>
                    <a:pt x="763" y="382"/>
                    <a:pt x="763" y="405"/>
                  </a:cubicBezTo>
                  <a:cubicBezTo>
                    <a:pt x="751" y="417"/>
                    <a:pt x="906" y="477"/>
                    <a:pt x="894" y="489"/>
                  </a:cubicBezTo>
                  <a:cubicBezTo>
                    <a:pt x="870" y="513"/>
                    <a:pt x="787" y="536"/>
                    <a:pt x="739" y="560"/>
                  </a:cubicBezTo>
                  <a:cubicBezTo>
                    <a:pt x="644" y="620"/>
                    <a:pt x="537" y="667"/>
                    <a:pt x="441" y="715"/>
                  </a:cubicBezTo>
                  <a:cubicBezTo>
                    <a:pt x="382" y="739"/>
                    <a:pt x="334" y="775"/>
                    <a:pt x="287" y="798"/>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53" name="Google Shape;1569;p46">
              <a:extLst>
                <a:ext uri="{FF2B5EF4-FFF2-40B4-BE49-F238E27FC236}">
                  <a16:creationId xmlns:a16="http://schemas.microsoft.com/office/drawing/2014/main" id="{E9C94B95-AFE2-C9E7-7E50-7C9F1BDE5834}"/>
                </a:ext>
              </a:extLst>
            </p:cNvPr>
            <p:cNvSpPr/>
            <p:nvPr/>
          </p:nvSpPr>
          <p:spPr>
            <a:xfrm>
              <a:off x="4651175" y="2959725"/>
              <a:ext cx="18175" cy="6275"/>
            </a:xfrm>
            <a:custGeom>
              <a:avLst/>
              <a:gdLst/>
              <a:ahLst/>
              <a:cxnLst/>
              <a:rect l="l" t="t" r="r" b="b"/>
              <a:pathLst>
                <a:path w="727" h="251" extrusionOk="0">
                  <a:moveTo>
                    <a:pt x="286" y="84"/>
                  </a:moveTo>
                  <a:cubicBezTo>
                    <a:pt x="262" y="84"/>
                    <a:pt x="167" y="167"/>
                    <a:pt x="143" y="167"/>
                  </a:cubicBezTo>
                  <a:cubicBezTo>
                    <a:pt x="131" y="167"/>
                    <a:pt x="0" y="84"/>
                    <a:pt x="0" y="72"/>
                  </a:cubicBezTo>
                  <a:cubicBezTo>
                    <a:pt x="0" y="72"/>
                    <a:pt x="131" y="0"/>
                    <a:pt x="155" y="0"/>
                  </a:cubicBezTo>
                  <a:cubicBezTo>
                    <a:pt x="179" y="0"/>
                    <a:pt x="262" y="84"/>
                    <a:pt x="286" y="84"/>
                  </a:cubicBezTo>
                  <a:cubicBezTo>
                    <a:pt x="322" y="84"/>
                    <a:pt x="417" y="0"/>
                    <a:pt x="441" y="12"/>
                  </a:cubicBezTo>
                  <a:cubicBezTo>
                    <a:pt x="488" y="12"/>
                    <a:pt x="548" y="72"/>
                    <a:pt x="583" y="96"/>
                  </a:cubicBezTo>
                  <a:cubicBezTo>
                    <a:pt x="607" y="107"/>
                    <a:pt x="726" y="167"/>
                    <a:pt x="726" y="179"/>
                  </a:cubicBezTo>
                  <a:cubicBezTo>
                    <a:pt x="726" y="179"/>
                    <a:pt x="583" y="250"/>
                    <a:pt x="572" y="250"/>
                  </a:cubicBezTo>
                  <a:cubicBezTo>
                    <a:pt x="536" y="250"/>
                    <a:pt x="464" y="179"/>
                    <a:pt x="429" y="167"/>
                  </a:cubicBezTo>
                  <a:cubicBezTo>
                    <a:pt x="381" y="155"/>
                    <a:pt x="345" y="96"/>
                    <a:pt x="286" y="84"/>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54" name="Google Shape;1570;p46">
              <a:extLst>
                <a:ext uri="{FF2B5EF4-FFF2-40B4-BE49-F238E27FC236}">
                  <a16:creationId xmlns:a16="http://schemas.microsoft.com/office/drawing/2014/main" id="{4C0426C4-3E41-E182-270F-968F96E6EFD6}"/>
                </a:ext>
              </a:extLst>
            </p:cNvPr>
            <p:cNvSpPr/>
            <p:nvPr/>
          </p:nvSpPr>
          <p:spPr>
            <a:xfrm>
              <a:off x="4814275" y="2970425"/>
              <a:ext cx="18775" cy="8075"/>
            </a:xfrm>
            <a:custGeom>
              <a:avLst/>
              <a:gdLst/>
              <a:ahLst/>
              <a:cxnLst/>
              <a:rect l="l" t="t" r="r" b="b"/>
              <a:pathLst>
                <a:path w="751" h="323" extrusionOk="0">
                  <a:moveTo>
                    <a:pt x="453" y="156"/>
                  </a:moveTo>
                  <a:cubicBezTo>
                    <a:pt x="441" y="132"/>
                    <a:pt x="322" y="108"/>
                    <a:pt x="310" y="72"/>
                  </a:cubicBezTo>
                  <a:cubicBezTo>
                    <a:pt x="310" y="72"/>
                    <a:pt x="453" y="1"/>
                    <a:pt x="465" y="1"/>
                  </a:cubicBezTo>
                  <a:cubicBezTo>
                    <a:pt x="513" y="1"/>
                    <a:pt x="560" y="72"/>
                    <a:pt x="608" y="84"/>
                  </a:cubicBezTo>
                  <a:cubicBezTo>
                    <a:pt x="608" y="108"/>
                    <a:pt x="751" y="144"/>
                    <a:pt x="739" y="168"/>
                  </a:cubicBezTo>
                  <a:cubicBezTo>
                    <a:pt x="739" y="180"/>
                    <a:pt x="608" y="227"/>
                    <a:pt x="596" y="239"/>
                  </a:cubicBezTo>
                  <a:cubicBezTo>
                    <a:pt x="560" y="263"/>
                    <a:pt x="489" y="310"/>
                    <a:pt x="441" y="322"/>
                  </a:cubicBezTo>
                  <a:cubicBezTo>
                    <a:pt x="417" y="322"/>
                    <a:pt x="322" y="239"/>
                    <a:pt x="298" y="239"/>
                  </a:cubicBezTo>
                  <a:cubicBezTo>
                    <a:pt x="263" y="239"/>
                    <a:pt x="179" y="322"/>
                    <a:pt x="144" y="310"/>
                  </a:cubicBezTo>
                  <a:cubicBezTo>
                    <a:pt x="132" y="310"/>
                    <a:pt x="1" y="239"/>
                    <a:pt x="13" y="227"/>
                  </a:cubicBezTo>
                  <a:cubicBezTo>
                    <a:pt x="13" y="227"/>
                    <a:pt x="155" y="144"/>
                    <a:pt x="155" y="144"/>
                  </a:cubicBezTo>
                  <a:cubicBezTo>
                    <a:pt x="203" y="156"/>
                    <a:pt x="251" y="239"/>
                    <a:pt x="298" y="239"/>
                  </a:cubicBezTo>
                  <a:cubicBezTo>
                    <a:pt x="358" y="227"/>
                    <a:pt x="394" y="168"/>
                    <a:pt x="453" y="156"/>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55" name="Google Shape;1571;p46">
              <a:extLst>
                <a:ext uri="{FF2B5EF4-FFF2-40B4-BE49-F238E27FC236}">
                  <a16:creationId xmlns:a16="http://schemas.microsoft.com/office/drawing/2014/main" id="{8B548D0A-BD08-F9B4-0140-E555A67C7D96}"/>
                </a:ext>
              </a:extLst>
            </p:cNvPr>
            <p:cNvSpPr/>
            <p:nvPr/>
          </p:nvSpPr>
          <p:spPr>
            <a:xfrm>
              <a:off x="4793750" y="2955250"/>
              <a:ext cx="29475" cy="10450"/>
            </a:xfrm>
            <a:custGeom>
              <a:avLst/>
              <a:gdLst/>
              <a:ahLst/>
              <a:cxnLst/>
              <a:rect l="l" t="t" r="r" b="b"/>
              <a:pathLst>
                <a:path w="1179" h="418" extrusionOk="0">
                  <a:moveTo>
                    <a:pt x="298" y="167"/>
                  </a:moveTo>
                  <a:cubicBezTo>
                    <a:pt x="298" y="191"/>
                    <a:pt x="143" y="227"/>
                    <a:pt x="143" y="251"/>
                  </a:cubicBezTo>
                  <a:cubicBezTo>
                    <a:pt x="143" y="227"/>
                    <a:pt x="0" y="191"/>
                    <a:pt x="12" y="167"/>
                  </a:cubicBezTo>
                  <a:cubicBezTo>
                    <a:pt x="12" y="144"/>
                    <a:pt x="143" y="96"/>
                    <a:pt x="167" y="84"/>
                  </a:cubicBezTo>
                  <a:cubicBezTo>
                    <a:pt x="191" y="72"/>
                    <a:pt x="262" y="25"/>
                    <a:pt x="310" y="13"/>
                  </a:cubicBezTo>
                  <a:cubicBezTo>
                    <a:pt x="334" y="1"/>
                    <a:pt x="429" y="96"/>
                    <a:pt x="453" y="96"/>
                  </a:cubicBezTo>
                  <a:cubicBezTo>
                    <a:pt x="488" y="96"/>
                    <a:pt x="572" y="13"/>
                    <a:pt x="607" y="13"/>
                  </a:cubicBezTo>
                  <a:cubicBezTo>
                    <a:pt x="655" y="25"/>
                    <a:pt x="703" y="84"/>
                    <a:pt x="750" y="108"/>
                  </a:cubicBezTo>
                  <a:cubicBezTo>
                    <a:pt x="798" y="120"/>
                    <a:pt x="834" y="167"/>
                    <a:pt x="881" y="191"/>
                  </a:cubicBezTo>
                  <a:cubicBezTo>
                    <a:pt x="941" y="167"/>
                    <a:pt x="976" y="120"/>
                    <a:pt x="1036" y="108"/>
                  </a:cubicBezTo>
                  <a:cubicBezTo>
                    <a:pt x="1036" y="108"/>
                    <a:pt x="1179" y="191"/>
                    <a:pt x="1179" y="191"/>
                  </a:cubicBezTo>
                  <a:cubicBezTo>
                    <a:pt x="1179" y="203"/>
                    <a:pt x="1036" y="275"/>
                    <a:pt x="1024" y="275"/>
                  </a:cubicBezTo>
                  <a:cubicBezTo>
                    <a:pt x="976" y="263"/>
                    <a:pt x="929" y="191"/>
                    <a:pt x="881" y="191"/>
                  </a:cubicBezTo>
                  <a:cubicBezTo>
                    <a:pt x="834" y="191"/>
                    <a:pt x="786" y="263"/>
                    <a:pt x="726" y="263"/>
                  </a:cubicBezTo>
                  <a:cubicBezTo>
                    <a:pt x="703" y="263"/>
                    <a:pt x="619" y="179"/>
                    <a:pt x="595" y="179"/>
                  </a:cubicBezTo>
                  <a:cubicBezTo>
                    <a:pt x="572" y="179"/>
                    <a:pt x="441" y="251"/>
                    <a:pt x="441" y="251"/>
                  </a:cubicBezTo>
                  <a:cubicBezTo>
                    <a:pt x="441" y="263"/>
                    <a:pt x="572" y="346"/>
                    <a:pt x="584" y="346"/>
                  </a:cubicBezTo>
                  <a:cubicBezTo>
                    <a:pt x="524" y="346"/>
                    <a:pt x="476" y="417"/>
                    <a:pt x="429" y="417"/>
                  </a:cubicBezTo>
                  <a:cubicBezTo>
                    <a:pt x="417" y="417"/>
                    <a:pt x="286" y="334"/>
                    <a:pt x="286" y="334"/>
                  </a:cubicBezTo>
                  <a:cubicBezTo>
                    <a:pt x="298" y="310"/>
                    <a:pt x="441" y="286"/>
                    <a:pt x="441" y="251"/>
                  </a:cubicBezTo>
                  <a:cubicBezTo>
                    <a:pt x="441" y="227"/>
                    <a:pt x="310" y="203"/>
                    <a:pt x="298" y="167"/>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56" name="Google Shape;1572;p46">
              <a:extLst>
                <a:ext uri="{FF2B5EF4-FFF2-40B4-BE49-F238E27FC236}">
                  <a16:creationId xmlns:a16="http://schemas.microsoft.com/office/drawing/2014/main" id="{FB34EEA0-1336-5169-F231-DCE42CB4AA55}"/>
                </a:ext>
              </a:extLst>
            </p:cNvPr>
            <p:cNvSpPr/>
            <p:nvPr/>
          </p:nvSpPr>
          <p:spPr>
            <a:xfrm>
              <a:off x="4850900" y="2973400"/>
              <a:ext cx="18475" cy="6000"/>
            </a:xfrm>
            <a:custGeom>
              <a:avLst/>
              <a:gdLst/>
              <a:ahLst/>
              <a:cxnLst/>
              <a:rect l="l" t="t" r="r" b="b"/>
              <a:pathLst>
                <a:path w="739" h="240" extrusionOk="0">
                  <a:moveTo>
                    <a:pt x="298" y="156"/>
                  </a:moveTo>
                  <a:cubicBezTo>
                    <a:pt x="250" y="156"/>
                    <a:pt x="191" y="227"/>
                    <a:pt x="143" y="227"/>
                  </a:cubicBezTo>
                  <a:cubicBezTo>
                    <a:pt x="131" y="227"/>
                    <a:pt x="0" y="156"/>
                    <a:pt x="0" y="144"/>
                  </a:cubicBezTo>
                  <a:cubicBezTo>
                    <a:pt x="0" y="144"/>
                    <a:pt x="143" y="72"/>
                    <a:pt x="155" y="72"/>
                  </a:cubicBezTo>
                  <a:cubicBezTo>
                    <a:pt x="191" y="72"/>
                    <a:pt x="262" y="156"/>
                    <a:pt x="298" y="156"/>
                  </a:cubicBezTo>
                  <a:cubicBezTo>
                    <a:pt x="334" y="144"/>
                    <a:pt x="417" y="96"/>
                    <a:pt x="441" y="72"/>
                  </a:cubicBezTo>
                  <a:cubicBezTo>
                    <a:pt x="465" y="72"/>
                    <a:pt x="584" y="1"/>
                    <a:pt x="595" y="1"/>
                  </a:cubicBezTo>
                  <a:cubicBezTo>
                    <a:pt x="607" y="1"/>
                    <a:pt x="738" y="84"/>
                    <a:pt x="738" y="84"/>
                  </a:cubicBezTo>
                  <a:cubicBezTo>
                    <a:pt x="738" y="96"/>
                    <a:pt x="607" y="144"/>
                    <a:pt x="584" y="156"/>
                  </a:cubicBezTo>
                  <a:cubicBezTo>
                    <a:pt x="548" y="180"/>
                    <a:pt x="476" y="227"/>
                    <a:pt x="429" y="239"/>
                  </a:cubicBezTo>
                  <a:cubicBezTo>
                    <a:pt x="405" y="239"/>
                    <a:pt x="322" y="156"/>
                    <a:pt x="298" y="156"/>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57" name="Google Shape;1573;p46">
              <a:extLst>
                <a:ext uri="{FF2B5EF4-FFF2-40B4-BE49-F238E27FC236}">
                  <a16:creationId xmlns:a16="http://schemas.microsoft.com/office/drawing/2014/main" id="{72212188-5F1B-A143-005B-8AFE98FA5D96}"/>
                </a:ext>
              </a:extLst>
            </p:cNvPr>
            <p:cNvSpPr/>
            <p:nvPr/>
          </p:nvSpPr>
          <p:spPr>
            <a:xfrm>
              <a:off x="4833925" y="2960625"/>
              <a:ext cx="18175" cy="6275"/>
            </a:xfrm>
            <a:custGeom>
              <a:avLst/>
              <a:gdLst/>
              <a:ahLst/>
              <a:cxnLst/>
              <a:rect l="l" t="t" r="r" b="b"/>
              <a:pathLst>
                <a:path w="727" h="251" extrusionOk="0">
                  <a:moveTo>
                    <a:pt x="429" y="167"/>
                  </a:moveTo>
                  <a:cubicBezTo>
                    <a:pt x="393" y="155"/>
                    <a:pt x="310" y="250"/>
                    <a:pt x="274" y="238"/>
                  </a:cubicBezTo>
                  <a:cubicBezTo>
                    <a:pt x="239" y="238"/>
                    <a:pt x="167" y="179"/>
                    <a:pt x="143" y="155"/>
                  </a:cubicBezTo>
                  <a:cubicBezTo>
                    <a:pt x="120" y="143"/>
                    <a:pt x="1" y="83"/>
                    <a:pt x="1" y="71"/>
                  </a:cubicBezTo>
                  <a:cubicBezTo>
                    <a:pt x="1" y="71"/>
                    <a:pt x="143" y="0"/>
                    <a:pt x="155" y="0"/>
                  </a:cubicBezTo>
                  <a:cubicBezTo>
                    <a:pt x="203" y="0"/>
                    <a:pt x="239" y="71"/>
                    <a:pt x="286" y="83"/>
                  </a:cubicBezTo>
                  <a:cubicBezTo>
                    <a:pt x="346" y="83"/>
                    <a:pt x="382" y="167"/>
                    <a:pt x="429" y="167"/>
                  </a:cubicBezTo>
                  <a:cubicBezTo>
                    <a:pt x="477" y="167"/>
                    <a:pt x="548" y="83"/>
                    <a:pt x="584" y="83"/>
                  </a:cubicBezTo>
                  <a:cubicBezTo>
                    <a:pt x="596" y="83"/>
                    <a:pt x="727" y="167"/>
                    <a:pt x="727" y="167"/>
                  </a:cubicBezTo>
                  <a:cubicBezTo>
                    <a:pt x="715" y="179"/>
                    <a:pt x="584" y="250"/>
                    <a:pt x="572" y="250"/>
                  </a:cubicBezTo>
                  <a:cubicBezTo>
                    <a:pt x="524" y="250"/>
                    <a:pt x="477" y="179"/>
                    <a:pt x="429" y="167"/>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58" name="Google Shape;1574;p46">
              <a:extLst>
                <a:ext uri="{FF2B5EF4-FFF2-40B4-BE49-F238E27FC236}">
                  <a16:creationId xmlns:a16="http://schemas.microsoft.com/office/drawing/2014/main" id="{E6A27D03-4CF1-3891-8338-560F1D34B01D}"/>
                </a:ext>
              </a:extLst>
            </p:cNvPr>
            <p:cNvSpPr/>
            <p:nvPr/>
          </p:nvSpPr>
          <p:spPr>
            <a:xfrm>
              <a:off x="5117300" y="2972225"/>
              <a:ext cx="22650" cy="11925"/>
            </a:xfrm>
            <a:custGeom>
              <a:avLst/>
              <a:gdLst/>
              <a:ahLst/>
              <a:cxnLst/>
              <a:rect l="l" t="t" r="r" b="b"/>
              <a:pathLst>
                <a:path w="906" h="477" extrusionOk="0">
                  <a:moveTo>
                    <a:pt x="143" y="477"/>
                  </a:moveTo>
                  <a:cubicBezTo>
                    <a:pt x="131" y="453"/>
                    <a:pt x="0" y="417"/>
                    <a:pt x="0" y="393"/>
                  </a:cubicBezTo>
                  <a:cubicBezTo>
                    <a:pt x="12" y="369"/>
                    <a:pt x="143" y="346"/>
                    <a:pt x="155" y="322"/>
                  </a:cubicBezTo>
                  <a:cubicBezTo>
                    <a:pt x="167" y="286"/>
                    <a:pt x="310" y="262"/>
                    <a:pt x="310" y="238"/>
                  </a:cubicBezTo>
                  <a:cubicBezTo>
                    <a:pt x="310" y="215"/>
                    <a:pt x="179" y="179"/>
                    <a:pt x="167" y="155"/>
                  </a:cubicBezTo>
                  <a:lnTo>
                    <a:pt x="322" y="72"/>
                  </a:lnTo>
                  <a:cubicBezTo>
                    <a:pt x="357" y="60"/>
                    <a:pt x="429" y="12"/>
                    <a:pt x="477" y="0"/>
                  </a:cubicBezTo>
                  <a:cubicBezTo>
                    <a:pt x="500" y="0"/>
                    <a:pt x="584" y="84"/>
                    <a:pt x="619" y="84"/>
                  </a:cubicBezTo>
                  <a:cubicBezTo>
                    <a:pt x="655" y="84"/>
                    <a:pt x="738" y="0"/>
                    <a:pt x="774" y="12"/>
                  </a:cubicBezTo>
                  <a:cubicBezTo>
                    <a:pt x="822" y="24"/>
                    <a:pt x="858" y="72"/>
                    <a:pt x="905" y="96"/>
                  </a:cubicBezTo>
                  <a:cubicBezTo>
                    <a:pt x="858" y="119"/>
                    <a:pt x="810" y="143"/>
                    <a:pt x="750" y="167"/>
                  </a:cubicBezTo>
                  <a:cubicBezTo>
                    <a:pt x="738" y="179"/>
                    <a:pt x="619" y="250"/>
                    <a:pt x="607" y="250"/>
                  </a:cubicBezTo>
                  <a:cubicBezTo>
                    <a:pt x="560" y="238"/>
                    <a:pt x="500" y="155"/>
                    <a:pt x="465" y="167"/>
                  </a:cubicBezTo>
                  <a:cubicBezTo>
                    <a:pt x="405" y="167"/>
                    <a:pt x="357" y="238"/>
                    <a:pt x="310" y="238"/>
                  </a:cubicBezTo>
                  <a:cubicBezTo>
                    <a:pt x="322" y="262"/>
                    <a:pt x="453" y="298"/>
                    <a:pt x="453" y="322"/>
                  </a:cubicBezTo>
                  <a:cubicBezTo>
                    <a:pt x="453" y="334"/>
                    <a:pt x="322" y="393"/>
                    <a:pt x="298" y="405"/>
                  </a:cubicBezTo>
                  <a:cubicBezTo>
                    <a:pt x="250" y="429"/>
                    <a:pt x="191" y="453"/>
                    <a:pt x="143" y="477"/>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59" name="Google Shape;1575;p46">
              <a:extLst>
                <a:ext uri="{FF2B5EF4-FFF2-40B4-BE49-F238E27FC236}">
                  <a16:creationId xmlns:a16="http://schemas.microsoft.com/office/drawing/2014/main" id="{C6CAD70F-D41E-3D25-4096-99AA74CE5FC3}"/>
                </a:ext>
              </a:extLst>
            </p:cNvPr>
            <p:cNvSpPr/>
            <p:nvPr/>
          </p:nvSpPr>
          <p:spPr>
            <a:xfrm>
              <a:off x="5119675" y="2951675"/>
              <a:ext cx="18175" cy="10450"/>
            </a:xfrm>
            <a:custGeom>
              <a:avLst/>
              <a:gdLst/>
              <a:ahLst/>
              <a:cxnLst/>
              <a:rect l="l" t="t" r="r" b="b"/>
              <a:pathLst>
                <a:path w="727" h="418" extrusionOk="0">
                  <a:moveTo>
                    <a:pt x="572" y="263"/>
                  </a:moveTo>
                  <a:cubicBezTo>
                    <a:pt x="596" y="275"/>
                    <a:pt x="715" y="334"/>
                    <a:pt x="715" y="346"/>
                  </a:cubicBezTo>
                  <a:cubicBezTo>
                    <a:pt x="715" y="358"/>
                    <a:pt x="572" y="418"/>
                    <a:pt x="560" y="418"/>
                  </a:cubicBezTo>
                  <a:cubicBezTo>
                    <a:pt x="548" y="418"/>
                    <a:pt x="441" y="346"/>
                    <a:pt x="429" y="334"/>
                  </a:cubicBezTo>
                  <a:cubicBezTo>
                    <a:pt x="417" y="334"/>
                    <a:pt x="572" y="275"/>
                    <a:pt x="572" y="263"/>
                  </a:cubicBezTo>
                  <a:cubicBezTo>
                    <a:pt x="572" y="251"/>
                    <a:pt x="453" y="191"/>
                    <a:pt x="441" y="179"/>
                  </a:cubicBezTo>
                  <a:cubicBezTo>
                    <a:pt x="417" y="168"/>
                    <a:pt x="322" y="96"/>
                    <a:pt x="298" y="96"/>
                  </a:cubicBezTo>
                  <a:cubicBezTo>
                    <a:pt x="262" y="96"/>
                    <a:pt x="179" y="179"/>
                    <a:pt x="143" y="168"/>
                  </a:cubicBezTo>
                  <a:cubicBezTo>
                    <a:pt x="131" y="168"/>
                    <a:pt x="1" y="84"/>
                    <a:pt x="12" y="84"/>
                  </a:cubicBezTo>
                  <a:cubicBezTo>
                    <a:pt x="12" y="72"/>
                    <a:pt x="143" y="1"/>
                    <a:pt x="155" y="13"/>
                  </a:cubicBezTo>
                  <a:cubicBezTo>
                    <a:pt x="203" y="13"/>
                    <a:pt x="251" y="84"/>
                    <a:pt x="298" y="96"/>
                  </a:cubicBezTo>
                  <a:cubicBezTo>
                    <a:pt x="322" y="96"/>
                    <a:pt x="417" y="13"/>
                    <a:pt x="453" y="13"/>
                  </a:cubicBezTo>
                  <a:cubicBezTo>
                    <a:pt x="477" y="13"/>
                    <a:pt x="572" y="84"/>
                    <a:pt x="596" y="96"/>
                  </a:cubicBezTo>
                  <a:cubicBezTo>
                    <a:pt x="608" y="108"/>
                    <a:pt x="727" y="168"/>
                    <a:pt x="727" y="179"/>
                  </a:cubicBezTo>
                  <a:cubicBezTo>
                    <a:pt x="727" y="191"/>
                    <a:pt x="572" y="251"/>
                    <a:pt x="572" y="263"/>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grpSp>
      <p:sp>
        <p:nvSpPr>
          <p:cNvPr id="60" name="Tekstiruutu 59">
            <a:extLst>
              <a:ext uri="{FF2B5EF4-FFF2-40B4-BE49-F238E27FC236}">
                <a16:creationId xmlns:a16="http://schemas.microsoft.com/office/drawing/2014/main" id="{481B048D-5490-4899-7409-8DF4BAABF9E8}"/>
              </a:ext>
            </a:extLst>
          </p:cNvPr>
          <p:cNvSpPr txBox="1"/>
          <p:nvPr/>
        </p:nvSpPr>
        <p:spPr>
          <a:xfrm>
            <a:off x="2969469" y="4422905"/>
            <a:ext cx="6096000" cy="379656"/>
          </a:xfrm>
          <a:prstGeom prst="rect">
            <a:avLst/>
          </a:prstGeom>
          <a:noFill/>
        </p:spPr>
        <p:txBody>
          <a:bodyPr wrap="square">
            <a:spAutoFit/>
          </a:bodyPr>
          <a:lstStyle/>
          <a:p>
            <a:pPr algn="ctr" defTabSz="1219170">
              <a:buClr>
                <a:srgbClr val="000000"/>
              </a:buClr>
            </a:pPr>
            <a:r>
              <a:rPr lang="en-GB" sz="1867" kern="0" spc="400">
                <a:solidFill>
                  <a:prstClr val="white"/>
                </a:solidFill>
                <a:effectLst>
                  <a:outerShdw blurRad="38100" dist="38100" dir="2700000" algn="tl">
                    <a:srgbClr val="000000">
                      <a:alpha val="43137"/>
                    </a:srgbClr>
                  </a:outerShdw>
                </a:effectLst>
                <a:latin typeface="Oswald" panose="00000500000000000000" pitchFamily="2" charset="0"/>
                <a:ea typeface="Helvetica Neue"/>
                <a:cs typeface="Helvetica Neue"/>
                <a:sym typeface="Helvetica Neue"/>
              </a:rPr>
              <a:t>www.nouhata.fi</a:t>
            </a:r>
          </a:p>
        </p:txBody>
      </p:sp>
      <p:grpSp>
        <p:nvGrpSpPr>
          <p:cNvPr id="61" name="Google Shape;4580;p60">
            <a:extLst>
              <a:ext uri="{FF2B5EF4-FFF2-40B4-BE49-F238E27FC236}">
                <a16:creationId xmlns:a16="http://schemas.microsoft.com/office/drawing/2014/main" id="{FFB54A63-00D1-878E-231F-D89E897DF928}"/>
              </a:ext>
            </a:extLst>
          </p:cNvPr>
          <p:cNvGrpSpPr/>
          <p:nvPr/>
        </p:nvGrpSpPr>
        <p:grpSpPr>
          <a:xfrm rot="20580280">
            <a:off x="1742297" y="939284"/>
            <a:ext cx="921112" cy="1079489"/>
            <a:chOff x="6081400" y="2231025"/>
            <a:chExt cx="481925" cy="564700"/>
          </a:xfrm>
        </p:grpSpPr>
        <p:sp>
          <p:nvSpPr>
            <p:cNvPr id="62" name="Google Shape;4581;p60">
              <a:extLst>
                <a:ext uri="{FF2B5EF4-FFF2-40B4-BE49-F238E27FC236}">
                  <a16:creationId xmlns:a16="http://schemas.microsoft.com/office/drawing/2014/main" id="{DA03E1EE-316A-4B32-CCFD-9816A5234D70}"/>
                </a:ext>
              </a:extLst>
            </p:cNvPr>
            <p:cNvSpPr/>
            <p:nvPr/>
          </p:nvSpPr>
          <p:spPr>
            <a:xfrm>
              <a:off x="6447075" y="2466475"/>
              <a:ext cx="1075" cy="1275"/>
            </a:xfrm>
            <a:custGeom>
              <a:avLst/>
              <a:gdLst/>
              <a:ahLst/>
              <a:cxnLst/>
              <a:rect l="l" t="t" r="r" b="b"/>
              <a:pathLst>
                <a:path w="43" h="51" extrusionOk="0">
                  <a:moveTo>
                    <a:pt x="17" y="0"/>
                  </a:moveTo>
                  <a:cubicBezTo>
                    <a:pt x="7" y="0"/>
                    <a:pt x="0" y="14"/>
                    <a:pt x="6" y="14"/>
                  </a:cubicBezTo>
                  <a:cubicBezTo>
                    <a:pt x="6" y="45"/>
                    <a:pt x="17" y="51"/>
                    <a:pt x="28" y="51"/>
                  </a:cubicBezTo>
                  <a:cubicBezTo>
                    <a:pt x="33" y="51"/>
                    <a:pt x="38" y="49"/>
                    <a:pt x="42" y="49"/>
                  </a:cubicBezTo>
                  <a:cubicBezTo>
                    <a:pt x="37" y="10"/>
                    <a:pt x="26" y="0"/>
                    <a:pt x="17"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63" name="Google Shape;4582;p60">
              <a:extLst>
                <a:ext uri="{FF2B5EF4-FFF2-40B4-BE49-F238E27FC236}">
                  <a16:creationId xmlns:a16="http://schemas.microsoft.com/office/drawing/2014/main" id="{85157671-A98E-5DD7-BAF9-67BE5520AD02}"/>
                </a:ext>
              </a:extLst>
            </p:cNvPr>
            <p:cNvSpPr/>
            <p:nvPr/>
          </p:nvSpPr>
          <p:spPr>
            <a:xfrm>
              <a:off x="6434125" y="2411725"/>
              <a:ext cx="1800" cy="2425"/>
            </a:xfrm>
            <a:custGeom>
              <a:avLst/>
              <a:gdLst/>
              <a:ahLst/>
              <a:cxnLst/>
              <a:rect l="l" t="t" r="r" b="b"/>
              <a:pathLst>
                <a:path w="72" h="97" extrusionOk="0">
                  <a:moveTo>
                    <a:pt x="1" y="1"/>
                  </a:moveTo>
                  <a:cubicBezTo>
                    <a:pt x="24" y="37"/>
                    <a:pt x="48" y="72"/>
                    <a:pt x="72" y="96"/>
                  </a:cubicBezTo>
                  <a:cubicBezTo>
                    <a:pt x="60" y="60"/>
                    <a:pt x="48" y="37"/>
                    <a:pt x="24"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64" name="Google Shape;4583;p60">
              <a:extLst>
                <a:ext uri="{FF2B5EF4-FFF2-40B4-BE49-F238E27FC236}">
                  <a16:creationId xmlns:a16="http://schemas.microsoft.com/office/drawing/2014/main" id="{548F67EB-526D-9A7A-9412-DE7608FF37F8}"/>
                </a:ext>
              </a:extLst>
            </p:cNvPr>
            <p:cNvSpPr/>
            <p:nvPr/>
          </p:nvSpPr>
          <p:spPr>
            <a:xfrm>
              <a:off x="6435775" y="2413425"/>
              <a:ext cx="650" cy="975"/>
            </a:xfrm>
            <a:custGeom>
              <a:avLst/>
              <a:gdLst/>
              <a:ahLst/>
              <a:cxnLst/>
              <a:rect l="l" t="t" r="r" b="b"/>
              <a:pathLst>
                <a:path w="26" h="39" extrusionOk="0">
                  <a:moveTo>
                    <a:pt x="1" y="0"/>
                  </a:moveTo>
                  <a:lnTo>
                    <a:pt x="1" y="0"/>
                  </a:lnTo>
                  <a:cubicBezTo>
                    <a:pt x="0" y="0"/>
                    <a:pt x="1" y="5"/>
                    <a:pt x="6" y="16"/>
                  </a:cubicBezTo>
                  <a:cubicBezTo>
                    <a:pt x="17" y="32"/>
                    <a:pt x="21" y="38"/>
                    <a:pt x="22" y="38"/>
                  </a:cubicBezTo>
                  <a:cubicBezTo>
                    <a:pt x="25" y="38"/>
                    <a:pt x="4" y="0"/>
                    <a:pt x="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65" name="Google Shape;4584;p60">
              <a:extLst>
                <a:ext uri="{FF2B5EF4-FFF2-40B4-BE49-F238E27FC236}">
                  <a16:creationId xmlns:a16="http://schemas.microsoft.com/office/drawing/2014/main" id="{DE6FB0C8-E5EE-5541-BA06-1825D56721E8}"/>
                </a:ext>
              </a:extLst>
            </p:cNvPr>
            <p:cNvSpPr/>
            <p:nvPr/>
          </p:nvSpPr>
          <p:spPr>
            <a:xfrm>
              <a:off x="6429225" y="2403450"/>
              <a:ext cx="2550" cy="3850"/>
            </a:xfrm>
            <a:custGeom>
              <a:avLst/>
              <a:gdLst/>
              <a:ahLst/>
              <a:cxnLst/>
              <a:rect l="l" t="t" r="r" b="b"/>
              <a:pathLst>
                <a:path w="102" h="154" extrusionOk="0">
                  <a:moveTo>
                    <a:pt x="7" y="1"/>
                  </a:moveTo>
                  <a:lnTo>
                    <a:pt x="7" y="1"/>
                  </a:lnTo>
                  <a:cubicBezTo>
                    <a:pt x="1" y="1"/>
                    <a:pt x="2" y="17"/>
                    <a:pt x="18" y="58"/>
                  </a:cubicBezTo>
                  <a:cubicBezTo>
                    <a:pt x="42" y="94"/>
                    <a:pt x="77" y="118"/>
                    <a:pt x="101" y="153"/>
                  </a:cubicBezTo>
                  <a:cubicBezTo>
                    <a:pt x="101" y="118"/>
                    <a:pt x="25" y="1"/>
                    <a:pt x="7"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66" name="Google Shape;4585;p60">
              <a:extLst>
                <a:ext uri="{FF2B5EF4-FFF2-40B4-BE49-F238E27FC236}">
                  <a16:creationId xmlns:a16="http://schemas.microsoft.com/office/drawing/2014/main" id="{E9209049-3757-675B-6914-B239C43A26E4}"/>
                </a:ext>
              </a:extLst>
            </p:cNvPr>
            <p:cNvSpPr/>
            <p:nvPr/>
          </p:nvSpPr>
          <p:spPr>
            <a:xfrm>
              <a:off x="6431150" y="2408450"/>
              <a:ext cx="2875" cy="4250"/>
            </a:xfrm>
            <a:custGeom>
              <a:avLst/>
              <a:gdLst/>
              <a:ahLst/>
              <a:cxnLst/>
              <a:rect l="l" t="t" r="r" b="b"/>
              <a:pathLst>
                <a:path w="115" h="170" extrusionOk="0">
                  <a:moveTo>
                    <a:pt x="12" y="1"/>
                  </a:moveTo>
                  <a:lnTo>
                    <a:pt x="12" y="1"/>
                  </a:lnTo>
                  <a:cubicBezTo>
                    <a:pt x="28" y="41"/>
                    <a:pt x="55" y="92"/>
                    <a:pt x="46" y="92"/>
                  </a:cubicBezTo>
                  <a:cubicBezTo>
                    <a:pt x="41" y="92"/>
                    <a:pt x="28" y="80"/>
                    <a:pt x="0" y="49"/>
                  </a:cubicBezTo>
                  <a:lnTo>
                    <a:pt x="0" y="49"/>
                  </a:lnTo>
                  <a:cubicBezTo>
                    <a:pt x="58" y="132"/>
                    <a:pt x="92" y="170"/>
                    <a:pt x="102" y="170"/>
                  </a:cubicBezTo>
                  <a:cubicBezTo>
                    <a:pt x="114" y="170"/>
                    <a:pt x="86" y="108"/>
                    <a:pt x="12"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67" name="Google Shape;4586;p60">
              <a:extLst>
                <a:ext uri="{FF2B5EF4-FFF2-40B4-BE49-F238E27FC236}">
                  <a16:creationId xmlns:a16="http://schemas.microsoft.com/office/drawing/2014/main" id="{145B76ED-CFD9-408C-A062-F239DC6E6E78}"/>
                </a:ext>
              </a:extLst>
            </p:cNvPr>
            <p:cNvSpPr/>
            <p:nvPr/>
          </p:nvSpPr>
          <p:spPr>
            <a:xfrm>
              <a:off x="6425750" y="2403250"/>
              <a:ext cx="3925" cy="4350"/>
            </a:xfrm>
            <a:custGeom>
              <a:avLst/>
              <a:gdLst/>
              <a:ahLst/>
              <a:cxnLst/>
              <a:rect l="l" t="t" r="r" b="b"/>
              <a:pathLst>
                <a:path w="157" h="174" extrusionOk="0">
                  <a:moveTo>
                    <a:pt x="7" y="1"/>
                  </a:moveTo>
                  <a:cubicBezTo>
                    <a:pt x="2" y="1"/>
                    <a:pt x="0" y="6"/>
                    <a:pt x="2" y="18"/>
                  </a:cubicBezTo>
                  <a:cubicBezTo>
                    <a:pt x="50" y="66"/>
                    <a:pt x="109" y="114"/>
                    <a:pt x="157" y="173"/>
                  </a:cubicBezTo>
                  <a:cubicBezTo>
                    <a:pt x="117" y="124"/>
                    <a:pt x="29" y="1"/>
                    <a:pt x="7"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68" name="Google Shape;4587;p60">
              <a:extLst>
                <a:ext uri="{FF2B5EF4-FFF2-40B4-BE49-F238E27FC236}">
                  <a16:creationId xmlns:a16="http://schemas.microsoft.com/office/drawing/2014/main" id="{2CBA2D4B-27CA-EA44-8042-6C526C3D5A0F}"/>
                </a:ext>
              </a:extLst>
            </p:cNvPr>
            <p:cNvSpPr/>
            <p:nvPr/>
          </p:nvSpPr>
          <p:spPr>
            <a:xfrm>
              <a:off x="6400900" y="2374150"/>
              <a:ext cx="1400" cy="700"/>
            </a:xfrm>
            <a:custGeom>
              <a:avLst/>
              <a:gdLst/>
              <a:ahLst/>
              <a:cxnLst/>
              <a:rect l="l" t="t" r="r" b="b"/>
              <a:pathLst>
                <a:path w="56" h="28" extrusionOk="0">
                  <a:moveTo>
                    <a:pt x="6" y="0"/>
                  </a:moveTo>
                  <a:cubicBezTo>
                    <a:pt x="1" y="0"/>
                    <a:pt x="16" y="14"/>
                    <a:pt x="44" y="28"/>
                  </a:cubicBezTo>
                  <a:lnTo>
                    <a:pt x="56" y="28"/>
                  </a:lnTo>
                  <a:cubicBezTo>
                    <a:pt x="25" y="7"/>
                    <a:pt x="10" y="0"/>
                    <a:pt x="6"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69" name="Google Shape;4588;p60">
              <a:extLst>
                <a:ext uri="{FF2B5EF4-FFF2-40B4-BE49-F238E27FC236}">
                  <a16:creationId xmlns:a16="http://schemas.microsoft.com/office/drawing/2014/main" id="{7668EF5F-024B-5B76-34A6-2B50DD719E1C}"/>
                </a:ext>
              </a:extLst>
            </p:cNvPr>
            <p:cNvSpPr/>
            <p:nvPr/>
          </p:nvSpPr>
          <p:spPr>
            <a:xfrm>
              <a:off x="6401400" y="2374525"/>
              <a:ext cx="900" cy="325"/>
            </a:xfrm>
            <a:custGeom>
              <a:avLst/>
              <a:gdLst/>
              <a:ahLst/>
              <a:cxnLst/>
              <a:rect l="l" t="t" r="r" b="b"/>
              <a:pathLst>
                <a:path w="36" h="13" extrusionOk="0">
                  <a:moveTo>
                    <a:pt x="0" y="1"/>
                  </a:moveTo>
                  <a:cubicBezTo>
                    <a:pt x="12" y="1"/>
                    <a:pt x="24" y="13"/>
                    <a:pt x="24" y="13"/>
                  </a:cubicBezTo>
                  <a:lnTo>
                    <a:pt x="36" y="13"/>
                  </a:lnTo>
                  <a:cubicBezTo>
                    <a:pt x="24" y="13"/>
                    <a:pt x="12" y="1"/>
                    <a:pt x="0"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70" name="Google Shape;4589;p60">
              <a:extLst>
                <a:ext uri="{FF2B5EF4-FFF2-40B4-BE49-F238E27FC236}">
                  <a16:creationId xmlns:a16="http://schemas.microsoft.com/office/drawing/2014/main" id="{AB3FA26D-EACA-6B5A-2F09-B6B8D218B495}"/>
                </a:ext>
              </a:extLst>
            </p:cNvPr>
            <p:cNvSpPr/>
            <p:nvPr/>
          </p:nvSpPr>
          <p:spPr>
            <a:xfrm>
              <a:off x="6396925" y="2372150"/>
              <a:ext cx="4475" cy="2400"/>
            </a:xfrm>
            <a:custGeom>
              <a:avLst/>
              <a:gdLst/>
              <a:ahLst/>
              <a:cxnLst/>
              <a:rect l="l" t="t" r="r" b="b"/>
              <a:pathLst>
                <a:path w="179" h="96" extrusionOk="0">
                  <a:moveTo>
                    <a:pt x="0" y="0"/>
                  </a:moveTo>
                  <a:cubicBezTo>
                    <a:pt x="36" y="24"/>
                    <a:pt x="131" y="72"/>
                    <a:pt x="179" y="96"/>
                  </a:cubicBezTo>
                  <a:cubicBezTo>
                    <a:pt x="119" y="60"/>
                    <a:pt x="60" y="24"/>
                    <a:pt x="0"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71" name="Google Shape;4590;p60">
              <a:extLst>
                <a:ext uri="{FF2B5EF4-FFF2-40B4-BE49-F238E27FC236}">
                  <a16:creationId xmlns:a16="http://schemas.microsoft.com/office/drawing/2014/main" id="{0CF4A12D-1360-B9E1-C5E1-3D638DBCCD7B}"/>
                </a:ext>
              </a:extLst>
            </p:cNvPr>
            <p:cNvSpPr/>
            <p:nvPr/>
          </p:nvSpPr>
          <p:spPr>
            <a:xfrm>
              <a:off x="6402275" y="2374825"/>
              <a:ext cx="325" cy="325"/>
            </a:xfrm>
            <a:custGeom>
              <a:avLst/>
              <a:gdLst/>
              <a:ahLst/>
              <a:cxnLst/>
              <a:rect l="l" t="t" r="r" b="b"/>
              <a:pathLst>
                <a:path w="13" h="13" extrusionOk="0">
                  <a:moveTo>
                    <a:pt x="1" y="1"/>
                  </a:moveTo>
                  <a:cubicBezTo>
                    <a:pt x="1" y="1"/>
                    <a:pt x="1" y="1"/>
                    <a:pt x="1" y="1"/>
                  </a:cubicBezTo>
                  <a:cubicBezTo>
                    <a:pt x="12" y="12"/>
                    <a:pt x="12" y="12"/>
                    <a:pt x="1"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72" name="Google Shape;4591;p60">
              <a:extLst>
                <a:ext uri="{FF2B5EF4-FFF2-40B4-BE49-F238E27FC236}">
                  <a16:creationId xmlns:a16="http://schemas.microsoft.com/office/drawing/2014/main" id="{2D6D50C0-64F6-2840-BAF0-6A01EE0D1AC3}"/>
                </a:ext>
              </a:extLst>
            </p:cNvPr>
            <p:cNvSpPr/>
            <p:nvPr/>
          </p:nvSpPr>
          <p:spPr>
            <a:xfrm>
              <a:off x="6408225" y="2382875"/>
              <a:ext cx="2100" cy="2100"/>
            </a:xfrm>
            <a:custGeom>
              <a:avLst/>
              <a:gdLst/>
              <a:ahLst/>
              <a:cxnLst/>
              <a:rect l="l" t="t" r="r" b="b"/>
              <a:pathLst>
                <a:path w="84" h="84" extrusionOk="0">
                  <a:moveTo>
                    <a:pt x="1" y="0"/>
                  </a:moveTo>
                  <a:lnTo>
                    <a:pt x="1" y="0"/>
                  </a:lnTo>
                  <a:cubicBezTo>
                    <a:pt x="36" y="24"/>
                    <a:pt x="60" y="60"/>
                    <a:pt x="84" y="83"/>
                  </a:cubicBezTo>
                  <a:cubicBezTo>
                    <a:pt x="72" y="48"/>
                    <a:pt x="48" y="12"/>
                    <a:pt x="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73" name="Google Shape;4592;p60">
              <a:extLst>
                <a:ext uri="{FF2B5EF4-FFF2-40B4-BE49-F238E27FC236}">
                  <a16:creationId xmlns:a16="http://schemas.microsoft.com/office/drawing/2014/main" id="{B6571607-2FA8-959C-6B20-C6FFB21887D9}"/>
                </a:ext>
              </a:extLst>
            </p:cNvPr>
            <p:cNvSpPr/>
            <p:nvPr/>
          </p:nvSpPr>
          <p:spPr>
            <a:xfrm>
              <a:off x="6410600" y="2386725"/>
              <a:ext cx="1275" cy="825"/>
            </a:xfrm>
            <a:custGeom>
              <a:avLst/>
              <a:gdLst/>
              <a:ahLst/>
              <a:cxnLst/>
              <a:rect l="l" t="t" r="r" b="b"/>
              <a:pathLst>
                <a:path w="51" h="33" extrusionOk="0">
                  <a:moveTo>
                    <a:pt x="1" y="1"/>
                  </a:moveTo>
                  <a:cubicBezTo>
                    <a:pt x="34" y="23"/>
                    <a:pt x="49" y="32"/>
                    <a:pt x="50" y="32"/>
                  </a:cubicBezTo>
                  <a:cubicBezTo>
                    <a:pt x="51" y="32"/>
                    <a:pt x="33" y="20"/>
                    <a:pt x="1"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74" name="Google Shape;4593;p60">
              <a:extLst>
                <a:ext uri="{FF2B5EF4-FFF2-40B4-BE49-F238E27FC236}">
                  <a16:creationId xmlns:a16="http://schemas.microsoft.com/office/drawing/2014/main" id="{50BFE3B1-3564-0EA1-442B-FEC4EC7686CD}"/>
                </a:ext>
              </a:extLst>
            </p:cNvPr>
            <p:cNvSpPr/>
            <p:nvPr/>
          </p:nvSpPr>
          <p:spPr>
            <a:xfrm>
              <a:off x="6396750" y="2374000"/>
              <a:ext cx="2925" cy="1850"/>
            </a:xfrm>
            <a:custGeom>
              <a:avLst/>
              <a:gdLst/>
              <a:ahLst/>
              <a:cxnLst/>
              <a:rect l="l" t="t" r="r" b="b"/>
              <a:pathLst>
                <a:path w="117" h="74" extrusionOk="0">
                  <a:moveTo>
                    <a:pt x="1" y="0"/>
                  </a:moveTo>
                  <a:cubicBezTo>
                    <a:pt x="23" y="12"/>
                    <a:pt x="44" y="23"/>
                    <a:pt x="55" y="34"/>
                  </a:cubicBezTo>
                  <a:cubicBezTo>
                    <a:pt x="55" y="34"/>
                    <a:pt x="79" y="57"/>
                    <a:pt x="91" y="57"/>
                  </a:cubicBezTo>
                  <a:cubicBezTo>
                    <a:pt x="107" y="68"/>
                    <a:pt x="115" y="74"/>
                    <a:pt x="116" y="74"/>
                  </a:cubicBezTo>
                  <a:cubicBezTo>
                    <a:pt x="117" y="74"/>
                    <a:pt x="105" y="65"/>
                    <a:pt x="79" y="45"/>
                  </a:cubicBezTo>
                  <a:cubicBezTo>
                    <a:pt x="46" y="23"/>
                    <a:pt x="23" y="12"/>
                    <a:pt x="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75" name="Google Shape;4594;p60">
              <a:extLst>
                <a:ext uri="{FF2B5EF4-FFF2-40B4-BE49-F238E27FC236}">
                  <a16:creationId xmlns:a16="http://schemas.microsoft.com/office/drawing/2014/main" id="{2D632CC8-F07A-322C-BDD5-C761FD4D3C74}"/>
                </a:ext>
              </a:extLst>
            </p:cNvPr>
            <p:cNvSpPr/>
            <p:nvPr/>
          </p:nvSpPr>
          <p:spPr>
            <a:xfrm>
              <a:off x="6404050" y="2379600"/>
              <a:ext cx="325" cy="150"/>
            </a:xfrm>
            <a:custGeom>
              <a:avLst/>
              <a:gdLst/>
              <a:ahLst/>
              <a:cxnLst/>
              <a:rect l="l" t="t" r="r" b="b"/>
              <a:pathLst>
                <a:path w="13" h="6" extrusionOk="0">
                  <a:moveTo>
                    <a:pt x="1" y="0"/>
                  </a:moveTo>
                  <a:cubicBezTo>
                    <a:pt x="9" y="0"/>
                    <a:pt x="12" y="5"/>
                    <a:pt x="12" y="5"/>
                  </a:cubicBezTo>
                  <a:cubicBezTo>
                    <a:pt x="13" y="5"/>
                    <a:pt x="13" y="4"/>
                    <a:pt x="13"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76" name="Google Shape;4595;p60">
              <a:extLst>
                <a:ext uri="{FF2B5EF4-FFF2-40B4-BE49-F238E27FC236}">
                  <a16:creationId xmlns:a16="http://schemas.microsoft.com/office/drawing/2014/main" id="{110C682C-35AF-74AE-7E88-E6562C806011}"/>
                </a:ext>
              </a:extLst>
            </p:cNvPr>
            <p:cNvSpPr/>
            <p:nvPr/>
          </p:nvSpPr>
          <p:spPr>
            <a:xfrm>
              <a:off x="6389475" y="2368575"/>
              <a:ext cx="1800" cy="1800"/>
            </a:xfrm>
            <a:custGeom>
              <a:avLst/>
              <a:gdLst/>
              <a:ahLst/>
              <a:cxnLst/>
              <a:rect l="l" t="t" r="r" b="b"/>
              <a:pathLst>
                <a:path w="72" h="72" extrusionOk="0">
                  <a:moveTo>
                    <a:pt x="1" y="1"/>
                  </a:moveTo>
                  <a:cubicBezTo>
                    <a:pt x="24" y="24"/>
                    <a:pt x="48" y="48"/>
                    <a:pt x="72" y="72"/>
                  </a:cubicBezTo>
                  <a:cubicBezTo>
                    <a:pt x="60" y="48"/>
                    <a:pt x="12" y="1"/>
                    <a:pt x="1"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77" name="Google Shape;4596;p60">
              <a:extLst>
                <a:ext uri="{FF2B5EF4-FFF2-40B4-BE49-F238E27FC236}">
                  <a16:creationId xmlns:a16="http://schemas.microsoft.com/office/drawing/2014/main" id="{2D5E9B44-7158-4F0E-8985-2D12F34D0110}"/>
                </a:ext>
              </a:extLst>
            </p:cNvPr>
            <p:cNvSpPr/>
            <p:nvPr/>
          </p:nvSpPr>
          <p:spPr>
            <a:xfrm>
              <a:off x="6403775" y="2378775"/>
              <a:ext cx="300" cy="250"/>
            </a:xfrm>
            <a:custGeom>
              <a:avLst/>
              <a:gdLst/>
              <a:ahLst/>
              <a:cxnLst/>
              <a:rect l="l" t="t" r="r" b="b"/>
              <a:pathLst>
                <a:path w="12" h="10" extrusionOk="0">
                  <a:moveTo>
                    <a:pt x="2" y="0"/>
                  </a:moveTo>
                  <a:cubicBezTo>
                    <a:pt x="0" y="0"/>
                    <a:pt x="0" y="3"/>
                    <a:pt x="0" y="9"/>
                  </a:cubicBezTo>
                  <a:lnTo>
                    <a:pt x="12" y="9"/>
                  </a:lnTo>
                  <a:cubicBezTo>
                    <a:pt x="6" y="3"/>
                    <a:pt x="3" y="0"/>
                    <a:pt x="2"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78" name="Google Shape;4597;p60">
              <a:extLst>
                <a:ext uri="{FF2B5EF4-FFF2-40B4-BE49-F238E27FC236}">
                  <a16:creationId xmlns:a16="http://schemas.microsoft.com/office/drawing/2014/main" id="{2D44DBF2-DF53-9025-EDD3-D97A5B51AC6E}"/>
                </a:ext>
              </a:extLst>
            </p:cNvPr>
            <p:cNvSpPr/>
            <p:nvPr/>
          </p:nvSpPr>
          <p:spPr>
            <a:xfrm>
              <a:off x="6378475" y="2363200"/>
              <a:ext cx="7150" cy="4200"/>
            </a:xfrm>
            <a:custGeom>
              <a:avLst/>
              <a:gdLst/>
              <a:ahLst/>
              <a:cxnLst/>
              <a:rect l="l" t="t" r="r" b="b"/>
              <a:pathLst>
                <a:path w="286" h="168" extrusionOk="0">
                  <a:moveTo>
                    <a:pt x="44" y="0"/>
                  </a:moveTo>
                  <a:cubicBezTo>
                    <a:pt x="29" y="0"/>
                    <a:pt x="14" y="4"/>
                    <a:pt x="0" y="13"/>
                  </a:cubicBezTo>
                  <a:cubicBezTo>
                    <a:pt x="83" y="49"/>
                    <a:pt x="167" y="108"/>
                    <a:pt x="250" y="144"/>
                  </a:cubicBezTo>
                  <a:cubicBezTo>
                    <a:pt x="226" y="156"/>
                    <a:pt x="238" y="144"/>
                    <a:pt x="286" y="168"/>
                  </a:cubicBezTo>
                  <a:cubicBezTo>
                    <a:pt x="225" y="127"/>
                    <a:pt x="130" y="0"/>
                    <a:pt x="44"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79" name="Google Shape;4598;p60">
              <a:extLst>
                <a:ext uri="{FF2B5EF4-FFF2-40B4-BE49-F238E27FC236}">
                  <a16:creationId xmlns:a16="http://schemas.microsoft.com/office/drawing/2014/main" id="{9639CD37-1CEC-2C00-C5F4-FA4691E29F4F}"/>
                </a:ext>
              </a:extLst>
            </p:cNvPr>
            <p:cNvSpPr/>
            <p:nvPr/>
          </p:nvSpPr>
          <p:spPr>
            <a:xfrm>
              <a:off x="6414175" y="2394175"/>
              <a:ext cx="325" cy="325"/>
            </a:xfrm>
            <a:custGeom>
              <a:avLst/>
              <a:gdLst/>
              <a:ahLst/>
              <a:cxnLst/>
              <a:rect l="l" t="t" r="r" b="b"/>
              <a:pathLst>
                <a:path w="13" h="13" extrusionOk="0">
                  <a:moveTo>
                    <a:pt x="13" y="12"/>
                  </a:moveTo>
                  <a:cubicBezTo>
                    <a:pt x="13" y="12"/>
                    <a:pt x="13" y="12"/>
                    <a:pt x="13" y="12"/>
                  </a:cubicBezTo>
                  <a:cubicBezTo>
                    <a:pt x="1" y="0"/>
                    <a:pt x="1" y="0"/>
                    <a:pt x="13" y="12"/>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80" name="Google Shape;4599;p60">
              <a:extLst>
                <a:ext uri="{FF2B5EF4-FFF2-40B4-BE49-F238E27FC236}">
                  <a16:creationId xmlns:a16="http://schemas.microsoft.com/office/drawing/2014/main" id="{9E809321-7706-9568-17AB-D834991908CD}"/>
                </a:ext>
              </a:extLst>
            </p:cNvPr>
            <p:cNvSpPr/>
            <p:nvPr/>
          </p:nvSpPr>
          <p:spPr>
            <a:xfrm>
              <a:off x="6375200" y="2361725"/>
              <a:ext cx="3575" cy="675"/>
            </a:xfrm>
            <a:custGeom>
              <a:avLst/>
              <a:gdLst/>
              <a:ahLst/>
              <a:cxnLst/>
              <a:rect l="l" t="t" r="r" b="b"/>
              <a:pathLst>
                <a:path w="143" h="27" extrusionOk="0">
                  <a:moveTo>
                    <a:pt x="0" y="1"/>
                  </a:moveTo>
                  <a:cubicBezTo>
                    <a:pt x="36" y="22"/>
                    <a:pt x="63" y="26"/>
                    <a:pt x="89" y="26"/>
                  </a:cubicBezTo>
                  <a:cubicBezTo>
                    <a:pt x="107" y="26"/>
                    <a:pt x="124" y="24"/>
                    <a:pt x="143" y="24"/>
                  </a:cubicBezTo>
                  <a:cubicBezTo>
                    <a:pt x="95" y="13"/>
                    <a:pt x="48" y="13"/>
                    <a:pt x="0"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81" name="Google Shape;4600;p60">
              <a:extLst>
                <a:ext uri="{FF2B5EF4-FFF2-40B4-BE49-F238E27FC236}">
                  <a16:creationId xmlns:a16="http://schemas.microsoft.com/office/drawing/2014/main" id="{95F36F00-2450-334A-9237-FBA8CFF6040B}"/>
                </a:ext>
              </a:extLst>
            </p:cNvPr>
            <p:cNvSpPr/>
            <p:nvPr/>
          </p:nvSpPr>
          <p:spPr>
            <a:xfrm>
              <a:off x="6369525" y="2358750"/>
              <a:ext cx="2125" cy="650"/>
            </a:xfrm>
            <a:custGeom>
              <a:avLst/>
              <a:gdLst/>
              <a:ahLst/>
              <a:cxnLst/>
              <a:rect l="l" t="t" r="r" b="b"/>
              <a:pathLst>
                <a:path w="85" h="26" extrusionOk="0">
                  <a:moveTo>
                    <a:pt x="1" y="1"/>
                  </a:moveTo>
                  <a:cubicBezTo>
                    <a:pt x="15" y="20"/>
                    <a:pt x="26" y="25"/>
                    <a:pt x="35" y="25"/>
                  </a:cubicBezTo>
                  <a:cubicBezTo>
                    <a:pt x="50" y="25"/>
                    <a:pt x="63" y="13"/>
                    <a:pt x="84" y="13"/>
                  </a:cubicBezTo>
                  <a:cubicBezTo>
                    <a:pt x="60" y="13"/>
                    <a:pt x="25" y="1"/>
                    <a:pt x="1"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82" name="Google Shape;4601;p60">
              <a:extLst>
                <a:ext uri="{FF2B5EF4-FFF2-40B4-BE49-F238E27FC236}">
                  <a16:creationId xmlns:a16="http://schemas.microsoft.com/office/drawing/2014/main" id="{5B1F14EA-F417-5B70-B7E3-7BA39309B8FF}"/>
                </a:ext>
              </a:extLst>
            </p:cNvPr>
            <p:cNvSpPr/>
            <p:nvPr/>
          </p:nvSpPr>
          <p:spPr>
            <a:xfrm>
              <a:off x="6250775" y="2615925"/>
              <a:ext cx="325" cy="1525"/>
            </a:xfrm>
            <a:custGeom>
              <a:avLst/>
              <a:gdLst/>
              <a:ahLst/>
              <a:cxnLst/>
              <a:rect l="l" t="t" r="r" b="b"/>
              <a:pathLst>
                <a:path w="13" h="61" extrusionOk="0">
                  <a:moveTo>
                    <a:pt x="0" y="1"/>
                  </a:moveTo>
                  <a:lnTo>
                    <a:pt x="12" y="60"/>
                  </a:lnTo>
                  <a:cubicBezTo>
                    <a:pt x="12" y="24"/>
                    <a:pt x="12" y="13"/>
                    <a:pt x="0"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83" name="Google Shape;4602;p60">
              <a:extLst>
                <a:ext uri="{FF2B5EF4-FFF2-40B4-BE49-F238E27FC236}">
                  <a16:creationId xmlns:a16="http://schemas.microsoft.com/office/drawing/2014/main" id="{A41132AE-37BB-CE4E-19D0-17D03D769B56}"/>
                </a:ext>
              </a:extLst>
            </p:cNvPr>
            <p:cNvSpPr/>
            <p:nvPr/>
          </p:nvSpPr>
          <p:spPr>
            <a:xfrm>
              <a:off x="6249275" y="2603425"/>
              <a:ext cx="475" cy="650"/>
            </a:xfrm>
            <a:custGeom>
              <a:avLst/>
              <a:gdLst/>
              <a:ahLst/>
              <a:cxnLst/>
              <a:rect l="l" t="t" r="r" b="b"/>
              <a:pathLst>
                <a:path w="19" h="26" extrusionOk="0">
                  <a:moveTo>
                    <a:pt x="1" y="1"/>
                  </a:moveTo>
                  <a:cubicBezTo>
                    <a:pt x="8" y="15"/>
                    <a:pt x="15" y="25"/>
                    <a:pt x="17" y="25"/>
                  </a:cubicBezTo>
                  <a:cubicBezTo>
                    <a:pt x="18" y="25"/>
                    <a:pt x="17" y="22"/>
                    <a:pt x="13" y="12"/>
                  </a:cubicBezTo>
                  <a:lnTo>
                    <a:pt x="1" y="1"/>
                  </a:ln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84" name="Google Shape;4603;p60">
              <a:extLst>
                <a:ext uri="{FF2B5EF4-FFF2-40B4-BE49-F238E27FC236}">
                  <a16:creationId xmlns:a16="http://schemas.microsoft.com/office/drawing/2014/main" id="{A35EFB5A-93F3-BF67-8E20-898EAD4AD652}"/>
                </a:ext>
              </a:extLst>
            </p:cNvPr>
            <p:cNvSpPr/>
            <p:nvPr/>
          </p:nvSpPr>
          <p:spPr>
            <a:xfrm>
              <a:off x="6204925" y="2402500"/>
              <a:ext cx="3600" cy="3300"/>
            </a:xfrm>
            <a:custGeom>
              <a:avLst/>
              <a:gdLst/>
              <a:ahLst/>
              <a:cxnLst/>
              <a:rect l="l" t="t" r="r" b="b"/>
              <a:pathLst>
                <a:path w="144" h="132" extrusionOk="0">
                  <a:moveTo>
                    <a:pt x="144" y="1"/>
                  </a:moveTo>
                  <a:lnTo>
                    <a:pt x="144" y="1"/>
                  </a:lnTo>
                  <a:cubicBezTo>
                    <a:pt x="72" y="25"/>
                    <a:pt x="25" y="72"/>
                    <a:pt x="1" y="132"/>
                  </a:cubicBezTo>
                  <a:cubicBezTo>
                    <a:pt x="17" y="120"/>
                    <a:pt x="24" y="116"/>
                    <a:pt x="27" y="115"/>
                  </a:cubicBezTo>
                  <a:lnTo>
                    <a:pt x="27" y="115"/>
                  </a:lnTo>
                  <a:cubicBezTo>
                    <a:pt x="23" y="119"/>
                    <a:pt x="23" y="120"/>
                    <a:pt x="23" y="120"/>
                  </a:cubicBezTo>
                  <a:cubicBezTo>
                    <a:pt x="24" y="120"/>
                    <a:pt x="30" y="115"/>
                    <a:pt x="28" y="115"/>
                  </a:cubicBezTo>
                  <a:lnTo>
                    <a:pt x="28" y="115"/>
                  </a:lnTo>
                  <a:cubicBezTo>
                    <a:pt x="28" y="115"/>
                    <a:pt x="27" y="115"/>
                    <a:pt x="27" y="115"/>
                  </a:cubicBezTo>
                  <a:lnTo>
                    <a:pt x="27" y="115"/>
                  </a:lnTo>
                  <a:cubicBezTo>
                    <a:pt x="36" y="104"/>
                    <a:pt x="65" y="75"/>
                    <a:pt x="144"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85" name="Google Shape;4604;p60">
              <a:extLst>
                <a:ext uri="{FF2B5EF4-FFF2-40B4-BE49-F238E27FC236}">
                  <a16:creationId xmlns:a16="http://schemas.microsoft.com/office/drawing/2014/main" id="{A10DB191-D392-1AA7-796F-871DCBD3088E}"/>
                </a:ext>
              </a:extLst>
            </p:cNvPr>
            <p:cNvSpPr/>
            <p:nvPr/>
          </p:nvSpPr>
          <p:spPr>
            <a:xfrm>
              <a:off x="6285900" y="2350725"/>
              <a:ext cx="5975" cy="1200"/>
            </a:xfrm>
            <a:custGeom>
              <a:avLst/>
              <a:gdLst/>
              <a:ahLst/>
              <a:cxnLst/>
              <a:rect l="l" t="t" r="r" b="b"/>
              <a:pathLst>
                <a:path w="239" h="48" extrusionOk="0">
                  <a:moveTo>
                    <a:pt x="238" y="0"/>
                  </a:moveTo>
                  <a:cubicBezTo>
                    <a:pt x="155" y="0"/>
                    <a:pt x="72" y="12"/>
                    <a:pt x="0" y="48"/>
                  </a:cubicBezTo>
                  <a:cubicBezTo>
                    <a:pt x="84" y="48"/>
                    <a:pt x="167" y="36"/>
                    <a:pt x="238"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86" name="Google Shape;4605;p60">
              <a:extLst>
                <a:ext uri="{FF2B5EF4-FFF2-40B4-BE49-F238E27FC236}">
                  <a16:creationId xmlns:a16="http://schemas.microsoft.com/office/drawing/2014/main" id="{A9EFFEE8-E26A-1468-6764-8E0E3C38F985}"/>
                </a:ext>
              </a:extLst>
            </p:cNvPr>
            <p:cNvSpPr/>
            <p:nvPr/>
          </p:nvSpPr>
          <p:spPr>
            <a:xfrm>
              <a:off x="6285900" y="2351500"/>
              <a:ext cx="950" cy="425"/>
            </a:xfrm>
            <a:custGeom>
              <a:avLst/>
              <a:gdLst/>
              <a:ahLst/>
              <a:cxnLst/>
              <a:rect l="l" t="t" r="r" b="b"/>
              <a:pathLst>
                <a:path w="38" h="17" extrusionOk="0">
                  <a:moveTo>
                    <a:pt x="35" y="1"/>
                  </a:moveTo>
                  <a:cubicBezTo>
                    <a:pt x="33" y="1"/>
                    <a:pt x="24" y="5"/>
                    <a:pt x="0" y="17"/>
                  </a:cubicBezTo>
                  <a:cubicBezTo>
                    <a:pt x="8" y="17"/>
                    <a:pt x="37" y="1"/>
                    <a:pt x="35"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87" name="Google Shape;4606;p60">
              <a:extLst>
                <a:ext uri="{FF2B5EF4-FFF2-40B4-BE49-F238E27FC236}">
                  <a16:creationId xmlns:a16="http://schemas.microsoft.com/office/drawing/2014/main" id="{844C955E-9DD7-AEC0-21EB-59E7DB43E97E}"/>
                </a:ext>
              </a:extLst>
            </p:cNvPr>
            <p:cNvSpPr/>
            <p:nvPr/>
          </p:nvSpPr>
          <p:spPr>
            <a:xfrm>
              <a:off x="6412400" y="2546575"/>
              <a:ext cx="325" cy="325"/>
            </a:xfrm>
            <a:custGeom>
              <a:avLst/>
              <a:gdLst/>
              <a:ahLst/>
              <a:cxnLst/>
              <a:rect l="l" t="t" r="r" b="b"/>
              <a:pathLst>
                <a:path w="13" h="13" extrusionOk="0">
                  <a:moveTo>
                    <a:pt x="12" y="0"/>
                  </a:moveTo>
                  <a:cubicBezTo>
                    <a:pt x="0" y="0"/>
                    <a:pt x="0" y="0"/>
                    <a:pt x="0" y="12"/>
                  </a:cubicBezTo>
                  <a:lnTo>
                    <a:pt x="12" y="0"/>
                  </a:ln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88" name="Google Shape;4607;p60">
              <a:extLst>
                <a:ext uri="{FF2B5EF4-FFF2-40B4-BE49-F238E27FC236}">
                  <a16:creationId xmlns:a16="http://schemas.microsoft.com/office/drawing/2014/main" id="{484DEB41-756D-5BB6-BF79-D2CC42CA1587}"/>
                </a:ext>
              </a:extLst>
            </p:cNvPr>
            <p:cNvSpPr/>
            <p:nvPr/>
          </p:nvSpPr>
          <p:spPr>
            <a:xfrm>
              <a:off x="6342750" y="2350725"/>
              <a:ext cx="825" cy="150"/>
            </a:xfrm>
            <a:custGeom>
              <a:avLst/>
              <a:gdLst/>
              <a:ahLst/>
              <a:cxnLst/>
              <a:rect l="l" t="t" r="r" b="b"/>
              <a:pathLst>
                <a:path w="33" h="6" extrusionOk="0">
                  <a:moveTo>
                    <a:pt x="0" y="0"/>
                  </a:moveTo>
                  <a:lnTo>
                    <a:pt x="0" y="0"/>
                  </a:lnTo>
                  <a:cubicBezTo>
                    <a:pt x="20" y="4"/>
                    <a:pt x="28" y="5"/>
                    <a:pt x="29" y="5"/>
                  </a:cubicBezTo>
                  <a:cubicBezTo>
                    <a:pt x="32" y="5"/>
                    <a:pt x="8" y="0"/>
                    <a:pt x="0"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89" name="Google Shape;4608;p60">
              <a:extLst>
                <a:ext uri="{FF2B5EF4-FFF2-40B4-BE49-F238E27FC236}">
                  <a16:creationId xmlns:a16="http://schemas.microsoft.com/office/drawing/2014/main" id="{B3F8A6EC-286D-0CC4-4D1C-93A19E569946}"/>
                </a:ext>
              </a:extLst>
            </p:cNvPr>
            <p:cNvSpPr/>
            <p:nvPr/>
          </p:nvSpPr>
          <p:spPr>
            <a:xfrm>
              <a:off x="6272500" y="2361125"/>
              <a:ext cx="625" cy="25"/>
            </a:xfrm>
            <a:custGeom>
              <a:avLst/>
              <a:gdLst/>
              <a:ahLst/>
              <a:cxnLst/>
              <a:rect l="l" t="t" r="r" b="b"/>
              <a:pathLst>
                <a:path w="25" h="1" extrusionOk="0">
                  <a:moveTo>
                    <a:pt x="12" y="1"/>
                  </a:moveTo>
                  <a:lnTo>
                    <a:pt x="0" y="1"/>
                  </a:lnTo>
                  <a:cubicBezTo>
                    <a:pt x="24" y="1"/>
                    <a:pt x="12" y="1"/>
                    <a:pt x="12"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90" name="Google Shape;4609;p60">
              <a:extLst>
                <a:ext uri="{FF2B5EF4-FFF2-40B4-BE49-F238E27FC236}">
                  <a16:creationId xmlns:a16="http://schemas.microsoft.com/office/drawing/2014/main" id="{D5365F87-92EA-EB70-F5C8-8EB7670E990A}"/>
                </a:ext>
              </a:extLst>
            </p:cNvPr>
            <p:cNvSpPr/>
            <p:nvPr/>
          </p:nvSpPr>
          <p:spPr>
            <a:xfrm>
              <a:off x="6343050" y="2350725"/>
              <a:ext cx="2100" cy="600"/>
            </a:xfrm>
            <a:custGeom>
              <a:avLst/>
              <a:gdLst/>
              <a:ahLst/>
              <a:cxnLst/>
              <a:rect l="l" t="t" r="r" b="b"/>
              <a:pathLst>
                <a:path w="84" h="24" extrusionOk="0">
                  <a:moveTo>
                    <a:pt x="0" y="0"/>
                  </a:moveTo>
                  <a:lnTo>
                    <a:pt x="0" y="0"/>
                  </a:lnTo>
                  <a:cubicBezTo>
                    <a:pt x="8" y="8"/>
                    <a:pt x="20" y="11"/>
                    <a:pt x="41" y="15"/>
                  </a:cubicBezTo>
                  <a:lnTo>
                    <a:pt x="41" y="15"/>
                  </a:lnTo>
                  <a:cubicBezTo>
                    <a:pt x="29" y="10"/>
                    <a:pt x="16" y="5"/>
                    <a:pt x="0" y="0"/>
                  </a:cubicBezTo>
                  <a:close/>
                  <a:moveTo>
                    <a:pt x="41" y="15"/>
                  </a:moveTo>
                  <a:cubicBezTo>
                    <a:pt x="56" y="20"/>
                    <a:pt x="70" y="24"/>
                    <a:pt x="84" y="24"/>
                  </a:cubicBezTo>
                  <a:cubicBezTo>
                    <a:pt x="66" y="20"/>
                    <a:pt x="52" y="17"/>
                    <a:pt x="41" y="15"/>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91" name="Google Shape;4610;p60">
              <a:extLst>
                <a:ext uri="{FF2B5EF4-FFF2-40B4-BE49-F238E27FC236}">
                  <a16:creationId xmlns:a16="http://schemas.microsoft.com/office/drawing/2014/main" id="{2A639307-FC0F-F0CA-BC60-FF107297C10C}"/>
                </a:ext>
              </a:extLst>
            </p:cNvPr>
            <p:cNvSpPr/>
            <p:nvPr/>
          </p:nvSpPr>
          <p:spPr>
            <a:xfrm>
              <a:off x="6340650" y="2350300"/>
              <a:ext cx="2425" cy="450"/>
            </a:xfrm>
            <a:custGeom>
              <a:avLst/>
              <a:gdLst/>
              <a:ahLst/>
              <a:cxnLst/>
              <a:rect l="l" t="t" r="r" b="b"/>
              <a:pathLst>
                <a:path w="97" h="18" extrusionOk="0">
                  <a:moveTo>
                    <a:pt x="32" y="0"/>
                  </a:moveTo>
                  <a:cubicBezTo>
                    <a:pt x="22" y="0"/>
                    <a:pt x="11" y="2"/>
                    <a:pt x="1" y="5"/>
                  </a:cubicBezTo>
                  <a:cubicBezTo>
                    <a:pt x="37" y="5"/>
                    <a:pt x="60" y="17"/>
                    <a:pt x="96" y="17"/>
                  </a:cubicBezTo>
                  <a:cubicBezTo>
                    <a:pt x="79" y="9"/>
                    <a:pt x="57" y="0"/>
                    <a:pt x="32"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92" name="Google Shape;4611;p60">
              <a:extLst>
                <a:ext uri="{FF2B5EF4-FFF2-40B4-BE49-F238E27FC236}">
                  <a16:creationId xmlns:a16="http://schemas.microsoft.com/office/drawing/2014/main" id="{EBF335FF-ECED-BC7F-B493-1985E364B607}"/>
                </a:ext>
              </a:extLst>
            </p:cNvPr>
            <p:cNvSpPr/>
            <p:nvPr/>
          </p:nvSpPr>
          <p:spPr>
            <a:xfrm>
              <a:off x="6198375" y="2440600"/>
              <a:ext cx="325" cy="625"/>
            </a:xfrm>
            <a:custGeom>
              <a:avLst/>
              <a:gdLst/>
              <a:ahLst/>
              <a:cxnLst/>
              <a:rect l="l" t="t" r="r" b="b"/>
              <a:pathLst>
                <a:path w="13" h="25" extrusionOk="0">
                  <a:moveTo>
                    <a:pt x="13" y="25"/>
                  </a:moveTo>
                  <a:cubicBezTo>
                    <a:pt x="1" y="1"/>
                    <a:pt x="13" y="25"/>
                    <a:pt x="13" y="25"/>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93" name="Google Shape;4612;p60">
              <a:extLst>
                <a:ext uri="{FF2B5EF4-FFF2-40B4-BE49-F238E27FC236}">
                  <a16:creationId xmlns:a16="http://schemas.microsoft.com/office/drawing/2014/main" id="{DAF78904-3124-94C9-9684-874DD26A4A2D}"/>
                </a:ext>
              </a:extLst>
            </p:cNvPr>
            <p:cNvSpPr/>
            <p:nvPr/>
          </p:nvSpPr>
          <p:spPr>
            <a:xfrm>
              <a:off x="6195700" y="2441200"/>
              <a:ext cx="2700" cy="5100"/>
            </a:xfrm>
            <a:custGeom>
              <a:avLst/>
              <a:gdLst/>
              <a:ahLst/>
              <a:cxnLst/>
              <a:rect l="l" t="t" r="r" b="b"/>
              <a:pathLst>
                <a:path w="108" h="204" extrusionOk="0">
                  <a:moveTo>
                    <a:pt x="108" y="1"/>
                  </a:moveTo>
                  <a:lnTo>
                    <a:pt x="108" y="1"/>
                  </a:lnTo>
                  <a:cubicBezTo>
                    <a:pt x="24" y="13"/>
                    <a:pt x="1" y="36"/>
                    <a:pt x="48" y="108"/>
                  </a:cubicBezTo>
                  <a:cubicBezTo>
                    <a:pt x="48" y="110"/>
                    <a:pt x="48" y="114"/>
                    <a:pt x="48" y="120"/>
                  </a:cubicBezTo>
                  <a:cubicBezTo>
                    <a:pt x="60" y="144"/>
                    <a:pt x="84" y="191"/>
                    <a:pt x="96" y="203"/>
                  </a:cubicBezTo>
                  <a:cubicBezTo>
                    <a:pt x="84" y="132"/>
                    <a:pt x="84" y="60"/>
                    <a:pt x="108"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94" name="Google Shape;4613;p60">
              <a:extLst>
                <a:ext uri="{FF2B5EF4-FFF2-40B4-BE49-F238E27FC236}">
                  <a16:creationId xmlns:a16="http://schemas.microsoft.com/office/drawing/2014/main" id="{DA4E0A30-7450-6FF9-816B-D834D70734B3}"/>
                </a:ext>
              </a:extLst>
            </p:cNvPr>
            <p:cNvSpPr/>
            <p:nvPr/>
          </p:nvSpPr>
          <p:spPr>
            <a:xfrm>
              <a:off x="6253750" y="2372450"/>
              <a:ext cx="2100" cy="725"/>
            </a:xfrm>
            <a:custGeom>
              <a:avLst/>
              <a:gdLst/>
              <a:ahLst/>
              <a:cxnLst/>
              <a:rect l="l" t="t" r="r" b="b"/>
              <a:pathLst>
                <a:path w="84" h="29" extrusionOk="0">
                  <a:moveTo>
                    <a:pt x="84" y="0"/>
                  </a:moveTo>
                  <a:cubicBezTo>
                    <a:pt x="48" y="12"/>
                    <a:pt x="24" y="24"/>
                    <a:pt x="0" y="24"/>
                  </a:cubicBezTo>
                  <a:cubicBezTo>
                    <a:pt x="0" y="27"/>
                    <a:pt x="2" y="29"/>
                    <a:pt x="6" y="29"/>
                  </a:cubicBezTo>
                  <a:cubicBezTo>
                    <a:pt x="16" y="29"/>
                    <a:pt x="40" y="18"/>
                    <a:pt x="84"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95" name="Google Shape;4614;p60">
              <a:extLst>
                <a:ext uri="{FF2B5EF4-FFF2-40B4-BE49-F238E27FC236}">
                  <a16:creationId xmlns:a16="http://schemas.microsoft.com/office/drawing/2014/main" id="{9DB7CBC5-F7FF-9725-93B2-BB3C0C689C2F}"/>
                </a:ext>
              </a:extLst>
            </p:cNvPr>
            <p:cNvSpPr/>
            <p:nvPr/>
          </p:nvSpPr>
          <p:spPr>
            <a:xfrm>
              <a:off x="6355250" y="2353400"/>
              <a:ext cx="3300" cy="925"/>
            </a:xfrm>
            <a:custGeom>
              <a:avLst/>
              <a:gdLst/>
              <a:ahLst/>
              <a:cxnLst/>
              <a:rect l="l" t="t" r="r" b="b"/>
              <a:pathLst>
                <a:path w="132" h="37" extrusionOk="0">
                  <a:moveTo>
                    <a:pt x="0" y="0"/>
                  </a:moveTo>
                  <a:lnTo>
                    <a:pt x="0" y="0"/>
                  </a:lnTo>
                  <a:cubicBezTo>
                    <a:pt x="43" y="17"/>
                    <a:pt x="79" y="22"/>
                    <a:pt x="105" y="28"/>
                  </a:cubicBezTo>
                  <a:lnTo>
                    <a:pt x="105" y="28"/>
                  </a:lnTo>
                  <a:cubicBezTo>
                    <a:pt x="74" y="19"/>
                    <a:pt x="37" y="9"/>
                    <a:pt x="0" y="0"/>
                  </a:cubicBezTo>
                  <a:close/>
                  <a:moveTo>
                    <a:pt x="105" y="28"/>
                  </a:moveTo>
                  <a:cubicBezTo>
                    <a:pt x="114" y="31"/>
                    <a:pt x="123" y="33"/>
                    <a:pt x="131" y="36"/>
                  </a:cubicBezTo>
                  <a:cubicBezTo>
                    <a:pt x="124" y="33"/>
                    <a:pt x="116" y="30"/>
                    <a:pt x="105" y="28"/>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96" name="Google Shape;4615;p60">
              <a:extLst>
                <a:ext uri="{FF2B5EF4-FFF2-40B4-BE49-F238E27FC236}">
                  <a16:creationId xmlns:a16="http://schemas.microsoft.com/office/drawing/2014/main" id="{6DBAE9DC-3180-FDE5-F4F0-FE2ECEC50374}"/>
                </a:ext>
              </a:extLst>
            </p:cNvPr>
            <p:cNvSpPr/>
            <p:nvPr/>
          </p:nvSpPr>
          <p:spPr>
            <a:xfrm>
              <a:off x="6360600" y="2357850"/>
              <a:ext cx="4500" cy="2125"/>
            </a:xfrm>
            <a:custGeom>
              <a:avLst/>
              <a:gdLst/>
              <a:ahLst/>
              <a:cxnLst/>
              <a:rect l="l" t="t" r="r" b="b"/>
              <a:pathLst>
                <a:path w="180" h="85" extrusionOk="0">
                  <a:moveTo>
                    <a:pt x="1" y="1"/>
                  </a:moveTo>
                  <a:cubicBezTo>
                    <a:pt x="1" y="25"/>
                    <a:pt x="24" y="25"/>
                    <a:pt x="36" y="25"/>
                  </a:cubicBezTo>
                  <a:cubicBezTo>
                    <a:pt x="72" y="60"/>
                    <a:pt x="120" y="84"/>
                    <a:pt x="179" y="84"/>
                  </a:cubicBezTo>
                  <a:cubicBezTo>
                    <a:pt x="132" y="25"/>
                    <a:pt x="96" y="25"/>
                    <a:pt x="1"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97" name="Google Shape;4616;p60">
              <a:extLst>
                <a:ext uri="{FF2B5EF4-FFF2-40B4-BE49-F238E27FC236}">
                  <a16:creationId xmlns:a16="http://schemas.microsoft.com/office/drawing/2014/main" id="{5AD63B39-8953-358F-B891-7F5C89138FCB}"/>
                </a:ext>
              </a:extLst>
            </p:cNvPr>
            <p:cNvSpPr/>
            <p:nvPr/>
          </p:nvSpPr>
          <p:spPr>
            <a:xfrm>
              <a:off x="6365375" y="2360250"/>
              <a:ext cx="2275" cy="600"/>
            </a:xfrm>
            <a:custGeom>
              <a:avLst/>
              <a:gdLst/>
              <a:ahLst/>
              <a:cxnLst/>
              <a:rect l="l" t="t" r="r" b="b"/>
              <a:pathLst>
                <a:path w="91" h="24" extrusionOk="0">
                  <a:moveTo>
                    <a:pt x="0" y="0"/>
                  </a:moveTo>
                  <a:cubicBezTo>
                    <a:pt x="19" y="5"/>
                    <a:pt x="39" y="8"/>
                    <a:pt x="54" y="10"/>
                  </a:cubicBezTo>
                  <a:lnTo>
                    <a:pt x="54" y="10"/>
                  </a:lnTo>
                  <a:cubicBezTo>
                    <a:pt x="38" y="4"/>
                    <a:pt x="21" y="0"/>
                    <a:pt x="0" y="0"/>
                  </a:cubicBezTo>
                  <a:close/>
                  <a:moveTo>
                    <a:pt x="54" y="10"/>
                  </a:moveTo>
                  <a:cubicBezTo>
                    <a:pt x="64" y="14"/>
                    <a:pt x="74" y="19"/>
                    <a:pt x="84" y="24"/>
                  </a:cubicBezTo>
                  <a:cubicBezTo>
                    <a:pt x="91" y="17"/>
                    <a:pt x="76" y="14"/>
                    <a:pt x="54" y="1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98" name="Google Shape;4617;p60">
              <a:extLst>
                <a:ext uri="{FF2B5EF4-FFF2-40B4-BE49-F238E27FC236}">
                  <a16:creationId xmlns:a16="http://schemas.microsoft.com/office/drawing/2014/main" id="{7BA4B954-176C-1825-7E36-B450A17C8B2F}"/>
                </a:ext>
              </a:extLst>
            </p:cNvPr>
            <p:cNvSpPr/>
            <p:nvPr/>
          </p:nvSpPr>
          <p:spPr>
            <a:xfrm>
              <a:off x="6333275" y="2349575"/>
              <a:ext cx="6050" cy="925"/>
            </a:xfrm>
            <a:custGeom>
              <a:avLst/>
              <a:gdLst/>
              <a:ahLst/>
              <a:cxnLst/>
              <a:rect l="l" t="t" r="r" b="b"/>
              <a:pathLst>
                <a:path w="242" h="37" extrusionOk="0">
                  <a:moveTo>
                    <a:pt x="195" y="1"/>
                  </a:moveTo>
                  <a:cubicBezTo>
                    <a:pt x="127" y="1"/>
                    <a:pt x="0" y="17"/>
                    <a:pt x="177" y="34"/>
                  </a:cubicBezTo>
                  <a:cubicBezTo>
                    <a:pt x="181" y="36"/>
                    <a:pt x="184" y="36"/>
                    <a:pt x="187" y="36"/>
                  </a:cubicBezTo>
                  <a:cubicBezTo>
                    <a:pt x="207" y="36"/>
                    <a:pt x="205" y="9"/>
                    <a:pt x="218" y="9"/>
                  </a:cubicBezTo>
                  <a:cubicBezTo>
                    <a:pt x="220" y="9"/>
                    <a:pt x="222" y="9"/>
                    <a:pt x="225" y="10"/>
                  </a:cubicBezTo>
                  <a:cubicBezTo>
                    <a:pt x="242" y="3"/>
                    <a:pt x="224" y="1"/>
                    <a:pt x="195"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99" name="Google Shape;4618;p60">
              <a:extLst>
                <a:ext uri="{FF2B5EF4-FFF2-40B4-BE49-F238E27FC236}">
                  <a16:creationId xmlns:a16="http://schemas.microsoft.com/office/drawing/2014/main" id="{0F37EAE4-D3E8-865A-BB1D-2BDA4C78BA1A}"/>
                </a:ext>
              </a:extLst>
            </p:cNvPr>
            <p:cNvSpPr/>
            <p:nvPr/>
          </p:nvSpPr>
          <p:spPr>
            <a:xfrm>
              <a:off x="6315075" y="2354575"/>
              <a:ext cx="2100" cy="925"/>
            </a:xfrm>
            <a:custGeom>
              <a:avLst/>
              <a:gdLst/>
              <a:ahLst/>
              <a:cxnLst/>
              <a:rect l="l" t="t" r="r" b="b"/>
              <a:pathLst>
                <a:path w="84" h="37" extrusionOk="0">
                  <a:moveTo>
                    <a:pt x="12" y="1"/>
                  </a:moveTo>
                  <a:lnTo>
                    <a:pt x="12" y="1"/>
                  </a:lnTo>
                  <a:cubicBezTo>
                    <a:pt x="24" y="13"/>
                    <a:pt x="24" y="25"/>
                    <a:pt x="0" y="37"/>
                  </a:cubicBezTo>
                  <a:cubicBezTo>
                    <a:pt x="36" y="25"/>
                    <a:pt x="60" y="25"/>
                    <a:pt x="83" y="13"/>
                  </a:cubicBezTo>
                  <a:cubicBezTo>
                    <a:pt x="48" y="13"/>
                    <a:pt x="24" y="1"/>
                    <a:pt x="12"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00" name="Google Shape;4619;p60">
              <a:extLst>
                <a:ext uri="{FF2B5EF4-FFF2-40B4-BE49-F238E27FC236}">
                  <a16:creationId xmlns:a16="http://schemas.microsoft.com/office/drawing/2014/main" id="{FEAE1A8E-E316-BFF1-BE34-8C043C7AE787}"/>
                </a:ext>
              </a:extLst>
            </p:cNvPr>
            <p:cNvSpPr/>
            <p:nvPr/>
          </p:nvSpPr>
          <p:spPr>
            <a:xfrm>
              <a:off x="6314550" y="2354375"/>
              <a:ext cx="825" cy="225"/>
            </a:xfrm>
            <a:custGeom>
              <a:avLst/>
              <a:gdLst/>
              <a:ahLst/>
              <a:cxnLst/>
              <a:rect l="l" t="t" r="r" b="b"/>
              <a:pathLst>
                <a:path w="33" h="9" extrusionOk="0">
                  <a:moveTo>
                    <a:pt x="6" y="0"/>
                  </a:moveTo>
                  <a:cubicBezTo>
                    <a:pt x="0" y="0"/>
                    <a:pt x="3" y="3"/>
                    <a:pt x="33" y="9"/>
                  </a:cubicBezTo>
                  <a:cubicBezTo>
                    <a:pt x="27" y="3"/>
                    <a:pt x="12" y="0"/>
                    <a:pt x="6"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01" name="Google Shape;4620;p60">
              <a:extLst>
                <a:ext uri="{FF2B5EF4-FFF2-40B4-BE49-F238E27FC236}">
                  <a16:creationId xmlns:a16="http://schemas.microsoft.com/office/drawing/2014/main" id="{01E74C62-83AE-B8B8-0308-382C8EF89879}"/>
                </a:ext>
              </a:extLst>
            </p:cNvPr>
            <p:cNvSpPr/>
            <p:nvPr/>
          </p:nvSpPr>
          <p:spPr>
            <a:xfrm>
              <a:off x="6248675" y="2370650"/>
              <a:ext cx="1525" cy="2125"/>
            </a:xfrm>
            <a:custGeom>
              <a:avLst/>
              <a:gdLst/>
              <a:ahLst/>
              <a:cxnLst/>
              <a:rect l="l" t="t" r="r" b="b"/>
              <a:pathLst>
                <a:path w="61" h="85" extrusionOk="0">
                  <a:moveTo>
                    <a:pt x="1" y="1"/>
                  </a:moveTo>
                  <a:cubicBezTo>
                    <a:pt x="1" y="37"/>
                    <a:pt x="13" y="60"/>
                    <a:pt x="13" y="84"/>
                  </a:cubicBezTo>
                  <a:cubicBezTo>
                    <a:pt x="13" y="60"/>
                    <a:pt x="60" y="60"/>
                    <a:pt x="1"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02" name="Google Shape;4621;p60">
              <a:extLst>
                <a:ext uri="{FF2B5EF4-FFF2-40B4-BE49-F238E27FC236}">
                  <a16:creationId xmlns:a16="http://schemas.microsoft.com/office/drawing/2014/main" id="{39014FB2-F863-B542-4867-EBE9A7FDBB44}"/>
                </a:ext>
              </a:extLst>
            </p:cNvPr>
            <p:cNvSpPr/>
            <p:nvPr/>
          </p:nvSpPr>
          <p:spPr>
            <a:xfrm>
              <a:off x="6212075" y="2406375"/>
              <a:ext cx="4500" cy="5375"/>
            </a:xfrm>
            <a:custGeom>
              <a:avLst/>
              <a:gdLst/>
              <a:ahLst/>
              <a:cxnLst/>
              <a:rect l="l" t="t" r="r" b="b"/>
              <a:pathLst>
                <a:path w="180" h="215" extrusionOk="0">
                  <a:moveTo>
                    <a:pt x="120" y="1"/>
                  </a:moveTo>
                  <a:cubicBezTo>
                    <a:pt x="84" y="48"/>
                    <a:pt x="60" y="96"/>
                    <a:pt x="36" y="143"/>
                  </a:cubicBezTo>
                  <a:cubicBezTo>
                    <a:pt x="37" y="142"/>
                    <a:pt x="38" y="141"/>
                    <a:pt x="39" y="139"/>
                  </a:cubicBezTo>
                  <a:lnTo>
                    <a:pt x="39" y="139"/>
                  </a:lnTo>
                  <a:cubicBezTo>
                    <a:pt x="63" y="93"/>
                    <a:pt x="89" y="47"/>
                    <a:pt x="120" y="1"/>
                  </a:cubicBezTo>
                  <a:close/>
                  <a:moveTo>
                    <a:pt x="179" y="1"/>
                  </a:moveTo>
                  <a:cubicBezTo>
                    <a:pt x="179" y="1"/>
                    <a:pt x="77" y="80"/>
                    <a:pt x="39" y="139"/>
                  </a:cubicBezTo>
                  <a:lnTo>
                    <a:pt x="39" y="139"/>
                  </a:lnTo>
                  <a:cubicBezTo>
                    <a:pt x="26" y="164"/>
                    <a:pt x="13" y="190"/>
                    <a:pt x="0" y="215"/>
                  </a:cubicBezTo>
                  <a:cubicBezTo>
                    <a:pt x="11" y="194"/>
                    <a:pt x="21" y="183"/>
                    <a:pt x="32" y="164"/>
                  </a:cubicBezTo>
                  <a:lnTo>
                    <a:pt x="32" y="164"/>
                  </a:lnTo>
                  <a:cubicBezTo>
                    <a:pt x="31" y="173"/>
                    <a:pt x="42" y="179"/>
                    <a:pt x="60" y="179"/>
                  </a:cubicBezTo>
                  <a:cubicBezTo>
                    <a:pt x="51" y="204"/>
                    <a:pt x="48" y="214"/>
                    <a:pt x="50" y="214"/>
                  </a:cubicBezTo>
                  <a:cubicBezTo>
                    <a:pt x="59" y="214"/>
                    <a:pt x="150" y="30"/>
                    <a:pt x="179"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03" name="Google Shape;4622;p60">
              <a:extLst>
                <a:ext uri="{FF2B5EF4-FFF2-40B4-BE49-F238E27FC236}">
                  <a16:creationId xmlns:a16="http://schemas.microsoft.com/office/drawing/2014/main" id="{4716C6D4-918A-0ADD-E1D0-63401F439CD7}"/>
                </a:ext>
              </a:extLst>
            </p:cNvPr>
            <p:cNvSpPr/>
            <p:nvPr/>
          </p:nvSpPr>
          <p:spPr>
            <a:xfrm>
              <a:off x="6212975" y="2410850"/>
              <a:ext cx="600" cy="150"/>
            </a:xfrm>
            <a:custGeom>
              <a:avLst/>
              <a:gdLst/>
              <a:ahLst/>
              <a:cxnLst/>
              <a:rect l="l" t="t" r="r" b="b"/>
              <a:pathLst>
                <a:path w="24" h="6" extrusionOk="0">
                  <a:moveTo>
                    <a:pt x="24" y="0"/>
                  </a:moveTo>
                  <a:cubicBezTo>
                    <a:pt x="0" y="0"/>
                    <a:pt x="3" y="6"/>
                    <a:pt x="11" y="6"/>
                  </a:cubicBezTo>
                  <a:cubicBezTo>
                    <a:pt x="15" y="6"/>
                    <a:pt x="20" y="4"/>
                    <a:pt x="24"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04" name="Google Shape;4623;p60">
              <a:extLst>
                <a:ext uri="{FF2B5EF4-FFF2-40B4-BE49-F238E27FC236}">
                  <a16:creationId xmlns:a16="http://schemas.microsoft.com/office/drawing/2014/main" id="{E7B2E548-8385-B950-46AC-0BDB74720D07}"/>
                </a:ext>
              </a:extLst>
            </p:cNvPr>
            <p:cNvSpPr/>
            <p:nvPr/>
          </p:nvSpPr>
          <p:spPr>
            <a:xfrm>
              <a:off x="6214450" y="2406375"/>
              <a:ext cx="625" cy="1525"/>
            </a:xfrm>
            <a:custGeom>
              <a:avLst/>
              <a:gdLst/>
              <a:ahLst/>
              <a:cxnLst/>
              <a:rect l="l" t="t" r="r" b="b"/>
              <a:pathLst>
                <a:path w="25" h="61" extrusionOk="0">
                  <a:moveTo>
                    <a:pt x="25" y="1"/>
                  </a:moveTo>
                  <a:cubicBezTo>
                    <a:pt x="19" y="12"/>
                    <a:pt x="16" y="21"/>
                    <a:pt x="13" y="30"/>
                  </a:cubicBezTo>
                  <a:lnTo>
                    <a:pt x="13" y="30"/>
                  </a:lnTo>
                  <a:cubicBezTo>
                    <a:pt x="16" y="22"/>
                    <a:pt x="20" y="13"/>
                    <a:pt x="25" y="1"/>
                  </a:cubicBezTo>
                  <a:close/>
                  <a:moveTo>
                    <a:pt x="13" y="30"/>
                  </a:moveTo>
                  <a:lnTo>
                    <a:pt x="13" y="30"/>
                  </a:lnTo>
                  <a:cubicBezTo>
                    <a:pt x="6" y="44"/>
                    <a:pt x="1" y="52"/>
                    <a:pt x="1" y="60"/>
                  </a:cubicBezTo>
                  <a:cubicBezTo>
                    <a:pt x="7" y="48"/>
                    <a:pt x="10" y="39"/>
                    <a:pt x="13" y="3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05" name="Google Shape;4624;p60">
              <a:extLst>
                <a:ext uri="{FF2B5EF4-FFF2-40B4-BE49-F238E27FC236}">
                  <a16:creationId xmlns:a16="http://schemas.microsoft.com/office/drawing/2014/main" id="{CB1F563F-A7A0-D9E3-1389-12DD4B4DFDEF}"/>
                </a:ext>
              </a:extLst>
            </p:cNvPr>
            <p:cNvSpPr/>
            <p:nvPr/>
          </p:nvSpPr>
          <p:spPr>
            <a:xfrm>
              <a:off x="6446925" y="2473350"/>
              <a:ext cx="625" cy="3300"/>
            </a:xfrm>
            <a:custGeom>
              <a:avLst/>
              <a:gdLst/>
              <a:ahLst/>
              <a:cxnLst/>
              <a:rect l="l" t="t" r="r" b="b"/>
              <a:pathLst>
                <a:path w="25" h="132" extrusionOk="0">
                  <a:moveTo>
                    <a:pt x="24" y="1"/>
                  </a:moveTo>
                  <a:lnTo>
                    <a:pt x="24" y="1"/>
                  </a:lnTo>
                  <a:cubicBezTo>
                    <a:pt x="0" y="48"/>
                    <a:pt x="12" y="84"/>
                    <a:pt x="0" y="131"/>
                  </a:cubicBezTo>
                  <a:cubicBezTo>
                    <a:pt x="12" y="84"/>
                    <a:pt x="12" y="48"/>
                    <a:pt x="24"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06" name="Google Shape;4625;p60">
              <a:extLst>
                <a:ext uri="{FF2B5EF4-FFF2-40B4-BE49-F238E27FC236}">
                  <a16:creationId xmlns:a16="http://schemas.microsoft.com/office/drawing/2014/main" id="{7198D720-70D3-E7B8-B13B-8EF1D947DC29}"/>
                </a:ext>
              </a:extLst>
            </p:cNvPr>
            <p:cNvSpPr/>
            <p:nvPr/>
          </p:nvSpPr>
          <p:spPr>
            <a:xfrm>
              <a:off x="6445850" y="2470375"/>
              <a:ext cx="200" cy="1300"/>
            </a:xfrm>
            <a:custGeom>
              <a:avLst/>
              <a:gdLst/>
              <a:ahLst/>
              <a:cxnLst/>
              <a:rect l="l" t="t" r="r" b="b"/>
              <a:pathLst>
                <a:path w="8" h="52" extrusionOk="0">
                  <a:moveTo>
                    <a:pt x="8" y="0"/>
                  </a:moveTo>
                  <a:cubicBezTo>
                    <a:pt x="1" y="22"/>
                    <a:pt x="2" y="52"/>
                    <a:pt x="4" y="52"/>
                  </a:cubicBezTo>
                  <a:cubicBezTo>
                    <a:pt x="6" y="52"/>
                    <a:pt x="8" y="39"/>
                    <a:pt x="8"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07" name="Google Shape;4626;p60">
              <a:extLst>
                <a:ext uri="{FF2B5EF4-FFF2-40B4-BE49-F238E27FC236}">
                  <a16:creationId xmlns:a16="http://schemas.microsoft.com/office/drawing/2014/main" id="{57328D54-0209-D4AA-4992-3A8A087C3B96}"/>
                </a:ext>
              </a:extLst>
            </p:cNvPr>
            <p:cNvSpPr/>
            <p:nvPr/>
          </p:nvSpPr>
          <p:spPr>
            <a:xfrm>
              <a:off x="6446025" y="2468000"/>
              <a:ext cx="925" cy="2400"/>
            </a:xfrm>
            <a:custGeom>
              <a:avLst/>
              <a:gdLst/>
              <a:ahLst/>
              <a:cxnLst/>
              <a:rect l="l" t="t" r="r" b="b"/>
              <a:pathLst>
                <a:path w="37" h="96" extrusionOk="0">
                  <a:moveTo>
                    <a:pt x="1" y="0"/>
                  </a:moveTo>
                  <a:cubicBezTo>
                    <a:pt x="1" y="36"/>
                    <a:pt x="1" y="72"/>
                    <a:pt x="1" y="95"/>
                  </a:cubicBezTo>
                  <a:cubicBezTo>
                    <a:pt x="9" y="78"/>
                    <a:pt x="18" y="67"/>
                    <a:pt x="27" y="67"/>
                  </a:cubicBezTo>
                  <a:cubicBezTo>
                    <a:pt x="30" y="67"/>
                    <a:pt x="33" y="68"/>
                    <a:pt x="36" y="72"/>
                  </a:cubicBezTo>
                  <a:cubicBezTo>
                    <a:pt x="25" y="48"/>
                    <a:pt x="13" y="24"/>
                    <a:pt x="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08" name="Google Shape;4627;p60">
              <a:extLst>
                <a:ext uri="{FF2B5EF4-FFF2-40B4-BE49-F238E27FC236}">
                  <a16:creationId xmlns:a16="http://schemas.microsoft.com/office/drawing/2014/main" id="{6A5A7F14-B4AD-AD90-1712-4EF22925DCF1}"/>
                </a:ext>
              </a:extLst>
            </p:cNvPr>
            <p:cNvSpPr/>
            <p:nvPr/>
          </p:nvSpPr>
          <p:spPr>
            <a:xfrm>
              <a:off x="6242125" y="2576925"/>
              <a:ext cx="925" cy="2725"/>
            </a:xfrm>
            <a:custGeom>
              <a:avLst/>
              <a:gdLst/>
              <a:ahLst/>
              <a:cxnLst/>
              <a:rect l="l" t="t" r="r" b="b"/>
              <a:pathLst>
                <a:path w="37" h="109" extrusionOk="0">
                  <a:moveTo>
                    <a:pt x="1" y="1"/>
                  </a:moveTo>
                  <a:cubicBezTo>
                    <a:pt x="1" y="10"/>
                    <a:pt x="7" y="24"/>
                    <a:pt x="14" y="39"/>
                  </a:cubicBezTo>
                  <a:lnTo>
                    <a:pt x="14" y="39"/>
                  </a:lnTo>
                  <a:cubicBezTo>
                    <a:pt x="9" y="26"/>
                    <a:pt x="5" y="13"/>
                    <a:pt x="1" y="1"/>
                  </a:cubicBezTo>
                  <a:close/>
                  <a:moveTo>
                    <a:pt x="14" y="39"/>
                  </a:moveTo>
                  <a:cubicBezTo>
                    <a:pt x="21" y="62"/>
                    <a:pt x="29" y="85"/>
                    <a:pt x="37" y="108"/>
                  </a:cubicBezTo>
                  <a:cubicBezTo>
                    <a:pt x="37" y="87"/>
                    <a:pt x="24" y="61"/>
                    <a:pt x="14" y="39"/>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09" name="Google Shape;4628;p60">
              <a:extLst>
                <a:ext uri="{FF2B5EF4-FFF2-40B4-BE49-F238E27FC236}">
                  <a16:creationId xmlns:a16="http://schemas.microsoft.com/office/drawing/2014/main" id="{B4D2DAFC-492D-5AF4-F7F4-54FAC053397E}"/>
                </a:ext>
              </a:extLst>
            </p:cNvPr>
            <p:cNvSpPr/>
            <p:nvPr/>
          </p:nvSpPr>
          <p:spPr>
            <a:xfrm>
              <a:off x="6251475" y="2618900"/>
              <a:ext cx="800" cy="1375"/>
            </a:xfrm>
            <a:custGeom>
              <a:avLst/>
              <a:gdLst/>
              <a:ahLst/>
              <a:cxnLst/>
              <a:rect l="l" t="t" r="r" b="b"/>
              <a:pathLst>
                <a:path w="32" h="55" extrusionOk="0">
                  <a:moveTo>
                    <a:pt x="32" y="1"/>
                  </a:moveTo>
                  <a:cubicBezTo>
                    <a:pt x="12" y="33"/>
                    <a:pt x="0" y="55"/>
                    <a:pt x="0" y="55"/>
                  </a:cubicBezTo>
                  <a:cubicBezTo>
                    <a:pt x="1" y="55"/>
                    <a:pt x="10" y="39"/>
                    <a:pt x="32"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10" name="Google Shape;4629;p60">
              <a:extLst>
                <a:ext uri="{FF2B5EF4-FFF2-40B4-BE49-F238E27FC236}">
                  <a16:creationId xmlns:a16="http://schemas.microsoft.com/office/drawing/2014/main" id="{D8CEFD10-558D-9035-371B-F2FA2D4658EB}"/>
                </a:ext>
              </a:extLst>
            </p:cNvPr>
            <p:cNvSpPr/>
            <p:nvPr/>
          </p:nvSpPr>
          <p:spPr>
            <a:xfrm>
              <a:off x="6254050" y="2648975"/>
              <a:ext cx="900" cy="2375"/>
            </a:xfrm>
            <a:custGeom>
              <a:avLst/>
              <a:gdLst/>
              <a:ahLst/>
              <a:cxnLst/>
              <a:rect l="l" t="t" r="r" b="b"/>
              <a:pathLst>
                <a:path w="36" h="95" extrusionOk="0">
                  <a:moveTo>
                    <a:pt x="0" y="0"/>
                  </a:moveTo>
                  <a:cubicBezTo>
                    <a:pt x="0" y="14"/>
                    <a:pt x="4" y="26"/>
                    <a:pt x="9" y="37"/>
                  </a:cubicBezTo>
                  <a:lnTo>
                    <a:pt x="9" y="37"/>
                  </a:lnTo>
                  <a:cubicBezTo>
                    <a:pt x="8" y="25"/>
                    <a:pt x="5" y="13"/>
                    <a:pt x="0" y="0"/>
                  </a:cubicBezTo>
                  <a:close/>
                  <a:moveTo>
                    <a:pt x="9" y="37"/>
                  </a:moveTo>
                  <a:cubicBezTo>
                    <a:pt x="12" y="69"/>
                    <a:pt x="5" y="94"/>
                    <a:pt x="16" y="94"/>
                  </a:cubicBezTo>
                  <a:cubicBezTo>
                    <a:pt x="20" y="94"/>
                    <a:pt x="26" y="91"/>
                    <a:pt x="36" y="84"/>
                  </a:cubicBezTo>
                  <a:cubicBezTo>
                    <a:pt x="29" y="69"/>
                    <a:pt x="17" y="54"/>
                    <a:pt x="9" y="37"/>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11" name="Google Shape;4630;p60">
              <a:extLst>
                <a:ext uri="{FF2B5EF4-FFF2-40B4-BE49-F238E27FC236}">
                  <a16:creationId xmlns:a16="http://schemas.microsoft.com/office/drawing/2014/main" id="{8166CED9-321B-84CC-2D6D-22528E345660}"/>
                </a:ext>
              </a:extLst>
            </p:cNvPr>
            <p:cNvSpPr/>
            <p:nvPr/>
          </p:nvSpPr>
          <p:spPr>
            <a:xfrm>
              <a:off x="6332250" y="2662125"/>
              <a:ext cx="1100" cy="1400"/>
            </a:xfrm>
            <a:custGeom>
              <a:avLst/>
              <a:gdLst/>
              <a:ahLst/>
              <a:cxnLst/>
              <a:rect l="l" t="t" r="r" b="b"/>
              <a:pathLst>
                <a:path w="44" h="56" extrusionOk="0">
                  <a:moveTo>
                    <a:pt x="42" y="0"/>
                  </a:moveTo>
                  <a:lnTo>
                    <a:pt x="42" y="0"/>
                  </a:lnTo>
                  <a:cubicBezTo>
                    <a:pt x="42" y="0"/>
                    <a:pt x="35" y="9"/>
                    <a:pt x="15" y="34"/>
                  </a:cubicBezTo>
                  <a:cubicBezTo>
                    <a:pt x="4" y="50"/>
                    <a:pt x="0" y="56"/>
                    <a:pt x="1" y="56"/>
                  </a:cubicBezTo>
                  <a:cubicBezTo>
                    <a:pt x="2" y="56"/>
                    <a:pt x="43" y="0"/>
                    <a:pt x="42"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12" name="Google Shape;4631;p60">
              <a:extLst>
                <a:ext uri="{FF2B5EF4-FFF2-40B4-BE49-F238E27FC236}">
                  <a16:creationId xmlns:a16="http://schemas.microsoft.com/office/drawing/2014/main" id="{E4186176-387E-41CE-7F93-666F5F8FD389}"/>
                </a:ext>
              </a:extLst>
            </p:cNvPr>
            <p:cNvSpPr/>
            <p:nvPr/>
          </p:nvSpPr>
          <p:spPr>
            <a:xfrm>
              <a:off x="6328450" y="2661825"/>
              <a:ext cx="2150" cy="550"/>
            </a:xfrm>
            <a:custGeom>
              <a:avLst/>
              <a:gdLst/>
              <a:ahLst/>
              <a:cxnLst/>
              <a:rect l="l" t="t" r="r" b="b"/>
              <a:pathLst>
                <a:path w="86" h="22" extrusionOk="0">
                  <a:moveTo>
                    <a:pt x="83" y="1"/>
                  </a:moveTo>
                  <a:cubicBezTo>
                    <a:pt x="81" y="1"/>
                    <a:pt x="60" y="6"/>
                    <a:pt x="1" y="22"/>
                  </a:cubicBezTo>
                  <a:cubicBezTo>
                    <a:pt x="9" y="22"/>
                    <a:pt x="85" y="1"/>
                    <a:pt x="83"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13" name="Google Shape;4632;p60">
              <a:extLst>
                <a:ext uri="{FF2B5EF4-FFF2-40B4-BE49-F238E27FC236}">
                  <a16:creationId xmlns:a16="http://schemas.microsoft.com/office/drawing/2014/main" id="{31B92C32-DE1E-C104-8984-1515FE5875C5}"/>
                </a:ext>
              </a:extLst>
            </p:cNvPr>
            <p:cNvSpPr/>
            <p:nvPr/>
          </p:nvSpPr>
          <p:spPr>
            <a:xfrm>
              <a:off x="6326075" y="2661775"/>
              <a:ext cx="2700" cy="1200"/>
            </a:xfrm>
            <a:custGeom>
              <a:avLst/>
              <a:gdLst/>
              <a:ahLst/>
              <a:cxnLst/>
              <a:rect l="l" t="t" r="r" b="b"/>
              <a:pathLst>
                <a:path w="108" h="48" extrusionOk="0">
                  <a:moveTo>
                    <a:pt x="108" y="0"/>
                  </a:moveTo>
                  <a:cubicBezTo>
                    <a:pt x="84" y="12"/>
                    <a:pt x="84" y="12"/>
                    <a:pt x="96" y="12"/>
                  </a:cubicBezTo>
                  <a:cubicBezTo>
                    <a:pt x="60" y="24"/>
                    <a:pt x="36" y="36"/>
                    <a:pt x="1" y="48"/>
                  </a:cubicBezTo>
                  <a:cubicBezTo>
                    <a:pt x="36" y="36"/>
                    <a:pt x="72" y="24"/>
                    <a:pt x="96" y="24"/>
                  </a:cubicBezTo>
                  <a:cubicBezTo>
                    <a:pt x="84" y="24"/>
                    <a:pt x="96" y="12"/>
                    <a:pt x="108"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14" name="Google Shape;4633;p60">
              <a:extLst>
                <a:ext uri="{FF2B5EF4-FFF2-40B4-BE49-F238E27FC236}">
                  <a16:creationId xmlns:a16="http://schemas.microsoft.com/office/drawing/2014/main" id="{49CFA9E7-E954-95E9-E6DA-37F8235ECBDC}"/>
                </a:ext>
              </a:extLst>
            </p:cNvPr>
            <p:cNvSpPr/>
            <p:nvPr/>
          </p:nvSpPr>
          <p:spPr>
            <a:xfrm>
              <a:off x="6322800" y="2663725"/>
              <a:ext cx="925" cy="450"/>
            </a:xfrm>
            <a:custGeom>
              <a:avLst/>
              <a:gdLst/>
              <a:ahLst/>
              <a:cxnLst/>
              <a:rect l="l" t="t" r="r" b="b"/>
              <a:pathLst>
                <a:path w="37" h="18" extrusionOk="0">
                  <a:moveTo>
                    <a:pt x="6" y="1"/>
                  </a:moveTo>
                  <a:cubicBezTo>
                    <a:pt x="3" y="1"/>
                    <a:pt x="1" y="2"/>
                    <a:pt x="1" y="6"/>
                  </a:cubicBezTo>
                  <a:cubicBezTo>
                    <a:pt x="12" y="6"/>
                    <a:pt x="24" y="17"/>
                    <a:pt x="36" y="17"/>
                  </a:cubicBezTo>
                  <a:cubicBezTo>
                    <a:pt x="28" y="9"/>
                    <a:pt x="13" y="1"/>
                    <a:pt x="6"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15" name="Google Shape;4634;p60">
              <a:extLst>
                <a:ext uri="{FF2B5EF4-FFF2-40B4-BE49-F238E27FC236}">
                  <a16:creationId xmlns:a16="http://schemas.microsoft.com/office/drawing/2014/main" id="{55D1EECB-D461-62A0-E69B-2058D02C40B7}"/>
                </a:ext>
              </a:extLst>
            </p:cNvPr>
            <p:cNvSpPr/>
            <p:nvPr/>
          </p:nvSpPr>
          <p:spPr>
            <a:xfrm>
              <a:off x="6290050" y="2762975"/>
              <a:ext cx="625" cy="325"/>
            </a:xfrm>
            <a:custGeom>
              <a:avLst/>
              <a:gdLst/>
              <a:ahLst/>
              <a:cxnLst/>
              <a:rect l="l" t="t" r="r" b="b"/>
              <a:pathLst>
                <a:path w="25" h="13" extrusionOk="0">
                  <a:moveTo>
                    <a:pt x="13" y="0"/>
                  </a:moveTo>
                  <a:lnTo>
                    <a:pt x="1" y="12"/>
                  </a:lnTo>
                  <a:cubicBezTo>
                    <a:pt x="13" y="12"/>
                    <a:pt x="25" y="0"/>
                    <a:pt x="13"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16" name="Google Shape;4635;p60">
              <a:extLst>
                <a:ext uri="{FF2B5EF4-FFF2-40B4-BE49-F238E27FC236}">
                  <a16:creationId xmlns:a16="http://schemas.microsoft.com/office/drawing/2014/main" id="{A4A26AEA-DC4A-17FF-337E-2792184656B4}"/>
                </a:ext>
              </a:extLst>
            </p:cNvPr>
            <p:cNvSpPr/>
            <p:nvPr/>
          </p:nvSpPr>
          <p:spPr>
            <a:xfrm>
              <a:off x="6254925" y="2688850"/>
              <a:ext cx="1825" cy="2100"/>
            </a:xfrm>
            <a:custGeom>
              <a:avLst/>
              <a:gdLst/>
              <a:ahLst/>
              <a:cxnLst/>
              <a:rect l="l" t="t" r="r" b="b"/>
              <a:pathLst>
                <a:path w="73" h="84" extrusionOk="0">
                  <a:moveTo>
                    <a:pt x="49" y="1"/>
                  </a:moveTo>
                  <a:lnTo>
                    <a:pt x="49" y="1"/>
                  </a:lnTo>
                  <a:cubicBezTo>
                    <a:pt x="13" y="24"/>
                    <a:pt x="1" y="48"/>
                    <a:pt x="13" y="84"/>
                  </a:cubicBezTo>
                  <a:cubicBezTo>
                    <a:pt x="60" y="72"/>
                    <a:pt x="72" y="48"/>
                    <a:pt x="49"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17" name="Google Shape;4636;p60">
              <a:extLst>
                <a:ext uri="{FF2B5EF4-FFF2-40B4-BE49-F238E27FC236}">
                  <a16:creationId xmlns:a16="http://schemas.microsoft.com/office/drawing/2014/main" id="{24A850C7-DAEC-A2D1-161D-67BBA13F710F}"/>
                </a:ext>
              </a:extLst>
            </p:cNvPr>
            <p:cNvSpPr/>
            <p:nvPr/>
          </p:nvSpPr>
          <p:spPr>
            <a:xfrm>
              <a:off x="6260300" y="2742425"/>
              <a:ext cx="750" cy="950"/>
            </a:xfrm>
            <a:custGeom>
              <a:avLst/>
              <a:gdLst/>
              <a:ahLst/>
              <a:cxnLst/>
              <a:rect l="l" t="t" r="r" b="b"/>
              <a:pathLst>
                <a:path w="30" h="38" extrusionOk="0">
                  <a:moveTo>
                    <a:pt x="0" y="1"/>
                  </a:moveTo>
                  <a:lnTo>
                    <a:pt x="0" y="1"/>
                  </a:lnTo>
                  <a:cubicBezTo>
                    <a:pt x="16" y="27"/>
                    <a:pt x="25" y="37"/>
                    <a:pt x="27" y="37"/>
                  </a:cubicBezTo>
                  <a:cubicBezTo>
                    <a:pt x="29" y="37"/>
                    <a:pt x="20" y="21"/>
                    <a:pt x="0"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18" name="Google Shape;4637;p60">
              <a:extLst>
                <a:ext uri="{FF2B5EF4-FFF2-40B4-BE49-F238E27FC236}">
                  <a16:creationId xmlns:a16="http://schemas.microsoft.com/office/drawing/2014/main" id="{FB28B746-6E51-5072-E459-D254EE435F2F}"/>
                </a:ext>
              </a:extLst>
            </p:cNvPr>
            <p:cNvSpPr/>
            <p:nvPr/>
          </p:nvSpPr>
          <p:spPr>
            <a:xfrm>
              <a:off x="6293325" y="2771000"/>
              <a:ext cx="925" cy="325"/>
            </a:xfrm>
            <a:custGeom>
              <a:avLst/>
              <a:gdLst/>
              <a:ahLst/>
              <a:cxnLst/>
              <a:rect l="l" t="t" r="r" b="b"/>
              <a:pathLst>
                <a:path w="37" h="13" extrusionOk="0">
                  <a:moveTo>
                    <a:pt x="37" y="1"/>
                  </a:moveTo>
                  <a:cubicBezTo>
                    <a:pt x="13" y="1"/>
                    <a:pt x="1" y="13"/>
                    <a:pt x="13" y="13"/>
                  </a:cubicBezTo>
                  <a:cubicBezTo>
                    <a:pt x="25" y="13"/>
                    <a:pt x="37" y="1"/>
                    <a:pt x="37"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19" name="Google Shape;4638;p60">
              <a:extLst>
                <a:ext uri="{FF2B5EF4-FFF2-40B4-BE49-F238E27FC236}">
                  <a16:creationId xmlns:a16="http://schemas.microsoft.com/office/drawing/2014/main" id="{D6542572-CFF3-F523-3E3C-DD7F8CC9B8A3}"/>
                </a:ext>
              </a:extLst>
            </p:cNvPr>
            <p:cNvSpPr/>
            <p:nvPr/>
          </p:nvSpPr>
          <p:spPr>
            <a:xfrm>
              <a:off x="6378475" y="2671600"/>
              <a:ext cx="25" cy="1200"/>
            </a:xfrm>
            <a:custGeom>
              <a:avLst/>
              <a:gdLst/>
              <a:ahLst/>
              <a:cxnLst/>
              <a:rect l="l" t="t" r="r" b="b"/>
              <a:pathLst>
                <a:path w="1" h="48" extrusionOk="0">
                  <a:moveTo>
                    <a:pt x="0" y="0"/>
                  </a:moveTo>
                  <a:cubicBezTo>
                    <a:pt x="0" y="12"/>
                    <a:pt x="0" y="36"/>
                    <a:pt x="0" y="48"/>
                  </a:cubicBezTo>
                  <a:cubicBezTo>
                    <a:pt x="0" y="48"/>
                    <a:pt x="0" y="24"/>
                    <a:pt x="0"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20" name="Google Shape;4639;p60">
              <a:extLst>
                <a:ext uri="{FF2B5EF4-FFF2-40B4-BE49-F238E27FC236}">
                  <a16:creationId xmlns:a16="http://schemas.microsoft.com/office/drawing/2014/main" id="{3741A046-9DCB-5302-B2E9-6AB2C682DA5E}"/>
                </a:ext>
              </a:extLst>
            </p:cNvPr>
            <p:cNvSpPr/>
            <p:nvPr/>
          </p:nvSpPr>
          <p:spPr>
            <a:xfrm>
              <a:off x="6301675" y="2662825"/>
              <a:ext cx="875" cy="150"/>
            </a:xfrm>
            <a:custGeom>
              <a:avLst/>
              <a:gdLst/>
              <a:ahLst/>
              <a:cxnLst/>
              <a:rect l="l" t="t" r="r" b="b"/>
              <a:pathLst>
                <a:path w="35" h="6" extrusionOk="0">
                  <a:moveTo>
                    <a:pt x="25" y="0"/>
                  </a:moveTo>
                  <a:cubicBezTo>
                    <a:pt x="20" y="0"/>
                    <a:pt x="12" y="2"/>
                    <a:pt x="0" y="6"/>
                  </a:cubicBezTo>
                  <a:lnTo>
                    <a:pt x="24" y="6"/>
                  </a:lnTo>
                  <a:cubicBezTo>
                    <a:pt x="32" y="6"/>
                    <a:pt x="35" y="0"/>
                    <a:pt x="25"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21" name="Google Shape;4640;p60">
              <a:extLst>
                <a:ext uri="{FF2B5EF4-FFF2-40B4-BE49-F238E27FC236}">
                  <a16:creationId xmlns:a16="http://schemas.microsoft.com/office/drawing/2014/main" id="{97CE7089-2EC4-3D30-C2E3-4B45C5C8B487}"/>
                </a:ext>
              </a:extLst>
            </p:cNvPr>
            <p:cNvSpPr/>
            <p:nvPr/>
          </p:nvSpPr>
          <p:spPr>
            <a:xfrm>
              <a:off x="6368350" y="2755975"/>
              <a:ext cx="325" cy="475"/>
            </a:xfrm>
            <a:custGeom>
              <a:avLst/>
              <a:gdLst/>
              <a:ahLst/>
              <a:cxnLst/>
              <a:rect l="l" t="t" r="r" b="b"/>
              <a:pathLst>
                <a:path w="13" h="19" extrusionOk="0">
                  <a:moveTo>
                    <a:pt x="11" y="0"/>
                  </a:moveTo>
                  <a:cubicBezTo>
                    <a:pt x="9" y="0"/>
                    <a:pt x="6" y="6"/>
                    <a:pt x="0" y="18"/>
                  </a:cubicBezTo>
                  <a:lnTo>
                    <a:pt x="12" y="18"/>
                  </a:lnTo>
                  <a:cubicBezTo>
                    <a:pt x="12" y="6"/>
                    <a:pt x="12" y="0"/>
                    <a:pt x="1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22" name="Google Shape;4641;p60">
              <a:extLst>
                <a:ext uri="{FF2B5EF4-FFF2-40B4-BE49-F238E27FC236}">
                  <a16:creationId xmlns:a16="http://schemas.microsoft.com/office/drawing/2014/main" id="{6105D380-CCE5-B7F9-CB8A-E5614CB207C5}"/>
                </a:ext>
              </a:extLst>
            </p:cNvPr>
            <p:cNvSpPr/>
            <p:nvPr/>
          </p:nvSpPr>
          <p:spPr>
            <a:xfrm>
              <a:off x="6262075" y="2706725"/>
              <a:ext cx="3000" cy="2400"/>
            </a:xfrm>
            <a:custGeom>
              <a:avLst/>
              <a:gdLst/>
              <a:ahLst/>
              <a:cxnLst/>
              <a:rect l="l" t="t" r="r" b="b"/>
              <a:pathLst>
                <a:path w="120" h="96" extrusionOk="0">
                  <a:moveTo>
                    <a:pt x="84" y="0"/>
                  </a:moveTo>
                  <a:cubicBezTo>
                    <a:pt x="60" y="12"/>
                    <a:pt x="25" y="24"/>
                    <a:pt x="1" y="36"/>
                  </a:cubicBezTo>
                  <a:cubicBezTo>
                    <a:pt x="36" y="60"/>
                    <a:pt x="72" y="71"/>
                    <a:pt x="120" y="95"/>
                  </a:cubicBezTo>
                  <a:cubicBezTo>
                    <a:pt x="84" y="71"/>
                    <a:pt x="72" y="36"/>
                    <a:pt x="84"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23" name="Google Shape;4642;p60">
              <a:extLst>
                <a:ext uri="{FF2B5EF4-FFF2-40B4-BE49-F238E27FC236}">
                  <a16:creationId xmlns:a16="http://schemas.microsoft.com/office/drawing/2014/main" id="{881552D2-9F23-279C-8D19-7D5C520F7456}"/>
                </a:ext>
              </a:extLst>
            </p:cNvPr>
            <p:cNvSpPr/>
            <p:nvPr/>
          </p:nvSpPr>
          <p:spPr>
            <a:xfrm>
              <a:off x="6263825" y="2687875"/>
              <a:ext cx="2150" cy="2850"/>
            </a:xfrm>
            <a:custGeom>
              <a:avLst/>
              <a:gdLst/>
              <a:ahLst/>
              <a:cxnLst/>
              <a:rect l="l" t="t" r="r" b="b"/>
              <a:pathLst>
                <a:path w="86" h="114" extrusionOk="0">
                  <a:moveTo>
                    <a:pt x="44" y="1"/>
                  </a:moveTo>
                  <a:cubicBezTo>
                    <a:pt x="38" y="1"/>
                    <a:pt x="38" y="18"/>
                    <a:pt x="38" y="28"/>
                  </a:cubicBezTo>
                  <a:cubicBezTo>
                    <a:pt x="19" y="56"/>
                    <a:pt x="0" y="113"/>
                    <a:pt x="34" y="113"/>
                  </a:cubicBezTo>
                  <a:cubicBezTo>
                    <a:pt x="43" y="113"/>
                    <a:pt x="56" y="109"/>
                    <a:pt x="74" y="99"/>
                  </a:cubicBezTo>
                  <a:cubicBezTo>
                    <a:pt x="85" y="28"/>
                    <a:pt x="26" y="75"/>
                    <a:pt x="50" y="4"/>
                  </a:cubicBezTo>
                  <a:cubicBezTo>
                    <a:pt x="47" y="2"/>
                    <a:pt x="46" y="1"/>
                    <a:pt x="44"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24" name="Google Shape;4643;p60">
              <a:extLst>
                <a:ext uri="{FF2B5EF4-FFF2-40B4-BE49-F238E27FC236}">
                  <a16:creationId xmlns:a16="http://schemas.microsoft.com/office/drawing/2014/main" id="{5F5793B0-EE40-2376-DEA8-F1EF67CA1894}"/>
                </a:ext>
              </a:extLst>
            </p:cNvPr>
            <p:cNvSpPr/>
            <p:nvPr/>
          </p:nvSpPr>
          <p:spPr>
            <a:xfrm>
              <a:off x="6279650" y="2760875"/>
              <a:ext cx="700" cy="600"/>
            </a:xfrm>
            <a:custGeom>
              <a:avLst/>
              <a:gdLst/>
              <a:ahLst/>
              <a:cxnLst/>
              <a:rect l="l" t="t" r="r" b="b"/>
              <a:pathLst>
                <a:path w="28" h="24" extrusionOk="0">
                  <a:moveTo>
                    <a:pt x="0" y="1"/>
                  </a:moveTo>
                  <a:cubicBezTo>
                    <a:pt x="6" y="17"/>
                    <a:pt x="16" y="23"/>
                    <a:pt x="21" y="23"/>
                  </a:cubicBezTo>
                  <a:cubicBezTo>
                    <a:pt x="27" y="23"/>
                    <a:pt x="26" y="14"/>
                    <a:pt x="0"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25" name="Google Shape;4644;p60">
              <a:extLst>
                <a:ext uri="{FF2B5EF4-FFF2-40B4-BE49-F238E27FC236}">
                  <a16:creationId xmlns:a16="http://schemas.microsoft.com/office/drawing/2014/main" id="{8E54AF0B-DD00-80D1-942C-C9C3F60F9280}"/>
                </a:ext>
              </a:extLst>
            </p:cNvPr>
            <p:cNvSpPr/>
            <p:nvPr/>
          </p:nvSpPr>
          <p:spPr>
            <a:xfrm>
              <a:off x="6297200" y="2761775"/>
              <a:ext cx="525" cy="925"/>
            </a:xfrm>
            <a:custGeom>
              <a:avLst/>
              <a:gdLst/>
              <a:ahLst/>
              <a:cxnLst/>
              <a:rect l="l" t="t" r="r" b="b"/>
              <a:pathLst>
                <a:path w="21" h="37" extrusionOk="0">
                  <a:moveTo>
                    <a:pt x="1" y="1"/>
                  </a:moveTo>
                  <a:cubicBezTo>
                    <a:pt x="7" y="21"/>
                    <a:pt x="18" y="37"/>
                    <a:pt x="19" y="37"/>
                  </a:cubicBezTo>
                  <a:cubicBezTo>
                    <a:pt x="21" y="37"/>
                    <a:pt x="16" y="27"/>
                    <a:pt x="1"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26" name="Google Shape;4645;p60">
              <a:extLst>
                <a:ext uri="{FF2B5EF4-FFF2-40B4-BE49-F238E27FC236}">
                  <a16:creationId xmlns:a16="http://schemas.microsoft.com/office/drawing/2014/main" id="{CBA78B44-FC21-953E-ECEB-63E192695CA2}"/>
                </a:ext>
              </a:extLst>
            </p:cNvPr>
            <p:cNvSpPr/>
            <p:nvPr/>
          </p:nvSpPr>
          <p:spPr>
            <a:xfrm>
              <a:off x="6311200" y="2760600"/>
              <a:ext cx="2100" cy="550"/>
            </a:xfrm>
            <a:custGeom>
              <a:avLst/>
              <a:gdLst/>
              <a:ahLst/>
              <a:cxnLst/>
              <a:rect l="l" t="t" r="r" b="b"/>
              <a:pathLst>
                <a:path w="84" h="22" extrusionOk="0">
                  <a:moveTo>
                    <a:pt x="0" y="0"/>
                  </a:moveTo>
                  <a:cubicBezTo>
                    <a:pt x="8" y="4"/>
                    <a:pt x="17" y="5"/>
                    <a:pt x="27" y="5"/>
                  </a:cubicBezTo>
                  <a:cubicBezTo>
                    <a:pt x="29" y="5"/>
                    <a:pt x="31" y="5"/>
                    <a:pt x="34" y="5"/>
                  </a:cubicBezTo>
                  <a:lnTo>
                    <a:pt x="34" y="5"/>
                  </a:lnTo>
                  <a:cubicBezTo>
                    <a:pt x="54" y="11"/>
                    <a:pt x="67" y="21"/>
                    <a:pt x="75" y="21"/>
                  </a:cubicBezTo>
                  <a:cubicBezTo>
                    <a:pt x="81" y="21"/>
                    <a:pt x="84" y="16"/>
                    <a:pt x="84" y="0"/>
                  </a:cubicBezTo>
                  <a:cubicBezTo>
                    <a:pt x="69" y="0"/>
                    <a:pt x="51" y="4"/>
                    <a:pt x="34" y="5"/>
                  </a:cubicBezTo>
                  <a:lnTo>
                    <a:pt x="34" y="5"/>
                  </a:lnTo>
                  <a:cubicBezTo>
                    <a:pt x="24" y="2"/>
                    <a:pt x="13" y="0"/>
                    <a:pt x="0"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27" name="Google Shape;4646;p60">
              <a:extLst>
                <a:ext uri="{FF2B5EF4-FFF2-40B4-BE49-F238E27FC236}">
                  <a16:creationId xmlns:a16="http://schemas.microsoft.com/office/drawing/2014/main" id="{D2F97587-3AE1-2D49-2638-6032D360EEA8}"/>
                </a:ext>
              </a:extLst>
            </p:cNvPr>
            <p:cNvSpPr/>
            <p:nvPr/>
          </p:nvSpPr>
          <p:spPr>
            <a:xfrm>
              <a:off x="6326600" y="2760800"/>
              <a:ext cx="325" cy="1075"/>
            </a:xfrm>
            <a:custGeom>
              <a:avLst/>
              <a:gdLst/>
              <a:ahLst/>
              <a:cxnLst/>
              <a:rect l="l" t="t" r="r" b="b"/>
              <a:pathLst>
                <a:path w="13" h="43" extrusionOk="0">
                  <a:moveTo>
                    <a:pt x="12" y="1"/>
                  </a:moveTo>
                  <a:cubicBezTo>
                    <a:pt x="11" y="1"/>
                    <a:pt x="9" y="8"/>
                    <a:pt x="3" y="28"/>
                  </a:cubicBezTo>
                  <a:cubicBezTo>
                    <a:pt x="1" y="39"/>
                    <a:pt x="1" y="43"/>
                    <a:pt x="1" y="43"/>
                  </a:cubicBezTo>
                  <a:cubicBezTo>
                    <a:pt x="2" y="43"/>
                    <a:pt x="13" y="1"/>
                    <a:pt x="12"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28" name="Google Shape;4647;p60">
              <a:extLst>
                <a:ext uri="{FF2B5EF4-FFF2-40B4-BE49-F238E27FC236}">
                  <a16:creationId xmlns:a16="http://schemas.microsoft.com/office/drawing/2014/main" id="{FAC874C7-0212-EA70-3C92-E3017A853E0F}"/>
                </a:ext>
              </a:extLst>
            </p:cNvPr>
            <p:cNvSpPr/>
            <p:nvPr/>
          </p:nvSpPr>
          <p:spPr>
            <a:xfrm>
              <a:off x="6324500" y="2760375"/>
              <a:ext cx="1175" cy="1475"/>
            </a:xfrm>
            <a:custGeom>
              <a:avLst/>
              <a:gdLst/>
              <a:ahLst/>
              <a:cxnLst/>
              <a:rect l="l" t="t" r="r" b="b"/>
              <a:pathLst>
                <a:path w="47" h="59" extrusionOk="0">
                  <a:moveTo>
                    <a:pt x="41" y="0"/>
                  </a:moveTo>
                  <a:cubicBezTo>
                    <a:pt x="37" y="0"/>
                    <a:pt x="28" y="15"/>
                    <a:pt x="16" y="45"/>
                  </a:cubicBezTo>
                  <a:cubicBezTo>
                    <a:pt x="1" y="55"/>
                    <a:pt x="5" y="58"/>
                    <a:pt x="14" y="58"/>
                  </a:cubicBezTo>
                  <a:cubicBezTo>
                    <a:pt x="26" y="58"/>
                    <a:pt x="47" y="52"/>
                    <a:pt x="40" y="45"/>
                  </a:cubicBezTo>
                  <a:cubicBezTo>
                    <a:pt x="46" y="15"/>
                    <a:pt x="46" y="0"/>
                    <a:pt x="4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29" name="Google Shape;4648;p60">
              <a:extLst>
                <a:ext uri="{FF2B5EF4-FFF2-40B4-BE49-F238E27FC236}">
                  <a16:creationId xmlns:a16="http://schemas.microsoft.com/office/drawing/2014/main" id="{084F34FC-F529-0031-0767-F9A0D097E11D}"/>
                </a:ext>
              </a:extLst>
            </p:cNvPr>
            <p:cNvSpPr/>
            <p:nvPr/>
          </p:nvSpPr>
          <p:spPr>
            <a:xfrm>
              <a:off x="6325475" y="2761175"/>
              <a:ext cx="325" cy="325"/>
            </a:xfrm>
            <a:custGeom>
              <a:avLst/>
              <a:gdLst/>
              <a:ahLst/>
              <a:cxnLst/>
              <a:rect l="l" t="t" r="r" b="b"/>
              <a:pathLst>
                <a:path w="13" h="13" extrusionOk="0">
                  <a:moveTo>
                    <a:pt x="1" y="13"/>
                  </a:moveTo>
                  <a:cubicBezTo>
                    <a:pt x="13" y="1"/>
                    <a:pt x="1" y="13"/>
                    <a:pt x="1" y="13"/>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30" name="Google Shape;4649;p60">
              <a:extLst>
                <a:ext uri="{FF2B5EF4-FFF2-40B4-BE49-F238E27FC236}">
                  <a16:creationId xmlns:a16="http://schemas.microsoft.com/office/drawing/2014/main" id="{65B5BB48-A6B5-7C8A-5B0D-FACD6D0758E2}"/>
                </a:ext>
              </a:extLst>
            </p:cNvPr>
            <p:cNvSpPr/>
            <p:nvPr/>
          </p:nvSpPr>
          <p:spPr>
            <a:xfrm>
              <a:off x="6291850" y="2761975"/>
              <a:ext cx="2100" cy="1025"/>
            </a:xfrm>
            <a:custGeom>
              <a:avLst/>
              <a:gdLst/>
              <a:ahLst/>
              <a:cxnLst/>
              <a:rect l="l" t="t" r="r" b="b"/>
              <a:pathLst>
                <a:path w="84" h="41" extrusionOk="0">
                  <a:moveTo>
                    <a:pt x="20" y="0"/>
                  </a:moveTo>
                  <a:cubicBezTo>
                    <a:pt x="13" y="0"/>
                    <a:pt x="6" y="2"/>
                    <a:pt x="0" y="5"/>
                  </a:cubicBezTo>
                  <a:cubicBezTo>
                    <a:pt x="36" y="28"/>
                    <a:pt x="48" y="28"/>
                    <a:pt x="84" y="40"/>
                  </a:cubicBezTo>
                  <a:cubicBezTo>
                    <a:pt x="66" y="13"/>
                    <a:pt x="41" y="0"/>
                    <a:pt x="20"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31" name="Google Shape;4650;p60">
              <a:extLst>
                <a:ext uri="{FF2B5EF4-FFF2-40B4-BE49-F238E27FC236}">
                  <a16:creationId xmlns:a16="http://schemas.microsoft.com/office/drawing/2014/main" id="{5B8E97D0-D940-60A6-37D4-4DDE8473C80C}"/>
                </a:ext>
              </a:extLst>
            </p:cNvPr>
            <p:cNvSpPr/>
            <p:nvPr/>
          </p:nvSpPr>
          <p:spPr>
            <a:xfrm>
              <a:off x="6299000" y="2781125"/>
              <a:ext cx="1000" cy="150"/>
            </a:xfrm>
            <a:custGeom>
              <a:avLst/>
              <a:gdLst/>
              <a:ahLst/>
              <a:cxnLst/>
              <a:rect l="l" t="t" r="r" b="b"/>
              <a:pathLst>
                <a:path w="40" h="6" extrusionOk="0">
                  <a:moveTo>
                    <a:pt x="0" y="1"/>
                  </a:moveTo>
                  <a:cubicBezTo>
                    <a:pt x="8" y="5"/>
                    <a:pt x="17" y="6"/>
                    <a:pt x="24" y="6"/>
                  </a:cubicBezTo>
                  <a:cubicBezTo>
                    <a:pt x="37" y="6"/>
                    <a:pt x="40" y="1"/>
                    <a:pt x="0"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32" name="Google Shape;4651;p60">
              <a:extLst>
                <a:ext uri="{FF2B5EF4-FFF2-40B4-BE49-F238E27FC236}">
                  <a16:creationId xmlns:a16="http://schemas.microsoft.com/office/drawing/2014/main" id="{0C2C1EC9-D936-5723-4F88-9F94EC32DA9B}"/>
                </a:ext>
              </a:extLst>
            </p:cNvPr>
            <p:cNvSpPr/>
            <p:nvPr/>
          </p:nvSpPr>
          <p:spPr>
            <a:xfrm>
              <a:off x="6315075" y="2785900"/>
              <a:ext cx="600" cy="600"/>
            </a:xfrm>
            <a:custGeom>
              <a:avLst/>
              <a:gdLst/>
              <a:ahLst/>
              <a:cxnLst/>
              <a:rect l="l" t="t" r="r" b="b"/>
              <a:pathLst>
                <a:path w="24" h="24" extrusionOk="0">
                  <a:moveTo>
                    <a:pt x="24" y="0"/>
                  </a:moveTo>
                  <a:cubicBezTo>
                    <a:pt x="0" y="0"/>
                    <a:pt x="12" y="12"/>
                    <a:pt x="12" y="24"/>
                  </a:cubicBezTo>
                  <a:lnTo>
                    <a:pt x="24" y="0"/>
                  </a:ln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33" name="Google Shape;4652;p60">
              <a:extLst>
                <a:ext uri="{FF2B5EF4-FFF2-40B4-BE49-F238E27FC236}">
                  <a16:creationId xmlns:a16="http://schemas.microsoft.com/office/drawing/2014/main" id="{1A782B7F-39FE-2DFB-2469-B437B1211A2E}"/>
                </a:ext>
              </a:extLst>
            </p:cNvPr>
            <p:cNvSpPr/>
            <p:nvPr/>
          </p:nvSpPr>
          <p:spPr>
            <a:xfrm>
              <a:off x="6328750" y="2789175"/>
              <a:ext cx="325" cy="300"/>
            </a:xfrm>
            <a:custGeom>
              <a:avLst/>
              <a:gdLst/>
              <a:ahLst/>
              <a:cxnLst/>
              <a:rect l="l" t="t" r="r" b="b"/>
              <a:pathLst>
                <a:path w="13" h="12" extrusionOk="0">
                  <a:moveTo>
                    <a:pt x="1" y="0"/>
                  </a:moveTo>
                  <a:lnTo>
                    <a:pt x="1" y="12"/>
                  </a:lnTo>
                  <a:cubicBezTo>
                    <a:pt x="13" y="0"/>
                    <a:pt x="1" y="0"/>
                    <a:pt x="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34" name="Google Shape;4653;p60">
              <a:extLst>
                <a:ext uri="{FF2B5EF4-FFF2-40B4-BE49-F238E27FC236}">
                  <a16:creationId xmlns:a16="http://schemas.microsoft.com/office/drawing/2014/main" id="{6C5E22F6-E052-9E0F-1615-E1D8E7343D06}"/>
                </a:ext>
              </a:extLst>
            </p:cNvPr>
            <p:cNvSpPr/>
            <p:nvPr/>
          </p:nvSpPr>
          <p:spPr>
            <a:xfrm>
              <a:off x="6298550" y="2771800"/>
              <a:ext cx="3450" cy="1600"/>
            </a:xfrm>
            <a:custGeom>
              <a:avLst/>
              <a:gdLst/>
              <a:ahLst/>
              <a:cxnLst/>
              <a:rect l="l" t="t" r="r" b="b"/>
              <a:pathLst>
                <a:path w="138" h="64" extrusionOk="0">
                  <a:moveTo>
                    <a:pt x="5" y="0"/>
                  </a:moveTo>
                  <a:cubicBezTo>
                    <a:pt x="1" y="0"/>
                    <a:pt x="18" y="10"/>
                    <a:pt x="78" y="40"/>
                  </a:cubicBezTo>
                  <a:cubicBezTo>
                    <a:pt x="92" y="47"/>
                    <a:pt x="105" y="50"/>
                    <a:pt x="117" y="54"/>
                  </a:cubicBezTo>
                  <a:lnTo>
                    <a:pt x="117" y="54"/>
                  </a:lnTo>
                  <a:cubicBezTo>
                    <a:pt x="103" y="46"/>
                    <a:pt x="97" y="40"/>
                    <a:pt x="113" y="40"/>
                  </a:cubicBezTo>
                  <a:cubicBezTo>
                    <a:pt x="90" y="33"/>
                    <a:pt x="13" y="0"/>
                    <a:pt x="5" y="0"/>
                  </a:cubicBezTo>
                  <a:close/>
                  <a:moveTo>
                    <a:pt x="117" y="54"/>
                  </a:moveTo>
                  <a:cubicBezTo>
                    <a:pt x="123" y="57"/>
                    <a:pt x="130" y="60"/>
                    <a:pt x="137" y="64"/>
                  </a:cubicBezTo>
                  <a:cubicBezTo>
                    <a:pt x="132" y="59"/>
                    <a:pt x="125" y="56"/>
                    <a:pt x="117" y="54"/>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35" name="Google Shape;4654;p60">
              <a:extLst>
                <a:ext uri="{FF2B5EF4-FFF2-40B4-BE49-F238E27FC236}">
                  <a16:creationId xmlns:a16="http://schemas.microsoft.com/office/drawing/2014/main" id="{7A2DBAA7-449B-8667-2154-9175EF394409}"/>
                </a:ext>
              </a:extLst>
            </p:cNvPr>
            <p:cNvSpPr/>
            <p:nvPr/>
          </p:nvSpPr>
          <p:spPr>
            <a:xfrm>
              <a:off x="6301975" y="2773375"/>
              <a:ext cx="1200" cy="625"/>
            </a:xfrm>
            <a:custGeom>
              <a:avLst/>
              <a:gdLst/>
              <a:ahLst/>
              <a:cxnLst/>
              <a:rect l="l" t="t" r="r" b="b"/>
              <a:pathLst>
                <a:path w="48" h="25" extrusionOk="0">
                  <a:moveTo>
                    <a:pt x="0" y="1"/>
                  </a:moveTo>
                  <a:cubicBezTo>
                    <a:pt x="24" y="13"/>
                    <a:pt x="48" y="25"/>
                    <a:pt x="0"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36" name="Google Shape;4655;p60">
              <a:extLst>
                <a:ext uri="{FF2B5EF4-FFF2-40B4-BE49-F238E27FC236}">
                  <a16:creationId xmlns:a16="http://schemas.microsoft.com/office/drawing/2014/main" id="{B8EB7E5C-2A78-BB59-8C8A-F755EBFAA8B8}"/>
                </a:ext>
              </a:extLst>
            </p:cNvPr>
            <p:cNvSpPr/>
            <p:nvPr/>
          </p:nvSpPr>
          <p:spPr>
            <a:xfrm>
              <a:off x="6302050" y="2771375"/>
              <a:ext cx="525" cy="250"/>
            </a:xfrm>
            <a:custGeom>
              <a:avLst/>
              <a:gdLst/>
              <a:ahLst/>
              <a:cxnLst/>
              <a:rect l="l" t="t" r="r" b="b"/>
              <a:pathLst>
                <a:path w="21" h="10" extrusionOk="0">
                  <a:moveTo>
                    <a:pt x="3" y="1"/>
                  </a:moveTo>
                  <a:cubicBezTo>
                    <a:pt x="0" y="1"/>
                    <a:pt x="3" y="4"/>
                    <a:pt x="21" y="10"/>
                  </a:cubicBezTo>
                  <a:cubicBezTo>
                    <a:pt x="15" y="4"/>
                    <a:pt x="6" y="1"/>
                    <a:pt x="3"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37" name="Google Shape;4656;p60">
              <a:extLst>
                <a:ext uri="{FF2B5EF4-FFF2-40B4-BE49-F238E27FC236}">
                  <a16:creationId xmlns:a16="http://schemas.microsoft.com/office/drawing/2014/main" id="{66701C69-E5A0-C42E-1853-9C485235BE8E}"/>
                </a:ext>
              </a:extLst>
            </p:cNvPr>
            <p:cNvSpPr/>
            <p:nvPr/>
          </p:nvSpPr>
          <p:spPr>
            <a:xfrm>
              <a:off x="6307025" y="2784400"/>
              <a:ext cx="1225" cy="1225"/>
            </a:xfrm>
            <a:custGeom>
              <a:avLst/>
              <a:gdLst/>
              <a:ahLst/>
              <a:cxnLst/>
              <a:rect l="l" t="t" r="r" b="b"/>
              <a:pathLst>
                <a:path w="49" h="49" extrusionOk="0">
                  <a:moveTo>
                    <a:pt x="1" y="48"/>
                  </a:moveTo>
                  <a:cubicBezTo>
                    <a:pt x="48" y="1"/>
                    <a:pt x="1" y="48"/>
                    <a:pt x="1" y="48"/>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38" name="Google Shape;4657;p60">
              <a:extLst>
                <a:ext uri="{FF2B5EF4-FFF2-40B4-BE49-F238E27FC236}">
                  <a16:creationId xmlns:a16="http://schemas.microsoft.com/office/drawing/2014/main" id="{4A8D6676-7559-0F90-E12C-A968586189DC}"/>
                </a:ext>
              </a:extLst>
            </p:cNvPr>
            <p:cNvSpPr/>
            <p:nvPr/>
          </p:nvSpPr>
          <p:spPr>
            <a:xfrm>
              <a:off x="6307925" y="2785900"/>
              <a:ext cx="25" cy="1500"/>
            </a:xfrm>
            <a:custGeom>
              <a:avLst/>
              <a:gdLst/>
              <a:ahLst/>
              <a:cxnLst/>
              <a:rect l="l" t="t" r="r" b="b"/>
              <a:pathLst>
                <a:path w="1" h="60" extrusionOk="0">
                  <a:moveTo>
                    <a:pt x="0" y="60"/>
                  </a:moveTo>
                  <a:cubicBezTo>
                    <a:pt x="0" y="12"/>
                    <a:pt x="0" y="0"/>
                    <a:pt x="0" y="6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39" name="Google Shape;4658;p60">
              <a:extLst>
                <a:ext uri="{FF2B5EF4-FFF2-40B4-BE49-F238E27FC236}">
                  <a16:creationId xmlns:a16="http://schemas.microsoft.com/office/drawing/2014/main" id="{4AD05D68-F941-022E-401A-494598E5C06B}"/>
                </a:ext>
              </a:extLst>
            </p:cNvPr>
            <p:cNvSpPr/>
            <p:nvPr/>
          </p:nvSpPr>
          <p:spPr>
            <a:xfrm>
              <a:off x="6311500" y="2784875"/>
              <a:ext cx="600" cy="625"/>
            </a:xfrm>
            <a:custGeom>
              <a:avLst/>
              <a:gdLst/>
              <a:ahLst/>
              <a:cxnLst/>
              <a:rect l="l" t="t" r="r" b="b"/>
              <a:pathLst>
                <a:path w="24" h="25" extrusionOk="0">
                  <a:moveTo>
                    <a:pt x="1" y="5"/>
                  </a:moveTo>
                  <a:cubicBezTo>
                    <a:pt x="0" y="5"/>
                    <a:pt x="0" y="5"/>
                    <a:pt x="0" y="5"/>
                  </a:cubicBezTo>
                  <a:lnTo>
                    <a:pt x="0" y="5"/>
                  </a:lnTo>
                  <a:cubicBezTo>
                    <a:pt x="0" y="5"/>
                    <a:pt x="0" y="5"/>
                    <a:pt x="1" y="5"/>
                  </a:cubicBezTo>
                  <a:close/>
                  <a:moveTo>
                    <a:pt x="12" y="0"/>
                  </a:moveTo>
                  <a:cubicBezTo>
                    <a:pt x="7" y="0"/>
                    <a:pt x="2" y="4"/>
                    <a:pt x="1" y="5"/>
                  </a:cubicBezTo>
                  <a:lnTo>
                    <a:pt x="1" y="5"/>
                  </a:lnTo>
                  <a:cubicBezTo>
                    <a:pt x="2" y="4"/>
                    <a:pt x="3" y="4"/>
                    <a:pt x="3" y="4"/>
                  </a:cubicBezTo>
                  <a:cubicBezTo>
                    <a:pt x="11" y="4"/>
                    <a:pt x="17" y="24"/>
                    <a:pt x="21" y="24"/>
                  </a:cubicBezTo>
                  <a:cubicBezTo>
                    <a:pt x="23" y="24"/>
                    <a:pt x="24" y="19"/>
                    <a:pt x="24" y="5"/>
                  </a:cubicBezTo>
                  <a:cubicBezTo>
                    <a:pt x="20" y="1"/>
                    <a:pt x="16" y="0"/>
                    <a:pt x="12"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40" name="Google Shape;4659;p60">
              <a:extLst>
                <a:ext uri="{FF2B5EF4-FFF2-40B4-BE49-F238E27FC236}">
                  <a16:creationId xmlns:a16="http://schemas.microsoft.com/office/drawing/2014/main" id="{649391B4-CF16-2815-6E0D-350C2CDED079}"/>
                </a:ext>
              </a:extLst>
            </p:cNvPr>
            <p:cNvSpPr/>
            <p:nvPr/>
          </p:nvSpPr>
          <p:spPr>
            <a:xfrm>
              <a:off x="6370725" y="2672775"/>
              <a:ext cx="150" cy="900"/>
            </a:xfrm>
            <a:custGeom>
              <a:avLst/>
              <a:gdLst/>
              <a:ahLst/>
              <a:cxnLst/>
              <a:rect l="l" t="t" r="r" b="b"/>
              <a:pathLst>
                <a:path w="6" h="36" extrusionOk="0">
                  <a:moveTo>
                    <a:pt x="0" y="1"/>
                  </a:moveTo>
                  <a:cubicBezTo>
                    <a:pt x="0" y="8"/>
                    <a:pt x="5" y="35"/>
                    <a:pt x="6" y="35"/>
                  </a:cubicBezTo>
                  <a:cubicBezTo>
                    <a:pt x="6" y="35"/>
                    <a:pt x="5" y="27"/>
                    <a:pt x="0"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41" name="Google Shape;4660;p60">
              <a:extLst>
                <a:ext uri="{FF2B5EF4-FFF2-40B4-BE49-F238E27FC236}">
                  <a16:creationId xmlns:a16="http://schemas.microsoft.com/office/drawing/2014/main" id="{1B0155C3-44B0-5FF2-D571-55806529D62A}"/>
                </a:ext>
              </a:extLst>
            </p:cNvPr>
            <p:cNvSpPr/>
            <p:nvPr/>
          </p:nvSpPr>
          <p:spPr>
            <a:xfrm>
              <a:off x="6368975" y="2673400"/>
              <a:ext cx="1275" cy="300"/>
            </a:xfrm>
            <a:custGeom>
              <a:avLst/>
              <a:gdLst/>
              <a:ahLst/>
              <a:cxnLst/>
              <a:rect l="l" t="t" r="r" b="b"/>
              <a:pathLst>
                <a:path w="51" h="12" extrusionOk="0">
                  <a:moveTo>
                    <a:pt x="3" y="1"/>
                  </a:moveTo>
                  <a:cubicBezTo>
                    <a:pt x="0" y="1"/>
                    <a:pt x="7" y="3"/>
                    <a:pt x="35" y="11"/>
                  </a:cubicBezTo>
                  <a:cubicBezTo>
                    <a:pt x="51" y="11"/>
                    <a:pt x="8" y="1"/>
                    <a:pt x="3"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42" name="Google Shape;4661;p60">
              <a:extLst>
                <a:ext uri="{FF2B5EF4-FFF2-40B4-BE49-F238E27FC236}">
                  <a16:creationId xmlns:a16="http://schemas.microsoft.com/office/drawing/2014/main" id="{3DC0F710-77EB-5CC7-9B66-70AB36FC7FF6}"/>
                </a:ext>
              </a:extLst>
            </p:cNvPr>
            <p:cNvSpPr/>
            <p:nvPr/>
          </p:nvSpPr>
          <p:spPr>
            <a:xfrm>
              <a:off x="6369825" y="2673675"/>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43" name="Google Shape;4662;p60">
              <a:extLst>
                <a:ext uri="{FF2B5EF4-FFF2-40B4-BE49-F238E27FC236}">
                  <a16:creationId xmlns:a16="http://schemas.microsoft.com/office/drawing/2014/main" id="{86BEC884-7BB5-30C0-1A58-B50A7BCBD9EE}"/>
                </a:ext>
              </a:extLst>
            </p:cNvPr>
            <p:cNvSpPr/>
            <p:nvPr/>
          </p:nvSpPr>
          <p:spPr>
            <a:xfrm>
              <a:off x="6369525" y="2673675"/>
              <a:ext cx="325" cy="25"/>
            </a:xfrm>
            <a:custGeom>
              <a:avLst/>
              <a:gdLst/>
              <a:ahLst/>
              <a:cxnLst/>
              <a:rect l="l" t="t" r="r" b="b"/>
              <a:pathLst>
                <a:path w="13" h="1" extrusionOk="0">
                  <a:moveTo>
                    <a:pt x="13" y="0"/>
                  </a:moveTo>
                  <a:cubicBezTo>
                    <a:pt x="1" y="0"/>
                    <a:pt x="1" y="0"/>
                    <a:pt x="13"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44" name="Google Shape;4663;p60">
              <a:extLst>
                <a:ext uri="{FF2B5EF4-FFF2-40B4-BE49-F238E27FC236}">
                  <a16:creationId xmlns:a16="http://schemas.microsoft.com/office/drawing/2014/main" id="{4A752823-3617-E01F-9354-E8C33FD64FBB}"/>
                </a:ext>
              </a:extLst>
            </p:cNvPr>
            <p:cNvSpPr/>
            <p:nvPr/>
          </p:nvSpPr>
          <p:spPr>
            <a:xfrm>
              <a:off x="6366000" y="2672100"/>
              <a:ext cx="275" cy="200"/>
            </a:xfrm>
            <a:custGeom>
              <a:avLst/>
              <a:gdLst/>
              <a:ahLst/>
              <a:cxnLst/>
              <a:rect l="l" t="t" r="r" b="b"/>
              <a:pathLst>
                <a:path w="11" h="8" extrusionOk="0">
                  <a:moveTo>
                    <a:pt x="5" y="0"/>
                  </a:moveTo>
                  <a:cubicBezTo>
                    <a:pt x="1" y="0"/>
                    <a:pt x="1" y="7"/>
                    <a:pt x="5" y="7"/>
                  </a:cubicBezTo>
                  <a:cubicBezTo>
                    <a:pt x="6" y="7"/>
                    <a:pt x="8" y="6"/>
                    <a:pt x="11" y="4"/>
                  </a:cubicBezTo>
                  <a:cubicBezTo>
                    <a:pt x="8" y="1"/>
                    <a:pt x="6" y="0"/>
                    <a:pt x="5"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45" name="Google Shape;4664;p60">
              <a:extLst>
                <a:ext uri="{FF2B5EF4-FFF2-40B4-BE49-F238E27FC236}">
                  <a16:creationId xmlns:a16="http://schemas.microsoft.com/office/drawing/2014/main" id="{8079276E-0E69-D159-401D-70CBF28DFEA9}"/>
                </a:ext>
              </a:extLst>
            </p:cNvPr>
            <p:cNvSpPr/>
            <p:nvPr/>
          </p:nvSpPr>
          <p:spPr>
            <a:xfrm>
              <a:off x="6365950" y="2672175"/>
              <a:ext cx="325" cy="625"/>
            </a:xfrm>
            <a:custGeom>
              <a:avLst/>
              <a:gdLst/>
              <a:ahLst/>
              <a:cxnLst/>
              <a:rect l="l" t="t" r="r" b="b"/>
              <a:pathLst>
                <a:path w="13" h="25" extrusionOk="0">
                  <a:moveTo>
                    <a:pt x="13" y="1"/>
                  </a:moveTo>
                  <a:cubicBezTo>
                    <a:pt x="13" y="1"/>
                    <a:pt x="1" y="25"/>
                    <a:pt x="13"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46" name="Google Shape;4665;p60">
              <a:extLst>
                <a:ext uri="{FF2B5EF4-FFF2-40B4-BE49-F238E27FC236}">
                  <a16:creationId xmlns:a16="http://schemas.microsoft.com/office/drawing/2014/main" id="{84B298BF-21F9-F9FB-6178-0DDE73B9B468}"/>
                </a:ext>
              </a:extLst>
            </p:cNvPr>
            <p:cNvSpPr/>
            <p:nvPr/>
          </p:nvSpPr>
          <p:spPr>
            <a:xfrm>
              <a:off x="6366100" y="2671950"/>
              <a:ext cx="325" cy="250"/>
            </a:xfrm>
            <a:custGeom>
              <a:avLst/>
              <a:gdLst/>
              <a:ahLst/>
              <a:cxnLst/>
              <a:rect l="l" t="t" r="r" b="b"/>
              <a:pathLst>
                <a:path w="13" h="10" extrusionOk="0">
                  <a:moveTo>
                    <a:pt x="7" y="1"/>
                  </a:moveTo>
                  <a:cubicBezTo>
                    <a:pt x="4" y="1"/>
                    <a:pt x="1" y="4"/>
                    <a:pt x="7" y="10"/>
                  </a:cubicBezTo>
                  <a:cubicBezTo>
                    <a:pt x="13" y="4"/>
                    <a:pt x="10" y="1"/>
                    <a:pt x="7"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47" name="Google Shape;4666;p60">
              <a:extLst>
                <a:ext uri="{FF2B5EF4-FFF2-40B4-BE49-F238E27FC236}">
                  <a16:creationId xmlns:a16="http://schemas.microsoft.com/office/drawing/2014/main" id="{9108E8C3-5A5F-B77E-2E65-BF55EF739B73}"/>
                </a:ext>
              </a:extLst>
            </p:cNvPr>
            <p:cNvSpPr/>
            <p:nvPr/>
          </p:nvSpPr>
          <p:spPr>
            <a:xfrm>
              <a:off x="6364850" y="2671975"/>
              <a:ext cx="550" cy="300"/>
            </a:xfrm>
            <a:custGeom>
              <a:avLst/>
              <a:gdLst/>
              <a:ahLst/>
              <a:cxnLst/>
              <a:rect l="l" t="t" r="r" b="b"/>
              <a:pathLst>
                <a:path w="22" h="12" extrusionOk="0">
                  <a:moveTo>
                    <a:pt x="7" y="0"/>
                  </a:moveTo>
                  <a:cubicBezTo>
                    <a:pt x="1" y="0"/>
                    <a:pt x="2" y="11"/>
                    <a:pt x="12" y="11"/>
                  </a:cubicBezTo>
                  <a:cubicBezTo>
                    <a:pt x="15" y="11"/>
                    <a:pt x="18" y="11"/>
                    <a:pt x="21" y="9"/>
                  </a:cubicBezTo>
                  <a:cubicBezTo>
                    <a:pt x="15" y="3"/>
                    <a:pt x="10" y="0"/>
                    <a:pt x="7"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48" name="Google Shape;4667;p60">
              <a:extLst>
                <a:ext uri="{FF2B5EF4-FFF2-40B4-BE49-F238E27FC236}">
                  <a16:creationId xmlns:a16="http://schemas.microsoft.com/office/drawing/2014/main" id="{3B765D1B-4CEA-B54E-FBE1-7314372EFE4F}"/>
                </a:ext>
              </a:extLst>
            </p:cNvPr>
            <p:cNvSpPr/>
            <p:nvPr/>
          </p:nvSpPr>
          <p:spPr>
            <a:xfrm>
              <a:off x="6365375" y="2673375"/>
              <a:ext cx="25" cy="625"/>
            </a:xfrm>
            <a:custGeom>
              <a:avLst/>
              <a:gdLst/>
              <a:ahLst/>
              <a:cxnLst/>
              <a:rect l="l" t="t" r="r" b="b"/>
              <a:pathLst>
                <a:path w="1" h="25" extrusionOk="0">
                  <a:moveTo>
                    <a:pt x="0" y="24"/>
                  </a:moveTo>
                  <a:lnTo>
                    <a:pt x="0" y="12"/>
                  </a:lnTo>
                  <a:cubicBezTo>
                    <a:pt x="0" y="1"/>
                    <a:pt x="0" y="1"/>
                    <a:pt x="0" y="24"/>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49" name="Google Shape;4668;p60">
              <a:extLst>
                <a:ext uri="{FF2B5EF4-FFF2-40B4-BE49-F238E27FC236}">
                  <a16:creationId xmlns:a16="http://schemas.microsoft.com/office/drawing/2014/main" id="{8C341454-E578-DAB9-0316-F2DB6D45D73C}"/>
                </a:ext>
              </a:extLst>
            </p:cNvPr>
            <p:cNvSpPr/>
            <p:nvPr/>
          </p:nvSpPr>
          <p:spPr>
            <a:xfrm>
              <a:off x="6365300" y="2673175"/>
              <a:ext cx="300" cy="725"/>
            </a:xfrm>
            <a:custGeom>
              <a:avLst/>
              <a:gdLst/>
              <a:ahLst/>
              <a:cxnLst/>
              <a:rect l="l" t="t" r="r" b="b"/>
              <a:pathLst>
                <a:path w="12" h="29" extrusionOk="0">
                  <a:moveTo>
                    <a:pt x="1" y="0"/>
                  </a:moveTo>
                  <a:cubicBezTo>
                    <a:pt x="1" y="0"/>
                    <a:pt x="1" y="3"/>
                    <a:pt x="3" y="9"/>
                  </a:cubicBezTo>
                  <a:cubicBezTo>
                    <a:pt x="9" y="23"/>
                    <a:pt x="11" y="29"/>
                    <a:pt x="12" y="29"/>
                  </a:cubicBezTo>
                  <a:cubicBezTo>
                    <a:pt x="12" y="29"/>
                    <a:pt x="1" y="0"/>
                    <a:pt x="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50" name="Google Shape;4669;p60">
              <a:extLst>
                <a:ext uri="{FF2B5EF4-FFF2-40B4-BE49-F238E27FC236}">
                  <a16:creationId xmlns:a16="http://schemas.microsoft.com/office/drawing/2014/main" id="{1E1E2B52-CDC0-B201-404A-1BF51E1EEC1A}"/>
                </a:ext>
              </a:extLst>
            </p:cNvPr>
            <p:cNvSpPr/>
            <p:nvPr/>
          </p:nvSpPr>
          <p:spPr>
            <a:xfrm>
              <a:off x="6365375" y="2673375"/>
              <a:ext cx="275" cy="500"/>
            </a:xfrm>
            <a:custGeom>
              <a:avLst/>
              <a:gdLst/>
              <a:ahLst/>
              <a:cxnLst/>
              <a:rect l="l" t="t" r="r" b="b"/>
              <a:pathLst>
                <a:path w="11" h="20" extrusionOk="0">
                  <a:moveTo>
                    <a:pt x="0" y="1"/>
                  </a:moveTo>
                  <a:lnTo>
                    <a:pt x="0" y="1"/>
                  </a:lnTo>
                  <a:cubicBezTo>
                    <a:pt x="5" y="15"/>
                    <a:pt x="8" y="19"/>
                    <a:pt x="9" y="19"/>
                  </a:cubicBezTo>
                  <a:cubicBezTo>
                    <a:pt x="10" y="19"/>
                    <a:pt x="7" y="8"/>
                    <a:pt x="0"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51" name="Google Shape;4670;p60">
              <a:extLst>
                <a:ext uri="{FF2B5EF4-FFF2-40B4-BE49-F238E27FC236}">
                  <a16:creationId xmlns:a16="http://schemas.microsoft.com/office/drawing/2014/main" id="{3D1CDBEE-9415-1D33-AF85-C26C10516BFE}"/>
                </a:ext>
              </a:extLst>
            </p:cNvPr>
            <p:cNvSpPr/>
            <p:nvPr/>
          </p:nvSpPr>
          <p:spPr>
            <a:xfrm>
              <a:off x="6365950" y="2673000"/>
              <a:ext cx="825" cy="1000"/>
            </a:xfrm>
            <a:custGeom>
              <a:avLst/>
              <a:gdLst/>
              <a:ahLst/>
              <a:cxnLst/>
              <a:rect l="l" t="t" r="r" b="b"/>
              <a:pathLst>
                <a:path w="33" h="40" extrusionOk="0">
                  <a:moveTo>
                    <a:pt x="13" y="0"/>
                  </a:moveTo>
                  <a:cubicBezTo>
                    <a:pt x="9" y="0"/>
                    <a:pt x="5" y="1"/>
                    <a:pt x="1" y="4"/>
                  </a:cubicBezTo>
                  <a:cubicBezTo>
                    <a:pt x="13" y="16"/>
                    <a:pt x="25" y="16"/>
                    <a:pt x="13" y="39"/>
                  </a:cubicBezTo>
                  <a:cubicBezTo>
                    <a:pt x="32" y="20"/>
                    <a:pt x="28" y="0"/>
                    <a:pt x="13"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52" name="Google Shape;4671;p60">
              <a:extLst>
                <a:ext uri="{FF2B5EF4-FFF2-40B4-BE49-F238E27FC236}">
                  <a16:creationId xmlns:a16="http://schemas.microsoft.com/office/drawing/2014/main" id="{A34A4344-3C98-6D1C-636D-15FB66030ABD}"/>
                </a:ext>
              </a:extLst>
            </p:cNvPr>
            <p:cNvSpPr/>
            <p:nvPr/>
          </p:nvSpPr>
          <p:spPr>
            <a:xfrm>
              <a:off x="6368950" y="2675150"/>
              <a:ext cx="1200" cy="25"/>
            </a:xfrm>
            <a:custGeom>
              <a:avLst/>
              <a:gdLst/>
              <a:ahLst/>
              <a:cxnLst/>
              <a:rect l="l" t="t" r="r" b="b"/>
              <a:pathLst>
                <a:path w="48" h="1" extrusionOk="0">
                  <a:moveTo>
                    <a:pt x="0" y="1"/>
                  </a:moveTo>
                  <a:cubicBezTo>
                    <a:pt x="48" y="1"/>
                    <a:pt x="0" y="1"/>
                    <a:pt x="0"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53" name="Google Shape;4672;p60">
              <a:extLst>
                <a:ext uri="{FF2B5EF4-FFF2-40B4-BE49-F238E27FC236}">
                  <a16:creationId xmlns:a16="http://schemas.microsoft.com/office/drawing/2014/main" id="{A0082B11-DD91-514E-B1B8-C3755A492F7B}"/>
                </a:ext>
              </a:extLst>
            </p:cNvPr>
            <p:cNvSpPr/>
            <p:nvPr/>
          </p:nvSpPr>
          <p:spPr>
            <a:xfrm>
              <a:off x="6362750" y="2673325"/>
              <a:ext cx="950" cy="425"/>
            </a:xfrm>
            <a:custGeom>
              <a:avLst/>
              <a:gdLst/>
              <a:ahLst/>
              <a:cxnLst/>
              <a:rect l="l" t="t" r="r" b="b"/>
              <a:pathLst>
                <a:path w="38" h="17" extrusionOk="0">
                  <a:moveTo>
                    <a:pt x="1" y="1"/>
                  </a:moveTo>
                  <a:cubicBezTo>
                    <a:pt x="1" y="1"/>
                    <a:pt x="36" y="16"/>
                    <a:pt x="37" y="16"/>
                  </a:cubicBezTo>
                  <a:cubicBezTo>
                    <a:pt x="37" y="16"/>
                    <a:pt x="36" y="16"/>
                    <a:pt x="34" y="14"/>
                  </a:cubicBezTo>
                  <a:cubicBezTo>
                    <a:pt x="10" y="4"/>
                    <a:pt x="2" y="1"/>
                    <a:pt x="1"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54" name="Google Shape;4673;p60">
              <a:extLst>
                <a:ext uri="{FF2B5EF4-FFF2-40B4-BE49-F238E27FC236}">
                  <a16:creationId xmlns:a16="http://schemas.microsoft.com/office/drawing/2014/main" id="{5CD107F2-D9E2-2ED4-124C-6837F40A9FC8}"/>
                </a:ext>
              </a:extLst>
            </p:cNvPr>
            <p:cNvSpPr/>
            <p:nvPr/>
          </p:nvSpPr>
          <p:spPr>
            <a:xfrm>
              <a:off x="6363275" y="2674275"/>
              <a:ext cx="325" cy="625"/>
            </a:xfrm>
            <a:custGeom>
              <a:avLst/>
              <a:gdLst/>
              <a:ahLst/>
              <a:cxnLst/>
              <a:rect l="l" t="t" r="r" b="b"/>
              <a:pathLst>
                <a:path w="13" h="25" extrusionOk="0">
                  <a:moveTo>
                    <a:pt x="13" y="0"/>
                  </a:moveTo>
                  <a:lnTo>
                    <a:pt x="1" y="24"/>
                  </a:lnTo>
                  <a:cubicBezTo>
                    <a:pt x="13" y="12"/>
                    <a:pt x="13" y="0"/>
                    <a:pt x="13"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55" name="Google Shape;4674;p60">
              <a:extLst>
                <a:ext uri="{FF2B5EF4-FFF2-40B4-BE49-F238E27FC236}">
                  <a16:creationId xmlns:a16="http://schemas.microsoft.com/office/drawing/2014/main" id="{4CF8338B-9A54-9728-0610-8E3209F63A47}"/>
                </a:ext>
              </a:extLst>
            </p:cNvPr>
            <p:cNvSpPr/>
            <p:nvPr/>
          </p:nvSpPr>
          <p:spPr>
            <a:xfrm>
              <a:off x="6365675" y="2673975"/>
              <a:ext cx="300" cy="1500"/>
            </a:xfrm>
            <a:custGeom>
              <a:avLst/>
              <a:gdLst/>
              <a:ahLst/>
              <a:cxnLst/>
              <a:rect l="l" t="t" r="r" b="b"/>
              <a:pathLst>
                <a:path w="12" h="60" extrusionOk="0">
                  <a:moveTo>
                    <a:pt x="12" y="0"/>
                  </a:moveTo>
                  <a:cubicBezTo>
                    <a:pt x="0" y="60"/>
                    <a:pt x="0" y="60"/>
                    <a:pt x="12"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56" name="Google Shape;4675;p60">
              <a:extLst>
                <a:ext uri="{FF2B5EF4-FFF2-40B4-BE49-F238E27FC236}">
                  <a16:creationId xmlns:a16="http://schemas.microsoft.com/office/drawing/2014/main" id="{089A3E32-8928-5270-D7E6-F5EE50F31B87}"/>
                </a:ext>
              </a:extLst>
            </p:cNvPr>
            <p:cNvSpPr/>
            <p:nvPr/>
          </p:nvSpPr>
          <p:spPr>
            <a:xfrm>
              <a:off x="6360900" y="2671600"/>
              <a:ext cx="925" cy="3575"/>
            </a:xfrm>
            <a:custGeom>
              <a:avLst/>
              <a:gdLst/>
              <a:ahLst/>
              <a:cxnLst/>
              <a:rect l="l" t="t" r="r" b="b"/>
              <a:pathLst>
                <a:path w="37" h="143" extrusionOk="0">
                  <a:moveTo>
                    <a:pt x="24" y="95"/>
                  </a:moveTo>
                  <a:cubicBezTo>
                    <a:pt x="1" y="0"/>
                    <a:pt x="36" y="143"/>
                    <a:pt x="24" y="95"/>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57" name="Google Shape;4676;p60">
              <a:extLst>
                <a:ext uri="{FF2B5EF4-FFF2-40B4-BE49-F238E27FC236}">
                  <a16:creationId xmlns:a16="http://schemas.microsoft.com/office/drawing/2014/main" id="{EE85DC54-A8FC-A1EC-AC45-68E723635230}"/>
                </a:ext>
              </a:extLst>
            </p:cNvPr>
            <p:cNvSpPr/>
            <p:nvPr/>
          </p:nvSpPr>
          <p:spPr>
            <a:xfrm>
              <a:off x="6359800" y="2673350"/>
              <a:ext cx="825" cy="950"/>
            </a:xfrm>
            <a:custGeom>
              <a:avLst/>
              <a:gdLst/>
              <a:ahLst/>
              <a:cxnLst/>
              <a:rect l="l" t="t" r="r" b="b"/>
              <a:pathLst>
                <a:path w="33" h="38" extrusionOk="0">
                  <a:moveTo>
                    <a:pt x="11" y="1"/>
                  </a:moveTo>
                  <a:cubicBezTo>
                    <a:pt x="3" y="1"/>
                    <a:pt x="1" y="17"/>
                    <a:pt x="21" y="37"/>
                  </a:cubicBezTo>
                  <a:lnTo>
                    <a:pt x="33" y="37"/>
                  </a:lnTo>
                  <a:cubicBezTo>
                    <a:pt x="27" y="11"/>
                    <a:pt x="18" y="1"/>
                    <a:pt x="11"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58" name="Google Shape;4677;p60">
              <a:extLst>
                <a:ext uri="{FF2B5EF4-FFF2-40B4-BE49-F238E27FC236}">
                  <a16:creationId xmlns:a16="http://schemas.microsoft.com/office/drawing/2014/main" id="{D9E640F3-2CA0-E904-5F70-61038B2B2F65}"/>
                </a:ext>
              </a:extLst>
            </p:cNvPr>
            <p:cNvSpPr/>
            <p:nvPr/>
          </p:nvSpPr>
          <p:spPr>
            <a:xfrm>
              <a:off x="6362075" y="2674125"/>
              <a:ext cx="625" cy="775"/>
            </a:xfrm>
            <a:custGeom>
              <a:avLst/>
              <a:gdLst/>
              <a:ahLst/>
              <a:cxnLst/>
              <a:rect l="l" t="t" r="r" b="b"/>
              <a:pathLst>
                <a:path w="25" h="31" extrusionOk="0">
                  <a:moveTo>
                    <a:pt x="1" y="1"/>
                  </a:moveTo>
                  <a:lnTo>
                    <a:pt x="1" y="1"/>
                  </a:lnTo>
                  <a:cubicBezTo>
                    <a:pt x="0" y="1"/>
                    <a:pt x="17" y="23"/>
                    <a:pt x="25" y="30"/>
                  </a:cubicBezTo>
                  <a:cubicBezTo>
                    <a:pt x="7" y="8"/>
                    <a:pt x="1" y="1"/>
                    <a:pt x="1"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59" name="Google Shape;4678;p60">
              <a:extLst>
                <a:ext uri="{FF2B5EF4-FFF2-40B4-BE49-F238E27FC236}">
                  <a16:creationId xmlns:a16="http://schemas.microsoft.com/office/drawing/2014/main" id="{F578ED68-D6C4-058C-DFC2-00D263A0927E}"/>
                </a:ext>
              </a:extLst>
            </p:cNvPr>
            <p:cNvSpPr/>
            <p:nvPr/>
          </p:nvSpPr>
          <p:spPr>
            <a:xfrm>
              <a:off x="6361800" y="2674875"/>
              <a:ext cx="625" cy="300"/>
            </a:xfrm>
            <a:custGeom>
              <a:avLst/>
              <a:gdLst/>
              <a:ahLst/>
              <a:cxnLst/>
              <a:rect l="l" t="t" r="r" b="b"/>
              <a:pathLst>
                <a:path w="25" h="12" extrusionOk="0">
                  <a:moveTo>
                    <a:pt x="24" y="0"/>
                  </a:moveTo>
                  <a:cubicBezTo>
                    <a:pt x="24" y="0"/>
                    <a:pt x="0" y="12"/>
                    <a:pt x="24"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60" name="Google Shape;4679;p60">
              <a:extLst>
                <a:ext uri="{FF2B5EF4-FFF2-40B4-BE49-F238E27FC236}">
                  <a16:creationId xmlns:a16="http://schemas.microsoft.com/office/drawing/2014/main" id="{78E8E205-9A8C-06CA-0D9C-22D8C670DF5C}"/>
                </a:ext>
              </a:extLst>
            </p:cNvPr>
            <p:cNvSpPr/>
            <p:nvPr/>
          </p:nvSpPr>
          <p:spPr>
            <a:xfrm>
              <a:off x="6364475" y="2674875"/>
              <a:ext cx="625" cy="1800"/>
            </a:xfrm>
            <a:custGeom>
              <a:avLst/>
              <a:gdLst/>
              <a:ahLst/>
              <a:cxnLst/>
              <a:rect l="l" t="t" r="r" b="b"/>
              <a:pathLst>
                <a:path w="25" h="72" extrusionOk="0">
                  <a:moveTo>
                    <a:pt x="12" y="0"/>
                  </a:moveTo>
                  <a:cubicBezTo>
                    <a:pt x="0" y="24"/>
                    <a:pt x="0" y="48"/>
                    <a:pt x="24" y="71"/>
                  </a:cubicBezTo>
                  <a:cubicBezTo>
                    <a:pt x="24" y="48"/>
                    <a:pt x="0" y="36"/>
                    <a:pt x="12"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61" name="Google Shape;4680;p60">
              <a:extLst>
                <a:ext uri="{FF2B5EF4-FFF2-40B4-BE49-F238E27FC236}">
                  <a16:creationId xmlns:a16="http://schemas.microsoft.com/office/drawing/2014/main" id="{C627867F-FD84-A2D6-4795-2B7D7F7CFB58}"/>
                </a:ext>
              </a:extLst>
            </p:cNvPr>
            <p:cNvSpPr/>
            <p:nvPr/>
          </p:nvSpPr>
          <p:spPr>
            <a:xfrm>
              <a:off x="6363275" y="2675150"/>
              <a:ext cx="525" cy="625"/>
            </a:xfrm>
            <a:custGeom>
              <a:avLst/>
              <a:gdLst/>
              <a:ahLst/>
              <a:cxnLst/>
              <a:rect l="l" t="t" r="r" b="b"/>
              <a:pathLst>
                <a:path w="21" h="25" extrusionOk="0">
                  <a:moveTo>
                    <a:pt x="20" y="1"/>
                  </a:moveTo>
                  <a:cubicBezTo>
                    <a:pt x="19" y="1"/>
                    <a:pt x="14" y="7"/>
                    <a:pt x="1" y="25"/>
                  </a:cubicBezTo>
                  <a:cubicBezTo>
                    <a:pt x="8" y="17"/>
                    <a:pt x="20" y="1"/>
                    <a:pt x="20"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62" name="Google Shape;4681;p60">
              <a:extLst>
                <a:ext uri="{FF2B5EF4-FFF2-40B4-BE49-F238E27FC236}">
                  <a16:creationId xmlns:a16="http://schemas.microsoft.com/office/drawing/2014/main" id="{3FF11D72-BAE3-962D-4DE7-E287E82B6A26}"/>
                </a:ext>
              </a:extLst>
            </p:cNvPr>
            <p:cNvSpPr/>
            <p:nvPr/>
          </p:nvSpPr>
          <p:spPr>
            <a:xfrm>
              <a:off x="6360600" y="2675450"/>
              <a:ext cx="200" cy="850"/>
            </a:xfrm>
            <a:custGeom>
              <a:avLst/>
              <a:gdLst/>
              <a:ahLst/>
              <a:cxnLst/>
              <a:rect l="l" t="t" r="r" b="b"/>
              <a:pathLst>
                <a:path w="8" h="34" extrusionOk="0">
                  <a:moveTo>
                    <a:pt x="1" y="1"/>
                  </a:moveTo>
                  <a:cubicBezTo>
                    <a:pt x="1" y="25"/>
                    <a:pt x="3" y="33"/>
                    <a:pt x="4" y="33"/>
                  </a:cubicBezTo>
                  <a:cubicBezTo>
                    <a:pt x="6" y="33"/>
                    <a:pt x="8" y="15"/>
                    <a:pt x="1"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63" name="Google Shape;4682;p60">
              <a:extLst>
                <a:ext uri="{FF2B5EF4-FFF2-40B4-BE49-F238E27FC236}">
                  <a16:creationId xmlns:a16="http://schemas.microsoft.com/office/drawing/2014/main" id="{FD798080-43CE-2CC9-4C5B-CEBA55FDFDE6}"/>
                </a:ext>
              </a:extLst>
            </p:cNvPr>
            <p:cNvSpPr/>
            <p:nvPr/>
          </p:nvSpPr>
          <p:spPr>
            <a:xfrm>
              <a:off x="6360600" y="2675750"/>
              <a:ext cx="925" cy="925"/>
            </a:xfrm>
            <a:custGeom>
              <a:avLst/>
              <a:gdLst/>
              <a:ahLst/>
              <a:cxnLst/>
              <a:rect l="l" t="t" r="r" b="b"/>
              <a:pathLst>
                <a:path w="37" h="37" extrusionOk="0">
                  <a:moveTo>
                    <a:pt x="36" y="1"/>
                  </a:moveTo>
                  <a:cubicBezTo>
                    <a:pt x="1" y="36"/>
                    <a:pt x="36" y="1"/>
                    <a:pt x="36"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64" name="Google Shape;4683;p60">
              <a:extLst>
                <a:ext uri="{FF2B5EF4-FFF2-40B4-BE49-F238E27FC236}">
                  <a16:creationId xmlns:a16="http://schemas.microsoft.com/office/drawing/2014/main" id="{6DB44273-915B-7C53-F28B-494310AE1714}"/>
                </a:ext>
              </a:extLst>
            </p:cNvPr>
            <p:cNvSpPr/>
            <p:nvPr/>
          </p:nvSpPr>
          <p:spPr>
            <a:xfrm>
              <a:off x="6359325" y="2675625"/>
              <a:ext cx="400" cy="450"/>
            </a:xfrm>
            <a:custGeom>
              <a:avLst/>
              <a:gdLst/>
              <a:ahLst/>
              <a:cxnLst/>
              <a:rect l="l" t="t" r="r" b="b"/>
              <a:pathLst>
                <a:path w="16" h="18" extrusionOk="0">
                  <a:moveTo>
                    <a:pt x="1" y="1"/>
                  </a:moveTo>
                  <a:cubicBezTo>
                    <a:pt x="0" y="1"/>
                    <a:pt x="1" y="2"/>
                    <a:pt x="4" y="6"/>
                  </a:cubicBezTo>
                  <a:cubicBezTo>
                    <a:pt x="4" y="6"/>
                    <a:pt x="16" y="18"/>
                    <a:pt x="16" y="18"/>
                  </a:cubicBezTo>
                  <a:cubicBezTo>
                    <a:pt x="16" y="9"/>
                    <a:pt x="4" y="1"/>
                    <a:pt x="1"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65" name="Google Shape;4684;p60">
              <a:extLst>
                <a:ext uri="{FF2B5EF4-FFF2-40B4-BE49-F238E27FC236}">
                  <a16:creationId xmlns:a16="http://schemas.microsoft.com/office/drawing/2014/main" id="{DCF8B50A-69EC-4A4F-2DD5-5D850D35104B}"/>
                </a:ext>
              </a:extLst>
            </p:cNvPr>
            <p:cNvSpPr/>
            <p:nvPr/>
          </p:nvSpPr>
          <p:spPr>
            <a:xfrm>
              <a:off x="6361375" y="2675150"/>
              <a:ext cx="325" cy="650"/>
            </a:xfrm>
            <a:custGeom>
              <a:avLst/>
              <a:gdLst/>
              <a:ahLst/>
              <a:cxnLst/>
              <a:rect l="l" t="t" r="r" b="b"/>
              <a:pathLst>
                <a:path w="13" h="26" extrusionOk="0">
                  <a:moveTo>
                    <a:pt x="5" y="1"/>
                  </a:moveTo>
                  <a:cubicBezTo>
                    <a:pt x="1" y="19"/>
                    <a:pt x="1" y="25"/>
                    <a:pt x="3" y="25"/>
                  </a:cubicBezTo>
                  <a:cubicBezTo>
                    <a:pt x="6" y="25"/>
                    <a:pt x="13" y="8"/>
                    <a:pt x="5"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66" name="Google Shape;4685;p60">
              <a:extLst>
                <a:ext uri="{FF2B5EF4-FFF2-40B4-BE49-F238E27FC236}">
                  <a16:creationId xmlns:a16="http://schemas.microsoft.com/office/drawing/2014/main" id="{3F46A24F-904F-282F-E297-C31A172CF0A7}"/>
                </a:ext>
              </a:extLst>
            </p:cNvPr>
            <p:cNvSpPr/>
            <p:nvPr/>
          </p:nvSpPr>
          <p:spPr>
            <a:xfrm>
              <a:off x="6358225" y="2677425"/>
              <a:ext cx="1500" cy="4600"/>
            </a:xfrm>
            <a:custGeom>
              <a:avLst/>
              <a:gdLst/>
              <a:ahLst/>
              <a:cxnLst/>
              <a:rect l="l" t="t" r="r" b="b"/>
              <a:pathLst>
                <a:path w="60" h="184" extrusionOk="0">
                  <a:moveTo>
                    <a:pt x="29" y="1"/>
                  </a:moveTo>
                  <a:cubicBezTo>
                    <a:pt x="22" y="1"/>
                    <a:pt x="12" y="12"/>
                    <a:pt x="0" y="41"/>
                  </a:cubicBezTo>
                  <a:cubicBezTo>
                    <a:pt x="18" y="59"/>
                    <a:pt x="56" y="89"/>
                    <a:pt x="44" y="89"/>
                  </a:cubicBezTo>
                  <a:cubicBezTo>
                    <a:pt x="40" y="89"/>
                    <a:pt x="31" y="86"/>
                    <a:pt x="12" y="77"/>
                  </a:cubicBezTo>
                  <a:lnTo>
                    <a:pt x="12" y="77"/>
                  </a:lnTo>
                  <a:cubicBezTo>
                    <a:pt x="24" y="112"/>
                    <a:pt x="24" y="148"/>
                    <a:pt x="36" y="184"/>
                  </a:cubicBezTo>
                  <a:cubicBezTo>
                    <a:pt x="36" y="166"/>
                    <a:pt x="39" y="157"/>
                    <a:pt x="44" y="157"/>
                  </a:cubicBezTo>
                  <a:cubicBezTo>
                    <a:pt x="48" y="157"/>
                    <a:pt x="54" y="166"/>
                    <a:pt x="60" y="184"/>
                  </a:cubicBezTo>
                  <a:cubicBezTo>
                    <a:pt x="60" y="184"/>
                    <a:pt x="60" y="1"/>
                    <a:pt x="29"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67" name="Google Shape;4686;p60">
              <a:extLst>
                <a:ext uri="{FF2B5EF4-FFF2-40B4-BE49-F238E27FC236}">
                  <a16:creationId xmlns:a16="http://schemas.microsoft.com/office/drawing/2014/main" id="{7A176C45-3387-4329-F183-EFA1D5CC9485}"/>
                </a:ext>
              </a:extLst>
            </p:cNvPr>
            <p:cNvSpPr/>
            <p:nvPr/>
          </p:nvSpPr>
          <p:spPr>
            <a:xfrm>
              <a:off x="6358300" y="2676500"/>
              <a:ext cx="850" cy="475"/>
            </a:xfrm>
            <a:custGeom>
              <a:avLst/>
              <a:gdLst/>
              <a:ahLst/>
              <a:cxnLst/>
              <a:rect l="l" t="t" r="r" b="b"/>
              <a:pathLst>
                <a:path w="34" h="19" extrusionOk="0">
                  <a:moveTo>
                    <a:pt x="2" y="1"/>
                  </a:moveTo>
                  <a:cubicBezTo>
                    <a:pt x="0" y="1"/>
                    <a:pt x="9" y="6"/>
                    <a:pt x="33" y="18"/>
                  </a:cubicBezTo>
                  <a:cubicBezTo>
                    <a:pt x="15" y="6"/>
                    <a:pt x="3" y="1"/>
                    <a:pt x="2"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68" name="Google Shape;4687;p60">
              <a:extLst>
                <a:ext uri="{FF2B5EF4-FFF2-40B4-BE49-F238E27FC236}">
                  <a16:creationId xmlns:a16="http://schemas.microsoft.com/office/drawing/2014/main" id="{16AF2BB2-D638-26A5-7B3C-D2174FF85D1A}"/>
                </a:ext>
              </a:extLst>
            </p:cNvPr>
            <p:cNvSpPr/>
            <p:nvPr/>
          </p:nvSpPr>
          <p:spPr>
            <a:xfrm>
              <a:off x="6359125" y="2675950"/>
              <a:ext cx="1925" cy="2500"/>
            </a:xfrm>
            <a:custGeom>
              <a:avLst/>
              <a:gdLst/>
              <a:ahLst/>
              <a:cxnLst/>
              <a:rect l="l" t="t" r="r" b="b"/>
              <a:pathLst>
                <a:path w="77" h="100" extrusionOk="0">
                  <a:moveTo>
                    <a:pt x="31" y="0"/>
                  </a:moveTo>
                  <a:lnTo>
                    <a:pt x="31" y="0"/>
                  </a:lnTo>
                  <a:cubicBezTo>
                    <a:pt x="30" y="0"/>
                    <a:pt x="31" y="5"/>
                    <a:pt x="36" y="17"/>
                  </a:cubicBezTo>
                  <a:cubicBezTo>
                    <a:pt x="12" y="17"/>
                    <a:pt x="0" y="28"/>
                    <a:pt x="48" y="100"/>
                  </a:cubicBezTo>
                  <a:cubicBezTo>
                    <a:pt x="76" y="81"/>
                    <a:pt x="36" y="0"/>
                    <a:pt x="3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69" name="Google Shape;4688;p60">
              <a:extLst>
                <a:ext uri="{FF2B5EF4-FFF2-40B4-BE49-F238E27FC236}">
                  <a16:creationId xmlns:a16="http://schemas.microsoft.com/office/drawing/2014/main" id="{DE897CF0-8A0C-B32E-C361-9AE94FF69B54}"/>
                </a:ext>
              </a:extLst>
            </p:cNvPr>
            <p:cNvSpPr/>
            <p:nvPr/>
          </p:nvSpPr>
          <p:spPr>
            <a:xfrm>
              <a:off x="6363575" y="2676350"/>
              <a:ext cx="625" cy="925"/>
            </a:xfrm>
            <a:custGeom>
              <a:avLst/>
              <a:gdLst/>
              <a:ahLst/>
              <a:cxnLst/>
              <a:rect l="l" t="t" r="r" b="b"/>
              <a:pathLst>
                <a:path w="25" h="37" extrusionOk="0">
                  <a:moveTo>
                    <a:pt x="25" y="36"/>
                  </a:moveTo>
                  <a:cubicBezTo>
                    <a:pt x="25" y="24"/>
                    <a:pt x="13" y="12"/>
                    <a:pt x="1" y="1"/>
                  </a:cubicBezTo>
                  <a:cubicBezTo>
                    <a:pt x="13" y="12"/>
                    <a:pt x="25" y="24"/>
                    <a:pt x="25" y="36"/>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70" name="Google Shape;4689;p60">
              <a:extLst>
                <a:ext uri="{FF2B5EF4-FFF2-40B4-BE49-F238E27FC236}">
                  <a16:creationId xmlns:a16="http://schemas.microsoft.com/office/drawing/2014/main" id="{7900058F-15A8-84A2-20DC-315F88D13D85}"/>
                </a:ext>
              </a:extLst>
            </p:cNvPr>
            <p:cNvSpPr/>
            <p:nvPr/>
          </p:nvSpPr>
          <p:spPr>
            <a:xfrm>
              <a:off x="6364175" y="2677250"/>
              <a:ext cx="2100" cy="625"/>
            </a:xfrm>
            <a:custGeom>
              <a:avLst/>
              <a:gdLst/>
              <a:ahLst/>
              <a:cxnLst/>
              <a:rect l="l" t="t" r="r" b="b"/>
              <a:pathLst>
                <a:path w="84" h="25" extrusionOk="0">
                  <a:moveTo>
                    <a:pt x="1" y="0"/>
                  </a:moveTo>
                  <a:lnTo>
                    <a:pt x="1" y="0"/>
                  </a:lnTo>
                  <a:cubicBezTo>
                    <a:pt x="5" y="2"/>
                    <a:pt x="8" y="4"/>
                    <a:pt x="11" y="5"/>
                  </a:cubicBezTo>
                  <a:lnTo>
                    <a:pt x="11" y="5"/>
                  </a:lnTo>
                  <a:cubicBezTo>
                    <a:pt x="8" y="2"/>
                    <a:pt x="5" y="0"/>
                    <a:pt x="1" y="0"/>
                  </a:cubicBezTo>
                  <a:close/>
                  <a:moveTo>
                    <a:pt x="24" y="0"/>
                  </a:moveTo>
                  <a:cubicBezTo>
                    <a:pt x="24" y="6"/>
                    <a:pt x="24" y="9"/>
                    <a:pt x="21" y="9"/>
                  </a:cubicBezTo>
                  <a:cubicBezTo>
                    <a:pt x="19" y="9"/>
                    <a:pt x="16" y="8"/>
                    <a:pt x="11" y="5"/>
                  </a:cubicBezTo>
                  <a:lnTo>
                    <a:pt x="11" y="5"/>
                  </a:lnTo>
                  <a:cubicBezTo>
                    <a:pt x="14" y="10"/>
                    <a:pt x="17" y="17"/>
                    <a:pt x="24" y="24"/>
                  </a:cubicBezTo>
                  <a:cubicBezTo>
                    <a:pt x="24" y="24"/>
                    <a:pt x="84" y="12"/>
                    <a:pt x="24"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71" name="Google Shape;4690;p60">
              <a:extLst>
                <a:ext uri="{FF2B5EF4-FFF2-40B4-BE49-F238E27FC236}">
                  <a16:creationId xmlns:a16="http://schemas.microsoft.com/office/drawing/2014/main" id="{95D8E241-D238-10D9-AE9B-2610B72FA415}"/>
                </a:ext>
              </a:extLst>
            </p:cNvPr>
            <p:cNvSpPr/>
            <p:nvPr/>
          </p:nvSpPr>
          <p:spPr>
            <a:xfrm>
              <a:off x="6362400" y="2678150"/>
              <a:ext cx="25" cy="0"/>
            </a:xfrm>
            <a:custGeom>
              <a:avLst/>
              <a:gdLst/>
              <a:ahLst/>
              <a:cxnLst/>
              <a:rect l="l" t="t" r="r" b="b"/>
              <a:pathLst>
                <a:path w="1" extrusionOk="0">
                  <a:moveTo>
                    <a:pt x="0" y="0"/>
                  </a:moveTo>
                  <a:lnTo>
                    <a:pt x="0" y="0"/>
                  </a:ln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72" name="Google Shape;4691;p60">
              <a:extLst>
                <a:ext uri="{FF2B5EF4-FFF2-40B4-BE49-F238E27FC236}">
                  <a16:creationId xmlns:a16="http://schemas.microsoft.com/office/drawing/2014/main" id="{FEEB3CAE-F41F-9149-2537-15DDCE03E592}"/>
                </a:ext>
              </a:extLst>
            </p:cNvPr>
            <p:cNvSpPr/>
            <p:nvPr/>
          </p:nvSpPr>
          <p:spPr>
            <a:xfrm>
              <a:off x="6362400" y="2678150"/>
              <a:ext cx="300" cy="0"/>
            </a:xfrm>
            <a:custGeom>
              <a:avLst/>
              <a:gdLst/>
              <a:ahLst/>
              <a:cxnLst/>
              <a:rect l="l" t="t" r="r" b="b"/>
              <a:pathLst>
                <a:path w="12" extrusionOk="0">
                  <a:moveTo>
                    <a:pt x="0" y="0"/>
                  </a:moveTo>
                  <a:cubicBezTo>
                    <a:pt x="12" y="0"/>
                    <a:pt x="0" y="0"/>
                    <a:pt x="0"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73" name="Google Shape;4692;p60">
              <a:extLst>
                <a:ext uri="{FF2B5EF4-FFF2-40B4-BE49-F238E27FC236}">
                  <a16:creationId xmlns:a16="http://schemas.microsoft.com/office/drawing/2014/main" id="{02FB0057-F785-C995-F754-10AAD33A8F9B}"/>
                </a:ext>
              </a:extLst>
            </p:cNvPr>
            <p:cNvSpPr/>
            <p:nvPr/>
          </p:nvSpPr>
          <p:spPr>
            <a:xfrm>
              <a:off x="6357400" y="2676025"/>
              <a:ext cx="800" cy="825"/>
            </a:xfrm>
            <a:custGeom>
              <a:avLst/>
              <a:gdLst/>
              <a:ahLst/>
              <a:cxnLst/>
              <a:rect l="l" t="t" r="r" b="b"/>
              <a:pathLst>
                <a:path w="32" h="33" extrusionOk="0">
                  <a:moveTo>
                    <a:pt x="1" y="0"/>
                  </a:moveTo>
                  <a:cubicBezTo>
                    <a:pt x="1" y="0"/>
                    <a:pt x="6" y="7"/>
                    <a:pt x="22" y="25"/>
                  </a:cubicBezTo>
                  <a:cubicBezTo>
                    <a:pt x="27" y="31"/>
                    <a:pt x="29" y="33"/>
                    <a:pt x="30" y="33"/>
                  </a:cubicBezTo>
                  <a:cubicBezTo>
                    <a:pt x="31" y="33"/>
                    <a:pt x="3" y="0"/>
                    <a:pt x="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74" name="Google Shape;4693;p60">
              <a:extLst>
                <a:ext uri="{FF2B5EF4-FFF2-40B4-BE49-F238E27FC236}">
                  <a16:creationId xmlns:a16="http://schemas.microsoft.com/office/drawing/2014/main" id="{30349CBD-8AF9-CA60-BDA4-0F47F8EA89B7}"/>
                </a:ext>
              </a:extLst>
            </p:cNvPr>
            <p:cNvSpPr/>
            <p:nvPr/>
          </p:nvSpPr>
          <p:spPr>
            <a:xfrm>
              <a:off x="6357025" y="2676650"/>
              <a:ext cx="175" cy="625"/>
            </a:xfrm>
            <a:custGeom>
              <a:avLst/>
              <a:gdLst/>
              <a:ahLst/>
              <a:cxnLst/>
              <a:rect l="l" t="t" r="r" b="b"/>
              <a:pathLst>
                <a:path w="7" h="25" extrusionOk="0">
                  <a:moveTo>
                    <a:pt x="1" y="0"/>
                  </a:moveTo>
                  <a:cubicBezTo>
                    <a:pt x="1" y="8"/>
                    <a:pt x="5" y="25"/>
                    <a:pt x="6" y="25"/>
                  </a:cubicBezTo>
                  <a:cubicBezTo>
                    <a:pt x="6" y="25"/>
                    <a:pt x="5" y="18"/>
                    <a:pt x="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75" name="Google Shape;4694;p60">
              <a:extLst>
                <a:ext uri="{FF2B5EF4-FFF2-40B4-BE49-F238E27FC236}">
                  <a16:creationId xmlns:a16="http://schemas.microsoft.com/office/drawing/2014/main" id="{82D05148-A8DD-6D2D-5C53-1B8594C9E311}"/>
                </a:ext>
              </a:extLst>
            </p:cNvPr>
            <p:cNvSpPr/>
            <p:nvPr/>
          </p:nvSpPr>
          <p:spPr>
            <a:xfrm>
              <a:off x="6335600" y="2683500"/>
              <a:ext cx="325" cy="925"/>
            </a:xfrm>
            <a:custGeom>
              <a:avLst/>
              <a:gdLst/>
              <a:ahLst/>
              <a:cxnLst/>
              <a:rect l="l" t="t" r="r" b="b"/>
              <a:pathLst>
                <a:path w="13" h="37" extrusionOk="0">
                  <a:moveTo>
                    <a:pt x="12" y="36"/>
                  </a:moveTo>
                  <a:cubicBezTo>
                    <a:pt x="12" y="36"/>
                    <a:pt x="1" y="0"/>
                    <a:pt x="12" y="36"/>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76" name="Google Shape;4695;p60">
              <a:extLst>
                <a:ext uri="{FF2B5EF4-FFF2-40B4-BE49-F238E27FC236}">
                  <a16:creationId xmlns:a16="http://schemas.microsoft.com/office/drawing/2014/main" id="{8FA880F0-7B55-6116-1780-E696A8E269ED}"/>
                </a:ext>
              </a:extLst>
            </p:cNvPr>
            <p:cNvSpPr/>
            <p:nvPr/>
          </p:nvSpPr>
          <p:spPr>
            <a:xfrm>
              <a:off x="6335900" y="2684400"/>
              <a:ext cx="1225" cy="1500"/>
            </a:xfrm>
            <a:custGeom>
              <a:avLst/>
              <a:gdLst/>
              <a:ahLst/>
              <a:cxnLst/>
              <a:rect l="l" t="t" r="r" b="b"/>
              <a:pathLst>
                <a:path w="49" h="60" extrusionOk="0">
                  <a:moveTo>
                    <a:pt x="0" y="0"/>
                  </a:moveTo>
                  <a:cubicBezTo>
                    <a:pt x="0" y="0"/>
                    <a:pt x="48" y="60"/>
                    <a:pt x="0"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77" name="Google Shape;4696;p60">
              <a:extLst>
                <a:ext uri="{FF2B5EF4-FFF2-40B4-BE49-F238E27FC236}">
                  <a16:creationId xmlns:a16="http://schemas.microsoft.com/office/drawing/2014/main" id="{5D642B77-CD06-3082-75B9-4F25924940EA}"/>
                </a:ext>
              </a:extLst>
            </p:cNvPr>
            <p:cNvSpPr/>
            <p:nvPr/>
          </p:nvSpPr>
          <p:spPr>
            <a:xfrm>
              <a:off x="6323100" y="2693025"/>
              <a:ext cx="25" cy="1500"/>
            </a:xfrm>
            <a:custGeom>
              <a:avLst/>
              <a:gdLst/>
              <a:ahLst/>
              <a:cxnLst/>
              <a:rect l="l" t="t" r="r" b="b"/>
              <a:pathLst>
                <a:path w="1" h="60" extrusionOk="0">
                  <a:moveTo>
                    <a:pt x="0" y="0"/>
                  </a:moveTo>
                  <a:cubicBezTo>
                    <a:pt x="0" y="12"/>
                    <a:pt x="0" y="60"/>
                    <a:pt x="0"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78" name="Google Shape;4697;p60">
              <a:extLst>
                <a:ext uri="{FF2B5EF4-FFF2-40B4-BE49-F238E27FC236}">
                  <a16:creationId xmlns:a16="http://schemas.microsoft.com/office/drawing/2014/main" id="{10468B7C-DD15-C4F6-0124-46FBD510714B}"/>
                </a:ext>
              </a:extLst>
            </p:cNvPr>
            <p:cNvSpPr/>
            <p:nvPr/>
          </p:nvSpPr>
          <p:spPr>
            <a:xfrm>
              <a:off x="6302275" y="2702850"/>
              <a:ext cx="300" cy="900"/>
            </a:xfrm>
            <a:custGeom>
              <a:avLst/>
              <a:gdLst/>
              <a:ahLst/>
              <a:cxnLst/>
              <a:rect l="l" t="t" r="r" b="b"/>
              <a:pathLst>
                <a:path w="12" h="36" extrusionOk="0">
                  <a:moveTo>
                    <a:pt x="0" y="0"/>
                  </a:moveTo>
                  <a:lnTo>
                    <a:pt x="0" y="36"/>
                  </a:lnTo>
                  <a:cubicBezTo>
                    <a:pt x="12" y="36"/>
                    <a:pt x="0" y="24"/>
                    <a:pt x="0"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79" name="Google Shape;4698;p60">
              <a:extLst>
                <a:ext uri="{FF2B5EF4-FFF2-40B4-BE49-F238E27FC236}">
                  <a16:creationId xmlns:a16="http://schemas.microsoft.com/office/drawing/2014/main" id="{F7F10DBF-19B8-0363-0A2E-603B4832C56B}"/>
                </a:ext>
              </a:extLst>
            </p:cNvPr>
            <p:cNvSpPr/>
            <p:nvPr/>
          </p:nvSpPr>
          <p:spPr>
            <a:xfrm>
              <a:off x="6354050" y="2678200"/>
              <a:ext cx="325" cy="250"/>
            </a:xfrm>
            <a:custGeom>
              <a:avLst/>
              <a:gdLst/>
              <a:ahLst/>
              <a:cxnLst/>
              <a:rect l="l" t="t" r="r" b="b"/>
              <a:pathLst>
                <a:path w="13" h="10" extrusionOk="0">
                  <a:moveTo>
                    <a:pt x="7" y="1"/>
                  </a:moveTo>
                  <a:cubicBezTo>
                    <a:pt x="4" y="1"/>
                    <a:pt x="1" y="4"/>
                    <a:pt x="1" y="10"/>
                  </a:cubicBezTo>
                  <a:lnTo>
                    <a:pt x="13" y="10"/>
                  </a:lnTo>
                  <a:cubicBezTo>
                    <a:pt x="13" y="4"/>
                    <a:pt x="10" y="1"/>
                    <a:pt x="7"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80" name="Google Shape;4699;p60">
              <a:extLst>
                <a:ext uri="{FF2B5EF4-FFF2-40B4-BE49-F238E27FC236}">
                  <a16:creationId xmlns:a16="http://schemas.microsoft.com/office/drawing/2014/main" id="{1B7B4286-DAC8-5CB5-5CE9-33EAFE5CF111}"/>
                </a:ext>
              </a:extLst>
            </p:cNvPr>
            <p:cNvSpPr/>
            <p:nvPr/>
          </p:nvSpPr>
          <p:spPr>
            <a:xfrm>
              <a:off x="6287975" y="2701950"/>
              <a:ext cx="25" cy="625"/>
            </a:xfrm>
            <a:custGeom>
              <a:avLst/>
              <a:gdLst/>
              <a:ahLst/>
              <a:cxnLst/>
              <a:rect l="l" t="t" r="r" b="b"/>
              <a:pathLst>
                <a:path w="1" h="25" extrusionOk="0">
                  <a:moveTo>
                    <a:pt x="1" y="1"/>
                  </a:moveTo>
                  <a:cubicBezTo>
                    <a:pt x="1" y="24"/>
                    <a:pt x="1" y="12"/>
                    <a:pt x="1" y="12"/>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81" name="Google Shape;4700;p60">
              <a:extLst>
                <a:ext uri="{FF2B5EF4-FFF2-40B4-BE49-F238E27FC236}">
                  <a16:creationId xmlns:a16="http://schemas.microsoft.com/office/drawing/2014/main" id="{076C8C3D-E4B8-E0C0-B433-408DC60F561B}"/>
                </a:ext>
              </a:extLst>
            </p:cNvPr>
            <p:cNvSpPr/>
            <p:nvPr/>
          </p:nvSpPr>
          <p:spPr>
            <a:xfrm>
              <a:off x="6333225" y="2692125"/>
              <a:ext cx="900" cy="3000"/>
            </a:xfrm>
            <a:custGeom>
              <a:avLst/>
              <a:gdLst/>
              <a:ahLst/>
              <a:cxnLst/>
              <a:rect l="l" t="t" r="r" b="b"/>
              <a:pathLst>
                <a:path w="36" h="120" extrusionOk="0">
                  <a:moveTo>
                    <a:pt x="0" y="1"/>
                  </a:moveTo>
                  <a:cubicBezTo>
                    <a:pt x="0" y="36"/>
                    <a:pt x="12" y="72"/>
                    <a:pt x="12" y="120"/>
                  </a:cubicBezTo>
                  <a:cubicBezTo>
                    <a:pt x="12" y="72"/>
                    <a:pt x="36" y="60"/>
                    <a:pt x="0"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82" name="Google Shape;4701;p60">
              <a:extLst>
                <a:ext uri="{FF2B5EF4-FFF2-40B4-BE49-F238E27FC236}">
                  <a16:creationId xmlns:a16="http://schemas.microsoft.com/office/drawing/2014/main" id="{4E21302F-D0ED-1AC3-6EE4-767DBD1544DB}"/>
                </a:ext>
              </a:extLst>
            </p:cNvPr>
            <p:cNvSpPr/>
            <p:nvPr/>
          </p:nvSpPr>
          <p:spPr>
            <a:xfrm>
              <a:off x="6355250" y="2677400"/>
              <a:ext cx="425" cy="175"/>
            </a:xfrm>
            <a:custGeom>
              <a:avLst/>
              <a:gdLst/>
              <a:ahLst/>
              <a:cxnLst/>
              <a:rect l="l" t="t" r="r" b="b"/>
              <a:pathLst>
                <a:path w="17" h="7" extrusionOk="0">
                  <a:moveTo>
                    <a:pt x="14" y="1"/>
                  </a:moveTo>
                  <a:cubicBezTo>
                    <a:pt x="12" y="1"/>
                    <a:pt x="8" y="2"/>
                    <a:pt x="0" y="6"/>
                  </a:cubicBezTo>
                  <a:cubicBezTo>
                    <a:pt x="8" y="6"/>
                    <a:pt x="16" y="1"/>
                    <a:pt x="14"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83" name="Google Shape;4702;p60">
              <a:extLst>
                <a:ext uri="{FF2B5EF4-FFF2-40B4-BE49-F238E27FC236}">
                  <a16:creationId xmlns:a16="http://schemas.microsoft.com/office/drawing/2014/main" id="{2605772D-A0BC-CC21-60D5-F35035FE7C66}"/>
                </a:ext>
              </a:extLst>
            </p:cNvPr>
            <p:cNvSpPr/>
            <p:nvPr/>
          </p:nvSpPr>
          <p:spPr>
            <a:xfrm>
              <a:off x="6360700" y="2680275"/>
              <a:ext cx="225" cy="575"/>
            </a:xfrm>
            <a:custGeom>
              <a:avLst/>
              <a:gdLst/>
              <a:ahLst/>
              <a:cxnLst/>
              <a:rect l="l" t="t" r="r" b="b"/>
              <a:pathLst>
                <a:path w="9" h="23" extrusionOk="0">
                  <a:moveTo>
                    <a:pt x="6" y="1"/>
                  </a:moveTo>
                  <a:lnTo>
                    <a:pt x="6" y="1"/>
                  </a:lnTo>
                  <a:cubicBezTo>
                    <a:pt x="3" y="1"/>
                    <a:pt x="1" y="22"/>
                    <a:pt x="9" y="22"/>
                  </a:cubicBezTo>
                  <a:cubicBezTo>
                    <a:pt x="9" y="6"/>
                    <a:pt x="7" y="1"/>
                    <a:pt x="6"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84" name="Google Shape;4703;p60">
              <a:extLst>
                <a:ext uri="{FF2B5EF4-FFF2-40B4-BE49-F238E27FC236}">
                  <a16:creationId xmlns:a16="http://schemas.microsoft.com/office/drawing/2014/main" id="{4FB366A5-5481-C7B2-632B-F5AE790574BA}"/>
                </a:ext>
              </a:extLst>
            </p:cNvPr>
            <p:cNvSpPr/>
            <p:nvPr/>
          </p:nvSpPr>
          <p:spPr>
            <a:xfrm>
              <a:off x="6356825" y="2679525"/>
              <a:ext cx="825" cy="425"/>
            </a:xfrm>
            <a:custGeom>
              <a:avLst/>
              <a:gdLst/>
              <a:ahLst/>
              <a:cxnLst/>
              <a:rect l="l" t="t" r="r" b="b"/>
              <a:pathLst>
                <a:path w="33" h="17" extrusionOk="0">
                  <a:moveTo>
                    <a:pt x="3" y="1"/>
                  </a:moveTo>
                  <a:cubicBezTo>
                    <a:pt x="1" y="1"/>
                    <a:pt x="25" y="16"/>
                    <a:pt x="33" y="16"/>
                  </a:cubicBezTo>
                  <a:cubicBezTo>
                    <a:pt x="13" y="5"/>
                    <a:pt x="5" y="1"/>
                    <a:pt x="3"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85" name="Google Shape;4704;p60">
              <a:extLst>
                <a:ext uri="{FF2B5EF4-FFF2-40B4-BE49-F238E27FC236}">
                  <a16:creationId xmlns:a16="http://schemas.microsoft.com/office/drawing/2014/main" id="{AD95146C-190E-0512-9682-5A12DF47E567}"/>
                </a:ext>
              </a:extLst>
            </p:cNvPr>
            <p:cNvSpPr/>
            <p:nvPr/>
          </p:nvSpPr>
          <p:spPr>
            <a:xfrm>
              <a:off x="6357625" y="2679500"/>
              <a:ext cx="325" cy="450"/>
            </a:xfrm>
            <a:custGeom>
              <a:avLst/>
              <a:gdLst/>
              <a:ahLst/>
              <a:cxnLst/>
              <a:rect l="l" t="t" r="r" b="b"/>
              <a:pathLst>
                <a:path w="13" h="18" extrusionOk="0">
                  <a:moveTo>
                    <a:pt x="5" y="1"/>
                  </a:moveTo>
                  <a:cubicBezTo>
                    <a:pt x="1" y="1"/>
                    <a:pt x="1" y="9"/>
                    <a:pt x="1" y="17"/>
                  </a:cubicBezTo>
                  <a:cubicBezTo>
                    <a:pt x="1" y="6"/>
                    <a:pt x="13" y="6"/>
                    <a:pt x="13" y="6"/>
                  </a:cubicBezTo>
                  <a:cubicBezTo>
                    <a:pt x="9" y="2"/>
                    <a:pt x="7" y="1"/>
                    <a:pt x="5"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86" name="Google Shape;4705;p60">
              <a:extLst>
                <a:ext uri="{FF2B5EF4-FFF2-40B4-BE49-F238E27FC236}">
                  <a16:creationId xmlns:a16="http://schemas.microsoft.com/office/drawing/2014/main" id="{527438D7-6DFF-43DE-A2B3-A07AC4C80754}"/>
                </a:ext>
              </a:extLst>
            </p:cNvPr>
            <p:cNvSpPr/>
            <p:nvPr/>
          </p:nvSpPr>
          <p:spPr>
            <a:xfrm>
              <a:off x="6353000" y="2678500"/>
              <a:ext cx="750" cy="950"/>
            </a:xfrm>
            <a:custGeom>
              <a:avLst/>
              <a:gdLst/>
              <a:ahLst/>
              <a:cxnLst/>
              <a:rect l="l" t="t" r="r" b="b"/>
              <a:pathLst>
                <a:path w="30" h="38" extrusionOk="0">
                  <a:moveTo>
                    <a:pt x="13" y="1"/>
                  </a:moveTo>
                  <a:cubicBezTo>
                    <a:pt x="5" y="1"/>
                    <a:pt x="1" y="38"/>
                    <a:pt x="11" y="38"/>
                  </a:cubicBezTo>
                  <a:cubicBezTo>
                    <a:pt x="13" y="38"/>
                    <a:pt x="16" y="37"/>
                    <a:pt x="19" y="34"/>
                  </a:cubicBezTo>
                  <a:cubicBezTo>
                    <a:pt x="29" y="34"/>
                    <a:pt x="13" y="7"/>
                    <a:pt x="16" y="7"/>
                  </a:cubicBezTo>
                  <a:lnTo>
                    <a:pt x="16" y="7"/>
                  </a:lnTo>
                  <a:cubicBezTo>
                    <a:pt x="16" y="7"/>
                    <a:pt x="17" y="8"/>
                    <a:pt x="19" y="10"/>
                  </a:cubicBezTo>
                  <a:cubicBezTo>
                    <a:pt x="17" y="3"/>
                    <a:pt x="15" y="1"/>
                    <a:pt x="13"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87" name="Google Shape;4706;p60">
              <a:extLst>
                <a:ext uri="{FF2B5EF4-FFF2-40B4-BE49-F238E27FC236}">
                  <a16:creationId xmlns:a16="http://schemas.microsoft.com/office/drawing/2014/main" id="{B94ABE58-9F59-DFAA-08D5-ECB84C5F3C55}"/>
                </a:ext>
              </a:extLst>
            </p:cNvPr>
            <p:cNvSpPr/>
            <p:nvPr/>
          </p:nvSpPr>
          <p:spPr>
            <a:xfrm>
              <a:off x="6357600" y="2681150"/>
              <a:ext cx="650" cy="875"/>
            </a:xfrm>
            <a:custGeom>
              <a:avLst/>
              <a:gdLst/>
              <a:ahLst/>
              <a:cxnLst/>
              <a:rect l="l" t="t" r="r" b="b"/>
              <a:pathLst>
                <a:path w="26" h="35" extrusionOk="0">
                  <a:moveTo>
                    <a:pt x="1" y="0"/>
                  </a:moveTo>
                  <a:cubicBezTo>
                    <a:pt x="1" y="0"/>
                    <a:pt x="18" y="27"/>
                    <a:pt x="25" y="35"/>
                  </a:cubicBezTo>
                  <a:cubicBezTo>
                    <a:pt x="8" y="9"/>
                    <a:pt x="2" y="0"/>
                    <a:pt x="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88" name="Google Shape;4707;p60">
              <a:extLst>
                <a:ext uri="{FF2B5EF4-FFF2-40B4-BE49-F238E27FC236}">
                  <a16:creationId xmlns:a16="http://schemas.microsoft.com/office/drawing/2014/main" id="{DD63B8B4-4440-7863-59C7-5D2DE8ACAF1B}"/>
                </a:ext>
              </a:extLst>
            </p:cNvPr>
            <p:cNvSpPr/>
            <p:nvPr/>
          </p:nvSpPr>
          <p:spPr>
            <a:xfrm>
              <a:off x="6355850" y="2682000"/>
              <a:ext cx="1200" cy="325"/>
            </a:xfrm>
            <a:custGeom>
              <a:avLst/>
              <a:gdLst/>
              <a:ahLst/>
              <a:cxnLst/>
              <a:rect l="l" t="t" r="r" b="b"/>
              <a:pathLst>
                <a:path w="48" h="13" extrusionOk="0">
                  <a:moveTo>
                    <a:pt x="0" y="13"/>
                  </a:moveTo>
                  <a:cubicBezTo>
                    <a:pt x="48" y="1"/>
                    <a:pt x="0" y="13"/>
                    <a:pt x="0" y="13"/>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89" name="Google Shape;4708;p60">
              <a:extLst>
                <a:ext uri="{FF2B5EF4-FFF2-40B4-BE49-F238E27FC236}">
                  <a16:creationId xmlns:a16="http://schemas.microsoft.com/office/drawing/2014/main" id="{5A0214C2-7DFA-1211-C5EE-5D67A78A7806}"/>
                </a:ext>
              </a:extLst>
            </p:cNvPr>
            <p:cNvSpPr/>
            <p:nvPr/>
          </p:nvSpPr>
          <p:spPr>
            <a:xfrm>
              <a:off x="6357025" y="2682300"/>
              <a:ext cx="1225" cy="25"/>
            </a:xfrm>
            <a:custGeom>
              <a:avLst/>
              <a:gdLst/>
              <a:ahLst/>
              <a:cxnLst/>
              <a:rect l="l" t="t" r="r" b="b"/>
              <a:pathLst>
                <a:path w="49" h="1" extrusionOk="0">
                  <a:moveTo>
                    <a:pt x="1" y="1"/>
                  </a:moveTo>
                  <a:cubicBezTo>
                    <a:pt x="48" y="1"/>
                    <a:pt x="13" y="1"/>
                    <a:pt x="1"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90" name="Google Shape;4709;p60">
              <a:extLst>
                <a:ext uri="{FF2B5EF4-FFF2-40B4-BE49-F238E27FC236}">
                  <a16:creationId xmlns:a16="http://schemas.microsoft.com/office/drawing/2014/main" id="{11BECC45-DAA2-D4CA-AEC7-ED9C0644C218}"/>
                </a:ext>
              </a:extLst>
            </p:cNvPr>
            <p:cNvSpPr/>
            <p:nvPr/>
          </p:nvSpPr>
          <p:spPr>
            <a:xfrm>
              <a:off x="6350475" y="2684300"/>
              <a:ext cx="700" cy="200"/>
            </a:xfrm>
            <a:custGeom>
              <a:avLst/>
              <a:gdLst/>
              <a:ahLst/>
              <a:cxnLst/>
              <a:rect l="l" t="t" r="r" b="b"/>
              <a:pathLst>
                <a:path w="28" h="8" extrusionOk="0">
                  <a:moveTo>
                    <a:pt x="20" y="1"/>
                  </a:moveTo>
                  <a:cubicBezTo>
                    <a:pt x="17" y="1"/>
                    <a:pt x="11" y="2"/>
                    <a:pt x="1" y="4"/>
                  </a:cubicBezTo>
                  <a:cubicBezTo>
                    <a:pt x="1" y="7"/>
                    <a:pt x="3" y="7"/>
                    <a:pt x="6" y="7"/>
                  </a:cubicBezTo>
                  <a:cubicBezTo>
                    <a:pt x="14" y="7"/>
                    <a:pt x="28" y="1"/>
                    <a:pt x="20"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91" name="Google Shape;4710;p60">
              <a:extLst>
                <a:ext uri="{FF2B5EF4-FFF2-40B4-BE49-F238E27FC236}">
                  <a16:creationId xmlns:a16="http://schemas.microsoft.com/office/drawing/2014/main" id="{544049C4-7B5A-FC2E-1432-F47B182F67E7}"/>
                </a:ext>
              </a:extLst>
            </p:cNvPr>
            <p:cNvSpPr/>
            <p:nvPr/>
          </p:nvSpPr>
          <p:spPr>
            <a:xfrm>
              <a:off x="6352725" y="2685250"/>
              <a:ext cx="650" cy="400"/>
            </a:xfrm>
            <a:custGeom>
              <a:avLst/>
              <a:gdLst/>
              <a:ahLst/>
              <a:cxnLst/>
              <a:rect l="l" t="t" r="r" b="b"/>
              <a:pathLst>
                <a:path w="26" h="16" extrusionOk="0">
                  <a:moveTo>
                    <a:pt x="1" y="0"/>
                  </a:moveTo>
                  <a:lnTo>
                    <a:pt x="1" y="0"/>
                  </a:lnTo>
                  <a:cubicBezTo>
                    <a:pt x="1" y="0"/>
                    <a:pt x="5" y="4"/>
                    <a:pt x="18" y="14"/>
                  </a:cubicBezTo>
                  <a:cubicBezTo>
                    <a:pt x="21" y="15"/>
                    <a:pt x="22" y="16"/>
                    <a:pt x="23" y="16"/>
                  </a:cubicBezTo>
                  <a:cubicBezTo>
                    <a:pt x="26" y="16"/>
                    <a:pt x="3" y="0"/>
                    <a:pt x="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92" name="Google Shape;4711;p60">
              <a:extLst>
                <a:ext uri="{FF2B5EF4-FFF2-40B4-BE49-F238E27FC236}">
                  <a16:creationId xmlns:a16="http://schemas.microsoft.com/office/drawing/2014/main" id="{5C2D29EF-4095-C7CF-F1AC-FE0E138DCD16}"/>
                </a:ext>
              </a:extLst>
            </p:cNvPr>
            <p:cNvSpPr/>
            <p:nvPr/>
          </p:nvSpPr>
          <p:spPr>
            <a:xfrm>
              <a:off x="6351675" y="2686475"/>
              <a:ext cx="925" cy="925"/>
            </a:xfrm>
            <a:custGeom>
              <a:avLst/>
              <a:gdLst/>
              <a:ahLst/>
              <a:cxnLst/>
              <a:rect l="l" t="t" r="r" b="b"/>
              <a:pathLst>
                <a:path w="37" h="37" extrusionOk="0">
                  <a:moveTo>
                    <a:pt x="12" y="0"/>
                  </a:moveTo>
                  <a:cubicBezTo>
                    <a:pt x="12" y="12"/>
                    <a:pt x="0" y="36"/>
                    <a:pt x="24" y="36"/>
                  </a:cubicBezTo>
                  <a:cubicBezTo>
                    <a:pt x="12" y="12"/>
                    <a:pt x="36" y="0"/>
                    <a:pt x="12"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93" name="Google Shape;4712;p60">
              <a:extLst>
                <a:ext uri="{FF2B5EF4-FFF2-40B4-BE49-F238E27FC236}">
                  <a16:creationId xmlns:a16="http://schemas.microsoft.com/office/drawing/2014/main" id="{7BC56132-7E4F-71E9-C757-6B9FC02A732C}"/>
                </a:ext>
              </a:extLst>
            </p:cNvPr>
            <p:cNvSpPr/>
            <p:nvPr/>
          </p:nvSpPr>
          <p:spPr>
            <a:xfrm>
              <a:off x="6343775" y="2686100"/>
              <a:ext cx="475" cy="1575"/>
            </a:xfrm>
            <a:custGeom>
              <a:avLst/>
              <a:gdLst/>
              <a:ahLst/>
              <a:cxnLst/>
              <a:rect l="l" t="t" r="r" b="b"/>
              <a:pathLst>
                <a:path w="19" h="63" extrusionOk="0">
                  <a:moveTo>
                    <a:pt x="1" y="0"/>
                  </a:moveTo>
                  <a:cubicBezTo>
                    <a:pt x="0" y="0"/>
                    <a:pt x="6" y="25"/>
                    <a:pt x="19" y="63"/>
                  </a:cubicBezTo>
                  <a:cubicBezTo>
                    <a:pt x="8" y="19"/>
                    <a:pt x="2" y="0"/>
                    <a:pt x="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94" name="Google Shape;4713;p60">
              <a:extLst>
                <a:ext uri="{FF2B5EF4-FFF2-40B4-BE49-F238E27FC236}">
                  <a16:creationId xmlns:a16="http://schemas.microsoft.com/office/drawing/2014/main" id="{B1869316-BF9A-319E-382C-8B02FCB0C362}"/>
                </a:ext>
              </a:extLst>
            </p:cNvPr>
            <p:cNvSpPr/>
            <p:nvPr/>
          </p:nvSpPr>
          <p:spPr>
            <a:xfrm>
              <a:off x="6338550" y="2692725"/>
              <a:ext cx="350" cy="1025"/>
            </a:xfrm>
            <a:custGeom>
              <a:avLst/>
              <a:gdLst/>
              <a:ahLst/>
              <a:cxnLst/>
              <a:rect l="l" t="t" r="r" b="b"/>
              <a:pathLst>
                <a:path w="14" h="41" extrusionOk="0">
                  <a:moveTo>
                    <a:pt x="14" y="0"/>
                  </a:moveTo>
                  <a:cubicBezTo>
                    <a:pt x="1" y="26"/>
                    <a:pt x="2" y="41"/>
                    <a:pt x="5" y="41"/>
                  </a:cubicBezTo>
                  <a:cubicBezTo>
                    <a:pt x="8" y="41"/>
                    <a:pt x="14" y="29"/>
                    <a:pt x="14"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95" name="Google Shape;4714;p60">
              <a:extLst>
                <a:ext uri="{FF2B5EF4-FFF2-40B4-BE49-F238E27FC236}">
                  <a16:creationId xmlns:a16="http://schemas.microsoft.com/office/drawing/2014/main" id="{F1910B0F-E082-A87A-C7F1-7981B5E40BB7}"/>
                </a:ext>
              </a:extLst>
            </p:cNvPr>
            <p:cNvSpPr/>
            <p:nvPr/>
          </p:nvSpPr>
          <p:spPr>
            <a:xfrm>
              <a:off x="6315075" y="2701050"/>
              <a:ext cx="800" cy="700"/>
            </a:xfrm>
            <a:custGeom>
              <a:avLst/>
              <a:gdLst/>
              <a:ahLst/>
              <a:cxnLst/>
              <a:rect l="l" t="t" r="r" b="b"/>
              <a:pathLst>
                <a:path w="32" h="28" extrusionOk="0">
                  <a:moveTo>
                    <a:pt x="0" y="1"/>
                  </a:moveTo>
                  <a:cubicBezTo>
                    <a:pt x="20" y="21"/>
                    <a:pt x="28" y="27"/>
                    <a:pt x="29" y="27"/>
                  </a:cubicBezTo>
                  <a:cubicBezTo>
                    <a:pt x="32" y="27"/>
                    <a:pt x="8" y="1"/>
                    <a:pt x="0"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96" name="Google Shape;4715;p60">
              <a:extLst>
                <a:ext uri="{FF2B5EF4-FFF2-40B4-BE49-F238E27FC236}">
                  <a16:creationId xmlns:a16="http://schemas.microsoft.com/office/drawing/2014/main" id="{8B2C367E-F0EC-1871-0FB5-4CBC7F80091E}"/>
                </a:ext>
              </a:extLst>
            </p:cNvPr>
            <p:cNvSpPr/>
            <p:nvPr/>
          </p:nvSpPr>
          <p:spPr>
            <a:xfrm>
              <a:off x="6309850" y="2700975"/>
              <a:ext cx="175" cy="700"/>
            </a:xfrm>
            <a:custGeom>
              <a:avLst/>
              <a:gdLst/>
              <a:ahLst/>
              <a:cxnLst/>
              <a:rect l="l" t="t" r="r" b="b"/>
              <a:pathLst>
                <a:path w="7" h="28" extrusionOk="0">
                  <a:moveTo>
                    <a:pt x="2" y="0"/>
                  </a:moveTo>
                  <a:lnTo>
                    <a:pt x="2" y="0"/>
                  </a:lnTo>
                  <a:cubicBezTo>
                    <a:pt x="1" y="0"/>
                    <a:pt x="2" y="7"/>
                    <a:pt x="7" y="28"/>
                  </a:cubicBezTo>
                  <a:cubicBezTo>
                    <a:pt x="7" y="14"/>
                    <a:pt x="3" y="0"/>
                    <a:pt x="2"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97" name="Google Shape;4716;p60">
              <a:extLst>
                <a:ext uri="{FF2B5EF4-FFF2-40B4-BE49-F238E27FC236}">
                  <a16:creationId xmlns:a16="http://schemas.microsoft.com/office/drawing/2014/main" id="{F1D06691-42AF-6F91-B278-90156F840B99}"/>
                </a:ext>
              </a:extLst>
            </p:cNvPr>
            <p:cNvSpPr/>
            <p:nvPr/>
          </p:nvSpPr>
          <p:spPr>
            <a:xfrm>
              <a:off x="6305725" y="2703350"/>
              <a:ext cx="725" cy="700"/>
            </a:xfrm>
            <a:custGeom>
              <a:avLst/>
              <a:gdLst/>
              <a:ahLst/>
              <a:cxnLst/>
              <a:rect l="l" t="t" r="r" b="b"/>
              <a:pathLst>
                <a:path w="29" h="28" extrusionOk="0">
                  <a:moveTo>
                    <a:pt x="3" y="1"/>
                  </a:moveTo>
                  <a:cubicBezTo>
                    <a:pt x="1" y="1"/>
                    <a:pt x="1" y="7"/>
                    <a:pt x="5" y="28"/>
                  </a:cubicBezTo>
                  <a:cubicBezTo>
                    <a:pt x="14" y="28"/>
                    <a:pt x="16" y="20"/>
                    <a:pt x="23" y="17"/>
                  </a:cubicBezTo>
                  <a:lnTo>
                    <a:pt x="23" y="17"/>
                  </a:lnTo>
                  <a:cubicBezTo>
                    <a:pt x="24" y="17"/>
                    <a:pt x="24" y="18"/>
                    <a:pt x="25" y="18"/>
                  </a:cubicBezTo>
                  <a:cubicBezTo>
                    <a:pt x="26" y="18"/>
                    <a:pt x="28" y="17"/>
                    <a:pt x="29" y="16"/>
                  </a:cubicBezTo>
                  <a:lnTo>
                    <a:pt x="29" y="16"/>
                  </a:lnTo>
                  <a:cubicBezTo>
                    <a:pt x="26" y="16"/>
                    <a:pt x="24" y="16"/>
                    <a:pt x="23" y="17"/>
                  </a:cubicBezTo>
                  <a:lnTo>
                    <a:pt x="23" y="17"/>
                  </a:lnTo>
                  <a:cubicBezTo>
                    <a:pt x="16" y="15"/>
                    <a:pt x="7" y="1"/>
                    <a:pt x="3"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98" name="Google Shape;4717;p60">
              <a:extLst>
                <a:ext uri="{FF2B5EF4-FFF2-40B4-BE49-F238E27FC236}">
                  <a16:creationId xmlns:a16="http://schemas.microsoft.com/office/drawing/2014/main" id="{169E126A-2C1A-6DB7-691F-E18BCFF0BF7B}"/>
                </a:ext>
              </a:extLst>
            </p:cNvPr>
            <p:cNvSpPr/>
            <p:nvPr/>
          </p:nvSpPr>
          <p:spPr>
            <a:xfrm>
              <a:off x="6370725" y="2693025"/>
              <a:ext cx="150" cy="875"/>
            </a:xfrm>
            <a:custGeom>
              <a:avLst/>
              <a:gdLst/>
              <a:ahLst/>
              <a:cxnLst/>
              <a:rect l="l" t="t" r="r" b="b"/>
              <a:pathLst>
                <a:path w="6" h="35" extrusionOk="0">
                  <a:moveTo>
                    <a:pt x="0" y="0"/>
                  </a:moveTo>
                  <a:cubicBezTo>
                    <a:pt x="0" y="8"/>
                    <a:pt x="5" y="35"/>
                    <a:pt x="6" y="35"/>
                  </a:cubicBezTo>
                  <a:cubicBezTo>
                    <a:pt x="6" y="35"/>
                    <a:pt x="5" y="26"/>
                    <a:pt x="0"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99" name="Google Shape;4718;p60">
              <a:extLst>
                <a:ext uri="{FF2B5EF4-FFF2-40B4-BE49-F238E27FC236}">
                  <a16:creationId xmlns:a16="http://schemas.microsoft.com/office/drawing/2014/main" id="{2F441372-385F-A15C-1504-B3804B61C873}"/>
                </a:ext>
              </a:extLst>
            </p:cNvPr>
            <p:cNvSpPr/>
            <p:nvPr/>
          </p:nvSpPr>
          <p:spPr>
            <a:xfrm>
              <a:off x="6369825" y="2693925"/>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00" name="Google Shape;4719;p60">
              <a:extLst>
                <a:ext uri="{FF2B5EF4-FFF2-40B4-BE49-F238E27FC236}">
                  <a16:creationId xmlns:a16="http://schemas.microsoft.com/office/drawing/2014/main" id="{0BE8BE37-471D-6AB7-03C6-53D2A29B0093}"/>
                </a:ext>
              </a:extLst>
            </p:cNvPr>
            <p:cNvSpPr/>
            <p:nvPr/>
          </p:nvSpPr>
          <p:spPr>
            <a:xfrm>
              <a:off x="6369525" y="2693925"/>
              <a:ext cx="325" cy="25"/>
            </a:xfrm>
            <a:custGeom>
              <a:avLst/>
              <a:gdLst/>
              <a:ahLst/>
              <a:cxnLst/>
              <a:rect l="l" t="t" r="r" b="b"/>
              <a:pathLst>
                <a:path w="13" h="1" extrusionOk="0">
                  <a:moveTo>
                    <a:pt x="13" y="0"/>
                  </a:moveTo>
                  <a:cubicBezTo>
                    <a:pt x="1" y="0"/>
                    <a:pt x="1" y="0"/>
                    <a:pt x="13"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01" name="Google Shape;4720;p60">
              <a:extLst>
                <a:ext uri="{FF2B5EF4-FFF2-40B4-BE49-F238E27FC236}">
                  <a16:creationId xmlns:a16="http://schemas.microsoft.com/office/drawing/2014/main" id="{BB2430F5-D84B-BB09-8EEF-ABE010020394}"/>
                </a:ext>
              </a:extLst>
            </p:cNvPr>
            <p:cNvSpPr/>
            <p:nvPr/>
          </p:nvSpPr>
          <p:spPr>
            <a:xfrm>
              <a:off x="6368975" y="2693650"/>
              <a:ext cx="1275" cy="300"/>
            </a:xfrm>
            <a:custGeom>
              <a:avLst/>
              <a:gdLst/>
              <a:ahLst/>
              <a:cxnLst/>
              <a:rect l="l" t="t" r="r" b="b"/>
              <a:pathLst>
                <a:path w="51" h="12" extrusionOk="0">
                  <a:moveTo>
                    <a:pt x="3" y="0"/>
                  </a:moveTo>
                  <a:cubicBezTo>
                    <a:pt x="0" y="0"/>
                    <a:pt x="7" y="3"/>
                    <a:pt x="35" y="11"/>
                  </a:cubicBezTo>
                  <a:cubicBezTo>
                    <a:pt x="51" y="11"/>
                    <a:pt x="8" y="0"/>
                    <a:pt x="3"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02" name="Google Shape;4721;p60">
              <a:extLst>
                <a:ext uri="{FF2B5EF4-FFF2-40B4-BE49-F238E27FC236}">
                  <a16:creationId xmlns:a16="http://schemas.microsoft.com/office/drawing/2014/main" id="{3F2B0834-CEC2-6AB2-E445-6468AA5205FD}"/>
                </a:ext>
              </a:extLst>
            </p:cNvPr>
            <p:cNvSpPr/>
            <p:nvPr/>
          </p:nvSpPr>
          <p:spPr>
            <a:xfrm>
              <a:off x="6366000" y="2692350"/>
              <a:ext cx="275" cy="175"/>
            </a:xfrm>
            <a:custGeom>
              <a:avLst/>
              <a:gdLst/>
              <a:ahLst/>
              <a:cxnLst/>
              <a:rect l="l" t="t" r="r" b="b"/>
              <a:pathLst>
                <a:path w="11" h="7" extrusionOk="0">
                  <a:moveTo>
                    <a:pt x="5" y="0"/>
                  </a:moveTo>
                  <a:cubicBezTo>
                    <a:pt x="1" y="0"/>
                    <a:pt x="1" y="7"/>
                    <a:pt x="5" y="7"/>
                  </a:cubicBezTo>
                  <a:cubicBezTo>
                    <a:pt x="6" y="7"/>
                    <a:pt x="8" y="6"/>
                    <a:pt x="11" y="4"/>
                  </a:cubicBezTo>
                  <a:cubicBezTo>
                    <a:pt x="8" y="1"/>
                    <a:pt x="6" y="0"/>
                    <a:pt x="5"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03" name="Google Shape;4722;p60">
              <a:extLst>
                <a:ext uri="{FF2B5EF4-FFF2-40B4-BE49-F238E27FC236}">
                  <a16:creationId xmlns:a16="http://schemas.microsoft.com/office/drawing/2014/main" id="{0832D673-5C67-8FBB-52C6-AC8C7A0E062D}"/>
                </a:ext>
              </a:extLst>
            </p:cNvPr>
            <p:cNvSpPr/>
            <p:nvPr/>
          </p:nvSpPr>
          <p:spPr>
            <a:xfrm>
              <a:off x="6365950" y="2692425"/>
              <a:ext cx="325" cy="625"/>
            </a:xfrm>
            <a:custGeom>
              <a:avLst/>
              <a:gdLst/>
              <a:ahLst/>
              <a:cxnLst/>
              <a:rect l="l" t="t" r="r" b="b"/>
              <a:pathLst>
                <a:path w="13" h="25" extrusionOk="0">
                  <a:moveTo>
                    <a:pt x="13" y="1"/>
                  </a:moveTo>
                  <a:cubicBezTo>
                    <a:pt x="13" y="1"/>
                    <a:pt x="1" y="24"/>
                    <a:pt x="13"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04" name="Google Shape;4723;p60">
              <a:extLst>
                <a:ext uri="{FF2B5EF4-FFF2-40B4-BE49-F238E27FC236}">
                  <a16:creationId xmlns:a16="http://schemas.microsoft.com/office/drawing/2014/main" id="{A45274F6-1047-2ABC-0558-9879CE7D45D8}"/>
                </a:ext>
              </a:extLst>
            </p:cNvPr>
            <p:cNvSpPr/>
            <p:nvPr/>
          </p:nvSpPr>
          <p:spPr>
            <a:xfrm>
              <a:off x="6366100" y="2692200"/>
              <a:ext cx="325" cy="250"/>
            </a:xfrm>
            <a:custGeom>
              <a:avLst/>
              <a:gdLst/>
              <a:ahLst/>
              <a:cxnLst/>
              <a:rect l="l" t="t" r="r" b="b"/>
              <a:pathLst>
                <a:path w="13" h="10" extrusionOk="0">
                  <a:moveTo>
                    <a:pt x="7" y="1"/>
                  </a:moveTo>
                  <a:cubicBezTo>
                    <a:pt x="4" y="1"/>
                    <a:pt x="1" y="4"/>
                    <a:pt x="7" y="10"/>
                  </a:cubicBezTo>
                  <a:cubicBezTo>
                    <a:pt x="13" y="4"/>
                    <a:pt x="10" y="1"/>
                    <a:pt x="7"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05" name="Google Shape;4724;p60">
              <a:extLst>
                <a:ext uri="{FF2B5EF4-FFF2-40B4-BE49-F238E27FC236}">
                  <a16:creationId xmlns:a16="http://schemas.microsoft.com/office/drawing/2014/main" id="{D4F5C4CD-AD0C-A0C8-E7C7-C09EE566CF63}"/>
                </a:ext>
              </a:extLst>
            </p:cNvPr>
            <p:cNvSpPr/>
            <p:nvPr/>
          </p:nvSpPr>
          <p:spPr>
            <a:xfrm>
              <a:off x="6364775" y="2692100"/>
              <a:ext cx="200" cy="775"/>
            </a:xfrm>
            <a:custGeom>
              <a:avLst/>
              <a:gdLst/>
              <a:ahLst/>
              <a:cxnLst/>
              <a:rect l="l" t="t" r="r" b="b"/>
              <a:pathLst>
                <a:path w="8" h="31" extrusionOk="0">
                  <a:moveTo>
                    <a:pt x="2" y="0"/>
                  </a:moveTo>
                  <a:cubicBezTo>
                    <a:pt x="2" y="0"/>
                    <a:pt x="1" y="1"/>
                    <a:pt x="0" y="2"/>
                  </a:cubicBezTo>
                  <a:cubicBezTo>
                    <a:pt x="0" y="24"/>
                    <a:pt x="1" y="31"/>
                    <a:pt x="3" y="31"/>
                  </a:cubicBezTo>
                  <a:cubicBezTo>
                    <a:pt x="5" y="31"/>
                    <a:pt x="8" y="0"/>
                    <a:pt x="2"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06" name="Google Shape;4725;p60">
              <a:extLst>
                <a:ext uri="{FF2B5EF4-FFF2-40B4-BE49-F238E27FC236}">
                  <a16:creationId xmlns:a16="http://schemas.microsoft.com/office/drawing/2014/main" id="{8F01ACD4-8A56-27E1-DA7F-A12E09737541}"/>
                </a:ext>
              </a:extLst>
            </p:cNvPr>
            <p:cNvSpPr/>
            <p:nvPr/>
          </p:nvSpPr>
          <p:spPr>
            <a:xfrm>
              <a:off x="6365375" y="2693625"/>
              <a:ext cx="25" cy="600"/>
            </a:xfrm>
            <a:custGeom>
              <a:avLst/>
              <a:gdLst/>
              <a:ahLst/>
              <a:cxnLst/>
              <a:rect l="l" t="t" r="r" b="b"/>
              <a:pathLst>
                <a:path w="1" h="24" extrusionOk="0">
                  <a:moveTo>
                    <a:pt x="0" y="24"/>
                  </a:moveTo>
                  <a:lnTo>
                    <a:pt x="0" y="12"/>
                  </a:lnTo>
                  <a:cubicBezTo>
                    <a:pt x="0" y="0"/>
                    <a:pt x="0" y="0"/>
                    <a:pt x="0" y="24"/>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07" name="Google Shape;4726;p60">
              <a:extLst>
                <a:ext uri="{FF2B5EF4-FFF2-40B4-BE49-F238E27FC236}">
                  <a16:creationId xmlns:a16="http://schemas.microsoft.com/office/drawing/2014/main" id="{0E9A2F6F-B822-228D-2905-E215C82DC661}"/>
                </a:ext>
              </a:extLst>
            </p:cNvPr>
            <p:cNvSpPr/>
            <p:nvPr/>
          </p:nvSpPr>
          <p:spPr>
            <a:xfrm>
              <a:off x="6365375" y="2693325"/>
              <a:ext cx="325" cy="900"/>
            </a:xfrm>
            <a:custGeom>
              <a:avLst/>
              <a:gdLst/>
              <a:ahLst/>
              <a:cxnLst/>
              <a:rect l="l" t="t" r="r" b="b"/>
              <a:pathLst>
                <a:path w="13" h="36" extrusionOk="0">
                  <a:moveTo>
                    <a:pt x="12" y="0"/>
                  </a:moveTo>
                  <a:cubicBezTo>
                    <a:pt x="0" y="36"/>
                    <a:pt x="0" y="36"/>
                    <a:pt x="12"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08" name="Google Shape;4727;p60">
              <a:extLst>
                <a:ext uri="{FF2B5EF4-FFF2-40B4-BE49-F238E27FC236}">
                  <a16:creationId xmlns:a16="http://schemas.microsoft.com/office/drawing/2014/main" id="{1412B366-8091-CC87-5682-4D0A4BDE449F}"/>
                </a:ext>
              </a:extLst>
            </p:cNvPr>
            <p:cNvSpPr/>
            <p:nvPr/>
          </p:nvSpPr>
          <p:spPr>
            <a:xfrm>
              <a:off x="6365950" y="2693250"/>
              <a:ext cx="825" cy="975"/>
            </a:xfrm>
            <a:custGeom>
              <a:avLst/>
              <a:gdLst/>
              <a:ahLst/>
              <a:cxnLst/>
              <a:rect l="l" t="t" r="r" b="b"/>
              <a:pathLst>
                <a:path w="33" h="39" extrusionOk="0">
                  <a:moveTo>
                    <a:pt x="13" y="0"/>
                  </a:moveTo>
                  <a:cubicBezTo>
                    <a:pt x="9" y="0"/>
                    <a:pt x="5" y="1"/>
                    <a:pt x="1" y="3"/>
                  </a:cubicBezTo>
                  <a:cubicBezTo>
                    <a:pt x="13" y="15"/>
                    <a:pt x="25" y="15"/>
                    <a:pt x="13" y="39"/>
                  </a:cubicBezTo>
                  <a:cubicBezTo>
                    <a:pt x="32" y="19"/>
                    <a:pt x="28" y="0"/>
                    <a:pt x="13"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09" name="Google Shape;4728;p60">
              <a:extLst>
                <a:ext uri="{FF2B5EF4-FFF2-40B4-BE49-F238E27FC236}">
                  <a16:creationId xmlns:a16="http://schemas.microsoft.com/office/drawing/2014/main" id="{9B5BD835-22FA-F7D8-234A-EB3DE464118E}"/>
                </a:ext>
              </a:extLst>
            </p:cNvPr>
            <p:cNvSpPr/>
            <p:nvPr/>
          </p:nvSpPr>
          <p:spPr>
            <a:xfrm>
              <a:off x="6368650" y="2695400"/>
              <a:ext cx="900" cy="625"/>
            </a:xfrm>
            <a:custGeom>
              <a:avLst/>
              <a:gdLst/>
              <a:ahLst/>
              <a:cxnLst/>
              <a:rect l="l" t="t" r="r" b="b"/>
              <a:pathLst>
                <a:path w="36" h="25" extrusionOk="0">
                  <a:moveTo>
                    <a:pt x="36" y="1"/>
                  </a:moveTo>
                  <a:cubicBezTo>
                    <a:pt x="0" y="24"/>
                    <a:pt x="36" y="1"/>
                    <a:pt x="36"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10" name="Google Shape;4729;p60">
              <a:extLst>
                <a:ext uri="{FF2B5EF4-FFF2-40B4-BE49-F238E27FC236}">
                  <a16:creationId xmlns:a16="http://schemas.microsoft.com/office/drawing/2014/main" id="{D8EC9743-C695-9878-47BC-34014AA461B3}"/>
                </a:ext>
              </a:extLst>
            </p:cNvPr>
            <p:cNvSpPr/>
            <p:nvPr/>
          </p:nvSpPr>
          <p:spPr>
            <a:xfrm>
              <a:off x="6362750" y="2693575"/>
              <a:ext cx="950" cy="400"/>
            </a:xfrm>
            <a:custGeom>
              <a:avLst/>
              <a:gdLst/>
              <a:ahLst/>
              <a:cxnLst/>
              <a:rect l="l" t="t" r="r" b="b"/>
              <a:pathLst>
                <a:path w="38" h="16" extrusionOk="0">
                  <a:moveTo>
                    <a:pt x="1" y="0"/>
                  </a:moveTo>
                  <a:cubicBezTo>
                    <a:pt x="1" y="0"/>
                    <a:pt x="36" y="16"/>
                    <a:pt x="37" y="16"/>
                  </a:cubicBezTo>
                  <a:cubicBezTo>
                    <a:pt x="37" y="16"/>
                    <a:pt x="36" y="15"/>
                    <a:pt x="34" y="14"/>
                  </a:cubicBezTo>
                  <a:cubicBezTo>
                    <a:pt x="10" y="4"/>
                    <a:pt x="2" y="0"/>
                    <a:pt x="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11" name="Google Shape;4730;p60">
              <a:extLst>
                <a:ext uri="{FF2B5EF4-FFF2-40B4-BE49-F238E27FC236}">
                  <a16:creationId xmlns:a16="http://schemas.microsoft.com/office/drawing/2014/main" id="{54A2960B-5C93-4B87-286C-14495C494AAC}"/>
                </a:ext>
              </a:extLst>
            </p:cNvPr>
            <p:cNvSpPr/>
            <p:nvPr/>
          </p:nvSpPr>
          <p:spPr>
            <a:xfrm>
              <a:off x="6363275" y="2694500"/>
              <a:ext cx="325" cy="625"/>
            </a:xfrm>
            <a:custGeom>
              <a:avLst/>
              <a:gdLst/>
              <a:ahLst/>
              <a:cxnLst/>
              <a:rect l="l" t="t" r="r" b="b"/>
              <a:pathLst>
                <a:path w="13" h="25" extrusionOk="0">
                  <a:moveTo>
                    <a:pt x="13" y="1"/>
                  </a:moveTo>
                  <a:lnTo>
                    <a:pt x="1" y="25"/>
                  </a:lnTo>
                  <a:cubicBezTo>
                    <a:pt x="13" y="13"/>
                    <a:pt x="13" y="1"/>
                    <a:pt x="13"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12" name="Google Shape;4731;p60">
              <a:extLst>
                <a:ext uri="{FF2B5EF4-FFF2-40B4-BE49-F238E27FC236}">
                  <a16:creationId xmlns:a16="http://schemas.microsoft.com/office/drawing/2014/main" id="{7307326E-8554-BDF4-CA3C-211723FC0EC2}"/>
                </a:ext>
              </a:extLst>
            </p:cNvPr>
            <p:cNvSpPr/>
            <p:nvPr/>
          </p:nvSpPr>
          <p:spPr>
            <a:xfrm>
              <a:off x="6365675" y="2694200"/>
              <a:ext cx="300" cy="1525"/>
            </a:xfrm>
            <a:custGeom>
              <a:avLst/>
              <a:gdLst/>
              <a:ahLst/>
              <a:cxnLst/>
              <a:rect l="l" t="t" r="r" b="b"/>
              <a:pathLst>
                <a:path w="12" h="61" extrusionOk="0">
                  <a:moveTo>
                    <a:pt x="12" y="1"/>
                  </a:moveTo>
                  <a:cubicBezTo>
                    <a:pt x="0" y="60"/>
                    <a:pt x="0" y="60"/>
                    <a:pt x="12"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13" name="Google Shape;4732;p60">
              <a:extLst>
                <a:ext uri="{FF2B5EF4-FFF2-40B4-BE49-F238E27FC236}">
                  <a16:creationId xmlns:a16="http://schemas.microsoft.com/office/drawing/2014/main" id="{9F77EFD5-F30D-99FC-A40A-17FB04EA3A76}"/>
                </a:ext>
              </a:extLst>
            </p:cNvPr>
            <p:cNvSpPr/>
            <p:nvPr/>
          </p:nvSpPr>
          <p:spPr>
            <a:xfrm>
              <a:off x="6360900" y="2691825"/>
              <a:ext cx="925" cy="3600"/>
            </a:xfrm>
            <a:custGeom>
              <a:avLst/>
              <a:gdLst/>
              <a:ahLst/>
              <a:cxnLst/>
              <a:rect l="l" t="t" r="r" b="b"/>
              <a:pathLst>
                <a:path w="37" h="144" extrusionOk="0">
                  <a:moveTo>
                    <a:pt x="24" y="96"/>
                  </a:moveTo>
                  <a:cubicBezTo>
                    <a:pt x="1" y="1"/>
                    <a:pt x="36" y="144"/>
                    <a:pt x="24" y="96"/>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14" name="Google Shape;4733;p60">
              <a:extLst>
                <a:ext uri="{FF2B5EF4-FFF2-40B4-BE49-F238E27FC236}">
                  <a16:creationId xmlns:a16="http://schemas.microsoft.com/office/drawing/2014/main" id="{BAEF2FCA-598E-3597-33A3-B4937D09512C}"/>
                </a:ext>
              </a:extLst>
            </p:cNvPr>
            <p:cNvSpPr/>
            <p:nvPr/>
          </p:nvSpPr>
          <p:spPr>
            <a:xfrm>
              <a:off x="6359700" y="2693675"/>
              <a:ext cx="300" cy="1150"/>
            </a:xfrm>
            <a:custGeom>
              <a:avLst/>
              <a:gdLst/>
              <a:ahLst/>
              <a:cxnLst/>
              <a:rect l="l" t="t" r="r" b="b"/>
              <a:pathLst>
                <a:path w="12" h="46" extrusionOk="0">
                  <a:moveTo>
                    <a:pt x="9" y="1"/>
                  </a:moveTo>
                  <a:cubicBezTo>
                    <a:pt x="8" y="1"/>
                    <a:pt x="5" y="12"/>
                    <a:pt x="1" y="46"/>
                  </a:cubicBezTo>
                  <a:cubicBezTo>
                    <a:pt x="9" y="38"/>
                    <a:pt x="11" y="1"/>
                    <a:pt x="9"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15" name="Google Shape;4734;p60">
              <a:extLst>
                <a:ext uri="{FF2B5EF4-FFF2-40B4-BE49-F238E27FC236}">
                  <a16:creationId xmlns:a16="http://schemas.microsoft.com/office/drawing/2014/main" id="{7C02B4BE-508E-6F77-C9B5-8C766E88D203}"/>
                </a:ext>
              </a:extLst>
            </p:cNvPr>
            <p:cNvSpPr/>
            <p:nvPr/>
          </p:nvSpPr>
          <p:spPr>
            <a:xfrm>
              <a:off x="6362100" y="2694500"/>
              <a:ext cx="1200" cy="1525"/>
            </a:xfrm>
            <a:custGeom>
              <a:avLst/>
              <a:gdLst/>
              <a:ahLst/>
              <a:cxnLst/>
              <a:rect l="l" t="t" r="r" b="b"/>
              <a:pathLst>
                <a:path w="48" h="61" extrusionOk="0">
                  <a:moveTo>
                    <a:pt x="0" y="1"/>
                  </a:moveTo>
                  <a:cubicBezTo>
                    <a:pt x="48" y="60"/>
                    <a:pt x="0" y="1"/>
                    <a:pt x="0"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16" name="Google Shape;4735;p60">
              <a:extLst>
                <a:ext uri="{FF2B5EF4-FFF2-40B4-BE49-F238E27FC236}">
                  <a16:creationId xmlns:a16="http://schemas.microsoft.com/office/drawing/2014/main" id="{3D5717E4-DF65-B6CF-335B-C636F0FE6715}"/>
                </a:ext>
              </a:extLst>
            </p:cNvPr>
            <p:cNvSpPr/>
            <p:nvPr/>
          </p:nvSpPr>
          <p:spPr>
            <a:xfrm>
              <a:off x="6361800" y="2695100"/>
              <a:ext cx="625" cy="325"/>
            </a:xfrm>
            <a:custGeom>
              <a:avLst/>
              <a:gdLst/>
              <a:ahLst/>
              <a:cxnLst/>
              <a:rect l="l" t="t" r="r" b="b"/>
              <a:pathLst>
                <a:path w="25" h="13" extrusionOk="0">
                  <a:moveTo>
                    <a:pt x="24" y="1"/>
                  </a:moveTo>
                  <a:cubicBezTo>
                    <a:pt x="24" y="1"/>
                    <a:pt x="0" y="13"/>
                    <a:pt x="24"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17" name="Google Shape;4736;p60">
              <a:extLst>
                <a:ext uri="{FF2B5EF4-FFF2-40B4-BE49-F238E27FC236}">
                  <a16:creationId xmlns:a16="http://schemas.microsoft.com/office/drawing/2014/main" id="{2AC2E15E-AE8D-8807-36EB-5394B40887D7}"/>
                </a:ext>
              </a:extLst>
            </p:cNvPr>
            <p:cNvSpPr/>
            <p:nvPr/>
          </p:nvSpPr>
          <p:spPr>
            <a:xfrm>
              <a:off x="6364475" y="2695100"/>
              <a:ext cx="625" cy="1825"/>
            </a:xfrm>
            <a:custGeom>
              <a:avLst/>
              <a:gdLst/>
              <a:ahLst/>
              <a:cxnLst/>
              <a:rect l="l" t="t" r="r" b="b"/>
              <a:pathLst>
                <a:path w="25" h="73" extrusionOk="0">
                  <a:moveTo>
                    <a:pt x="0" y="1"/>
                  </a:moveTo>
                  <a:cubicBezTo>
                    <a:pt x="0" y="25"/>
                    <a:pt x="0" y="48"/>
                    <a:pt x="24" y="72"/>
                  </a:cubicBezTo>
                  <a:cubicBezTo>
                    <a:pt x="24" y="48"/>
                    <a:pt x="0" y="36"/>
                    <a:pt x="0"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18" name="Google Shape;4737;p60">
              <a:extLst>
                <a:ext uri="{FF2B5EF4-FFF2-40B4-BE49-F238E27FC236}">
                  <a16:creationId xmlns:a16="http://schemas.microsoft.com/office/drawing/2014/main" id="{174CDE13-BD8D-095A-6CA7-0B4CCB7785E6}"/>
                </a:ext>
              </a:extLst>
            </p:cNvPr>
            <p:cNvSpPr/>
            <p:nvPr/>
          </p:nvSpPr>
          <p:spPr>
            <a:xfrm>
              <a:off x="6363425" y="2695100"/>
              <a:ext cx="175" cy="825"/>
            </a:xfrm>
            <a:custGeom>
              <a:avLst/>
              <a:gdLst/>
              <a:ahLst/>
              <a:cxnLst/>
              <a:rect l="l" t="t" r="r" b="b"/>
              <a:pathLst>
                <a:path w="7" h="33" extrusionOk="0">
                  <a:moveTo>
                    <a:pt x="7" y="1"/>
                  </a:moveTo>
                  <a:lnTo>
                    <a:pt x="7" y="1"/>
                  </a:lnTo>
                  <a:cubicBezTo>
                    <a:pt x="0" y="20"/>
                    <a:pt x="1" y="32"/>
                    <a:pt x="3" y="32"/>
                  </a:cubicBezTo>
                  <a:cubicBezTo>
                    <a:pt x="4" y="32"/>
                    <a:pt x="7" y="23"/>
                    <a:pt x="7"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19" name="Google Shape;4738;p60">
              <a:extLst>
                <a:ext uri="{FF2B5EF4-FFF2-40B4-BE49-F238E27FC236}">
                  <a16:creationId xmlns:a16="http://schemas.microsoft.com/office/drawing/2014/main" id="{7D1D9964-5341-14D6-E966-732AEB21784B}"/>
                </a:ext>
              </a:extLst>
            </p:cNvPr>
            <p:cNvSpPr/>
            <p:nvPr/>
          </p:nvSpPr>
          <p:spPr>
            <a:xfrm>
              <a:off x="6360600" y="2695700"/>
              <a:ext cx="200" cy="850"/>
            </a:xfrm>
            <a:custGeom>
              <a:avLst/>
              <a:gdLst/>
              <a:ahLst/>
              <a:cxnLst/>
              <a:rect l="l" t="t" r="r" b="b"/>
              <a:pathLst>
                <a:path w="8" h="34" extrusionOk="0">
                  <a:moveTo>
                    <a:pt x="1" y="0"/>
                  </a:moveTo>
                  <a:cubicBezTo>
                    <a:pt x="1" y="25"/>
                    <a:pt x="3" y="33"/>
                    <a:pt x="4" y="33"/>
                  </a:cubicBezTo>
                  <a:cubicBezTo>
                    <a:pt x="6" y="33"/>
                    <a:pt x="8" y="15"/>
                    <a:pt x="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20" name="Google Shape;4739;p60">
              <a:extLst>
                <a:ext uri="{FF2B5EF4-FFF2-40B4-BE49-F238E27FC236}">
                  <a16:creationId xmlns:a16="http://schemas.microsoft.com/office/drawing/2014/main" id="{FC67CA0D-0070-E0CF-3937-5892AC2C6986}"/>
                </a:ext>
              </a:extLst>
            </p:cNvPr>
            <p:cNvSpPr/>
            <p:nvPr/>
          </p:nvSpPr>
          <p:spPr>
            <a:xfrm>
              <a:off x="6360600" y="2696000"/>
              <a:ext cx="925" cy="925"/>
            </a:xfrm>
            <a:custGeom>
              <a:avLst/>
              <a:gdLst/>
              <a:ahLst/>
              <a:cxnLst/>
              <a:rect l="l" t="t" r="r" b="b"/>
              <a:pathLst>
                <a:path w="37" h="37" extrusionOk="0">
                  <a:moveTo>
                    <a:pt x="36" y="0"/>
                  </a:moveTo>
                  <a:cubicBezTo>
                    <a:pt x="1" y="36"/>
                    <a:pt x="36" y="0"/>
                    <a:pt x="36"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21" name="Google Shape;4740;p60">
              <a:extLst>
                <a:ext uri="{FF2B5EF4-FFF2-40B4-BE49-F238E27FC236}">
                  <a16:creationId xmlns:a16="http://schemas.microsoft.com/office/drawing/2014/main" id="{C84A0DD7-BBAC-D49C-CB24-A46675B54277}"/>
                </a:ext>
              </a:extLst>
            </p:cNvPr>
            <p:cNvSpPr/>
            <p:nvPr/>
          </p:nvSpPr>
          <p:spPr>
            <a:xfrm>
              <a:off x="6359325" y="2695875"/>
              <a:ext cx="400" cy="450"/>
            </a:xfrm>
            <a:custGeom>
              <a:avLst/>
              <a:gdLst/>
              <a:ahLst/>
              <a:cxnLst/>
              <a:rect l="l" t="t" r="r" b="b"/>
              <a:pathLst>
                <a:path w="16" h="18" extrusionOk="0">
                  <a:moveTo>
                    <a:pt x="1" y="0"/>
                  </a:moveTo>
                  <a:cubicBezTo>
                    <a:pt x="0" y="0"/>
                    <a:pt x="1" y="2"/>
                    <a:pt x="4" y="5"/>
                  </a:cubicBezTo>
                  <a:cubicBezTo>
                    <a:pt x="4" y="5"/>
                    <a:pt x="16" y="17"/>
                    <a:pt x="16" y="17"/>
                  </a:cubicBezTo>
                  <a:cubicBezTo>
                    <a:pt x="16" y="9"/>
                    <a:pt x="4" y="0"/>
                    <a:pt x="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22" name="Google Shape;4741;p60">
              <a:extLst>
                <a:ext uri="{FF2B5EF4-FFF2-40B4-BE49-F238E27FC236}">
                  <a16:creationId xmlns:a16="http://schemas.microsoft.com/office/drawing/2014/main" id="{445F5802-B775-B365-9B22-122F1CBDEFC8}"/>
                </a:ext>
              </a:extLst>
            </p:cNvPr>
            <p:cNvSpPr/>
            <p:nvPr/>
          </p:nvSpPr>
          <p:spPr>
            <a:xfrm>
              <a:off x="6361375" y="2695400"/>
              <a:ext cx="325" cy="625"/>
            </a:xfrm>
            <a:custGeom>
              <a:avLst/>
              <a:gdLst/>
              <a:ahLst/>
              <a:cxnLst/>
              <a:rect l="l" t="t" r="r" b="b"/>
              <a:pathLst>
                <a:path w="13" h="25" extrusionOk="0">
                  <a:moveTo>
                    <a:pt x="5" y="1"/>
                  </a:moveTo>
                  <a:cubicBezTo>
                    <a:pt x="1" y="19"/>
                    <a:pt x="1" y="25"/>
                    <a:pt x="3" y="25"/>
                  </a:cubicBezTo>
                  <a:cubicBezTo>
                    <a:pt x="6" y="25"/>
                    <a:pt x="13" y="8"/>
                    <a:pt x="5"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23" name="Google Shape;4742;p60">
              <a:extLst>
                <a:ext uri="{FF2B5EF4-FFF2-40B4-BE49-F238E27FC236}">
                  <a16:creationId xmlns:a16="http://schemas.microsoft.com/office/drawing/2014/main" id="{1BEF15D0-08D0-4A5F-61E0-5D3C639FC334}"/>
                </a:ext>
              </a:extLst>
            </p:cNvPr>
            <p:cNvSpPr/>
            <p:nvPr/>
          </p:nvSpPr>
          <p:spPr>
            <a:xfrm>
              <a:off x="6358225" y="2697475"/>
              <a:ext cx="2625" cy="4800"/>
            </a:xfrm>
            <a:custGeom>
              <a:avLst/>
              <a:gdLst/>
              <a:ahLst/>
              <a:cxnLst/>
              <a:rect l="l" t="t" r="r" b="b"/>
              <a:pathLst>
                <a:path w="105" h="192" extrusionOk="0">
                  <a:moveTo>
                    <a:pt x="0" y="1"/>
                  </a:moveTo>
                  <a:lnTo>
                    <a:pt x="0" y="1"/>
                  </a:lnTo>
                  <a:cubicBezTo>
                    <a:pt x="4" y="5"/>
                    <a:pt x="8" y="10"/>
                    <a:pt x="12" y="14"/>
                  </a:cubicBezTo>
                  <a:lnTo>
                    <a:pt x="12" y="14"/>
                  </a:lnTo>
                  <a:cubicBezTo>
                    <a:pt x="7" y="6"/>
                    <a:pt x="3" y="1"/>
                    <a:pt x="0" y="1"/>
                  </a:cubicBezTo>
                  <a:close/>
                  <a:moveTo>
                    <a:pt x="12" y="14"/>
                  </a:moveTo>
                  <a:lnTo>
                    <a:pt x="12" y="14"/>
                  </a:lnTo>
                  <a:cubicBezTo>
                    <a:pt x="27" y="40"/>
                    <a:pt x="48" y="96"/>
                    <a:pt x="48" y="96"/>
                  </a:cubicBezTo>
                  <a:cubicBezTo>
                    <a:pt x="45" y="100"/>
                    <a:pt x="41" y="101"/>
                    <a:pt x="38" y="101"/>
                  </a:cubicBezTo>
                  <a:cubicBezTo>
                    <a:pt x="29" y="101"/>
                    <a:pt x="21" y="93"/>
                    <a:pt x="12" y="84"/>
                  </a:cubicBezTo>
                  <a:lnTo>
                    <a:pt x="12" y="84"/>
                  </a:lnTo>
                  <a:cubicBezTo>
                    <a:pt x="24" y="120"/>
                    <a:pt x="24" y="156"/>
                    <a:pt x="36" y="191"/>
                  </a:cubicBezTo>
                  <a:cubicBezTo>
                    <a:pt x="59" y="157"/>
                    <a:pt x="104" y="123"/>
                    <a:pt x="12" y="14"/>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24" name="Google Shape;4743;p60">
              <a:extLst>
                <a:ext uri="{FF2B5EF4-FFF2-40B4-BE49-F238E27FC236}">
                  <a16:creationId xmlns:a16="http://schemas.microsoft.com/office/drawing/2014/main" id="{707D1B60-B698-FFB9-065C-68FFC93D7800}"/>
                </a:ext>
              </a:extLst>
            </p:cNvPr>
            <p:cNvSpPr/>
            <p:nvPr/>
          </p:nvSpPr>
          <p:spPr>
            <a:xfrm>
              <a:off x="6358175" y="2696850"/>
              <a:ext cx="975" cy="350"/>
            </a:xfrm>
            <a:custGeom>
              <a:avLst/>
              <a:gdLst/>
              <a:ahLst/>
              <a:cxnLst/>
              <a:rect l="l" t="t" r="r" b="b"/>
              <a:pathLst>
                <a:path w="39" h="14" extrusionOk="0">
                  <a:moveTo>
                    <a:pt x="2" y="0"/>
                  </a:moveTo>
                  <a:lnTo>
                    <a:pt x="2" y="0"/>
                  </a:lnTo>
                  <a:cubicBezTo>
                    <a:pt x="1" y="0"/>
                    <a:pt x="18" y="7"/>
                    <a:pt x="38" y="14"/>
                  </a:cubicBezTo>
                  <a:cubicBezTo>
                    <a:pt x="13" y="4"/>
                    <a:pt x="3" y="0"/>
                    <a:pt x="2"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25" name="Google Shape;4744;p60">
              <a:extLst>
                <a:ext uri="{FF2B5EF4-FFF2-40B4-BE49-F238E27FC236}">
                  <a16:creationId xmlns:a16="http://schemas.microsoft.com/office/drawing/2014/main" id="{3F503400-45AD-3951-5DFF-74E85B38E774}"/>
                </a:ext>
              </a:extLst>
            </p:cNvPr>
            <p:cNvSpPr/>
            <p:nvPr/>
          </p:nvSpPr>
          <p:spPr>
            <a:xfrm>
              <a:off x="6359125" y="2696175"/>
              <a:ext cx="1925" cy="2525"/>
            </a:xfrm>
            <a:custGeom>
              <a:avLst/>
              <a:gdLst/>
              <a:ahLst/>
              <a:cxnLst/>
              <a:rect l="l" t="t" r="r" b="b"/>
              <a:pathLst>
                <a:path w="77" h="101" extrusionOk="0">
                  <a:moveTo>
                    <a:pt x="31" y="1"/>
                  </a:moveTo>
                  <a:lnTo>
                    <a:pt x="31" y="1"/>
                  </a:lnTo>
                  <a:cubicBezTo>
                    <a:pt x="30" y="1"/>
                    <a:pt x="31" y="6"/>
                    <a:pt x="36" y="17"/>
                  </a:cubicBezTo>
                  <a:cubicBezTo>
                    <a:pt x="12" y="17"/>
                    <a:pt x="0" y="29"/>
                    <a:pt x="48" y="101"/>
                  </a:cubicBezTo>
                  <a:cubicBezTo>
                    <a:pt x="76" y="81"/>
                    <a:pt x="36" y="1"/>
                    <a:pt x="31"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26" name="Google Shape;4745;p60">
              <a:extLst>
                <a:ext uri="{FF2B5EF4-FFF2-40B4-BE49-F238E27FC236}">
                  <a16:creationId xmlns:a16="http://schemas.microsoft.com/office/drawing/2014/main" id="{50CC841F-A396-208F-CCD3-07170E6129BC}"/>
                </a:ext>
              </a:extLst>
            </p:cNvPr>
            <p:cNvSpPr/>
            <p:nvPr/>
          </p:nvSpPr>
          <p:spPr>
            <a:xfrm>
              <a:off x="6364475" y="2697200"/>
              <a:ext cx="925" cy="1325"/>
            </a:xfrm>
            <a:custGeom>
              <a:avLst/>
              <a:gdLst/>
              <a:ahLst/>
              <a:cxnLst/>
              <a:rect l="l" t="t" r="r" b="b"/>
              <a:pathLst>
                <a:path w="37" h="53" extrusionOk="0">
                  <a:moveTo>
                    <a:pt x="27" y="0"/>
                  </a:moveTo>
                  <a:cubicBezTo>
                    <a:pt x="21" y="0"/>
                    <a:pt x="12" y="12"/>
                    <a:pt x="0" y="24"/>
                  </a:cubicBezTo>
                  <a:cubicBezTo>
                    <a:pt x="16" y="46"/>
                    <a:pt x="23" y="53"/>
                    <a:pt x="27" y="53"/>
                  </a:cubicBezTo>
                  <a:cubicBezTo>
                    <a:pt x="33" y="53"/>
                    <a:pt x="22" y="25"/>
                    <a:pt x="24" y="25"/>
                  </a:cubicBezTo>
                  <a:lnTo>
                    <a:pt x="24" y="25"/>
                  </a:lnTo>
                  <a:cubicBezTo>
                    <a:pt x="25" y="25"/>
                    <a:pt x="28" y="31"/>
                    <a:pt x="36" y="48"/>
                  </a:cubicBezTo>
                  <a:cubicBezTo>
                    <a:pt x="36" y="12"/>
                    <a:pt x="33" y="0"/>
                    <a:pt x="27"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27" name="Google Shape;4746;p60">
              <a:extLst>
                <a:ext uri="{FF2B5EF4-FFF2-40B4-BE49-F238E27FC236}">
                  <a16:creationId xmlns:a16="http://schemas.microsoft.com/office/drawing/2014/main" id="{18A6C1A9-CC8D-D065-B5F6-9A72046E92C8}"/>
                </a:ext>
              </a:extLst>
            </p:cNvPr>
            <p:cNvSpPr/>
            <p:nvPr/>
          </p:nvSpPr>
          <p:spPr>
            <a:xfrm>
              <a:off x="6363575" y="2696600"/>
              <a:ext cx="925" cy="1650"/>
            </a:xfrm>
            <a:custGeom>
              <a:avLst/>
              <a:gdLst/>
              <a:ahLst/>
              <a:cxnLst/>
              <a:rect l="l" t="t" r="r" b="b"/>
              <a:pathLst>
                <a:path w="37" h="66" extrusionOk="0">
                  <a:moveTo>
                    <a:pt x="1" y="0"/>
                  </a:moveTo>
                  <a:cubicBezTo>
                    <a:pt x="1" y="49"/>
                    <a:pt x="5" y="65"/>
                    <a:pt x="13" y="65"/>
                  </a:cubicBezTo>
                  <a:cubicBezTo>
                    <a:pt x="19" y="65"/>
                    <a:pt x="27" y="58"/>
                    <a:pt x="36" y="48"/>
                  </a:cubicBezTo>
                  <a:cubicBezTo>
                    <a:pt x="25" y="36"/>
                    <a:pt x="13" y="24"/>
                    <a:pt x="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28" name="Google Shape;4747;p60">
              <a:extLst>
                <a:ext uri="{FF2B5EF4-FFF2-40B4-BE49-F238E27FC236}">
                  <a16:creationId xmlns:a16="http://schemas.microsoft.com/office/drawing/2014/main" id="{B288AE1A-1FC2-DACE-0294-95972E886245}"/>
                </a:ext>
              </a:extLst>
            </p:cNvPr>
            <p:cNvSpPr/>
            <p:nvPr/>
          </p:nvSpPr>
          <p:spPr>
            <a:xfrm>
              <a:off x="6362400" y="2698375"/>
              <a:ext cx="25" cy="25"/>
            </a:xfrm>
            <a:custGeom>
              <a:avLst/>
              <a:gdLst/>
              <a:ahLst/>
              <a:cxnLst/>
              <a:rect l="l" t="t" r="r" b="b"/>
              <a:pathLst>
                <a:path w="1" h="1" extrusionOk="0">
                  <a:moveTo>
                    <a:pt x="0" y="1"/>
                  </a:moveTo>
                  <a:lnTo>
                    <a:pt x="0" y="1"/>
                  </a:ln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29" name="Google Shape;4748;p60">
              <a:extLst>
                <a:ext uri="{FF2B5EF4-FFF2-40B4-BE49-F238E27FC236}">
                  <a16:creationId xmlns:a16="http://schemas.microsoft.com/office/drawing/2014/main" id="{78C365CF-A4D3-C6D6-F4C8-9BD6389BB760}"/>
                </a:ext>
              </a:extLst>
            </p:cNvPr>
            <p:cNvSpPr/>
            <p:nvPr/>
          </p:nvSpPr>
          <p:spPr>
            <a:xfrm>
              <a:off x="6362400" y="2698375"/>
              <a:ext cx="300" cy="25"/>
            </a:xfrm>
            <a:custGeom>
              <a:avLst/>
              <a:gdLst/>
              <a:ahLst/>
              <a:cxnLst/>
              <a:rect l="l" t="t" r="r" b="b"/>
              <a:pathLst>
                <a:path w="12" h="1" extrusionOk="0">
                  <a:moveTo>
                    <a:pt x="0" y="1"/>
                  </a:moveTo>
                  <a:cubicBezTo>
                    <a:pt x="12" y="1"/>
                    <a:pt x="0" y="1"/>
                    <a:pt x="0"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30" name="Google Shape;4749;p60">
              <a:extLst>
                <a:ext uri="{FF2B5EF4-FFF2-40B4-BE49-F238E27FC236}">
                  <a16:creationId xmlns:a16="http://schemas.microsoft.com/office/drawing/2014/main" id="{B0BC7858-533F-C735-9931-13B6815A5C58}"/>
                </a:ext>
              </a:extLst>
            </p:cNvPr>
            <p:cNvSpPr/>
            <p:nvPr/>
          </p:nvSpPr>
          <p:spPr>
            <a:xfrm>
              <a:off x="6357400" y="2696300"/>
              <a:ext cx="775" cy="900"/>
            </a:xfrm>
            <a:custGeom>
              <a:avLst/>
              <a:gdLst/>
              <a:ahLst/>
              <a:cxnLst/>
              <a:rect l="l" t="t" r="r" b="b"/>
              <a:pathLst>
                <a:path w="31" h="36" extrusionOk="0">
                  <a:moveTo>
                    <a:pt x="1" y="1"/>
                  </a:moveTo>
                  <a:lnTo>
                    <a:pt x="1" y="1"/>
                  </a:lnTo>
                  <a:cubicBezTo>
                    <a:pt x="1" y="1"/>
                    <a:pt x="29" y="36"/>
                    <a:pt x="30" y="36"/>
                  </a:cubicBezTo>
                  <a:cubicBezTo>
                    <a:pt x="30" y="36"/>
                    <a:pt x="28" y="32"/>
                    <a:pt x="22" y="24"/>
                  </a:cubicBezTo>
                  <a:cubicBezTo>
                    <a:pt x="7" y="7"/>
                    <a:pt x="2" y="1"/>
                    <a:pt x="1"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31" name="Google Shape;4750;p60">
              <a:extLst>
                <a:ext uri="{FF2B5EF4-FFF2-40B4-BE49-F238E27FC236}">
                  <a16:creationId xmlns:a16="http://schemas.microsoft.com/office/drawing/2014/main" id="{DA6190F6-3DE6-D650-DA46-98F6B2286DE1}"/>
                </a:ext>
              </a:extLst>
            </p:cNvPr>
            <p:cNvSpPr/>
            <p:nvPr/>
          </p:nvSpPr>
          <p:spPr>
            <a:xfrm>
              <a:off x="6357025" y="2696900"/>
              <a:ext cx="175" cy="625"/>
            </a:xfrm>
            <a:custGeom>
              <a:avLst/>
              <a:gdLst/>
              <a:ahLst/>
              <a:cxnLst/>
              <a:rect l="l" t="t" r="r" b="b"/>
              <a:pathLst>
                <a:path w="7" h="25" extrusionOk="0">
                  <a:moveTo>
                    <a:pt x="1" y="0"/>
                  </a:moveTo>
                  <a:cubicBezTo>
                    <a:pt x="1" y="8"/>
                    <a:pt x="5" y="24"/>
                    <a:pt x="6" y="24"/>
                  </a:cubicBezTo>
                  <a:cubicBezTo>
                    <a:pt x="6" y="24"/>
                    <a:pt x="5" y="18"/>
                    <a:pt x="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32" name="Google Shape;4751;p60">
              <a:extLst>
                <a:ext uri="{FF2B5EF4-FFF2-40B4-BE49-F238E27FC236}">
                  <a16:creationId xmlns:a16="http://schemas.microsoft.com/office/drawing/2014/main" id="{3D23B9EF-370A-8251-6709-8CDC51E65278}"/>
                </a:ext>
              </a:extLst>
            </p:cNvPr>
            <p:cNvSpPr/>
            <p:nvPr/>
          </p:nvSpPr>
          <p:spPr>
            <a:xfrm>
              <a:off x="6335600" y="2703725"/>
              <a:ext cx="325" cy="925"/>
            </a:xfrm>
            <a:custGeom>
              <a:avLst/>
              <a:gdLst/>
              <a:ahLst/>
              <a:cxnLst/>
              <a:rect l="l" t="t" r="r" b="b"/>
              <a:pathLst>
                <a:path w="13" h="37" extrusionOk="0">
                  <a:moveTo>
                    <a:pt x="12" y="37"/>
                  </a:moveTo>
                  <a:cubicBezTo>
                    <a:pt x="12" y="37"/>
                    <a:pt x="1" y="1"/>
                    <a:pt x="12" y="37"/>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33" name="Google Shape;4752;p60">
              <a:extLst>
                <a:ext uri="{FF2B5EF4-FFF2-40B4-BE49-F238E27FC236}">
                  <a16:creationId xmlns:a16="http://schemas.microsoft.com/office/drawing/2014/main" id="{76675DD0-D6C8-CDBF-5AE1-842247FCDF1F}"/>
                </a:ext>
              </a:extLst>
            </p:cNvPr>
            <p:cNvSpPr/>
            <p:nvPr/>
          </p:nvSpPr>
          <p:spPr>
            <a:xfrm>
              <a:off x="6335900" y="2704625"/>
              <a:ext cx="1225" cy="1525"/>
            </a:xfrm>
            <a:custGeom>
              <a:avLst/>
              <a:gdLst/>
              <a:ahLst/>
              <a:cxnLst/>
              <a:rect l="l" t="t" r="r" b="b"/>
              <a:pathLst>
                <a:path w="49" h="61" extrusionOk="0">
                  <a:moveTo>
                    <a:pt x="0" y="1"/>
                  </a:moveTo>
                  <a:cubicBezTo>
                    <a:pt x="0" y="1"/>
                    <a:pt x="48" y="60"/>
                    <a:pt x="0"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34" name="Google Shape;4753;p60">
              <a:extLst>
                <a:ext uri="{FF2B5EF4-FFF2-40B4-BE49-F238E27FC236}">
                  <a16:creationId xmlns:a16="http://schemas.microsoft.com/office/drawing/2014/main" id="{31DC9058-7ECB-4B60-C58B-505F2C2E8371}"/>
                </a:ext>
              </a:extLst>
            </p:cNvPr>
            <p:cNvSpPr/>
            <p:nvPr/>
          </p:nvSpPr>
          <p:spPr>
            <a:xfrm>
              <a:off x="6323100" y="2713250"/>
              <a:ext cx="25" cy="1525"/>
            </a:xfrm>
            <a:custGeom>
              <a:avLst/>
              <a:gdLst/>
              <a:ahLst/>
              <a:cxnLst/>
              <a:rect l="l" t="t" r="r" b="b"/>
              <a:pathLst>
                <a:path w="1" h="61" extrusionOk="0">
                  <a:moveTo>
                    <a:pt x="0" y="1"/>
                  </a:moveTo>
                  <a:cubicBezTo>
                    <a:pt x="0" y="13"/>
                    <a:pt x="0" y="60"/>
                    <a:pt x="0"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35" name="Google Shape;4754;p60">
              <a:extLst>
                <a:ext uri="{FF2B5EF4-FFF2-40B4-BE49-F238E27FC236}">
                  <a16:creationId xmlns:a16="http://schemas.microsoft.com/office/drawing/2014/main" id="{5270D5AE-04FE-221F-4171-BB0C4A8C32C2}"/>
                </a:ext>
              </a:extLst>
            </p:cNvPr>
            <p:cNvSpPr/>
            <p:nvPr/>
          </p:nvSpPr>
          <p:spPr>
            <a:xfrm>
              <a:off x="6302275" y="2723075"/>
              <a:ext cx="300" cy="925"/>
            </a:xfrm>
            <a:custGeom>
              <a:avLst/>
              <a:gdLst/>
              <a:ahLst/>
              <a:cxnLst/>
              <a:rect l="l" t="t" r="r" b="b"/>
              <a:pathLst>
                <a:path w="12" h="37" extrusionOk="0">
                  <a:moveTo>
                    <a:pt x="0" y="1"/>
                  </a:moveTo>
                  <a:lnTo>
                    <a:pt x="0" y="37"/>
                  </a:lnTo>
                  <a:cubicBezTo>
                    <a:pt x="12" y="37"/>
                    <a:pt x="0" y="25"/>
                    <a:pt x="0"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36" name="Google Shape;4755;p60">
              <a:extLst>
                <a:ext uri="{FF2B5EF4-FFF2-40B4-BE49-F238E27FC236}">
                  <a16:creationId xmlns:a16="http://schemas.microsoft.com/office/drawing/2014/main" id="{5BA50AB8-EE41-4527-2C8D-D1A534F65EEC}"/>
                </a:ext>
              </a:extLst>
            </p:cNvPr>
            <p:cNvSpPr/>
            <p:nvPr/>
          </p:nvSpPr>
          <p:spPr>
            <a:xfrm>
              <a:off x="6354050" y="2698450"/>
              <a:ext cx="325" cy="250"/>
            </a:xfrm>
            <a:custGeom>
              <a:avLst/>
              <a:gdLst/>
              <a:ahLst/>
              <a:cxnLst/>
              <a:rect l="l" t="t" r="r" b="b"/>
              <a:pathLst>
                <a:path w="13" h="10" extrusionOk="0">
                  <a:moveTo>
                    <a:pt x="7" y="1"/>
                  </a:moveTo>
                  <a:cubicBezTo>
                    <a:pt x="4" y="1"/>
                    <a:pt x="1" y="4"/>
                    <a:pt x="1" y="10"/>
                  </a:cubicBezTo>
                  <a:lnTo>
                    <a:pt x="13" y="10"/>
                  </a:lnTo>
                  <a:cubicBezTo>
                    <a:pt x="13" y="4"/>
                    <a:pt x="10" y="1"/>
                    <a:pt x="7"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37" name="Google Shape;4756;p60">
              <a:extLst>
                <a:ext uri="{FF2B5EF4-FFF2-40B4-BE49-F238E27FC236}">
                  <a16:creationId xmlns:a16="http://schemas.microsoft.com/office/drawing/2014/main" id="{82D31339-3618-1008-9207-B918434BA526}"/>
                </a:ext>
              </a:extLst>
            </p:cNvPr>
            <p:cNvSpPr/>
            <p:nvPr/>
          </p:nvSpPr>
          <p:spPr>
            <a:xfrm>
              <a:off x="6287975" y="2722500"/>
              <a:ext cx="25" cy="300"/>
            </a:xfrm>
            <a:custGeom>
              <a:avLst/>
              <a:gdLst/>
              <a:ahLst/>
              <a:cxnLst/>
              <a:rect l="l" t="t" r="r" b="b"/>
              <a:pathLst>
                <a:path w="1" h="12" extrusionOk="0">
                  <a:moveTo>
                    <a:pt x="1" y="0"/>
                  </a:moveTo>
                  <a:cubicBezTo>
                    <a:pt x="1" y="12"/>
                    <a:pt x="1" y="0"/>
                    <a:pt x="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38" name="Google Shape;4757;p60">
              <a:extLst>
                <a:ext uri="{FF2B5EF4-FFF2-40B4-BE49-F238E27FC236}">
                  <a16:creationId xmlns:a16="http://schemas.microsoft.com/office/drawing/2014/main" id="{BCF225F6-A380-1520-1440-56F78E2630C0}"/>
                </a:ext>
              </a:extLst>
            </p:cNvPr>
            <p:cNvSpPr/>
            <p:nvPr/>
          </p:nvSpPr>
          <p:spPr>
            <a:xfrm>
              <a:off x="6333225" y="2712375"/>
              <a:ext cx="900" cy="3000"/>
            </a:xfrm>
            <a:custGeom>
              <a:avLst/>
              <a:gdLst/>
              <a:ahLst/>
              <a:cxnLst/>
              <a:rect l="l" t="t" r="r" b="b"/>
              <a:pathLst>
                <a:path w="36" h="120" extrusionOk="0">
                  <a:moveTo>
                    <a:pt x="0" y="0"/>
                  </a:moveTo>
                  <a:cubicBezTo>
                    <a:pt x="0" y="36"/>
                    <a:pt x="12" y="72"/>
                    <a:pt x="12" y="119"/>
                  </a:cubicBezTo>
                  <a:cubicBezTo>
                    <a:pt x="12" y="72"/>
                    <a:pt x="36" y="60"/>
                    <a:pt x="0"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39" name="Google Shape;4758;p60">
              <a:extLst>
                <a:ext uri="{FF2B5EF4-FFF2-40B4-BE49-F238E27FC236}">
                  <a16:creationId xmlns:a16="http://schemas.microsoft.com/office/drawing/2014/main" id="{D91F016B-C957-DBAC-DBC8-DF9929BE7F48}"/>
                </a:ext>
              </a:extLst>
            </p:cNvPr>
            <p:cNvSpPr/>
            <p:nvPr/>
          </p:nvSpPr>
          <p:spPr>
            <a:xfrm>
              <a:off x="6355250" y="2697650"/>
              <a:ext cx="425" cy="150"/>
            </a:xfrm>
            <a:custGeom>
              <a:avLst/>
              <a:gdLst/>
              <a:ahLst/>
              <a:cxnLst/>
              <a:rect l="l" t="t" r="r" b="b"/>
              <a:pathLst>
                <a:path w="17" h="6" extrusionOk="0">
                  <a:moveTo>
                    <a:pt x="14" y="1"/>
                  </a:moveTo>
                  <a:cubicBezTo>
                    <a:pt x="12" y="1"/>
                    <a:pt x="8" y="2"/>
                    <a:pt x="0" y="6"/>
                  </a:cubicBezTo>
                  <a:cubicBezTo>
                    <a:pt x="8" y="6"/>
                    <a:pt x="16" y="1"/>
                    <a:pt x="14"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40" name="Google Shape;4759;p60">
              <a:extLst>
                <a:ext uri="{FF2B5EF4-FFF2-40B4-BE49-F238E27FC236}">
                  <a16:creationId xmlns:a16="http://schemas.microsoft.com/office/drawing/2014/main" id="{D56093A5-1F7E-5F4C-E2F0-1E11D5257FBA}"/>
                </a:ext>
              </a:extLst>
            </p:cNvPr>
            <p:cNvSpPr/>
            <p:nvPr/>
          </p:nvSpPr>
          <p:spPr>
            <a:xfrm>
              <a:off x="6360700" y="2700450"/>
              <a:ext cx="325" cy="425"/>
            </a:xfrm>
            <a:custGeom>
              <a:avLst/>
              <a:gdLst/>
              <a:ahLst/>
              <a:cxnLst/>
              <a:rect l="l" t="t" r="r" b="b"/>
              <a:pathLst>
                <a:path w="13" h="17" extrusionOk="0">
                  <a:moveTo>
                    <a:pt x="9" y="1"/>
                  </a:moveTo>
                  <a:lnTo>
                    <a:pt x="9" y="1"/>
                  </a:lnTo>
                  <a:cubicBezTo>
                    <a:pt x="1" y="1"/>
                    <a:pt x="9" y="17"/>
                    <a:pt x="11" y="17"/>
                  </a:cubicBezTo>
                  <a:cubicBezTo>
                    <a:pt x="13" y="17"/>
                    <a:pt x="13" y="13"/>
                    <a:pt x="9"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41" name="Google Shape;4760;p60">
              <a:extLst>
                <a:ext uri="{FF2B5EF4-FFF2-40B4-BE49-F238E27FC236}">
                  <a16:creationId xmlns:a16="http://schemas.microsoft.com/office/drawing/2014/main" id="{3378DEA3-D931-81A6-A34E-5DF52AC6C23D}"/>
                </a:ext>
              </a:extLst>
            </p:cNvPr>
            <p:cNvSpPr/>
            <p:nvPr/>
          </p:nvSpPr>
          <p:spPr>
            <a:xfrm>
              <a:off x="6356825" y="2699775"/>
              <a:ext cx="825" cy="425"/>
            </a:xfrm>
            <a:custGeom>
              <a:avLst/>
              <a:gdLst/>
              <a:ahLst/>
              <a:cxnLst/>
              <a:rect l="l" t="t" r="r" b="b"/>
              <a:pathLst>
                <a:path w="33" h="17" extrusionOk="0">
                  <a:moveTo>
                    <a:pt x="3" y="0"/>
                  </a:moveTo>
                  <a:cubicBezTo>
                    <a:pt x="1" y="0"/>
                    <a:pt x="25" y="16"/>
                    <a:pt x="33" y="16"/>
                  </a:cubicBezTo>
                  <a:cubicBezTo>
                    <a:pt x="13" y="4"/>
                    <a:pt x="5" y="0"/>
                    <a:pt x="3"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42" name="Google Shape;4761;p60">
              <a:extLst>
                <a:ext uri="{FF2B5EF4-FFF2-40B4-BE49-F238E27FC236}">
                  <a16:creationId xmlns:a16="http://schemas.microsoft.com/office/drawing/2014/main" id="{7F45A938-3160-E835-587D-51B83ADEC1DB}"/>
                </a:ext>
              </a:extLst>
            </p:cNvPr>
            <p:cNvSpPr/>
            <p:nvPr/>
          </p:nvSpPr>
          <p:spPr>
            <a:xfrm>
              <a:off x="6357625" y="2699750"/>
              <a:ext cx="325" cy="450"/>
            </a:xfrm>
            <a:custGeom>
              <a:avLst/>
              <a:gdLst/>
              <a:ahLst/>
              <a:cxnLst/>
              <a:rect l="l" t="t" r="r" b="b"/>
              <a:pathLst>
                <a:path w="13" h="18" extrusionOk="0">
                  <a:moveTo>
                    <a:pt x="5" y="0"/>
                  </a:moveTo>
                  <a:cubicBezTo>
                    <a:pt x="1" y="0"/>
                    <a:pt x="1" y="9"/>
                    <a:pt x="1" y="17"/>
                  </a:cubicBezTo>
                  <a:cubicBezTo>
                    <a:pt x="1" y="5"/>
                    <a:pt x="13" y="5"/>
                    <a:pt x="13" y="5"/>
                  </a:cubicBezTo>
                  <a:cubicBezTo>
                    <a:pt x="9" y="2"/>
                    <a:pt x="7" y="0"/>
                    <a:pt x="5"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43" name="Google Shape;4762;p60">
              <a:extLst>
                <a:ext uri="{FF2B5EF4-FFF2-40B4-BE49-F238E27FC236}">
                  <a16:creationId xmlns:a16="http://schemas.microsoft.com/office/drawing/2014/main" id="{EB188D77-ADE2-6796-A521-6C7392C08C0C}"/>
                </a:ext>
              </a:extLst>
            </p:cNvPr>
            <p:cNvSpPr/>
            <p:nvPr/>
          </p:nvSpPr>
          <p:spPr>
            <a:xfrm>
              <a:off x="6353000" y="2698750"/>
              <a:ext cx="750" cy="950"/>
            </a:xfrm>
            <a:custGeom>
              <a:avLst/>
              <a:gdLst/>
              <a:ahLst/>
              <a:cxnLst/>
              <a:rect l="l" t="t" r="r" b="b"/>
              <a:pathLst>
                <a:path w="30" h="38" extrusionOk="0">
                  <a:moveTo>
                    <a:pt x="13" y="0"/>
                  </a:moveTo>
                  <a:cubicBezTo>
                    <a:pt x="5" y="0"/>
                    <a:pt x="1" y="38"/>
                    <a:pt x="11" y="38"/>
                  </a:cubicBezTo>
                  <a:cubicBezTo>
                    <a:pt x="13" y="38"/>
                    <a:pt x="16" y="36"/>
                    <a:pt x="19" y="33"/>
                  </a:cubicBezTo>
                  <a:cubicBezTo>
                    <a:pt x="29" y="33"/>
                    <a:pt x="13" y="7"/>
                    <a:pt x="16" y="7"/>
                  </a:cubicBezTo>
                  <a:lnTo>
                    <a:pt x="16" y="7"/>
                  </a:lnTo>
                  <a:cubicBezTo>
                    <a:pt x="16" y="7"/>
                    <a:pt x="17" y="8"/>
                    <a:pt x="19" y="9"/>
                  </a:cubicBezTo>
                  <a:cubicBezTo>
                    <a:pt x="17" y="3"/>
                    <a:pt x="15" y="0"/>
                    <a:pt x="13"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44" name="Google Shape;4763;p60">
              <a:extLst>
                <a:ext uri="{FF2B5EF4-FFF2-40B4-BE49-F238E27FC236}">
                  <a16:creationId xmlns:a16="http://schemas.microsoft.com/office/drawing/2014/main" id="{C1F73F7B-AB5E-8076-CDC5-7D63CCC4564B}"/>
                </a:ext>
              </a:extLst>
            </p:cNvPr>
            <p:cNvSpPr/>
            <p:nvPr/>
          </p:nvSpPr>
          <p:spPr>
            <a:xfrm>
              <a:off x="6357725" y="2701375"/>
              <a:ext cx="225" cy="925"/>
            </a:xfrm>
            <a:custGeom>
              <a:avLst/>
              <a:gdLst/>
              <a:ahLst/>
              <a:cxnLst/>
              <a:rect l="l" t="t" r="r" b="b"/>
              <a:pathLst>
                <a:path w="9" h="37" extrusionOk="0">
                  <a:moveTo>
                    <a:pt x="6" y="1"/>
                  </a:moveTo>
                  <a:lnTo>
                    <a:pt x="6" y="1"/>
                  </a:lnTo>
                  <a:cubicBezTo>
                    <a:pt x="4" y="1"/>
                    <a:pt x="1" y="36"/>
                    <a:pt x="7" y="36"/>
                  </a:cubicBezTo>
                  <a:cubicBezTo>
                    <a:pt x="7" y="36"/>
                    <a:pt x="8" y="36"/>
                    <a:pt x="9" y="35"/>
                  </a:cubicBezTo>
                  <a:cubicBezTo>
                    <a:pt x="9" y="10"/>
                    <a:pt x="7" y="1"/>
                    <a:pt x="6"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45" name="Google Shape;4764;p60">
              <a:extLst>
                <a:ext uri="{FF2B5EF4-FFF2-40B4-BE49-F238E27FC236}">
                  <a16:creationId xmlns:a16="http://schemas.microsoft.com/office/drawing/2014/main" id="{6A73259C-FEC4-BDF9-A4D6-7517F349293E}"/>
                </a:ext>
              </a:extLst>
            </p:cNvPr>
            <p:cNvSpPr/>
            <p:nvPr/>
          </p:nvSpPr>
          <p:spPr>
            <a:xfrm>
              <a:off x="6355850" y="2702250"/>
              <a:ext cx="1200" cy="325"/>
            </a:xfrm>
            <a:custGeom>
              <a:avLst/>
              <a:gdLst/>
              <a:ahLst/>
              <a:cxnLst/>
              <a:rect l="l" t="t" r="r" b="b"/>
              <a:pathLst>
                <a:path w="48" h="13" extrusionOk="0">
                  <a:moveTo>
                    <a:pt x="0" y="12"/>
                  </a:moveTo>
                  <a:cubicBezTo>
                    <a:pt x="48" y="0"/>
                    <a:pt x="0" y="12"/>
                    <a:pt x="0" y="12"/>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46" name="Google Shape;4765;p60">
              <a:extLst>
                <a:ext uri="{FF2B5EF4-FFF2-40B4-BE49-F238E27FC236}">
                  <a16:creationId xmlns:a16="http://schemas.microsoft.com/office/drawing/2014/main" id="{E7FB355D-5CC4-8F0B-404E-5B413D955BFE}"/>
                </a:ext>
              </a:extLst>
            </p:cNvPr>
            <p:cNvSpPr/>
            <p:nvPr/>
          </p:nvSpPr>
          <p:spPr>
            <a:xfrm>
              <a:off x="6356725" y="2702250"/>
              <a:ext cx="925" cy="925"/>
            </a:xfrm>
            <a:custGeom>
              <a:avLst/>
              <a:gdLst/>
              <a:ahLst/>
              <a:cxnLst/>
              <a:rect l="l" t="t" r="r" b="b"/>
              <a:pathLst>
                <a:path w="37" h="37" extrusionOk="0">
                  <a:moveTo>
                    <a:pt x="25" y="12"/>
                  </a:moveTo>
                  <a:cubicBezTo>
                    <a:pt x="1" y="36"/>
                    <a:pt x="37" y="0"/>
                    <a:pt x="25" y="12"/>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47" name="Google Shape;4766;p60">
              <a:extLst>
                <a:ext uri="{FF2B5EF4-FFF2-40B4-BE49-F238E27FC236}">
                  <a16:creationId xmlns:a16="http://schemas.microsoft.com/office/drawing/2014/main" id="{9EF758BF-8933-561B-B1B2-C34541A5E392}"/>
                </a:ext>
              </a:extLst>
            </p:cNvPr>
            <p:cNvSpPr/>
            <p:nvPr/>
          </p:nvSpPr>
          <p:spPr>
            <a:xfrm>
              <a:off x="6350475" y="2704550"/>
              <a:ext cx="700" cy="200"/>
            </a:xfrm>
            <a:custGeom>
              <a:avLst/>
              <a:gdLst/>
              <a:ahLst/>
              <a:cxnLst/>
              <a:rect l="l" t="t" r="r" b="b"/>
              <a:pathLst>
                <a:path w="28" h="8" extrusionOk="0">
                  <a:moveTo>
                    <a:pt x="20" y="0"/>
                  </a:moveTo>
                  <a:cubicBezTo>
                    <a:pt x="17" y="0"/>
                    <a:pt x="11" y="1"/>
                    <a:pt x="1" y="4"/>
                  </a:cubicBezTo>
                  <a:cubicBezTo>
                    <a:pt x="1" y="6"/>
                    <a:pt x="3" y="7"/>
                    <a:pt x="6" y="7"/>
                  </a:cubicBezTo>
                  <a:cubicBezTo>
                    <a:pt x="14" y="7"/>
                    <a:pt x="28" y="0"/>
                    <a:pt x="20"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48" name="Google Shape;4767;p60">
              <a:extLst>
                <a:ext uri="{FF2B5EF4-FFF2-40B4-BE49-F238E27FC236}">
                  <a16:creationId xmlns:a16="http://schemas.microsoft.com/office/drawing/2014/main" id="{6B7FEF2A-2AA5-7A84-81B1-4EA51E9DC118}"/>
                </a:ext>
              </a:extLst>
            </p:cNvPr>
            <p:cNvSpPr/>
            <p:nvPr/>
          </p:nvSpPr>
          <p:spPr>
            <a:xfrm>
              <a:off x="6352875" y="2705225"/>
              <a:ext cx="300" cy="1225"/>
            </a:xfrm>
            <a:custGeom>
              <a:avLst/>
              <a:gdLst/>
              <a:ahLst/>
              <a:cxnLst/>
              <a:rect l="l" t="t" r="r" b="b"/>
              <a:pathLst>
                <a:path w="12" h="49" extrusionOk="0">
                  <a:moveTo>
                    <a:pt x="12" y="48"/>
                  </a:moveTo>
                  <a:cubicBezTo>
                    <a:pt x="0" y="0"/>
                    <a:pt x="0" y="0"/>
                    <a:pt x="12" y="48"/>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49" name="Google Shape;4768;p60">
              <a:extLst>
                <a:ext uri="{FF2B5EF4-FFF2-40B4-BE49-F238E27FC236}">
                  <a16:creationId xmlns:a16="http://schemas.microsoft.com/office/drawing/2014/main" id="{FA2665B8-9533-266B-3F89-2746FEC50090}"/>
                </a:ext>
              </a:extLst>
            </p:cNvPr>
            <p:cNvSpPr/>
            <p:nvPr/>
          </p:nvSpPr>
          <p:spPr>
            <a:xfrm>
              <a:off x="6351675" y="2706725"/>
              <a:ext cx="925" cy="900"/>
            </a:xfrm>
            <a:custGeom>
              <a:avLst/>
              <a:gdLst/>
              <a:ahLst/>
              <a:cxnLst/>
              <a:rect l="l" t="t" r="r" b="b"/>
              <a:pathLst>
                <a:path w="37" h="36" extrusionOk="0">
                  <a:moveTo>
                    <a:pt x="12" y="0"/>
                  </a:moveTo>
                  <a:cubicBezTo>
                    <a:pt x="12" y="12"/>
                    <a:pt x="0" y="36"/>
                    <a:pt x="24" y="36"/>
                  </a:cubicBezTo>
                  <a:cubicBezTo>
                    <a:pt x="12" y="24"/>
                    <a:pt x="36" y="0"/>
                    <a:pt x="12"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50" name="Google Shape;4769;p60">
              <a:extLst>
                <a:ext uri="{FF2B5EF4-FFF2-40B4-BE49-F238E27FC236}">
                  <a16:creationId xmlns:a16="http://schemas.microsoft.com/office/drawing/2014/main" id="{9490DEE2-4CF4-B82A-6EC6-8D6360922886}"/>
                </a:ext>
              </a:extLst>
            </p:cNvPr>
            <p:cNvSpPr/>
            <p:nvPr/>
          </p:nvSpPr>
          <p:spPr>
            <a:xfrm>
              <a:off x="6343775" y="2706450"/>
              <a:ext cx="475" cy="1475"/>
            </a:xfrm>
            <a:custGeom>
              <a:avLst/>
              <a:gdLst/>
              <a:ahLst/>
              <a:cxnLst/>
              <a:rect l="l" t="t" r="r" b="b"/>
              <a:pathLst>
                <a:path w="19" h="59" extrusionOk="0">
                  <a:moveTo>
                    <a:pt x="1" y="0"/>
                  </a:moveTo>
                  <a:cubicBezTo>
                    <a:pt x="1" y="0"/>
                    <a:pt x="6" y="22"/>
                    <a:pt x="19" y="59"/>
                  </a:cubicBezTo>
                  <a:cubicBezTo>
                    <a:pt x="7" y="19"/>
                    <a:pt x="1" y="0"/>
                    <a:pt x="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51" name="Google Shape;4770;p60">
              <a:extLst>
                <a:ext uri="{FF2B5EF4-FFF2-40B4-BE49-F238E27FC236}">
                  <a16:creationId xmlns:a16="http://schemas.microsoft.com/office/drawing/2014/main" id="{DDB60B24-7D6B-D414-2286-7E8D54141792}"/>
                </a:ext>
              </a:extLst>
            </p:cNvPr>
            <p:cNvSpPr/>
            <p:nvPr/>
          </p:nvSpPr>
          <p:spPr>
            <a:xfrm>
              <a:off x="6338550" y="2712975"/>
              <a:ext cx="350" cy="1025"/>
            </a:xfrm>
            <a:custGeom>
              <a:avLst/>
              <a:gdLst/>
              <a:ahLst/>
              <a:cxnLst/>
              <a:rect l="l" t="t" r="r" b="b"/>
              <a:pathLst>
                <a:path w="14" h="41" extrusionOk="0">
                  <a:moveTo>
                    <a:pt x="14" y="0"/>
                  </a:moveTo>
                  <a:cubicBezTo>
                    <a:pt x="1" y="25"/>
                    <a:pt x="2" y="40"/>
                    <a:pt x="5" y="40"/>
                  </a:cubicBezTo>
                  <a:cubicBezTo>
                    <a:pt x="8" y="40"/>
                    <a:pt x="14" y="28"/>
                    <a:pt x="14"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52" name="Google Shape;4771;p60">
              <a:extLst>
                <a:ext uri="{FF2B5EF4-FFF2-40B4-BE49-F238E27FC236}">
                  <a16:creationId xmlns:a16="http://schemas.microsoft.com/office/drawing/2014/main" id="{6A5BC72F-6CE0-4D5A-F392-0149132C7253}"/>
                </a:ext>
              </a:extLst>
            </p:cNvPr>
            <p:cNvSpPr/>
            <p:nvPr/>
          </p:nvSpPr>
          <p:spPr>
            <a:xfrm>
              <a:off x="6315075" y="2721300"/>
              <a:ext cx="800" cy="675"/>
            </a:xfrm>
            <a:custGeom>
              <a:avLst/>
              <a:gdLst/>
              <a:ahLst/>
              <a:cxnLst/>
              <a:rect l="l" t="t" r="r" b="b"/>
              <a:pathLst>
                <a:path w="32" h="27" extrusionOk="0">
                  <a:moveTo>
                    <a:pt x="0" y="0"/>
                  </a:moveTo>
                  <a:cubicBezTo>
                    <a:pt x="20" y="20"/>
                    <a:pt x="28" y="27"/>
                    <a:pt x="29" y="27"/>
                  </a:cubicBezTo>
                  <a:cubicBezTo>
                    <a:pt x="32" y="27"/>
                    <a:pt x="8" y="0"/>
                    <a:pt x="0"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53" name="Google Shape;4772;p60">
              <a:extLst>
                <a:ext uri="{FF2B5EF4-FFF2-40B4-BE49-F238E27FC236}">
                  <a16:creationId xmlns:a16="http://schemas.microsoft.com/office/drawing/2014/main" id="{9D8157DB-9FD1-7794-C1DF-57DBBE8C5266}"/>
                </a:ext>
              </a:extLst>
            </p:cNvPr>
            <p:cNvSpPr/>
            <p:nvPr/>
          </p:nvSpPr>
          <p:spPr>
            <a:xfrm>
              <a:off x="6309850" y="2721200"/>
              <a:ext cx="175" cy="725"/>
            </a:xfrm>
            <a:custGeom>
              <a:avLst/>
              <a:gdLst/>
              <a:ahLst/>
              <a:cxnLst/>
              <a:rect l="l" t="t" r="r" b="b"/>
              <a:pathLst>
                <a:path w="7" h="29" extrusionOk="0">
                  <a:moveTo>
                    <a:pt x="2" y="1"/>
                  </a:moveTo>
                  <a:lnTo>
                    <a:pt x="2" y="1"/>
                  </a:lnTo>
                  <a:cubicBezTo>
                    <a:pt x="1" y="1"/>
                    <a:pt x="2" y="8"/>
                    <a:pt x="7" y="28"/>
                  </a:cubicBezTo>
                  <a:cubicBezTo>
                    <a:pt x="7" y="14"/>
                    <a:pt x="3" y="1"/>
                    <a:pt x="2"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54" name="Google Shape;4773;p60">
              <a:extLst>
                <a:ext uri="{FF2B5EF4-FFF2-40B4-BE49-F238E27FC236}">
                  <a16:creationId xmlns:a16="http://schemas.microsoft.com/office/drawing/2014/main" id="{04138B09-67DF-5EC8-6C26-4F2944029150}"/>
                </a:ext>
              </a:extLst>
            </p:cNvPr>
            <p:cNvSpPr/>
            <p:nvPr/>
          </p:nvSpPr>
          <p:spPr>
            <a:xfrm>
              <a:off x="6305725" y="2723600"/>
              <a:ext cx="725" cy="700"/>
            </a:xfrm>
            <a:custGeom>
              <a:avLst/>
              <a:gdLst/>
              <a:ahLst/>
              <a:cxnLst/>
              <a:rect l="l" t="t" r="r" b="b"/>
              <a:pathLst>
                <a:path w="29" h="28" extrusionOk="0">
                  <a:moveTo>
                    <a:pt x="3" y="1"/>
                  </a:moveTo>
                  <a:cubicBezTo>
                    <a:pt x="1" y="1"/>
                    <a:pt x="1" y="7"/>
                    <a:pt x="5" y="27"/>
                  </a:cubicBezTo>
                  <a:cubicBezTo>
                    <a:pt x="14" y="27"/>
                    <a:pt x="16" y="20"/>
                    <a:pt x="23" y="17"/>
                  </a:cubicBezTo>
                  <a:lnTo>
                    <a:pt x="23" y="17"/>
                  </a:lnTo>
                  <a:cubicBezTo>
                    <a:pt x="24" y="17"/>
                    <a:pt x="24" y="17"/>
                    <a:pt x="25" y="17"/>
                  </a:cubicBezTo>
                  <a:cubicBezTo>
                    <a:pt x="26" y="17"/>
                    <a:pt x="28" y="17"/>
                    <a:pt x="29" y="16"/>
                  </a:cubicBezTo>
                  <a:lnTo>
                    <a:pt x="29" y="16"/>
                  </a:lnTo>
                  <a:cubicBezTo>
                    <a:pt x="26" y="16"/>
                    <a:pt x="24" y="16"/>
                    <a:pt x="23" y="17"/>
                  </a:cubicBezTo>
                  <a:lnTo>
                    <a:pt x="23" y="17"/>
                  </a:lnTo>
                  <a:cubicBezTo>
                    <a:pt x="16" y="14"/>
                    <a:pt x="7" y="1"/>
                    <a:pt x="3"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55" name="Google Shape;4774;p60">
              <a:extLst>
                <a:ext uri="{FF2B5EF4-FFF2-40B4-BE49-F238E27FC236}">
                  <a16:creationId xmlns:a16="http://schemas.microsoft.com/office/drawing/2014/main" id="{88E35C97-4E03-AE27-EC48-69DC578A04B7}"/>
                </a:ext>
              </a:extLst>
            </p:cNvPr>
            <p:cNvSpPr/>
            <p:nvPr/>
          </p:nvSpPr>
          <p:spPr>
            <a:xfrm>
              <a:off x="6369225" y="2714250"/>
              <a:ext cx="1525" cy="1200"/>
            </a:xfrm>
            <a:custGeom>
              <a:avLst/>
              <a:gdLst/>
              <a:ahLst/>
              <a:cxnLst/>
              <a:rect l="l" t="t" r="r" b="b"/>
              <a:pathLst>
                <a:path w="61" h="48" extrusionOk="0">
                  <a:moveTo>
                    <a:pt x="50" y="0"/>
                  </a:moveTo>
                  <a:cubicBezTo>
                    <a:pt x="41" y="0"/>
                    <a:pt x="28" y="45"/>
                    <a:pt x="7" y="45"/>
                  </a:cubicBezTo>
                  <a:cubicBezTo>
                    <a:pt x="5" y="45"/>
                    <a:pt x="3" y="45"/>
                    <a:pt x="1" y="44"/>
                  </a:cubicBezTo>
                  <a:lnTo>
                    <a:pt x="1" y="44"/>
                  </a:lnTo>
                  <a:cubicBezTo>
                    <a:pt x="3" y="47"/>
                    <a:pt x="7" y="48"/>
                    <a:pt x="12" y="48"/>
                  </a:cubicBezTo>
                  <a:cubicBezTo>
                    <a:pt x="30" y="48"/>
                    <a:pt x="60" y="32"/>
                    <a:pt x="60" y="32"/>
                  </a:cubicBezTo>
                  <a:cubicBezTo>
                    <a:pt x="57" y="9"/>
                    <a:pt x="54" y="0"/>
                    <a:pt x="50"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56" name="Google Shape;4775;p60">
              <a:extLst>
                <a:ext uri="{FF2B5EF4-FFF2-40B4-BE49-F238E27FC236}">
                  <a16:creationId xmlns:a16="http://schemas.microsoft.com/office/drawing/2014/main" id="{FA4FCD50-B26D-2522-DEB3-F83B99EBC20E}"/>
                </a:ext>
              </a:extLst>
            </p:cNvPr>
            <p:cNvSpPr/>
            <p:nvPr/>
          </p:nvSpPr>
          <p:spPr>
            <a:xfrm>
              <a:off x="6369225" y="2715350"/>
              <a:ext cx="425" cy="425"/>
            </a:xfrm>
            <a:custGeom>
              <a:avLst/>
              <a:gdLst/>
              <a:ahLst/>
              <a:cxnLst/>
              <a:rect l="l" t="t" r="r" b="b"/>
              <a:pathLst>
                <a:path w="17" h="17" extrusionOk="0">
                  <a:moveTo>
                    <a:pt x="1" y="0"/>
                  </a:moveTo>
                  <a:lnTo>
                    <a:pt x="1" y="0"/>
                  </a:lnTo>
                  <a:cubicBezTo>
                    <a:pt x="9" y="12"/>
                    <a:pt x="13" y="16"/>
                    <a:pt x="14" y="16"/>
                  </a:cubicBezTo>
                  <a:cubicBezTo>
                    <a:pt x="17" y="16"/>
                    <a:pt x="9" y="0"/>
                    <a:pt x="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57" name="Google Shape;4776;p60">
              <a:extLst>
                <a:ext uri="{FF2B5EF4-FFF2-40B4-BE49-F238E27FC236}">
                  <a16:creationId xmlns:a16="http://schemas.microsoft.com/office/drawing/2014/main" id="{158B35F4-C024-C5A0-A1C3-A6152ECEC79A}"/>
                </a:ext>
              </a:extLst>
            </p:cNvPr>
            <p:cNvSpPr/>
            <p:nvPr/>
          </p:nvSpPr>
          <p:spPr>
            <a:xfrm>
              <a:off x="6366600" y="2713200"/>
              <a:ext cx="275" cy="300"/>
            </a:xfrm>
            <a:custGeom>
              <a:avLst/>
              <a:gdLst/>
              <a:ahLst/>
              <a:cxnLst/>
              <a:rect l="l" t="t" r="r" b="b"/>
              <a:pathLst>
                <a:path w="11" h="12" extrusionOk="0">
                  <a:moveTo>
                    <a:pt x="6" y="0"/>
                  </a:moveTo>
                  <a:cubicBezTo>
                    <a:pt x="1" y="0"/>
                    <a:pt x="0" y="11"/>
                    <a:pt x="4" y="11"/>
                  </a:cubicBezTo>
                  <a:cubicBezTo>
                    <a:pt x="5" y="11"/>
                    <a:pt x="8" y="9"/>
                    <a:pt x="11" y="3"/>
                  </a:cubicBezTo>
                  <a:cubicBezTo>
                    <a:pt x="9" y="1"/>
                    <a:pt x="7" y="0"/>
                    <a:pt x="6"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58" name="Google Shape;4777;p60">
              <a:extLst>
                <a:ext uri="{FF2B5EF4-FFF2-40B4-BE49-F238E27FC236}">
                  <a16:creationId xmlns:a16="http://schemas.microsoft.com/office/drawing/2014/main" id="{A193F4AF-B032-EC0E-9E7F-CB0826EF50DD}"/>
                </a:ext>
              </a:extLst>
            </p:cNvPr>
            <p:cNvSpPr/>
            <p:nvPr/>
          </p:nvSpPr>
          <p:spPr>
            <a:xfrm>
              <a:off x="6366550" y="2713250"/>
              <a:ext cx="325" cy="625"/>
            </a:xfrm>
            <a:custGeom>
              <a:avLst/>
              <a:gdLst/>
              <a:ahLst/>
              <a:cxnLst/>
              <a:rect l="l" t="t" r="r" b="b"/>
              <a:pathLst>
                <a:path w="13" h="25" extrusionOk="0">
                  <a:moveTo>
                    <a:pt x="13" y="1"/>
                  </a:moveTo>
                  <a:cubicBezTo>
                    <a:pt x="13" y="1"/>
                    <a:pt x="1" y="25"/>
                    <a:pt x="13"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59" name="Google Shape;4778;p60">
              <a:extLst>
                <a:ext uri="{FF2B5EF4-FFF2-40B4-BE49-F238E27FC236}">
                  <a16:creationId xmlns:a16="http://schemas.microsoft.com/office/drawing/2014/main" id="{A6C903F4-1511-7DD0-7FDA-C726E781260E}"/>
                </a:ext>
              </a:extLst>
            </p:cNvPr>
            <p:cNvSpPr/>
            <p:nvPr/>
          </p:nvSpPr>
          <p:spPr>
            <a:xfrm>
              <a:off x="6366750" y="2713125"/>
              <a:ext cx="325" cy="150"/>
            </a:xfrm>
            <a:custGeom>
              <a:avLst/>
              <a:gdLst/>
              <a:ahLst/>
              <a:cxnLst/>
              <a:rect l="l" t="t" r="r" b="b"/>
              <a:pathLst>
                <a:path w="13" h="6" extrusionOk="0">
                  <a:moveTo>
                    <a:pt x="2" y="1"/>
                  </a:moveTo>
                  <a:cubicBezTo>
                    <a:pt x="1" y="1"/>
                    <a:pt x="1" y="2"/>
                    <a:pt x="5" y="6"/>
                  </a:cubicBezTo>
                  <a:cubicBezTo>
                    <a:pt x="13" y="6"/>
                    <a:pt x="5" y="1"/>
                    <a:pt x="2"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60" name="Google Shape;4779;p60">
              <a:extLst>
                <a:ext uri="{FF2B5EF4-FFF2-40B4-BE49-F238E27FC236}">
                  <a16:creationId xmlns:a16="http://schemas.microsoft.com/office/drawing/2014/main" id="{7AF29662-CF93-0425-D83A-1B99DD1F51E9}"/>
                </a:ext>
              </a:extLst>
            </p:cNvPr>
            <p:cNvSpPr/>
            <p:nvPr/>
          </p:nvSpPr>
          <p:spPr>
            <a:xfrm>
              <a:off x="6365375" y="2713175"/>
              <a:ext cx="200" cy="800"/>
            </a:xfrm>
            <a:custGeom>
              <a:avLst/>
              <a:gdLst/>
              <a:ahLst/>
              <a:cxnLst/>
              <a:rect l="l" t="t" r="r" b="b"/>
              <a:pathLst>
                <a:path w="8" h="32" extrusionOk="0">
                  <a:moveTo>
                    <a:pt x="3" y="0"/>
                  </a:moveTo>
                  <a:cubicBezTo>
                    <a:pt x="3" y="0"/>
                    <a:pt x="2" y="1"/>
                    <a:pt x="0" y="4"/>
                  </a:cubicBezTo>
                  <a:cubicBezTo>
                    <a:pt x="0" y="24"/>
                    <a:pt x="1" y="31"/>
                    <a:pt x="2" y="31"/>
                  </a:cubicBezTo>
                  <a:cubicBezTo>
                    <a:pt x="5" y="31"/>
                    <a:pt x="8" y="0"/>
                    <a:pt x="3"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61" name="Google Shape;4780;p60">
              <a:extLst>
                <a:ext uri="{FF2B5EF4-FFF2-40B4-BE49-F238E27FC236}">
                  <a16:creationId xmlns:a16="http://schemas.microsoft.com/office/drawing/2014/main" id="{2A7D5883-3249-0E08-B78A-D9A53DEE7DE4}"/>
                </a:ext>
              </a:extLst>
            </p:cNvPr>
            <p:cNvSpPr/>
            <p:nvPr/>
          </p:nvSpPr>
          <p:spPr>
            <a:xfrm>
              <a:off x="6365950" y="2714750"/>
              <a:ext cx="25" cy="325"/>
            </a:xfrm>
            <a:custGeom>
              <a:avLst/>
              <a:gdLst/>
              <a:ahLst/>
              <a:cxnLst/>
              <a:rect l="l" t="t" r="r" b="b"/>
              <a:pathLst>
                <a:path w="1" h="13" extrusionOk="0">
                  <a:moveTo>
                    <a:pt x="1" y="12"/>
                  </a:moveTo>
                  <a:lnTo>
                    <a:pt x="1" y="0"/>
                  </a:lnTo>
                  <a:cubicBezTo>
                    <a:pt x="1" y="0"/>
                    <a:pt x="1" y="0"/>
                    <a:pt x="1" y="12"/>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62" name="Google Shape;4781;p60">
              <a:extLst>
                <a:ext uri="{FF2B5EF4-FFF2-40B4-BE49-F238E27FC236}">
                  <a16:creationId xmlns:a16="http://schemas.microsoft.com/office/drawing/2014/main" id="{88F1218E-7E1D-E3F0-561A-0807FAB97DC0}"/>
                </a:ext>
              </a:extLst>
            </p:cNvPr>
            <p:cNvSpPr/>
            <p:nvPr/>
          </p:nvSpPr>
          <p:spPr>
            <a:xfrm>
              <a:off x="6366025" y="2714450"/>
              <a:ext cx="250" cy="600"/>
            </a:xfrm>
            <a:custGeom>
              <a:avLst/>
              <a:gdLst/>
              <a:ahLst/>
              <a:cxnLst/>
              <a:rect l="l" t="t" r="r" b="b"/>
              <a:pathLst>
                <a:path w="10" h="24" extrusionOk="0">
                  <a:moveTo>
                    <a:pt x="10" y="1"/>
                  </a:moveTo>
                  <a:cubicBezTo>
                    <a:pt x="3" y="14"/>
                    <a:pt x="0" y="23"/>
                    <a:pt x="1" y="23"/>
                  </a:cubicBezTo>
                  <a:cubicBezTo>
                    <a:pt x="2" y="23"/>
                    <a:pt x="5" y="17"/>
                    <a:pt x="10"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63" name="Google Shape;4782;p60">
              <a:extLst>
                <a:ext uri="{FF2B5EF4-FFF2-40B4-BE49-F238E27FC236}">
                  <a16:creationId xmlns:a16="http://schemas.microsoft.com/office/drawing/2014/main" id="{D03BF8B7-3AB2-5BA5-AB20-BD08A9ADBA73}"/>
                </a:ext>
              </a:extLst>
            </p:cNvPr>
            <p:cNvSpPr/>
            <p:nvPr/>
          </p:nvSpPr>
          <p:spPr>
            <a:xfrm>
              <a:off x="6366550" y="2714250"/>
              <a:ext cx="775" cy="825"/>
            </a:xfrm>
            <a:custGeom>
              <a:avLst/>
              <a:gdLst/>
              <a:ahLst/>
              <a:cxnLst/>
              <a:rect l="l" t="t" r="r" b="b"/>
              <a:pathLst>
                <a:path w="31" h="33" extrusionOk="0">
                  <a:moveTo>
                    <a:pt x="16" y="1"/>
                  </a:moveTo>
                  <a:cubicBezTo>
                    <a:pt x="12" y="1"/>
                    <a:pt x="7" y="3"/>
                    <a:pt x="1" y="9"/>
                  </a:cubicBezTo>
                  <a:cubicBezTo>
                    <a:pt x="13" y="9"/>
                    <a:pt x="25" y="9"/>
                    <a:pt x="13" y="32"/>
                  </a:cubicBezTo>
                  <a:cubicBezTo>
                    <a:pt x="31" y="23"/>
                    <a:pt x="28" y="1"/>
                    <a:pt x="16"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64" name="Google Shape;4783;p60">
              <a:extLst>
                <a:ext uri="{FF2B5EF4-FFF2-40B4-BE49-F238E27FC236}">
                  <a16:creationId xmlns:a16="http://schemas.microsoft.com/office/drawing/2014/main" id="{C123F866-9E56-43BD-4475-853780EAAE51}"/>
                </a:ext>
              </a:extLst>
            </p:cNvPr>
            <p:cNvSpPr/>
            <p:nvPr/>
          </p:nvSpPr>
          <p:spPr>
            <a:xfrm>
              <a:off x="6369525" y="2716250"/>
              <a:ext cx="1225" cy="300"/>
            </a:xfrm>
            <a:custGeom>
              <a:avLst/>
              <a:gdLst/>
              <a:ahLst/>
              <a:cxnLst/>
              <a:rect l="l" t="t" r="r" b="b"/>
              <a:pathLst>
                <a:path w="49" h="12" extrusionOk="0">
                  <a:moveTo>
                    <a:pt x="1" y="12"/>
                  </a:moveTo>
                  <a:cubicBezTo>
                    <a:pt x="48" y="0"/>
                    <a:pt x="1" y="12"/>
                    <a:pt x="1" y="12"/>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65" name="Google Shape;4784;p60">
              <a:extLst>
                <a:ext uri="{FF2B5EF4-FFF2-40B4-BE49-F238E27FC236}">
                  <a16:creationId xmlns:a16="http://schemas.microsoft.com/office/drawing/2014/main" id="{49BC1D6E-32CA-5982-3D02-0938D7EE835F}"/>
                </a:ext>
              </a:extLst>
            </p:cNvPr>
            <p:cNvSpPr/>
            <p:nvPr/>
          </p:nvSpPr>
          <p:spPr>
            <a:xfrm>
              <a:off x="6363325" y="2714525"/>
              <a:ext cx="1275" cy="550"/>
            </a:xfrm>
            <a:custGeom>
              <a:avLst/>
              <a:gdLst/>
              <a:ahLst/>
              <a:cxnLst/>
              <a:rect l="l" t="t" r="r" b="b"/>
              <a:pathLst>
                <a:path w="51" h="22" extrusionOk="0">
                  <a:moveTo>
                    <a:pt x="3" y="0"/>
                  </a:moveTo>
                  <a:cubicBezTo>
                    <a:pt x="0" y="0"/>
                    <a:pt x="7" y="6"/>
                    <a:pt x="35" y="21"/>
                  </a:cubicBezTo>
                  <a:cubicBezTo>
                    <a:pt x="50" y="21"/>
                    <a:pt x="8" y="0"/>
                    <a:pt x="3"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66" name="Google Shape;4785;p60">
              <a:extLst>
                <a:ext uri="{FF2B5EF4-FFF2-40B4-BE49-F238E27FC236}">
                  <a16:creationId xmlns:a16="http://schemas.microsoft.com/office/drawing/2014/main" id="{F33A455A-A331-750A-8D5C-6826E4FC1C28}"/>
                </a:ext>
              </a:extLst>
            </p:cNvPr>
            <p:cNvSpPr/>
            <p:nvPr/>
          </p:nvSpPr>
          <p:spPr>
            <a:xfrm>
              <a:off x="6363875" y="2715350"/>
              <a:ext cx="325" cy="625"/>
            </a:xfrm>
            <a:custGeom>
              <a:avLst/>
              <a:gdLst/>
              <a:ahLst/>
              <a:cxnLst/>
              <a:rect l="l" t="t" r="r" b="b"/>
              <a:pathLst>
                <a:path w="13" h="25" extrusionOk="0">
                  <a:moveTo>
                    <a:pt x="13" y="0"/>
                  </a:moveTo>
                  <a:lnTo>
                    <a:pt x="1" y="24"/>
                  </a:lnTo>
                  <a:cubicBezTo>
                    <a:pt x="13" y="24"/>
                    <a:pt x="13" y="12"/>
                    <a:pt x="13"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67" name="Google Shape;4786;p60">
              <a:extLst>
                <a:ext uri="{FF2B5EF4-FFF2-40B4-BE49-F238E27FC236}">
                  <a16:creationId xmlns:a16="http://schemas.microsoft.com/office/drawing/2014/main" id="{6225501F-832B-6505-7D80-AF5B2C2091FA}"/>
                </a:ext>
              </a:extLst>
            </p:cNvPr>
            <p:cNvSpPr/>
            <p:nvPr/>
          </p:nvSpPr>
          <p:spPr>
            <a:xfrm>
              <a:off x="6366550" y="2714750"/>
              <a:ext cx="25" cy="1800"/>
            </a:xfrm>
            <a:custGeom>
              <a:avLst/>
              <a:gdLst/>
              <a:ahLst/>
              <a:cxnLst/>
              <a:rect l="l" t="t" r="r" b="b"/>
              <a:pathLst>
                <a:path w="1" h="72" extrusionOk="0">
                  <a:moveTo>
                    <a:pt x="1" y="72"/>
                  </a:moveTo>
                  <a:cubicBezTo>
                    <a:pt x="1" y="0"/>
                    <a:pt x="1" y="36"/>
                    <a:pt x="1" y="72"/>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68" name="Google Shape;4787;p60">
              <a:extLst>
                <a:ext uri="{FF2B5EF4-FFF2-40B4-BE49-F238E27FC236}">
                  <a16:creationId xmlns:a16="http://schemas.microsoft.com/office/drawing/2014/main" id="{2F7FD811-C4F5-A7BF-672B-93DA24EF25C3}"/>
                </a:ext>
              </a:extLst>
            </p:cNvPr>
            <p:cNvSpPr/>
            <p:nvPr/>
          </p:nvSpPr>
          <p:spPr>
            <a:xfrm>
              <a:off x="6361850" y="2714375"/>
              <a:ext cx="325" cy="1075"/>
            </a:xfrm>
            <a:custGeom>
              <a:avLst/>
              <a:gdLst/>
              <a:ahLst/>
              <a:cxnLst/>
              <a:rect l="l" t="t" r="r" b="b"/>
              <a:pathLst>
                <a:path w="13" h="43" extrusionOk="0">
                  <a:moveTo>
                    <a:pt x="2" y="1"/>
                  </a:moveTo>
                  <a:cubicBezTo>
                    <a:pt x="1" y="1"/>
                    <a:pt x="12" y="42"/>
                    <a:pt x="13" y="42"/>
                  </a:cubicBezTo>
                  <a:cubicBezTo>
                    <a:pt x="13" y="42"/>
                    <a:pt x="12" y="38"/>
                    <a:pt x="10" y="27"/>
                  </a:cubicBezTo>
                  <a:cubicBezTo>
                    <a:pt x="5" y="8"/>
                    <a:pt x="2" y="1"/>
                    <a:pt x="2"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69" name="Google Shape;4788;p60">
              <a:extLst>
                <a:ext uri="{FF2B5EF4-FFF2-40B4-BE49-F238E27FC236}">
                  <a16:creationId xmlns:a16="http://schemas.microsoft.com/office/drawing/2014/main" id="{3862A9D8-9D17-DE5F-03CE-CA095D23325D}"/>
                </a:ext>
              </a:extLst>
            </p:cNvPr>
            <p:cNvSpPr/>
            <p:nvPr/>
          </p:nvSpPr>
          <p:spPr>
            <a:xfrm>
              <a:off x="6360300" y="2714650"/>
              <a:ext cx="300" cy="1025"/>
            </a:xfrm>
            <a:custGeom>
              <a:avLst/>
              <a:gdLst/>
              <a:ahLst/>
              <a:cxnLst/>
              <a:rect l="l" t="t" r="r" b="b"/>
              <a:pathLst>
                <a:path w="12" h="41" extrusionOk="0">
                  <a:moveTo>
                    <a:pt x="9" y="0"/>
                  </a:moveTo>
                  <a:cubicBezTo>
                    <a:pt x="8" y="0"/>
                    <a:pt x="5" y="10"/>
                    <a:pt x="1" y="40"/>
                  </a:cubicBezTo>
                  <a:cubicBezTo>
                    <a:pt x="8" y="33"/>
                    <a:pt x="11" y="0"/>
                    <a:pt x="9"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70" name="Google Shape;4789;p60">
              <a:extLst>
                <a:ext uri="{FF2B5EF4-FFF2-40B4-BE49-F238E27FC236}">
                  <a16:creationId xmlns:a16="http://schemas.microsoft.com/office/drawing/2014/main" id="{015B1A28-8677-EB58-3C03-9BE18C5E01FB}"/>
                </a:ext>
              </a:extLst>
            </p:cNvPr>
            <p:cNvSpPr/>
            <p:nvPr/>
          </p:nvSpPr>
          <p:spPr>
            <a:xfrm>
              <a:off x="6362700" y="2715650"/>
              <a:ext cx="1200" cy="1500"/>
            </a:xfrm>
            <a:custGeom>
              <a:avLst/>
              <a:gdLst/>
              <a:ahLst/>
              <a:cxnLst/>
              <a:rect l="l" t="t" r="r" b="b"/>
              <a:pathLst>
                <a:path w="48" h="60" extrusionOk="0">
                  <a:moveTo>
                    <a:pt x="0" y="0"/>
                  </a:moveTo>
                  <a:cubicBezTo>
                    <a:pt x="48" y="60"/>
                    <a:pt x="0" y="0"/>
                    <a:pt x="0"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71" name="Google Shape;4790;p60">
              <a:extLst>
                <a:ext uri="{FF2B5EF4-FFF2-40B4-BE49-F238E27FC236}">
                  <a16:creationId xmlns:a16="http://schemas.microsoft.com/office/drawing/2014/main" id="{5AD44D12-497B-FD7D-43A3-BDB461CD9B30}"/>
                </a:ext>
              </a:extLst>
            </p:cNvPr>
            <p:cNvSpPr/>
            <p:nvPr/>
          </p:nvSpPr>
          <p:spPr>
            <a:xfrm>
              <a:off x="6362100" y="2716250"/>
              <a:ext cx="900" cy="300"/>
            </a:xfrm>
            <a:custGeom>
              <a:avLst/>
              <a:gdLst/>
              <a:ahLst/>
              <a:cxnLst/>
              <a:rect l="l" t="t" r="r" b="b"/>
              <a:pathLst>
                <a:path w="36" h="12" extrusionOk="0">
                  <a:moveTo>
                    <a:pt x="36" y="0"/>
                  </a:moveTo>
                  <a:cubicBezTo>
                    <a:pt x="36" y="0"/>
                    <a:pt x="0" y="12"/>
                    <a:pt x="36"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72" name="Google Shape;4791;p60">
              <a:extLst>
                <a:ext uri="{FF2B5EF4-FFF2-40B4-BE49-F238E27FC236}">
                  <a16:creationId xmlns:a16="http://schemas.microsoft.com/office/drawing/2014/main" id="{101ECEB5-E8F8-3809-7FFE-9FFB74E482AD}"/>
                </a:ext>
              </a:extLst>
            </p:cNvPr>
            <p:cNvSpPr/>
            <p:nvPr/>
          </p:nvSpPr>
          <p:spPr>
            <a:xfrm>
              <a:off x="6364775" y="2716250"/>
              <a:ext cx="925" cy="1500"/>
            </a:xfrm>
            <a:custGeom>
              <a:avLst/>
              <a:gdLst/>
              <a:ahLst/>
              <a:cxnLst/>
              <a:rect l="l" t="t" r="r" b="b"/>
              <a:pathLst>
                <a:path w="37" h="60" extrusionOk="0">
                  <a:moveTo>
                    <a:pt x="12" y="0"/>
                  </a:moveTo>
                  <a:cubicBezTo>
                    <a:pt x="12" y="24"/>
                    <a:pt x="0" y="48"/>
                    <a:pt x="36" y="60"/>
                  </a:cubicBezTo>
                  <a:cubicBezTo>
                    <a:pt x="36" y="36"/>
                    <a:pt x="12" y="24"/>
                    <a:pt x="12"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73" name="Google Shape;4792;p60">
              <a:extLst>
                <a:ext uri="{FF2B5EF4-FFF2-40B4-BE49-F238E27FC236}">
                  <a16:creationId xmlns:a16="http://schemas.microsoft.com/office/drawing/2014/main" id="{8CDC5683-5583-98BD-01DE-498242F08FD0}"/>
                </a:ext>
              </a:extLst>
            </p:cNvPr>
            <p:cNvSpPr/>
            <p:nvPr/>
          </p:nvSpPr>
          <p:spPr>
            <a:xfrm>
              <a:off x="6364025" y="2716250"/>
              <a:ext cx="175" cy="800"/>
            </a:xfrm>
            <a:custGeom>
              <a:avLst/>
              <a:gdLst/>
              <a:ahLst/>
              <a:cxnLst/>
              <a:rect l="l" t="t" r="r" b="b"/>
              <a:pathLst>
                <a:path w="7" h="32" extrusionOk="0">
                  <a:moveTo>
                    <a:pt x="7" y="0"/>
                  </a:moveTo>
                  <a:cubicBezTo>
                    <a:pt x="0" y="19"/>
                    <a:pt x="1" y="31"/>
                    <a:pt x="2" y="31"/>
                  </a:cubicBezTo>
                  <a:cubicBezTo>
                    <a:pt x="4" y="31"/>
                    <a:pt x="7" y="22"/>
                    <a:pt x="7"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74" name="Google Shape;4793;p60">
              <a:extLst>
                <a:ext uri="{FF2B5EF4-FFF2-40B4-BE49-F238E27FC236}">
                  <a16:creationId xmlns:a16="http://schemas.microsoft.com/office/drawing/2014/main" id="{41A7D714-E05D-673A-4167-329854E7DAD0}"/>
                </a:ext>
              </a:extLst>
            </p:cNvPr>
            <p:cNvSpPr/>
            <p:nvPr/>
          </p:nvSpPr>
          <p:spPr>
            <a:xfrm>
              <a:off x="6361200" y="2716700"/>
              <a:ext cx="300" cy="900"/>
            </a:xfrm>
            <a:custGeom>
              <a:avLst/>
              <a:gdLst/>
              <a:ahLst/>
              <a:cxnLst/>
              <a:rect l="l" t="t" r="r" b="b"/>
              <a:pathLst>
                <a:path w="12" h="36" extrusionOk="0">
                  <a:moveTo>
                    <a:pt x="8" y="1"/>
                  </a:moveTo>
                  <a:cubicBezTo>
                    <a:pt x="7" y="1"/>
                    <a:pt x="4" y="2"/>
                    <a:pt x="0" y="6"/>
                  </a:cubicBezTo>
                  <a:cubicBezTo>
                    <a:pt x="8" y="6"/>
                    <a:pt x="11" y="1"/>
                    <a:pt x="8" y="1"/>
                  </a:cubicBezTo>
                  <a:close/>
                  <a:moveTo>
                    <a:pt x="0" y="6"/>
                  </a:moveTo>
                  <a:cubicBezTo>
                    <a:pt x="0" y="28"/>
                    <a:pt x="2" y="35"/>
                    <a:pt x="4" y="35"/>
                  </a:cubicBezTo>
                  <a:cubicBezTo>
                    <a:pt x="6" y="35"/>
                    <a:pt x="8" y="13"/>
                    <a:pt x="0" y="6"/>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75" name="Google Shape;4794;p60">
              <a:extLst>
                <a:ext uri="{FF2B5EF4-FFF2-40B4-BE49-F238E27FC236}">
                  <a16:creationId xmlns:a16="http://schemas.microsoft.com/office/drawing/2014/main" id="{6475EB5F-09F4-E06E-714C-42BEA2109EA2}"/>
                </a:ext>
              </a:extLst>
            </p:cNvPr>
            <p:cNvSpPr/>
            <p:nvPr/>
          </p:nvSpPr>
          <p:spPr>
            <a:xfrm>
              <a:off x="6361800" y="2716525"/>
              <a:ext cx="325" cy="925"/>
            </a:xfrm>
            <a:custGeom>
              <a:avLst/>
              <a:gdLst/>
              <a:ahLst/>
              <a:cxnLst/>
              <a:rect l="l" t="t" r="r" b="b"/>
              <a:pathLst>
                <a:path w="13" h="37" extrusionOk="0">
                  <a:moveTo>
                    <a:pt x="0" y="37"/>
                  </a:moveTo>
                  <a:cubicBezTo>
                    <a:pt x="0" y="37"/>
                    <a:pt x="12" y="1"/>
                    <a:pt x="0" y="37"/>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76" name="Google Shape;4795;p60">
              <a:extLst>
                <a:ext uri="{FF2B5EF4-FFF2-40B4-BE49-F238E27FC236}">
                  <a16:creationId xmlns:a16="http://schemas.microsoft.com/office/drawing/2014/main" id="{212B6A99-051F-5B4B-1210-4EFE6B92EAE8}"/>
                </a:ext>
              </a:extLst>
            </p:cNvPr>
            <p:cNvSpPr/>
            <p:nvPr/>
          </p:nvSpPr>
          <p:spPr>
            <a:xfrm>
              <a:off x="6359875" y="2717000"/>
              <a:ext cx="450" cy="150"/>
            </a:xfrm>
            <a:custGeom>
              <a:avLst/>
              <a:gdLst/>
              <a:ahLst/>
              <a:cxnLst/>
              <a:rect l="l" t="t" r="r" b="b"/>
              <a:pathLst>
                <a:path w="18" h="6" extrusionOk="0">
                  <a:moveTo>
                    <a:pt x="1" y="0"/>
                  </a:moveTo>
                  <a:cubicBezTo>
                    <a:pt x="1" y="0"/>
                    <a:pt x="2" y="2"/>
                    <a:pt x="6" y="6"/>
                  </a:cubicBezTo>
                  <a:lnTo>
                    <a:pt x="18" y="6"/>
                  </a:lnTo>
                  <a:cubicBezTo>
                    <a:pt x="10" y="6"/>
                    <a:pt x="2" y="0"/>
                    <a:pt x="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77" name="Google Shape;4796;p60">
              <a:extLst>
                <a:ext uri="{FF2B5EF4-FFF2-40B4-BE49-F238E27FC236}">
                  <a16:creationId xmlns:a16="http://schemas.microsoft.com/office/drawing/2014/main" id="{698B4BC6-8249-26A4-F36B-2A7889D57B3A}"/>
                </a:ext>
              </a:extLst>
            </p:cNvPr>
            <p:cNvSpPr/>
            <p:nvPr/>
          </p:nvSpPr>
          <p:spPr>
            <a:xfrm>
              <a:off x="6362100" y="2715950"/>
              <a:ext cx="25" cy="900"/>
            </a:xfrm>
            <a:custGeom>
              <a:avLst/>
              <a:gdLst/>
              <a:ahLst/>
              <a:cxnLst/>
              <a:rect l="l" t="t" r="r" b="b"/>
              <a:pathLst>
                <a:path w="1" h="36" extrusionOk="0">
                  <a:moveTo>
                    <a:pt x="0" y="36"/>
                  </a:moveTo>
                  <a:cubicBezTo>
                    <a:pt x="0" y="24"/>
                    <a:pt x="0" y="0"/>
                    <a:pt x="0" y="36"/>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78" name="Google Shape;4797;p60">
              <a:extLst>
                <a:ext uri="{FF2B5EF4-FFF2-40B4-BE49-F238E27FC236}">
                  <a16:creationId xmlns:a16="http://schemas.microsoft.com/office/drawing/2014/main" id="{D0E82253-55E1-891C-5F8A-94AB66E07343}"/>
                </a:ext>
              </a:extLst>
            </p:cNvPr>
            <p:cNvSpPr/>
            <p:nvPr/>
          </p:nvSpPr>
          <p:spPr>
            <a:xfrm>
              <a:off x="6358825" y="2718625"/>
              <a:ext cx="1500" cy="4475"/>
            </a:xfrm>
            <a:custGeom>
              <a:avLst/>
              <a:gdLst/>
              <a:ahLst/>
              <a:cxnLst/>
              <a:rect l="l" t="t" r="r" b="b"/>
              <a:pathLst>
                <a:path w="60" h="179" extrusionOk="0">
                  <a:moveTo>
                    <a:pt x="27" y="0"/>
                  </a:moveTo>
                  <a:cubicBezTo>
                    <a:pt x="21" y="0"/>
                    <a:pt x="12" y="11"/>
                    <a:pt x="0" y="36"/>
                  </a:cubicBezTo>
                  <a:cubicBezTo>
                    <a:pt x="18" y="54"/>
                    <a:pt x="55" y="85"/>
                    <a:pt x="44" y="85"/>
                  </a:cubicBezTo>
                  <a:cubicBezTo>
                    <a:pt x="40" y="85"/>
                    <a:pt x="30" y="81"/>
                    <a:pt x="12" y="72"/>
                  </a:cubicBezTo>
                  <a:lnTo>
                    <a:pt x="12" y="72"/>
                  </a:lnTo>
                  <a:cubicBezTo>
                    <a:pt x="24" y="107"/>
                    <a:pt x="24" y="143"/>
                    <a:pt x="36" y="179"/>
                  </a:cubicBezTo>
                  <a:cubicBezTo>
                    <a:pt x="36" y="161"/>
                    <a:pt x="39" y="152"/>
                    <a:pt x="43" y="152"/>
                  </a:cubicBezTo>
                  <a:cubicBezTo>
                    <a:pt x="47" y="152"/>
                    <a:pt x="52" y="158"/>
                    <a:pt x="57" y="170"/>
                  </a:cubicBezTo>
                  <a:lnTo>
                    <a:pt x="57" y="170"/>
                  </a:lnTo>
                  <a:cubicBezTo>
                    <a:pt x="51" y="135"/>
                    <a:pt x="52" y="0"/>
                    <a:pt x="27" y="0"/>
                  </a:cubicBezTo>
                  <a:close/>
                  <a:moveTo>
                    <a:pt x="57" y="170"/>
                  </a:moveTo>
                  <a:cubicBezTo>
                    <a:pt x="57" y="176"/>
                    <a:pt x="58" y="179"/>
                    <a:pt x="60" y="179"/>
                  </a:cubicBezTo>
                  <a:cubicBezTo>
                    <a:pt x="59" y="176"/>
                    <a:pt x="58" y="173"/>
                    <a:pt x="57" y="17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79" name="Google Shape;4798;p60">
              <a:extLst>
                <a:ext uri="{FF2B5EF4-FFF2-40B4-BE49-F238E27FC236}">
                  <a16:creationId xmlns:a16="http://schemas.microsoft.com/office/drawing/2014/main" id="{869CA4AF-D543-E2C2-20E8-379A7A16118E}"/>
                </a:ext>
              </a:extLst>
            </p:cNvPr>
            <p:cNvSpPr/>
            <p:nvPr/>
          </p:nvSpPr>
          <p:spPr>
            <a:xfrm>
              <a:off x="6358650" y="2717750"/>
              <a:ext cx="1025" cy="600"/>
            </a:xfrm>
            <a:custGeom>
              <a:avLst/>
              <a:gdLst/>
              <a:ahLst/>
              <a:cxnLst/>
              <a:rect l="l" t="t" r="r" b="b"/>
              <a:pathLst>
                <a:path w="41" h="24" extrusionOk="0">
                  <a:moveTo>
                    <a:pt x="32" y="1"/>
                  </a:moveTo>
                  <a:cubicBezTo>
                    <a:pt x="23" y="1"/>
                    <a:pt x="1" y="10"/>
                    <a:pt x="7" y="23"/>
                  </a:cubicBezTo>
                  <a:cubicBezTo>
                    <a:pt x="39" y="7"/>
                    <a:pt x="40" y="1"/>
                    <a:pt x="32"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80" name="Google Shape;4799;p60">
              <a:extLst>
                <a:ext uri="{FF2B5EF4-FFF2-40B4-BE49-F238E27FC236}">
                  <a16:creationId xmlns:a16="http://schemas.microsoft.com/office/drawing/2014/main" id="{95F11975-C245-AB90-B76D-9E90F118EF94}"/>
                </a:ext>
              </a:extLst>
            </p:cNvPr>
            <p:cNvSpPr/>
            <p:nvPr/>
          </p:nvSpPr>
          <p:spPr>
            <a:xfrm>
              <a:off x="6359425" y="2717125"/>
              <a:ext cx="2400" cy="2400"/>
            </a:xfrm>
            <a:custGeom>
              <a:avLst/>
              <a:gdLst/>
              <a:ahLst/>
              <a:cxnLst/>
              <a:rect l="l" t="t" r="r" b="b"/>
              <a:pathLst>
                <a:path w="96" h="96" extrusionOk="0">
                  <a:moveTo>
                    <a:pt x="36" y="1"/>
                  </a:moveTo>
                  <a:cubicBezTo>
                    <a:pt x="36" y="13"/>
                    <a:pt x="36" y="13"/>
                    <a:pt x="48" y="25"/>
                  </a:cubicBezTo>
                  <a:cubicBezTo>
                    <a:pt x="24" y="25"/>
                    <a:pt x="0" y="36"/>
                    <a:pt x="60" y="96"/>
                  </a:cubicBezTo>
                  <a:cubicBezTo>
                    <a:pt x="95" y="84"/>
                    <a:pt x="36" y="1"/>
                    <a:pt x="36"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81" name="Google Shape;4800;p60">
              <a:extLst>
                <a:ext uri="{FF2B5EF4-FFF2-40B4-BE49-F238E27FC236}">
                  <a16:creationId xmlns:a16="http://schemas.microsoft.com/office/drawing/2014/main" id="{B8032204-63A0-910E-8045-24074885CFA5}"/>
                </a:ext>
              </a:extLst>
            </p:cNvPr>
            <p:cNvSpPr/>
            <p:nvPr/>
          </p:nvSpPr>
          <p:spPr>
            <a:xfrm>
              <a:off x="6363825" y="2717450"/>
              <a:ext cx="2750" cy="1800"/>
            </a:xfrm>
            <a:custGeom>
              <a:avLst/>
              <a:gdLst/>
              <a:ahLst/>
              <a:cxnLst/>
              <a:rect l="l" t="t" r="r" b="b"/>
              <a:pathLst>
                <a:path w="110" h="72" extrusionOk="0">
                  <a:moveTo>
                    <a:pt x="5" y="0"/>
                  </a:moveTo>
                  <a:cubicBezTo>
                    <a:pt x="0" y="0"/>
                    <a:pt x="12" y="16"/>
                    <a:pt x="62" y="71"/>
                  </a:cubicBezTo>
                  <a:cubicBezTo>
                    <a:pt x="62" y="59"/>
                    <a:pt x="110" y="59"/>
                    <a:pt x="62" y="35"/>
                  </a:cubicBezTo>
                  <a:cubicBezTo>
                    <a:pt x="62" y="36"/>
                    <a:pt x="62" y="36"/>
                    <a:pt x="61" y="36"/>
                  </a:cubicBezTo>
                  <a:cubicBezTo>
                    <a:pt x="54" y="36"/>
                    <a:pt x="12" y="0"/>
                    <a:pt x="5"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82" name="Google Shape;4801;p60">
              <a:extLst>
                <a:ext uri="{FF2B5EF4-FFF2-40B4-BE49-F238E27FC236}">
                  <a16:creationId xmlns:a16="http://schemas.microsoft.com/office/drawing/2014/main" id="{611AF1C0-046B-B840-D7EE-CBFD8DB4ECF8}"/>
                </a:ext>
              </a:extLst>
            </p:cNvPr>
            <p:cNvSpPr/>
            <p:nvPr/>
          </p:nvSpPr>
          <p:spPr>
            <a:xfrm>
              <a:off x="6362850" y="2718625"/>
              <a:ext cx="325" cy="1025"/>
            </a:xfrm>
            <a:custGeom>
              <a:avLst/>
              <a:gdLst/>
              <a:ahLst/>
              <a:cxnLst/>
              <a:rect l="l" t="t" r="r" b="b"/>
              <a:pathLst>
                <a:path w="13" h="41" extrusionOk="0">
                  <a:moveTo>
                    <a:pt x="6" y="0"/>
                  </a:moveTo>
                  <a:cubicBezTo>
                    <a:pt x="0" y="28"/>
                    <a:pt x="3" y="41"/>
                    <a:pt x="5" y="41"/>
                  </a:cubicBezTo>
                  <a:cubicBezTo>
                    <a:pt x="9" y="41"/>
                    <a:pt x="12" y="25"/>
                    <a:pt x="6"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83" name="Google Shape;4802;p60">
              <a:extLst>
                <a:ext uri="{FF2B5EF4-FFF2-40B4-BE49-F238E27FC236}">
                  <a16:creationId xmlns:a16="http://schemas.microsoft.com/office/drawing/2014/main" id="{79C4A884-4A15-3BB9-217F-F8F352E1BDDE}"/>
                </a:ext>
              </a:extLst>
            </p:cNvPr>
            <p:cNvSpPr/>
            <p:nvPr/>
          </p:nvSpPr>
          <p:spPr>
            <a:xfrm>
              <a:off x="6358000" y="2717400"/>
              <a:ext cx="800" cy="825"/>
            </a:xfrm>
            <a:custGeom>
              <a:avLst/>
              <a:gdLst/>
              <a:ahLst/>
              <a:cxnLst/>
              <a:rect l="l" t="t" r="r" b="b"/>
              <a:pathLst>
                <a:path w="32" h="33" extrusionOk="0">
                  <a:moveTo>
                    <a:pt x="1" y="0"/>
                  </a:moveTo>
                  <a:cubicBezTo>
                    <a:pt x="1" y="0"/>
                    <a:pt x="6" y="7"/>
                    <a:pt x="21" y="25"/>
                  </a:cubicBezTo>
                  <a:cubicBezTo>
                    <a:pt x="27" y="31"/>
                    <a:pt x="29" y="33"/>
                    <a:pt x="30" y="33"/>
                  </a:cubicBezTo>
                  <a:cubicBezTo>
                    <a:pt x="31" y="33"/>
                    <a:pt x="2" y="0"/>
                    <a:pt x="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84" name="Google Shape;4803;p60">
              <a:extLst>
                <a:ext uri="{FF2B5EF4-FFF2-40B4-BE49-F238E27FC236}">
                  <a16:creationId xmlns:a16="http://schemas.microsoft.com/office/drawing/2014/main" id="{E68C0B02-C338-FCB0-E87F-D899E1822E8C}"/>
                </a:ext>
              </a:extLst>
            </p:cNvPr>
            <p:cNvSpPr/>
            <p:nvPr/>
          </p:nvSpPr>
          <p:spPr>
            <a:xfrm>
              <a:off x="6357625" y="2717725"/>
              <a:ext cx="175" cy="850"/>
            </a:xfrm>
            <a:custGeom>
              <a:avLst/>
              <a:gdLst/>
              <a:ahLst/>
              <a:cxnLst/>
              <a:rect l="l" t="t" r="r" b="b"/>
              <a:pathLst>
                <a:path w="7" h="34" extrusionOk="0">
                  <a:moveTo>
                    <a:pt x="1" y="1"/>
                  </a:moveTo>
                  <a:cubicBezTo>
                    <a:pt x="1" y="15"/>
                    <a:pt x="5" y="33"/>
                    <a:pt x="6" y="33"/>
                  </a:cubicBezTo>
                  <a:cubicBezTo>
                    <a:pt x="6" y="33"/>
                    <a:pt x="5" y="25"/>
                    <a:pt x="1"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85" name="Google Shape;4804;p60">
              <a:extLst>
                <a:ext uri="{FF2B5EF4-FFF2-40B4-BE49-F238E27FC236}">
                  <a16:creationId xmlns:a16="http://schemas.microsoft.com/office/drawing/2014/main" id="{D92083A8-1697-7EE2-A22D-7BAB06D7F529}"/>
                </a:ext>
              </a:extLst>
            </p:cNvPr>
            <p:cNvSpPr/>
            <p:nvPr/>
          </p:nvSpPr>
          <p:spPr>
            <a:xfrm>
              <a:off x="6336200" y="2725475"/>
              <a:ext cx="1500" cy="1500"/>
            </a:xfrm>
            <a:custGeom>
              <a:avLst/>
              <a:gdLst/>
              <a:ahLst/>
              <a:cxnLst/>
              <a:rect l="l" t="t" r="r" b="b"/>
              <a:pathLst>
                <a:path w="60" h="60" extrusionOk="0">
                  <a:moveTo>
                    <a:pt x="0" y="0"/>
                  </a:moveTo>
                  <a:cubicBezTo>
                    <a:pt x="12" y="12"/>
                    <a:pt x="60" y="60"/>
                    <a:pt x="0"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86" name="Google Shape;4805;p60">
              <a:extLst>
                <a:ext uri="{FF2B5EF4-FFF2-40B4-BE49-F238E27FC236}">
                  <a16:creationId xmlns:a16="http://schemas.microsoft.com/office/drawing/2014/main" id="{B41F6395-CBE1-CE77-BF72-EFDABC9FF597}"/>
                </a:ext>
              </a:extLst>
            </p:cNvPr>
            <p:cNvSpPr/>
            <p:nvPr/>
          </p:nvSpPr>
          <p:spPr>
            <a:xfrm>
              <a:off x="6336200" y="2724875"/>
              <a:ext cx="25" cy="625"/>
            </a:xfrm>
            <a:custGeom>
              <a:avLst/>
              <a:gdLst/>
              <a:ahLst/>
              <a:cxnLst/>
              <a:rect l="l" t="t" r="r" b="b"/>
              <a:pathLst>
                <a:path w="1" h="25" extrusionOk="0">
                  <a:moveTo>
                    <a:pt x="0" y="24"/>
                  </a:moveTo>
                  <a:cubicBezTo>
                    <a:pt x="0" y="24"/>
                    <a:pt x="0" y="0"/>
                    <a:pt x="0" y="24"/>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87" name="Google Shape;4806;p60">
              <a:extLst>
                <a:ext uri="{FF2B5EF4-FFF2-40B4-BE49-F238E27FC236}">
                  <a16:creationId xmlns:a16="http://schemas.microsoft.com/office/drawing/2014/main" id="{2D25D695-0E7F-C4E3-B40E-1DFD279C8477}"/>
                </a:ext>
              </a:extLst>
            </p:cNvPr>
            <p:cNvSpPr/>
            <p:nvPr/>
          </p:nvSpPr>
          <p:spPr>
            <a:xfrm>
              <a:off x="6323700" y="2734100"/>
              <a:ext cx="25" cy="1500"/>
            </a:xfrm>
            <a:custGeom>
              <a:avLst/>
              <a:gdLst/>
              <a:ahLst/>
              <a:cxnLst/>
              <a:rect l="l" t="t" r="r" b="b"/>
              <a:pathLst>
                <a:path w="1" h="60" extrusionOk="0">
                  <a:moveTo>
                    <a:pt x="0" y="0"/>
                  </a:moveTo>
                  <a:cubicBezTo>
                    <a:pt x="0" y="24"/>
                    <a:pt x="0" y="60"/>
                    <a:pt x="0"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88" name="Google Shape;4807;p60">
              <a:extLst>
                <a:ext uri="{FF2B5EF4-FFF2-40B4-BE49-F238E27FC236}">
                  <a16:creationId xmlns:a16="http://schemas.microsoft.com/office/drawing/2014/main" id="{279C8580-4CD9-7840-F169-2CCC4AE33DED}"/>
                </a:ext>
              </a:extLst>
            </p:cNvPr>
            <p:cNvSpPr/>
            <p:nvPr/>
          </p:nvSpPr>
          <p:spPr>
            <a:xfrm>
              <a:off x="6302850" y="2744225"/>
              <a:ext cx="325" cy="900"/>
            </a:xfrm>
            <a:custGeom>
              <a:avLst/>
              <a:gdLst/>
              <a:ahLst/>
              <a:cxnLst/>
              <a:rect l="l" t="t" r="r" b="b"/>
              <a:pathLst>
                <a:path w="13" h="36" extrusionOk="0">
                  <a:moveTo>
                    <a:pt x="1" y="0"/>
                  </a:moveTo>
                  <a:lnTo>
                    <a:pt x="1" y="36"/>
                  </a:lnTo>
                  <a:cubicBezTo>
                    <a:pt x="13" y="24"/>
                    <a:pt x="1" y="12"/>
                    <a:pt x="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89" name="Google Shape;4808;p60">
              <a:extLst>
                <a:ext uri="{FF2B5EF4-FFF2-40B4-BE49-F238E27FC236}">
                  <a16:creationId xmlns:a16="http://schemas.microsoft.com/office/drawing/2014/main" id="{022D1258-2880-81DE-F799-3776CC0D9F58}"/>
                </a:ext>
              </a:extLst>
            </p:cNvPr>
            <p:cNvSpPr/>
            <p:nvPr/>
          </p:nvSpPr>
          <p:spPr>
            <a:xfrm>
              <a:off x="6354650" y="2719500"/>
              <a:ext cx="325" cy="25"/>
            </a:xfrm>
            <a:custGeom>
              <a:avLst/>
              <a:gdLst/>
              <a:ahLst/>
              <a:cxnLst/>
              <a:rect l="l" t="t" r="r" b="b"/>
              <a:pathLst>
                <a:path w="13" h="1" extrusionOk="0">
                  <a:moveTo>
                    <a:pt x="1" y="1"/>
                  </a:moveTo>
                  <a:lnTo>
                    <a:pt x="12" y="1"/>
                  </a:lnTo>
                  <a:cubicBezTo>
                    <a:pt x="12" y="1"/>
                    <a:pt x="1" y="1"/>
                    <a:pt x="1"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90" name="Google Shape;4809;p60">
              <a:extLst>
                <a:ext uri="{FF2B5EF4-FFF2-40B4-BE49-F238E27FC236}">
                  <a16:creationId xmlns:a16="http://schemas.microsoft.com/office/drawing/2014/main" id="{E150B2D4-D838-63EB-22B0-A76BC77E28DB}"/>
                </a:ext>
              </a:extLst>
            </p:cNvPr>
            <p:cNvSpPr/>
            <p:nvPr/>
          </p:nvSpPr>
          <p:spPr>
            <a:xfrm>
              <a:off x="6288575" y="2743325"/>
              <a:ext cx="25" cy="325"/>
            </a:xfrm>
            <a:custGeom>
              <a:avLst/>
              <a:gdLst/>
              <a:ahLst/>
              <a:cxnLst/>
              <a:rect l="l" t="t" r="r" b="b"/>
              <a:pathLst>
                <a:path w="1" h="13" extrusionOk="0">
                  <a:moveTo>
                    <a:pt x="0" y="0"/>
                  </a:moveTo>
                  <a:cubicBezTo>
                    <a:pt x="0" y="12"/>
                    <a:pt x="0" y="12"/>
                    <a:pt x="0"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91" name="Google Shape;4810;p60">
              <a:extLst>
                <a:ext uri="{FF2B5EF4-FFF2-40B4-BE49-F238E27FC236}">
                  <a16:creationId xmlns:a16="http://schemas.microsoft.com/office/drawing/2014/main" id="{949322A7-98CF-2318-F486-81DE177E1444}"/>
                </a:ext>
              </a:extLst>
            </p:cNvPr>
            <p:cNvSpPr/>
            <p:nvPr/>
          </p:nvSpPr>
          <p:spPr>
            <a:xfrm>
              <a:off x="6333825" y="2733200"/>
              <a:ext cx="900" cy="3000"/>
            </a:xfrm>
            <a:custGeom>
              <a:avLst/>
              <a:gdLst/>
              <a:ahLst/>
              <a:cxnLst/>
              <a:rect l="l" t="t" r="r" b="b"/>
              <a:pathLst>
                <a:path w="36" h="120" extrusionOk="0">
                  <a:moveTo>
                    <a:pt x="0" y="1"/>
                  </a:moveTo>
                  <a:cubicBezTo>
                    <a:pt x="0" y="48"/>
                    <a:pt x="12" y="84"/>
                    <a:pt x="12" y="120"/>
                  </a:cubicBezTo>
                  <a:cubicBezTo>
                    <a:pt x="12" y="72"/>
                    <a:pt x="36" y="60"/>
                    <a:pt x="0"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92" name="Google Shape;4811;p60">
              <a:extLst>
                <a:ext uri="{FF2B5EF4-FFF2-40B4-BE49-F238E27FC236}">
                  <a16:creationId xmlns:a16="http://schemas.microsoft.com/office/drawing/2014/main" id="{E242F053-0A18-8FD2-7CE6-1DCFC1C275F8}"/>
                </a:ext>
              </a:extLst>
            </p:cNvPr>
            <p:cNvSpPr/>
            <p:nvPr/>
          </p:nvSpPr>
          <p:spPr>
            <a:xfrm>
              <a:off x="6355850" y="2718700"/>
              <a:ext cx="400" cy="250"/>
            </a:xfrm>
            <a:custGeom>
              <a:avLst/>
              <a:gdLst/>
              <a:ahLst/>
              <a:cxnLst/>
              <a:rect l="l" t="t" r="r" b="b"/>
              <a:pathLst>
                <a:path w="16" h="10" extrusionOk="0">
                  <a:moveTo>
                    <a:pt x="14" y="0"/>
                  </a:moveTo>
                  <a:cubicBezTo>
                    <a:pt x="12" y="0"/>
                    <a:pt x="6" y="3"/>
                    <a:pt x="0" y="9"/>
                  </a:cubicBezTo>
                  <a:cubicBezTo>
                    <a:pt x="12" y="3"/>
                    <a:pt x="15" y="0"/>
                    <a:pt x="14"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93" name="Google Shape;4812;p60">
              <a:extLst>
                <a:ext uri="{FF2B5EF4-FFF2-40B4-BE49-F238E27FC236}">
                  <a16:creationId xmlns:a16="http://schemas.microsoft.com/office/drawing/2014/main" id="{D7558E38-E7F4-C317-5973-03801986EC88}"/>
                </a:ext>
              </a:extLst>
            </p:cNvPr>
            <p:cNvSpPr/>
            <p:nvPr/>
          </p:nvSpPr>
          <p:spPr>
            <a:xfrm>
              <a:off x="6361300" y="2721500"/>
              <a:ext cx="225" cy="425"/>
            </a:xfrm>
            <a:custGeom>
              <a:avLst/>
              <a:gdLst/>
              <a:ahLst/>
              <a:cxnLst/>
              <a:rect l="l" t="t" r="r" b="b"/>
              <a:pathLst>
                <a:path w="9" h="17" extrusionOk="0">
                  <a:moveTo>
                    <a:pt x="6" y="0"/>
                  </a:moveTo>
                  <a:lnTo>
                    <a:pt x="6" y="0"/>
                  </a:lnTo>
                  <a:cubicBezTo>
                    <a:pt x="3" y="0"/>
                    <a:pt x="0" y="16"/>
                    <a:pt x="8" y="16"/>
                  </a:cubicBezTo>
                  <a:cubicBezTo>
                    <a:pt x="8" y="4"/>
                    <a:pt x="7" y="0"/>
                    <a:pt x="6"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94" name="Google Shape;4813;p60">
              <a:extLst>
                <a:ext uri="{FF2B5EF4-FFF2-40B4-BE49-F238E27FC236}">
                  <a16:creationId xmlns:a16="http://schemas.microsoft.com/office/drawing/2014/main" id="{235F9F25-3341-685E-8936-D5707CAD6130}"/>
                </a:ext>
              </a:extLst>
            </p:cNvPr>
            <p:cNvSpPr/>
            <p:nvPr/>
          </p:nvSpPr>
          <p:spPr>
            <a:xfrm>
              <a:off x="6357375" y="2720650"/>
              <a:ext cx="875" cy="425"/>
            </a:xfrm>
            <a:custGeom>
              <a:avLst/>
              <a:gdLst/>
              <a:ahLst/>
              <a:cxnLst/>
              <a:rect l="l" t="t" r="r" b="b"/>
              <a:pathLst>
                <a:path w="35" h="17" extrusionOk="0">
                  <a:moveTo>
                    <a:pt x="6" y="1"/>
                  </a:moveTo>
                  <a:cubicBezTo>
                    <a:pt x="0" y="1"/>
                    <a:pt x="18" y="16"/>
                    <a:pt x="29" y="16"/>
                  </a:cubicBezTo>
                  <a:cubicBezTo>
                    <a:pt x="31" y="16"/>
                    <a:pt x="33" y="16"/>
                    <a:pt x="34" y="14"/>
                  </a:cubicBezTo>
                  <a:cubicBezTo>
                    <a:pt x="18" y="4"/>
                    <a:pt x="9" y="1"/>
                    <a:pt x="6"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95" name="Google Shape;4814;p60">
              <a:extLst>
                <a:ext uri="{FF2B5EF4-FFF2-40B4-BE49-F238E27FC236}">
                  <a16:creationId xmlns:a16="http://schemas.microsoft.com/office/drawing/2014/main" id="{F78E087D-9B03-63E0-6050-3F564805E6B3}"/>
                </a:ext>
              </a:extLst>
            </p:cNvPr>
            <p:cNvSpPr/>
            <p:nvPr/>
          </p:nvSpPr>
          <p:spPr>
            <a:xfrm>
              <a:off x="6358225" y="2720725"/>
              <a:ext cx="325" cy="300"/>
            </a:xfrm>
            <a:custGeom>
              <a:avLst/>
              <a:gdLst/>
              <a:ahLst/>
              <a:cxnLst/>
              <a:rect l="l" t="t" r="r" b="b"/>
              <a:pathLst>
                <a:path w="13" h="12" extrusionOk="0">
                  <a:moveTo>
                    <a:pt x="4" y="1"/>
                  </a:moveTo>
                  <a:cubicBezTo>
                    <a:pt x="0" y="1"/>
                    <a:pt x="0" y="11"/>
                    <a:pt x="0" y="11"/>
                  </a:cubicBezTo>
                  <a:lnTo>
                    <a:pt x="12" y="11"/>
                  </a:lnTo>
                  <a:cubicBezTo>
                    <a:pt x="8" y="4"/>
                    <a:pt x="6" y="1"/>
                    <a:pt x="4"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96" name="Google Shape;4815;p60">
              <a:extLst>
                <a:ext uri="{FF2B5EF4-FFF2-40B4-BE49-F238E27FC236}">
                  <a16:creationId xmlns:a16="http://schemas.microsoft.com/office/drawing/2014/main" id="{C8EF8A81-3D04-41A2-FDA7-3CBE2C5342D9}"/>
                </a:ext>
              </a:extLst>
            </p:cNvPr>
            <p:cNvSpPr/>
            <p:nvPr/>
          </p:nvSpPr>
          <p:spPr>
            <a:xfrm>
              <a:off x="6353600" y="2719600"/>
              <a:ext cx="650" cy="1025"/>
            </a:xfrm>
            <a:custGeom>
              <a:avLst/>
              <a:gdLst/>
              <a:ahLst/>
              <a:cxnLst/>
              <a:rect l="l" t="t" r="r" b="b"/>
              <a:pathLst>
                <a:path w="26" h="41" extrusionOk="0">
                  <a:moveTo>
                    <a:pt x="13" y="1"/>
                  </a:moveTo>
                  <a:cubicBezTo>
                    <a:pt x="6" y="1"/>
                    <a:pt x="1" y="41"/>
                    <a:pt x="10" y="41"/>
                  </a:cubicBezTo>
                  <a:cubicBezTo>
                    <a:pt x="12" y="41"/>
                    <a:pt x="15" y="39"/>
                    <a:pt x="19" y="33"/>
                  </a:cubicBezTo>
                  <a:cubicBezTo>
                    <a:pt x="20" y="34"/>
                    <a:pt x="21" y="35"/>
                    <a:pt x="21" y="35"/>
                  </a:cubicBezTo>
                  <a:cubicBezTo>
                    <a:pt x="25" y="35"/>
                    <a:pt x="12" y="7"/>
                    <a:pt x="16" y="7"/>
                  </a:cubicBezTo>
                  <a:lnTo>
                    <a:pt x="16" y="7"/>
                  </a:lnTo>
                  <a:cubicBezTo>
                    <a:pt x="16" y="7"/>
                    <a:pt x="17" y="8"/>
                    <a:pt x="19" y="9"/>
                  </a:cubicBezTo>
                  <a:cubicBezTo>
                    <a:pt x="17" y="3"/>
                    <a:pt x="15" y="1"/>
                    <a:pt x="13"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97" name="Google Shape;4816;p60">
              <a:extLst>
                <a:ext uri="{FF2B5EF4-FFF2-40B4-BE49-F238E27FC236}">
                  <a16:creationId xmlns:a16="http://schemas.microsoft.com/office/drawing/2014/main" id="{A450D93C-FAF6-A3EE-ADBF-7C4AD7FC783D}"/>
                </a:ext>
              </a:extLst>
            </p:cNvPr>
            <p:cNvSpPr/>
            <p:nvPr/>
          </p:nvSpPr>
          <p:spPr>
            <a:xfrm>
              <a:off x="6358225" y="2722400"/>
              <a:ext cx="175" cy="800"/>
            </a:xfrm>
            <a:custGeom>
              <a:avLst/>
              <a:gdLst/>
              <a:ahLst/>
              <a:cxnLst/>
              <a:rect l="l" t="t" r="r" b="b"/>
              <a:pathLst>
                <a:path w="7" h="32" extrusionOk="0">
                  <a:moveTo>
                    <a:pt x="6" y="1"/>
                  </a:moveTo>
                  <a:lnTo>
                    <a:pt x="6" y="1"/>
                  </a:lnTo>
                  <a:cubicBezTo>
                    <a:pt x="5" y="1"/>
                    <a:pt x="4" y="8"/>
                    <a:pt x="0" y="28"/>
                  </a:cubicBezTo>
                  <a:cubicBezTo>
                    <a:pt x="0" y="31"/>
                    <a:pt x="1" y="32"/>
                    <a:pt x="1" y="32"/>
                  </a:cubicBezTo>
                  <a:cubicBezTo>
                    <a:pt x="2" y="32"/>
                    <a:pt x="6" y="1"/>
                    <a:pt x="6"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98" name="Google Shape;4817;p60">
              <a:extLst>
                <a:ext uri="{FF2B5EF4-FFF2-40B4-BE49-F238E27FC236}">
                  <a16:creationId xmlns:a16="http://schemas.microsoft.com/office/drawing/2014/main" id="{F5CF2463-723C-0D12-6547-73DBB1E67CCF}"/>
                </a:ext>
              </a:extLst>
            </p:cNvPr>
            <p:cNvSpPr/>
            <p:nvPr/>
          </p:nvSpPr>
          <p:spPr>
            <a:xfrm>
              <a:off x="6356250" y="2723250"/>
              <a:ext cx="700" cy="150"/>
            </a:xfrm>
            <a:custGeom>
              <a:avLst/>
              <a:gdLst/>
              <a:ahLst/>
              <a:cxnLst/>
              <a:rect l="l" t="t" r="r" b="b"/>
              <a:pathLst>
                <a:path w="28" h="6" extrusionOk="0">
                  <a:moveTo>
                    <a:pt x="26" y="0"/>
                  </a:moveTo>
                  <a:cubicBezTo>
                    <a:pt x="24" y="0"/>
                    <a:pt x="0" y="6"/>
                    <a:pt x="8" y="6"/>
                  </a:cubicBezTo>
                  <a:cubicBezTo>
                    <a:pt x="24" y="2"/>
                    <a:pt x="28" y="0"/>
                    <a:pt x="26"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99" name="Google Shape;4818;p60">
              <a:extLst>
                <a:ext uri="{FF2B5EF4-FFF2-40B4-BE49-F238E27FC236}">
                  <a16:creationId xmlns:a16="http://schemas.microsoft.com/office/drawing/2014/main" id="{35E2C00E-F4F6-9D37-60ED-D8F9C0628322}"/>
                </a:ext>
              </a:extLst>
            </p:cNvPr>
            <p:cNvSpPr/>
            <p:nvPr/>
          </p:nvSpPr>
          <p:spPr>
            <a:xfrm>
              <a:off x="6357625" y="2723675"/>
              <a:ext cx="1225" cy="25"/>
            </a:xfrm>
            <a:custGeom>
              <a:avLst/>
              <a:gdLst/>
              <a:ahLst/>
              <a:cxnLst/>
              <a:rect l="l" t="t" r="r" b="b"/>
              <a:pathLst>
                <a:path w="49" h="1" extrusionOk="0">
                  <a:moveTo>
                    <a:pt x="1" y="1"/>
                  </a:moveTo>
                  <a:cubicBezTo>
                    <a:pt x="48" y="1"/>
                    <a:pt x="13" y="1"/>
                    <a:pt x="1"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00" name="Google Shape;4819;p60">
              <a:extLst>
                <a:ext uri="{FF2B5EF4-FFF2-40B4-BE49-F238E27FC236}">
                  <a16:creationId xmlns:a16="http://schemas.microsoft.com/office/drawing/2014/main" id="{E4060979-137E-0B01-77F9-41C43572F71F}"/>
                </a:ext>
              </a:extLst>
            </p:cNvPr>
            <p:cNvSpPr/>
            <p:nvPr/>
          </p:nvSpPr>
          <p:spPr>
            <a:xfrm>
              <a:off x="6351075" y="2725375"/>
              <a:ext cx="700" cy="200"/>
            </a:xfrm>
            <a:custGeom>
              <a:avLst/>
              <a:gdLst/>
              <a:ahLst/>
              <a:cxnLst/>
              <a:rect l="l" t="t" r="r" b="b"/>
              <a:pathLst>
                <a:path w="28" h="8" extrusionOk="0">
                  <a:moveTo>
                    <a:pt x="19" y="1"/>
                  </a:moveTo>
                  <a:cubicBezTo>
                    <a:pt x="17" y="1"/>
                    <a:pt x="11" y="2"/>
                    <a:pt x="1" y="4"/>
                  </a:cubicBezTo>
                  <a:cubicBezTo>
                    <a:pt x="1" y="7"/>
                    <a:pt x="3" y="8"/>
                    <a:pt x="6" y="8"/>
                  </a:cubicBezTo>
                  <a:cubicBezTo>
                    <a:pt x="14" y="8"/>
                    <a:pt x="27" y="1"/>
                    <a:pt x="19"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01" name="Google Shape;4820;p60">
              <a:extLst>
                <a:ext uri="{FF2B5EF4-FFF2-40B4-BE49-F238E27FC236}">
                  <a16:creationId xmlns:a16="http://schemas.microsoft.com/office/drawing/2014/main" id="{CF6E5F46-EAB7-11E2-82F1-BB45C940953F}"/>
                </a:ext>
              </a:extLst>
            </p:cNvPr>
            <p:cNvSpPr/>
            <p:nvPr/>
          </p:nvSpPr>
          <p:spPr>
            <a:xfrm>
              <a:off x="6353525" y="2726475"/>
              <a:ext cx="250" cy="800"/>
            </a:xfrm>
            <a:custGeom>
              <a:avLst/>
              <a:gdLst/>
              <a:ahLst/>
              <a:cxnLst/>
              <a:rect l="l" t="t" r="r" b="b"/>
              <a:pathLst>
                <a:path w="10" h="32" extrusionOk="0">
                  <a:moveTo>
                    <a:pt x="1" y="0"/>
                  </a:moveTo>
                  <a:lnTo>
                    <a:pt x="1" y="0"/>
                  </a:lnTo>
                  <a:cubicBezTo>
                    <a:pt x="0" y="0"/>
                    <a:pt x="3" y="12"/>
                    <a:pt x="10" y="32"/>
                  </a:cubicBezTo>
                  <a:cubicBezTo>
                    <a:pt x="4" y="9"/>
                    <a:pt x="1" y="0"/>
                    <a:pt x="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02" name="Google Shape;4821;p60">
              <a:extLst>
                <a:ext uri="{FF2B5EF4-FFF2-40B4-BE49-F238E27FC236}">
                  <a16:creationId xmlns:a16="http://schemas.microsoft.com/office/drawing/2014/main" id="{5F627EF5-61E9-994F-DAB5-BF1AED8A9AE8}"/>
                </a:ext>
              </a:extLst>
            </p:cNvPr>
            <p:cNvSpPr/>
            <p:nvPr/>
          </p:nvSpPr>
          <p:spPr>
            <a:xfrm>
              <a:off x="6352350" y="2727550"/>
              <a:ext cx="825" cy="975"/>
            </a:xfrm>
            <a:custGeom>
              <a:avLst/>
              <a:gdLst/>
              <a:ahLst/>
              <a:cxnLst/>
              <a:rect l="l" t="t" r="r" b="b"/>
              <a:pathLst>
                <a:path w="33" h="39" extrusionOk="0">
                  <a:moveTo>
                    <a:pt x="9" y="0"/>
                  </a:moveTo>
                  <a:cubicBezTo>
                    <a:pt x="9" y="11"/>
                    <a:pt x="0" y="39"/>
                    <a:pt x="13" y="39"/>
                  </a:cubicBezTo>
                  <a:cubicBezTo>
                    <a:pt x="15" y="39"/>
                    <a:pt x="18" y="38"/>
                    <a:pt x="21" y="36"/>
                  </a:cubicBezTo>
                  <a:cubicBezTo>
                    <a:pt x="9" y="24"/>
                    <a:pt x="33" y="12"/>
                    <a:pt x="9"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03" name="Google Shape;4822;p60">
              <a:extLst>
                <a:ext uri="{FF2B5EF4-FFF2-40B4-BE49-F238E27FC236}">
                  <a16:creationId xmlns:a16="http://schemas.microsoft.com/office/drawing/2014/main" id="{DA3E3BC8-F423-5196-6F72-F81F88E031A1}"/>
                </a:ext>
              </a:extLst>
            </p:cNvPr>
            <p:cNvSpPr/>
            <p:nvPr/>
          </p:nvSpPr>
          <p:spPr>
            <a:xfrm>
              <a:off x="6344300" y="2727400"/>
              <a:ext cx="250" cy="1375"/>
            </a:xfrm>
            <a:custGeom>
              <a:avLst/>
              <a:gdLst/>
              <a:ahLst/>
              <a:cxnLst/>
              <a:rect l="l" t="t" r="r" b="b"/>
              <a:pathLst>
                <a:path w="10" h="55" extrusionOk="0">
                  <a:moveTo>
                    <a:pt x="1" y="0"/>
                  </a:moveTo>
                  <a:cubicBezTo>
                    <a:pt x="0" y="0"/>
                    <a:pt x="3" y="22"/>
                    <a:pt x="10" y="54"/>
                  </a:cubicBezTo>
                  <a:cubicBezTo>
                    <a:pt x="4" y="16"/>
                    <a:pt x="1" y="0"/>
                    <a:pt x="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04" name="Google Shape;4823;p60">
              <a:extLst>
                <a:ext uri="{FF2B5EF4-FFF2-40B4-BE49-F238E27FC236}">
                  <a16:creationId xmlns:a16="http://schemas.microsoft.com/office/drawing/2014/main" id="{EC6F583E-FDC3-B082-0336-CA98EC7C3039}"/>
                </a:ext>
              </a:extLst>
            </p:cNvPr>
            <p:cNvSpPr/>
            <p:nvPr/>
          </p:nvSpPr>
          <p:spPr>
            <a:xfrm>
              <a:off x="6339075" y="2733800"/>
              <a:ext cx="425" cy="1150"/>
            </a:xfrm>
            <a:custGeom>
              <a:avLst/>
              <a:gdLst/>
              <a:ahLst/>
              <a:cxnLst/>
              <a:rect l="l" t="t" r="r" b="b"/>
              <a:pathLst>
                <a:path w="17" h="46" extrusionOk="0">
                  <a:moveTo>
                    <a:pt x="16" y="0"/>
                  </a:moveTo>
                  <a:cubicBezTo>
                    <a:pt x="3" y="27"/>
                    <a:pt x="1" y="46"/>
                    <a:pt x="3" y="46"/>
                  </a:cubicBezTo>
                  <a:cubicBezTo>
                    <a:pt x="6" y="46"/>
                    <a:pt x="11" y="33"/>
                    <a:pt x="16"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05" name="Google Shape;4824;p60">
              <a:extLst>
                <a:ext uri="{FF2B5EF4-FFF2-40B4-BE49-F238E27FC236}">
                  <a16:creationId xmlns:a16="http://schemas.microsoft.com/office/drawing/2014/main" id="{2CE90E5D-9D63-7C18-35A1-60A0DABAEBB3}"/>
                </a:ext>
              </a:extLst>
            </p:cNvPr>
            <p:cNvSpPr/>
            <p:nvPr/>
          </p:nvSpPr>
          <p:spPr>
            <a:xfrm>
              <a:off x="6315650" y="2742425"/>
              <a:ext cx="825" cy="550"/>
            </a:xfrm>
            <a:custGeom>
              <a:avLst/>
              <a:gdLst/>
              <a:ahLst/>
              <a:cxnLst/>
              <a:rect l="l" t="t" r="r" b="b"/>
              <a:pathLst>
                <a:path w="33" h="22" extrusionOk="0">
                  <a:moveTo>
                    <a:pt x="1" y="1"/>
                  </a:moveTo>
                  <a:lnTo>
                    <a:pt x="1" y="1"/>
                  </a:lnTo>
                  <a:cubicBezTo>
                    <a:pt x="21" y="17"/>
                    <a:pt x="29" y="22"/>
                    <a:pt x="30" y="22"/>
                  </a:cubicBezTo>
                  <a:cubicBezTo>
                    <a:pt x="33" y="22"/>
                    <a:pt x="9" y="1"/>
                    <a:pt x="1"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06" name="Google Shape;4825;p60">
              <a:extLst>
                <a:ext uri="{FF2B5EF4-FFF2-40B4-BE49-F238E27FC236}">
                  <a16:creationId xmlns:a16="http://schemas.microsoft.com/office/drawing/2014/main" id="{BD475EB3-8EFC-9D32-3B52-3C240934E72F}"/>
                </a:ext>
              </a:extLst>
            </p:cNvPr>
            <p:cNvSpPr/>
            <p:nvPr/>
          </p:nvSpPr>
          <p:spPr>
            <a:xfrm>
              <a:off x="6310450" y="2742125"/>
              <a:ext cx="175" cy="925"/>
            </a:xfrm>
            <a:custGeom>
              <a:avLst/>
              <a:gdLst/>
              <a:ahLst/>
              <a:cxnLst/>
              <a:rect l="l" t="t" r="r" b="b"/>
              <a:pathLst>
                <a:path w="7" h="37" extrusionOk="0">
                  <a:moveTo>
                    <a:pt x="1" y="0"/>
                  </a:moveTo>
                  <a:cubicBezTo>
                    <a:pt x="1" y="0"/>
                    <a:pt x="1" y="10"/>
                    <a:pt x="6" y="37"/>
                  </a:cubicBezTo>
                  <a:cubicBezTo>
                    <a:pt x="6" y="17"/>
                    <a:pt x="3" y="0"/>
                    <a:pt x="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07" name="Google Shape;4826;p60">
              <a:extLst>
                <a:ext uri="{FF2B5EF4-FFF2-40B4-BE49-F238E27FC236}">
                  <a16:creationId xmlns:a16="http://schemas.microsoft.com/office/drawing/2014/main" id="{D72D3CF8-35ED-D7D7-2BD1-9A298FDBB76E}"/>
                </a:ext>
              </a:extLst>
            </p:cNvPr>
            <p:cNvSpPr/>
            <p:nvPr/>
          </p:nvSpPr>
          <p:spPr>
            <a:xfrm>
              <a:off x="6306325" y="2744575"/>
              <a:ext cx="725" cy="550"/>
            </a:xfrm>
            <a:custGeom>
              <a:avLst/>
              <a:gdLst/>
              <a:ahLst/>
              <a:cxnLst/>
              <a:rect l="l" t="t" r="r" b="b"/>
              <a:pathLst>
                <a:path w="29" h="22" extrusionOk="0">
                  <a:moveTo>
                    <a:pt x="3" y="0"/>
                  </a:moveTo>
                  <a:cubicBezTo>
                    <a:pt x="1" y="0"/>
                    <a:pt x="1" y="5"/>
                    <a:pt x="5" y="22"/>
                  </a:cubicBezTo>
                  <a:cubicBezTo>
                    <a:pt x="14" y="22"/>
                    <a:pt x="16" y="15"/>
                    <a:pt x="22" y="12"/>
                  </a:cubicBezTo>
                  <a:lnTo>
                    <a:pt x="22" y="12"/>
                  </a:lnTo>
                  <a:cubicBezTo>
                    <a:pt x="22" y="12"/>
                    <a:pt x="23" y="12"/>
                    <a:pt x="24" y="12"/>
                  </a:cubicBezTo>
                  <a:cubicBezTo>
                    <a:pt x="26" y="12"/>
                    <a:pt x="27" y="11"/>
                    <a:pt x="29" y="10"/>
                  </a:cubicBezTo>
                  <a:lnTo>
                    <a:pt x="29" y="10"/>
                  </a:lnTo>
                  <a:cubicBezTo>
                    <a:pt x="26" y="10"/>
                    <a:pt x="24" y="11"/>
                    <a:pt x="22" y="12"/>
                  </a:cubicBezTo>
                  <a:lnTo>
                    <a:pt x="22" y="12"/>
                  </a:lnTo>
                  <a:cubicBezTo>
                    <a:pt x="15" y="10"/>
                    <a:pt x="7" y="0"/>
                    <a:pt x="3"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08" name="Google Shape;4827;p60">
              <a:extLst>
                <a:ext uri="{FF2B5EF4-FFF2-40B4-BE49-F238E27FC236}">
                  <a16:creationId xmlns:a16="http://schemas.microsoft.com/office/drawing/2014/main" id="{5CF00FA7-9002-A464-D410-AF3A4A636C8C}"/>
                </a:ext>
              </a:extLst>
            </p:cNvPr>
            <p:cNvSpPr/>
            <p:nvPr/>
          </p:nvSpPr>
          <p:spPr>
            <a:xfrm>
              <a:off x="6350925" y="2607225"/>
              <a:ext cx="775" cy="475"/>
            </a:xfrm>
            <a:custGeom>
              <a:avLst/>
              <a:gdLst/>
              <a:ahLst/>
              <a:cxnLst/>
              <a:rect l="l" t="t" r="r" b="b"/>
              <a:pathLst>
                <a:path w="31" h="19" extrusionOk="0">
                  <a:moveTo>
                    <a:pt x="14" y="0"/>
                  </a:moveTo>
                  <a:cubicBezTo>
                    <a:pt x="7" y="0"/>
                    <a:pt x="1" y="3"/>
                    <a:pt x="7" y="3"/>
                  </a:cubicBezTo>
                  <a:cubicBezTo>
                    <a:pt x="7" y="15"/>
                    <a:pt x="13" y="18"/>
                    <a:pt x="19" y="18"/>
                  </a:cubicBezTo>
                  <a:cubicBezTo>
                    <a:pt x="25" y="18"/>
                    <a:pt x="30" y="15"/>
                    <a:pt x="30" y="15"/>
                  </a:cubicBezTo>
                  <a:cubicBezTo>
                    <a:pt x="30" y="3"/>
                    <a:pt x="22" y="0"/>
                    <a:pt x="14"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09" name="Google Shape;4828;p60">
              <a:extLst>
                <a:ext uri="{FF2B5EF4-FFF2-40B4-BE49-F238E27FC236}">
                  <a16:creationId xmlns:a16="http://schemas.microsoft.com/office/drawing/2014/main" id="{273B10C0-703D-8384-8E4E-6E34FCE2B0F1}"/>
                </a:ext>
              </a:extLst>
            </p:cNvPr>
            <p:cNvSpPr/>
            <p:nvPr/>
          </p:nvSpPr>
          <p:spPr>
            <a:xfrm>
              <a:off x="6347500" y="2599550"/>
              <a:ext cx="25" cy="25"/>
            </a:xfrm>
            <a:custGeom>
              <a:avLst/>
              <a:gdLst/>
              <a:ahLst/>
              <a:cxnLst/>
              <a:rect l="l" t="t" r="r" b="b"/>
              <a:pathLst>
                <a:path w="1" h="1" extrusionOk="0">
                  <a:moveTo>
                    <a:pt x="1" y="1"/>
                  </a:moveTo>
                  <a:cubicBezTo>
                    <a:pt x="1" y="1"/>
                    <a:pt x="1" y="1"/>
                    <a:pt x="1"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10" name="Google Shape;4829;p60">
              <a:extLst>
                <a:ext uri="{FF2B5EF4-FFF2-40B4-BE49-F238E27FC236}">
                  <a16:creationId xmlns:a16="http://schemas.microsoft.com/office/drawing/2014/main" id="{621BC08F-00A2-C2D0-F27D-873005C6D1E4}"/>
                </a:ext>
              </a:extLst>
            </p:cNvPr>
            <p:cNvSpPr/>
            <p:nvPr/>
          </p:nvSpPr>
          <p:spPr>
            <a:xfrm>
              <a:off x="6347500" y="2599550"/>
              <a:ext cx="700" cy="1100"/>
            </a:xfrm>
            <a:custGeom>
              <a:avLst/>
              <a:gdLst/>
              <a:ahLst/>
              <a:cxnLst/>
              <a:rect l="l" t="t" r="r" b="b"/>
              <a:pathLst>
                <a:path w="28" h="44" extrusionOk="0">
                  <a:moveTo>
                    <a:pt x="1" y="1"/>
                  </a:moveTo>
                  <a:cubicBezTo>
                    <a:pt x="10" y="10"/>
                    <a:pt x="28" y="43"/>
                    <a:pt x="28" y="43"/>
                  </a:cubicBezTo>
                  <a:cubicBezTo>
                    <a:pt x="28" y="43"/>
                    <a:pt x="27" y="41"/>
                    <a:pt x="25" y="36"/>
                  </a:cubicBezTo>
                  <a:cubicBezTo>
                    <a:pt x="13" y="13"/>
                    <a:pt x="13" y="13"/>
                    <a:pt x="1"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11" name="Google Shape;4830;p60">
              <a:extLst>
                <a:ext uri="{FF2B5EF4-FFF2-40B4-BE49-F238E27FC236}">
                  <a16:creationId xmlns:a16="http://schemas.microsoft.com/office/drawing/2014/main" id="{3943D7D5-E7D5-0EFD-38B0-0124BD8330FE}"/>
                </a:ext>
              </a:extLst>
            </p:cNvPr>
            <p:cNvSpPr/>
            <p:nvPr/>
          </p:nvSpPr>
          <p:spPr>
            <a:xfrm>
              <a:off x="6344225" y="2594500"/>
              <a:ext cx="3600" cy="3600"/>
            </a:xfrm>
            <a:custGeom>
              <a:avLst/>
              <a:gdLst/>
              <a:ahLst/>
              <a:cxnLst/>
              <a:rect l="l" t="t" r="r" b="b"/>
              <a:pathLst>
                <a:path w="144" h="144" extrusionOk="0">
                  <a:moveTo>
                    <a:pt x="48" y="0"/>
                  </a:moveTo>
                  <a:lnTo>
                    <a:pt x="48" y="0"/>
                  </a:lnTo>
                  <a:cubicBezTo>
                    <a:pt x="1" y="60"/>
                    <a:pt x="132" y="131"/>
                    <a:pt x="144" y="143"/>
                  </a:cubicBezTo>
                  <a:cubicBezTo>
                    <a:pt x="108" y="96"/>
                    <a:pt x="84" y="48"/>
                    <a:pt x="48"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12" name="Google Shape;4831;p60">
              <a:extLst>
                <a:ext uri="{FF2B5EF4-FFF2-40B4-BE49-F238E27FC236}">
                  <a16:creationId xmlns:a16="http://schemas.microsoft.com/office/drawing/2014/main" id="{FA3A7771-204F-393A-1FE8-4E48D0EAF456}"/>
                </a:ext>
              </a:extLst>
            </p:cNvPr>
            <p:cNvSpPr/>
            <p:nvPr/>
          </p:nvSpPr>
          <p:spPr>
            <a:xfrm>
              <a:off x="6345650" y="2589875"/>
              <a:ext cx="700" cy="775"/>
            </a:xfrm>
            <a:custGeom>
              <a:avLst/>
              <a:gdLst/>
              <a:ahLst/>
              <a:cxnLst/>
              <a:rect l="l" t="t" r="r" b="b"/>
              <a:pathLst>
                <a:path w="28" h="31" extrusionOk="0">
                  <a:moveTo>
                    <a:pt x="3" y="0"/>
                  </a:moveTo>
                  <a:cubicBezTo>
                    <a:pt x="0" y="0"/>
                    <a:pt x="2" y="6"/>
                    <a:pt x="15" y="19"/>
                  </a:cubicBezTo>
                  <a:cubicBezTo>
                    <a:pt x="18" y="22"/>
                    <a:pt x="22" y="26"/>
                    <a:pt x="27" y="31"/>
                  </a:cubicBezTo>
                  <a:cubicBezTo>
                    <a:pt x="27" y="16"/>
                    <a:pt x="8" y="0"/>
                    <a:pt x="3"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13" name="Google Shape;4832;p60">
              <a:extLst>
                <a:ext uri="{FF2B5EF4-FFF2-40B4-BE49-F238E27FC236}">
                  <a16:creationId xmlns:a16="http://schemas.microsoft.com/office/drawing/2014/main" id="{459644E8-14B4-C316-52D2-CFA58F269A50}"/>
                </a:ext>
              </a:extLst>
            </p:cNvPr>
            <p:cNvSpPr/>
            <p:nvPr/>
          </p:nvSpPr>
          <p:spPr>
            <a:xfrm>
              <a:off x="6346325" y="2590150"/>
              <a:ext cx="350" cy="375"/>
            </a:xfrm>
            <a:custGeom>
              <a:avLst/>
              <a:gdLst/>
              <a:ahLst/>
              <a:cxnLst/>
              <a:rect l="l" t="t" r="r" b="b"/>
              <a:pathLst>
                <a:path w="14" h="15" extrusionOk="0">
                  <a:moveTo>
                    <a:pt x="3" y="1"/>
                  </a:moveTo>
                  <a:cubicBezTo>
                    <a:pt x="1" y="1"/>
                    <a:pt x="0" y="3"/>
                    <a:pt x="0" y="8"/>
                  </a:cubicBezTo>
                  <a:cubicBezTo>
                    <a:pt x="5" y="13"/>
                    <a:pt x="8" y="15"/>
                    <a:pt x="10" y="15"/>
                  </a:cubicBezTo>
                  <a:cubicBezTo>
                    <a:pt x="14" y="15"/>
                    <a:pt x="7" y="1"/>
                    <a:pt x="3"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14" name="Google Shape;4833;p60">
              <a:extLst>
                <a:ext uri="{FF2B5EF4-FFF2-40B4-BE49-F238E27FC236}">
                  <a16:creationId xmlns:a16="http://schemas.microsoft.com/office/drawing/2014/main" id="{95C744C6-E8EA-C35C-953F-24634FB79A8B}"/>
                </a:ext>
              </a:extLst>
            </p:cNvPr>
            <p:cNvSpPr/>
            <p:nvPr/>
          </p:nvSpPr>
          <p:spPr>
            <a:xfrm>
              <a:off x="6343800" y="2587300"/>
              <a:ext cx="1200" cy="375"/>
            </a:xfrm>
            <a:custGeom>
              <a:avLst/>
              <a:gdLst/>
              <a:ahLst/>
              <a:cxnLst/>
              <a:rect l="l" t="t" r="r" b="b"/>
              <a:pathLst>
                <a:path w="48" h="15" extrusionOk="0">
                  <a:moveTo>
                    <a:pt x="23" y="1"/>
                  </a:moveTo>
                  <a:cubicBezTo>
                    <a:pt x="13" y="1"/>
                    <a:pt x="1" y="4"/>
                    <a:pt x="6" y="15"/>
                  </a:cubicBezTo>
                  <a:cubicBezTo>
                    <a:pt x="47" y="8"/>
                    <a:pt x="37" y="1"/>
                    <a:pt x="23"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15" name="Google Shape;4834;p60">
              <a:extLst>
                <a:ext uri="{FF2B5EF4-FFF2-40B4-BE49-F238E27FC236}">
                  <a16:creationId xmlns:a16="http://schemas.microsoft.com/office/drawing/2014/main" id="{619022C4-709E-6144-E8A0-9CA1E58DF082}"/>
                </a:ext>
              </a:extLst>
            </p:cNvPr>
            <p:cNvSpPr/>
            <p:nvPr/>
          </p:nvSpPr>
          <p:spPr>
            <a:xfrm>
              <a:off x="6343650" y="2587350"/>
              <a:ext cx="300" cy="325"/>
            </a:xfrm>
            <a:custGeom>
              <a:avLst/>
              <a:gdLst/>
              <a:ahLst/>
              <a:cxnLst/>
              <a:rect l="l" t="t" r="r" b="b"/>
              <a:pathLst>
                <a:path w="12" h="13" extrusionOk="0">
                  <a:moveTo>
                    <a:pt x="12" y="13"/>
                  </a:moveTo>
                  <a:cubicBezTo>
                    <a:pt x="0" y="1"/>
                    <a:pt x="12" y="13"/>
                    <a:pt x="12" y="13"/>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16" name="Google Shape;4835;p60">
              <a:extLst>
                <a:ext uri="{FF2B5EF4-FFF2-40B4-BE49-F238E27FC236}">
                  <a16:creationId xmlns:a16="http://schemas.microsoft.com/office/drawing/2014/main" id="{92C65C18-E20B-3C96-1796-B1286631438F}"/>
                </a:ext>
              </a:extLst>
            </p:cNvPr>
            <p:cNvSpPr/>
            <p:nvPr/>
          </p:nvSpPr>
          <p:spPr>
            <a:xfrm>
              <a:off x="6342300" y="2586925"/>
              <a:ext cx="775" cy="1050"/>
            </a:xfrm>
            <a:custGeom>
              <a:avLst/>
              <a:gdLst/>
              <a:ahLst/>
              <a:cxnLst/>
              <a:rect l="l" t="t" r="r" b="b"/>
              <a:pathLst>
                <a:path w="31" h="42" extrusionOk="0">
                  <a:moveTo>
                    <a:pt x="1" y="0"/>
                  </a:moveTo>
                  <a:cubicBezTo>
                    <a:pt x="1" y="0"/>
                    <a:pt x="2" y="8"/>
                    <a:pt x="6" y="30"/>
                  </a:cubicBezTo>
                  <a:cubicBezTo>
                    <a:pt x="6" y="22"/>
                    <a:pt x="2" y="0"/>
                    <a:pt x="1" y="0"/>
                  </a:cubicBezTo>
                  <a:close/>
                  <a:moveTo>
                    <a:pt x="6" y="30"/>
                  </a:moveTo>
                  <a:cubicBezTo>
                    <a:pt x="18" y="30"/>
                    <a:pt x="30" y="41"/>
                    <a:pt x="30" y="41"/>
                  </a:cubicBezTo>
                  <a:cubicBezTo>
                    <a:pt x="30" y="41"/>
                    <a:pt x="30" y="30"/>
                    <a:pt x="6" y="3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17" name="Google Shape;4836;p60">
              <a:extLst>
                <a:ext uri="{FF2B5EF4-FFF2-40B4-BE49-F238E27FC236}">
                  <a16:creationId xmlns:a16="http://schemas.microsoft.com/office/drawing/2014/main" id="{D6AE453D-8564-0D3A-799C-D387CE7D38D5}"/>
                </a:ext>
              </a:extLst>
            </p:cNvPr>
            <p:cNvSpPr/>
            <p:nvPr/>
          </p:nvSpPr>
          <p:spPr>
            <a:xfrm>
              <a:off x="6343350" y="2588250"/>
              <a:ext cx="600" cy="325"/>
            </a:xfrm>
            <a:custGeom>
              <a:avLst/>
              <a:gdLst/>
              <a:ahLst/>
              <a:cxnLst/>
              <a:rect l="l" t="t" r="r" b="b"/>
              <a:pathLst>
                <a:path w="24" h="13" extrusionOk="0">
                  <a:moveTo>
                    <a:pt x="24" y="12"/>
                  </a:moveTo>
                  <a:cubicBezTo>
                    <a:pt x="0" y="0"/>
                    <a:pt x="24" y="12"/>
                    <a:pt x="24" y="12"/>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18" name="Google Shape;4837;p60">
              <a:extLst>
                <a:ext uri="{FF2B5EF4-FFF2-40B4-BE49-F238E27FC236}">
                  <a16:creationId xmlns:a16="http://schemas.microsoft.com/office/drawing/2014/main" id="{BEC9ED29-58FD-1827-9C9B-BD09619E71D9}"/>
                </a:ext>
              </a:extLst>
            </p:cNvPr>
            <p:cNvSpPr/>
            <p:nvPr/>
          </p:nvSpPr>
          <p:spPr>
            <a:xfrm>
              <a:off x="6342750" y="2587950"/>
              <a:ext cx="1200" cy="625"/>
            </a:xfrm>
            <a:custGeom>
              <a:avLst/>
              <a:gdLst/>
              <a:ahLst/>
              <a:cxnLst/>
              <a:rect l="l" t="t" r="r" b="b"/>
              <a:pathLst>
                <a:path w="48" h="25" extrusionOk="0">
                  <a:moveTo>
                    <a:pt x="48" y="24"/>
                  </a:moveTo>
                  <a:cubicBezTo>
                    <a:pt x="0" y="0"/>
                    <a:pt x="0" y="0"/>
                    <a:pt x="48" y="24"/>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19" name="Google Shape;4838;p60">
              <a:extLst>
                <a:ext uri="{FF2B5EF4-FFF2-40B4-BE49-F238E27FC236}">
                  <a16:creationId xmlns:a16="http://schemas.microsoft.com/office/drawing/2014/main" id="{57CFD9F3-1EA5-A429-A876-CCB5C56AA6E8}"/>
                </a:ext>
              </a:extLst>
            </p:cNvPr>
            <p:cNvSpPr/>
            <p:nvPr/>
          </p:nvSpPr>
          <p:spPr>
            <a:xfrm>
              <a:off x="6343650" y="2589150"/>
              <a:ext cx="1525" cy="1550"/>
            </a:xfrm>
            <a:custGeom>
              <a:avLst/>
              <a:gdLst/>
              <a:ahLst/>
              <a:cxnLst/>
              <a:rect l="l" t="t" r="r" b="b"/>
              <a:pathLst>
                <a:path w="61" h="62" extrusionOk="0">
                  <a:moveTo>
                    <a:pt x="24" y="0"/>
                  </a:moveTo>
                  <a:cubicBezTo>
                    <a:pt x="24" y="19"/>
                    <a:pt x="32" y="39"/>
                    <a:pt x="15" y="39"/>
                  </a:cubicBezTo>
                  <a:cubicBezTo>
                    <a:pt x="12" y="39"/>
                    <a:pt x="7" y="38"/>
                    <a:pt x="0" y="36"/>
                  </a:cubicBezTo>
                  <a:lnTo>
                    <a:pt x="0" y="36"/>
                  </a:lnTo>
                  <a:cubicBezTo>
                    <a:pt x="22" y="53"/>
                    <a:pt x="37" y="61"/>
                    <a:pt x="46" y="61"/>
                  </a:cubicBezTo>
                  <a:cubicBezTo>
                    <a:pt x="60" y="61"/>
                    <a:pt x="54" y="38"/>
                    <a:pt x="24"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0" name="Google Shape;4839;p60">
              <a:extLst>
                <a:ext uri="{FF2B5EF4-FFF2-40B4-BE49-F238E27FC236}">
                  <a16:creationId xmlns:a16="http://schemas.microsoft.com/office/drawing/2014/main" id="{6BFE0C86-3C6C-D97C-80C9-558E69285669}"/>
                </a:ext>
              </a:extLst>
            </p:cNvPr>
            <p:cNvSpPr/>
            <p:nvPr/>
          </p:nvSpPr>
          <p:spPr>
            <a:xfrm>
              <a:off x="6344225" y="2594800"/>
              <a:ext cx="925" cy="2100"/>
            </a:xfrm>
            <a:custGeom>
              <a:avLst/>
              <a:gdLst/>
              <a:ahLst/>
              <a:cxnLst/>
              <a:rect l="l" t="t" r="r" b="b"/>
              <a:pathLst>
                <a:path w="37" h="84" extrusionOk="0">
                  <a:moveTo>
                    <a:pt x="1" y="0"/>
                  </a:moveTo>
                  <a:cubicBezTo>
                    <a:pt x="37" y="84"/>
                    <a:pt x="1" y="0"/>
                    <a:pt x="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1" name="Google Shape;4840;p60">
              <a:extLst>
                <a:ext uri="{FF2B5EF4-FFF2-40B4-BE49-F238E27FC236}">
                  <a16:creationId xmlns:a16="http://schemas.microsoft.com/office/drawing/2014/main" id="{69AA5AFD-44D2-3CE5-7F85-9A61CF007AA1}"/>
                </a:ext>
              </a:extLst>
            </p:cNvPr>
            <p:cNvSpPr/>
            <p:nvPr/>
          </p:nvSpPr>
          <p:spPr>
            <a:xfrm>
              <a:off x="6339175" y="2583250"/>
              <a:ext cx="425" cy="1150"/>
            </a:xfrm>
            <a:custGeom>
              <a:avLst/>
              <a:gdLst/>
              <a:ahLst/>
              <a:cxnLst/>
              <a:rect l="l" t="t" r="r" b="b"/>
              <a:pathLst>
                <a:path w="17" h="46" extrusionOk="0">
                  <a:moveTo>
                    <a:pt x="16" y="0"/>
                  </a:moveTo>
                  <a:cubicBezTo>
                    <a:pt x="15" y="0"/>
                    <a:pt x="0" y="38"/>
                    <a:pt x="0" y="46"/>
                  </a:cubicBezTo>
                  <a:cubicBezTo>
                    <a:pt x="13" y="12"/>
                    <a:pt x="17" y="0"/>
                    <a:pt x="16"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2" name="Google Shape;4841;p60">
              <a:extLst>
                <a:ext uri="{FF2B5EF4-FFF2-40B4-BE49-F238E27FC236}">
                  <a16:creationId xmlns:a16="http://schemas.microsoft.com/office/drawing/2014/main" id="{E7D95227-38BA-CB1A-7F33-7EFA33A76718}"/>
                </a:ext>
              </a:extLst>
            </p:cNvPr>
            <p:cNvSpPr/>
            <p:nvPr/>
          </p:nvSpPr>
          <p:spPr>
            <a:xfrm>
              <a:off x="6337975" y="2584075"/>
              <a:ext cx="1225" cy="525"/>
            </a:xfrm>
            <a:custGeom>
              <a:avLst/>
              <a:gdLst/>
              <a:ahLst/>
              <a:cxnLst/>
              <a:rect l="l" t="t" r="r" b="b"/>
              <a:pathLst>
                <a:path w="49" h="21" extrusionOk="0">
                  <a:moveTo>
                    <a:pt x="1" y="1"/>
                  </a:moveTo>
                  <a:lnTo>
                    <a:pt x="1" y="1"/>
                  </a:lnTo>
                  <a:cubicBezTo>
                    <a:pt x="22" y="15"/>
                    <a:pt x="34" y="20"/>
                    <a:pt x="41" y="20"/>
                  </a:cubicBezTo>
                  <a:cubicBezTo>
                    <a:pt x="46" y="20"/>
                    <a:pt x="48" y="17"/>
                    <a:pt x="48" y="13"/>
                  </a:cubicBezTo>
                  <a:cubicBezTo>
                    <a:pt x="48" y="13"/>
                    <a:pt x="1" y="1"/>
                    <a:pt x="1"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3" name="Google Shape;4842;p60">
              <a:extLst>
                <a:ext uri="{FF2B5EF4-FFF2-40B4-BE49-F238E27FC236}">
                  <a16:creationId xmlns:a16="http://schemas.microsoft.com/office/drawing/2014/main" id="{FF7128C2-8917-94F1-A833-AAED2981F33E}"/>
                </a:ext>
              </a:extLst>
            </p:cNvPr>
            <p:cNvSpPr/>
            <p:nvPr/>
          </p:nvSpPr>
          <p:spPr>
            <a:xfrm>
              <a:off x="6340800" y="2588500"/>
              <a:ext cx="2575" cy="700"/>
            </a:xfrm>
            <a:custGeom>
              <a:avLst/>
              <a:gdLst/>
              <a:ahLst/>
              <a:cxnLst/>
              <a:rect l="l" t="t" r="r" b="b"/>
              <a:pathLst>
                <a:path w="103" h="28" extrusionOk="0">
                  <a:moveTo>
                    <a:pt x="9" y="0"/>
                  </a:moveTo>
                  <a:lnTo>
                    <a:pt x="9" y="0"/>
                  </a:lnTo>
                  <a:cubicBezTo>
                    <a:pt x="0" y="0"/>
                    <a:pt x="78" y="28"/>
                    <a:pt x="98" y="28"/>
                  </a:cubicBezTo>
                  <a:cubicBezTo>
                    <a:pt x="100" y="28"/>
                    <a:pt x="102" y="27"/>
                    <a:pt x="102" y="26"/>
                  </a:cubicBezTo>
                  <a:cubicBezTo>
                    <a:pt x="78" y="26"/>
                    <a:pt x="43" y="14"/>
                    <a:pt x="19" y="2"/>
                  </a:cubicBezTo>
                  <a:cubicBezTo>
                    <a:pt x="13" y="1"/>
                    <a:pt x="10" y="0"/>
                    <a:pt x="9"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4" name="Google Shape;4843;p60">
              <a:extLst>
                <a:ext uri="{FF2B5EF4-FFF2-40B4-BE49-F238E27FC236}">
                  <a16:creationId xmlns:a16="http://schemas.microsoft.com/office/drawing/2014/main" id="{6157EB9C-04BE-42E0-D60B-EAA035DEA128}"/>
                </a:ext>
              </a:extLst>
            </p:cNvPr>
            <p:cNvSpPr/>
            <p:nvPr/>
          </p:nvSpPr>
          <p:spPr>
            <a:xfrm>
              <a:off x="6335125" y="2580600"/>
              <a:ext cx="1400" cy="725"/>
            </a:xfrm>
            <a:custGeom>
              <a:avLst/>
              <a:gdLst/>
              <a:ahLst/>
              <a:cxnLst/>
              <a:rect l="l" t="t" r="r" b="b"/>
              <a:pathLst>
                <a:path w="56" h="29" extrusionOk="0">
                  <a:moveTo>
                    <a:pt x="55" y="0"/>
                  </a:moveTo>
                  <a:cubicBezTo>
                    <a:pt x="53" y="0"/>
                    <a:pt x="0" y="29"/>
                    <a:pt x="2" y="29"/>
                  </a:cubicBezTo>
                  <a:cubicBezTo>
                    <a:pt x="3" y="29"/>
                    <a:pt x="8" y="27"/>
                    <a:pt x="20" y="21"/>
                  </a:cubicBezTo>
                  <a:cubicBezTo>
                    <a:pt x="46" y="6"/>
                    <a:pt x="55" y="0"/>
                    <a:pt x="55"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5" name="Google Shape;4844;p60">
              <a:extLst>
                <a:ext uri="{FF2B5EF4-FFF2-40B4-BE49-F238E27FC236}">
                  <a16:creationId xmlns:a16="http://schemas.microsoft.com/office/drawing/2014/main" id="{6515A7A5-7E27-2F66-D61C-5BE7C10E6C90}"/>
                </a:ext>
              </a:extLst>
            </p:cNvPr>
            <p:cNvSpPr/>
            <p:nvPr/>
          </p:nvSpPr>
          <p:spPr>
            <a:xfrm>
              <a:off x="6331125" y="2578725"/>
              <a:ext cx="2125" cy="1200"/>
            </a:xfrm>
            <a:custGeom>
              <a:avLst/>
              <a:gdLst/>
              <a:ahLst/>
              <a:cxnLst/>
              <a:rect l="l" t="t" r="r" b="b"/>
              <a:pathLst>
                <a:path w="85" h="48" extrusionOk="0">
                  <a:moveTo>
                    <a:pt x="84" y="0"/>
                  </a:moveTo>
                  <a:cubicBezTo>
                    <a:pt x="60" y="0"/>
                    <a:pt x="25" y="12"/>
                    <a:pt x="1" y="12"/>
                  </a:cubicBezTo>
                  <a:cubicBezTo>
                    <a:pt x="25" y="24"/>
                    <a:pt x="49" y="36"/>
                    <a:pt x="72" y="48"/>
                  </a:cubicBezTo>
                  <a:cubicBezTo>
                    <a:pt x="84" y="36"/>
                    <a:pt x="84" y="12"/>
                    <a:pt x="84"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6" name="Google Shape;4845;p60">
              <a:extLst>
                <a:ext uri="{FF2B5EF4-FFF2-40B4-BE49-F238E27FC236}">
                  <a16:creationId xmlns:a16="http://schemas.microsoft.com/office/drawing/2014/main" id="{31616CAE-9F7E-D9AA-C708-0B41A909A55C}"/>
                </a:ext>
              </a:extLst>
            </p:cNvPr>
            <p:cNvSpPr/>
            <p:nvPr/>
          </p:nvSpPr>
          <p:spPr>
            <a:xfrm>
              <a:off x="6336200" y="2582000"/>
              <a:ext cx="275" cy="1100"/>
            </a:xfrm>
            <a:custGeom>
              <a:avLst/>
              <a:gdLst/>
              <a:ahLst/>
              <a:cxnLst/>
              <a:rect l="l" t="t" r="r" b="b"/>
              <a:pathLst>
                <a:path w="11" h="44" extrusionOk="0">
                  <a:moveTo>
                    <a:pt x="0" y="0"/>
                  </a:moveTo>
                  <a:lnTo>
                    <a:pt x="0" y="0"/>
                  </a:lnTo>
                  <a:cubicBezTo>
                    <a:pt x="5" y="32"/>
                    <a:pt x="8" y="43"/>
                    <a:pt x="9" y="43"/>
                  </a:cubicBezTo>
                  <a:cubicBezTo>
                    <a:pt x="11" y="43"/>
                    <a:pt x="8" y="15"/>
                    <a:pt x="0"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 name="Google Shape;4846;p60">
              <a:extLst>
                <a:ext uri="{FF2B5EF4-FFF2-40B4-BE49-F238E27FC236}">
                  <a16:creationId xmlns:a16="http://schemas.microsoft.com/office/drawing/2014/main" id="{74EE6B7B-0541-1282-EAF3-E73AB15C87F5}"/>
                </a:ext>
              </a:extLst>
            </p:cNvPr>
            <p:cNvSpPr/>
            <p:nvPr/>
          </p:nvSpPr>
          <p:spPr>
            <a:xfrm>
              <a:off x="6336200" y="2582000"/>
              <a:ext cx="325" cy="325"/>
            </a:xfrm>
            <a:custGeom>
              <a:avLst/>
              <a:gdLst/>
              <a:ahLst/>
              <a:cxnLst/>
              <a:rect l="l" t="t" r="r" b="b"/>
              <a:pathLst>
                <a:path w="13" h="13" extrusionOk="0">
                  <a:moveTo>
                    <a:pt x="0" y="0"/>
                  </a:moveTo>
                  <a:cubicBezTo>
                    <a:pt x="0" y="0"/>
                    <a:pt x="12" y="12"/>
                    <a:pt x="0"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 name="Google Shape;4847;p60">
              <a:extLst>
                <a:ext uri="{FF2B5EF4-FFF2-40B4-BE49-F238E27FC236}">
                  <a16:creationId xmlns:a16="http://schemas.microsoft.com/office/drawing/2014/main" id="{369E18C1-6F97-C173-D6CB-2A136257FFAE}"/>
                </a:ext>
              </a:extLst>
            </p:cNvPr>
            <p:cNvSpPr/>
            <p:nvPr/>
          </p:nvSpPr>
          <p:spPr>
            <a:xfrm>
              <a:off x="6335175" y="2582300"/>
              <a:ext cx="1075" cy="650"/>
            </a:xfrm>
            <a:custGeom>
              <a:avLst/>
              <a:gdLst/>
              <a:ahLst/>
              <a:cxnLst/>
              <a:rect l="l" t="t" r="r" b="b"/>
              <a:pathLst>
                <a:path w="43" h="26" extrusionOk="0">
                  <a:moveTo>
                    <a:pt x="2" y="0"/>
                  </a:moveTo>
                  <a:cubicBezTo>
                    <a:pt x="0" y="0"/>
                    <a:pt x="39" y="25"/>
                    <a:pt x="42" y="25"/>
                  </a:cubicBezTo>
                  <a:cubicBezTo>
                    <a:pt x="42" y="25"/>
                    <a:pt x="42" y="25"/>
                    <a:pt x="41" y="24"/>
                  </a:cubicBezTo>
                  <a:cubicBezTo>
                    <a:pt x="13" y="6"/>
                    <a:pt x="2" y="0"/>
                    <a:pt x="2"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 name="Google Shape;4848;p60">
              <a:extLst>
                <a:ext uri="{FF2B5EF4-FFF2-40B4-BE49-F238E27FC236}">
                  <a16:creationId xmlns:a16="http://schemas.microsoft.com/office/drawing/2014/main" id="{3CFB4CBD-F9D1-DB91-4589-3FB1D09E6734}"/>
                </a:ext>
              </a:extLst>
            </p:cNvPr>
            <p:cNvSpPr/>
            <p:nvPr/>
          </p:nvSpPr>
          <p:spPr>
            <a:xfrm>
              <a:off x="6337950" y="2586350"/>
              <a:ext cx="1850" cy="1025"/>
            </a:xfrm>
            <a:custGeom>
              <a:avLst/>
              <a:gdLst/>
              <a:ahLst/>
              <a:cxnLst/>
              <a:rect l="l" t="t" r="r" b="b"/>
              <a:pathLst>
                <a:path w="74" h="41" extrusionOk="0">
                  <a:moveTo>
                    <a:pt x="26" y="0"/>
                  </a:moveTo>
                  <a:cubicBezTo>
                    <a:pt x="9" y="0"/>
                    <a:pt x="0" y="8"/>
                    <a:pt x="14" y="41"/>
                  </a:cubicBezTo>
                  <a:cubicBezTo>
                    <a:pt x="38" y="29"/>
                    <a:pt x="26" y="5"/>
                    <a:pt x="73" y="5"/>
                  </a:cubicBezTo>
                  <a:cubicBezTo>
                    <a:pt x="57" y="5"/>
                    <a:pt x="39" y="0"/>
                    <a:pt x="26"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 name="Google Shape;4849;p60">
              <a:extLst>
                <a:ext uri="{FF2B5EF4-FFF2-40B4-BE49-F238E27FC236}">
                  <a16:creationId xmlns:a16="http://schemas.microsoft.com/office/drawing/2014/main" id="{53F1D477-A4E2-BCD8-FD63-4D438A9C455A}"/>
                </a:ext>
              </a:extLst>
            </p:cNvPr>
            <p:cNvSpPr/>
            <p:nvPr/>
          </p:nvSpPr>
          <p:spPr>
            <a:xfrm>
              <a:off x="6337150" y="2584150"/>
              <a:ext cx="450" cy="850"/>
            </a:xfrm>
            <a:custGeom>
              <a:avLst/>
              <a:gdLst/>
              <a:ahLst/>
              <a:cxnLst/>
              <a:rect l="l" t="t" r="r" b="b"/>
              <a:pathLst>
                <a:path w="18" h="34" extrusionOk="0">
                  <a:moveTo>
                    <a:pt x="3" y="1"/>
                  </a:moveTo>
                  <a:lnTo>
                    <a:pt x="3" y="1"/>
                  </a:lnTo>
                  <a:cubicBezTo>
                    <a:pt x="0" y="1"/>
                    <a:pt x="0" y="9"/>
                    <a:pt x="10" y="33"/>
                  </a:cubicBezTo>
                  <a:cubicBezTo>
                    <a:pt x="17" y="19"/>
                    <a:pt x="7" y="1"/>
                    <a:pt x="3"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1" name="Google Shape;4850;p60">
              <a:extLst>
                <a:ext uri="{FF2B5EF4-FFF2-40B4-BE49-F238E27FC236}">
                  <a16:creationId xmlns:a16="http://schemas.microsoft.com/office/drawing/2014/main" id="{34DD2514-6FB8-04A1-03E7-3B26DC3981E6}"/>
                </a:ext>
              </a:extLst>
            </p:cNvPr>
            <p:cNvSpPr/>
            <p:nvPr/>
          </p:nvSpPr>
          <p:spPr>
            <a:xfrm>
              <a:off x="6335900" y="2584075"/>
              <a:ext cx="1225" cy="25"/>
            </a:xfrm>
            <a:custGeom>
              <a:avLst/>
              <a:gdLst/>
              <a:ahLst/>
              <a:cxnLst/>
              <a:rect l="l" t="t" r="r" b="b"/>
              <a:pathLst>
                <a:path w="49" h="1" extrusionOk="0">
                  <a:moveTo>
                    <a:pt x="0" y="1"/>
                  </a:moveTo>
                  <a:cubicBezTo>
                    <a:pt x="48" y="1"/>
                    <a:pt x="12" y="1"/>
                    <a:pt x="0"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2" name="Google Shape;4851;p60">
              <a:extLst>
                <a:ext uri="{FF2B5EF4-FFF2-40B4-BE49-F238E27FC236}">
                  <a16:creationId xmlns:a16="http://schemas.microsoft.com/office/drawing/2014/main" id="{60E5E6AC-F8F6-09C2-7133-31A766419EE1}"/>
                </a:ext>
              </a:extLst>
            </p:cNvPr>
            <p:cNvSpPr/>
            <p:nvPr/>
          </p:nvSpPr>
          <p:spPr>
            <a:xfrm>
              <a:off x="6329875" y="2580500"/>
              <a:ext cx="2050" cy="750"/>
            </a:xfrm>
            <a:custGeom>
              <a:avLst/>
              <a:gdLst/>
              <a:ahLst/>
              <a:cxnLst/>
              <a:rect l="l" t="t" r="r" b="b"/>
              <a:pathLst>
                <a:path w="82" h="30" extrusionOk="0">
                  <a:moveTo>
                    <a:pt x="75" y="1"/>
                  </a:moveTo>
                  <a:cubicBezTo>
                    <a:pt x="5" y="22"/>
                    <a:pt x="0" y="29"/>
                    <a:pt x="16" y="29"/>
                  </a:cubicBezTo>
                  <a:cubicBezTo>
                    <a:pt x="34" y="29"/>
                    <a:pt x="81" y="19"/>
                    <a:pt x="75" y="13"/>
                  </a:cubicBezTo>
                  <a:cubicBezTo>
                    <a:pt x="75" y="13"/>
                    <a:pt x="75" y="13"/>
                    <a:pt x="75"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3" name="Google Shape;4852;p60">
              <a:extLst>
                <a:ext uri="{FF2B5EF4-FFF2-40B4-BE49-F238E27FC236}">
                  <a16:creationId xmlns:a16="http://schemas.microsoft.com/office/drawing/2014/main" id="{F4E935B8-5C53-DD69-4E95-1E1F9E2D49B1}"/>
                </a:ext>
              </a:extLst>
            </p:cNvPr>
            <p:cNvSpPr/>
            <p:nvPr/>
          </p:nvSpPr>
          <p:spPr>
            <a:xfrm>
              <a:off x="6331725" y="2581400"/>
              <a:ext cx="625" cy="325"/>
            </a:xfrm>
            <a:custGeom>
              <a:avLst/>
              <a:gdLst/>
              <a:ahLst/>
              <a:cxnLst/>
              <a:rect l="l" t="t" r="r" b="b"/>
              <a:pathLst>
                <a:path w="25" h="13" extrusionOk="0">
                  <a:moveTo>
                    <a:pt x="1" y="0"/>
                  </a:moveTo>
                  <a:cubicBezTo>
                    <a:pt x="1" y="0"/>
                    <a:pt x="25" y="12"/>
                    <a:pt x="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4" name="Google Shape;4853;p60">
              <a:extLst>
                <a:ext uri="{FF2B5EF4-FFF2-40B4-BE49-F238E27FC236}">
                  <a16:creationId xmlns:a16="http://schemas.microsoft.com/office/drawing/2014/main" id="{1187DF0C-DA54-3EFD-1814-5DB5D3A3821D}"/>
                </a:ext>
              </a:extLst>
            </p:cNvPr>
            <p:cNvSpPr/>
            <p:nvPr/>
          </p:nvSpPr>
          <p:spPr>
            <a:xfrm>
              <a:off x="6331725" y="2581400"/>
              <a:ext cx="1175" cy="500"/>
            </a:xfrm>
            <a:custGeom>
              <a:avLst/>
              <a:gdLst/>
              <a:ahLst/>
              <a:cxnLst/>
              <a:rect l="l" t="t" r="r" b="b"/>
              <a:pathLst>
                <a:path w="47" h="20" extrusionOk="0">
                  <a:moveTo>
                    <a:pt x="1" y="0"/>
                  </a:moveTo>
                  <a:lnTo>
                    <a:pt x="1" y="0"/>
                  </a:lnTo>
                  <a:cubicBezTo>
                    <a:pt x="19" y="14"/>
                    <a:pt x="33" y="19"/>
                    <a:pt x="38" y="19"/>
                  </a:cubicBezTo>
                  <a:cubicBezTo>
                    <a:pt x="47" y="19"/>
                    <a:pt x="37" y="8"/>
                    <a:pt x="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5" name="Google Shape;4854;p60">
              <a:extLst>
                <a:ext uri="{FF2B5EF4-FFF2-40B4-BE49-F238E27FC236}">
                  <a16:creationId xmlns:a16="http://schemas.microsoft.com/office/drawing/2014/main" id="{B11D0D4E-8908-C77A-2CB5-63F3C7B3F179}"/>
                </a:ext>
              </a:extLst>
            </p:cNvPr>
            <p:cNvSpPr/>
            <p:nvPr/>
          </p:nvSpPr>
          <p:spPr>
            <a:xfrm>
              <a:off x="6328150" y="2579225"/>
              <a:ext cx="925" cy="700"/>
            </a:xfrm>
            <a:custGeom>
              <a:avLst/>
              <a:gdLst/>
              <a:ahLst/>
              <a:cxnLst/>
              <a:rect l="l" t="t" r="r" b="b"/>
              <a:pathLst>
                <a:path w="37" h="28" extrusionOk="0">
                  <a:moveTo>
                    <a:pt x="8" y="1"/>
                  </a:moveTo>
                  <a:cubicBezTo>
                    <a:pt x="5" y="1"/>
                    <a:pt x="3" y="2"/>
                    <a:pt x="1" y="4"/>
                  </a:cubicBezTo>
                  <a:cubicBezTo>
                    <a:pt x="13" y="4"/>
                    <a:pt x="25" y="16"/>
                    <a:pt x="37" y="28"/>
                  </a:cubicBezTo>
                  <a:cubicBezTo>
                    <a:pt x="27" y="18"/>
                    <a:pt x="17" y="1"/>
                    <a:pt x="8"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6" name="Google Shape;4855;p60">
              <a:extLst>
                <a:ext uri="{FF2B5EF4-FFF2-40B4-BE49-F238E27FC236}">
                  <a16:creationId xmlns:a16="http://schemas.microsoft.com/office/drawing/2014/main" id="{161E9F26-8C10-01B6-6A34-78128709AA0B}"/>
                </a:ext>
              </a:extLst>
            </p:cNvPr>
            <p:cNvSpPr/>
            <p:nvPr/>
          </p:nvSpPr>
          <p:spPr>
            <a:xfrm>
              <a:off x="6333825" y="2581100"/>
              <a:ext cx="25" cy="325"/>
            </a:xfrm>
            <a:custGeom>
              <a:avLst/>
              <a:gdLst/>
              <a:ahLst/>
              <a:cxnLst/>
              <a:rect l="l" t="t" r="r" b="b"/>
              <a:pathLst>
                <a:path w="1" h="13" extrusionOk="0">
                  <a:moveTo>
                    <a:pt x="0" y="12"/>
                  </a:moveTo>
                  <a:lnTo>
                    <a:pt x="0" y="12"/>
                  </a:lnTo>
                  <a:cubicBezTo>
                    <a:pt x="0" y="1"/>
                    <a:pt x="0" y="1"/>
                    <a:pt x="0" y="12"/>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7" name="Google Shape;4856;p60">
              <a:extLst>
                <a:ext uri="{FF2B5EF4-FFF2-40B4-BE49-F238E27FC236}">
                  <a16:creationId xmlns:a16="http://schemas.microsoft.com/office/drawing/2014/main" id="{B5C61888-1B50-4959-0C8C-96648FF7D404}"/>
                </a:ext>
              </a:extLst>
            </p:cNvPr>
            <p:cNvSpPr/>
            <p:nvPr/>
          </p:nvSpPr>
          <p:spPr>
            <a:xfrm>
              <a:off x="6332925" y="2581325"/>
              <a:ext cx="1025" cy="175"/>
            </a:xfrm>
            <a:custGeom>
              <a:avLst/>
              <a:gdLst/>
              <a:ahLst/>
              <a:cxnLst/>
              <a:rect l="l" t="t" r="r" b="b"/>
              <a:pathLst>
                <a:path w="41" h="7" extrusionOk="0">
                  <a:moveTo>
                    <a:pt x="24" y="0"/>
                  </a:moveTo>
                  <a:cubicBezTo>
                    <a:pt x="18" y="0"/>
                    <a:pt x="10" y="1"/>
                    <a:pt x="0" y="3"/>
                  </a:cubicBezTo>
                  <a:cubicBezTo>
                    <a:pt x="10" y="6"/>
                    <a:pt x="18" y="7"/>
                    <a:pt x="24" y="7"/>
                  </a:cubicBezTo>
                  <a:cubicBezTo>
                    <a:pt x="40" y="7"/>
                    <a:pt x="40" y="0"/>
                    <a:pt x="24"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8" name="Google Shape;4857;p60">
              <a:extLst>
                <a:ext uri="{FF2B5EF4-FFF2-40B4-BE49-F238E27FC236}">
                  <a16:creationId xmlns:a16="http://schemas.microsoft.com/office/drawing/2014/main" id="{5DE30766-2F2E-D4A4-EDD9-C0A8CAD48A19}"/>
                </a:ext>
              </a:extLst>
            </p:cNvPr>
            <p:cNvSpPr/>
            <p:nvPr/>
          </p:nvSpPr>
          <p:spPr>
            <a:xfrm>
              <a:off x="6321325" y="2580500"/>
              <a:ext cx="4500" cy="3650"/>
            </a:xfrm>
            <a:custGeom>
              <a:avLst/>
              <a:gdLst/>
              <a:ahLst/>
              <a:cxnLst/>
              <a:rect l="l" t="t" r="r" b="b"/>
              <a:pathLst>
                <a:path w="180" h="146" extrusionOk="0">
                  <a:moveTo>
                    <a:pt x="93" y="0"/>
                  </a:moveTo>
                  <a:cubicBezTo>
                    <a:pt x="90" y="0"/>
                    <a:pt x="87" y="0"/>
                    <a:pt x="83" y="1"/>
                  </a:cubicBezTo>
                  <a:lnTo>
                    <a:pt x="71" y="1"/>
                  </a:lnTo>
                  <a:cubicBezTo>
                    <a:pt x="107" y="13"/>
                    <a:pt x="119" y="36"/>
                    <a:pt x="119" y="72"/>
                  </a:cubicBezTo>
                  <a:cubicBezTo>
                    <a:pt x="110" y="75"/>
                    <a:pt x="103" y="77"/>
                    <a:pt x="96" y="77"/>
                  </a:cubicBezTo>
                  <a:cubicBezTo>
                    <a:pt x="77" y="77"/>
                    <a:pt x="66" y="63"/>
                    <a:pt x="48" y="36"/>
                  </a:cubicBezTo>
                  <a:cubicBezTo>
                    <a:pt x="36" y="72"/>
                    <a:pt x="12" y="108"/>
                    <a:pt x="0" y="144"/>
                  </a:cubicBezTo>
                  <a:cubicBezTo>
                    <a:pt x="7" y="145"/>
                    <a:pt x="13" y="146"/>
                    <a:pt x="20" y="146"/>
                  </a:cubicBezTo>
                  <a:cubicBezTo>
                    <a:pt x="114" y="146"/>
                    <a:pt x="179" y="0"/>
                    <a:pt x="93"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9" name="Google Shape;4858;p60">
              <a:extLst>
                <a:ext uri="{FF2B5EF4-FFF2-40B4-BE49-F238E27FC236}">
                  <a16:creationId xmlns:a16="http://schemas.microsoft.com/office/drawing/2014/main" id="{12E5B2DB-77B9-BB4F-28A5-87C1E2AFA899}"/>
                </a:ext>
              </a:extLst>
            </p:cNvPr>
            <p:cNvSpPr/>
            <p:nvPr/>
          </p:nvSpPr>
          <p:spPr>
            <a:xfrm>
              <a:off x="6324300" y="2578850"/>
              <a:ext cx="2400" cy="1225"/>
            </a:xfrm>
            <a:custGeom>
              <a:avLst/>
              <a:gdLst/>
              <a:ahLst/>
              <a:cxnLst/>
              <a:rect l="l" t="t" r="r" b="b"/>
              <a:pathLst>
                <a:path w="96" h="49" extrusionOk="0">
                  <a:moveTo>
                    <a:pt x="37" y="1"/>
                  </a:moveTo>
                  <a:cubicBezTo>
                    <a:pt x="23" y="1"/>
                    <a:pt x="11" y="10"/>
                    <a:pt x="0" y="31"/>
                  </a:cubicBezTo>
                  <a:cubicBezTo>
                    <a:pt x="24" y="31"/>
                    <a:pt x="60" y="43"/>
                    <a:pt x="83" y="43"/>
                  </a:cubicBezTo>
                  <a:cubicBezTo>
                    <a:pt x="76" y="43"/>
                    <a:pt x="73" y="48"/>
                    <a:pt x="79" y="48"/>
                  </a:cubicBezTo>
                  <a:cubicBezTo>
                    <a:pt x="82" y="48"/>
                    <a:pt x="87" y="47"/>
                    <a:pt x="95" y="43"/>
                  </a:cubicBezTo>
                  <a:cubicBezTo>
                    <a:pt x="75" y="16"/>
                    <a:pt x="55" y="1"/>
                    <a:pt x="37"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40" name="Google Shape;4859;p60">
              <a:extLst>
                <a:ext uri="{FF2B5EF4-FFF2-40B4-BE49-F238E27FC236}">
                  <a16:creationId xmlns:a16="http://schemas.microsoft.com/office/drawing/2014/main" id="{BE256C0A-135A-60B6-DA63-E15F7E604859}"/>
                </a:ext>
              </a:extLst>
            </p:cNvPr>
            <p:cNvSpPr/>
            <p:nvPr/>
          </p:nvSpPr>
          <p:spPr>
            <a:xfrm>
              <a:off x="6326675" y="2579825"/>
              <a:ext cx="2700" cy="2200"/>
            </a:xfrm>
            <a:custGeom>
              <a:avLst/>
              <a:gdLst/>
              <a:ahLst/>
              <a:cxnLst/>
              <a:rect l="l" t="t" r="r" b="b"/>
              <a:pathLst>
                <a:path w="108" h="88" extrusionOk="0">
                  <a:moveTo>
                    <a:pt x="36" y="1"/>
                  </a:moveTo>
                  <a:cubicBezTo>
                    <a:pt x="27" y="1"/>
                    <a:pt x="15" y="2"/>
                    <a:pt x="0" y="4"/>
                  </a:cubicBezTo>
                  <a:cubicBezTo>
                    <a:pt x="48" y="28"/>
                    <a:pt x="72" y="40"/>
                    <a:pt x="84" y="40"/>
                  </a:cubicBezTo>
                  <a:cubicBezTo>
                    <a:pt x="74" y="40"/>
                    <a:pt x="59" y="36"/>
                    <a:pt x="46" y="36"/>
                  </a:cubicBezTo>
                  <a:cubicBezTo>
                    <a:pt x="27" y="36"/>
                    <a:pt x="15" y="44"/>
                    <a:pt x="36" y="87"/>
                  </a:cubicBezTo>
                  <a:cubicBezTo>
                    <a:pt x="60" y="87"/>
                    <a:pt x="84" y="87"/>
                    <a:pt x="108" y="63"/>
                  </a:cubicBezTo>
                  <a:cubicBezTo>
                    <a:pt x="96" y="63"/>
                    <a:pt x="96" y="52"/>
                    <a:pt x="96" y="40"/>
                  </a:cubicBezTo>
                  <a:cubicBezTo>
                    <a:pt x="84" y="28"/>
                    <a:pt x="96" y="4"/>
                    <a:pt x="96" y="4"/>
                  </a:cubicBezTo>
                  <a:lnTo>
                    <a:pt x="96" y="4"/>
                  </a:lnTo>
                  <a:cubicBezTo>
                    <a:pt x="96" y="4"/>
                    <a:pt x="84" y="16"/>
                    <a:pt x="84" y="16"/>
                  </a:cubicBezTo>
                  <a:cubicBezTo>
                    <a:pt x="84" y="16"/>
                    <a:pt x="76" y="1"/>
                    <a:pt x="36"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41" name="Google Shape;4860;p60">
              <a:extLst>
                <a:ext uri="{FF2B5EF4-FFF2-40B4-BE49-F238E27FC236}">
                  <a16:creationId xmlns:a16="http://schemas.microsoft.com/office/drawing/2014/main" id="{A31999D8-066B-93C8-544D-10E7F59D3B52}"/>
                </a:ext>
              </a:extLst>
            </p:cNvPr>
            <p:cNvSpPr/>
            <p:nvPr/>
          </p:nvSpPr>
          <p:spPr>
            <a:xfrm>
              <a:off x="6336500" y="2587650"/>
              <a:ext cx="25" cy="325"/>
            </a:xfrm>
            <a:custGeom>
              <a:avLst/>
              <a:gdLst/>
              <a:ahLst/>
              <a:cxnLst/>
              <a:rect l="l" t="t" r="r" b="b"/>
              <a:pathLst>
                <a:path w="1" h="13" extrusionOk="0">
                  <a:moveTo>
                    <a:pt x="0" y="12"/>
                  </a:moveTo>
                  <a:cubicBezTo>
                    <a:pt x="0" y="12"/>
                    <a:pt x="0" y="1"/>
                    <a:pt x="0" y="1"/>
                  </a:cubicBezTo>
                  <a:cubicBezTo>
                    <a:pt x="0" y="1"/>
                    <a:pt x="0" y="1"/>
                    <a:pt x="0" y="12"/>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42" name="Google Shape;4861;p60">
              <a:extLst>
                <a:ext uri="{FF2B5EF4-FFF2-40B4-BE49-F238E27FC236}">
                  <a16:creationId xmlns:a16="http://schemas.microsoft.com/office/drawing/2014/main" id="{37686A00-7AF6-82C0-9199-AEC5FCAF1752}"/>
                </a:ext>
              </a:extLst>
            </p:cNvPr>
            <p:cNvSpPr/>
            <p:nvPr/>
          </p:nvSpPr>
          <p:spPr>
            <a:xfrm>
              <a:off x="6335850" y="2584975"/>
              <a:ext cx="1375" cy="2450"/>
            </a:xfrm>
            <a:custGeom>
              <a:avLst/>
              <a:gdLst/>
              <a:ahLst/>
              <a:cxnLst/>
              <a:rect l="l" t="t" r="r" b="b"/>
              <a:pathLst>
                <a:path w="55" h="98" extrusionOk="0">
                  <a:moveTo>
                    <a:pt x="14" y="0"/>
                  </a:moveTo>
                  <a:cubicBezTo>
                    <a:pt x="0" y="78"/>
                    <a:pt x="20" y="97"/>
                    <a:pt x="35" y="97"/>
                  </a:cubicBezTo>
                  <a:cubicBezTo>
                    <a:pt x="46" y="97"/>
                    <a:pt x="55" y="89"/>
                    <a:pt x="50" y="84"/>
                  </a:cubicBezTo>
                  <a:cubicBezTo>
                    <a:pt x="26" y="60"/>
                    <a:pt x="14" y="36"/>
                    <a:pt x="14"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43" name="Google Shape;4862;p60">
              <a:extLst>
                <a:ext uri="{FF2B5EF4-FFF2-40B4-BE49-F238E27FC236}">
                  <a16:creationId xmlns:a16="http://schemas.microsoft.com/office/drawing/2014/main" id="{49EA5209-0B0B-61A4-A3A5-0C3AE529DE8A}"/>
                </a:ext>
              </a:extLst>
            </p:cNvPr>
            <p:cNvSpPr/>
            <p:nvPr/>
          </p:nvSpPr>
          <p:spPr>
            <a:xfrm>
              <a:off x="6331125" y="2583375"/>
              <a:ext cx="1825" cy="750"/>
            </a:xfrm>
            <a:custGeom>
              <a:avLst/>
              <a:gdLst/>
              <a:ahLst/>
              <a:cxnLst/>
              <a:rect l="l" t="t" r="r" b="b"/>
              <a:pathLst>
                <a:path w="73" h="30" extrusionOk="0">
                  <a:moveTo>
                    <a:pt x="8" y="0"/>
                  </a:moveTo>
                  <a:cubicBezTo>
                    <a:pt x="1" y="0"/>
                    <a:pt x="0" y="4"/>
                    <a:pt x="13" y="17"/>
                  </a:cubicBezTo>
                  <a:cubicBezTo>
                    <a:pt x="17" y="26"/>
                    <a:pt x="24" y="30"/>
                    <a:pt x="31" y="30"/>
                  </a:cubicBezTo>
                  <a:cubicBezTo>
                    <a:pt x="43" y="30"/>
                    <a:pt x="58" y="20"/>
                    <a:pt x="72" y="5"/>
                  </a:cubicBezTo>
                  <a:lnTo>
                    <a:pt x="72" y="5"/>
                  </a:lnTo>
                  <a:cubicBezTo>
                    <a:pt x="69" y="7"/>
                    <a:pt x="64" y="7"/>
                    <a:pt x="58" y="7"/>
                  </a:cubicBezTo>
                  <a:cubicBezTo>
                    <a:pt x="41" y="7"/>
                    <a:pt x="19" y="0"/>
                    <a:pt x="8"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44" name="Google Shape;4863;p60">
              <a:extLst>
                <a:ext uri="{FF2B5EF4-FFF2-40B4-BE49-F238E27FC236}">
                  <a16:creationId xmlns:a16="http://schemas.microsoft.com/office/drawing/2014/main" id="{00BCD6F8-EB42-842A-BBA5-662F49E46B43}"/>
                </a:ext>
              </a:extLst>
            </p:cNvPr>
            <p:cNvSpPr/>
            <p:nvPr/>
          </p:nvSpPr>
          <p:spPr>
            <a:xfrm>
              <a:off x="6323100" y="2578425"/>
              <a:ext cx="925" cy="1225"/>
            </a:xfrm>
            <a:custGeom>
              <a:avLst/>
              <a:gdLst/>
              <a:ahLst/>
              <a:cxnLst/>
              <a:rect l="l" t="t" r="r" b="b"/>
              <a:pathLst>
                <a:path w="37" h="49" extrusionOk="0">
                  <a:moveTo>
                    <a:pt x="36" y="0"/>
                  </a:moveTo>
                  <a:cubicBezTo>
                    <a:pt x="0" y="48"/>
                    <a:pt x="0" y="48"/>
                    <a:pt x="36"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45" name="Google Shape;4864;p60">
              <a:extLst>
                <a:ext uri="{FF2B5EF4-FFF2-40B4-BE49-F238E27FC236}">
                  <a16:creationId xmlns:a16="http://schemas.microsoft.com/office/drawing/2014/main" id="{FA2BB357-9090-80CE-8F79-92251992235D}"/>
                </a:ext>
              </a:extLst>
            </p:cNvPr>
            <p:cNvSpPr/>
            <p:nvPr/>
          </p:nvSpPr>
          <p:spPr>
            <a:xfrm>
              <a:off x="6321325" y="2578425"/>
              <a:ext cx="300" cy="925"/>
            </a:xfrm>
            <a:custGeom>
              <a:avLst/>
              <a:gdLst/>
              <a:ahLst/>
              <a:cxnLst/>
              <a:rect l="l" t="t" r="r" b="b"/>
              <a:pathLst>
                <a:path w="12" h="37" extrusionOk="0">
                  <a:moveTo>
                    <a:pt x="12" y="0"/>
                  </a:moveTo>
                  <a:cubicBezTo>
                    <a:pt x="0" y="36"/>
                    <a:pt x="0" y="36"/>
                    <a:pt x="12"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46" name="Google Shape;4865;p60">
              <a:extLst>
                <a:ext uri="{FF2B5EF4-FFF2-40B4-BE49-F238E27FC236}">
                  <a16:creationId xmlns:a16="http://schemas.microsoft.com/office/drawing/2014/main" id="{E1CB9043-1901-75E0-AC44-D6A8E9F671B2}"/>
                </a:ext>
              </a:extLst>
            </p:cNvPr>
            <p:cNvSpPr/>
            <p:nvPr/>
          </p:nvSpPr>
          <p:spPr>
            <a:xfrm>
              <a:off x="6283500" y="2611425"/>
              <a:ext cx="1100" cy="950"/>
            </a:xfrm>
            <a:custGeom>
              <a:avLst/>
              <a:gdLst/>
              <a:ahLst/>
              <a:cxnLst/>
              <a:rect l="l" t="t" r="r" b="b"/>
              <a:pathLst>
                <a:path w="44" h="38" extrusionOk="0">
                  <a:moveTo>
                    <a:pt x="38" y="1"/>
                  </a:moveTo>
                  <a:cubicBezTo>
                    <a:pt x="35" y="1"/>
                    <a:pt x="25" y="10"/>
                    <a:pt x="1" y="38"/>
                  </a:cubicBezTo>
                  <a:cubicBezTo>
                    <a:pt x="17" y="38"/>
                    <a:pt x="43" y="1"/>
                    <a:pt x="38"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47" name="Google Shape;4866;p60">
              <a:extLst>
                <a:ext uri="{FF2B5EF4-FFF2-40B4-BE49-F238E27FC236}">
                  <a16:creationId xmlns:a16="http://schemas.microsoft.com/office/drawing/2014/main" id="{C492E775-7966-1786-AF81-0C3CE72787C0}"/>
                </a:ext>
              </a:extLst>
            </p:cNvPr>
            <p:cNvSpPr/>
            <p:nvPr/>
          </p:nvSpPr>
          <p:spPr>
            <a:xfrm>
              <a:off x="6282925" y="2612350"/>
              <a:ext cx="600" cy="25"/>
            </a:xfrm>
            <a:custGeom>
              <a:avLst/>
              <a:gdLst/>
              <a:ahLst/>
              <a:cxnLst/>
              <a:rect l="l" t="t" r="r" b="b"/>
              <a:pathLst>
                <a:path w="24" h="1" extrusionOk="0">
                  <a:moveTo>
                    <a:pt x="24" y="1"/>
                  </a:moveTo>
                  <a:cubicBezTo>
                    <a:pt x="0" y="1"/>
                    <a:pt x="24" y="1"/>
                    <a:pt x="24"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48" name="Google Shape;4867;p60">
              <a:extLst>
                <a:ext uri="{FF2B5EF4-FFF2-40B4-BE49-F238E27FC236}">
                  <a16:creationId xmlns:a16="http://schemas.microsoft.com/office/drawing/2014/main" id="{B4D063BC-9F55-20DC-C6EC-F0C5239A2922}"/>
                </a:ext>
              </a:extLst>
            </p:cNvPr>
            <p:cNvSpPr/>
            <p:nvPr/>
          </p:nvSpPr>
          <p:spPr>
            <a:xfrm>
              <a:off x="6288575" y="2644500"/>
              <a:ext cx="850" cy="475"/>
            </a:xfrm>
            <a:custGeom>
              <a:avLst/>
              <a:gdLst/>
              <a:ahLst/>
              <a:cxnLst/>
              <a:rect l="l" t="t" r="r" b="b"/>
              <a:pathLst>
                <a:path w="34" h="19" extrusionOk="0">
                  <a:moveTo>
                    <a:pt x="0" y="1"/>
                  </a:moveTo>
                  <a:cubicBezTo>
                    <a:pt x="18" y="13"/>
                    <a:pt x="30" y="18"/>
                    <a:pt x="32" y="18"/>
                  </a:cubicBezTo>
                  <a:cubicBezTo>
                    <a:pt x="33" y="18"/>
                    <a:pt x="24" y="13"/>
                    <a:pt x="0"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49" name="Google Shape;4868;p60">
              <a:extLst>
                <a:ext uri="{FF2B5EF4-FFF2-40B4-BE49-F238E27FC236}">
                  <a16:creationId xmlns:a16="http://schemas.microsoft.com/office/drawing/2014/main" id="{00281848-CD19-7E2E-C23F-65D8CBF059F4}"/>
                </a:ext>
              </a:extLst>
            </p:cNvPr>
            <p:cNvSpPr/>
            <p:nvPr/>
          </p:nvSpPr>
          <p:spPr>
            <a:xfrm>
              <a:off x="6316250" y="2662650"/>
              <a:ext cx="625" cy="925"/>
            </a:xfrm>
            <a:custGeom>
              <a:avLst/>
              <a:gdLst/>
              <a:ahLst/>
              <a:cxnLst/>
              <a:rect l="l" t="t" r="r" b="b"/>
              <a:pathLst>
                <a:path w="25" h="37" extrusionOk="0">
                  <a:moveTo>
                    <a:pt x="24" y="1"/>
                  </a:moveTo>
                  <a:cubicBezTo>
                    <a:pt x="1" y="1"/>
                    <a:pt x="13" y="25"/>
                    <a:pt x="13" y="37"/>
                  </a:cubicBezTo>
                  <a:lnTo>
                    <a:pt x="24" y="1"/>
                  </a:ln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50" name="Google Shape;4869;p60">
              <a:extLst>
                <a:ext uri="{FF2B5EF4-FFF2-40B4-BE49-F238E27FC236}">
                  <a16:creationId xmlns:a16="http://schemas.microsoft.com/office/drawing/2014/main" id="{FB7BD590-BE81-BB2A-B891-91996CE034AE}"/>
                </a:ext>
              </a:extLst>
            </p:cNvPr>
            <p:cNvSpPr/>
            <p:nvPr/>
          </p:nvSpPr>
          <p:spPr>
            <a:xfrm>
              <a:off x="6295725" y="2591225"/>
              <a:ext cx="300" cy="25"/>
            </a:xfrm>
            <a:custGeom>
              <a:avLst/>
              <a:gdLst/>
              <a:ahLst/>
              <a:cxnLst/>
              <a:rect l="l" t="t" r="r" b="b"/>
              <a:pathLst>
                <a:path w="12" h="1" extrusionOk="0">
                  <a:moveTo>
                    <a:pt x="0" y="0"/>
                  </a:moveTo>
                  <a:cubicBezTo>
                    <a:pt x="12" y="0"/>
                    <a:pt x="12" y="0"/>
                    <a:pt x="0"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51" name="Google Shape;4870;p60">
              <a:extLst>
                <a:ext uri="{FF2B5EF4-FFF2-40B4-BE49-F238E27FC236}">
                  <a16:creationId xmlns:a16="http://schemas.microsoft.com/office/drawing/2014/main" id="{1E01D96B-8B86-5F63-51E6-78E8D36AEEFD}"/>
                </a:ext>
              </a:extLst>
            </p:cNvPr>
            <p:cNvSpPr/>
            <p:nvPr/>
          </p:nvSpPr>
          <p:spPr>
            <a:xfrm>
              <a:off x="6314175" y="2578725"/>
              <a:ext cx="325" cy="25"/>
            </a:xfrm>
            <a:custGeom>
              <a:avLst/>
              <a:gdLst/>
              <a:ahLst/>
              <a:cxnLst/>
              <a:rect l="l" t="t" r="r" b="b"/>
              <a:pathLst>
                <a:path w="13" h="1" extrusionOk="0">
                  <a:moveTo>
                    <a:pt x="0" y="0"/>
                  </a:moveTo>
                  <a:cubicBezTo>
                    <a:pt x="0" y="0"/>
                    <a:pt x="12" y="0"/>
                    <a:pt x="12" y="0"/>
                  </a:cubicBezTo>
                  <a:cubicBezTo>
                    <a:pt x="12" y="0"/>
                    <a:pt x="12" y="0"/>
                    <a:pt x="0"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52" name="Google Shape;4871;p60">
              <a:extLst>
                <a:ext uri="{FF2B5EF4-FFF2-40B4-BE49-F238E27FC236}">
                  <a16:creationId xmlns:a16="http://schemas.microsoft.com/office/drawing/2014/main" id="{785552A3-53F0-372F-037B-876AAD9C2145}"/>
                </a:ext>
              </a:extLst>
            </p:cNvPr>
            <p:cNvSpPr/>
            <p:nvPr/>
          </p:nvSpPr>
          <p:spPr>
            <a:xfrm>
              <a:off x="6312975" y="2578725"/>
              <a:ext cx="1225" cy="25"/>
            </a:xfrm>
            <a:custGeom>
              <a:avLst/>
              <a:gdLst/>
              <a:ahLst/>
              <a:cxnLst/>
              <a:rect l="l" t="t" r="r" b="b"/>
              <a:pathLst>
                <a:path w="49" h="1" extrusionOk="0">
                  <a:moveTo>
                    <a:pt x="1" y="0"/>
                  </a:moveTo>
                  <a:cubicBezTo>
                    <a:pt x="24" y="0"/>
                    <a:pt x="48" y="0"/>
                    <a:pt x="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53" name="Google Shape;4872;p60">
              <a:extLst>
                <a:ext uri="{FF2B5EF4-FFF2-40B4-BE49-F238E27FC236}">
                  <a16:creationId xmlns:a16="http://schemas.microsoft.com/office/drawing/2014/main" id="{B4B8C68B-4939-5B8F-95F1-1E642B4AF55A}"/>
                </a:ext>
              </a:extLst>
            </p:cNvPr>
            <p:cNvSpPr/>
            <p:nvPr/>
          </p:nvSpPr>
          <p:spPr>
            <a:xfrm>
              <a:off x="6290350" y="2622275"/>
              <a:ext cx="3000" cy="1425"/>
            </a:xfrm>
            <a:custGeom>
              <a:avLst/>
              <a:gdLst/>
              <a:ahLst/>
              <a:cxnLst/>
              <a:rect l="l" t="t" r="r" b="b"/>
              <a:pathLst>
                <a:path w="120" h="57" extrusionOk="0">
                  <a:moveTo>
                    <a:pt x="57" y="0"/>
                  </a:moveTo>
                  <a:cubicBezTo>
                    <a:pt x="46" y="0"/>
                    <a:pt x="29" y="6"/>
                    <a:pt x="1" y="20"/>
                  </a:cubicBezTo>
                  <a:cubicBezTo>
                    <a:pt x="37" y="32"/>
                    <a:pt x="72" y="44"/>
                    <a:pt x="120" y="56"/>
                  </a:cubicBezTo>
                  <a:cubicBezTo>
                    <a:pt x="78" y="31"/>
                    <a:pt x="83" y="0"/>
                    <a:pt x="57"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54" name="Google Shape;4873;p60">
              <a:extLst>
                <a:ext uri="{FF2B5EF4-FFF2-40B4-BE49-F238E27FC236}">
                  <a16:creationId xmlns:a16="http://schemas.microsoft.com/office/drawing/2014/main" id="{D0582418-BBE8-BC86-0A89-4CFF6132981E}"/>
                </a:ext>
              </a:extLst>
            </p:cNvPr>
            <p:cNvSpPr/>
            <p:nvPr/>
          </p:nvSpPr>
          <p:spPr>
            <a:xfrm>
              <a:off x="6294825" y="2597775"/>
              <a:ext cx="625" cy="250"/>
            </a:xfrm>
            <a:custGeom>
              <a:avLst/>
              <a:gdLst/>
              <a:ahLst/>
              <a:cxnLst/>
              <a:rect l="l" t="t" r="r" b="b"/>
              <a:pathLst>
                <a:path w="25" h="10" extrusionOk="0">
                  <a:moveTo>
                    <a:pt x="0" y="0"/>
                  </a:moveTo>
                  <a:cubicBezTo>
                    <a:pt x="0" y="6"/>
                    <a:pt x="3" y="9"/>
                    <a:pt x="8" y="9"/>
                  </a:cubicBezTo>
                  <a:cubicBezTo>
                    <a:pt x="12" y="9"/>
                    <a:pt x="18" y="6"/>
                    <a:pt x="24"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55" name="Google Shape;4874;p60">
              <a:extLst>
                <a:ext uri="{FF2B5EF4-FFF2-40B4-BE49-F238E27FC236}">
                  <a16:creationId xmlns:a16="http://schemas.microsoft.com/office/drawing/2014/main" id="{3B9AFABF-C890-BCAD-034C-3598B778AD47}"/>
                </a:ext>
              </a:extLst>
            </p:cNvPr>
            <p:cNvSpPr/>
            <p:nvPr/>
          </p:nvSpPr>
          <p:spPr>
            <a:xfrm>
              <a:off x="6317150" y="2578725"/>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56" name="Google Shape;4875;p60">
              <a:extLst>
                <a:ext uri="{FF2B5EF4-FFF2-40B4-BE49-F238E27FC236}">
                  <a16:creationId xmlns:a16="http://schemas.microsoft.com/office/drawing/2014/main" id="{D2D19BF9-4FF9-711D-2FA9-489FE6639D58}"/>
                </a:ext>
              </a:extLst>
            </p:cNvPr>
            <p:cNvSpPr/>
            <p:nvPr/>
          </p:nvSpPr>
          <p:spPr>
            <a:xfrm>
              <a:off x="6317150" y="2578725"/>
              <a:ext cx="25" cy="25"/>
            </a:xfrm>
            <a:custGeom>
              <a:avLst/>
              <a:gdLst/>
              <a:ahLst/>
              <a:cxnLst/>
              <a:rect l="l" t="t" r="r" b="b"/>
              <a:pathLst>
                <a:path w="1" h="1" extrusionOk="0">
                  <a:moveTo>
                    <a:pt x="0" y="0"/>
                  </a:moveTo>
                  <a:cubicBezTo>
                    <a:pt x="0" y="0"/>
                    <a:pt x="0" y="0"/>
                    <a:pt x="0"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57" name="Google Shape;4876;p60">
              <a:extLst>
                <a:ext uri="{FF2B5EF4-FFF2-40B4-BE49-F238E27FC236}">
                  <a16:creationId xmlns:a16="http://schemas.microsoft.com/office/drawing/2014/main" id="{0997BFA5-8570-3F96-945B-4BC130D4A68D}"/>
                </a:ext>
              </a:extLst>
            </p:cNvPr>
            <p:cNvSpPr/>
            <p:nvPr/>
          </p:nvSpPr>
          <p:spPr>
            <a:xfrm>
              <a:off x="6317150" y="2578600"/>
              <a:ext cx="1075" cy="150"/>
            </a:xfrm>
            <a:custGeom>
              <a:avLst/>
              <a:gdLst/>
              <a:ahLst/>
              <a:cxnLst/>
              <a:rect l="l" t="t" r="r" b="b"/>
              <a:pathLst>
                <a:path w="43" h="6" extrusionOk="0">
                  <a:moveTo>
                    <a:pt x="29" y="0"/>
                  </a:moveTo>
                  <a:cubicBezTo>
                    <a:pt x="23" y="0"/>
                    <a:pt x="12" y="1"/>
                    <a:pt x="0" y="5"/>
                  </a:cubicBezTo>
                  <a:cubicBezTo>
                    <a:pt x="40" y="5"/>
                    <a:pt x="43" y="0"/>
                    <a:pt x="29"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58" name="Google Shape;4877;p60">
              <a:extLst>
                <a:ext uri="{FF2B5EF4-FFF2-40B4-BE49-F238E27FC236}">
                  <a16:creationId xmlns:a16="http://schemas.microsoft.com/office/drawing/2014/main" id="{732DB749-DF00-CB2D-59AE-B5E0BC08190B}"/>
                </a:ext>
              </a:extLst>
            </p:cNvPr>
            <p:cNvSpPr/>
            <p:nvPr/>
          </p:nvSpPr>
          <p:spPr>
            <a:xfrm>
              <a:off x="6326375" y="2583775"/>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59" name="Google Shape;4878;p60">
              <a:extLst>
                <a:ext uri="{FF2B5EF4-FFF2-40B4-BE49-F238E27FC236}">
                  <a16:creationId xmlns:a16="http://schemas.microsoft.com/office/drawing/2014/main" id="{907D9A09-8FE7-1ACE-B183-54E944279B7E}"/>
                </a:ext>
              </a:extLst>
            </p:cNvPr>
            <p:cNvSpPr/>
            <p:nvPr/>
          </p:nvSpPr>
          <p:spPr>
            <a:xfrm>
              <a:off x="6326075" y="2583775"/>
              <a:ext cx="325" cy="25"/>
            </a:xfrm>
            <a:custGeom>
              <a:avLst/>
              <a:gdLst/>
              <a:ahLst/>
              <a:cxnLst/>
              <a:rect l="l" t="t" r="r" b="b"/>
              <a:pathLst>
                <a:path w="13" h="1" extrusionOk="0">
                  <a:moveTo>
                    <a:pt x="12" y="1"/>
                  </a:moveTo>
                  <a:cubicBezTo>
                    <a:pt x="1" y="1"/>
                    <a:pt x="1" y="1"/>
                    <a:pt x="12"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60" name="Google Shape;4879;p60">
              <a:extLst>
                <a:ext uri="{FF2B5EF4-FFF2-40B4-BE49-F238E27FC236}">
                  <a16:creationId xmlns:a16="http://schemas.microsoft.com/office/drawing/2014/main" id="{E3B2268D-EE95-4360-28F8-8D1EBF37A332}"/>
                </a:ext>
              </a:extLst>
            </p:cNvPr>
            <p:cNvSpPr/>
            <p:nvPr/>
          </p:nvSpPr>
          <p:spPr>
            <a:xfrm>
              <a:off x="6325850" y="2583775"/>
              <a:ext cx="550" cy="300"/>
            </a:xfrm>
            <a:custGeom>
              <a:avLst/>
              <a:gdLst/>
              <a:ahLst/>
              <a:cxnLst/>
              <a:rect l="l" t="t" r="r" b="b"/>
              <a:pathLst>
                <a:path w="22" h="12" extrusionOk="0">
                  <a:moveTo>
                    <a:pt x="21" y="1"/>
                  </a:moveTo>
                  <a:cubicBezTo>
                    <a:pt x="6" y="1"/>
                    <a:pt x="0" y="11"/>
                    <a:pt x="6" y="11"/>
                  </a:cubicBezTo>
                  <a:cubicBezTo>
                    <a:pt x="8" y="11"/>
                    <a:pt x="14" y="9"/>
                    <a:pt x="21"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61" name="Google Shape;4880;p60">
              <a:extLst>
                <a:ext uri="{FF2B5EF4-FFF2-40B4-BE49-F238E27FC236}">
                  <a16:creationId xmlns:a16="http://schemas.microsoft.com/office/drawing/2014/main" id="{CD286BD4-DC6A-D38F-86FE-850C44F139D3}"/>
                </a:ext>
              </a:extLst>
            </p:cNvPr>
            <p:cNvSpPr/>
            <p:nvPr/>
          </p:nvSpPr>
          <p:spPr>
            <a:xfrm>
              <a:off x="6318925" y="2581000"/>
              <a:ext cx="1575" cy="975"/>
            </a:xfrm>
            <a:custGeom>
              <a:avLst/>
              <a:gdLst/>
              <a:ahLst/>
              <a:cxnLst/>
              <a:rect l="l" t="t" r="r" b="b"/>
              <a:pathLst>
                <a:path w="63" h="39" extrusionOk="0">
                  <a:moveTo>
                    <a:pt x="41" y="0"/>
                  </a:moveTo>
                  <a:cubicBezTo>
                    <a:pt x="35" y="0"/>
                    <a:pt x="22" y="5"/>
                    <a:pt x="1" y="16"/>
                  </a:cubicBezTo>
                  <a:cubicBezTo>
                    <a:pt x="1" y="33"/>
                    <a:pt x="6" y="38"/>
                    <a:pt x="14" y="38"/>
                  </a:cubicBezTo>
                  <a:cubicBezTo>
                    <a:pt x="32" y="38"/>
                    <a:pt x="62" y="0"/>
                    <a:pt x="4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62" name="Google Shape;4881;p60">
              <a:extLst>
                <a:ext uri="{FF2B5EF4-FFF2-40B4-BE49-F238E27FC236}">
                  <a16:creationId xmlns:a16="http://schemas.microsoft.com/office/drawing/2014/main" id="{4F3A19AC-FF65-4CD7-8D03-D22F9FFD23FE}"/>
                </a:ext>
              </a:extLst>
            </p:cNvPr>
            <p:cNvSpPr/>
            <p:nvPr/>
          </p:nvSpPr>
          <p:spPr>
            <a:xfrm>
              <a:off x="6320125" y="2581350"/>
              <a:ext cx="775" cy="375"/>
            </a:xfrm>
            <a:custGeom>
              <a:avLst/>
              <a:gdLst/>
              <a:ahLst/>
              <a:cxnLst/>
              <a:rect l="l" t="t" r="r" b="b"/>
              <a:pathLst>
                <a:path w="31" h="15" extrusionOk="0">
                  <a:moveTo>
                    <a:pt x="27" y="1"/>
                  </a:moveTo>
                  <a:cubicBezTo>
                    <a:pt x="24" y="1"/>
                    <a:pt x="14" y="8"/>
                    <a:pt x="0" y="14"/>
                  </a:cubicBezTo>
                  <a:lnTo>
                    <a:pt x="24" y="14"/>
                  </a:lnTo>
                  <a:cubicBezTo>
                    <a:pt x="29" y="4"/>
                    <a:pt x="30" y="1"/>
                    <a:pt x="27"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63" name="Google Shape;4882;p60">
              <a:extLst>
                <a:ext uri="{FF2B5EF4-FFF2-40B4-BE49-F238E27FC236}">
                  <a16:creationId xmlns:a16="http://schemas.microsoft.com/office/drawing/2014/main" id="{5D4A073A-18CF-528D-8C61-7A1A25EC38B1}"/>
                </a:ext>
              </a:extLst>
            </p:cNvPr>
            <p:cNvSpPr/>
            <p:nvPr/>
          </p:nvSpPr>
          <p:spPr>
            <a:xfrm>
              <a:off x="6310750" y="2578525"/>
              <a:ext cx="1700" cy="1200"/>
            </a:xfrm>
            <a:custGeom>
              <a:avLst/>
              <a:gdLst/>
              <a:ahLst/>
              <a:cxnLst/>
              <a:rect l="l" t="t" r="r" b="b"/>
              <a:pathLst>
                <a:path w="68" h="48" extrusionOk="0">
                  <a:moveTo>
                    <a:pt x="64" y="0"/>
                  </a:moveTo>
                  <a:cubicBezTo>
                    <a:pt x="50" y="0"/>
                    <a:pt x="1" y="48"/>
                    <a:pt x="32" y="48"/>
                  </a:cubicBezTo>
                  <a:cubicBezTo>
                    <a:pt x="37" y="48"/>
                    <a:pt x="44" y="47"/>
                    <a:pt x="54" y="44"/>
                  </a:cubicBezTo>
                  <a:cubicBezTo>
                    <a:pt x="65" y="44"/>
                    <a:pt x="56" y="6"/>
                    <a:pt x="63" y="6"/>
                  </a:cubicBezTo>
                  <a:lnTo>
                    <a:pt x="63" y="6"/>
                  </a:lnTo>
                  <a:cubicBezTo>
                    <a:pt x="63" y="6"/>
                    <a:pt x="65" y="7"/>
                    <a:pt x="66" y="8"/>
                  </a:cubicBezTo>
                  <a:cubicBezTo>
                    <a:pt x="68" y="3"/>
                    <a:pt x="67" y="0"/>
                    <a:pt x="64"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64" name="Google Shape;4883;p60">
              <a:extLst>
                <a:ext uri="{FF2B5EF4-FFF2-40B4-BE49-F238E27FC236}">
                  <a16:creationId xmlns:a16="http://schemas.microsoft.com/office/drawing/2014/main" id="{DE7923A7-4B75-D15A-8734-7DE509849851}"/>
                </a:ext>
              </a:extLst>
            </p:cNvPr>
            <p:cNvSpPr/>
            <p:nvPr/>
          </p:nvSpPr>
          <p:spPr>
            <a:xfrm>
              <a:off x="6318625" y="2582900"/>
              <a:ext cx="1225" cy="600"/>
            </a:xfrm>
            <a:custGeom>
              <a:avLst/>
              <a:gdLst/>
              <a:ahLst/>
              <a:cxnLst/>
              <a:rect l="l" t="t" r="r" b="b"/>
              <a:pathLst>
                <a:path w="49" h="24" extrusionOk="0">
                  <a:moveTo>
                    <a:pt x="1" y="24"/>
                  </a:moveTo>
                  <a:cubicBezTo>
                    <a:pt x="25" y="12"/>
                    <a:pt x="49" y="0"/>
                    <a:pt x="1" y="24"/>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65" name="Google Shape;4884;p60">
              <a:extLst>
                <a:ext uri="{FF2B5EF4-FFF2-40B4-BE49-F238E27FC236}">
                  <a16:creationId xmlns:a16="http://schemas.microsoft.com/office/drawing/2014/main" id="{70F5E171-758C-03E1-E88C-33F429CA5120}"/>
                </a:ext>
              </a:extLst>
            </p:cNvPr>
            <p:cNvSpPr/>
            <p:nvPr/>
          </p:nvSpPr>
          <p:spPr>
            <a:xfrm>
              <a:off x="6314175" y="2583175"/>
              <a:ext cx="2400" cy="25"/>
            </a:xfrm>
            <a:custGeom>
              <a:avLst/>
              <a:gdLst/>
              <a:ahLst/>
              <a:cxnLst/>
              <a:rect l="l" t="t" r="r" b="b"/>
              <a:pathLst>
                <a:path w="96" h="1" extrusionOk="0">
                  <a:moveTo>
                    <a:pt x="0" y="1"/>
                  </a:moveTo>
                  <a:cubicBezTo>
                    <a:pt x="96" y="1"/>
                    <a:pt x="0" y="1"/>
                    <a:pt x="0"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66" name="Google Shape;4885;p60">
              <a:extLst>
                <a:ext uri="{FF2B5EF4-FFF2-40B4-BE49-F238E27FC236}">
                  <a16:creationId xmlns:a16="http://schemas.microsoft.com/office/drawing/2014/main" id="{5BAE62B6-320C-261D-349B-FEE49450A67E}"/>
                </a:ext>
              </a:extLst>
            </p:cNvPr>
            <p:cNvSpPr/>
            <p:nvPr/>
          </p:nvSpPr>
          <p:spPr>
            <a:xfrm>
              <a:off x="6316850" y="2583775"/>
              <a:ext cx="1000" cy="250"/>
            </a:xfrm>
            <a:custGeom>
              <a:avLst/>
              <a:gdLst/>
              <a:ahLst/>
              <a:cxnLst/>
              <a:rect l="l" t="t" r="r" b="b"/>
              <a:pathLst>
                <a:path w="40" h="10" extrusionOk="0">
                  <a:moveTo>
                    <a:pt x="0" y="1"/>
                  </a:moveTo>
                  <a:cubicBezTo>
                    <a:pt x="18" y="7"/>
                    <a:pt x="33" y="10"/>
                    <a:pt x="36" y="10"/>
                  </a:cubicBezTo>
                  <a:cubicBezTo>
                    <a:pt x="39" y="10"/>
                    <a:pt x="30" y="7"/>
                    <a:pt x="0"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67" name="Google Shape;4886;p60">
              <a:extLst>
                <a:ext uri="{FF2B5EF4-FFF2-40B4-BE49-F238E27FC236}">
                  <a16:creationId xmlns:a16="http://schemas.microsoft.com/office/drawing/2014/main" id="{F79DB4D0-6B19-10C2-352E-8389187D887B}"/>
                </a:ext>
              </a:extLst>
            </p:cNvPr>
            <p:cNvSpPr/>
            <p:nvPr/>
          </p:nvSpPr>
          <p:spPr>
            <a:xfrm>
              <a:off x="6301975" y="2584675"/>
              <a:ext cx="2100" cy="1225"/>
            </a:xfrm>
            <a:custGeom>
              <a:avLst/>
              <a:gdLst/>
              <a:ahLst/>
              <a:cxnLst/>
              <a:rect l="l" t="t" r="r" b="b"/>
              <a:pathLst>
                <a:path w="84" h="49" extrusionOk="0">
                  <a:moveTo>
                    <a:pt x="0" y="48"/>
                  </a:moveTo>
                  <a:cubicBezTo>
                    <a:pt x="0" y="48"/>
                    <a:pt x="83" y="0"/>
                    <a:pt x="0" y="48"/>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68" name="Google Shape;4887;p60">
              <a:extLst>
                <a:ext uri="{FF2B5EF4-FFF2-40B4-BE49-F238E27FC236}">
                  <a16:creationId xmlns:a16="http://schemas.microsoft.com/office/drawing/2014/main" id="{C52502E0-A98E-9F02-6C39-A689297339D0}"/>
                </a:ext>
              </a:extLst>
            </p:cNvPr>
            <p:cNvSpPr/>
            <p:nvPr/>
          </p:nvSpPr>
          <p:spPr>
            <a:xfrm>
              <a:off x="6306425" y="2585875"/>
              <a:ext cx="675" cy="700"/>
            </a:xfrm>
            <a:custGeom>
              <a:avLst/>
              <a:gdLst/>
              <a:ahLst/>
              <a:cxnLst/>
              <a:rect l="l" t="t" r="r" b="b"/>
              <a:pathLst>
                <a:path w="27" h="28" extrusionOk="0">
                  <a:moveTo>
                    <a:pt x="1" y="0"/>
                  </a:moveTo>
                  <a:lnTo>
                    <a:pt x="1" y="0"/>
                  </a:lnTo>
                  <a:cubicBezTo>
                    <a:pt x="11" y="20"/>
                    <a:pt x="19" y="28"/>
                    <a:pt x="22" y="28"/>
                  </a:cubicBezTo>
                  <a:cubicBezTo>
                    <a:pt x="26" y="28"/>
                    <a:pt x="21" y="14"/>
                    <a:pt x="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69" name="Google Shape;4888;p60">
              <a:extLst>
                <a:ext uri="{FF2B5EF4-FFF2-40B4-BE49-F238E27FC236}">
                  <a16:creationId xmlns:a16="http://schemas.microsoft.com/office/drawing/2014/main" id="{3E2E732B-017C-B5F7-0B23-FBEC3B0C4739}"/>
                </a:ext>
              </a:extLst>
            </p:cNvPr>
            <p:cNvSpPr/>
            <p:nvPr/>
          </p:nvSpPr>
          <p:spPr>
            <a:xfrm>
              <a:off x="6303675" y="2587350"/>
              <a:ext cx="1600" cy="1250"/>
            </a:xfrm>
            <a:custGeom>
              <a:avLst/>
              <a:gdLst/>
              <a:ahLst/>
              <a:cxnLst/>
              <a:rect l="l" t="t" r="r" b="b"/>
              <a:pathLst>
                <a:path w="64" h="50" extrusionOk="0">
                  <a:moveTo>
                    <a:pt x="15" y="1"/>
                  </a:moveTo>
                  <a:cubicBezTo>
                    <a:pt x="24" y="18"/>
                    <a:pt x="0" y="49"/>
                    <a:pt x="7" y="49"/>
                  </a:cubicBezTo>
                  <a:cubicBezTo>
                    <a:pt x="9" y="49"/>
                    <a:pt x="15" y="45"/>
                    <a:pt x="27" y="36"/>
                  </a:cubicBezTo>
                  <a:cubicBezTo>
                    <a:pt x="27" y="24"/>
                    <a:pt x="63" y="1"/>
                    <a:pt x="15"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70" name="Google Shape;4889;p60">
              <a:extLst>
                <a:ext uri="{FF2B5EF4-FFF2-40B4-BE49-F238E27FC236}">
                  <a16:creationId xmlns:a16="http://schemas.microsoft.com/office/drawing/2014/main" id="{70ED57BE-20A0-A553-B470-25BD8292BBBE}"/>
                </a:ext>
              </a:extLst>
            </p:cNvPr>
            <p:cNvSpPr/>
            <p:nvPr/>
          </p:nvSpPr>
          <p:spPr>
            <a:xfrm>
              <a:off x="6290675" y="2596650"/>
              <a:ext cx="1200" cy="850"/>
            </a:xfrm>
            <a:custGeom>
              <a:avLst/>
              <a:gdLst/>
              <a:ahLst/>
              <a:cxnLst/>
              <a:rect l="l" t="t" r="r" b="b"/>
              <a:pathLst>
                <a:path w="48" h="34" extrusionOk="0">
                  <a:moveTo>
                    <a:pt x="1" y="1"/>
                  </a:moveTo>
                  <a:cubicBezTo>
                    <a:pt x="1" y="1"/>
                    <a:pt x="26" y="19"/>
                    <a:pt x="47" y="33"/>
                  </a:cubicBezTo>
                  <a:cubicBezTo>
                    <a:pt x="14" y="9"/>
                    <a:pt x="1" y="1"/>
                    <a:pt x="1"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71" name="Google Shape;4890;p60">
              <a:extLst>
                <a:ext uri="{FF2B5EF4-FFF2-40B4-BE49-F238E27FC236}">
                  <a16:creationId xmlns:a16="http://schemas.microsoft.com/office/drawing/2014/main" id="{66A26D19-CC80-3909-6087-9219C6DB8A56}"/>
                </a:ext>
              </a:extLst>
            </p:cNvPr>
            <p:cNvSpPr/>
            <p:nvPr/>
          </p:nvSpPr>
          <p:spPr>
            <a:xfrm>
              <a:off x="6292500" y="2610525"/>
              <a:ext cx="1600" cy="2050"/>
            </a:xfrm>
            <a:custGeom>
              <a:avLst/>
              <a:gdLst/>
              <a:ahLst/>
              <a:cxnLst/>
              <a:rect l="l" t="t" r="r" b="b"/>
              <a:pathLst>
                <a:path w="64" h="82" extrusionOk="0">
                  <a:moveTo>
                    <a:pt x="28" y="1"/>
                  </a:moveTo>
                  <a:cubicBezTo>
                    <a:pt x="8" y="1"/>
                    <a:pt x="0" y="51"/>
                    <a:pt x="22" y="62"/>
                  </a:cubicBezTo>
                  <a:cubicBezTo>
                    <a:pt x="34" y="76"/>
                    <a:pt x="42" y="82"/>
                    <a:pt x="46" y="82"/>
                  </a:cubicBezTo>
                  <a:cubicBezTo>
                    <a:pt x="63" y="82"/>
                    <a:pt x="37" y="2"/>
                    <a:pt x="34" y="2"/>
                  </a:cubicBezTo>
                  <a:cubicBezTo>
                    <a:pt x="34" y="2"/>
                    <a:pt x="34" y="2"/>
                    <a:pt x="34" y="2"/>
                  </a:cubicBezTo>
                  <a:cubicBezTo>
                    <a:pt x="32" y="1"/>
                    <a:pt x="30" y="1"/>
                    <a:pt x="28"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72" name="Google Shape;4891;p60">
              <a:extLst>
                <a:ext uri="{FF2B5EF4-FFF2-40B4-BE49-F238E27FC236}">
                  <a16:creationId xmlns:a16="http://schemas.microsoft.com/office/drawing/2014/main" id="{E3FE1466-E5F0-9B10-B863-118B5ADDF686}"/>
                </a:ext>
              </a:extLst>
            </p:cNvPr>
            <p:cNvSpPr/>
            <p:nvPr/>
          </p:nvSpPr>
          <p:spPr>
            <a:xfrm>
              <a:off x="6351075" y="2608200"/>
              <a:ext cx="325" cy="1800"/>
            </a:xfrm>
            <a:custGeom>
              <a:avLst/>
              <a:gdLst/>
              <a:ahLst/>
              <a:cxnLst/>
              <a:rect l="l" t="t" r="r" b="b"/>
              <a:pathLst>
                <a:path w="13" h="72" extrusionOk="0">
                  <a:moveTo>
                    <a:pt x="1" y="71"/>
                  </a:moveTo>
                  <a:cubicBezTo>
                    <a:pt x="1" y="71"/>
                    <a:pt x="13" y="0"/>
                    <a:pt x="1" y="7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73" name="Google Shape;4892;p60">
              <a:extLst>
                <a:ext uri="{FF2B5EF4-FFF2-40B4-BE49-F238E27FC236}">
                  <a16:creationId xmlns:a16="http://schemas.microsoft.com/office/drawing/2014/main" id="{9CDBB9EC-DD54-369F-C4CD-F2055A614AF6}"/>
                </a:ext>
              </a:extLst>
            </p:cNvPr>
            <p:cNvSpPr/>
            <p:nvPr/>
          </p:nvSpPr>
          <p:spPr>
            <a:xfrm>
              <a:off x="6349900" y="2607600"/>
              <a:ext cx="600" cy="925"/>
            </a:xfrm>
            <a:custGeom>
              <a:avLst/>
              <a:gdLst/>
              <a:ahLst/>
              <a:cxnLst/>
              <a:rect l="l" t="t" r="r" b="b"/>
              <a:pathLst>
                <a:path w="24" h="37" extrusionOk="0">
                  <a:moveTo>
                    <a:pt x="0" y="0"/>
                  </a:moveTo>
                  <a:cubicBezTo>
                    <a:pt x="0" y="20"/>
                    <a:pt x="15" y="36"/>
                    <a:pt x="20" y="36"/>
                  </a:cubicBezTo>
                  <a:cubicBezTo>
                    <a:pt x="24" y="36"/>
                    <a:pt x="21" y="26"/>
                    <a:pt x="0"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74" name="Google Shape;4893;p60">
              <a:extLst>
                <a:ext uri="{FF2B5EF4-FFF2-40B4-BE49-F238E27FC236}">
                  <a16:creationId xmlns:a16="http://schemas.microsoft.com/office/drawing/2014/main" id="{E2A881C1-086E-379E-7A90-B844BEB7FE3F}"/>
                </a:ext>
              </a:extLst>
            </p:cNvPr>
            <p:cNvSpPr/>
            <p:nvPr/>
          </p:nvSpPr>
          <p:spPr>
            <a:xfrm>
              <a:off x="6299575" y="2662075"/>
              <a:ext cx="275" cy="700"/>
            </a:xfrm>
            <a:custGeom>
              <a:avLst/>
              <a:gdLst/>
              <a:ahLst/>
              <a:cxnLst/>
              <a:rect l="l" t="t" r="r" b="b"/>
              <a:pathLst>
                <a:path w="11" h="28" extrusionOk="0">
                  <a:moveTo>
                    <a:pt x="1" y="0"/>
                  </a:moveTo>
                  <a:cubicBezTo>
                    <a:pt x="6" y="20"/>
                    <a:pt x="9" y="28"/>
                    <a:pt x="10" y="28"/>
                  </a:cubicBezTo>
                  <a:cubicBezTo>
                    <a:pt x="11" y="28"/>
                    <a:pt x="8" y="14"/>
                    <a:pt x="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75" name="Google Shape;4894;p60">
              <a:extLst>
                <a:ext uri="{FF2B5EF4-FFF2-40B4-BE49-F238E27FC236}">
                  <a16:creationId xmlns:a16="http://schemas.microsoft.com/office/drawing/2014/main" id="{62EC99AB-B5D1-DF6A-9715-C9AF557641E8}"/>
                </a:ext>
              </a:extLst>
            </p:cNvPr>
            <p:cNvSpPr/>
            <p:nvPr/>
          </p:nvSpPr>
          <p:spPr>
            <a:xfrm>
              <a:off x="6308225" y="2661325"/>
              <a:ext cx="1200" cy="650"/>
            </a:xfrm>
            <a:custGeom>
              <a:avLst/>
              <a:gdLst/>
              <a:ahLst/>
              <a:cxnLst/>
              <a:rect l="l" t="t" r="r" b="b"/>
              <a:pathLst>
                <a:path w="48" h="26" extrusionOk="0">
                  <a:moveTo>
                    <a:pt x="10" y="5"/>
                  </a:moveTo>
                  <a:cubicBezTo>
                    <a:pt x="7" y="5"/>
                    <a:pt x="4" y="5"/>
                    <a:pt x="0" y="6"/>
                  </a:cubicBezTo>
                  <a:cubicBezTo>
                    <a:pt x="3" y="6"/>
                    <a:pt x="7" y="6"/>
                    <a:pt x="11" y="5"/>
                  </a:cubicBezTo>
                  <a:lnTo>
                    <a:pt x="11" y="5"/>
                  </a:lnTo>
                  <a:cubicBezTo>
                    <a:pt x="10" y="5"/>
                    <a:pt x="10" y="5"/>
                    <a:pt x="10" y="5"/>
                  </a:cubicBezTo>
                  <a:close/>
                  <a:moveTo>
                    <a:pt x="33" y="1"/>
                  </a:moveTo>
                  <a:cubicBezTo>
                    <a:pt x="26" y="1"/>
                    <a:pt x="18" y="3"/>
                    <a:pt x="11" y="5"/>
                  </a:cubicBezTo>
                  <a:lnTo>
                    <a:pt x="11" y="5"/>
                  </a:lnTo>
                  <a:cubicBezTo>
                    <a:pt x="29" y="5"/>
                    <a:pt x="40" y="25"/>
                    <a:pt x="44" y="25"/>
                  </a:cubicBezTo>
                  <a:cubicBezTo>
                    <a:pt x="47" y="25"/>
                    <a:pt x="48" y="20"/>
                    <a:pt x="48" y="6"/>
                  </a:cubicBezTo>
                  <a:cubicBezTo>
                    <a:pt x="44" y="2"/>
                    <a:pt x="39" y="1"/>
                    <a:pt x="33"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76" name="Google Shape;4895;p60">
              <a:extLst>
                <a:ext uri="{FF2B5EF4-FFF2-40B4-BE49-F238E27FC236}">
                  <a16:creationId xmlns:a16="http://schemas.microsoft.com/office/drawing/2014/main" id="{A223C43B-52E9-6A93-A9CF-19B8296C532A}"/>
                </a:ext>
              </a:extLst>
            </p:cNvPr>
            <p:cNvSpPr/>
            <p:nvPr/>
          </p:nvSpPr>
          <p:spPr>
            <a:xfrm>
              <a:off x="6299425" y="2580850"/>
              <a:ext cx="400" cy="575"/>
            </a:xfrm>
            <a:custGeom>
              <a:avLst/>
              <a:gdLst/>
              <a:ahLst/>
              <a:cxnLst/>
              <a:rect l="l" t="t" r="r" b="b"/>
              <a:pathLst>
                <a:path w="16" h="23" extrusionOk="0">
                  <a:moveTo>
                    <a:pt x="4" y="0"/>
                  </a:moveTo>
                  <a:cubicBezTo>
                    <a:pt x="3" y="0"/>
                    <a:pt x="3" y="3"/>
                    <a:pt x="7" y="11"/>
                  </a:cubicBezTo>
                  <a:cubicBezTo>
                    <a:pt x="7" y="11"/>
                    <a:pt x="4" y="8"/>
                    <a:pt x="2" y="8"/>
                  </a:cubicBezTo>
                  <a:lnTo>
                    <a:pt x="2" y="8"/>
                  </a:lnTo>
                  <a:cubicBezTo>
                    <a:pt x="1" y="8"/>
                    <a:pt x="1" y="11"/>
                    <a:pt x="7" y="22"/>
                  </a:cubicBezTo>
                  <a:cubicBezTo>
                    <a:pt x="15" y="14"/>
                    <a:pt x="6" y="0"/>
                    <a:pt x="4"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77" name="Google Shape;4896;p60">
              <a:extLst>
                <a:ext uri="{FF2B5EF4-FFF2-40B4-BE49-F238E27FC236}">
                  <a16:creationId xmlns:a16="http://schemas.microsoft.com/office/drawing/2014/main" id="{6824EB2B-E82E-B7D2-AFB7-273E67D583F5}"/>
                </a:ext>
              </a:extLst>
            </p:cNvPr>
            <p:cNvSpPr/>
            <p:nvPr/>
          </p:nvSpPr>
          <p:spPr>
            <a:xfrm>
              <a:off x="6299875" y="2581025"/>
              <a:ext cx="200" cy="200"/>
            </a:xfrm>
            <a:custGeom>
              <a:avLst/>
              <a:gdLst/>
              <a:ahLst/>
              <a:cxnLst/>
              <a:rect l="l" t="t" r="r" b="b"/>
              <a:pathLst>
                <a:path w="8" h="8" extrusionOk="0">
                  <a:moveTo>
                    <a:pt x="5" y="0"/>
                  </a:moveTo>
                  <a:cubicBezTo>
                    <a:pt x="5" y="0"/>
                    <a:pt x="3" y="1"/>
                    <a:pt x="1" y="4"/>
                  </a:cubicBezTo>
                  <a:cubicBezTo>
                    <a:pt x="1" y="6"/>
                    <a:pt x="1" y="7"/>
                    <a:pt x="2" y="7"/>
                  </a:cubicBezTo>
                  <a:cubicBezTo>
                    <a:pt x="4" y="7"/>
                    <a:pt x="7" y="0"/>
                    <a:pt x="5"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78" name="Google Shape;4897;p60">
              <a:extLst>
                <a:ext uri="{FF2B5EF4-FFF2-40B4-BE49-F238E27FC236}">
                  <a16:creationId xmlns:a16="http://schemas.microsoft.com/office/drawing/2014/main" id="{3E12E8CF-3CE4-6EA8-93DC-F6F29913EF93}"/>
                </a:ext>
              </a:extLst>
            </p:cNvPr>
            <p:cNvSpPr/>
            <p:nvPr/>
          </p:nvSpPr>
          <p:spPr>
            <a:xfrm>
              <a:off x="6299275" y="2579650"/>
              <a:ext cx="1025" cy="275"/>
            </a:xfrm>
            <a:custGeom>
              <a:avLst/>
              <a:gdLst/>
              <a:ahLst/>
              <a:cxnLst/>
              <a:rect l="l" t="t" r="r" b="b"/>
              <a:pathLst>
                <a:path w="41" h="11" extrusionOk="0">
                  <a:moveTo>
                    <a:pt x="25" y="0"/>
                  </a:moveTo>
                  <a:cubicBezTo>
                    <a:pt x="18" y="0"/>
                    <a:pt x="9" y="3"/>
                    <a:pt x="1" y="11"/>
                  </a:cubicBezTo>
                  <a:cubicBezTo>
                    <a:pt x="41" y="11"/>
                    <a:pt x="38" y="0"/>
                    <a:pt x="25"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79" name="Google Shape;4898;p60">
              <a:extLst>
                <a:ext uri="{FF2B5EF4-FFF2-40B4-BE49-F238E27FC236}">
                  <a16:creationId xmlns:a16="http://schemas.microsoft.com/office/drawing/2014/main" id="{1B2EE7BB-69E1-3E9F-A1D8-20955088DB37}"/>
                </a:ext>
              </a:extLst>
            </p:cNvPr>
            <p:cNvSpPr/>
            <p:nvPr/>
          </p:nvSpPr>
          <p:spPr>
            <a:xfrm>
              <a:off x="6298100" y="2579625"/>
              <a:ext cx="325" cy="300"/>
            </a:xfrm>
            <a:custGeom>
              <a:avLst/>
              <a:gdLst/>
              <a:ahLst/>
              <a:cxnLst/>
              <a:rect l="l" t="t" r="r" b="b"/>
              <a:pathLst>
                <a:path w="13" h="12" extrusionOk="0">
                  <a:moveTo>
                    <a:pt x="0" y="0"/>
                  </a:moveTo>
                  <a:lnTo>
                    <a:pt x="12" y="12"/>
                  </a:lnTo>
                  <a:cubicBezTo>
                    <a:pt x="12" y="12"/>
                    <a:pt x="12" y="0"/>
                    <a:pt x="0"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80" name="Google Shape;4899;p60">
              <a:extLst>
                <a:ext uri="{FF2B5EF4-FFF2-40B4-BE49-F238E27FC236}">
                  <a16:creationId xmlns:a16="http://schemas.microsoft.com/office/drawing/2014/main" id="{CB9E6CEB-DF73-D742-FDFD-8D01593C162A}"/>
                </a:ext>
              </a:extLst>
            </p:cNvPr>
            <p:cNvSpPr/>
            <p:nvPr/>
          </p:nvSpPr>
          <p:spPr>
            <a:xfrm>
              <a:off x="6298125" y="2579900"/>
              <a:ext cx="1175" cy="175"/>
            </a:xfrm>
            <a:custGeom>
              <a:avLst/>
              <a:gdLst/>
              <a:ahLst/>
              <a:cxnLst/>
              <a:rect l="l" t="t" r="r" b="b"/>
              <a:pathLst>
                <a:path w="47" h="7" extrusionOk="0">
                  <a:moveTo>
                    <a:pt x="23" y="1"/>
                  </a:moveTo>
                  <a:cubicBezTo>
                    <a:pt x="3" y="5"/>
                    <a:pt x="1" y="6"/>
                    <a:pt x="5" y="6"/>
                  </a:cubicBezTo>
                  <a:cubicBezTo>
                    <a:pt x="13" y="6"/>
                    <a:pt x="47" y="1"/>
                    <a:pt x="23"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81" name="Google Shape;4900;p60">
              <a:extLst>
                <a:ext uri="{FF2B5EF4-FFF2-40B4-BE49-F238E27FC236}">
                  <a16:creationId xmlns:a16="http://schemas.microsoft.com/office/drawing/2014/main" id="{09ADA7CD-2E19-8BA9-3AB9-820B957A0333}"/>
                </a:ext>
              </a:extLst>
            </p:cNvPr>
            <p:cNvSpPr/>
            <p:nvPr/>
          </p:nvSpPr>
          <p:spPr>
            <a:xfrm>
              <a:off x="6298100" y="2579900"/>
              <a:ext cx="625" cy="250"/>
            </a:xfrm>
            <a:custGeom>
              <a:avLst/>
              <a:gdLst/>
              <a:ahLst/>
              <a:cxnLst/>
              <a:rect l="l" t="t" r="r" b="b"/>
              <a:pathLst>
                <a:path w="25" h="10" extrusionOk="0">
                  <a:moveTo>
                    <a:pt x="24" y="1"/>
                  </a:moveTo>
                  <a:cubicBezTo>
                    <a:pt x="6" y="7"/>
                    <a:pt x="0" y="10"/>
                    <a:pt x="2" y="10"/>
                  </a:cubicBezTo>
                  <a:cubicBezTo>
                    <a:pt x="3" y="10"/>
                    <a:pt x="12" y="7"/>
                    <a:pt x="24"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82" name="Google Shape;4901;p60">
              <a:extLst>
                <a:ext uri="{FF2B5EF4-FFF2-40B4-BE49-F238E27FC236}">
                  <a16:creationId xmlns:a16="http://schemas.microsoft.com/office/drawing/2014/main" id="{2CACC17C-9B5C-C546-1052-4CEF68168094}"/>
                </a:ext>
              </a:extLst>
            </p:cNvPr>
            <p:cNvSpPr/>
            <p:nvPr/>
          </p:nvSpPr>
          <p:spPr>
            <a:xfrm>
              <a:off x="6297800" y="2580500"/>
              <a:ext cx="1300" cy="775"/>
            </a:xfrm>
            <a:custGeom>
              <a:avLst/>
              <a:gdLst/>
              <a:ahLst/>
              <a:cxnLst/>
              <a:rect l="l" t="t" r="r" b="b"/>
              <a:pathLst>
                <a:path w="52" h="31" extrusionOk="0">
                  <a:moveTo>
                    <a:pt x="36" y="1"/>
                  </a:moveTo>
                  <a:lnTo>
                    <a:pt x="36" y="1"/>
                  </a:lnTo>
                  <a:cubicBezTo>
                    <a:pt x="36" y="9"/>
                    <a:pt x="30" y="18"/>
                    <a:pt x="18" y="18"/>
                  </a:cubicBezTo>
                  <a:cubicBezTo>
                    <a:pt x="13" y="18"/>
                    <a:pt x="7" y="16"/>
                    <a:pt x="0" y="13"/>
                  </a:cubicBezTo>
                  <a:lnTo>
                    <a:pt x="0" y="13"/>
                  </a:lnTo>
                  <a:cubicBezTo>
                    <a:pt x="9" y="26"/>
                    <a:pt x="20" y="31"/>
                    <a:pt x="28" y="31"/>
                  </a:cubicBezTo>
                  <a:cubicBezTo>
                    <a:pt x="42" y="31"/>
                    <a:pt x="51" y="16"/>
                    <a:pt x="36"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83" name="Google Shape;4902;p60">
              <a:extLst>
                <a:ext uri="{FF2B5EF4-FFF2-40B4-BE49-F238E27FC236}">
                  <a16:creationId xmlns:a16="http://schemas.microsoft.com/office/drawing/2014/main" id="{8CACDBA2-5B43-579F-D9CA-A3E0542A9DBE}"/>
                </a:ext>
              </a:extLst>
            </p:cNvPr>
            <p:cNvSpPr/>
            <p:nvPr/>
          </p:nvSpPr>
          <p:spPr>
            <a:xfrm>
              <a:off x="6298400" y="2576975"/>
              <a:ext cx="575" cy="900"/>
            </a:xfrm>
            <a:custGeom>
              <a:avLst/>
              <a:gdLst/>
              <a:ahLst/>
              <a:cxnLst/>
              <a:rect l="l" t="t" r="r" b="b"/>
              <a:pathLst>
                <a:path w="23" h="36" extrusionOk="0">
                  <a:moveTo>
                    <a:pt x="21" y="0"/>
                  </a:moveTo>
                  <a:cubicBezTo>
                    <a:pt x="21" y="0"/>
                    <a:pt x="15" y="9"/>
                    <a:pt x="0" y="35"/>
                  </a:cubicBezTo>
                  <a:cubicBezTo>
                    <a:pt x="0" y="35"/>
                    <a:pt x="0" y="36"/>
                    <a:pt x="1" y="36"/>
                  </a:cubicBezTo>
                  <a:cubicBezTo>
                    <a:pt x="4" y="36"/>
                    <a:pt x="23" y="0"/>
                    <a:pt x="2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84" name="Google Shape;4903;p60">
              <a:extLst>
                <a:ext uri="{FF2B5EF4-FFF2-40B4-BE49-F238E27FC236}">
                  <a16:creationId xmlns:a16="http://schemas.microsoft.com/office/drawing/2014/main" id="{B7E96C32-8A88-B187-44D8-5219A7A771AC}"/>
                </a:ext>
              </a:extLst>
            </p:cNvPr>
            <p:cNvSpPr/>
            <p:nvPr/>
          </p:nvSpPr>
          <p:spPr>
            <a:xfrm>
              <a:off x="6297500" y="2577225"/>
              <a:ext cx="625" cy="325"/>
            </a:xfrm>
            <a:custGeom>
              <a:avLst/>
              <a:gdLst/>
              <a:ahLst/>
              <a:cxnLst/>
              <a:rect l="l" t="t" r="r" b="b"/>
              <a:pathLst>
                <a:path w="25" h="13" extrusionOk="0">
                  <a:moveTo>
                    <a:pt x="1" y="1"/>
                  </a:moveTo>
                  <a:cubicBezTo>
                    <a:pt x="1" y="13"/>
                    <a:pt x="12" y="13"/>
                    <a:pt x="24" y="13"/>
                  </a:cubicBezTo>
                  <a:lnTo>
                    <a:pt x="1" y="1"/>
                  </a:ln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85" name="Google Shape;4904;p60">
              <a:extLst>
                <a:ext uri="{FF2B5EF4-FFF2-40B4-BE49-F238E27FC236}">
                  <a16:creationId xmlns:a16="http://schemas.microsoft.com/office/drawing/2014/main" id="{DDE2D9D9-73D5-36FE-C726-AC11B2855DEC}"/>
                </a:ext>
              </a:extLst>
            </p:cNvPr>
            <p:cNvSpPr/>
            <p:nvPr/>
          </p:nvSpPr>
          <p:spPr>
            <a:xfrm>
              <a:off x="6296600" y="2579900"/>
              <a:ext cx="1825" cy="925"/>
            </a:xfrm>
            <a:custGeom>
              <a:avLst/>
              <a:gdLst/>
              <a:ahLst/>
              <a:cxnLst/>
              <a:rect l="l" t="t" r="r" b="b"/>
              <a:pathLst>
                <a:path w="73" h="37" extrusionOk="0">
                  <a:moveTo>
                    <a:pt x="1" y="1"/>
                  </a:moveTo>
                  <a:cubicBezTo>
                    <a:pt x="25" y="13"/>
                    <a:pt x="72" y="37"/>
                    <a:pt x="1"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86" name="Google Shape;4905;p60">
              <a:extLst>
                <a:ext uri="{FF2B5EF4-FFF2-40B4-BE49-F238E27FC236}">
                  <a16:creationId xmlns:a16="http://schemas.microsoft.com/office/drawing/2014/main" id="{A4AC4038-92FF-BDF0-4287-F2C5AC54334D}"/>
                </a:ext>
              </a:extLst>
            </p:cNvPr>
            <p:cNvSpPr/>
            <p:nvPr/>
          </p:nvSpPr>
          <p:spPr>
            <a:xfrm>
              <a:off x="6298475" y="2575225"/>
              <a:ext cx="825" cy="250"/>
            </a:xfrm>
            <a:custGeom>
              <a:avLst/>
              <a:gdLst/>
              <a:ahLst/>
              <a:cxnLst/>
              <a:rect l="l" t="t" r="r" b="b"/>
              <a:pathLst>
                <a:path w="33" h="10" extrusionOk="0">
                  <a:moveTo>
                    <a:pt x="2" y="0"/>
                  </a:moveTo>
                  <a:cubicBezTo>
                    <a:pt x="0" y="0"/>
                    <a:pt x="9" y="3"/>
                    <a:pt x="33" y="9"/>
                  </a:cubicBezTo>
                  <a:cubicBezTo>
                    <a:pt x="15" y="3"/>
                    <a:pt x="3" y="0"/>
                    <a:pt x="2"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87" name="Google Shape;4906;p60">
              <a:extLst>
                <a:ext uri="{FF2B5EF4-FFF2-40B4-BE49-F238E27FC236}">
                  <a16:creationId xmlns:a16="http://schemas.microsoft.com/office/drawing/2014/main" id="{23FE8405-BD89-6CC1-FFE0-22151A5E7ACA}"/>
                </a:ext>
              </a:extLst>
            </p:cNvPr>
            <p:cNvSpPr/>
            <p:nvPr/>
          </p:nvSpPr>
          <p:spPr>
            <a:xfrm>
              <a:off x="6298100" y="2573375"/>
              <a:ext cx="1150" cy="350"/>
            </a:xfrm>
            <a:custGeom>
              <a:avLst/>
              <a:gdLst/>
              <a:ahLst/>
              <a:cxnLst/>
              <a:rect l="l" t="t" r="r" b="b"/>
              <a:pathLst>
                <a:path w="46" h="14" extrusionOk="0">
                  <a:moveTo>
                    <a:pt x="0" y="0"/>
                  </a:moveTo>
                  <a:cubicBezTo>
                    <a:pt x="14" y="7"/>
                    <a:pt x="40" y="14"/>
                    <a:pt x="43" y="14"/>
                  </a:cubicBezTo>
                  <a:cubicBezTo>
                    <a:pt x="45" y="14"/>
                    <a:pt x="36" y="10"/>
                    <a:pt x="0"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88" name="Google Shape;4907;p60">
              <a:extLst>
                <a:ext uri="{FF2B5EF4-FFF2-40B4-BE49-F238E27FC236}">
                  <a16:creationId xmlns:a16="http://schemas.microsoft.com/office/drawing/2014/main" id="{CED5E830-B918-C6C2-4BF7-1B436B7F05F5}"/>
                </a:ext>
              </a:extLst>
            </p:cNvPr>
            <p:cNvSpPr/>
            <p:nvPr/>
          </p:nvSpPr>
          <p:spPr>
            <a:xfrm>
              <a:off x="6297500" y="2575875"/>
              <a:ext cx="775" cy="500"/>
            </a:xfrm>
            <a:custGeom>
              <a:avLst/>
              <a:gdLst/>
              <a:ahLst/>
              <a:cxnLst/>
              <a:rect l="l" t="t" r="r" b="b"/>
              <a:pathLst>
                <a:path w="31" h="20" extrusionOk="0">
                  <a:moveTo>
                    <a:pt x="30" y="0"/>
                  </a:moveTo>
                  <a:cubicBezTo>
                    <a:pt x="28" y="0"/>
                    <a:pt x="8" y="12"/>
                    <a:pt x="1" y="19"/>
                  </a:cubicBezTo>
                  <a:cubicBezTo>
                    <a:pt x="24" y="5"/>
                    <a:pt x="31" y="0"/>
                    <a:pt x="30"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89" name="Google Shape;4908;p60">
              <a:extLst>
                <a:ext uri="{FF2B5EF4-FFF2-40B4-BE49-F238E27FC236}">
                  <a16:creationId xmlns:a16="http://schemas.microsoft.com/office/drawing/2014/main" id="{7AE3C97E-F6DC-3985-3E2C-63BFC444C261}"/>
                </a:ext>
              </a:extLst>
            </p:cNvPr>
            <p:cNvSpPr/>
            <p:nvPr/>
          </p:nvSpPr>
          <p:spPr>
            <a:xfrm>
              <a:off x="6297350" y="2575750"/>
              <a:ext cx="175" cy="625"/>
            </a:xfrm>
            <a:custGeom>
              <a:avLst/>
              <a:gdLst/>
              <a:ahLst/>
              <a:cxnLst/>
              <a:rect l="l" t="t" r="r" b="b"/>
              <a:pathLst>
                <a:path w="7" h="25" extrusionOk="0">
                  <a:moveTo>
                    <a:pt x="1" y="0"/>
                  </a:moveTo>
                  <a:cubicBezTo>
                    <a:pt x="1" y="0"/>
                    <a:pt x="2" y="6"/>
                    <a:pt x="7" y="24"/>
                  </a:cubicBezTo>
                  <a:cubicBezTo>
                    <a:pt x="7" y="17"/>
                    <a:pt x="2" y="0"/>
                    <a:pt x="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90" name="Google Shape;4909;p60">
              <a:extLst>
                <a:ext uri="{FF2B5EF4-FFF2-40B4-BE49-F238E27FC236}">
                  <a16:creationId xmlns:a16="http://schemas.microsoft.com/office/drawing/2014/main" id="{4173DAE7-6208-295A-2629-6EA31EED9F4C}"/>
                </a:ext>
              </a:extLst>
            </p:cNvPr>
            <p:cNvSpPr/>
            <p:nvPr/>
          </p:nvSpPr>
          <p:spPr>
            <a:xfrm>
              <a:off x="6295425" y="2578375"/>
              <a:ext cx="1800" cy="375"/>
            </a:xfrm>
            <a:custGeom>
              <a:avLst/>
              <a:gdLst/>
              <a:ahLst/>
              <a:cxnLst/>
              <a:rect l="l" t="t" r="r" b="b"/>
              <a:pathLst>
                <a:path w="72" h="15" extrusionOk="0">
                  <a:moveTo>
                    <a:pt x="30" y="1"/>
                  </a:moveTo>
                  <a:cubicBezTo>
                    <a:pt x="20" y="1"/>
                    <a:pt x="10" y="4"/>
                    <a:pt x="0" y="14"/>
                  </a:cubicBezTo>
                  <a:cubicBezTo>
                    <a:pt x="16" y="14"/>
                    <a:pt x="27" y="9"/>
                    <a:pt x="43" y="9"/>
                  </a:cubicBezTo>
                  <a:cubicBezTo>
                    <a:pt x="50" y="9"/>
                    <a:pt x="60" y="10"/>
                    <a:pt x="72" y="14"/>
                  </a:cubicBezTo>
                  <a:cubicBezTo>
                    <a:pt x="58" y="7"/>
                    <a:pt x="44" y="1"/>
                    <a:pt x="30"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91" name="Google Shape;4910;p60">
              <a:extLst>
                <a:ext uri="{FF2B5EF4-FFF2-40B4-BE49-F238E27FC236}">
                  <a16:creationId xmlns:a16="http://schemas.microsoft.com/office/drawing/2014/main" id="{AE76E966-08F9-6AC2-51FA-40E8A195FDB8}"/>
                </a:ext>
              </a:extLst>
            </p:cNvPr>
            <p:cNvSpPr/>
            <p:nvPr/>
          </p:nvSpPr>
          <p:spPr>
            <a:xfrm>
              <a:off x="6296400" y="2577100"/>
              <a:ext cx="825" cy="150"/>
            </a:xfrm>
            <a:custGeom>
              <a:avLst/>
              <a:gdLst/>
              <a:ahLst/>
              <a:cxnLst/>
              <a:rect l="l" t="t" r="r" b="b"/>
              <a:pathLst>
                <a:path w="33" h="6" extrusionOk="0">
                  <a:moveTo>
                    <a:pt x="11" y="1"/>
                  </a:moveTo>
                  <a:cubicBezTo>
                    <a:pt x="1" y="1"/>
                    <a:pt x="1" y="6"/>
                    <a:pt x="33" y="6"/>
                  </a:cubicBezTo>
                  <a:cubicBezTo>
                    <a:pt x="25" y="2"/>
                    <a:pt x="17" y="1"/>
                    <a:pt x="11"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92" name="Google Shape;4911;p60">
              <a:extLst>
                <a:ext uri="{FF2B5EF4-FFF2-40B4-BE49-F238E27FC236}">
                  <a16:creationId xmlns:a16="http://schemas.microsoft.com/office/drawing/2014/main" id="{0B27023E-21D7-BFF2-9B60-9BEB45F9B231}"/>
                </a:ext>
              </a:extLst>
            </p:cNvPr>
            <p:cNvSpPr/>
            <p:nvPr/>
          </p:nvSpPr>
          <p:spPr>
            <a:xfrm>
              <a:off x="6296100" y="2573825"/>
              <a:ext cx="1125" cy="375"/>
            </a:xfrm>
            <a:custGeom>
              <a:avLst/>
              <a:gdLst/>
              <a:ahLst/>
              <a:cxnLst/>
              <a:rect l="l" t="t" r="r" b="b"/>
              <a:pathLst>
                <a:path w="45" h="15" extrusionOk="0">
                  <a:moveTo>
                    <a:pt x="7" y="1"/>
                  </a:moveTo>
                  <a:cubicBezTo>
                    <a:pt x="1" y="1"/>
                    <a:pt x="25" y="6"/>
                    <a:pt x="33" y="6"/>
                  </a:cubicBezTo>
                  <a:cubicBezTo>
                    <a:pt x="33" y="12"/>
                    <a:pt x="36" y="15"/>
                    <a:pt x="39" y="15"/>
                  </a:cubicBezTo>
                  <a:cubicBezTo>
                    <a:pt x="42" y="15"/>
                    <a:pt x="45" y="12"/>
                    <a:pt x="45" y="6"/>
                  </a:cubicBezTo>
                  <a:cubicBezTo>
                    <a:pt x="21" y="2"/>
                    <a:pt x="10" y="1"/>
                    <a:pt x="7"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93" name="Google Shape;4912;p60">
              <a:extLst>
                <a:ext uri="{FF2B5EF4-FFF2-40B4-BE49-F238E27FC236}">
                  <a16:creationId xmlns:a16="http://schemas.microsoft.com/office/drawing/2014/main" id="{67D879A1-D7C6-423E-DCE5-E5F9531BAA44}"/>
                </a:ext>
              </a:extLst>
            </p:cNvPr>
            <p:cNvSpPr/>
            <p:nvPr/>
          </p:nvSpPr>
          <p:spPr>
            <a:xfrm>
              <a:off x="6296250" y="2574325"/>
              <a:ext cx="675" cy="550"/>
            </a:xfrm>
            <a:custGeom>
              <a:avLst/>
              <a:gdLst/>
              <a:ahLst/>
              <a:cxnLst/>
              <a:rect l="l" t="t" r="r" b="b"/>
              <a:pathLst>
                <a:path w="27" h="22" extrusionOk="0">
                  <a:moveTo>
                    <a:pt x="3" y="0"/>
                  </a:moveTo>
                  <a:cubicBezTo>
                    <a:pt x="0" y="0"/>
                    <a:pt x="19" y="22"/>
                    <a:pt x="27" y="22"/>
                  </a:cubicBezTo>
                  <a:cubicBezTo>
                    <a:pt x="11" y="6"/>
                    <a:pt x="4" y="0"/>
                    <a:pt x="3"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94" name="Google Shape;4913;p60">
              <a:extLst>
                <a:ext uri="{FF2B5EF4-FFF2-40B4-BE49-F238E27FC236}">
                  <a16:creationId xmlns:a16="http://schemas.microsoft.com/office/drawing/2014/main" id="{97F1BD4C-A977-C503-72BA-87EDEBA65136}"/>
                </a:ext>
              </a:extLst>
            </p:cNvPr>
            <p:cNvSpPr/>
            <p:nvPr/>
          </p:nvSpPr>
          <p:spPr>
            <a:xfrm>
              <a:off x="6296600" y="2572475"/>
              <a:ext cx="625" cy="325"/>
            </a:xfrm>
            <a:custGeom>
              <a:avLst/>
              <a:gdLst/>
              <a:ahLst/>
              <a:cxnLst/>
              <a:rect l="l" t="t" r="r" b="b"/>
              <a:pathLst>
                <a:path w="25" h="13" extrusionOk="0">
                  <a:moveTo>
                    <a:pt x="13" y="0"/>
                  </a:moveTo>
                  <a:cubicBezTo>
                    <a:pt x="13" y="0"/>
                    <a:pt x="13" y="12"/>
                    <a:pt x="1" y="12"/>
                  </a:cubicBezTo>
                  <a:cubicBezTo>
                    <a:pt x="13" y="12"/>
                    <a:pt x="25" y="0"/>
                    <a:pt x="13"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95" name="Google Shape;4914;p60">
              <a:extLst>
                <a:ext uri="{FF2B5EF4-FFF2-40B4-BE49-F238E27FC236}">
                  <a16:creationId xmlns:a16="http://schemas.microsoft.com/office/drawing/2014/main" id="{D7471E0F-69A4-C94B-F166-347A793C0E9F}"/>
                </a:ext>
              </a:extLst>
            </p:cNvPr>
            <p:cNvSpPr/>
            <p:nvPr/>
          </p:nvSpPr>
          <p:spPr>
            <a:xfrm>
              <a:off x="6297200" y="2574850"/>
              <a:ext cx="325" cy="25"/>
            </a:xfrm>
            <a:custGeom>
              <a:avLst/>
              <a:gdLst/>
              <a:ahLst/>
              <a:cxnLst/>
              <a:rect l="l" t="t" r="r" b="b"/>
              <a:pathLst>
                <a:path w="13" h="1" extrusionOk="0">
                  <a:moveTo>
                    <a:pt x="1" y="1"/>
                  </a:moveTo>
                  <a:lnTo>
                    <a:pt x="1" y="1"/>
                  </a:lnTo>
                  <a:cubicBezTo>
                    <a:pt x="13" y="1"/>
                    <a:pt x="13" y="1"/>
                    <a:pt x="1"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96" name="Google Shape;4915;p60">
              <a:extLst>
                <a:ext uri="{FF2B5EF4-FFF2-40B4-BE49-F238E27FC236}">
                  <a16:creationId xmlns:a16="http://schemas.microsoft.com/office/drawing/2014/main" id="{5403D718-F7BB-4A48-A61E-EF6F451CAC45}"/>
                </a:ext>
              </a:extLst>
            </p:cNvPr>
            <p:cNvSpPr/>
            <p:nvPr/>
          </p:nvSpPr>
          <p:spPr>
            <a:xfrm>
              <a:off x="6296625" y="2574650"/>
              <a:ext cx="600" cy="300"/>
            </a:xfrm>
            <a:custGeom>
              <a:avLst/>
              <a:gdLst/>
              <a:ahLst/>
              <a:cxnLst/>
              <a:rect l="l" t="t" r="r" b="b"/>
              <a:pathLst>
                <a:path w="24" h="12" extrusionOk="0">
                  <a:moveTo>
                    <a:pt x="7" y="0"/>
                  </a:moveTo>
                  <a:cubicBezTo>
                    <a:pt x="1" y="0"/>
                    <a:pt x="10" y="11"/>
                    <a:pt x="18" y="11"/>
                  </a:cubicBezTo>
                  <a:cubicBezTo>
                    <a:pt x="20" y="11"/>
                    <a:pt x="22" y="10"/>
                    <a:pt x="24" y="9"/>
                  </a:cubicBezTo>
                  <a:cubicBezTo>
                    <a:pt x="14" y="2"/>
                    <a:pt x="9" y="0"/>
                    <a:pt x="7"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97" name="Google Shape;4916;p60">
              <a:extLst>
                <a:ext uri="{FF2B5EF4-FFF2-40B4-BE49-F238E27FC236}">
                  <a16:creationId xmlns:a16="http://schemas.microsoft.com/office/drawing/2014/main" id="{986AF6A8-E623-DDE0-6440-08C599927C11}"/>
                </a:ext>
              </a:extLst>
            </p:cNvPr>
            <p:cNvSpPr/>
            <p:nvPr/>
          </p:nvSpPr>
          <p:spPr>
            <a:xfrm>
              <a:off x="6290650" y="2570675"/>
              <a:ext cx="5425" cy="1275"/>
            </a:xfrm>
            <a:custGeom>
              <a:avLst/>
              <a:gdLst/>
              <a:ahLst/>
              <a:cxnLst/>
              <a:rect l="l" t="t" r="r" b="b"/>
              <a:pathLst>
                <a:path w="217" h="51" extrusionOk="0">
                  <a:moveTo>
                    <a:pt x="155" y="1"/>
                  </a:moveTo>
                  <a:lnTo>
                    <a:pt x="155" y="1"/>
                  </a:lnTo>
                  <a:cubicBezTo>
                    <a:pt x="140" y="16"/>
                    <a:pt x="110" y="42"/>
                    <a:pt x="103" y="42"/>
                  </a:cubicBezTo>
                  <a:cubicBezTo>
                    <a:pt x="99" y="42"/>
                    <a:pt x="103" y="34"/>
                    <a:pt x="120" y="13"/>
                  </a:cubicBezTo>
                  <a:lnTo>
                    <a:pt x="13" y="13"/>
                  </a:lnTo>
                  <a:cubicBezTo>
                    <a:pt x="48" y="25"/>
                    <a:pt x="36" y="37"/>
                    <a:pt x="1" y="37"/>
                  </a:cubicBezTo>
                  <a:cubicBezTo>
                    <a:pt x="1" y="37"/>
                    <a:pt x="82" y="50"/>
                    <a:pt x="138" y="50"/>
                  </a:cubicBezTo>
                  <a:cubicBezTo>
                    <a:pt x="187" y="50"/>
                    <a:pt x="217" y="40"/>
                    <a:pt x="155"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98" name="Google Shape;4917;p60">
              <a:extLst>
                <a:ext uri="{FF2B5EF4-FFF2-40B4-BE49-F238E27FC236}">
                  <a16:creationId xmlns:a16="http://schemas.microsoft.com/office/drawing/2014/main" id="{0AB8738A-6B69-C0F3-C42C-94B31058C1D4}"/>
                </a:ext>
              </a:extLst>
            </p:cNvPr>
            <p:cNvSpPr/>
            <p:nvPr/>
          </p:nvSpPr>
          <p:spPr>
            <a:xfrm>
              <a:off x="6295725" y="2570675"/>
              <a:ext cx="900" cy="1225"/>
            </a:xfrm>
            <a:custGeom>
              <a:avLst/>
              <a:gdLst/>
              <a:ahLst/>
              <a:cxnLst/>
              <a:rect l="l" t="t" r="r" b="b"/>
              <a:pathLst>
                <a:path w="36" h="49" extrusionOk="0">
                  <a:moveTo>
                    <a:pt x="0" y="48"/>
                  </a:moveTo>
                  <a:cubicBezTo>
                    <a:pt x="36" y="1"/>
                    <a:pt x="36" y="1"/>
                    <a:pt x="0" y="48"/>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99" name="Google Shape;4918;p60">
              <a:extLst>
                <a:ext uri="{FF2B5EF4-FFF2-40B4-BE49-F238E27FC236}">
                  <a16:creationId xmlns:a16="http://schemas.microsoft.com/office/drawing/2014/main" id="{044B63F3-FB84-39AE-2089-54093D9888FB}"/>
                </a:ext>
              </a:extLst>
            </p:cNvPr>
            <p:cNvSpPr/>
            <p:nvPr/>
          </p:nvSpPr>
          <p:spPr>
            <a:xfrm>
              <a:off x="6294225" y="2572375"/>
              <a:ext cx="2750" cy="1050"/>
            </a:xfrm>
            <a:custGeom>
              <a:avLst/>
              <a:gdLst/>
              <a:ahLst/>
              <a:cxnLst/>
              <a:rect l="l" t="t" r="r" b="b"/>
              <a:pathLst>
                <a:path w="110" h="42" extrusionOk="0">
                  <a:moveTo>
                    <a:pt x="63" y="1"/>
                  </a:moveTo>
                  <a:cubicBezTo>
                    <a:pt x="50" y="1"/>
                    <a:pt x="31" y="8"/>
                    <a:pt x="1" y="28"/>
                  </a:cubicBezTo>
                  <a:cubicBezTo>
                    <a:pt x="4" y="38"/>
                    <a:pt x="17" y="42"/>
                    <a:pt x="32" y="42"/>
                  </a:cubicBezTo>
                  <a:cubicBezTo>
                    <a:pt x="65" y="42"/>
                    <a:pt x="109" y="26"/>
                    <a:pt x="97" y="26"/>
                  </a:cubicBezTo>
                  <a:cubicBezTo>
                    <a:pt x="95" y="26"/>
                    <a:pt x="91" y="27"/>
                    <a:pt x="84" y="28"/>
                  </a:cubicBezTo>
                  <a:cubicBezTo>
                    <a:pt x="84" y="14"/>
                    <a:pt x="80" y="1"/>
                    <a:pt x="63"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400" name="Google Shape;4919;p60">
              <a:extLst>
                <a:ext uri="{FF2B5EF4-FFF2-40B4-BE49-F238E27FC236}">
                  <a16:creationId xmlns:a16="http://schemas.microsoft.com/office/drawing/2014/main" id="{81408924-D1A6-9641-B57F-811C1997EC09}"/>
                </a:ext>
              </a:extLst>
            </p:cNvPr>
            <p:cNvSpPr/>
            <p:nvPr/>
          </p:nvSpPr>
          <p:spPr>
            <a:xfrm>
              <a:off x="6293675" y="2576975"/>
              <a:ext cx="2075" cy="875"/>
            </a:xfrm>
            <a:custGeom>
              <a:avLst/>
              <a:gdLst/>
              <a:ahLst/>
              <a:cxnLst/>
              <a:rect l="l" t="t" r="r" b="b"/>
              <a:pathLst>
                <a:path w="83" h="35" extrusionOk="0">
                  <a:moveTo>
                    <a:pt x="26" y="1"/>
                  </a:moveTo>
                  <a:cubicBezTo>
                    <a:pt x="1" y="1"/>
                    <a:pt x="18" y="18"/>
                    <a:pt x="34" y="35"/>
                  </a:cubicBezTo>
                  <a:cubicBezTo>
                    <a:pt x="46" y="35"/>
                    <a:pt x="58" y="23"/>
                    <a:pt x="82" y="11"/>
                  </a:cubicBezTo>
                  <a:cubicBezTo>
                    <a:pt x="54" y="4"/>
                    <a:pt x="37" y="1"/>
                    <a:pt x="26"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401" name="Google Shape;4920;p60">
              <a:extLst>
                <a:ext uri="{FF2B5EF4-FFF2-40B4-BE49-F238E27FC236}">
                  <a16:creationId xmlns:a16="http://schemas.microsoft.com/office/drawing/2014/main" id="{544B1FD0-069D-5A50-2AC0-C7FAC31B31F0}"/>
                </a:ext>
              </a:extLst>
            </p:cNvPr>
            <p:cNvSpPr/>
            <p:nvPr/>
          </p:nvSpPr>
          <p:spPr>
            <a:xfrm>
              <a:off x="6293475" y="2577825"/>
              <a:ext cx="2050" cy="1000"/>
            </a:xfrm>
            <a:custGeom>
              <a:avLst/>
              <a:gdLst/>
              <a:ahLst/>
              <a:cxnLst/>
              <a:rect l="l" t="t" r="r" b="b"/>
              <a:pathLst>
                <a:path w="82" h="40" extrusionOk="0">
                  <a:moveTo>
                    <a:pt x="42" y="1"/>
                  </a:moveTo>
                  <a:cubicBezTo>
                    <a:pt x="1" y="24"/>
                    <a:pt x="13" y="27"/>
                    <a:pt x="26" y="27"/>
                  </a:cubicBezTo>
                  <a:cubicBezTo>
                    <a:pt x="31" y="27"/>
                    <a:pt x="35" y="27"/>
                    <a:pt x="38" y="27"/>
                  </a:cubicBezTo>
                  <a:cubicBezTo>
                    <a:pt x="44" y="27"/>
                    <a:pt x="42" y="28"/>
                    <a:pt x="19" y="36"/>
                  </a:cubicBezTo>
                  <a:cubicBezTo>
                    <a:pt x="32" y="39"/>
                    <a:pt x="42" y="39"/>
                    <a:pt x="49" y="39"/>
                  </a:cubicBezTo>
                  <a:cubicBezTo>
                    <a:pt x="81" y="39"/>
                    <a:pt x="62" y="20"/>
                    <a:pt x="42"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402" name="Google Shape;4921;p60">
              <a:extLst>
                <a:ext uri="{FF2B5EF4-FFF2-40B4-BE49-F238E27FC236}">
                  <a16:creationId xmlns:a16="http://schemas.microsoft.com/office/drawing/2014/main" id="{0C8C73EF-1AB6-D131-22F9-130A1A4B4301}"/>
                </a:ext>
              </a:extLst>
            </p:cNvPr>
            <p:cNvSpPr/>
            <p:nvPr/>
          </p:nvSpPr>
          <p:spPr>
            <a:xfrm>
              <a:off x="6293925" y="2575225"/>
              <a:ext cx="850" cy="250"/>
            </a:xfrm>
            <a:custGeom>
              <a:avLst/>
              <a:gdLst/>
              <a:ahLst/>
              <a:cxnLst/>
              <a:rect l="l" t="t" r="r" b="b"/>
              <a:pathLst>
                <a:path w="34" h="10" extrusionOk="0">
                  <a:moveTo>
                    <a:pt x="32" y="0"/>
                  </a:moveTo>
                  <a:cubicBezTo>
                    <a:pt x="30" y="0"/>
                    <a:pt x="19" y="3"/>
                    <a:pt x="1" y="9"/>
                  </a:cubicBezTo>
                  <a:cubicBezTo>
                    <a:pt x="24" y="3"/>
                    <a:pt x="33" y="0"/>
                    <a:pt x="32"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403" name="Google Shape;4922;p60">
              <a:extLst>
                <a:ext uri="{FF2B5EF4-FFF2-40B4-BE49-F238E27FC236}">
                  <a16:creationId xmlns:a16="http://schemas.microsoft.com/office/drawing/2014/main" id="{9A22B189-D626-2629-706A-3EC6D42499F6}"/>
                </a:ext>
              </a:extLst>
            </p:cNvPr>
            <p:cNvSpPr/>
            <p:nvPr/>
          </p:nvSpPr>
          <p:spPr>
            <a:xfrm>
              <a:off x="6295900" y="2570275"/>
              <a:ext cx="1025" cy="550"/>
            </a:xfrm>
            <a:custGeom>
              <a:avLst/>
              <a:gdLst/>
              <a:ahLst/>
              <a:cxnLst/>
              <a:rect l="l" t="t" r="r" b="b"/>
              <a:pathLst>
                <a:path w="41" h="22" extrusionOk="0">
                  <a:moveTo>
                    <a:pt x="37" y="0"/>
                  </a:moveTo>
                  <a:lnTo>
                    <a:pt x="37" y="0"/>
                  </a:lnTo>
                  <a:cubicBezTo>
                    <a:pt x="36" y="0"/>
                    <a:pt x="27" y="4"/>
                    <a:pt x="5" y="17"/>
                  </a:cubicBezTo>
                  <a:cubicBezTo>
                    <a:pt x="1" y="20"/>
                    <a:pt x="1" y="22"/>
                    <a:pt x="2" y="22"/>
                  </a:cubicBezTo>
                  <a:cubicBezTo>
                    <a:pt x="7" y="22"/>
                    <a:pt x="40" y="0"/>
                    <a:pt x="37"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404" name="Google Shape;4923;p60">
              <a:extLst>
                <a:ext uri="{FF2B5EF4-FFF2-40B4-BE49-F238E27FC236}">
                  <a16:creationId xmlns:a16="http://schemas.microsoft.com/office/drawing/2014/main" id="{2AD96324-67F9-611F-9810-451A0A41CDA7}"/>
                </a:ext>
              </a:extLst>
            </p:cNvPr>
            <p:cNvSpPr/>
            <p:nvPr/>
          </p:nvSpPr>
          <p:spPr>
            <a:xfrm>
              <a:off x="6295725" y="2569450"/>
              <a:ext cx="800" cy="375"/>
            </a:xfrm>
            <a:custGeom>
              <a:avLst/>
              <a:gdLst/>
              <a:ahLst/>
              <a:cxnLst/>
              <a:rect l="l" t="t" r="r" b="b"/>
              <a:pathLst>
                <a:path w="32" h="15" extrusionOk="0">
                  <a:moveTo>
                    <a:pt x="29" y="0"/>
                  </a:moveTo>
                  <a:cubicBezTo>
                    <a:pt x="26" y="0"/>
                    <a:pt x="7" y="7"/>
                    <a:pt x="0" y="14"/>
                  </a:cubicBezTo>
                  <a:cubicBezTo>
                    <a:pt x="25" y="4"/>
                    <a:pt x="31" y="0"/>
                    <a:pt x="29"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405" name="Google Shape;4924;p60">
              <a:extLst>
                <a:ext uri="{FF2B5EF4-FFF2-40B4-BE49-F238E27FC236}">
                  <a16:creationId xmlns:a16="http://schemas.microsoft.com/office/drawing/2014/main" id="{82A03E0E-4823-8790-5F8D-0ECABD00BBEE}"/>
                </a:ext>
              </a:extLst>
            </p:cNvPr>
            <p:cNvSpPr/>
            <p:nvPr/>
          </p:nvSpPr>
          <p:spPr>
            <a:xfrm>
              <a:off x="6288875" y="2544325"/>
              <a:ext cx="725" cy="775"/>
            </a:xfrm>
            <a:custGeom>
              <a:avLst/>
              <a:gdLst/>
              <a:ahLst/>
              <a:cxnLst/>
              <a:rect l="l" t="t" r="r" b="b"/>
              <a:pathLst>
                <a:path w="29" h="31" extrusionOk="0">
                  <a:moveTo>
                    <a:pt x="27" y="1"/>
                  </a:moveTo>
                  <a:cubicBezTo>
                    <a:pt x="25" y="1"/>
                    <a:pt x="15" y="9"/>
                    <a:pt x="7" y="20"/>
                  </a:cubicBezTo>
                  <a:lnTo>
                    <a:pt x="7" y="20"/>
                  </a:lnTo>
                  <a:cubicBezTo>
                    <a:pt x="10" y="19"/>
                    <a:pt x="12" y="19"/>
                    <a:pt x="12" y="19"/>
                  </a:cubicBezTo>
                  <a:cubicBezTo>
                    <a:pt x="25" y="6"/>
                    <a:pt x="29" y="1"/>
                    <a:pt x="27" y="1"/>
                  </a:cubicBezTo>
                  <a:close/>
                  <a:moveTo>
                    <a:pt x="7" y="20"/>
                  </a:moveTo>
                  <a:cubicBezTo>
                    <a:pt x="4" y="21"/>
                    <a:pt x="0" y="24"/>
                    <a:pt x="0" y="31"/>
                  </a:cubicBezTo>
                  <a:cubicBezTo>
                    <a:pt x="2" y="27"/>
                    <a:pt x="5" y="24"/>
                    <a:pt x="7" y="2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406" name="Google Shape;4925;p60">
              <a:extLst>
                <a:ext uri="{FF2B5EF4-FFF2-40B4-BE49-F238E27FC236}">
                  <a16:creationId xmlns:a16="http://schemas.microsoft.com/office/drawing/2014/main" id="{2798A0DA-55E6-91A6-C481-BF72F045E050}"/>
                </a:ext>
              </a:extLst>
            </p:cNvPr>
            <p:cNvSpPr/>
            <p:nvPr/>
          </p:nvSpPr>
          <p:spPr>
            <a:xfrm>
              <a:off x="6279525" y="2529250"/>
              <a:ext cx="725" cy="300"/>
            </a:xfrm>
            <a:custGeom>
              <a:avLst/>
              <a:gdLst/>
              <a:ahLst/>
              <a:cxnLst/>
              <a:rect l="l" t="t" r="r" b="b"/>
              <a:pathLst>
                <a:path w="29" h="12" extrusionOk="0">
                  <a:moveTo>
                    <a:pt x="1" y="0"/>
                  </a:moveTo>
                  <a:lnTo>
                    <a:pt x="1" y="0"/>
                  </a:lnTo>
                  <a:cubicBezTo>
                    <a:pt x="0" y="0"/>
                    <a:pt x="2" y="1"/>
                    <a:pt x="5" y="3"/>
                  </a:cubicBezTo>
                  <a:cubicBezTo>
                    <a:pt x="21" y="9"/>
                    <a:pt x="27" y="11"/>
                    <a:pt x="27" y="11"/>
                  </a:cubicBezTo>
                  <a:cubicBezTo>
                    <a:pt x="28" y="11"/>
                    <a:pt x="2" y="0"/>
                    <a:pt x="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407" name="Google Shape;4926;p60">
              <a:extLst>
                <a:ext uri="{FF2B5EF4-FFF2-40B4-BE49-F238E27FC236}">
                  <a16:creationId xmlns:a16="http://schemas.microsoft.com/office/drawing/2014/main" id="{A6D80CA3-C6F0-63FE-ED4F-A389A73F0682}"/>
                </a:ext>
              </a:extLst>
            </p:cNvPr>
            <p:cNvSpPr/>
            <p:nvPr/>
          </p:nvSpPr>
          <p:spPr>
            <a:xfrm>
              <a:off x="6295125" y="2565925"/>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408" name="Google Shape;4927;p60">
              <a:extLst>
                <a:ext uri="{FF2B5EF4-FFF2-40B4-BE49-F238E27FC236}">
                  <a16:creationId xmlns:a16="http://schemas.microsoft.com/office/drawing/2014/main" id="{3576AB38-9BE4-A989-668A-44971D764642}"/>
                </a:ext>
              </a:extLst>
            </p:cNvPr>
            <p:cNvSpPr/>
            <p:nvPr/>
          </p:nvSpPr>
          <p:spPr>
            <a:xfrm>
              <a:off x="6266250" y="2490325"/>
              <a:ext cx="625" cy="25"/>
            </a:xfrm>
            <a:custGeom>
              <a:avLst/>
              <a:gdLst/>
              <a:ahLst/>
              <a:cxnLst/>
              <a:rect l="l" t="t" r="r" b="b"/>
              <a:pathLst>
                <a:path w="25" h="1" extrusionOk="0">
                  <a:moveTo>
                    <a:pt x="24" y="0"/>
                  </a:moveTo>
                  <a:cubicBezTo>
                    <a:pt x="0" y="0"/>
                    <a:pt x="12" y="0"/>
                    <a:pt x="12"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409" name="Google Shape;4928;p60">
              <a:extLst>
                <a:ext uri="{FF2B5EF4-FFF2-40B4-BE49-F238E27FC236}">
                  <a16:creationId xmlns:a16="http://schemas.microsoft.com/office/drawing/2014/main" id="{91E9D36F-4F99-A665-D3C5-DCFC8618FFF4}"/>
                </a:ext>
              </a:extLst>
            </p:cNvPr>
            <p:cNvSpPr/>
            <p:nvPr/>
          </p:nvSpPr>
          <p:spPr>
            <a:xfrm>
              <a:off x="6278750" y="2540625"/>
              <a:ext cx="3000" cy="650"/>
            </a:xfrm>
            <a:custGeom>
              <a:avLst/>
              <a:gdLst/>
              <a:ahLst/>
              <a:cxnLst/>
              <a:rect l="l" t="t" r="r" b="b"/>
              <a:pathLst>
                <a:path w="120" h="26" extrusionOk="0">
                  <a:moveTo>
                    <a:pt x="120" y="0"/>
                  </a:moveTo>
                  <a:lnTo>
                    <a:pt x="120" y="0"/>
                  </a:lnTo>
                  <a:cubicBezTo>
                    <a:pt x="72" y="12"/>
                    <a:pt x="36" y="12"/>
                    <a:pt x="0" y="12"/>
                  </a:cubicBezTo>
                  <a:cubicBezTo>
                    <a:pt x="29" y="12"/>
                    <a:pt x="40" y="25"/>
                    <a:pt x="60" y="25"/>
                  </a:cubicBezTo>
                  <a:cubicBezTo>
                    <a:pt x="74" y="25"/>
                    <a:pt x="91" y="19"/>
                    <a:pt x="120"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410" name="Google Shape;4929;p60">
              <a:extLst>
                <a:ext uri="{FF2B5EF4-FFF2-40B4-BE49-F238E27FC236}">
                  <a16:creationId xmlns:a16="http://schemas.microsoft.com/office/drawing/2014/main" id="{48D1873E-7017-F87C-9779-B891399EA728}"/>
                </a:ext>
              </a:extLst>
            </p:cNvPr>
            <p:cNvSpPr/>
            <p:nvPr/>
          </p:nvSpPr>
          <p:spPr>
            <a:xfrm>
              <a:off x="6326375" y="2462925"/>
              <a:ext cx="625" cy="25"/>
            </a:xfrm>
            <a:custGeom>
              <a:avLst/>
              <a:gdLst/>
              <a:ahLst/>
              <a:cxnLst/>
              <a:rect l="l" t="t" r="r" b="b"/>
              <a:pathLst>
                <a:path w="25" h="1" extrusionOk="0">
                  <a:moveTo>
                    <a:pt x="24" y="1"/>
                  </a:moveTo>
                  <a:cubicBezTo>
                    <a:pt x="12" y="1"/>
                    <a:pt x="12" y="1"/>
                    <a:pt x="0" y="1"/>
                  </a:cubicBezTo>
                  <a:cubicBezTo>
                    <a:pt x="12" y="1"/>
                    <a:pt x="24" y="1"/>
                    <a:pt x="24"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411" name="Google Shape;4930;p60">
              <a:extLst>
                <a:ext uri="{FF2B5EF4-FFF2-40B4-BE49-F238E27FC236}">
                  <a16:creationId xmlns:a16="http://schemas.microsoft.com/office/drawing/2014/main" id="{BB2E580B-77B4-916D-0307-512206995B16}"/>
                </a:ext>
              </a:extLst>
            </p:cNvPr>
            <p:cNvSpPr/>
            <p:nvPr/>
          </p:nvSpPr>
          <p:spPr>
            <a:xfrm>
              <a:off x="6258200" y="2448350"/>
              <a:ext cx="96775" cy="121175"/>
            </a:xfrm>
            <a:custGeom>
              <a:avLst/>
              <a:gdLst/>
              <a:ahLst/>
              <a:cxnLst/>
              <a:rect l="l" t="t" r="r" b="b"/>
              <a:pathLst>
                <a:path w="3871" h="4847" extrusionOk="0">
                  <a:moveTo>
                    <a:pt x="3037" y="203"/>
                  </a:moveTo>
                  <a:lnTo>
                    <a:pt x="3037" y="203"/>
                  </a:lnTo>
                  <a:cubicBezTo>
                    <a:pt x="3035" y="206"/>
                    <a:pt x="3033" y="210"/>
                    <a:pt x="3031" y="213"/>
                  </a:cubicBezTo>
                  <a:lnTo>
                    <a:pt x="3031" y="213"/>
                  </a:lnTo>
                  <a:cubicBezTo>
                    <a:pt x="3033" y="210"/>
                    <a:pt x="3035" y="206"/>
                    <a:pt x="3037" y="203"/>
                  </a:cubicBezTo>
                  <a:close/>
                  <a:moveTo>
                    <a:pt x="3120" y="393"/>
                  </a:moveTo>
                  <a:lnTo>
                    <a:pt x="3120" y="393"/>
                  </a:lnTo>
                  <a:cubicBezTo>
                    <a:pt x="3120" y="415"/>
                    <a:pt x="3110" y="437"/>
                    <a:pt x="3109" y="449"/>
                  </a:cubicBezTo>
                  <a:lnTo>
                    <a:pt x="3109" y="449"/>
                  </a:lnTo>
                  <a:cubicBezTo>
                    <a:pt x="3109" y="428"/>
                    <a:pt x="3112" y="411"/>
                    <a:pt x="3120" y="393"/>
                  </a:cubicBezTo>
                  <a:close/>
                  <a:moveTo>
                    <a:pt x="1156" y="500"/>
                  </a:moveTo>
                  <a:cubicBezTo>
                    <a:pt x="1156" y="500"/>
                    <a:pt x="1156" y="500"/>
                    <a:pt x="1156" y="500"/>
                  </a:cubicBezTo>
                  <a:cubicBezTo>
                    <a:pt x="1156" y="500"/>
                    <a:pt x="1156" y="500"/>
                    <a:pt x="1156" y="500"/>
                  </a:cubicBezTo>
                  <a:close/>
                  <a:moveTo>
                    <a:pt x="2644" y="536"/>
                  </a:moveTo>
                  <a:lnTo>
                    <a:pt x="2644" y="536"/>
                  </a:lnTo>
                  <a:cubicBezTo>
                    <a:pt x="2644" y="536"/>
                    <a:pt x="2656" y="536"/>
                    <a:pt x="2668" y="548"/>
                  </a:cubicBezTo>
                  <a:cubicBezTo>
                    <a:pt x="2664" y="552"/>
                    <a:pt x="2662" y="553"/>
                    <a:pt x="2660" y="553"/>
                  </a:cubicBezTo>
                  <a:cubicBezTo>
                    <a:pt x="2655" y="553"/>
                    <a:pt x="2653" y="545"/>
                    <a:pt x="2644" y="536"/>
                  </a:cubicBezTo>
                  <a:close/>
                  <a:moveTo>
                    <a:pt x="3174" y="488"/>
                  </a:moveTo>
                  <a:cubicBezTo>
                    <a:pt x="3166" y="502"/>
                    <a:pt x="3160" y="518"/>
                    <a:pt x="3156" y="536"/>
                  </a:cubicBezTo>
                  <a:cubicBezTo>
                    <a:pt x="3156" y="536"/>
                    <a:pt x="3156" y="536"/>
                    <a:pt x="3156" y="536"/>
                  </a:cubicBezTo>
                  <a:lnTo>
                    <a:pt x="3156" y="536"/>
                  </a:lnTo>
                  <a:cubicBezTo>
                    <a:pt x="3151" y="552"/>
                    <a:pt x="3147" y="568"/>
                    <a:pt x="3144" y="584"/>
                  </a:cubicBezTo>
                  <a:cubicBezTo>
                    <a:pt x="3156" y="560"/>
                    <a:pt x="3180" y="536"/>
                    <a:pt x="3204" y="512"/>
                  </a:cubicBezTo>
                  <a:lnTo>
                    <a:pt x="3204" y="512"/>
                  </a:lnTo>
                  <a:cubicBezTo>
                    <a:pt x="3192" y="512"/>
                    <a:pt x="3168" y="524"/>
                    <a:pt x="3156" y="536"/>
                  </a:cubicBezTo>
                  <a:lnTo>
                    <a:pt x="3156" y="536"/>
                  </a:lnTo>
                  <a:cubicBezTo>
                    <a:pt x="3161" y="520"/>
                    <a:pt x="3167" y="504"/>
                    <a:pt x="3174" y="488"/>
                  </a:cubicBezTo>
                  <a:close/>
                  <a:moveTo>
                    <a:pt x="2156" y="608"/>
                  </a:moveTo>
                  <a:lnTo>
                    <a:pt x="2156" y="608"/>
                  </a:lnTo>
                  <a:cubicBezTo>
                    <a:pt x="2156" y="609"/>
                    <a:pt x="2155" y="611"/>
                    <a:pt x="2155" y="612"/>
                  </a:cubicBezTo>
                  <a:lnTo>
                    <a:pt x="2155" y="612"/>
                  </a:lnTo>
                  <a:cubicBezTo>
                    <a:pt x="2156" y="611"/>
                    <a:pt x="2156" y="609"/>
                    <a:pt x="2156" y="608"/>
                  </a:cubicBezTo>
                  <a:close/>
                  <a:moveTo>
                    <a:pt x="2643" y="618"/>
                  </a:moveTo>
                  <a:cubicBezTo>
                    <a:pt x="2643" y="619"/>
                    <a:pt x="2643" y="620"/>
                    <a:pt x="2644" y="620"/>
                  </a:cubicBezTo>
                  <a:cubicBezTo>
                    <a:pt x="2644" y="619"/>
                    <a:pt x="2643" y="619"/>
                    <a:pt x="2643" y="618"/>
                  </a:cubicBezTo>
                  <a:close/>
                  <a:moveTo>
                    <a:pt x="2162" y="717"/>
                  </a:moveTo>
                  <a:cubicBezTo>
                    <a:pt x="2164" y="720"/>
                    <a:pt x="2166" y="723"/>
                    <a:pt x="2168" y="727"/>
                  </a:cubicBezTo>
                  <a:cubicBezTo>
                    <a:pt x="2166" y="723"/>
                    <a:pt x="2164" y="720"/>
                    <a:pt x="2162" y="717"/>
                  </a:cubicBezTo>
                  <a:close/>
                  <a:moveTo>
                    <a:pt x="1271" y="832"/>
                  </a:moveTo>
                  <a:lnTo>
                    <a:pt x="1271" y="832"/>
                  </a:lnTo>
                  <a:cubicBezTo>
                    <a:pt x="1274" y="833"/>
                    <a:pt x="1275" y="834"/>
                    <a:pt x="1275" y="834"/>
                  </a:cubicBezTo>
                  <a:cubicBezTo>
                    <a:pt x="1274" y="833"/>
                    <a:pt x="1273" y="832"/>
                    <a:pt x="1271" y="832"/>
                  </a:cubicBezTo>
                  <a:close/>
                  <a:moveTo>
                    <a:pt x="3585" y="810"/>
                  </a:moveTo>
                  <a:cubicBezTo>
                    <a:pt x="3585" y="821"/>
                    <a:pt x="3585" y="830"/>
                    <a:pt x="3586" y="838"/>
                  </a:cubicBezTo>
                  <a:lnTo>
                    <a:pt x="3586" y="838"/>
                  </a:lnTo>
                  <a:cubicBezTo>
                    <a:pt x="3591" y="835"/>
                    <a:pt x="3590" y="827"/>
                    <a:pt x="3585" y="810"/>
                  </a:cubicBezTo>
                  <a:close/>
                  <a:moveTo>
                    <a:pt x="61" y="1000"/>
                  </a:moveTo>
                  <a:cubicBezTo>
                    <a:pt x="61" y="1000"/>
                    <a:pt x="61" y="1000"/>
                    <a:pt x="60" y="1001"/>
                  </a:cubicBezTo>
                  <a:cubicBezTo>
                    <a:pt x="65" y="1014"/>
                    <a:pt x="71" y="1020"/>
                    <a:pt x="78" y="1022"/>
                  </a:cubicBezTo>
                  <a:lnTo>
                    <a:pt x="78" y="1022"/>
                  </a:lnTo>
                  <a:cubicBezTo>
                    <a:pt x="69" y="1008"/>
                    <a:pt x="64" y="1000"/>
                    <a:pt x="61" y="1000"/>
                  </a:cubicBezTo>
                  <a:close/>
                  <a:moveTo>
                    <a:pt x="834" y="1145"/>
                  </a:moveTo>
                  <a:lnTo>
                    <a:pt x="834" y="1145"/>
                  </a:lnTo>
                  <a:cubicBezTo>
                    <a:pt x="826" y="1151"/>
                    <a:pt x="822" y="1155"/>
                    <a:pt x="822" y="1155"/>
                  </a:cubicBezTo>
                  <a:cubicBezTo>
                    <a:pt x="828" y="1152"/>
                    <a:pt x="832" y="1149"/>
                    <a:pt x="834" y="1145"/>
                  </a:cubicBezTo>
                  <a:close/>
                  <a:moveTo>
                    <a:pt x="241" y="1535"/>
                  </a:moveTo>
                  <a:cubicBezTo>
                    <a:pt x="240" y="1536"/>
                    <a:pt x="239" y="1536"/>
                    <a:pt x="239" y="1536"/>
                  </a:cubicBezTo>
                  <a:cubicBezTo>
                    <a:pt x="240" y="1536"/>
                    <a:pt x="241" y="1535"/>
                    <a:pt x="241" y="1535"/>
                  </a:cubicBezTo>
                  <a:close/>
                  <a:moveTo>
                    <a:pt x="263" y="1667"/>
                  </a:moveTo>
                  <a:lnTo>
                    <a:pt x="263" y="1667"/>
                  </a:lnTo>
                  <a:cubicBezTo>
                    <a:pt x="268" y="1673"/>
                    <a:pt x="274" y="1678"/>
                    <a:pt x="279" y="1682"/>
                  </a:cubicBezTo>
                  <a:lnTo>
                    <a:pt x="279" y="1682"/>
                  </a:lnTo>
                  <a:cubicBezTo>
                    <a:pt x="278" y="1677"/>
                    <a:pt x="273" y="1672"/>
                    <a:pt x="263" y="1667"/>
                  </a:cubicBezTo>
                  <a:close/>
                  <a:moveTo>
                    <a:pt x="279" y="1835"/>
                  </a:moveTo>
                  <a:cubicBezTo>
                    <a:pt x="277" y="1838"/>
                    <a:pt x="276" y="1842"/>
                    <a:pt x="275" y="1846"/>
                  </a:cubicBezTo>
                  <a:cubicBezTo>
                    <a:pt x="277" y="1842"/>
                    <a:pt x="278" y="1839"/>
                    <a:pt x="279" y="1835"/>
                  </a:cubicBezTo>
                  <a:close/>
                  <a:moveTo>
                    <a:pt x="370" y="2322"/>
                  </a:moveTo>
                  <a:cubicBezTo>
                    <a:pt x="370" y="2326"/>
                    <a:pt x="371" y="2327"/>
                    <a:pt x="374" y="2327"/>
                  </a:cubicBezTo>
                  <a:cubicBezTo>
                    <a:pt x="378" y="2327"/>
                    <a:pt x="386" y="2322"/>
                    <a:pt x="394" y="2322"/>
                  </a:cubicBezTo>
                  <a:close/>
                  <a:moveTo>
                    <a:pt x="525" y="2655"/>
                  </a:moveTo>
                  <a:cubicBezTo>
                    <a:pt x="521" y="2655"/>
                    <a:pt x="514" y="2657"/>
                    <a:pt x="506" y="2659"/>
                  </a:cubicBezTo>
                  <a:lnTo>
                    <a:pt x="506" y="2659"/>
                  </a:lnTo>
                  <a:cubicBezTo>
                    <a:pt x="520" y="2655"/>
                    <a:pt x="525" y="2655"/>
                    <a:pt x="525" y="2655"/>
                  </a:cubicBezTo>
                  <a:close/>
                  <a:moveTo>
                    <a:pt x="506" y="2659"/>
                  </a:moveTo>
                  <a:lnTo>
                    <a:pt x="506" y="2659"/>
                  </a:lnTo>
                  <a:cubicBezTo>
                    <a:pt x="499" y="2661"/>
                    <a:pt x="490" y="2663"/>
                    <a:pt x="477" y="2667"/>
                  </a:cubicBezTo>
                  <a:lnTo>
                    <a:pt x="477" y="2667"/>
                  </a:lnTo>
                  <a:cubicBezTo>
                    <a:pt x="477" y="2667"/>
                    <a:pt x="492" y="2662"/>
                    <a:pt x="506" y="2659"/>
                  </a:cubicBezTo>
                  <a:close/>
                  <a:moveTo>
                    <a:pt x="811" y="3275"/>
                  </a:moveTo>
                  <a:cubicBezTo>
                    <a:pt x="811" y="3287"/>
                    <a:pt x="811" y="3287"/>
                    <a:pt x="811" y="3298"/>
                  </a:cubicBezTo>
                  <a:cubicBezTo>
                    <a:pt x="799" y="3298"/>
                    <a:pt x="799" y="3287"/>
                    <a:pt x="811" y="3275"/>
                  </a:cubicBezTo>
                  <a:close/>
                  <a:moveTo>
                    <a:pt x="3323" y="0"/>
                  </a:moveTo>
                  <a:cubicBezTo>
                    <a:pt x="3323" y="36"/>
                    <a:pt x="3311" y="12"/>
                    <a:pt x="3275" y="60"/>
                  </a:cubicBezTo>
                  <a:lnTo>
                    <a:pt x="3287" y="12"/>
                  </a:lnTo>
                  <a:lnTo>
                    <a:pt x="3287" y="12"/>
                  </a:lnTo>
                  <a:cubicBezTo>
                    <a:pt x="3263" y="36"/>
                    <a:pt x="3251" y="84"/>
                    <a:pt x="3239" y="119"/>
                  </a:cubicBezTo>
                  <a:cubicBezTo>
                    <a:pt x="3239" y="108"/>
                    <a:pt x="3235" y="103"/>
                    <a:pt x="3228" y="103"/>
                  </a:cubicBezTo>
                  <a:cubicBezTo>
                    <a:pt x="3199" y="103"/>
                    <a:pt x="3120" y="193"/>
                    <a:pt x="3120" y="250"/>
                  </a:cubicBezTo>
                  <a:cubicBezTo>
                    <a:pt x="3120" y="233"/>
                    <a:pt x="3117" y="224"/>
                    <a:pt x="3111" y="224"/>
                  </a:cubicBezTo>
                  <a:cubicBezTo>
                    <a:pt x="3105" y="224"/>
                    <a:pt x="3097" y="233"/>
                    <a:pt x="3085" y="250"/>
                  </a:cubicBezTo>
                  <a:cubicBezTo>
                    <a:pt x="3073" y="239"/>
                    <a:pt x="3073" y="227"/>
                    <a:pt x="3073" y="203"/>
                  </a:cubicBezTo>
                  <a:cubicBezTo>
                    <a:pt x="3061" y="239"/>
                    <a:pt x="3061" y="262"/>
                    <a:pt x="3049" y="286"/>
                  </a:cubicBezTo>
                  <a:cubicBezTo>
                    <a:pt x="3028" y="265"/>
                    <a:pt x="3016" y="243"/>
                    <a:pt x="3031" y="213"/>
                  </a:cubicBezTo>
                  <a:lnTo>
                    <a:pt x="3031" y="213"/>
                  </a:lnTo>
                  <a:cubicBezTo>
                    <a:pt x="2979" y="291"/>
                    <a:pt x="2790" y="350"/>
                    <a:pt x="2740" y="350"/>
                  </a:cubicBezTo>
                  <a:cubicBezTo>
                    <a:pt x="2732" y="350"/>
                    <a:pt x="2727" y="349"/>
                    <a:pt x="2727" y="346"/>
                  </a:cubicBezTo>
                  <a:cubicBezTo>
                    <a:pt x="2720" y="322"/>
                    <a:pt x="2701" y="288"/>
                    <a:pt x="2683" y="288"/>
                  </a:cubicBezTo>
                  <a:cubicBezTo>
                    <a:pt x="2674" y="288"/>
                    <a:pt x="2664" y="297"/>
                    <a:pt x="2656" y="322"/>
                  </a:cubicBezTo>
                  <a:cubicBezTo>
                    <a:pt x="2644" y="298"/>
                    <a:pt x="2644" y="286"/>
                    <a:pt x="2656" y="262"/>
                  </a:cubicBezTo>
                  <a:lnTo>
                    <a:pt x="2656" y="262"/>
                  </a:lnTo>
                  <a:cubicBezTo>
                    <a:pt x="2644" y="262"/>
                    <a:pt x="2596" y="405"/>
                    <a:pt x="2596" y="405"/>
                  </a:cubicBezTo>
                  <a:cubicBezTo>
                    <a:pt x="2584" y="375"/>
                    <a:pt x="2569" y="364"/>
                    <a:pt x="2551" y="364"/>
                  </a:cubicBezTo>
                  <a:cubicBezTo>
                    <a:pt x="2516" y="364"/>
                    <a:pt x="2472" y="404"/>
                    <a:pt x="2426" y="404"/>
                  </a:cubicBezTo>
                  <a:cubicBezTo>
                    <a:pt x="2404" y="404"/>
                    <a:pt x="2381" y="395"/>
                    <a:pt x="2358" y="369"/>
                  </a:cubicBezTo>
                  <a:lnTo>
                    <a:pt x="2358" y="369"/>
                  </a:lnTo>
                  <a:cubicBezTo>
                    <a:pt x="2370" y="393"/>
                    <a:pt x="2358" y="417"/>
                    <a:pt x="2346" y="429"/>
                  </a:cubicBezTo>
                  <a:cubicBezTo>
                    <a:pt x="2325" y="407"/>
                    <a:pt x="2315" y="401"/>
                    <a:pt x="2312" y="399"/>
                  </a:cubicBezTo>
                  <a:lnTo>
                    <a:pt x="2312" y="399"/>
                  </a:lnTo>
                  <a:cubicBezTo>
                    <a:pt x="2309" y="373"/>
                    <a:pt x="2231" y="318"/>
                    <a:pt x="2275" y="274"/>
                  </a:cubicBezTo>
                  <a:cubicBezTo>
                    <a:pt x="2251" y="274"/>
                    <a:pt x="2239" y="298"/>
                    <a:pt x="2239" y="322"/>
                  </a:cubicBezTo>
                  <a:cubicBezTo>
                    <a:pt x="2239" y="298"/>
                    <a:pt x="2239" y="286"/>
                    <a:pt x="2239" y="262"/>
                  </a:cubicBezTo>
                  <a:cubicBezTo>
                    <a:pt x="2238" y="258"/>
                    <a:pt x="2235" y="256"/>
                    <a:pt x="2230" y="256"/>
                  </a:cubicBezTo>
                  <a:cubicBezTo>
                    <a:pt x="2205" y="256"/>
                    <a:pt x="2139" y="327"/>
                    <a:pt x="2141" y="334"/>
                  </a:cubicBezTo>
                  <a:lnTo>
                    <a:pt x="2141" y="334"/>
                  </a:lnTo>
                  <a:cubicBezTo>
                    <a:pt x="2134" y="334"/>
                    <a:pt x="2128" y="335"/>
                    <a:pt x="2121" y="335"/>
                  </a:cubicBezTo>
                  <a:cubicBezTo>
                    <a:pt x="1940" y="335"/>
                    <a:pt x="1659" y="208"/>
                    <a:pt x="1465" y="48"/>
                  </a:cubicBezTo>
                  <a:cubicBezTo>
                    <a:pt x="1430" y="72"/>
                    <a:pt x="1418" y="239"/>
                    <a:pt x="1453" y="310"/>
                  </a:cubicBezTo>
                  <a:cubicBezTo>
                    <a:pt x="1382" y="322"/>
                    <a:pt x="1227" y="453"/>
                    <a:pt x="1192" y="489"/>
                  </a:cubicBezTo>
                  <a:cubicBezTo>
                    <a:pt x="1203" y="500"/>
                    <a:pt x="1227" y="500"/>
                    <a:pt x="1239" y="512"/>
                  </a:cubicBezTo>
                  <a:cubicBezTo>
                    <a:pt x="1234" y="512"/>
                    <a:pt x="1214" y="508"/>
                    <a:pt x="1200" y="508"/>
                  </a:cubicBezTo>
                  <a:cubicBezTo>
                    <a:pt x="1181" y="508"/>
                    <a:pt x="1170" y="515"/>
                    <a:pt x="1203" y="548"/>
                  </a:cubicBezTo>
                  <a:cubicBezTo>
                    <a:pt x="1180" y="536"/>
                    <a:pt x="1156" y="524"/>
                    <a:pt x="1156" y="500"/>
                  </a:cubicBezTo>
                  <a:cubicBezTo>
                    <a:pt x="1156" y="500"/>
                    <a:pt x="1144" y="572"/>
                    <a:pt x="1156" y="572"/>
                  </a:cubicBezTo>
                  <a:cubicBezTo>
                    <a:pt x="1144" y="572"/>
                    <a:pt x="1144" y="560"/>
                    <a:pt x="1144" y="560"/>
                  </a:cubicBezTo>
                  <a:cubicBezTo>
                    <a:pt x="1144" y="570"/>
                    <a:pt x="1142" y="574"/>
                    <a:pt x="1139" y="574"/>
                  </a:cubicBezTo>
                  <a:cubicBezTo>
                    <a:pt x="1136" y="574"/>
                    <a:pt x="1132" y="567"/>
                    <a:pt x="1132" y="560"/>
                  </a:cubicBezTo>
                  <a:cubicBezTo>
                    <a:pt x="1126" y="554"/>
                    <a:pt x="1123" y="548"/>
                    <a:pt x="1119" y="548"/>
                  </a:cubicBezTo>
                  <a:cubicBezTo>
                    <a:pt x="1114" y="548"/>
                    <a:pt x="1108" y="554"/>
                    <a:pt x="1096" y="572"/>
                  </a:cubicBezTo>
                  <a:cubicBezTo>
                    <a:pt x="1108" y="596"/>
                    <a:pt x="1120" y="620"/>
                    <a:pt x="1144" y="643"/>
                  </a:cubicBezTo>
                  <a:cubicBezTo>
                    <a:pt x="1124" y="631"/>
                    <a:pt x="1107" y="626"/>
                    <a:pt x="1092" y="626"/>
                  </a:cubicBezTo>
                  <a:cubicBezTo>
                    <a:pt x="1008" y="626"/>
                    <a:pt x="982" y="781"/>
                    <a:pt x="988" y="797"/>
                  </a:cubicBezTo>
                  <a:lnTo>
                    <a:pt x="988" y="797"/>
                  </a:lnTo>
                  <a:cubicBezTo>
                    <a:pt x="953" y="762"/>
                    <a:pt x="917" y="739"/>
                    <a:pt x="870" y="739"/>
                  </a:cubicBezTo>
                  <a:cubicBezTo>
                    <a:pt x="870" y="762"/>
                    <a:pt x="870" y="798"/>
                    <a:pt x="882" y="822"/>
                  </a:cubicBezTo>
                  <a:cubicBezTo>
                    <a:pt x="877" y="823"/>
                    <a:pt x="872" y="823"/>
                    <a:pt x="866" y="823"/>
                  </a:cubicBezTo>
                  <a:cubicBezTo>
                    <a:pt x="840" y="823"/>
                    <a:pt x="808" y="813"/>
                    <a:pt x="782" y="813"/>
                  </a:cubicBezTo>
                  <a:cubicBezTo>
                    <a:pt x="751" y="813"/>
                    <a:pt x="727" y="828"/>
                    <a:pt x="727" y="893"/>
                  </a:cubicBezTo>
                  <a:cubicBezTo>
                    <a:pt x="703" y="881"/>
                    <a:pt x="691" y="870"/>
                    <a:pt x="668" y="846"/>
                  </a:cubicBezTo>
                  <a:cubicBezTo>
                    <a:pt x="621" y="930"/>
                    <a:pt x="530" y="992"/>
                    <a:pt x="430" y="992"/>
                  </a:cubicBezTo>
                  <a:cubicBezTo>
                    <a:pt x="403" y="992"/>
                    <a:pt x="375" y="987"/>
                    <a:pt x="346" y="977"/>
                  </a:cubicBezTo>
                  <a:cubicBezTo>
                    <a:pt x="358" y="965"/>
                    <a:pt x="382" y="953"/>
                    <a:pt x="394" y="929"/>
                  </a:cubicBezTo>
                  <a:cubicBezTo>
                    <a:pt x="346" y="881"/>
                    <a:pt x="215" y="703"/>
                    <a:pt x="299" y="560"/>
                  </a:cubicBezTo>
                  <a:cubicBezTo>
                    <a:pt x="292" y="557"/>
                    <a:pt x="285" y="555"/>
                    <a:pt x="278" y="555"/>
                  </a:cubicBezTo>
                  <a:cubicBezTo>
                    <a:pt x="261" y="555"/>
                    <a:pt x="244" y="563"/>
                    <a:pt x="227" y="572"/>
                  </a:cubicBezTo>
                  <a:cubicBezTo>
                    <a:pt x="227" y="549"/>
                    <a:pt x="280" y="464"/>
                    <a:pt x="207" y="464"/>
                  </a:cubicBezTo>
                  <a:cubicBezTo>
                    <a:pt x="202" y="464"/>
                    <a:pt x="197" y="464"/>
                    <a:pt x="191" y="465"/>
                  </a:cubicBezTo>
                  <a:cubicBezTo>
                    <a:pt x="1" y="512"/>
                    <a:pt x="72" y="620"/>
                    <a:pt x="49" y="691"/>
                  </a:cubicBezTo>
                  <a:cubicBezTo>
                    <a:pt x="49" y="701"/>
                    <a:pt x="49" y="848"/>
                    <a:pt x="49" y="858"/>
                  </a:cubicBezTo>
                  <a:cubicBezTo>
                    <a:pt x="65" y="847"/>
                    <a:pt x="73" y="841"/>
                    <a:pt x="76" y="841"/>
                  </a:cubicBezTo>
                  <a:lnTo>
                    <a:pt x="76" y="841"/>
                  </a:lnTo>
                  <a:cubicBezTo>
                    <a:pt x="79" y="841"/>
                    <a:pt x="74" y="850"/>
                    <a:pt x="60" y="870"/>
                  </a:cubicBezTo>
                  <a:cubicBezTo>
                    <a:pt x="72" y="858"/>
                    <a:pt x="96" y="846"/>
                    <a:pt x="108" y="834"/>
                  </a:cubicBezTo>
                  <a:lnTo>
                    <a:pt x="108" y="834"/>
                  </a:lnTo>
                  <a:cubicBezTo>
                    <a:pt x="96" y="881"/>
                    <a:pt x="84" y="929"/>
                    <a:pt x="60" y="965"/>
                  </a:cubicBezTo>
                  <a:cubicBezTo>
                    <a:pt x="72" y="977"/>
                    <a:pt x="120" y="977"/>
                    <a:pt x="120" y="989"/>
                  </a:cubicBezTo>
                  <a:cubicBezTo>
                    <a:pt x="106" y="1009"/>
                    <a:pt x="92" y="1022"/>
                    <a:pt x="81" y="1022"/>
                  </a:cubicBezTo>
                  <a:cubicBezTo>
                    <a:pt x="80" y="1022"/>
                    <a:pt x="79" y="1022"/>
                    <a:pt x="78" y="1022"/>
                  </a:cubicBezTo>
                  <a:lnTo>
                    <a:pt x="78" y="1022"/>
                  </a:lnTo>
                  <a:cubicBezTo>
                    <a:pt x="123" y="1098"/>
                    <a:pt x="237" y="1348"/>
                    <a:pt x="189" y="1348"/>
                  </a:cubicBezTo>
                  <a:cubicBezTo>
                    <a:pt x="186" y="1348"/>
                    <a:pt x="183" y="1347"/>
                    <a:pt x="180" y="1346"/>
                  </a:cubicBezTo>
                  <a:lnTo>
                    <a:pt x="180" y="1346"/>
                  </a:lnTo>
                  <a:cubicBezTo>
                    <a:pt x="251" y="1417"/>
                    <a:pt x="275" y="1358"/>
                    <a:pt x="310" y="1417"/>
                  </a:cubicBezTo>
                  <a:cubicBezTo>
                    <a:pt x="296" y="1411"/>
                    <a:pt x="285" y="1408"/>
                    <a:pt x="276" y="1408"/>
                  </a:cubicBezTo>
                  <a:cubicBezTo>
                    <a:pt x="220" y="1408"/>
                    <a:pt x="257" y="1517"/>
                    <a:pt x="241" y="1535"/>
                  </a:cubicBezTo>
                  <a:lnTo>
                    <a:pt x="241" y="1535"/>
                  </a:lnTo>
                  <a:cubicBezTo>
                    <a:pt x="252" y="1526"/>
                    <a:pt x="305" y="1486"/>
                    <a:pt x="332" y="1486"/>
                  </a:cubicBezTo>
                  <a:cubicBezTo>
                    <a:pt x="343" y="1486"/>
                    <a:pt x="349" y="1493"/>
                    <a:pt x="346" y="1512"/>
                  </a:cubicBezTo>
                  <a:cubicBezTo>
                    <a:pt x="346" y="1550"/>
                    <a:pt x="249" y="1656"/>
                    <a:pt x="268" y="1656"/>
                  </a:cubicBezTo>
                  <a:cubicBezTo>
                    <a:pt x="273" y="1656"/>
                    <a:pt x="286" y="1649"/>
                    <a:pt x="310" y="1632"/>
                  </a:cubicBezTo>
                  <a:cubicBezTo>
                    <a:pt x="346" y="1632"/>
                    <a:pt x="370" y="1655"/>
                    <a:pt x="382" y="1691"/>
                  </a:cubicBezTo>
                  <a:lnTo>
                    <a:pt x="346" y="1691"/>
                  </a:lnTo>
                  <a:cubicBezTo>
                    <a:pt x="346" y="1703"/>
                    <a:pt x="346" y="1703"/>
                    <a:pt x="346" y="1715"/>
                  </a:cubicBezTo>
                  <a:cubicBezTo>
                    <a:pt x="319" y="1706"/>
                    <a:pt x="298" y="1697"/>
                    <a:pt x="279" y="1682"/>
                  </a:cubicBezTo>
                  <a:lnTo>
                    <a:pt x="279" y="1682"/>
                  </a:lnTo>
                  <a:cubicBezTo>
                    <a:pt x="281" y="1689"/>
                    <a:pt x="272" y="1696"/>
                    <a:pt x="251" y="1703"/>
                  </a:cubicBezTo>
                  <a:cubicBezTo>
                    <a:pt x="260" y="1702"/>
                    <a:pt x="267" y="1701"/>
                    <a:pt x="273" y="1701"/>
                  </a:cubicBezTo>
                  <a:cubicBezTo>
                    <a:pt x="320" y="1701"/>
                    <a:pt x="269" y="1740"/>
                    <a:pt x="322" y="1751"/>
                  </a:cubicBezTo>
                  <a:cubicBezTo>
                    <a:pt x="287" y="1763"/>
                    <a:pt x="275" y="1763"/>
                    <a:pt x="310" y="1774"/>
                  </a:cubicBezTo>
                  <a:lnTo>
                    <a:pt x="275" y="1774"/>
                  </a:lnTo>
                  <a:cubicBezTo>
                    <a:pt x="275" y="1795"/>
                    <a:pt x="283" y="1815"/>
                    <a:pt x="279" y="1835"/>
                  </a:cubicBezTo>
                  <a:lnTo>
                    <a:pt x="279" y="1835"/>
                  </a:lnTo>
                  <a:cubicBezTo>
                    <a:pt x="289" y="1808"/>
                    <a:pt x="302" y="1798"/>
                    <a:pt x="334" y="1798"/>
                  </a:cubicBezTo>
                  <a:cubicBezTo>
                    <a:pt x="382" y="1834"/>
                    <a:pt x="251" y="1858"/>
                    <a:pt x="287" y="1905"/>
                  </a:cubicBezTo>
                  <a:cubicBezTo>
                    <a:pt x="287" y="1893"/>
                    <a:pt x="299" y="1882"/>
                    <a:pt x="310" y="1882"/>
                  </a:cubicBezTo>
                  <a:lnTo>
                    <a:pt x="310" y="1882"/>
                  </a:lnTo>
                  <a:cubicBezTo>
                    <a:pt x="299" y="1965"/>
                    <a:pt x="430" y="1941"/>
                    <a:pt x="418" y="2013"/>
                  </a:cubicBezTo>
                  <a:cubicBezTo>
                    <a:pt x="404" y="2019"/>
                    <a:pt x="397" y="2021"/>
                    <a:pt x="391" y="2021"/>
                  </a:cubicBezTo>
                  <a:cubicBezTo>
                    <a:pt x="382" y="2021"/>
                    <a:pt x="379" y="2016"/>
                    <a:pt x="368" y="2016"/>
                  </a:cubicBezTo>
                  <a:cubicBezTo>
                    <a:pt x="361" y="2016"/>
                    <a:pt x="351" y="2018"/>
                    <a:pt x="334" y="2024"/>
                  </a:cubicBezTo>
                  <a:cubicBezTo>
                    <a:pt x="322" y="2024"/>
                    <a:pt x="382" y="2072"/>
                    <a:pt x="418" y="2096"/>
                  </a:cubicBezTo>
                  <a:cubicBezTo>
                    <a:pt x="406" y="2096"/>
                    <a:pt x="406" y="2108"/>
                    <a:pt x="406" y="2120"/>
                  </a:cubicBezTo>
                  <a:cubicBezTo>
                    <a:pt x="348" y="2110"/>
                    <a:pt x="399" y="2093"/>
                    <a:pt x="383" y="2093"/>
                  </a:cubicBezTo>
                  <a:cubicBezTo>
                    <a:pt x="379" y="2093"/>
                    <a:pt x="372" y="2094"/>
                    <a:pt x="358" y="2096"/>
                  </a:cubicBezTo>
                  <a:cubicBezTo>
                    <a:pt x="346" y="2108"/>
                    <a:pt x="346" y="2132"/>
                    <a:pt x="358" y="2144"/>
                  </a:cubicBezTo>
                  <a:cubicBezTo>
                    <a:pt x="358" y="2134"/>
                    <a:pt x="363" y="2130"/>
                    <a:pt x="369" y="2130"/>
                  </a:cubicBezTo>
                  <a:cubicBezTo>
                    <a:pt x="387" y="2130"/>
                    <a:pt x="421" y="2155"/>
                    <a:pt x="430" y="2155"/>
                  </a:cubicBezTo>
                  <a:cubicBezTo>
                    <a:pt x="421" y="2164"/>
                    <a:pt x="412" y="2197"/>
                    <a:pt x="386" y="2197"/>
                  </a:cubicBezTo>
                  <a:cubicBezTo>
                    <a:pt x="376" y="2197"/>
                    <a:pt x="363" y="2192"/>
                    <a:pt x="346" y="2179"/>
                  </a:cubicBezTo>
                  <a:lnTo>
                    <a:pt x="346" y="2179"/>
                  </a:lnTo>
                  <a:cubicBezTo>
                    <a:pt x="370" y="2227"/>
                    <a:pt x="382" y="2274"/>
                    <a:pt x="394" y="2322"/>
                  </a:cubicBezTo>
                  <a:cubicBezTo>
                    <a:pt x="406" y="2358"/>
                    <a:pt x="406" y="2405"/>
                    <a:pt x="406" y="2453"/>
                  </a:cubicBezTo>
                  <a:cubicBezTo>
                    <a:pt x="430" y="2441"/>
                    <a:pt x="453" y="2441"/>
                    <a:pt x="489" y="2441"/>
                  </a:cubicBezTo>
                  <a:cubicBezTo>
                    <a:pt x="477" y="2465"/>
                    <a:pt x="465" y="2477"/>
                    <a:pt x="441" y="2477"/>
                  </a:cubicBezTo>
                  <a:cubicBezTo>
                    <a:pt x="477" y="2477"/>
                    <a:pt x="501" y="2501"/>
                    <a:pt x="489" y="2536"/>
                  </a:cubicBezTo>
                  <a:cubicBezTo>
                    <a:pt x="489" y="2536"/>
                    <a:pt x="457" y="2526"/>
                    <a:pt x="426" y="2526"/>
                  </a:cubicBezTo>
                  <a:cubicBezTo>
                    <a:pt x="410" y="2526"/>
                    <a:pt x="394" y="2528"/>
                    <a:pt x="382" y="2536"/>
                  </a:cubicBezTo>
                  <a:cubicBezTo>
                    <a:pt x="388" y="2536"/>
                    <a:pt x="393" y="2535"/>
                    <a:pt x="397" y="2535"/>
                  </a:cubicBezTo>
                  <a:cubicBezTo>
                    <a:pt x="462" y="2535"/>
                    <a:pt x="433" y="2600"/>
                    <a:pt x="486" y="2600"/>
                  </a:cubicBezTo>
                  <a:cubicBezTo>
                    <a:pt x="494" y="2600"/>
                    <a:pt x="502" y="2599"/>
                    <a:pt x="513" y="2596"/>
                  </a:cubicBezTo>
                  <a:lnTo>
                    <a:pt x="513" y="2596"/>
                  </a:lnTo>
                  <a:cubicBezTo>
                    <a:pt x="513" y="2608"/>
                    <a:pt x="501" y="2620"/>
                    <a:pt x="501" y="2620"/>
                  </a:cubicBezTo>
                  <a:cubicBezTo>
                    <a:pt x="501" y="2620"/>
                    <a:pt x="513" y="2632"/>
                    <a:pt x="525" y="2655"/>
                  </a:cubicBezTo>
                  <a:cubicBezTo>
                    <a:pt x="549" y="2691"/>
                    <a:pt x="584" y="2739"/>
                    <a:pt x="620" y="2751"/>
                  </a:cubicBezTo>
                  <a:cubicBezTo>
                    <a:pt x="599" y="2751"/>
                    <a:pt x="590" y="2755"/>
                    <a:pt x="594" y="2761"/>
                  </a:cubicBezTo>
                  <a:lnTo>
                    <a:pt x="594" y="2761"/>
                  </a:lnTo>
                  <a:cubicBezTo>
                    <a:pt x="589" y="2759"/>
                    <a:pt x="583" y="2758"/>
                    <a:pt x="578" y="2758"/>
                  </a:cubicBezTo>
                  <a:cubicBezTo>
                    <a:pt x="563" y="2758"/>
                    <a:pt x="550" y="2767"/>
                    <a:pt x="537" y="2786"/>
                  </a:cubicBezTo>
                  <a:cubicBezTo>
                    <a:pt x="561" y="2786"/>
                    <a:pt x="572" y="2810"/>
                    <a:pt x="561" y="2834"/>
                  </a:cubicBezTo>
                  <a:cubicBezTo>
                    <a:pt x="513" y="2834"/>
                    <a:pt x="525" y="2834"/>
                    <a:pt x="489" y="2894"/>
                  </a:cubicBezTo>
                  <a:cubicBezTo>
                    <a:pt x="513" y="2858"/>
                    <a:pt x="549" y="2834"/>
                    <a:pt x="584" y="2834"/>
                  </a:cubicBezTo>
                  <a:cubicBezTo>
                    <a:pt x="584" y="2834"/>
                    <a:pt x="561" y="2822"/>
                    <a:pt x="572" y="2810"/>
                  </a:cubicBezTo>
                  <a:cubicBezTo>
                    <a:pt x="620" y="2810"/>
                    <a:pt x="596" y="2822"/>
                    <a:pt x="584" y="2834"/>
                  </a:cubicBezTo>
                  <a:cubicBezTo>
                    <a:pt x="549" y="2917"/>
                    <a:pt x="632" y="2929"/>
                    <a:pt x="549" y="2977"/>
                  </a:cubicBezTo>
                  <a:cubicBezTo>
                    <a:pt x="549" y="2977"/>
                    <a:pt x="715" y="2977"/>
                    <a:pt x="632" y="3060"/>
                  </a:cubicBezTo>
                  <a:cubicBezTo>
                    <a:pt x="668" y="3072"/>
                    <a:pt x="787" y="3120"/>
                    <a:pt x="668" y="3167"/>
                  </a:cubicBezTo>
                  <a:cubicBezTo>
                    <a:pt x="751" y="3203"/>
                    <a:pt x="739" y="3179"/>
                    <a:pt x="739" y="3239"/>
                  </a:cubicBezTo>
                  <a:cubicBezTo>
                    <a:pt x="755" y="3223"/>
                    <a:pt x="777" y="3218"/>
                    <a:pt x="801" y="3218"/>
                  </a:cubicBezTo>
                  <a:cubicBezTo>
                    <a:pt x="849" y="3218"/>
                    <a:pt x="902" y="3239"/>
                    <a:pt x="918" y="3239"/>
                  </a:cubicBezTo>
                  <a:cubicBezTo>
                    <a:pt x="918" y="3239"/>
                    <a:pt x="834" y="3263"/>
                    <a:pt x="822" y="3263"/>
                  </a:cubicBezTo>
                  <a:cubicBezTo>
                    <a:pt x="849" y="3243"/>
                    <a:pt x="857" y="3234"/>
                    <a:pt x="843" y="3234"/>
                  </a:cubicBezTo>
                  <a:cubicBezTo>
                    <a:pt x="832" y="3234"/>
                    <a:pt x="806" y="3240"/>
                    <a:pt x="763" y="3251"/>
                  </a:cubicBezTo>
                  <a:cubicBezTo>
                    <a:pt x="787" y="3251"/>
                    <a:pt x="763" y="3275"/>
                    <a:pt x="727" y="3287"/>
                  </a:cubicBezTo>
                  <a:cubicBezTo>
                    <a:pt x="727" y="3287"/>
                    <a:pt x="882" y="3370"/>
                    <a:pt x="906" y="3406"/>
                  </a:cubicBezTo>
                  <a:cubicBezTo>
                    <a:pt x="763" y="3406"/>
                    <a:pt x="846" y="3406"/>
                    <a:pt x="739" y="3394"/>
                  </a:cubicBezTo>
                  <a:lnTo>
                    <a:pt x="739" y="3394"/>
                  </a:lnTo>
                  <a:cubicBezTo>
                    <a:pt x="787" y="3441"/>
                    <a:pt x="811" y="3394"/>
                    <a:pt x="763" y="3453"/>
                  </a:cubicBezTo>
                  <a:cubicBezTo>
                    <a:pt x="772" y="3450"/>
                    <a:pt x="781" y="3449"/>
                    <a:pt x="789" y="3449"/>
                  </a:cubicBezTo>
                  <a:cubicBezTo>
                    <a:pt x="815" y="3449"/>
                    <a:pt x="837" y="3462"/>
                    <a:pt x="846" y="3489"/>
                  </a:cubicBezTo>
                  <a:cubicBezTo>
                    <a:pt x="846" y="3489"/>
                    <a:pt x="804" y="3658"/>
                    <a:pt x="898" y="3658"/>
                  </a:cubicBezTo>
                  <a:cubicBezTo>
                    <a:pt x="904" y="3658"/>
                    <a:pt x="911" y="3657"/>
                    <a:pt x="918" y="3656"/>
                  </a:cubicBezTo>
                  <a:lnTo>
                    <a:pt x="918" y="3656"/>
                  </a:lnTo>
                  <a:cubicBezTo>
                    <a:pt x="894" y="3668"/>
                    <a:pt x="870" y="3668"/>
                    <a:pt x="834" y="3679"/>
                  </a:cubicBezTo>
                  <a:cubicBezTo>
                    <a:pt x="906" y="3679"/>
                    <a:pt x="989" y="3691"/>
                    <a:pt x="1061" y="3691"/>
                  </a:cubicBezTo>
                  <a:cubicBezTo>
                    <a:pt x="1120" y="3632"/>
                    <a:pt x="1108" y="3632"/>
                    <a:pt x="1061" y="3596"/>
                  </a:cubicBezTo>
                  <a:cubicBezTo>
                    <a:pt x="1014" y="3573"/>
                    <a:pt x="1092" y="3346"/>
                    <a:pt x="1030" y="3346"/>
                  </a:cubicBezTo>
                  <a:cubicBezTo>
                    <a:pt x="1028" y="3346"/>
                    <a:pt x="1027" y="3346"/>
                    <a:pt x="1025" y="3346"/>
                  </a:cubicBezTo>
                  <a:cubicBezTo>
                    <a:pt x="1049" y="3334"/>
                    <a:pt x="1108" y="3275"/>
                    <a:pt x="1025" y="3263"/>
                  </a:cubicBezTo>
                  <a:cubicBezTo>
                    <a:pt x="1042" y="3254"/>
                    <a:pt x="1053" y="3246"/>
                    <a:pt x="1066" y="3246"/>
                  </a:cubicBezTo>
                  <a:cubicBezTo>
                    <a:pt x="1071" y="3246"/>
                    <a:pt x="1077" y="3247"/>
                    <a:pt x="1084" y="3251"/>
                  </a:cubicBezTo>
                  <a:cubicBezTo>
                    <a:pt x="1072" y="3227"/>
                    <a:pt x="930" y="3203"/>
                    <a:pt x="930" y="3203"/>
                  </a:cubicBezTo>
                  <a:cubicBezTo>
                    <a:pt x="1037" y="3132"/>
                    <a:pt x="822" y="3060"/>
                    <a:pt x="894" y="2941"/>
                  </a:cubicBezTo>
                  <a:lnTo>
                    <a:pt x="894" y="2941"/>
                  </a:lnTo>
                  <a:cubicBezTo>
                    <a:pt x="877" y="2950"/>
                    <a:pt x="860" y="2958"/>
                    <a:pt x="848" y="2958"/>
                  </a:cubicBezTo>
                  <a:cubicBezTo>
                    <a:pt x="842" y="2958"/>
                    <a:pt x="838" y="2957"/>
                    <a:pt x="834" y="2953"/>
                  </a:cubicBezTo>
                  <a:cubicBezTo>
                    <a:pt x="858" y="2882"/>
                    <a:pt x="834" y="2906"/>
                    <a:pt x="834" y="2894"/>
                  </a:cubicBezTo>
                  <a:lnTo>
                    <a:pt x="834" y="2894"/>
                  </a:lnTo>
                  <a:cubicBezTo>
                    <a:pt x="836" y="2894"/>
                    <a:pt x="838" y="2894"/>
                    <a:pt x="839" y="2894"/>
                  </a:cubicBezTo>
                  <a:cubicBezTo>
                    <a:pt x="868" y="2894"/>
                    <a:pt x="882" y="2807"/>
                    <a:pt x="926" y="2807"/>
                  </a:cubicBezTo>
                  <a:cubicBezTo>
                    <a:pt x="931" y="2807"/>
                    <a:pt x="936" y="2808"/>
                    <a:pt x="942" y="2810"/>
                  </a:cubicBezTo>
                  <a:cubicBezTo>
                    <a:pt x="935" y="2796"/>
                    <a:pt x="928" y="2791"/>
                    <a:pt x="916" y="2791"/>
                  </a:cubicBezTo>
                  <a:cubicBezTo>
                    <a:pt x="907" y="2791"/>
                    <a:pt x="897" y="2793"/>
                    <a:pt x="882" y="2798"/>
                  </a:cubicBezTo>
                  <a:cubicBezTo>
                    <a:pt x="882" y="2798"/>
                    <a:pt x="811" y="2370"/>
                    <a:pt x="715" y="2358"/>
                  </a:cubicBezTo>
                  <a:cubicBezTo>
                    <a:pt x="739" y="2310"/>
                    <a:pt x="763" y="2298"/>
                    <a:pt x="680" y="2263"/>
                  </a:cubicBezTo>
                  <a:cubicBezTo>
                    <a:pt x="721" y="2191"/>
                    <a:pt x="673" y="1970"/>
                    <a:pt x="591" y="1970"/>
                  </a:cubicBezTo>
                  <a:cubicBezTo>
                    <a:pt x="578" y="1970"/>
                    <a:pt x="564" y="1975"/>
                    <a:pt x="549" y="1989"/>
                  </a:cubicBezTo>
                  <a:cubicBezTo>
                    <a:pt x="584" y="1905"/>
                    <a:pt x="596" y="1679"/>
                    <a:pt x="584" y="1643"/>
                  </a:cubicBezTo>
                  <a:lnTo>
                    <a:pt x="584" y="1643"/>
                  </a:lnTo>
                  <a:cubicBezTo>
                    <a:pt x="572" y="1643"/>
                    <a:pt x="549" y="1655"/>
                    <a:pt x="537" y="1667"/>
                  </a:cubicBezTo>
                  <a:cubicBezTo>
                    <a:pt x="537" y="1657"/>
                    <a:pt x="589" y="1603"/>
                    <a:pt x="551" y="1603"/>
                  </a:cubicBezTo>
                  <a:cubicBezTo>
                    <a:pt x="545" y="1603"/>
                    <a:pt x="537" y="1604"/>
                    <a:pt x="525" y="1608"/>
                  </a:cubicBezTo>
                  <a:cubicBezTo>
                    <a:pt x="539" y="1594"/>
                    <a:pt x="549" y="1588"/>
                    <a:pt x="559" y="1588"/>
                  </a:cubicBezTo>
                  <a:cubicBezTo>
                    <a:pt x="567" y="1588"/>
                    <a:pt x="574" y="1591"/>
                    <a:pt x="584" y="1596"/>
                  </a:cubicBezTo>
                  <a:cubicBezTo>
                    <a:pt x="584" y="1596"/>
                    <a:pt x="543" y="1554"/>
                    <a:pt x="529" y="1554"/>
                  </a:cubicBezTo>
                  <a:cubicBezTo>
                    <a:pt x="526" y="1554"/>
                    <a:pt x="525" y="1556"/>
                    <a:pt x="525" y="1560"/>
                  </a:cubicBezTo>
                  <a:cubicBezTo>
                    <a:pt x="525" y="1548"/>
                    <a:pt x="525" y="1548"/>
                    <a:pt x="537" y="1536"/>
                  </a:cubicBezTo>
                  <a:cubicBezTo>
                    <a:pt x="549" y="1524"/>
                    <a:pt x="561" y="1536"/>
                    <a:pt x="549" y="1489"/>
                  </a:cubicBezTo>
                  <a:cubicBezTo>
                    <a:pt x="518" y="1489"/>
                    <a:pt x="487" y="1489"/>
                    <a:pt x="472" y="1496"/>
                  </a:cubicBezTo>
                  <a:lnTo>
                    <a:pt x="472" y="1496"/>
                  </a:lnTo>
                  <a:cubicBezTo>
                    <a:pt x="588" y="1412"/>
                    <a:pt x="370" y="1274"/>
                    <a:pt x="370" y="1274"/>
                  </a:cubicBezTo>
                  <a:cubicBezTo>
                    <a:pt x="513" y="1251"/>
                    <a:pt x="501" y="1251"/>
                    <a:pt x="691" y="1215"/>
                  </a:cubicBezTo>
                  <a:cubicBezTo>
                    <a:pt x="668" y="1192"/>
                    <a:pt x="660" y="1179"/>
                    <a:pt x="670" y="1179"/>
                  </a:cubicBezTo>
                  <a:cubicBezTo>
                    <a:pt x="676" y="1179"/>
                    <a:pt x="687" y="1183"/>
                    <a:pt x="703" y="1191"/>
                  </a:cubicBezTo>
                  <a:cubicBezTo>
                    <a:pt x="680" y="1179"/>
                    <a:pt x="668" y="1167"/>
                    <a:pt x="644" y="1155"/>
                  </a:cubicBezTo>
                  <a:cubicBezTo>
                    <a:pt x="691" y="1155"/>
                    <a:pt x="739" y="1155"/>
                    <a:pt x="787" y="1167"/>
                  </a:cubicBezTo>
                  <a:cubicBezTo>
                    <a:pt x="799" y="1167"/>
                    <a:pt x="787" y="1120"/>
                    <a:pt x="787" y="1120"/>
                  </a:cubicBezTo>
                  <a:cubicBezTo>
                    <a:pt x="822" y="1120"/>
                    <a:pt x="838" y="1133"/>
                    <a:pt x="834" y="1145"/>
                  </a:cubicBezTo>
                  <a:lnTo>
                    <a:pt x="834" y="1145"/>
                  </a:lnTo>
                  <a:cubicBezTo>
                    <a:pt x="880" y="1101"/>
                    <a:pt x="1057" y="938"/>
                    <a:pt x="1107" y="938"/>
                  </a:cubicBezTo>
                  <a:cubicBezTo>
                    <a:pt x="1115" y="938"/>
                    <a:pt x="1120" y="942"/>
                    <a:pt x="1120" y="953"/>
                  </a:cubicBezTo>
                  <a:cubicBezTo>
                    <a:pt x="1144" y="870"/>
                    <a:pt x="1096" y="870"/>
                    <a:pt x="1132" y="810"/>
                  </a:cubicBezTo>
                  <a:lnTo>
                    <a:pt x="1132" y="810"/>
                  </a:lnTo>
                  <a:cubicBezTo>
                    <a:pt x="1132" y="851"/>
                    <a:pt x="1145" y="864"/>
                    <a:pt x="1163" y="864"/>
                  </a:cubicBezTo>
                  <a:cubicBezTo>
                    <a:pt x="1192" y="864"/>
                    <a:pt x="1236" y="831"/>
                    <a:pt x="1263" y="831"/>
                  </a:cubicBezTo>
                  <a:cubicBezTo>
                    <a:pt x="1266" y="831"/>
                    <a:pt x="1269" y="831"/>
                    <a:pt x="1271" y="832"/>
                  </a:cubicBezTo>
                  <a:lnTo>
                    <a:pt x="1271" y="832"/>
                  </a:lnTo>
                  <a:cubicBezTo>
                    <a:pt x="1249" y="821"/>
                    <a:pt x="1139" y="761"/>
                    <a:pt x="1203" y="750"/>
                  </a:cubicBezTo>
                  <a:lnTo>
                    <a:pt x="1203" y="750"/>
                  </a:lnTo>
                  <a:cubicBezTo>
                    <a:pt x="1192" y="756"/>
                    <a:pt x="1236" y="759"/>
                    <a:pt x="1281" y="759"/>
                  </a:cubicBezTo>
                  <a:cubicBezTo>
                    <a:pt x="1325" y="759"/>
                    <a:pt x="1370" y="756"/>
                    <a:pt x="1358" y="750"/>
                  </a:cubicBezTo>
                  <a:cubicBezTo>
                    <a:pt x="1344" y="723"/>
                    <a:pt x="1339" y="715"/>
                    <a:pt x="1337" y="715"/>
                  </a:cubicBezTo>
                  <a:cubicBezTo>
                    <a:pt x="1334" y="715"/>
                    <a:pt x="1336" y="728"/>
                    <a:pt x="1328" y="728"/>
                  </a:cubicBezTo>
                  <a:cubicBezTo>
                    <a:pt x="1327" y="728"/>
                    <a:pt x="1325" y="728"/>
                    <a:pt x="1323" y="727"/>
                  </a:cubicBezTo>
                  <a:cubicBezTo>
                    <a:pt x="1311" y="691"/>
                    <a:pt x="1311" y="655"/>
                    <a:pt x="1346" y="631"/>
                  </a:cubicBezTo>
                  <a:cubicBezTo>
                    <a:pt x="1346" y="643"/>
                    <a:pt x="1358" y="655"/>
                    <a:pt x="1358" y="667"/>
                  </a:cubicBezTo>
                  <a:cubicBezTo>
                    <a:pt x="1358" y="655"/>
                    <a:pt x="1370" y="655"/>
                    <a:pt x="1382" y="655"/>
                  </a:cubicBezTo>
                  <a:cubicBezTo>
                    <a:pt x="1394" y="691"/>
                    <a:pt x="1382" y="727"/>
                    <a:pt x="1370" y="750"/>
                  </a:cubicBezTo>
                  <a:cubicBezTo>
                    <a:pt x="1377" y="737"/>
                    <a:pt x="1384" y="731"/>
                    <a:pt x="1391" y="731"/>
                  </a:cubicBezTo>
                  <a:cubicBezTo>
                    <a:pt x="1396" y="731"/>
                    <a:pt x="1401" y="734"/>
                    <a:pt x="1406" y="739"/>
                  </a:cubicBezTo>
                  <a:cubicBezTo>
                    <a:pt x="1370" y="667"/>
                    <a:pt x="1442" y="715"/>
                    <a:pt x="1418" y="655"/>
                  </a:cubicBezTo>
                  <a:lnTo>
                    <a:pt x="1418" y="655"/>
                  </a:lnTo>
                  <a:cubicBezTo>
                    <a:pt x="1430" y="673"/>
                    <a:pt x="1439" y="682"/>
                    <a:pt x="1445" y="682"/>
                  </a:cubicBezTo>
                  <a:cubicBezTo>
                    <a:pt x="1451" y="682"/>
                    <a:pt x="1453" y="673"/>
                    <a:pt x="1453" y="655"/>
                  </a:cubicBezTo>
                  <a:cubicBezTo>
                    <a:pt x="1453" y="667"/>
                    <a:pt x="1465" y="679"/>
                    <a:pt x="1465" y="691"/>
                  </a:cubicBezTo>
                  <a:cubicBezTo>
                    <a:pt x="1489" y="667"/>
                    <a:pt x="1501" y="655"/>
                    <a:pt x="1525" y="643"/>
                  </a:cubicBezTo>
                  <a:lnTo>
                    <a:pt x="1525" y="643"/>
                  </a:lnTo>
                  <a:cubicBezTo>
                    <a:pt x="1515" y="648"/>
                    <a:pt x="1505" y="651"/>
                    <a:pt x="1495" y="651"/>
                  </a:cubicBezTo>
                  <a:cubicBezTo>
                    <a:pt x="1481" y="651"/>
                    <a:pt x="1467" y="645"/>
                    <a:pt x="1453" y="631"/>
                  </a:cubicBezTo>
                  <a:cubicBezTo>
                    <a:pt x="1458" y="606"/>
                    <a:pt x="1469" y="599"/>
                    <a:pt x="1484" y="599"/>
                  </a:cubicBezTo>
                  <a:cubicBezTo>
                    <a:pt x="1505" y="599"/>
                    <a:pt x="1532" y="613"/>
                    <a:pt x="1554" y="613"/>
                  </a:cubicBezTo>
                  <a:cubicBezTo>
                    <a:pt x="1561" y="613"/>
                    <a:pt x="1567" y="611"/>
                    <a:pt x="1573" y="608"/>
                  </a:cubicBezTo>
                  <a:cubicBezTo>
                    <a:pt x="1553" y="608"/>
                    <a:pt x="1508" y="566"/>
                    <a:pt x="1542" y="566"/>
                  </a:cubicBezTo>
                  <a:cubicBezTo>
                    <a:pt x="1549" y="566"/>
                    <a:pt x="1559" y="568"/>
                    <a:pt x="1573" y="572"/>
                  </a:cubicBezTo>
                  <a:cubicBezTo>
                    <a:pt x="1561" y="548"/>
                    <a:pt x="1537" y="501"/>
                    <a:pt x="1537" y="500"/>
                  </a:cubicBezTo>
                  <a:lnTo>
                    <a:pt x="1537" y="500"/>
                  </a:lnTo>
                  <a:cubicBezTo>
                    <a:pt x="1561" y="518"/>
                    <a:pt x="1571" y="525"/>
                    <a:pt x="1574" y="525"/>
                  </a:cubicBezTo>
                  <a:cubicBezTo>
                    <a:pt x="1582" y="525"/>
                    <a:pt x="1522" y="465"/>
                    <a:pt x="1549" y="465"/>
                  </a:cubicBezTo>
                  <a:lnTo>
                    <a:pt x="1549" y="465"/>
                  </a:lnTo>
                  <a:cubicBezTo>
                    <a:pt x="1608" y="512"/>
                    <a:pt x="1561" y="489"/>
                    <a:pt x="1596" y="536"/>
                  </a:cubicBezTo>
                  <a:cubicBezTo>
                    <a:pt x="1608" y="502"/>
                    <a:pt x="1597" y="479"/>
                    <a:pt x="1586" y="445"/>
                  </a:cubicBezTo>
                  <a:lnTo>
                    <a:pt x="1586" y="445"/>
                  </a:lnTo>
                  <a:cubicBezTo>
                    <a:pt x="1586" y="446"/>
                    <a:pt x="1587" y="446"/>
                    <a:pt x="1588" y="446"/>
                  </a:cubicBezTo>
                  <a:cubicBezTo>
                    <a:pt x="1590" y="446"/>
                    <a:pt x="1592" y="445"/>
                    <a:pt x="1596" y="441"/>
                  </a:cubicBezTo>
                  <a:cubicBezTo>
                    <a:pt x="1596" y="465"/>
                    <a:pt x="1620" y="512"/>
                    <a:pt x="1620" y="524"/>
                  </a:cubicBezTo>
                  <a:cubicBezTo>
                    <a:pt x="1620" y="507"/>
                    <a:pt x="1620" y="496"/>
                    <a:pt x="1620" y="481"/>
                  </a:cubicBezTo>
                  <a:cubicBezTo>
                    <a:pt x="1620" y="481"/>
                    <a:pt x="1620" y="472"/>
                    <a:pt x="1620" y="453"/>
                  </a:cubicBezTo>
                  <a:cubicBezTo>
                    <a:pt x="1636" y="526"/>
                    <a:pt x="1642" y="549"/>
                    <a:pt x="1647" y="549"/>
                  </a:cubicBezTo>
                  <a:cubicBezTo>
                    <a:pt x="1649" y="549"/>
                    <a:pt x="1652" y="544"/>
                    <a:pt x="1656" y="536"/>
                  </a:cubicBezTo>
                  <a:cubicBezTo>
                    <a:pt x="1656" y="548"/>
                    <a:pt x="1656" y="548"/>
                    <a:pt x="1656" y="560"/>
                  </a:cubicBezTo>
                  <a:cubicBezTo>
                    <a:pt x="1656" y="548"/>
                    <a:pt x="1668" y="524"/>
                    <a:pt x="1668" y="512"/>
                  </a:cubicBezTo>
                  <a:cubicBezTo>
                    <a:pt x="1692" y="536"/>
                    <a:pt x="1715" y="584"/>
                    <a:pt x="1727" y="584"/>
                  </a:cubicBezTo>
                  <a:cubicBezTo>
                    <a:pt x="1727" y="560"/>
                    <a:pt x="1751" y="536"/>
                    <a:pt x="1763" y="512"/>
                  </a:cubicBezTo>
                  <a:cubicBezTo>
                    <a:pt x="1787" y="536"/>
                    <a:pt x="1787" y="548"/>
                    <a:pt x="1775" y="572"/>
                  </a:cubicBezTo>
                  <a:cubicBezTo>
                    <a:pt x="1788" y="552"/>
                    <a:pt x="1801" y="543"/>
                    <a:pt x="1816" y="543"/>
                  </a:cubicBezTo>
                  <a:cubicBezTo>
                    <a:pt x="1829" y="543"/>
                    <a:pt x="1842" y="549"/>
                    <a:pt x="1858" y="560"/>
                  </a:cubicBezTo>
                  <a:cubicBezTo>
                    <a:pt x="1846" y="560"/>
                    <a:pt x="1787" y="620"/>
                    <a:pt x="1799" y="655"/>
                  </a:cubicBezTo>
                  <a:cubicBezTo>
                    <a:pt x="1808" y="623"/>
                    <a:pt x="1823" y="617"/>
                    <a:pt x="1840" y="617"/>
                  </a:cubicBezTo>
                  <a:cubicBezTo>
                    <a:pt x="1848" y="617"/>
                    <a:pt x="1856" y="618"/>
                    <a:pt x="1864" y="618"/>
                  </a:cubicBezTo>
                  <a:cubicBezTo>
                    <a:pt x="1883" y="618"/>
                    <a:pt x="1903" y="612"/>
                    <a:pt x="1918" y="572"/>
                  </a:cubicBezTo>
                  <a:cubicBezTo>
                    <a:pt x="1918" y="584"/>
                    <a:pt x="1930" y="584"/>
                    <a:pt x="1930" y="596"/>
                  </a:cubicBezTo>
                  <a:cubicBezTo>
                    <a:pt x="1954" y="584"/>
                    <a:pt x="2061" y="584"/>
                    <a:pt x="2096" y="548"/>
                  </a:cubicBezTo>
                  <a:lnTo>
                    <a:pt x="2096" y="548"/>
                  </a:lnTo>
                  <a:cubicBezTo>
                    <a:pt x="2090" y="568"/>
                    <a:pt x="2087" y="577"/>
                    <a:pt x="2092" y="577"/>
                  </a:cubicBezTo>
                  <a:cubicBezTo>
                    <a:pt x="2093" y="577"/>
                    <a:pt x="2094" y="576"/>
                    <a:pt x="2096" y="575"/>
                  </a:cubicBezTo>
                  <a:lnTo>
                    <a:pt x="2096" y="575"/>
                  </a:lnTo>
                  <a:cubicBezTo>
                    <a:pt x="2081" y="592"/>
                    <a:pt x="2079" y="618"/>
                    <a:pt x="2096" y="643"/>
                  </a:cubicBezTo>
                  <a:cubicBezTo>
                    <a:pt x="2102" y="631"/>
                    <a:pt x="2108" y="625"/>
                    <a:pt x="2116" y="625"/>
                  </a:cubicBezTo>
                  <a:cubicBezTo>
                    <a:pt x="2123" y="625"/>
                    <a:pt x="2132" y="631"/>
                    <a:pt x="2144" y="643"/>
                  </a:cubicBezTo>
                  <a:cubicBezTo>
                    <a:pt x="2133" y="677"/>
                    <a:pt x="2132" y="668"/>
                    <a:pt x="2162" y="717"/>
                  </a:cubicBezTo>
                  <a:lnTo>
                    <a:pt x="2162" y="717"/>
                  </a:lnTo>
                  <a:cubicBezTo>
                    <a:pt x="2145" y="686"/>
                    <a:pt x="2145" y="653"/>
                    <a:pt x="2155" y="612"/>
                  </a:cubicBezTo>
                  <a:lnTo>
                    <a:pt x="2155" y="612"/>
                  </a:lnTo>
                  <a:cubicBezTo>
                    <a:pt x="2152" y="619"/>
                    <a:pt x="2143" y="624"/>
                    <a:pt x="2137" y="624"/>
                  </a:cubicBezTo>
                  <a:cubicBezTo>
                    <a:pt x="2134" y="624"/>
                    <a:pt x="2132" y="623"/>
                    <a:pt x="2132" y="620"/>
                  </a:cubicBezTo>
                  <a:cubicBezTo>
                    <a:pt x="2138" y="598"/>
                    <a:pt x="2140" y="591"/>
                    <a:pt x="2143" y="591"/>
                  </a:cubicBezTo>
                  <a:cubicBezTo>
                    <a:pt x="2146" y="591"/>
                    <a:pt x="2149" y="601"/>
                    <a:pt x="2156" y="608"/>
                  </a:cubicBezTo>
                  <a:cubicBezTo>
                    <a:pt x="2156" y="608"/>
                    <a:pt x="2156" y="608"/>
                    <a:pt x="2156" y="608"/>
                  </a:cubicBezTo>
                  <a:lnTo>
                    <a:pt x="2156" y="608"/>
                  </a:lnTo>
                  <a:cubicBezTo>
                    <a:pt x="2215" y="691"/>
                    <a:pt x="2263" y="608"/>
                    <a:pt x="2275" y="703"/>
                  </a:cubicBezTo>
                  <a:cubicBezTo>
                    <a:pt x="2275" y="703"/>
                    <a:pt x="2308" y="617"/>
                    <a:pt x="2344" y="617"/>
                  </a:cubicBezTo>
                  <a:cubicBezTo>
                    <a:pt x="2357" y="617"/>
                    <a:pt x="2370" y="628"/>
                    <a:pt x="2382" y="655"/>
                  </a:cubicBezTo>
                  <a:cubicBezTo>
                    <a:pt x="2397" y="632"/>
                    <a:pt x="2437" y="585"/>
                    <a:pt x="2467" y="585"/>
                  </a:cubicBezTo>
                  <a:cubicBezTo>
                    <a:pt x="2483" y="585"/>
                    <a:pt x="2497" y="600"/>
                    <a:pt x="2501" y="643"/>
                  </a:cubicBezTo>
                  <a:cubicBezTo>
                    <a:pt x="2542" y="602"/>
                    <a:pt x="2544" y="589"/>
                    <a:pt x="2560" y="589"/>
                  </a:cubicBezTo>
                  <a:cubicBezTo>
                    <a:pt x="2568" y="589"/>
                    <a:pt x="2578" y="592"/>
                    <a:pt x="2596" y="596"/>
                  </a:cubicBezTo>
                  <a:cubicBezTo>
                    <a:pt x="2561" y="548"/>
                    <a:pt x="2620" y="453"/>
                    <a:pt x="2620" y="417"/>
                  </a:cubicBezTo>
                  <a:cubicBezTo>
                    <a:pt x="2632" y="429"/>
                    <a:pt x="2632" y="512"/>
                    <a:pt x="2632" y="524"/>
                  </a:cubicBezTo>
                  <a:cubicBezTo>
                    <a:pt x="2623" y="502"/>
                    <a:pt x="2616" y="492"/>
                    <a:pt x="2611" y="492"/>
                  </a:cubicBezTo>
                  <a:cubicBezTo>
                    <a:pt x="2603" y="492"/>
                    <a:pt x="2601" y="523"/>
                    <a:pt x="2608" y="584"/>
                  </a:cubicBezTo>
                  <a:cubicBezTo>
                    <a:pt x="2612" y="573"/>
                    <a:pt x="2614" y="569"/>
                    <a:pt x="2617" y="569"/>
                  </a:cubicBezTo>
                  <a:cubicBezTo>
                    <a:pt x="2622" y="569"/>
                    <a:pt x="2627" y="593"/>
                    <a:pt x="2643" y="618"/>
                  </a:cubicBezTo>
                  <a:lnTo>
                    <a:pt x="2643" y="618"/>
                  </a:lnTo>
                  <a:cubicBezTo>
                    <a:pt x="2645" y="604"/>
                    <a:pt x="2741" y="487"/>
                    <a:pt x="2775" y="465"/>
                  </a:cubicBezTo>
                  <a:lnTo>
                    <a:pt x="2775" y="465"/>
                  </a:lnTo>
                  <a:cubicBezTo>
                    <a:pt x="2775" y="489"/>
                    <a:pt x="2811" y="572"/>
                    <a:pt x="2763" y="584"/>
                  </a:cubicBezTo>
                  <a:cubicBezTo>
                    <a:pt x="2775" y="584"/>
                    <a:pt x="2787" y="584"/>
                    <a:pt x="2823" y="608"/>
                  </a:cubicBezTo>
                  <a:cubicBezTo>
                    <a:pt x="2811" y="572"/>
                    <a:pt x="2823" y="536"/>
                    <a:pt x="2858" y="524"/>
                  </a:cubicBezTo>
                  <a:cubicBezTo>
                    <a:pt x="2858" y="523"/>
                    <a:pt x="2860" y="523"/>
                    <a:pt x="2862" y="523"/>
                  </a:cubicBezTo>
                  <a:cubicBezTo>
                    <a:pt x="2872" y="523"/>
                    <a:pt x="2903" y="532"/>
                    <a:pt x="2934" y="532"/>
                  </a:cubicBezTo>
                  <a:cubicBezTo>
                    <a:pt x="2977" y="532"/>
                    <a:pt x="3019" y="516"/>
                    <a:pt x="3013" y="441"/>
                  </a:cubicBezTo>
                  <a:lnTo>
                    <a:pt x="3013" y="441"/>
                  </a:lnTo>
                  <a:cubicBezTo>
                    <a:pt x="3025" y="477"/>
                    <a:pt x="3025" y="500"/>
                    <a:pt x="3037" y="536"/>
                  </a:cubicBezTo>
                  <a:cubicBezTo>
                    <a:pt x="3037" y="453"/>
                    <a:pt x="3049" y="381"/>
                    <a:pt x="3049" y="298"/>
                  </a:cubicBezTo>
                  <a:cubicBezTo>
                    <a:pt x="3061" y="369"/>
                    <a:pt x="3061" y="441"/>
                    <a:pt x="3061" y="524"/>
                  </a:cubicBezTo>
                  <a:cubicBezTo>
                    <a:pt x="3064" y="526"/>
                    <a:pt x="3067" y="527"/>
                    <a:pt x="3069" y="527"/>
                  </a:cubicBezTo>
                  <a:cubicBezTo>
                    <a:pt x="3092" y="527"/>
                    <a:pt x="3073" y="429"/>
                    <a:pt x="3073" y="429"/>
                  </a:cubicBezTo>
                  <a:lnTo>
                    <a:pt x="3073" y="429"/>
                  </a:lnTo>
                  <a:cubicBezTo>
                    <a:pt x="3085" y="453"/>
                    <a:pt x="3097" y="477"/>
                    <a:pt x="3108" y="500"/>
                  </a:cubicBezTo>
                  <a:cubicBezTo>
                    <a:pt x="3108" y="500"/>
                    <a:pt x="3108" y="489"/>
                    <a:pt x="3108" y="489"/>
                  </a:cubicBezTo>
                  <a:cubicBezTo>
                    <a:pt x="3132" y="465"/>
                    <a:pt x="3227" y="286"/>
                    <a:pt x="3228" y="286"/>
                  </a:cubicBezTo>
                  <a:lnTo>
                    <a:pt x="3228" y="286"/>
                  </a:lnTo>
                  <a:cubicBezTo>
                    <a:pt x="3227" y="286"/>
                    <a:pt x="3180" y="441"/>
                    <a:pt x="3180" y="453"/>
                  </a:cubicBezTo>
                  <a:cubicBezTo>
                    <a:pt x="3191" y="419"/>
                    <a:pt x="3266" y="237"/>
                    <a:pt x="3325" y="237"/>
                  </a:cubicBezTo>
                  <a:cubicBezTo>
                    <a:pt x="3328" y="237"/>
                    <a:pt x="3331" y="237"/>
                    <a:pt x="3335" y="239"/>
                  </a:cubicBezTo>
                  <a:cubicBezTo>
                    <a:pt x="3317" y="265"/>
                    <a:pt x="3312" y="279"/>
                    <a:pt x="3331" y="279"/>
                  </a:cubicBezTo>
                  <a:cubicBezTo>
                    <a:pt x="3338" y="279"/>
                    <a:pt x="3347" y="277"/>
                    <a:pt x="3358" y="274"/>
                  </a:cubicBezTo>
                  <a:lnTo>
                    <a:pt x="3358" y="274"/>
                  </a:lnTo>
                  <a:cubicBezTo>
                    <a:pt x="3272" y="326"/>
                    <a:pt x="3210" y="404"/>
                    <a:pt x="3174" y="488"/>
                  </a:cubicBezTo>
                  <a:lnTo>
                    <a:pt x="3174" y="488"/>
                  </a:lnTo>
                  <a:cubicBezTo>
                    <a:pt x="3192" y="458"/>
                    <a:pt x="3222" y="441"/>
                    <a:pt x="3263" y="441"/>
                  </a:cubicBezTo>
                  <a:cubicBezTo>
                    <a:pt x="3228" y="500"/>
                    <a:pt x="3204" y="584"/>
                    <a:pt x="3192" y="596"/>
                  </a:cubicBezTo>
                  <a:cubicBezTo>
                    <a:pt x="3251" y="536"/>
                    <a:pt x="3335" y="453"/>
                    <a:pt x="3418" y="429"/>
                  </a:cubicBezTo>
                  <a:lnTo>
                    <a:pt x="3418" y="429"/>
                  </a:lnTo>
                  <a:cubicBezTo>
                    <a:pt x="3406" y="548"/>
                    <a:pt x="3311" y="524"/>
                    <a:pt x="3239" y="584"/>
                  </a:cubicBezTo>
                  <a:cubicBezTo>
                    <a:pt x="3204" y="608"/>
                    <a:pt x="3406" y="596"/>
                    <a:pt x="3442" y="620"/>
                  </a:cubicBezTo>
                  <a:cubicBezTo>
                    <a:pt x="3418" y="631"/>
                    <a:pt x="3406" y="774"/>
                    <a:pt x="3394" y="798"/>
                  </a:cubicBezTo>
                  <a:cubicBezTo>
                    <a:pt x="3392" y="800"/>
                    <a:pt x="3396" y="801"/>
                    <a:pt x="3404" y="801"/>
                  </a:cubicBezTo>
                  <a:cubicBezTo>
                    <a:pt x="3437" y="801"/>
                    <a:pt x="3537" y="782"/>
                    <a:pt x="3430" y="762"/>
                  </a:cubicBezTo>
                  <a:cubicBezTo>
                    <a:pt x="3464" y="740"/>
                    <a:pt x="3504" y="729"/>
                    <a:pt x="3541" y="729"/>
                  </a:cubicBezTo>
                  <a:cubicBezTo>
                    <a:pt x="3620" y="729"/>
                    <a:pt x="3678" y="780"/>
                    <a:pt x="3597" y="870"/>
                  </a:cubicBezTo>
                  <a:cubicBezTo>
                    <a:pt x="3590" y="857"/>
                    <a:pt x="3587" y="847"/>
                    <a:pt x="3586" y="838"/>
                  </a:cubicBezTo>
                  <a:lnTo>
                    <a:pt x="3586" y="838"/>
                  </a:lnTo>
                  <a:cubicBezTo>
                    <a:pt x="3585" y="838"/>
                    <a:pt x="3584" y="839"/>
                    <a:pt x="3583" y="839"/>
                  </a:cubicBezTo>
                  <a:cubicBezTo>
                    <a:pt x="3576" y="839"/>
                    <a:pt x="3565" y="833"/>
                    <a:pt x="3549" y="822"/>
                  </a:cubicBezTo>
                  <a:lnTo>
                    <a:pt x="3549" y="822"/>
                  </a:lnTo>
                  <a:cubicBezTo>
                    <a:pt x="3573" y="870"/>
                    <a:pt x="3585" y="905"/>
                    <a:pt x="3620" y="953"/>
                  </a:cubicBezTo>
                  <a:cubicBezTo>
                    <a:pt x="3620" y="953"/>
                    <a:pt x="3698" y="882"/>
                    <a:pt x="3739" y="882"/>
                  </a:cubicBezTo>
                  <a:cubicBezTo>
                    <a:pt x="3751" y="882"/>
                    <a:pt x="3761" y="889"/>
                    <a:pt x="3763" y="905"/>
                  </a:cubicBezTo>
                  <a:cubicBezTo>
                    <a:pt x="3763" y="917"/>
                    <a:pt x="3763" y="917"/>
                    <a:pt x="3763" y="917"/>
                  </a:cubicBezTo>
                  <a:cubicBezTo>
                    <a:pt x="3771" y="921"/>
                    <a:pt x="3780" y="923"/>
                    <a:pt x="3791" y="923"/>
                  </a:cubicBezTo>
                  <a:cubicBezTo>
                    <a:pt x="3815" y="923"/>
                    <a:pt x="3846" y="911"/>
                    <a:pt x="3870" y="870"/>
                  </a:cubicBezTo>
                  <a:lnTo>
                    <a:pt x="3870" y="870"/>
                  </a:lnTo>
                  <a:cubicBezTo>
                    <a:pt x="3847" y="881"/>
                    <a:pt x="3823" y="881"/>
                    <a:pt x="3799" y="893"/>
                  </a:cubicBezTo>
                  <a:cubicBezTo>
                    <a:pt x="3811" y="870"/>
                    <a:pt x="3823" y="846"/>
                    <a:pt x="3823" y="810"/>
                  </a:cubicBezTo>
                  <a:lnTo>
                    <a:pt x="3823" y="810"/>
                  </a:lnTo>
                  <a:cubicBezTo>
                    <a:pt x="3799" y="834"/>
                    <a:pt x="3739" y="846"/>
                    <a:pt x="3704" y="846"/>
                  </a:cubicBezTo>
                  <a:cubicBezTo>
                    <a:pt x="3725" y="832"/>
                    <a:pt x="3733" y="826"/>
                    <a:pt x="3730" y="826"/>
                  </a:cubicBezTo>
                  <a:lnTo>
                    <a:pt x="3730" y="826"/>
                  </a:lnTo>
                  <a:cubicBezTo>
                    <a:pt x="3727" y="826"/>
                    <a:pt x="3719" y="829"/>
                    <a:pt x="3704" y="834"/>
                  </a:cubicBezTo>
                  <a:cubicBezTo>
                    <a:pt x="3716" y="822"/>
                    <a:pt x="3716" y="798"/>
                    <a:pt x="3716" y="762"/>
                  </a:cubicBezTo>
                  <a:cubicBezTo>
                    <a:pt x="3692" y="608"/>
                    <a:pt x="3430" y="310"/>
                    <a:pt x="3394" y="239"/>
                  </a:cubicBezTo>
                  <a:cubicBezTo>
                    <a:pt x="3394" y="239"/>
                    <a:pt x="3394" y="239"/>
                    <a:pt x="3393" y="239"/>
                  </a:cubicBezTo>
                  <a:cubicBezTo>
                    <a:pt x="3381" y="239"/>
                    <a:pt x="3357" y="47"/>
                    <a:pt x="3323" y="0"/>
                  </a:cubicBezTo>
                  <a:close/>
                  <a:moveTo>
                    <a:pt x="894" y="3903"/>
                  </a:moveTo>
                  <a:cubicBezTo>
                    <a:pt x="893" y="3904"/>
                    <a:pt x="893" y="3905"/>
                    <a:pt x="894" y="3906"/>
                  </a:cubicBezTo>
                  <a:cubicBezTo>
                    <a:pt x="894" y="3905"/>
                    <a:pt x="894" y="3904"/>
                    <a:pt x="894" y="3903"/>
                  </a:cubicBezTo>
                  <a:close/>
                  <a:moveTo>
                    <a:pt x="975" y="4220"/>
                  </a:moveTo>
                  <a:lnTo>
                    <a:pt x="975" y="4220"/>
                  </a:lnTo>
                  <a:cubicBezTo>
                    <a:pt x="971" y="4222"/>
                    <a:pt x="968" y="4225"/>
                    <a:pt x="965" y="4227"/>
                  </a:cubicBezTo>
                  <a:cubicBezTo>
                    <a:pt x="969" y="4226"/>
                    <a:pt x="972" y="4223"/>
                    <a:pt x="975" y="4220"/>
                  </a:cubicBezTo>
                  <a:close/>
                  <a:moveTo>
                    <a:pt x="1275" y="4584"/>
                  </a:moveTo>
                  <a:lnTo>
                    <a:pt x="1275" y="4584"/>
                  </a:lnTo>
                  <a:cubicBezTo>
                    <a:pt x="1275" y="4591"/>
                    <a:pt x="1274" y="4598"/>
                    <a:pt x="1273" y="4605"/>
                  </a:cubicBezTo>
                  <a:lnTo>
                    <a:pt x="1273" y="4605"/>
                  </a:lnTo>
                  <a:cubicBezTo>
                    <a:pt x="1274" y="4600"/>
                    <a:pt x="1275" y="4593"/>
                    <a:pt x="1275" y="4584"/>
                  </a:cubicBezTo>
                  <a:close/>
                  <a:moveTo>
                    <a:pt x="1061" y="3691"/>
                  </a:moveTo>
                  <a:cubicBezTo>
                    <a:pt x="1049" y="3691"/>
                    <a:pt x="787" y="3727"/>
                    <a:pt x="870" y="3775"/>
                  </a:cubicBezTo>
                  <a:cubicBezTo>
                    <a:pt x="882" y="3751"/>
                    <a:pt x="918" y="3739"/>
                    <a:pt x="942" y="3739"/>
                  </a:cubicBezTo>
                  <a:cubicBezTo>
                    <a:pt x="918" y="3763"/>
                    <a:pt x="894" y="3787"/>
                    <a:pt x="870" y="3810"/>
                  </a:cubicBezTo>
                  <a:cubicBezTo>
                    <a:pt x="891" y="3796"/>
                    <a:pt x="908" y="3791"/>
                    <a:pt x="925" y="3791"/>
                  </a:cubicBezTo>
                  <a:cubicBezTo>
                    <a:pt x="938" y="3791"/>
                    <a:pt x="951" y="3794"/>
                    <a:pt x="965" y="3798"/>
                  </a:cubicBezTo>
                  <a:cubicBezTo>
                    <a:pt x="942" y="3810"/>
                    <a:pt x="906" y="3810"/>
                    <a:pt x="882" y="3822"/>
                  </a:cubicBezTo>
                  <a:cubicBezTo>
                    <a:pt x="906" y="3822"/>
                    <a:pt x="942" y="3834"/>
                    <a:pt x="965" y="3834"/>
                  </a:cubicBezTo>
                  <a:cubicBezTo>
                    <a:pt x="942" y="3834"/>
                    <a:pt x="906" y="3846"/>
                    <a:pt x="882" y="3870"/>
                  </a:cubicBezTo>
                  <a:cubicBezTo>
                    <a:pt x="893" y="3870"/>
                    <a:pt x="894" y="3891"/>
                    <a:pt x="894" y="3903"/>
                  </a:cubicBezTo>
                  <a:lnTo>
                    <a:pt x="894" y="3903"/>
                  </a:lnTo>
                  <a:cubicBezTo>
                    <a:pt x="896" y="3902"/>
                    <a:pt x="902" y="3901"/>
                    <a:pt x="911" y="3901"/>
                  </a:cubicBezTo>
                  <a:cubicBezTo>
                    <a:pt x="950" y="3901"/>
                    <a:pt x="1037" y="3915"/>
                    <a:pt x="1037" y="3941"/>
                  </a:cubicBezTo>
                  <a:cubicBezTo>
                    <a:pt x="1001" y="3941"/>
                    <a:pt x="965" y="3953"/>
                    <a:pt x="930" y="3977"/>
                  </a:cubicBezTo>
                  <a:cubicBezTo>
                    <a:pt x="964" y="3972"/>
                    <a:pt x="999" y="3969"/>
                    <a:pt x="1033" y="3969"/>
                  </a:cubicBezTo>
                  <a:cubicBezTo>
                    <a:pt x="1082" y="3969"/>
                    <a:pt x="1131" y="3975"/>
                    <a:pt x="1180" y="3989"/>
                  </a:cubicBezTo>
                  <a:cubicBezTo>
                    <a:pt x="1144" y="4001"/>
                    <a:pt x="1156" y="4013"/>
                    <a:pt x="1192" y="4025"/>
                  </a:cubicBezTo>
                  <a:cubicBezTo>
                    <a:pt x="1168" y="4025"/>
                    <a:pt x="1033" y="4019"/>
                    <a:pt x="945" y="4019"/>
                  </a:cubicBezTo>
                  <a:cubicBezTo>
                    <a:pt x="902" y="4019"/>
                    <a:pt x="870" y="4021"/>
                    <a:pt x="870" y="4025"/>
                  </a:cubicBezTo>
                  <a:cubicBezTo>
                    <a:pt x="870" y="4037"/>
                    <a:pt x="870" y="4060"/>
                    <a:pt x="870" y="4084"/>
                  </a:cubicBezTo>
                  <a:cubicBezTo>
                    <a:pt x="906" y="4084"/>
                    <a:pt x="942" y="4084"/>
                    <a:pt x="965" y="4096"/>
                  </a:cubicBezTo>
                  <a:cubicBezTo>
                    <a:pt x="953" y="4084"/>
                    <a:pt x="930" y="4060"/>
                    <a:pt x="906" y="4049"/>
                  </a:cubicBezTo>
                  <a:cubicBezTo>
                    <a:pt x="922" y="4042"/>
                    <a:pt x="938" y="4039"/>
                    <a:pt x="953" y="4039"/>
                  </a:cubicBezTo>
                  <a:cubicBezTo>
                    <a:pt x="991" y="4039"/>
                    <a:pt x="1023" y="4058"/>
                    <a:pt x="1049" y="4084"/>
                  </a:cubicBezTo>
                  <a:cubicBezTo>
                    <a:pt x="1013" y="4096"/>
                    <a:pt x="989" y="4108"/>
                    <a:pt x="953" y="4108"/>
                  </a:cubicBezTo>
                  <a:cubicBezTo>
                    <a:pt x="964" y="4108"/>
                    <a:pt x="994" y="4193"/>
                    <a:pt x="975" y="4220"/>
                  </a:cubicBezTo>
                  <a:lnTo>
                    <a:pt x="975" y="4220"/>
                  </a:lnTo>
                  <a:cubicBezTo>
                    <a:pt x="1036" y="4176"/>
                    <a:pt x="1136" y="4144"/>
                    <a:pt x="1215" y="4144"/>
                  </a:cubicBezTo>
                  <a:cubicBezTo>
                    <a:pt x="1156" y="4239"/>
                    <a:pt x="1096" y="4191"/>
                    <a:pt x="1013" y="4251"/>
                  </a:cubicBezTo>
                  <a:cubicBezTo>
                    <a:pt x="977" y="4263"/>
                    <a:pt x="1168" y="4310"/>
                    <a:pt x="1203" y="4334"/>
                  </a:cubicBezTo>
                  <a:cubicBezTo>
                    <a:pt x="1168" y="4334"/>
                    <a:pt x="1120" y="4477"/>
                    <a:pt x="1096" y="4501"/>
                  </a:cubicBezTo>
                  <a:cubicBezTo>
                    <a:pt x="1089" y="4501"/>
                    <a:pt x="1145" y="4517"/>
                    <a:pt x="1171" y="4517"/>
                  </a:cubicBezTo>
                  <a:cubicBezTo>
                    <a:pt x="1191" y="4517"/>
                    <a:pt x="1195" y="4508"/>
                    <a:pt x="1144" y="4477"/>
                  </a:cubicBezTo>
                  <a:cubicBezTo>
                    <a:pt x="1159" y="4473"/>
                    <a:pt x="1175" y="4471"/>
                    <a:pt x="1190" y="4471"/>
                  </a:cubicBezTo>
                  <a:cubicBezTo>
                    <a:pt x="1307" y="4471"/>
                    <a:pt x="1412" y="4581"/>
                    <a:pt x="1275" y="4644"/>
                  </a:cubicBezTo>
                  <a:cubicBezTo>
                    <a:pt x="1266" y="4635"/>
                    <a:pt x="1270" y="4621"/>
                    <a:pt x="1273" y="4605"/>
                  </a:cubicBezTo>
                  <a:lnTo>
                    <a:pt x="1273" y="4605"/>
                  </a:lnTo>
                  <a:cubicBezTo>
                    <a:pt x="1271" y="4609"/>
                    <a:pt x="1270" y="4611"/>
                    <a:pt x="1267" y="4611"/>
                  </a:cubicBezTo>
                  <a:cubicBezTo>
                    <a:pt x="1263" y="4611"/>
                    <a:pt x="1257" y="4602"/>
                    <a:pt x="1251" y="4584"/>
                  </a:cubicBezTo>
                  <a:cubicBezTo>
                    <a:pt x="1239" y="4632"/>
                    <a:pt x="1239" y="4680"/>
                    <a:pt x="1251" y="4739"/>
                  </a:cubicBezTo>
                  <a:cubicBezTo>
                    <a:pt x="1251" y="4739"/>
                    <a:pt x="1302" y="4726"/>
                    <a:pt x="1344" y="4726"/>
                  </a:cubicBezTo>
                  <a:cubicBezTo>
                    <a:pt x="1381" y="4726"/>
                    <a:pt x="1411" y="4736"/>
                    <a:pt x="1394" y="4775"/>
                  </a:cubicBezTo>
                  <a:cubicBezTo>
                    <a:pt x="1394" y="4787"/>
                    <a:pt x="1382" y="4787"/>
                    <a:pt x="1382" y="4787"/>
                  </a:cubicBezTo>
                  <a:cubicBezTo>
                    <a:pt x="1418" y="4811"/>
                    <a:pt x="1477" y="4846"/>
                    <a:pt x="1477" y="4846"/>
                  </a:cubicBezTo>
                  <a:cubicBezTo>
                    <a:pt x="1489" y="4834"/>
                    <a:pt x="1501" y="4822"/>
                    <a:pt x="1513" y="4811"/>
                  </a:cubicBezTo>
                  <a:lnTo>
                    <a:pt x="1513" y="4811"/>
                  </a:lnTo>
                  <a:cubicBezTo>
                    <a:pt x="1503" y="4816"/>
                    <a:pt x="1496" y="4819"/>
                    <a:pt x="1492" y="4819"/>
                  </a:cubicBezTo>
                  <a:cubicBezTo>
                    <a:pt x="1471" y="4819"/>
                    <a:pt x="1483" y="4779"/>
                    <a:pt x="1463" y="4779"/>
                  </a:cubicBezTo>
                  <a:cubicBezTo>
                    <a:pt x="1458" y="4779"/>
                    <a:pt x="1451" y="4781"/>
                    <a:pt x="1442" y="4787"/>
                  </a:cubicBezTo>
                  <a:cubicBezTo>
                    <a:pt x="1465" y="4763"/>
                    <a:pt x="1477" y="4739"/>
                    <a:pt x="1501" y="4715"/>
                  </a:cubicBezTo>
                  <a:lnTo>
                    <a:pt x="1501" y="4715"/>
                  </a:lnTo>
                  <a:cubicBezTo>
                    <a:pt x="1496" y="4717"/>
                    <a:pt x="1490" y="4718"/>
                    <a:pt x="1484" y="4718"/>
                  </a:cubicBezTo>
                  <a:cubicBezTo>
                    <a:pt x="1446" y="4718"/>
                    <a:pt x="1392" y="4691"/>
                    <a:pt x="1382" y="4691"/>
                  </a:cubicBezTo>
                  <a:cubicBezTo>
                    <a:pt x="1418" y="4680"/>
                    <a:pt x="1418" y="4668"/>
                    <a:pt x="1382" y="4668"/>
                  </a:cubicBezTo>
                  <a:cubicBezTo>
                    <a:pt x="1391" y="4650"/>
                    <a:pt x="1406" y="4639"/>
                    <a:pt x="1427" y="4639"/>
                  </a:cubicBezTo>
                  <a:cubicBezTo>
                    <a:pt x="1435" y="4639"/>
                    <a:pt x="1444" y="4641"/>
                    <a:pt x="1453" y="4644"/>
                  </a:cubicBezTo>
                  <a:cubicBezTo>
                    <a:pt x="1406" y="4501"/>
                    <a:pt x="1430" y="4310"/>
                    <a:pt x="1382" y="4215"/>
                  </a:cubicBezTo>
                  <a:cubicBezTo>
                    <a:pt x="1346" y="4120"/>
                    <a:pt x="1132" y="4001"/>
                    <a:pt x="1227" y="3870"/>
                  </a:cubicBezTo>
                  <a:lnTo>
                    <a:pt x="1227" y="3870"/>
                  </a:lnTo>
                  <a:cubicBezTo>
                    <a:pt x="1214" y="3881"/>
                    <a:pt x="1206" y="3885"/>
                    <a:pt x="1203" y="3885"/>
                  </a:cubicBezTo>
                  <a:cubicBezTo>
                    <a:pt x="1193" y="3885"/>
                    <a:pt x="1220" y="3847"/>
                    <a:pt x="1226" y="3845"/>
                  </a:cubicBezTo>
                  <a:lnTo>
                    <a:pt x="1226" y="3845"/>
                  </a:lnTo>
                  <a:cubicBezTo>
                    <a:pt x="1226" y="3845"/>
                    <a:pt x="1227" y="3846"/>
                    <a:pt x="1227" y="3846"/>
                  </a:cubicBezTo>
                  <a:cubicBezTo>
                    <a:pt x="1227" y="3845"/>
                    <a:pt x="1227" y="3845"/>
                    <a:pt x="1226" y="3845"/>
                  </a:cubicBezTo>
                  <a:cubicBezTo>
                    <a:pt x="1226" y="3845"/>
                    <a:pt x="1226" y="3845"/>
                    <a:pt x="1226" y="3845"/>
                  </a:cubicBezTo>
                  <a:lnTo>
                    <a:pt x="1226" y="3845"/>
                  </a:lnTo>
                  <a:cubicBezTo>
                    <a:pt x="1222" y="3842"/>
                    <a:pt x="1216" y="3841"/>
                    <a:pt x="1209" y="3841"/>
                  </a:cubicBezTo>
                  <a:cubicBezTo>
                    <a:pt x="1193" y="3841"/>
                    <a:pt x="1172" y="3846"/>
                    <a:pt x="1156" y="3846"/>
                  </a:cubicBezTo>
                  <a:cubicBezTo>
                    <a:pt x="1222" y="3813"/>
                    <a:pt x="1145" y="3750"/>
                    <a:pt x="1096" y="3750"/>
                  </a:cubicBezTo>
                  <a:cubicBezTo>
                    <a:pt x="1092" y="3750"/>
                    <a:pt x="1088" y="3750"/>
                    <a:pt x="1084" y="3751"/>
                  </a:cubicBezTo>
                  <a:cubicBezTo>
                    <a:pt x="1082" y="3752"/>
                    <a:pt x="1081" y="3752"/>
                    <a:pt x="1080" y="3752"/>
                  </a:cubicBezTo>
                  <a:cubicBezTo>
                    <a:pt x="1073" y="3752"/>
                    <a:pt x="1132" y="3703"/>
                    <a:pt x="1132" y="3703"/>
                  </a:cubicBezTo>
                  <a:cubicBezTo>
                    <a:pt x="1108" y="3703"/>
                    <a:pt x="1084" y="3691"/>
                    <a:pt x="1061" y="369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412" name="Google Shape;4931;p60">
              <a:extLst>
                <a:ext uri="{FF2B5EF4-FFF2-40B4-BE49-F238E27FC236}">
                  <a16:creationId xmlns:a16="http://schemas.microsoft.com/office/drawing/2014/main" id="{A08589DF-9159-D98D-384C-4996FB5BF5B8}"/>
                </a:ext>
              </a:extLst>
            </p:cNvPr>
            <p:cNvSpPr/>
            <p:nvPr/>
          </p:nvSpPr>
          <p:spPr>
            <a:xfrm>
              <a:off x="6265950" y="2490625"/>
              <a:ext cx="925" cy="25"/>
            </a:xfrm>
            <a:custGeom>
              <a:avLst/>
              <a:gdLst/>
              <a:ahLst/>
              <a:cxnLst/>
              <a:rect l="l" t="t" r="r" b="b"/>
              <a:pathLst>
                <a:path w="37" h="1" extrusionOk="0">
                  <a:moveTo>
                    <a:pt x="36" y="0"/>
                  </a:moveTo>
                  <a:cubicBezTo>
                    <a:pt x="24" y="0"/>
                    <a:pt x="0" y="0"/>
                    <a:pt x="36"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413" name="Google Shape;4932;p60">
              <a:extLst>
                <a:ext uri="{FF2B5EF4-FFF2-40B4-BE49-F238E27FC236}">
                  <a16:creationId xmlns:a16="http://schemas.microsoft.com/office/drawing/2014/main" id="{54EF847E-90C7-E771-AC2A-1110B5C691F4}"/>
                </a:ext>
              </a:extLst>
            </p:cNvPr>
            <p:cNvSpPr/>
            <p:nvPr/>
          </p:nvSpPr>
          <p:spPr>
            <a:xfrm>
              <a:off x="6286500" y="2462325"/>
              <a:ext cx="300" cy="25"/>
            </a:xfrm>
            <a:custGeom>
              <a:avLst/>
              <a:gdLst/>
              <a:ahLst/>
              <a:cxnLst/>
              <a:rect l="l" t="t" r="r" b="b"/>
              <a:pathLst>
                <a:path w="12" h="1" extrusionOk="0">
                  <a:moveTo>
                    <a:pt x="0" y="1"/>
                  </a:moveTo>
                  <a:cubicBezTo>
                    <a:pt x="0" y="1"/>
                    <a:pt x="0" y="1"/>
                    <a:pt x="0" y="1"/>
                  </a:cubicBezTo>
                  <a:cubicBezTo>
                    <a:pt x="0" y="1"/>
                    <a:pt x="12" y="1"/>
                    <a:pt x="12"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414" name="Google Shape;4933;p60">
              <a:extLst>
                <a:ext uri="{FF2B5EF4-FFF2-40B4-BE49-F238E27FC236}">
                  <a16:creationId xmlns:a16="http://schemas.microsoft.com/office/drawing/2014/main" id="{4BD38816-DE3C-9E7E-085E-607EED1C4036}"/>
                </a:ext>
              </a:extLst>
            </p:cNvPr>
            <p:cNvSpPr/>
            <p:nvPr/>
          </p:nvSpPr>
          <p:spPr>
            <a:xfrm>
              <a:off x="6305825" y="2463225"/>
              <a:ext cx="625" cy="25"/>
            </a:xfrm>
            <a:custGeom>
              <a:avLst/>
              <a:gdLst/>
              <a:ahLst/>
              <a:cxnLst/>
              <a:rect l="l" t="t" r="r" b="b"/>
              <a:pathLst>
                <a:path w="25" h="1" extrusionOk="0">
                  <a:moveTo>
                    <a:pt x="13" y="1"/>
                  </a:moveTo>
                  <a:cubicBezTo>
                    <a:pt x="13" y="1"/>
                    <a:pt x="25" y="1"/>
                    <a:pt x="25" y="1"/>
                  </a:cubicBezTo>
                  <a:cubicBezTo>
                    <a:pt x="13" y="1"/>
                    <a:pt x="1" y="1"/>
                    <a:pt x="13"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415" name="Google Shape;4934;p60">
              <a:extLst>
                <a:ext uri="{FF2B5EF4-FFF2-40B4-BE49-F238E27FC236}">
                  <a16:creationId xmlns:a16="http://schemas.microsoft.com/office/drawing/2014/main" id="{C5CB2ECC-2256-2B7F-44C9-545B024006AF}"/>
                </a:ext>
              </a:extLst>
            </p:cNvPr>
            <p:cNvSpPr/>
            <p:nvPr/>
          </p:nvSpPr>
          <p:spPr>
            <a:xfrm>
              <a:off x="6292150" y="2567400"/>
              <a:ext cx="325" cy="325"/>
            </a:xfrm>
            <a:custGeom>
              <a:avLst/>
              <a:gdLst/>
              <a:ahLst/>
              <a:cxnLst/>
              <a:rect l="l" t="t" r="r" b="b"/>
              <a:pathLst>
                <a:path w="13" h="13" extrusionOk="0">
                  <a:moveTo>
                    <a:pt x="0" y="1"/>
                  </a:moveTo>
                  <a:cubicBezTo>
                    <a:pt x="0" y="1"/>
                    <a:pt x="0" y="1"/>
                    <a:pt x="12" y="13"/>
                  </a:cubicBezTo>
                  <a:cubicBezTo>
                    <a:pt x="12" y="1"/>
                    <a:pt x="12" y="1"/>
                    <a:pt x="0"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416" name="Google Shape;4935;p60">
              <a:extLst>
                <a:ext uri="{FF2B5EF4-FFF2-40B4-BE49-F238E27FC236}">
                  <a16:creationId xmlns:a16="http://schemas.microsoft.com/office/drawing/2014/main" id="{E9B65D5E-E07D-58B5-9BE0-067646CDEF14}"/>
                </a:ext>
              </a:extLst>
            </p:cNvPr>
            <p:cNvSpPr/>
            <p:nvPr/>
          </p:nvSpPr>
          <p:spPr>
            <a:xfrm>
              <a:off x="6351075" y="2467100"/>
              <a:ext cx="25" cy="325"/>
            </a:xfrm>
            <a:custGeom>
              <a:avLst/>
              <a:gdLst/>
              <a:ahLst/>
              <a:cxnLst/>
              <a:rect l="l" t="t" r="r" b="b"/>
              <a:pathLst>
                <a:path w="1" h="13" extrusionOk="0">
                  <a:moveTo>
                    <a:pt x="1" y="12"/>
                  </a:moveTo>
                  <a:cubicBezTo>
                    <a:pt x="1" y="12"/>
                    <a:pt x="1" y="0"/>
                    <a:pt x="1" y="12"/>
                  </a:cubicBezTo>
                  <a:cubicBezTo>
                    <a:pt x="1" y="12"/>
                    <a:pt x="1" y="12"/>
                    <a:pt x="1" y="12"/>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417" name="Google Shape;4936;p60">
              <a:extLst>
                <a:ext uri="{FF2B5EF4-FFF2-40B4-BE49-F238E27FC236}">
                  <a16:creationId xmlns:a16="http://schemas.microsoft.com/office/drawing/2014/main" id="{433DDF14-D612-9363-4831-F7764D4A2AA1}"/>
                </a:ext>
              </a:extLst>
            </p:cNvPr>
            <p:cNvSpPr/>
            <p:nvPr/>
          </p:nvSpPr>
          <p:spPr>
            <a:xfrm>
              <a:off x="6270425" y="2513525"/>
              <a:ext cx="300" cy="325"/>
            </a:xfrm>
            <a:custGeom>
              <a:avLst/>
              <a:gdLst/>
              <a:ahLst/>
              <a:cxnLst/>
              <a:rect l="l" t="t" r="r" b="b"/>
              <a:pathLst>
                <a:path w="12" h="13" extrusionOk="0">
                  <a:moveTo>
                    <a:pt x="0" y="1"/>
                  </a:moveTo>
                  <a:cubicBezTo>
                    <a:pt x="0" y="13"/>
                    <a:pt x="12" y="13"/>
                    <a:pt x="12" y="13"/>
                  </a:cubicBezTo>
                  <a:cubicBezTo>
                    <a:pt x="12" y="1"/>
                    <a:pt x="0" y="1"/>
                    <a:pt x="0"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418" name="Google Shape;4937;p60">
              <a:extLst>
                <a:ext uri="{FF2B5EF4-FFF2-40B4-BE49-F238E27FC236}">
                  <a16:creationId xmlns:a16="http://schemas.microsoft.com/office/drawing/2014/main" id="{7D8BF7F5-9157-B3F9-93CC-18396048EE2C}"/>
                </a:ext>
              </a:extLst>
            </p:cNvPr>
            <p:cNvSpPr/>
            <p:nvPr/>
          </p:nvSpPr>
          <p:spPr>
            <a:xfrm>
              <a:off x="6297500" y="2463225"/>
              <a:ext cx="325" cy="325"/>
            </a:xfrm>
            <a:custGeom>
              <a:avLst/>
              <a:gdLst/>
              <a:ahLst/>
              <a:cxnLst/>
              <a:rect l="l" t="t" r="r" b="b"/>
              <a:pathLst>
                <a:path w="13" h="13" extrusionOk="0">
                  <a:moveTo>
                    <a:pt x="12" y="1"/>
                  </a:moveTo>
                  <a:cubicBezTo>
                    <a:pt x="1" y="1"/>
                    <a:pt x="1" y="1"/>
                    <a:pt x="1" y="13"/>
                  </a:cubicBezTo>
                  <a:cubicBezTo>
                    <a:pt x="1" y="13"/>
                    <a:pt x="12" y="1"/>
                    <a:pt x="12"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419" name="Google Shape;4938;p60">
              <a:extLst>
                <a:ext uri="{FF2B5EF4-FFF2-40B4-BE49-F238E27FC236}">
                  <a16:creationId xmlns:a16="http://schemas.microsoft.com/office/drawing/2014/main" id="{1926B980-F0C6-E3E8-0BB5-4AC8B705F0F0}"/>
                </a:ext>
              </a:extLst>
            </p:cNvPr>
            <p:cNvSpPr/>
            <p:nvPr/>
          </p:nvSpPr>
          <p:spPr>
            <a:xfrm>
              <a:off x="6292450" y="2567700"/>
              <a:ext cx="325" cy="325"/>
            </a:xfrm>
            <a:custGeom>
              <a:avLst/>
              <a:gdLst/>
              <a:ahLst/>
              <a:cxnLst/>
              <a:rect l="l" t="t" r="r" b="b"/>
              <a:pathLst>
                <a:path w="13" h="13" extrusionOk="0">
                  <a:moveTo>
                    <a:pt x="0" y="1"/>
                  </a:moveTo>
                  <a:cubicBezTo>
                    <a:pt x="0" y="1"/>
                    <a:pt x="0" y="13"/>
                    <a:pt x="12" y="13"/>
                  </a:cubicBezTo>
                  <a:cubicBezTo>
                    <a:pt x="0" y="1"/>
                    <a:pt x="0" y="1"/>
                    <a:pt x="0"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420" name="Google Shape;4939;p60">
              <a:extLst>
                <a:ext uri="{FF2B5EF4-FFF2-40B4-BE49-F238E27FC236}">
                  <a16:creationId xmlns:a16="http://schemas.microsoft.com/office/drawing/2014/main" id="{4BBD736F-089A-8979-D1C5-1F83EB2C194C}"/>
                </a:ext>
              </a:extLst>
            </p:cNvPr>
            <p:cNvSpPr/>
            <p:nvPr/>
          </p:nvSpPr>
          <p:spPr>
            <a:xfrm>
              <a:off x="6271600" y="248675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421" name="Google Shape;4940;p60">
              <a:extLst>
                <a:ext uri="{FF2B5EF4-FFF2-40B4-BE49-F238E27FC236}">
                  <a16:creationId xmlns:a16="http://schemas.microsoft.com/office/drawing/2014/main" id="{684BFF96-894F-A1BA-BF34-75CFBEC1478A}"/>
                </a:ext>
              </a:extLst>
            </p:cNvPr>
            <p:cNvSpPr/>
            <p:nvPr/>
          </p:nvSpPr>
          <p:spPr>
            <a:xfrm>
              <a:off x="6326975" y="2462925"/>
              <a:ext cx="325" cy="25"/>
            </a:xfrm>
            <a:custGeom>
              <a:avLst/>
              <a:gdLst/>
              <a:ahLst/>
              <a:cxnLst/>
              <a:rect l="l" t="t" r="r" b="b"/>
              <a:pathLst>
                <a:path w="13" h="1" extrusionOk="0">
                  <a:moveTo>
                    <a:pt x="12" y="1"/>
                  </a:moveTo>
                  <a:cubicBezTo>
                    <a:pt x="12" y="1"/>
                    <a:pt x="0" y="1"/>
                    <a:pt x="0" y="1"/>
                  </a:cubicBezTo>
                  <a:cubicBezTo>
                    <a:pt x="0" y="1"/>
                    <a:pt x="12" y="1"/>
                    <a:pt x="12"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422" name="Google Shape;4941;p60">
              <a:extLst>
                <a:ext uri="{FF2B5EF4-FFF2-40B4-BE49-F238E27FC236}">
                  <a16:creationId xmlns:a16="http://schemas.microsoft.com/office/drawing/2014/main" id="{FABDEABF-EE7F-C043-971E-B223FE82B8EB}"/>
                </a:ext>
              </a:extLst>
            </p:cNvPr>
            <p:cNvSpPr/>
            <p:nvPr/>
          </p:nvSpPr>
          <p:spPr>
            <a:xfrm>
              <a:off x="6297525" y="2462650"/>
              <a:ext cx="600" cy="425"/>
            </a:xfrm>
            <a:custGeom>
              <a:avLst/>
              <a:gdLst/>
              <a:ahLst/>
              <a:cxnLst/>
              <a:rect l="l" t="t" r="r" b="b"/>
              <a:pathLst>
                <a:path w="24" h="17" extrusionOk="0">
                  <a:moveTo>
                    <a:pt x="1" y="1"/>
                  </a:moveTo>
                  <a:cubicBezTo>
                    <a:pt x="9" y="9"/>
                    <a:pt x="17" y="17"/>
                    <a:pt x="21" y="17"/>
                  </a:cubicBezTo>
                  <a:cubicBezTo>
                    <a:pt x="22" y="17"/>
                    <a:pt x="23" y="15"/>
                    <a:pt x="23" y="12"/>
                  </a:cubicBezTo>
                  <a:cubicBezTo>
                    <a:pt x="12" y="12"/>
                    <a:pt x="11" y="12"/>
                    <a:pt x="1"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423" name="Google Shape;4942;p60">
              <a:extLst>
                <a:ext uri="{FF2B5EF4-FFF2-40B4-BE49-F238E27FC236}">
                  <a16:creationId xmlns:a16="http://schemas.microsoft.com/office/drawing/2014/main" id="{B839C068-B6F6-94D2-10CE-1B8A6AF97E66}"/>
                </a:ext>
              </a:extLst>
            </p:cNvPr>
            <p:cNvSpPr/>
            <p:nvPr/>
          </p:nvSpPr>
          <p:spPr>
            <a:xfrm>
              <a:off x="6351025" y="2471275"/>
              <a:ext cx="1275" cy="350"/>
            </a:xfrm>
            <a:custGeom>
              <a:avLst/>
              <a:gdLst/>
              <a:ahLst/>
              <a:cxnLst/>
              <a:rect l="l" t="t" r="r" b="b"/>
              <a:pathLst>
                <a:path w="51" h="14" extrusionOk="0">
                  <a:moveTo>
                    <a:pt x="15" y="0"/>
                  </a:moveTo>
                  <a:cubicBezTo>
                    <a:pt x="1" y="7"/>
                    <a:pt x="11" y="14"/>
                    <a:pt x="24" y="14"/>
                  </a:cubicBezTo>
                  <a:cubicBezTo>
                    <a:pt x="34" y="14"/>
                    <a:pt x="45" y="10"/>
                    <a:pt x="50"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424" name="Google Shape;4943;p60">
              <a:extLst>
                <a:ext uri="{FF2B5EF4-FFF2-40B4-BE49-F238E27FC236}">
                  <a16:creationId xmlns:a16="http://schemas.microsoft.com/office/drawing/2014/main" id="{F0A5EF86-9DFC-2CBF-3E31-02D7D057D182}"/>
                </a:ext>
              </a:extLst>
            </p:cNvPr>
            <p:cNvSpPr/>
            <p:nvPr/>
          </p:nvSpPr>
          <p:spPr>
            <a:xfrm>
              <a:off x="6292150" y="2465025"/>
              <a:ext cx="300" cy="350"/>
            </a:xfrm>
            <a:custGeom>
              <a:avLst/>
              <a:gdLst/>
              <a:ahLst/>
              <a:cxnLst/>
              <a:rect l="l" t="t" r="r" b="b"/>
              <a:pathLst>
                <a:path w="12" h="14" extrusionOk="0">
                  <a:moveTo>
                    <a:pt x="0" y="0"/>
                  </a:moveTo>
                  <a:cubicBezTo>
                    <a:pt x="0" y="7"/>
                    <a:pt x="8" y="14"/>
                    <a:pt x="10" y="14"/>
                  </a:cubicBezTo>
                  <a:cubicBezTo>
                    <a:pt x="12" y="14"/>
                    <a:pt x="10" y="10"/>
                    <a:pt x="0"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425" name="Google Shape;4944;p60">
              <a:extLst>
                <a:ext uri="{FF2B5EF4-FFF2-40B4-BE49-F238E27FC236}">
                  <a16:creationId xmlns:a16="http://schemas.microsoft.com/office/drawing/2014/main" id="{4B80A1F7-B32B-3C5A-C7FC-6EE618D70F17}"/>
                </a:ext>
              </a:extLst>
            </p:cNvPr>
            <p:cNvSpPr/>
            <p:nvPr/>
          </p:nvSpPr>
          <p:spPr>
            <a:xfrm>
              <a:off x="6295425" y="2567375"/>
              <a:ext cx="500" cy="350"/>
            </a:xfrm>
            <a:custGeom>
              <a:avLst/>
              <a:gdLst/>
              <a:ahLst/>
              <a:cxnLst/>
              <a:rect l="l" t="t" r="r" b="b"/>
              <a:pathLst>
                <a:path w="20" h="14" extrusionOk="0">
                  <a:moveTo>
                    <a:pt x="18" y="0"/>
                  </a:moveTo>
                  <a:lnTo>
                    <a:pt x="18" y="0"/>
                  </a:lnTo>
                  <a:cubicBezTo>
                    <a:pt x="16" y="0"/>
                    <a:pt x="10" y="4"/>
                    <a:pt x="0" y="14"/>
                  </a:cubicBezTo>
                  <a:cubicBezTo>
                    <a:pt x="14" y="7"/>
                    <a:pt x="20" y="0"/>
                    <a:pt x="18"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426" name="Google Shape;4945;p60">
              <a:extLst>
                <a:ext uri="{FF2B5EF4-FFF2-40B4-BE49-F238E27FC236}">
                  <a16:creationId xmlns:a16="http://schemas.microsoft.com/office/drawing/2014/main" id="{DF1310CF-1F1C-7549-3660-99476C1B8B3A}"/>
                </a:ext>
              </a:extLst>
            </p:cNvPr>
            <p:cNvSpPr/>
            <p:nvPr/>
          </p:nvSpPr>
          <p:spPr>
            <a:xfrm>
              <a:off x="6291850" y="2573075"/>
              <a:ext cx="925" cy="325"/>
            </a:xfrm>
            <a:custGeom>
              <a:avLst/>
              <a:gdLst/>
              <a:ahLst/>
              <a:cxnLst/>
              <a:rect l="l" t="t" r="r" b="b"/>
              <a:pathLst>
                <a:path w="37" h="13" extrusionOk="0">
                  <a:moveTo>
                    <a:pt x="0" y="0"/>
                  </a:moveTo>
                  <a:cubicBezTo>
                    <a:pt x="36" y="12"/>
                    <a:pt x="0" y="0"/>
                    <a:pt x="0"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427" name="Google Shape;4946;p60">
              <a:extLst>
                <a:ext uri="{FF2B5EF4-FFF2-40B4-BE49-F238E27FC236}">
                  <a16:creationId xmlns:a16="http://schemas.microsoft.com/office/drawing/2014/main" id="{528A308B-12CB-1442-3F3C-2FFCDAE69322}"/>
                </a:ext>
              </a:extLst>
            </p:cNvPr>
            <p:cNvSpPr/>
            <p:nvPr/>
          </p:nvSpPr>
          <p:spPr>
            <a:xfrm>
              <a:off x="6292300" y="2568900"/>
              <a:ext cx="1825" cy="700"/>
            </a:xfrm>
            <a:custGeom>
              <a:avLst/>
              <a:gdLst/>
              <a:ahLst/>
              <a:cxnLst/>
              <a:rect l="l" t="t" r="r" b="b"/>
              <a:pathLst>
                <a:path w="73" h="28" extrusionOk="0">
                  <a:moveTo>
                    <a:pt x="42" y="0"/>
                  </a:moveTo>
                  <a:cubicBezTo>
                    <a:pt x="1" y="14"/>
                    <a:pt x="31" y="28"/>
                    <a:pt x="50" y="28"/>
                  </a:cubicBezTo>
                  <a:cubicBezTo>
                    <a:pt x="64" y="28"/>
                    <a:pt x="72" y="21"/>
                    <a:pt x="42"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428" name="Google Shape;4947;p60">
              <a:extLst>
                <a:ext uri="{FF2B5EF4-FFF2-40B4-BE49-F238E27FC236}">
                  <a16:creationId xmlns:a16="http://schemas.microsoft.com/office/drawing/2014/main" id="{938DD278-E9F7-F2CC-E1A2-704BE33672FF}"/>
                </a:ext>
              </a:extLst>
            </p:cNvPr>
            <p:cNvSpPr/>
            <p:nvPr/>
          </p:nvSpPr>
          <p:spPr>
            <a:xfrm>
              <a:off x="6293025" y="2569800"/>
              <a:ext cx="625" cy="325"/>
            </a:xfrm>
            <a:custGeom>
              <a:avLst/>
              <a:gdLst/>
              <a:ahLst/>
              <a:cxnLst/>
              <a:rect l="l" t="t" r="r" b="b"/>
              <a:pathLst>
                <a:path w="25" h="13" extrusionOk="0">
                  <a:moveTo>
                    <a:pt x="1" y="0"/>
                  </a:moveTo>
                  <a:cubicBezTo>
                    <a:pt x="13" y="0"/>
                    <a:pt x="13" y="0"/>
                    <a:pt x="13" y="12"/>
                  </a:cubicBezTo>
                  <a:cubicBezTo>
                    <a:pt x="25" y="0"/>
                    <a:pt x="13" y="0"/>
                    <a:pt x="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429" name="Google Shape;4948;p60">
              <a:extLst>
                <a:ext uri="{FF2B5EF4-FFF2-40B4-BE49-F238E27FC236}">
                  <a16:creationId xmlns:a16="http://schemas.microsoft.com/office/drawing/2014/main" id="{F3238F69-4586-A67D-A235-015CB9499F70}"/>
                </a:ext>
              </a:extLst>
            </p:cNvPr>
            <p:cNvSpPr/>
            <p:nvPr/>
          </p:nvSpPr>
          <p:spPr>
            <a:xfrm>
              <a:off x="6294025" y="2564775"/>
              <a:ext cx="1425" cy="375"/>
            </a:xfrm>
            <a:custGeom>
              <a:avLst/>
              <a:gdLst/>
              <a:ahLst/>
              <a:cxnLst/>
              <a:rect l="l" t="t" r="r" b="b"/>
              <a:pathLst>
                <a:path w="57" h="15" extrusionOk="0">
                  <a:moveTo>
                    <a:pt x="12" y="0"/>
                  </a:moveTo>
                  <a:cubicBezTo>
                    <a:pt x="5" y="0"/>
                    <a:pt x="1" y="3"/>
                    <a:pt x="9" y="11"/>
                  </a:cubicBezTo>
                  <a:cubicBezTo>
                    <a:pt x="6" y="13"/>
                    <a:pt x="6" y="14"/>
                    <a:pt x="8" y="14"/>
                  </a:cubicBezTo>
                  <a:cubicBezTo>
                    <a:pt x="12" y="14"/>
                    <a:pt x="28" y="7"/>
                    <a:pt x="33" y="7"/>
                  </a:cubicBezTo>
                  <a:lnTo>
                    <a:pt x="33" y="7"/>
                  </a:lnTo>
                  <a:cubicBezTo>
                    <a:pt x="35" y="7"/>
                    <a:pt x="35" y="8"/>
                    <a:pt x="32" y="11"/>
                  </a:cubicBezTo>
                  <a:cubicBezTo>
                    <a:pt x="56" y="11"/>
                    <a:pt x="27" y="0"/>
                    <a:pt x="12"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430" name="Google Shape;4949;p60">
              <a:extLst>
                <a:ext uri="{FF2B5EF4-FFF2-40B4-BE49-F238E27FC236}">
                  <a16:creationId xmlns:a16="http://schemas.microsoft.com/office/drawing/2014/main" id="{FB350A53-C510-FCF2-67DF-D9F7586AF9A8}"/>
                </a:ext>
              </a:extLst>
            </p:cNvPr>
            <p:cNvSpPr/>
            <p:nvPr/>
          </p:nvSpPr>
          <p:spPr>
            <a:xfrm>
              <a:off x="6290950" y="2569200"/>
              <a:ext cx="900" cy="625"/>
            </a:xfrm>
            <a:custGeom>
              <a:avLst/>
              <a:gdLst/>
              <a:ahLst/>
              <a:cxnLst/>
              <a:rect l="l" t="t" r="r" b="b"/>
              <a:pathLst>
                <a:path w="36" h="25" extrusionOk="0">
                  <a:moveTo>
                    <a:pt x="35" y="0"/>
                  </a:moveTo>
                  <a:lnTo>
                    <a:pt x="35" y="0"/>
                  </a:lnTo>
                  <a:cubicBezTo>
                    <a:pt x="34" y="0"/>
                    <a:pt x="8" y="17"/>
                    <a:pt x="1" y="24"/>
                  </a:cubicBezTo>
                  <a:cubicBezTo>
                    <a:pt x="28" y="6"/>
                    <a:pt x="36" y="0"/>
                    <a:pt x="35"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431" name="Google Shape;4950;p60">
              <a:extLst>
                <a:ext uri="{FF2B5EF4-FFF2-40B4-BE49-F238E27FC236}">
                  <a16:creationId xmlns:a16="http://schemas.microsoft.com/office/drawing/2014/main" id="{CA75B2D6-D0C3-2712-83F6-39999F1A29F7}"/>
                </a:ext>
              </a:extLst>
            </p:cNvPr>
            <p:cNvSpPr/>
            <p:nvPr/>
          </p:nvSpPr>
          <p:spPr>
            <a:xfrm>
              <a:off x="6290950" y="2567100"/>
              <a:ext cx="325" cy="1525"/>
            </a:xfrm>
            <a:custGeom>
              <a:avLst/>
              <a:gdLst/>
              <a:ahLst/>
              <a:cxnLst/>
              <a:rect l="l" t="t" r="r" b="b"/>
              <a:pathLst>
                <a:path w="13" h="61" extrusionOk="0">
                  <a:moveTo>
                    <a:pt x="1" y="1"/>
                  </a:moveTo>
                  <a:cubicBezTo>
                    <a:pt x="13" y="61"/>
                    <a:pt x="1" y="1"/>
                    <a:pt x="1"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432" name="Google Shape;4951;p60">
              <a:extLst>
                <a:ext uri="{FF2B5EF4-FFF2-40B4-BE49-F238E27FC236}">
                  <a16:creationId xmlns:a16="http://schemas.microsoft.com/office/drawing/2014/main" id="{77B72150-7408-4F07-3B73-192BCEC8397D}"/>
                </a:ext>
              </a:extLst>
            </p:cNvPr>
            <p:cNvSpPr/>
            <p:nvPr/>
          </p:nvSpPr>
          <p:spPr>
            <a:xfrm>
              <a:off x="6290650" y="2568600"/>
              <a:ext cx="175" cy="625"/>
            </a:xfrm>
            <a:custGeom>
              <a:avLst/>
              <a:gdLst/>
              <a:ahLst/>
              <a:cxnLst/>
              <a:rect l="l" t="t" r="r" b="b"/>
              <a:pathLst>
                <a:path w="7" h="25" extrusionOk="0">
                  <a:moveTo>
                    <a:pt x="6" y="0"/>
                  </a:moveTo>
                  <a:cubicBezTo>
                    <a:pt x="5" y="0"/>
                    <a:pt x="1" y="17"/>
                    <a:pt x="1" y="24"/>
                  </a:cubicBezTo>
                  <a:cubicBezTo>
                    <a:pt x="5" y="6"/>
                    <a:pt x="6" y="0"/>
                    <a:pt x="6"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433" name="Google Shape;4952;p60">
              <a:extLst>
                <a:ext uri="{FF2B5EF4-FFF2-40B4-BE49-F238E27FC236}">
                  <a16:creationId xmlns:a16="http://schemas.microsoft.com/office/drawing/2014/main" id="{0761225C-725D-052F-AD4C-949B926F7182}"/>
                </a:ext>
              </a:extLst>
            </p:cNvPr>
            <p:cNvSpPr/>
            <p:nvPr/>
          </p:nvSpPr>
          <p:spPr>
            <a:xfrm>
              <a:off x="6288750" y="2561250"/>
              <a:ext cx="750" cy="300"/>
            </a:xfrm>
            <a:custGeom>
              <a:avLst/>
              <a:gdLst/>
              <a:ahLst/>
              <a:cxnLst/>
              <a:rect l="l" t="t" r="r" b="b"/>
              <a:pathLst>
                <a:path w="30" h="12" extrusionOk="0">
                  <a:moveTo>
                    <a:pt x="7" y="0"/>
                  </a:moveTo>
                  <a:cubicBezTo>
                    <a:pt x="0" y="0"/>
                    <a:pt x="13" y="11"/>
                    <a:pt x="22" y="11"/>
                  </a:cubicBezTo>
                  <a:cubicBezTo>
                    <a:pt x="25" y="11"/>
                    <a:pt x="27" y="11"/>
                    <a:pt x="29" y="9"/>
                  </a:cubicBezTo>
                  <a:cubicBezTo>
                    <a:pt x="17" y="3"/>
                    <a:pt x="10" y="0"/>
                    <a:pt x="7"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434" name="Google Shape;4953;p60">
              <a:extLst>
                <a:ext uri="{FF2B5EF4-FFF2-40B4-BE49-F238E27FC236}">
                  <a16:creationId xmlns:a16="http://schemas.microsoft.com/office/drawing/2014/main" id="{4EC25FA3-7335-5421-B47E-D25132C77E33}"/>
                </a:ext>
              </a:extLst>
            </p:cNvPr>
            <p:cNvSpPr/>
            <p:nvPr/>
          </p:nvSpPr>
          <p:spPr>
            <a:xfrm>
              <a:off x="6287675" y="2563375"/>
              <a:ext cx="475" cy="525"/>
            </a:xfrm>
            <a:custGeom>
              <a:avLst/>
              <a:gdLst/>
              <a:ahLst/>
              <a:cxnLst/>
              <a:rect l="l" t="t" r="r" b="b"/>
              <a:pathLst>
                <a:path w="19" h="21" extrusionOk="0">
                  <a:moveTo>
                    <a:pt x="16" y="0"/>
                  </a:moveTo>
                  <a:cubicBezTo>
                    <a:pt x="15" y="0"/>
                    <a:pt x="11" y="5"/>
                    <a:pt x="1" y="19"/>
                  </a:cubicBezTo>
                  <a:cubicBezTo>
                    <a:pt x="1" y="20"/>
                    <a:pt x="1" y="21"/>
                    <a:pt x="1" y="21"/>
                  </a:cubicBezTo>
                  <a:cubicBezTo>
                    <a:pt x="5" y="21"/>
                    <a:pt x="18" y="0"/>
                    <a:pt x="16"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435" name="Google Shape;4954;p60">
              <a:extLst>
                <a:ext uri="{FF2B5EF4-FFF2-40B4-BE49-F238E27FC236}">
                  <a16:creationId xmlns:a16="http://schemas.microsoft.com/office/drawing/2014/main" id="{36FA82AC-5344-7156-33C8-558410280BAE}"/>
                </a:ext>
              </a:extLst>
            </p:cNvPr>
            <p:cNvSpPr/>
            <p:nvPr/>
          </p:nvSpPr>
          <p:spPr>
            <a:xfrm>
              <a:off x="6286100" y="2562075"/>
              <a:ext cx="1000" cy="575"/>
            </a:xfrm>
            <a:custGeom>
              <a:avLst/>
              <a:gdLst/>
              <a:ahLst/>
              <a:cxnLst/>
              <a:rect l="l" t="t" r="r" b="b"/>
              <a:pathLst>
                <a:path w="40" h="23" extrusionOk="0">
                  <a:moveTo>
                    <a:pt x="3" y="1"/>
                  </a:moveTo>
                  <a:lnTo>
                    <a:pt x="3" y="1"/>
                  </a:lnTo>
                  <a:cubicBezTo>
                    <a:pt x="0" y="1"/>
                    <a:pt x="0" y="4"/>
                    <a:pt x="4" y="11"/>
                  </a:cubicBezTo>
                  <a:cubicBezTo>
                    <a:pt x="12" y="11"/>
                    <a:pt x="20" y="22"/>
                    <a:pt x="28" y="22"/>
                  </a:cubicBezTo>
                  <a:cubicBezTo>
                    <a:pt x="32" y="22"/>
                    <a:pt x="36" y="19"/>
                    <a:pt x="40" y="11"/>
                  </a:cubicBezTo>
                  <a:cubicBezTo>
                    <a:pt x="24" y="11"/>
                    <a:pt x="8" y="1"/>
                    <a:pt x="3"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436" name="Google Shape;4955;p60">
              <a:extLst>
                <a:ext uri="{FF2B5EF4-FFF2-40B4-BE49-F238E27FC236}">
                  <a16:creationId xmlns:a16="http://schemas.microsoft.com/office/drawing/2014/main" id="{AA00A493-E2B3-1B79-468F-B74DFEDEA908}"/>
                </a:ext>
              </a:extLst>
            </p:cNvPr>
            <p:cNvSpPr/>
            <p:nvPr/>
          </p:nvSpPr>
          <p:spPr>
            <a:xfrm>
              <a:off x="6285900" y="2553075"/>
              <a:ext cx="1675" cy="375"/>
            </a:xfrm>
            <a:custGeom>
              <a:avLst/>
              <a:gdLst/>
              <a:ahLst/>
              <a:cxnLst/>
              <a:rect l="l" t="t" r="r" b="b"/>
              <a:pathLst>
                <a:path w="67" h="15" extrusionOk="0">
                  <a:moveTo>
                    <a:pt x="63" y="1"/>
                  </a:moveTo>
                  <a:cubicBezTo>
                    <a:pt x="59" y="1"/>
                    <a:pt x="40" y="4"/>
                    <a:pt x="0" y="14"/>
                  </a:cubicBezTo>
                  <a:cubicBezTo>
                    <a:pt x="41" y="7"/>
                    <a:pt x="67" y="1"/>
                    <a:pt x="63"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437" name="Google Shape;4956;p60">
              <a:extLst>
                <a:ext uri="{FF2B5EF4-FFF2-40B4-BE49-F238E27FC236}">
                  <a16:creationId xmlns:a16="http://schemas.microsoft.com/office/drawing/2014/main" id="{A4BD803A-6222-3891-50C6-9ED027AF9D6F}"/>
                </a:ext>
              </a:extLst>
            </p:cNvPr>
            <p:cNvSpPr/>
            <p:nvPr/>
          </p:nvSpPr>
          <p:spPr>
            <a:xfrm>
              <a:off x="6280525" y="2547125"/>
              <a:ext cx="300" cy="375"/>
            </a:xfrm>
            <a:custGeom>
              <a:avLst/>
              <a:gdLst/>
              <a:ahLst/>
              <a:cxnLst/>
              <a:rect l="l" t="t" r="r" b="b"/>
              <a:pathLst>
                <a:path w="12" h="15" extrusionOk="0">
                  <a:moveTo>
                    <a:pt x="6" y="0"/>
                  </a:moveTo>
                  <a:lnTo>
                    <a:pt x="6" y="0"/>
                  </a:lnTo>
                  <a:cubicBezTo>
                    <a:pt x="5" y="0"/>
                    <a:pt x="1" y="7"/>
                    <a:pt x="1" y="14"/>
                  </a:cubicBezTo>
                  <a:cubicBezTo>
                    <a:pt x="6" y="4"/>
                    <a:pt x="7" y="0"/>
                    <a:pt x="6" y="0"/>
                  </a:cubicBezTo>
                  <a:close/>
                  <a:moveTo>
                    <a:pt x="9" y="9"/>
                  </a:moveTo>
                  <a:cubicBezTo>
                    <a:pt x="7" y="9"/>
                    <a:pt x="5" y="10"/>
                    <a:pt x="1" y="14"/>
                  </a:cubicBezTo>
                  <a:cubicBezTo>
                    <a:pt x="9" y="14"/>
                    <a:pt x="11" y="9"/>
                    <a:pt x="9" y="9"/>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438" name="Google Shape;4957;p60">
              <a:extLst>
                <a:ext uri="{FF2B5EF4-FFF2-40B4-BE49-F238E27FC236}">
                  <a16:creationId xmlns:a16="http://schemas.microsoft.com/office/drawing/2014/main" id="{8D0A8205-41D5-3512-6A18-B7011CA4807D}"/>
                </a:ext>
              </a:extLst>
            </p:cNvPr>
            <p:cNvSpPr/>
            <p:nvPr/>
          </p:nvSpPr>
          <p:spPr>
            <a:xfrm>
              <a:off x="6265050" y="2459950"/>
              <a:ext cx="325" cy="25"/>
            </a:xfrm>
            <a:custGeom>
              <a:avLst/>
              <a:gdLst/>
              <a:ahLst/>
              <a:cxnLst/>
              <a:rect l="l" t="t" r="r" b="b"/>
              <a:pathLst>
                <a:path w="13" h="1" extrusionOk="0">
                  <a:moveTo>
                    <a:pt x="13" y="1"/>
                  </a:moveTo>
                  <a:cubicBezTo>
                    <a:pt x="1" y="1"/>
                    <a:pt x="1" y="1"/>
                    <a:pt x="13"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439" name="Google Shape;4958;p60">
              <a:extLst>
                <a:ext uri="{FF2B5EF4-FFF2-40B4-BE49-F238E27FC236}">
                  <a16:creationId xmlns:a16="http://schemas.microsoft.com/office/drawing/2014/main" id="{78AD6E34-3926-A823-4097-2ECF52F2C2F3}"/>
                </a:ext>
              </a:extLst>
            </p:cNvPr>
            <p:cNvSpPr/>
            <p:nvPr/>
          </p:nvSpPr>
          <p:spPr>
            <a:xfrm>
              <a:off x="6265350" y="2459350"/>
              <a:ext cx="325" cy="625"/>
            </a:xfrm>
            <a:custGeom>
              <a:avLst/>
              <a:gdLst/>
              <a:ahLst/>
              <a:cxnLst/>
              <a:rect l="l" t="t" r="r" b="b"/>
              <a:pathLst>
                <a:path w="13" h="25" extrusionOk="0">
                  <a:moveTo>
                    <a:pt x="1" y="25"/>
                  </a:moveTo>
                  <a:cubicBezTo>
                    <a:pt x="1" y="13"/>
                    <a:pt x="1" y="13"/>
                    <a:pt x="13" y="1"/>
                  </a:cubicBezTo>
                  <a:cubicBezTo>
                    <a:pt x="1" y="13"/>
                    <a:pt x="1" y="13"/>
                    <a:pt x="1" y="25"/>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440" name="Google Shape;4959;p60">
              <a:extLst>
                <a:ext uri="{FF2B5EF4-FFF2-40B4-BE49-F238E27FC236}">
                  <a16:creationId xmlns:a16="http://schemas.microsoft.com/office/drawing/2014/main" id="{B39233A9-7A09-69A7-C155-A0075408990E}"/>
                </a:ext>
              </a:extLst>
            </p:cNvPr>
            <p:cNvSpPr/>
            <p:nvPr/>
          </p:nvSpPr>
          <p:spPr>
            <a:xfrm>
              <a:off x="6263875" y="2459100"/>
              <a:ext cx="875" cy="575"/>
            </a:xfrm>
            <a:custGeom>
              <a:avLst/>
              <a:gdLst/>
              <a:ahLst/>
              <a:cxnLst/>
              <a:rect l="l" t="t" r="r" b="b"/>
              <a:pathLst>
                <a:path w="35" h="23" extrusionOk="0">
                  <a:moveTo>
                    <a:pt x="32" y="0"/>
                  </a:moveTo>
                  <a:lnTo>
                    <a:pt x="32" y="0"/>
                  </a:lnTo>
                  <a:cubicBezTo>
                    <a:pt x="30" y="0"/>
                    <a:pt x="13" y="10"/>
                    <a:pt x="0" y="23"/>
                  </a:cubicBezTo>
                  <a:cubicBezTo>
                    <a:pt x="27" y="7"/>
                    <a:pt x="34" y="0"/>
                    <a:pt x="32"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441" name="Google Shape;4960;p60">
              <a:extLst>
                <a:ext uri="{FF2B5EF4-FFF2-40B4-BE49-F238E27FC236}">
                  <a16:creationId xmlns:a16="http://schemas.microsoft.com/office/drawing/2014/main" id="{285FDFA5-F5C5-E92F-8424-9F38081D3F0C}"/>
                </a:ext>
              </a:extLst>
            </p:cNvPr>
            <p:cNvSpPr/>
            <p:nvPr/>
          </p:nvSpPr>
          <p:spPr>
            <a:xfrm>
              <a:off x="6271300" y="2520675"/>
              <a:ext cx="625" cy="325"/>
            </a:xfrm>
            <a:custGeom>
              <a:avLst/>
              <a:gdLst/>
              <a:ahLst/>
              <a:cxnLst/>
              <a:rect l="l" t="t" r="r" b="b"/>
              <a:pathLst>
                <a:path w="25" h="13" extrusionOk="0">
                  <a:moveTo>
                    <a:pt x="1" y="13"/>
                  </a:moveTo>
                  <a:cubicBezTo>
                    <a:pt x="25" y="1"/>
                    <a:pt x="1" y="13"/>
                    <a:pt x="1" y="13"/>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442" name="Google Shape;4961;p60">
              <a:extLst>
                <a:ext uri="{FF2B5EF4-FFF2-40B4-BE49-F238E27FC236}">
                  <a16:creationId xmlns:a16="http://schemas.microsoft.com/office/drawing/2014/main" id="{94933C04-7377-3A6B-93BF-926342CE67FD}"/>
                </a:ext>
              </a:extLst>
            </p:cNvPr>
            <p:cNvSpPr/>
            <p:nvPr/>
          </p:nvSpPr>
          <p:spPr>
            <a:xfrm>
              <a:off x="6267450" y="2510175"/>
              <a:ext cx="1000" cy="700"/>
            </a:xfrm>
            <a:custGeom>
              <a:avLst/>
              <a:gdLst/>
              <a:ahLst/>
              <a:cxnLst/>
              <a:rect l="l" t="t" r="r" b="b"/>
              <a:pathLst>
                <a:path w="40" h="28" extrusionOk="0">
                  <a:moveTo>
                    <a:pt x="22" y="1"/>
                  </a:moveTo>
                  <a:cubicBezTo>
                    <a:pt x="18" y="1"/>
                    <a:pt x="11" y="2"/>
                    <a:pt x="0" y="4"/>
                  </a:cubicBezTo>
                  <a:cubicBezTo>
                    <a:pt x="0" y="15"/>
                    <a:pt x="11" y="27"/>
                    <a:pt x="12" y="28"/>
                  </a:cubicBezTo>
                  <a:lnTo>
                    <a:pt x="12" y="28"/>
                  </a:lnTo>
                  <a:cubicBezTo>
                    <a:pt x="2" y="18"/>
                    <a:pt x="39" y="1"/>
                    <a:pt x="22" y="1"/>
                  </a:cubicBezTo>
                  <a:close/>
                  <a:moveTo>
                    <a:pt x="12" y="28"/>
                  </a:moveTo>
                  <a:cubicBezTo>
                    <a:pt x="12" y="28"/>
                    <a:pt x="12" y="28"/>
                    <a:pt x="12" y="28"/>
                  </a:cubicBezTo>
                  <a:lnTo>
                    <a:pt x="12" y="28"/>
                  </a:lnTo>
                  <a:cubicBezTo>
                    <a:pt x="12" y="28"/>
                    <a:pt x="12" y="28"/>
                    <a:pt x="12" y="28"/>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443" name="Google Shape;4962;p60">
              <a:extLst>
                <a:ext uri="{FF2B5EF4-FFF2-40B4-BE49-F238E27FC236}">
                  <a16:creationId xmlns:a16="http://schemas.microsoft.com/office/drawing/2014/main" id="{632167D8-5101-9E7D-FA4D-0F34A5963053}"/>
                </a:ext>
              </a:extLst>
            </p:cNvPr>
            <p:cNvSpPr/>
            <p:nvPr/>
          </p:nvSpPr>
          <p:spPr>
            <a:xfrm>
              <a:off x="6343050" y="2591225"/>
              <a:ext cx="900" cy="325"/>
            </a:xfrm>
            <a:custGeom>
              <a:avLst/>
              <a:gdLst/>
              <a:ahLst/>
              <a:cxnLst/>
              <a:rect l="l" t="t" r="r" b="b"/>
              <a:pathLst>
                <a:path w="36" h="13" extrusionOk="0">
                  <a:moveTo>
                    <a:pt x="12" y="0"/>
                  </a:moveTo>
                  <a:cubicBezTo>
                    <a:pt x="9" y="0"/>
                    <a:pt x="9" y="0"/>
                    <a:pt x="12" y="1"/>
                  </a:cubicBezTo>
                  <a:lnTo>
                    <a:pt x="12" y="1"/>
                  </a:lnTo>
                  <a:cubicBezTo>
                    <a:pt x="12" y="1"/>
                    <a:pt x="12" y="0"/>
                    <a:pt x="12" y="0"/>
                  </a:cubicBezTo>
                  <a:close/>
                  <a:moveTo>
                    <a:pt x="12" y="1"/>
                  </a:moveTo>
                  <a:lnTo>
                    <a:pt x="12" y="1"/>
                  </a:lnTo>
                  <a:cubicBezTo>
                    <a:pt x="1" y="12"/>
                    <a:pt x="36" y="12"/>
                    <a:pt x="36" y="12"/>
                  </a:cubicBezTo>
                  <a:cubicBezTo>
                    <a:pt x="36" y="4"/>
                    <a:pt x="18" y="1"/>
                    <a:pt x="12"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444" name="Google Shape;4963;p60">
              <a:extLst>
                <a:ext uri="{FF2B5EF4-FFF2-40B4-BE49-F238E27FC236}">
                  <a16:creationId xmlns:a16="http://schemas.microsoft.com/office/drawing/2014/main" id="{F80691FD-0CF1-2751-E03C-6556EC263504}"/>
                </a:ext>
              </a:extLst>
            </p:cNvPr>
            <p:cNvSpPr/>
            <p:nvPr/>
          </p:nvSpPr>
          <p:spPr>
            <a:xfrm>
              <a:off x="6341250" y="2584675"/>
              <a:ext cx="2125" cy="2100"/>
            </a:xfrm>
            <a:custGeom>
              <a:avLst/>
              <a:gdLst/>
              <a:ahLst/>
              <a:cxnLst/>
              <a:rect l="l" t="t" r="r" b="b"/>
              <a:pathLst>
                <a:path w="85" h="84" extrusionOk="0">
                  <a:moveTo>
                    <a:pt x="84" y="0"/>
                  </a:moveTo>
                  <a:cubicBezTo>
                    <a:pt x="1" y="0"/>
                    <a:pt x="84" y="84"/>
                    <a:pt x="84" y="84"/>
                  </a:cubicBezTo>
                  <a:cubicBezTo>
                    <a:pt x="72" y="48"/>
                    <a:pt x="72" y="24"/>
                    <a:pt x="84"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445" name="Google Shape;4964;p60">
              <a:extLst>
                <a:ext uri="{FF2B5EF4-FFF2-40B4-BE49-F238E27FC236}">
                  <a16:creationId xmlns:a16="http://schemas.microsoft.com/office/drawing/2014/main" id="{50DDA34A-9595-57A5-00C7-3E2B5CE38A26}"/>
                </a:ext>
              </a:extLst>
            </p:cNvPr>
            <p:cNvSpPr/>
            <p:nvPr/>
          </p:nvSpPr>
          <p:spPr>
            <a:xfrm>
              <a:off x="6346325" y="2583675"/>
              <a:ext cx="225" cy="425"/>
            </a:xfrm>
            <a:custGeom>
              <a:avLst/>
              <a:gdLst/>
              <a:ahLst/>
              <a:cxnLst/>
              <a:rect l="l" t="t" r="r" b="b"/>
              <a:pathLst>
                <a:path w="9" h="17" extrusionOk="0">
                  <a:moveTo>
                    <a:pt x="3" y="1"/>
                  </a:moveTo>
                  <a:lnTo>
                    <a:pt x="3" y="1"/>
                  </a:lnTo>
                  <a:cubicBezTo>
                    <a:pt x="1" y="1"/>
                    <a:pt x="0" y="5"/>
                    <a:pt x="0" y="17"/>
                  </a:cubicBezTo>
                  <a:cubicBezTo>
                    <a:pt x="8" y="17"/>
                    <a:pt x="5" y="1"/>
                    <a:pt x="3"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446" name="Google Shape;4965;p60">
              <a:extLst>
                <a:ext uri="{FF2B5EF4-FFF2-40B4-BE49-F238E27FC236}">
                  <a16:creationId xmlns:a16="http://schemas.microsoft.com/office/drawing/2014/main" id="{D2B3C8E6-7962-121A-57CC-E2658FA9B6EA}"/>
                </a:ext>
              </a:extLst>
            </p:cNvPr>
            <p:cNvSpPr/>
            <p:nvPr/>
          </p:nvSpPr>
          <p:spPr>
            <a:xfrm>
              <a:off x="6346325" y="2584075"/>
              <a:ext cx="425" cy="150"/>
            </a:xfrm>
            <a:custGeom>
              <a:avLst/>
              <a:gdLst/>
              <a:ahLst/>
              <a:cxnLst/>
              <a:rect l="l" t="t" r="r" b="b"/>
              <a:pathLst>
                <a:path w="17" h="6" extrusionOk="0">
                  <a:moveTo>
                    <a:pt x="0" y="1"/>
                  </a:moveTo>
                  <a:cubicBezTo>
                    <a:pt x="0" y="5"/>
                    <a:pt x="3" y="6"/>
                    <a:pt x="5" y="6"/>
                  </a:cubicBezTo>
                  <a:cubicBezTo>
                    <a:pt x="11" y="6"/>
                    <a:pt x="16" y="1"/>
                    <a:pt x="0"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447" name="Google Shape;4966;p60">
              <a:extLst>
                <a:ext uri="{FF2B5EF4-FFF2-40B4-BE49-F238E27FC236}">
                  <a16:creationId xmlns:a16="http://schemas.microsoft.com/office/drawing/2014/main" id="{0506B333-B8FA-67C5-C2A8-398C06EB82B5}"/>
                </a:ext>
              </a:extLst>
            </p:cNvPr>
            <p:cNvSpPr/>
            <p:nvPr/>
          </p:nvSpPr>
          <p:spPr>
            <a:xfrm>
              <a:off x="6346925" y="2582425"/>
              <a:ext cx="600" cy="525"/>
            </a:xfrm>
            <a:custGeom>
              <a:avLst/>
              <a:gdLst/>
              <a:ahLst/>
              <a:cxnLst/>
              <a:rect l="l" t="t" r="r" b="b"/>
              <a:pathLst>
                <a:path w="24" h="21" extrusionOk="0">
                  <a:moveTo>
                    <a:pt x="3" y="0"/>
                  </a:moveTo>
                  <a:cubicBezTo>
                    <a:pt x="0" y="0"/>
                    <a:pt x="18" y="21"/>
                    <a:pt x="23" y="21"/>
                  </a:cubicBezTo>
                  <a:cubicBezTo>
                    <a:pt x="23" y="21"/>
                    <a:pt x="24" y="20"/>
                    <a:pt x="24" y="19"/>
                  </a:cubicBezTo>
                  <a:cubicBezTo>
                    <a:pt x="10" y="5"/>
                    <a:pt x="4" y="0"/>
                    <a:pt x="3"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448" name="Google Shape;4967;p60">
              <a:extLst>
                <a:ext uri="{FF2B5EF4-FFF2-40B4-BE49-F238E27FC236}">
                  <a16:creationId xmlns:a16="http://schemas.microsoft.com/office/drawing/2014/main" id="{B11D854B-4CA7-BBEE-05FD-0D4C917B4E64}"/>
                </a:ext>
              </a:extLst>
            </p:cNvPr>
            <p:cNvSpPr/>
            <p:nvPr/>
          </p:nvSpPr>
          <p:spPr>
            <a:xfrm>
              <a:off x="6345725" y="2582000"/>
              <a:ext cx="325" cy="325"/>
            </a:xfrm>
            <a:custGeom>
              <a:avLst/>
              <a:gdLst/>
              <a:ahLst/>
              <a:cxnLst/>
              <a:rect l="l" t="t" r="r" b="b"/>
              <a:pathLst>
                <a:path w="13" h="13" extrusionOk="0">
                  <a:moveTo>
                    <a:pt x="0" y="0"/>
                  </a:moveTo>
                  <a:lnTo>
                    <a:pt x="0" y="12"/>
                  </a:lnTo>
                  <a:cubicBezTo>
                    <a:pt x="12" y="12"/>
                    <a:pt x="12" y="0"/>
                    <a:pt x="0"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449" name="Google Shape;4968;p60">
              <a:extLst>
                <a:ext uri="{FF2B5EF4-FFF2-40B4-BE49-F238E27FC236}">
                  <a16:creationId xmlns:a16="http://schemas.microsoft.com/office/drawing/2014/main" id="{5F173B74-4356-D2D9-8929-4D0AEC824B61}"/>
                </a:ext>
              </a:extLst>
            </p:cNvPr>
            <p:cNvSpPr/>
            <p:nvPr/>
          </p:nvSpPr>
          <p:spPr>
            <a:xfrm>
              <a:off x="6345650" y="2582225"/>
              <a:ext cx="400" cy="700"/>
            </a:xfrm>
            <a:custGeom>
              <a:avLst/>
              <a:gdLst/>
              <a:ahLst/>
              <a:cxnLst/>
              <a:rect l="l" t="t" r="r" b="b"/>
              <a:pathLst>
                <a:path w="16" h="28" extrusionOk="0">
                  <a:moveTo>
                    <a:pt x="2" y="0"/>
                  </a:moveTo>
                  <a:cubicBezTo>
                    <a:pt x="0" y="0"/>
                    <a:pt x="3" y="9"/>
                    <a:pt x="15" y="27"/>
                  </a:cubicBezTo>
                  <a:cubicBezTo>
                    <a:pt x="9" y="9"/>
                    <a:pt x="3" y="0"/>
                    <a:pt x="2"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450" name="Google Shape;4969;p60">
              <a:extLst>
                <a:ext uri="{FF2B5EF4-FFF2-40B4-BE49-F238E27FC236}">
                  <a16:creationId xmlns:a16="http://schemas.microsoft.com/office/drawing/2014/main" id="{5FFD0DE3-DCB1-112B-0018-F47A18829029}"/>
                </a:ext>
              </a:extLst>
            </p:cNvPr>
            <p:cNvSpPr/>
            <p:nvPr/>
          </p:nvSpPr>
          <p:spPr>
            <a:xfrm>
              <a:off x="6344825" y="2582900"/>
              <a:ext cx="925" cy="675"/>
            </a:xfrm>
            <a:custGeom>
              <a:avLst/>
              <a:gdLst/>
              <a:ahLst/>
              <a:cxnLst/>
              <a:rect l="l" t="t" r="r" b="b"/>
              <a:pathLst>
                <a:path w="37" h="27" extrusionOk="0">
                  <a:moveTo>
                    <a:pt x="36" y="0"/>
                  </a:moveTo>
                  <a:lnTo>
                    <a:pt x="36" y="0"/>
                  </a:lnTo>
                  <a:cubicBezTo>
                    <a:pt x="29" y="7"/>
                    <a:pt x="23" y="14"/>
                    <a:pt x="16" y="14"/>
                  </a:cubicBezTo>
                  <a:cubicBezTo>
                    <a:pt x="11" y="14"/>
                    <a:pt x="6" y="10"/>
                    <a:pt x="1" y="0"/>
                  </a:cubicBezTo>
                  <a:lnTo>
                    <a:pt x="1" y="0"/>
                  </a:lnTo>
                  <a:cubicBezTo>
                    <a:pt x="1" y="18"/>
                    <a:pt x="10" y="27"/>
                    <a:pt x="18" y="27"/>
                  </a:cubicBezTo>
                  <a:cubicBezTo>
                    <a:pt x="27" y="27"/>
                    <a:pt x="36" y="18"/>
                    <a:pt x="36"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451" name="Google Shape;4970;p60">
              <a:extLst>
                <a:ext uri="{FF2B5EF4-FFF2-40B4-BE49-F238E27FC236}">
                  <a16:creationId xmlns:a16="http://schemas.microsoft.com/office/drawing/2014/main" id="{580E27DA-6885-C96B-C027-424B403A288D}"/>
                </a:ext>
              </a:extLst>
            </p:cNvPr>
            <p:cNvSpPr/>
            <p:nvPr/>
          </p:nvSpPr>
          <p:spPr>
            <a:xfrm>
              <a:off x="6346625" y="2580200"/>
              <a:ext cx="1325" cy="175"/>
            </a:xfrm>
            <a:custGeom>
              <a:avLst/>
              <a:gdLst/>
              <a:ahLst/>
              <a:cxnLst/>
              <a:rect l="l" t="t" r="r" b="b"/>
              <a:pathLst>
                <a:path w="53" h="7" extrusionOk="0">
                  <a:moveTo>
                    <a:pt x="0" y="1"/>
                  </a:moveTo>
                  <a:cubicBezTo>
                    <a:pt x="32" y="5"/>
                    <a:pt x="45" y="6"/>
                    <a:pt x="48" y="6"/>
                  </a:cubicBezTo>
                  <a:cubicBezTo>
                    <a:pt x="53" y="6"/>
                    <a:pt x="16" y="1"/>
                    <a:pt x="0"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452" name="Google Shape;4971;p60">
              <a:extLst>
                <a:ext uri="{FF2B5EF4-FFF2-40B4-BE49-F238E27FC236}">
                  <a16:creationId xmlns:a16="http://schemas.microsoft.com/office/drawing/2014/main" id="{9D9C2C32-AAEA-3A1E-80F8-C7A3A378C3BD}"/>
                </a:ext>
              </a:extLst>
            </p:cNvPr>
            <p:cNvSpPr/>
            <p:nvPr/>
          </p:nvSpPr>
          <p:spPr>
            <a:xfrm>
              <a:off x="6346325" y="2579625"/>
              <a:ext cx="325" cy="600"/>
            </a:xfrm>
            <a:custGeom>
              <a:avLst/>
              <a:gdLst/>
              <a:ahLst/>
              <a:cxnLst/>
              <a:rect l="l" t="t" r="r" b="b"/>
              <a:pathLst>
                <a:path w="13" h="24" extrusionOk="0">
                  <a:moveTo>
                    <a:pt x="0" y="0"/>
                  </a:moveTo>
                  <a:cubicBezTo>
                    <a:pt x="0" y="12"/>
                    <a:pt x="0" y="12"/>
                    <a:pt x="12" y="24"/>
                  </a:cubicBezTo>
                  <a:lnTo>
                    <a:pt x="0" y="0"/>
                  </a:ln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453" name="Google Shape;4972;p60">
              <a:extLst>
                <a:ext uri="{FF2B5EF4-FFF2-40B4-BE49-F238E27FC236}">
                  <a16:creationId xmlns:a16="http://schemas.microsoft.com/office/drawing/2014/main" id="{6E45FB5B-B882-791E-BBD0-E4317824DCAD}"/>
                </a:ext>
              </a:extLst>
            </p:cNvPr>
            <p:cNvSpPr/>
            <p:nvPr/>
          </p:nvSpPr>
          <p:spPr>
            <a:xfrm>
              <a:off x="6344225" y="2581400"/>
              <a:ext cx="925" cy="1225"/>
            </a:xfrm>
            <a:custGeom>
              <a:avLst/>
              <a:gdLst/>
              <a:ahLst/>
              <a:cxnLst/>
              <a:rect l="l" t="t" r="r" b="b"/>
              <a:pathLst>
                <a:path w="37" h="49" extrusionOk="0">
                  <a:moveTo>
                    <a:pt x="1" y="0"/>
                  </a:moveTo>
                  <a:cubicBezTo>
                    <a:pt x="37" y="48"/>
                    <a:pt x="37" y="48"/>
                    <a:pt x="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454" name="Google Shape;4973;p60">
              <a:extLst>
                <a:ext uri="{FF2B5EF4-FFF2-40B4-BE49-F238E27FC236}">
                  <a16:creationId xmlns:a16="http://schemas.microsoft.com/office/drawing/2014/main" id="{F2A10DD1-E34C-B716-64AF-9A4834A91D4B}"/>
                </a:ext>
              </a:extLst>
            </p:cNvPr>
            <p:cNvSpPr/>
            <p:nvPr/>
          </p:nvSpPr>
          <p:spPr>
            <a:xfrm>
              <a:off x="6348025" y="2578300"/>
              <a:ext cx="1000" cy="575"/>
            </a:xfrm>
            <a:custGeom>
              <a:avLst/>
              <a:gdLst/>
              <a:ahLst/>
              <a:cxnLst/>
              <a:rect l="l" t="t" r="r" b="b"/>
              <a:pathLst>
                <a:path w="40" h="23" extrusionOk="0">
                  <a:moveTo>
                    <a:pt x="4" y="0"/>
                  </a:moveTo>
                  <a:lnTo>
                    <a:pt x="4" y="0"/>
                  </a:lnTo>
                  <a:cubicBezTo>
                    <a:pt x="1" y="0"/>
                    <a:pt x="37" y="22"/>
                    <a:pt x="39" y="22"/>
                  </a:cubicBezTo>
                  <a:cubicBezTo>
                    <a:pt x="40" y="22"/>
                    <a:pt x="34" y="18"/>
                    <a:pt x="16" y="5"/>
                  </a:cubicBezTo>
                  <a:cubicBezTo>
                    <a:pt x="8" y="2"/>
                    <a:pt x="5" y="0"/>
                    <a:pt x="4"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455" name="Google Shape;4974;p60">
              <a:extLst>
                <a:ext uri="{FF2B5EF4-FFF2-40B4-BE49-F238E27FC236}">
                  <a16:creationId xmlns:a16="http://schemas.microsoft.com/office/drawing/2014/main" id="{32C129EE-7E72-F2EA-FAC6-D0A1DB8F06B0}"/>
                </a:ext>
              </a:extLst>
            </p:cNvPr>
            <p:cNvSpPr/>
            <p:nvPr/>
          </p:nvSpPr>
          <p:spPr>
            <a:xfrm>
              <a:off x="6349000" y="2576350"/>
              <a:ext cx="775" cy="950"/>
            </a:xfrm>
            <a:custGeom>
              <a:avLst/>
              <a:gdLst/>
              <a:ahLst/>
              <a:cxnLst/>
              <a:rect l="l" t="t" r="r" b="b"/>
              <a:pathLst>
                <a:path w="31" h="38" extrusionOk="0">
                  <a:moveTo>
                    <a:pt x="0" y="0"/>
                  </a:moveTo>
                  <a:cubicBezTo>
                    <a:pt x="8" y="15"/>
                    <a:pt x="28" y="38"/>
                    <a:pt x="30" y="38"/>
                  </a:cubicBezTo>
                  <a:cubicBezTo>
                    <a:pt x="31" y="38"/>
                    <a:pt x="24" y="28"/>
                    <a:pt x="0"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456" name="Google Shape;4975;p60">
              <a:extLst>
                <a:ext uri="{FF2B5EF4-FFF2-40B4-BE49-F238E27FC236}">
                  <a16:creationId xmlns:a16="http://schemas.microsoft.com/office/drawing/2014/main" id="{023C321B-CC47-B62C-A6E6-4299B7DDBD6B}"/>
                </a:ext>
              </a:extLst>
            </p:cNvPr>
            <p:cNvSpPr/>
            <p:nvPr/>
          </p:nvSpPr>
          <p:spPr>
            <a:xfrm>
              <a:off x="6345725" y="2578725"/>
              <a:ext cx="1800" cy="25"/>
            </a:xfrm>
            <a:custGeom>
              <a:avLst/>
              <a:gdLst/>
              <a:ahLst/>
              <a:cxnLst/>
              <a:rect l="l" t="t" r="r" b="b"/>
              <a:pathLst>
                <a:path w="72" h="1" extrusionOk="0">
                  <a:moveTo>
                    <a:pt x="72" y="0"/>
                  </a:moveTo>
                  <a:cubicBezTo>
                    <a:pt x="0" y="0"/>
                    <a:pt x="72" y="0"/>
                    <a:pt x="72"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457" name="Google Shape;4976;p60">
              <a:extLst>
                <a:ext uri="{FF2B5EF4-FFF2-40B4-BE49-F238E27FC236}">
                  <a16:creationId xmlns:a16="http://schemas.microsoft.com/office/drawing/2014/main" id="{6F14D11B-2527-AA87-3363-7BE9F6A744AA}"/>
                </a:ext>
              </a:extLst>
            </p:cNvPr>
            <p:cNvSpPr/>
            <p:nvPr/>
          </p:nvSpPr>
          <p:spPr>
            <a:xfrm>
              <a:off x="6346900" y="2577525"/>
              <a:ext cx="325" cy="925"/>
            </a:xfrm>
            <a:custGeom>
              <a:avLst/>
              <a:gdLst/>
              <a:ahLst/>
              <a:cxnLst/>
              <a:rect l="l" t="t" r="r" b="b"/>
              <a:pathLst>
                <a:path w="13" h="37" extrusionOk="0">
                  <a:moveTo>
                    <a:pt x="1" y="36"/>
                  </a:moveTo>
                  <a:cubicBezTo>
                    <a:pt x="1" y="36"/>
                    <a:pt x="13" y="1"/>
                    <a:pt x="1" y="36"/>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458" name="Google Shape;4977;p60">
              <a:extLst>
                <a:ext uri="{FF2B5EF4-FFF2-40B4-BE49-F238E27FC236}">
                  <a16:creationId xmlns:a16="http://schemas.microsoft.com/office/drawing/2014/main" id="{0743B28D-DEDA-D948-8A04-CF03CCA9D822}"/>
                </a:ext>
              </a:extLst>
            </p:cNvPr>
            <p:cNvSpPr/>
            <p:nvPr/>
          </p:nvSpPr>
          <p:spPr>
            <a:xfrm>
              <a:off x="6343925" y="2579700"/>
              <a:ext cx="1525" cy="825"/>
            </a:xfrm>
            <a:custGeom>
              <a:avLst/>
              <a:gdLst/>
              <a:ahLst/>
              <a:cxnLst/>
              <a:rect l="l" t="t" r="r" b="b"/>
              <a:pathLst>
                <a:path w="61" h="33" extrusionOk="0">
                  <a:moveTo>
                    <a:pt x="23" y="1"/>
                  </a:moveTo>
                  <a:cubicBezTo>
                    <a:pt x="17" y="1"/>
                    <a:pt x="10" y="3"/>
                    <a:pt x="1" y="9"/>
                  </a:cubicBezTo>
                  <a:cubicBezTo>
                    <a:pt x="13" y="21"/>
                    <a:pt x="37" y="9"/>
                    <a:pt x="60" y="33"/>
                  </a:cubicBezTo>
                  <a:cubicBezTo>
                    <a:pt x="51" y="24"/>
                    <a:pt x="42" y="1"/>
                    <a:pt x="23"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459" name="Google Shape;4978;p60">
              <a:extLst>
                <a:ext uri="{FF2B5EF4-FFF2-40B4-BE49-F238E27FC236}">
                  <a16:creationId xmlns:a16="http://schemas.microsoft.com/office/drawing/2014/main" id="{C45D48D1-6B50-94CA-3422-1F884322FC09}"/>
                </a:ext>
              </a:extLst>
            </p:cNvPr>
            <p:cNvSpPr/>
            <p:nvPr/>
          </p:nvSpPr>
          <p:spPr>
            <a:xfrm>
              <a:off x="6345500" y="2578875"/>
              <a:ext cx="550" cy="475"/>
            </a:xfrm>
            <a:custGeom>
              <a:avLst/>
              <a:gdLst/>
              <a:ahLst/>
              <a:cxnLst/>
              <a:rect l="l" t="t" r="r" b="b"/>
              <a:pathLst>
                <a:path w="22" h="19" extrusionOk="0">
                  <a:moveTo>
                    <a:pt x="3" y="0"/>
                  </a:moveTo>
                  <a:cubicBezTo>
                    <a:pt x="0" y="0"/>
                    <a:pt x="3" y="6"/>
                    <a:pt x="21" y="18"/>
                  </a:cubicBezTo>
                  <a:cubicBezTo>
                    <a:pt x="15" y="6"/>
                    <a:pt x="6" y="0"/>
                    <a:pt x="3"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460" name="Google Shape;4979;p60">
              <a:extLst>
                <a:ext uri="{FF2B5EF4-FFF2-40B4-BE49-F238E27FC236}">
                  <a16:creationId xmlns:a16="http://schemas.microsoft.com/office/drawing/2014/main" id="{F93F7AF2-7074-AA84-8D01-BFA1BBCD7193}"/>
                </a:ext>
              </a:extLst>
            </p:cNvPr>
            <p:cNvSpPr/>
            <p:nvPr/>
          </p:nvSpPr>
          <p:spPr>
            <a:xfrm>
              <a:off x="6347025" y="2575900"/>
              <a:ext cx="800" cy="750"/>
            </a:xfrm>
            <a:custGeom>
              <a:avLst/>
              <a:gdLst/>
              <a:ahLst/>
              <a:cxnLst/>
              <a:rect l="l" t="t" r="r" b="b"/>
              <a:pathLst>
                <a:path w="32" h="30" extrusionOk="0">
                  <a:moveTo>
                    <a:pt x="4" y="0"/>
                  </a:moveTo>
                  <a:lnTo>
                    <a:pt x="4" y="0"/>
                  </a:lnTo>
                  <a:cubicBezTo>
                    <a:pt x="1" y="0"/>
                    <a:pt x="12" y="18"/>
                    <a:pt x="20" y="18"/>
                  </a:cubicBezTo>
                  <a:cubicBezTo>
                    <a:pt x="20" y="30"/>
                    <a:pt x="20" y="30"/>
                    <a:pt x="32" y="30"/>
                  </a:cubicBezTo>
                  <a:cubicBezTo>
                    <a:pt x="13" y="7"/>
                    <a:pt x="6" y="0"/>
                    <a:pt x="4"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461" name="Google Shape;4980;p60">
              <a:extLst>
                <a:ext uri="{FF2B5EF4-FFF2-40B4-BE49-F238E27FC236}">
                  <a16:creationId xmlns:a16="http://schemas.microsoft.com/office/drawing/2014/main" id="{6DCF726B-E9F8-2F01-2A1A-9CDC10A18F8D}"/>
                </a:ext>
              </a:extLst>
            </p:cNvPr>
            <p:cNvSpPr/>
            <p:nvPr/>
          </p:nvSpPr>
          <p:spPr>
            <a:xfrm>
              <a:off x="6346625" y="2575750"/>
              <a:ext cx="300" cy="1200"/>
            </a:xfrm>
            <a:custGeom>
              <a:avLst/>
              <a:gdLst/>
              <a:ahLst/>
              <a:cxnLst/>
              <a:rect l="l" t="t" r="r" b="b"/>
              <a:pathLst>
                <a:path w="12" h="48" extrusionOk="0">
                  <a:moveTo>
                    <a:pt x="12" y="48"/>
                  </a:moveTo>
                  <a:cubicBezTo>
                    <a:pt x="0" y="0"/>
                    <a:pt x="12" y="48"/>
                    <a:pt x="12" y="48"/>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462" name="Google Shape;4981;p60">
              <a:extLst>
                <a:ext uri="{FF2B5EF4-FFF2-40B4-BE49-F238E27FC236}">
                  <a16:creationId xmlns:a16="http://schemas.microsoft.com/office/drawing/2014/main" id="{0BF181DC-CF9B-3776-9752-8CE35B13C83A}"/>
                </a:ext>
              </a:extLst>
            </p:cNvPr>
            <p:cNvSpPr/>
            <p:nvPr/>
          </p:nvSpPr>
          <p:spPr>
            <a:xfrm>
              <a:off x="6347800" y="2575150"/>
              <a:ext cx="925" cy="325"/>
            </a:xfrm>
            <a:custGeom>
              <a:avLst/>
              <a:gdLst/>
              <a:ahLst/>
              <a:cxnLst/>
              <a:rect l="l" t="t" r="r" b="b"/>
              <a:pathLst>
                <a:path w="37" h="13" extrusionOk="0">
                  <a:moveTo>
                    <a:pt x="25" y="0"/>
                  </a:moveTo>
                  <a:lnTo>
                    <a:pt x="25" y="0"/>
                  </a:lnTo>
                  <a:cubicBezTo>
                    <a:pt x="25" y="0"/>
                    <a:pt x="13" y="0"/>
                    <a:pt x="1" y="12"/>
                  </a:cubicBezTo>
                  <a:cubicBezTo>
                    <a:pt x="13" y="12"/>
                    <a:pt x="36" y="0"/>
                    <a:pt x="25"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463" name="Google Shape;4982;p60">
              <a:extLst>
                <a:ext uri="{FF2B5EF4-FFF2-40B4-BE49-F238E27FC236}">
                  <a16:creationId xmlns:a16="http://schemas.microsoft.com/office/drawing/2014/main" id="{B963E6AD-7A21-A10C-BF3F-D0F9F26884D9}"/>
                </a:ext>
              </a:extLst>
            </p:cNvPr>
            <p:cNvSpPr/>
            <p:nvPr/>
          </p:nvSpPr>
          <p:spPr>
            <a:xfrm>
              <a:off x="6347500" y="2577525"/>
              <a:ext cx="25" cy="25"/>
            </a:xfrm>
            <a:custGeom>
              <a:avLst/>
              <a:gdLst/>
              <a:ahLst/>
              <a:cxnLst/>
              <a:rect l="l" t="t" r="r" b="b"/>
              <a:pathLst>
                <a:path w="1" h="1" extrusionOk="0">
                  <a:moveTo>
                    <a:pt x="1" y="1"/>
                  </a:moveTo>
                  <a:lnTo>
                    <a:pt x="1" y="1"/>
                  </a:lnTo>
                  <a:cubicBezTo>
                    <a:pt x="1" y="1"/>
                    <a:pt x="1" y="1"/>
                    <a:pt x="1"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464" name="Google Shape;4983;p60">
              <a:extLst>
                <a:ext uri="{FF2B5EF4-FFF2-40B4-BE49-F238E27FC236}">
                  <a16:creationId xmlns:a16="http://schemas.microsoft.com/office/drawing/2014/main" id="{04ABC417-8ED5-2097-4907-ACFFC13AD6CD}"/>
                </a:ext>
              </a:extLst>
            </p:cNvPr>
            <p:cNvSpPr/>
            <p:nvPr/>
          </p:nvSpPr>
          <p:spPr>
            <a:xfrm>
              <a:off x="6346975" y="2577000"/>
              <a:ext cx="550" cy="550"/>
            </a:xfrm>
            <a:custGeom>
              <a:avLst/>
              <a:gdLst/>
              <a:ahLst/>
              <a:cxnLst/>
              <a:rect l="l" t="t" r="r" b="b"/>
              <a:pathLst>
                <a:path w="22" h="22" extrusionOk="0">
                  <a:moveTo>
                    <a:pt x="6" y="1"/>
                  </a:moveTo>
                  <a:lnTo>
                    <a:pt x="6" y="1"/>
                  </a:lnTo>
                  <a:cubicBezTo>
                    <a:pt x="1" y="1"/>
                    <a:pt x="6" y="22"/>
                    <a:pt x="22" y="22"/>
                  </a:cubicBezTo>
                  <a:cubicBezTo>
                    <a:pt x="14" y="6"/>
                    <a:pt x="9" y="1"/>
                    <a:pt x="6"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465" name="Google Shape;4984;p60">
              <a:extLst>
                <a:ext uri="{FF2B5EF4-FFF2-40B4-BE49-F238E27FC236}">
                  <a16:creationId xmlns:a16="http://schemas.microsoft.com/office/drawing/2014/main" id="{BB0DB9F3-7F25-529E-7F27-2CDB6FBE08A6}"/>
                </a:ext>
              </a:extLst>
            </p:cNvPr>
            <p:cNvSpPr/>
            <p:nvPr/>
          </p:nvSpPr>
          <p:spPr>
            <a:xfrm>
              <a:off x="6343925" y="2570675"/>
              <a:ext cx="4200" cy="2525"/>
            </a:xfrm>
            <a:custGeom>
              <a:avLst/>
              <a:gdLst/>
              <a:ahLst/>
              <a:cxnLst/>
              <a:rect l="l" t="t" r="r" b="b"/>
              <a:pathLst>
                <a:path w="168" h="101" extrusionOk="0">
                  <a:moveTo>
                    <a:pt x="1" y="1"/>
                  </a:moveTo>
                  <a:cubicBezTo>
                    <a:pt x="1" y="1"/>
                    <a:pt x="13" y="60"/>
                    <a:pt x="1" y="60"/>
                  </a:cubicBezTo>
                  <a:cubicBezTo>
                    <a:pt x="1" y="72"/>
                    <a:pt x="13" y="72"/>
                    <a:pt x="13" y="72"/>
                  </a:cubicBezTo>
                  <a:cubicBezTo>
                    <a:pt x="48" y="90"/>
                    <a:pt x="83" y="101"/>
                    <a:pt x="122" y="101"/>
                  </a:cubicBezTo>
                  <a:cubicBezTo>
                    <a:pt x="137" y="101"/>
                    <a:pt x="152" y="99"/>
                    <a:pt x="168" y="96"/>
                  </a:cubicBezTo>
                  <a:cubicBezTo>
                    <a:pt x="168" y="96"/>
                    <a:pt x="99" y="81"/>
                    <a:pt x="72" y="81"/>
                  </a:cubicBezTo>
                  <a:cubicBezTo>
                    <a:pt x="65" y="81"/>
                    <a:pt x="60" y="82"/>
                    <a:pt x="60" y="84"/>
                  </a:cubicBezTo>
                  <a:cubicBezTo>
                    <a:pt x="60" y="60"/>
                    <a:pt x="72" y="48"/>
                    <a:pt x="96" y="48"/>
                  </a:cubicBezTo>
                  <a:cubicBezTo>
                    <a:pt x="60" y="37"/>
                    <a:pt x="37" y="13"/>
                    <a:pt x="1"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466" name="Google Shape;4985;p60">
              <a:extLst>
                <a:ext uri="{FF2B5EF4-FFF2-40B4-BE49-F238E27FC236}">
                  <a16:creationId xmlns:a16="http://schemas.microsoft.com/office/drawing/2014/main" id="{88E744DA-089E-168C-18FD-58F7E7E9EE33}"/>
                </a:ext>
              </a:extLst>
            </p:cNvPr>
            <p:cNvSpPr/>
            <p:nvPr/>
          </p:nvSpPr>
          <p:spPr>
            <a:xfrm>
              <a:off x="6347800" y="2573500"/>
              <a:ext cx="850" cy="475"/>
            </a:xfrm>
            <a:custGeom>
              <a:avLst/>
              <a:gdLst/>
              <a:ahLst/>
              <a:cxnLst/>
              <a:rect l="l" t="t" r="r" b="b"/>
              <a:pathLst>
                <a:path w="34" h="19" extrusionOk="0">
                  <a:moveTo>
                    <a:pt x="32" y="1"/>
                  </a:moveTo>
                  <a:cubicBezTo>
                    <a:pt x="30" y="1"/>
                    <a:pt x="19" y="7"/>
                    <a:pt x="1" y="19"/>
                  </a:cubicBezTo>
                  <a:cubicBezTo>
                    <a:pt x="25" y="7"/>
                    <a:pt x="33" y="1"/>
                    <a:pt x="32"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467" name="Google Shape;4986;p60">
              <a:extLst>
                <a:ext uri="{FF2B5EF4-FFF2-40B4-BE49-F238E27FC236}">
                  <a16:creationId xmlns:a16="http://schemas.microsoft.com/office/drawing/2014/main" id="{395B5B62-197A-FA24-2713-A25AB750899D}"/>
                </a:ext>
              </a:extLst>
            </p:cNvPr>
            <p:cNvSpPr/>
            <p:nvPr/>
          </p:nvSpPr>
          <p:spPr>
            <a:xfrm>
              <a:off x="6345500" y="2574250"/>
              <a:ext cx="2475" cy="1175"/>
            </a:xfrm>
            <a:custGeom>
              <a:avLst/>
              <a:gdLst/>
              <a:ahLst/>
              <a:cxnLst/>
              <a:rect l="l" t="t" r="r" b="b"/>
              <a:pathLst>
                <a:path w="99" h="47" extrusionOk="0">
                  <a:moveTo>
                    <a:pt x="9" y="1"/>
                  </a:moveTo>
                  <a:cubicBezTo>
                    <a:pt x="1" y="26"/>
                    <a:pt x="73" y="46"/>
                    <a:pt x="91" y="46"/>
                  </a:cubicBezTo>
                  <a:cubicBezTo>
                    <a:pt x="98" y="46"/>
                    <a:pt x="97" y="43"/>
                    <a:pt x="81" y="36"/>
                  </a:cubicBezTo>
                  <a:cubicBezTo>
                    <a:pt x="93" y="25"/>
                    <a:pt x="93" y="1"/>
                    <a:pt x="9"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468" name="Google Shape;4987;p60">
              <a:extLst>
                <a:ext uri="{FF2B5EF4-FFF2-40B4-BE49-F238E27FC236}">
                  <a16:creationId xmlns:a16="http://schemas.microsoft.com/office/drawing/2014/main" id="{AE712FB6-D09C-1D36-B6FF-7F157FFE633C}"/>
                </a:ext>
              </a:extLst>
            </p:cNvPr>
            <p:cNvSpPr/>
            <p:nvPr/>
          </p:nvSpPr>
          <p:spPr>
            <a:xfrm>
              <a:off x="6342725" y="2578350"/>
              <a:ext cx="3675" cy="1025"/>
            </a:xfrm>
            <a:custGeom>
              <a:avLst/>
              <a:gdLst/>
              <a:ahLst/>
              <a:cxnLst/>
              <a:rect l="l" t="t" r="r" b="b"/>
              <a:pathLst>
                <a:path w="147" h="41" extrusionOk="0">
                  <a:moveTo>
                    <a:pt x="87" y="0"/>
                  </a:moveTo>
                  <a:cubicBezTo>
                    <a:pt x="73" y="0"/>
                    <a:pt x="50" y="1"/>
                    <a:pt x="13" y="3"/>
                  </a:cubicBezTo>
                  <a:cubicBezTo>
                    <a:pt x="13" y="12"/>
                    <a:pt x="0" y="40"/>
                    <a:pt x="12" y="40"/>
                  </a:cubicBezTo>
                  <a:cubicBezTo>
                    <a:pt x="17" y="40"/>
                    <a:pt x="24" y="37"/>
                    <a:pt x="37" y="27"/>
                  </a:cubicBezTo>
                  <a:cubicBezTo>
                    <a:pt x="37" y="18"/>
                    <a:pt x="146" y="0"/>
                    <a:pt x="87"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469" name="Google Shape;4988;p60">
              <a:extLst>
                <a:ext uri="{FF2B5EF4-FFF2-40B4-BE49-F238E27FC236}">
                  <a16:creationId xmlns:a16="http://schemas.microsoft.com/office/drawing/2014/main" id="{ECCB66DB-24F0-2EEC-8F09-C8E58B840A3A}"/>
                </a:ext>
              </a:extLst>
            </p:cNvPr>
            <p:cNvSpPr/>
            <p:nvPr/>
          </p:nvSpPr>
          <p:spPr>
            <a:xfrm>
              <a:off x="6348300" y="2573075"/>
              <a:ext cx="1800" cy="150"/>
            </a:xfrm>
            <a:custGeom>
              <a:avLst/>
              <a:gdLst/>
              <a:ahLst/>
              <a:cxnLst/>
              <a:rect l="l" t="t" r="r" b="b"/>
              <a:pathLst>
                <a:path w="72" h="6" extrusionOk="0">
                  <a:moveTo>
                    <a:pt x="16" y="0"/>
                  </a:moveTo>
                  <a:cubicBezTo>
                    <a:pt x="1" y="4"/>
                    <a:pt x="5" y="5"/>
                    <a:pt x="14" y="5"/>
                  </a:cubicBezTo>
                  <a:cubicBezTo>
                    <a:pt x="32" y="5"/>
                    <a:pt x="72" y="0"/>
                    <a:pt x="16"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470" name="Google Shape;4989;p60">
              <a:extLst>
                <a:ext uri="{FF2B5EF4-FFF2-40B4-BE49-F238E27FC236}">
                  <a16:creationId xmlns:a16="http://schemas.microsoft.com/office/drawing/2014/main" id="{3AC7948B-77CE-A642-249D-727FE743C874}"/>
                </a:ext>
              </a:extLst>
            </p:cNvPr>
            <p:cNvSpPr/>
            <p:nvPr/>
          </p:nvSpPr>
          <p:spPr>
            <a:xfrm>
              <a:off x="6349000" y="2571875"/>
              <a:ext cx="325" cy="1225"/>
            </a:xfrm>
            <a:custGeom>
              <a:avLst/>
              <a:gdLst/>
              <a:ahLst/>
              <a:cxnLst/>
              <a:rect l="l" t="t" r="r" b="b"/>
              <a:pathLst>
                <a:path w="13" h="49" extrusionOk="0">
                  <a:moveTo>
                    <a:pt x="0" y="0"/>
                  </a:moveTo>
                  <a:cubicBezTo>
                    <a:pt x="0" y="0"/>
                    <a:pt x="12" y="48"/>
                    <a:pt x="0"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471" name="Google Shape;4990;p60">
              <a:extLst>
                <a:ext uri="{FF2B5EF4-FFF2-40B4-BE49-F238E27FC236}">
                  <a16:creationId xmlns:a16="http://schemas.microsoft.com/office/drawing/2014/main" id="{4062E7DC-16B9-AE0E-7FDE-BEC2B2B64B51}"/>
                </a:ext>
              </a:extLst>
            </p:cNvPr>
            <p:cNvSpPr/>
            <p:nvPr/>
          </p:nvSpPr>
          <p:spPr>
            <a:xfrm>
              <a:off x="6355500" y="2546875"/>
              <a:ext cx="950" cy="275"/>
            </a:xfrm>
            <a:custGeom>
              <a:avLst/>
              <a:gdLst/>
              <a:ahLst/>
              <a:cxnLst/>
              <a:rect l="l" t="t" r="r" b="b"/>
              <a:pathLst>
                <a:path w="38" h="11" extrusionOk="0">
                  <a:moveTo>
                    <a:pt x="38" y="0"/>
                  </a:moveTo>
                  <a:cubicBezTo>
                    <a:pt x="30" y="0"/>
                    <a:pt x="1" y="11"/>
                    <a:pt x="4" y="11"/>
                  </a:cubicBezTo>
                  <a:cubicBezTo>
                    <a:pt x="5" y="11"/>
                    <a:pt x="14" y="8"/>
                    <a:pt x="38"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472" name="Google Shape;4991;p60">
              <a:extLst>
                <a:ext uri="{FF2B5EF4-FFF2-40B4-BE49-F238E27FC236}">
                  <a16:creationId xmlns:a16="http://schemas.microsoft.com/office/drawing/2014/main" id="{89FFEA69-C30C-F2A1-57B7-2A701F26816B}"/>
                </a:ext>
              </a:extLst>
            </p:cNvPr>
            <p:cNvSpPr/>
            <p:nvPr/>
          </p:nvSpPr>
          <p:spPr>
            <a:xfrm>
              <a:off x="6356425" y="2546875"/>
              <a:ext cx="925" cy="325"/>
            </a:xfrm>
            <a:custGeom>
              <a:avLst/>
              <a:gdLst/>
              <a:ahLst/>
              <a:cxnLst/>
              <a:rect l="l" t="t" r="r" b="b"/>
              <a:pathLst>
                <a:path w="37" h="13" extrusionOk="0">
                  <a:moveTo>
                    <a:pt x="1" y="0"/>
                  </a:moveTo>
                  <a:cubicBezTo>
                    <a:pt x="1" y="0"/>
                    <a:pt x="37" y="12"/>
                    <a:pt x="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473" name="Google Shape;4992;p60">
              <a:extLst>
                <a:ext uri="{FF2B5EF4-FFF2-40B4-BE49-F238E27FC236}">
                  <a16:creationId xmlns:a16="http://schemas.microsoft.com/office/drawing/2014/main" id="{F0E78F1C-6ECA-EF58-D5F1-EC478FDB8877}"/>
                </a:ext>
              </a:extLst>
            </p:cNvPr>
            <p:cNvSpPr/>
            <p:nvPr/>
          </p:nvSpPr>
          <p:spPr>
            <a:xfrm>
              <a:off x="6355550" y="2529175"/>
              <a:ext cx="650" cy="575"/>
            </a:xfrm>
            <a:custGeom>
              <a:avLst/>
              <a:gdLst/>
              <a:ahLst/>
              <a:cxnLst/>
              <a:rect l="l" t="t" r="r" b="b"/>
              <a:pathLst>
                <a:path w="26" h="23" extrusionOk="0">
                  <a:moveTo>
                    <a:pt x="3" y="1"/>
                  </a:moveTo>
                  <a:cubicBezTo>
                    <a:pt x="1" y="1"/>
                    <a:pt x="0" y="2"/>
                    <a:pt x="0" y="6"/>
                  </a:cubicBezTo>
                  <a:cubicBezTo>
                    <a:pt x="13" y="18"/>
                    <a:pt x="19" y="23"/>
                    <a:pt x="21" y="23"/>
                  </a:cubicBezTo>
                  <a:cubicBezTo>
                    <a:pt x="25" y="23"/>
                    <a:pt x="10" y="1"/>
                    <a:pt x="3"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474" name="Google Shape;4993;p60">
              <a:extLst>
                <a:ext uri="{FF2B5EF4-FFF2-40B4-BE49-F238E27FC236}">
                  <a16:creationId xmlns:a16="http://schemas.microsoft.com/office/drawing/2014/main" id="{02846991-CDCD-2BA8-8DA1-F41D4090A478}"/>
                </a:ext>
              </a:extLst>
            </p:cNvPr>
            <p:cNvSpPr/>
            <p:nvPr/>
          </p:nvSpPr>
          <p:spPr>
            <a:xfrm>
              <a:off x="6349900" y="2568600"/>
              <a:ext cx="300" cy="25"/>
            </a:xfrm>
            <a:custGeom>
              <a:avLst/>
              <a:gdLst/>
              <a:ahLst/>
              <a:cxnLst/>
              <a:rect l="l" t="t" r="r" b="b"/>
              <a:pathLst>
                <a:path w="12" h="1" extrusionOk="0">
                  <a:moveTo>
                    <a:pt x="12" y="1"/>
                  </a:moveTo>
                  <a:cubicBezTo>
                    <a:pt x="12" y="1"/>
                    <a:pt x="12" y="1"/>
                    <a:pt x="0" y="1"/>
                  </a:cubicBezTo>
                  <a:cubicBezTo>
                    <a:pt x="12" y="1"/>
                    <a:pt x="12" y="1"/>
                    <a:pt x="12"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475" name="Google Shape;4994;p60">
              <a:extLst>
                <a:ext uri="{FF2B5EF4-FFF2-40B4-BE49-F238E27FC236}">
                  <a16:creationId xmlns:a16="http://schemas.microsoft.com/office/drawing/2014/main" id="{5F5E4015-03ED-773F-5053-00D3EE43DDF1}"/>
                </a:ext>
              </a:extLst>
            </p:cNvPr>
            <p:cNvSpPr/>
            <p:nvPr/>
          </p:nvSpPr>
          <p:spPr>
            <a:xfrm>
              <a:off x="6350175" y="2567700"/>
              <a:ext cx="325" cy="625"/>
            </a:xfrm>
            <a:custGeom>
              <a:avLst/>
              <a:gdLst/>
              <a:ahLst/>
              <a:cxnLst/>
              <a:rect l="l" t="t" r="r" b="b"/>
              <a:pathLst>
                <a:path w="13" h="25" extrusionOk="0">
                  <a:moveTo>
                    <a:pt x="1" y="25"/>
                  </a:moveTo>
                  <a:cubicBezTo>
                    <a:pt x="1" y="25"/>
                    <a:pt x="13" y="1"/>
                    <a:pt x="1" y="25"/>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476" name="Google Shape;4995;p60">
              <a:extLst>
                <a:ext uri="{FF2B5EF4-FFF2-40B4-BE49-F238E27FC236}">
                  <a16:creationId xmlns:a16="http://schemas.microsoft.com/office/drawing/2014/main" id="{031B2A89-5AA4-F734-004D-D5EE0E0A8DD1}"/>
                </a:ext>
              </a:extLst>
            </p:cNvPr>
            <p:cNvSpPr/>
            <p:nvPr/>
          </p:nvSpPr>
          <p:spPr>
            <a:xfrm>
              <a:off x="6364175" y="2488825"/>
              <a:ext cx="325" cy="325"/>
            </a:xfrm>
            <a:custGeom>
              <a:avLst/>
              <a:gdLst/>
              <a:ahLst/>
              <a:cxnLst/>
              <a:rect l="l" t="t" r="r" b="b"/>
              <a:pathLst>
                <a:path w="13" h="13" extrusionOk="0">
                  <a:moveTo>
                    <a:pt x="12" y="13"/>
                  </a:moveTo>
                  <a:cubicBezTo>
                    <a:pt x="1" y="1"/>
                    <a:pt x="1" y="1"/>
                    <a:pt x="12" y="13"/>
                  </a:cubicBezTo>
                  <a:cubicBezTo>
                    <a:pt x="12" y="13"/>
                    <a:pt x="12" y="13"/>
                    <a:pt x="12" y="13"/>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477" name="Google Shape;4996;p60">
              <a:extLst>
                <a:ext uri="{FF2B5EF4-FFF2-40B4-BE49-F238E27FC236}">
                  <a16:creationId xmlns:a16="http://schemas.microsoft.com/office/drawing/2014/main" id="{D597160C-A9B5-1C19-96C9-1759EC6D4590}"/>
                </a:ext>
              </a:extLst>
            </p:cNvPr>
            <p:cNvSpPr/>
            <p:nvPr/>
          </p:nvSpPr>
          <p:spPr>
            <a:xfrm>
              <a:off x="6348700" y="2538825"/>
              <a:ext cx="2700" cy="1225"/>
            </a:xfrm>
            <a:custGeom>
              <a:avLst/>
              <a:gdLst/>
              <a:ahLst/>
              <a:cxnLst/>
              <a:rect l="l" t="t" r="r" b="b"/>
              <a:pathLst>
                <a:path w="108" h="49" extrusionOk="0">
                  <a:moveTo>
                    <a:pt x="0" y="1"/>
                  </a:moveTo>
                  <a:cubicBezTo>
                    <a:pt x="48" y="25"/>
                    <a:pt x="36" y="49"/>
                    <a:pt x="108" y="49"/>
                  </a:cubicBezTo>
                  <a:cubicBezTo>
                    <a:pt x="72" y="25"/>
                    <a:pt x="36" y="13"/>
                    <a:pt x="0"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478" name="Google Shape;4997;p60">
              <a:extLst>
                <a:ext uri="{FF2B5EF4-FFF2-40B4-BE49-F238E27FC236}">
                  <a16:creationId xmlns:a16="http://schemas.microsoft.com/office/drawing/2014/main" id="{63C0E9DF-41C5-01BA-6210-0402EA0F78BE}"/>
                </a:ext>
              </a:extLst>
            </p:cNvPr>
            <p:cNvSpPr/>
            <p:nvPr/>
          </p:nvSpPr>
          <p:spPr>
            <a:xfrm>
              <a:off x="6362400" y="2491500"/>
              <a:ext cx="600" cy="625"/>
            </a:xfrm>
            <a:custGeom>
              <a:avLst/>
              <a:gdLst/>
              <a:ahLst/>
              <a:cxnLst/>
              <a:rect l="l" t="t" r="r" b="b"/>
              <a:pathLst>
                <a:path w="24" h="25" extrusionOk="0">
                  <a:moveTo>
                    <a:pt x="12" y="1"/>
                  </a:moveTo>
                  <a:cubicBezTo>
                    <a:pt x="0" y="1"/>
                    <a:pt x="12" y="25"/>
                    <a:pt x="12" y="25"/>
                  </a:cubicBezTo>
                  <a:cubicBezTo>
                    <a:pt x="24" y="25"/>
                    <a:pt x="24" y="13"/>
                    <a:pt x="12"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479" name="Google Shape;4998;p60">
              <a:extLst>
                <a:ext uri="{FF2B5EF4-FFF2-40B4-BE49-F238E27FC236}">
                  <a16:creationId xmlns:a16="http://schemas.microsoft.com/office/drawing/2014/main" id="{A1BDE97E-F2FC-C9B0-1C0D-0CC4D8F477FA}"/>
                </a:ext>
              </a:extLst>
            </p:cNvPr>
            <p:cNvSpPr/>
            <p:nvPr/>
          </p:nvSpPr>
          <p:spPr>
            <a:xfrm>
              <a:off x="6344325" y="2460700"/>
              <a:ext cx="34750" cy="110900"/>
            </a:xfrm>
            <a:custGeom>
              <a:avLst/>
              <a:gdLst/>
              <a:ahLst/>
              <a:cxnLst/>
              <a:rect l="l" t="t" r="r" b="b"/>
              <a:pathLst>
                <a:path w="1390" h="4436" extrusionOk="0">
                  <a:moveTo>
                    <a:pt x="1001" y="296"/>
                  </a:moveTo>
                  <a:cubicBezTo>
                    <a:pt x="995" y="297"/>
                    <a:pt x="989" y="300"/>
                    <a:pt x="985" y="304"/>
                  </a:cubicBezTo>
                  <a:cubicBezTo>
                    <a:pt x="991" y="302"/>
                    <a:pt x="996" y="299"/>
                    <a:pt x="1001" y="296"/>
                  </a:cubicBezTo>
                  <a:close/>
                  <a:moveTo>
                    <a:pt x="914" y="411"/>
                  </a:moveTo>
                  <a:cubicBezTo>
                    <a:pt x="914" y="422"/>
                    <a:pt x="916" y="429"/>
                    <a:pt x="920" y="434"/>
                  </a:cubicBezTo>
                  <a:lnTo>
                    <a:pt x="920" y="434"/>
                  </a:lnTo>
                  <a:cubicBezTo>
                    <a:pt x="919" y="420"/>
                    <a:pt x="917" y="411"/>
                    <a:pt x="914" y="411"/>
                  </a:cubicBezTo>
                  <a:close/>
                  <a:moveTo>
                    <a:pt x="803" y="965"/>
                  </a:moveTo>
                  <a:cubicBezTo>
                    <a:pt x="798" y="967"/>
                    <a:pt x="795" y="969"/>
                    <a:pt x="795" y="971"/>
                  </a:cubicBezTo>
                  <a:cubicBezTo>
                    <a:pt x="797" y="971"/>
                    <a:pt x="800" y="969"/>
                    <a:pt x="803" y="965"/>
                  </a:cubicBezTo>
                  <a:close/>
                  <a:moveTo>
                    <a:pt x="682" y="1231"/>
                  </a:moveTo>
                  <a:lnTo>
                    <a:pt x="682" y="1231"/>
                  </a:lnTo>
                  <a:cubicBezTo>
                    <a:pt x="676" y="1234"/>
                    <a:pt x="670" y="1239"/>
                    <a:pt x="664" y="1245"/>
                  </a:cubicBezTo>
                  <a:cubicBezTo>
                    <a:pt x="671" y="1241"/>
                    <a:pt x="677" y="1236"/>
                    <a:pt x="682" y="1231"/>
                  </a:cubicBezTo>
                  <a:close/>
                  <a:moveTo>
                    <a:pt x="497" y="1697"/>
                  </a:moveTo>
                  <a:cubicBezTo>
                    <a:pt x="497" y="1721"/>
                    <a:pt x="509" y="1709"/>
                    <a:pt x="533" y="1721"/>
                  </a:cubicBezTo>
                  <a:lnTo>
                    <a:pt x="497" y="1697"/>
                  </a:lnTo>
                  <a:close/>
                  <a:moveTo>
                    <a:pt x="437" y="2054"/>
                  </a:moveTo>
                  <a:cubicBezTo>
                    <a:pt x="461" y="2066"/>
                    <a:pt x="461" y="2066"/>
                    <a:pt x="473" y="2066"/>
                  </a:cubicBezTo>
                  <a:cubicBezTo>
                    <a:pt x="461" y="2066"/>
                    <a:pt x="438" y="2055"/>
                    <a:pt x="437" y="2054"/>
                  </a:cubicBezTo>
                  <a:close/>
                  <a:moveTo>
                    <a:pt x="375" y="2232"/>
                  </a:moveTo>
                  <a:cubicBezTo>
                    <a:pt x="369" y="2232"/>
                    <a:pt x="363" y="2235"/>
                    <a:pt x="351" y="2241"/>
                  </a:cubicBezTo>
                  <a:lnTo>
                    <a:pt x="351" y="2241"/>
                  </a:lnTo>
                  <a:cubicBezTo>
                    <a:pt x="358" y="2240"/>
                    <a:pt x="365" y="2239"/>
                    <a:pt x="372" y="2239"/>
                  </a:cubicBezTo>
                  <a:cubicBezTo>
                    <a:pt x="381" y="2239"/>
                    <a:pt x="391" y="2241"/>
                    <a:pt x="400" y="2244"/>
                  </a:cubicBezTo>
                  <a:lnTo>
                    <a:pt x="400" y="2244"/>
                  </a:lnTo>
                  <a:cubicBezTo>
                    <a:pt x="388" y="2235"/>
                    <a:pt x="381" y="2232"/>
                    <a:pt x="375" y="2232"/>
                  </a:cubicBezTo>
                  <a:close/>
                  <a:moveTo>
                    <a:pt x="351" y="2241"/>
                  </a:moveTo>
                  <a:cubicBezTo>
                    <a:pt x="340" y="2244"/>
                    <a:pt x="329" y="2249"/>
                    <a:pt x="318" y="2257"/>
                  </a:cubicBezTo>
                  <a:cubicBezTo>
                    <a:pt x="333" y="2251"/>
                    <a:pt x="344" y="2246"/>
                    <a:pt x="351" y="2241"/>
                  </a:cubicBezTo>
                  <a:close/>
                  <a:moveTo>
                    <a:pt x="390" y="2745"/>
                  </a:moveTo>
                  <a:cubicBezTo>
                    <a:pt x="390" y="2757"/>
                    <a:pt x="390" y="2769"/>
                    <a:pt x="378" y="2769"/>
                  </a:cubicBezTo>
                  <a:cubicBezTo>
                    <a:pt x="366" y="2757"/>
                    <a:pt x="378" y="2757"/>
                    <a:pt x="390" y="2745"/>
                  </a:cubicBezTo>
                  <a:close/>
                  <a:moveTo>
                    <a:pt x="80" y="3531"/>
                  </a:moveTo>
                  <a:lnTo>
                    <a:pt x="80" y="3531"/>
                  </a:lnTo>
                  <a:cubicBezTo>
                    <a:pt x="81" y="3531"/>
                    <a:pt x="81" y="3532"/>
                    <a:pt x="82" y="3532"/>
                  </a:cubicBezTo>
                  <a:lnTo>
                    <a:pt x="82" y="3532"/>
                  </a:lnTo>
                  <a:cubicBezTo>
                    <a:pt x="82" y="3531"/>
                    <a:pt x="81" y="3531"/>
                    <a:pt x="80" y="3531"/>
                  </a:cubicBezTo>
                  <a:close/>
                  <a:moveTo>
                    <a:pt x="33" y="3638"/>
                  </a:moveTo>
                  <a:cubicBezTo>
                    <a:pt x="38" y="3640"/>
                    <a:pt x="42" y="3641"/>
                    <a:pt x="46" y="3641"/>
                  </a:cubicBezTo>
                  <a:cubicBezTo>
                    <a:pt x="50" y="3641"/>
                    <a:pt x="54" y="3640"/>
                    <a:pt x="57" y="3638"/>
                  </a:cubicBezTo>
                  <a:lnTo>
                    <a:pt x="57" y="3638"/>
                  </a:lnTo>
                  <a:cubicBezTo>
                    <a:pt x="49" y="3638"/>
                    <a:pt x="40" y="3638"/>
                    <a:pt x="33" y="3638"/>
                  </a:cubicBezTo>
                  <a:close/>
                  <a:moveTo>
                    <a:pt x="128" y="4114"/>
                  </a:moveTo>
                  <a:cubicBezTo>
                    <a:pt x="119" y="4119"/>
                    <a:pt x="112" y="4123"/>
                    <a:pt x="105" y="4128"/>
                  </a:cubicBezTo>
                  <a:lnTo>
                    <a:pt x="105" y="4128"/>
                  </a:lnTo>
                  <a:cubicBezTo>
                    <a:pt x="110" y="4126"/>
                    <a:pt x="118" y="4121"/>
                    <a:pt x="128" y="4114"/>
                  </a:cubicBezTo>
                  <a:close/>
                  <a:moveTo>
                    <a:pt x="1208" y="1"/>
                  </a:moveTo>
                  <a:cubicBezTo>
                    <a:pt x="1034" y="1"/>
                    <a:pt x="1102" y="229"/>
                    <a:pt x="1001" y="296"/>
                  </a:cubicBezTo>
                  <a:lnTo>
                    <a:pt x="1001" y="296"/>
                  </a:lnTo>
                  <a:cubicBezTo>
                    <a:pt x="1014" y="292"/>
                    <a:pt x="1029" y="292"/>
                    <a:pt x="1045" y="292"/>
                  </a:cubicBezTo>
                  <a:cubicBezTo>
                    <a:pt x="1009" y="328"/>
                    <a:pt x="973" y="364"/>
                    <a:pt x="937" y="387"/>
                  </a:cubicBezTo>
                  <a:cubicBezTo>
                    <a:pt x="937" y="399"/>
                    <a:pt x="973" y="423"/>
                    <a:pt x="973" y="423"/>
                  </a:cubicBezTo>
                  <a:cubicBezTo>
                    <a:pt x="957" y="434"/>
                    <a:pt x="943" y="440"/>
                    <a:pt x="933" y="440"/>
                  </a:cubicBezTo>
                  <a:cubicBezTo>
                    <a:pt x="928" y="440"/>
                    <a:pt x="923" y="438"/>
                    <a:pt x="920" y="434"/>
                  </a:cubicBezTo>
                  <a:lnTo>
                    <a:pt x="920" y="434"/>
                  </a:lnTo>
                  <a:cubicBezTo>
                    <a:pt x="924" y="514"/>
                    <a:pt x="890" y="776"/>
                    <a:pt x="853" y="776"/>
                  </a:cubicBezTo>
                  <a:cubicBezTo>
                    <a:pt x="849" y="776"/>
                    <a:pt x="846" y="774"/>
                    <a:pt x="842" y="768"/>
                  </a:cubicBezTo>
                  <a:lnTo>
                    <a:pt x="842" y="768"/>
                  </a:lnTo>
                  <a:cubicBezTo>
                    <a:pt x="866" y="864"/>
                    <a:pt x="914" y="828"/>
                    <a:pt x="914" y="899"/>
                  </a:cubicBezTo>
                  <a:cubicBezTo>
                    <a:pt x="900" y="878"/>
                    <a:pt x="888" y="870"/>
                    <a:pt x="877" y="870"/>
                  </a:cubicBezTo>
                  <a:cubicBezTo>
                    <a:pt x="844" y="870"/>
                    <a:pt x="821" y="943"/>
                    <a:pt x="803" y="965"/>
                  </a:cubicBezTo>
                  <a:lnTo>
                    <a:pt x="803" y="965"/>
                  </a:lnTo>
                  <a:cubicBezTo>
                    <a:pt x="816" y="960"/>
                    <a:pt x="839" y="956"/>
                    <a:pt x="860" y="956"/>
                  </a:cubicBezTo>
                  <a:cubicBezTo>
                    <a:pt x="890" y="956"/>
                    <a:pt x="914" y="965"/>
                    <a:pt x="890" y="995"/>
                  </a:cubicBezTo>
                  <a:cubicBezTo>
                    <a:pt x="879" y="1037"/>
                    <a:pt x="707" y="1080"/>
                    <a:pt x="772" y="1080"/>
                  </a:cubicBezTo>
                  <a:cubicBezTo>
                    <a:pt x="780" y="1080"/>
                    <a:pt x="791" y="1079"/>
                    <a:pt x="806" y="1078"/>
                  </a:cubicBezTo>
                  <a:cubicBezTo>
                    <a:pt x="842" y="1102"/>
                    <a:pt x="842" y="1138"/>
                    <a:pt x="830" y="1173"/>
                  </a:cubicBezTo>
                  <a:cubicBezTo>
                    <a:pt x="818" y="1161"/>
                    <a:pt x="806" y="1161"/>
                    <a:pt x="806" y="1149"/>
                  </a:cubicBezTo>
                  <a:cubicBezTo>
                    <a:pt x="806" y="1161"/>
                    <a:pt x="806" y="1161"/>
                    <a:pt x="795" y="1173"/>
                  </a:cubicBezTo>
                  <a:cubicBezTo>
                    <a:pt x="771" y="1149"/>
                    <a:pt x="759" y="1114"/>
                    <a:pt x="759" y="1090"/>
                  </a:cubicBezTo>
                  <a:cubicBezTo>
                    <a:pt x="759" y="1114"/>
                    <a:pt x="747" y="1114"/>
                    <a:pt x="723" y="1114"/>
                  </a:cubicBezTo>
                  <a:cubicBezTo>
                    <a:pt x="795" y="1149"/>
                    <a:pt x="699" y="1149"/>
                    <a:pt x="759" y="1197"/>
                  </a:cubicBezTo>
                  <a:cubicBezTo>
                    <a:pt x="743" y="1186"/>
                    <a:pt x="732" y="1180"/>
                    <a:pt x="726" y="1180"/>
                  </a:cubicBezTo>
                  <a:cubicBezTo>
                    <a:pt x="720" y="1180"/>
                    <a:pt x="722" y="1189"/>
                    <a:pt x="735" y="1209"/>
                  </a:cubicBezTo>
                  <a:cubicBezTo>
                    <a:pt x="723" y="1197"/>
                    <a:pt x="711" y="1197"/>
                    <a:pt x="699" y="1185"/>
                  </a:cubicBezTo>
                  <a:cubicBezTo>
                    <a:pt x="699" y="1202"/>
                    <a:pt x="694" y="1218"/>
                    <a:pt x="682" y="1231"/>
                  </a:cubicBezTo>
                  <a:lnTo>
                    <a:pt x="682" y="1231"/>
                  </a:lnTo>
                  <a:cubicBezTo>
                    <a:pt x="690" y="1227"/>
                    <a:pt x="698" y="1225"/>
                    <a:pt x="705" y="1225"/>
                  </a:cubicBezTo>
                  <a:cubicBezTo>
                    <a:pt x="715" y="1225"/>
                    <a:pt x="725" y="1228"/>
                    <a:pt x="735" y="1233"/>
                  </a:cubicBezTo>
                  <a:cubicBezTo>
                    <a:pt x="750" y="1255"/>
                    <a:pt x="751" y="1264"/>
                    <a:pt x="746" y="1264"/>
                  </a:cubicBezTo>
                  <a:cubicBezTo>
                    <a:pt x="744" y="1264"/>
                    <a:pt x="739" y="1261"/>
                    <a:pt x="735" y="1257"/>
                  </a:cubicBezTo>
                  <a:cubicBezTo>
                    <a:pt x="723" y="1280"/>
                    <a:pt x="640" y="1257"/>
                    <a:pt x="640" y="1304"/>
                  </a:cubicBezTo>
                  <a:cubicBezTo>
                    <a:pt x="646" y="1298"/>
                    <a:pt x="652" y="1295"/>
                    <a:pt x="659" y="1295"/>
                  </a:cubicBezTo>
                  <a:cubicBezTo>
                    <a:pt x="667" y="1295"/>
                    <a:pt x="675" y="1298"/>
                    <a:pt x="687" y="1304"/>
                  </a:cubicBezTo>
                  <a:cubicBezTo>
                    <a:pt x="628" y="1364"/>
                    <a:pt x="759" y="1411"/>
                    <a:pt x="699" y="1459"/>
                  </a:cubicBezTo>
                  <a:cubicBezTo>
                    <a:pt x="664" y="1459"/>
                    <a:pt x="664" y="1435"/>
                    <a:pt x="628" y="1435"/>
                  </a:cubicBezTo>
                  <a:cubicBezTo>
                    <a:pt x="627" y="1433"/>
                    <a:pt x="626" y="1432"/>
                    <a:pt x="626" y="1432"/>
                  </a:cubicBezTo>
                  <a:lnTo>
                    <a:pt x="626" y="1432"/>
                  </a:lnTo>
                  <a:cubicBezTo>
                    <a:pt x="625" y="1432"/>
                    <a:pt x="665" y="1520"/>
                    <a:pt x="675" y="1530"/>
                  </a:cubicBezTo>
                  <a:cubicBezTo>
                    <a:pt x="664" y="1530"/>
                    <a:pt x="652" y="1530"/>
                    <a:pt x="652" y="1542"/>
                  </a:cubicBezTo>
                  <a:cubicBezTo>
                    <a:pt x="580" y="1507"/>
                    <a:pt x="687" y="1530"/>
                    <a:pt x="604" y="1495"/>
                  </a:cubicBezTo>
                  <a:lnTo>
                    <a:pt x="604" y="1495"/>
                  </a:lnTo>
                  <a:cubicBezTo>
                    <a:pt x="592" y="1507"/>
                    <a:pt x="580" y="1530"/>
                    <a:pt x="592" y="1542"/>
                  </a:cubicBezTo>
                  <a:cubicBezTo>
                    <a:pt x="594" y="1538"/>
                    <a:pt x="597" y="1537"/>
                    <a:pt x="600" y="1537"/>
                  </a:cubicBezTo>
                  <a:cubicBezTo>
                    <a:pt x="615" y="1537"/>
                    <a:pt x="640" y="1580"/>
                    <a:pt x="640" y="1590"/>
                  </a:cubicBezTo>
                  <a:cubicBezTo>
                    <a:pt x="632" y="1590"/>
                    <a:pt x="612" y="1608"/>
                    <a:pt x="591" y="1608"/>
                  </a:cubicBezTo>
                  <a:cubicBezTo>
                    <a:pt x="578" y="1608"/>
                    <a:pt x="566" y="1601"/>
                    <a:pt x="556" y="1578"/>
                  </a:cubicBezTo>
                  <a:cubicBezTo>
                    <a:pt x="545" y="1626"/>
                    <a:pt x="545" y="1673"/>
                    <a:pt x="533" y="1721"/>
                  </a:cubicBezTo>
                  <a:cubicBezTo>
                    <a:pt x="521" y="1757"/>
                    <a:pt x="497" y="1792"/>
                    <a:pt x="461" y="1828"/>
                  </a:cubicBezTo>
                  <a:cubicBezTo>
                    <a:pt x="497" y="1828"/>
                    <a:pt x="521" y="1852"/>
                    <a:pt x="545" y="1864"/>
                  </a:cubicBezTo>
                  <a:cubicBezTo>
                    <a:pt x="531" y="1878"/>
                    <a:pt x="521" y="1884"/>
                    <a:pt x="510" y="1884"/>
                  </a:cubicBezTo>
                  <a:cubicBezTo>
                    <a:pt x="503" y="1884"/>
                    <a:pt x="495" y="1881"/>
                    <a:pt x="485" y="1876"/>
                  </a:cubicBezTo>
                  <a:lnTo>
                    <a:pt x="485" y="1876"/>
                  </a:lnTo>
                  <a:cubicBezTo>
                    <a:pt x="521" y="1900"/>
                    <a:pt x="521" y="1923"/>
                    <a:pt x="497" y="1959"/>
                  </a:cubicBezTo>
                  <a:cubicBezTo>
                    <a:pt x="497" y="1948"/>
                    <a:pt x="457" y="1898"/>
                    <a:pt x="414" y="1898"/>
                  </a:cubicBezTo>
                  <a:cubicBezTo>
                    <a:pt x="410" y="1898"/>
                    <a:pt x="406" y="1898"/>
                    <a:pt x="402" y="1900"/>
                  </a:cubicBezTo>
                  <a:cubicBezTo>
                    <a:pt x="497" y="1923"/>
                    <a:pt x="402" y="1983"/>
                    <a:pt x="485" y="2019"/>
                  </a:cubicBezTo>
                  <a:cubicBezTo>
                    <a:pt x="473" y="2019"/>
                    <a:pt x="473" y="2019"/>
                    <a:pt x="461" y="2031"/>
                  </a:cubicBezTo>
                  <a:cubicBezTo>
                    <a:pt x="461" y="2031"/>
                    <a:pt x="473" y="2042"/>
                    <a:pt x="473" y="2066"/>
                  </a:cubicBezTo>
                  <a:cubicBezTo>
                    <a:pt x="473" y="2114"/>
                    <a:pt x="473" y="2173"/>
                    <a:pt x="497" y="2197"/>
                  </a:cubicBezTo>
                  <a:cubicBezTo>
                    <a:pt x="488" y="2193"/>
                    <a:pt x="481" y="2190"/>
                    <a:pt x="477" y="2190"/>
                  </a:cubicBezTo>
                  <a:cubicBezTo>
                    <a:pt x="474" y="2190"/>
                    <a:pt x="473" y="2192"/>
                    <a:pt x="475" y="2195"/>
                  </a:cubicBezTo>
                  <a:lnTo>
                    <a:pt x="475" y="2195"/>
                  </a:lnTo>
                  <a:cubicBezTo>
                    <a:pt x="464" y="2186"/>
                    <a:pt x="452" y="2181"/>
                    <a:pt x="438" y="2181"/>
                  </a:cubicBezTo>
                  <a:cubicBezTo>
                    <a:pt x="431" y="2181"/>
                    <a:pt x="422" y="2182"/>
                    <a:pt x="414" y="2185"/>
                  </a:cubicBezTo>
                  <a:cubicBezTo>
                    <a:pt x="437" y="2209"/>
                    <a:pt x="426" y="2221"/>
                    <a:pt x="402" y="2245"/>
                  </a:cubicBezTo>
                  <a:lnTo>
                    <a:pt x="402" y="2245"/>
                  </a:lnTo>
                  <a:cubicBezTo>
                    <a:pt x="401" y="2244"/>
                    <a:pt x="401" y="2244"/>
                    <a:pt x="400" y="2244"/>
                  </a:cubicBezTo>
                  <a:lnTo>
                    <a:pt x="400" y="2244"/>
                  </a:lnTo>
                  <a:cubicBezTo>
                    <a:pt x="401" y="2244"/>
                    <a:pt x="401" y="2245"/>
                    <a:pt x="402" y="2245"/>
                  </a:cubicBezTo>
                  <a:cubicBezTo>
                    <a:pt x="402" y="2245"/>
                    <a:pt x="402" y="2245"/>
                    <a:pt x="402" y="2245"/>
                  </a:cubicBezTo>
                  <a:lnTo>
                    <a:pt x="402" y="2245"/>
                  </a:lnTo>
                  <a:cubicBezTo>
                    <a:pt x="410" y="2247"/>
                    <a:pt x="418" y="2252"/>
                    <a:pt x="425" y="2257"/>
                  </a:cubicBezTo>
                  <a:cubicBezTo>
                    <a:pt x="425" y="2245"/>
                    <a:pt x="402" y="2233"/>
                    <a:pt x="425" y="2233"/>
                  </a:cubicBezTo>
                  <a:cubicBezTo>
                    <a:pt x="461" y="2245"/>
                    <a:pt x="449" y="2245"/>
                    <a:pt x="425" y="2257"/>
                  </a:cubicBezTo>
                  <a:cubicBezTo>
                    <a:pt x="360" y="2300"/>
                    <a:pt x="414" y="2354"/>
                    <a:pt x="352" y="2354"/>
                  </a:cubicBezTo>
                  <a:cubicBezTo>
                    <a:pt x="346" y="2354"/>
                    <a:pt x="339" y="2353"/>
                    <a:pt x="330" y="2352"/>
                  </a:cubicBezTo>
                  <a:lnTo>
                    <a:pt x="330" y="2352"/>
                  </a:lnTo>
                  <a:cubicBezTo>
                    <a:pt x="318" y="2352"/>
                    <a:pt x="461" y="2435"/>
                    <a:pt x="354" y="2459"/>
                  </a:cubicBezTo>
                  <a:cubicBezTo>
                    <a:pt x="375" y="2491"/>
                    <a:pt x="445" y="2582"/>
                    <a:pt x="363" y="2582"/>
                  </a:cubicBezTo>
                  <a:cubicBezTo>
                    <a:pt x="354" y="2582"/>
                    <a:pt x="343" y="2581"/>
                    <a:pt x="330" y="2578"/>
                  </a:cubicBezTo>
                  <a:lnTo>
                    <a:pt x="330" y="2578"/>
                  </a:lnTo>
                  <a:cubicBezTo>
                    <a:pt x="378" y="2662"/>
                    <a:pt x="378" y="2626"/>
                    <a:pt x="354" y="2685"/>
                  </a:cubicBezTo>
                  <a:cubicBezTo>
                    <a:pt x="362" y="2683"/>
                    <a:pt x="370" y="2682"/>
                    <a:pt x="377" y="2682"/>
                  </a:cubicBezTo>
                  <a:cubicBezTo>
                    <a:pt x="438" y="2682"/>
                    <a:pt x="488" y="2758"/>
                    <a:pt x="509" y="2769"/>
                  </a:cubicBezTo>
                  <a:cubicBezTo>
                    <a:pt x="509" y="2770"/>
                    <a:pt x="507" y="2771"/>
                    <a:pt x="504" y="2771"/>
                  </a:cubicBezTo>
                  <a:cubicBezTo>
                    <a:pt x="484" y="2771"/>
                    <a:pt x="414" y="2745"/>
                    <a:pt x="414" y="2745"/>
                  </a:cubicBezTo>
                  <a:cubicBezTo>
                    <a:pt x="473" y="2745"/>
                    <a:pt x="461" y="2733"/>
                    <a:pt x="366" y="2697"/>
                  </a:cubicBezTo>
                  <a:lnTo>
                    <a:pt x="366" y="2697"/>
                  </a:lnTo>
                  <a:cubicBezTo>
                    <a:pt x="389" y="2721"/>
                    <a:pt x="355" y="2721"/>
                    <a:pt x="320" y="2721"/>
                  </a:cubicBezTo>
                  <a:lnTo>
                    <a:pt x="320" y="2721"/>
                  </a:lnTo>
                  <a:cubicBezTo>
                    <a:pt x="319" y="2721"/>
                    <a:pt x="319" y="2720"/>
                    <a:pt x="319" y="2720"/>
                  </a:cubicBezTo>
                  <a:cubicBezTo>
                    <a:pt x="318" y="2720"/>
                    <a:pt x="318" y="2721"/>
                    <a:pt x="318" y="2721"/>
                  </a:cubicBezTo>
                  <a:cubicBezTo>
                    <a:pt x="319" y="2721"/>
                    <a:pt x="319" y="2721"/>
                    <a:pt x="320" y="2721"/>
                  </a:cubicBezTo>
                  <a:lnTo>
                    <a:pt x="320" y="2721"/>
                  </a:lnTo>
                  <a:cubicBezTo>
                    <a:pt x="330" y="2732"/>
                    <a:pt x="402" y="2867"/>
                    <a:pt x="402" y="2912"/>
                  </a:cubicBezTo>
                  <a:cubicBezTo>
                    <a:pt x="283" y="2828"/>
                    <a:pt x="354" y="2876"/>
                    <a:pt x="283" y="2816"/>
                  </a:cubicBezTo>
                  <a:lnTo>
                    <a:pt x="283" y="2816"/>
                  </a:lnTo>
                  <a:cubicBezTo>
                    <a:pt x="283" y="2876"/>
                    <a:pt x="330" y="2852"/>
                    <a:pt x="259" y="2876"/>
                  </a:cubicBezTo>
                  <a:cubicBezTo>
                    <a:pt x="306" y="2888"/>
                    <a:pt x="318" y="2912"/>
                    <a:pt x="318" y="2959"/>
                  </a:cubicBezTo>
                  <a:cubicBezTo>
                    <a:pt x="318" y="2959"/>
                    <a:pt x="186" y="3080"/>
                    <a:pt x="282" y="3132"/>
                  </a:cubicBezTo>
                  <a:lnTo>
                    <a:pt x="282" y="3132"/>
                  </a:lnTo>
                  <a:cubicBezTo>
                    <a:pt x="259" y="3122"/>
                    <a:pt x="231" y="3112"/>
                    <a:pt x="211" y="3102"/>
                  </a:cubicBezTo>
                  <a:lnTo>
                    <a:pt x="211" y="3102"/>
                  </a:lnTo>
                  <a:cubicBezTo>
                    <a:pt x="271" y="3138"/>
                    <a:pt x="330" y="3197"/>
                    <a:pt x="390" y="3233"/>
                  </a:cubicBezTo>
                  <a:cubicBezTo>
                    <a:pt x="390" y="3233"/>
                    <a:pt x="253" y="3168"/>
                    <a:pt x="201" y="3168"/>
                  </a:cubicBezTo>
                  <a:cubicBezTo>
                    <a:pt x="183" y="3168"/>
                    <a:pt x="175" y="3176"/>
                    <a:pt x="187" y="3197"/>
                  </a:cubicBezTo>
                  <a:cubicBezTo>
                    <a:pt x="211" y="3197"/>
                    <a:pt x="247" y="3197"/>
                    <a:pt x="271" y="3209"/>
                  </a:cubicBezTo>
                  <a:cubicBezTo>
                    <a:pt x="235" y="3221"/>
                    <a:pt x="199" y="3221"/>
                    <a:pt x="175" y="3233"/>
                  </a:cubicBezTo>
                  <a:cubicBezTo>
                    <a:pt x="211" y="3233"/>
                    <a:pt x="235" y="3257"/>
                    <a:pt x="259" y="3281"/>
                  </a:cubicBezTo>
                  <a:cubicBezTo>
                    <a:pt x="235" y="3269"/>
                    <a:pt x="199" y="3257"/>
                    <a:pt x="175" y="3245"/>
                  </a:cubicBezTo>
                  <a:lnTo>
                    <a:pt x="175" y="3245"/>
                  </a:lnTo>
                  <a:cubicBezTo>
                    <a:pt x="199" y="3269"/>
                    <a:pt x="223" y="3293"/>
                    <a:pt x="247" y="3304"/>
                  </a:cubicBezTo>
                  <a:cubicBezTo>
                    <a:pt x="211" y="3293"/>
                    <a:pt x="187" y="3293"/>
                    <a:pt x="152" y="3293"/>
                  </a:cubicBezTo>
                  <a:cubicBezTo>
                    <a:pt x="152" y="3304"/>
                    <a:pt x="152" y="3316"/>
                    <a:pt x="152" y="3327"/>
                  </a:cubicBezTo>
                  <a:lnTo>
                    <a:pt x="152" y="3327"/>
                  </a:lnTo>
                  <a:cubicBezTo>
                    <a:pt x="151" y="3327"/>
                    <a:pt x="151" y="3327"/>
                    <a:pt x="151" y="3327"/>
                  </a:cubicBezTo>
                  <a:lnTo>
                    <a:pt x="151" y="3327"/>
                  </a:lnTo>
                  <a:cubicBezTo>
                    <a:pt x="151" y="3327"/>
                    <a:pt x="151" y="3328"/>
                    <a:pt x="152" y="3328"/>
                  </a:cubicBezTo>
                  <a:cubicBezTo>
                    <a:pt x="152" y="3328"/>
                    <a:pt x="152" y="3328"/>
                    <a:pt x="152" y="3327"/>
                  </a:cubicBezTo>
                  <a:lnTo>
                    <a:pt x="152" y="3327"/>
                  </a:lnTo>
                  <a:cubicBezTo>
                    <a:pt x="162" y="3332"/>
                    <a:pt x="258" y="3403"/>
                    <a:pt x="247" y="3435"/>
                  </a:cubicBezTo>
                  <a:cubicBezTo>
                    <a:pt x="229" y="3418"/>
                    <a:pt x="199" y="3407"/>
                    <a:pt x="170" y="3407"/>
                  </a:cubicBezTo>
                  <a:cubicBezTo>
                    <a:pt x="160" y="3407"/>
                    <a:pt x="149" y="3408"/>
                    <a:pt x="140" y="3412"/>
                  </a:cubicBezTo>
                  <a:cubicBezTo>
                    <a:pt x="211" y="3447"/>
                    <a:pt x="283" y="3495"/>
                    <a:pt x="342" y="3555"/>
                  </a:cubicBezTo>
                  <a:cubicBezTo>
                    <a:pt x="333" y="3552"/>
                    <a:pt x="326" y="3550"/>
                    <a:pt x="322" y="3550"/>
                  </a:cubicBezTo>
                  <a:cubicBezTo>
                    <a:pt x="309" y="3550"/>
                    <a:pt x="315" y="3563"/>
                    <a:pt x="342" y="3590"/>
                  </a:cubicBezTo>
                  <a:cubicBezTo>
                    <a:pt x="308" y="3567"/>
                    <a:pt x="86" y="3423"/>
                    <a:pt x="69" y="3423"/>
                  </a:cubicBezTo>
                  <a:cubicBezTo>
                    <a:pt x="69" y="3423"/>
                    <a:pt x="68" y="3423"/>
                    <a:pt x="68" y="3424"/>
                  </a:cubicBezTo>
                  <a:cubicBezTo>
                    <a:pt x="56" y="3435"/>
                    <a:pt x="44" y="3459"/>
                    <a:pt x="33" y="3471"/>
                  </a:cubicBezTo>
                  <a:cubicBezTo>
                    <a:pt x="56" y="3495"/>
                    <a:pt x="92" y="3507"/>
                    <a:pt x="116" y="3531"/>
                  </a:cubicBezTo>
                  <a:cubicBezTo>
                    <a:pt x="104" y="3507"/>
                    <a:pt x="92" y="3483"/>
                    <a:pt x="80" y="3459"/>
                  </a:cubicBezTo>
                  <a:lnTo>
                    <a:pt x="80" y="3459"/>
                  </a:lnTo>
                  <a:cubicBezTo>
                    <a:pt x="140" y="3471"/>
                    <a:pt x="175" y="3507"/>
                    <a:pt x="187" y="3566"/>
                  </a:cubicBezTo>
                  <a:cubicBezTo>
                    <a:pt x="152" y="3566"/>
                    <a:pt x="117" y="3555"/>
                    <a:pt x="82" y="3532"/>
                  </a:cubicBezTo>
                  <a:lnTo>
                    <a:pt x="82" y="3532"/>
                  </a:lnTo>
                  <a:cubicBezTo>
                    <a:pt x="90" y="3543"/>
                    <a:pt x="89" y="3624"/>
                    <a:pt x="57" y="3638"/>
                  </a:cubicBezTo>
                  <a:lnTo>
                    <a:pt x="57" y="3638"/>
                  </a:lnTo>
                  <a:cubicBezTo>
                    <a:pt x="136" y="3642"/>
                    <a:pt x="230" y="3665"/>
                    <a:pt x="294" y="3697"/>
                  </a:cubicBezTo>
                  <a:cubicBezTo>
                    <a:pt x="263" y="3715"/>
                    <a:pt x="239" y="3721"/>
                    <a:pt x="218" y="3721"/>
                  </a:cubicBezTo>
                  <a:cubicBezTo>
                    <a:pt x="167" y="3721"/>
                    <a:pt x="135" y="3685"/>
                    <a:pt x="68" y="3685"/>
                  </a:cubicBezTo>
                  <a:cubicBezTo>
                    <a:pt x="67" y="3685"/>
                    <a:pt x="66" y="3685"/>
                    <a:pt x="65" y="3685"/>
                  </a:cubicBezTo>
                  <a:lnTo>
                    <a:pt x="65" y="3685"/>
                  </a:lnTo>
                  <a:cubicBezTo>
                    <a:pt x="44" y="3685"/>
                    <a:pt x="176" y="3818"/>
                    <a:pt x="187" y="3852"/>
                  </a:cubicBezTo>
                  <a:cubicBezTo>
                    <a:pt x="186" y="3852"/>
                    <a:pt x="185" y="3851"/>
                    <a:pt x="183" y="3851"/>
                  </a:cubicBezTo>
                  <a:cubicBezTo>
                    <a:pt x="151" y="3851"/>
                    <a:pt x="43" y="3947"/>
                    <a:pt x="9" y="3947"/>
                  </a:cubicBezTo>
                  <a:cubicBezTo>
                    <a:pt x="1" y="3947"/>
                    <a:pt x="56" y="4000"/>
                    <a:pt x="73" y="4000"/>
                  </a:cubicBezTo>
                  <a:cubicBezTo>
                    <a:pt x="81" y="4000"/>
                    <a:pt x="80" y="3987"/>
                    <a:pt x="56" y="3947"/>
                  </a:cubicBezTo>
                  <a:lnTo>
                    <a:pt x="56" y="3947"/>
                  </a:lnTo>
                  <a:cubicBezTo>
                    <a:pt x="191" y="3992"/>
                    <a:pt x="252" y="4164"/>
                    <a:pt x="109" y="4164"/>
                  </a:cubicBezTo>
                  <a:cubicBezTo>
                    <a:pt x="100" y="4164"/>
                    <a:pt x="91" y="4163"/>
                    <a:pt x="80" y="4162"/>
                  </a:cubicBezTo>
                  <a:cubicBezTo>
                    <a:pt x="88" y="4147"/>
                    <a:pt x="95" y="4137"/>
                    <a:pt x="105" y="4128"/>
                  </a:cubicBezTo>
                  <a:lnTo>
                    <a:pt x="105" y="4128"/>
                  </a:lnTo>
                  <a:cubicBezTo>
                    <a:pt x="103" y="4129"/>
                    <a:pt x="101" y="4130"/>
                    <a:pt x="100" y="4130"/>
                  </a:cubicBezTo>
                  <a:cubicBezTo>
                    <a:pt x="94" y="4130"/>
                    <a:pt x="97" y="4118"/>
                    <a:pt x="104" y="4090"/>
                  </a:cubicBezTo>
                  <a:lnTo>
                    <a:pt x="104" y="4090"/>
                  </a:lnTo>
                  <a:cubicBezTo>
                    <a:pt x="68" y="4138"/>
                    <a:pt x="44" y="4174"/>
                    <a:pt x="21" y="4221"/>
                  </a:cubicBezTo>
                  <a:cubicBezTo>
                    <a:pt x="21" y="4233"/>
                    <a:pt x="199" y="4281"/>
                    <a:pt x="128" y="4340"/>
                  </a:cubicBezTo>
                  <a:cubicBezTo>
                    <a:pt x="80" y="4340"/>
                    <a:pt x="104" y="4340"/>
                    <a:pt x="104" y="4317"/>
                  </a:cubicBezTo>
                  <a:lnTo>
                    <a:pt x="104" y="4317"/>
                  </a:lnTo>
                  <a:cubicBezTo>
                    <a:pt x="44" y="4388"/>
                    <a:pt x="223" y="4376"/>
                    <a:pt x="164" y="4436"/>
                  </a:cubicBezTo>
                  <a:cubicBezTo>
                    <a:pt x="175" y="4436"/>
                    <a:pt x="187" y="4424"/>
                    <a:pt x="211" y="4424"/>
                  </a:cubicBezTo>
                  <a:cubicBezTo>
                    <a:pt x="140" y="4424"/>
                    <a:pt x="223" y="4364"/>
                    <a:pt x="152" y="4364"/>
                  </a:cubicBezTo>
                  <a:cubicBezTo>
                    <a:pt x="187" y="4364"/>
                    <a:pt x="211" y="4352"/>
                    <a:pt x="247" y="4340"/>
                  </a:cubicBezTo>
                  <a:cubicBezTo>
                    <a:pt x="199" y="4328"/>
                    <a:pt x="175" y="4281"/>
                    <a:pt x="152" y="4245"/>
                  </a:cubicBezTo>
                  <a:lnTo>
                    <a:pt x="152" y="4245"/>
                  </a:lnTo>
                  <a:cubicBezTo>
                    <a:pt x="170" y="4254"/>
                    <a:pt x="181" y="4258"/>
                    <a:pt x="186" y="4258"/>
                  </a:cubicBezTo>
                  <a:cubicBezTo>
                    <a:pt x="194" y="4258"/>
                    <a:pt x="186" y="4248"/>
                    <a:pt x="164" y="4233"/>
                  </a:cubicBezTo>
                  <a:cubicBezTo>
                    <a:pt x="174" y="4230"/>
                    <a:pt x="183" y="4228"/>
                    <a:pt x="192" y="4228"/>
                  </a:cubicBezTo>
                  <a:cubicBezTo>
                    <a:pt x="212" y="4228"/>
                    <a:pt x="227" y="4237"/>
                    <a:pt x="235" y="4245"/>
                  </a:cubicBezTo>
                  <a:cubicBezTo>
                    <a:pt x="271" y="4102"/>
                    <a:pt x="390" y="3947"/>
                    <a:pt x="402" y="3840"/>
                  </a:cubicBezTo>
                  <a:cubicBezTo>
                    <a:pt x="414" y="3757"/>
                    <a:pt x="294" y="3531"/>
                    <a:pt x="449" y="3471"/>
                  </a:cubicBezTo>
                  <a:lnTo>
                    <a:pt x="449" y="3471"/>
                  </a:lnTo>
                  <a:cubicBezTo>
                    <a:pt x="439" y="3473"/>
                    <a:pt x="432" y="3474"/>
                    <a:pt x="427" y="3474"/>
                  </a:cubicBezTo>
                  <a:cubicBezTo>
                    <a:pt x="400" y="3474"/>
                    <a:pt x="461" y="3447"/>
                    <a:pt x="461" y="3447"/>
                  </a:cubicBezTo>
                  <a:cubicBezTo>
                    <a:pt x="449" y="3424"/>
                    <a:pt x="414" y="3424"/>
                    <a:pt x="402" y="3412"/>
                  </a:cubicBezTo>
                  <a:lnTo>
                    <a:pt x="402" y="3412"/>
                  </a:lnTo>
                  <a:cubicBezTo>
                    <a:pt x="406" y="3412"/>
                    <a:pt x="410" y="3413"/>
                    <a:pt x="414" y="3413"/>
                  </a:cubicBezTo>
                  <a:cubicBezTo>
                    <a:pt x="479" y="3413"/>
                    <a:pt x="424" y="3316"/>
                    <a:pt x="390" y="3304"/>
                  </a:cubicBezTo>
                  <a:cubicBezTo>
                    <a:pt x="366" y="3293"/>
                    <a:pt x="449" y="3281"/>
                    <a:pt x="449" y="3281"/>
                  </a:cubicBezTo>
                  <a:cubicBezTo>
                    <a:pt x="437" y="3269"/>
                    <a:pt x="414" y="3245"/>
                    <a:pt x="402" y="3233"/>
                  </a:cubicBezTo>
                  <a:cubicBezTo>
                    <a:pt x="473" y="3209"/>
                    <a:pt x="461" y="3197"/>
                    <a:pt x="437" y="3150"/>
                  </a:cubicBezTo>
                  <a:cubicBezTo>
                    <a:pt x="414" y="3114"/>
                    <a:pt x="604" y="2935"/>
                    <a:pt x="533" y="2912"/>
                  </a:cubicBezTo>
                  <a:lnTo>
                    <a:pt x="533" y="2912"/>
                  </a:lnTo>
                  <a:cubicBezTo>
                    <a:pt x="539" y="2914"/>
                    <a:pt x="546" y="2915"/>
                    <a:pt x="553" y="2915"/>
                  </a:cubicBezTo>
                  <a:cubicBezTo>
                    <a:pt x="592" y="2915"/>
                    <a:pt x="640" y="2890"/>
                    <a:pt x="580" y="2840"/>
                  </a:cubicBezTo>
                  <a:lnTo>
                    <a:pt x="580" y="2840"/>
                  </a:lnTo>
                  <a:cubicBezTo>
                    <a:pt x="616" y="2852"/>
                    <a:pt x="628" y="2840"/>
                    <a:pt x="640" y="2864"/>
                  </a:cubicBezTo>
                  <a:cubicBezTo>
                    <a:pt x="640" y="2840"/>
                    <a:pt x="533" y="2745"/>
                    <a:pt x="533" y="2745"/>
                  </a:cubicBezTo>
                  <a:cubicBezTo>
                    <a:pt x="652" y="2745"/>
                    <a:pt x="521" y="2578"/>
                    <a:pt x="628" y="2507"/>
                  </a:cubicBezTo>
                  <a:cubicBezTo>
                    <a:pt x="604" y="2507"/>
                    <a:pt x="592" y="2495"/>
                    <a:pt x="580" y="2483"/>
                  </a:cubicBezTo>
                  <a:cubicBezTo>
                    <a:pt x="612" y="2452"/>
                    <a:pt x="617" y="2441"/>
                    <a:pt x="617" y="2437"/>
                  </a:cubicBezTo>
                  <a:lnTo>
                    <a:pt x="617" y="2437"/>
                  </a:lnTo>
                  <a:cubicBezTo>
                    <a:pt x="619" y="2439"/>
                    <a:pt x="620" y="2439"/>
                    <a:pt x="623" y="2439"/>
                  </a:cubicBezTo>
                  <a:cubicBezTo>
                    <a:pt x="640" y="2439"/>
                    <a:pt x="681" y="2404"/>
                    <a:pt x="714" y="2404"/>
                  </a:cubicBezTo>
                  <a:cubicBezTo>
                    <a:pt x="726" y="2404"/>
                    <a:pt x="738" y="2409"/>
                    <a:pt x="747" y="2423"/>
                  </a:cubicBezTo>
                  <a:cubicBezTo>
                    <a:pt x="747" y="2388"/>
                    <a:pt x="735" y="2376"/>
                    <a:pt x="699" y="2376"/>
                  </a:cubicBezTo>
                  <a:cubicBezTo>
                    <a:pt x="699" y="2376"/>
                    <a:pt x="878" y="1911"/>
                    <a:pt x="806" y="1816"/>
                  </a:cubicBezTo>
                  <a:cubicBezTo>
                    <a:pt x="886" y="1770"/>
                    <a:pt x="956" y="1505"/>
                    <a:pt x="856" y="1505"/>
                  </a:cubicBezTo>
                  <a:cubicBezTo>
                    <a:pt x="851" y="1505"/>
                    <a:pt x="847" y="1506"/>
                    <a:pt x="842" y="1507"/>
                  </a:cubicBezTo>
                  <a:cubicBezTo>
                    <a:pt x="902" y="1447"/>
                    <a:pt x="1033" y="1269"/>
                    <a:pt x="1045" y="1221"/>
                  </a:cubicBezTo>
                  <a:lnTo>
                    <a:pt x="985" y="1221"/>
                  </a:lnTo>
                  <a:cubicBezTo>
                    <a:pt x="997" y="1221"/>
                    <a:pt x="1080" y="1197"/>
                    <a:pt x="1009" y="1173"/>
                  </a:cubicBezTo>
                  <a:cubicBezTo>
                    <a:pt x="1016" y="1170"/>
                    <a:pt x="1023" y="1168"/>
                    <a:pt x="1029" y="1168"/>
                  </a:cubicBezTo>
                  <a:cubicBezTo>
                    <a:pt x="1046" y="1168"/>
                    <a:pt x="1060" y="1177"/>
                    <a:pt x="1068" y="1185"/>
                  </a:cubicBezTo>
                  <a:cubicBezTo>
                    <a:pt x="1068" y="1185"/>
                    <a:pt x="1050" y="1121"/>
                    <a:pt x="1038" y="1121"/>
                  </a:cubicBezTo>
                  <a:cubicBezTo>
                    <a:pt x="1036" y="1121"/>
                    <a:pt x="1034" y="1123"/>
                    <a:pt x="1033" y="1126"/>
                  </a:cubicBezTo>
                  <a:cubicBezTo>
                    <a:pt x="1033" y="1114"/>
                    <a:pt x="1045" y="1114"/>
                    <a:pt x="1045" y="1114"/>
                  </a:cubicBezTo>
                  <a:cubicBezTo>
                    <a:pt x="1045" y="1108"/>
                    <a:pt x="1045" y="1105"/>
                    <a:pt x="1046" y="1105"/>
                  </a:cubicBezTo>
                  <a:cubicBezTo>
                    <a:pt x="1048" y="1105"/>
                    <a:pt x="1051" y="1108"/>
                    <a:pt x="1056" y="1114"/>
                  </a:cubicBezTo>
                  <a:cubicBezTo>
                    <a:pt x="1062" y="1114"/>
                    <a:pt x="1065" y="1118"/>
                    <a:pt x="1067" y="1118"/>
                  </a:cubicBezTo>
                  <a:cubicBezTo>
                    <a:pt x="1071" y="1118"/>
                    <a:pt x="1074" y="1111"/>
                    <a:pt x="1080" y="1078"/>
                  </a:cubicBezTo>
                  <a:cubicBezTo>
                    <a:pt x="1062" y="1069"/>
                    <a:pt x="1043" y="1052"/>
                    <a:pt x="1019" y="1051"/>
                  </a:cubicBezTo>
                  <a:lnTo>
                    <a:pt x="1019" y="1051"/>
                  </a:lnTo>
                  <a:cubicBezTo>
                    <a:pt x="1153" y="1020"/>
                    <a:pt x="1045" y="804"/>
                    <a:pt x="1045" y="804"/>
                  </a:cubicBezTo>
                  <a:lnTo>
                    <a:pt x="1045" y="804"/>
                  </a:lnTo>
                  <a:cubicBezTo>
                    <a:pt x="1057" y="807"/>
                    <a:pt x="1069" y="809"/>
                    <a:pt x="1081" y="809"/>
                  </a:cubicBezTo>
                  <a:cubicBezTo>
                    <a:pt x="1111" y="809"/>
                    <a:pt x="1137" y="798"/>
                    <a:pt x="1164" y="780"/>
                  </a:cubicBezTo>
                  <a:cubicBezTo>
                    <a:pt x="1152" y="745"/>
                    <a:pt x="1128" y="733"/>
                    <a:pt x="1104" y="721"/>
                  </a:cubicBezTo>
                  <a:cubicBezTo>
                    <a:pt x="1140" y="661"/>
                    <a:pt x="1259" y="637"/>
                    <a:pt x="1176" y="542"/>
                  </a:cubicBezTo>
                  <a:cubicBezTo>
                    <a:pt x="1199" y="542"/>
                    <a:pt x="1223" y="530"/>
                    <a:pt x="1235" y="530"/>
                  </a:cubicBezTo>
                  <a:cubicBezTo>
                    <a:pt x="1223" y="447"/>
                    <a:pt x="1199" y="245"/>
                    <a:pt x="1354" y="149"/>
                  </a:cubicBezTo>
                  <a:cubicBezTo>
                    <a:pt x="1330" y="137"/>
                    <a:pt x="1307" y="126"/>
                    <a:pt x="1283" y="126"/>
                  </a:cubicBezTo>
                  <a:cubicBezTo>
                    <a:pt x="1295" y="102"/>
                    <a:pt x="1390" y="54"/>
                    <a:pt x="1307" y="18"/>
                  </a:cubicBezTo>
                  <a:cubicBezTo>
                    <a:pt x="1267" y="6"/>
                    <a:pt x="1235" y="1"/>
                    <a:pt x="1208"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480" name="Google Shape;4999;p60">
              <a:extLst>
                <a:ext uri="{FF2B5EF4-FFF2-40B4-BE49-F238E27FC236}">
                  <a16:creationId xmlns:a16="http://schemas.microsoft.com/office/drawing/2014/main" id="{38E0508B-16D2-EBAF-DCFB-2B9148DC0603}"/>
                </a:ext>
              </a:extLst>
            </p:cNvPr>
            <p:cNvSpPr/>
            <p:nvPr/>
          </p:nvSpPr>
          <p:spPr>
            <a:xfrm>
              <a:off x="6363950" y="2489200"/>
              <a:ext cx="550" cy="250"/>
            </a:xfrm>
            <a:custGeom>
              <a:avLst/>
              <a:gdLst/>
              <a:ahLst/>
              <a:cxnLst/>
              <a:rect l="l" t="t" r="r" b="b"/>
              <a:pathLst>
                <a:path w="22" h="10" extrusionOk="0">
                  <a:moveTo>
                    <a:pt x="4" y="1"/>
                  </a:moveTo>
                  <a:lnTo>
                    <a:pt x="4" y="1"/>
                  </a:lnTo>
                  <a:cubicBezTo>
                    <a:pt x="1" y="1"/>
                    <a:pt x="4" y="4"/>
                    <a:pt x="21" y="9"/>
                  </a:cubicBezTo>
                  <a:cubicBezTo>
                    <a:pt x="15" y="4"/>
                    <a:pt x="7" y="1"/>
                    <a:pt x="4"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481" name="Google Shape;5000;p60">
              <a:extLst>
                <a:ext uri="{FF2B5EF4-FFF2-40B4-BE49-F238E27FC236}">
                  <a16:creationId xmlns:a16="http://schemas.microsoft.com/office/drawing/2014/main" id="{577E66CB-889E-0E68-C376-B2B6852F9934}"/>
                </a:ext>
              </a:extLst>
            </p:cNvPr>
            <p:cNvSpPr/>
            <p:nvPr/>
          </p:nvSpPr>
          <p:spPr>
            <a:xfrm>
              <a:off x="6355850" y="2510850"/>
              <a:ext cx="25" cy="625"/>
            </a:xfrm>
            <a:custGeom>
              <a:avLst/>
              <a:gdLst/>
              <a:ahLst/>
              <a:cxnLst/>
              <a:rect l="l" t="t" r="r" b="b"/>
              <a:pathLst>
                <a:path w="1" h="25" extrusionOk="0">
                  <a:moveTo>
                    <a:pt x="0" y="1"/>
                  </a:moveTo>
                  <a:cubicBezTo>
                    <a:pt x="0" y="13"/>
                    <a:pt x="0" y="25"/>
                    <a:pt x="0" y="13"/>
                  </a:cubicBezTo>
                  <a:cubicBezTo>
                    <a:pt x="0" y="13"/>
                    <a:pt x="0" y="1"/>
                    <a:pt x="0"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482" name="Google Shape;5001;p60">
              <a:extLst>
                <a:ext uri="{FF2B5EF4-FFF2-40B4-BE49-F238E27FC236}">
                  <a16:creationId xmlns:a16="http://schemas.microsoft.com/office/drawing/2014/main" id="{8920F6FD-08EF-14AA-683C-7BBA4557C323}"/>
                </a:ext>
              </a:extLst>
            </p:cNvPr>
            <p:cNvSpPr/>
            <p:nvPr/>
          </p:nvSpPr>
          <p:spPr>
            <a:xfrm>
              <a:off x="6370425" y="2488525"/>
              <a:ext cx="325" cy="25"/>
            </a:xfrm>
            <a:custGeom>
              <a:avLst/>
              <a:gdLst/>
              <a:ahLst/>
              <a:cxnLst/>
              <a:rect l="l" t="t" r="r" b="b"/>
              <a:pathLst>
                <a:path w="13" h="1" extrusionOk="0">
                  <a:moveTo>
                    <a:pt x="1" y="1"/>
                  </a:moveTo>
                  <a:lnTo>
                    <a:pt x="12" y="1"/>
                  </a:lnTo>
                  <a:cubicBezTo>
                    <a:pt x="12" y="1"/>
                    <a:pt x="12" y="1"/>
                    <a:pt x="12" y="1"/>
                  </a:cubicBezTo>
                  <a:cubicBezTo>
                    <a:pt x="12" y="1"/>
                    <a:pt x="1" y="1"/>
                    <a:pt x="1" y="1"/>
                  </a:cubicBezTo>
                  <a:cubicBezTo>
                    <a:pt x="1" y="1"/>
                    <a:pt x="1" y="1"/>
                    <a:pt x="1"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483" name="Google Shape;5002;p60">
              <a:extLst>
                <a:ext uri="{FF2B5EF4-FFF2-40B4-BE49-F238E27FC236}">
                  <a16:creationId xmlns:a16="http://schemas.microsoft.com/office/drawing/2014/main" id="{078C51EE-B389-2F82-C113-8A934A523E6C}"/>
                </a:ext>
              </a:extLst>
            </p:cNvPr>
            <p:cNvSpPr/>
            <p:nvPr/>
          </p:nvSpPr>
          <p:spPr>
            <a:xfrm>
              <a:off x="6343500" y="2573150"/>
              <a:ext cx="600" cy="250"/>
            </a:xfrm>
            <a:custGeom>
              <a:avLst/>
              <a:gdLst/>
              <a:ahLst/>
              <a:cxnLst/>
              <a:rect l="l" t="t" r="r" b="b"/>
              <a:pathLst>
                <a:path w="24" h="10" extrusionOk="0">
                  <a:moveTo>
                    <a:pt x="15" y="0"/>
                  </a:moveTo>
                  <a:cubicBezTo>
                    <a:pt x="9" y="0"/>
                    <a:pt x="0" y="3"/>
                    <a:pt x="6" y="9"/>
                  </a:cubicBezTo>
                  <a:cubicBezTo>
                    <a:pt x="24" y="3"/>
                    <a:pt x="21" y="0"/>
                    <a:pt x="15"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484" name="Google Shape;5003;p60">
              <a:extLst>
                <a:ext uri="{FF2B5EF4-FFF2-40B4-BE49-F238E27FC236}">
                  <a16:creationId xmlns:a16="http://schemas.microsoft.com/office/drawing/2014/main" id="{E5102144-362A-7C8F-CE93-10B11D1902F6}"/>
                </a:ext>
              </a:extLst>
            </p:cNvPr>
            <p:cNvSpPr/>
            <p:nvPr/>
          </p:nvSpPr>
          <p:spPr>
            <a:xfrm>
              <a:off x="6346050" y="2570050"/>
              <a:ext cx="1250" cy="925"/>
            </a:xfrm>
            <a:custGeom>
              <a:avLst/>
              <a:gdLst/>
              <a:ahLst/>
              <a:cxnLst/>
              <a:rect l="l" t="t" r="r" b="b"/>
              <a:pathLst>
                <a:path w="50" h="37" extrusionOk="0">
                  <a:moveTo>
                    <a:pt x="26" y="1"/>
                  </a:moveTo>
                  <a:cubicBezTo>
                    <a:pt x="0" y="1"/>
                    <a:pt x="33" y="37"/>
                    <a:pt x="44" y="37"/>
                  </a:cubicBezTo>
                  <a:cubicBezTo>
                    <a:pt x="50" y="37"/>
                    <a:pt x="50" y="28"/>
                    <a:pt x="35" y="2"/>
                  </a:cubicBezTo>
                  <a:cubicBezTo>
                    <a:pt x="31" y="1"/>
                    <a:pt x="28" y="1"/>
                    <a:pt x="26"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485" name="Google Shape;5004;p60">
              <a:extLst>
                <a:ext uri="{FF2B5EF4-FFF2-40B4-BE49-F238E27FC236}">
                  <a16:creationId xmlns:a16="http://schemas.microsoft.com/office/drawing/2014/main" id="{B42EB005-9927-E693-387B-F9781FC73ABE}"/>
                </a:ext>
              </a:extLst>
            </p:cNvPr>
            <p:cNvSpPr/>
            <p:nvPr/>
          </p:nvSpPr>
          <p:spPr>
            <a:xfrm>
              <a:off x="6346625" y="2570675"/>
              <a:ext cx="175" cy="450"/>
            </a:xfrm>
            <a:custGeom>
              <a:avLst/>
              <a:gdLst/>
              <a:ahLst/>
              <a:cxnLst/>
              <a:rect l="l" t="t" r="r" b="b"/>
              <a:pathLst>
                <a:path w="7" h="18" extrusionOk="0">
                  <a:moveTo>
                    <a:pt x="0" y="1"/>
                  </a:moveTo>
                  <a:cubicBezTo>
                    <a:pt x="0" y="13"/>
                    <a:pt x="0" y="13"/>
                    <a:pt x="0" y="13"/>
                  </a:cubicBezTo>
                  <a:cubicBezTo>
                    <a:pt x="4" y="16"/>
                    <a:pt x="5" y="18"/>
                    <a:pt x="5" y="18"/>
                  </a:cubicBezTo>
                  <a:cubicBezTo>
                    <a:pt x="6" y="18"/>
                    <a:pt x="0" y="9"/>
                    <a:pt x="0"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486" name="Google Shape;5005;p60">
              <a:extLst>
                <a:ext uri="{FF2B5EF4-FFF2-40B4-BE49-F238E27FC236}">
                  <a16:creationId xmlns:a16="http://schemas.microsoft.com/office/drawing/2014/main" id="{FEFE0D95-34FE-BDA5-0125-6D7F908B4D62}"/>
                </a:ext>
              </a:extLst>
            </p:cNvPr>
            <p:cNvSpPr/>
            <p:nvPr/>
          </p:nvSpPr>
          <p:spPr>
            <a:xfrm>
              <a:off x="6349600" y="2567000"/>
              <a:ext cx="1400" cy="775"/>
            </a:xfrm>
            <a:custGeom>
              <a:avLst/>
              <a:gdLst/>
              <a:ahLst/>
              <a:cxnLst/>
              <a:rect l="l" t="t" r="r" b="b"/>
              <a:pathLst>
                <a:path w="56" h="31" extrusionOk="0">
                  <a:moveTo>
                    <a:pt x="16" y="0"/>
                  </a:moveTo>
                  <a:cubicBezTo>
                    <a:pt x="11" y="0"/>
                    <a:pt x="9" y="5"/>
                    <a:pt x="12" y="17"/>
                  </a:cubicBezTo>
                  <a:cubicBezTo>
                    <a:pt x="0" y="17"/>
                    <a:pt x="48" y="29"/>
                    <a:pt x="36" y="29"/>
                  </a:cubicBezTo>
                  <a:cubicBezTo>
                    <a:pt x="39" y="30"/>
                    <a:pt x="41" y="30"/>
                    <a:pt x="42" y="30"/>
                  </a:cubicBezTo>
                  <a:cubicBezTo>
                    <a:pt x="56" y="30"/>
                    <a:pt x="28" y="0"/>
                    <a:pt x="16"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487" name="Google Shape;5006;p60">
              <a:extLst>
                <a:ext uri="{FF2B5EF4-FFF2-40B4-BE49-F238E27FC236}">
                  <a16:creationId xmlns:a16="http://schemas.microsoft.com/office/drawing/2014/main" id="{456EA167-5FC1-CE2E-7B8F-5E23CFE4EE6F}"/>
                </a:ext>
              </a:extLst>
            </p:cNvPr>
            <p:cNvSpPr/>
            <p:nvPr/>
          </p:nvSpPr>
          <p:spPr>
            <a:xfrm>
              <a:off x="6344500" y="2569650"/>
              <a:ext cx="950" cy="175"/>
            </a:xfrm>
            <a:custGeom>
              <a:avLst/>
              <a:gdLst/>
              <a:ahLst/>
              <a:cxnLst/>
              <a:rect l="l" t="t" r="r" b="b"/>
              <a:pathLst>
                <a:path w="38" h="7" extrusionOk="0">
                  <a:moveTo>
                    <a:pt x="6" y="1"/>
                  </a:moveTo>
                  <a:cubicBezTo>
                    <a:pt x="0" y="1"/>
                    <a:pt x="22" y="6"/>
                    <a:pt x="37" y="6"/>
                  </a:cubicBezTo>
                  <a:cubicBezTo>
                    <a:pt x="18" y="2"/>
                    <a:pt x="8" y="1"/>
                    <a:pt x="6"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488" name="Google Shape;5007;p60">
              <a:extLst>
                <a:ext uri="{FF2B5EF4-FFF2-40B4-BE49-F238E27FC236}">
                  <a16:creationId xmlns:a16="http://schemas.microsoft.com/office/drawing/2014/main" id="{013A7834-D078-0CCB-6062-91455896BF3A}"/>
                </a:ext>
              </a:extLst>
            </p:cNvPr>
            <p:cNvSpPr/>
            <p:nvPr/>
          </p:nvSpPr>
          <p:spPr>
            <a:xfrm>
              <a:off x="6345425" y="2567400"/>
              <a:ext cx="625" cy="1525"/>
            </a:xfrm>
            <a:custGeom>
              <a:avLst/>
              <a:gdLst/>
              <a:ahLst/>
              <a:cxnLst/>
              <a:rect l="l" t="t" r="r" b="b"/>
              <a:pathLst>
                <a:path w="25" h="61" extrusionOk="0">
                  <a:moveTo>
                    <a:pt x="24" y="1"/>
                  </a:moveTo>
                  <a:cubicBezTo>
                    <a:pt x="0" y="60"/>
                    <a:pt x="24" y="1"/>
                    <a:pt x="24"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489" name="Google Shape;5008;p60">
              <a:extLst>
                <a:ext uri="{FF2B5EF4-FFF2-40B4-BE49-F238E27FC236}">
                  <a16:creationId xmlns:a16="http://schemas.microsoft.com/office/drawing/2014/main" id="{98C96B80-BB86-6F90-9303-E11476FEDD5B}"/>
                </a:ext>
              </a:extLst>
            </p:cNvPr>
            <p:cNvSpPr/>
            <p:nvPr/>
          </p:nvSpPr>
          <p:spPr>
            <a:xfrm>
              <a:off x="6344825" y="2568000"/>
              <a:ext cx="25" cy="1525"/>
            </a:xfrm>
            <a:custGeom>
              <a:avLst/>
              <a:gdLst/>
              <a:ahLst/>
              <a:cxnLst/>
              <a:rect l="l" t="t" r="r" b="b"/>
              <a:pathLst>
                <a:path w="1" h="61" extrusionOk="0">
                  <a:moveTo>
                    <a:pt x="1" y="36"/>
                  </a:moveTo>
                  <a:cubicBezTo>
                    <a:pt x="1" y="1"/>
                    <a:pt x="1" y="60"/>
                    <a:pt x="1" y="36"/>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490" name="Google Shape;5009;p60">
              <a:extLst>
                <a:ext uri="{FF2B5EF4-FFF2-40B4-BE49-F238E27FC236}">
                  <a16:creationId xmlns:a16="http://schemas.microsoft.com/office/drawing/2014/main" id="{98526AFA-33EB-4EFE-4BF6-A41A5C1CE851}"/>
                </a:ext>
              </a:extLst>
            </p:cNvPr>
            <p:cNvSpPr/>
            <p:nvPr/>
          </p:nvSpPr>
          <p:spPr>
            <a:xfrm>
              <a:off x="6347250" y="2561150"/>
              <a:ext cx="275" cy="700"/>
            </a:xfrm>
            <a:custGeom>
              <a:avLst/>
              <a:gdLst/>
              <a:ahLst/>
              <a:cxnLst/>
              <a:rect l="l" t="t" r="r" b="b"/>
              <a:pathLst>
                <a:path w="11" h="28" extrusionOk="0">
                  <a:moveTo>
                    <a:pt x="11" y="1"/>
                  </a:moveTo>
                  <a:lnTo>
                    <a:pt x="11" y="1"/>
                  </a:lnTo>
                  <a:cubicBezTo>
                    <a:pt x="3" y="1"/>
                    <a:pt x="0" y="27"/>
                    <a:pt x="3" y="27"/>
                  </a:cubicBezTo>
                  <a:cubicBezTo>
                    <a:pt x="4" y="27"/>
                    <a:pt x="7" y="21"/>
                    <a:pt x="11"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491" name="Google Shape;5010;p60">
              <a:extLst>
                <a:ext uri="{FF2B5EF4-FFF2-40B4-BE49-F238E27FC236}">
                  <a16:creationId xmlns:a16="http://schemas.microsoft.com/office/drawing/2014/main" id="{A8B5468A-27C5-747D-6DBF-FDC2DBF45428}"/>
                </a:ext>
              </a:extLst>
            </p:cNvPr>
            <p:cNvSpPr/>
            <p:nvPr/>
          </p:nvSpPr>
          <p:spPr>
            <a:xfrm>
              <a:off x="6344525" y="2562650"/>
              <a:ext cx="850" cy="250"/>
            </a:xfrm>
            <a:custGeom>
              <a:avLst/>
              <a:gdLst/>
              <a:ahLst/>
              <a:cxnLst/>
              <a:rect l="l" t="t" r="r" b="b"/>
              <a:pathLst>
                <a:path w="34" h="10" extrusionOk="0">
                  <a:moveTo>
                    <a:pt x="1" y="0"/>
                  </a:moveTo>
                  <a:cubicBezTo>
                    <a:pt x="19" y="6"/>
                    <a:pt x="30" y="9"/>
                    <a:pt x="32" y="9"/>
                  </a:cubicBezTo>
                  <a:cubicBezTo>
                    <a:pt x="33" y="9"/>
                    <a:pt x="25" y="6"/>
                    <a:pt x="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492" name="Google Shape;5011;p60">
              <a:extLst>
                <a:ext uri="{FF2B5EF4-FFF2-40B4-BE49-F238E27FC236}">
                  <a16:creationId xmlns:a16="http://schemas.microsoft.com/office/drawing/2014/main" id="{DD6926D5-313E-101B-9E48-F464C2F89DEB}"/>
                </a:ext>
              </a:extLst>
            </p:cNvPr>
            <p:cNvSpPr/>
            <p:nvPr/>
          </p:nvSpPr>
          <p:spPr>
            <a:xfrm>
              <a:off x="6344225" y="2560650"/>
              <a:ext cx="925" cy="800"/>
            </a:xfrm>
            <a:custGeom>
              <a:avLst/>
              <a:gdLst/>
              <a:ahLst/>
              <a:cxnLst/>
              <a:rect l="l" t="t" r="r" b="b"/>
              <a:pathLst>
                <a:path w="37" h="32" extrusionOk="0">
                  <a:moveTo>
                    <a:pt x="10" y="1"/>
                  </a:moveTo>
                  <a:cubicBezTo>
                    <a:pt x="7" y="1"/>
                    <a:pt x="4" y="3"/>
                    <a:pt x="1" y="9"/>
                  </a:cubicBezTo>
                  <a:cubicBezTo>
                    <a:pt x="9" y="17"/>
                    <a:pt x="12" y="31"/>
                    <a:pt x="20" y="31"/>
                  </a:cubicBezTo>
                  <a:cubicBezTo>
                    <a:pt x="24" y="31"/>
                    <a:pt x="29" y="28"/>
                    <a:pt x="37" y="21"/>
                  </a:cubicBezTo>
                  <a:cubicBezTo>
                    <a:pt x="28" y="21"/>
                    <a:pt x="19" y="1"/>
                    <a:pt x="10"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493" name="Google Shape;5012;p60">
              <a:extLst>
                <a:ext uri="{FF2B5EF4-FFF2-40B4-BE49-F238E27FC236}">
                  <a16:creationId xmlns:a16="http://schemas.microsoft.com/office/drawing/2014/main" id="{133A648B-A918-5F11-6B2D-6FDEC143F0F5}"/>
                </a:ext>
              </a:extLst>
            </p:cNvPr>
            <p:cNvSpPr/>
            <p:nvPr/>
          </p:nvSpPr>
          <p:spPr>
            <a:xfrm>
              <a:off x="6348700" y="2553125"/>
              <a:ext cx="1625" cy="575"/>
            </a:xfrm>
            <a:custGeom>
              <a:avLst/>
              <a:gdLst/>
              <a:ahLst/>
              <a:cxnLst/>
              <a:rect l="l" t="t" r="r" b="b"/>
              <a:pathLst>
                <a:path w="65" h="23" extrusionOk="0">
                  <a:moveTo>
                    <a:pt x="0" y="0"/>
                  </a:moveTo>
                  <a:cubicBezTo>
                    <a:pt x="43" y="17"/>
                    <a:pt x="62" y="23"/>
                    <a:pt x="63" y="23"/>
                  </a:cubicBezTo>
                  <a:cubicBezTo>
                    <a:pt x="64" y="23"/>
                    <a:pt x="40" y="13"/>
                    <a:pt x="0"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494" name="Google Shape;5013;p60">
              <a:extLst>
                <a:ext uri="{FF2B5EF4-FFF2-40B4-BE49-F238E27FC236}">
                  <a16:creationId xmlns:a16="http://schemas.microsoft.com/office/drawing/2014/main" id="{8BAF09FD-40B2-D7C3-B7BB-935CD1DB01B7}"/>
                </a:ext>
              </a:extLst>
            </p:cNvPr>
            <p:cNvSpPr/>
            <p:nvPr/>
          </p:nvSpPr>
          <p:spPr>
            <a:xfrm>
              <a:off x="6347050" y="2544425"/>
              <a:ext cx="775" cy="675"/>
            </a:xfrm>
            <a:custGeom>
              <a:avLst/>
              <a:gdLst/>
              <a:ahLst/>
              <a:cxnLst/>
              <a:rect l="l" t="t" r="r" b="b"/>
              <a:pathLst>
                <a:path w="31" h="27" extrusionOk="0">
                  <a:moveTo>
                    <a:pt x="4" y="0"/>
                  </a:moveTo>
                  <a:cubicBezTo>
                    <a:pt x="1" y="0"/>
                    <a:pt x="7" y="9"/>
                    <a:pt x="31" y="27"/>
                  </a:cubicBezTo>
                  <a:cubicBezTo>
                    <a:pt x="19" y="9"/>
                    <a:pt x="7" y="0"/>
                    <a:pt x="4"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495" name="Google Shape;5014;p60">
              <a:extLst>
                <a:ext uri="{FF2B5EF4-FFF2-40B4-BE49-F238E27FC236}">
                  <a16:creationId xmlns:a16="http://schemas.microsoft.com/office/drawing/2014/main" id="{92428565-856E-2EA5-BD79-9960A118BE96}"/>
                </a:ext>
              </a:extLst>
            </p:cNvPr>
            <p:cNvSpPr/>
            <p:nvPr/>
          </p:nvSpPr>
          <p:spPr>
            <a:xfrm>
              <a:off x="6378750" y="2462000"/>
              <a:ext cx="475" cy="400"/>
            </a:xfrm>
            <a:custGeom>
              <a:avLst/>
              <a:gdLst/>
              <a:ahLst/>
              <a:cxnLst/>
              <a:rect l="l" t="t" r="r" b="b"/>
              <a:pathLst>
                <a:path w="19" h="16" extrusionOk="0">
                  <a:moveTo>
                    <a:pt x="17" y="0"/>
                  </a:moveTo>
                  <a:cubicBezTo>
                    <a:pt x="15" y="0"/>
                    <a:pt x="11" y="4"/>
                    <a:pt x="1" y="14"/>
                  </a:cubicBezTo>
                  <a:cubicBezTo>
                    <a:pt x="1" y="15"/>
                    <a:pt x="1" y="16"/>
                    <a:pt x="2" y="16"/>
                  </a:cubicBezTo>
                  <a:cubicBezTo>
                    <a:pt x="6" y="16"/>
                    <a:pt x="19" y="0"/>
                    <a:pt x="17"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496" name="Google Shape;5015;p60">
              <a:extLst>
                <a:ext uri="{FF2B5EF4-FFF2-40B4-BE49-F238E27FC236}">
                  <a16:creationId xmlns:a16="http://schemas.microsoft.com/office/drawing/2014/main" id="{91C3DF27-6B52-5CDF-C2A3-81D5A561C3CA}"/>
                </a:ext>
              </a:extLst>
            </p:cNvPr>
            <p:cNvSpPr/>
            <p:nvPr/>
          </p:nvSpPr>
          <p:spPr>
            <a:xfrm>
              <a:off x="6377575" y="2460850"/>
              <a:ext cx="1500" cy="625"/>
            </a:xfrm>
            <a:custGeom>
              <a:avLst/>
              <a:gdLst/>
              <a:ahLst/>
              <a:cxnLst/>
              <a:rect l="l" t="t" r="r" b="b"/>
              <a:pathLst>
                <a:path w="60" h="25" extrusionOk="0">
                  <a:moveTo>
                    <a:pt x="60" y="24"/>
                  </a:moveTo>
                  <a:cubicBezTo>
                    <a:pt x="0" y="0"/>
                    <a:pt x="0" y="0"/>
                    <a:pt x="60" y="24"/>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497" name="Google Shape;5016;p60">
              <a:extLst>
                <a:ext uri="{FF2B5EF4-FFF2-40B4-BE49-F238E27FC236}">
                  <a16:creationId xmlns:a16="http://schemas.microsoft.com/office/drawing/2014/main" id="{1CE1A7B0-C2A2-7F97-2815-744D0AF13AA4}"/>
                </a:ext>
              </a:extLst>
            </p:cNvPr>
            <p:cNvSpPr/>
            <p:nvPr/>
          </p:nvSpPr>
          <p:spPr>
            <a:xfrm>
              <a:off x="6352300" y="2517400"/>
              <a:ext cx="875" cy="375"/>
            </a:xfrm>
            <a:custGeom>
              <a:avLst/>
              <a:gdLst/>
              <a:ahLst/>
              <a:cxnLst/>
              <a:rect l="l" t="t" r="r" b="b"/>
              <a:pathLst>
                <a:path w="35" h="15" extrusionOk="0">
                  <a:moveTo>
                    <a:pt x="35" y="1"/>
                  </a:moveTo>
                  <a:lnTo>
                    <a:pt x="35" y="1"/>
                  </a:lnTo>
                  <a:cubicBezTo>
                    <a:pt x="5" y="11"/>
                    <a:pt x="0" y="14"/>
                    <a:pt x="5" y="14"/>
                  </a:cubicBezTo>
                  <a:cubicBezTo>
                    <a:pt x="11" y="14"/>
                    <a:pt x="35" y="8"/>
                    <a:pt x="35"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498" name="Google Shape;5017;p60">
              <a:extLst>
                <a:ext uri="{FF2B5EF4-FFF2-40B4-BE49-F238E27FC236}">
                  <a16:creationId xmlns:a16="http://schemas.microsoft.com/office/drawing/2014/main" id="{429D9F00-F46C-9E85-B9C0-36F9B277346D}"/>
                </a:ext>
              </a:extLst>
            </p:cNvPr>
            <p:cNvSpPr/>
            <p:nvPr/>
          </p:nvSpPr>
          <p:spPr>
            <a:xfrm>
              <a:off x="6354950" y="251205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499" name="Google Shape;5018;p60">
              <a:extLst>
                <a:ext uri="{FF2B5EF4-FFF2-40B4-BE49-F238E27FC236}">
                  <a16:creationId xmlns:a16="http://schemas.microsoft.com/office/drawing/2014/main" id="{FF83F310-E2A6-CD0E-18BF-C674011B5FA1}"/>
                </a:ext>
              </a:extLst>
            </p:cNvPr>
            <p:cNvSpPr/>
            <p:nvPr/>
          </p:nvSpPr>
          <p:spPr>
            <a:xfrm>
              <a:off x="6354950" y="2506700"/>
              <a:ext cx="1225" cy="600"/>
            </a:xfrm>
            <a:custGeom>
              <a:avLst/>
              <a:gdLst/>
              <a:ahLst/>
              <a:cxnLst/>
              <a:rect l="l" t="t" r="r" b="b"/>
              <a:pathLst>
                <a:path w="49" h="24" extrusionOk="0">
                  <a:moveTo>
                    <a:pt x="0" y="0"/>
                  </a:moveTo>
                  <a:cubicBezTo>
                    <a:pt x="0" y="12"/>
                    <a:pt x="0" y="24"/>
                    <a:pt x="0" y="24"/>
                  </a:cubicBezTo>
                  <a:cubicBezTo>
                    <a:pt x="0" y="12"/>
                    <a:pt x="48" y="12"/>
                    <a:pt x="0"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500" name="Google Shape;5019;p60">
              <a:extLst>
                <a:ext uri="{FF2B5EF4-FFF2-40B4-BE49-F238E27FC236}">
                  <a16:creationId xmlns:a16="http://schemas.microsoft.com/office/drawing/2014/main" id="{DA0B9F75-F61F-169D-DFE8-8C5B10B08204}"/>
                </a:ext>
              </a:extLst>
            </p:cNvPr>
            <p:cNvSpPr/>
            <p:nvPr/>
          </p:nvSpPr>
          <p:spPr>
            <a:xfrm>
              <a:off x="6365975" y="2476325"/>
              <a:ext cx="300" cy="900"/>
            </a:xfrm>
            <a:custGeom>
              <a:avLst/>
              <a:gdLst/>
              <a:ahLst/>
              <a:cxnLst/>
              <a:rect l="l" t="t" r="r" b="b"/>
              <a:pathLst>
                <a:path w="12" h="36" extrusionOk="0">
                  <a:moveTo>
                    <a:pt x="12" y="1"/>
                  </a:moveTo>
                  <a:cubicBezTo>
                    <a:pt x="3" y="26"/>
                    <a:pt x="1" y="35"/>
                    <a:pt x="1" y="35"/>
                  </a:cubicBezTo>
                  <a:cubicBezTo>
                    <a:pt x="2" y="35"/>
                    <a:pt x="12" y="8"/>
                    <a:pt x="12"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501" name="Google Shape;5020;p60">
              <a:extLst>
                <a:ext uri="{FF2B5EF4-FFF2-40B4-BE49-F238E27FC236}">
                  <a16:creationId xmlns:a16="http://schemas.microsoft.com/office/drawing/2014/main" id="{1EFF84E4-F2AF-4610-6FF1-298A4F791989}"/>
                </a:ext>
              </a:extLst>
            </p:cNvPr>
            <p:cNvSpPr/>
            <p:nvPr/>
          </p:nvSpPr>
          <p:spPr>
            <a:xfrm>
              <a:off x="6364775" y="2476325"/>
              <a:ext cx="325" cy="625"/>
            </a:xfrm>
            <a:custGeom>
              <a:avLst/>
              <a:gdLst/>
              <a:ahLst/>
              <a:cxnLst/>
              <a:rect l="l" t="t" r="r" b="b"/>
              <a:pathLst>
                <a:path w="13" h="25" extrusionOk="0">
                  <a:moveTo>
                    <a:pt x="12" y="24"/>
                  </a:moveTo>
                  <a:cubicBezTo>
                    <a:pt x="12" y="24"/>
                    <a:pt x="0" y="1"/>
                    <a:pt x="12" y="24"/>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502" name="Google Shape;5021;p60">
              <a:extLst>
                <a:ext uri="{FF2B5EF4-FFF2-40B4-BE49-F238E27FC236}">
                  <a16:creationId xmlns:a16="http://schemas.microsoft.com/office/drawing/2014/main" id="{43B7E87D-DF96-D80F-0A8B-D024C4BEDAA4}"/>
                </a:ext>
              </a:extLst>
            </p:cNvPr>
            <p:cNvSpPr/>
            <p:nvPr/>
          </p:nvSpPr>
          <p:spPr>
            <a:xfrm>
              <a:off x="6364575" y="2476250"/>
              <a:ext cx="725" cy="700"/>
            </a:xfrm>
            <a:custGeom>
              <a:avLst/>
              <a:gdLst/>
              <a:ahLst/>
              <a:cxnLst/>
              <a:rect l="l" t="t" r="r" b="b"/>
              <a:pathLst>
                <a:path w="29" h="28" extrusionOk="0">
                  <a:moveTo>
                    <a:pt x="2" y="1"/>
                  </a:moveTo>
                  <a:cubicBezTo>
                    <a:pt x="0" y="1"/>
                    <a:pt x="4" y="8"/>
                    <a:pt x="20" y="27"/>
                  </a:cubicBezTo>
                  <a:cubicBezTo>
                    <a:pt x="28" y="27"/>
                    <a:pt x="4" y="1"/>
                    <a:pt x="2"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503" name="Google Shape;5022;p60">
              <a:extLst>
                <a:ext uri="{FF2B5EF4-FFF2-40B4-BE49-F238E27FC236}">
                  <a16:creationId xmlns:a16="http://schemas.microsoft.com/office/drawing/2014/main" id="{FEE3A337-23D3-51CE-7128-2F3BE51D020A}"/>
                </a:ext>
              </a:extLst>
            </p:cNvPr>
            <p:cNvSpPr/>
            <p:nvPr/>
          </p:nvSpPr>
          <p:spPr>
            <a:xfrm>
              <a:off x="6362700" y="2473650"/>
              <a:ext cx="600" cy="325"/>
            </a:xfrm>
            <a:custGeom>
              <a:avLst/>
              <a:gdLst/>
              <a:ahLst/>
              <a:cxnLst/>
              <a:rect l="l" t="t" r="r" b="b"/>
              <a:pathLst>
                <a:path w="24" h="13" extrusionOk="0">
                  <a:moveTo>
                    <a:pt x="24" y="12"/>
                  </a:moveTo>
                  <a:cubicBezTo>
                    <a:pt x="0" y="0"/>
                    <a:pt x="24" y="12"/>
                    <a:pt x="24" y="12"/>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504" name="Google Shape;5023;p60">
              <a:extLst>
                <a:ext uri="{FF2B5EF4-FFF2-40B4-BE49-F238E27FC236}">
                  <a16:creationId xmlns:a16="http://schemas.microsoft.com/office/drawing/2014/main" id="{B716EB5A-5E6E-B632-54D8-7F08C862A36B}"/>
                </a:ext>
              </a:extLst>
            </p:cNvPr>
            <p:cNvSpPr/>
            <p:nvPr/>
          </p:nvSpPr>
          <p:spPr>
            <a:xfrm>
              <a:off x="6362975" y="2473350"/>
              <a:ext cx="325" cy="625"/>
            </a:xfrm>
            <a:custGeom>
              <a:avLst/>
              <a:gdLst/>
              <a:ahLst/>
              <a:cxnLst/>
              <a:rect l="l" t="t" r="r" b="b"/>
              <a:pathLst>
                <a:path w="13" h="25" extrusionOk="0">
                  <a:moveTo>
                    <a:pt x="13" y="24"/>
                  </a:moveTo>
                  <a:cubicBezTo>
                    <a:pt x="13" y="24"/>
                    <a:pt x="1" y="1"/>
                    <a:pt x="13" y="24"/>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505" name="Google Shape;5024;p60">
              <a:extLst>
                <a:ext uri="{FF2B5EF4-FFF2-40B4-BE49-F238E27FC236}">
                  <a16:creationId xmlns:a16="http://schemas.microsoft.com/office/drawing/2014/main" id="{FD4C1B23-4D62-3816-4CF4-037BDDE4B6D7}"/>
                </a:ext>
              </a:extLst>
            </p:cNvPr>
            <p:cNvSpPr/>
            <p:nvPr/>
          </p:nvSpPr>
          <p:spPr>
            <a:xfrm>
              <a:off x="6362400" y="2472450"/>
              <a:ext cx="25" cy="925"/>
            </a:xfrm>
            <a:custGeom>
              <a:avLst/>
              <a:gdLst/>
              <a:ahLst/>
              <a:cxnLst/>
              <a:rect l="l" t="t" r="r" b="b"/>
              <a:pathLst>
                <a:path w="1" h="37" extrusionOk="0">
                  <a:moveTo>
                    <a:pt x="0" y="37"/>
                  </a:moveTo>
                  <a:cubicBezTo>
                    <a:pt x="0" y="1"/>
                    <a:pt x="0" y="37"/>
                    <a:pt x="0" y="37"/>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506" name="Google Shape;5025;p60">
              <a:extLst>
                <a:ext uri="{FF2B5EF4-FFF2-40B4-BE49-F238E27FC236}">
                  <a16:creationId xmlns:a16="http://schemas.microsoft.com/office/drawing/2014/main" id="{76D51FD8-CB36-014F-6654-2C13E10FCA82}"/>
                </a:ext>
              </a:extLst>
            </p:cNvPr>
            <p:cNvSpPr/>
            <p:nvPr/>
          </p:nvSpPr>
          <p:spPr>
            <a:xfrm>
              <a:off x="6361800" y="2474550"/>
              <a:ext cx="25" cy="325"/>
            </a:xfrm>
            <a:custGeom>
              <a:avLst/>
              <a:gdLst/>
              <a:ahLst/>
              <a:cxnLst/>
              <a:rect l="l" t="t" r="r" b="b"/>
              <a:pathLst>
                <a:path w="1" h="13" extrusionOk="0">
                  <a:moveTo>
                    <a:pt x="0" y="12"/>
                  </a:moveTo>
                  <a:lnTo>
                    <a:pt x="0" y="0"/>
                  </a:lnTo>
                  <a:cubicBezTo>
                    <a:pt x="0" y="0"/>
                    <a:pt x="0" y="0"/>
                    <a:pt x="0" y="12"/>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507" name="Google Shape;5026;p60">
              <a:extLst>
                <a:ext uri="{FF2B5EF4-FFF2-40B4-BE49-F238E27FC236}">
                  <a16:creationId xmlns:a16="http://schemas.microsoft.com/office/drawing/2014/main" id="{75035F32-29C9-699B-6AAE-AF8B979CFB79}"/>
                </a:ext>
              </a:extLst>
            </p:cNvPr>
            <p:cNvSpPr/>
            <p:nvPr/>
          </p:nvSpPr>
          <p:spPr>
            <a:xfrm>
              <a:off x="6361850" y="2474200"/>
              <a:ext cx="350" cy="700"/>
            </a:xfrm>
            <a:custGeom>
              <a:avLst/>
              <a:gdLst/>
              <a:ahLst/>
              <a:cxnLst/>
              <a:rect l="l" t="t" r="r" b="b"/>
              <a:pathLst>
                <a:path w="14" h="28" extrusionOk="0">
                  <a:moveTo>
                    <a:pt x="12" y="0"/>
                  </a:moveTo>
                  <a:lnTo>
                    <a:pt x="12" y="0"/>
                  </a:lnTo>
                  <a:cubicBezTo>
                    <a:pt x="10" y="0"/>
                    <a:pt x="0" y="28"/>
                    <a:pt x="2" y="28"/>
                  </a:cubicBezTo>
                  <a:cubicBezTo>
                    <a:pt x="3" y="28"/>
                    <a:pt x="5" y="24"/>
                    <a:pt x="10" y="14"/>
                  </a:cubicBezTo>
                  <a:cubicBezTo>
                    <a:pt x="13" y="4"/>
                    <a:pt x="13" y="0"/>
                    <a:pt x="12"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508" name="Google Shape;5027;p60">
              <a:extLst>
                <a:ext uri="{FF2B5EF4-FFF2-40B4-BE49-F238E27FC236}">
                  <a16:creationId xmlns:a16="http://schemas.microsoft.com/office/drawing/2014/main" id="{72E32FF8-C96B-530F-4787-64B534A1CEF2}"/>
                </a:ext>
              </a:extLst>
            </p:cNvPr>
            <p:cNvSpPr/>
            <p:nvPr/>
          </p:nvSpPr>
          <p:spPr>
            <a:xfrm>
              <a:off x="6361950" y="2474550"/>
              <a:ext cx="175" cy="350"/>
            </a:xfrm>
            <a:custGeom>
              <a:avLst/>
              <a:gdLst/>
              <a:ahLst/>
              <a:cxnLst/>
              <a:rect l="l" t="t" r="r" b="b"/>
              <a:pathLst>
                <a:path w="7" h="14" extrusionOk="0">
                  <a:moveTo>
                    <a:pt x="6" y="0"/>
                  </a:moveTo>
                  <a:cubicBezTo>
                    <a:pt x="1" y="10"/>
                    <a:pt x="0" y="14"/>
                    <a:pt x="1" y="14"/>
                  </a:cubicBezTo>
                  <a:cubicBezTo>
                    <a:pt x="2" y="14"/>
                    <a:pt x="6" y="7"/>
                    <a:pt x="6"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509" name="Google Shape;5028;p60">
              <a:extLst>
                <a:ext uri="{FF2B5EF4-FFF2-40B4-BE49-F238E27FC236}">
                  <a16:creationId xmlns:a16="http://schemas.microsoft.com/office/drawing/2014/main" id="{CB708056-01A0-F252-FE16-3955A58D7D73}"/>
                </a:ext>
              </a:extLst>
            </p:cNvPr>
            <p:cNvSpPr/>
            <p:nvPr/>
          </p:nvSpPr>
          <p:spPr>
            <a:xfrm>
              <a:off x="6362400" y="2474550"/>
              <a:ext cx="600" cy="900"/>
            </a:xfrm>
            <a:custGeom>
              <a:avLst/>
              <a:gdLst/>
              <a:ahLst/>
              <a:cxnLst/>
              <a:rect l="l" t="t" r="r" b="b"/>
              <a:pathLst>
                <a:path w="24" h="36" extrusionOk="0">
                  <a:moveTo>
                    <a:pt x="0" y="0"/>
                  </a:moveTo>
                  <a:cubicBezTo>
                    <a:pt x="12" y="12"/>
                    <a:pt x="12" y="24"/>
                    <a:pt x="0" y="36"/>
                  </a:cubicBezTo>
                  <a:cubicBezTo>
                    <a:pt x="24" y="36"/>
                    <a:pt x="24" y="0"/>
                    <a:pt x="0"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510" name="Google Shape;5029;p60">
              <a:extLst>
                <a:ext uri="{FF2B5EF4-FFF2-40B4-BE49-F238E27FC236}">
                  <a16:creationId xmlns:a16="http://schemas.microsoft.com/office/drawing/2014/main" id="{9EC7E6C0-89F6-4B4D-2DE4-6C7C4197C532}"/>
                </a:ext>
              </a:extLst>
            </p:cNvPr>
            <p:cNvSpPr/>
            <p:nvPr/>
          </p:nvSpPr>
          <p:spPr>
            <a:xfrm>
              <a:off x="6363750" y="2477825"/>
              <a:ext cx="450" cy="350"/>
            </a:xfrm>
            <a:custGeom>
              <a:avLst/>
              <a:gdLst/>
              <a:ahLst/>
              <a:cxnLst/>
              <a:rect l="l" t="t" r="r" b="b"/>
              <a:pathLst>
                <a:path w="18" h="14" extrusionOk="0">
                  <a:moveTo>
                    <a:pt x="18" y="0"/>
                  </a:moveTo>
                  <a:cubicBezTo>
                    <a:pt x="2" y="10"/>
                    <a:pt x="0" y="14"/>
                    <a:pt x="2" y="14"/>
                  </a:cubicBezTo>
                  <a:cubicBezTo>
                    <a:pt x="6" y="14"/>
                    <a:pt x="18" y="7"/>
                    <a:pt x="18"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511" name="Google Shape;5030;p60">
              <a:extLst>
                <a:ext uri="{FF2B5EF4-FFF2-40B4-BE49-F238E27FC236}">
                  <a16:creationId xmlns:a16="http://schemas.microsoft.com/office/drawing/2014/main" id="{0731B50A-820E-C1AB-EC15-C8825C9D1C94}"/>
                </a:ext>
              </a:extLst>
            </p:cNvPr>
            <p:cNvSpPr/>
            <p:nvPr/>
          </p:nvSpPr>
          <p:spPr>
            <a:xfrm>
              <a:off x="6360250" y="2472750"/>
              <a:ext cx="375" cy="925"/>
            </a:xfrm>
            <a:custGeom>
              <a:avLst/>
              <a:gdLst/>
              <a:ahLst/>
              <a:cxnLst/>
              <a:rect l="l" t="t" r="r" b="b"/>
              <a:pathLst>
                <a:path w="15" h="37" extrusionOk="0">
                  <a:moveTo>
                    <a:pt x="15" y="1"/>
                  </a:moveTo>
                  <a:cubicBezTo>
                    <a:pt x="4" y="27"/>
                    <a:pt x="1" y="37"/>
                    <a:pt x="1" y="37"/>
                  </a:cubicBezTo>
                  <a:cubicBezTo>
                    <a:pt x="1" y="37"/>
                    <a:pt x="8" y="21"/>
                    <a:pt x="15"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512" name="Google Shape;5031;p60">
              <a:extLst>
                <a:ext uri="{FF2B5EF4-FFF2-40B4-BE49-F238E27FC236}">
                  <a16:creationId xmlns:a16="http://schemas.microsoft.com/office/drawing/2014/main" id="{3FEDF735-99B4-3E6F-A3A5-3D79AE4BB1F9}"/>
                </a:ext>
              </a:extLst>
            </p:cNvPr>
            <p:cNvSpPr/>
            <p:nvPr/>
          </p:nvSpPr>
          <p:spPr>
            <a:xfrm>
              <a:off x="6360000" y="2473950"/>
              <a:ext cx="325" cy="325"/>
            </a:xfrm>
            <a:custGeom>
              <a:avLst/>
              <a:gdLst/>
              <a:ahLst/>
              <a:cxnLst/>
              <a:rect l="l" t="t" r="r" b="b"/>
              <a:pathLst>
                <a:path w="13" h="13" extrusionOk="0">
                  <a:moveTo>
                    <a:pt x="13" y="0"/>
                  </a:moveTo>
                  <a:lnTo>
                    <a:pt x="1" y="12"/>
                  </a:lnTo>
                  <a:cubicBezTo>
                    <a:pt x="13" y="12"/>
                    <a:pt x="13" y="12"/>
                    <a:pt x="13"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513" name="Google Shape;5032;p60">
              <a:extLst>
                <a:ext uri="{FF2B5EF4-FFF2-40B4-BE49-F238E27FC236}">
                  <a16:creationId xmlns:a16="http://schemas.microsoft.com/office/drawing/2014/main" id="{3A0719B8-8449-C05D-4F8C-44248D001AFA}"/>
                </a:ext>
              </a:extLst>
            </p:cNvPr>
            <p:cNvSpPr/>
            <p:nvPr/>
          </p:nvSpPr>
          <p:spPr>
            <a:xfrm>
              <a:off x="6361200" y="2475125"/>
              <a:ext cx="925" cy="1225"/>
            </a:xfrm>
            <a:custGeom>
              <a:avLst/>
              <a:gdLst/>
              <a:ahLst/>
              <a:cxnLst/>
              <a:rect l="l" t="t" r="r" b="b"/>
              <a:pathLst>
                <a:path w="37" h="49" extrusionOk="0">
                  <a:moveTo>
                    <a:pt x="36" y="1"/>
                  </a:moveTo>
                  <a:cubicBezTo>
                    <a:pt x="0" y="49"/>
                    <a:pt x="0" y="49"/>
                    <a:pt x="36"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514" name="Google Shape;5033;p60">
              <a:extLst>
                <a:ext uri="{FF2B5EF4-FFF2-40B4-BE49-F238E27FC236}">
                  <a16:creationId xmlns:a16="http://schemas.microsoft.com/office/drawing/2014/main" id="{7FA1AFAA-2580-0D62-141D-36BEAE8394A3}"/>
                </a:ext>
              </a:extLst>
            </p:cNvPr>
            <p:cNvSpPr/>
            <p:nvPr/>
          </p:nvSpPr>
          <p:spPr>
            <a:xfrm>
              <a:off x="6359450" y="2471575"/>
              <a:ext cx="675" cy="900"/>
            </a:xfrm>
            <a:custGeom>
              <a:avLst/>
              <a:gdLst/>
              <a:ahLst/>
              <a:cxnLst/>
              <a:rect l="l" t="t" r="r" b="b"/>
              <a:pathLst>
                <a:path w="27" h="36" extrusionOk="0">
                  <a:moveTo>
                    <a:pt x="26" y="0"/>
                  </a:moveTo>
                  <a:cubicBezTo>
                    <a:pt x="25" y="0"/>
                    <a:pt x="1" y="35"/>
                    <a:pt x="2" y="35"/>
                  </a:cubicBezTo>
                  <a:cubicBezTo>
                    <a:pt x="2" y="35"/>
                    <a:pt x="5" y="32"/>
                    <a:pt x="11" y="24"/>
                  </a:cubicBezTo>
                  <a:cubicBezTo>
                    <a:pt x="23" y="7"/>
                    <a:pt x="26" y="0"/>
                    <a:pt x="26"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515" name="Google Shape;5034;p60">
              <a:extLst>
                <a:ext uri="{FF2B5EF4-FFF2-40B4-BE49-F238E27FC236}">
                  <a16:creationId xmlns:a16="http://schemas.microsoft.com/office/drawing/2014/main" id="{805FDE50-23B1-821E-8806-F6F7FD21662C}"/>
                </a:ext>
              </a:extLst>
            </p:cNvPr>
            <p:cNvSpPr/>
            <p:nvPr/>
          </p:nvSpPr>
          <p:spPr>
            <a:xfrm>
              <a:off x="6358825" y="2471050"/>
              <a:ext cx="625" cy="1125"/>
            </a:xfrm>
            <a:custGeom>
              <a:avLst/>
              <a:gdLst/>
              <a:ahLst/>
              <a:cxnLst/>
              <a:rect l="l" t="t" r="r" b="b"/>
              <a:pathLst>
                <a:path w="25" h="45" extrusionOk="0">
                  <a:moveTo>
                    <a:pt x="18" y="0"/>
                  </a:moveTo>
                  <a:cubicBezTo>
                    <a:pt x="12" y="0"/>
                    <a:pt x="0" y="15"/>
                    <a:pt x="0" y="45"/>
                  </a:cubicBezTo>
                  <a:cubicBezTo>
                    <a:pt x="24" y="15"/>
                    <a:pt x="24" y="0"/>
                    <a:pt x="18"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516" name="Google Shape;5035;p60">
              <a:extLst>
                <a:ext uri="{FF2B5EF4-FFF2-40B4-BE49-F238E27FC236}">
                  <a16:creationId xmlns:a16="http://schemas.microsoft.com/office/drawing/2014/main" id="{49E2D8AD-DA83-9A68-CE6A-E7F052806605}"/>
                </a:ext>
              </a:extLst>
            </p:cNvPr>
            <p:cNvSpPr/>
            <p:nvPr/>
          </p:nvSpPr>
          <p:spPr>
            <a:xfrm>
              <a:off x="6359325" y="2473050"/>
              <a:ext cx="300" cy="825"/>
            </a:xfrm>
            <a:custGeom>
              <a:avLst/>
              <a:gdLst/>
              <a:ahLst/>
              <a:cxnLst/>
              <a:rect l="l" t="t" r="r" b="b"/>
              <a:pathLst>
                <a:path w="12" h="33" extrusionOk="0">
                  <a:moveTo>
                    <a:pt x="4" y="1"/>
                  </a:moveTo>
                  <a:lnTo>
                    <a:pt x="4" y="1"/>
                  </a:lnTo>
                  <a:cubicBezTo>
                    <a:pt x="0" y="24"/>
                    <a:pt x="0" y="32"/>
                    <a:pt x="1" y="32"/>
                  </a:cubicBezTo>
                  <a:cubicBezTo>
                    <a:pt x="4" y="32"/>
                    <a:pt x="12" y="1"/>
                    <a:pt x="4"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517" name="Google Shape;5036;p60">
              <a:extLst>
                <a:ext uri="{FF2B5EF4-FFF2-40B4-BE49-F238E27FC236}">
                  <a16:creationId xmlns:a16="http://schemas.microsoft.com/office/drawing/2014/main" id="{BFD564A5-51CC-A9AA-DC8F-D85797D55B49}"/>
                </a:ext>
              </a:extLst>
            </p:cNvPr>
            <p:cNvSpPr/>
            <p:nvPr/>
          </p:nvSpPr>
          <p:spPr>
            <a:xfrm>
              <a:off x="6358825" y="2473350"/>
              <a:ext cx="625" cy="325"/>
            </a:xfrm>
            <a:custGeom>
              <a:avLst/>
              <a:gdLst/>
              <a:ahLst/>
              <a:cxnLst/>
              <a:rect l="l" t="t" r="r" b="b"/>
              <a:pathLst>
                <a:path w="25" h="13" extrusionOk="0">
                  <a:moveTo>
                    <a:pt x="24" y="12"/>
                  </a:moveTo>
                  <a:cubicBezTo>
                    <a:pt x="24" y="12"/>
                    <a:pt x="0" y="1"/>
                    <a:pt x="24" y="12"/>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518" name="Google Shape;5037;p60">
              <a:extLst>
                <a:ext uri="{FF2B5EF4-FFF2-40B4-BE49-F238E27FC236}">
                  <a16:creationId xmlns:a16="http://schemas.microsoft.com/office/drawing/2014/main" id="{0A68D50F-8BE6-C4CC-8875-5A8428544B17}"/>
                </a:ext>
              </a:extLst>
            </p:cNvPr>
            <p:cNvSpPr/>
            <p:nvPr/>
          </p:nvSpPr>
          <p:spPr>
            <a:xfrm>
              <a:off x="6359775" y="2475125"/>
              <a:ext cx="850" cy="1525"/>
            </a:xfrm>
            <a:custGeom>
              <a:avLst/>
              <a:gdLst/>
              <a:ahLst/>
              <a:cxnLst/>
              <a:rect l="l" t="t" r="r" b="b"/>
              <a:pathLst>
                <a:path w="34" h="61" extrusionOk="0">
                  <a:moveTo>
                    <a:pt x="34" y="1"/>
                  </a:moveTo>
                  <a:cubicBezTo>
                    <a:pt x="29" y="6"/>
                    <a:pt x="25" y="11"/>
                    <a:pt x="23" y="16"/>
                  </a:cubicBezTo>
                  <a:lnTo>
                    <a:pt x="23" y="16"/>
                  </a:lnTo>
                  <a:cubicBezTo>
                    <a:pt x="27" y="12"/>
                    <a:pt x="31" y="7"/>
                    <a:pt x="34" y="1"/>
                  </a:cubicBezTo>
                  <a:close/>
                  <a:moveTo>
                    <a:pt x="23" y="16"/>
                  </a:moveTo>
                  <a:cubicBezTo>
                    <a:pt x="12" y="27"/>
                    <a:pt x="1" y="34"/>
                    <a:pt x="10" y="60"/>
                  </a:cubicBezTo>
                  <a:cubicBezTo>
                    <a:pt x="19" y="51"/>
                    <a:pt x="14" y="34"/>
                    <a:pt x="23" y="16"/>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519" name="Google Shape;5038;p60">
              <a:extLst>
                <a:ext uri="{FF2B5EF4-FFF2-40B4-BE49-F238E27FC236}">
                  <a16:creationId xmlns:a16="http://schemas.microsoft.com/office/drawing/2014/main" id="{8CB1B665-D64E-C4BF-CFF8-2C485B3E0653}"/>
                </a:ext>
              </a:extLst>
            </p:cNvPr>
            <p:cNvSpPr/>
            <p:nvPr/>
          </p:nvSpPr>
          <p:spPr>
            <a:xfrm>
              <a:off x="6359125" y="2474550"/>
              <a:ext cx="900" cy="600"/>
            </a:xfrm>
            <a:custGeom>
              <a:avLst/>
              <a:gdLst/>
              <a:ahLst/>
              <a:cxnLst/>
              <a:rect l="l" t="t" r="r" b="b"/>
              <a:pathLst>
                <a:path w="36" h="24" extrusionOk="0">
                  <a:moveTo>
                    <a:pt x="36" y="0"/>
                  </a:moveTo>
                  <a:cubicBezTo>
                    <a:pt x="0" y="24"/>
                    <a:pt x="0" y="24"/>
                    <a:pt x="36"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520" name="Google Shape;5039;p60">
              <a:extLst>
                <a:ext uri="{FF2B5EF4-FFF2-40B4-BE49-F238E27FC236}">
                  <a16:creationId xmlns:a16="http://schemas.microsoft.com/office/drawing/2014/main" id="{30926314-513A-874B-176C-953A319CAF4F}"/>
                </a:ext>
              </a:extLst>
            </p:cNvPr>
            <p:cNvSpPr/>
            <p:nvPr/>
          </p:nvSpPr>
          <p:spPr>
            <a:xfrm>
              <a:off x="6358525" y="2474850"/>
              <a:ext cx="925" cy="25"/>
            </a:xfrm>
            <a:custGeom>
              <a:avLst/>
              <a:gdLst/>
              <a:ahLst/>
              <a:cxnLst/>
              <a:rect l="l" t="t" r="r" b="b"/>
              <a:pathLst>
                <a:path w="37" h="1" extrusionOk="0">
                  <a:moveTo>
                    <a:pt x="36" y="0"/>
                  </a:moveTo>
                  <a:cubicBezTo>
                    <a:pt x="24" y="0"/>
                    <a:pt x="0" y="0"/>
                    <a:pt x="36"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521" name="Google Shape;5040;p60">
              <a:extLst>
                <a:ext uri="{FF2B5EF4-FFF2-40B4-BE49-F238E27FC236}">
                  <a16:creationId xmlns:a16="http://schemas.microsoft.com/office/drawing/2014/main" id="{FBB784EA-9075-2600-AE25-5865C974B7DD}"/>
                </a:ext>
              </a:extLst>
            </p:cNvPr>
            <p:cNvSpPr/>
            <p:nvPr/>
          </p:nvSpPr>
          <p:spPr>
            <a:xfrm>
              <a:off x="6357400" y="2472750"/>
              <a:ext cx="725" cy="500"/>
            </a:xfrm>
            <a:custGeom>
              <a:avLst/>
              <a:gdLst/>
              <a:ahLst/>
              <a:cxnLst/>
              <a:rect l="l" t="t" r="r" b="b"/>
              <a:pathLst>
                <a:path w="29" h="20" extrusionOk="0">
                  <a:moveTo>
                    <a:pt x="22" y="1"/>
                  </a:moveTo>
                  <a:lnTo>
                    <a:pt x="22" y="1"/>
                  </a:lnTo>
                  <a:cubicBezTo>
                    <a:pt x="3" y="15"/>
                    <a:pt x="1" y="20"/>
                    <a:pt x="4" y="20"/>
                  </a:cubicBezTo>
                  <a:cubicBezTo>
                    <a:pt x="10" y="20"/>
                    <a:pt x="29" y="8"/>
                    <a:pt x="22"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522" name="Google Shape;5041;p60">
              <a:extLst>
                <a:ext uri="{FF2B5EF4-FFF2-40B4-BE49-F238E27FC236}">
                  <a16:creationId xmlns:a16="http://schemas.microsoft.com/office/drawing/2014/main" id="{D2A87432-750D-7122-12B3-56D3E36BAE2B}"/>
                </a:ext>
              </a:extLst>
            </p:cNvPr>
            <p:cNvSpPr/>
            <p:nvPr/>
          </p:nvSpPr>
          <p:spPr>
            <a:xfrm>
              <a:off x="6357025" y="2473650"/>
              <a:ext cx="1225" cy="25"/>
            </a:xfrm>
            <a:custGeom>
              <a:avLst/>
              <a:gdLst/>
              <a:ahLst/>
              <a:cxnLst/>
              <a:rect l="l" t="t" r="r" b="b"/>
              <a:pathLst>
                <a:path w="49" h="1" extrusionOk="0">
                  <a:moveTo>
                    <a:pt x="48" y="0"/>
                  </a:moveTo>
                  <a:cubicBezTo>
                    <a:pt x="1" y="0"/>
                    <a:pt x="48" y="0"/>
                    <a:pt x="48"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523" name="Google Shape;5042;p60">
              <a:extLst>
                <a:ext uri="{FF2B5EF4-FFF2-40B4-BE49-F238E27FC236}">
                  <a16:creationId xmlns:a16="http://schemas.microsoft.com/office/drawing/2014/main" id="{3325B93B-A4AC-8FD4-770E-4AA42CE4AE14}"/>
                </a:ext>
              </a:extLst>
            </p:cNvPr>
            <p:cNvSpPr/>
            <p:nvPr/>
          </p:nvSpPr>
          <p:spPr>
            <a:xfrm>
              <a:off x="6357325" y="2471850"/>
              <a:ext cx="25" cy="625"/>
            </a:xfrm>
            <a:custGeom>
              <a:avLst/>
              <a:gdLst/>
              <a:ahLst/>
              <a:cxnLst/>
              <a:rect l="l" t="t" r="r" b="b"/>
              <a:pathLst>
                <a:path w="1" h="25" extrusionOk="0">
                  <a:moveTo>
                    <a:pt x="1" y="1"/>
                  </a:moveTo>
                  <a:cubicBezTo>
                    <a:pt x="1" y="13"/>
                    <a:pt x="1" y="13"/>
                    <a:pt x="1" y="25"/>
                  </a:cubicBezTo>
                  <a:cubicBezTo>
                    <a:pt x="1" y="13"/>
                    <a:pt x="1" y="1"/>
                    <a:pt x="1"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524" name="Google Shape;5043;p60">
              <a:extLst>
                <a:ext uri="{FF2B5EF4-FFF2-40B4-BE49-F238E27FC236}">
                  <a16:creationId xmlns:a16="http://schemas.microsoft.com/office/drawing/2014/main" id="{E2E3688A-9F19-5EDC-D9D6-1311CE46D68E}"/>
                </a:ext>
              </a:extLst>
            </p:cNvPr>
            <p:cNvSpPr/>
            <p:nvPr/>
          </p:nvSpPr>
          <p:spPr>
            <a:xfrm>
              <a:off x="6358525" y="2473050"/>
              <a:ext cx="325" cy="25"/>
            </a:xfrm>
            <a:custGeom>
              <a:avLst/>
              <a:gdLst/>
              <a:ahLst/>
              <a:cxnLst/>
              <a:rect l="l" t="t" r="r" b="b"/>
              <a:pathLst>
                <a:path w="13" h="1" extrusionOk="0">
                  <a:moveTo>
                    <a:pt x="0" y="1"/>
                  </a:moveTo>
                  <a:lnTo>
                    <a:pt x="0" y="1"/>
                  </a:lnTo>
                  <a:cubicBezTo>
                    <a:pt x="12" y="1"/>
                    <a:pt x="0" y="1"/>
                    <a:pt x="0"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525" name="Google Shape;5044;p60">
              <a:extLst>
                <a:ext uri="{FF2B5EF4-FFF2-40B4-BE49-F238E27FC236}">
                  <a16:creationId xmlns:a16="http://schemas.microsoft.com/office/drawing/2014/main" id="{5A3D563D-C122-0AD4-F355-08BBAEE3F118}"/>
                </a:ext>
              </a:extLst>
            </p:cNvPr>
            <p:cNvSpPr/>
            <p:nvPr/>
          </p:nvSpPr>
          <p:spPr>
            <a:xfrm>
              <a:off x="6358075" y="2473050"/>
              <a:ext cx="475" cy="475"/>
            </a:xfrm>
            <a:custGeom>
              <a:avLst/>
              <a:gdLst/>
              <a:ahLst/>
              <a:cxnLst/>
              <a:rect l="l" t="t" r="r" b="b"/>
              <a:pathLst>
                <a:path w="19" h="19" extrusionOk="0">
                  <a:moveTo>
                    <a:pt x="18" y="1"/>
                  </a:moveTo>
                  <a:lnTo>
                    <a:pt x="18" y="1"/>
                  </a:lnTo>
                  <a:cubicBezTo>
                    <a:pt x="0" y="13"/>
                    <a:pt x="0" y="18"/>
                    <a:pt x="5" y="18"/>
                  </a:cubicBezTo>
                  <a:cubicBezTo>
                    <a:pt x="9" y="18"/>
                    <a:pt x="18" y="13"/>
                    <a:pt x="18"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526" name="Google Shape;5045;p60">
              <a:extLst>
                <a:ext uri="{FF2B5EF4-FFF2-40B4-BE49-F238E27FC236}">
                  <a16:creationId xmlns:a16="http://schemas.microsoft.com/office/drawing/2014/main" id="{39071D48-3671-DEA4-FEB4-5C3F40737B4D}"/>
                </a:ext>
              </a:extLst>
            </p:cNvPr>
            <p:cNvSpPr/>
            <p:nvPr/>
          </p:nvSpPr>
          <p:spPr>
            <a:xfrm>
              <a:off x="6351975" y="2471850"/>
              <a:ext cx="3600" cy="3600"/>
            </a:xfrm>
            <a:custGeom>
              <a:avLst/>
              <a:gdLst/>
              <a:ahLst/>
              <a:cxnLst/>
              <a:rect l="l" t="t" r="r" b="b"/>
              <a:pathLst>
                <a:path w="144" h="144" extrusionOk="0">
                  <a:moveTo>
                    <a:pt x="27" y="118"/>
                  </a:moveTo>
                  <a:cubicBezTo>
                    <a:pt x="19" y="121"/>
                    <a:pt x="10" y="130"/>
                    <a:pt x="0" y="144"/>
                  </a:cubicBezTo>
                  <a:cubicBezTo>
                    <a:pt x="19" y="132"/>
                    <a:pt x="28" y="123"/>
                    <a:pt x="27" y="118"/>
                  </a:cubicBezTo>
                  <a:close/>
                  <a:moveTo>
                    <a:pt x="143" y="1"/>
                  </a:moveTo>
                  <a:lnTo>
                    <a:pt x="143" y="1"/>
                  </a:lnTo>
                  <a:cubicBezTo>
                    <a:pt x="143" y="1"/>
                    <a:pt x="108" y="72"/>
                    <a:pt x="96" y="84"/>
                  </a:cubicBezTo>
                  <a:cubicBezTo>
                    <a:pt x="96" y="84"/>
                    <a:pt x="96" y="84"/>
                    <a:pt x="84" y="96"/>
                  </a:cubicBezTo>
                  <a:cubicBezTo>
                    <a:pt x="84" y="84"/>
                    <a:pt x="84" y="84"/>
                    <a:pt x="84" y="84"/>
                  </a:cubicBezTo>
                  <a:cubicBezTo>
                    <a:pt x="72" y="78"/>
                    <a:pt x="63" y="66"/>
                    <a:pt x="51" y="66"/>
                  </a:cubicBezTo>
                  <a:cubicBezTo>
                    <a:pt x="39" y="66"/>
                    <a:pt x="24" y="78"/>
                    <a:pt x="0" y="120"/>
                  </a:cubicBezTo>
                  <a:cubicBezTo>
                    <a:pt x="10" y="117"/>
                    <a:pt x="17" y="115"/>
                    <a:pt x="21" y="115"/>
                  </a:cubicBezTo>
                  <a:cubicBezTo>
                    <a:pt x="25" y="115"/>
                    <a:pt x="27" y="116"/>
                    <a:pt x="27" y="118"/>
                  </a:cubicBezTo>
                  <a:lnTo>
                    <a:pt x="27" y="118"/>
                  </a:lnTo>
                  <a:cubicBezTo>
                    <a:pt x="29" y="117"/>
                    <a:pt x="31" y="117"/>
                    <a:pt x="33" y="117"/>
                  </a:cubicBezTo>
                  <a:cubicBezTo>
                    <a:pt x="42" y="117"/>
                    <a:pt x="48" y="126"/>
                    <a:pt x="48" y="144"/>
                  </a:cubicBezTo>
                  <a:cubicBezTo>
                    <a:pt x="96" y="108"/>
                    <a:pt x="131" y="61"/>
                    <a:pt x="143"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527" name="Google Shape;5046;p60">
              <a:extLst>
                <a:ext uri="{FF2B5EF4-FFF2-40B4-BE49-F238E27FC236}">
                  <a16:creationId xmlns:a16="http://schemas.microsoft.com/office/drawing/2014/main" id="{4D0ADD8A-7EBA-4C8D-48AB-F7828090B551}"/>
                </a:ext>
              </a:extLst>
            </p:cNvPr>
            <p:cNvSpPr/>
            <p:nvPr/>
          </p:nvSpPr>
          <p:spPr>
            <a:xfrm>
              <a:off x="6354050" y="2473950"/>
              <a:ext cx="325" cy="325"/>
            </a:xfrm>
            <a:custGeom>
              <a:avLst/>
              <a:gdLst/>
              <a:ahLst/>
              <a:cxnLst/>
              <a:rect l="l" t="t" r="r" b="b"/>
              <a:pathLst>
                <a:path w="13" h="13" extrusionOk="0">
                  <a:moveTo>
                    <a:pt x="1" y="0"/>
                  </a:moveTo>
                  <a:cubicBezTo>
                    <a:pt x="1" y="0"/>
                    <a:pt x="1" y="0"/>
                    <a:pt x="1" y="12"/>
                  </a:cubicBezTo>
                  <a:cubicBezTo>
                    <a:pt x="1" y="0"/>
                    <a:pt x="13" y="0"/>
                    <a:pt x="13"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528" name="Google Shape;5047;p60">
              <a:extLst>
                <a:ext uri="{FF2B5EF4-FFF2-40B4-BE49-F238E27FC236}">
                  <a16:creationId xmlns:a16="http://schemas.microsoft.com/office/drawing/2014/main" id="{2B06F5C8-1012-DA56-5655-593ABF80AADC}"/>
                </a:ext>
              </a:extLst>
            </p:cNvPr>
            <p:cNvSpPr/>
            <p:nvPr/>
          </p:nvSpPr>
          <p:spPr>
            <a:xfrm>
              <a:off x="6356150" y="2471650"/>
              <a:ext cx="375" cy="825"/>
            </a:xfrm>
            <a:custGeom>
              <a:avLst/>
              <a:gdLst/>
              <a:ahLst/>
              <a:cxnLst/>
              <a:rect l="l" t="t" r="r" b="b"/>
              <a:pathLst>
                <a:path w="15" h="33" extrusionOk="0">
                  <a:moveTo>
                    <a:pt x="7" y="0"/>
                  </a:moveTo>
                  <a:lnTo>
                    <a:pt x="7" y="0"/>
                  </a:lnTo>
                  <a:cubicBezTo>
                    <a:pt x="4" y="0"/>
                    <a:pt x="0" y="9"/>
                    <a:pt x="0" y="33"/>
                  </a:cubicBezTo>
                  <a:cubicBezTo>
                    <a:pt x="14" y="19"/>
                    <a:pt x="12" y="0"/>
                    <a:pt x="7"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529" name="Google Shape;5048;p60">
              <a:extLst>
                <a:ext uri="{FF2B5EF4-FFF2-40B4-BE49-F238E27FC236}">
                  <a16:creationId xmlns:a16="http://schemas.microsoft.com/office/drawing/2014/main" id="{8FFB6289-DD7C-2D0A-F39D-E0B71E5E9E76}"/>
                </a:ext>
              </a:extLst>
            </p:cNvPr>
            <p:cNvSpPr/>
            <p:nvPr/>
          </p:nvSpPr>
          <p:spPr>
            <a:xfrm>
              <a:off x="6355550" y="2472550"/>
              <a:ext cx="2325" cy="1725"/>
            </a:xfrm>
            <a:custGeom>
              <a:avLst/>
              <a:gdLst/>
              <a:ahLst/>
              <a:cxnLst/>
              <a:rect l="l" t="t" r="r" b="b"/>
              <a:pathLst>
                <a:path w="93" h="69" extrusionOk="0">
                  <a:moveTo>
                    <a:pt x="43" y="0"/>
                  </a:moveTo>
                  <a:cubicBezTo>
                    <a:pt x="31" y="0"/>
                    <a:pt x="16" y="14"/>
                    <a:pt x="0" y="68"/>
                  </a:cubicBezTo>
                  <a:lnTo>
                    <a:pt x="12" y="68"/>
                  </a:lnTo>
                  <a:cubicBezTo>
                    <a:pt x="33" y="47"/>
                    <a:pt x="93" y="7"/>
                    <a:pt x="71" y="7"/>
                  </a:cubicBezTo>
                  <a:cubicBezTo>
                    <a:pt x="69" y="7"/>
                    <a:pt x="65" y="7"/>
                    <a:pt x="60" y="9"/>
                  </a:cubicBezTo>
                  <a:cubicBezTo>
                    <a:pt x="56" y="4"/>
                    <a:pt x="50" y="0"/>
                    <a:pt x="43"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530" name="Google Shape;5049;p60">
              <a:extLst>
                <a:ext uri="{FF2B5EF4-FFF2-40B4-BE49-F238E27FC236}">
                  <a16:creationId xmlns:a16="http://schemas.microsoft.com/office/drawing/2014/main" id="{9CC0855D-ADF1-5A30-67E7-9A6E57D18014}"/>
                </a:ext>
              </a:extLst>
            </p:cNvPr>
            <p:cNvSpPr/>
            <p:nvPr/>
          </p:nvSpPr>
          <p:spPr>
            <a:xfrm>
              <a:off x="6358275" y="2475725"/>
              <a:ext cx="1225" cy="1975"/>
            </a:xfrm>
            <a:custGeom>
              <a:avLst/>
              <a:gdLst/>
              <a:ahLst/>
              <a:cxnLst/>
              <a:rect l="l" t="t" r="r" b="b"/>
              <a:pathLst>
                <a:path w="49" h="79" extrusionOk="0">
                  <a:moveTo>
                    <a:pt x="34" y="1"/>
                  </a:moveTo>
                  <a:cubicBezTo>
                    <a:pt x="8" y="45"/>
                    <a:pt x="1" y="69"/>
                    <a:pt x="14" y="69"/>
                  </a:cubicBezTo>
                  <a:cubicBezTo>
                    <a:pt x="18" y="69"/>
                    <a:pt x="25" y="66"/>
                    <a:pt x="34" y="60"/>
                  </a:cubicBezTo>
                  <a:cubicBezTo>
                    <a:pt x="39" y="73"/>
                    <a:pt x="42" y="78"/>
                    <a:pt x="44" y="78"/>
                  </a:cubicBezTo>
                  <a:cubicBezTo>
                    <a:pt x="49" y="78"/>
                    <a:pt x="34" y="10"/>
                    <a:pt x="34"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531" name="Google Shape;5050;p60">
              <a:extLst>
                <a:ext uri="{FF2B5EF4-FFF2-40B4-BE49-F238E27FC236}">
                  <a16:creationId xmlns:a16="http://schemas.microsoft.com/office/drawing/2014/main" id="{10EA2479-E6ED-F3E1-C711-DCEC175E1DC2}"/>
                </a:ext>
              </a:extLst>
            </p:cNvPr>
            <p:cNvSpPr/>
            <p:nvPr/>
          </p:nvSpPr>
          <p:spPr>
            <a:xfrm>
              <a:off x="6356875" y="2475325"/>
              <a:ext cx="775" cy="800"/>
            </a:xfrm>
            <a:custGeom>
              <a:avLst/>
              <a:gdLst/>
              <a:ahLst/>
              <a:cxnLst/>
              <a:rect l="l" t="t" r="r" b="b"/>
              <a:pathLst>
                <a:path w="31" h="32" extrusionOk="0">
                  <a:moveTo>
                    <a:pt x="28" y="1"/>
                  </a:moveTo>
                  <a:cubicBezTo>
                    <a:pt x="22" y="1"/>
                    <a:pt x="1" y="32"/>
                    <a:pt x="5" y="32"/>
                  </a:cubicBezTo>
                  <a:cubicBezTo>
                    <a:pt x="6" y="32"/>
                    <a:pt x="14" y="25"/>
                    <a:pt x="31" y="5"/>
                  </a:cubicBezTo>
                  <a:cubicBezTo>
                    <a:pt x="31" y="2"/>
                    <a:pt x="30" y="1"/>
                    <a:pt x="28"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532" name="Google Shape;5051;p60">
              <a:extLst>
                <a:ext uri="{FF2B5EF4-FFF2-40B4-BE49-F238E27FC236}">
                  <a16:creationId xmlns:a16="http://schemas.microsoft.com/office/drawing/2014/main" id="{5A471187-4C27-88ED-27B3-C17AEB7166AD}"/>
                </a:ext>
              </a:extLst>
            </p:cNvPr>
            <p:cNvSpPr/>
            <p:nvPr/>
          </p:nvSpPr>
          <p:spPr>
            <a:xfrm>
              <a:off x="6355800" y="2470675"/>
              <a:ext cx="400" cy="1075"/>
            </a:xfrm>
            <a:custGeom>
              <a:avLst/>
              <a:gdLst/>
              <a:ahLst/>
              <a:cxnLst/>
              <a:rect l="l" t="t" r="r" b="b"/>
              <a:pathLst>
                <a:path w="16" h="43" extrusionOk="0">
                  <a:moveTo>
                    <a:pt x="16" y="1"/>
                  </a:moveTo>
                  <a:lnTo>
                    <a:pt x="16" y="1"/>
                  </a:lnTo>
                  <a:cubicBezTo>
                    <a:pt x="16" y="1"/>
                    <a:pt x="12" y="10"/>
                    <a:pt x="2" y="36"/>
                  </a:cubicBezTo>
                  <a:cubicBezTo>
                    <a:pt x="1" y="41"/>
                    <a:pt x="0" y="42"/>
                    <a:pt x="0" y="42"/>
                  </a:cubicBezTo>
                  <a:cubicBezTo>
                    <a:pt x="1" y="42"/>
                    <a:pt x="16" y="1"/>
                    <a:pt x="16"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533" name="Google Shape;5052;p60">
              <a:extLst>
                <a:ext uri="{FF2B5EF4-FFF2-40B4-BE49-F238E27FC236}">
                  <a16:creationId xmlns:a16="http://schemas.microsoft.com/office/drawing/2014/main" id="{BBDC3AED-F0C3-EC19-042E-21049678B4BC}"/>
                </a:ext>
              </a:extLst>
            </p:cNvPr>
            <p:cNvSpPr/>
            <p:nvPr/>
          </p:nvSpPr>
          <p:spPr>
            <a:xfrm>
              <a:off x="6354950" y="2470675"/>
              <a:ext cx="1225" cy="25"/>
            </a:xfrm>
            <a:custGeom>
              <a:avLst/>
              <a:gdLst/>
              <a:ahLst/>
              <a:cxnLst/>
              <a:rect l="l" t="t" r="r" b="b"/>
              <a:pathLst>
                <a:path w="49" h="1" extrusionOk="0">
                  <a:moveTo>
                    <a:pt x="12" y="0"/>
                  </a:moveTo>
                  <a:cubicBezTo>
                    <a:pt x="0" y="0"/>
                    <a:pt x="48" y="0"/>
                    <a:pt x="12"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534" name="Google Shape;5053;p60">
              <a:extLst>
                <a:ext uri="{FF2B5EF4-FFF2-40B4-BE49-F238E27FC236}">
                  <a16:creationId xmlns:a16="http://schemas.microsoft.com/office/drawing/2014/main" id="{C0F9E2A8-71EC-AA08-71B9-123364236926}"/>
                </a:ext>
              </a:extLst>
            </p:cNvPr>
            <p:cNvSpPr/>
            <p:nvPr/>
          </p:nvSpPr>
          <p:spPr>
            <a:xfrm>
              <a:off x="6340575" y="2447725"/>
              <a:ext cx="400" cy="650"/>
            </a:xfrm>
            <a:custGeom>
              <a:avLst/>
              <a:gdLst/>
              <a:ahLst/>
              <a:cxnLst/>
              <a:rect l="l" t="t" r="r" b="b"/>
              <a:pathLst>
                <a:path w="16" h="26" extrusionOk="0">
                  <a:moveTo>
                    <a:pt x="4" y="1"/>
                  </a:moveTo>
                  <a:lnTo>
                    <a:pt x="4" y="1"/>
                  </a:lnTo>
                  <a:cubicBezTo>
                    <a:pt x="0" y="1"/>
                    <a:pt x="1" y="11"/>
                    <a:pt x="16" y="25"/>
                  </a:cubicBezTo>
                  <a:cubicBezTo>
                    <a:pt x="16" y="13"/>
                    <a:pt x="16" y="13"/>
                    <a:pt x="16" y="13"/>
                  </a:cubicBezTo>
                  <a:cubicBezTo>
                    <a:pt x="11" y="4"/>
                    <a:pt x="7" y="1"/>
                    <a:pt x="4"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535" name="Google Shape;5054;p60">
              <a:extLst>
                <a:ext uri="{FF2B5EF4-FFF2-40B4-BE49-F238E27FC236}">
                  <a16:creationId xmlns:a16="http://schemas.microsoft.com/office/drawing/2014/main" id="{CB6FF151-CB9B-4DB8-C8CE-944069844AA5}"/>
                </a:ext>
              </a:extLst>
            </p:cNvPr>
            <p:cNvSpPr/>
            <p:nvPr/>
          </p:nvSpPr>
          <p:spPr>
            <a:xfrm>
              <a:off x="6323350" y="2459825"/>
              <a:ext cx="425" cy="575"/>
            </a:xfrm>
            <a:custGeom>
              <a:avLst/>
              <a:gdLst/>
              <a:ahLst/>
              <a:cxnLst/>
              <a:rect l="l" t="t" r="r" b="b"/>
              <a:pathLst>
                <a:path w="17" h="23" extrusionOk="0">
                  <a:moveTo>
                    <a:pt x="16" y="1"/>
                  </a:moveTo>
                  <a:cubicBezTo>
                    <a:pt x="15" y="1"/>
                    <a:pt x="12" y="5"/>
                    <a:pt x="2" y="18"/>
                  </a:cubicBezTo>
                  <a:cubicBezTo>
                    <a:pt x="1" y="21"/>
                    <a:pt x="0" y="23"/>
                    <a:pt x="1" y="23"/>
                  </a:cubicBezTo>
                  <a:cubicBezTo>
                    <a:pt x="2" y="23"/>
                    <a:pt x="17" y="1"/>
                    <a:pt x="16"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536" name="Google Shape;5055;p60">
              <a:extLst>
                <a:ext uri="{FF2B5EF4-FFF2-40B4-BE49-F238E27FC236}">
                  <a16:creationId xmlns:a16="http://schemas.microsoft.com/office/drawing/2014/main" id="{3F4184B0-4C36-FDA1-7AC7-99ABE9539051}"/>
                </a:ext>
              </a:extLst>
            </p:cNvPr>
            <p:cNvSpPr/>
            <p:nvPr/>
          </p:nvSpPr>
          <p:spPr>
            <a:xfrm>
              <a:off x="6299875" y="2461750"/>
              <a:ext cx="25" cy="900"/>
            </a:xfrm>
            <a:custGeom>
              <a:avLst/>
              <a:gdLst/>
              <a:ahLst/>
              <a:cxnLst/>
              <a:rect l="l" t="t" r="r" b="b"/>
              <a:pathLst>
                <a:path w="1" h="36" extrusionOk="0">
                  <a:moveTo>
                    <a:pt x="1" y="0"/>
                  </a:moveTo>
                  <a:lnTo>
                    <a:pt x="1" y="36"/>
                  </a:lnTo>
                  <a:cubicBezTo>
                    <a:pt x="1" y="36"/>
                    <a:pt x="1" y="12"/>
                    <a:pt x="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537" name="Google Shape;5056;p60">
              <a:extLst>
                <a:ext uri="{FF2B5EF4-FFF2-40B4-BE49-F238E27FC236}">
                  <a16:creationId xmlns:a16="http://schemas.microsoft.com/office/drawing/2014/main" id="{B23394E5-9B49-E5B3-05A1-A9F05A30972B}"/>
                </a:ext>
              </a:extLst>
            </p:cNvPr>
            <p:cNvSpPr/>
            <p:nvPr/>
          </p:nvSpPr>
          <p:spPr>
            <a:xfrm>
              <a:off x="6353175" y="2468600"/>
              <a:ext cx="300" cy="300"/>
            </a:xfrm>
            <a:custGeom>
              <a:avLst/>
              <a:gdLst/>
              <a:ahLst/>
              <a:cxnLst/>
              <a:rect l="l" t="t" r="r" b="b"/>
              <a:pathLst>
                <a:path w="12" h="12" extrusionOk="0">
                  <a:moveTo>
                    <a:pt x="0" y="0"/>
                  </a:moveTo>
                  <a:cubicBezTo>
                    <a:pt x="0" y="0"/>
                    <a:pt x="0" y="12"/>
                    <a:pt x="0" y="12"/>
                  </a:cubicBezTo>
                  <a:cubicBezTo>
                    <a:pt x="0" y="0"/>
                    <a:pt x="12" y="0"/>
                    <a:pt x="0"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538" name="Google Shape;5057;p60">
              <a:extLst>
                <a:ext uri="{FF2B5EF4-FFF2-40B4-BE49-F238E27FC236}">
                  <a16:creationId xmlns:a16="http://schemas.microsoft.com/office/drawing/2014/main" id="{2CE34858-E606-9DAE-DC22-0282900A496C}"/>
                </a:ext>
              </a:extLst>
            </p:cNvPr>
            <p:cNvSpPr/>
            <p:nvPr/>
          </p:nvSpPr>
          <p:spPr>
            <a:xfrm>
              <a:off x="6352875" y="2468000"/>
              <a:ext cx="25" cy="625"/>
            </a:xfrm>
            <a:custGeom>
              <a:avLst/>
              <a:gdLst/>
              <a:ahLst/>
              <a:cxnLst/>
              <a:rect l="l" t="t" r="r" b="b"/>
              <a:pathLst>
                <a:path w="1" h="25" extrusionOk="0">
                  <a:moveTo>
                    <a:pt x="0" y="24"/>
                  </a:moveTo>
                  <a:cubicBezTo>
                    <a:pt x="0" y="24"/>
                    <a:pt x="0" y="0"/>
                    <a:pt x="0" y="24"/>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539" name="Google Shape;5058;p60">
              <a:extLst>
                <a:ext uri="{FF2B5EF4-FFF2-40B4-BE49-F238E27FC236}">
                  <a16:creationId xmlns:a16="http://schemas.microsoft.com/office/drawing/2014/main" id="{8DB1493C-92EA-F8C6-7D3F-5D6D03E69ED2}"/>
                </a:ext>
              </a:extLst>
            </p:cNvPr>
            <p:cNvSpPr/>
            <p:nvPr/>
          </p:nvSpPr>
          <p:spPr>
            <a:xfrm>
              <a:off x="6291850" y="2465325"/>
              <a:ext cx="325" cy="225"/>
            </a:xfrm>
            <a:custGeom>
              <a:avLst/>
              <a:gdLst/>
              <a:ahLst/>
              <a:cxnLst/>
              <a:rect l="l" t="t" r="r" b="b"/>
              <a:pathLst>
                <a:path w="13" h="9" extrusionOk="0">
                  <a:moveTo>
                    <a:pt x="0" y="0"/>
                  </a:moveTo>
                  <a:cubicBezTo>
                    <a:pt x="6" y="6"/>
                    <a:pt x="9" y="9"/>
                    <a:pt x="11" y="9"/>
                  </a:cubicBezTo>
                  <a:cubicBezTo>
                    <a:pt x="12" y="9"/>
                    <a:pt x="12" y="6"/>
                    <a:pt x="12"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540" name="Google Shape;5059;p60">
              <a:extLst>
                <a:ext uri="{FF2B5EF4-FFF2-40B4-BE49-F238E27FC236}">
                  <a16:creationId xmlns:a16="http://schemas.microsoft.com/office/drawing/2014/main" id="{7052A8E5-206D-43C1-8FC5-38D15F1B8794}"/>
                </a:ext>
              </a:extLst>
            </p:cNvPr>
            <p:cNvSpPr/>
            <p:nvPr/>
          </p:nvSpPr>
          <p:spPr>
            <a:xfrm>
              <a:off x="6334400" y="2462050"/>
              <a:ext cx="25" cy="1200"/>
            </a:xfrm>
            <a:custGeom>
              <a:avLst/>
              <a:gdLst/>
              <a:ahLst/>
              <a:cxnLst/>
              <a:rect l="l" t="t" r="r" b="b"/>
              <a:pathLst>
                <a:path w="1" h="48" extrusionOk="0">
                  <a:moveTo>
                    <a:pt x="1" y="0"/>
                  </a:moveTo>
                  <a:cubicBezTo>
                    <a:pt x="1" y="24"/>
                    <a:pt x="1" y="48"/>
                    <a:pt x="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541" name="Google Shape;5060;p60">
              <a:extLst>
                <a:ext uri="{FF2B5EF4-FFF2-40B4-BE49-F238E27FC236}">
                  <a16:creationId xmlns:a16="http://schemas.microsoft.com/office/drawing/2014/main" id="{C8E47D2D-C50F-CC22-4EEC-06487478CD4F}"/>
                </a:ext>
              </a:extLst>
            </p:cNvPr>
            <p:cNvSpPr/>
            <p:nvPr/>
          </p:nvSpPr>
          <p:spPr>
            <a:xfrm>
              <a:off x="6334300" y="2459000"/>
              <a:ext cx="425" cy="3075"/>
            </a:xfrm>
            <a:custGeom>
              <a:avLst/>
              <a:gdLst/>
              <a:ahLst/>
              <a:cxnLst/>
              <a:rect l="l" t="t" r="r" b="b"/>
              <a:pathLst>
                <a:path w="17" h="123" extrusionOk="0">
                  <a:moveTo>
                    <a:pt x="3" y="0"/>
                  </a:moveTo>
                  <a:cubicBezTo>
                    <a:pt x="1" y="0"/>
                    <a:pt x="1" y="17"/>
                    <a:pt x="5" y="63"/>
                  </a:cubicBezTo>
                  <a:cubicBezTo>
                    <a:pt x="5" y="86"/>
                    <a:pt x="5" y="110"/>
                    <a:pt x="5" y="122"/>
                  </a:cubicBezTo>
                  <a:cubicBezTo>
                    <a:pt x="5" y="105"/>
                    <a:pt x="5" y="94"/>
                    <a:pt x="10" y="94"/>
                  </a:cubicBezTo>
                  <a:cubicBezTo>
                    <a:pt x="11" y="94"/>
                    <a:pt x="14" y="95"/>
                    <a:pt x="17" y="98"/>
                  </a:cubicBezTo>
                  <a:cubicBezTo>
                    <a:pt x="17" y="74"/>
                    <a:pt x="6" y="0"/>
                    <a:pt x="3"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542" name="Google Shape;5061;p60">
              <a:extLst>
                <a:ext uri="{FF2B5EF4-FFF2-40B4-BE49-F238E27FC236}">
                  <a16:creationId xmlns:a16="http://schemas.microsoft.com/office/drawing/2014/main" id="{5B206837-61F9-9E30-841A-31F87C76CA97}"/>
                </a:ext>
              </a:extLst>
            </p:cNvPr>
            <p:cNvSpPr/>
            <p:nvPr/>
          </p:nvSpPr>
          <p:spPr>
            <a:xfrm>
              <a:off x="6299875" y="2461450"/>
              <a:ext cx="25" cy="625"/>
            </a:xfrm>
            <a:custGeom>
              <a:avLst/>
              <a:gdLst/>
              <a:ahLst/>
              <a:cxnLst/>
              <a:rect l="l" t="t" r="r" b="b"/>
              <a:pathLst>
                <a:path w="1" h="25" extrusionOk="0">
                  <a:moveTo>
                    <a:pt x="1" y="0"/>
                  </a:moveTo>
                  <a:cubicBezTo>
                    <a:pt x="1" y="24"/>
                    <a:pt x="1" y="0"/>
                    <a:pt x="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543" name="Google Shape;5062;p60">
              <a:extLst>
                <a:ext uri="{FF2B5EF4-FFF2-40B4-BE49-F238E27FC236}">
                  <a16:creationId xmlns:a16="http://schemas.microsoft.com/office/drawing/2014/main" id="{A8D51491-4660-1828-0286-2A8DC1F38C27}"/>
                </a:ext>
              </a:extLst>
            </p:cNvPr>
            <p:cNvSpPr/>
            <p:nvPr/>
          </p:nvSpPr>
          <p:spPr>
            <a:xfrm>
              <a:off x="6354050" y="2469325"/>
              <a:ext cx="400" cy="475"/>
            </a:xfrm>
            <a:custGeom>
              <a:avLst/>
              <a:gdLst/>
              <a:ahLst/>
              <a:cxnLst/>
              <a:rect l="l" t="t" r="r" b="b"/>
              <a:pathLst>
                <a:path w="16" h="19" extrusionOk="0">
                  <a:moveTo>
                    <a:pt x="14" y="1"/>
                  </a:moveTo>
                  <a:cubicBezTo>
                    <a:pt x="13" y="1"/>
                    <a:pt x="7" y="7"/>
                    <a:pt x="1" y="19"/>
                  </a:cubicBezTo>
                  <a:cubicBezTo>
                    <a:pt x="13" y="7"/>
                    <a:pt x="16" y="1"/>
                    <a:pt x="14"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544" name="Google Shape;5063;p60">
              <a:extLst>
                <a:ext uri="{FF2B5EF4-FFF2-40B4-BE49-F238E27FC236}">
                  <a16:creationId xmlns:a16="http://schemas.microsoft.com/office/drawing/2014/main" id="{D6AC4B9D-AE17-CFD8-4BB2-C43A61564340}"/>
                </a:ext>
              </a:extLst>
            </p:cNvPr>
            <p:cNvSpPr/>
            <p:nvPr/>
          </p:nvSpPr>
          <p:spPr>
            <a:xfrm>
              <a:off x="6353875" y="2475675"/>
              <a:ext cx="600" cy="375"/>
            </a:xfrm>
            <a:custGeom>
              <a:avLst/>
              <a:gdLst/>
              <a:ahLst/>
              <a:cxnLst/>
              <a:rect l="l" t="t" r="r" b="b"/>
              <a:pathLst>
                <a:path w="24" h="15" extrusionOk="0">
                  <a:moveTo>
                    <a:pt x="19" y="1"/>
                  </a:moveTo>
                  <a:cubicBezTo>
                    <a:pt x="14" y="1"/>
                    <a:pt x="1" y="8"/>
                    <a:pt x="8" y="15"/>
                  </a:cubicBezTo>
                  <a:cubicBezTo>
                    <a:pt x="23" y="5"/>
                    <a:pt x="23" y="1"/>
                    <a:pt x="19"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545" name="Google Shape;5064;p60">
              <a:extLst>
                <a:ext uri="{FF2B5EF4-FFF2-40B4-BE49-F238E27FC236}">
                  <a16:creationId xmlns:a16="http://schemas.microsoft.com/office/drawing/2014/main" id="{41CE119A-6284-DF66-C91F-2F0346EDEC9F}"/>
                </a:ext>
              </a:extLst>
            </p:cNvPr>
            <p:cNvSpPr/>
            <p:nvPr/>
          </p:nvSpPr>
          <p:spPr>
            <a:xfrm>
              <a:off x="6352525" y="2471825"/>
              <a:ext cx="1525" cy="525"/>
            </a:xfrm>
            <a:custGeom>
              <a:avLst/>
              <a:gdLst/>
              <a:ahLst/>
              <a:cxnLst/>
              <a:rect l="l" t="t" r="r" b="b"/>
              <a:pathLst>
                <a:path w="61" h="21" extrusionOk="0">
                  <a:moveTo>
                    <a:pt x="32" y="0"/>
                  </a:moveTo>
                  <a:cubicBezTo>
                    <a:pt x="28" y="0"/>
                    <a:pt x="22" y="1"/>
                    <a:pt x="14" y="2"/>
                  </a:cubicBezTo>
                  <a:cubicBezTo>
                    <a:pt x="0" y="16"/>
                    <a:pt x="2" y="21"/>
                    <a:pt x="8" y="21"/>
                  </a:cubicBezTo>
                  <a:cubicBezTo>
                    <a:pt x="23" y="21"/>
                    <a:pt x="61" y="0"/>
                    <a:pt x="32"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546" name="Google Shape;5065;p60">
              <a:extLst>
                <a:ext uri="{FF2B5EF4-FFF2-40B4-BE49-F238E27FC236}">
                  <a16:creationId xmlns:a16="http://schemas.microsoft.com/office/drawing/2014/main" id="{A51DE5B8-7415-D076-F02B-F9FD2A2FD35D}"/>
                </a:ext>
              </a:extLst>
            </p:cNvPr>
            <p:cNvSpPr/>
            <p:nvPr/>
          </p:nvSpPr>
          <p:spPr>
            <a:xfrm>
              <a:off x="6353175" y="2472450"/>
              <a:ext cx="600" cy="325"/>
            </a:xfrm>
            <a:custGeom>
              <a:avLst/>
              <a:gdLst/>
              <a:ahLst/>
              <a:cxnLst/>
              <a:rect l="l" t="t" r="r" b="b"/>
              <a:pathLst>
                <a:path w="24" h="13" extrusionOk="0">
                  <a:moveTo>
                    <a:pt x="0" y="1"/>
                  </a:moveTo>
                  <a:cubicBezTo>
                    <a:pt x="0" y="1"/>
                    <a:pt x="0" y="13"/>
                    <a:pt x="12" y="13"/>
                  </a:cubicBezTo>
                  <a:cubicBezTo>
                    <a:pt x="24" y="1"/>
                    <a:pt x="0" y="1"/>
                    <a:pt x="0"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547" name="Google Shape;5066;p60">
              <a:extLst>
                <a:ext uri="{FF2B5EF4-FFF2-40B4-BE49-F238E27FC236}">
                  <a16:creationId xmlns:a16="http://schemas.microsoft.com/office/drawing/2014/main" id="{EADFFDA0-3775-E0A0-7985-639BFF75DB88}"/>
                </a:ext>
              </a:extLst>
            </p:cNvPr>
            <p:cNvSpPr/>
            <p:nvPr/>
          </p:nvSpPr>
          <p:spPr>
            <a:xfrm>
              <a:off x="6351550" y="2468025"/>
              <a:ext cx="1325" cy="600"/>
            </a:xfrm>
            <a:custGeom>
              <a:avLst/>
              <a:gdLst/>
              <a:ahLst/>
              <a:cxnLst/>
              <a:rect l="l" t="t" r="r" b="b"/>
              <a:pathLst>
                <a:path w="53" h="24" extrusionOk="0">
                  <a:moveTo>
                    <a:pt x="47" y="1"/>
                  </a:moveTo>
                  <a:cubicBezTo>
                    <a:pt x="36" y="1"/>
                    <a:pt x="1" y="15"/>
                    <a:pt x="17" y="23"/>
                  </a:cubicBezTo>
                  <a:cubicBezTo>
                    <a:pt x="17" y="23"/>
                    <a:pt x="40" y="8"/>
                    <a:pt x="43" y="8"/>
                  </a:cubicBezTo>
                  <a:lnTo>
                    <a:pt x="43" y="8"/>
                  </a:lnTo>
                  <a:cubicBezTo>
                    <a:pt x="44" y="8"/>
                    <a:pt x="44" y="9"/>
                    <a:pt x="41" y="11"/>
                  </a:cubicBezTo>
                  <a:cubicBezTo>
                    <a:pt x="52" y="4"/>
                    <a:pt x="52" y="1"/>
                    <a:pt x="47"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548" name="Google Shape;5067;p60">
              <a:extLst>
                <a:ext uri="{FF2B5EF4-FFF2-40B4-BE49-F238E27FC236}">
                  <a16:creationId xmlns:a16="http://schemas.microsoft.com/office/drawing/2014/main" id="{DFA82C15-255B-885B-485A-906AFA18687D}"/>
                </a:ext>
              </a:extLst>
            </p:cNvPr>
            <p:cNvSpPr/>
            <p:nvPr/>
          </p:nvSpPr>
          <p:spPr>
            <a:xfrm>
              <a:off x="6350775" y="2473050"/>
              <a:ext cx="1225" cy="1225"/>
            </a:xfrm>
            <a:custGeom>
              <a:avLst/>
              <a:gdLst/>
              <a:ahLst/>
              <a:cxnLst/>
              <a:rect l="l" t="t" r="r" b="b"/>
              <a:pathLst>
                <a:path w="49" h="49" extrusionOk="0">
                  <a:moveTo>
                    <a:pt x="48" y="1"/>
                  </a:moveTo>
                  <a:cubicBezTo>
                    <a:pt x="25" y="24"/>
                    <a:pt x="1" y="48"/>
                    <a:pt x="48"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549" name="Google Shape;5068;p60">
              <a:extLst>
                <a:ext uri="{FF2B5EF4-FFF2-40B4-BE49-F238E27FC236}">
                  <a16:creationId xmlns:a16="http://schemas.microsoft.com/office/drawing/2014/main" id="{D518981B-31F3-0882-99AD-5E9E75737F25}"/>
                </a:ext>
              </a:extLst>
            </p:cNvPr>
            <p:cNvSpPr/>
            <p:nvPr/>
          </p:nvSpPr>
          <p:spPr>
            <a:xfrm>
              <a:off x="6350175" y="2471575"/>
              <a:ext cx="925" cy="1200"/>
            </a:xfrm>
            <a:custGeom>
              <a:avLst/>
              <a:gdLst/>
              <a:ahLst/>
              <a:cxnLst/>
              <a:rect l="l" t="t" r="r" b="b"/>
              <a:pathLst>
                <a:path w="37" h="48" extrusionOk="0">
                  <a:moveTo>
                    <a:pt x="1" y="0"/>
                  </a:moveTo>
                  <a:cubicBezTo>
                    <a:pt x="37" y="48"/>
                    <a:pt x="1" y="0"/>
                    <a:pt x="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550" name="Google Shape;5069;p60">
              <a:extLst>
                <a:ext uri="{FF2B5EF4-FFF2-40B4-BE49-F238E27FC236}">
                  <a16:creationId xmlns:a16="http://schemas.microsoft.com/office/drawing/2014/main" id="{4B4021A2-0021-EE7B-8DB5-A84BDB7873D5}"/>
                </a:ext>
              </a:extLst>
            </p:cNvPr>
            <p:cNvSpPr/>
            <p:nvPr/>
          </p:nvSpPr>
          <p:spPr>
            <a:xfrm>
              <a:off x="6350650" y="2473050"/>
              <a:ext cx="150" cy="625"/>
            </a:xfrm>
            <a:custGeom>
              <a:avLst/>
              <a:gdLst/>
              <a:ahLst/>
              <a:cxnLst/>
              <a:rect l="l" t="t" r="r" b="b"/>
              <a:pathLst>
                <a:path w="6" h="25" extrusionOk="0">
                  <a:moveTo>
                    <a:pt x="1" y="0"/>
                  </a:moveTo>
                  <a:cubicBezTo>
                    <a:pt x="0" y="0"/>
                    <a:pt x="1" y="6"/>
                    <a:pt x="6" y="24"/>
                  </a:cubicBezTo>
                  <a:cubicBezTo>
                    <a:pt x="6" y="17"/>
                    <a:pt x="1" y="0"/>
                    <a:pt x="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551" name="Google Shape;5070;p60">
              <a:extLst>
                <a:ext uri="{FF2B5EF4-FFF2-40B4-BE49-F238E27FC236}">
                  <a16:creationId xmlns:a16="http://schemas.microsoft.com/office/drawing/2014/main" id="{CD6B2D8F-C7BC-D35A-B505-0DA54BED61CD}"/>
                </a:ext>
              </a:extLst>
            </p:cNvPr>
            <p:cNvSpPr/>
            <p:nvPr/>
          </p:nvSpPr>
          <p:spPr>
            <a:xfrm>
              <a:off x="6345575" y="2467475"/>
              <a:ext cx="1650" cy="250"/>
            </a:xfrm>
            <a:custGeom>
              <a:avLst/>
              <a:gdLst/>
              <a:ahLst/>
              <a:cxnLst/>
              <a:rect l="l" t="t" r="r" b="b"/>
              <a:pathLst>
                <a:path w="66" h="10" extrusionOk="0">
                  <a:moveTo>
                    <a:pt x="41" y="0"/>
                  </a:moveTo>
                  <a:cubicBezTo>
                    <a:pt x="24" y="0"/>
                    <a:pt x="0" y="3"/>
                    <a:pt x="18" y="9"/>
                  </a:cubicBezTo>
                  <a:cubicBezTo>
                    <a:pt x="66" y="3"/>
                    <a:pt x="57" y="0"/>
                    <a:pt x="4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552" name="Google Shape;5071;p60">
              <a:extLst>
                <a:ext uri="{FF2B5EF4-FFF2-40B4-BE49-F238E27FC236}">
                  <a16:creationId xmlns:a16="http://schemas.microsoft.com/office/drawing/2014/main" id="{A2023BC7-FE9F-F4FF-7EDB-B246CED2898B}"/>
                </a:ext>
              </a:extLst>
            </p:cNvPr>
            <p:cNvSpPr/>
            <p:nvPr/>
          </p:nvSpPr>
          <p:spPr>
            <a:xfrm>
              <a:off x="6345725" y="2469775"/>
              <a:ext cx="275" cy="650"/>
            </a:xfrm>
            <a:custGeom>
              <a:avLst/>
              <a:gdLst/>
              <a:ahLst/>
              <a:cxnLst/>
              <a:rect l="l" t="t" r="r" b="b"/>
              <a:pathLst>
                <a:path w="11" h="26" extrusionOk="0">
                  <a:moveTo>
                    <a:pt x="8" y="0"/>
                  </a:moveTo>
                  <a:cubicBezTo>
                    <a:pt x="6" y="0"/>
                    <a:pt x="4" y="6"/>
                    <a:pt x="0" y="24"/>
                  </a:cubicBezTo>
                  <a:cubicBezTo>
                    <a:pt x="1" y="25"/>
                    <a:pt x="2" y="26"/>
                    <a:pt x="3" y="26"/>
                  </a:cubicBezTo>
                  <a:cubicBezTo>
                    <a:pt x="9" y="26"/>
                    <a:pt x="11" y="0"/>
                    <a:pt x="8"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553" name="Google Shape;5072;p60">
              <a:extLst>
                <a:ext uri="{FF2B5EF4-FFF2-40B4-BE49-F238E27FC236}">
                  <a16:creationId xmlns:a16="http://schemas.microsoft.com/office/drawing/2014/main" id="{A02EFB50-68CA-2F12-7892-D3183745C91B}"/>
                </a:ext>
              </a:extLst>
            </p:cNvPr>
            <p:cNvSpPr/>
            <p:nvPr/>
          </p:nvSpPr>
          <p:spPr>
            <a:xfrm>
              <a:off x="6343650" y="2469175"/>
              <a:ext cx="1050" cy="400"/>
            </a:xfrm>
            <a:custGeom>
              <a:avLst/>
              <a:gdLst/>
              <a:ahLst/>
              <a:cxnLst/>
              <a:rect l="l" t="t" r="r" b="b"/>
              <a:pathLst>
                <a:path w="42" h="16" extrusionOk="0">
                  <a:moveTo>
                    <a:pt x="36" y="1"/>
                  </a:moveTo>
                  <a:cubicBezTo>
                    <a:pt x="30" y="7"/>
                    <a:pt x="18" y="7"/>
                    <a:pt x="10" y="7"/>
                  </a:cubicBezTo>
                  <a:cubicBezTo>
                    <a:pt x="3" y="7"/>
                    <a:pt x="0" y="7"/>
                    <a:pt x="12" y="13"/>
                  </a:cubicBezTo>
                  <a:cubicBezTo>
                    <a:pt x="18" y="13"/>
                    <a:pt x="27" y="16"/>
                    <a:pt x="33" y="16"/>
                  </a:cubicBezTo>
                  <a:cubicBezTo>
                    <a:pt x="39" y="16"/>
                    <a:pt x="42" y="13"/>
                    <a:pt x="36"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554" name="Google Shape;5073;p60">
              <a:extLst>
                <a:ext uri="{FF2B5EF4-FFF2-40B4-BE49-F238E27FC236}">
                  <a16:creationId xmlns:a16="http://schemas.microsoft.com/office/drawing/2014/main" id="{DFD99186-3B29-13F2-8608-F7D55D1AB413}"/>
                </a:ext>
              </a:extLst>
            </p:cNvPr>
            <p:cNvSpPr/>
            <p:nvPr/>
          </p:nvSpPr>
          <p:spPr>
            <a:xfrm>
              <a:off x="6341250" y="2460575"/>
              <a:ext cx="1400" cy="600"/>
            </a:xfrm>
            <a:custGeom>
              <a:avLst/>
              <a:gdLst/>
              <a:ahLst/>
              <a:cxnLst/>
              <a:rect l="l" t="t" r="r" b="b"/>
              <a:pathLst>
                <a:path w="56" h="24" extrusionOk="0">
                  <a:moveTo>
                    <a:pt x="55" y="1"/>
                  </a:moveTo>
                  <a:cubicBezTo>
                    <a:pt x="54" y="1"/>
                    <a:pt x="38" y="7"/>
                    <a:pt x="1" y="23"/>
                  </a:cubicBezTo>
                  <a:cubicBezTo>
                    <a:pt x="33" y="10"/>
                    <a:pt x="55" y="1"/>
                    <a:pt x="55"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555" name="Google Shape;5074;p60">
              <a:extLst>
                <a:ext uri="{FF2B5EF4-FFF2-40B4-BE49-F238E27FC236}">
                  <a16:creationId xmlns:a16="http://schemas.microsoft.com/office/drawing/2014/main" id="{544E2215-4AE4-965F-D3EF-CE876EB98F0C}"/>
                </a:ext>
              </a:extLst>
            </p:cNvPr>
            <p:cNvSpPr/>
            <p:nvPr/>
          </p:nvSpPr>
          <p:spPr>
            <a:xfrm>
              <a:off x="6337000" y="2460125"/>
              <a:ext cx="250" cy="1300"/>
            </a:xfrm>
            <a:custGeom>
              <a:avLst/>
              <a:gdLst/>
              <a:ahLst/>
              <a:cxnLst/>
              <a:rect l="l" t="t" r="r" b="b"/>
              <a:pathLst>
                <a:path w="10" h="52" extrusionOk="0">
                  <a:moveTo>
                    <a:pt x="7" y="0"/>
                  </a:moveTo>
                  <a:cubicBezTo>
                    <a:pt x="6" y="0"/>
                    <a:pt x="5" y="2"/>
                    <a:pt x="4" y="6"/>
                  </a:cubicBezTo>
                  <a:cubicBezTo>
                    <a:pt x="1" y="40"/>
                    <a:pt x="0" y="51"/>
                    <a:pt x="1" y="51"/>
                  </a:cubicBezTo>
                  <a:cubicBezTo>
                    <a:pt x="3" y="51"/>
                    <a:pt x="10" y="0"/>
                    <a:pt x="7"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556" name="Google Shape;5075;p60">
              <a:extLst>
                <a:ext uri="{FF2B5EF4-FFF2-40B4-BE49-F238E27FC236}">
                  <a16:creationId xmlns:a16="http://schemas.microsoft.com/office/drawing/2014/main" id="{5398C4A1-EC70-81F7-540C-6CC24D799F16}"/>
                </a:ext>
              </a:extLst>
            </p:cNvPr>
            <p:cNvSpPr/>
            <p:nvPr/>
          </p:nvSpPr>
          <p:spPr>
            <a:xfrm>
              <a:off x="6312975" y="2465025"/>
              <a:ext cx="25" cy="900"/>
            </a:xfrm>
            <a:custGeom>
              <a:avLst/>
              <a:gdLst/>
              <a:ahLst/>
              <a:cxnLst/>
              <a:rect l="l" t="t" r="r" b="b"/>
              <a:pathLst>
                <a:path w="1" h="36" extrusionOk="0">
                  <a:moveTo>
                    <a:pt x="1" y="36"/>
                  </a:moveTo>
                  <a:cubicBezTo>
                    <a:pt x="1" y="0"/>
                    <a:pt x="1" y="36"/>
                    <a:pt x="1" y="36"/>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557" name="Google Shape;5076;p60">
              <a:extLst>
                <a:ext uri="{FF2B5EF4-FFF2-40B4-BE49-F238E27FC236}">
                  <a16:creationId xmlns:a16="http://schemas.microsoft.com/office/drawing/2014/main" id="{AA00C7F8-E56E-D5B0-97E2-ED445C996BBD}"/>
                </a:ext>
              </a:extLst>
            </p:cNvPr>
            <p:cNvSpPr/>
            <p:nvPr/>
          </p:nvSpPr>
          <p:spPr>
            <a:xfrm>
              <a:off x="6307025" y="2463350"/>
              <a:ext cx="250" cy="800"/>
            </a:xfrm>
            <a:custGeom>
              <a:avLst/>
              <a:gdLst/>
              <a:ahLst/>
              <a:cxnLst/>
              <a:rect l="l" t="t" r="r" b="b"/>
              <a:pathLst>
                <a:path w="10" h="32" extrusionOk="0">
                  <a:moveTo>
                    <a:pt x="9" y="0"/>
                  </a:moveTo>
                  <a:cubicBezTo>
                    <a:pt x="9" y="0"/>
                    <a:pt x="6" y="9"/>
                    <a:pt x="1" y="31"/>
                  </a:cubicBezTo>
                  <a:cubicBezTo>
                    <a:pt x="7" y="12"/>
                    <a:pt x="10" y="0"/>
                    <a:pt x="9"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558" name="Google Shape;5077;p60">
              <a:extLst>
                <a:ext uri="{FF2B5EF4-FFF2-40B4-BE49-F238E27FC236}">
                  <a16:creationId xmlns:a16="http://schemas.microsoft.com/office/drawing/2014/main" id="{C5704671-FE96-AF94-44F0-71896D2EFB44}"/>
                </a:ext>
              </a:extLst>
            </p:cNvPr>
            <p:cNvSpPr/>
            <p:nvPr/>
          </p:nvSpPr>
          <p:spPr>
            <a:xfrm>
              <a:off x="6301675" y="2463600"/>
              <a:ext cx="625" cy="550"/>
            </a:xfrm>
            <a:custGeom>
              <a:avLst/>
              <a:gdLst/>
              <a:ahLst/>
              <a:cxnLst/>
              <a:rect l="l" t="t" r="r" b="b"/>
              <a:pathLst>
                <a:path w="25" h="22" extrusionOk="0">
                  <a:moveTo>
                    <a:pt x="9" y="0"/>
                  </a:moveTo>
                  <a:cubicBezTo>
                    <a:pt x="7" y="0"/>
                    <a:pt x="4" y="6"/>
                    <a:pt x="0" y="21"/>
                  </a:cubicBezTo>
                  <a:lnTo>
                    <a:pt x="24" y="21"/>
                  </a:lnTo>
                  <a:cubicBezTo>
                    <a:pt x="16" y="21"/>
                    <a:pt x="13" y="0"/>
                    <a:pt x="9"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559" name="Google Shape;5078;p60">
              <a:extLst>
                <a:ext uri="{FF2B5EF4-FFF2-40B4-BE49-F238E27FC236}">
                  <a16:creationId xmlns:a16="http://schemas.microsoft.com/office/drawing/2014/main" id="{B8EECBB1-DD3F-97C0-E936-BC1114C21151}"/>
                </a:ext>
              </a:extLst>
            </p:cNvPr>
            <p:cNvSpPr/>
            <p:nvPr/>
          </p:nvSpPr>
          <p:spPr>
            <a:xfrm>
              <a:off x="6322600" y="2327950"/>
              <a:ext cx="1125" cy="175"/>
            </a:xfrm>
            <a:custGeom>
              <a:avLst/>
              <a:gdLst/>
              <a:ahLst/>
              <a:cxnLst/>
              <a:rect l="l" t="t" r="r" b="b"/>
              <a:pathLst>
                <a:path w="45" h="7" extrusionOk="0">
                  <a:moveTo>
                    <a:pt x="27" y="1"/>
                  </a:moveTo>
                  <a:cubicBezTo>
                    <a:pt x="14" y="1"/>
                    <a:pt x="1" y="6"/>
                    <a:pt x="9" y="6"/>
                  </a:cubicBezTo>
                  <a:lnTo>
                    <a:pt x="44" y="6"/>
                  </a:lnTo>
                  <a:cubicBezTo>
                    <a:pt x="40" y="2"/>
                    <a:pt x="34" y="1"/>
                    <a:pt x="27"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560" name="Google Shape;5079;p60">
              <a:extLst>
                <a:ext uri="{FF2B5EF4-FFF2-40B4-BE49-F238E27FC236}">
                  <a16:creationId xmlns:a16="http://schemas.microsoft.com/office/drawing/2014/main" id="{1E565CA1-CCA8-5A22-DF49-0A856F522A4E}"/>
                </a:ext>
              </a:extLst>
            </p:cNvPr>
            <p:cNvSpPr/>
            <p:nvPr/>
          </p:nvSpPr>
          <p:spPr>
            <a:xfrm>
              <a:off x="6320525" y="2325450"/>
              <a:ext cx="825" cy="300"/>
            </a:xfrm>
            <a:custGeom>
              <a:avLst/>
              <a:gdLst/>
              <a:ahLst/>
              <a:cxnLst/>
              <a:rect l="l" t="t" r="r" b="b"/>
              <a:pathLst>
                <a:path w="33" h="12" extrusionOk="0">
                  <a:moveTo>
                    <a:pt x="3" y="0"/>
                  </a:moveTo>
                  <a:cubicBezTo>
                    <a:pt x="0" y="0"/>
                    <a:pt x="24" y="11"/>
                    <a:pt x="32" y="11"/>
                  </a:cubicBezTo>
                  <a:cubicBezTo>
                    <a:pt x="12" y="3"/>
                    <a:pt x="4" y="0"/>
                    <a:pt x="3"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561" name="Google Shape;5080;p60">
              <a:extLst>
                <a:ext uri="{FF2B5EF4-FFF2-40B4-BE49-F238E27FC236}">
                  <a16:creationId xmlns:a16="http://schemas.microsoft.com/office/drawing/2014/main" id="{835745BD-984A-B3C3-8F49-59A55362A145}"/>
                </a:ext>
              </a:extLst>
            </p:cNvPr>
            <p:cNvSpPr/>
            <p:nvPr/>
          </p:nvSpPr>
          <p:spPr>
            <a:xfrm>
              <a:off x="6320125" y="2323325"/>
              <a:ext cx="1900" cy="1575"/>
            </a:xfrm>
            <a:custGeom>
              <a:avLst/>
              <a:gdLst/>
              <a:ahLst/>
              <a:cxnLst/>
              <a:rect l="l" t="t" r="r" b="b"/>
              <a:pathLst>
                <a:path w="76" h="63" extrusionOk="0">
                  <a:moveTo>
                    <a:pt x="36" y="1"/>
                  </a:moveTo>
                  <a:lnTo>
                    <a:pt x="36" y="1"/>
                  </a:lnTo>
                  <a:cubicBezTo>
                    <a:pt x="0" y="13"/>
                    <a:pt x="24" y="60"/>
                    <a:pt x="36" y="60"/>
                  </a:cubicBezTo>
                  <a:cubicBezTo>
                    <a:pt x="44" y="62"/>
                    <a:pt x="50" y="63"/>
                    <a:pt x="53" y="63"/>
                  </a:cubicBezTo>
                  <a:cubicBezTo>
                    <a:pt x="75" y="63"/>
                    <a:pt x="16" y="32"/>
                    <a:pt x="36"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562" name="Google Shape;5081;p60">
              <a:extLst>
                <a:ext uri="{FF2B5EF4-FFF2-40B4-BE49-F238E27FC236}">
                  <a16:creationId xmlns:a16="http://schemas.microsoft.com/office/drawing/2014/main" id="{83475106-1260-84BC-0E48-825ED1793D6D}"/>
                </a:ext>
              </a:extLst>
            </p:cNvPr>
            <p:cNvSpPr/>
            <p:nvPr/>
          </p:nvSpPr>
          <p:spPr>
            <a:xfrm>
              <a:off x="6320325" y="2323325"/>
              <a:ext cx="725" cy="375"/>
            </a:xfrm>
            <a:custGeom>
              <a:avLst/>
              <a:gdLst/>
              <a:ahLst/>
              <a:cxnLst/>
              <a:rect l="l" t="t" r="r" b="b"/>
              <a:pathLst>
                <a:path w="29" h="15" extrusionOk="0">
                  <a:moveTo>
                    <a:pt x="28" y="1"/>
                  </a:moveTo>
                  <a:cubicBezTo>
                    <a:pt x="1" y="8"/>
                    <a:pt x="1" y="15"/>
                    <a:pt x="8" y="15"/>
                  </a:cubicBezTo>
                  <a:cubicBezTo>
                    <a:pt x="14" y="15"/>
                    <a:pt x="23" y="11"/>
                    <a:pt x="28"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563" name="Google Shape;5082;p60">
              <a:extLst>
                <a:ext uri="{FF2B5EF4-FFF2-40B4-BE49-F238E27FC236}">
                  <a16:creationId xmlns:a16="http://schemas.microsoft.com/office/drawing/2014/main" id="{830E8D52-67D6-51C7-F219-751E73800079}"/>
                </a:ext>
              </a:extLst>
            </p:cNvPr>
            <p:cNvSpPr/>
            <p:nvPr/>
          </p:nvSpPr>
          <p:spPr>
            <a:xfrm>
              <a:off x="6323725" y="2322300"/>
              <a:ext cx="300" cy="175"/>
            </a:xfrm>
            <a:custGeom>
              <a:avLst/>
              <a:gdLst/>
              <a:ahLst/>
              <a:cxnLst/>
              <a:rect l="l" t="t" r="r" b="b"/>
              <a:pathLst>
                <a:path w="12" h="7" extrusionOk="0">
                  <a:moveTo>
                    <a:pt x="3" y="1"/>
                  </a:moveTo>
                  <a:cubicBezTo>
                    <a:pt x="1" y="1"/>
                    <a:pt x="3" y="6"/>
                    <a:pt x="11" y="6"/>
                  </a:cubicBezTo>
                  <a:cubicBezTo>
                    <a:pt x="7" y="2"/>
                    <a:pt x="5" y="1"/>
                    <a:pt x="3"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564" name="Google Shape;5083;p60">
              <a:extLst>
                <a:ext uri="{FF2B5EF4-FFF2-40B4-BE49-F238E27FC236}">
                  <a16:creationId xmlns:a16="http://schemas.microsoft.com/office/drawing/2014/main" id="{500DB109-F148-4F68-E2DE-E2615355FC57}"/>
                </a:ext>
              </a:extLst>
            </p:cNvPr>
            <p:cNvSpPr/>
            <p:nvPr/>
          </p:nvSpPr>
          <p:spPr>
            <a:xfrm>
              <a:off x="6323700" y="2321250"/>
              <a:ext cx="325" cy="325"/>
            </a:xfrm>
            <a:custGeom>
              <a:avLst/>
              <a:gdLst/>
              <a:ahLst/>
              <a:cxnLst/>
              <a:rect l="l" t="t" r="r" b="b"/>
              <a:pathLst>
                <a:path w="13" h="13" extrusionOk="0">
                  <a:moveTo>
                    <a:pt x="0" y="12"/>
                  </a:moveTo>
                  <a:cubicBezTo>
                    <a:pt x="0" y="12"/>
                    <a:pt x="12" y="0"/>
                    <a:pt x="0" y="12"/>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565" name="Google Shape;5084;p60">
              <a:extLst>
                <a:ext uri="{FF2B5EF4-FFF2-40B4-BE49-F238E27FC236}">
                  <a16:creationId xmlns:a16="http://schemas.microsoft.com/office/drawing/2014/main" id="{DD6800D1-470A-95E9-FC59-98D8E5D6FA44}"/>
                </a:ext>
              </a:extLst>
            </p:cNvPr>
            <p:cNvSpPr/>
            <p:nvPr/>
          </p:nvSpPr>
          <p:spPr>
            <a:xfrm>
              <a:off x="6323700" y="2321275"/>
              <a:ext cx="950" cy="300"/>
            </a:xfrm>
            <a:custGeom>
              <a:avLst/>
              <a:gdLst/>
              <a:ahLst/>
              <a:cxnLst/>
              <a:rect l="l" t="t" r="r" b="b"/>
              <a:pathLst>
                <a:path w="38" h="12" extrusionOk="0">
                  <a:moveTo>
                    <a:pt x="27" y="1"/>
                  </a:moveTo>
                  <a:cubicBezTo>
                    <a:pt x="21" y="1"/>
                    <a:pt x="12" y="3"/>
                    <a:pt x="0" y="11"/>
                  </a:cubicBezTo>
                  <a:cubicBezTo>
                    <a:pt x="32" y="11"/>
                    <a:pt x="37" y="1"/>
                    <a:pt x="27"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566" name="Google Shape;5085;p60">
              <a:extLst>
                <a:ext uri="{FF2B5EF4-FFF2-40B4-BE49-F238E27FC236}">
                  <a16:creationId xmlns:a16="http://schemas.microsoft.com/office/drawing/2014/main" id="{64E07CD9-E7C9-3392-1BE1-B7010E33C8B7}"/>
                </a:ext>
              </a:extLst>
            </p:cNvPr>
            <p:cNvSpPr/>
            <p:nvPr/>
          </p:nvSpPr>
          <p:spPr>
            <a:xfrm>
              <a:off x="6322500" y="2321250"/>
              <a:ext cx="625" cy="25"/>
            </a:xfrm>
            <a:custGeom>
              <a:avLst/>
              <a:gdLst/>
              <a:ahLst/>
              <a:cxnLst/>
              <a:rect l="l" t="t" r="r" b="b"/>
              <a:pathLst>
                <a:path w="25" h="1" extrusionOk="0">
                  <a:moveTo>
                    <a:pt x="1" y="0"/>
                  </a:moveTo>
                  <a:lnTo>
                    <a:pt x="13" y="0"/>
                  </a:lnTo>
                  <a:cubicBezTo>
                    <a:pt x="24" y="0"/>
                    <a:pt x="24" y="0"/>
                    <a:pt x="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567" name="Google Shape;5086;p60">
              <a:extLst>
                <a:ext uri="{FF2B5EF4-FFF2-40B4-BE49-F238E27FC236}">
                  <a16:creationId xmlns:a16="http://schemas.microsoft.com/office/drawing/2014/main" id="{0915CBEB-FC21-EC50-6AF2-B1AF50413747}"/>
                </a:ext>
              </a:extLst>
            </p:cNvPr>
            <p:cNvSpPr/>
            <p:nvPr/>
          </p:nvSpPr>
          <p:spPr>
            <a:xfrm>
              <a:off x="6322500" y="2321250"/>
              <a:ext cx="625" cy="325"/>
            </a:xfrm>
            <a:custGeom>
              <a:avLst/>
              <a:gdLst/>
              <a:ahLst/>
              <a:cxnLst/>
              <a:rect l="l" t="t" r="r" b="b"/>
              <a:pathLst>
                <a:path w="25" h="13" extrusionOk="0">
                  <a:moveTo>
                    <a:pt x="24" y="12"/>
                  </a:moveTo>
                  <a:cubicBezTo>
                    <a:pt x="1" y="0"/>
                    <a:pt x="1" y="0"/>
                    <a:pt x="24" y="12"/>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568" name="Google Shape;5087;p60">
              <a:extLst>
                <a:ext uri="{FF2B5EF4-FFF2-40B4-BE49-F238E27FC236}">
                  <a16:creationId xmlns:a16="http://schemas.microsoft.com/office/drawing/2014/main" id="{63AB2974-76E0-F8D7-473A-996E444376E5}"/>
                </a:ext>
              </a:extLst>
            </p:cNvPr>
            <p:cNvSpPr/>
            <p:nvPr/>
          </p:nvSpPr>
          <p:spPr>
            <a:xfrm>
              <a:off x="6322200" y="2321850"/>
              <a:ext cx="925" cy="475"/>
            </a:xfrm>
            <a:custGeom>
              <a:avLst/>
              <a:gdLst/>
              <a:ahLst/>
              <a:cxnLst/>
              <a:rect l="l" t="t" r="r" b="b"/>
              <a:pathLst>
                <a:path w="37" h="19" extrusionOk="0">
                  <a:moveTo>
                    <a:pt x="36" y="0"/>
                  </a:moveTo>
                  <a:lnTo>
                    <a:pt x="36" y="0"/>
                  </a:lnTo>
                  <a:cubicBezTo>
                    <a:pt x="29" y="0"/>
                    <a:pt x="21" y="6"/>
                    <a:pt x="13" y="6"/>
                  </a:cubicBezTo>
                  <a:cubicBezTo>
                    <a:pt x="9" y="6"/>
                    <a:pt x="5" y="4"/>
                    <a:pt x="1" y="0"/>
                  </a:cubicBezTo>
                  <a:lnTo>
                    <a:pt x="1" y="0"/>
                  </a:lnTo>
                  <a:cubicBezTo>
                    <a:pt x="1" y="12"/>
                    <a:pt x="10" y="18"/>
                    <a:pt x="19" y="18"/>
                  </a:cubicBezTo>
                  <a:cubicBezTo>
                    <a:pt x="28" y="18"/>
                    <a:pt x="36" y="12"/>
                    <a:pt x="36"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569" name="Google Shape;5088;p60">
              <a:extLst>
                <a:ext uri="{FF2B5EF4-FFF2-40B4-BE49-F238E27FC236}">
                  <a16:creationId xmlns:a16="http://schemas.microsoft.com/office/drawing/2014/main" id="{DEAF8F5B-D2D6-107A-C29A-27A3D8C896EE}"/>
                </a:ext>
              </a:extLst>
            </p:cNvPr>
            <p:cNvSpPr/>
            <p:nvPr/>
          </p:nvSpPr>
          <p:spPr>
            <a:xfrm>
              <a:off x="6319225" y="2323325"/>
              <a:ext cx="625" cy="925"/>
            </a:xfrm>
            <a:custGeom>
              <a:avLst/>
              <a:gdLst/>
              <a:ahLst/>
              <a:cxnLst/>
              <a:rect l="l" t="t" r="r" b="b"/>
              <a:pathLst>
                <a:path w="25" h="37" extrusionOk="0">
                  <a:moveTo>
                    <a:pt x="25" y="1"/>
                  </a:moveTo>
                  <a:cubicBezTo>
                    <a:pt x="1" y="37"/>
                    <a:pt x="25" y="1"/>
                    <a:pt x="25"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570" name="Google Shape;5089;p60">
              <a:extLst>
                <a:ext uri="{FF2B5EF4-FFF2-40B4-BE49-F238E27FC236}">
                  <a16:creationId xmlns:a16="http://schemas.microsoft.com/office/drawing/2014/main" id="{180B5F32-B041-DF17-4D80-21C7C98068B4}"/>
                </a:ext>
              </a:extLst>
            </p:cNvPr>
            <p:cNvSpPr/>
            <p:nvPr/>
          </p:nvSpPr>
          <p:spPr>
            <a:xfrm>
              <a:off x="6322500" y="2319475"/>
              <a:ext cx="1825" cy="0"/>
            </a:xfrm>
            <a:custGeom>
              <a:avLst/>
              <a:gdLst/>
              <a:ahLst/>
              <a:cxnLst/>
              <a:rect l="l" t="t" r="r" b="b"/>
              <a:pathLst>
                <a:path w="73" extrusionOk="0">
                  <a:moveTo>
                    <a:pt x="72" y="0"/>
                  </a:moveTo>
                  <a:cubicBezTo>
                    <a:pt x="1" y="0"/>
                    <a:pt x="36" y="0"/>
                    <a:pt x="72"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571" name="Google Shape;5090;p60">
              <a:extLst>
                <a:ext uri="{FF2B5EF4-FFF2-40B4-BE49-F238E27FC236}">
                  <a16:creationId xmlns:a16="http://schemas.microsoft.com/office/drawing/2014/main" id="{E53DAD69-0362-817B-707E-6ABB7E0120F3}"/>
                </a:ext>
              </a:extLst>
            </p:cNvPr>
            <p:cNvSpPr/>
            <p:nvPr/>
          </p:nvSpPr>
          <p:spPr>
            <a:xfrm>
              <a:off x="6322500" y="2319175"/>
              <a:ext cx="625" cy="600"/>
            </a:xfrm>
            <a:custGeom>
              <a:avLst/>
              <a:gdLst/>
              <a:ahLst/>
              <a:cxnLst/>
              <a:rect l="l" t="t" r="r" b="b"/>
              <a:pathLst>
                <a:path w="25" h="24" extrusionOk="0">
                  <a:moveTo>
                    <a:pt x="13" y="0"/>
                  </a:moveTo>
                  <a:cubicBezTo>
                    <a:pt x="1" y="12"/>
                    <a:pt x="13" y="24"/>
                    <a:pt x="24" y="24"/>
                  </a:cubicBezTo>
                  <a:lnTo>
                    <a:pt x="13" y="0"/>
                  </a:ln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572" name="Google Shape;5091;p60">
              <a:extLst>
                <a:ext uri="{FF2B5EF4-FFF2-40B4-BE49-F238E27FC236}">
                  <a16:creationId xmlns:a16="http://schemas.microsoft.com/office/drawing/2014/main" id="{7F8C14F9-1F4D-88E4-17D4-2422BA829343}"/>
                </a:ext>
              </a:extLst>
            </p:cNvPr>
            <p:cNvSpPr/>
            <p:nvPr/>
          </p:nvSpPr>
          <p:spPr>
            <a:xfrm>
              <a:off x="6321325" y="2320950"/>
              <a:ext cx="825" cy="600"/>
            </a:xfrm>
            <a:custGeom>
              <a:avLst/>
              <a:gdLst/>
              <a:ahLst/>
              <a:cxnLst/>
              <a:rect l="l" t="t" r="r" b="b"/>
              <a:pathLst>
                <a:path w="33" h="24" extrusionOk="0">
                  <a:moveTo>
                    <a:pt x="0" y="1"/>
                  </a:moveTo>
                  <a:lnTo>
                    <a:pt x="0" y="1"/>
                  </a:lnTo>
                  <a:cubicBezTo>
                    <a:pt x="22" y="17"/>
                    <a:pt x="31" y="23"/>
                    <a:pt x="31" y="23"/>
                  </a:cubicBezTo>
                  <a:cubicBezTo>
                    <a:pt x="32" y="23"/>
                    <a:pt x="20" y="14"/>
                    <a:pt x="0"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573" name="Google Shape;5092;p60">
              <a:extLst>
                <a:ext uri="{FF2B5EF4-FFF2-40B4-BE49-F238E27FC236}">
                  <a16:creationId xmlns:a16="http://schemas.microsoft.com/office/drawing/2014/main" id="{BEE2B2C5-B649-9C18-03AD-AFBE8BB83A72}"/>
                </a:ext>
              </a:extLst>
            </p:cNvPr>
            <p:cNvSpPr/>
            <p:nvPr/>
          </p:nvSpPr>
          <p:spPr>
            <a:xfrm>
              <a:off x="6324000" y="2317975"/>
              <a:ext cx="1100" cy="500"/>
            </a:xfrm>
            <a:custGeom>
              <a:avLst/>
              <a:gdLst/>
              <a:ahLst/>
              <a:cxnLst/>
              <a:rect l="l" t="t" r="r" b="b"/>
              <a:pathLst>
                <a:path w="44" h="20" extrusionOk="0">
                  <a:moveTo>
                    <a:pt x="0" y="0"/>
                  </a:moveTo>
                  <a:lnTo>
                    <a:pt x="0" y="0"/>
                  </a:lnTo>
                  <a:cubicBezTo>
                    <a:pt x="15" y="8"/>
                    <a:pt x="42" y="19"/>
                    <a:pt x="43" y="19"/>
                  </a:cubicBezTo>
                  <a:cubicBezTo>
                    <a:pt x="44" y="19"/>
                    <a:pt x="33" y="14"/>
                    <a:pt x="0"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574" name="Google Shape;5093;p60">
              <a:extLst>
                <a:ext uri="{FF2B5EF4-FFF2-40B4-BE49-F238E27FC236}">
                  <a16:creationId xmlns:a16="http://schemas.microsoft.com/office/drawing/2014/main" id="{D79FC73B-E143-4C30-C90A-50D2E8B35023}"/>
                </a:ext>
              </a:extLst>
            </p:cNvPr>
            <p:cNvSpPr/>
            <p:nvPr/>
          </p:nvSpPr>
          <p:spPr>
            <a:xfrm>
              <a:off x="6324300" y="2317175"/>
              <a:ext cx="1075" cy="300"/>
            </a:xfrm>
            <a:custGeom>
              <a:avLst/>
              <a:gdLst/>
              <a:ahLst/>
              <a:cxnLst/>
              <a:rect l="l" t="t" r="r" b="b"/>
              <a:pathLst>
                <a:path w="43" h="12" extrusionOk="0">
                  <a:moveTo>
                    <a:pt x="24" y="0"/>
                  </a:moveTo>
                  <a:cubicBezTo>
                    <a:pt x="18" y="0"/>
                    <a:pt x="9" y="2"/>
                    <a:pt x="0" y="9"/>
                  </a:cubicBezTo>
                  <a:cubicBezTo>
                    <a:pt x="9" y="10"/>
                    <a:pt x="16" y="11"/>
                    <a:pt x="22" y="11"/>
                  </a:cubicBezTo>
                  <a:cubicBezTo>
                    <a:pt x="43" y="11"/>
                    <a:pt x="39" y="0"/>
                    <a:pt x="24"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575" name="Google Shape;5094;p60">
              <a:extLst>
                <a:ext uri="{FF2B5EF4-FFF2-40B4-BE49-F238E27FC236}">
                  <a16:creationId xmlns:a16="http://schemas.microsoft.com/office/drawing/2014/main" id="{2F712C49-817A-EF5C-58E5-DDC73101AF18}"/>
                </a:ext>
              </a:extLst>
            </p:cNvPr>
            <p:cNvSpPr/>
            <p:nvPr/>
          </p:nvSpPr>
          <p:spPr>
            <a:xfrm>
              <a:off x="6322625" y="2318575"/>
              <a:ext cx="1100" cy="150"/>
            </a:xfrm>
            <a:custGeom>
              <a:avLst/>
              <a:gdLst/>
              <a:ahLst/>
              <a:cxnLst/>
              <a:rect l="l" t="t" r="r" b="b"/>
              <a:pathLst>
                <a:path w="44" h="6" extrusionOk="0">
                  <a:moveTo>
                    <a:pt x="43" y="0"/>
                  </a:moveTo>
                  <a:cubicBezTo>
                    <a:pt x="35" y="0"/>
                    <a:pt x="1" y="6"/>
                    <a:pt x="4" y="6"/>
                  </a:cubicBezTo>
                  <a:cubicBezTo>
                    <a:pt x="5" y="6"/>
                    <a:pt x="16" y="4"/>
                    <a:pt x="43"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576" name="Google Shape;5095;p60">
              <a:extLst>
                <a:ext uri="{FF2B5EF4-FFF2-40B4-BE49-F238E27FC236}">
                  <a16:creationId xmlns:a16="http://schemas.microsoft.com/office/drawing/2014/main" id="{B4338608-49EA-2F3D-CC87-B2F68509A95A}"/>
                </a:ext>
              </a:extLst>
            </p:cNvPr>
            <p:cNvSpPr/>
            <p:nvPr/>
          </p:nvSpPr>
          <p:spPr>
            <a:xfrm>
              <a:off x="6322800" y="2317975"/>
              <a:ext cx="325" cy="625"/>
            </a:xfrm>
            <a:custGeom>
              <a:avLst/>
              <a:gdLst/>
              <a:ahLst/>
              <a:cxnLst/>
              <a:rect l="l" t="t" r="r" b="b"/>
              <a:pathLst>
                <a:path w="13" h="25" extrusionOk="0">
                  <a:moveTo>
                    <a:pt x="1" y="24"/>
                  </a:moveTo>
                  <a:cubicBezTo>
                    <a:pt x="1" y="24"/>
                    <a:pt x="12" y="0"/>
                    <a:pt x="1" y="24"/>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577" name="Google Shape;5096;p60">
              <a:extLst>
                <a:ext uri="{FF2B5EF4-FFF2-40B4-BE49-F238E27FC236}">
                  <a16:creationId xmlns:a16="http://schemas.microsoft.com/office/drawing/2014/main" id="{31C53CD3-EE30-7E06-5B29-A621E6EE6EA3}"/>
                </a:ext>
              </a:extLst>
            </p:cNvPr>
            <p:cNvSpPr/>
            <p:nvPr/>
          </p:nvSpPr>
          <p:spPr>
            <a:xfrm>
              <a:off x="6320425" y="2319800"/>
              <a:ext cx="1500" cy="275"/>
            </a:xfrm>
            <a:custGeom>
              <a:avLst/>
              <a:gdLst/>
              <a:ahLst/>
              <a:cxnLst/>
              <a:rect l="l" t="t" r="r" b="b"/>
              <a:pathLst>
                <a:path w="60" h="11" extrusionOk="0">
                  <a:moveTo>
                    <a:pt x="24" y="0"/>
                  </a:moveTo>
                  <a:cubicBezTo>
                    <a:pt x="16" y="0"/>
                    <a:pt x="8" y="3"/>
                    <a:pt x="0" y="11"/>
                  </a:cubicBezTo>
                  <a:cubicBezTo>
                    <a:pt x="16" y="11"/>
                    <a:pt x="27" y="6"/>
                    <a:pt x="39" y="6"/>
                  </a:cubicBezTo>
                  <a:cubicBezTo>
                    <a:pt x="41" y="6"/>
                    <a:pt x="43" y="6"/>
                    <a:pt x="46" y="6"/>
                  </a:cubicBezTo>
                  <a:lnTo>
                    <a:pt x="46" y="6"/>
                  </a:lnTo>
                  <a:cubicBezTo>
                    <a:pt x="39" y="3"/>
                    <a:pt x="32" y="0"/>
                    <a:pt x="24" y="0"/>
                  </a:cubicBezTo>
                  <a:close/>
                  <a:moveTo>
                    <a:pt x="46" y="6"/>
                  </a:moveTo>
                  <a:cubicBezTo>
                    <a:pt x="51" y="8"/>
                    <a:pt x="56" y="11"/>
                    <a:pt x="60" y="11"/>
                  </a:cubicBezTo>
                  <a:cubicBezTo>
                    <a:pt x="55" y="8"/>
                    <a:pt x="50" y="7"/>
                    <a:pt x="46" y="6"/>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578" name="Google Shape;5097;p60">
              <a:extLst>
                <a:ext uri="{FF2B5EF4-FFF2-40B4-BE49-F238E27FC236}">
                  <a16:creationId xmlns:a16="http://schemas.microsoft.com/office/drawing/2014/main" id="{38CAA87B-9C67-9D83-3874-987EBA5E9B8F}"/>
                </a:ext>
              </a:extLst>
            </p:cNvPr>
            <p:cNvSpPr/>
            <p:nvPr/>
          </p:nvSpPr>
          <p:spPr>
            <a:xfrm>
              <a:off x="6321600" y="2318875"/>
              <a:ext cx="925" cy="325"/>
            </a:xfrm>
            <a:custGeom>
              <a:avLst/>
              <a:gdLst/>
              <a:ahLst/>
              <a:cxnLst/>
              <a:rect l="l" t="t" r="r" b="b"/>
              <a:pathLst>
                <a:path w="37" h="13" extrusionOk="0">
                  <a:moveTo>
                    <a:pt x="37" y="12"/>
                  </a:moveTo>
                  <a:cubicBezTo>
                    <a:pt x="1" y="0"/>
                    <a:pt x="1" y="0"/>
                    <a:pt x="37" y="12"/>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579" name="Google Shape;5098;p60">
              <a:extLst>
                <a:ext uri="{FF2B5EF4-FFF2-40B4-BE49-F238E27FC236}">
                  <a16:creationId xmlns:a16="http://schemas.microsoft.com/office/drawing/2014/main" id="{5BC81D1C-CD11-27D2-D8CF-E66F87C57A95}"/>
                </a:ext>
              </a:extLst>
            </p:cNvPr>
            <p:cNvSpPr/>
            <p:nvPr/>
          </p:nvSpPr>
          <p:spPr>
            <a:xfrm>
              <a:off x="6322350" y="2316750"/>
              <a:ext cx="775" cy="400"/>
            </a:xfrm>
            <a:custGeom>
              <a:avLst/>
              <a:gdLst/>
              <a:ahLst/>
              <a:cxnLst/>
              <a:rect l="l" t="t" r="r" b="b"/>
              <a:pathLst>
                <a:path w="31" h="16" extrusionOk="0">
                  <a:moveTo>
                    <a:pt x="4" y="0"/>
                  </a:moveTo>
                  <a:cubicBezTo>
                    <a:pt x="1" y="0"/>
                    <a:pt x="21" y="16"/>
                    <a:pt x="28" y="16"/>
                  </a:cubicBezTo>
                  <a:cubicBezTo>
                    <a:pt x="30" y="16"/>
                    <a:pt x="30" y="15"/>
                    <a:pt x="30" y="14"/>
                  </a:cubicBezTo>
                  <a:cubicBezTo>
                    <a:pt x="14" y="4"/>
                    <a:pt x="6" y="0"/>
                    <a:pt x="4"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580" name="Google Shape;5099;p60">
              <a:extLst>
                <a:ext uri="{FF2B5EF4-FFF2-40B4-BE49-F238E27FC236}">
                  <a16:creationId xmlns:a16="http://schemas.microsoft.com/office/drawing/2014/main" id="{E72E9F4E-EE70-77E9-6089-F5EECBF97EBA}"/>
                </a:ext>
              </a:extLst>
            </p:cNvPr>
            <p:cNvSpPr/>
            <p:nvPr/>
          </p:nvSpPr>
          <p:spPr>
            <a:xfrm>
              <a:off x="6321900" y="2316775"/>
              <a:ext cx="625" cy="625"/>
            </a:xfrm>
            <a:custGeom>
              <a:avLst/>
              <a:gdLst/>
              <a:ahLst/>
              <a:cxnLst/>
              <a:rect l="l" t="t" r="r" b="b"/>
              <a:pathLst>
                <a:path w="25" h="25" extrusionOk="0">
                  <a:moveTo>
                    <a:pt x="25" y="25"/>
                  </a:moveTo>
                  <a:cubicBezTo>
                    <a:pt x="1" y="1"/>
                    <a:pt x="25" y="25"/>
                    <a:pt x="25" y="25"/>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581" name="Google Shape;5100;p60">
              <a:extLst>
                <a:ext uri="{FF2B5EF4-FFF2-40B4-BE49-F238E27FC236}">
                  <a16:creationId xmlns:a16="http://schemas.microsoft.com/office/drawing/2014/main" id="{A8441257-0ADA-A0DF-63F1-350876F1CEE8}"/>
                </a:ext>
              </a:extLst>
            </p:cNvPr>
            <p:cNvSpPr/>
            <p:nvPr/>
          </p:nvSpPr>
          <p:spPr>
            <a:xfrm>
              <a:off x="6323100" y="2315900"/>
              <a:ext cx="625" cy="325"/>
            </a:xfrm>
            <a:custGeom>
              <a:avLst/>
              <a:gdLst/>
              <a:ahLst/>
              <a:cxnLst/>
              <a:rect l="l" t="t" r="r" b="b"/>
              <a:pathLst>
                <a:path w="25" h="13" extrusionOk="0">
                  <a:moveTo>
                    <a:pt x="12" y="0"/>
                  </a:moveTo>
                  <a:cubicBezTo>
                    <a:pt x="12" y="0"/>
                    <a:pt x="0" y="0"/>
                    <a:pt x="0" y="12"/>
                  </a:cubicBezTo>
                  <a:cubicBezTo>
                    <a:pt x="12" y="0"/>
                    <a:pt x="24" y="0"/>
                    <a:pt x="12"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582" name="Google Shape;5101;p60">
              <a:extLst>
                <a:ext uri="{FF2B5EF4-FFF2-40B4-BE49-F238E27FC236}">
                  <a16:creationId xmlns:a16="http://schemas.microsoft.com/office/drawing/2014/main" id="{5A491FD7-9328-14CA-54B5-7FD34DD0D483}"/>
                </a:ext>
              </a:extLst>
            </p:cNvPr>
            <p:cNvSpPr/>
            <p:nvPr/>
          </p:nvSpPr>
          <p:spPr>
            <a:xfrm>
              <a:off x="6323100" y="2317675"/>
              <a:ext cx="325" cy="25"/>
            </a:xfrm>
            <a:custGeom>
              <a:avLst/>
              <a:gdLst/>
              <a:ahLst/>
              <a:cxnLst/>
              <a:rect l="l" t="t" r="r" b="b"/>
              <a:pathLst>
                <a:path w="13" h="1" extrusionOk="0">
                  <a:moveTo>
                    <a:pt x="0" y="1"/>
                  </a:moveTo>
                  <a:lnTo>
                    <a:pt x="0" y="1"/>
                  </a:lnTo>
                  <a:cubicBezTo>
                    <a:pt x="12" y="1"/>
                    <a:pt x="0" y="1"/>
                    <a:pt x="0"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583" name="Google Shape;5102;p60">
              <a:extLst>
                <a:ext uri="{FF2B5EF4-FFF2-40B4-BE49-F238E27FC236}">
                  <a16:creationId xmlns:a16="http://schemas.microsoft.com/office/drawing/2014/main" id="{FA0CACAA-0168-EECD-C993-B6A22E218196}"/>
                </a:ext>
              </a:extLst>
            </p:cNvPr>
            <p:cNvSpPr/>
            <p:nvPr/>
          </p:nvSpPr>
          <p:spPr>
            <a:xfrm>
              <a:off x="6322575" y="2317400"/>
              <a:ext cx="550" cy="300"/>
            </a:xfrm>
            <a:custGeom>
              <a:avLst/>
              <a:gdLst/>
              <a:ahLst/>
              <a:cxnLst/>
              <a:rect l="l" t="t" r="r" b="b"/>
              <a:pathLst>
                <a:path w="22" h="12" extrusionOk="0">
                  <a:moveTo>
                    <a:pt x="3" y="1"/>
                  </a:moveTo>
                  <a:cubicBezTo>
                    <a:pt x="0" y="1"/>
                    <a:pt x="14" y="12"/>
                    <a:pt x="21" y="12"/>
                  </a:cubicBezTo>
                  <a:cubicBezTo>
                    <a:pt x="10" y="4"/>
                    <a:pt x="4" y="1"/>
                    <a:pt x="3"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584" name="Google Shape;5103;p60">
              <a:extLst>
                <a:ext uri="{FF2B5EF4-FFF2-40B4-BE49-F238E27FC236}">
                  <a16:creationId xmlns:a16="http://schemas.microsoft.com/office/drawing/2014/main" id="{E1D81D9F-C48E-2895-90E0-74703627873B}"/>
                </a:ext>
              </a:extLst>
            </p:cNvPr>
            <p:cNvSpPr/>
            <p:nvPr/>
          </p:nvSpPr>
          <p:spPr>
            <a:xfrm>
              <a:off x="6319825" y="2314700"/>
              <a:ext cx="325" cy="25"/>
            </a:xfrm>
            <a:custGeom>
              <a:avLst/>
              <a:gdLst/>
              <a:ahLst/>
              <a:cxnLst/>
              <a:rect l="l" t="t" r="r" b="b"/>
              <a:pathLst>
                <a:path w="13" h="1" extrusionOk="0">
                  <a:moveTo>
                    <a:pt x="12" y="1"/>
                  </a:moveTo>
                  <a:cubicBezTo>
                    <a:pt x="12" y="1"/>
                    <a:pt x="12" y="1"/>
                    <a:pt x="12" y="1"/>
                  </a:cubicBezTo>
                  <a:cubicBezTo>
                    <a:pt x="12" y="1"/>
                    <a:pt x="1" y="1"/>
                    <a:pt x="1" y="1"/>
                  </a:cubicBezTo>
                  <a:cubicBezTo>
                    <a:pt x="12" y="1"/>
                    <a:pt x="12" y="1"/>
                    <a:pt x="12"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585" name="Google Shape;5104;p60">
              <a:extLst>
                <a:ext uri="{FF2B5EF4-FFF2-40B4-BE49-F238E27FC236}">
                  <a16:creationId xmlns:a16="http://schemas.microsoft.com/office/drawing/2014/main" id="{319A3588-2FE8-0862-9B55-3E4EB49C1121}"/>
                </a:ext>
              </a:extLst>
            </p:cNvPr>
            <p:cNvSpPr/>
            <p:nvPr/>
          </p:nvSpPr>
          <p:spPr>
            <a:xfrm>
              <a:off x="6317750" y="2313900"/>
              <a:ext cx="3000" cy="825"/>
            </a:xfrm>
            <a:custGeom>
              <a:avLst/>
              <a:gdLst/>
              <a:ahLst/>
              <a:cxnLst/>
              <a:rect l="l" t="t" r="r" b="b"/>
              <a:pathLst>
                <a:path w="120" h="33" extrusionOk="0">
                  <a:moveTo>
                    <a:pt x="119" y="9"/>
                  </a:moveTo>
                  <a:cubicBezTo>
                    <a:pt x="113" y="9"/>
                    <a:pt x="108" y="9"/>
                    <a:pt x="104" y="11"/>
                  </a:cubicBezTo>
                  <a:lnTo>
                    <a:pt x="104" y="11"/>
                  </a:lnTo>
                  <a:cubicBezTo>
                    <a:pt x="109" y="10"/>
                    <a:pt x="114" y="10"/>
                    <a:pt x="119" y="9"/>
                  </a:cubicBezTo>
                  <a:close/>
                  <a:moveTo>
                    <a:pt x="25" y="0"/>
                  </a:moveTo>
                  <a:cubicBezTo>
                    <a:pt x="17" y="0"/>
                    <a:pt x="10" y="2"/>
                    <a:pt x="0" y="9"/>
                  </a:cubicBezTo>
                  <a:cubicBezTo>
                    <a:pt x="36" y="9"/>
                    <a:pt x="60" y="21"/>
                    <a:pt x="95" y="33"/>
                  </a:cubicBezTo>
                  <a:cubicBezTo>
                    <a:pt x="86" y="23"/>
                    <a:pt x="91" y="14"/>
                    <a:pt x="104" y="11"/>
                  </a:cubicBezTo>
                  <a:lnTo>
                    <a:pt x="104" y="11"/>
                  </a:lnTo>
                  <a:cubicBezTo>
                    <a:pt x="99" y="11"/>
                    <a:pt x="95" y="11"/>
                    <a:pt x="91" y="11"/>
                  </a:cubicBezTo>
                  <a:cubicBezTo>
                    <a:pt x="58" y="11"/>
                    <a:pt x="42" y="0"/>
                    <a:pt x="25"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586" name="Google Shape;5105;p60">
              <a:extLst>
                <a:ext uri="{FF2B5EF4-FFF2-40B4-BE49-F238E27FC236}">
                  <a16:creationId xmlns:a16="http://schemas.microsoft.com/office/drawing/2014/main" id="{F996DDEC-0877-2351-5FB4-842E31E3759A}"/>
                </a:ext>
              </a:extLst>
            </p:cNvPr>
            <p:cNvSpPr/>
            <p:nvPr/>
          </p:nvSpPr>
          <p:spPr>
            <a:xfrm>
              <a:off x="6320125" y="2314250"/>
              <a:ext cx="2400" cy="600"/>
            </a:xfrm>
            <a:custGeom>
              <a:avLst/>
              <a:gdLst/>
              <a:ahLst/>
              <a:cxnLst/>
              <a:rect l="l" t="t" r="r" b="b"/>
              <a:pathLst>
                <a:path w="96" h="24" extrusionOk="0">
                  <a:moveTo>
                    <a:pt x="53" y="1"/>
                  </a:moveTo>
                  <a:cubicBezTo>
                    <a:pt x="36" y="1"/>
                    <a:pt x="18" y="7"/>
                    <a:pt x="0" y="19"/>
                  </a:cubicBezTo>
                  <a:cubicBezTo>
                    <a:pt x="16" y="19"/>
                    <a:pt x="32" y="24"/>
                    <a:pt x="55" y="24"/>
                  </a:cubicBezTo>
                  <a:cubicBezTo>
                    <a:pt x="67" y="24"/>
                    <a:pt x="80" y="22"/>
                    <a:pt x="96" y="19"/>
                  </a:cubicBezTo>
                  <a:cubicBezTo>
                    <a:pt x="84" y="7"/>
                    <a:pt x="69" y="1"/>
                    <a:pt x="53"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587" name="Google Shape;5106;p60">
              <a:extLst>
                <a:ext uri="{FF2B5EF4-FFF2-40B4-BE49-F238E27FC236}">
                  <a16:creationId xmlns:a16="http://schemas.microsoft.com/office/drawing/2014/main" id="{AFB827F2-76F7-70A2-653B-B237509A5C74}"/>
                </a:ext>
              </a:extLst>
            </p:cNvPr>
            <p:cNvSpPr/>
            <p:nvPr/>
          </p:nvSpPr>
          <p:spPr>
            <a:xfrm>
              <a:off x="6322500" y="2314725"/>
              <a:ext cx="875" cy="600"/>
            </a:xfrm>
            <a:custGeom>
              <a:avLst/>
              <a:gdLst/>
              <a:ahLst/>
              <a:cxnLst/>
              <a:rect l="l" t="t" r="r" b="b"/>
              <a:pathLst>
                <a:path w="35" h="24" extrusionOk="0">
                  <a:moveTo>
                    <a:pt x="33" y="1"/>
                  </a:moveTo>
                  <a:lnTo>
                    <a:pt x="33" y="1"/>
                  </a:lnTo>
                  <a:cubicBezTo>
                    <a:pt x="30" y="1"/>
                    <a:pt x="14" y="10"/>
                    <a:pt x="1" y="23"/>
                  </a:cubicBezTo>
                  <a:cubicBezTo>
                    <a:pt x="28" y="7"/>
                    <a:pt x="35" y="1"/>
                    <a:pt x="33"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588" name="Google Shape;5107;p60">
              <a:extLst>
                <a:ext uri="{FF2B5EF4-FFF2-40B4-BE49-F238E27FC236}">
                  <a16:creationId xmlns:a16="http://schemas.microsoft.com/office/drawing/2014/main" id="{315946FC-B930-9CFD-ACDA-F50C84003347}"/>
                </a:ext>
              </a:extLst>
            </p:cNvPr>
            <p:cNvSpPr/>
            <p:nvPr/>
          </p:nvSpPr>
          <p:spPr>
            <a:xfrm>
              <a:off x="6320725" y="2315575"/>
              <a:ext cx="2550" cy="725"/>
            </a:xfrm>
            <a:custGeom>
              <a:avLst/>
              <a:gdLst/>
              <a:ahLst/>
              <a:cxnLst/>
              <a:rect l="l" t="t" r="r" b="b"/>
              <a:pathLst>
                <a:path w="102" h="29" extrusionOk="0">
                  <a:moveTo>
                    <a:pt x="58" y="0"/>
                  </a:moveTo>
                  <a:cubicBezTo>
                    <a:pt x="46" y="0"/>
                    <a:pt x="28" y="4"/>
                    <a:pt x="0" y="13"/>
                  </a:cubicBezTo>
                  <a:cubicBezTo>
                    <a:pt x="0" y="25"/>
                    <a:pt x="33" y="28"/>
                    <a:pt x="58" y="28"/>
                  </a:cubicBezTo>
                  <a:cubicBezTo>
                    <a:pt x="84" y="28"/>
                    <a:pt x="101" y="25"/>
                    <a:pt x="72" y="25"/>
                  </a:cubicBezTo>
                  <a:cubicBezTo>
                    <a:pt x="79" y="10"/>
                    <a:pt x="77" y="0"/>
                    <a:pt x="58"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589" name="Google Shape;5108;p60">
              <a:extLst>
                <a:ext uri="{FF2B5EF4-FFF2-40B4-BE49-F238E27FC236}">
                  <a16:creationId xmlns:a16="http://schemas.microsoft.com/office/drawing/2014/main" id="{CFA24A90-D249-925D-1FFB-CC304DBB3918}"/>
                </a:ext>
              </a:extLst>
            </p:cNvPr>
            <p:cNvSpPr/>
            <p:nvPr/>
          </p:nvSpPr>
          <p:spPr>
            <a:xfrm>
              <a:off x="6318875" y="2318850"/>
              <a:ext cx="2750" cy="1125"/>
            </a:xfrm>
            <a:custGeom>
              <a:avLst/>
              <a:gdLst/>
              <a:ahLst/>
              <a:cxnLst/>
              <a:rect l="l" t="t" r="r" b="b"/>
              <a:pathLst>
                <a:path w="110" h="45" extrusionOk="0">
                  <a:moveTo>
                    <a:pt x="85" y="0"/>
                  </a:moveTo>
                  <a:cubicBezTo>
                    <a:pt x="77" y="0"/>
                    <a:pt x="56" y="4"/>
                    <a:pt x="15" y="13"/>
                  </a:cubicBezTo>
                  <a:cubicBezTo>
                    <a:pt x="15" y="22"/>
                    <a:pt x="1" y="45"/>
                    <a:pt x="15" y="45"/>
                  </a:cubicBezTo>
                  <a:cubicBezTo>
                    <a:pt x="20" y="45"/>
                    <a:pt x="27" y="43"/>
                    <a:pt x="39" y="37"/>
                  </a:cubicBezTo>
                  <a:cubicBezTo>
                    <a:pt x="39" y="28"/>
                    <a:pt x="109" y="0"/>
                    <a:pt x="85"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590" name="Google Shape;5109;p60">
              <a:extLst>
                <a:ext uri="{FF2B5EF4-FFF2-40B4-BE49-F238E27FC236}">
                  <a16:creationId xmlns:a16="http://schemas.microsoft.com/office/drawing/2014/main" id="{D337282E-2BE3-977D-D923-FA7A32B1F820}"/>
                </a:ext>
              </a:extLst>
            </p:cNvPr>
            <p:cNvSpPr/>
            <p:nvPr/>
          </p:nvSpPr>
          <p:spPr>
            <a:xfrm>
              <a:off x="6319525" y="2317375"/>
              <a:ext cx="1525" cy="25"/>
            </a:xfrm>
            <a:custGeom>
              <a:avLst/>
              <a:gdLst/>
              <a:ahLst/>
              <a:cxnLst/>
              <a:rect l="l" t="t" r="r" b="b"/>
              <a:pathLst>
                <a:path w="61" h="1" extrusionOk="0">
                  <a:moveTo>
                    <a:pt x="1" y="1"/>
                  </a:moveTo>
                  <a:cubicBezTo>
                    <a:pt x="60" y="1"/>
                    <a:pt x="48" y="1"/>
                    <a:pt x="1"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591" name="Google Shape;5110;p60">
              <a:extLst>
                <a:ext uri="{FF2B5EF4-FFF2-40B4-BE49-F238E27FC236}">
                  <a16:creationId xmlns:a16="http://schemas.microsoft.com/office/drawing/2014/main" id="{B264A965-9506-AAA9-BDAC-4EF6C875E757}"/>
                </a:ext>
              </a:extLst>
            </p:cNvPr>
            <p:cNvSpPr/>
            <p:nvPr/>
          </p:nvSpPr>
          <p:spPr>
            <a:xfrm>
              <a:off x="6323100" y="2314275"/>
              <a:ext cx="950" cy="150"/>
            </a:xfrm>
            <a:custGeom>
              <a:avLst/>
              <a:gdLst/>
              <a:ahLst/>
              <a:cxnLst/>
              <a:rect l="l" t="t" r="r" b="b"/>
              <a:pathLst>
                <a:path w="38" h="6" extrusionOk="0">
                  <a:moveTo>
                    <a:pt x="35" y="0"/>
                  </a:moveTo>
                  <a:cubicBezTo>
                    <a:pt x="34" y="0"/>
                    <a:pt x="24" y="2"/>
                    <a:pt x="0" y="6"/>
                  </a:cubicBezTo>
                  <a:cubicBezTo>
                    <a:pt x="8" y="6"/>
                    <a:pt x="38" y="0"/>
                    <a:pt x="35"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592" name="Google Shape;5111;p60">
              <a:extLst>
                <a:ext uri="{FF2B5EF4-FFF2-40B4-BE49-F238E27FC236}">
                  <a16:creationId xmlns:a16="http://schemas.microsoft.com/office/drawing/2014/main" id="{925B217F-A0D6-D5C3-4916-B08758062A12}"/>
                </a:ext>
              </a:extLst>
            </p:cNvPr>
            <p:cNvSpPr/>
            <p:nvPr/>
          </p:nvSpPr>
          <p:spPr>
            <a:xfrm>
              <a:off x="6322800" y="2314400"/>
              <a:ext cx="325" cy="325"/>
            </a:xfrm>
            <a:custGeom>
              <a:avLst/>
              <a:gdLst/>
              <a:ahLst/>
              <a:cxnLst/>
              <a:rect l="l" t="t" r="r" b="b"/>
              <a:pathLst>
                <a:path w="13" h="13" extrusionOk="0">
                  <a:moveTo>
                    <a:pt x="12" y="1"/>
                  </a:moveTo>
                  <a:cubicBezTo>
                    <a:pt x="1" y="13"/>
                    <a:pt x="1" y="13"/>
                    <a:pt x="12"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593" name="Google Shape;5112;p60">
              <a:extLst>
                <a:ext uri="{FF2B5EF4-FFF2-40B4-BE49-F238E27FC236}">
                  <a16:creationId xmlns:a16="http://schemas.microsoft.com/office/drawing/2014/main" id="{5B44B458-4F88-62AA-3CF8-684310D1A092}"/>
                </a:ext>
              </a:extLst>
            </p:cNvPr>
            <p:cNvSpPr/>
            <p:nvPr/>
          </p:nvSpPr>
          <p:spPr>
            <a:xfrm>
              <a:off x="6323100" y="2313675"/>
              <a:ext cx="825" cy="150"/>
            </a:xfrm>
            <a:custGeom>
              <a:avLst/>
              <a:gdLst/>
              <a:ahLst/>
              <a:cxnLst/>
              <a:rect l="l" t="t" r="r" b="b"/>
              <a:pathLst>
                <a:path w="33" h="6" extrusionOk="0">
                  <a:moveTo>
                    <a:pt x="30" y="0"/>
                  </a:moveTo>
                  <a:cubicBezTo>
                    <a:pt x="28" y="0"/>
                    <a:pt x="20" y="2"/>
                    <a:pt x="0" y="6"/>
                  </a:cubicBezTo>
                  <a:cubicBezTo>
                    <a:pt x="8" y="6"/>
                    <a:pt x="32" y="0"/>
                    <a:pt x="30"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594" name="Google Shape;5113;p60">
              <a:extLst>
                <a:ext uri="{FF2B5EF4-FFF2-40B4-BE49-F238E27FC236}">
                  <a16:creationId xmlns:a16="http://schemas.microsoft.com/office/drawing/2014/main" id="{23ACE073-1C89-C9C6-2AE8-EC89F42764AE}"/>
                </a:ext>
              </a:extLst>
            </p:cNvPr>
            <p:cNvSpPr/>
            <p:nvPr/>
          </p:nvSpPr>
          <p:spPr>
            <a:xfrm>
              <a:off x="6322800" y="2294875"/>
              <a:ext cx="1100" cy="500"/>
            </a:xfrm>
            <a:custGeom>
              <a:avLst/>
              <a:gdLst/>
              <a:ahLst/>
              <a:cxnLst/>
              <a:rect l="l" t="t" r="r" b="b"/>
              <a:pathLst>
                <a:path w="44" h="20" extrusionOk="0">
                  <a:moveTo>
                    <a:pt x="43" y="1"/>
                  </a:moveTo>
                  <a:lnTo>
                    <a:pt x="43" y="1"/>
                  </a:lnTo>
                  <a:cubicBezTo>
                    <a:pt x="43" y="1"/>
                    <a:pt x="15" y="12"/>
                    <a:pt x="1" y="20"/>
                  </a:cubicBezTo>
                  <a:cubicBezTo>
                    <a:pt x="33" y="6"/>
                    <a:pt x="44" y="1"/>
                    <a:pt x="43"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595" name="Google Shape;5114;p60">
              <a:extLst>
                <a:ext uri="{FF2B5EF4-FFF2-40B4-BE49-F238E27FC236}">
                  <a16:creationId xmlns:a16="http://schemas.microsoft.com/office/drawing/2014/main" id="{8B8DE3A1-F951-57F3-5D95-D42AF608C32D}"/>
                </a:ext>
              </a:extLst>
            </p:cNvPr>
            <p:cNvSpPr/>
            <p:nvPr/>
          </p:nvSpPr>
          <p:spPr>
            <a:xfrm>
              <a:off x="6318225" y="2282500"/>
              <a:ext cx="700" cy="300"/>
            </a:xfrm>
            <a:custGeom>
              <a:avLst/>
              <a:gdLst/>
              <a:ahLst/>
              <a:cxnLst/>
              <a:rect l="l" t="t" r="r" b="b"/>
              <a:pathLst>
                <a:path w="28" h="12" extrusionOk="0">
                  <a:moveTo>
                    <a:pt x="1" y="0"/>
                  </a:moveTo>
                  <a:lnTo>
                    <a:pt x="1" y="0"/>
                  </a:lnTo>
                  <a:cubicBezTo>
                    <a:pt x="0" y="0"/>
                    <a:pt x="1" y="1"/>
                    <a:pt x="5" y="3"/>
                  </a:cubicBezTo>
                  <a:cubicBezTo>
                    <a:pt x="21" y="9"/>
                    <a:pt x="26" y="11"/>
                    <a:pt x="27" y="11"/>
                  </a:cubicBezTo>
                  <a:cubicBezTo>
                    <a:pt x="28" y="11"/>
                    <a:pt x="2" y="0"/>
                    <a:pt x="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596" name="Google Shape;5115;p60">
              <a:extLst>
                <a:ext uri="{FF2B5EF4-FFF2-40B4-BE49-F238E27FC236}">
                  <a16:creationId xmlns:a16="http://schemas.microsoft.com/office/drawing/2014/main" id="{426DAD7B-BD68-22A1-9B9D-ACF8225378A0}"/>
                </a:ext>
              </a:extLst>
            </p:cNvPr>
            <p:cNvSpPr/>
            <p:nvPr/>
          </p:nvSpPr>
          <p:spPr>
            <a:xfrm>
              <a:off x="6312375" y="2264400"/>
              <a:ext cx="925" cy="150"/>
            </a:xfrm>
            <a:custGeom>
              <a:avLst/>
              <a:gdLst/>
              <a:ahLst/>
              <a:cxnLst/>
              <a:rect l="l" t="t" r="r" b="b"/>
              <a:pathLst>
                <a:path w="37" h="6" extrusionOk="0">
                  <a:moveTo>
                    <a:pt x="1" y="0"/>
                  </a:moveTo>
                  <a:cubicBezTo>
                    <a:pt x="1" y="4"/>
                    <a:pt x="3" y="6"/>
                    <a:pt x="7" y="6"/>
                  </a:cubicBezTo>
                  <a:cubicBezTo>
                    <a:pt x="15" y="6"/>
                    <a:pt x="29" y="0"/>
                    <a:pt x="37"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597" name="Google Shape;5116;p60">
              <a:extLst>
                <a:ext uri="{FF2B5EF4-FFF2-40B4-BE49-F238E27FC236}">
                  <a16:creationId xmlns:a16="http://schemas.microsoft.com/office/drawing/2014/main" id="{7B56F5E0-92DD-8860-D20E-7B74346CA40F}"/>
                </a:ext>
              </a:extLst>
            </p:cNvPr>
            <p:cNvSpPr/>
            <p:nvPr/>
          </p:nvSpPr>
          <p:spPr>
            <a:xfrm>
              <a:off x="6323400" y="2310825"/>
              <a:ext cx="25" cy="325"/>
            </a:xfrm>
            <a:custGeom>
              <a:avLst/>
              <a:gdLst/>
              <a:ahLst/>
              <a:cxnLst/>
              <a:rect l="l" t="t" r="r" b="b"/>
              <a:pathLst>
                <a:path w="1" h="13" extrusionOk="0">
                  <a:moveTo>
                    <a:pt x="0" y="1"/>
                  </a:moveTo>
                  <a:cubicBezTo>
                    <a:pt x="0" y="13"/>
                    <a:pt x="0" y="13"/>
                    <a:pt x="0" y="13"/>
                  </a:cubicBezTo>
                  <a:cubicBezTo>
                    <a:pt x="0" y="13"/>
                    <a:pt x="0" y="13"/>
                    <a:pt x="0"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598" name="Google Shape;5117;p60">
              <a:extLst>
                <a:ext uri="{FF2B5EF4-FFF2-40B4-BE49-F238E27FC236}">
                  <a16:creationId xmlns:a16="http://schemas.microsoft.com/office/drawing/2014/main" id="{54889529-8315-51FD-EADC-3C84FF547FEA}"/>
                </a:ext>
              </a:extLst>
            </p:cNvPr>
            <p:cNvSpPr/>
            <p:nvPr/>
          </p:nvSpPr>
          <p:spPr>
            <a:xfrm>
              <a:off x="6315650" y="2252800"/>
              <a:ext cx="325" cy="300"/>
            </a:xfrm>
            <a:custGeom>
              <a:avLst/>
              <a:gdLst/>
              <a:ahLst/>
              <a:cxnLst/>
              <a:rect l="l" t="t" r="r" b="b"/>
              <a:pathLst>
                <a:path w="13" h="12" extrusionOk="0">
                  <a:moveTo>
                    <a:pt x="13" y="12"/>
                  </a:moveTo>
                  <a:lnTo>
                    <a:pt x="13" y="12"/>
                  </a:lnTo>
                  <a:cubicBezTo>
                    <a:pt x="1" y="0"/>
                    <a:pt x="13" y="12"/>
                    <a:pt x="13" y="12"/>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599" name="Google Shape;5118;p60">
              <a:extLst>
                <a:ext uri="{FF2B5EF4-FFF2-40B4-BE49-F238E27FC236}">
                  <a16:creationId xmlns:a16="http://schemas.microsoft.com/office/drawing/2014/main" id="{3E01138E-F412-3800-F588-182F2FDB9DE9}"/>
                </a:ext>
              </a:extLst>
            </p:cNvPr>
            <p:cNvSpPr/>
            <p:nvPr/>
          </p:nvSpPr>
          <p:spPr>
            <a:xfrm>
              <a:off x="6314175" y="2290600"/>
              <a:ext cx="3000" cy="425"/>
            </a:xfrm>
            <a:custGeom>
              <a:avLst/>
              <a:gdLst/>
              <a:ahLst/>
              <a:cxnLst/>
              <a:rect l="l" t="t" r="r" b="b"/>
              <a:pathLst>
                <a:path w="120" h="17" extrusionOk="0">
                  <a:moveTo>
                    <a:pt x="0" y="0"/>
                  </a:moveTo>
                  <a:cubicBezTo>
                    <a:pt x="34" y="9"/>
                    <a:pt x="44" y="17"/>
                    <a:pt x="72" y="17"/>
                  </a:cubicBezTo>
                  <a:cubicBezTo>
                    <a:pt x="84" y="17"/>
                    <a:pt x="98" y="15"/>
                    <a:pt x="119" y="12"/>
                  </a:cubicBezTo>
                  <a:cubicBezTo>
                    <a:pt x="84" y="12"/>
                    <a:pt x="36" y="0"/>
                    <a:pt x="0"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600" name="Google Shape;5119;p60">
              <a:extLst>
                <a:ext uri="{FF2B5EF4-FFF2-40B4-BE49-F238E27FC236}">
                  <a16:creationId xmlns:a16="http://schemas.microsoft.com/office/drawing/2014/main" id="{939E0BF7-E65D-D721-A613-C6B5351DCC60}"/>
                </a:ext>
              </a:extLst>
            </p:cNvPr>
            <p:cNvSpPr/>
            <p:nvPr/>
          </p:nvSpPr>
          <p:spPr>
            <a:xfrm>
              <a:off x="6323400" y="2306075"/>
              <a:ext cx="325" cy="25"/>
            </a:xfrm>
            <a:custGeom>
              <a:avLst/>
              <a:gdLst/>
              <a:ahLst/>
              <a:cxnLst/>
              <a:rect l="l" t="t" r="r" b="b"/>
              <a:pathLst>
                <a:path w="13" h="1" extrusionOk="0">
                  <a:moveTo>
                    <a:pt x="0" y="0"/>
                  </a:moveTo>
                  <a:cubicBezTo>
                    <a:pt x="0" y="0"/>
                    <a:pt x="0" y="0"/>
                    <a:pt x="0" y="0"/>
                  </a:cubicBezTo>
                  <a:cubicBezTo>
                    <a:pt x="12" y="0"/>
                    <a:pt x="12" y="0"/>
                    <a:pt x="0"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601" name="Google Shape;5120;p60">
              <a:extLst>
                <a:ext uri="{FF2B5EF4-FFF2-40B4-BE49-F238E27FC236}">
                  <a16:creationId xmlns:a16="http://schemas.microsoft.com/office/drawing/2014/main" id="{58C61754-F63F-5A68-93B3-7F6880731290}"/>
                </a:ext>
              </a:extLst>
            </p:cNvPr>
            <p:cNvSpPr/>
            <p:nvPr/>
          </p:nvSpPr>
          <p:spPr>
            <a:xfrm>
              <a:off x="6320425" y="2312325"/>
              <a:ext cx="325" cy="25"/>
            </a:xfrm>
            <a:custGeom>
              <a:avLst/>
              <a:gdLst/>
              <a:ahLst/>
              <a:cxnLst/>
              <a:rect l="l" t="t" r="r" b="b"/>
              <a:pathLst>
                <a:path w="13" h="1" extrusionOk="0">
                  <a:moveTo>
                    <a:pt x="12" y="0"/>
                  </a:moveTo>
                  <a:cubicBezTo>
                    <a:pt x="12" y="0"/>
                    <a:pt x="0" y="0"/>
                    <a:pt x="0" y="0"/>
                  </a:cubicBezTo>
                  <a:cubicBezTo>
                    <a:pt x="0" y="0"/>
                    <a:pt x="12" y="0"/>
                    <a:pt x="12"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602" name="Google Shape;5121;p60">
              <a:extLst>
                <a:ext uri="{FF2B5EF4-FFF2-40B4-BE49-F238E27FC236}">
                  <a16:creationId xmlns:a16="http://schemas.microsoft.com/office/drawing/2014/main" id="{E38AB0C8-538C-E0E4-9734-E6FCA9844989}"/>
                </a:ext>
              </a:extLst>
            </p:cNvPr>
            <p:cNvSpPr/>
            <p:nvPr/>
          </p:nvSpPr>
          <p:spPr>
            <a:xfrm>
              <a:off x="6317450" y="2306075"/>
              <a:ext cx="6275" cy="6950"/>
            </a:xfrm>
            <a:custGeom>
              <a:avLst/>
              <a:gdLst/>
              <a:ahLst/>
              <a:cxnLst/>
              <a:rect l="l" t="t" r="r" b="b"/>
              <a:pathLst>
                <a:path w="251" h="278" extrusionOk="0">
                  <a:moveTo>
                    <a:pt x="238" y="0"/>
                  </a:moveTo>
                  <a:cubicBezTo>
                    <a:pt x="226" y="24"/>
                    <a:pt x="96" y="36"/>
                    <a:pt x="96" y="36"/>
                  </a:cubicBezTo>
                  <a:cubicBezTo>
                    <a:pt x="96" y="84"/>
                    <a:pt x="203" y="84"/>
                    <a:pt x="155" y="119"/>
                  </a:cubicBezTo>
                  <a:cubicBezTo>
                    <a:pt x="90" y="143"/>
                    <a:pt x="56" y="153"/>
                    <a:pt x="41" y="153"/>
                  </a:cubicBezTo>
                  <a:cubicBezTo>
                    <a:pt x="5" y="153"/>
                    <a:pt x="84" y="97"/>
                    <a:pt x="84" y="72"/>
                  </a:cubicBezTo>
                  <a:lnTo>
                    <a:pt x="84" y="72"/>
                  </a:lnTo>
                  <a:cubicBezTo>
                    <a:pt x="72" y="84"/>
                    <a:pt x="63" y="90"/>
                    <a:pt x="57" y="90"/>
                  </a:cubicBezTo>
                  <a:cubicBezTo>
                    <a:pt x="51" y="90"/>
                    <a:pt x="48" y="84"/>
                    <a:pt x="48" y="72"/>
                  </a:cubicBezTo>
                  <a:cubicBezTo>
                    <a:pt x="36" y="107"/>
                    <a:pt x="12" y="143"/>
                    <a:pt x="12" y="179"/>
                  </a:cubicBezTo>
                  <a:cubicBezTo>
                    <a:pt x="0" y="179"/>
                    <a:pt x="191" y="191"/>
                    <a:pt x="143" y="238"/>
                  </a:cubicBezTo>
                  <a:cubicBezTo>
                    <a:pt x="131" y="238"/>
                    <a:pt x="131" y="250"/>
                    <a:pt x="131" y="250"/>
                  </a:cubicBezTo>
                  <a:cubicBezTo>
                    <a:pt x="160" y="260"/>
                    <a:pt x="197" y="277"/>
                    <a:pt x="222" y="277"/>
                  </a:cubicBezTo>
                  <a:cubicBezTo>
                    <a:pt x="228" y="277"/>
                    <a:pt x="234" y="276"/>
                    <a:pt x="238" y="274"/>
                  </a:cubicBezTo>
                  <a:cubicBezTo>
                    <a:pt x="226" y="262"/>
                    <a:pt x="203" y="250"/>
                    <a:pt x="179" y="250"/>
                  </a:cubicBezTo>
                  <a:cubicBezTo>
                    <a:pt x="203" y="238"/>
                    <a:pt x="226" y="226"/>
                    <a:pt x="250" y="215"/>
                  </a:cubicBezTo>
                  <a:cubicBezTo>
                    <a:pt x="215" y="215"/>
                    <a:pt x="167" y="179"/>
                    <a:pt x="143" y="167"/>
                  </a:cubicBezTo>
                  <a:cubicBezTo>
                    <a:pt x="191" y="167"/>
                    <a:pt x="191" y="167"/>
                    <a:pt x="155" y="155"/>
                  </a:cubicBezTo>
                  <a:cubicBezTo>
                    <a:pt x="226" y="155"/>
                    <a:pt x="238" y="84"/>
                    <a:pt x="238"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603" name="Google Shape;5122;p60">
              <a:extLst>
                <a:ext uri="{FF2B5EF4-FFF2-40B4-BE49-F238E27FC236}">
                  <a16:creationId xmlns:a16="http://schemas.microsoft.com/office/drawing/2014/main" id="{A3805764-EA49-24D9-3FB5-85B82C6B2272}"/>
                </a:ext>
              </a:extLst>
            </p:cNvPr>
            <p:cNvSpPr/>
            <p:nvPr/>
          </p:nvSpPr>
          <p:spPr>
            <a:xfrm>
              <a:off x="6319825" y="2311775"/>
              <a:ext cx="625" cy="575"/>
            </a:xfrm>
            <a:custGeom>
              <a:avLst/>
              <a:gdLst/>
              <a:ahLst/>
              <a:cxnLst/>
              <a:rect l="l" t="t" r="r" b="b"/>
              <a:pathLst>
                <a:path w="25" h="23" extrusionOk="0">
                  <a:moveTo>
                    <a:pt x="17" y="0"/>
                  </a:moveTo>
                  <a:cubicBezTo>
                    <a:pt x="13" y="0"/>
                    <a:pt x="8" y="3"/>
                    <a:pt x="1" y="10"/>
                  </a:cubicBezTo>
                  <a:cubicBezTo>
                    <a:pt x="1" y="10"/>
                    <a:pt x="12" y="10"/>
                    <a:pt x="24" y="22"/>
                  </a:cubicBezTo>
                  <a:cubicBezTo>
                    <a:pt x="24" y="14"/>
                    <a:pt x="24" y="0"/>
                    <a:pt x="17"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604" name="Google Shape;5123;p60">
              <a:extLst>
                <a:ext uri="{FF2B5EF4-FFF2-40B4-BE49-F238E27FC236}">
                  <a16:creationId xmlns:a16="http://schemas.microsoft.com/office/drawing/2014/main" id="{2B20D23C-F7C3-8C79-9DC8-3DA6874F203F}"/>
                </a:ext>
              </a:extLst>
            </p:cNvPr>
            <p:cNvSpPr/>
            <p:nvPr/>
          </p:nvSpPr>
          <p:spPr>
            <a:xfrm>
              <a:off x="6323100" y="2294750"/>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605" name="Google Shape;5124;p60">
              <a:extLst>
                <a:ext uri="{FF2B5EF4-FFF2-40B4-BE49-F238E27FC236}">
                  <a16:creationId xmlns:a16="http://schemas.microsoft.com/office/drawing/2014/main" id="{7C65EFDD-48D0-293E-45B6-E5BB12D14313}"/>
                </a:ext>
              </a:extLst>
            </p:cNvPr>
            <p:cNvSpPr/>
            <p:nvPr/>
          </p:nvSpPr>
          <p:spPr>
            <a:xfrm>
              <a:off x="6321600" y="2251300"/>
              <a:ext cx="325" cy="325"/>
            </a:xfrm>
            <a:custGeom>
              <a:avLst/>
              <a:gdLst/>
              <a:ahLst/>
              <a:cxnLst/>
              <a:rect l="l" t="t" r="r" b="b"/>
              <a:pathLst>
                <a:path w="13" h="13" extrusionOk="0">
                  <a:moveTo>
                    <a:pt x="13" y="0"/>
                  </a:moveTo>
                  <a:lnTo>
                    <a:pt x="1" y="12"/>
                  </a:lnTo>
                  <a:cubicBezTo>
                    <a:pt x="13" y="12"/>
                    <a:pt x="13" y="0"/>
                    <a:pt x="13"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606" name="Google Shape;5125;p60">
              <a:extLst>
                <a:ext uri="{FF2B5EF4-FFF2-40B4-BE49-F238E27FC236}">
                  <a16:creationId xmlns:a16="http://schemas.microsoft.com/office/drawing/2014/main" id="{71ACF737-1FC8-0065-4CCA-A29691C42CBF}"/>
                </a:ext>
              </a:extLst>
            </p:cNvPr>
            <p:cNvSpPr/>
            <p:nvPr/>
          </p:nvSpPr>
          <p:spPr>
            <a:xfrm>
              <a:off x="6311500" y="2231025"/>
              <a:ext cx="13700" cy="75350"/>
            </a:xfrm>
            <a:custGeom>
              <a:avLst/>
              <a:gdLst/>
              <a:ahLst/>
              <a:cxnLst/>
              <a:rect l="l" t="t" r="r" b="b"/>
              <a:pathLst>
                <a:path w="548" h="3014" extrusionOk="0">
                  <a:moveTo>
                    <a:pt x="25" y="1740"/>
                  </a:moveTo>
                  <a:cubicBezTo>
                    <a:pt x="16" y="1743"/>
                    <a:pt x="8" y="1747"/>
                    <a:pt x="0" y="1752"/>
                  </a:cubicBezTo>
                  <a:cubicBezTo>
                    <a:pt x="9" y="1747"/>
                    <a:pt x="18" y="1743"/>
                    <a:pt x="25" y="1740"/>
                  </a:cubicBezTo>
                  <a:close/>
                  <a:moveTo>
                    <a:pt x="345" y="1824"/>
                  </a:moveTo>
                  <a:cubicBezTo>
                    <a:pt x="347" y="1824"/>
                    <a:pt x="348" y="1825"/>
                    <a:pt x="350" y="1825"/>
                  </a:cubicBezTo>
                  <a:lnTo>
                    <a:pt x="350" y="1825"/>
                  </a:lnTo>
                  <a:cubicBezTo>
                    <a:pt x="349" y="1825"/>
                    <a:pt x="348" y="1826"/>
                    <a:pt x="347" y="1826"/>
                  </a:cubicBezTo>
                  <a:cubicBezTo>
                    <a:pt x="346" y="1826"/>
                    <a:pt x="345" y="1825"/>
                    <a:pt x="345" y="1824"/>
                  </a:cubicBezTo>
                  <a:close/>
                  <a:moveTo>
                    <a:pt x="135" y="1903"/>
                  </a:moveTo>
                  <a:cubicBezTo>
                    <a:pt x="130" y="1904"/>
                    <a:pt x="125" y="1905"/>
                    <a:pt x="119" y="1907"/>
                  </a:cubicBezTo>
                  <a:cubicBezTo>
                    <a:pt x="128" y="1907"/>
                    <a:pt x="134" y="1905"/>
                    <a:pt x="135" y="1903"/>
                  </a:cubicBezTo>
                  <a:close/>
                  <a:moveTo>
                    <a:pt x="214" y="2085"/>
                  </a:moveTo>
                  <a:cubicBezTo>
                    <a:pt x="214" y="2085"/>
                    <a:pt x="214" y="2085"/>
                    <a:pt x="203" y="2097"/>
                  </a:cubicBezTo>
                  <a:cubicBezTo>
                    <a:pt x="191" y="2097"/>
                    <a:pt x="191" y="2085"/>
                    <a:pt x="214" y="2085"/>
                  </a:cubicBezTo>
                  <a:close/>
                  <a:moveTo>
                    <a:pt x="338" y="1"/>
                  </a:moveTo>
                  <a:cubicBezTo>
                    <a:pt x="157" y="1"/>
                    <a:pt x="176" y="105"/>
                    <a:pt x="119" y="252"/>
                  </a:cubicBezTo>
                  <a:cubicBezTo>
                    <a:pt x="134" y="247"/>
                    <a:pt x="145" y="244"/>
                    <a:pt x="150" y="244"/>
                  </a:cubicBezTo>
                  <a:cubicBezTo>
                    <a:pt x="157" y="244"/>
                    <a:pt x="152" y="250"/>
                    <a:pt x="131" y="264"/>
                  </a:cubicBezTo>
                  <a:cubicBezTo>
                    <a:pt x="155" y="264"/>
                    <a:pt x="167" y="252"/>
                    <a:pt x="191" y="252"/>
                  </a:cubicBezTo>
                  <a:cubicBezTo>
                    <a:pt x="167" y="276"/>
                    <a:pt x="143" y="311"/>
                    <a:pt x="107" y="335"/>
                  </a:cubicBezTo>
                  <a:cubicBezTo>
                    <a:pt x="107" y="335"/>
                    <a:pt x="155" y="347"/>
                    <a:pt x="155" y="347"/>
                  </a:cubicBezTo>
                  <a:cubicBezTo>
                    <a:pt x="142" y="367"/>
                    <a:pt x="129" y="376"/>
                    <a:pt x="118" y="376"/>
                  </a:cubicBezTo>
                  <a:cubicBezTo>
                    <a:pt x="108" y="376"/>
                    <a:pt x="101" y="370"/>
                    <a:pt x="95" y="359"/>
                  </a:cubicBezTo>
                  <a:lnTo>
                    <a:pt x="95" y="359"/>
                  </a:lnTo>
                  <a:cubicBezTo>
                    <a:pt x="95" y="359"/>
                    <a:pt x="195" y="628"/>
                    <a:pt x="139" y="628"/>
                  </a:cubicBezTo>
                  <a:cubicBezTo>
                    <a:pt x="134" y="628"/>
                    <a:pt x="127" y="626"/>
                    <a:pt x="119" y="621"/>
                  </a:cubicBezTo>
                  <a:lnTo>
                    <a:pt x="119" y="621"/>
                  </a:lnTo>
                  <a:cubicBezTo>
                    <a:pt x="143" y="645"/>
                    <a:pt x="167" y="657"/>
                    <a:pt x="203" y="657"/>
                  </a:cubicBezTo>
                  <a:cubicBezTo>
                    <a:pt x="179" y="669"/>
                    <a:pt x="167" y="669"/>
                    <a:pt x="191" y="681"/>
                  </a:cubicBezTo>
                  <a:cubicBezTo>
                    <a:pt x="187" y="680"/>
                    <a:pt x="185" y="679"/>
                    <a:pt x="182" y="679"/>
                  </a:cubicBezTo>
                  <a:cubicBezTo>
                    <a:pt x="144" y="679"/>
                    <a:pt x="153" y="753"/>
                    <a:pt x="131" y="764"/>
                  </a:cubicBezTo>
                  <a:cubicBezTo>
                    <a:pt x="146" y="757"/>
                    <a:pt x="186" y="745"/>
                    <a:pt x="211" y="745"/>
                  </a:cubicBezTo>
                  <a:cubicBezTo>
                    <a:pt x="227" y="745"/>
                    <a:pt x="236" y="750"/>
                    <a:pt x="226" y="764"/>
                  </a:cubicBezTo>
                  <a:cubicBezTo>
                    <a:pt x="228" y="761"/>
                    <a:pt x="228" y="760"/>
                    <a:pt x="227" y="760"/>
                  </a:cubicBezTo>
                  <a:lnTo>
                    <a:pt x="227" y="760"/>
                  </a:lnTo>
                  <a:cubicBezTo>
                    <a:pt x="219" y="760"/>
                    <a:pt x="157" y="819"/>
                    <a:pt x="137" y="819"/>
                  </a:cubicBezTo>
                  <a:cubicBezTo>
                    <a:pt x="133" y="819"/>
                    <a:pt x="131" y="817"/>
                    <a:pt x="131" y="811"/>
                  </a:cubicBezTo>
                  <a:cubicBezTo>
                    <a:pt x="131" y="823"/>
                    <a:pt x="131" y="835"/>
                    <a:pt x="131" y="847"/>
                  </a:cubicBezTo>
                  <a:cubicBezTo>
                    <a:pt x="143" y="847"/>
                    <a:pt x="250" y="871"/>
                    <a:pt x="214" y="895"/>
                  </a:cubicBezTo>
                  <a:cubicBezTo>
                    <a:pt x="155" y="883"/>
                    <a:pt x="179" y="883"/>
                    <a:pt x="119" y="859"/>
                  </a:cubicBezTo>
                  <a:lnTo>
                    <a:pt x="119" y="859"/>
                  </a:lnTo>
                  <a:cubicBezTo>
                    <a:pt x="131" y="871"/>
                    <a:pt x="119" y="883"/>
                    <a:pt x="95" y="883"/>
                  </a:cubicBezTo>
                  <a:cubicBezTo>
                    <a:pt x="179" y="895"/>
                    <a:pt x="83" y="907"/>
                    <a:pt x="155" y="931"/>
                  </a:cubicBezTo>
                  <a:cubicBezTo>
                    <a:pt x="141" y="927"/>
                    <a:pt x="131" y="926"/>
                    <a:pt x="125" y="926"/>
                  </a:cubicBezTo>
                  <a:cubicBezTo>
                    <a:pt x="109" y="926"/>
                    <a:pt x="114" y="934"/>
                    <a:pt x="131" y="942"/>
                  </a:cubicBezTo>
                  <a:cubicBezTo>
                    <a:pt x="119" y="942"/>
                    <a:pt x="107" y="931"/>
                    <a:pt x="95" y="931"/>
                  </a:cubicBezTo>
                  <a:cubicBezTo>
                    <a:pt x="95" y="954"/>
                    <a:pt x="95" y="966"/>
                    <a:pt x="83" y="978"/>
                  </a:cubicBezTo>
                  <a:cubicBezTo>
                    <a:pt x="95" y="966"/>
                    <a:pt x="119" y="954"/>
                    <a:pt x="143" y="954"/>
                  </a:cubicBezTo>
                  <a:cubicBezTo>
                    <a:pt x="179" y="990"/>
                    <a:pt x="60" y="990"/>
                    <a:pt x="72" y="1026"/>
                  </a:cubicBezTo>
                  <a:cubicBezTo>
                    <a:pt x="90" y="1017"/>
                    <a:pt x="101" y="1013"/>
                    <a:pt x="105" y="1013"/>
                  </a:cubicBezTo>
                  <a:cubicBezTo>
                    <a:pt x="112" y="1013"/>
                    <a:pt x="101" y="1023"/>
                    <a:pt x="72" y="1038"/>
                  </a:cubicBezTo>
                  <a:cubicBezTo>
                    <a:pt x="72" y="1050"/>
                    <a:pt x="143" y="1062"/>
                    <a:pt x="155" y="1073"/>
                  </a:cubicBezTo>
                  <a:cubicBezTo>
                    <a:pt x="60" y="1121"/>
                    <a:pt x="203" y="1085"/>
                    <a:pt x="167" y="1121"/>
                  </a:cubicBezTo>
                  <a:cubicBezTo>
                    <a:pt x="155" y="1125"/>
                    <a:pt x="146" y="1126"/>
                    <a:pt x="138" y="1126"/>
                  </a:cubicBezTo>
                  <a:cubicBezTo>
                    <a:pt x="122" y="1126"/>
                    <a:pt x="111" y="1121"/>
                    <a:pt x="95" y="1121"/>
                  </a:cubicBezTo>
                  <a:cubicBezTo>
                    <a:pt x="95" y="1162"/>
                    <a:pt x="113" y="1176"/>
                    <a:pt x="148" y="1180"/>
                  </a:cubicBezTo>
                  <a:lnTo>
                    <a:pt x="148" y="1180"/>
                  </a:lnTo>
                  <a:cubicBezTo>
                    <a:pt x="145" y="1183"/>
                    <a:pt x="143" y="1188"/>
                    <a:pt x="143" y="1192"/>
                  </a:cubicBezTo>
                  <a:cubicBezTo>
                    <a:pt x="143" y="1192"/>
                    <a:pt x="111" y="1171"/>
                    <a:pt x="90" y="1171"/>
                  </a:cubicBezTo>
                  <a:cubicBezTo>
                    <a:pt x="80" y="1171"/>
                    <a:pt x="72" y="1177"/>
                    <a:pt x="72" y="1192"/>
                  </a:cubicBezTo>
                  <a:cubicBezTo>
                    <a:pt x="83" y="1216"/>
                    <a:pt x="119" y="1204"/>
                    <a:pt x="143" y="1228"/>
                  </a:cubicBezTo>
                  <a:cubicBezTo>
                    <a:pt x="128" y="1236"/>
                    <a:pt x="118" y="1252"/>
                    <a:pt x="101" y="1252"/>
                  </a:cubicBezTo>
                  <a:cubicBezTo>
                    <a:pt x="91" y="1252"/>
                    <a:pt x="78" y="1246"/>
                    <a:pt x="60" y="1228"/>
                  </a:cubicBezTo>
                  <a:lnTo>
                    <a:pt x="60" y="1228"/>
                  </a:lnTo>
                  <a:cubicBezTo>
                    <a:pt x="72" y="1264"/>
                    <a:pt x="83" y="1300"/>
                    <a:pt x="72" y="1335"/>
                  </a:cubicBezTo>
                  <a:cubicBezTo>
                    <a:pt x="72" y="1371"/>
                    <a:pt x="60" y="1395"/>
                    <a:pt x="36" y="1419"/>
                  </a:cubicBezTo>
                  <a:cubicBezTo>
                    <a:pt x="72" y="1419"/>
                    <a:pt x="95" y="1431"/>
                    <a:pt x="119" y="1443"/>
                  </a:cubicBezTo>
                  <a:cubicBezTo>
                    <a:pt x="107" y="1454"/>
                    <a:pt x="83" y="1454"/>
                    <a:pt x="60" y="1454"/>
                  </a:cubicBezTo>
                  <a:cubicBezTo>
                    <a:pt x="107" y="1454"/>
                    <a:pt x="119" y="1478"/>
                    <a:pt x="107" y="1502"/>
                  </a:cubicBezTo>
                  <a:cubicBezTo>
                    <a:pt x="98" y="1502"/>
                    <a:pt x="58" y="1487"/>
                    <a:pt x="24" y="1487"/>
                  </a:cubicBezTo>
                  <a:cubicBezTo>
                    <a:pt x="15" y="1487"/>
                    <a:pt x="7" y="1488"/>
                    <a:pt x="0" y="1490"/>
                  </a:cubicBezTo>
                  <a:cubicBezTo>
                    <a:pt x="83" y="1490"/>
                    <a:pt x="24" y="1550"/>
                    <a:pt x="107" y="1550"/>
                  </a:cubicBezTo>
                  <a:cubicBezTo>
                    <a:pt x="107" y="1549"/>
                    <a:pt x="107" y="1549"/>
                    <a:pt x="107" y="1549"/>
                  </a:cubicBezTo>
                  <a:cubicBezTo>
                    <a:pt x="109" y="1549"/>
                    <a:pt x="117" y="1605"/>
                    <a:pt x="133" y="1605"/>
                  </a:cubicBezTo>
                  <a:cubicBezTo>
                    <a:pt x="134" y="1605"/>
                    <a:pt x="135" y="1605"/>
                    <a:pt x="136" y="1605"/>
                  </a:cubicBezTo>
                  <a:lnTo>
                    <a:pt x="136" y="1605"/>
                  </a:lnTo>
                  <a:cubicBezTo>
                    <a:pt x="106" y="1635"/>
                    <a:pt x="100" y="1647"/>
                    <a:pt x="167" y="1681"/>
                  </a:cubicBezTo>
                  <a:cubicBezTo>
                    <a:pt x="156" y="1677"/>
                    <a:pt x="149" y="1676"/>
                    <a:pt x="145" y="1676"/>
                  </a:cubicBezTo>
                  <a:cubicBezTo>
                    <a:pt x="134" y="1676"/>
                    <a:pt x="142" y="1684"/>
                    <a:pt x="167" y="1693"/>
                  </a:cubicBezTo>
                  <a:cubicBezTo>
                    <a:pt x="79" y="1714"/>
                    <a:pt x="113" y="1696"/>
                    <a:pt x="25" y="1740"/>
                  </a:cubicBezTo>
                  <a:lnTo>
                    <a:pt x="25" y="1740"/>
                  </a:lnTo>
                  <a:cubicBezTo>
                    <a:pt x="56" y="1728"/>
                    <a:pt x="91" y="1728"/>
                    <a:pt x="119" y="1728"/>
                  </a:cubicBezTo>
                  <a:cubicBezTo>
                    <a:pt x="107" y="1728"/>
                    <a:pt x="83" y="1716"/>
                    <a:pt x="107" y="1716"/>
                  </a:cubicBezTo>
                  <a:cubicBezTo>
                    <a:pt x="143" y="1716"/>
                    <a:pt x="131" y="1728"/>
                    <a:pt x="119" y="1728"/>
                  </a:cubicBezTo>
                  <a:cubicBezTo>
                    <a:pt x="83" y="1764"/>
                    <a:pt x="60" y="1776"/>
                    <a:pt x="107" y="1800"/>
                  </a:cubicBezTo>
                  <a:cubicBezTo>
                    <a:pt x="107" y="1800"/>
                    <a:pt x="95" y="1895"/>
                    <a:pt x="95" y="1895"/>
                  </a:cubicBezTo>
                  <a:cubicBezTo>
                    <a:pt x="125" y="1895"/>
                    <a:pt x="136" y="1899"/>
                    <a:pt x="135" y="1903"/>
                  </a:cubicBezTo>
                  <a:lnTo>
                    <a:pt x="135" y="1903"/>
                  </a:lnTo>
                  <a:cubicBezTo>
                    <a:pt x="138" y="1902"/>
                    <a:pt x="141" y="1902"/>
                    <a:pt x="143" y="1902"/>
                  </a:cubicBezTo>
                  <a:cubicBezTo>
                    <a:pt x="161" y="1902"/>
                    <a:pt x="170" y="1913"/>
                    <a:pt x="179" y="1931"/>
                  </a:cubicBezTo>
                  <a:cubicBezTo>
                    <a:pt x="107" y="1978"/>
                    <a:pt x="203" y="1966"/>
                    <a:pt x="107" y="1978"/>
                  </a:cubicBezTo>
                  <a:cubicBezTo>
                    <a:pt x="179" y="2026"/>
                    <a:pt x="167" y="1990"/>
                    <a:pt x="155" y="2038"/>
                  </a:cubicBezTo>
                  <a:cubicBezTo>
                    <a:pt x="165" y="2034"/>
                    <a:pt x="175" y="2032"/>
                    <a:pt x="186" y="2032"/>
                  </a:cubicBezTo>
                  <a:cubicBezTo>
                    <a:pt x="241" y="2032"/>
                    <a:pt x="304" y="2074"/>
                    <a:pt x="334" y="2074"/>
                  </a:cubicBezTo>
                  <a:lnTo>
                    <a:pt x="226" y="2074"/>
                  </a:lnTo>
                  <a:cubicBezTo>
                    <a:pt x="286" y="2062"/>
                    <a:pt x="274" y="2050"/>
                    <a:pt x="179" y="2050"/>
                  </a:cubicBezTo>
                  <a:cubicBezTo>
                    <a:pt x="203" y="2062"/>
                    <a:pt x="167" y="2062"/>
                    <a:pt x="131" y="2074"/>
                  </a:cubicBezTo>
                  <a:cubicBezTo>
                    <a:pt x="155" y="2097"/>
                    <a:pt x="143" y="2074"/>
                    <a:pt x="119" y="2109"/>
                  </a:cubicBezTo>
                  <a:cubicBezTo>
                    <a:pt x="179" y="2121"/>
                    <a:pt x="226" y="2157"/>
                    <a:pt x="274" y="2193"/>
                  </a:cubicBezTo>
                  <a:cubicBezTo>
                    <a:pt x="119" y="2157"/>
                    <a:pt x="214" y="2181"/>
                    <a:pt x="119" y="2145"/>
                  </a:cubicBezTo>
                  <a:lnTo>
                    <a:pt x="119" y="2145"/>
                  </a:lnTo>
                  <a:cubicBezTo>
                    <a:pt x="143" y="2193"/>
                    <a:pt x="179" y="2157"/>
                    <a:pt x="119" y="2193"/>
                  </a:cubicBezTo>
                  <a:cubicBezTo>
                    <a:pt x="155" y="2193"/>
                    <a:pt x="179" y="2205"/>
                    <a:pt x="191" y="2240"/>
                  </a:cubicBezTo>
                  <a:cubicBezTo>
                    <a:pt x="179" y="2240"/>
                    <a:pt x="119" y="2359"/>
                    <a:pt x="226" y="2371"/>
                  </a:cubicBezTo>
                  <a:cubicBezTo>
                    <a:pt x="191" y="2371"/>
                    <a:pt x="167" y="2359"/>
                    <a:pt x="131" y="2359"/>
                  </a:cubicBezTo>
                  <a:cubicBezTo>
                    <a:pt x="203" y="2371"/>
                    <a:pt x="274" y="2395"/>
                    <a:pt x="345" y="2419"/>
                  </a:cubicBezTo>
                  <a:cubicBezTo>
                    <a:pt x="417" y="2383"/>
                    <a:pt x="453" y="2407"/>
                    <a:pt x="357" y="2359"/>
                  </a:cubicBezTo>
                  <a:cubicBezTo>
                    <a:pt x="357" y="2359"/>
                    <a:pt x="464" y="2169"/>
                    <a:pt x="393" y="2169"/>
                  </a:cubicBezTo>
                  <a:cubicBezTo>
                    <a:pt x="417" y="2169"/>
                    <a:pt x="500" y="2133"/>
                    <a:pt x="417" y="2109"/>
                  </a:cubicBezTo>
                  <a:cubicBezTo>
                    <a:pt x="441" y="2109"/>
                    <a:pt x="454" y="2104"/>
                    <a:pt x="467" y="2104"/>
                  </a:cubicBezTo>
                  <a:cubicBezTo>
                    <a:pt x="474" y="2104"/>
                    <a:pt x="480" y="2105"/>
                    <a:pt x="488" y="2109"/>
                  </a:cubicBezTo>
                  <a:cubicBezTo>
                    <a:pt x="476" y="2097"/>
                    <a:pt x="345" y="2050"/>
                    <a:pt x="345" y="2050"/>
                  </a:cubicBezTo>
                  <a:cubicBezTo>
                    <a:pt x="476" y="2026"/>
                    <a:pt x="286" y="1943"/>
                    <a:pt x="381" y="1859"/>
                  </a:cubicBezTo>
                  <a:lnTo>
                    <a:pt x="381" y="1859"/>
                  </a:lnTo>
                  <a:cubicBezTo>
                    <a:pt x="369" y="1865"/>
                    <a:pt x="360" y="1868"/>
                    <a:pt x="351" y="1868"/>
                  </a:cubicBezTo>
                  <a:cubicBezTo>
                    <a:pt x="342" y="1868"/>
                    <a:pt x="334" y="1865"/>
                    <a:pt x="322" y="1859"/>
                  </a:cubicBezTo>
                  <a:cubicBezTo>
                    <a:pt x="340" y="1836"/>
                    <a:pt x="348" y="1828"/>
                    <a:pt x="350" y="1825"/>
                  </a:cubicBezTo>
                  <a:lnTo>
                    <a:pt x="350" y="1825"/>
                  </a:lnTo>
                  <a:cubicBezTo>
                    <a:pt x="350" y="1825"/>
                    <a:pt x="350" y="1825"/>
                    <a:pt x="351" y="1825"/>
                  </a:cubicBezTo>
                  <a:cubicBezTo>
                    <a:pt x="371" y="1825"/>
                    <a:pt x="404" y="1779"/>
                    <a:pt x="439" y="1779"/>
                  </a:cubicBezTo>
                  <a:cubicBezTo>
                    <a:pt x="447" y="1779"/>
                    <a:pt x="456" y="1781"/>
                    <a:pt x="464" y="1788"/>
                  </a:cubicBezTo>
                  <a:cubicBezTo>
                    <a:pt x="464" y="1764"/>
                    <a:pt x="441" y="1752"/>
                    <a:pt x="405" y="1752"/>
                  </a:cubicBezTo>
                  <a:cubicBezTo>
                    <a:pt x="548" y="1740"/>
                    <a:pt x="429" y="1704"/>
                    <a:pt x="393" y="1681"/>
                  </a:cubicBezTo>
                  <a:cubicBezTo>
                    <a:pt x="357" y="1597"/>
                    <a:pt x="476" y="1407"/>
                    <a:pt x="357" y="1347"/>
                  </a:cubicBezTo>
                  <a:cubicBezTo>
                    <a:pt x="438" y="1290"/>
                    <a:pt x="441" y="1120"/>
                    <a:pt x="354" y="1120"/>
                  </a:cubicBezTo>
                  <a:cubicBezTo>
                    <a:pt x="351" y="1120"/>
                    <a:pt x="348" y="1121"/>
                    <a:pt x="345" y="1121"/>
                  </a:cubicBezTo>
                  <a:cubicBezTo>
                    <a:pt x="381" y="1050"/>
                    <a:pt x="417" y="919"/>
                    <a:pt x="429" y="895"/>
                  </a:cubicBezTo>
                  <a:lnTo>
                    <a:pt x="429" y="895"/>
                  </a:lnTo>
                  <a:cubicBezTo>
                    <a:pt x="417" y="895"/>
                    <a:pt x="393" y="907"/>
                    <a:pt x="381" y="907"/>
                  </a:cubicBezTo>
                  <a:cubicBezTo>
                    <a:pt x="381" y="907"/>
                    <a:pt x="464" y="871"/>
                    <a:pt x="381" y="859"/>
                  </a:cubicBezTo>
                  <a:cubicBezTo>
                    <a:pt x="405" y="859"/>
                    <a:pt x="429" y="859"/>
                    <a:pt x="453" y="871"/>
                  </a:cubicBezTo>
                  <a:cubicBezTo>
                    <a:pt x="443" y="862"/>
                    <a:pt x="420" y="831"/>
                    <a:pt x="404" y="823"/>
                  </a:cubicBezTo>
                  <a:lnTo>
                    <a:pt x="405" y="823"/>
                  </a:lnTo>
                  <a:cubicBezTo>
                    <a:pt x="393" y="811"/>
                    <a:pt x="405" y="811"/>
                    <a:pt x="417" y="811"/>
                  </a:cubicBezTo>
                  <a:cubicBezTo>
                    <a:pt x="422" y="811"/>
                    <a:pt x="426" y="813"/>
                    <a:pt x="430" y="813"/>
                  </a:cubicBezTo>
                  <a:cubicBezTo>
                    <a:pt x="436" y="813"/>
                    <a:pt x="441" y="809"/>
                    <a:pt x="441" y="788"/>
                  </a:cubicBezTo>
                  <a:cubicBezTo>
                    <a:pt x="429" y="776"/>
                    <a:pt x="357" y="776"/>
                    <a:pt x="345" y="776"/>
                  </a:cubicBezTo>
                  <a:cubicBezTo>
                    <a:pt x="469" y="745"/>
                    <a:pt x="370" y="625"/>
                    <a:pt x="333" y="609"/>
                  </a:cubicBezTo>
                  <a:lnTo>
                    <a:pt x="333" y="609"/>
                  </a:lnTo>
                  <a:cubicBezTo>
                    <a:pt x="375" y="605"/>
                    <a:pt x="407" y="583"/>
                    <a:pt x="429" y="561"/>
                  </a:cubicBezTo>
                  <a:cubicBezTo>
                    <a:pt x="417" y="538"/>
                    <a:pt x="381" y="538"/>
                    <a:pt x="357" y="526"/>
                  </a:cubicBezTo>
                  <a:cubicBezTo>
                    <a:pt x="381" y="478"/>
                    <a:pt x="488" y="442"/>
                    <a:pt x="381" y="395"/>
                  </a:cubicBezTo>
                  <a:cubicBezTo>
                    <a:pt x="393" y="383"/>
                    <a:pt x="417" y="383"/>
                    <a:pt x="441" y="371"/>
                  </a:cubicBezTo>
                  <a:cubicBezTo>
                    <a:pt x="405" y="323"/>
                    <a:pt x="322" y="180"/>
                    <a:pt x="441" y="85"/>
                  </a:cubicBezTo>
                  <a:lnTo>
                    <a:pt x="369" y="85"/>
                  </a:lnTo>
                  <a:cubicBezTo>
                    <a:pt x="381" y="61"/>
                    <a:pt x="453" y="14"/>
                    <a:pt x="369" y="2"/>
                  </a:cubicBezTo>
                  <a:cubicBezTo>
                    <a:pt x="358" y="1"/>
                    <a:pt x="348" y="1"/>
                    <a:pt x="338" y="1"/>
                  </a:cubicBezTo>
                  <a:close/>
                  <a:moveTo>
                    <a:pt x="117" y="2763"/>
                  </a:moveTo>
                  <a:cubicBezTo>
                    <a:pt x="114" y="2763"/>
                    <a:pt x="110" y="2764"/>
                    <a:pt x="107" y="2764"/>
                  </a:cubicBezTo>
                  <a:cubicBezTo>
                    <a:pt x="111" y="2764"/>
                    <a:pt x="114" y="2764"/>
                    <a:pt x="117" y="2763"/>
                  </a:cubicBezTo>
                  <a:close/>
                  <a:moveTo>
                    <a:pt x="131" y="2407"/>
                  </a:moveTo>
                  <a:lnTo>
                    <a:pt x="131" y="2407"/>
                  </a:lnTo>
                  <a:cubicBezTo>
                    <a:pt x="107" y="2425"/>
                    <a:pt x="128" y="2428"/>
                    <a:pt x="155" y="2428"/>
                  </a:cubicBezTo>
                  <a:cubicBezTo>
                    <a:pt x="168" y="2428"/>
                    <a:pt x="183" y="2427"/>
                    <a:pt x="195" y="2427"/>
                  </a:cubicBezTo>
                  <a:cubicBezTo>
                    <a:pt x="206" y="2427"/>
                    <a:pt x="214" y="2428"/>
                    <a:pt x="214" y="2431"/>
                  </a:cubicBezTo>
                  <a:cubicBezTo>
                    <a:pt x="191" y="2431"/>
                    <a:pt x="155" y="2443"/>
                    <a:pt x="131" y="2455"/>
                  </a:cubicBezTo>
                  <a:cubicBezTo>
                    <a:pt x="167" y="2455"/>
                    <a:pt x="203" y="2455"/>
                    <a:pt x="226" y="2466"/>
                  </a:cubicBezTo>
                  <a:lnTo>
                    <a:pt x="131" y="2466"/>
                  </a:lnTo>
                  <a:cubicBezTo>
                    <a:pt x="167" y="2478"/>
                    <a:pt x="191" y="2490"/>
                    <a:pt x="214" y="2490"/>
                  </a:cubicBezTo>
                  <a:cubicBezTo>
                    <a:pt x="226" y="2502"/>
                    <a:pt x="83" y="2490"/>
                    <a:pt x="131" y="2538"/>
                  </a:cubicBezTo>
                  <a:cubicBezTo>
                    <a:pt x="131" y="2536"/>
                    <a:pt x="135" y="2535"/>
                    <a:pt x="142" y="2535"/>
                  </a:cubicBezTo>
                  <a:cubicBezTo>
                    <a:pt x="173" y="2535"/>
                    <a:pt x="262" y="2556"/>
                    <a:pt x="262" y="2586"/>
                  </a:cubicBezTo>
                  <a:cubicBezTo>
                    <a:pt x="244" y="2580"/>
                    <a:pt x="223" y="2577"/>
                    <a:pt x="203" y="2577"/>
                  </a:cubicBezTo>
                  <a:cubicBezTo>
                    <a:pt x="182" y="2577"/>
                    <a:pt x="161" y="2580"/>
                    <a:pt x="143" y="2586"/>
                  </a:cubicBezTo>
                  <a:cubicBezTo>
                    <a:pt x="226" y="2597"/>
                    <a:pt x="310" y="2621"/>
                    <a:pt x="381" y="2645"/>
                  </a:cubicBezTo>
                  <a:cubicBezTo>
                    <a:pt x="345" y="2645"/>
                    <a:pt x="345" y="2657"/>
                    <a:pt x="381" y="2669"/>
                  </a:cubicBezTo>
                  <a:cubicBezTo>
                    <a:pt x="357" y="2669"/>
                    <a:pt x="72" y="2609"/>
                    <a:pt x="72" y="2609"/>
                  </a:cubicBezTo>
                  <a:cubicBezTo>
                    <a:pt x="72" y="2621"/>
                    <a:pt x="72" y="2633"/>
                    <a:pt x="60" y="2645"/>
                  </a:cubicBezTo>
                  <a:cubicBezTo>
                    <a:pt x="95" y="2657"/>
                    <a:pt x="119" y="2669"/>
                    <a:pt x="155" y="2681"/>
                  </a:cubicBezTo>
                  <a:cubicBezTo>
                    <a:pt x="131" y="2669"/>
                    <a:pt x="119" y="2645"/>
                    <a:pt x="95" y="2633"/>
                  </a:cubicBezTo>
                  <a:cubicBezTo>
                    <a:pt x="155" y="2633"/>
                    <a:pt x="203" y="2645"/>
                    <a:pt x="226" y="2693"/>
                  </a:cubicBezTo>
                  <a:cubicBezTo>
                    <a:pt x="191" y="2693"/>
                    <a:pt x="167" y="2693"/>
                    <a:pt x="131" y="2681"/>
                  </a:cubicBezTo>
                  <a:lnTo>
                    <a:pt x="131" y="2681"/>
                  </a:lnTo>
                  <a:cubicBezTo>
                    <a:pt x="131" y="2681"/>
                    <a:pt x="152" y="2752"/>
                    <a:pt x="117" y="2763"/>
                  </a:cubicBezTo>
                  <a:lnTo>
                    <a:pt x="117" y="2763"/>
                  </a:lnTo>
                  <a:cubicBezTo>
                    <a:pt x="156" y="2758"/>
                    <a:pt x="197" y="2755"/>
                    <a:pt x="238" y="2755"/>
                  </a:cubicBezTo>
                  <a:cubicBezTo>
                    <a:pt x="283" y="2755"/>
                    <a:pt x="328" y="2758"/>
                    <a:pt x="369" y="2764"/>
                  </a:cubicBezTo>
                  <a:cubicBezTo>
                    <a:pt x="328" y="2788"/>
                    <a:pt x="295" y="2791"/>
                    <a:pt x="262" y="2791"/>
                  </a:cubicBezTo>
                  <a:cubicBezTo>
                    <a:pt x="251" y="2791"/>
                    <a:pt x="240" y="2791"/>
                    <a:pt x="229" y="2791"/>
                  </a:cubicBezTo>
                  <a:cubicBezTo>
                    <a:pt x="207" y="2791"/>
                    <a:pt x="183" y="2792"/>
                    <a:pt x="155" y="2800"/>
                  </a:cubicBezTo>
                  <a:cubicBezTo>
                    <a:pt x="250" y="2800"/>
                    <a:pt x="143" y="2800"/>
                    <a:pt x="155" y="2812"/>
                  </a:cubicBezTo>
                  <a:cubicBezTo>
                    <a:pt x="179" y="2824"/>
                    <a:pt x="286" y="2859"/>
                    <a:pt x="310" y="2883"/>
                  </a:cubicBezTo>
                  <a:cubicBezTo>
                    <a:pt x="250" y="2883"/>
                    <a:pt x="214" y="2978"/>
                    <a:pt x="167" y="2990"/>
                  </a:cubicBezTo>
                  <a:cubicBezTo>
                    <a:pt x="152" y="2990"/>
                    <a:pt x="216" y="3014"/>
                    <a:pt x="240" y="3014"/>
                  </a:cubicBezTo>
                  <a:cubicBezTo>
                    <a:pt x="255" y="3014"/>
                    <a:pt x="255" y="3005"/>
                    <a:pt x="214" y="2978"/>
                  </a:cubicBezTo>
                  <a:cubicBezTo>
                    <a:pt x="345" y="2978"/>
                    <a:pt x="417" y="2978"/>
                    <a:pt x="453" y="2990"/>
                  </a:cubicBezTo>
                  <a:cubicBezTo>
                    <a:pt x="441" y="2990"/>
                    <a:pt x="429" y="3002"/>
                    <a:pt x="453" y="3002"/>
                  </a:cubicBezTo>
                  <a:cubicBezTo>
                    <a:pt x="453" y="3002"/>
                    <a:pt x="453" y="2990"/>
                    <a:pt x="464" y="2990"/>
                  </a:cubicBezTo>
                  <a:cubicBezTo>
                    <a:pt x="476" y="2990"/>
                    <a:pt x="476" y="2990"/>
                    <a:pt x="476" y="3002"/>
                  </a:cubicBezTo>
                  <a:cubicBezTo>
                    <a:pt x="476" y="2990"/>
                    <a:pt x="476" y="2978"/>
                    <a:pt x="476" y="2967"/>
                  </a:cubicBezTo>
                  <a:cubicBezTo>
                    <a:pt x="464" y="2812"/>
                    <a:pt x="405" y="2597"/>
                    <a:pt x="453" y="2574"/>
                  </a:cubicBezTo>
                  <a:lnTo>
                    <a:pt x="453" y="2574"/>
                  </a:lnTo>
                  <a:cubicBezTo>
                    <a:pt x="443" y="2576"/>
                    <a:pt x="438" y="2577"/>
                    <a:pt x="435" y="2577"/>
                  </a:cubicBezTo>
                  <a:cubicBezTo>
                    <a:pt x="422" y="2577"/>
                    <a:pt x="455" y="2559"/>
                    <a:pt x="464" y="2550"/>
                  </a:cubicBezTo>
                  <a:cubicBezTo>
                    <a:pt x="453" y="2538"/>
                    <a:pt x="417" y="2538"/>
                    <a:pt x="393" y="2538"/>
                  </a:cubicBezTo>
                  <a:cubicBezTo>
                    <a:pt x="476" y="2526"/>
                    <a:pt x="393" y="2466"/>
                    <a:pt x="357" y="2466"/>
                  </a:cubicBezTo>
                  <a:cubicBezTo>
                    <a:pt x="339" y="2466"/>
                    <a:pt x="385" y="2438"/>
                    <a:pt x="401" y="2430"/>
                  </a:cubicBezTo>
                  <a:lnTo>
                    <a:pt x="401" y="2430"/>
                  </a:lnTo>
                  <a:cubicBezTo>
                    <a:pt x="402" y="2431"/>
                    <a:pt x="404" y="2431"/>
                    <a:pt x="405" y="2431"/>
                  </a:cubicBezTo>
                  <a:cubicBezTo>
                    <a:pt x="406" y="2429"/>
                    <a:pt x="406" y="2429"/>
                    <a:pt x="406" y="2429"/>
                  </a:cubicBezTo>
                  <a:lnTo>
                    <a:pt x="406" y="2429"/>
                  </a:lnTo>
                  <a:cubicBezTo>
                    <a:pt x="405" y="2429"/>
                    <a:pt x="403" y="2429"/>
                    <a:pt x="401" y="2430"/>
                  </a:cubicBezTo>
                  <a:lnTo>
                    <a:pt x="401" y="2430"/>
                  </a:lnTo>
                  <a:cubicBezTo>
                    <a:pt x="388" y="2428"/>
                    <a:pt x="367" y="2419"/>
                    <a:pt x="345" y="2419"/>
                  </a:cubicBezTo>
                  <a:cubicBezTo>
                    <a:pt x="274" y="2419"/>
                    <a:pt x="203" y="2419"/>
                    <a:pt x="131" y="2407"/>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607" name="Google Shape;5126;p60">
              <a:extLst>
                <a:ext uri="{FF2B5EF4-FFF2-40B4-BE49-F238E27FC236}">
                  <a16:creationId xmlns:a16="http://schemas.microsoft.com/office/drawing/2014/main" id="{6E957BBB-BBD6-469B-F5B2-C59C88D75420}"/>
                </a:ext>
              </a:extLst>
            </p:cNvPr>
            <p:cNvSpPr/>
            <p:nvPr/>
          </p:nvSpPr>
          <p:spPr>
            <a:xfrm>
              <a:off x="6314475" y="2250100"/>
              <a:ext cx="325" cy="25"/>
            </a:xfrm>
            <a:custGeom>
              <a:avLst/>
              <a:gdLst/>
              <a:ahLst/>
              <a:cxnLst/>
              <a:rect l="l" t="t" r="r" b="b"/>
              <a:pathLst>
                <a:path w="13" h="1" extrusionOk="0">
                  <a:moveTo>
                    <a:pt x="12" y="1"/>
                  </a:moveTo>
                  <a:cubicBezTo>
                    <a:pt x="0" y="1"/>
                    <a:pt x="0" y="1"/>
                    <a:pt x="0" y="1"/>
                  </a:cubicBezTo>
                  <a:cubicBezTo>
                    <a:pt x="0" y="1"/>
                    <a:pt x="12" y="1"/>
                    <a:pt x="12"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608" name="Google Shape;5127;p60">
              <a:extLst>
                <a:ext uri="{FF2B5EF4-FFF2-40B4-BE49-F238E27FC236}">
                  <a16:creationId xmlns:a16="http://schemas.microsoft.com/office/drawing/2014/main" id="{49116C87-D707-B138-902A-E20AE2824214}"/>
                </a:ext>
              </a:extLst>
            </p:cNvPr>
            <p:cNvSpPr/>
            <p:nvPr/>
          </p:nvSpPr>
          <p:spPr>
            <a:xfrm>
              <a:off x="6322200" y="225337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609" name="Google Shape;5128;p60">
              <a:extLst>
                <a:ext uri="{FF2B5EF4-FFF2-40B4-BE49-F238E27FC236}">
                  <a16:creationId xmlns:a16="http://schemas.microsoft.com/office/drawing/2014/main" id="{453B8402-9EDC-B57C-18E4-552E791D4C6A}"/>
                </a:ext>
              </a:extLst>
            </p:cNvPr>
            <p:cNvSpPr/>
            <p:nvPr/>
          </p:nvSpPr>
          <p:spPr>
            <a:xfrm>
              <a:off x="6323400" y="2312025"/>
              <a:ext cx="200" cy="375"/>
            </a:xfrm>
            <a:custGeom>
              <a:avLst/>
              <a:gdLst/>
              <a:ahLst/>
              <a:cxnLst/>
              <a:rect l="l" t="t" r="r" b="b"/>
              <a:pathLst>
                <a:path w="8" h="15" extrusionOk="0">
                  <a:moveTo>
                    <a:pt x="0" y="0"/>
                  </a:moveTo>
                  <a:cubicBezTo>
                    <a:pt x="0" y="10"/>
                    <a:pt x="3" y="14"/>
                    <a:pt x="4" y="14"/>
                  </a:cubicBezTo>
                  <a:cubicBezTo>
                    <a:pt x="6" y="14"/>
                    <a:pt x="7" y="7"/>
                    <a:pt x="0"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610" name="Google Shape;5129;p60">
              <a:extLst>
                <a:ext uri="{FF2B5EF4-FFF2-40B4-BE49-F238E27FC236}">
                  <a16:creationId xmlns:a16="http://schemas.microsoft.com/office/drawing/2014/main" id="{3F310756-69F7-7844-D28C-EFB09A629195}"/>
                </a:ext>
              </a:extLst>
            </p:cNvPr>
            <p:cNvSpPr/>
            <p:nvPr/>
          </p:nvSpPr>
          <p:spPr>
            <a:xfrm>
              <a:off x="6317750" y="2315300"/>
              <a:ext cx="1200" cy="325"/>
            </a:xfrm>
            <a:custGeom>
              <a:avLst/>
              <a:gdLst/>
              <a:ahLst/>
              <a:cxnLst/>
              <a:rect l="l" t="t" r="r" b="b"/>
              <a:pathLst>
                <a:path w="48" h="13" extrusionOk="0">
                  <a:moveTo>
                    <a:pt x="48" y="12"/>
                  </a:moveTo>
                  <a:cubicBezTo>
                    <a:pt x="48" y="12"/>
                    <a:pt x="0" y="0"/>
                    <a:pt x="48" y="12"/>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611" name="Google Shape;5130;p60">
              <a:extLst>
                <a:ext uri="{FF2B5EF4-FFF2-40B4-BE49-F238E27FC236}">
                  <a16:creationId xmlns:a16="http://schemas.microsoft.com/office/drawing/2014/main" id="{A9957586-E6AD-BBDD-59DA-0E0D98B765D4}"/>
                </a:ext>
              </a:extLst>
            </p:cNvPr>
            <p:cNvSpPr/>
            <p:nvPr/>
          </p:nvSpPr>
          <p:spPr>
            <a:xfrm>
              <a:off x="6319725" y="2312625"/>
              <a:ext cx="1525" cy="550"/>
            </a:xfrm>
            <a:custGeom>
              <a:avLst/>
              <a:gdLst/>
              <a:ahLst/>
              <a:cxnLst/>
              <a:rect l="l" t="t" r="r" b="b"/>
              <a:pathLst>
                <a:path w="61" h="22" extrusionOk="0">
                  <a:moveTo>
                    <a:pt x="40" y="0"/>
                  </a:moveTo>
                  <a:cubicBezTo>
                    <a:pt x="1" y="0"/>
                    <a:pt x="40" y="21"/>
                    <a:pt x="53" y="21"/>
                  </a:cubicBezTo>
                  <a:cubicBezTo>
                    <a:pt x="60" y="21"/>
                    <a:pt x="60" y="16"/>
                    <a:pt x="40"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612" name="Google Shape;5131;p60">
              <a:extLst>
                <a:ext uri="{FF2B5EF4-FFF2-40B4-BE49-F238E27FC236}">
                  <a16:creationId xmlns:a16="http://schemas.microsoft.com/office/drawing/2014/main" id="{EC1F2673-5BFD-B678-49F1-400C77915139}"/>
                </a:ext>
              </a:extLst>
            </p:cNvPr>
            <p:cNvSpPr/>
            <p:nvPr/>
          </p:nvSpPr>
          <p:spPr>
            <a:xfrm>
              <a:off x="6320425" y="2313200"/>
              <a:ext cx="625" cy="325"/>
            </a:xfrm>
            <a:custGeom>
              <a:avLst/>
              <a:gdLst/>
              <a:ahLst/>
              <a:cxnLst/>
              <a:rect l="l" t="t" r="r" b="b"/>
              <a:pathLst>
                <a:path w="25" h="13" extrusionOk="0">
                  <a:moveTo>
                    <a:pt x="0" y="1"/>
                  </a:moveTo>
                  <a:cubicBezTo>
                    <a:pt x="0" y="1"/>
                    <a:pt x="0" y="13"/>
                    <a:pt x="0" y="13"/>
                  </a:cubicBezTo>
                  <a:cubicBezTo>
                    <a:pt x="24" y="13"/>
                    <a:pt x="12" y="13"/>
                    <a:pt x="0"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613" name="Google Shape;5132;p60">
              <a:extLst>
                <a:ext uri="{FF2B5EF4-FFF2-40B4-BE49-F238E27FC236}">
                  <a16:creationId xmlns:a16="http://schemas.microsoft.com/office/drawing/2014/main" id="{AC807899-1064-5F54-CEC1-BA2DF8E7EBFC}"/>
                </a:ext>
              </a:extLst>
            </p:cNvPr>
            <p:cNvSpPr/>
            <p:nvPr/>
          </p:nvSpPr>
          <p:spPr>
            <a:xfrm>
              <a:off x="6322650" y="2310025"/>
              <a:ext cx="1075" cy="300"/>
            </a:xfrm>
            <a:custGeom>
              <a:avLst/>
              <a:gdLst/>
              <a:ahLst/>
              <a:cxnLst/>
              <a:rect l="l" t="t" r="r" b="b"/>
              <a:pathLst>
                <a:path w="43" h="12" extrusionOk="0">
                  <a:moveTo>
                    <a:pt x="6" y="1"/>
                  </a:moveTo>
                  <a:cubicBezTo>
                    <a:pt x="1" y="1"/>
                    <a:pt x="0" y="3"/>
                    <a:pt x="7" y="9"/>
                  </a:cubicBezTo>
                  <a:lnTo>
                    <a:pt x="30" y="9"/>
                  </a:lnTo>
                  <a:cubicBezTo>
                    <a:pt x="36" y="11"/>
                    <a:pt x="38" y="11"/>
                    <a:pt x="39" y="11"/>
                  </a:cubicBezTo>
                  <a:cubicBezTo>
                    <a:pt x="42" y="11"/>
                    <a:pt x="16" y="1"/>
                    <a:pt x="6"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614" name="Google Shape;5133;p60">
              <a:extLst>
                <a:ext uri="{FF2B5EF4-FFF2-40B4-BE49-F238E27FC236}">
                  <a16:creationId xmlns:a16="http://schemas.microsoft.com/office/drawing/2014/main" id="{E58990AB-03D0-3B39-2265-0652F45D2054}"/>
                </a:ext>
              </a:extLst>
            </p:cNvPr>
            <p:cNvSpPr/>
            <p:nvPr/>
          </p:nvSpPr>
          <p:spPr>
            <a:xfrm>
              <a:off x="6319225" y="2312625"/>
              <a:ext cx="325" cy="25"/>
            </a:xfrm>
            <a:custGeom>
              <a:avLst/>
              <a:gdLst/>
              <a:ahLst/>
              <a:cxnLst/>
              <a:rect l="l" t="t" r="r" b="b"/>
              <a:pathLst>
                <a:path w="13" h="1" extrusionOk="0">
                  <a:moveTo>
                    <a:pt x="1" y="0"/>
                  </a:moveTo>
                  <a:cubicBezTo>
                    <a:pt x="13" y="0"/>
                    <a:pt x="1" y="0"/>
                    <a:pt x="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615" name="Google Shape;5134;p60">
              <a:extLst>
                <a:ext uri="{FF2B5EF4-FFF2-40B4-BE49-F238E27FC236}">
                  <a16:creationId xmlns:a16="http://schemas.microsoft.com/office/drawing/2014/main" id="{61BC52E7-7FBD-12E2-2693-A4EF4D063D71}"/>
                </a:ext>
              </a:extLst>
            </p:cNvPr>
            <p:cNvSpPr/>
            <p:nvPr/>
          </p:nvSpPr>
          <p:spPr>
            <a:xfrm>
              <a:off x="6318325" y="2312625"/>
              <a:ext cx="925" cy="325"/>
            </a:xfrm>
            <a:custGeom>
              <a:avLst/>
              <a:gdLst/>
              <a:ahLst/>
              <a:cxnLst/>
              <a:rect l="l" t="t" r="r" b="b"/>
              <a:pathLst>
                <a:path w="37" h="13" extrusionOk="0">
                  <a:moveTo>
                    <a:pt x="37" y="0"/>
                  </a:moveTo>
                  <a:cubicBezTo>
                    <a:pt x="25" y="0"/>
                    <a:pt x="13" y="12"/>
                    <a:pt x="1" y="12"/>
                  </a:cubicBezTo>
                  <a:cubicBezTo>
                    <a:pt x="25" y="12"/>
                    <a:pt x="37" y="0"/>
                    <a:pt x="37"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616" name="Google Shape;5135;p60">
              <a:extLst>
                <a:ext uri="{FF2B5EF4-FFF2-40B4-BE49-F238E27FC236}">
                  <a16:creationId xmlns:a16="http://schemas.microsoft.com/office/drawing/2014/main" id="{70A2393B-A733-17B4-653A-92BDB6083998}"/>
                </a:ext>
              </a:extLst>
            </p:cNvPr>
            <p:cNvSpPr/>
            <p:nvPr/>
          </p:nvSpPr>
          <p:spPr>
            <a:xfrm>
              <a:off x="6318925" y="2311300"/>
              <a:ext cx="425" cy="150"/>
            </a:xfrm>
            <a:custGeom>
              <a:avLst/>
              <a:gdLst/>
              <a:ahLst/>
              <a:cxnLst/>
              <a:rect l="l" t="t" r="r" b="b"/>
              <a:pathLst>
                <a:path w="17" h="6" extrusionOk="0">
                  <a:moveTo>
                    <a:pt x="14" y="0"/>
                  </a:moveTo>
                  <a:cubicBezTo>
                    <a:pt x="13" y="0"/>
                    <a:pt x="9" y="2"/>
                    <a:pt x="1" y="6"/>
                  </a:cubicBezTo>
                  <a:cubicBezTo>
                    <a:pt x="9" y="6"/>
                    <a:pt x="17" y="0"/>
                    <a:pt x="14"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617" name="Google Shape;5136;p60">
              <a:extLst>
                <a:ext uri="{FF2B5EF4-FFF2-40B4-BE49-F238E27FC236}">
                  <a16:creationId xmlns:a16="http://schemas.microsoft.com/office/drawing/2014/main" id="{5C7319BF-0D1E-DD11-1EC6-E0A2F9B3C760}"/>
                </a:ext>
              </a:extLst>
            </p:cNvPr>
            <p:cNvSpPr/>
            <p:nvPr/>
          </p:nvSpPr>
          <p:spPr>
            <a:xfrm>
              <a:off x="6318050" y="2312025"/>
              <a:ext cx="300" cy="325"/>
            </a:xfrm>
            <a:custGeom>
              <a:avLst/>
              <a:gdLst/>
              <a:ahLst/>
              <a:cxnLst/>
              <a:rect l="l" t="t" r="r" b="b"/>
              <a:pathLst>
                <a:path w="12" h="13" extrusionOk="0">
                  <a:moveTo>
                    <a:pt x="12" y="0"/>
                  </a:moveTo>
                  <a:cubicBezTo>
                    <a:pt x="12" y="1"/>
                    <a:pt x="12" y="5"/>
                    <a:pt x="9" y="9"/>
                  </a:cubicBezTo>
                  <a:lnTo>
                    <a:pt x="9" y="9"/>
                  </a:lnTo>
                  <a:cubicBezTo>
                    <a:pt x="11" y="7"/>
                    <a:pt x="12" y="4"/>
                    <a:pt x="12" y="0"/>
                  </a:cubicBezTo>
                  <a:close/>
                  <a:moveTo>
                    <a:pt x="9" y="9"/>
                  </a:moveTo>
                  <a:cubicBezTo>
                    <a:pt x="5" y="12"/>
                    <a:pt x="0" y="12"/>
                    <a:pt x="0" y="12"/>
                  </a:cubicBezTo>
                  <a:cubicBezTo>
                    <a:pt x="4" y="12"/>
                    <a:pt x="7" y="11"/>
                    <a:pt x="9" y="9"/>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618" name="Google Shape;5137;p60">
              <a:extLst>
                <a:ext uri="{FF2B5EF4-FFF2-40B4-BE49-F238E27FC236}">
                  <a16:creationId xmlns:a16="http://schemas.microsoft.com/office/drawing/2014/main" id="{E3FAA9C4-F3A7-604B-AEEB-40C24DE9CB99}"/>
                </a:ext>
              </a:extLst>
            </p:cNvPr>
            <p:cNvSpPr/>
            <p:nvPr/>
          </p:nvSpPr>
          <p:spPr>
            <a:xfrm>
              <a:off x="6318325" y="2312025"/>
              <a:ext cx="25" cy="25"/>
            </a:xfrm>
            <a:custGeom>
              <a:avLst/>
              <a:gdLst/>
              <a:ahLst/>
              <a:cxnLst/>
              <a:rect l="l" t="t" r="r" b="b"/>
              <a:pathLst>
                <a:path w="1" h="1" extrusionOk="0">
                  <a:moveTo>
                    <a:pt x="1" y="0"/>
                  </a:moveTo>
                  <a:cubicBezTo>
                    <a:pt x="1" y="0"/>
                    <a:pt x="1" y="0"/>
                    <a:pt x="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619" name="Google Shape;5138;p60">
              <a:extLst>
                <a:ext uri="{FF2B5EF4-FFF2-40B4-BE49-F238E27FC236}">
                  <a16:creationId xmlns:a16="http://schemas.microsoft.com/office/drawing/2014/main" id="{BDEBB765-911B-27D9-7FD5-B60B1D9FBA15}"/>
                </a:ext>
              </a:extLst>
            </p:cNvPr>
            <p:cNvSpPr/>
            <p:nvPr/>
          </p:nvSpPr>
          <p:spPr>
            <a:xfrm>
              <a:off x="6318725" y="2306375"/>
              <a:ext cx="225" cy="400"/>
            </a:xfrm>
            <a:custGeom>
              <a:avLst/>
              <a:gdLst/>
              <a:ahLst/>
              <a:cxnLst/>
              <a:rect l="l" t="t" r="r" b="b"/>
              <a:pathLst>
                <a:path w="9" h="16" extrusionOk="0">
                  <a:moveTo>
                    <a:pt x="9" y="0"/>
                  </a:moveTo>
                  <a:cubicBezTo>
                    <a:pt x="1" y="0"/>
                    <a:pt x="3" y="16"/>
                    <a:pt x="6" y="16"/>
                  </a:cubicBezTo>
                  <a:cubicBezTo>
                    <a:pt x="7" y="16"/>
                    <a:pt x="9" y="12"/>
                    <a:pt x="9"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620" name="Google Shape;5139;p60">
              <a:extLst>
                <a:ext uri="{FF2B5EF4-FFF2-40B4-BE49-F238E27FC236}">
                  <a16:creationId xmlns:a16="http://schemas.microsoft.com/office/drawing/2014/main" id="{DA8BD512-DD37-3726-E45F-86491E255E0B}"/>
                </a:ext>
              </a:extLst>
            </p:cNvPr>
            <p:cNvSpPr/>
            <p:nvPr/>
          </p:nvSpPr>
          <p:spPr>
            <a:xfrm>
              <a:off x="6316375" y="2307850"/>
              <a:ext cx="1100" cy="150"/>
            </a:xfrm>
            <a:custGeom>
              <a:avLst/>
              <a:gdLst/>
              <a:ahLst/>
              <a:cxnLst/>
              <a:rect l="l" t="t" r="r" b="b"/>
              <a:pathLst>
                <a:path w="44" h="6" extrusionOk="0">
                  <a:moveTo>
                    <a:pt x="43" y="1"/>
                  </a:moveTo>
                  <a:cubicBezTo>
                    <a:pt x="12" y="1"/>
                    <a:pt x="1" y="6"/>
                    <a:pt x="12" y="6"/>
                  </a:cubicBezTo>
                  <a:cubicBezTo>
                    <a:pt x="17" y="6"/>
                    <a:pt x="27" y="5"/>
                    <a:pt x="43"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621" name="Google Shape;5140;p60">
              <a:extLst>
                <a:ext uri="{FF2B5EF4-FFF2-40B4-BE49-F238E27FC236}">
                  <a16:creationId xmlns:a16="http://schemas.microsoft.com/office/drawing/2014/main" id="{566B149B-E62F-63E6-0301-F0985B18FBB0}"/>
                </a:ext>
              </a:extLst>
            </p:cNvPr>
            <p:cNvSpPr/>
            <p:nvPr/>
          </p:nvSpPr>
          <p:spPr>
            <a:xfrm>
              <a:off x="6315650" y="2306575"/>
              <a:ext cx="925" cy="525"/>
            </a:xfrm>
            <a:custGeom>
              <a:avLst/>
              <a:gdLst/>
              <a:ahLst/>
              <a:cxnLst/>
              <a:rect l="l" t="t" r="r" b="b"/>
              <a:pathLst>
                <a:path w="37" h="21" extrusionOk="0">
                  <a:moveTo>
                    <a:pt x="3" y="1"/>
                  </a:moveTo>
                  <a:cubicBezTo>
                    <a:pt x="2" y="1"/>
                    <a:pt x="1" y="2"/>
                    <a:pt x="1" y="4"/>
                  </a:cubicBezTo>
                  <a:cubicBezTo>
                    <a:pt x="9" y="12"/>
                    <a:pt x="18" y="21"/>
                    <a:pt x="26" y="21"/>
                  </a:cubicBezTo>
                  <a:cubicBezTo>
                    <a:pt x="30" y="21"/>
                    <a:pt x="33" y="19"/>
                    <a:pt x="37" y="16"/>
                  </a:cubicBezTo>
                  <a:cubicBezTo>
                    <a:pt x="27" y="16"/>
                    <a:pt x="10" y="1"/>
                    <a:pt x="3"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622" name="Google Shape;5141;p60">
              <a:extLst>
                <a:ext uri="{FF2B5EF4-FFF2-40B4-BE49-F238E27FC236}">
                  <a16:creationId xmlns:a16="http://schemas.microsoft.com/office/drawing/2014/main" id="{CA5C1C18-7EB1-2449-F9C1-0ABF14E9B629}"/>
                </a:ext>
              </a:extLst>
            </p:cNvPr>
            <p:cNvSpPr/>
            <p:nvPr/>
          </p:nvSpPr>
          <p:spPr>
            <a:xfrm>
              <a:off x="6318050" y="2300425"/>
              <a:ext cx="1500" cy="225"/>
            </a:xfrm>
            <a:custGeom>
              <a:avLst/>
              <a:gdLst/>
              <a:ahLst/>
              <a:cxnLst/>
              <a:rect l="l" t="t" r="r" b="b"/>
              <a:pathLst>
                <a:path w="60" h="9" extrusionOk="0">
                  <a:moveTo>
                    <a:pt x="0" y="0"/>
                  </a:moveTo>
                  <a:cubicBezTo>
                    <a:pt x="36" y="6"/>
                    <a:pt x="57" y="9"/>
                    <a:pt x="58" y="9"/>
                  </a:cubicBezTo>
                  <a:cubicBezTo>
                    <a:pt x="60" y="9"/>
                    <a:pt x="42" y="6"/>
                    <a:pt x="0"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623" name="Google Shape;5142;p60">
              <a:extLst>
                <a:ext uri="{FF2B5EF4-FFF2-40B4-BE49-F238E27FC236}">
                  <a16:creationId xmlns:a16="http://schemas.microsoft.com/office/drawing/2014/main" id="{47F9C2E2-6B35-7577-ED5C-48E4AC0430E7}"/>
                </a:ext>
              </a:extLst>
            </p:cNvPr>
            <p:cNvSpPr/>
            <p:nvPr/>
          </p:nvSpPr>
          <p:spPr>
            <a:xfrm>
              <a:off x="6313800" y="2294700"/>
              <a:ext cx="1275" cy="375"/>
            </a:xfrm>
            <a:custGeom>
              <a:avLst/>
              <a:gdLst/>
              <a:ahLst/>
              <a:cxnLst/>
              <a:rect l="l" t="t" r="r" b="b"/>
              <a:pathLst>
                <a:path w="51" h="15" extrusionOk="0">
                  <a:moveTo>
                    <a:pt x="9" y="1"/>
                  </a:moveTo>
                  <a:cubicBezTo>
                    <a:pt x="0" y="1"/>
                    <a:pt x="10" y="8"/>
                    <a:pt x="51" y="15"/>
                  </a:cubicBezTo>
                  <a:cubicBezTo>
                    <a:pt x="31" y="5"/>
                    <a:pt x="15" y="1"/>
                    <a:pt x="9"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624" name="Google Shape;5143;p60">
              <a:extLst>
                <a:ext uri="{FF2B5EF4-FFF2-40B4-BE49-F238E27FC236}">
                  <a16:creationId xmlns:a16="http://schemas.microsoft.com/office/drawing/2014/main" id="{6CDE53C5-E9FD-FBB0-2CA6-8DA00CC5D2D3}"/>
                </a:ext>
              </a:extLst>
            </p:cNvPr>
            <p:cNvSpPr/>
            <p:nvPr/>
          </p:nvSpPr>
          <p:spPr>
            <a:xfrm>
              <a:off x="6322800" y="2231175"/>
              <a:ext cx="325" cy="550"/>
            </a:xfrm>
            <a:custGeom>
              <a:avLst/>
              <a:gdLst/>
              <a:ahLst/>
              <a:cxnLst/>
              <a:rect l="l" t="t" r="r" b="b"/>
              <a:pathLst>
                <a:path w="13" h="22" extrusionOk="0">
                  <a:moveTo>
                    <a:pt x="11" y="1"/>
                  </a:moveTo>
                  <a:cubicBezTo>
                    <a:pt x="10" y="1"/>
                    <a:pt x="8" y="6"/>
                    <a:pt x="1" y="20"/>
                  </a:cubicBezTo>
                  <a:cubicBezTo>
                    <a:pt x="1" y="21"/>
                    <a:pt x="1" y="21"/>
                    <a:pt x="1" y="21"/>
                  </a:cubicBezTo>
                  <a:cubicBezTo>
                    <a:pt x="4" y="21"/>
                    <a:pt x="12" y="1"/>
                    <a:pt x="11"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625" name="Google Shape;5144;p60">
              <a:extLst>
                <a:ext uri="{FF2B5EF4-FFF2-40B4-BE49-F238E27FC236}">
                  <a16:creationId xmlns:a16="http://schemas.microsoft.com/office/drawing/2014/main" id="{0B722D18-F558-9427-696E-2C33D6028D86}"/>
                </a:ext>
              </a:extLst>
            </p:cNvPr>
            <p:cNvSpPr/>
            <p:nvPr/>
          </p:nvSpPr>
          <p:spPr>
            <a:xfrm>
              <a:off x="6321325" y="2231050"/>
              <a:ext cx="1200" cy="25"/>
            </a:xfrm>
            <a:custGeom>
              <a:avLst/>
              <a:gdLst/>
              <a:ahLst/>
              <a:cxnLst/>
              <a:rect l="l" t="t" r="r" b="b"/>
              <a:pathLst>
                <a:path w="48" h="1" extrusionOk="0">
                  <a:moveTo>
                    <a:pt x="48" y="1"/>
                  </a:moveTo>
                  <a:cubicBezTo>
                    <a:pt x="0" y="1"/>
                    <a:pt x="0" y="1"/>
                    <a:pt x="48"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626" name="Google Shape;5145;p60">
              <a:extLst>
                <a:ext uri="{FF2B5EF4-FFF2-40B4-BE49-F238E27FC236}">
                  <a16:creationId xmlns:a16="http://schemas.microsoft.com/office/drawing/2014/main" id="{27395A24-9F47-7EB5-B284-11A3028F8CE6}"/>
                </a:ext>
              </a:extLst>
            </p:cNvPr>
            <p:cNvSpPr/>
            <p:nvPr/>
          </p:nvSpPr>
          <p:spPr>
            <a:xfrm>
              <a:off x="6312075" y="2274975"/>
              <a:ext cx="825" cy="150"/>
            </a:xfrm>
            <a:custGeom>
              <a:avLst/>
              <a:gdLst/>
              <a:ahLst/>
              <a:cxnLst/>
              <a:rect l="l" t="t" r="r" b="b"/>
              <a:pathLst>
                <a:path w="33" h="6" extrusionOk="0">
                  <a:moveTo>
                    <a:pt x="30" y="1"/>
                  </a:moveTo>
                  <a:cubicBezTo>
                    <a:pt x="29" y="1"/>
                    <a:pt x="21" y="2"/>
                    <a:pt x="1" y="6"/>
                  </a:cubicBezTo>
                  <a:cubicBezTo>
                    <a:pt x="9" y="6"/>
                    <a:pt x="33" y="1"/>
                    <a:pt x="30"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627" name="Google Shape;5146;p60">
              <a:extLst>
                <a:ext uri="{FF2B5EF4-FFF2-40B4-BE49-F238E27FC236}">
                  <a16:creationId xmlns:a16="http://schemas.microsoft.com/office/drawing/2014/main" id="{E68D859E-B649-7260-1B87-7D2694DBA7D4}"/>
                </a:ext>
              </a:extLst>
            </p:cNvPr>
            <p:cNvSpPr/>
            <p:nvPr/>
          </p:nvSpPr>
          <p:spPr>
            <a:xfrm>
              <a:off x="6312975" y="2270725"/>
              <a:ext cx="850" cy="250"/>
            </a:xfrm>
            <a:custGeom>
              <a:avLst/>
              <a:gdLst/>
              <a:ahLst/>
              <a:cxnLst/>
              <a:rect l="l" t="t" r="r" b="b"/>
              <a:pathLst>
                <a:path w="34" h="10" extrusionOk="0">
                  <a:moveTo>
                    <a:pt x="32" y="0"/>
                  </a:moveTo>
                  <a:cubicBezTo>
                    <a:pt x="30" y="0"/>
                    <a:pt x="19" y="3"/>
                    <a:pt x="1" y="9"/>
                  </a:cubicBezTo>
                  <a:cubicBezTo>
                    <a:pt x="24" y="3"/>
                    <a:pt x="33" y="0"/>
                    <a:pt x="32"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628" name="Google Shape;5147;p60">
              <a:extLst>
                <a:ext uri="{FF2B5EF4-FFF2-40B4-BE49-F238E27FC236}">
                  <a16:creationId xmlns:a16="http://schemas.microsoft.com/office/drawing/2014/main" id="{AD760561-2BB4-84AB-2AB9-EA5DF8F909BE}"/>
                </a:ext>
              </a:extLst>
            </p:cNvPr>
            <p:cNvSpPr/>
            <p:nvPr/>
          </p:nvSpPr>
          <p:spPr>
            <a:xfrm>
              <a:off x="6311500" y="2267075"/>
              <a:ext cx="1275" cy="625"/>
            </a:xfrm>
            <a:custGeom>
              <a:avLst/>
              <a:gdLst/>
              <a:ahLst/>
              <a:cxnLst/>
              <a:rect l="l" t="t" r="r" b="b"/>
              <a:pathLst>
                <a:path w="51" h="25" extrusionOk="0">
                  <a:moveTo>
                    <a:pt x="0" y="1"/>
                  </a:moveTo>
                  <a:cubicBezTo>
                    <a:pt x="0" y="10"/>
                    <a:pt x="8" y="12"/>
                    <a:pt x="11" y="19"/>
                  </a:cubicBezTo>
                  <a:lnTo>
                    <a:pt x="11" y="19"/>
                  </a:lnTo>
                  <a:cubicBezTo>
                    <a:pt x="16" y="9"/>
                    <a:pt x="50" y="1"/>
                    <a:pt x="0" y="1"/>
                  </a:cubicBezTo>
                  <a:close/>
                  <a:moveTo>
                    <a:pt x="11" y="19"/>
                  </a:moveTo>
                  <a:cubicBezTo>
                    <a:pt x="10" y="21"/>
                    <a:pt x="10" y="22"/>
                    <a:pt x="12" y="24"/>
                  </a:cubicBezTo>
                  <a:cubicBezTo>
                    <a:pt x="12" y="22"/>
                    <a:pt x="12" y="20"/>
                    <a:pt x="11" y="19"/>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629" name="Google Shape;5148;p60">
              <a:extLst>
                <a:ext uri="{FF2B5EF4-FFF2-40B4-BE49-F238E27FC236}">
                  <a16:creationId xmlns:a16="http://schemas.microsoft.com/office/drawing/2014/main" id="{C0A6D13A-BB86-7B3C-B208-E600DB9C261C}"/>
                </a:ext>
              </a:extLst>
            </p:cNvPr>
            <p:cNvSpPr/>
            <p:nvPr/>
          </p:nvSpPr>
          <p:spPr>
            <a:xfrm>
              <a:off x="6194500" y="2561175"/>
              <a:ext cx="325" cy="950"/>
            </a:xfrm>
            <a:custGeom>
              <a:avLst/>
              <a:gdLst/>
              <a:ahLst/>
              <a:cxnLst/>
              <a:rect l="l" t="t" r="r" b="b"/>
              <a:pathLst>
                <a:path w="13" h="38" extrusionOk="0">
                  <a:moveTo>
                    <a:pt x="1" y="0"/>
                  </a:moveTo>
                  <a:cubicBezTo>
                    <a:pt x="1" y="11"/>
                    <a:pt x="10" y="38"/>
                    <a:pt x="12" y="38"/>
                  </a:cubicBezTo>
                  <a:cubicBezTo>
                    <a:pt x="13" y="38"/>
                    <a:pt x="13" y="37"/>
                    <a:pt x="13" y="36"/>
                  </a:cubicBezTo>
                  <a:cubicBezTo>
                    <a:pt x="13" y="36"/>
                    <a:pt x="1" y="12"/>
                    <a:pt x="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630" name="Google Shape;5149;p60">
              <a:extLst>
                <a:ext uri="{FF2B5EF4-FFF2-40B4-BE49-F238E27FC236}">
                  <a16:creationId xmlns:a16="http://schemas.microsoft.com/office/drawing/2014/main" id="{1F5A4472-257E-01B5-80C7-5FC6495CF741}"/>
                </a:ext>
              </a:extLst>
            </p:cNvPr>
            <p:cNvSpPr/>
            <p:nvPr/>
          </p:nvSpPr>
          <p:spPr>
            <a:xfrm>
              <a:off x="6193625" y="2562950"/>
              <a:ext cx="25" cy="1800"/>
            </a:xfrm>
            <a:custGeom>
              <a:avLst/>
              <a:gdLst/>
              <a:ahLst/>
              <a:cxnLst/>
              <a:rect l="l" t="t" r="r" b="b"/>
              <a:pathLst>
                <a:path w="1" h="72" extrusionOk="0">
                  <a:moveTo>
                    <a:pt x="0" y="72"/>
                  </a:moveTo>
                  <a:cubicBezTo>
                    <a:pt x="0" y="0"/>
                    <a:pt x="0" y="60"/>
                    <a:pt x="0" y="72"/>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631" name="Google Shape;5150;p60">
              <a:extLst>
                <a:ext uri="{FF2B5EF4-FFF2-40B4-BE49-F238E27FC236}">
                  <a16:creationId xmlns:a16="http://schemas.microsoft.com/office/drawing/2014/main" id="{56707FFA-9E2D-5C6F-32AA-CED48F8836A8}"/>
                </a:ext>
              </a:extLst>
            </p:cNvPr>
            <p:cNvSpPr/>
            <p:nvPr/>
          </p:nvSpPr>
          <p:spPr>
            <a:xfrm>
              <a:off x="6192125" y="2564425"/>
              <a:ext cx="450" cy="500"/>
            </a:xfrm>
            <a:custGeom>
              <a:avLst/>
              <a:gdLst/>
              <a:ahLst/>
              <a:cxnLst/>
              <a:rect l="l" t="t" r="r" b="b"/>
              <a:pathLst>
                <a:path w="18" h="20" extrusionOk="0">
                  <a:moveTo>
                    <a:pt x="1" y="1"/>
                  </a:moveTo>
                  <a:cubicBezTo>
                    <a:pt x="1" y="8"/>
                    <a:pt x="14" y="20"/>
                    <a:pt x="16" y="20"/>
                  </a:cubicBezTo>
                  <a:cubicBezTo>
                    <a:pt x="18" y="20"/>
                    <a:pt x="15" y="15"/>
                    <a:pt x="1"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632" name="Google Shape;5151;p60">
              <a:extLst>
                <a:ext uri="{FF2B5EF4-FFF2-40B4-BE49-F238E27FC236}">
                  <a16:creationId xmlns:a16="http://schemas.microsoft.com/office/drawing/2014/main" id="{79D6D1D4-A15C-8F30-4D96-6E12C6D296E6}"/>
                </a:ext>
              </a:extLst>
            </p:cNvPr>
            <p:cNvSpPr/>
            <p:nvPr/>
          </p:nvSpPr>
          <p:spPr>
            <a:xfrm>
              <a:off x="6192125" y="2564425"/>
              <a:ext cx="400" cy="775"/>
            </a:xfrm>
            <a:custGeom>
              <a:avLst/>
              <a:gdLst/>
              <a:ahLst/>
              <a:cxnLst/>
              <a:rect l="l" t="t" r="r" b="b"/>
              <a:pathLst>
                <a:path w="16" h="31" extrusionOk="0">
                  <a:moveTo>
                    <a:pt x="1" y="1"/>
                  </a:moveTo>
                  <a:lnTo>
                    <a:pt x="1" y="1"/>
                  </a:lnTo>
                  <a:cubicBezTo>
                    <a:pt x="9" y="23"/>
                    <a:pt x="13" y="30"/>
                    <a:pt x="14" y="30"/>
                  </a:cubicBezTo>
                  <a:cubicBezTo>
                    <a:pt x="16" y="30"/>
                    <a:pt x="8" y="8"/>
                    <a:pt x="1"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633" name="Google Shape;5152;p60">
              <a:extLst>
                <a:ext uri="{FF2B5EF4-FFF2-40B4-BE49-F238E27FC236}">
                  <a16:creationId xmlns:a16="http://schemas.microsoft.com/office/drawing/2014/main" id="{A577D5F0-2944-D218-31EC-16285FE09817}"/>
                </a:ext>
              </a:extLst>
            </p:cNvPr>
            <p:cNvSpPr/>
            <p:nvPr/>
          </p:nvSpPr>
          <p:spPr>
            <a:xfrm>
              <a:off x="6190700" y="2561975"/>
              <a:ext cx="275" cy="200"/>
            </a:xfrm>
            <a:custGeom>
              <a:avLst/>
              <a:gdLst/>
              <a:ahLst/>
              <a:cxnLst/>
              <a:rect l="l" t="t" r="r" b="b"/>
              <a:pathLst>
                <a:path w="11" h="8" extrusionOk="0">
                  <a:moveTo>
                    <a:pt x="4" y="0"/>
                  </a:moveTo>
                  <a:cubicBezTo>
                    <a:pt x="0" y="0"/>
                    <a:pt x="0" y="7"/>
                    <a:pt x="4" y="7"/>
                  </a:cubicBezTo>
                  <a:cubicBezTo>
                    <a:pt x="6" y="7"/>
                    <a:pt x="8" y="6"/>
                    <a:pt x="10" y="4"/>
                  </a:cubicBezTo>
                  <a:cubicBezTo>
                    <a:pt x="8" y="1"/>
                    <a:pt x="6" y="0"/>
                    <a:pt x="4"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634" name="Google Shape;5153;p60">
              <a:extLst>
                <a:ext uri="{FF2B5EF4-FFF2-40B4-BE49-F238E27FC236}">
                  <a16:creationId xmlns:a16="http://schemas.microsoft.com/office/drawing/2014/main" id="{4DAFE0F3-08EE-B0CD-FE07-C0D55B6B605E}"/>
                </a:ext>
              </a:extLst>
            </p:cNvPr>
            <p:cNvSpPr/>
            <p:nvPr/>
          </p:nvSpPr>
          <p:spPr>
            <a:xfrm>
              <a:off x="6189750" y="2561150"/>
              <a:ext cx="625" cy="925"/>
            </a:xfrm>
            <a:custGeom>
              <a:avLst/>
              <a:gdLst/>
              <a:ahLst/>
              <a:cxnLst/>
              <a:rect l="l" t="t" r="r" b="b"/>
              <a:pathLst>
                <a:path w="25" h="37" extrusionOk="0">
                  <a:moveTo>
                    <a:pt x="24" y="37"/>
                  </a:moveTo>
                  <a:cubicBezTo>
                    <a:pt x="24" y="37"/>
                    <a:pt x="0" y="1"/>
                    <a:pt x="24" y="37"/>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635" name="Google Shape;5154;p60">
              <a:extLst>
                <a:ext uri="{FF2B5EF4-FFF2-40B4-BE49-F238E27FC236}">
                  <a16:creationId xmlns:a16="http://schemas.microsoft.com/office/drawing/2014/main" id="{33C2E77C-6BEB-4508-C35A-0A7F1F104564}"/>
                </a:ext>
              </a:extLst>
            </p:cNvPr>
            <p:cNvSpPr/>
            <p:nvPr/>
          </p:nvSpPr>
          <p:spPr>
            <a:xfrm>
              <a:off x="6190350" y="2563250"/>
              <a:ext cx="25" cy="325"/>
            </a:xfrm>
            <a:custGeom>
              <a:avLst/>
              <a:gdLst/>
              <a:ahLst/>
              <a:cxnLst/>
              <a:rect l="l" t="t" r="r" b="b"/>
              <a:pathLst>
                <a:path w="1" h="13" extrusionOk="0">
                  <a:moveTo>
                    <a:pt x="0" y="0"/>
                  </a:moveTo>
                  <a:cubicBezTo>
                    <a:pt x="0" y="0"/>
                    <a:pt x="0" y="0"/>
                    <a:pt x="0" y="12"/>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636" name="Google Shape;5155;p60">
              <a:extLst>
                <a:ext uri="{FF2B5EF4-FFF2-40B4-BE49-F238E27FC236}">
                  <a16:creationId xmlns:a16="http://schemas.microsoft.com/office/drawing/2014/main" id="{6391E4A5-DF7A-F52E-CC39-6D2361689339}"/>
                </a:ext>
              </a:extLst>
            </p:cNvPr>
            <p:cNvSpPr/>
            <p:nvPr/>
          </p:nvSpPr>
          <p:spPr>
            <a:xfrm>
              <a:off x="6190350" y="2562950"/>
              <a:ext cx="25" cy="925"/>
            </a:xfrm>
            <a:custGeom>
              <a:avLst/>
              <a:gdLst/>
              <a:ahLst/>
              <a:cxnLst/>
              <a:rect l="l" t="t" r="r" b="b"/>
              <a:pathLst>
                <a:path w="1" h="37" extrusionOk="0">
                  <a:moveTo>
                    <a:pt x="0" y="0"/>
                  </a:moveTo>
                  <a:cubicBezTo>
                    <a:pt x="0" y="36"/>
                    <a:pt x="0" y="24"/>
                    <a:pt x="0"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637" name="Google Shape;5156;p60">
              <a:extLst>
                <a:ext uri="{FF2B5EF4-FFF2-40B4-BE49-F238E27FC236}">
                  <a16:creationId xmlns:a16="http://schemas.microsoft.com/office/drawing/2014/main" id="{F8656A5F-2859-C3E2-A70E-E50B14877167}"/>
                </a:ext>
              </a:extLst>
            </p:cNvPr>
            <p:cNvSpPr/>
            <p:nvPr/>
          </p:nvSpPr>
          <p:spPr>
            <a:xfrm>
              <a:off x="6190650" y="2562875"/>
              <a:ext cx="575" cy="1000"/>
            </a:xfrm>
            <a:custGeom>
              <a:avLst/>
              <a:gdLst/>
              <a:ahLst/>
              <a:cxnLst/>
              <a:rect l="l" t="t" r="r" b="b"/>
              <a:pathLst>
                <a:path w="23" h="40" extrusionOk="0">
                  <a:moveTo>
                    <a:pt x="5" y="1"/>
                  </a:moveTo>
                  <a:cubicBezTo>
                    <a:pt x="4" y="1"/>
                    <a:pt x="2" y="2"/>
                    <a:pt x="0" y="3"/>
                  </a:cubicBezTo>
                  <a:cubicBezTo>
                    <a:pt x="0" y="15"/>
                    <a:pt x="12" y="15"/>
                    <a:pt x="12" y="39"/>
                  </a:cubicBezTo>
                  <a:cubicBezTo>
                    <a:pt x="22" y="29"/>
                    <a:pt x="15" y="1"/>
                    <a:pt x="5"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638" name="Google Shape;5157;p60">
              <a:extLst>
                <a:ext uri="{FF2B5EF4-FFF2-40B4-BE49-F238E27FC236}">
                  <a16:creationId xmlns:a16="http://schemas.microsoft.com/office/drawing/2014/main" id="{9A5239F7-E9F7-7D86-56AC-62249C8FB668}"/>
                </a:ext>
              </a:extLst>
            </p:cNvPr>
            <p:cNvSpPr/>
            <p:nvPr/>
          </p:nvSpPr>
          <p:spPr>
            <a:xfrm>
              <a:off x="6192425" y="2565825"/>
              <a:ext cx="525" cy="200"/>
            </a:xfrm>
            <a:custGeom>
              <a:avLst/>
              <a:gdLst/>
              <a:ahLst/>
              <a:cxnLst/>
              <a:rect l="l" t="t" r="r" b="b"/>
              <a:pathLst>
                <a:path w="21" h="8" extrusionOk="0">
                  <a:moveTo>
                    <a:pt x="4" y="1"/>
                  </a:moveTo>
                  <a:cubicBezTo>
                    <a:pt x="2" y="1"/>
                    <a:pt x="1" y="2"/>
                    <a:pt x="1" y="4"/>
                  </a:cubicBezTo>
                  <a:cubicBezTo>
                    <a:pt x="8" y="7"/>
                    <a:pt x="13" y="8"/>
                    <a:pt x="15" y="8"/>
                  </a:cubicBezTo>
                  <a:cubicBezTo>
                    <a:pt x="21" y="8"/>
                    <a:pt x="10" y="1"/>
                    <a:pt x="4"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639" name="Google Shape;5158;p60">
              <a:extLst>
                <a:ext uri="{FF2B5EF4-FFF2-40B4-BE49-F238E27FC236}">
                  <a16:creationId xmlns:a16="http://schemas.microsoft.com/office/drawing/2014/main" id="{A6E386F0-D1C5-5DC8-B021-A4D028E2530F}"/>
                </a:ext>
              </a:extLst>
            </p:cNvPr>
            <p:cNvSpPr/>
            <p:nvPr/>
          </p:nvSpPr>
          <p:spPr>
            <a:xfrm>
              <a:off x="6188625" y="2562275"/>
              <a:ext cx="875" cy="800"/>
            </a:xfrm>
            <a:custGeom>
              <a:avLst/>
              <a:gdLst/>
              <a:ahLst/>
              <a:cxnLst/>
              <a:rect l="l" t="t" r="r" b="b"/>
              <a:pathLst>
                <a:path w="35" h="32" extrusionOk="0">
                  <a:moveTo>
                    <a:pt x="2" y="0"/>
                  </a:moveTo>
                  <a:cubicBezTo>
                    <a:pt x="0" y="0"/>
                    <a:pt x="5" y="7"/>
                    <a:pt x="22" y="27"/>
                  </a:cubicBezTo>
                  <a:cubicBezTo>
                    <a:pt x="26" y="30"/>
                    <a:pt x="28" y="31"/>
                    <a:pt x="29" y="31"/>
                  </a:cubicBezTo>
                  <a:cubicBezTo>
                    <a:pt x="35" y="31"/>
                    <a:pt x="5" y="0"/>
                    <a:pt x="2"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640" name="Google Shape;5159;p60">
              <a:extLst>
                <a:ext uri="{FF2B5EF4-FFF2-40B4-BE49-F238E27FC236}">
                  <a16:creationId xmlns:a16="http://schemas.microsoft.com/office/drawing/2014/main" id="{143DE92F-86D5-31F7-72AD-84E47132A448}"/>
                </a:ext>
              </a:extLst>
            </p:cNvPr>
            <p:cNvSpPr/>
            <p:nvPr/>
          </p:nvSpPr>
          <p:spPr>
            <a:xfrm>
              <a:off x="6189150" y="2563250"/>
              <a:ext cx="25" cy="625"/>
            </a:xfrm>
            <a:custGeom>
              <a:avLst/>
              <a:gdLst/>
              <a:ahLst/>
              <a:cxnLst/>
              <a:rect l="l" t="t" r="r" b="b"/>
              <a:pathLst>
                <a:path w="1" h="25" extrusionOk="0">
                  <a:moveTo>
                    <a:pt x="1" y="0"/>
                  </a:moveTo>
                  <a:lnTo>
                    <a:pt x="1" y="24"/>
                  </a:lnTo>
                  <a:cubicBezTo>
                    <a:pt x="1" y="24"/>
                    <a:pt x="1" y="12"/>
                    <a:pt x="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641" name="Google Shape;5160;p60">
              <a:extLst>
                <a:ext uri="{FF2B5EF4-FFF2-40B4-BE49-F238E27FC236}">
                  <a16:creationId xmlns:a16="http://schemas.microsoft.com/office/drawing/2014/main" id="{4D23306C-D4CE-6849-2EE9-09E388D80E87}"/>
                </a:ext>
              </a:extLst>
            </p:cNvPr>
            <p:cNvSpPr/>
            <p:nvPr/>
          </p:nvSpPr>
          <p:spPr>
            <a:xfrm>
              <a:off x="6190650" y="2563550"/>
              <a:ext cx="25" cy="1500"/>
            </a:xfrm>
            <a:custGeom>
              <a:avLst/>
              <a:gdLst/>
              <a:ahLst/>
              <a:cxnLst/>
              <a:rect l="l" t="t" r="r" b="b"/>
              <a:pathLst>
                <a:path w="1" h="60" extrusionOk="0">
                  <a:moveTo>
                    <a:pt x="0" y="60"/>
                  </a:moveTo>
                  <a:cubicBezTo>
                    <a:pt x="0" y="0"/>
                    <a:pt x="0" y="24"/>
                    <a:pt x="0" y="6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642" name="Google Shape;5161;p60">
              <a:extLst>
                <a:ext uri="{FF2B5EF4-FFF2-40B4-BE49-F238E27FC236}">
                  <a16:creationId xmlns:a16="http://schemas.microsoft.com/office/drawing/2014/main" id="{27C5E1B2-8EEA-16BD-B22C-86BEA2460472}"/>
                </a:ext>
              </a:extLst>
            </p:cNvPr>
            <p:cNvSpPr/>
            <p:nvPr/>
          </p:nvSpPr>
          <p:spPr>
            <a:xfrm>
              <a:off x="6187975" y="2562650"/>
              <a:ext cx="25" cy="325"/>
            </a:xfrm>
            <a:custGeom>
              <a:avLst/>
              <a:gdLst/>
              <a:ahLst/>
              <a:cxnLst/>
              <a:rect l="l" t="t" r="r" b="b"/>
              <a:pathLst>
                <a:path w="1" h="13" extrusionOk="0">
                  <a:moveTo>
                    <a:pt x="0" y="0"/>
                  </a:moveTo>
                  <a:cubicBezTo>
                    <a:pt x="0" y="0"/>
                    <a:pt x="0" y="12"/>
                    <a:pt x="0"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643" name="Google Shape;5162;p60">
              <a:extLst>
                <a:ext uri="{FF2B5EF4-FFF2-40B4-BE49-F238E27FC236}">
                  <a16:creationId xmlns:a16="http://schemas.microsoft.com/office/drawing/2014/main" id="{38630880-2797-CD41-28A7-C55D72DC9ADD}"/>
                </a:ext>
              </a:extLst>
            </p:cNvPr>
            <p:cNvSpPr/>
            <p:nvPr/>
          </p:nvSpPr>
          <p:spPr>
            <a:xfrm>
              <a:off x="6187825" y="2561625"/>
              <a:ext cx="175" cy="1050"/>
            </a:xfrm>
            <a:custGeom>
              <a:avLst/>
              <a:gdLst/>
              <a:ahLst/>
              <a:cxnLst/>
              <a:rect l="l" t="t" r="r" b="b"/>
              <a:pathLst>
                <a:path w="7" h="42" extrusionOk="0">
                  <a:moveTo>
                    <a:pt x="1" y="1"/>
                  </a:moveTo>
                  <a:cubicBezTo>
                    <a:pt x="1" y="1"/>
                    <a:pt x="1" y="6"/>
                    <a:pt x="4" y="21"/>
                  </a:cubicBezTo>
                  <a:lnTo>
                    <a:pt x="4" y="21"/>
                  </a:lnTo>
                  <a:cubicBezTo>
                    <a:pt x="3" y="10"/>
                    <a:pt x="1" y="1"/>
                    <a:pt x="1" y="1"/>
                  </a:cubicBezTo>
                  <a:close/>
                  <a:moveTo>
                    <a:pt x="4" y="21"/>
                  </a:moveTo>
                  <a:cubicBezTo>
                    <a:pt x="5" y="28"/>
                    <a:pt x="6" y="35"/>
                    <a:pt x="6" y="41"/>
                  </a:cubicBezTo>
                  <a:cubicBezTo>
                    <a:pt x="6" y="41"/>
                    <a:pt x="6" y="41"/>
                    <a:pt x="6" y="29"/>
                  </a:cubicBezTo>
                  <a:cubicBezTo>
                    <a:pt x="5" y="26"/>
                    <a:pt x="5" y="23"/>
                    <a:pt x="4" y="2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644" name="Google Shape;5163;p60">
              <a:extLst>
                <a:ext uri="{FF2B5EF4-FFF2-40B4-BE49-F238E27FC236}">
                  <a16:creationId xmlns:a16="http://schemas.microsoft.com/office/drawing/2014/main" id="{C21086A3-16B6-09F0-6E92-DE8125E10B40}"/>
                </a:ext>
              </a:extLst>
            </p:cNvPr>
            <p:cNvSpPr/>
            <p:nvPr/>
          </p:nvSpPr>
          <p:spPr>
            <a:xfrm>
              <a:off x="6186975" y="2561575"/>
              <a:ext cx="425" cy="1100"/>
            </a:xfrm>
            <a:custGeom>
              <a:avLst/>
              <a:gdLst/>
              <a:ahLst/>
              <a:cxnLst/>
              <a:rect l="l" t="t" r="r" b="b"/>
              <a:pathLst>
                <a:path w="17" h="44" extrusionOk="0">
                  <a:moveTo>
                    <a:pt x="5" y="0"/>
                  </a:moveTo>
                  <a:cubicBezTo>
                    <a:pt x="0" y="0"/>
                    <a:pt x="2" y="29"/>
                    <a:pt x="16" y="43"/>
                  </a:cubicBezTo>
                  <a:cubicBezTo>
                    <a:pt x="12" y="11"/>
                    <a:pt x="7" y="0"/>
                    <a:pt x="5"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645" name="Google Shape;5164;p60">
              <a:extLst>
                <a:ext uri="{FF2B5EF4-FFF2-40B4-BE49-F238E27FC236}">
                  <a16:creationId xmlns:a16="http://schemas.microsoft.com/office/drawing/2014/main" id="{F6DD23A5-9EC8-908F-5F72-6D7C1A0CD910}"/>
                </a:ext>
              </a:extLst>
            </p:cNvPr>
            <p:cNvSpPr/>
            <p:nvPr/>
          </p:nvSpPr>
          <p:spPr>
            <a:xfrm>
              <a:off x="6188275" y="2562975"/>
              <a:ext cx="300" cy="900"/>
            </a:xfrm>
            <a:custGeom>
              <a:avLst/>
              <a:gdLst/>
              <a:ahLst/>
              <a:cxnLst/>
              <a:rect l="l" t="t" r="r" b="b"/>
              <a:pathLst>
                <a:path w="12" h="36" extrusionOk="0">
                  <a:moveTo>
                    <a:pt x="1" y="0"/>
                  </a:moveTo>
                  <a:cubicBezTo>
                    <a:pt x="1" y="0"/>
                    <a:pt x="3" y="9"/>
                    <a:pt x="12" y="35"/>
                  </a:cubicBezTo>
                  <a:cubicBezTo>
                    <a:pt x="12" y="27"/>
                    <a:pt x="2" y="0"/>
                    <a:pt x="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646" name="Google Shape;5165;p60">
              <a:extLst>
                <a:ext uri="{FF2B5EF4-FFF2-40B4-BE49-F238E27FC236}">
                  <a16:creationId xmlns:a16="http://schemas.microsoft.com/office/drawing/2014/main" id="{D0FBD7AD-8A14-52FD-AB33-CB56319ACA9B}"/>
                </a:ext>
              </a:extLst>
            </p:cNvPr>
            <p:cNvSpPr/>
            <p:nvPr/>
          </p:nvSpPr>
          <p:spPr>
            <a:xfrm>
              <a:off x="6187975" y="2563850"/>
              <a:ext cx="600" cy="25"/>
            </a:xfrm>
            <a:custGeom>
              <a:avLst/>
              <a:gdLst/>
              <a:ahLst/>
              <a:cxnLst/>
              <a:rect l="l" t="t" r="r" b="b"/>
              <a:pathLst>
                <a:path w="24" h="1" extrusionOk="0">
                  <a:moveTo>
                    <a:pt x="24" y="0"/>
                  </a:moveTo>
                  <a:cubicBezTo>
                    <a:pt x="24" y="0"/>
                    <a:pt x="0" y="0"/>
                    <a:pt x="24"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647" name="Google Shape;5166;p60">
              <a:extLst>
                <a:ext uri="{FF2B5EF4-FFF2-40B4-BE49-F238E27FC236}">
                  <a16:creationId xmlns:a16="http://schemas.microsoft.com/office/drawing/2014/main" id="{F75B73D1-E64B-694A-F7B7-1EF56DF58935}"/>
                </a:ext>
              </a:extLst>
            </p:cNvPr>
            <p:cNvSpPr/>
            <p:nvPr/>
          </p:nvSpPr>
          <p:spPr>
            <a:xfrm>
              <a:off x="6189750" y="2564425"/>
              <a:ext cx="325" cy="1525"/>
            </a:xfrm>
            <a:custGeom>
              <a:avLst/>
              <a:gdLst/>
              <a:ahLst/>
              <a:cxnLst/>
              <a:rect l="l" t="t" r="r" b="b"/>
              <a:pathLst>
                <a:path w="13" h="61" extrusionOk="0">
                  <a:moveTo>
                    <a:pt x="0" y="1"/>
                  </a:moveTo>
                  <a:cubicBezTo>
                    <a:pt x="0" y="13"/>
                    <a:pt x="0" y="37"/>
                    <a:pt x="12" y="60"/>
                  </a:cubicBezTo>
                  <a:cubicBezTo>
                    <a:pt x="12" y="37"/>
                    <a:pt x="0" y="25"/>
                    <a:pt x="0"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648" name="Google Shape;5167;p60">
              <a:extLst>
                <a:ext uri="{FF2B5EF4-FFF2-40B4-BE49-F238E27FC236}">
                  <a16:creationId xmlns:a16="http://schemas.microsoft.com/office/drawing/2014/main" id="{3A11512E-89BD-2371-771D-44A937CC205B}"/>
                </a:ext>
              </a:extLst>
            </p:cNvPr>
            <p:cNvSpPr/>
            <p:nvPr/>
          </p:nvSpPr>
          <p:spPr>
            <a:xfrm>
              <a:off x="6189150" y="2564125"/>
              <a:ext cx="25" cy="1225"/>
            </a:xfrm>
            <a:custGeom>
              <a:avLst/>
              <a:gdLst/>
              <a:ahLst/>
              <a:cxnLst/>
              <a:rect l="l" t="t" r="r" b="b"/>
              <a:pathLst>
                <a:path w="1" h="49" extrusionOk="0">
                  <a:moveTo>
                    <a:pt x="1" y="1"/>
                  </a:moveTo>
                  <a:cubicBezTo>
                    <a:pt x="1" y="49"/>
                    <a:pt x="1" y="25"/>
                    <a:pt x="1"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649" name="Google Shape;5168;p60">
              <a:extLst>
                <a:ext uri="{FF2B5EF4-FFF2-40B4-BE49-F238E27FC236}">
                  <a16:creationId xmlns:a16="http://schemas.microsoft.com/office/drawing/2014/main" id="{82A29972-CC2C-0FB6-D1C8-34D050AE9014}"/>
                </a:ext>
              </a:extLst>
            </p:cNvPr>
            <p:cNvSpPr/>
            <p:nvPr/>
          </p:nvSpPr>
          <p:spPr>
            <a:xfrm>
              <a:off x="6187375" y="2563925"/>
              <a:ext cx="425" cy="300"/>
            </a:xfrm>
            <a:custGeom>
              <a:avLst/>
              <a:gdLst/>
              <a:ahLst/>
              <a:cxnLst/>
              <a:rect l="l" t="t" r="r" b="b"/>
              <a:pathLst>
                <a:path w="17" h="12" extrusionOk="0">
                  <a:moveTo>
                    <a:pt x="12" y="1"/>
                  </a:moveTo>
                  <a:cubicBezTo>
                    <a:pt x="10" y="1"/>
                    <a:pt x="6" y="3"/>
                    <a:pt x="0" y="9"/>
                  </a:cubicBezTo>
                  <a:cubicBezTo>
                    <a:pt x="2" y="11"/>
                    <a:pt x="4" y="11"/>
                    <a:pt x="5" y="11"/>
                  </a:cubicBezTo>
                  <a:cubicBezTo>
                    <a:pt x="12" y="11"/>
                    <a:pt x="17" y="1"/>
                    <a:pt x="12"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650" name="Google Shape;5169;p60">
              <a:extLst>
                <a:ext uri="{FF2B5EF4-FFF2-40B4-BE49-F238E27FC236}">
                  <a16:creationId xmlns:a16="http://schemas.microsoft.com/office/drawing/2014/main" id="{AE22C963-540A-FC8C-07F7-4518E7D6F930}"/>
                </a:ext>
              </a:extLst>
            </p:cNvPr>
            <p:cNvSpPr/>
            <p:nvPr/>
          </p:nvSpPr>
          <p:spPr>
            <a:xfrm>
              <a:off x="6187675" y="2563850"/>
              <a:ext cx="325" cy="600"/>
            </a:xfrm>
            <a:custGeom>
              <a:avLst/>
              <a:gdLst/>
              <a:ahLst/>
              <a:cxnLst/>
              <a:rect l="l" t="t" r="r" b="b"/>
              <a:pathLst>
                <a:path w="13" h="24" extrusionOk="0">
                  <a:moveTo>
                    <a:pt x="0" y="24"/>
                  </a:moveTo>
                  <a:cubicBezTo>
                    <a:pt x="12" y="0"/>
                    <a:pt x="0" y="24"/>
                    <a:pt x="0" y="24"/>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651" name="Google Shape;5170;p60">
              <a:extLst>
                <a:ext uri="{FF2B5EF4-FFF2-40B4-BE49-F238E27FC236}">
                  <a16:creationId xmlns:a16="http://schemas.microsoft.com/office/drawing/2014/main" id="{635D7BE6-6403-696A-B724-88F5ABC7F2B3}"/>
                </a:ext>
              </a:extLst>
            </p:cNvPr>
            <p:cNvSpPr/>
            <p:nvPr/>
          </p:nvSpPr>
          <p:spPr>
            <a:xfrm>
              <a:off x="6186475" y="2563550"/>
              <a:ext cx="325" cy="600"/>
            </a:xfrm>
            <a:custGeom>
              <a:avLst/>
              <a:gdLst/>
              <a:ahLst/>
              <a:cxnLst/>
              <a:rect l="l" t="t" r="r" b="b"/>
              <a:pathLst>
                <a:path w="13" h="24" extrusionOk="0">
                  <a:moveTo>
                    <a:pt x="1" y="0"/>
                  </a:moveTo>
                  <a:cubicBezTo>
                    <a:pt x="1" y="0"/>
                    <a:pt x="12" y="12"/>
                    <a:pt x="12" y="24"/>
                  </a:cubicBezTo>
                  <a:cubicBezTo>
                    <a:pt x="12" y="12"/>
                    <a:pt x="12" y="12"/>
                    <a:pt x="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652" name="Google Shape;5171;p60">
              <a:extLst>
                <a:ext uri="{FF2B5EF4-FFF2-40B4-BE49-F238E27FC236}">
                  <a16:creationId xmlns:a16="http://schemas.microsoft.com/office/drawing/2014/main" id="{109CD6FE-4E6E-2C59-B3C6-9F46BED89A55}"/>
                </a:ext>
              </a:extLst>
            </p:cNvPr>
            <p:cNvSpPr/>
            <p:nvPr/>
          </p:nvSpPr>
          <p:spPr>
            <a:xfrm>
              <a:off x="6187975" y="2563550"/>
              <a:ext cx="25" cy="325"/>
            </a:xfrm>
            <a:custGeom>
              <a:avLst/>
              <a:gdLst/>
              <a:ahLst/>
              <a:cxnLst/>
              <a:rect l="l" t="t" r="r" b="b"/>
              <a:pathLst>
                <a:path w="1" h="13" extrusionOk="0">
                  <a:moveTo>
                    <a:pt x="0" y="0"/>
                  </a:moveTo>
                  <a:cubicBezTo>
                    <a:pt x="0" y="0"/>
                    <a:pt x="0" y="0"/>
                    <a:pt x="0" y="12"/>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653" name="Google Shape;5172;p60">
              <a:extLst>
                <a:ext uri="{FF2B5EF4-FFF2-40B4-BE49-F238E27FC236}">
                  <a16:creationId xmlns:a16="http://schemas.microsoft.com/office/drawing/2014/main" id="{9B136B2D-3A8D-741F-F45E-9D0A77904026}"/>
                </a:ext>
              </a:extLst>
            </p:cNvPr>
            <p:cNvSpPr/>
            <p:nvPr/>
          </p:nvSpPr>
          <p:spPr>
            <a:xfrm>
              <a:off x="6187975" y="2563250"/>
              <a:ext cx="25" cy="900"/>
            </a:xfrm>
            <a:custGeom>
              <a:avLst/>
              <a:gdLst/>
              <a:ahLst/>
              <a:cxnLst/>
              <a:rect l="l" t="t" r="r" b="b"/>
              <a:pathLst>
                <a:path w="1" h="36" extrusionOk="0">
                  <a:moveTo>
                    <a:pt x="0" y="36"/>
                  </a:moveTo>
                  <a:cubicBezTo>
                    <a:pt x="0" y="24"/>
                    <a:pt x="0" y="0"/>
                    <a:pt x="0" y="36"/>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654" name="Google Shape;5173;p60">
              <a:extLst>
                <a:ext uri="{FF2B5EF4-FFF2-40B4-BE49-F238E27FC236}">
                  <a16:creationId xmlns:a16="http://schemas.microsoft.com/office/drawing/2014/main" id="{93EDA30D-DCC6-3761-2CD3-24EE0653DC41}"/>
                </a:ext>
              </a:extLst>
            </p:cNvPr>
            <p:cNvSpPr/>
            <p:nvPr/>
          </p:nvSpPr>
          <p:spPr>
            <a:xfrm>
              <a:off x="6185875" y="2564725"/>
              <a:ext cx="925" cy="2125"/>
            </a:xfrm>
            <a:custGeom>
              <a:avLst/>
              <a:gdLst/>
              <a:ahLst/>
              <a:cxnLst/>
              <a:rect l="l" t="t" r="r" b="b"/>
              <a:pathLst>
                <a:path w="37" h="85" extrusionOk="0">
                  <a:moveTo>
                    <a:pt x="13" y="1"/>
                  </a:moveTo>
                  <a:lnTo>
                    <a:pt x="13" y="1"/>
                  </a:lnTo>
                  <a:cubicBezTo>
                    <a:pt x="1" y="36"/>
                    <a:pt x="13" y="60"/>
                    <a:pt x="36" y="84"/>
                  </a:cubicBezTo>
                  <a:cubicBezTo>
                    <a:pt x="25" y="60"/>
                    <a:pt x="25" y="36"/>
                    <a:pt x="13"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655" name="Google Shape;5174;p60">
              <a:extLst>
                <a:ext uri="{FF2B5EF4-FFF2-40B4-BE49-F238E27FC236}">
                  <a16:creationId xmlns:a16="http://schemas.microsoft.com/office/drawing/2014/main" id="{6F1E5455-65E7-BB54-44A6-694EF01B68FF}"/>
                </a:ext>
              </a:extLst>
            </p:cNvPr>
            <p:cNvSpPr/>
            <p:nvPr/>
          </p:nvSpPr>
          <p:spPr>
            <a:xfrm>
              <a:off x="6186175" y="2567100"/>
              <a:ext cx="925" cy="2425"/>
            </a:xfrm>
            <a:custGeom>
              <a:avLst/>
              <a:gdLst/>
              <a:ahLst/>
              <a:cxnLst/>
              <a:rect l="l" t="t" r="r" b="b"/>
              <a:pathLst>
                <a:path w="37" h="97" extrusionOk="0">
                  <a:moveTo>
                    <a:pt x="24" y="1"/>
                  </a:moveTo>
                  <a:cubicBezTo>
                    <a:pt x="13" y="13"/>
                    <a:pt x="1" y="37"/>
                    <a:pt x="24" y="84"/>
                  </a:cubicBezTo>
                  <a:cubicBezTo>
                    <a:pt x="24" y="74"/>
                    <a:pt x="24" y="68"/>
                    <a:pt x="25" y="68"/>
                  </a:cubicBezTo>
                  <a:cubicBezTo>
                    <a:pt x="26" y="68"/>
                    <a:pt x="27" y="70"/>
                    <a:pt x="29" y="75"/>
                  </a:cubicBezTo>
                  <a:lnTo>
                    <a:pt x="29" y="75"/>
                  </a:lnTo>
                  <a:cubicBezTo>
                    <a:pt x="24" y="54"/>
                    <a:pt x="24" y="27"/>
                    <a:pt x="24" y="1"/>
                  </a:cubicBezTo>
                  <a:close/>
                  <a:moveTo>
                    <a:pt x="29" y="75"/>
                  </a:moveTo>
                  <a:cubicBezTo>
                    <a:pt x="31" y="83"/>
                    <a:pt x="33" y="90"/>
                    <a:pt x="36" y="96"/>
                  </a:cubicBezTo>
                  <a:cubicBezTo>
                    <a:pt x="33" y="87"/>
                    <a:pt x="31" y="80"/>
                    <a:pt x="29" y="75"/>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656" name="Google Shape;5175;p60">
              <a:extLst>
                <a:ext uri="{FF2B5EF4-FFF2-40B4-BE49-F238E27FC236}">
                  <a16:creationId xmlns:a16="http://schemas.microsoft.com/office/drawing/2014/main" id="{5A94737A-C43E-DB9C-A970-072DDE523B4B}"/>
                </a:ext>
              </a:extLst>
            </p:cNvPr>
            <p:cNvSpPr/>
            <p:nvPr/>
          </p:nvSpPr>
          <p:spPr>
            <a:xfrm>
              <a:off x="6186775" y="2566825"/>
              <a:ext cx="25" cy="600"/>
            </a:xfrm>
            <a:custGeom>
              <a:avLst/>
              <a:gdLst/>
              <a:ahLst/>
              <a:cxnLst/>
              <a:rect l="l" t="t" r="r" b="b"/>
              <a:pathLst>
                <a:path w="1" h="24" extrusionOk="0">
                  <a:moveTo>
                    <a:pt x="0" y="12"/>
                  </a:moveTo>
                  <a:cubicBezTo>
                    <a:pt x="0" y="24"/>
                    <a:pt x="0" y="24"/>
                    <a:pt x="0" y="12"/>
                  </a:cubicBezTo>
                  <a:cubicBezTo>
                    <a:pt x="0" y="0"/>
                    <a:pt x="0" y="12"/>
                    <a:pt x="0" y="12"/>
                  </a:cubicBezTo>
                  <a:cubicBezTo>
                    <a:pt x="0" y="12"/>
                    <a:pt x="0" y="12"/>
                    <a:pt x="0" y="0"/>
                  </a:cubicBezTo>
                  <a:cubicBezTo>
                    <a:pt x="0" y="12"/>
                    <a:pt x="0" y="12"/>
                    <a:pt x="0" y="12"/>
                  </a:cubicBezTo>
                  <a:cubicBezTo>
                    <a:pt x="0" y="12"/>
                    <a:pt x="0" y="12"/>
                    <a:pt x="0" y="12"/>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657" name="Google Shape;5176;p60">
              <a:extLst>
                <a:ext uri="{FF2B5EF4-FFF2-40B4-BE49-F238E27FC236}">
                  <a16:creationId xmlns:a16="http://schemas.microsoft.com/office/drawing/2014/main" id="{A21E7025-6DDB-9E2D-3274-3214466AD670}"/>
                </a:ext>
              </a:extLst>
            </p:cNvPr>
            <p:cNvSpPr/>
            <p:nvPr/>
          </p:nvSpPr>
          <p:spPr>
            <a:xfrm>
              <a:off x="6186050" y="2564050"/>
              <a:ext cx="500" cy="700"/>
            </a:xfrm>
            <a:custGeom>
              <a:avLst/>
              <a:gdLst/>
              <a:ahLst/>
              <a:cxnLst/>
              <a:rect l="l" t="t" r="r" b="b"/>
              <a:pathLst>
                <a:path w="20" h="28" extrusionOk="0">
                  <a:moveTo>
                    <a:pt x="8" y="0"/>
                  </a:moveTo>
                  <a:lnTo>
                    <a:pt x="8" y="0"/>
                  </a:lnTo>
                  <a:cubicBezTo>
                    <a:pt x="4" y="0"/>
                    <a:pt x="1" y="8"/>
                    <a:pt x="6" y="28"/>
                  </a:cubicBezTo>
                  <a:cubicBezTo>
                    <a:pt x="19" y="14"/>
                    <a:pt x="13" y="0"/>
                    <a:pt x="8"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658" name="Google Shape;5177;p60">
              <a:extLst>
                <a:ext uri="{FF2B5EF4-FFF2-40B4-BE49-F238E27FC236}">
                  <a16:creationId xmlns:a16="http://schemas.microsoft.com/office/drawing/2014/main" id="{472B3C93-D804-9DAF-D8D0-9480140D07C6}"/>
                </a:ext>
              </a:extLst>
            </p:cNvPr>
            <p:cNvSpPr/>
            <p:nvPr/>
          </p:nvSpPr>
          <p:spPr>
            <a:xfrm>
              <a:off x="6186675" y="2564125"/>
              <a:ext cx="1325" cy="2425"/>
            </a:xfrm>
            <a:custGeom>
              <a:avLst/>
              <a:gdLst/>
              <a:ahLst/>
              <a:cxnLst/>
              <a:rect l="l" t="t" r="r" b="b"/>
              <a:pathLst>
                <a:path w="53" h="97" extrusionOk="0">
                  <a:moveTo>
                    <a:pt x="16" y="1"/>
                  </a:moveTo>
                  <a:cubicBezTo>
                    <a:pt x="16" y="1"/>
                    <a:pt x="16" y="13"/>
                    <a:pt x="16" y="13"/>
                  </a:cubicBezTo>
                  <a:cubicBezTo>
                    <a:pt x="16" y="18"/>
                    <a:pt x="15" y="19"/>
                    <a:pt x="13" y="19"/>
                  </a:cubicBezTo>
                  <a:cubicBezTo>
                    <a:pt x="10" y="19"/>
                    <a:pt x="8" y="18"/>
                    <a:pt x="6" y="18"/>
                  </a:cubicBezTo>
                  <a:lnTo>
                    <a:pt x="6" y="18"/>
                  </a:lnTo>
                  <a:cubicBezTo>
                    <a:pt x="1" y="18"/>
                    <a:pt x="1" y="27"/>
                    <a:pt x="28" y="96"/>
                  </a:cubicBezTo>
                  <a:cubicBezTo>
                    <a:pt x="52" y="84"/>
                    <a:pt x="16" y="1"/>
                    <a:pt x="16"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659" name="Google Shape;5178;p60">
              <a:extLst>
                <a:ext uri="{FF2B5EF4-FFF2-40B4-BE49-F238E27FC236}">
                  <a16:creationId xmlns:a16="http://schemas.microsoft.com/office/drawing/2014/main" id="{A174E0B8-548B-D422-CD11-3C1139016101}"/>
                </a:ext>
              </a:extLst>
            </p:cNvPr>
            <p:cNvSpPr/>
            <p:nvPr/>
          </p:nvSpPr>
          <p:spPr>
            <a:xfrm>
              <a:off x="6186775" y="2564125"/>
              <a:ext cx="325" cy="325"/>
            </a:xfrm>
            <a:custGeom>
              <a:avLst/>
              <a:gdLst/>
              <a:ahLst/>
              <a:cxnLst/>
              <a:rect l="l" t="t" r="r" b="b"/>
              <a:pathLst>
                <a:path w="13" h="13" extrusionOk="0">
                  <a:moveTo>
                    <a:pt x="12" y="1"/>
                  </a:moveTo>
                  <a:cubicBezTo>
                    <a:pt x="0" y="1"/>
                    <a:pt x="12" y="1"/>
                    <a:pt x="12" y="13"/>
                  </a:cubicBezTo>
                  <a:cubicBezTo>
                    <a:pt x="12" y="13"/>
                    <a:pt x="12" y="1"/>
                    <a:pt x="12"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660" name="Google Shape;5179;p60">
              <a:extLst>
                <a:ext uri="{FF2B5EF4-FFF2-40B4-BE49-F238E27FC236}">
                  <a16:creationId xmlns:a16="http://schemas.microsoft.com/office/drawing/2014/main" id="{F4150218-567B-54FB-3B71-5C9DBDEFB229}"/>
                </a:ext>
              </a:extLst>
            </p:cNvPr>
            <p:cNvSpPr/>
            <p:nvPr/>
          </p:nvSpPr>
          <p:spPr>
            <a:xfrm>
              <a:off x="6189050" y="2565175"/>
              <a:ext cx="1600" cy="2000"/>
            </a:xfrm>
            <a:custGeom>
              <a:avLst/>
              <a:gdLst/>
              <a:ahLst/>
              <a:cxnLst/>
              <a:rect l="l" t="t" r="r" b="b"/>
              <a:pathLst>
                <a:path w="64" h="80" extrusionOk="0">
                  <a:moveTo>
                    <a:pt x="1" y="0"/>
                  </a:moveTo>
                  <a:cubicBezTo>
                    <a:pt x="0" y="0"/>
                    <a:pt x="3" y="6"/>
                    <a:pt x="8" y="13"/>
                  </a:cubicBezTo>
                  <a:lnTo>
                    <a:pt x="8" y="13"/>
                  </a:lnTo>
                  <a:cubicBezTo>
                    <a:pt x="3" y="4"/>
                    <a:pt x="1" y="0"/>
                    <a:pt x="1" y="0"/>
                  </a:cubicBezTo>
                  <a:close/>
                  <a:moveTo>
                    <a:pt x="8" y="13"/>
                  </a:moveTo>
                  <a:cubicBezTo>
                    <a:pt x="14" y="25"/>
                    <a:pt x="24" y="45"/>
                    <a:pt x="40" y="78"/>
                  </a:cubicBezTo>
                  <a:cubicBezTo>
                    <a:pt x="40" y="76"/>
                    <a:pt x="42" y="75"/>
                    <a:pt x="43" y="75"/>
                  </a:cubicBezTo>
                  <a:cubicBezTo>
                    <a:pt x="48" y="75"/>
                    <a:pt x="57" y="80"/>
                    <a:pt x="60" y="80"/>
                  </a:cubicBezTo>
                  <a:cubicBezTo>
                    <a:pt x="64" y="80"/>
                    <a:pt x="61" y="75"/>
                    <a:pt x="40" y="54"/>
                  </a:cubicBezTo>
                  <a:cubicBezTo>
                    <a:pt x="40" y="55"/>
                    <a:pt x="39" y="55"/>
                    <a:pt x="39" y="55"/>
                  </a:cubicBezTo>
                  <a:cubicBezTo>
                    <a:pt x="32" y="55"/>
                    <a:pt x="17" y="29"/>
                    <a:pt x="8" y="13"/>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661" name="Google Shape;5180;p60">
              <a:extLst>
                <a:ext uri="{FF2B5EF4-FFF2-40B4-BE49-F238E27FC236}">
                  <a16:creationId xmlns:a16="http://schemas.microsoft.com/office/drawing/2014/main" id="{1DBE2BF0-8120-3C04-F268-C6B16B38B05D}"/>
                </a:ext>
              </a:extLst>
            </p:cNvPr>
            <p:cNvSpPr/>
            <p:nvPr/>
          </p:nvSpPr>
          <p:spPr>
            <a:xfrm>
              <a:off x="6188550" y="2565925"/>
              <a:ext cx="175" cy="1025"/>
            </a:xfrm>
            <a:custGeom>
              <a:avLst/>
              <a:gdLst/>
              <a:ahLst/>
              <a:cxnLst/>
              <a:rect l="l" t="t" r="r" b="b"/>
              <a:pathLst>
                <a:path w="7" h="41" extrusionOk="0">
                  <a:moveTo>
                    <a:pt x="1" y="0"/>
                  </a:moveTo>
                  <a:cubicBezTo>
                    <a:pt x="1" y="25"/>
                    <a:pt x="4" y="41"/>
                    <a:pt x="6" y="41"/>
                  </a:cubicBezTo>
                  <a:cubicBezTo>
                    <a:pt x="7" y="41"/>
                    <a:pt x="6" y="28"/>
                    <a:pt x="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662" name="Google Shape;5181;p60">
              <a:extLst>
                <a:ext uri="{FF2B5EF4-FFF2-40B4-BE49-F238E27FC236}">
                  <a16:creationId xmlns:a16="http://schemas.microsoft.com/office/drawing/2014/main" id="{388092F3-3F0C-2039-523E-C86614BCB3B9}"/>
                </a:ext>
              </a:extLst>
            </p:cNvPr>
            <p:cNvSpPr/>
            <p:nvPr/>
          </p:nvSpPr>
          <p:spPr>
            <a:xfrm>
              <a:off x="6185575" y="2563300"/>
              <a:ext cx="525" cy="1100"/>
            </a:xfrm>
            <a:custGeom>
              <a:avLst/>
              <a:gdLst/>
              <a:ahLst/>
              <a:cxnLst/>
              <a:rect l="l" t="t" r="r" b="b"/>
              <a:pathLst>
                <a:path w="21" h="44" extrusionOk="0">
                  <a:moveTo>
                    <a:pt x="1" y="0"/>
                  </a:moveTo>
                  <a:cubicBezTo>
                    <a:pt x="1" y="0"/>
                    <a:pt x="3" y="9"/>
                    <a:pt x="13" y="34"/>
                  </a:cubicBezTo>
                  <a:cubicBezTo>
                    <a:pt x="16" y="41"/>
                    <a:pt x="18" y="44"/>
                    <a:pt x="18" y="44"/>
                  </a:cubicBezTo>
                  <a:cubicBezTo>
                    <a:pt x="20" y="44"/>
                    <a:pt x="2" y="0"/>
                    <a:pt x="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663" name="Google Shape;5182;p60">
              <a:extLst>
                <a:ext uri="{FF2B5EF4-FFF2-40B4-BE49-F238E27FC236}">
                  <a16:creationId xmlns:a16="http://schemas.microsoft.com/office/drawing/2014/main" id="{753F5F10-33E6-BCAD-2602-F5582BDD7F6B}"/>
                </a:ext>
              </a:extLst>
            </p:cNvPr>
            <p:cNvSpPr/>
            <p:nvPr/>
          </p:nvSpPr>
          <p:spPr>
            <a:xfrm>
              <a:off x="6185275" y="2563850"/>
              <a:ext cx="175" cy="750"/>
            </a:xfrm>
            <a:custGeom>
              <a:avLst/>
              <a:gdLst/>
              <a:ahLst/>
              <a:cxnLst/>
              <a:rect l="l" t="t" r="r" b="b"/>
              <a:pathLst>
                <a:path w="7" h="30" extrusionOk="0">
                  <a:moveTo>
                    <a:pt x="1" y="0"/>
                  </a:moveTo>
                  <a:cubicBezTo>
                    <a:pt x="1" y="8"/>
                    <a:pt x="6" y="29"/>
                    <a:pt x="6" y="29"/>
                  </a:cubicBezTo>
                  <a:cubicBezTo>
                    <a:pt x="6" y="29"/>
                    <a:pt x="5" y="22"/>
                    <a:pt x="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664" name="Google Shape;5183;p60">
              <a:extLst>
                <a:ext uri="{FF2B5EF4-FFF2-40B4-BE49-F238E27FC236}">
                  <a16:creationId xmlns:a16="http://schemas.microsoft.com/office/drawing/2014/main" id="{F871BAC4-FEB8-DC52-CE1E-A7ED5B64356B}"/>
                </a:ext>
              </a:extLst>
            </p:cNvPr>
            <p:cNvSpPr/>
            <p:nvPr/>
          </p:nvSpPr>
          <p:spPr>
            <a:xfrm>
              <a:off x="6166350" y="2574050"/>
              <a:ext cx="200" cy="725"/>
            </a:xfrm>
            <a:custGeom>
              <a:avLst/>
              <a:gdLst/>
              <a:ahLst/>
              <a:cxnLst/>
              <a:rect l="l" t="t" r="r" b="b"/>
              <a:pathLst>
                <a:path w="8" h="29" extrusionOk="0">
                  <a:moveTo>
                    <a:pt x="6" y="1"/>
                  </a:moveTo>
                  <a:cubicBezTo>
                    <a:pt x="4" y="1"/>
                    <a:pt x="1" y="29"/>
                    <a:pt x="4" y="29"/>
                  </a:cubicBezTo>
                  <a:cubicBezTo>
                    <a:pt x="4" y="29"/>
                    <a:pt x="6" y="27"/>
                    <a:pt x="8" y="21"/>
                  </a:cubicBezTo>
                  <a:cubicBezTo>
                    <a:pt x="8" y="6"/>
                    <a:pt x="7" y="1"/>
                    <a:pt x="6"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665" name="Google Shape;5184;p60">
              <a:extLst>
                <a:ext uri="{FF2B5EF4-FFF2-40B4-BE49-F238E27FC236}">
                  <a16:creationId xmlns:a16="http://schemas.microsoft.com/office/drawing/2014/main" id="{C8EF3839-B350-D660-19B8-38F712B927D4}"/>
                </a:ext>
              </a:extLst>
            </p:cNvPr>
            <p:cNvSpPr/>
            <p:nvPr/>
          </p:nvSpPr>
          <p:spPr>
            <a:xfrm>
              <a:off x="6183500" y="2564425"/>
              <a:ext cx="25" cy="325"/>
            </a:xfrm>
            <a:custGeom>
              <a:avLst/>
              <a:gdLst/>
              <a:ahLst/>
              <a:cxnLst/>
              <a:rect l="l" t="t" r="r" b="b"/>
              <a:pathLst>
                <a:path w="1" h="13" extrusionOk="0">
                  <a:moveTo>
                    <a:pt x="0" y="13"/>
                  </a:moveTo>
                  <a:cubicBezTo>
                    <a:pt x="0" y="13"/>
                    <a:pt x="0" y="13"/>
                    <a:pt x="0" y="13"/>
                  </a:cubicBezTo>
                  <a:cubicBezTo>
                    <a:pt x="0" y="1"/>
                    <a:pt x="0" y="1"/>
                    <a:pt x="0" y="13"/>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666" name="Google Shape;5185;p60">
              <a:extLst>
                <a:ext uri="{FF2B5EF4-FFF2-40B4-BE49-F238E27FC236}">
                  <a16:creationId xmlns:a16="http://schemas.microsoft.com/office/drawing/2014/main" id="{A655D524-36CD-6CC3-709A-0911D95C5DE1}"/>
                </a:ext>
              </a:extLst>
            </p:cNvPr>
            <p:cNvSpPr/>
            <p:nvPr/>
          </p:nvSpPr>
          <p:spPr>
            <a:xfrm>
              <a:off x="6148075" y="2582000"/>
              <a:ext cx="25" cy="325"/>
            </a:xfrm>
            <a:custGeom>
              <a:avLst/>
              <a:gdLst/>
              <a:ahLst/>
              <a:cxnLst/>
              <a:rect l="l" t="t" r="r" b="b"/>
              <a:pathLst>
                <a:path w="1" h="13" extrusionOk="0">
                  <a:moveTo>
                    <a:pt x="1" y="0"/>
                  </a:moveTo>
                  <a:cubicBezTo>
                    <a:pt x="1" y="12"/>
                    <a:pt x="1" y="12"/>
                    <a:pt x="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667" name="Google Shape;5186;p60">
              <a:extLst>
                <a:ext uri="{FF2B5EF4-FFF2-40B4-BE49-F238E27FC236}">
                  <a16:creationId xmlns:a16="http://schemas.microsoft.com/office/drawing/2014/main" id="{1D4C2932-CDDF-3C52-0C84-3BF4583DFF99}"/>
                </a:ext>
              </a:extLst>
            </p:cNvPr>
            <p:cNvSpPr/>
            <p:nvPr/>
          </p:nvSpPr>
          <p:spPr>
            <a:xfrm>
              <a:off x="6172200" y="2574250"/>
              <a:ext cx="600" cy="3000"/>
            </a:xfrm>
            <a:custGeom>
              <a:avLst/>
              <a:gdLst/>
              <a:ahLst/>
              <a:cxnLst/>
              <a:rect l="l" t="t" r="r" b="b"/>
              <a:pathLst>
                <a:path w="24" h="120" extrusionOk="0">
                  <a:moveTo>
                    <a:pt x="0" y="1"/>
                  </a:moveTo>
                  <a:lnTo>
                    <a:pt x="0" y="1"/>
                  </a:lnTo>
                  <a:cubicBezTo>
                    <a:pt x="12" y="36"/>
                    <a:pt x="12" y="84"/>
                    <a:pt x="24" y="120"/>
                  </a:cubicBezTo>
                  <a:cubicBezTo>
                    <a:pt x="12" y="72"/>
                    <a:pt x="24" y="48"/>
                    <a:pt x="0"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668" name="Google Shape;5187;p60">
              <a:extLst>
                <a:ext uri="{FF2B5EF4-FFF2-40B4-BE49-F238E27FC236}">
                  <a16:creationId xmlns:a16="http://schemas.microsoft.com/office/drawing/2014/main" id="{258347A4-E8A4-9803-6C06-8556AA39A462}"/>
                </a:ext>
              </a:extLst>
            </p:cNvPr>
            <p:cNvSpPr/>
            <p:nvPr/>
          </p:nvSpPr>
          <p:spPr>
            <a:xfrm>
              <a:off x="6182600" y="2568900"/>
              <a:ext cx="1525" cy="1225"/>
            </a:xfrm>
            <a:custGeom>
              <a:avLst/>
              <a:gdLst/>
              <a:ahLst/>
              <a:cxnLst/>
              <a:rect l="l" t="t" r="r" b="b"/>
              <a:pathLst>
                <a:path w="61" h="49" extrusionOk="0">
                  <a:moveTo>
                    <a:pt x="1" y="0"/>
                  </a:moveTo>
                  <a:cubicBezTo>
                    <a:pt x="25" y="12"/>
                    <a:pt x="25" y="24"/>
                    <a:pt x="1" y="36"/>
                  </a:cubicBezTo>
                  <a:cubicBezTo>
                    <a:pt x="25" y="48"/>
                    <a:pt x="48" y="48"/>
                    <a:pt x="60" y="48"/>
                  </a:cubicBezTo>
                  <a:cubicBezTo>
                    <a:pt x="48" y="36"/>
                    <a:pt x="13" y="0"/>
                    <a:pt x="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669" name="Google Shape;5188;p60">
              <a:extLst>
                <a:ext uri="{FF2B5EF4-FFF2-40B4-BE49-F238E27FC236}">
                  <a16:creationId xmlns:a16="http://schemas.microsoft.com/office/drawing/2014/main" id="{0C818A97-7F8F-65EE-0055-8FD443495D5F}"/>
                </a:ext>
              </a:extLst>
            </p:cNvPr>
            <p:cNvSpPr/>
            <p:nvPr/>
          </p:nvSpPr>
          <p:spPr>
            <a:xfrm>
              <a:off x="6184700" y="2567400"/>
              <a:ext cx="25" cy="325"/>
            </a:xfrm>
            <a:custGeom>
              <a:avLst/>
              <a:gdLst/>
              <a:ahLst/>
              <a:cxnLst/>
              <a:rect l="l" t="t" r="r" b="b"/>
              <a:pathLst>
                <a:path w="1" h="13" extrusionOk="0">
                  <a:moveTo>
                    <a:pt x="0" y="13"/>
                  </a:moveTo>
                  <a:cubicBezTo>
                    <a:pt x="0" y="13"/>
                    <a:pt x="0" y="13"/>
                    <a:pt x="0" y="1"/>
                  </a:cubicBezTo>
                  <a:cubicBezTo>
                    <a:pt x="0" y="13"/>
                    <a:pt x="0" y="13"/>
                    <a:pt x="0" y="13"/>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670" name="Google Shape;5189;p60">
              <a:extLst>
                <a:ext uri="{FF2B5EF4-FFF2-40B4-BE49-F238E27FC236}">
                  <a16:creationId xmlns:a16="http://schemas.microsoft.com/office/drawing/2014/main" id="{6BA319A9-097F-4D13-68C6-3413230C49A8}"/>
                </a:ext>
              </a:extLst>
            </p:cNvPr>
            <p:cNvSpPr/>
            <p:nvPr/>
          </p:nvSpPr>
          <p:spPr>
            <a:xfrm>
              <a:off x="6184100" y="2570100"/>
              <a:ext cx="325" cy="25"/>
            </a:xfrm>
            <a:custGeom>
              <a:avLst/>
              <a:gdLst/>
              <a:ahLst/>
              <a:cxnLst/>
              <a:rect l="l" t="t" r="r" b="b"/>
              <a:pathLst>
                <a:path w="13" h="1" extrusionOk="0">
                  <a:moveTo>
                    <a:pt x="12" y="0"/>
                  </a:moveTo>
                  <a:cubicBezTo>
                    <a:pt x="12" y="0"/>
                    <a:pt x="12" y="0"/>
                    <a:pt x="0" y="0"/>
                  </a:cubicBezTo>
                  <a:cubicBezTo>
                    <a:pt x="12" y="0"/>
                    <a:pt x="12" y="0"/>
                    <a:pt x="12"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671" name="Google Shape;5190;p60">
              <a:extLst>
                <a:ext uri="{FF2B5EF4-FFF2-40B4-BE49-F238E27FC236}">
                  <a16:creationId xmlns:a16="http://schemas.microsoft.com/office/drawing/2014/main" id="{D0330EFF-601D-D03C-3ED5-6E77582EB4AE}"/>
                </a:ext>
              </a:extLst>
            </p:cNvPr>
            <p:cNvSpPr/>
            <p:nvPr/>
          </p:nvSpPr>
          <p:spPr>
            <a:xfrm>
              <a:off x="6182000" y="2565325"/>
              <a:ext cx="325" cy="325"/>
            </a:xfrm>
            <a:custGeom>
              <a:avLst/>
              <a:gdLst/>
              <a:ahLst/>
              <a:cxnLst/>
              <a:rect l="l" t="t" r="r" b="b"/>
              <a:pathLst>
                <a:path w="13" h="13" extrusionOk="0">
                  <a:moveTo>
                    <a:pt x="13" y="12"/>
                  </a:moveTo>
                  <a:lnTo>
                    <a:pt x="13" y="12"/>
                  </a:lnTo>
                  <a:cubicBezTo>
                    <a:pt x="13" y="12"/>
                    <a:pt x="1" y="1"/>
                    <a:pt x="13" y="12"/>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672" name="Google Shape;5191;p60">
              <a:extLst>
                <a:ext uri="{FF2B5EF4-FFF2-40B4-BE49-F238E27FC236}">
                  <a16:creationId xmlns:a16="http://schemas.microsoft.com/office/drawing/2014/main" id="{35FD1B01-DD88-6992-F548-F172072A771A}"/>
                </a:ext>
              </a:extLst>
            </p:cNvPr>
            <p:cNvSpPr/>
            <p:nvPr/>
          </p:nvSpPr>
          <p:spPr>
            <a:xfrm>
              <a:off x="6146300" y="2583775"/>
              <a:ext cx="325" cy="325"/>
            </a:xfrm>
            <a:custGeom>
              <a:avLst/>
              <a:gdLst/>
              <a:ahLst/>
              <a:cxnLst/>
              <a:rect l="l" t="t" r="r" b="b"/>
              <a:pathLst>
                <a:path w="13" h="13" extrusionOk="0">
                  <a:moveTo>
                    <a:pt x="0" y="1"/>
                  </a:moveTo>
                  <a:cubicBezTo>
                    <a:pt x="12" y="13"/>
                    <a:pt x="12" y="13"/>
                    <a:pt x="12" y="13"/>
                  </a:cubicBezTo>
                  <a:cubicBezTo>
                    <a:pt x="12" y="1"/>
                    <a:pt x="0" y="1"/>
                    <a:pt x="0"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673" name="Google Shape;5192;p60">
              <a:extLst>
                <a:ext uri="{FF2B5EF4-FFF2-40B4-BE49-F238E27FC236}">
                  <a16:creationId xmlns:a16="http://schemas.microsoft.com/office/drawing/2014/main" id="{AC82F938-BD20-6B0F-B185-ED8C05141FA2}"/>
                </a:ext>
              </a:extLst>
            </p:cNvPr>
            <p:cNvSpPr/>
            <p:nvPr/>
          </p:nvSpPr>
          <p:spPr>
            <a:xfrm>
              <a:off x="6132600" y="2564125"/>
              <a:ext cx="52700" cy="22375"/>
            </a:xfrm>
            <a:custGeom>
              <a:avLst/>
              <a:gdLst/>
              <a:ahLst/>
              <a:cxnLst/>
              <a:rect l="l" t="t" r="r" b="b"/>
              <a:pathLst>
                <a:path w="2108" h="895" extrusionOk="0">
                  <a:moveTo>
                    <a:pt x="1613" y="114"/>
                  </a:moveTo>
                  <a:lnTo>
                    <a:pt x="1613" y="114"/>
                  </a:lnTo>
                  <a:cubicBezTo>
                    <a:pt x="1612" y="114"/>
                    <a:pt x="1624" y="136"/>
                    <a:pt x="1632" y="144"/>
                  </a:cubicBezTo>
                  <a:cubicBezTo>
                    <a:pt x="1618" y="122"/>
                    <a:pt x="1613" y="114"/>
                    <a:pt x="1613" y="114"/>
                  </a:cubicBezTo>
                  <a:close/>
                  <a:moveTo>
                    <a:pt x="1560" y="227"/>
                  </a:moveTo>
                  <a:cubicBezTo>
                    <a:pt x="1557" y="227"/>
                    <a:pt x="1558" y="230"/>
                    <a:pt x="1560" y="234"/>
                  </a:cubicBezTo>
                  <a:lnTo>
                    <a:pt x="1560" y="234"/>
                  </a:lnTo>
                  <a:cubicBezTo>
                    <a:pt x="1560" y="231"/>
                    <a:pt x="1560" y="229"/>
                    <a:pt x="1560" y="227"/>
                  </a:cubicBezTo>
                  <a:close/>
                  <a:moveTo>
                    <a:pt x="1852" y="439"/>
                  </a:moveTo>
                  <a:cubicBezTo>
                    <a:pt x="1854" y="444"/>
                    <a:pt x="1856" y="449"/>
                    <a:pt x="1858" y="453"/>
                  </a:cubicBezTo>
                  <a:cubicBezTo>
                    <a:pt x="1856" y="447"/>
                    <a:pt x="1854" y="443"/>
                    <a:pt x="1852" y="439"/>
                  </a:cubicBezTo>
                  <a:close/>
                  <a:moveTo>
                    <a:pt x="1758" y="436"/>
                  </a:moveTo>
                  <a:cubicBezTo>
                    <a:pt x="1761" y="451"/>
                    <a:pt x="1766" y="465"/>
                    <a:pt x="1775" y="477"/>
                  </a:cubicBezTo>
                  <a:cubicBezTo>
                    <a:pt x="1768" y="464"/>
                    <a:pt x="1763" y="451"/>
                    <a:pt x="1758" y="436"/>
                  </a:cubicBezTo>
                  <a:close/>
                  <a:moveTo>
                    <a:pt x="1394" y="477"/>
                  </a:moveTo>
                  <a:cubicBezTo>
                    <a:pt x="1394" y="483"/>
                    <a:pt x="1394" y="486"/>
                    <a:pt x="1392" y="486"/>
                  </a:cubicBezTo>
                  <a:cubicBezTo>
                    <a:pt x="1391" y="486"/>
                    <a:pt x="1388" y="483"/>
                    <a:pt x="1382" y="477"/>
                  </a:cubicBezTo>
                  <a:close/>
                  <a:moveTo>
                    <a:pt x="1577" y="452"/>
                  </a:moveTo>
                  <a:cubicBezTo>
                    <a:pt x="1579" y="468"/>
                    <a:pt x="1581" y="485"/>
                    <a:pt x="1584" y="501"/>
                  </a:cubicBezTo>
                  <a:cubicBezTo>
                    <a:pt x="1584" y="482"/>
                    <a:pt x="1581" y="466"/>
                    <a:pt x="1577" y="452"/>
                  </a:cubicBezTo>
                  <a:close/>
                  <a:moveTo>
                    <a:pt x="1174" y="615"/>
                  </a:moveTo>
                  <a:cubicBezTo>
                    <a:pt x="1176" y="615"/>
                    <a:pt x="1179" y="625"/>
                    <a:pt x="1179" y="632"/>
                  </a:cubicBezTo>
                  <a:cubicBezTo>
                    <a:pt x="1179" y="632"/>
                    <a:pt x="1179" y="639"/>
                    <a:pt x="1179" y="644"/>
                  </a:cubicBezTo>
                  <a:cubicBezTo>
                    <a:pt x="1174" y="622"/>
                    <a:pt x="1173" y="615"/>
                    <a:pt x="1174" y="615"/>
                  </a:cubicBezTo>
                  <a:close/>
                  <a:moveTo>
                    <a:pt x="810" y="680"/>
                  </a:moveTo>
                  <a:lnTo>
                    <a:pt x="810" y="680"/>
                  </a:lnTo>
                  <a:cubicBezTo>
                    <a:pt x="811" y="681"/>
                    <a:pt x="813" y="683"/>
                    <a:pt x="814" y="686"/>
                  </a:cubicBezTo>
                  <a:lnTo>
                    <a:pt x="814" y="686"/>
                  </a:lnTo>
                  <a:cubicBezTo>
                    <a:pt x="813" y="684"/>
                    <a:pt x="811" y="682"/>
                    <a:pt x="810" y="680"/>
                  </a:cubicBezTo>
                  <a:close/>
                  <a:moveTo>
                    <a:pt x="1012" y="701"/>
                  </a:moveTo>
                  <a:cubicBezTo>
                    <a:pt x="1013" y="708"/>
                    <a:pt x="1017" y="716"/>
                    <a:pt x="1024" y="727"/>
                  </a:cubicBezTo>
                  <a:cubicBezTo>
                    <a:pt x="1019" y="716"/>
                    <a:pt x="1016" y="708"/>
                    <a:pt x="1012" y="701"/>
                  </a:cubicBezTo>
                  <a:close/>
                  <a:moveTo>
                    <a:pt x="629" y="779"/>
                  </a:moveTo>
                  <a:cubicBezTo>
                    <a:pt x="630" y="784"/>
                    <a:pt x="631" y="791"/>
                    <a:pt x="632" y="799"/>
                  </a:cubicBezTo>
                  <a:cubicBezTo>
                    <a:pt x="632" y="785"/>
                    <a:pt x="632" y="780"/>
                    <a:pt x="629" y="779"/>
                  </a:cubicBezTo>
                  <a:close/>
                  <a:moveTo>
                    <a:pt x="702" y="791"/>
                  </a:moveTo>
                  <a:cubicBezTo>
                    <a:pt x="706" y="794"/>
                    <a:pt x="710" y="796"/>
                    <a:pt x="715" y="799"/>
                  </a:cubicBezTo>
                  <a:cubicBezTo>
                    <a:pt x="711" y="795"/>
                    <a:pt x="707" y="792"/>
                    <a:pt x="702" y="791"/>
                  </a:cubicBezTo>
                  <a:close/>
                  <a:moveTo>
                    <a:pt x="2036" y="1"/>
                  </a:moveTo>
                  <a:cubicBezTo>
                    <a:pt x="2036" y="1"/>
                    <a:pt x="2036" y="37"/>
                    <a:pt x="2036" y="37"/>
                  </a:cubicBezTo>
                  <a:cubicBezTo>
                    <a:pt x="2036" y="49"/>
                    <a:pt x="2048" y="49"/>
                    <a:pt x="2048" y="49"/>
                  </a:cubicBezTo>
                  <a:cubicBezTo>
                    <a:pt x="2048" y="60"/>
                    <a:pt x="2036" y="72"/>
                    <a:pt x="2036" y="108"/>
                  </a:cubicBezTo>
                  <a:cubicBezTo>
                    <a:pt x="2036" y="90"/>
                    <a:pt x="2033" y="81"/>
                    <a:pt x="2030" y="81"/>
                  </a:cubicBezTo>
                  <a:cubicBezTo>
                    <a:pt x="2028" y="81"/>
                    <a:pt x="2025" y="90"/>
                    <a:pt x="2025" y="108"/>
                  </a:cubicBezTo>
                  <a:cubicBezTo>
                    <a:pt x="2015" y="66"/>
                    <a:pt x="1973" y="48"/>
                    <a:pt x="1924" y="48"/>
                  </a:cubicBezTo>
                  <a:cubicBezTo>
                    <a:pt x="1850" y="48"/>
                    <a:pt x="1763" y="91"/>
                    <a:pt x="1763" y="156"/>
                  </a:cubicBezTo>
                  <a:cubicBezTo>
                    <a:pt x="1759" y="163"/>
                    <a:pt x="1748" y="166"/>
                    <a:pt x="1734" y="166"/>
                  </a:cubicBezTo>
                  <a:cubicBezTo>
                    <a:pt x="1704" y="166"/>
                    <a:pt x="1656" y="152"/>
                    <a:pt x="1632" y="144"/>
                  </a:cubicBezTo>
                  <a:lnTo>
                    <a:pt x="1620" y="144"/>
                  </a:lnTo>
                  <a:cubicBezTo>
                    <a:pt x="1620" y="168"/>
                    <a:pt x="1632" y="191"/>
                    <a:pt x="1632" y="215"/>
                  </a:cubicBezTo>
                  <a:cubicBezTo>
                    <a:pt x="1620" y="203"/>
                    <a:pt x="1608" y="191"/>
                    <a:pt x="1596" y="180"/>
                  </a:cubicBezTo>
                  <a:cubicBezTo>
                    <a:pt x="1596" y="203"/>
                    <a:pt x="1584" y="239"/>
                    <a:pt x="1596" y="263"/>
                  </a:cubicBezTo>
                  <a:cubicBezTo>
                    <a:pt x="1596" y="264"/>
                    <a:pt x="1595" y="265"/>
                    <a:pt x="1594" y="265"/>
                  </a:cubicBezTo>
                  <a:cubicBezTo>
                    <a:pt x="1588" y="265"/>
                    <a:pt x="1567" y="244"/>
                    <a:pt x="1560" y="234"/>
                  </a:cubicBezTo>
                  <a:lnTo>
                    <a:pt x="1560" y="234"/>
                  </a:lnTo>
                  <a:cubicBezTo>
                    <a:pt x="1560" y="246"/>
                    <a:pt x="1560" y="267"/>
                    <a:pt x="1560" y="287"/>
                  </a:cubicBezTo>
                  <a:cubicBezTo>
                    <a:pt x="1536" y="245"/>
                    <a:pt x="1530" y="224"/>
                    <a:pt x="1529" y="224"/>
                  </a:cubicBezTo>
                  <a:lnTo>
                    <a:pt x="1529" y="224"/>
                  </a:lnTo>
                  <a:cubicBezTo>
                    <a:pt x="1527" y="224"/>
                    <a:pt x="1530" y="245"/>
                    <a:pt x="1524" y="287"/>
                  </a:cubicBezTo>
                  <a:cubicBezTo>
                    <a:pt x="1515" y="277"/>
                    <a:pt x="1435" y="260"/>
                    <a:pt x="1405" y="260"/>
                  </a:cubicBezTo>
                  <a:cubicBezTo>
                    <a:pt x="1398" y="260"/>
                    <a:pt x="1394" y="261"/>
                    <a:pt x="1394" y="263"/>
                  </a:cubicBezTo>
                  <a:cubicBezTo>
                    <a:pt x="1394" y="263"/>
                    <a:pt x="1394" y="263"/>
                    <a:pt x="1394" y="275"/>
                  </a:cubicBezTo>
                  <a:cubicBezTo>
                    <a:pt x="1385" y="275"/>
                    <a:pt x="1365" y="234"/>
                    <a:pt x="1354" y="234"/>
                  </a:cubicBezTo>
                  <a:cubicBezTo>
                    <a:pt x="1349" y="234"/>
                    <a:pt x="1346" y="241"/>
                    <a:pt x="1346" y="263"/>
                  </a:cubicBezTo>
                  <a:cubicBezTo>
                    <a:pt x="1334" y="227"/>
                    <a:pt x="1334" y="239"/>
                    <a:pt x="1334" y="203"/>
                  </a:cubicBezTo>
                  <a:cubicBezTo>
                    <a:pt x="1310" y="215"/>
                    <a:pt x="1334" y="346"/>
                    <a:pt x="1334" y="346"/>
                  </a:cubicBezTo>
                  <a:cubicBezTo>
                    <a:pt x="1318" y="317"/>
                    <a:pt x="1305" y="306"/>
                    <a:pt x="1295" y="306"/>
                  </a:cubicBezTo>
                  <a:cubicBezTo>
                    <a:pt x="1268" y="306"/>
                    <a:pt x="1259" y="382"/>
                    <a:pt x="1251" y="382"/>
                  </a:cubicBezTo>
                  <a:cubicBezTo>
                    <a:pt x="1239" y="370"/>
                    <a:pt x="1215" y="370"/>
                    <a:pt x="1203" y="346"/>
                  </a:cubicBezTo>
                  <a:lnTo>
                    <a:pt x="1203" y="346"/>
                  </a:lnTo>
                  <a:cubicBezTo>
                    <a:pt x="1203" y="370"/>
                    <a:pt x="1215" y="394"/>
                    <a:pt x="1203" y="406"/>
                  </a:cubicBezTo>
                  <a:cubicBezTo>
                    <a:pt x="1179" y="382"/>
                    <a:pt x="1179" y="382"/>
                    <a:pt x="1179" y="382"/>
                  </a:cubicBezTo>
                  <a:cubicBezTo>
                    <a:pt x="1167" y="358"/>
                    <a:pt x="1120" y="322"/>
                    <a:pt x="1120" y="287"/>
                  </a:cubicBezTo>
                  <a:cubicBezTo>
                    <a:pt x="1111" y="296"/>
                    <a:pt x="1109" y="311"/>
                    <a:pt x="1113" y="328"/>
                  </a:cubicBezTo>
                  <a:lnTo>
                    <a:pt x="1113" y="328"/>
                  </a:lnTo>
                  <a:cubicBezTo>
                    <a:pt x="1101" y="298"/>
                    <a:pt x="1093" y="286"/>
                    <a:pt x="1089" y="286"/>
                  </a:cubicBezTo>
                  <a:cubicBezTo>
                    <a:pt x="1077" y="286"/>
                    <a:pt x="1080" y="346"/>
                    <a:pt x="1072" y="370"/>
                  </a:cubicBezTo>
                  <a:cubicBezTo>
                    <a:pt x="1071" y="373"/>
                    <a:pt x="1069" y="374"/>
                    <a:pt x="1067" y="374"/>
                  </a:cubicBezTo>
                  <a:cubicBezTo>
                    <a:pt x="1056" y="374"/>
                    <a:pt x="1038" y="351"/>
                    <a:pt x="1025" y="351"/>
                  </a:cubicBezTo>
                  <a:cubicBezTo>
                    <a:pt x="1014" y="351"/>
                    <a:pt x="1008" y="366"/>
                    <a:pt x="1013" y="418"/>
                  </a:cubicBezTo>
                  <a:cubicBezTo>
                    <a:pt x="1001" y="382"/>
                    <a:pt x="953" y="394"/>
                    <a:pt x="929" y="382"/>
                  </a:cubicBezTo>
                  <a:cubicBezTo>
                    <a:pt x="929" y="382"/>
                    <a:pt x="870" y="441"/>
                    <a:pt x="870" y="465"/>
                  </a:cubicBezTo>
                  <a:cubicBezTo>
                    <a:pt x="848" y="444"/>
                    <a:pt x="799" y="404"/>
                    <a:pt x="754" y="404"/>
                  </a:cubicBezTo>
                  <a:cubicBezTo>
                    <a:pt x="749" y="404"/>
                    <a:pt x="744" y="404"/>
                    <a:pt x="739" y="406"/>
                  </a:cubicBezTo>
                  <a:cubicBezTo>
                    <a:pt x="727" y="406"/>
                    <a:pt x="727" y="477"/>
                    <a:pt x="739" y="525"/>
                  </a:cubicBezTo>
                  <a:cubicBezTo>
                    <a:pt x="699" y="495"/>
                    <a:pt x="612" y="474"/>
                    <a:pt x="575" y="474"/>
                  </a:cubicBezTo>
                  <a:cubicBezTo>
                    <a:pt x="568" y="474"/>
                    <a:pt x="562" y="475"/>
                    <a:pt x="560" y="477"/>
                  </a:cubicBezTo>
                  <a:cubicBezTo>
                    <a:pt x="572" y="489"/>
                    <a:pt x="572" y="513"/>
                    <a:pt x="584" y="525"/>
                  </a:cubicBezTo>
                  <a:cubicBezTo>
                    <a:pt x="560" y="525"/>
                    <a:pt x="548" y="513"/>
                    <a:pt x="560" y="489"/>
                  </a:cubicBezTo>
                  <a:cubicBezTo>
                    <a:pt x="548" y="489"/>
                    <a:pt x="548" y="489"/>
                    <a:pt x="548" y="501"/>
                  </a:cubicBezTo>
                  <a:cubicBezTo>
                    <a:pt x="536" y="489"/>
                    <a:pt x="536" y="477"/>
                    <a:pt x="536" y="465"/>
                  </a:cubicBezTo>
                  <a:cubicBezTo>
                    <a:pt x="536" y="473"/>
                    <a:pt x="520" y="498"/>
                    <a:pt x="517" y="513"/>
                  </a:cubicBezTo>
                  <a:lnTo>
                    <a:pt x="517" y="513"/>
                  </a:lnTo>
                  <a:cubicBezTo>
                    <a:pt x="515" y="513"/>
                    <a:pt x="514" y="513"/>
                    <a:pt x="512" y="513"/>
                  </a:cubicBezTo>
                  <a:cubicBezTo>
                    <a:pt x="501" y="489"/>
                    <a:pt x="524" y="489"/>
                    <a:pt x="489" y="489"/>
                  </a:cubicBezTo>
                  <a:cubicBezTo>
                    <a:pt x="489" y="497"/>
                    <a:pt x="494" y="532"/>
                    <a:pt x="501" y="554"/>
                  </a:cubicBezTo>
                  <a:lnTo>
                    <a:pt x="501" y="554"/>
                  </a:lnTo>
                  <a:cubicBezTo>
                    <a:pt x="489" y="538"/>
                    <a:pt x="477" y="532"/>
                    <a:pt x="464" y="532"/>
                  </a:cubicBezTo>
                  <a:cubicBezTo>
                    <a:pt x="427" y="532"/>
                    <a:pt x="393" y="587"/>
                    <a:pt x="393" y="620"/>
                  </a:cubicBezTo>
                  <a:cubicBezTo>
                    <a:pt x="381" y="584"/>
                    <a:pt x="370" y="561"/>
                    <a:pt x="346" y="537"/>
                  </a:cubicBezTo>
                  <a:cubicBezTo>
                    <a:pt x="334" y="561"/>
                    <a:pt x="334" y="584"/>
                    <a:pt x="346" y="608"/>
                  </a:cubicBezTo>
                  <a:cubicBezTo>
                    <a:pt x="316" y="601"/>
                    <a:pt x="291" y="561"/>
                    <a:pt x="273" y="561"/>
                  </a:cubicBezTo>
                  <a:cubicBezTo>
                    <a:pt x="263" y="561"/>
                    <a:pt x="255" y="575"/>
                    <a:pt x="251" y="620"/>
                  </a:cubicBezTo>
                  <a:cubicBezTo>
                    <a:pt x="239" y="596"/>
                    <a:pt x="227" y="584"/>
                    <a:pt x="215" y="561"/>
                  </a:cubicBezTo>
                  <a:lnTo>
                    <a:pt x="215" y="561"/>
                  </a:lnTo>
                  <a:cubicBezTo>
                    <a:pt x="203" y="596"/>
                    <a:pt x="239" y="596"/>
                    <a:pt x="215" y="620"/>
                  </a:cubicBezTo>
                  <a:cubicBezTo>
                    <a:pt x="203" y="612"/>
                    <a:pt x="193" y="609"/>
                    <a:pt x="183" y="609"/>
                  </a:cubicBezTo>
                  <a:cubicBezTo>
                    <a:pt x="150" y="609"/>
                    <a:pt x="127" y="644"/>
                    <a:pt x="95" y="644"/>
                  </a:cubicBezTo>
                  <a:cubicBezTo>
                    <a:pt x="78" y="644"/>
                    <a:pt x="60" y="635"/>
                    <a:pt x="36" y="608"/>
                  </a:cubicBezTo>
                  <a:lnTo>
                    <a:pt x="36" y="608"/>
                  </a:lnTo>
                  <a:cubicBezTo>
                    <a:pt x="36" y="632"/>
                    <a:pt x="48" y="656"/>
                    <a:pt x="48" y="680"/>
                  </a:cubicBezTo>
                  <a:cubicBezTo>
                    <a:pt x="36" y="668"/>
                    <a:pt x="24" y="656"/>
                    <a:pt x="12" y="644"/>
                  </a:cubicBezTo>
                  <a:cubicBezTo>
                    <a:pt x="12" y="656"/>
                    <a:pt x="12" y="680"/>
                    <a:pt x="0" y="691"/>
                  </a:cubicBezTo>
                  <a:cubicBezTo>
                    <a:pt x="48" y="834"/>
                    <a:pt x="108" y="846"/>
                    <a:pt x="131" y="894"/>
                  </a:cubicBezTo>
                  <a:cubicBezTo>
                    <a:pt x="127" y="872"/>
                    <a:pt x="136" y="865"/>
                    <a:pt x="149" y="865"/>
                  </a:cubicBezTo>
                  <a:cubicBezTo>
                    <a:pt x="173" y="865"/>
                    <a:pt x="212" y="886"/>
                    <a:pt x="227" y="894"/>
                  </a:cubicBezTo>
                  <a:cubicBezTo>
                    <a:pt x="220" y="873"/>
                    <a:pt x="217" y="860"/>
                    <a:pt x="220" y="860"/>
                  </a:cubicBezTo>
                  <a:lnTo>
                    <a:pt x="220" y="860"/>
                  </a:lnTo>
                  <a:cubicBezTo>
                    <a:pt x="223" y="860"/>
                    <a:pt x="229" y="867"/>
                    <a:pt x="239" y="882"/>
                  </a:cubicBezTo>
                  <a:cubicBezTo>
                    <a:pt x="227" y="858"/>
                    <a:pt x="215" y="846"/>
                    <a:pt x="203" y="822"/>
                  </a:cubicBezTo>
                  <a:lnTo>
                    <a:pt x="203" y="822"/>
                  </a:lnTo>
                  <a:cubicBezTo>
                    <a:pt x="239" y="846"/>
                    <a:pt x="262" y="858"/>
                    <a:pt x="286" y="882"/>
                  </a:cubicBezTo>
                  <a:cubicBezTo>
                    <a:pt x="286" y="870"/>
                    <a:pt x="274" y="858"/>
                    <a:pt x="274" y="846"/>
                  </a:cubicBezTo>
                  <a:lnTo>
                    <a:pt x="274" y="846"/>
                  </a:lnTo>
                  <a:cubicBezTo>
                    <a:pt x="279" y="861"/>
                    <a:pt x="282" y="868"/>
                    <a:pt x="284" y="868"/>
                  </a:cubicBezTo>
                  <a:cubicBezTo>
                    <a:pt x="286" y="868"/>
                    <a:pt x="286" y="855"/>
                    <a:pt x="286" y="834"/>
                  </a:cubicBezTo>
                  <a:cubicBezTo>
                    <a:pt x="310" y="858"/>
                    <a:pt x="310" y="870"/>
                    <a:pt x="298" y="894"/>
                  </a:cubicBezTo>
                  <a:cubicBezTo>
                    <a:pt x="298" y="894"/>
                    <a:pt x="299" y="894"/>
                    <a:pt x="299" y="894"/>
                  </a:cubicBezTo>
                  <a:cubicBezTo>
                    <a:pt x="314" y="894"/>
                    <a:pt x="408" y="780"/>
                    <a:pt x="448" y="780"/>
                  </a:cubicBezTo>
                  <a:cubicBezTo>
                    <a:pt x="461" y="780"/>
                    <a:pt x="468" y="792"/>
                    <a:pt x="465" y="822"/>
                  </a:cubicBezTo>
                  <a:cubicBezTo>
                    <a:pt x="477" y="799"/>
                    <a:pt x="477" y="763"/>
                    <a:pt x="465" y="739"/>
                  </a:cubicBezTo>
                  <a:lnTo>
                    <a:pt x="465" y="739"/>
                  </a:lnTo>
                  <a:cubicBezTo>
                    <a:pt x="473" y="748"/>
                    <a:pt x="476" y="756"/>
                    <a:pt x="481" y="756"/>
                  </a:cubicBezTo>
                  <a:cubicBezTo>
                    <a:pt x="483" y="756"/>
                    <a:pt x="485" y="754"/>
                    <a:pt x="489" y="751"/>
                  </a:cubicBezTo>
                  <a:cubicBezTo>
                    <a:pt x="489" y="777"/>
                    <a:pt x="498" y="783"/>
                    <a:pt x="509" y="783"/>
                  </a:cubicBezTo>
                  <a:cubicBezTo>
                    <a:pt x="517" y="783"/>
                    <a:pt x="527" y="779"/>
                    <a:pt x="535" y="779"/>
                  </a:cubicBezTo>
                  <a:cubicBezTo>
                    <a:pt x="541" y="779"/>
                    <a:pt x="545" y="781"/>
                    <a:pt x="548" y="787"/>
                  </a:cubicBezTo>
                  <a:cubicBezTo>
                    <a:pt x="537" y="764"/>
                    <a:pt x="505" y="690"/>
                    <a:pt x="530" y="690"/>
                  </a:cubicBezTo>
                  <a:cubicBezTo>
                    <a:pt x="532" y="690"/>
                    <a:pt x="534" y="691"/>
                    <a:pt x="536" y="691"/>
                  </a:cubicBezTo>
                  <a:cubicBezTo>
                    <a:pt x="512" y="691"/>
                    <a:pt x="608" y="775"/>
                    <a:pt x="584" y="775"/>
                  </a:cubicBezTo>
                  <a:lnTo>
                    <a:pt x="608" y="775"/>
                  </a:lnTo>
                  <a:cubicBezTo>
                    <a:pt x="608" y="764"/>
                    <a:pt x="608" y="679"/>
                    <a:pt x="618" y="679"/>
                  </a:cubicBezTo>
                  <a:cubicBezTo>
                    <a:pt x="618" y="679"/>
                    <a:pt x="619" y="679"/>
                    <a:pt x="620" y="680"/>
                  </a:cubicBezTo>
                  <a:cubicBezTo>
                    <a:pt x="632" y="727"/>
                    <a:pt x="620" y="727"/>
                    <a:pt x="620" y="787"/>
                  </a:cubicBezTo>
                  <a:cubicBezTo>
                    <a:pt x="625" y="782"/>
                    <a:pt x="627" y="779"/>
                    <a:pt x="629" y="779"/>
                  </a:cubicBezTo>
                  <a:cubicBezTo>
                    <a:pt x="629" y="779"/>
                    <a:pt x="629" y="779"/>
                    <a:pt x="629" y="779"/>
                  </a:cubicBezTo>
                  <a:lnTo>
                    <a:pt x="629" y="779"/>
                  </a:lnTo>
                  <a:cubicBezTo>
                    <a:pt x="628" y="762"/>
                    <a:pt x="630" y="757"/>
                    <a:pt x="633" y="757"/>
                  </a:cubicBezTo>
                  <a:cubicBezTo>
                    <a:pt x="637" y="757"/>
                    <a:pt x="643" y="765"/>
                    <a:pt x="648" y="765"/>
                  </a:cubicBezTo>
                  <a:cubicBezTo>
                    <a:pt x="652" y="765"/>
                    <a:pt x="655" y="760"/>
                    <a:pt x="655" y="739"/>
                  </a:cubicBezTo>
                  <a:cubicBezTo>
                    <a:pt x="662" y="765"/>
                    <a:pt x="665" y="776"/>
                    <a:pt x="666" y="776"/>
                  </a:cubicBezTo>
                  <a:cubicBezTo>
                    <a:pt x="667" y="776"/>
                    <a:pt x="667" y="768"/>
                    <a:pt x="667" y="751"/>
                  </a:cubicBezTo>
                  <a:cubicBezTo>
                    <a:pt x="667" y="763"/>
                    <a:pt x="667" y="787"/>
                    <a:pt x="679" y="799"/>
                  </a:cubicBezTo>
                  <a:cubicBezTo>
                    <a:pt x="685" y="793"/>
                    <a:pt x="691" y="790"/>
                    <a:pt x="697" y="790"/>
                  </a:cubicBezTo>
                  <a:cubicBezTo>
                    <a:pt x="699" y="790"/>
                    <a:pt x="701" y="790"/>
                    <a:pt x="702" y="791"/>
                  </a:cubicBezTo>
                  <a:lnTo>
                    <a:pt x="702" y="791"/>
                  </a:lnTo>
                  <a:cubicBezTo>
                    <a:pt x="687" y="778"/>
                    <a:pt x="679" y="758"/>
                    <a:pt x="679" y="739"/>
                  </a:cubicBezTo>
                  <a:cubicBezTo>
                    <a:pt x="681" y="734"/>
                    <a:pt x="683" y="732"/>
                    <a:pt x="686" y="732"/>
                  </a:cubicBezTo>
                  <a:cubicBezTo>
                    <a:pt x="700" y="732"/>
                    <a:pt x="725" y="800"/>
                    <a:pt x="737" y="800"/>
                  </a:cubicBezTo>
                  <a:cubicBezTo>
                    <a:pt x="737" y="800"/>
                    <a:pt x="738" y="799"/>
                    <a:pt x="739" y="799"/>
                  </a:cubicBezTo>
                  <a:cubicBezTo>
                    <a:pt x="727" y="775"/>
                    <a:pt x="721" y="763"/>
                    <a:pt x="722" y="763"/>
                  </a:cubicBezTo>
                  <a:lnTo>
                    <a:pt x="722" y="763"/>
                  </a:lnTo>
                  <a:cubicBezTo>
                    <a:pt x="724" y="763"/>
                    <a:pt x="733" y="775"/>
                    <a:pt x="751" y="799"/>
                  </a:cubicBezTo>
                  <a:cubicBezTo>
                    <a:pt x="762" y="799"/>
                    <a:pt x="751" y="715"/>
                    <a:pt x="751" y="703"/>
                  </a:cubicBezTo>
                  <a:lnTo>
                    <a:pt x="751" y="703"/>
                  </a:lnTo>
                  <a:cubicBezTo>
                    <a:pt x="766" y="726"/>
                    <a:pt x="774" y="733"/>
                    <a:pt x="777" y="733"/>
                  </a:cubicBezTo>
                  <a:cubicBezTo>
                    <a:pt x="783" y="733"/>
                    <a:pt x="763" y="688"/>
                    <a:pt x="770" y="688"/>
                  </a:cubicBezTo>
                  <a:lnTo>
                    <a:pt x="770" y="688"/>
                  </a:lnTo>
                  <a:cubicBezTo>
                    <a:pt x="771" y="688"/>
                    <a:pt x="772" y="689"/>
                    <a:pt x="774" y="691"/>
                  </a:cubicBezTo>
                  <a:cubicBezTo>
                    <a:pt x="786" y="703"/>
                    <a:pt x="786" y="739"/>
                    <a:pt x="798" y="763"/>
                  </a:cubicBezTo>
                  <a:cubicBezTo>
                    <a:pt x="818" y="756"/>
                    <a:pt x="827" y="743"/>
                    <a:pt x="827" y="726"/>
                  </a:cubicBezTo>
                  <a:lnTo>
                    <a:pt x="827" y="726"/>
                  </a:lnTo>
                  <a:cubicBezTo>
                    <a:pt x="832" y="746"/>
                    <a:pt x="838" y="764"/>
                    <a:pt x="843" y="764"/>
                  </a:cubicBezTo>
                  <a:cubicBezTo>
                    <a:pt x="844" y="764"/>
                    <a:pt x="845" y="764"/>
                    <a:pt x="846" y="763"/>
                  </a:cubicBezTo>
                  <a:cubicBezTo>
                    <a:pt x="858" y="751"/>
                    <a:pt x="846" y="715"/>
                    <a:pt x="858" y="691"/>
                  </a:cubicBezTo>
                  <a:cubicBezTo>
                    <a:pt x="870" y="715"/>
                    <a:pt x="893" y="703"/>
                    <a:pt x="882" y="775"/>
                  </a:cubicBezTo>
                  <a:cubicBezTo>
                    <a:pt x="893" y="775"/>
                    <a:pt x="917" y="763"/>
                    <a:pt x="941" y="763"/>
                  </a:cubicBezTo>
                  <a:lnTo>
                    <a:pt x="941" y="775"/>
                  </a:lnTo>
                  <a:cubicBezTo>
                    <a:pt x="953" y="775"/>
                    <a:pt x="953" y="763"/>
                    <a:pt x="941" y="763"/>
                  </a:cubicBezTo>
                  <a:lnTo>
                    <a:pt x="1001" y="763"/>
                  </a:lnTo>
                  <a:cubicBezTo>
                    <a:pt x="1001" y="727"/>
                    <a:pt x="989" y="703"/>
                    <a:pt x="989" y="680"/>
                  </a:cubicBezTo>
                  <a:lnTo>
                    <a:pt x="989" y="680"/>
                  </a:lnTo>
                  <a:cubicBezTo>
                    <a:pt x="1002" y="686"/>
                    <a:pt x="1008" y="693"/>
                    <a:pt x="1012" y="701"/>
                  </a:cubicBezTo>
                  <a:lnTo>
                    <a:pt x="1012" y="701"/>
                  </a:lnTo>
                  <a:cubicBezTo>
                    <a:pt x="1010" y="685"/>
                    <a:pt x="1023" y="680"/>
                    <a:pt x="1048" y="680"/>
                  </a:cubicBezTo>
                  <a:cubicBezTo>
                    <a:pt x="1036" y="703"/>
                    <a:pt x="1036" y="763"/>
                    <a:pt x="1060" y="787"/>
                  </a:cubicBezTo>
                  <a:cubicBezTo>
                    <a:pt x="1036" y="715"/>
                    <a:pt x="1084" y="751"/>
                    <a:pt x="1072" y="668"/>
                  </a:cubicBezTo>
                  <a:lnTo>
                    <a:pt x="1072" y="668"/>
                  </a:lnTo>
                  <a:cubicBezTo>
                    <a:pt x="1084" y="680"/>
                    <a:pt x="1084" y="691"/>
                    <a:pt x="1084" y="691"/>
                  </a:cubicBezTo>
                  <a:cubicBezTo>
                    <a:pt x="1086" y="697"/>
                    <a:pt x="1087" y="699"/>
                    <a:pt x="1088" y="699"/>
                  </a:cubicBezTo>
                  <a:cubicBezTo>
                    <a:pt x="1093" y="699"/>
                    <a:pt x="1086" y="632"/>
                    <a:pt x="1096" y="632"/>
                  </a:cubicBezTo>
                  <a:cubicBezTo>
                    <a:pt x="1106" y="642"/>
                    <a:pt x="1113" y="649"/>
                    <a:pt x="1119" y="649"/>
                  </a:cubicBezTo>
                  <a:cubicBezTo>
                    <a:pt x="1127" y="649"/>
                    <a:pt x="1132" y="633"/>
                    <a:pt x="1132" y="584"/>
                  </a:cubicBezTo>
                  <a:cubicBezTo>
                    <a:pt x="1138" y="602"/>
                    <a:pt x="1141" y="611"/>
                    <a:pt x="1142" y="611"/>
                  </a:cubicBezTo>
                  <a:cubicBezTo>
                    <a:pt x="1143" y="611"/>
                    <a:pt x="1143" y="602"/>
                    <a:pt x="1143" y="584"/>
                  </a:cubicBezTo>
                  <a:cubicBezTo>
                    <a:pt x="1191" y="680"/>
                    <a:pt x="1155" y="632"/>
                    <a:pt x="1227" y="727"/>
                  </a:cubicBezTo>
                  <a:cubicBezTo>
                    <a:pt x="1203" y="680"/>
                    <a:pt x="1191" y="656"/>
                    <a:pt x="1191" y="620"/>
                  </a:cubicBezTo>
                  <a:lnTo>
                    <a:pt x="1191" y="620"/>
                  </a:lnTo>
                  <a:cubicBezTo>
                    <a:pt x="1199" y="635"/>
                    <a:pt x="1211" y="673"/>
                    <a:pt x="1219" y="673"/>
                  </a:cubicBezTo>
                  <a:cubicBezTo>
                    <a:pt x="1224" y="673"/>
                    <a:pt x="1227" y="660"/>
                    <a:pt x="1227" y="620"/>
                  </a:cubicBezTo>
                  <a:lnTo>
                    <a:pt x="1286" y="620"/>
                  </a:lnTo>
                  <a:cubicBezTo>
                    <a:pt x="1286" y="599"/>
                    <a:pt x="1286" y="587"/>
                    <a:pt x="1287" y="583"/>
                  </a:cubicBezTo>
                  <a:lnTo>
                    <a:pt x="1287" y="583"/>
                  </a:lnTo>
                  <a:cubicBezTo>
                    <a:pt x="1290" y="587"/>
                    <a:pt x="1294" y="592"/>
                    <a:pt x="1298" y="596"/>
                  </a:cubicBezTo>
                  <a:cubicBezTo>
                    <a:pt x="1293" y="586"/>
                    <a:pt x="1290" y="581"/>
                    <a:pt x="1289" y="581"/>
                  </a:cubicBezTo>
                  <a:cubicBezTo>
                    <a:pt x="1288" y="581"/>
                    <a:pt x="1288" y="581"/>
                    <a:pt x="1287" y="583"/>
                  </a:cubicBezTo>
                  <a:lnTo>
                    <a:pt x="1287" y="583"/>
                  </a:lnTo>
                  <a:cubicBezTo>
                    <a:pt x="1275" y="564"/>
                    <a:pt x="1279" y="546"/>
                    <a:pt x="1298" y="537"/>
                  </a:cubicBezTo>
                  <a:cubicBezTo>
                    <a:pt x="1310" y="551"/>
                    <a:pt x="1317" y="556"/>
                    <a:pt x="1321" y="556"/>
                  </a:cubicBezTo>
                  <a:cubicBezTo>
                    <a:pt x="1327" y="556"/>
                    <a:pt x="1326" y="543"/>
                    <a:pt x="1328" y="543"/>
                  </a:cubicBezTo>
                  <a:cubicBezTo>
                    <a:pt x="1330" y="543"/>
                    <a:pt x="1334" y="552"/>
                    <a:pt x="1346" y="584"/>
                  </a:cubicBezTo>
                  <a:cubicBezTo>
                    <a:pt x="1353" y="541"/>
                    <a:pt x="1352" y="533"/>
                    <a:pt x="1354" y="533"/>
                  </a:cubicBezTo>
                  <a:cubicBezTo>
                    <a:pt x="1356" y="533"/>
                    <a:pt x="1360" y="537"/>
                    <a:pt x="1370" y="537"/>
                  </a:cubicBezTo>
                  <a:cubicBezTo>
                    <a:pt x="1346" y="489"/>
                    <a:pt x="1358" y="406"/>
                    <a:pt x="1346" y="358"/>
                  </a:cubicBezTo>
                  <a:lnTo>
                    <a:pt x="1346" y="358"/>
                  </a:lnTo>
                  <a:cubicBezTo>
                    <a:pt x="1358" y="382"/>
                    <a:pt x="1370" y="430"/>
                    <a:pt x="1370" y="453"/>
                  </a:cubicBezTo>
                  <a:cubicBezTo>
                    <a:pt x="1361" y="436"/>
                    <a:pt x="1355" y="426"/>
                    <a:pt x="1354" y="426"/>
                  </a:cubicBezTo>
                  <a:lnTo>
                    <a:pt x="1354" y="426"/>
                  </a:lnTo>
                  <a:cubicBezTo>
                    <a:pt x="1351" y="426"/>
                    <a:pt x="1359" y="453"/>
                    <a:pt x="1382" y="513"/>
                  </a:cubicBezTo>
                  <a:cubicBezTo>
                    <a:pt x="1379" y="510"/>
                    <a:pt x="1377" y="508"/>
                    <a:pt x="1377" y="508"/>
                  </a:cubicBezTo>
                  <a:lnTo>
                    <a:pt x="1377" y="508"/>
                  </a:lnTo>
                  <a:cubicBezTo>
                    <a:pt x="1376" y="508"/>
                    <a:pt x="1388" y="522"/>
                    <a:pt x="1405" y="549"/>
                  </a:cubicBezTo>
                  <a:cubicBezTo>
                    <a:pt x="1400" y="538"/>
                    <a:pt x="1397" y="532"/>
                    <a:pt x="1399" y="532"/>
                  </a:cubicBezTo>
                  <a:lnTo>
                    <a:pt x="1399" y="532"/>
                  </a:lnTo>
                  <a:cubicBezTo>
                    <a:pt x="1401" y="532"/>
                    <a:pt x="1410" y="541"/>
                    <a:pt x="1429" y="561"/>
                  </a:cubicBezTo>
                  <a:cubicBezTo>
                    <a:pt x="1417" y="501"/>
                    <a:pt x="1429" y="453"/>
                    <a:pt x="1441" y="394"/>
                  </a:cubicBezTo>
                  <a:cubicBezTo>
                    <a:pt x="1453" y="561"/>
                    <a:pt x="1441" y="453"/>
                    <a:pt x="1453" y="549"/>
                  </a:cubicBezTo>
                  <a:cubicBezTo>
                    <a:pt x="1453" y="537"/>
                    <a:pt x="1453" y="525"/>
                    <a:pt x="1465" y="501"/>
                  </a:cubicBezTo>
                  <a:cubicBezTo>
                    <a:pt x="1465" y="525"/>
                    <a:pt x="1465" y="537"/>
                    <a:pt x="1489" y="537"/>
                  </a:cubicBezTo>
                  <a:cubicBezTo>
                    <a:pt x="1465" y="513"/>
                    <a:pt x="1465" y="489"/>
                    <a:pt x="1489" y="465"/>
                  </a:cubicBezTo>
                  <a:lnTo>
                    <a:pt x="1489" y="465"/>
                  </a:lnTo>
                  <a:cubicBezTo>
                    <a:pt x="1477" y="501"/>
                    <a:pt x="1477" y="513"/>
                    <a:pt x="1501" y="513"/>
                  </a:cubicBezTo>
                  <a:cubicBezTo>
                    <a:pt x="1489" y="489"/>
                    <a:pt x="1489" y="477"/>
                    <a:pt x="1513" y="465"/>
                  </a:cubicBezTo>
                  <a:cubicBezTo>
                    <a:pt x="1513" y="465"/>
                    <a:pt x="1537" y="487"/>
                    <a:pt x="1556" y="487"/>
                  </a:cubicBezTo>
                  <a:cubicBezTo>
                    <a:pt x="1568" y="487"/>
                    <a:pt x="1578" y="477"/>
                    <a:pt x="1576" y="446"/>
                  </a:cubicBezTo>
                  <a:lnTo>
                    <a:pt x="1576" y="446"/>
                  </a:lnTo>
                  <a:cubicBezTo>
                    <a:pt x="1577" y="448"/>
                    <a:pt x="1577" y="450"/>
                    <a:pt x="1577" y="452"/>
                  </a:cubicBezTo>
                  <a:lnTo>
                    <a:pt x="1577" y="452"/>
                  </a:lnTo>
                  <a:cubicBezTo>
                    <a:pt x="1571" y="397"/>
                    <a:pt x="1569" y="342"/>
                    <a:pt x="1560" y="287"/>
                  </a:cubicBezTo>
                  <a:lnTo>
                    <a:pt x="1560" y="287"/>
                  </a:lnTo>
                  <a:cubicBezTo>
                    <a:pt x="1584" y="358"/>
                    <a:pt x="1608" y="418"/>
                    <a:pt x="1608" y="489"/>
                  </a:cubicBezTo>
                  <a:cubicBezTo>
                    <a:pt x="1612" y="494"/>
                    <a:pt x="1616" y="496"/>
                    <a:pt x="1618" y="496"/>
                  </a:cubicBezTo>
                  <a:cubicBezTo>
                    <a:pt x="1635" y="496"/>
                    <a:pt x="1608" y="406"/>
                    <a:pt x="1608" y="406"/>
                  </a:cubicBezTo>
                  <a:lnTo>
                    <a:pt x="1608" y="406"/>
                  </a:lnTo>
                  <a:cubicBezTo>
                    <a:pt x="1620" y="430"/>
                    <a:pt x="1632" y="453"/>
                    <a:pt x="1655" y="477"/>
                  </a:cubicBezTo>
                  <a:cubicBezTo>
                    <a:pt x="1632" y="453"/>
                    <a:pt x="1632" y="418"/>
                    <a:pt x="1632" y="394"/>
                  </a:cubicBezTo>
                  <a:lnTo>
                    <a:pt x="1632" y="394"/>
                  </a:lnTo>
                  <a:cubicBezTo>
                    <a:pt x="1644" y="418"/>
                    <a:pt x="1644" y="441"/>
                    <a:pt x="1655" y="477"/>
                  </a:cubicBezTo>
                  <a:cubicBezTo>
                    <a:pt x="1658" y="489"/>
                    <a:pt x="1661" y="495"/>
                    <a:pt x="1665" y="495"/>
                  </a:cubicBezTo>
                  <a:cubicBezTo>
                    <a:pt x="1681" y="495"/>
                    <a:pt x="1703" y="417"/>
                    <a:pt x="1703" y="370"/>
                  </a:cubicBezTo>
                  <a:cubicBezTo>
                    <a:pt x="1715" y="394"/>
                    <a:pt x="1715" y="418"/>
                    <a:pt x="1727" y="441"/>
                  </a:cubicBezTo>
                  <a:cubicBezTo>
                    <a:pt x="1715" y="370"/>
                    <a:pt x="1703" y="287"/>
                    <a:pt x="1703" y="215"/>
                  </a:cubicBezTo>
                  <a:lnTo>
                    <a:pt x="1703" y="215"/>
                  </a:lnTo>
                  <a:cubicBezTo>
                    <a:pt x="1708" y="226"/>
                    <a:pt x="1711" y="232"/>
                    <a:pt x="1713" y="232"/>
                  </a:cubicBezTo>
                  <a:cubicBezTo>
                    <a:pt x="1715" y="232"/>
                    <a:pt x="1715" y="223"/>
                    <a:pt x="1715" y="203"/>
                  </a:cubicBezTo>
                  <a:cubicBezTo>
                    <a:pt x="1735" y="291"/>
                    <a:pt x="1738" y="371"/>
                    <a:pt x="1758" y="436"/>
                  </a:cubicBezTo>
                  <a:lnTo>
                    <a:pt x="1758" y="436"/>
                  </a:lnTo>
                  <a:cubicBezTo>
                    <a:pt x="1754" y="409"/>
                    <a:pt x="1759" y="377"/>
                    <a:pt x="1775" y="346"/>
                  </a:cubicBezTo>
                  <a:cubicBezTo>
                    <a:pt x="1786" y="382"/>
                    <a:pt x="1786" y="418"/>
                    <a:pt x="1798" y="453"/>
                  </a:cubicBezTo>
                  <a:cubicBezTo>
                    <a:pt x="1798" y="446"/>
                    <a:pt x="1817" y="429"/>
                    <a:pt x="1834" y="429"/>
                  </a:cubicBezTo>
                  <a:cubicBezTo>
                    <a:pt x="1840" y="429"/>
                    <a:pt x="1847" y="432"/>
                    <a:pt x="1852" y="439"/>
                  </a:cubicBezTo>
                  <a:lnTo>
                    <a:pt x="1852" y="439"/>
                  </a:lnTo>
                  <a:cubicBezTo>
                    <a:pt x="1819" y="361"/>
                    <a:pt x="1797" y="281"/>
                    <a:pt x="1775" y="191"/>
                  </a:cubicBezTo>
                  <a:lnTo>
                    <a:pt x="1775" y="191"/>
                  </a:lnTo>
                  <a:cubicBezTo>
                    <a:pt x="1834" y="275"/>
                    <a:pt x="1810" y="299"/>
                    <a:pt x="1858" y="406"/>
                  </a:cubicBezTo>
                  <a:cubicBezTo>
                    <a:pt x="1858" y="382"/>
                    <a:pt x="1858" y="370"/>
                    <a:pt x="1859" y="370"/>
                  </a:cubicBezTo>
                  <a:cubicBezTo>
                    <a:pt x="1861" y="370"/>
                    <a:pt x="1864" y="382"/>
                    <a:pt x="1870" y="406"/>
                  </a:cubicBezTo>
                  <a:cubicBezTo>
                    <a:pt x="1870" y="370"/>
                    <a:pt x="1858" y="287"/>
                    <a:pt x="1882" y="239"/>
                  </a:cubicBezTo>
                  <a:cubicBezTo>
                    <a:pt x="1894" y="310"/>
                    <a:pt x="1953" y="299"/>
                    <a:pt x="1977" y="358"/>
                  </a:cubicBezTo>
                  <a:cubicBezTo>
                    <a:pt x="1965" y="287"/>
                    <a:pt x="1917" y="263"/>
                    <a:pt x="1953" y="156"/>
                  </a:cubicBezTo>
                  <a:lnTo>
                    <a:pt x="1953" y="156"/>
                  </a:lnTo>
                  <a:cubicBezTo>
                    <a:pt x="1965" y="156"/>
                    <a:pt x="1977" y="168"/>
                    <a:pt x="1977" y="180"/>
                  </a:cubicBezTo>
                  <a:cubicBezTo>
                    <a:pt x="1977" y="156"/>
                    <a:pt x="1989" y="132"/>
                    <a:pt x="2001" y="108"/>
                  </a:cubicBezTo>
                  <a:cubicBezTo>
                    <a:pt x="2060" y="203"/>
                    <a:pt x="2072" y="239"/>
                    <a:pt x="2072" y="239"/>
                  </a:cubicBezTo>
                  <a:lnTo>
                    <a:pt x="2084" y="239"/>
                  </a:lnTo>
                  <a:cubicBezTo>
                    <a:pt x="2084" y="239"/>
                    <a:pt x="2064" y="106"/>
                    <a:pt x="2080" y="106"/>
                  </a:cubicBezTo>
                  <a:lnTo>
                    <a:pt x="2080" y="106"/>
                  </a:lnTo>
                  <a:cubicBezTo>
                    <a:pt x="2081" y="106"/>
                    <a:pt x="2082" y="106"/>
                    <a:pt x="2084" y="108"/>
                  </a:cubicBezTo>
                  <a:cubicBezTo>
                    <a:pt x="2084" y="120"/>
                    <a:pt x="2084" y="132"/>
                    <a:pt x="2084" y="144"/>
                  </a:cubicBezTo>
                  <a:cubicBezTo>
                    <a:pt x="2084" y="144"/>
                    <a:pt x="2084" y="145"/>
                    <a:pt x="2084" y="145"/>
                  </a:cubicBezTo>
                  <a:cubicBezTo>
                    <a:pt x="2087" y="145"/>
                    <a:pt x="2108" y="48"/>
                    <a:pt x="2108" y="37"/>
                  </a:cubicBezTo>
                  <a:cubicBezTo>
                    <a:pt x="2096" y="25"/>
                    <a:pt x="2096" y="25"/>
                    <a:pt x="2096" y="25"/>
                  </a:cubicBezTo>
                  <a:cubicBezTo>
                    <a:pt x="2093" y="19"/>
                    <a:pt x="2091" y="17"/>
                    <a:pt x="2088" y="17"/>
                  </a:cubicBezTo>
                  <a:cubicBezTo>
                    <a:pt x="2080" y="17"/>
                    <a:pt x="2075" y="45"/>
                    <a:pt x="2084" y="72"/>
                  </a:cubicBezTo>
                  <a:cubicBezTo>
                    <a:pt x="2072" y="49"/>
                    <a:pt x="2060" y="25"/>
                    <a:pt x="2036"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674" name="Google Shape;5193;p60">
              <a:extLst>
                <a:ext uri="{FF2B5EF4-FFF2-40B4-BE49-F238E27FC236}">
                  <a16:creationId xmlns:a16="http://schemas.microsoft.com/office/drawing/2014/main" id="{4413DD87-C345-208F-A9D3-C453622F60CF}"/>
                </a:ext>
              </a:extLst>
            </p:cNvPr>
            <p:cNvSpPr/>
            <p:nvPr/>
          </p:nvSpPr>
          <p:spPr>
            <a:xfrm>
              <a:off x="6176950" y="2574850"/>
              <a:ext cx="325" cy="2100"/>
            </a:xfrm>
            <a:custGeom>
              <a:avLst/>
              <a:gdLst/>
              <a:ahLst/>
              <a:cxnLst/>
              <a:rect l="l" t="t" r="r" b="b"/>
              <a:pathLst>
                <a:path w="13" h="84" extrusionOk="0">
                  <a:moveTo>
                    <a:pt x="12" y="1"/>
                  </a:moveTo>
                  <a:cubicBezTo>
                    <a:pt x="12" y="12"/>
                    <a:pt x="1" y="36"/>
                    <a:pt x="1" y="48"/>
                  </a:cubicBezTo>
                  <a:cubicBezTo>
                    <a:pt x="1" y="60"/>
                    <a:pt x="12" y="84"/>
                    <a:pt x="12" y="84"/>
                  </a:cubicBezTo>
                  <a:cubicBezTo>
                    <a:pt x="12" y="60"/>
                    <a:pt x="12" y="24"/>
                    <a:pt x="12"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675" name="Google Shape;5194;p60">
              <a:extLst>
                <a:ext uri="{FF2B5EF4-FFF2-40B4-BE49-F238E27FC236}">
                  <a16:creationId xmlns:a16="http://schemas.microsoft.com/office/drawing/2014/main" id="{0974DD83-5568-D9B4-466E-B93C68D0491A}"/>
                </a:ext>
              </a:extLst>
            </p:cNvPr>
            <p:cNvSpPr/>
            <p:nvPr/>
          </p:nvSpPr>
          <p:spPr>
            <a:xfrm>
              <a:off x="6145400" y="2576625"/>
              <a:ext cx="25" cy="325"/>
            </a:xfrm>
            <a:custGeom>
              <a:avLst/>
              <a:gdLst/>
              <a:ahLst/>
              <a:cxnLst/>
              <a:rect l="l" t="t" r="r" b="b"/>
              <a:pathLst>
                <a:path w="1" h="13" extrusionOk="0">
                  <a:moveTo>
                    <a:pt x="0" y="13"/>
                  </a:moveTo>
                  <a:lnTo>
                    <a:pt x="0" y="1"/>
                  </a:lnTo>
                  <a:cubicBezTo>
                    <a:pt x="0" y="1"/>
                    <a:pt x="0" y="1"/>
                    <a:pt x="0" y="13"/>
                  </a:cubicBezTo>
                  <a:cubicBezTo>
                    <a:pt x="0" y="13"/>
                    <a:pt x="0" y="13"/>
                    <a:pt x="0" y="13"/>
                  </a:cubicBezTo>
                  <a:cubicBezTo>
                    <a:pt x="0" y="13"/>
                    <a:pt x="0" y="13"/>
                    <a:pt x="0" y="13"/>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676" name="Google Shape;5195;p60">
              <a:extLst>
                <a:ext uri="{FF2B5EF4-FFF2-40B4-BE49-F238E27FC236}">
                  <a16:creationId xmlns:a16="http://schemas.microsoft.com/office/drawing/2014/main" id="{12870F79-AC3C-60B1-A3F2-9969BBDFE30C}"/>
                </a:ext>
              </a:extLst>
            </p:cNvPr>
            <p:cNvSpPr/>
            <p:nvPr/>
          </p:nvSpPr>
          <p:spPr>
            <a:xfrm>
              <a:off x="6176950" y="2576050"/>
              <a:ext cx="25" cy="325"/>
            </a:xfrm>
            <a:custGeom>
              <a:avLst/>
              <a:gdLst/>
              <a:ahLst/>
              <a:cxnLst/>
              <a:rect l="l" t="t" r="r" b="b"/>
              <a:pathLst>
                <a:path w="1" h="13" extrusionOk="0">
                  <a:moveTo>
                    <a:pt x="1" y="0"/>
                  </a:moveTo>
                  <a:lnTo>
                    <a:pt x="1" y="0"/>
                  </a:lnTo>
                  <a:lnTo>
                    <a:pt x="1" y="12"/>
                  </a:ln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677" name="Google Shape;5196;p60">
              <a:extLst>
                <a:ext uri="{FF2B5EF4-FFF2-40B4-BE49-F238E27FC236}">
                  <a16:creationId xmlns:a16="http://schemas.microsoft.com/office/drawing/2014/main" id="{B9F251C6-5ABE-A638-51E5-A7534F49B945}"/>
                </a:ext>
              </a:extLst>
            </p:cNvPr>
            <p:cNvSpPr/>
            <p:nvPr/>
          </p:nvSpPr>
          <p:spPr>
            <a:xfrm>
              <a:off x="6184150" y="2563950"/>
              <a:ext cx="275" cy="500"/>
            </a:xfrm>
            <a:custGeom>
              <a:avLst/>
              <a:gdLst/>
              <a:ahLst/>
              <a:cxnLst/>
              <a:rect l="l" t="t" r="r" b="b"/>
              <a:pathLst>
                <a:path w="11" h="20" extrusionOk="0">
                  <a:moveTo>
                    <a:pt x="2" y="1"/>
                  </a:moveTo>
                  <a:lnTo>
                    <a:pt x="2" y="1"/>
                  </a:lnTo>
                  <a:cubicBezTo>
                    <a:pt x="0" y="1"/>
                    <a:pt x="3" y="13"/>
                    <a:pt x="10" y="20"/>
                  </a:cubicBezTo>
                  <a:cubicBezTo>
                    <a:pt x="5" y="6"/>
                    <a:pt x="3" y="1"/>
                    <a:pt x="2"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678" name="Google Shape;5197;p60">
              <a:extLst>
                <a:ext uri="{FF2B5EF4-FFF2-40B4-BE49-F238E27FC236}">
                  <a16:creationId xmlns:a16="http://schemas.microsoft.com/office/drawing/2014/main" id="{8E9F3B85-48E1-C32B-6A1E-CC31C2700C93}"/>
                </a:ext>
              </a:extLst>
            </p:cNvPr>
            <p:cNvSpPr/>
            <p:nvPr/>
          </p:nvSpPr>
          <p:spPr>
            <a:xfrm>
              <a:off x="6187475" y="2568200"/>
              <a:ext cx="225" cy="425"/>
            </a:xfrm>
            <a:custGeom>
              <a:avLst/>
              <a:gdLst/>
              <a:ahLst/>
              <a:cxnLst/>
              <a:rect l="l" t="t" r="r" b="b"/>
              <a:pathLst>
                <a:path w="9" h="17" extrusionOk="0">
                  <a:moveTo>
                    <a:pt x="5" y="1"/>
                  </a:moveTo>
                  <a:lnTo>
                    <a:pt x="5" y="1"/>
                  </a:lnTo>
                  <a:cubicBezTo>
                    <a:pt x="3" y="1"/>
                    <a:pt x="0" y="17"/>
                    <a:pt x="8" y="17"/>
                  </a:cubicBezTo>
                  <a:cubicBezTo>
                    <a:pt x="8" y="5"/>
                    <a:pt x="7" y="1"/>
                    <a:pt x="5"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679" name="Google Shape;5198;p60">
              <a:extLst>
                <a:ext uri="{FF2B5EF4-FFF2-40B4-BE49-F238E27FC236}">
                  <a16:creationId xmlns:a16="http://schemas.microsoft.com/office/drawing/2014/main" id="{D5A4570C-0EC0-9325-7811-E32801C8D374}"/>
                </a:ext>
              </a:extLst>
            </p:cNvPr>
            <p:cNvSpPr/>
            <p:nvPr/>
          </p:nvSpPr>
          <p:spPr>
            <a:xfrm>
              <a:off x="6184700" y="2565625"/>
              <a:ext cx="900" cy="1500"/>
            </a:xfrm>
            <a:custGeom>
              <a:avLst/>
              <a:gdLst/>
              <a:ahLst/>
              <a:cxnLst/>
              <a:rect l="l" t="t" r="r" b="b"/>
              <a:pathLst>
                <a:path w="36" h="60" extrusionOk="0">
                  <a:moveTo>
                    <a:pt x="36" y="60"/>
                  </a:moveTo>
                  <a:cubicBezTo>
                    <a:pt x="0" y="0"/>
                    <a:pt x="36" y="60"/>
                    <a:pt x="36" y="6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680" name="Google Shape;5199;p60">
              <a:extLst>
                <a:ext uri="{FF2B5EF4-FFF2-40B4-BE49-F238E27FC236}">
                  <a16:creationId xmlns:a16="http://schemas.microsoft.com/office/drawing/2014/main" id="{3E653FA8-1F99-3C66-9731-990108597543}"/>
                </a:ext>
              </a:extLst>
            </p:cNvPr>
            <p:cNvSpPr/>
            <p:nvPr/>
          </p:nvSpPr>
          <p:spPr>
            <a:xfrm>
              <a:off x="6185575" y="2566700"/>
              <a:ext cx="325" cy="425"/>
            </a:xfrm>
            <a:custGeom>
              <a:avLst/>
              <a:gdLst/>
              <a:ahLst/>
              <a:cxnLst/>
              <a:rect l="l" t="t" r="r" b="b"/>
              <a:pathLst>
                <a:path w="13" h="17" extrusionOk="0">
                  <a:moveTo>
                    <a:pt x="12" y="0"/>
                  </a:moveTo>
                  <a:cubicBezTo>
                    <a:pt x="12" y="0"/>
                    <a:pt x="9" y="9"/>
                    <a:pt x="1" y="17"/>
                  </a:cubicBezTo>
                  <a:cubicBezTo>
                    <a:pt x="13" y="5"/>
                    <a:pt x="13" y="5"/>
                    <a:pt x="13" y="5"/>
                  </a:cubicBezTo>
                  <a:cubicBezTo>
                    <a:pt x="13" y="2"/>
                    <a:pt x="13" y="0"/>
                    <a:pt x="12"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681" name="Google Shape;5200;p60">
              <a:extLst>
                <a:ext uri="{FF2B5EF4-FFF2-40B4-BE49-F238E27FC236}">
                  <a16:creationId xmlns:a16="http://schemas.microsoft.com/office/drawing/2014/main" id="{A1AA9A62-8093-DB88-F8F0-B9324C5E8625}"/>
                </a:ext>
              </a:extLst>
            </p:cNvPr>
            <p:cNvSpPr/>
            <p:nvPr/>
          </p:nvSpPr>
          <p:spPr>
            <a:xfrm>
              <a:off x="6182925" y="2564500"/>
              <a:ext cx="300" cy="950"/>
            </a:xfrm>
            <a:custGeom>
              <a:avLst/>
              <a:gdLst/>
              <a:ahLst/>
              <a:cxnLst/>
              <a:rect l="l" t="t" r="r" b="b"/>
              <a:pathLst>
                <a:path w="12" h="38" extrusionOk="0">
                  <a:moveTo>
                    <a:pt x="6" y="1"/>
                  </a:moveTo>
                  <a:cubicBezTo>
                    <a:pt x="1" y="1"/>
                    <a:pt x="1" y="38"/>
                    <a:pt x="8" y="38"/>
                  </a:cubicBezTo>
                  <a:cubicBezTo>
                    <a:pt x="8" y="38"/>
                    <a:pt x="10" y="37"/>
                    <a:pt x="11" y="35"/>
                  </a:cubicBezTo>
                  <a:lnTo>
                    <a:pt x="11" y="35"/>
                  </a:lnTo>
                  <a:cubicBezTo>
                    <a:pt x="11" y="35"/>
                    <a:pt x="11" y="35"/>
                    <a:pt x="11" y="35"/>
                  </a:cubicBezTo>
                  <a:cubicBezTo>
                    <a:pt x="11" y="35"/>
                    <a:pt x="12" y="35"/>
                    <a:pt x="12" y="34"/>
                  </a:cubicBezTo>
                  <a:lnTo>
                    <a:pt x="12" y="34"/>
                  </a:lnTo>
                  <a:cubicBezTo>
                    <a:pt x="11" y="34"/>
                    <a:pt x="11" y="35"/>
                    <a:pt x="11" y="35"/>
                  </a:cubicBezTo>
                  <a:lnTo>
                    <a:pt x="11" y="35"/>
                  </a:lnTo>
                  <a:cubicBezTo>
                    <a:pt x="9" y="32"/>
                    <a:pt x="3" y="8"/>
                    <a:pt x="8" y="8"/>
                  </a:cubicBezTo>
                  <a:lnTo>
                    <a:pt x="8" y="8"/>
                  </a:lnTo>
                  <a:cubicBezTo>
                    <a:pt x="9" y="8"/>
                    <a:pt x="10" y="8"/>
                    <a:pt x="12" y="10"/>
                  </a:cubicBezTo>
                  <a:cubicBezTo>
                    <a:pt x="9" y="3"/>
                    <a:pt x="8" y="1"/>
                    <a:pt x="6"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682" name="Google Shape;5201;p60">
              <a:extLst>
                <a:ext uri="{FF2B5EF4-FFF2-40B4-BE49-F238E27FC236}">
                  <a16:creationId xmlns:a16="http://schemas.microsoft.com/office/drawing/2014/main" id="{9AD2B494-B771-A8E2-8162-1E4581772C6F}"/>
                </a:ext>
              </a:extLst>
            </p:cNvPr>
            <p:cNvSpPr/>
            <p:nvPr/>
          </p:nvSpPr>
          <p:spPr>
            <a:xfrm>
              <a:off x="6185875" y="2568000"/>
              <a:ext cx="25" cy="325"/>
            </a:xfrm>
            <a:custGeom>
              <a:avLst/>
              <a:gdLst/>
              <a:ahLst/>
              <a:cxnLst/>
              <a:rect l="l" t="t" r="r" b="b"/>
              <a:pathLst>
                <a:path w="1" h="13" extrusionOk="0">
                  <a:moveTo>
                    <a:pt x="1" y="13"/>
                  </a:moveTo>
                  <a:cubicBezTo>
                    <a:pt x="1" y="1"/>
                    <a:pt x="1" y="1"/>
                    <a:pt x="1" y="13"/>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683" name="Google Shape;5202;p60">
              <a:extLst>
                <a:ext uri="{FF2B5EF4-FFF2-40B4-BE49-F238E27FC236}">
                  <a16:creationId xmlns:a16="http://schemas.microsoft.com/office/drawing/2014/main" id="{359B7A6F-3B5E-C536-A1B2-B9933DD016FA}"/>
                </a:ext>
              </a:extLst>
            </p:cNvPr>
            <p:cNvSpPr/>
            <p:nvPr/>
          </p:nvSpPr>
          <p:spPr>
            <a:xfrm>
              <a:off x="6185875" y="2568300"/>
              <a:ext cx="25" cy="1225"/>
            </a:xfrm>
            <a:custGeom>
              <a:avLst/>
              <a:gdLst/>
              <a:ahLst/>
              <a:cxnLst/>
              <a:rect l="l" t="t" r="r" b="b"/>
              <a:pathLst>
                <a:path w="1" h="49" extrusionOk="0">
                  <a:moveTo>
                    <a:pt x="1" y="24"/>
                  </a:moveTo>
                  <a:cubicBezTo>
                    <a:pt x="1" y="13"/>
                    <a:pt x="1" y="1"/>
                    <a:pt x="1" y="1"/>
                  </a:cubicBezTo>
                  <a:cubicBezTo>
                    <a:pt x="1" y="13"/>
                    <a:pt x="1" y="48"/>
                    <a:pt x="1" y="24"/>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684" name="Google Shape;5203;p60">
              <a:extLst>
                <a:ext uri="{FF2B5EF4-FFF2-40B4-BE49-F238E27FC236}">
                  <a16:creationId xmlns:a16="http://schemas.microsoft.com/office/drawing/2014/main" id="{25CB3393-F73F-2DF8-B597-3E0209857DD5}"/>
                </a:ext>
              </a:extLst>
            </p:cNvPr>
            <p:cNvSpPr/>
            <p:nvPr/>
          </p:nvSpPr>
          <p:spPr>
            <a:xfrm>
              <a:off x="6185575" y="2569200"/>
              <a:ext cx="625" cy="325"/>
            </a:xfrm>
            <a:custGeom>
              <a:avLst/>
              <a:gdLst/>
              <a:ahLst/>
              <a:cxnLst/>
              <a:rect l="l" t="t" r="r" b="b"/>
              <a:pathLst>
                <a:path w="25" h="13" extrusionOk="0">
                  <a:moveTo>
                    <a:pt x="1" y="0"/>
                  </a:moveTo>
                  <a:cubicBezTo>
                    <a:pt x="25" y="12"/>
                    <a:pt x="1" y="0"/>
                    <a:pt x="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685" name="Google Shape;5204;p60">
              <a:extLst>
                <a:ext uri="{FF2B5EF4-FFF2-40B4-BE49-F238E27FC236}">
                  <a16:creationId xmlns:a16="http://schemas.microsoft.com/office/drawing/2014/main" id="{C1D270F7-2955-E8F5-FD83-3C9FB9E01D88}"/>
                </a:ext>
              </a:extLst>
            </p:cNvPr>
            <p:cNvSpPr/>
            <p:nvPr/>
          </p:nvSpPr>
          <p:spPr>
            <a:xfrm>
              <a:off x="6181725" y="2569800"/>
              <a:ext cx="400" cy="150"/>
            </a:xfrm>
            <a:custGeom>
              <a:avLst/>
              <a:gdLst/>
              <a:ahLst/>
              <a:cxnLst/>
              <a:rect l="l" t="t" r="r" b="b"/>
              <a:pathLst>
                <a:path w="16" h="6" extrusionOk="0">
                  <a:moveTo>
                    <a:pt x="0" y="0"/>
                  </a:moveTo>
                  <a:cubicBezTo>
                    <a:pt x="0" y="4"/>
                    <a:pt x="3" y="5"/>
                    <a:pt x="5" y="5"/>
                  </a:cubicBezTo>
                  <a:cubicBezTo>
                    <a:pt x="11" y="5"/>
                    <a:pt x="16" y="0"/>
                    <a:pt x="0"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686" name="Google Shape;5205;p60">
              <a:extLst>
                <a:ext uri="{FF2B5EF4-FFF2-40B4-BE49-F238E27FC236}">
                  <a16:creationId xmlns:a16="http://schemas.microsoft.com/office/drawing/2014/main" id="{6282E870-3E42-A55F-CA69-F87145115F69}"/>
                </a:ext>
              </a:extLst>
            </p:cNvPr>
            <p:cNvSpPr/>
            <p:nvPr/>
          </p:nvSpPr>
          <p:spPr>
            <a:xfrm>
              <a:off x="6183200" y="2570675"/>
              <a:ext cx="325" cy="1225"/>
            </a:xfrm>
            <a:custGeom>
              <a:avLst/>
              <a:gdLst/>
              <a:ahLst/>
              <a:cxnLst/>
              <a:rect l="l" t="t" r="r" b="b"/>
              <a:pathLst>
                <a:path w="13" h="49" extrusionOk="0">
                  <a:moveTo>
                    <a:pt x="12" y="48"/>
                  </a:moveTo>
                  <a:cubicBezTo>
                    <a:pt x="1" y="1"/>
                    <a:pt x="1" y="1"/>
                    <a:pt x="12" y="48"/>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687" name="Google Shape;5206;p60">
              <a:extLst>
                <a:ext uri="{FF2B5EF4-FFF2-40B4-BE49-F238E27FC236}">
                  <a16:creationId xmlns:a16="http://schemas.microsoft.com/office/drawing/2014/main" id="{A25431DB-A8C3-4C15-80FC-5CAD0773660E}"/>
                </a:ext>
              </a:extLst>
            </p:cNvPr>
            <p:cNvSpPr/>
            <p:nvPr/>
          </p:nvSpPr>
          <p:spPr>
            <a:xfrm>
              <a:off x="6182600" y="2571875"/>
              <a:ext cx="325" cy="975"/>
            </a:xfrm>
            <a:custGeom>
              <a:avLst/>
              <a:gdLst/>
              <a:ahLst/>
              <a:cxnLst/>
              <a:rect l="l" t="t" r="r" b="b"/>
              <a:pathLst>
                <a:path w="13" h="39" extrusionOk="0">
                  <a:moveTo>
                    <a:pt x="1" y="0"/>
                  </a:moveTo>
                  <a:cubicBezTo>
                    <a:pt x="1" y="11"/>
                    <a:pt x="1" y="39"/>
                    <a:pt x="8" y="39"/>
                  </a:cubicBezTo>
                  <a:cubicBezTo>
                    <a:pt x="10" y="39"/>
                    <a:pt x="11" y="38"/>
                    <a:pt x="13" y="36"/>
                  </a:cubicBezTo>
                  <a:cubicBezTo>
                    <a:pt x="13" y="24"/>
                    <a:pt x="13" y="12"/>
                    <a:pt x="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688" name="Google Shape;5207;p60">
              <a:extLst>
                <a:ext uri="{FF2B5EF4-FFF2-40B4-BE49-F238E27FC236}">
                  <a16:creationId xmlns:a16="http://schemas.microsoft.com/office/drawing/2014/main" id="{AA161825-6121-D4F2-C21B-D50EF3213F23}"/>
                </a:ext>
              </a:extLst>
            </p:cNvPr>
            <p:cNvSpPr/>
            <p:nvPr/>
          </p:nvSpPr>
          <p:spPr>
            <a:xfrm>
              <a:off x="6177775" y="2570225"/>
              <a:ext cx="400" cy="1375"/>
            </a:xfrm>
            <a:custGeom>
              <a:avLst/>
              <a:gdLst/>
              <a:ahLst/>
              <a:cxnLst/>
              <a:rect l="l" t="t" r="r" b="b"/>
              <a:pathLst>
                <a:path w="16" h="55" extrusionOk="0">
                  <a:moveTo>
                    <a:pt x="1" y="1"/>
                  </a:moveTo>
                  <a:cubicBezTo>
                    <a:pt x="1" y="1"/>
                    <a:pt x="4" y="16"/>
                    <a:pt x="15" y="55"/>
                  </a:cubicBezTo>
                  <a:cubicBezTo>
                    <a:pt x="9" y="22"/>
                    <a:pt x="2" y="1"/>
                    <a:pt x="1"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689" name="Google Shape;5208;p60">
              <a:extLst>
                <a:ext uri="{FF2B5EF4-FFF2-40B4-BE49-F238E27FC236}">
                  <a16:creationId xmlns:a16="http://schemas.microsoft.com/office/drawing/2014/main" id="{AB99B320-3FD2-56F5-2E7F-39F8915C7541}"/>
                </a:ext>
              </a:extLst>
            </p:cNvPr>
            <p:cNvSpPr/>
            <p:nvPr/>
          </p:nvSpPr>
          <p:spPr>
            <a:xfrm>
              <a:off x="6175450" y="2575450"/>
              <a:ext cx="175" cy="1250"/>
            </a:xfrm>
            <a:custGeom>
              <a:avLst/>
              <a:gdLst/>
              <a:ahLst/>
              <a:cxnLst/>
              <a:rect l="l" t="t" r="r" b="b"/>
              <a:pathLst>
                <a:path w="7" h="50" extrusionOk="0">
                  <a:moveTo>
                    <a:pt x="1" y="0"/>
                  </a:moveTo>
                  <a:cubicBezTo>
                    <a:pt x="1" y="31"/>
                    <a:pt x="4" y="50"/>
                    <a:pt x="6" y="50"/>
                  </a:cubicBezTo>
                  <a:cubicBezTo>
                    <a:pt x="7" y="50"/>
                    <a:pt x="7" y="34"/>
                    <a:pt x="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690" name="Google Shape;5209;p60">
              <a:extLst>
                <a:ext uri="{FF2B5EF4-FFF2-40B4-BE49-F238E27FC236}">
                  <a16:creationId xmlns:a16="http://schemas.microsoft.com/office/drawing/2014/main" id="{7CF1E6A5-7FAE-9437-E4D8-7FB403753BBA}"/>
                </a:ext>
              </a:extLst>
            </p:cNvPr>
            <p:cNvSpPr/>
            <p:nvPr/>
          </p:nvSpPr>
          <p:spPr>
            <a:xfrm>
              <a:off x="6132150" y="2579000"/>
              <a:ext cx="175" cy="650"/>
            </a:xfrm>
            <a:custGeom>
              <a:avLst/>
              <a:gdLst/>
              <a:ahLst/>
              <a:cxnLst/>
              <a:rect l="l" t="t" r="r" b="b"/>
              <a:pathLst>
                <a:path w="7" h="26" extrusionOk="0">
                  <a:moveTo>
                    <a:pt x="1" y="1"/>
                  </a:moveTo>
                  <a:lnTo>
                    <a:pt x="1" y="1"/>
                  </a:lnTo>
                  <a:cubicBezTo>
                    <a:pt x="1" y="1"/>
                    <a:pt x="2" y="7"/>
                    <a:pt x="7" y="25"/>
                  </a:cubicBezTo>
                  <a:cubicBezTo>
                    <a:pt x="7" y="18"/>
                    <a:pt x="2" y="1"/>
                    <a:pt x="1"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691" name="Google Shape;5210;p60">
              <a:extLst>
                <a:ext uri="{FF2B5EF4-FFF2-40B4-BE49-F238E27FC236}">
                  <a16:creationId xmlns:a16="http://schemas.microsoft.com/office/drawing/2014/main" id="{62B85663-ACAE-9B4F-1CF4-B41589A06D2B}"/>
                </a:ext>
              </a:extLst>
            </p:cNvPr>
            <p:cNvSpPr/>
            <p:nvPr/>
          </p:nvSpPr>
          <p:spPr>
            <a:xfrm>
              <a:off x="6132000" y="2579800"/>
              <a:ext cx="225" cy="1025"/>
            </a:xfrm>
            <a:custGeom>
              <a:avLst/>
              <a:gdLst/>
              <a:ahLst/>
              <a:cxnLst/>
              <a:rect l="l" t="t" r="r" b="b"/>
              <a:pathLst>
                <a:path w="9" h="41" extrusionOk="0">
                  <a:moveTo>
                    <a:pt x="4" y="1"/>
                  </a:moveTo>
                  <a:lnTo>
                    <a:pt x="4" y="1"/>
                  </a:lnTo>
                  <a:cubicBezTo>
                    <a:pt x="2" y="1"/>
                    <a:pt x="1" y="11"/>
                    <a:pt x="1" y="41"/>
                  </a:cubicBezTo>
                  <a:cubicBezTo>
                    <a:pt x="8" y="33"/>
                    <a:pt x="6" y="1"/>
                    <a:pt x="4"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692" name="Google Shape;5211;p60">
              <a:extLst>
                <a:ext uri="{FF2B5EF4-FFF2-40B4-BE49-F238E27FC236}">
                  <a16:creationId xmlns:a16="http://schemas.microsoft.com/office/drawing/2014/main" id="{5B88EB08-8370-1C40-CC51-FF74A65539B0}"/>
                </a:ext>
              </a:extLst>
            </p:cNvPr>
            <p:cNvSpPr/>
            <p:nvPr/>
          </p:nvSpPr>
          <p:spPr>
            <a:xfrm>
              <a:off x="6162950" y="2581400"/>
              <a:ext cx="1225" cy="1525"/>
            </a:xfrm>
            <a:custGeom>
              <a:avLst/>
              <a:gdLst/>
              <a:ahLst/>
              <a:cxnLst/>
              <a:rect l="l" t="t" r="r" b="b"/>
              <a:pathLst>
                <a:path w="49" h="61" extrusionOk="0">
                  <a:moveTo>
                    <a:pt x="1" y="0"/>
                  </a:moveTo>
                  <a:cubicBezTo>
                    <a:pt x="49" y="60"/>
                    <a:pt x="1" y="0"/>
                    <a:pt x="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693" name="Google Shape;5212;p60">
              <a:extLst>
                <a:ext uri="{FF2B5EF4-FFF2-40B4-BE49-F238E27FC236}">
                  <a16:creationId xmlns:a16="http://schemas.microsoft.com/office/drawing/2014/main" id="{34121C0B-1DA5-F22A-9F34-944B184DDF95}"/>
                </a:ext>
              </a:extLst>
            </p:cNvPr>
            <p:cNvSpPr/>
            <p:nvPr/>
          </p:nvSpPr>
          <p:spPr>
            <a:xfrm>
              <a:off x="6160050" y="2581100"/>
              <a:ext cx="250" cy="925"/>
            </a:xfrm>
            <a:custGeom>
              <a:avLst/>
              <a:gdLst/>
              <a:ahLst/>
              <a:cxnLst/>
              <a:rect l="l" t="t" r="r" b="b"/>
              <a:pathLst>
                <a:path w="10" h="37" extrusionOk="0">
                  <a:moveTo>
                    <a:pt x="1" y="0"/>
                  </a:moveTo>
                  <a:cubicBezTo>
                    <a:pt x="0" y="0"/>
                    <a:pt x="3" y="16"/>
                    <a:pt x="10" y="36"/>
                  </a:cubicBezTo>
                  <a:cubicBezTo>
                    <a:pt x="5" y="10"/>
                    <a:pt x="2" y="0"/>
                    <a:pt x="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694" name="Google Shape;5213;p60">
              <a:extLst>
                <a:ext uri="{FF2B5EF4-FFF2-40B4-BE49-F238E27FC236}">
                  <a16:creationId xmlns:a16="http://schemas.microsoft.com/office/drawing/2014/main" id="{A9FD3F12-C690-8FF9-A51A-235240C4B643}"/>
                </a:ext>
              </a:extLst>
            </p:cNvPr>
            <p:cNvSpPr/>
            <p:nvPr/>
          </p:nvSpPr>
          <p:spPr>
            <a:xfrm>
              <a:off x="6158100" y="2583250"/>
              <a:ext cx="425" cy="550"/>
            </a:xfrm>
            <a:custGeom>
              <a:avLst/>
              <a:gdLst/>
              <a:ahLst/>
              <a:cxnLst/>
              <a:rect l="l" t="t" r="r" b="b"/>
              <a:pathLst>
                <a:path w="17" h="22" extrusionOk="0">
                  <a:moveTo>
                    <a:pt x="16" y="10"/>
                  </a:moveTo>
                  <a:cubicBezTo>
                    <a:pt x="16" y="10"/>
                    <a:pt x="16" y="10"/>
                    <a:pt x="16" y="11"/>
                  </a:cubicBezTo>
                  <a:lnTo>
                    <a:pt x="16" y="11"/>
                  </a:lnTo>
                  <a:cubicBezTo>
                    <a:pt x="16" y="10"/>
                    <a:pt x="16" y="10"/>
                    <a:pt x="16" y="10"/>
                  </a:cubicBezTo>
                  <a:close/>
                  <a:moveTo>
                    <a:pt x="2" y="0"/>
                  </a:moveTo>
                  <a:lnTo>
                    <a:pt x="2" y="0"/>
                  </a:lnTo>
                  <a:cubicBezTo>
                    <a:pt x="0" y="0"/>
                    <a:pt x="0" y="5"/>
                    <a:pt x="4" y="22"/>
                  </a:cubicBezTo>
                  <a:cubicBezTo>
                    <a:pt x="14" y="22"/>
                    <a:pt x="16" y="13"/>
                    <a:pt x="16" y="11"/>
                  </a:cubicBezTo>
                  <a:lnTo>
                    <a:pt x="16" y="11"/>
                  </a:lnTo>
                  <a:cubicBezTo>
                    <a:pt x="16" y="11"/>
                    <a:pt x="16" y="12"/>
                    <a:pt x="15" y="12"/>
                  </a:cubicBezTo>
                  <a:cubicBezTo>
                    <a:pt x="13" y="12"/>
                    <a:pt x="6" y="0"/>
                    <a:pt x="2"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695" name="Google Shape;5214;p60">
              <a:extLst>
                <a:ext uri="{FF2B5EF4-FFF2-40B4-BE49-F238E27FC236}">
                  <a16:creationId xmlns:a16="http://schemas.microsoft.com/office/drawing/2014/main" id="{F84BE4A7-9E7C-2803-C455-903E7AFEFBAF}"/>
                </a:ext>
              </a:extLst>
            </p:cNvPr>
            <p:cNvSpPr/>
            <p:nvPr/>
          </p:nvSpPr>
          <p:spPr>
            <a:xfrm>
              <a:off x="6160275" y="2470075"/>
              <a:ext cx="325" cy="925"/>
            </a:xfrm>
            <a:custGeom>
              <a:avLst/>
              <a:gdLst/>
              <a:ahLst/>
              <a:cxnLst/>
              <a:rect l="l" t="t" r="r" b="b"/>
              <a:pathLst>
                <a:path w="13" h="37" extrusionOk="0">
                  <a:moveTo>
                    <a:pt x="1" y="36"/>
                  </a:moveTo>
                  <a:cubicBezTo>
                    <a:pt x="13" y="36"/>
                    <a:pt x="1" y="1"/>
                    <a:pt x="1" y="1"/>
                  </a:cubicBezTo>
                  <a:cubicBezTo>
                    <a:pt x="1" y="1"/>
                    <a:pt x="13" y="36"/>
                    <a:pt x="1" y="36"/>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696" name="Google Shape;5215;p60">
              <a:extLst>
                <a:ext uri="{FF2B5EF4-FFF2-40B4-BE49-F238E27FC236}">
                  <a16:creationId xmlns:a16="http://schemas.microsoft.com/office/drawing/2014/main" id="{1F359C39-82A6-B925-09DF-680474C3F255}"/>
                </a:ext>
              </a:extLst>
            </p:cNvPr>
            <p:cNvSpPr/>
            <p:nvPr/>
          </p:nvSpPr>
          <p:spPr>
            <a:xfrm>
              <a:off x="6158325" y="2472525"/>
              <a:ext cx="625" cy="625"/>
            </a:xfrm>
            <a:custGeom>
              <a:avLst/>
              <a:gdLst/>
              <a:ahLst/>
              <a:cxnLst/>
              <a:rect l="l" t="t" r="r" b="b"/>
              <a:pathLst>
                <a:path w="25" h="25" extrusionOk="0">
                  <a:moveTo>
                    <a:pt x="24" y="1"/>
                  </a:moveTo>
                  <a:cubicBezTo>
                    <a:pt x="22" y="1"/>
                    <a:pt x="1" y="25"/>
                    <a:pt x="3" y="25"/>
                  </a:cubicBezTo>
                  <a:cubicBezTo>
                    <a:pt x="3" y="25"/>
                    <a:pt x="8" y="21"/>
                    <a:pt x="19" y="10"/>
                  </a:cubicBezTo>
                  <a:cubicBezTo>
                    <a:pt x="24" y="3"/>
                    <a:pt x="25" y="1"/>
                    <a:pt x="24"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697" name="Google Shape;5216;p60">
              <a:extLst>
                <a:ext uri="{FF2B5EF4-FFF2-40B4-BE49-F238E27FC236}">
                  <a16:creationId xmlns:a16="http://schemas.microsoft.com/office/drawing/2014/main" id="{8186758E-E8BB-5439-C4E6-3F62C467A4DE}"/>
                </a:ext>
              </a:extLst>
            </p:cNvPr>
            <p:cNvSpPr/>
            <p:nvPr/>
          </p:nvSpPr>
          <p:spPr>
            <a:xfrm>
              <a:off x="6157900" y="2473050"/>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698" name="Google Shape;5217;p60">
              <a:extLst>
                <a:ext uri="{FF2B5EF4-FFF2-40B4-BE49-F238E27FC236}">
                  <a16:creationId xmlns:a16="http://schemas.microsoft.com/office/drawing/2014/main" id="{27908340-773A-1FA2-531D-E43D4281FA54}"/>
                </a:ext>
              </a:extLst>
            </p:cNvPr>
            <p:cNvSpPr/>
            <p:nvPr/>
          </p:nvSpPr>
          <p:spPr>
            <a:xfrm>
              <a:off x="6157625" y="2472925"/>
              <a:ext cx="300" cy="150"/>
            </a:xfrm>
            <a:custGeom>
              <a:avLst/>
              <a:gdLst/>
              <a:ahLst/>
              <a:cxnLst/>
              <a:rect l="l" t="t" r="r" b="b"/>
              <a:pathLst>
                <a:path w="12" h="6" extrusionOk="0">
                  <a:moveTo>
                    <a:pt x="4" y="0"/>
                  </a:moveTo>
                  <a:cubicBezTo>
                    <a:pt x="1" y="0"/>
                    <a:pt x="4" y="6"/>
                    <a:pt x="12" y="6"/>
                  </a:cubicBezTo>
                  <a:cubicBezTo>
                    <a:pt x="8" y="2"/>
                    <a:pt x="5" y="0"/>
                    <a:pt x="4"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699" name="Google Shape;5218;p60">
              <a:extLst>
                <a:ext uri="{FF2B5EF4-FFF2-40B4-BE49-F238E27FC236}">
                  <a16:creationId xmlns:a16="http://schemas.microsoft.com/office/drawing/2014/main" id="{E6EF9CC1-C692-F154-416B-AE66FE1AB3C6}"/>
                </a:ext>
              </a:extLst>
            </p:cNvPr>
            <p:cNvSpPr/>
            <p:nvPr/>
          </p:nvSpPr>
          <p:spPr>
            <a:xfrm>
              <a:off x="6157000" y="2472150"/>
              <a:ext cx="925" cy="925"/>
            </a:xfrm>
            <a:custGeom>
              <a:avLst/>
              <a:gdLst/>
              <a:ahLst/>
              <a:cxnLst/>
              <a:rect l="l" t="t" r="r" b="b"/>
              <a:pathLst>
                <a:path w="37" h="37" extrusionOk="0">
                  <a:moveTo>
                    <a:pt x="37" y="37"/>
                  </a:moveTo>
                  <a:cubicBezTo>
                    <a:pt x="37" y="37"/>
                    <a:pt x="1" y="1"/>
                    <a:pt x="37" y="37"/>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700" name="Google Shape;5219;p60">
              <a:extLst>
                <a:ext uri="{FF2B5EF4-FFF2-40B4-BE49-F238E27FC236}">
                  <a16:creationId xmlns:a16="http://schemas.microsoft.com/office/drawing/2014/main" id="{B16EE97C-85E5-B24C-5846-C2577749AA16}"/>
                </a:ext>
              </a:extLst>
            </p:cNvPr>
            <p:cNvSpPr/>
            <p:nvPr/>
          </p:nvSpPr>
          <p:spPr>
            <a:xfrm>
              <a:off x="6154950" y="2469675"/>
              <a:ext cx="300" cy="425"/>
            </a:xfrm>
            <a:custGeom>
              <a:avLst/>
              <a:gdLst/>
              <a:ahLst/>
              <a:cxnLst/>
              <a:rect l="l" t="t" r="r" b="b"/>
              <a:pathLst>
                <a:path w="12" h="17" extrusionOk="0">
                  <a:moveTo>
                    <a:pt x="3" y="1"/>
                  </a:moveTo>
                  <a:cubicBezTo>
                    <a:pt x="1" y="1"/>
                    <a:pt x="3" y="17"/>
                    <a:pt x="11" y="17"/>
                  </a:cubicBezTo>
                  <a:cubicBezTo>
                    <a:pt x="7" y="5"/>
                    <a:pt x="5" y="1"/>
                    <a:pt x="3"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701" name="Google Shape;5220;p60">
              <a:extLst>
                <a:ext uri="{FF2B5EF4-FFF2-40B4-BE49-F238E27FC236}">
                  <a16:creationId xmlns:a16="http://schemas.microsoft.com/office/drawing/2014/main" id="{97E0DE88-EED6-50E2-74E8-2E06C0EC096F}"/>
                </a:ext>
              </a:extLst>
            </p:cNvPr>
            <p:cNvSpPr/>
            <p:nvPr/>
          </p:nvSpPr>
          <p:spPr>
            <a:xfrm>
              <a:off x="6154925" y="2471275"/>
              <a:ext cx="25" cy="325"/>
            </a:xfrm>
            <a:custGeom>
              <a:avLst/>
              <a:gdLst/>
              <a:ahLst/>
              <a:cxnLst/>
              <a:rect l="l" t="t" r="r" b="b"/>
              <a:pathLst>
                <a:path w="1" h="13" extrusionOk="0">
                  <a:moveTo>
                    <a:pt x="0" y="12"/>
                  </a:moveTo>
                  <a:lnTo>
                    <a:pt x="0" y="0"/>
                  </a:lnTo>
                  <a:cubicBezTo>
                    <a:pt x="0" y="0"/>
                    <a:pt x="0" y="0"/>
                    <a:pt x="0" y="12"/>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702" name="Google Shape;5221;p60">
              <a:extLst>
                <a:ext uri="{FF2B5EF4-FFF2-40B4-BE49-F238E27FC236}">
                  <a16:creationId xmlns:a16="http://schemas.microsoft.com/office/drawing/2014/main" id="{63E1B756-54C1-B65B-9568-87030391882E}"/>
                </a:ext>
              </a:extLst>
            </p:cNvPr>
            <p:cNvSpPr/>
            <p:nvPr/>
          </p:nvSpPr>
          <p:spPr>
            <a:xfrm>
              <a:off x="6154925" y="2471275"/>
              <a:ext cx="25" cy="900"/>
            </a:xfrm>
            <a:custGeom>
              <a:avLst/>
              <a:gdLst/>
              <a:ahLst/>
              <a:cxnLst/>
              <a:rect l="l" t="t" r="r" b="b"/>
              <a:pathLst>
                <a:path w="1" h="36" extrusionOk="0">
                  <a:moveTo>
                    <a:pt x="0" y="0"/>
                  </a:moveTo>
                  <a:cubicBezTo>
                    <a:pt x="0" y="36"/>
                    <a:pt x="0" y="12"/>
                    <a:pt x="0"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703" name="Google Shape;5222;p60">
              <a:extLst>
                <a:ext uri="{FF2B5EF4-FFF2-40B4-BE49-F238E27FC236}">
                  <a16:creationId xmlns:a16="http://schemas.microsoft.com/office/drawing/2014/main" id="{FD59D4FE-8D93-8830-7E2A-85496BDA8871}"/>
                </a:ext>
              </a:extLst>
            </p:cNvPr>
            <p:cNvSpPr/>
            <p:nvPr/>
          </p:nvSpPr>
          <p:spPr>
            <a:xfrm>
              <a:off x="6154925" y="2470075"/>
              <a:ext cx="25" cy="2700"/>
            </a:xfrm>
            <a:custGeom>
              <a:avLst/>
              <a:gdLst/>
              <a:ahLst/>
              <a:cxnLst/>
              <a:rect l="l" t="t" r="r" b="b"/>
              <a:pathLst>
                <a:path w="1" h="108" extrusionOk="0">
                  <a:moveTo>
                    <a:pt x="0" y="48"/>
                  </a:moveTo>
                  <a:cubicBezTo>
                    <a:pt x="0" y="1"/>
                    <a:pt x="0" y="108"/>
                    <a:pt x="0" y="48"/>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704" name="Google Shape;5223;p60">
              <a:extLst>
                <a:ext uri="{FF2B5EF4-FFF2-40B4-BE49-F238E27FC236}">
                  <a16:creationId xmlns:a16="http://schemas.microsoft.com/office/drawing/2014/main" id="{0F42D483-C5DB-3697-12C2-81E4D5A60E56}"/>
                </a:ext>
              </a:extLst>
            </p:cNvPr>
            <p:cNvSpPr/>
            <p:nvPr/>
          </p:nvSpPr>
          <p:spPr>
            <a:xfrm>
              <a:off x="6155225" y="2471200"/>
              <a:ext cx="625" cy="975"/>
            </a:xfrm>
            <a:custGeom>
              <a:avLst/>
              <a:gdLst/>
              <a:ahLst/>
              <a:cxnLst/>
              <a:rect l="l" t="t" r="r" b="b"/>
              <a:pathLst>
                <a:path w="25" h="39" extrusionOk="0">
                  <a:moveTo>
                    <a:pt x="9" y="1"/>
                  </a:moveTo>
                  <a:cubicBezTo>
                    <a:pt x="7" y="1"/>
                    <a:pt x="4" y="2"/>
                    <a:pt x="0" y="3"/>
                  </a:cubicBezTo>
                  <a:cubicBezTo>
                    <a:pt x="12" y="3"/>
                    <a:pt x="24" y="15"/>
                    <a:pt x="12" y="39"/>
                  </a:cubicBezTo>
                  <a:cubicBezTo>
                    <a:pt x="23" y="29"/>
                    <a:pt x="24" y="1"/>
                    <a:pt x="9"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705" name="Google Shape;5224;p60">
              <a:extLst>
                <a:ext uri="{FF2B5EF4-FFF2-40B4-BE49-F238E27FC236}">
                  <a16:creationId xmlns:a16="http://schemas.microsoft.com/office/drawing/2014/main" id="{BC8426A9-D44A-558E-41E9-71126011376E}"/>
                </a:ext>
              </a:extLst>
            </p:cNvPr>
            <p:cNvSpPr/>
            <p:nvPr/>
          </p:nvSpPr>
          <p:spPr>
            <a:xfrm>
              <a:off x="6157000" y="2474250"/>
              <a:ext cx="925" cy="625"/>
            </a:xfrm>
            <a:custGeom>
              <a:avLst/>
              <a:gdLst/>
              <a:ahLst/>
              <a:cxnLst/>
              <a:rect l="l" t="t" r="r" b="b"/>
              <a:pathLst>
                <a:path w="37" h="25" extrusionOk="0">
                  <a:moveTo>
                    <a:pt x="1" y="0"/>
                  </a:moveTo>
                  <a:cubicBezTo>
                    <a:pt x="37" y="24"/>
                    <a:pt x="1" y="0"/>
                    <a:pt x="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706" name="Google Shape;5225;p60">
              <a:extLst>
                <a:ext uri="{FF2B5EF4-FFF2-40B4-BE49-F238E27FC236}">
                  <a16:creationId xmlns:a16="http://schemas.microsoft.com/office/drawing/2014/main" id="{5ED1562E-DBBD-20E2-315B-E6EFDD70CA67}"/>
                </a:ext>
              </a:extLst>
            </p:cNvPr>
            <p:cNvSpPr/>
            <p:nvPr/>
          </p:nvSpPr>
          <p:spPr>
            <a:xfrm>
              <a:off x="6153425" y="2470075"/>
              <a:ext cx="25" cy="1800"/>
            </a:xfrm>
            <a:custGeom>
              <a:avLst/>
              <a:gdLst/>
              <a:ahLst/>
              <a:cxnLst/>
              <a:rect l="l" t="t" r="r" b="b"/>
              <a:pathLst>
                <a:path w="1" h="72" extrusionOk="0">
                  <a:moveTo>
                    <a:pt x="1" y="1"/>
                  </a:moveTo>
                  <a:cubicBezTo>
                    <a:pt x="1" y="72"/>
                    <a:pt x="1" y="36"/>
                    <a:pt x="1"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707" name="Google Shape;5226;p60">
              <a:extLst>
                <a:ext uri="{FF2B5EF4-FFF2-40B4-BE49-F238E27FC236}">
                  <a16:creationId xmlns:a16="http://schemas.microsoft.com/office/drawing/2014/main" id="{C07859F4-988A-56DA-5961-37645BF13CE5}"/>
                </a:ext>
              </a:extLst>
            </p:cNvPr>
            <p:cNvSpPr/>
            <p:nvPr/>
          </p:nvSpPr>
          <p:spPr>
            <a:xfrm>
              <a:off x="6153425" y="2471275"/>
              <a:ext cx="25" cy="600"/>
            </a:xfrm>
            <a:custGeom>
              <a:avLst/>
              <a:gdLst/>
              <a:ahLst/>
              <a:cxnLst/>
              <a:rect l="l" t="t" r="r" b="b"/>
              <a:pathLst>
                <a:path w="1" h="24" extrusionOk="0">
                  <a:moveTo>
                    <a:pt x="1" y="0"/>
                  </a:moveTo>
                  <a:lnTo>
                    <a:pt x="1" y="12"/>
                  </a:lnTo>
                  <a:cubicBezTo>
                    <a:pt x="1" y="24"/>
                    <a:pt x="1" y="12"/>
                    <a:pt x="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708" name="Google Shape;5227;p60">
              <a:extLst>
                <a:ext uri="{FF2B5EF4-FFF2-40B4-BE49-F238E27FC236}">
                  <a16:creationId xmlns:a16="http://schemas.microsoft.com/office/drawing/2014/main" id="{B4B93F82-0855-8880-0C91-84913476DD11}"/>
                </a:ext>
              </a:extLst>
            </p:cNvPr>
            <p:cNvSpPr/>
            <p:nvPr/>
          </p:nvSpPr>
          <p:spPr>
            <a:xfrm>
              <a:off x="6154925" y="2471850"/>
              <a:ext cx="325" cy="1525"/>
            </a:xfrm>
            <a:custGeom>
              <a:avLst/>
              <a:gdLst/>
              <a:ahLst/>
              <a:cxnLst/>
              <a:rect l="l" t="t" r="r" b="b"/>
              <a:pathLst>
                <a:path w="13" h="61" extrusionOk="0">
                  <a:moveTo>
                    <a:pt x="12" y="1"/>
                  </a:moveTo>
                  <a:cubicBezTo>
                    <a:pt x="0" y="61"/>
                    <a:pt x="0" y="61"/>
                    <a:pt x="12"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709" name="Google Shape;5228;p60">
              <a:extLst>
                <a:ext uri="{FF2B5EF4-FFF2-40B4-BE49-F238E27FC236}">
                  <a16:creationId xmlns:a16="http://schemas.microsoft.com/office/drawing/2014/main" id="{13DD49BB-500F-4DD3-3F80-9892E4CCA07C}"/>
                </a:ext>
              </a:extLst>
            </p:cNvPr>
            <p:cNvSpPr/>
            <p:nvPr/>
          </p:nvSpPr>
          <p:spPr>
            <a:xfrm>
              <a:off x="6152100" y="2469475"/>
              <a:ext cx="175" cy="1150"/>
            </a:xfrm>
            <a:custGeom>
              <a:avLst/>
              <a:gdLst/>
              <a:ahLst/>
              <a:cxnLst/>
              <a:rect l="l" t="t" r="r" b="b"/>
              <a:pathLst>
                <a:path w="7" h="46" extrusionOk="0">
                  <a:moveTo>
                    <a:pt x="6" y="1"/>
                  </a:moveTo>
                  <a:cubicBezTo>
                    <a:pt x="2" y="35"/>
                    <a:pt x="1" y="46"/>
                    <a:pt x="1" y="46"/>
                  </a:cubicBezTo>
                  <a:cubicBezTo>
                    <a:pt x="1" y="46"/>
                    <a:pt x="6" y="8"/>
                    <a:pt x="6"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710" name="Google Shape;5229;p60">
              <a:extLst>
                <a:ext uri="{FF2B5EF4-FFF2-40B4-BE49-F238E27FC236}">
                  <a16:creationId xmlns:a16="http://schemas.microsoft.com/office/drawing/2014/main" id="{9E199D25-8105-739E-692F-D8E593487ED3}"/>
                </a:ext>
              </a:extLst>
            </p:cNvPr>
            <p:cNvSpPr/>
            <p:nvPr/>
          </p:nvSpPr>
          <p:spPr>
            <a:xfrm>
              <a:off x="6151300" y="2469350"/>
              <a:ext cx="375" cy="1050"/>
            </a:xfrm>
            <a:custGeom>
              <a:avLst/>
              <a:gdLst/>
              <a:ahLst/>
              <a:cxnLst/>
              <a:rect l="l" t="t" r="r" b="b"/>
              <a:pathLst>
                <a:path w="15" h="42" extrusionOk="0">
                  <a:moveTo>
                    <a:pt x="7" y="0"/>
                  </a:moveTo>
                  <a:cubicBezTo>
                    <a:pt x="3" y="0"/>
                    <a:pt x="1" y="21"/>
                    <a:pt x="14" y="41"/>
                  </a:cubicBezTo>
                  <a:cubicBezTo>
                    <a:pt x="14" y="11"/>
                    <a:pt x="10" y="0"/>
                    <a:pt x="7"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711" name="Google Shape;5230;p60">
              <a:extLst>
                <a:ext uri="{FF2B5EF4-FFF2-40B4-BE49-F238E27FC236}">
                  <a16:creationId xmlns:a16="http://schemas.microsoft.com/office/drawing/2014/main" id="{1E64C21A-E444-63FE-0141-77DC7AECC3A6}"/>
                </a:ext>
              </a:extLst>
            </p:cNvPr>
            <p:cNvSpPr/>
            <p:nvPr/>
          </p:nvSpPr>
          <p:spPr>
            <a:xfrm>
              <a:off x="6152550" y="2470975"/>
              <a:ext cx="600" cy="1800"/>
            </a:xfrm>
            <a:custGeom>
              <a:avLst/>
              <a:gdLst/>
              <a:ahLst/>
              <a:cxnLst/>
              <a:rect l="l" t="t" r="r" b="b"/>
              <a:pathLst>
                <a:path w="24" h="72" extrusionOk="0">
                  <a:moveTo>
                    <a:pt x="0" y="0"/>
                  </a:moveTo>
                  <a:cubicBezTo>
                    <a:pt x="24" y="72"/>
                    <a:pt x="0" y="0"/>
                    <a:pt x="0"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712" name="Google Shape;5231;p60">
              <a:extLst>
                <a:ext uri="{FF2B5EF4-FFF2-40B4-BE49-F238E27FC236}">
                  <a16:creationId xmlns:a16="http://schemas.microsoft.com/office/drawing/2014/main" id="{B30391AA-3A5F-CFBC-FCA9-1061D0DEB5D1}"/>
                </a:ext>
              </a:extLst>
            </p:cNvPr>
            <p:cNvSpPr/>
            <p:nvPr/>
          </p:nvSpPr>
          <p:spPr>
            <a:xfrm>
              <a:off x="6152250" y="2471575"/>
              <a:ext cx="625" cy="25"/>
            </a:xfrm>
            <a:custGeom>
              <a:avLst/>
              <a:gdLst/>
              <a:ahLst/>
              <a:cxnLst/>
              <a:rect l="l" t="t" r="r" b="b"/>
              <a:pathLst>
                <a:path w="25" h="1" extrusionOk="0">
                  <a:moveTo>
                    <a:pt x="24" y="0"/>
                  </a:moveTo>
                  <a:cubicBezTo>
                    <a:pt x="0" y="0"/>
                    <a:pt x="12" y="0"/>
                    <a:pt x="24"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713" name="Google Shape;5232;p60">
              <a:extLst>
                <a:ext uri="{FF2B5EF4-FFF2-40B4-BE49-F238E27FC236}">
                  <a16:creationId xmlns:a16="http://schemas.microsoft.com/office/drawing/2014/main" id="{BBD96633-EC78-A15F-10AA-318FB5BC858B}"/>
                </a:ext>
              </a:extLst>
            </p:cNvPr>
            <p:cNvSpPr/>
            <p:nvPr/>
          </p:nvSpPr>
          <p:spPr>
            <a:xfrm>
              <a:off x="6153725" y="2472450"/>
              <a:ext cx="325" cy="1525"/>
            </a:xfrm>
            <a:custGeom>
              <a:avLst/>
              <a:gdLst/>
              <a:ahLst/>
              <a:cxnLst/>
              <a:rect l="l" t="t" r="r" b="b"/>
              <a:pathLst>
                <a:path w="13" h="61" extrusionOk="0">
                  <a:moveTo>
                    <a:pt x="13" y="1"/>
                  </a:moveTo>
                  <a:cubicBezTo>
                    <a:pt x="13" y="13"/>
                    <a:pt x="1" y="37"/>
                    <a:pt x="13" y="60"/>
                  </a:cubicBezTo>
                  <a:cubicBezTo>
                    <a:pt x="13" y="37"/>
                    <a:pt x="13" y="25"/>
                    <a:pt x="13"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714" name="Google Shape;5233;p60">
              <a:extLst>
                <a:ext uri="{FF2B5EF4-FFF2-40B4-BE49-F238E27FC236}">
                  <a16:creationId xmlns:a16="http://schemas.microsoft.com/office/drawing/2014/main" id="{3DBF0473-8483-7466-1820-A7ADEE253F00}"/>
                </a:ext>
              </a:extLst>
            </p:cNvPr>
            <p:cNvSpPr/>
            <p:nvPr/>
          </p:nvSpPr>
          <p:spPr>
            <a:xfrm>
              <a:off x="6153300" y="2472025"/>
              <a:ext cx="150" cy="750"/>
            </a:xfrm>
            <a:custGeom>
              <a:avLst/>
              <a:gdLst/>
              <a:ahLst/>
              <a:cxnLst/>
              <a:rect l="l" t="t" r="r" b="b"/>
              <a:pathLst>
                <a:path w="6" h="30" extrusionOk="0">
                  <a:moveTo>
                    <a:pt x="1" y="0"/>
                  </a:moveTo>
                  <a:cubicBezTo>
                    <a:pt x="0" y="0"/>
                    <a:pt x="2" y="8"/>
                    <a:pt x="6" y="30"/>
                  </a:cubicBezTo>
                  <a:cubicBezTo>
                    <a:pt x="6" y="22"/>
                    <a:pt x="1" y="0"/>
                    <a:pt x="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715" name="Google Shape;5234;p60">
              <a:extLst>
                <a:ext uri="{FF2B5EF4-FFF2-40B4-BE49-F238E27FC236}">
                  <a16:creationId xmlns:a16="http://schemas.microsoft.com/office/drawing/2014/main" id="{7044A23F-3C41-0233-F2D2-2CC060A215E9}"/>
                </a:ext>
              </a:extLst>
            </p:cNvPr>
            <p:cNvSpPr/>
            <p:nvPr/>
          </p:nvSpPr>
          <p:spPr>
            <a:xfrm>
              <a:off x="6151250" y="2471575"/>
              <a:ext cx="325" cy="675"/>
            </a:xfrm>
            <a:custGeom>
              <a:avLst/>
              <a:gdLst/>
              <a:ahLst/>
              <a:cxnLst/>
              <a:rect l="l" t="t" r="r" b="b"/>
              <a:pathLst>
                <a:path w="13" h="27" extrusionOk="0">
                  <a:moveTo>
                    <a:pt x="5" y="0"/>
                  </a:moveTo>
                  <a:cubicBezTo>
                    <a:pt x="1" y="20"/>
                    <a:pt x="1" y="27"/>
                    <a:pt x="2" y="27"/>
                  </a:cubicBezTo>
                  <a:cubicBezTo>
                    <a:pt x="5" y="27"/>
                    <a:pt x="13" y="0"/>
                    <a:pt x="5"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716" name="Google Shape;5235;p60">
              <a:extLst>
                <a:ext uri="{FF2B5EF4-FFF2-40B4-BE49-F238E27FC236}">
                  <a16:creationId xmlns:a16="http://schemas.microsoft.com/office/drawing/2014/main" id="{3C2F7720-59D0-D1B9-456B-00F06A3D1213}"/>
                </a:ext>
              </a:extLst>
            </p:cNvPr>
            <p:cNvSpPr/>
            <p:nvPr/>
          </p:nvSpPr>
          <p:spPr>
            <a:xfrm>
              <a:off x="6151650" y="2471850"/>
              <a:ext cx="325" cy="375"/>
            </a:xfrm>
            <a:custGeom>
              <a:avLst/>
              <a:gdLst/>
              <a:ahLst/>
              <a:cxnLst/>
              <a:rect l="l" t="t" r="r" b="b"/>
              <a:pathLst>
                <a:path w="13" h="15" extrusionOk="0">
                  <a:moveTo>
                    <a:pt x="12" y="1"/>
                  </a:moveTo>
                  <a:lnTo>
                    <a:pt x="12" y="1"/>
                  </a:lnTo>
                  <a:cubicBezTo>
                    <a:pt x="2" y="11"/>
                    <a:pt x="1" y="15"/>
                    <a:pt x="2" y="15"/>
                  </a:cubicBezTo>
                  <a:cubicBezTo>
                    <a:pt x="4" y="15"/>
                    <a:pt x="12" y="8"/>
                    <a:pt x="12"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717" name="Google Shape;5236;p60">
              <a:extLst>
                <a:ext uri="{FF2B5EF4-FFF2-40B4-BE49-F238E27FC236}">
                  <a16:creationId xmlns:a16="http://schemas.microsoft.com/office/drawing/2014/main" id="{0C0747C1-18CF-A6D8-7730-037F44465792}"/>
                </a:ext>
              </a:extLst>
            </p:cNvPr>
            <p:cNvSpPr/>
            <p:nvPr/>
          </p:nvSpPr>
          <p:spPr>
            <a:xfrm>
              <a:off x="6150450" y="2471150"/>
              <a:ext cx="325" cy="450"/>
            </a:xfrm>
            <a:custGeom>
              <a:avLst/>
              <a:gdLst/>
              <a:ahLst/>
              <a:cxnLst/>
              <a:rect l="l" t="t" r="r" b="b"/>
              <a:pathLst>
                <a:path w="13" h="18" extrusionOk="0">
                  <a:moveTo>
                    <a:pt x="1" y="0"/>
                  </a:moveTo>
                  <a:cubicBezTo>
                    <a:pt x="1" y="0"/>
                    <a:pt x="1" y="2"/>
                    <a:pt x="1" y="5"/>
                  </a:cubicBezTo>
                  <a:cubicBezTo>
                    <a:pt x="1" y="5"/>
                    <a:pt x="1" y="17"/>
                    <a:pt x="13" y="17"/>
                  </a:cubicBezTo>
                  <a:cubicBezTo>
                    <a:pt x="4" y="9"/>
                    <a:pt x="2" y="0"/>
                    <a:pt x="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718" name="Google Shape;5237;p60">
              <a:extLst>
                <a:ext uri="{FF2B5EF4-FFF2-40B4-BE49-F238E27FC236}">
                  <a16:creationId xmlns:a16="http://schemas.microsoft.com/office/drawing/2014/main" id="{0BC88F81-6F65-8B0F-5222-F3B87710AE55}"/>
                </a:ext>
              </a:extLst>
            </p:cNvPr>
            <p:cNvSpPr/>
            <p:nvPr/>
          </p:nvSpPr>
          <p:spPr>
            <a:xfrm>
              <a:off x="6151950" y="2471275"/>
              <a:ext cx="25" cy="325"/>
            </a:xfrm>
            <a:custGeom>
              <a:avLst/>
              <a:gdLst/>
              <a:ahLst/>
              <a:cxnLst/>
              <a:rect l="l" t="t" r="r" b="b"/>
              <a:pathLst>
                <a:path w="1" h="13" extrusionOk="0">
                  <a:moveTo>
                    <a:pt x="0" y="12"/>
                  </a:moveTo>
                  <a:lnTo>
                    <a:pt x="0" y="12"/>
                  </a:lnTo>
                  <a:cubicBezTo>
                    <a:pt x="0" y="0"/>
                    <a:pt x="0" y="0"/>
                    <a:pt x="0" y="12"/>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719" name="Google Shape;5238;p60">
              <a:extLst>
                <a:ext uri="{FF2B5EF4-FFF2-40B4-BE49-F238E27FC236}">
                  <a16:creationId xmlns:a16="http://schemas.microsoft.com/office/drawing/2014/main" id="{A5C1F87D-D045-F2A5-F819-04E88566A625}"/>
                </a:ext>
              </a:extLst>
            </p:cNvPr>
            <p:cNvSpPr/>
            <p:nvPr/>
          </p:nvSpPr>
          <p:spPr>
            <a:xfrm>
              <a:off x="6151800" y="2471575"/>
              <a:ext cx="175" cy="475"/>
            </a:xfrm>
            <a:custGeom>
              <a:avLst/>
              <a:gdLst/>
              <a:ahLst/>
              <a:cxnLst/>
              <a:rect l="l" t="t" r="r" b="b"/>
              <a:pathLst>
                <a:path w="7" h="19" extrusionOk="0">
                  <a:moveTo>
                    <a:pt x="6" y="0"/>
                  </a:moveTo>
                  <a:lnTo>
                    <a:pt x="6" y="0"/>
                  </a:lnTo>
                  <a:cubicBezTo>
                    <a:pt x="2" y="14"/>
                    <a:pt x="1" y="19"/>
                    <a:pt x="1" y="19"/>
                  </a:cubicBezTo>
                  <a:cubicBezTo>
                    <a:pt x="2" y="19"/>
                    <a:pt x="6" y="7"/>
                    <a:pt x="6"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720" name="Google Shape;5239;p60">
              <a:extLst>
                <a:ext uri="{FF2B5EF4-FFF2-40B4-BE49-F238E27FC236}">
                  <a16:creationId xmlns:a16="http://schemas.microsoft.com/office/drawing/2014/main" id="{FF1984C9-71DD-6773-5886-2F142BDA1E3C}"/>
                </a:ext>
              </a:extLst>
            </p:cNvPr>
            <p:cNvSpPr/>
            <p:nvPr/>
          </p:nvSpPr>
          <p:spPr>
            <a:xfrm>
              <a:off x="6149275" y="2472575"/>
              <a:ext cx="1100" cy="4675"/>
            </a:xfrm>
            <a:custGeom>
              <a:avLst/>
              <a:gdLst/>
              <a:ahLst/>
              <a:cxnLst/>
              <a:rect l="l" t="t" r="r" b="b"/>
              <a:pathLst>
                <a:path w="44" h="187" extrusionOk="0">
                  <a:moveTo>
                    <a:pt x="23" y="1"/>
                  </a:moveTo>
                  <a:cubicBezTo>
                    <a:pt x="19" y="1"/>
                    <a:pt x="11" y="10"/>
                    <a:pt x="0" y="32"/>
                  </a:cubicBezTo>
                  <a:cubicBezTo>
                    <a:pt x="14" y="73"/>
                    <a:pt x="20" y="91"/>
                    <a:pt x="18" y="91"/>
                  </a:cubicBezTo>
                  <a:cubicBezTo>
                    <a:pt x="16" y="91"/>
                    <a:pt x="10" y="82"/>
                    <a:pt x="0" y="67"/>
                  </a:cubicBezTo>
                  <a:cubicBezTo>
                    <a:pt x="0" y="103"/>
                    <a:pt x="0" y="139"/>
                    <a:pt x="0" y="174"/>
                  </a:cubicBezTo>
                  <a:cubicBezTo>
                    <a:pt x="5" y="159"/>
                    <a:pt x="8" y="153"/>
                    <a:pt x="10" y="153"/>
                  </a:cubicBezTo>
                  <a:cubicBezTo>
                    <a:pt x="12" y="153"/>
                    <a:pt x="12" y="166"/>
                    <a:pt x="12" y="186"/>
                  </a:cubicBezTo>
                  <a:cubicBezTo>
                    <a:pt x="12" y="177"/>
                    <a:pt x="44" y="1"/>
                    <a:pt x="23"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721" name="Google Shape;5240;p60">
              <a:extLst>
                <a:ext uri="{FF2B5EF4-FFF2-40B4-BE49-F238E27FC236}">
                  <a16:creationId xmlns:a16="http://schemas.microsoft.com/office/drawing/2014/main" id="{EAFB90FB-0FF2-0417-B15F-22E4EC2D4537}"/>
                </a:ext>
              </a:extLst>
            </p:cNvPr>
            <p:cNvSpPr/>
            <p:nvPr/>
          </p:nvSpPr>
          <p:spPr>
            <a:xfrm>
              <a:off x="6149575" y="2471600"/>
              <a:ext cx="675" cy="575"/>
            </a:xfrm>
            <a:custGeom>
              <a:avLst/>
              <a:gdLst/>
              <a:ahLst/>
              <a:cxnLst/>
              <a:rect l="l" t="t" r="r" b="b"/>
              <a:pathLst>
                <a:path w="27" h="23" extrusionOk="0">
                  <a:moveTo>
                    <a:pt x="16" y="0"/>
                  </a:moveTo>
                  <a:cubicBezTo>
                    <a:pt x="10" y="0"/>
                    <a:pt x="0" y="7"/>
                    <a:pt x="0" y="23"/>
                  </a:cubicBezTo>
                  <a:cubicBezTo>
                    <a:pt x="26" y="10"/>
                    <a:pt x="24" y="0"/>
                    <a:pt x="16"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722" name="Google Shape;5241;p60">
              <a:extLst>
                <a:ext uri="{FF2B5EF4-FFF2-40B4-BE49-F238E27FC236}">
                  <a16:creationId xmlns:a16="http://schemas.microsoft.com/office/drawing/2014/main" id="{B278E7FD-6334-3462-1B3E-9CF454CC29A8}"/>
                </a:ext>
              </a:extLst>
            </p:cNvPr>
            <p:cNvSpPr/>
            <p:nvPr/>
          </p:nvSpPr>
          <p:spPr>
            <a:xfrm>
              <a:off x="6149875" y="2470975"/>
              <a:ext cx="1500" cy="3000"/>
            </a:xfrm>
            <a:custGeom>
              <a:avLst/>
              <a:gdLst/>
              <a:ahLst/>
              <a:cxnLst/>
              <a:rect l="l" t="t" r="r" b="b"/>
              <a:pathLst>
                <a:path w="60" h="120" extrusionOk="0">
                  <a:moveTo>
                    <a:pt x="36" y="24"/>
                  </a:moveTo>
                  <a:cubicBezTo>
                    <a:pt x="36" y="72"/>
                    <a:pt x="0" y="0"/>
                    <a:pt x="36" y="119"/>
                  </a:cubicBezTo>
                  <a:cubicBezTo>
                    <a:pt x="60" y="119"/>
                    <a:pt x="36" y="24"/>
                    <a:pt x="36" y="24"/>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723" name="Google Shape;5242;p60">
              <a:extLst>
                <a:ext uri="{FF2B5EF4-FFF2-40B4-BE49-F238E27FC236}">
                  <a16:creationId xmlns:a16="http://schemas.microsoft.com/office/drawing/2014/main" id="{DD9A080E-8D0B-33F7-1B0E-A174A992F9CF}"/>
                </a:ext>
              </a:extLst>
            </p:cNvPr>
            <p:cNvSpPr/>
            <p:nvPr/>
          </p:nvSpPr>
          <p:spPr>
            <a:xfrm>
              <a:off x="6153050" y="2473050"/>
              <a:ext cx="1300" cy="2250"/>
            </a:xfrm>
            <a:custGeom>
              <a:avLst/>
              <a:gdLst/>
              <a:ahLst/>
              <a:cxnLst/>
              <a:rect l="l" t="t" r="r" b="b"/>
              <a:pathLst>
                <a:path w="52" h="90" extrusionOk="0">
                  <a:moveTo>
                    <a:pt x="1" y="1"/>
                  </a:moveTo>
                  <a:lnTo>
                    <a:pt x="1" y="1"/>
                  </a:lnTo>
                  <a:cubicBezTo>
                    <a:pt x="1" y="1"/>
                    <a:pt x="7" y="21"/>
                    <a:pt x="28" y="84"/>
                  </a:cubicBezTo>
                  <a:cubicBezTo>
                    <a:pt x="28" y="84"/>
                    <a:pt x="40" y="90"/>
                    <a:pt x="46" y="90"/>
                  </a:cubicBezTo>
                  <a:cubicBezTo>
                    <a:pt x="52" y="90"/>
                    <a:pt x="52" y="84"/>
                    <a:pt x="28" y="60"/>
                  </a:cubicBezTo>
                  <a:cubicBezTo>
                    <a:pt x="28" y="61"/>
                    <a:pt x="28" y="61"/>
                    <a:pt x="28" y="61"/>
                  </a:cubicBezTo>
                  <a:cubicBezTo>
                    <a:pt x="25" y="61"/>
                    <a:pt x="3" y="1"/>
                    <a:pt x="1"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724" name="Google Shape;5243;p60">
              <a:extLst>
                <a:ext uri="{FF2B5EF4-FFF2-40B4-BE49-F238E27FC236}">
                  <a16:creationId xmlns:a16="http://schemas.microsoft.com/office/drawing/2014/main" id="{9E528381-2842-65AB-0701-1075402F0AA1}"/>
                </a:ext>
              </a:extLst>
            </p:cNvPr>
            <p:cNvSpPr/>
            <p:nvPr/>
          </p:nvSpPr>
          <p:spPr>
            <a:xfrm>
              <a:off x="6152075" y="2473950"/>
              <a:ext cx="200" cy="800"/>
            </a:xfrm>
            <a:custGeom>
              <a:avLst/>
              <a:gdLst/>
              <a:ahLst/>
              <a:cxnLst/>
              <a:rect l="l" t="t" r="r" b="b"/>
              <a:pathLst>
                <a:path w="8" h="32" extrusionOk="0">
                  <a:moveTo>
                    <a:pt x="7" y="0"/>
                  </a:moveTo>
                  <a:lnTo>
                    <a:pt x="7" y="0"/>
                  </a:lnTo>
                  <a:cubicBezTo>
                    <a:pt x="1" y="19"/>
                    <a:pt x="1" y="32"/>
                    <a:pt x="3" y="32"/>
                  </a:cubicBezTo>
                  <a:cubicBezTo>
                    <a:pt x="5" y="32"/>
                    <a:pt x="7" y="22"/>
                    <a:pt x="7"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725" name="Google Shape;5244;p60">
              <a:extLst>
                <a:ext uri="{FF2B5EF4-FFF2-40B4-BE49-F238E27FC236}">
                  <a16:creationId xmlns:a16="http://schemas.microsoft.com/office/drawing/2014/main" id="{84E97E65-DF91-F887-E2B6-313B4D7C82B6}"/>
                </a:ext>
              </a:extLst>
            </p:cNvPr>
            <p:cNvSpPr/>
            <p:nvPr/>
          </p:nvSpPr>
          <p:spPr>
            <a:xfrm>
              <a:off x="6149275" y="2470975"/>
              <a:ext cx="25" cy="1500"/>
            </a:xfrm>
            <a:custGeom>
              <a:avLst/>
              <a:gdLst/>
              <a:ahLst/>
              <a:cxnLst/>
              <a:rect l="l" t="t" r="r" b="b"/>
              <a:pathLst>
                <a:path w="1" h="60" extrusionOk="0">
                  <a:moveTo>
                    <a:pt x="0" y="0"/>
                  </a:moveTo>
                  <a:cubicBezTo>
                    <a:pt x="0" y="48"/>
                    <a:pt x="0" y="60"/>
                    <a:pt x="0"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726" name="Google Shape;5245;p60">
              <a:extLst>
                <a:ext uri="{FF2B5EF4-FFF2-40B4-BE49-F238E27FC236}">
                  <a16:creationId xmlns:a16="http://schemas.microsoft.com/office/drawing/2014/main" id="{C8BD6D82-0A8C-9079-16F2-1283D788B013}"/>
                </a:ext>
              </a:extLst>
            </p:cNvPr>
            <p:cNvSpPr/>
            <p:nvPr/>
          </p:nvSpPr>
          <p:spPr>
            <a:xfrm>
              <a:off x="6148675" y="2471275"/>
              <a:ext cx="25" cy="325"/>
            </a:xfrm>
            <a:custGeom>
              <a:avLst/>
              <a:gdLst/>
              <a:ahLst/>
              <a:cxnLst/>
              <a:rect l="l" t="t" r="r" b="b"/>
              <a:pathLst>
                <a:path w="1" h="13" extrusionOk="0">
                  <a:moveTo>
                    <a:pt x="0" y="12"/>
                  </a:moveTo>
                  <a:cubicBezTo>
                    <a:pt x="0" y="12"/>
                    <a:pt x="0" y="0"/>
                    <a:pt x="0" y="0"/>
                  </a:cubicBezTo>
                  <a:cubicBezTo>
                    <a:pt x="0" y="12"/>
                    <a:pt x="0" y="12"/>
                    <a:pt x="0" y="12"/>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727" name="Google Shape;5246;p60">
              <a:extLst>
                <a:ext uri="{FF2B5EF4-FFF2-40B4-BE49-F238E27FC236}">
                  <a16:creationId xmlns:a16="http://schemas.microsoft.com/office/drawing/2014/main" id="{6D5C5BCF-6FA5-2981-56BA-B4C468014B2D}"/>
                </a:ext>
              </a:extLst>
            </p:cNvPr>
            <p:cNvSpPr/>
            <p:nvPr/>
          </p:nvSpPr>
          <p:spPr>
            <a:xfrm>
              <a:off x="6148675" y="2471575"/>
              <a:ext cx="25" cy="300"/>
            </a:xfrm>
            <a:custGeom>
              <a:avLst/>
              <a:gdLst/>
              <a:ahLst/>
              <a:cxnLst/>
              <a:rect l="l" t="t" r="r" b="b"/>
              <a:pathLst>
                <a:path w="1" h="12" extrusionOk="0">
                  <a:moveTo>
                    <a:pt x="0" y="0"/>
                  </a:moveTo>
                  <a:cubicBezTo>
                    <a:pt x="0" y="12"/>
                    <a:pt x="0" y="12"/>
                    <a:pt x="0"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728" name="Google Shape;5247;p60">
              <a:extLst>
                <a:ext uri="{FF2B5EF4-FFF2-40B4-BE49-F238E27FC236}">
                  <a16:creationId xmlns:a16="http://schemas.microsoft.com/office/drawing/2014/main" id="{C1280DA9-74B1-751C-25C4-274C9201E84D}"/>
                </a:ext>
              </a:extLst>
            </p:cNvPr>
            <p:cNvSpPr/>
            <p:nvPr/>
          </p:nvSpPr>
          <p:spPr>
            <a:xfrm>
              <a:off x="6133300" y="2472575"/>
              <a:ext cx="525" cy="1100"/>
            </a:xfrm>
            <a:custGeom>
              <a:avLst/>
              <a:gdLst/>
              <a:ahLst/>
              <a:cxnLst/>
              <a:rect l="l" t="t" r="r" b="b"/>
              <a:pathLst>
                <a:path w="21" h="44" extrusionOk="0">
                  <a:moveTo>
                    <a:pt x="1" y="1"/>
                  </a:moveTo>
                  <a:lnTo>
                    <a:pt x="1" y="1"/>
                  </a:lnTo>
                  <a:cubicBezTo>
                    <a:pt x="1" y="1"/>
                    <a:pt x="13" y="29"/>
                    <a:pt x="20" y="43"/>
                  </a:cubicBezTo>
                  <a:cubicBezTo>
                    <a:pt x="6" y="11"/>
                    <a:pt x="1" y="1"/>
                    <a:pt x="1"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729" name="Google Shape;5248;p60">
              <a:extLst>
                <a:ext uri="{FF2B5EF4-FFF2-40B4-BE49-F238E27FC236}">
                  <a16:creationId xmlns:a16="http://schemas.microsoft.com/office/drawing/2014/main" id="{419E7472-4484-B7C8-F388-9C22BCF6A8A3}"/>
                </a:ext>
              </a:extLst>
            </p:cNvPr>
            <p:cNvSpPr/>
            <p:nvPr/>
          </p:nvSpPr>
          <p:spPr>
            <a:xfrm>
              <a:off x="6123825" y="2478625"/>
              <a:ext cx="275" cy="800"/>
            </a:xfrm>
            <a:custGeom>
              <a:avLst/>
              <a:gdLst/>
              <a:ahLst/>
              <a:cxnLst/>
              <a:rect l="l" t="t" r="r" b="b"/>
              <a:pathLst>
                <a:path w="11" h="32" extrusionOk="0">
                  <a:moveTo>
                    <a:pt x="9" y="1"/>
                  </a:moveTo>
                  <a:cubicBezTo>
                    <a:pt x="8" y="1"/>
                    <a:pt x="1" y="32"/>
                    <a:pt x="3" y="32"/>
                  </a:cubicBezTo>
                  <a:cubicBezTo>
                    <a:pt x="4" y="32"/>
                    <a:pt x="5" y="30"/>
                    <a:pt x="6" y="28"/>
                  </a:cubicBezTo>
                  <a:cubicBezTo>
                    <a:pt x="10" y="7"/>
                    <a:pt x="10" y="1"/>
                    <a:pt x="9"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730" name="Google Shape;5249;p60">
              <a:extLst>
                <a:ext uri="{FF2B5EF4-FFF2-40B4-BE49-F238E27FC236}">
                  <a16:creationId xmlns:a16="http://schemas.microsoft.com/office/drawing/2014/main" id="{B44FD8F5-11AD-2394-7D25-73FB6D35596C}"/>
                </a:ext>
              </a:extLst>
            </p:cNvPr>
            <p:cNvSpPr/>
            <p:nvPr/>
          </p:nvSpPr>
          <p:spPr>
            <a:xfrm>
              <a:off x="6146300" y="2471650"/>
              <a:ext cx="325" cy="225"/>
            </a:xfrm>
            <a:custGeom>
              <a:avLst/>
              <a:gdLst/>
              <a:ahLst/>
              <a:cxnLst/>
              <a:rect l="l" t="t" r="r" b="b"/>
              <a:pathLst>
                <a:path w="13" h="9" extrusionOk="0">
                  <a:moveTo>
                    <a:pt x="11" y="0"/>
                  </a:moveTo>
                  <a:cubicBezTo>
                    <a:pt x="9" y="0"/>
                    <a:pt x="6" y="3"/>
                    <a:pt x="0" y="9"/>
                  </a:cubicBezTo>
                  <a:lnTo>
                    <a:pt x="12" y="9"/>
                  </a:lnTo>
                  <a:cubicBezTo>
                    <a:pt x="12" y="3"/>
                    <a:pt x="12" y="0"/>
                    <a:pt x="1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731" name="Google Shape;5250;p60">
              <a:extLst>
                <a:ext uri="{FF2B5EF4-FFF2-40B4-BE49-F238E27FC236}">
                  <a16:creationId xmlns:a16="http://schemas.microsoft.com/office/drawing/2014/main" id="{BF7EFEEB-31B3-E6A0-3012-FCF59EE91D48}"/>
                </a:ext>
              </a:extLst>
            </p:cNvPr>
            <p:cNvSpPr/>
            <p:nvPr/>
          </p:nvSpPr>
          <p:spPr>
            <a:xfrm>
              <a:off x="6100150" y="2483775"/>
              <a:ext cx="25" cy="325"/>
            </a:xfrm>
            <a:custGeom>
              <a:avLst/>
              <a:gdLst/>
              <a:ahLst/>
              <a:cxnLst/>
              <a:rect l="l" t="t" r="r" b="b"/>
              <a:pathLst>
                <a:path w="1" h="13" extrusionOk="0">
                  <a:moveTo>
                    <a:pt x="1" y="12"/>
                  </a:moveTo>
                  <a:lnTo>
                    <a:pt x="1" y="0"/>
                  </a:lnTo>
                  <a:cubicBezTo>
                    <a:pt x="1" y="12"/>
                    <a:pt x="1" y="12"/>
                    <a:pt x="1" y="12"/>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732" name="Google Shape;5251;p60">
              <a:extLst>
                <a:ext uri="{FF2B5EF4-FFF2-40B4-BE49-F238E27FC236}">
                  <a16:creationId xmlns:a16="http://schemas.microsoft.com/office/drawing/2014/main" id="{3114D7B1-BA24-242C-B500-FEB9C1D51076}"/>
                </a:ext>
              </a:extLst>
            </p:cNvPr>
            <p:cNvSpPr/>
            <p:nvPr/>
          </p:nvSpPr>
          <p:spPr>
            <a:xfrm>
              <a:off x="6130825" y="2479600"/>
              <a:ext cx="600" cy="3000"/>
            </a:xfrm>
            <a:custGeom>
              <a:avLst/>
              <a:gdLst/>
              <a:ahLst/>
              <a:cxnLst/>
              <a:rect l="l" t="t" r="r" b="b"/>
              <a:pathLst>
                <a:path w="24" h="120" extrusionOk="0">
                  <a:moveTo>
                    <a:pt x="0" y="1"/>
                  </a:moveTo>
                  <a:cubicBezTo>
                    <a:pt x="0" y="48"/>
                    <a:pt x="0" y="84"/>
                    <a:pt x="0" y="120"/>
                  </a:cubicBezTo>
                  <a:cubicBezTo>
                    <a:pt x="0" y="84"/>
                    <a:pt x="24" y="60"/>
                    <a:pt x="0"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733" name="Google Shape;5252;p60">
              <a:extLst>
                <a:ext uri="{FF2B5EF4-FFF2-40B4-BE49-F238E27FC236}">
                  <a16:creationId xmlns:a16="http://schemas.microsoft.com/office/drawing/2014/main" id="{8DC28ADC-E1CB-3B09-0FE4-A05926AE0E0D}"/>
                </a:ext>
              </a:extLst>
            </p:cNvPr>
            <p:cNvSpPr/>
            <p:nvPr/>
          </p:nvSpPr>
          <p:spPr>
            <a:xfrm>
              <a:off x="6097775" y="2485550"/>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734" name="Google Shape;5253;p60">
              <a:extLst>
                <a:ext uri="{FF2B5EF4-FFF2-40B4-BE49-F238E27FC236}">
                  <a16:creationId xmlns:a16="http://schemas.microsoft.com/office/drawing/2014/main" id="{CBEB1C66-78D1-873B-CF5F-9CA5687EE9EC}"/>
                </a:ext>
              </a:extLst>
            </p:cNvPr>
            <p:cNvSpPr/>
            <p:nvPr/>
          </p:nvSpPr>
          <p:spPr>
            <a:xfrm>
              <a:off x="6144800" y="2472450"/>
              <a:ext cx="25" cy="325"/>
            </a:xfrm>
            <a:custGeom>
              <a:avLst/>
              <a:gdLst/>
              <a:ahLst/>
              <a:cxnLst/>
              <a:rect l="l" t="t" r="r" b="b"/>
              <a:pathLst>
                <a:path w="1" h="13" extrusionOk="0">
                  <a:moveTo>
                    <a:pt x="1" y="13"/>
                  </a:moveTo>
                  <a:cubicBezTo>
                    <a:pt x="1" y="1"/>
                    <a:pt x="1" y="1"/>
                    <a:pt x="1" y="13"/>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735" name="Google Shape;5254;p60">
              <a:extLst>
                <a:ext uri="{FF2B5EF4-FFF2-40B4-BE49-F238E27FC236}">
                  <a16:creationId xmlns:a16="http://schemas.microsoft.com/office/drawing/2014/main" id="{E2248DC4-3D5C-0DAC-5A66-3477754933FA}"/>
                </a:ext>
              </a:extLst>
            </p:cNvPr>
            <p:cNvSpPr/>
            <p:nvPr/>
          </p:nvSpPr>
          <p:spPr>
            <a:xfrm>
              <a:off x="6082000" y="2471275"/>
              <a:ext cx="66400" cy="16100"/>
            </a:xfrm>
            <a:custGeom>
              <a:avLst/>
              <a:gdLst/>
              <a:ahLst/>
              <a:cxnLst/>
              <a:rect l="l" t="t" r="r" b="b"/>
              <a:pathLst>
                <a:path w="2656" h="644" extrusionOk="0">
                  <a:moveTo>
                    <a:pt x="1965" y="155"/>
                  </a:moveTo>
                  <a:lnTo>
                    <a:pt x="1965" y="155"/>
                  </a:lnTo>
                  <a:cubicBezTo>
                    <a:pt x="1962" y="155"/>
                    <a:pt x="1963" y="158"/>
                    <a:pt x="1965" y="163"/>
                  </a:cubicBezTo>
                  <a:lnTo>
                    <a:pt x="1965" y="163"/>
                  </a:lnTo>
                  <a:cubicBezTo>
                    <a:pt x="1965" y="160"/>
                    <a:pt x="1965" y="157"/>
                    <a:pt x="1965" y="155"/>
                  </a:cubicBezTo>
                  <a:close/>
                  <a:moveTo>
                    <a:pt x="715" y="262"/>
                  </a:moveTo>
                  <a:lnTo>
                    <a:pt x="715" y="262"/>
                  </a:lnTo>
                  <a:cubicBezTo>
                    <a:pt x="714" y="262"/>
                    <a:pt x="714" y="262"/>
                    <a:pt x="715" y="262"/>
                  </a:cubicBezTo>
                  <a:lnTo>
                    <a:pt x="715" y="262"/>
                  </a:lnTo>
                  <a:cubicBezTo>
                    <a:pt x="715" y="262"/>
                    <a:pt x="715" y="262"/>
                    <a:pt x="715" y="262"/>
                  </a:cubicBezTo>
                  <a:close/>
                  <a:moveTo>
                    <a:pt x="1704" y="372"/>
                  </a:moveTo>
                  <a:cubicBezTo>
                    <a:pt x="1706" y="372"/>
                    <a:pt x="1709" y="375"/>
                    <a:pt x="1715" y="381"/>
                  </a:cubicBezTo>
                  <a:cubicBezTo>
                    <a:pt x="1715" y="387"/>
                    <a:pt x="1712" y="390"/>
                    <a:pt x="1709" y="390"/>
                  </a:cubicBezTo>
                  <a:cubicBezTo>
                    <a:pt x="1706" y="390"/>
                    <a:pt x="1703" y="387"/>
                    <a:pt x="1703" y="381"/>
                  </a:cubicBezTo>
                  <a:cubicBezTo>
                    <a:pt x="1703" y="375"/>
                    <a:pt x="1703" y="372"/>
                    <a:pt x="1704" y="372"/>
                  </a:cubicBezTo>
                  <a:close/>
                  <a:moveTo>
                    <a:pt x="2219" y="404"/>
                  </a:moveTo>
                  <a:cubicBezTo>
                    <a:pt x="2214" y="409"/>
                    <a:pt x="2212" y="414"/>
                    <a:pt x="2215" y="417"/>
                  </a:cubicBezTo>
                  <a:cubicBezTo>
                    <a:pt x="2217" y="412"/>
                    <a:pt x="2218" y="408"/>
                    <a:pt x="2219" y="404"/>
                  </a:cubicBezTo>
                  <a:close/>
                  <a:moveTo>
                    <a:pt x="2256" y="402"/>
                  </a:moveTo>
                  <a:lnTo>
                    <a:pt x="2256" y="402"/>
                  </a:lnTo>
                  <a:cubicBezTo>
                    <a:pt x="2258" y="411"/>
                    <a:pt x="2260" y="420"/>
                    <a:pt x="2263" y="429"/>
                  </a:cubicBezTo>
                  <a:cubicBezTo>
                    <a:pt x="2263" y="416"/>
                    <a:pt x="2260" y="408"/>
                    <a:pt x="2256" y="402"/>
                  </a:cubicBezTo>
                  <a:close/>
                  <a:moveTo>
                    <a:pt x="2584" y="0"/>
                  </a:moveTo>
                  <a:cubicBezTo>
                    <a:pt x="2596" y="36"/>
                    <a:pt x="2572" y="84"/>
                    <a:pt x="2560" y="107"/>
                  </a:cubicBezTo>
                  <a:cubicBezTo>
                    <a:pt x="2560" y="89"/>
                    <a:pt x="2560" y="81"/>
                    <a:pt x="2559" y="81"/>
                  </a:cubicBezTo>
                  <a:cubicBezTo>
                    <a:pt x="2557" y="81"/>
                    <a:pt x="2554" y="89"/>
                    <a:pt x="2548" y="107"/>
                  </a:cubicBezTo>
                  <a:cubicBezTo>
                    <a:pt x="2543" y="52"/>
                    <a:pt x="2479" y="28"/>
                    <a:pt x="2409" y="28"/>
                  </a:cubicBezTo>
                  <a:cubicBezTo>
                    <a:pt x="2327" y="28"/>
                    <a:pt x="2236" y="61"/>
                    <a:pt x="2216" y="117"/>
                  </a:cubicBezTo>
                  <a:lnTo>
                    <a:pt x="2216" y="117"/>
                  </a:lnTo>
                  <a:cubicBezTo>
                    <a:pt x="2217" y="107"/>
                    <a:pt x="2186" y="107"/>
                    <a:pt x="2152" y="107"/>
                  </a:cubicBezTo>
                  <a:cubicBezTo>
                    <a:pt x="2117" y="107"/>
                    <a:pt x="2078" y="107"/>
                    <a:pt x="2072" y="95"/>
                  </a:cubicBezTo>
                  <a:lnTo>
                    <a:pt x="2072" y="95"/>
                  </a:lnTo>
                  <a:cubicBezTo>
                    <a:pt x="2079" y="113"/>
                    <a:pt x="2081" y="119"/>
                    <a:pt x="2080" y="119"/>
                  </a:cubicBezTo>
                  <a:cubicBezTo>
                    <a:pt x="2078" y="119"/>
                    <a:pt x="2060" y="84"/>
                    <a:pt x="2060" y="84"/>
                  </a:cubicBezTo>
                  <a:cubicBezTo>
                    <a:pt x="2048" y="107"/>
                    <a:pt x="2048" y="131"/>
                    <a:pt x="2048" y="155"/>
                  </a:cubicBezTo>
                  <a:cubicBezTo>
                    <a:pt x="2036" y="143"/>
                    <a:pt x="2036" y="131"/>
                    <a:pt x="2024" y="119"/>
                  </a:cubicBezTo>
                  <a:cubicBezTo>
                    <a:pt x="2001" y="143"/>
                    <a:pt x="2001" y="166"/>
                    <a:pt x="1989" y="201"/>
                  </a:cubicBezTo>
                  <a:lnTo>
                    <a:pt x="1989" y="201"/>
                  </a:lnTo>
                  <a:cubicBezTo>
                    <a:pt x="1984" y="194"/>
                    <a:pt x="1970" y="174"/>
                    <a:pt x="1965" y="163"/>
                  </a:cubicBezTo>
                  <a:lnTo>
                    <a:pt x="1965" y="163"/>
                  </a:lnTo>
                  <a:cubicBezTo>
                    <a:pt x="1965" y="176"/>
                    <a:pt x="1963" y="195"/>
                    <a:pt x="1953" y="214"/>
                  </a:cubicBezTo>
                  <a:cubicBezTo>
                    <a:pt x="1965" y="286"/>
                    <a:pt x="1977" y="357"/>
                    <a:pt x="1965" y="429"/>
                  </a:cubicBezTo>
                  <a:cubicBezTo>
                    <a:pt x="1970" y="433"/>
                    <a:pt x="1973" y="435"/>
                    <a:pt x="1976" y="435"/>
                  </a:cubicBezTo>
                  <a:cubicBezTo>
                    <a:pt x="1995" y="435"/>
                    <a:pt x="1977" y="346"/>
                    <a:pt x="1977" y="345"/>
                  </a:cubicBezTo>
                  <a:lnTo>
                    <a:pt x="1977" y="345"/>
                  </a:lnTo>
                  <a:cubicBezTo>
                    <a:pt x="1989" y="369"/>
                    <a:pt x="2001" y="393"/>
                    <a:pt x="2013" y="417"/>
                  </a:cubicBezTo>
                  <a:cubicBezTo>
                    <a:pt x="2001" y="393"/>
                    <a:pt x="2001" y="357"/>
                    <a:pt x="2013" y="322"/>
                  </a:cubicBezTo>
                  <a:cubicBezTo>
                    <a:pt x="2013" y="357"/>
                    <a:pt x="2024" y="393"/>
                    <a:pt x="2024" y="417"/>
                  </a:cubicBezTo>
                  <a:cubicBezTo>
                    <a:pt x="2024" y="393"/>
                    <a:pt x="2024" y="357"/>
                    <a:pt x="2036" y="334"/>
                  </a:cubicBezTo>
                  <a:cubicBezTo>
                    <a:pt x="2036" y="369"/>
                    <a:pt x="2048" y="393"/>
                    <a:pt x="2048" y="429"/>
                  </a:cubicBezTo>
                  <a:cubicBezTo>
                    <a:pt x="2048" y="429"/>
                    <a:pt x="2048" y="429"/>
                    <a:pt x="2048" y="429"/>
                  </a:cubicBezTo>
                  <a:cubicBezTo>
                    <a:pt x="2052" y="429"/>
                    <a:pt x="2096" y="286"/>
                    <a:pt x="2096" y="286"/>
                  </a:cubicBezTo>
                  <a:cubicBezTo>
                    <a:pt x="2096" y="322"/>
                    <a:pt x="2108" y="357"/>
                    <a:pt x="2120" y="393"/>
                  </a:cubicBezTo>
                  <a:cubicBezTo>
                    <a:pt x="2120" y="322"/>
                    <a:pt x="2120" y="238"/>
                    <a:pt x="2144" y="155"/>
                  </a:cubicBezTo>
                  <a:cubicBezTo>
                    <a:pt x="2144" y="173"/>
                    <a:pt x="2147" y="182"/>
                    <a:pt x="2149" y="182"/>
                  </a:cubicBezTo>
                  <a:cubicBezTo>
                    <a:pt x="2152" y="182"/>
                    <a:pt x="2155" y="173"/>
                    <a:pt x="2155" y="155"/>
                  </a:cubicBezTo>
                  <a:lnTo>
                    <a:pt x="2155" y="155"/>
                  </a:lnTo>
                  <a:cubicBezTo>
                    <a:pt x="2155" y="255"/>
                    <a:pt x="2135" y="341"/>
                    <a:pt x="2151" y="413"/>
                  </a:cubicBezTo>
                  <a:lnTo>
                    <a:pt x="2151" y="413"/>
                  </a:lnTo>
                  <a:cubicBezTo>
                    <a:pt x="2149" y="375"/>
                    <a:pt x="2162" y="339"/>
                    <a:pt x="2191" y="310"/>
                  </a:cubicBezTo>
                  <a:cubicBezTo>
                    <a:pt x="2191" y="345"/>
                    <a:pt x="2191" y="369"/>
                    <a:pt x="2191" y="405"/>
                  </a:cubicBezTo>
                  <a:cubicBezTo>
                    <a:pt x="2202" y="394"/>
                    <a:pt x="2210" y="388"/>
                    <a:pt x="2215" y="388"/>
                  </a:cubicBezTo>
                  <a:cubicBezTo>
                    <a:pt x="2219" y="388"/>
                    <a:pt x="2221" y="393"/>
                    <a:pt x="2219" y="404"/>
                  </a:cubicBezTo>
                  <a:lnTo>
                    <a:pt x="2219" y="404"/>
                  </a:lnTo>
                  <a:cubicBezTo>
                    <a:pt x="2224" y="399"/>
                    <a:pt x="2232" y="395"/>
                    <a:pt x="2240" y="395"/>
                  </a:cubicBezTo>
                  <a:cubicBezTo>
                    <a:pt x="2246" y="395"/>
                    <a:pt x="2252" y="397"/>
                    <a:pt x="2256" y="402"/>
                  </a:cubicBezTo>
                  <a:lnTo>
                    <a:pt x="2256" y="402"/>
                  </a:lnTo>
                  <a:cubicBezTo>
                    <a:pt x="2237" y="324"/>
                    <a:pt x="2228" y="230"/>
                    <a:pt x="2239" y="155"/>
                  </a:cubicBezTo>
                  <a:lnTo>
                    <a:pt x="2239" y="155"/>
                  </a:lnTo>
                  <a:cubicBezTo>
                    <a:pt x="2286" y="250"/>
                    <a:pt x="2251" y="262"/>
                    <a:pt x="2286" y="369"/>
                  </a:cubicBezTo>
                  <a:cubicBezTo>
                    <a:pt x="2286" y="345"/>
                    <a:pt x="2286" y="334"/>
                    <a:pt x="2288" y="334"/>
                  </a:cubicBezTo>
                  <a:cubicBezTo>
                    <a:pt x="2289" y="334"/>
                    <a:pt x="2292" y="345"/>
                    <a:pt x="2298" y="369"/>
                  </a:cubicBezTo>
                  <a:cubicBezTo>
                    <a:pt x="2298" y="345"/>
                    <a:pt x="2322" y="250"/>
                    <a:pt x="2346" y="214"/>
                  </a:cubicBezTo>
                  <a:cubicBezTo>
                    <a:pt x="2346" y="274"/>
                    <a:pt x="2417" y="298"/>
                    <a:pt x="2441" y="345"/>
                  </a:cubicBezTo>
                  <a:cubicBezTo>
                    <a:pt x="2429" y="286"/>
                    <a:pt x="2405" y="214"/>
                    <a:pt x="2453" y="143"/>
                  </a:cubicBezTo>
                  <a:cubicBezTo>
                    <a:pt x="2465" y="143"/>
                    <a:pt x="2465" y="155"/>
                    <a:pt x="2465" y="167"/>
                  </a:cubicBezTo>
                  <a:cubicBezTo>
                    <a:pt x="2477" y="143"/>
                    <a:pt x="2501" y="119"/>
                    <a:pt x="2525" y="107"/>
                  </a:cubicBezTo>
                  <a:cubicBezTo>
                    <a:pt x="2565" y="208"/>
                    <a:pt x="2571" y="236"/>
                    <a:pt x="2563" y="236"/>
                  </a:cubicBezTo>
                  <a:cubicBezTo>
                    <a:pt x="2553" y="236"/>
                    <a:pt x="2519" y="190"/>
                    <a:pt x="2504" y="190"/>
                  </a:cubicBezTo>
                  <a:cubicBezTo>
                    <a:pt x="2503" y="190"/>
                    <a:pt x="2502" y="190"/>
                    <a:pt x="2501" y="191"/>
                  </a:cubicBezTo>
                  <a:cubicBezTo>
                    <a:pt x="2525" y="203"/>
                    <a:pt x="2513" y="214"/>
                    <a:pt x="2489" y="214"/>
                  </a:cubicBezTo>
                  <a:cubicBezTo>
                    <a:pt x="2525" y="226"/>
                    <a:pt x="2548" y="238"/>
                    <a:pt x="2584" y="250"/>
                  </a:cubicBezTo>
                  <a:cubicBezTo>
                    <a:pt x="2584" y="239"/>
                    <a:pt x="2584" y="102"/>
                    <a:pt x="2610" y="102"/>
                  </a:cubicBezTo>
                  <a:cubicBezTo>
                    <a:pt x="2613" y="102"/>
                    <a:pt x="2616" y="104"/>
                    <a:pt x="2620" y="107"/>
                  </a:cubicBezTo>
                  <a:cubicBezTo>
                    <a:pt x="2609" y="118"/>
                    <a:pt x="2627" y="157"/>
                    <a:pt x="2631" y="157"/>
                  </a:cubicBezTo>
                  <a:cubicBezTo>
                    <a:pt x="2631" y="157"/>
                    <a:pt x="2632" y="156"/>
                    <a:pt x="2632" y="155"/>
                  </a:cubicBezTo>
                  <a:cubicBezTo>
                    <a:pt x="2608" y="143"/>
                    <a:pt x="2656" y="48"/>
                    <a:pt x="2644" y="12"/>
                  </a:cubicBezTo>
                  <a:lnTo>
                    <a:pt x="2644" y="12"/>
                  </a:lnTo>
                  <a:cubicBezTo>
                    <a:pt x="2632" y="24"/>
                    <a:pt x="2632" y="48"/>
                    <a:pt x="2632" y="72"/>
                  </a:cubicBezTo>
                  <a:cubicBezTo>
                    <a:pt x="2620" y="48"/>
                    <a:pt x="2608" y="24"/>
                    <a:pt x="2584" y="0"/>
                  </a:cubicBezTo>
                  <a:close/>
                  <a:moveTo>
                    <a:pt x="1764" y="451"/>
                  </a:moveTo>
                  <a:lnTo>
                    <a:pt x="1764" y="451"/>
                  </a:lnTo>
                  <a:cubicBezTo>
                    <a:pt x="1763" y="455"/>
                    <a:pt x="1763" y="459"/>
                    <a:pt x="1763" y="465"/>
                  </a:cubicBezTo>
                  <a:cubicBezTo>
                    <a:pt x="1763" y="459"/>
                    <a:pt x="1764" y="455"/>
                    <a:pt x="1764" y="451"/>
                  </a:cubicBezTo>
                  <a:close/>
                  <a:moveTo>
                    <a:pt x="2191" y="381"/>
                  </a:moveTo>
                  <a:lnTo>
                    <a:pt x="2191" y="381"/>
                  </a:lnTo>
                  <a:cubicBezTo>
                    <a:pt x="2180" y="403"/>
                    <a:pt x="2169" y="415"/>
                    <a:pt x="2158" y="436"/>
                  </a:cubicBezTo>
                  <a:lnTo>
                    <a:pt x="2158" y="436"/>
                  </a:lnTo>
                  <a:cubicBezTo>
                    <a:pt x="2155" y="428"/>
                    <a:pt x="2153" y="421"/>
                    <a:pt x="2151" y="413"/>
                  </a:cubicBezTo>
                  <a:lnTo>
                    <a:pt x="2151" y="413"/>
                  </a:lnTo>
                  <a:cubicBezTo>
                    <a:pt x="2152" y="422"/>
                    <a:pt x="2153" y="431"/>
                    <a:pt x="2155" y="441"/>
                  </a:cubicBezTo>
                  <a:cubicBezTo>
                    <a:pt x="2156" y="439"/>
                    <a:pt x="2157" y="437"/>
                    <a:pt x="2158" y="436"/>
                  </a:cubicBezTo>
                  <a:lnTo>
                    <a:pt x="2158" y="436"/>
                  </a:lnTo>
                  <a:cubicBezTo>
                    <a:pt x="2163" y="450"/>
                    <a:pt x="2170" y="463"/>
                    <a:pt x="2179" y="476"/>
                  </a:cubicBezTo>
                  <a:cubicBezTo>
                    <a:pt x="2179" y="453"/>
                    <a:pt x="2179" y="417"/>
                    <a:pt x="2191" y="381"/>
                  </a:cubicBezTo>
                  <a:close/>
                  <a:moveTo>
                    <a:pt x="1410" y="484"/>
                  </a:moveTo>
                  <a:cubicBezTo>
                    <a:pt x="1414" y="484"/>
                    <a:pt x="1417" y="494"/>
                    <a:pt x="1417" y="500"/>
                  </a:cubicBezTo>
                  <a:cubicBezTo>
                    <a:pt x="1417" y="500"/>
                    <a:pt x="1417" y="515"/>
                    <a:pt x="1411" y="515"/>
                  </a:cubicBezTo>
                  <a:cubicBezTo>
                    <a:pt x="1410" y="515"/>
                    <a:pt x="1408" y="515"/>
                    <a:pt x="1405" y="512"/>
                  </a:cubicBezTo>
                  <a:cubicBezTo>
                    <a:pt x="1405" y="491"/>
                    <a:pt x="1408" y="484"/>
                    <a:pt x="1410" y="484"/>
                  </a:cubicBezTo>
                  <a:close/>
                  <a:moveTo>
                    <a:pt x="629" y="567"/>
                  </a:moveTo>
                  <a:cubicBezTo>
                    <a:pt x="630" y="569"/>
                    <a:pt x="631" y="570"/>
                    <a:pt x="631" y="572"/>
                  </a:cubicBezTo>
                  <a:cubicBezTo>
                    <a:pt x="631" y="570"/>
                    <a:pt x="630" y="569"/>
                    <a:pt x="629" y="567"/>
                  </a:cubicBezTo>
                  <a:close/>
                  <a:moveTo>
                    <a:pt x="1691" y="107"/>
                  </a:moveTo>
                  <a:cubicBezTo>
                    <a:pt x="1679" y="107"/>
                    <a:pt x="1655" y="238"/>
                    <a:pt x="1655" y="250"/>
                  </a:cubicBezTo>
                  <a:cubicBezTo>
                    <a:pt x="1646" y="216"/>
                    <a:pt x="1637" y="205"/>
                    <a:pt x="1627" y="205"/>
                  </a:cubicBezTo>
                  <a:cubicBezTo>
                    <a:pt x="1606" y="205"/>
                    <a:pt x="1581" y="253"/>
                    <a:pt x="1546" y="253"/>
                  </a:cubicBezTo>
                  <a:cubicBezTo>
                    <a:pt x="1533" y="253"/>
                    <a:pt x="1518" y="246"/>
                    <a:pt x="1501" y="226"/>
                  </a:cubicBezTo>
                  <a:lnTo>
                    <a:pt x="1501" y="226"/>
                  </a:lnTo>
                  <a:cubicBezTo>
                    <a:pt x="1513" y="250"/>
                    <a:pt x="1513" y="262"/>
                    <a:pt x="1501" y="286"/>
                  </a:cubicBezTo>
                  <a:cubicBezTo>
                    <a:pt x="1487" y="272"/>
                    <a:pt x="1479" y="265"/>
                    <a:pt x="1475" y="262"/>
                  </a:cubicBezTo>
                  <a:lnTo>
                    <a:pt x="1475" y="262"/>
                  </a:lnTo>
                  <a:cubicBezTo>
                    <a:pt x="1463" y="228"/>
                    <a:pt x="1408" y="186"/>
                    <a:pt x="1429" y="143"/>
                  </a:cubicBezTo>
                  <a:lnTo>
                    <a:pt x="1429" y="143"/>
                  </a:lnTo>
                  <a:cubicBezTo>
                    <a:pt x="1414" y="151"/>
                    <a:pt x="1409" y="163"/>
                    <a:pt x="1410" y="177"/>
                  </a:cubicBezTo>
                  <a:lnTo>
                    <a:pt x="1410" y="177"/>
                  </a:lnTo>
                  <a:cubicBezTo>
                    <a:pt x="1401" y="152"/>
                    <a:pt x="1394" y="143"/>
                    <a:pt x="1388" y="143"/>
                  </a:cubicBezTo>
                  <a:cubicBezTo>
                    <a:pt x="1373" y="143"/>
                    <a:pt x="1366" y="203"/>
                    <a:pt x="1358" y="226"/>
                  </a:cubicBezTo>
                  <a:cubicBezTo>
                    <a:pt x="1354" y="229"/>
                    <a:pt x="1350" y="230"/>
                    <a:pt x="1346" y="230"/>
                  </a:cubicBezTo>
                  <a:cubicBezTo>
                    <a:pt x="1327" y="230"/>
                    <a:pt x="1307" y="208"/>
                    <a:pt x="1293" y="208"/>
                  </a:cubicBezTo>
                  <a:cubicBezTo>
                    <a:pt x="1282" y="208"/>
                    <a:pt x="1274" y="222"/>
                    <a:pt x="1274" y="274"/>
                  </a:cubicBezTo>
                  <a:cubicBezTo>
                    <a:pt x="1262" y="238"/>
                    <a:pt x="1191" y="226"/>
                    <a:pt x="1167" y="226"/>
                  </a:cubicBezTo>
                  <a:cubicBezTo>
                    <a:pt x="1179" y="226"/>
                    <a:pt x="1096" y="262"/>
                    <a:pt x="1084" y="286"/>
                  </a:cubicBezTo>
                  <a:cubicBezTo>
                    <a:pt x="1062" y="264"/>
                    <a:pt x="1011" y="213"/>
                    <a:pt x="957" y="213"/>
                  </a:cubicBezTo>
                  <a:cubicBezTo>
                    <a:pt x="952" y="213"/>
                    <a:pt x="946" y="213"/>
                    <a:pt x="941" y="214"/>
                  </a:cubicBezTo>
                  <a:cubicBezTo>
                    <a:pt x="929" y="214"/>
                    <a:pt x="917" y="286"/>
                    <a:pt x="917" y="334"/>
                  </a:cubicBezTo>
                  <a:cubicBezTo>
                    <a:pt x="873" y="289"/>
                    <a:pt x="725" y="266"/>
                    <a:pt x="715" y="262"/>
                  </a:cubicBezTo>
                  <a:lnTo>
                    <a:pt x="715" y="262"/>
                  </a:lnTo>
                  <a:cubicBezTo>
                    <a:pt x="715" y="274"/>
                    <a:pt x="715" y="286"/>
                    <a:pt x="727" y="310"/>
                  </a:cubicBezTo>
                  <a:cubicBezTo>
                    <a:pt x="703" y="310"/>
                    <a:pt x="691" y="298"/>
                    <a:pt x="703" y="262"/>
                  </a:cubicBezTo>
                  <a:lnTo>
                    <a:pt x="703" y="262"/>
                  </a:lnTo>
                  <a:cubicBezTo>
                    <a:pt x="691" y="274"/>
                    <a:pt x="679" y="286"/>
                    <a:pt x="691" y="310"/>
                  </a:cubicBezTo>
                  <a:cubicBezTo>
                    <a:pt x="679" y="286"/>
                    <a:pt x="679" y="262"/>
                    <a:pt x="691" y="238"/>
                  </a:cubicBezTo>
                  <a:lnTo>
                    <a:pt x="691" y="238"/>
                  </a:lnTo>
                  <a:cubicBezTo>
                    <a:pt x="682" y="247"/>
                    <a:pt x="653" y="277"/>
                    <a:pt x="649" y="291"/>
                  </a:cubicBezTo>
                  <a:lnTo>
                    <a:pt x="649" y="291"/>
                  </a:lnTo>
                  <a:cubicBezTo>
                    <a:pt x="648" y="291"/>
                    <a:pt x="648" y="291"/>
                    <a:pt x="648" y="291"/>
                  </a:cubicBezTo>
                  <a:cubicBezTo>
                    <a:pt x="645" y="291"/>
                    <a:pt x="644" y="287"/>
                    <a:pt x="643" y="282"/>
                  </a:cubicBezTo>
                  <a:lnTo>
                    <a:pt x="643" y="282"/>
                  </a:lnTo>
                  <a:cubicBezTo>
                    <a:pt x="644" y="267"/>
                    <a:pt x="649" y="257"/>
                    <a:pt x="639" y="257"/>
                  </a:cubicBezTo>
                  <a:cubicBezTo>
                    <a:pt x="635" y="257"/>
                    <a:pt x="629" y="259"/>
                    <a:pt x="620" y="262"/>
                  </a:cubicBezTo>
                  <a:cubicBezTo>
                    <a:pt x="620" y="270"/>
                    <a:pt x="620" y="306"/>
                    <a:pt x="623" y="328"/>
                  </a:cubicBezTo>
                  <a:lnTo>
                    <a:pt x="623" y="328"/>
                  </a:lnTo>
                  <a:cubicBezTo>
                    <a:pt x="610" y="303"/>
                    <a:pt x="593" y="294"/>
                    <a:pt x="576" y="294"/>
                  </a:cubicBezTo>
                  <a:cubicBezTo>
                    <a:pt x="533" y="294"/>
                    <a:pt x="489" y="357"/>
                    <a:pt x="489" y="381"/>
                  </a:cubicBezTo>
                  <a:cubicBezTo>
                    <a:pt x="477" y="345"/>
                    <a:pt x="465" y="310"/>
                    <a:pt x="441" y="286"/>
                  </a:cubicBezTo>
                  <a:cubicBezTo>
                    <a:pt x="429" y="310"/>
                    <a:pt x="417" y="334"/>
                    <a:pt x="417" y="357"/>
                  </a:cubicBezTo>
                  <a:cubicBezTo>
                    <a:pt x="395" y="342"/>
                    <a:pt x="372" y="299"/>
                    <a:pt x="349" y="299"/>
                  </a:cubicBezTo>
                  <a:cubicBezTo>
                    <a:pt x="336" y="299"/>
                    <a:pt x="323" y="314"/>
                    <a:pt x="310" y="357"/>
                  </a:cubicBezTo>
                  <a:cubicBezTo>
                    <a:pt x="298" y="334"/>
                    <a:pt x="298" y="310"/>
                    <a:pt x="286" y="298"/>
                  </a:cubicBezTo>
                  <a:cubicBezTo>
                    <a:pt x="263" y="321"/>
                    <a:pt x="211" y="368"/>
                    <a:pt x="155" y="368"/>
                  </a:cubicBezTo>
                  <a:cubicBezTo>
                    <a:pt x="123" y="368"/>
                    <a:pt x="90" y="353"/>
                    <a:pt x="60" y="310"/>
                  </a:cubicBezTo>
                  <a:cubicBezTo>
                    <a:pt x="48" y="334"/>
                    <a:pt x="48" y="357"/>
                    <a:pt x="60" y="393"/>
                  </a:cubicBezTo>
                  <a:cubicBezTo>
                    <a:pt x="48" y="369"/>
                    <a:pt x="36" y="357"/>
                    <a:pt x="24" y="345"/>
                  </a:cubicBezTo>
                  <a:cubicBezTo>
                    <a:pt x="12" y="357"/>
                    <a:pt x="0" y="381"/>
                    <a:pt x="0" y="393"/>
                  </a:cubicBezTo>
                  <a:cubicBezTo>
                    <a:pt x="36" y="607"/>
                    <a:pt x="60" y="560"/>
                    <a:pt x="215" y="619"/>
                  </a:cubicBezTo>
                  <a:cubicBezTo>
                    <a:pt x="208" y="600"/>
                    <a:pt x="209" y="591"/>
                    <a:pt x="213" y="591"/>
                  </a:cubicBezTo>
                  <a:lnTo>
                    <a:pt x="213" y="591"/>
                  </a:lnTo>
                  <a:cubicBezTo>
                    <a:pt x="216" y="591"/>
                    <a:pt x="221" y="597"/>
                    <a:pt x="227" y="607"/>
                  </a:cubicBezTo>
                  <a:cubicBezTo>
                    <a:pt x="227" y="595"/>
                    <a:pt x="215" y="572"/>
                    <a:pt x="203" y="548"/>
                  </a:cubicBezTo>
                  <a:lnTo>
                    <a:pt x="203" y="548"/>
                  </a:lnTo>
                  <a:cubicBezTo>
                    <a:pt x="239" y="572"/>
                    <a:pt x="262" y="595"/>
                    <a:pt x="286" y="631"/>
                  </a:cubicBezTo>
                  <a:cubicBezTo>
                    <a:pt x="286" y="607"/>
                    <a:pt x="286" y="595"/>
                    <a:pt x="286" y="584"/>
                  </a:cubicBezTo>
                  <a:cubicBezTo>
                    <a:pt x="292" y="601"/>
                    <a:pt x="295" y="610"/>
                    <a:pt x="297" y="610"/>
                  </a:cubicBezTo>
                  <a:cubicBezTo>
                    <a:pt x="298" y="610"/>
                    <a:pt x="298" y="601"/>
                    <a:pt x="298" y="584"/>
                  </a:cubicBezTo>
                  <a:cubicBezTo>
                    <a:pt x="322" y="607"/>
                    <a:pt x="322" y="619"/>
                    <a:pt x="310" y="631"/>
                  </a:cubicBezTo>
                  <a:cubicBezTo>
                    <a:pt x="310" y="632"/>
                    <a:pt x="310" y="632"/>
                    <a:pt x="311" y="632"/>
                  </a:cubicBezTo>
                  <a:cubicBezTo>
                    <a:pt x="323" y="632"/>
                    <a:pt x="448" y="552"/>
                    <a:pt x="502" y="552"/>
                  </a:cubicBezTo>
                  <a:cubicBezTo>
                    <a:pt x="523" y="552"/>
                    <a:pt x="534" y="564"/>
                    <a:pt x="524" y="595"/>
                  </a:cubicBezTo>
                  <a:cubicBezTo>
                    <a:pt x="536" y="560"/>
                    <a:pt x="548" y="536"/>
                    <a:pt x="548" y="500"/>
                  </a:cubicBezTo>
                  <a:cubicBezTo>
                    <a:pt x="548" y="518"/>
                    <a:pt x="548" y="529"/>
                    <a:pt x="553" y="529"/>
                  </a:cubicBezTo>
                  <a:cubicBezTo>
                    <a:pt x="554" y="529"/>
                    <a:pt x="557" y="527"/>
                    <a:pt x="560" y="524"/>
                  </a:cubicBezTo>
                  <a:lnTo>
                    <a:pt x="560" y="524"/>
                  </a:lnTo>
                  <a:cubicBezTo>
                    <a:pt x="554" y="554"/>
                    <a:pt x="569" y="557"/>
                    <a:pt x="587" y="557"/>
                  </a:cubicBezTo>
                  <a:cubicBezTo>
                    <a:pt x="591" y="557"/>
                    <a:pt x="596" y="557"/>
                    <a:pt x="600" y="557"/>
                  </a:cubicBezTo>
                  <a:cubicBezTo>
                    <a:pt x="612" y="557"/>
                    <a:pt x="624" y="558"/>
                    <a:pt x="629" y="567"/>
                  </a:cubicBezTo>
                  <a:lnTo>
                    <a:pt x="629" y="567"/>
                  </a:lnTo>
                  <a:cubicBezTo>
                    <a:pt x="618" y="540"/>
                    <a:pt x="600" y="463"/>
                    <a:pt x="626" y="463"/>
                  </a:cubicBezTo>
                  <a:cubicBezTo>
                    <a:pt x="627" y="463"/>
                    <a:pt x="629" y="464"/>
                    <a:pt x="631" y="465"/>
                  </a:cubicBezTo>
                  <a:cubicBezTo>
                    <a:pt x="608" y="465"/>
                    <a:pt x="703" y="560"/>
                    <a:pt x="679" y="560"/>
                  </a:cubicBezTo>
                  <a:lnTo>
                    <a:pt x="703" y="560"/>
                  </a:lnTo>
                  <a:cubicBezTo>
                    <a:pt x="703" y="549"/>
                    <a:pt x="713" y="463"/>
                    <a:pt x="735" y="463"/>
                  </a:cubicBezTo>
                  <a:cubicBezTo>
                    <a:pt x="736" y="463"/>
                    <a:pt x="737" y="464"/>
                    <a:pt x="739" y="465"/>
                  </a:cubicBezTo>
                  <a:cubicBezTo>
                    <a:pt x="739" y="524"/>
                    <a:pt x="727" y="512"/>
                    <a:pt x="715" y="572"/>
                  </a:cubicBezTo>
                  <a:cubicBezTo>
                    <a:pt x="720" y="567"/>
                    <a:pt x="723" y="564"/>
                    <a:pt x="724" y="564"/>
                  </a:cubicBezTo>
                  <a:cubicBezTo>
                    <a:pt x="727" y="564"/>
                    <a:pt x="727" y="570"/>
                    <a:pt x="727" y="584"/>
                  </a:cubicBezTo>
                  <a:cubicBezTo>
                    <a:pt x="730" y="557"/>
                    <a:pt x="734" y="550"/>
                    <a:pt x="738" y="550"/>
                  </a:cubicBezTo>
                  <a:cubicBezTo>
                    <a:pt x="743" y="550"/>
                    <a:pt x="748" y="562"/>
                    <a:pt x="752" y="562"/>
                  </a:cubicBezTo>
                  <a:cubicBezTo>
                    <a:pt x="756" y="562"/>
                    <a:pt x="759" y="556"/>
                    <a:pt x="762" y="536"/>
                  </a:cubicBezTo>
                  <a:cubicBezTo>
                    <a:pt x="762" y="557"/>
                    <a:pt x="762" y="569"/>
                    <a:pt x="767" y="569"/>
                  </a:cubicBezTo>
                  <a:cubicBezTo>
                    <a:pt x="769" y="569"/>
                    <a:pt x="773" y="566"/>
                    <a:pt x="778" y="559"/>
                  </a:cubicBezTo>
                  <a:lnTo>
                    <a:pt x="778" y="559"/>
                  </a:lnTo>
                  <a:cubicBezTo>
                    <a:pt x="774" y="568"/>
                    <a:pt x="774" y="579"/>
                    <a:pt x="774" y="595"/>
                  </a:cubicBezTo>
                  <a:cubicBezTo>
                    <a:pt x="778" y="592"/>
                    <a:pt x="784" y="590"/>
                    <a:pt x="789" y="590"/>
                  </a:cubicBezTo>
                  <a:cubicBezTo>
                    <a:pt x="801" y="590"/>
                    <a:pt x="814" y="595"/>
                    <a:pt x="822" y="595"/>
                  </a:cubicBezTo>
                  <a:cubicBezTo>
                    <a:pt x="798" y="584"/>
                    <a:pt x="786" y="560"/>
                    <a:pt x="798" y="536"/>
                  </a:cubicBezTo>
                  <a:cubicBezTo>
                    <a:pt x="800" y="531"/>
                    <a:pt x="801" y="529"/>
                    <a:pt x="803" y="529"/>
                  </a:cubicBezTo>
                  <a:cubicBezTo>
                    <a:pt x="816" y="529"/>
                    <a:pt x="835" y="608"/>
                    <a:pt x="854" y="608"/>
                  </a:cubicBezTo>
                  <a:cubicBezTo>
                    <a:pt x="855" y="608"/>
                    <a:pt x="857" y="608"/>
                    <a:pt x="858" y="607"/>
                  </a:cubicBezTo>
                  <a:cubicBezTo>
                    <a:pt x="846" y="584"/>
                    <a:pt x="840" y="572"/>
                    <a:pt x="841" y="572"/>
                  </a:cubicBezTo>
                  <a:lnTo>
                    <a:pt x="841" y="572"/>
                  </a:lnTo>
                  <a:cubicBezTo>
                    <a:pt x="843" y="572"/>
                    <a:pt x="852" y="584"/>
                    <a:pt x="870" y="607"/>
                  </a:cubicBezTo>
                  <a:cubicBezTo>
                    <a:pt x="870" y="607"/>
                    <a:pt x="881" y="524"/>
                    <a:pt x="893" y="512"/>
                  </a:cubicBezTo>
                  <a:cubicBezTo>
                    <a:pt x="906" y="538"/>
                    <a:pt x="912" y="547"/>
                    <a:pt x="914" y="547"/>
                  </a:cubicBezTo>
                  <a:cubicBezTo>
                    <a:pt x="920" y="547"/>
                    <a:pt x="904" y="497"/>
                    <a:pt x="913" y="497"/>
                  </a:cubicBezTo>
                  <a:lnTo>
                    <a:pt x="913" y="497"/>
                  </a:lnTo>
                  <a:cubicBezTo>
                    <a:pt x="914" y="497"/>
                    <a:pt x="915" y="498"/>
                    <a:pt x="917" y="500"/>
                  </a:cubicBezTo>
                  <a:cubicBezTo>
                    <a:pt x="929" y="512"/>
                    <a:pt x="929" y="560"/>
                    <a:pt x="929" y="572"/>
                  </a:cubicBezTo>
                  <a:cubicBezTo>
                    <a:pt x="965" y="572"/>
                    <a:pt x="977" y="548"/>
                    <a:pt x="965" y="500"/>
                  </a:cubicBezTo>
                  <a:lnTo>
                    <a:pt x="965" y="500"/>
                  </a:lnTo>
                  <a:cubicBezTo>
                    <a:pt x="976" y="511"/>
                    <a:pt x="977" y="585"/>
                    <a:pt x="986" y="585"/>
                  </a:cubicBezTo>
                  <a:cubicBezTo>
                    <a:pt x="987" y="585"/>
                    <a:pt x="988" y="584"/>
                    <a:pt x="989" y="584"/>
                  </a:cubicBezTo>
                  <a:cubicBezTo>
                    <a:pt x="1001" y="572"/>
                    <a:pt x="1001" y="536"/>
                    <a:pt x="1012" y="524"/>
                  </a:cubicBezTo>
                  <a:cubicBezTo>
                    <a:pt x="1024" y="536"/>
                    <a:pt x="1060" y="548"/>
                    <a:pt x="1024" y="595"/>
                  </a:cubicBezTo>
                  <a:lnTo>
                    <a:pt x="1108" y="595"/>
                  </a:lnTo>
                  <a:cubicBezTo>
                    <a:pt x="1132" y="595"/>
                    <a:pt x="1155" y="595"/>
                    <a:pt x="1179" y="607"/>
                  </a:cubicBezTo>
                  <a:cubicBezTo>
                    <a:pt x="1179" y="572"/>
                    <a:pt x="1179" y="548"/>
                    <a:pt x="1179" y="512"/>
                  </a:cubicBezTo>
                  <a:cubicBezTo>
                    <a:pt x="1203" y="536"/>
                    <a:pt x="1203" y="548"/>
                    <a:pt x="1203" y="572"/>
                  </a:cubicBezTo>
                  <a:cubicBezTo>
                    <a:pt x="1203" y="545"/>
                    <a:pt x="1210" y="531"/>
                    <a:pt x="1223" y="531"/>
                  </a:cubicBezTo>
                  <a:cubicBezTo>
                    <a:pt x="1228" y="531"/>
                    <a:pt x="1233" y="533"/>
                    <a:pt x="1239" y="536"/>
                  </a:cubicBezTo>
                  <a:cubicBezTo>
                    <a:pt x="1239" y="548"/>
                    <a:pt x="1227" y="607"/>
                    <a:pt x="1239" y="643"/>
                  </a:cubicBezTo>
                  <a:cubicBezTo>
                    <a:pt x="1227" y="560"/>
                    <a:pt x="1286" y="607"/>
                    <a:pt x="1274" y="524"/>
                  </a:cubicBezTo>
                  <a:lnTo>
                    <a:pt x="1274" y="524"/>
                  </a:lnTo>
                  <a:cubicBezTo>
                    <a:pt x="1286" y="536"/>
                    <a:pt x="1298" y="548"/>
                    <a:pt x="1286" y="548"/>
                  </a:cubicBezTo>
                  <a:cubicBezTo>
                    <a:pt x="1288" y="553"/>
                    <a:pt x="1289" y="555"/>
                    <a:pt x="1291" y="555"/>
                  </a:cubicBezTo>
                  <a:cubicBezTo>
                    <a:pt x="1298" y="555"/>
                    <a:pt x="1300" y="487"/>
                    <a:pt x="1308" y="487"/>
                  </a:cubicBezTo>
                  <a:cubicBezTo>
                    <a:pt x="1309" y="487"/>
                    <a:pt x="1309" y="488"/>
                    <a:pt x="1310" y="488"/>
                  </a:cubicBezTo>
                  <a:cubicBezTo>
                    <a:pt x="1327" y="500"/>
                    <a:pt x="1336" y="511"/>
                    <a:pt x="1343" y="511"/>
                  </a:cubicBezTo>
                  <a:cubicBezTo>
                    <a:pt x="1351" y="511"/>
                    <a:pt x="1357" y="497"/>
                    <a:pt x="1370" y="453"/>
                  </a:cubicBezTo>
                  <a:cubicBezTo>
                    <a:pt x="1370" y="470"/>
                    <a:pt x="1370" y="479"/>
                    <a:pt x="1371" y="479"/>
                  </a:cubicBezTo>
                  <a:cubicBezTo>
                    <a:pt x="1373" y="479"/>
                    <a:pt x="1376" y="470"/>
                    <a:pt x="1382" y="453"/>
                  </a:cubicBezTo>
                  <a:cubicBezTo>
                    <a:pt x="1417" y="548"/>
                    <a:pt x="1393" y="500"/>
                    <a:pt x="1453" y="607"/>
                  </a:cubicBezTo>
                  <a:cubicBezTo>
                    <a:pt x="1429" y="548"/>
                    <a:pt x="1429" y="536"/>
                    <a:pt x="1441" y="488"/>
                  </a:cubicBezTo>
                  <a:lnTo>
                    <a:pt x="1441" y="488"/>
                  </a:lnTo>
                  <a:cubicBezTo>
                    <a:pt x="1441" y="511"/>
                    <a:pt x="1446" y="548"/>
                    <a:pt x="1455" y="548"/>
                  </a:cubicBezTo>
                  <a:cubicBezTo>
                    <a:pt x="1461" y="548"/>
                    <a:pt x="1468" y="535"/>
                    <a:pt x="1477" y="500"/>
                  </a:cubicBezTo>
                  <a:cubicBezTo>
                    <a:pt x="1485" y="500"/>
                    <a:pt x="1519" y="506"/>
                    <a:pt x="1538" y="506"/>
                  </a:cubicBezTo>
                  <a:cubicBezTo>
                    <a:pt x="1547" y="506"/>
                    <a:pt x="1552" y="504"/>
                    <a:pt x="1548" y="500"/>
                  </a:cubicBezTo>
                  <a:cubicBezTo>
                    <a:pt x="1552" y="489"/>
                    <a:pt x="1555" y="480"/>
                    <a:pt x="1556" y="474"/>
                  </a:cubicBezTo>
                  <a:lnTo>
                    <a:pt x="1556" y="474"/>
                  </a:lnTo>
                  <a:cubicBezTo>
                    <a:pt x="1557" y="478"/>
                    <a:pt x="1558" y="483"/>
                    <a:pt x="1560" y="488"/>
                  </a:cubicBezTo>
                  <a:cubicBezTo>
                    <a:pt x="1560" y="473"/>
                    <a:pt x="1560" y="467"/>
                    <a:pt x="1559" y="467"/>
                  </a:cubicBezTo>
                  <a:cubicBezTo>
                    <a:pt x="1559" y="467"/>
                    <a:pt x="1558" y="469"/>
                    <a:pt x="1556" y="474"/>
                  </a:cubicBezTo>
                  <a:lnTo>
                    <a:pt x="1556" y="474"/>
                  </a:lnTo>
                  <a:cubicBezTo>
                    <a:pt x="1552" y="446"/>
                    <a:pt x="1564" y="427"/>
                    <a:pt x="1584" y="417"/>
                  </a:cubicBezTo>
                  <a:cubicBezTo>
                    <a:pt x="1596" y="441"/>
                    <a:pt x="1602" y="446"/>
                    <a:pt x="1606" y="446"/>
                  </a:cubicBezTo>
                  <a:cubicBezTo>
                    <a:pt x="1610" y="446"/>
                    <a:pt x="1611" y="443"/>
                    <a:pt x="1612" y="443"/>
                  </a:cubicBezTo>
                  <a:cubicBezTo>
                    <a:pt x="1614" y="443"/>
                    <a:pt x="1615" y="450"/>
                    <a:pt x="1620" y="488"/>
                  </a:cubicBezTo>
                  <a:cubicBezTo>
                    <a:pt x="1642" y="435"/>
                    <a:pt x="1641" y="426"/>
                    <a:pt x="1646" y="426"/>
                  </a:cubicBezTo>
                  <a:cubicBezTo>
                    <a:pt x="1649" y="426"/>
                    <a:pt x="1654" y="429"/>
                    <a:pt x="1667" y="429"/>
                  </a:cubicBezTo>
                  <a:cubicBezTo>
                    <a:pt x="1643" y="381"/>
                    <a:pt x="1679" y="298"/>
                    <a:pt x="1679" y="250"/>
                  </a:cubicBezTo>
                  <a:cubicBezTo>
                    <a:pt x="1691" y="274"/>
                    <a:pt x="1691" y="334"/>
                    <a:pt x="1691" y="357"/>
                  </a:cubicBezTo>
                  <a:cubicBezTo>
                    <a:pt x="1682" y="336"/>
                    <a:pt x="1677" y="325"/>
                    <a:pt x="1674" y="325"/>
                  </a:cubicBezTo>
                  <a:lnTo>
                    <a:pt x="1674" y="325"/>
                  </a:lnTo>
                  <a:cubicBezTo>
                    <a:pt x="1669" y="325"/>
                    <a:pt x="1672" y="357"/>
                    <a:pt x="1679" y="417"/>
                  </a:cubicBezTo>
                  <a:cubicBezTo>
                    <a:pt x="1679" y="410"/>
                    <a:pt x="1680" y="407"/>
                    <a:pt x="1682" y="407"/>
                  </a:cubicBezTo>
                  <a:cubicBezTo>
                    <a:pt x="1686" y="407"/>
                    <a:pt x="1694" y="427"/>
                    <a:pt x="1703" y="453"/>
                  </a:cubicBezTo>
                  <a:cubicBezTo>
                    <a:pt x="1708" y="444"/>
                    <a:pt x="1709" y="440"/>
                    <a:pt x="1710" y="440"/>
                  </a:cubicBezTo>
                  <a:cubicBezTo>
                    <a:pt x="1711" y="440"/>
                    <a:pt x="1712" y="450"/>
                    <a:pt x="1727" y="465"/>
                  </a:cubicBezTo>
                  <a:cubicBezTo>
                    <a:pt x="1739" y="405"/>
                    <a:pt x="1751" y="357"/>
                    <a:pt x="1786" y="310"/>
                  </a:cubicBezTo>
                  <a:lnTo>
                    <a:pt x="1786" y="310"/>
                  </a:lnTo>
                  <a:cubicBezTo>
                    <a:pt x="1764" y="457"/>
                    <a:pt x="1773" y="367"/>
                    <a:pt x="1764" y="451"/>
                  </a:cubicBezTo>
                  <a:lnTo>
                    <a:pt x="1764" y="451"/>
                  </a:lnTo>
                  <a:cubicBezTo>
                    <a:pt x="1768" y="436"/>
                    <a:pt x="1777" y="426"/>
                    <a:pt x="1786" y="417"/>
                  </a:cubicBezTo>
                  <a:cubicBezTo>
                    <a:pt x="1786" y="429"/>
                    <a:pt x="1786" y="441"/>
                    <a:pt x="1798" y="453"/>
                  </a:cubicBezTo>
                  <a:cubicBezTo>
                    <a:pt x="1786" y="417"/>
                    <a:pt x="1798" y="393"/>
                    <a:pt x="1822" y="381"/>
                  </a:cubicBezTo>
                  <a:cubicBezTo>
                    <a:pt x="1828" y="392"/>
                    <a:pt x="1852" y="404"/>
                    <a:pt x="1876" y="404"/>
                  </a:cubicBezTo>
                  <a:cubicBezTo>
                    <a:pt x="1903" y="404"/>
                    <a:pt x="1929" y="390"/>
                    <a:pt x="1929" y="345"/>
                  </a:cubicBezTo>
                  <a:cubicBezTo>
                    <a:pt x="1929" y="369"/>
                    <a:pt x="1929" y="405"/>
                    <a:pt x="1929" y="429"/>
                  </a:cubicBezTo>
                  <a:cubicBezTo>
                    <a:pt x="1941" y="357"/>
                    <a:pt x="1953" y="286"/>
                    <a:pt x="1953" y="214"/>
                  </a:cubicBezTo>
                  <a:cubicBezTo>
                    <a:pt x="1935" y="171"/>
                    <a:pt x="1932" y="147"/>
                    <a:pt x="1931" y="147"/>
                  </a:cubicBezTo>
                  <a:cubicBezTo>
                    <a:pt x="1929" y="147"/>
                    <a:pt x="1929" y="168"/>
                    <a:pt x="1917" y="214"/>
                  </a:cubicBezTo>
                  <a:cubicBezTo>
                    <a:pt x="1898" y="205"/>
                    <a:pt x="1802" y="172"/>
                    <a:pt x="1771" y="172"/>
                  </a:cubicBezTo>
                  <a:cubicBezTo>
                    <a:pt x="1764" y="172"/>
                    <a:pt x="1760" y="174"/>
                    <a:pt x="1763" y="179"/>
                  </a:cubicBezTo>
                  <a:cubicBezTo>
                    <a:pt x="1755" y="163"/>
                    <a:pt x="1732" y="138"/>
                    <a:pt x="1717" y="138"/>
                  </a:cubicBezTo>
                  <a:cubicBezTo>
                    <a:pt x="1709" y="138"/>
                    <a:pt x="1703" y="146"/>
                    <a:pt x="1703" y="167"/>
                  </a:cubicBezTo>
                  <a:cubicBezTo>
                    <a:pt x="1691" y="131"/>
                    <a:pt x="1691" y="131"/>
                    <a:pt x="1691" y="107"/>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736" name="Google Shape;5255;p60">
              <a:extLst>
                <a:ext uri="{FF2B5EF4-FFF2-40B4-BE49-F238E27FC236}">
                  <a16:creationId xmlns:a16="http://schemas.microsoft.com/office/drawing/2014/main" id="{B940FA95-32EE-4347-A879-06156050AEFC}"/>
                </a:ext>
              </a:extLst>
            </p:cNvPr>
            <p:cNvSpPr/>
            <p:nvPr/>
          </p:nvSpPr>
          <p:spPr>
            <a:xfrm>
              <a:off x="6098075" y="2478400"/>
              <a:ext cx="25" cy="25"/>
            </a:xfrm>
            <a:custGeom>
              <a:avLst/>
              <a:gdLst/>
              <a:ahLst/>
              <a:cxnLst/>
              <a:rect l="l" t="t" r="r" b="b"/>
              <a:pathLst>
                <a:path w="1" h="1" extrusionOk="0">
                  <a:moveTo>
                    <a:pt x="0" y="1"/>
                  </a:moveTo>
                  <a:cubicBezTo>
                    <a:pt x="0" y="1"/>
                    <a:pt x="0" y="1"/>
                    <a:pt x="0"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737" name="Google Shape;5256;p60">
              <a:extLst>
                <a:ext uri="{FF2B5EF4-FFF2-40B4-BE49-F238E27FC236}">
                  <a16:creationId xmlns:a16="http://schemas.microsoft.com/office/drawing/2014/main" id="{4CF6C680-A7EA-37F8-38A3-71E308ACDCDD}"/>
                </a:ext>
              </a:extLst>
            </p:cNvPr>
            <p:cNvSpPr/>
            <p:nvPr/>
          </p:nvSpPr>
          <p:spPr>
            <a:xfrm>
              <a:off x="6147175" y="2471575"/>
              <a:ext cx="925" cy="25"/>
            </a:xfrm>
            <a:custGeom>
              <a:avLst/>
              <a:gdLst/>
              <a:ahLst/>
              <a:cxnLst/>
              <a:rect l="l" t="t" r="r" b="b"/>
              <a:pathLst>
                <a:path w="37" h="1" extrusionOk="0">
                  <a:moveTo>
                    <a:pt x="1" y="0"/>
                  </a:moveTo>
                  <a:cubicBezTo>
                    <a:pt x="37" y="0"/>
                    <a:pt x="13" y="0"/>
                    <a:pt x="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738" name="Google Shape;5257;p60">
              <a:extLst>
                <a:ext uri="{FF2B5EF4-FFF2-40B4-BE49-F238E27FC236}">
                  <a16:creationId xmlns:a16="http://schemas.microsoft.com/office/drawing/2014/main" id="{1284C18E-0E41-0AEB-D85D-A46671BEFC80}"/>
                </a:ext>
              </a:extLst>
            </p:cNvPr>
            <p:cNvSpPr/>
            <p:nvPr/>
          </p:nvSpPr>
          <p:spPr>
            <a:xfrm>
              <a:off x="6150275" y="2475850"/>
              <a:ext cx="325" cy="500"/>
            </a:xfrm>
            <a:custGeom>
              <a:avLst/>
              <a:gdLst/>
              <a:ahLst/>
              <a:cxnLst/>
              <a:rect l="l" t="t" r="r" b="b"/>
              <a:pathLst>
                <a:path w="13" h="20" extrusionOk="0">
                  <a:moveTo>
                    <a:pt x="10" y="1"/>
                  </a:moveTo>
                  <a:cubicBezTo>
                    <a:pt x="7" y="1"/>
                    <a:pt x="1" y="12"/>
                    <a:pt x="8" y="20"/>
                  </a:cubicBezTo>
                  <a:cubicBezTo>
                    <a:pt x="13" y="6"/>
                    <a:pt x="12" y="1"/>
                    <a:pt x="10"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739" name="Google Shape;5258;p60">
              <a:extLst>
                <a:ext uri="{FF2B5EF4-FFF2-40B4-BE49-F238E27FC236}">
                  <a16:creationId xmlns:a16="http://schemas.microsoft.com/office/drawing/2014/main" id="{57E86063-1457-A0AE-D7A7-3E6FC93882CE}"/>
                </a:ext>
              </a:extLst>
            </p:cNvPr>
            <p:cNvSpPr/>
            <p:nvPr/>
          </p:nvSpPr>
          <p:spPr>
            <a:xfrm>
              <a:off x="6148375" y="2473350"/>
              <a:ext cx="325" cy="1225"/>
            </a:xfrm>
            <a:custGeom>
              <a:avLst/>
              <a:gdLst/>
              <a:ahLst/>
              <a:cxnLst/>
              <a:rect l="l" t="t" r="r" b="b"/>
              <a:pathLst>
                <a:path w="13" h="49" extrusionOk="0">
                  <a:moveTo>
                    <a:pt x="12" y="48"/>
                  </a:moveTo>
                  <a:cubicBezTo>
                    <a:pt x="12" y="48"/>
                    <a:pt x="1" y="1"/>
                    <a:pt x="12" y="48"/>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740" name="Google Shape;5259;p60">
              <a:extLst>
                <a:ext uri="{FF2B5EF4-FFF2-40B4-BE49-F238E27FC236}">
                  <a16:creationId xmlns:a16="http://schemas.microsoft.com/office/drawing/2014/main" id="{3DE99708-7239-9058-B99C-DE44EC7CB815}"/>
                </a:ext>
              </a:extLst>
            </p:cNvPr>
            <p:cNvSpPr/>
            <p:nvPr/>
          </p:nvSpPr>
          <p:spPr>
            <a:xfrm>
              <a:off x="6148300" y="2473875"/>
              <a:ext cx="400" cy="700"/>
            </a:xfrm>
            <a:custGeom>
              <a:avLst/>
              <a:gdLst/>
              <a:ahLst/>
              <a:cxnLst/>
              <a:rect l="l" t="t" r="r" b="b"/>
              <a:pathLst>
                <a:path w="16" h="28" extrusionOk="0">
                  <a:moveTo>
                    <a:pt x="2" y="0"/>
                  </a:moveTo>
                  <a:cubicBezTo>
                    <a:pt x="1" y="0"/>
                    <a:pt x="4" y="9"/>
                    <a:pt x="15" y="27"/>
                  </a:cubicBezTo>
                  <a:cubicBezTo>
                    <a:pt x="9" y="9"/>
                    <a:pt x="4" y="0"/>
                    <a:pt x="2"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741" name="Google Shape;5260;p60">
              <a:extLst>
                <a:ext uri="{FF2B5EF4-FFF2-40B4-BE49-F238E27FC236}">
                  <a16:creationId xmlns:a16="http://schemas.microsoft.com/office/drawing/2014/main" id="{00D403AD-7176-DF69-0B9A-48AF500FB8E7}"/>
                </a:ext>
              </a:extLst>
            </p:cNvPr>
            <p:cNvSpPr/>
            <p:nvPr/>
          </p:nvSpPr>
          <p:spPr>
            <a:xfrm>
              <a:off x="6148675" y="2473950"/>
              <a:ext cx="25" cy="325"/>
            </a:xfrm>
            <a:custGeom>
              <a:avLst/>
              <a:gdLst/>
              <a:ahLst/>
              <a:cxnLst/>
              <a:rect l="l" t="t" r="r" b="b"/>
              <a:pathLst>
                <a:path w="1" h="13" extrusionOk="0">
                  <a:moveTo>
                    <a:pt x="0" y="12"/>
                  </a:moveTo>
                  <a:cubicBezTo>
                    <a:pt x="0" y="0"/>
                    <a:pt x="0" y="12"/>
                    <a:pt x="0" y="12"/>
                  </a:cubicBezTo>
                  <a:cubicBezTo>
                    <a:pt x="0" y="12"/>
                    <a:pt x="0" y="12"/>
                    <a:pt x="0" y="12"/>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742" name="Google Shape;5261;p60">
              <a:extLst>
                <a:ext uri="{FF2B5EF4-FFF2-40B4-BE49-F238E27FC236}">
                  <a16:creationId xmlns:a16="http://schemas.microsoft.com/office/drawing/2014/main" id="{508DB12D-E9C0-0F85-DE2E-E27871E4595B}"/>
                </a:ext>
              </a:extLst>
            </p:cNvPr>
            <p:cNvSpPr/>
            <p:nvPr/>
          </p:nvSpPr>
          <p:spPr>
            <a:xfrm>
              <a:off x="6145600" y="2471625"/>
              <a:ext cx="425" cy="975"/>
            </a:xfrm>
            <a:custGeom>
              <a:avLst/>
              <a:gdLst/>
              <a:ahLst/>
              <a:cxnLst/>
              <a:rect l="l" t="t" r="r" b="b"/>
              <a:pathLst>
                <a:path w="17" h="39" extrusionOk="0">
                  <a:moveTo>
                    <a:pt x="14" y="1"/>
                  </a:moveTo>
                  <a:cubicBezTo>
                    <a:pt x="10" y="1"/>
                    <a:pt x="0" y="38"/>
                    <a:pt x="9" y="38"/>
                  </a:cubicBezTo>
                  <a:cubicBezTo>
                    <a:pt x="11" y="38"/>
                    <a:pt x="13" y="37"/>
                    <a:pt x="16" y="34"/>
                  </a:cubicBezTo>
                  <a:cubicBezTo>
                    <a:pt x="16" y="34"/>
                    <a:pt x="16" y="16"/>
                    <a:pt x="16" y="10"/>
                  </a:cubicBezTo>
                  <a:cubicBezTo>
                    <a:pt x="16" y="4"/>
                    <a:pt x="15" y="1"/>
                    <a:pt x="14"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743" name="Google Shape;5262;p60">
              <a:extLst>
                <a:ext uri="{FF2B5EF4-FFF2-40B4-BE49-F238E27FC236}">
                  <a16:creationId xmlns:a16="http://schemas.microsoft.com/office/drawing/2014/main" id="{5740535D-9CF6-6EBE-E236-BF0D09D4D30F}"/>
                </a:ext>
              </a:extLst>
            </p:cNvPr>
            <p:cNvSpPr/>
            <p:nvPr/>
          </p:nvSpPr>
          <p:spPr>
            <a:xfrm>
              <a:off x="6148300" y="2475550"/>
              <a:ext cx="400" cy="1100"/>
            </a:xfrm>
            <a:custGeom>
              <a:avLst/>
              <a:gdLst/>
              <a:ahLst/>
              <a:cxnLst/>
              <a:rect l="l" t="t" r="r" b="b"/>
              <a:pathLst>
                <a:path w="16" h="44" extrusionOk="0">
                  <a:moveTo>
                    <a:pt x="2" y="1"/>
                  </a:moveTo>
                  <a:cubicBezTo>
                    <a:pt x="1" y="1"/>
                    <a:pt x="8" y="29"/>
                    <a:pt x="15" y="43"/>
                  </a:cubicBezTo>
                  <a:cubicBezTo>
                    <a:pt x="6" y="12"/>
                    <a:pt x="2" y="1"/>
                    <a:pt x="2"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744" name="Google Shape;5263;p60">
              <a:extLst>
                <a:ext uri="{FF2B5EF4-FFF2-40B4-BE49-F238E27FC236}">
                  <a16:creationId xmlns:a16="http://schemas.microsoft.com/office/drawing/2014/main" id="{F7C4B08B-8323-A72A-8B70-C42338679942}"/>
                </a:ext>
              </a:extLst>
            </p:cNvPr>
            <p:cNvSpPr/>
            <p:nvPr/>
          </p:nvSpPr>
          <p:spPr>
            <a:xfrm>
              <a:off x="6146875" y="2476025"/>
              <a:ext cx="925" cy="25"/>
            </a:xfrm>
            <a:custGeom>
              <a:avLst/>
              <a:gdLst/>
              <a:ahLst/>
              <a:cxnLst/>
              <a:rect l="l" t="t" r="r" b="b"/>
              <a:pathLst>
                <a:path w="37" h="1" extrusionOk="0">
                  <a:moveTo>
                    <a:pt x="1" y="1"/>
                  </a:moveTo>
                  <a:cubicBezTo>
                    <a:pt x="37" y="1"/>
                    <a:pt x="1" y="1"/>
                    <a:pt x="1"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745" name="Google Shape;5264;p60">
              <a:extLst>
                <a:ext uri="{FF2B5EF4-FFF2-40B4-BE49-F238E27FC236}">
                  <a16:creationId xmlns:a16="http://schemas.microsoft.com/office/drawing/2014/main" id="{6C550CF4-8000-4C93-5F4F-0C3A1E8A71A1}"/>
                </a:ext>
              </a:extLst>
            </p:cNvPr>
            <p:cNvSpPr/>
            <p:nvPr/>
          </p:nvSpPr>
          <p:spPr>
            <a:xfrm>
              <a:off x="6147775" y="2476625"/>
              <a:ext cx="550" cy="150"/>
            </a:xfrm>
            <a:custGeom>
              <a:avLst/>
              <a:gdLst/>
              <a:ahLst/>
              <a:cxnLst/>
              <a:rect l="l" t="t" r="r" b="b"/>
              <a:pathLst>
                <a:path w="22" h="6" extrusionOk="0">
                  <a:moveTo>
                    <a:pt x="1" y="0"/>
                  </a:moveTo>
                  <a:lnTo>
                    <a:pt x="1" y="0"/>
                  </a:lnTo>
                  <a:cubicBezTo>
                    <a:pt x="13" y="4"/>
                    <a:pt x="18" y="6"/>
                    <a:pt x="19" y="6"/>
                  </a:cubicBezTo>
                  <a:cubicBezTo>
                    <a:pt x="22" y="6"/>
                    <a:pt x="9" y="0"/>
                    <a:pt x="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746" name="Google Shape;5265;p60">
              <a:extLst>
                <a:ext uri="{FF2B5EF4-FFF2-40B4-BE49-F238E27FC236}">
                  <a16:creationId xmlns:a16="http://schemas.microsoft.com/office/drawing/2014/main" id="{350D3BA9-A138-E8CB-C903-4EFEE19A3A0E}"/>
                </a:ext>
              </a:extLst>
            </p:cNvPr>
            <p:cNvSpPr/>
            <p:nvPr/>
          </p:nvSpPr>
          <p:spPr>
            <a:xfrm>
              <a:off x="6143175" y="2476050"/>
              <a:ext cx="400" cy="925"/>
            </a:xfrm>
            <a:custGeom>
              <a:avLst/>
              <a:gdLst/>
              <a:ahLst/>
              <a:cxnLst/>
              <a:rect l="l" t="t" r="r" b="b"/>
              <a:pathLst>
                <a:path w="16" h="37" extrusionOk="0">
                  <a:moveTo>
                    <a:pt x="14" y="1"/>
                  </a:moveTo>
                  <a:lnTo>
                    <a:pt x="14" y="1"/>
                  </a:lnTo>
                  <a:cubicBezTo>
                    <a:pt x="12" y="1"/>
                    <a:pt x="0" y="36"/>
                    <a:pt x="4" y="36"/>
                  </a:cubicBezTo>
                  <a:cubicBezTo>
                    <a:pt x="5" y="36"/>
                    <a:pt x="5" y="36"/>
                    <a:pt x="6" y="35"/>
                  </a:cubicBezTo>
                  <a:cubicBezTo>
                    <a:pt x="13" y="10"/>
                    <a:pt x="15" y="1"/>
                    <a:pt x="14"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747" name="Google Shape;5266;p60">
              <a:extLst>
                <a:ext uri="{FF2B5EF4-FFF2-40B4-BE49-F238E27FC236}">
                  <a16:creationId xmlns:a16="http://schemas.microsoft.com/office/drawing/2014/main" id="{8FAB1FE8-A506-5EFC-3FFD-CAC9CD859FD7}"/>
                </a:ext>
              </a:extLst>
            </p:cNvPr>
            <p:cNvSpPr/>
            <p:nvPr/>
          </p:nvSpPr>
          <p:spPr>
            <a:xfrm>
              <a:off x="6144500" y="2477900"/>
              <a:ext cx="475" cy="750"/>
            </a:xfrm>
            <a:custGeom>
              <a:avLst/>
              <a:gdLst/>
              <a:ahLst/>
              <a:cxnLst/>
              <a:rect l="l" t="t" r="r" b="b"/>
              <a:pathLst>
                <a:path w="19" h="30" extrusionOk="0">
                  <a:moveTo>
                    <a:pt x="1" y="1"/>
                  </a:moveTo>
                  <a:cubicBezTo>
                    <a:pt x="1" y="1"/>
                    <a:pt x="4" y="6"/>
                    <a:pt x="13" y="21"/>
                  </a:cubicBezTo>
                  <a:cubicBezTo>
                    <a:pt x="17" y="27"/>
                    <a:pt x="18" y="29"/>
                    <a:pt x="18" y="29"/>
                  </a:cubicBezTo>
                  <a:cubicBezTo>
                    <a:pt x="19" y="29"/>
                    <a:pt x="1" y="1"/>
                    <a:pt x="1"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748" name="Google Shape;5267;p60">
              <a:extLst>
                <a:ext uri="{FF2B5EF4-FFF2-40B4-BE49-F238E27FC236}">
                  <a16:creationId xmlns:a16="http://schemas.microsoft.com/office/drawing/2014/main" id="{E4A3E44C-454D-53D0-B0D4-CAF37B5CC504}"/>
                </a:ext>
              </a:extLst>
            </p:cNvPr>
            <p:cNvSpPr/>
            <p:nvPr/>
          </p:nvSpPr>
          <p:spPr>
            <a:xfrm>
              <a:off x="6143525" y="2479000"/>
              <a:ext cx="700" cy="700"/>
            </a:xfrm>
            <a:custGeom>
              <a:avLst/>
              <a:gdLst/>
              <a:ahLst/>
              <a:cxnLst/>
              <a:rect l="l" t="t" r="r" b="b"/>
              <a:pathLst>
                <a:path w="28" h="28" extrusionOk="0">
                  <a:moveTo>
                    <a:pt x="16" y="1"/>
                  </a:moveTo>
                  <a:cubicBezTo>
                    <a:pt x="16" y="10"/>
                    <a:pt x="0" y="28"/>
                    <a:pt x="7" y="28"/>
                  </a:cubicBezTo>
                  <a:cubicBezTo>
                    <a:pt x="9" y="28"/>
                    <a:pt x="11" y="27"/>
                    <a:pt x="16" y="25"/>
                  </a:cubicBezTo>
                  <a:cubicBezTo>
                    <a:pt x="16" y="13"/>
                    <a:pt x="28" y="1"/>
                    <a:pt x="16"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749" name="Google Shape;5268;p60">
              <a:extLst>
                <a:ext uri="{FF2B5EF4-FFF2-40B4-BE49-F238E27FC236}">
                  <a16:creationId xmlns:a16="http://schemas.microsoft.com/office/drawing/2014/main" id="{D116C6C4-175E-504B-C847-ED4024621033}"/>
                </a:ext>
              </a:extLst>
            </p:cNvPr>
            <p:cNvSpPr/>
            <p:nvPr/>
          </p:nvSpPr>
          <p:spPr>
            <a:xfrm>
              <a:off x="6138325" y="2476550"/>
              <a:ext cx="250" cy="1600"/>
            </a:xfrm>
            <a:custGeom>
              <a:avLst/>
              <a:gdLst/>
              <a:ahLst/>
              <a:cxnLst/>
              <a:rect l="l" t="t" r="r" b="b"/>
              <a:pathLst>
                <a:path w="10" h="64" extrusionOk="0">
                  <a:moveTo>
                    <a:pt x="1" y="0"/>
                  </a:moveTo>
                  <a:cubicBezTo>
                    <a:pt x="0" y="0"/>
                    <a:pt x="3" y="25"/>
                    <a:pt x="10" y="63"/>
                  </a:cubicBezTo>
                  <a:cubicBezTo>
                    <a:pt x="4" y="19"/>
                    <a:pt x="1" y="0"/>
                    <a:pt x="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750" name="Google Shape;5269;p60">
              <a:extLst>
                <a:ext uri="{FF2B5EF4-FFF2-40B4-BE49-F238E27FC236}">
                  <a16:creationId xmlns:a16="http://schemas.microsoft.com/office/drawing/2014/main" id="{73F99512-563F-040C-27E3-959196A7DBBF}"/>
                </a:ext>
              </a:extLst>
            </p:cNvPr>
            <p:cNvSpPr/>
            <p:nvPr/>
          </p:nvSpPr>
          <p:spPr>
            <a:xfrm>
              <a:off x="6134100" y="2481575"/>
              <a:ext cx="450" cy="1450"/>
            </a:xfrm>
            <a:custGeom>
              <a:avLst/>
              <a:gdLst/>
              <a:ahLst/>
              <a:cxnLst/>
              <a:rect l="l" t="t" r="r" b="b"/>
              <a:pathLst>
                <a:path w="18" h="58" extrusionOk="0">
                  <a:moveTo>
                    <a:pt x="2" y="0"/>
                  </a:moveTo>
                  <a:lnTo>
                    <a:pt x="2" y="0"/>
                  </a:lnTo>
                  <a:cubicBezTo>
                    <a:pt x="0" y="0"/>
                    <a:pt x="2" y="13"/>
                    <a:pt x="12" y="53"/>
                  </a:cubicBezTo>
                  <a:cubicBezTo>
                    <a:pt x="15" y="56"/>
                    <a:pt x="17" y="57"/>
                    <a:pt x="17" y="57"/>
                  </a:cubicBezTo>
                  <a:cubicBezTo>
                    <a:pt x="18" y="57"/>
                    <a:pt x="12" y="49"/>
                    <a:pt x="12" y="41"/>
                  </a:cubicBezTo>
                  <a:cubicBezTo>
                    <a:pt x="12" y="27"/>
                    <a:pt x="4" y="0"/>
                    <a:pt x="2"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751" name="Google Shape;5270;p60">
              <a:extLst>
                <a:ext uri="{FF2B5EF4-FFF2-40B4-BE49-F238E27FC236}">
                  <a16:creationId xmlns:a16="http://schemas.microsoft.com/office/drawing/2014/main" id="{841480D4-15A1-2CAA-6E59-08EAFFCB6476}"/>
                </a:ext>
              </a:extLst>
            </p:cNvPr>
            <p:cNvSpPr/>
            <p:nvPr/>
          </p:nvSpPr>
          <p:spPr>
            <a:xfrm>
              <a:off x="6081475" y="2478800"/>
              <a:ext cx="600" cy="300"/>
            </a:xfrm>
            <a:custGeom>
              <a:avLst/>
              <a:gdLst/>
              <a:ahLst/>
              <a:cxnLst/>
              <a:rect l="l" t="t" r="r" b="b"/>
              <a:pathLst>
                <a:path w="24" h="12" extrusionOk="0">
                  <a:moveTo>
                    <a:pt x="3" y="0"/>
                  </a:moveTo>
                  <a:cubicBezTo>
                    <a:pt x="1" y="0"/>
                    <a:pt x="19" y="11"/>
                    <a:pt x="23" y="11"/>
                  </a:cubicBezTo>
                  <a:cubicBezTo>
                    <a:pt x="23" y="11"/>
                    <a:pt x="23" y="11"/>
                    <a:pt x="21" y="9"/>
                  </a:cubicBezTo>
                  <a:cubicBezTo>
                    <a:pt x="9" y="3"/>
                    <a:pt x="4" y="0"/>
                    <a:pt x="3"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752" name="Google Shape;5271;p60">
              <a:extLst>
                <a:ext uri="{FF2B5EF4-FFF2-40B4-BE49-F238E27FC236}">
                  <a16:creationId xmlns:a16="http://schemas.microsoft.com/office/drawing/2014/main" id="{5F7CBDE8-0888-4D27-60DA-BCC079747560}"/>
                </a:ext>
              </a:extLst>
            </p:cNvPr>
            <p:cNvSpPr/>
            <p:nvPr/>
          </p:nvSpPr>
          <p:spPr>
            <a:xfrm>
              <a:off x="6081400" y="2479400"/>
              <a:ext cx="300" cy="825"/>
            </a:xfrm>
            <a:custGeom>
              <a:avLst/>
              <a:gdLst/>
              <a:ahLst/>
              <a:cxnLst/>
              <a:rect l="l" t="t" r="r" b="b"/>
              <a:pathLst>
                <a:path w="12" h="33" extrusionOk="0">
                  <a:moveTo>
                    <a:pt x="9" y="1"/>
                  </a:moveTo>
                  <a:lnTo>
                    <a:pt x="9" y="1"/>
                  </a:lnTo>
                  <a:cubicBezTo>
                    <a:pt x="7" y="1"/>
                    <a:pt x="5" y="9"/>
                    <a:pt x="1" y="32"/>
                  </a:cubicBezTo>
                  <a:cubicBezTo>
                    <a:pt x="9" y="32"/>
                    <a:pt x="11" y="1"/>
                    <a:pt x="9"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753" name="Google Shape;5272;p60">
              <a:extLst>
                <a:ext uri="{FF2B5EF4-FFF2-40B4-BE49-F238E27FC236}">
                  <a16:creationId xmlns:a16="http://schemas.microsoft.com/office/drawing/2014/main" id="{FD7C6D44-CD31-885F-323A-D219BA8E47FA}"/>
                </a:ext>
              </a:extLst>
            </p:cNvPr>
            <p:cNvSpPr/>
            <p:nvPr/>
          </p:nvSpPr>
          <p:spPr>
            <a:xfrm>
              <a:off x="6118300" y="2485250"/>
              <a:ext cx="925" cy="1825"/>
            </a:xfrm>
            <a:custGeom>
              <a:avLst/>
              <a:gdLst/>
              <a:ahLst/>
              <a:cxnLst/>
              <a:rect l="l" t="t" r="r" b="b"/>
              <a:pathLst>
                <a:path w="37" h="73" extrusionOk="0">
                  <a:moveTo>
                    <a:pt x="1" y="1"/>
                  </a:moveTo>
                  <a:cubicBezTo>
                    <a:pt x="37" y="72"/>
                    <a:pt x="1" y="1"/>
                    <a:pt x="1"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754" name="Google Shape;5273;p60">
              <a:extLst>
                <a:ext uri="{FF2B5EF4-FFF2-40B4-BE49-F238E27FC236}">
                  <a16:creationId xmlns:a16="http://schemas.microsoft.com/office/drawing/2014/main" id="{CF120BBE-86BA-1CE9-8078-46E6698893DE}"/>
                </a:ext>
              </a:extLst>
            </p:cNvPr>
            <p:cNvSpPr/>
            <p:nvPr/>
          </p:nvSpPr>
          <p:spPr>
            <a:xfrm>
              <a:off x="6114750" y="2484075"/>
              <a:ext cx="25" cy="1500"/>
            </a:xfrm>
            <a:custGeom>
              <a:avLst/>
              <a:gdLst/>
              <a:ahLst/>
              <a:cxnLst/>
              <a:rect l="l" t="t" r="r" b="b"/>
              <a:pathLst>
                <a:path w="1" h="60" extrusionOk="0">
                  <a:moveTo>
                    <a:pt x="0" y="60"/>
                  </a:moveTo>
                  <a:cubicBezTo>
                    <a:pt x="0" y="0"/>
                    <a:pt x="0" y="24"/>
                    <a:pt x="0" y="6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755" name="Google Shape;5274;p60">
              <a:extLst>
                <a:ext uri="{FF2B5EF4-FFF2-40B4-BE49-F238E27FC236}">
                  <a16:creationId xmlns:a16="http://schemas.microsoft.com/office/drawing/2014/main" id="{A6026342-9456-7F1C-221C-B722E2051BCA}"/>
                </a:ext>
              </a:extLst>
            </p:cNvPr>
            <p:cNvSpPr/>
            <p:nvPr/>
          </p:nvSpPr>
          <p:spPr>
            <a:xfrm>
              <a:off x="6111925" y="2486525"/>
              <a:ext cx="450" cy="550"/>
            </a:xfrm>
            <a:custGeom>
              <a:avLst/>
              <a:gdLst/>
              <a:ahLst/>
              <a:cxnLst/>
              <a:rect l="l" t="t" r="r" b="b"/>
              <a:pathLst>
                <a:path w="18" h="22" extrusionOk="0">
                  <a:moveTo>
                    <a:pt x="1" y="0"/>
                  </a:moveTo>
                  <a:cubicBezTo>
                    <a:pt x="1" y="0"/>
                    <a:pt x="2" y="5"/>
                    <a:pt x="6" y="21"/>
                  </a:cubicBezTo>
                  <a:lnTo>
                    <a:pt x="18" y="21"/>
                  </a:lnTo>
                  <a:cubicBezTo>
                    <a:pt x="10" y="21"/>
                    <a:pt x="2" y="0"/>
                    <a:pt x="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756" name="Google Shape;5275;p60">
              <a:extLst>
                <a:ext uri="{FF2B5EF4-FFF2-40B4-BE49-F238E27FC236}">
                  <a16:creationId xmlns:a16="http://schemas.microsoft.com/office/drawing/2014/main" id="{2DD59B4F-E82A-F5E3-1BE6-16122FB3CEC7}"/>
                </a:ext>
              </a:extLst>
            </p:cNvPr>
            <p:cNvSpPr/>
            <p:nvPr/>
          </p:nvSpPr>
          <p:spPr>
            <a:xfrm>
              <a:off x="6185875" y="2386125"/>
              <a:ext cx="625" cy="925"/>
            </a:xfrm>
            <a:custGeom>
              <a:avLst/>
              <a:gdLst/>
              <a:ahLst/>
              <a:cxnLst/>
              <a:rect l="l" t="t" r="r" b="b"/>
              <a:pathLst>
                <a:path w="25" h="37" extrusionOk="0">
                  <a:moveTo>
                    <a:pt x="25" y="1"/>
                  </a:moveTo>
                  <a:lnTo>
                    <a:pt x="25" y="1"/>
                  </a:lnTo>
                  <a:cubicBezTo>
                    <a:pt x="13" y="13"/>
                    <a:pt x="1" y="37"/>
                    <a:pt x="1" y="37"/>
                  </a:cubicBezTo>
                  <a:cubicBezTo>
                    <a:pt x="13" y="37"/>
                    <a:pt x="25" y="13"/>
                    <a:pt x="25"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757" name="Google Shape;5276;p60">
              <a:extLst>
                <a:ext uri="{FF2B5EF4-FFF2-40B4-BE49-F238E27FC236}">
                  <a16:creationId xmlns:a16="http://schemas.microsoft.com/office/drawing/2014/main" id="{B701427C-4BB2-A8A6-F19F-C10A933E7145}"/>
                </a:ext>
              </a:extLst>
            </p:cNvPr>
            <p:cNvSpPr/>
            <p:nvPr/>
          </p:nvSpPr>
          <p:spPr>
            <a:xfrm>
              <a:off x="6182300" y="2387325"/>
              <a:ext cx="1225" cy="1225"/>
            </a:xfrm>
            <a:custGeom>
              <a:avLst/>
              <a:gdLst/>
              <a:ahLst/>
              <a:cxnLst/>
              <a:rect l="l" t="t" r="r" b="b"/>
              <a:pathLst>
                <a:path w="49" h="49" extrusionOk="0">
                  <a:moveTo>
                    <a:pt x="48" y="1"/>
                  </a:moveTo>
                  <a:cubicBezTo>
                    <a:pt x="37" y="13"/>
                    <a:pt x="1" y="48"/>
                    <a:pt x="48"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758" name="Google Shape;5277;p60">
              <a:extLst>
                <a:ext uri="{FF2B5EF4-FFF2-40B4-BE49-F238E27FC236}">
                  <a16:creationId xmlns:a16="http://schemas.microsoft.com/office/drawing/2014/main" id="{1B4DA73A-99B9-64AC-F4E5-4C02DE7A040F}"/>
                </a:ext>
              </a:extLst>
            </p:cNvPr>
            <p:cNvSpPr/>
            <p:nvPr/>
          </p:nvSpPr>
          <p:spPr>
            <a:xfrm>
              <a:off x="6182175" y="2386725"/>
              <a:ext cx="150" cy="650"/>
            </a:xfrm>
            <a:custGeom>
              <a:avLst/>
              <a:gdLst/>
              <a:ahLst/>
              <a:cxnLst/>
              <a:rect l="l" t="t" r="r" b="b"/>
              <a:pathLst>
                <a:path w="6" h="26" extrusionOk="0">
                  <a:moveTo>
                    <a:pt x="1" y="1"/>
                  </a:moveTo>
                  <a:cubicBezTo>
                    <a:pt x="0" y="1"/>
                    <a:pt x="5" y="26"/>
                    <a:pt x="6" y="26"/>
                  </a:cubicBezTo>
                  <a:cubicBezTo>
                    <a:pt x="6" y="26"/>
                    <a:pt x="6" y="26"/>
                    <a:pt x="6" y="25"/>
                  </a:cubicBezTo>
                  <a:cubicBezTo>
                    <a:pt x="2" y="7"/>
                    <a:pt x="1" y="1"/>
                    <a:pt x="1"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759" name="Google Shape;5278;p60">
              <a:extLst>
                <a:ext uri="{FF2B5EF4-FFF2-40B4-BE49-F238E27FC236}">
                  <a16:creationId xmlns:a16="http://schemas.microsoft.com/office/drawing/2014/main" id="{9E8357B2-9106-C6A9-4753-84BB67B97D67}"/>
                </a:ext>
              </a:extLst>
            </p:cNvPr>
            <p:cNvSpPr/>
            <p:nvPr/>
          </p:nvSpPr>
          <p:spPr>
            <a:xfrm>
              <a:off x="6182000" y="2386725"/>
              <a:ext cx="325" cy="625"/>
            </a:xfrm>
            <a:custGeom>
              <a:avLst/>
              <a:gdLst/>
              <a:ahLst/>
              <a:cxnLst/>
              <a:rect l="l" t="t" r="r" b="b"/>
              <a:pathLst>
                <a:path w="13" h="25" extrusionOk="0">
                  <a:moveTo>
                    <a:pt x="13" y="25"/>
                  </a:moveTo>
                  <a:cubicBezTo>
                    <a:pt x="1" y="1"/>
                    <a:pt x="13" y="25"/>
                    <a:pt x="13" y="25"/>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760" name="Google Shape;5279;p60">
              <a:extLst>
                <a:ext uri="{FF2B5EF4-FFF2-40B4-BE49-F238E27FC236}">
                  <a16:creationId xmlns:a16="http://schemas.microsoft.com/office/drawing/2014/main" id="{5AECDEAD-6941-7F39-5E73-257555DD6482}"/>
                </a:ext>
              </a:extLst>
            </p:cNvPr>
            <p:cNvSpPr/>
            <p:nvPr/>
          </p:nvSpPr>
          <p:spPr>
            <a:xfrm>
              <a:off x="6181325" y="2383750"/>
              <a:ext cx="400" cy="300"/>
            </a:xfrm>
            <a:custGeom>
              <a:avLst/>
              <a:gdLst/>
              <a:ahLst/>
              <a:cxnLst/>
              <a:rect l="l" t="t" r="r" b="b"/>
              <a:pathLst>
                <a:path w="16" h="12" extrusionOk="0">
                  <a:moveTo>
                    <a:pt x="16" y="1"/>
                  </a:moveTo>
                  <a:cubicBezTo>
                    <a:pt x="0" y="1"/>
                    <a:pt x="5" y="11"/>
                    <a:pt x="11" y="11"/>
                  </a:cubicBezTo>
                  <a:cubicBezTo>
                    <a:pt x="13" y="11"/>
                    <a:pt x="16" y="9"/>
                    <a:pt x="16"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761" name="Google Shape;5280;p60">
              <a:extLst>
                <a:ext uri="{FF2B5EF4-FFF2-40B4-BE49-F238E27FC236}">
                  <a16:creationId xmlns:a16="http://schemas.microsoft.com/office/drawing/2014/main" id="{FDD88744-3F22-44B8-E68F-32775A47F376}"/>
                </a:ext>
              </a:extLst>
            </p:cNvPr>
            <p:cNvSpPr/>
            <p:nvPr/>
          </p:nvSpPr>
          <p:spPr>
            <a:xfrm>
              <a:off x="6181725" y="2383675"/>
              <a:ext cx="175" cy="200"/>
            </a:xfrm>
            <a:custGeom>
              <a:avLst/>
              <a:gdLst/>
              <a:ahLst/>
              <a:cxnLst/>
              <a:rect l="l" t="t" r="r" b="b"/>
              <a:pathLst>
                <a:path w="7" h="8" extrusionOk="0">
                  <a:moveTo>
                    <a:pt x="1" y="0"/>
                  </a:moveTo>
                  <a:cubicBezTo>
                    <a:pt x="1" y="0"/>
                    <a:pt x="0" y="1"/>
                    <a:pt x="0" y="4"/>
                  </a:cubicBezTo>
                  <a:cubicBezTo>
                    <a:pt x="3" y="6"/>
                    <a:pt x="4" y="7"/>
                    <a:pt x="5" y="7"/>
                  </a:cubicBezTo>
                  <a:cubicBezTo>
                    <a:pt x="7" y="7"/>
                    <a:pt x="3" y="0"/>
                    <a:pt x="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762" name="Google Shape;5281;p60">
              <a:extLst>
                <a:ext uri="{FF2B5EF4-FFF2-40B4-BE49-F238E27FC236}">
                  <a16:creationId xmlns:a16="http://schemas.microsoft.com/office/drawing/2014/main" id="{297A37D3-7C7C-557A-3B9B-A724DED433D4}"/>
                </a:ext>
              </a:extLst>
            </p:cNvPr>
            <p:cNvSpPr/>
            <p:nvPr/>
          </p:nvSpPr>
          <p:spPr>
            <a:xfrm>
              <a:off x="6180625" y="2382875"/>
              <a:ext cx="725" cy="550"/>
            </a:xfrm>
            <a:custGeom>
              <a:avLst/>
              <a:gdLst/>
              <a:ahLst/>
              <a:cxnLst/>
              <a:rect l="l" t="t" r="r" b="b"/>
              <a:pathLst>
                <a:path w="29" h="22" extrusionOk="0">
                  <a:moveTo>
                    <a:pt x="20" y="0"/>
                  </a:moveTo>
                  <a:lnTo>
                    <a:pt x="20" y="0"/>
                  </a:lnTo>
                  <a:cubicBezTo>
                    <a:pt x="4" y="16"/>
                    <a:pt x="0" y="21"/>
                    <a:pt x="2" y="21"/>
                  </a:cubicBezTo>
                  <a:cubicBezTo>
                    <a:pt x="4" y="21"/>
                    <a:pt x="28" y="0"/>
                    <a:pt x="20"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763" name="Google Shape;5282;p60">
              <a:extLst>
                <a:ext uri="{FF2B5EF4-FFF2-40B4-BE49-F238E27FC236}">
                  <a16:creationId xmlns:a16="http://schemas.microsoft.com/office/drawing/2014/main" id="{91068666-C4B9-7589-24F9-A8FBF2875BF3}"/>
                </a:ext>
              </a:extLst>
            </p:cNvPr>
            <p:cNvSpPr/>
            <p:nvPr/>
          </p:nvSpPr>
          <p:spPr>
            <a:xfrm>
              <a:off x="6179925" y="2384225"/>
              <a:ext cx="325" cy="150"/>
            </a:xfrm>
            <a:custGeom>
              <a:avLst/>
              <a:gdLst/>
              <a:ahLst/>
              <a:cxnLst/>
              <a:rect l="l" t="t" r="r" b="b"/>
              <a:pathLst>
                <a:path w="13" h="6" extrusionOk="0">
                  <a:moveTo>
                    <a:pt x="9" y="0"/>
                  </a:moveTo>
                  <a:cubicBezTo>
                    <a:pt x="7" y="0"/>
                    <a:pt x="5" y="2"/>
                    <a:pt x="1" y="6"/>
                  </a:cubicBezTo>
                  <a:lnTo>
                    <a:pt x="12" y="6"/>
                  </a:lnTo>
                  <a:cubicBezTo>
                    <a:pt x="12" y="6"/>
                    <a:pt x="12" y="0"/>
                    <a:pt x="9"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764" name="Google Shape;5283;p60">
              <a:extLst>
                <a:ext uri="{FF2B5EF4-FFF2-40B4-BE49-F238E27FC236}">
                  <a16:creationId xmlns:a16="http://schemas.microsoft.com/office/drawing/2014/main" id="{3692A2A0-DFC5-814A-51EE-DF0B723AD257}"/>
                </a:ext>
              </a:extLst>
            </p:cNvPr>
            <p:cNvSpPr/>
            <p:nvPr/>
          </p:nvSpPr>
          <p:spPr>
            <a:xfrm>
              <a:off x="6179925" y="2384350"/>
              <a:ext cx="625" cy="625"/>
            </a:xfrm>
            <a:custGeom>
              <a:avLst/>
              <a:gdLst/>
              <a:ahLst/>
              <a:cxnLst/>
              <a:rect l="l" t="t" r="r" b="b"/>
              <a:pathLst>
                <a:path w="25" h="25" extrusionOk="0">
                  <a:moveTo>
                    <a:pt x="24" y="1"/>
                  </a:moveTo>
                  <a:cubicBezTo>
                    <a:pt x="1" y="24"/>
                    <a:pt x="12" y="12"/>
                    <a:pt x="24"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765" name="Google Shape;5284;p60">
              <a:extLst>
                <a:ext uri="{FF2B5EF4-FFF2-40B4-BE49-F238E27FC236}">
                  <a16:creationId xmlns:a16="http://schemas.microsoft.com/office/drawing/2014/main" id="{DD05C194-80AB-2828-1577-56EFCC0E5DF8}"/>
                </a:ext>
              </a:extLst>
            </p:cNvPr>
            <p:cNvSpPr/>
            <p:nvPr/>
          </p:nvSpPr>
          <p:spPr>
            <a:xfrm>
              <a:off x="6180100" y="2384000"/>
              <a:ext cx="500" cy="725"/>
            </a:xfrm>
            <a:custGeom>
              <a:avLst/>
              <a:gdLst/>
              <a:ahLst/>
              <a:cxnLst/>
              <a:rect l="l" t="t" r="r" b="b"/>
              <a:pathLst>
                <a:path w="20" h="29" extrusionOk="0">
                  <a:moveTo>
                    <a:pt x="18" y="1"/>
                  </a:moveTo>
                  <a:cubicBezTo>
                    <a:pt x="14" y="1"/>
                    <a:pt x="1" y="28"/>
                    <a:pt x="5" y="28"/>
                  </a:cubicBezTo>
                  <a:cubicBezTo>
                    <a:pt x="6" y="28"/>
                    <a:pt x="10" y="25"/>
                    <a:pt x="17" y="15"/>
                  </a:cubicBezTo>
                  <a:cubicBezTo>
                    <a:pt x="20" y="4"/>
                    <a:pt x="20" y="1"/>
                    <a:pt x="18"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766" name="Google Shape;5285;p60">
              <a:extLst>
                <a:ext uri="{FF2B5EF4-FFF2-40B4-BE49-F238E27FC236}">
                  <a16:creationId xmlns:a16="http://schemas.microsoft.com/office/drawing/2014/main" id="{F58AACFF-BB37-3D25-75F7-F03ECBC2B117}"/>
                </a:ext>
              </a:extLst>
            </p:cNvPr>
            <p:cNvSpPr/>
            <p:nvPr/>
          </p:nvSpPr>
          <p:spPr>
            <a:xfrm>
              <a:off x="6180525" y="2384350"/>
              <a:ext cx="925" cy="925"/>
            </a:xfrm>
            <a:custGeom>
              <a:avLst/>
              <a:gdLst/>
              <a:ahLst/>
              <a:cxnLst/>
              <a:rect l="l" t="t" r="r" b="b"/>
              <a:pathLst>
                <a:path w="37" h="37" extrusionOk="0">
                  <a:moveTo>
                    <a:pt x="12" y="1"/>
                  </a:moveTo>
                  <a:cubicBezTo>
                    <a:pt x="12" y="12"/>
                    <a:pt x="12" y="24"/>
                    <a:pt x="0" y="36"/>
                  </a:cubicBezTo>
                  <a:cubicBezTo>
                    <a:pt x="24" y="36"/>
                    <a:pt x="36" y="1"/>
                    <a:pt x="12"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767" name="Google Shape;5286;p60">
              <a:extLst>
                <a:ext uri="{FF2B5EF4-FFF2-40B4-BE49-F238E27FC236}">
                  <a16:creationId xmlns:a16="http://schemas.microsoft.com/office/drawing/2014/main" id="{4F16744C-762C-BE14-294F-A2F119A3F1D5}"/>
                </a:ext>
              </a:extLst>
            </p:cNvPr>
            <p:cNvSpPr/>
            <p:nvPr/>
          </p:nvSpPr>
          <p:spPr>
            <a:xfrm>
              <a:off x="6180675" y="2387925"/>
              <a:ext cx="475" cy="250"/>
            </a:xfrm>
            <a:custGeom>
              <a:avLst/>
              <a:gdLst/>
              <a:ahLst/>
              <a:cxnLst/>
              <a:rect l="l" t="t" r="r" b="b"/>
              <a:pathLst>
                <a:path w="19" h="10" extrusionOk="0">
                  <a:moveTo>
                    <a:pt x="18" y="0"/>
                  </a:moveTo>
                  <a:cubicBezTo>
                    <a:pt x="0" y="6"/>
                    <a:pt x="0" y="9"/>
                    <a:pt x="5" y="9"/>
                  </a:cubicBezTo>
                  <a:cubicBezTo>
                    <a:pt x="9" y="9"/>
                    <a:pt x="18" y="6"/>
                    <a:pt x="18"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768" name="Google Shape;5287;p60">
              <a:extLst>
                <a:ext uri="{FF2B5EF4-FFF2-40B4-BE49-F238E27FC236}">
                  <a16:creationId xmlns:a16="http://schemas.microsoft.com/office/drawing/2014/main" id="{73FCCC24-5F05-DB33-10E7-6B694D32444B}"/>
                </a:ext>
              </a:extLst>
            </p:cNvPr>
            <p:cNvSpPr/>
            <p:nvPr/>
          </p:nvSpPr>
          <p:spPr>
            <a:xfrm>
              <a:off x="6178825" y="2382275"/>
              <a:ext cx="525" cy="925"/>
            </a:xfrm>
            <a:custGeom>
              <a:avLst/>
              <a:gdLst/>
              <a:ahLst/>
              <a:cxnLst/>
              <a:rect l="l" t="t" r="r" b="b"/>
              <a:pathLst>
                <a:path w="21" h="37" extrusionOk="0">
                  <a:moveTo>
                    <a:pt x="21" y="0"/>
                  </a:moveTo>
                  <a:cubicBezTo>
                    <a:pt x="5" y="26"/>
                    <a:pt x="1" y="36"/>
                    <a:pt x="2" y="36"/>
                  </a:cubicBezTo>
                  <a:cubicBezTo>
                    <a:pt x="4" y="36"/>
                    <a:pt x="14" y="20"/>
                    <a:pt x="2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769" name="Google Shape;5288;p60">
              <a:extLst>
                <a:ext uri="{FF2B5EF4-FFF2-40B4-BE49-F238E27FC236}">
                  <a16:creationId xmlns:a16="http://schemas.microsoft.com/office/drawing/2014/main" id="{95C1591D-64BE-34BF-0E99-8A6CFA16B367}"/>
                </a:ext>
              </a:extLst>
            </p:cNvPr>
            <p:cNvSpPr/>
            <p:nvPr/>
          </p:nvSpPr>
          <p:spPr>
            <a:xfrm>
              <a:off x="6178450" y="2383450"/>
              <a:ext cx="600" cy="325"/>
            </a:xfrm>
            <a:custGeom>
              <a:avLst/>
              <a:gdLst/>
              <a:ahLst/>
              <a:cxnLst/>
              <a:rect l="l" t="t" r="r" b="b"/>
              <a:pathLst>
                <a:path w="24" h="13" extrusionOk="0">
                  <a:moveTo>
                    <a:pt x="24" y="1"/>
                  </a:moveTo>
                  <a:lnTo>
                    <a:pt x="0" y="13"/>
                  </a:lnTo>
                  <a:cubicBezTo>
                    <a:pt x="12" y="13"/>
                    <a:pt x="12" y="13"/>
                    <a:pt x="24"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770" name="Google Shape;5289;p60">
              <a:extLst>
                <a:ext uri="{FF2B5EF4-FFF2-40B4-BE49-F238E27FC236}">
                  <a16:creationId xmlns:a16="http://schemas.microsoft.com/office/drawing/2014/main" id="{657C680E-C497-A0A9-577A-1DBE245A0BC9}"/>
                </a:ext>
              </a:extLst>
            </p:cNvPr>
            <p:cNvSpPr/>
            <p:nvPr/>
          </p:nvSpPr>
          <p:spPr>
            <a:xfrm>
              <a:off x="6179325" y="2384650"/>
              <a:ext cx="1225" cy="1225"/>
            </a:xfrm>
            <a:custGeom>
              <a:avLst/>
              <a:gdLst/>
              <a:ahLst/>
              <a:cxnLst/>
              <a:rect l="l" t="t" r="r" b="b"/>
              <a:pathLst>
                <a:path w="49" h="49" extrusionOk="0">
                  <a:moveTo>
                    <a:pt x="1" y="48"/>
                  </a:moveTo>
                  <a:cubicBezTo>
                    <a:pt x="25" y="24"/>
                    <a:pt x="48" y="0"/>
                    <a:pt x="1" y="48"/>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771" name="Google Shape;5290;p60">
              <a:extLst>
                <a:ext uri="{FF2B5EF4-FFF2-40B4-BE49-F238E27FC236}">
                  <a16:creationId xmlns:a16="http://schemas.microsoft.com/office/drawing/2014/main" id="{64659512-4B9C-D129-9A6D-AA174CB029A0}"/>
                </a:ext>
              </a:extLst>
            </p:cNvPr>
            <p:cNvSpPr/>
            <p:nvPr/>
          </p:nvSpPr>
          <p:spPr>
            <a:xfrm>
              <a:off x="6176950" y="2381375"/>
              <a:ext cx="1800" cy="1800"/>
            </a:xfrm>
            <a:custGeom>
              <a:avLst/>
              <a:gdLst/>
              <a:ahLst/>
              <a:cxnLst/>
              <a:rect l="l" t="t" r="r" b="b"/>
              <a:pathLst>
                <a:path w="72" h="72" extrusionOk="0">
                  <a:moveTo>
                    <a:pt x="72" y="0"/>
                  </a:moveTo>
                  <a:cubicBezTo>
                    <a:pt x="60" y="12"/>
                    <a:pt x="1" y="72"/>
                    <a:pt x="72"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772" name="Google Shape;5291;p60">
              <a:extLst>
                <a:ext uri="{FF2B5EF4-FFF2-40B4-BE49-F238E27FC236}">
                  <a16:creationId xmlns:a16="http://schemas.microsoft.com/office/drawing/2014/main" id="{E3EB2A7E-0ADF-D1EA-4D39-32E3A7743619}"/>
                </a:ext>
              </a:extLst>
            </p:cNvPr>
            <p:cNvSpPr/>
            <p:nvPr/>
          </p:nvSpPr>
          <p:spPr>
            <a:xfrm>
              <a:off x="6177400" y="2380675"/>
              <a:ext cx="600" cy="1025"/>
            </a:xfrm>
            <a:custGeom>
              <a:avLst/>
              <a:gdLst/>
              <a:ahLst/>
              <a:cxnLst/>
              <a:rect l="l" t="t" r="r" b="b"/>
              <a:pathLst>
                <a:path w="24" h="41" extrusionOk="0">
                  <a:moveTo>
                    <a:pt x="16" y="0"/>
                  </a:moveTo>
                  <a:cubicBezTo>
                    <a:pt x="10" y="0"/>
                    <a:pt x="0" y="15"/>
                    <a:pt x="6" y="40"/>
                  </a:cubicBezTo>
                  <a:cubicBezTo>
                    <a:pt x="23" y="12"/>
                    <a:pt x="21" y="0"/>
                    <a:pt x="16"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773" name="Google Shape;5292;p60">
              <a:extLst>
                <a:ext uri="{FF2B5EF4-FFF2-40B4-BE49-F238E27FC236}">
                  <a16:creationId xmlns:a16="http://schemas.microsoft.com/office/drawing/2014/main" id="{8EC77C32-8FF2-F44B-2CBB-A5CDF68B092C}"/>
                </a:ext>
              </a:extLst>
            </p:cNvPr>
            <p:cNvSpPr/>
            <p:nvPr/>
          </p:nvSpPr>
          <p:spPr>
            <a:xfrm>
              <a:off x="6177850" y="2382575"/>
              <a:ext cx="325" cy="1800"/>
            </a:xfrm>
            <a:custGeom>
              <a:avLst/>
              <a:gdLst/>
              <a:ahLst/>
              <a:cxnLst/>
              <a:rect l="l" t="t" r="r" b="b"/>
              <a:pathLst>
                <a:path w="13" h="72" extrusionOk="0">
                  <a:moveTo>
                    <a:pt x="12" y="0"/>
                  </a:moveTo>
                  <a:cubicBezTo>
                    <a:pt x="0" y="72"/>
                    <a:pt x="12" y="0"/>
                    <a:pt x="12"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774" name="Google Shape;5293;p60">
              <a:extLst>
                <a:ext uri="{FF2B5EF4-FFF2-40B4-BE49-F238E27FC236}">
                  <a16:creationId xmlns:a16="http://schemas.microsoft.com/office/drawing/2014/main" id="{B6A6F0C4-D9A5-2026-4A17-3A554DD4AF0B}"/>
                </a:ext>
              </a:extLst>
            </p:cNvPr>
            <p:cNvSpPr/>
            <p:nvPr/>
          </p:nvSpPr>
          <p:spPr>
            <a:xfrm>
              <a:off x="6177250" y="2382875"/>
              <a:ext cx="625" cy="300"/>
            </a:xfrm>
            <a:custGeom>
              <a:avLst/>
              <a:gdLst/>
              <a:ahLst/>
              <a:cxnLst/>
              <a:rect l="l" t="t" r="r" b="b"/>
              <a:pathLst>
                <a:path w="25" h="12" extrusionOk="0">
                  <a:moveTo>
                    <a:pt x="24" y="12"/>
                  </a:moveTo>
                  <a:cubicBezTo>
                    <a:pt x="24" y="12"/>
                    <a:pt x="0" y="0"/>
                    <a:pt x="24" y="12"/>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775" name="Google Shape;5294;p60">
              <a:extLst>
                <a:ext uri="{FF2B5EF4-FFF2-40B4-BE49-F238E27FC236}">
                  <a16:creationId xmlns:a16="http://schemas.microsoft.com/office/drawing/2014/main" id="{55B3744F-FAFA-E0C3-05E3-17BC6EE1579C}"/>
                </a:ext>
              </a:extLst>
            </p:cNvPr>
            <p:cNvSpPr/>
            <p:nvPr/>
          </p:nvSpPr>
          <p:spPr>
            <a:xfrm>
              <a:off x="6178150" y="2384650"/>
              <a:ext cx="900" cy="1500"/>
            </a:xfrm>
            <a:custGeom>
              <a:avLst/>
              <a:gdLst/>
              <a:ahLst/>
              <a:cxnLst/>
              <a:rect l="l" t="t" r="r" b="b"/>
              <a:pathLst>
                <a:path w="36" h="60" extrusionOk="0">
                  <a:moveTo>
                    <a:pt x="36" y="0"/>
                  </a:moveTo>
                  <a:cubicBezTo>
                    <a:pt x="12" y="12"/>
                    <a:pt x="0" y="24"/>
                    <a:pt x="0" y="60"/>
                  </a:cubicBezTo>
                  <a:cubicBezTo>
                    <a:pt x="12" y="36"/>
                    <a:pt x="12" y="24"/>
                    <a:pt x="36"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776" name="Google Shape;5295;p60">
              <a:extLst>
                <a:ext uri="{FF2B5EF4-FFF2-40B4-BE49-F238E27FC236}">
                  <a16:creationId xmlns:a16="http://schemas.microsoft.com/office/drawing/2014/main" id="{8FDDF8EA-6865-DFE8-59EB-59C17D2552CE}"/>
                </a:ext>
              </a:extLst>
            </p:cNvPr>
            <p:cNvSpPr/>
            <p:nvPr/>
          </p:nvSpPr>
          <p:spPr>
            <a:xfrm>
              <a:off x="6177850" y="2384050"/>
              <a:ext cx="1200" cy="325"/>
            </a:xfrm>
            <a:custGeom>
              <a:avLst/>
              <a:gdLst/>
              <a:ahLst/>
              <a:cxnLst/>
              <a:rect l="l" t="t" r="r" b="b"/>
              <a:pathLst>
                <a:path w="48" h="13" extrusionOk="0">
                  <a:moveTo>
                    <a:pt x="0" y="13"/>
                  </a:moveTo>
                  <a:cubicBezTo>
                    <a:pt x="48" y="1"/>
                    <a:pt x="0" y="13"/>
                    <a:pt x="0" y="13"/>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777" name="Google Shape;5296;p60">
              <a:extLst>
                <a:ext uri="{FF2B5EF4-FFF2-40B4-BE49-F238E27FC236}">
                  <a16:creationId xmlns:a16="http://schemas.microsoft.com/office/drawing/2014/main" id="{A10E0490-04D4-7F4C-286F-9E9866C381B5}"/>
                </a:ext>
              </a:extLst>
            </p:cNvPr>
            <p:cNvSpPr/>
            <p:nvPr/>
          </p:nvSpPr>
          <p:spPr>
            <a:xfrm>
              <a:off x="6176125" y="2382275"/>
              <a:ext cx="750" cy="625"/>
            </a:xfrm>
            <a:custGeom>
              <a:avLst/>
              <a:gdLst/>
              <a:ahLst/>
              <a:cxnLst/>
              <a:rect l="l" t="t" r="r" b="b"/>
              <a:pathLst>
                <a:path w="30" h="25" extrusionOk="0">
                  <a:moveTo>
                    <a:pt x="22" y="0"/>
                  </a:moveTo>
                  <a:lnTo>
                    <a:pt x="22" y="0"/>
                  </a:lnTo>
                  <a:cubicBezTo>
                    <a:pt x="4" y="18"/>
                    <a:pt x="1" y="24"/>
                    <a:pt x="4" y="24"/>
                  </a:cubicBezTo>
                  <a:cubicBezTo>
                    <a:pt x="9" y="24"/>
                    <a:pt x="29" y="8"/>
                    <a:pt x="22"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778" name="Google Shape;5297;p60">
              <a:extLst>
                <a:ext uri="{FF2B5EF4-FFF2-40B4-BE49-F238E27FC236}">
                  <a16:creationId xmlns:a16="http://schemas.microsoft.com/office/drawing/2014/main" id="{6A4B35C3-1768-321E-883F-A84E92BF33A9}"/>
                </a:ext>
              </a:extLst>
            </p:cNvPr>
            <p:cNvSpPr/>
            <p:nvPr/>
          </p:nvSpPr>
          <p:spPr>
            <a:xfrm>
              <a:off x="6176050" y="2383150"/>
              <a:ext cx="925" cy="25"/>
            </a:xfrm>
            <a:custGeom>
              <a:avLst/>
              <a:gdLst/>
              <a:ahLst/>
              <a:cxnLst/>
              <a:rect l="l" t="t" r="r" b="b"/>
              <a:pathLst>
                <a:path w="37" h="1" extrusionOk="0">
                  <a:moveTo>
                    <a:pt x="37" y="1"/>
                  </a:moveTo>
                  <a:cubicBezTo>
                    <a:pt x="1" y="1"/>
                    <a:pt x="37" y="1"/>
                    <a:pt x="37"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779" name="Google Shape;5298;p60">
              <a:extLst>
                <a:ext uri="{FF2B5EF4-FFF2-40B4-BE49-F238E27FC236}">
                  <a16:creationId xmlns:a16="http://schemas.microsoft.com/office/drawing/2014/main" id="{10889F7B-F92E-1D30-2913-EB3E462057CD}"/>
                </a:ext>
              </a:extLst>
            </p:cNvPr>
            <p:cNvSpPr/>
            <p:nvPr/>
          </p:nvSpPr>
          <p:spPr>
            <a:xfrm>
              <a:off x="6175750" y="2381600"/>
              <a:ext cx="325" cy="700"/>
            </a:xfrm>
            <a:custGeom>
              <a:avLst/>
              <a:gdLst/>
              <a:ahLst/>
              <a:cxnLst/>
              <a:rect l="l" t="t" r="r" b="b"/>
              <a:pathLst>
                <a:path w="13" h="28" extrusionOk="0">
                  <a:moveTo>
                    <a:pt x="6" y="0"/>
                  </a:moveTo>
                  <a:cubicBezTo>
                    <a:pt x="5" y="0"/>
                    <a:pt x="3" y="1"/>
                    <a:pt x="1" y="3"/>
                  </a:cubicBezTo>
                  <a:cubicBezTo>
                    <a:pt x="1" y="3"/>
                    <a:pt x="1" y="15"/>
                    <a:pt x="13" y="27"/>
                  </a:cubicBezTo>
                  <a:cubicBezTo>
                    <a:pt x="13" y="18"/>
                    <a:pt x="13" y="0"/>
                    <a:pt x="6"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780" name="Google Shape;5299;p60">
              <a:extLst>
                <a:ext uri="{FF2B5EF4-FFF2-40B4-BE49-F238E27FC236}">
                  <a16:creationId xmlns:a16="http://schemas.microsoft.com/office/drawing/2014/main" id="{808EC63A-2682-9BD9-56F3-FC4D6E76E5D7}"/>
                </a:ext>
              </a:extLst>
            </p:cNvPr>
            <p:cNvSpPr/>
            <p:nvPr/>
          </p:nvSpPr>
          <p:spPr>
            <a:xfrm>
              <a:off x="6177250" y="2382575"/>
              <a:ext cx="25" cy="325"/>
            </a:xfrm>
            <a:custGeom>
              <a:avLst/>
              <a:gdLst/>
              <a:ahLst/>
              <a:cxnLst/>
              <a:rect l="l" t="t" r="r" b="b"/>
              <a:pathLst>
                <a:path w="1" h="13" extrusionOk="0">
                  <a:moveTo>
                    <a:pt x="0" y="12"/>
                  </a:moveTo>
                  <a:lnTo>
                    <a:pt x="0" y="0"/>
                  </a:lnTo>
                  <a:cubicBezTo>
                    <a:pt x="0" y="0"/>
                    <a:pt x="0" y="0"/>
                    <a:pt x="0" y="12"/>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781" name="Google Shape;5300;p60">
              <a:extLst>
                <a:ext uri="{FF2B5EF4-FFF2-40B4-BE49-F238E27FC236}">
                  <a16:creationId xmlns:a16="http://schemas.microsoft.com/office/drawing/2014/main" id="{06261263-5E34-C151-67A1-C74A70178B66}"/>
                </a:ext>
              </a:extLst>
            </p:cNvPr>
            <p:cNvSpPr/>
            <p:nvPr/>
          </p:nvSpPr>
          <p:spPr>
            <a:xfrm>
              <a:off x="6176800" y="2382875"/>
              <a:ext cx="475" cy="225"/>
            </a:xfrm>
            <a:custGeom>
              <a:avLst/>
              <a:gdLst/>
              <a:ahLst/>
              <a:cxnLst/>
              <a:rect l="l" t="t" r="r" b="b"/>
              <a:pathLst>
                <a:path w="19" h="9" extrusionOk="0">
                  <a:moveTo>
                    <a:pt x="18" y="0"/>
                  </a:moveTo>
                  <a:cubicBezTo>
                    <a:pt x="1" y="6"/>
                    <a:pt x="1" y="9"/>
                    <a:pt x="5" y="9"/>
                  </a:cubicBezTo>
                  <a:cubicBezTo>
                    <a:pt x="9" y="9"/>
                    <a:pt x="18" y="6"/>
                    <a:pt x="18"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782" name="Google Shape;5301;p60">
              <a:extLst>
                <a:ext uri="{FF2B5EF4-FFF2-40B4-BE49-F238E27FC236}">
                  <a16:creationId xmlns:a16="http://schemas.microsoft.com/office/drawing/2014/main" id="{B3C9172F-E78D-F1CA-72BE-D2AE1FEF062A}"/>
                </a:ext>
              </a:extLst>
            </p:cNvPr>
            <p:cNvSpPr/>
            <p:nvPr/>
          </p:nvSpPr>
          <p:spPr>
            <a:xfrm>
              <a:off x="6171600" y="2383450"/>
              <a:ext cx="1800" cy="2700"/>
            </a:xfrm>
            <a:custGeom>
              <a:avLst/>
              <a:gdLst/>
              <a:ahLst/>
              <a:cxnLst/>
              <a:rect l="l" t="t" r="r" b="b"/>
              <a:pathLst>
                <a:path w="72" h="108" extrusionOk="0">
                  <a:moveTo>
                    <a:pt x="60" y="1"/>
                  </a:moveTo>
                  <a:cubicBezTo>
                    <a:pt x="48" y="37"/>
                    <a:pt x="24" y="60"/>
                    <a:pt x="0" y="96"/>
                  </a:cubicBezTo>
                  <a:cubicBezTo>
                    <a:pt x="14" y="87"/>
                    <a:pt x="22" y="83"/>
                    <a:pt x="26" y="83"/>
                  </a:cubicBezTo>
                  <a:cubicBezTo>
                    <a:pt x="27" y="83"/>
                    <a:pt x="28" y="83"/>
                    <a:pt x="28" y="84"/>
                  </a:cubicBezTo>
                  <a:lnTo>
                    <a:pt x="28" y="84"/>
                  </a:lnTo>
                  <a:cubicBezTo>
                    <a:pt x="40" y="68"/>
                    <a:pt x="56" y="52"/>
                    <a:pt x="72" y="37"/>
                  </a:cubicBezTo>
                  <a:cubicBezTo>
                    <a:pt x="72" y="37"/>
                    <a:pt x="72" y="25"/>
                    <a:pt x="60" y="1"/>
                  </a:cubicBezTo>
                  <a:close/>
                  <a:moveTo>
                    <a:pt x="28" y="84"/>
                  </a:moveTo>
                  <a:lnTo>
                    <a:pt x="28" y="84"/>
                  </a:lnTo>
                  <a:cubicBezTo>
                    <a:pt x="22" y="92"/>
                    <a:pt x="16" y="100"/>
                    <a:pt x="12" y="108"/>
                  </a:cubicBezTo>
                  <a:cubicBezTo>
                    <a:pt x="25" y="95"/>
                    <a:pt x="31" y="86"/>
                    <a:pt x="28" y="84"/>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783" name="Google Shape;5302;p60">
              <a:extLst>
                <a:ext uri="{FF2B5EF4-FFF2-40B4-BE49-F238E27FC236}">
                  <a16:creationId xmlns:a16="http://schemas.microsoft.com/office/drawing/2014/main" id="{94ADB6DA-CD05-CC32-91F3-37A061847206}"/>
                </a:ext>
              </a:extLst>
            </p:cNvPr>
            <p:cNvSpPr/>
            <p:nvPr/>
          </p:nvSpPr>
          <p:spPr>
            <a:xfrm>
              <a:off x="6173675" y="2381975"/>
              <a:ext cx="925" cy="1800"/>
            </a:xfrm>
            <a:custGeom>
              <a:avLst/>
              <a:gdLst/>
              <a:ahLst/>
              <a:cxnLst/>
              <a:rect l="l" t="t" r="r" b="b"/>
              <a:pathLst>
                <a:path w="37" h="72" extrusionOk="0">
                  <a:moveTo>
                    <a:pt x="36" y="0"/>
                  </a:moveTo>
                  <a:cubicBezTo>
                    <a:pt x="24" y="12"/>
                    <a:pt x="12" y="48"/>
                    <a:pt x="1" y="72"/>
                  </a:cubicBezTo>
                  <a:cubicBezTo>
                    <a:pt x="12" y="60"/>
                    <a:pt x="24" y="36"/>
                    <a:pt x="36"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784" name="Google Shape;5303;p60">
              <a:extLst>
                <a:ext uri="{FF2B5EF4-FFF2-40B4-BE49-F238E27FC236}">
                  <a16:creationId xmlns:a16="http://schemas.microsoft.com/office/drawing/2014/main" id="{1D6C773F-DD68-4B77-EAA8-1387AB0B260D}"/>
                </a:ext>
              </a:extLst>
            </p:cNvPr>
            <p:cNvSpPr/>
            <p:nvPr/>
          </p:nvSpPr>
          <p:spPr>
            <a:xfrm>
              <a:off x="6173375" y="2383775"/>
              <a:ext cx="325" cy="600"/>
            </a:xfrm>
            <a:custGeom>
              <a:avLst/>
              <a:gdLst/>
              <a:ahLst/>
              <a:cxnLst/>
              <a:rect l="l" t="t" r="r" b="b"/>
              <a:pathLst>
                <a:path w="13" h="24" extrusionOk="0">
                  <a:moveTo>
                    <a:pt x="13" y="1"/>
                  </a:moveTo>
                  <a:lnTo>
                    <a:pt x="13" y="1"/>
                  </a:lnTo>
                  <a:cubicBezTo>
                    <a:pt x="13" y="12"/>
                    <a:pt x="12" y="12"/>
                    <a:pt x="1" y="24"/>
                  </a:cubicBezTo>
                  <a:cubicBezTo>
                    <a:pt x="12" y="24"/>
                    <a:pt x="13" y="12"/>
                    <a:pt x="13"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785" name="Google Shape;5304;p60">
              <a:extLst>
                <a:ext uri="{FF2B5EF4-FFF2-40B4-BE49-F238E27FC236}">
                  <a16:creationId xmlns:a16="http://schemas.microsoft.com/office/drawing/2014/main" id="{92F6CD52-8B5B-937F-8BC3-42ED2092AEAC}"/>
                </a:ext>
              </a:extLst>
            </p:cNvPr>
            <p:cNvSpPr/>
            <p:nvPr/>
          </p:nvSpPr>
          <p:spPr>
            <a:xfrm>
              <a:off x="6174875" y="2380475"/>
              <a:ext cx="25" cy="1825"/>
            </a:xfrm>
            <a:custGeom>
              <a:avLst/>
              <a:gdLst/>
              <a:ahLst/>
              <a:cxnLst/>
              <a:rect l="l" t="t" r="r" b="b"/>
              <a:pathLst>
                <a:path w="1" h="73" extrusionOk="0">
                  <a:moveTo>
                    <a:pt x="0" y="72"/>
                  </a:moveTo>
                  <a:cubicBezTo>
                    <a:pt x="0" y="48"/>
                    <a:pt x="0" y="1"/>
                    <a:pt x="0" y="72"/>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786" name="Google Shape;5305;p60">
              <a:extLst>
                <a:ext uri="{FF2B5EF4-FFF2-40B4-BE49-F238E27FC236}">
                  <a16:creationId xmlns:a16="http://schemas.microsoft.com/office/drawing/2014/main" id="{E3F2D49F-F685-7F38-1E34-A6EFC877BFB0}"/>
                </a:ext>
              </a:extLst>
            </p:cNvPr>
            <p:cNvSpPr/>
            <p:nvPr/>
          </p:nvSpPr>
          <p:spPr>
            <a:xfrm>
              <a:off x="6174575" y="2382300"/>
              <a:ext cx="1950" cy="2075"/>
            </a:xfrm>
            <a:custGeom>
              <a:avLst/>
              <a:gdLst/>
              <a:ahLst/>
              <a:cxnLst/>
              <a:rect l="l" t="t" r="r" b="b"/>
              <a:pathLst>
                <a:path w="78" h="83" extrusionOk="0">
                  <a:moveTo>
                    <a:pt x="37" y="0"/>
                  </a:moveTo>
                  <a:cubicBezTo>
                    <a:pt x="28" y="0"/>
                    <a:pt x="17" y="23"/>
                    <a:pt x="0" y="83"/>
                  </a:cubicBezTo>
                  <a:cubicBezTo>
                    <a:pt x="12" y="83"/>
                    <a:pt x="12" y="71"/>
                    <a:pt x="12" y="71"/>
                  </a:cubicBezTo>
                  <a:cubicBezTo>
                    <a:pt x="32" y="51"/>
                    <a:pt x="77" y="6"/>
                    <a:pt x="63" y="6"/>
                  </a:cubicBezTo>
                  <a:cubicBezTo>
                    <a:pt x="60" y="6"/>
                    <a:pt x="56" y="7"/>
                    <a:pt x="48" y="11"/>
                  </a:cubicBezTo>
                  <a:cubicBezTo>
                    <a:pt x="44" y="4"/>
                    <a:pt x="41" y="0"/>
                    <a:pt x="37"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787" name="Google Shape;5306;p60">
              <a:extLst>
                <a:ext uri="{FF2B5EF4-FFF2-40B4-BE49-F238E27FC236}">
                  <a16:creationId xmlns:a16="http://schemas.microsoft.com/office/drawing/2014/main" id="{E6A2E137-06A0-F6D5-2981-E53F5436B1F4}"/>
                </a:ext>
              </a:extLst>
            </p:cNvPr>
            <p:cNvSpPr/>
            <p:nvPr/>
          </p:nvSpPr>
          <p:spPr>
            <a:xfrm>
              <a:off x="6176950" y="2384750"/>
              <a:ext cx="750" cy="2475"/>
            </a:xfrm>
            <a:custGeom>
              <a:avLst/>
              <a:gdLst/>
              <a:ahLst/>
              <a:cxnLst/>
              <a:rect l="l" t="t" r="r" b="b"/>
              <a:pathLst>
                <a:path w="30" h="99" extrusionOk="0">
                  <a:moveTo>
                    <a:pt x="20" y="0"/>
                  </a:moveTo>
                  <a:lnTo>
                    <a:pt x="20" y="0"/>
                  </a:lnTo>
                  <a:cubicBezTo>
                    <a:pt x="19" y="0"/>
                    <a:pt x="13" y="22"/>
                    <a:pt x="1" y="92"/>
                  </a:cubicBezTo>
                  <a:cubicBezTo>
                    <a:pt x="2" y="90"/>
                    <a:pt x="4" y="90"/>
                    <a:pt x="5" y="90"/>
                  </a:cubicBezTo>
                  <a:cubicBezTo>
                    <a:pt x="12" y="90"/>
                    <a:pt x="20" y="99"/>
                    <a:pt x="24" y="99"/>
                  </a:cubicBezTo>
                  <a:cubicBezTo>
                    <a:pt x="28" y="99"/>
                    <a:pt x="29" y="92"/>
                    <a:pt x="24" y="68"/>
                  </a:cubicBezTo>
                  <a:cubicBezTo>
                    <a:pt x="17" y="68"/>
                    <a:pt x="24" y="0"/>
                    <a:pt x="20"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788" name="Google Shape;5307;p60">
              <a:extLst>
                <a:ext uri="{FF2B5EF4-FFF2-40B4-BE49-F238E27FC236}">
                  <a16:creationId xmlns:a16="http://schemas.microsoft.com/office/drawing/2014/main" id="{B1E3C90E-A30E-7075-05EA-B1554806F92D}"/>
                </a:ext>
              </a:extLst>
            </p:cNvPr>
            <p:cNvSpPr/>
            <p:nvPr/>
          </p:nvSpPr>
          <p:spPr>
            <a:xfrm>
              <a:off x="6175450" y="2384650"/>
              <a:ext cx="625" cy="1225"/>
            </a:xfrm>
            <a:custGeom>
              <a:avLst/>
              <a:gdLst/>
              <a:ahLst/>
              <a:cxnLst/>
              <a:rect l="l" t="t" r="r" b="b"/>
              <a:pathLst>
                <a:path w="25" h="49" extrusionOk="0">
                  <a:moveTo>
                    <a:pt x="1" y="48"/>
                  </a:moveTo>
                  <a:cubicBezTo>
                    <a:pt x="25" y="0"/>
                    <a:pt x="25" y="0"/>
                    <a:pt x="1" y="48"/>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789" name="Google Shape;5308;p60">
              <a:extLst>
                <a:ext uri="{FF2B5EF4-FFF2-40B4-BE49-F238E27FC236}">
                  <a16:creationId xmlns:a16="http://schemas.microsoft.com/office/drawing/2014/main" id="{5F410507-C2DB-447E-6D6F-4731567D7AAC}"/>
                </a:ext>
              </a:extLst>
            </p:cNvPr>
            <p:cNvSpPr/>
            <p:nvPr/>
          </p:nvSpPr>
          <p:spPr>
            <a:xfrm>
              <a:off x="6174300" y="2380775"/>
              <a:ext cx="600" cy="825"/>
            </a:xfrm>
            <a:custGeom>
              <a:avLst/>
              <a:gdLst/>
              <a:ahLst/>
              <a:cxnLst/>
              <a:rect l="l" t="t" r="r" b="b"/>
              <a:pathLst>
                <a:path w="24" h="33" extrusionOk="0">
                  <a:moveTo>
                    <a:pt x="23" y="1"/>
                  </a:moveTo>
                  <a:cubicBezTo>
                    <a:pt x="7" y="23"/>
                    <a:pt x="0" y="32"/>
                    <a:pt x="1" y="32"/>
                  </a:cubicBezTo>
                  <a:cubicBezTo>
                    <a:pt x="1" y="32"/>
                    <a:pt x="10" y="20"/>
                    <a:pt x="23"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790" name="Google Shape;5309;p60">
              <a:extLst>
                <a:ext uri="{FF2B5EF4-FFF2-40B4-BE49-F238E27FC236}">
                  <a16:creationId xmlns:a16="http://schemas.microsoft.com/office/drawing/2014/main" id="{6505876F-6FCB-644E-7359-C9B1B88C0AF9}"/>
                </a:ext>
              </a:extLst>
            </p:cNvPr>
            <p:cNvSpPr/>
            <p:nvPr/>
          </p:nvSpPr>
          <p:spPr>
            <a:xfrm>
              <a:off x="6173800" y="2380475"/>
              <a:ext cx="500" cy="850"/>
            </a:xfrm>
            <a:custGeom>
              <a:avLst/>
              <a:gdLst/>
              <a:ahLst/>
              <a:cxnLst/>
              <a:rect l="l" t="t" r="r" b="b"/>
              <a:pathLst>
                <a:path w="20" h="34" extrusionOk="0">
                  <a:moveTo>
                    <a:pt x="19" y="1"/>
                  </a:moveTo>
                  <a:cubicBezTo>
                    <a:pt x="5" y="25"/>
                    <a:pt x="0" y="33"/>
                    <a:pt x="1" y="33"/>
                  </a:cubicBezTo>
                  <a:cubicBezTo>
                    <a:pt x="1" y="33"/>
                    <a:pt x="12" y="15"/>
                    <a:pt x="19"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791" name="Google Shape;5310;p60">
              <a:extLst>
                <a:ext uri="{FF2B5EF4-FFF2-40B4-BE49-F238E27FC236}">
                  <a16:creationId xmlns:a16="http://schemas.microsoft.com/office/drawing/2014/main" id="{B1E8F75D-39E4-76E1-11A7-8B5F60AE496C}"/>
                </a:ext>
              </a:extLst>
            </p:cNvPr>
            <p:cNvSpPr/>
            <p:nvPr/>
          </p:nvSpPr>
          <p:spPr>
            <a:xfrm>
              <a:off x="6157900" y="2373050"/>
              <a:ext cx="25" cy="2100"/>
            </a:xfrm>
            <a:custGeom>
              <a:avLst/>
              <a:gdLst/>
              <a:ahLst/>
              <a:cxnLst/>
              <a:rect l="l" t="t" r="r" b="b"/>
              <a:pathLst>
                <a:path w="1" h="84" extrusionOk="0">
                  <a:moveTo>
                    <a:pt x="1" y="0"/>
                  </a:moveTo>
                  <a:cubicBezTo>
                    <a:pt x="1" y="12"/>
                    <a:pt x="1" y="83"/>
                    <a:pt x="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792" name="Google Shape;5311;p60">
              <a:extLst>
                <a:ext uri="{FF2B5EF4-FFF2-40B4-BE49-F238E27FC236}">
                  <a16:creationId xmlns:a16="http://schemas.microsoft.com/office/drawing/2014/main" id="{03C0AAD7-668E-3FA3-F502-DA0F21B066EC}"/>
                </a:ext>
              </a:extLst>
            </p:cNvPr>
            <p:cNvSpPr/>
            <p:nvPr/>
          </p:nvSpPr>
          <p:spPr>
            <a:xfrm>
              <a:off x="6157900" y="2372450"/>
              <a:ext cx="325" cy="625"/>
            </a:xfrm>
            <a:custGeom>
              <a:avLst/>
              <a:gdLst/>
              <a:ahLst/>
              <a:cxnLst/>
              <a:rect l="l" t="t" r="r" b="b"/>
              <a:pathLst>
                <a:path w="13" h="25" extrusionOk="0">
                  <a:moveTo>
                    <a:pt x="1" y="24"/>
                  </a:moveTo>
                  <a:cubicBezTo>
                    <a:pt x="12" y="0"/>
                    <a:pt x="1" y="24"/>
                    <a:pt x="1" y="24"/>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793" name="Google Shape;5312;p60">
              <a:extLst>
                <a:ext uri="{FF2B5EF4-FFF2-40B4-BE49-F238E27FC236}">
                  <a16:creationId xmlns:a16="http://schemas.microsoft.com/office/drawing/2014/main" id="{045904E6-2382-2200-FB81-2D605EE350D7}"/>
                </a:ext>
              </a:extLst>
            </p:cNvPr>
            <p:cNvSpPr/>
            <p:nvPr/>
          </p:nvSpPr>
          <p:spPr>
            <a:xfrm>
              <a:off x="6144950" y="2373300"/>
              <a:ext cx="725" cy="400"/>
            </a:xfrm>
            <a:custGeom>
              <a:avLst/>
              <a:gdLst/>
              <a:ahLst/>
              <a:cxnLst/>
              <a:rect l="l" t="t" r="r" b="b"/>
              <a:pathLst>
                <a:path w="29" h="16" extrusionOk="0">
                  <a:moveTo>
                    <a:pt x="28" y="0"/>
                  </a:moveTo>
                  <a:cubicBezTo>
                    <a:pt x="28" y="0"/>
                    <a:pt x="1" y="16"/>
                    <a:pt x="2" y="16"/>
                  </a:cubicBezTo>
                  <a:cubicBezTo>
                    <a:pt x="2" y="16"/>
                    <a:pt x="4" y="15"/>
                    <a:pt x="7" y="14"/>
                  </a:cubicBezTo>
                  <a:cubicBezTo>
                    <a:pt x="23" y="4"/>
                    <a:pt x="29" y="0"/>
                    <a:pt x="28"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794" name="Google Shape;5313;p60">
              <a:extLst>
                <a:ext uri="{FF2B5EF4-FFF2-40B4-BE49-F238E27FC236}">
                  <a16:creationId xmlns:a16="http://schemas.microsoft.com/office/drawing/2014/main" id="{AF3FBB97-7EE3-3060-7B07-4A8E3E156C83}"/>
                </a:ext>
              </a:extLst>
            </p:cNvPr>
            <p:cNvSpPr/>
            <p:nvPr/>
          </p:nvSpPr>
          <p:spPr>
            <a:xfrm>
              <a:off x="6118900" y="2364100"/>
              <a:ext cx="325" cy="325"/>
            </a:xfrm>
            <a:custGeom>
              <a:avLst/>
              <a:gdLst/>
              <a:ahLst/>
              <a:cxnLst/>
              <a:rect l="l" t="t" r="r" b="b"/>
              <a:pathLst>
                <a:path w="13" h="13" extrusionOk="0">
                  <a:moveTo>
                    <a:pt x="13" y="1"/>
                  </a:moveTo>
                  <a:lnTo>
                    <a:pt x="13" y="1"/>
                  </a:lnTo>
                  <a:cubicBezTo>
                    <a:pt x="1" y="13"/>
                    <a:pt x="1" y="13"/>
                    <a:pt x="13"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795" name="Google Shape;5314;p60">
              <a:extLst>
                <a:ext uri="{FF2B5EF4-FFF2-40B4-BE49-F238E27FC236}">
                  <a16:creationId xmlns:a16="http://schemas.microsoft.com/office/drawing/2014/main" id="{F8CE0355-1C1E-B0B1-751B-CABF67FB780C}"/>
                </a:ext>
              </a:extLst>
            </p:cNvPr>
            <p:cNvSpPr/>
            <p:nvPr/>
          </p:nvSpPr>
          <p:spPr>
            <a:xfrm>
              <a:off x="6150450" y="2377800"/>
              <a:ext cx="1525" cy="2400"/>
            </a:xfrm>
            <a:custGeom>
              <a:avLst/>
              <a:gdLst/>
              <a:ahLst/>
              <a:cxnLst/>
              <a:rect l="l" t="t" r="r" b="b"/>
              <a:pathLst>
                <a:path w="61" h="96" extrusionOk="0">
                  <a:moveTo>
                    <a:pt x="60" y="1"/>
                  </a:moveTo>
                  <a:lnTo>
                    <a:pt x="60" y="1"/>
                  </a:lnTo>
                  <a:cubicBezTo>
                    <a:pt x="37" y="36"/>
                    <a:pt x="13" y="72"/>
                    <a:pt x="1" y="96"/>
                  </a:cubicBezTo>
                  <a:cubicBezTo>
                    <a:pt x="25" y="72"/>
                    <a:pt x="48" y="60"/>
                    <a:pt x="60"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796" name="Google Shape;5315;p60">
              <a:extLst>
                <a:ext uri="{FF2B5EF4-FFF2-40B4-BE49-F238E27FC236}">
                  <a16:creationId xmlns:a16="http://schemas.microsoft.com/office/drawing/2014/main" id="{321F7B8E-ECBF-865D-9FFA-4DD404B1AACF}"/>
                </a:ext>
              </a:extLst>
            </p:cNvPr>
            <p:cNvSpPr/>
            <p:nvPr/>
          </p:nvSpPr>
          <p:spPr>
            <a:xfrm>
              <a:off x="6102150" y="2356675"/>
              <a:ext cx="700" cy="875"/>
            </a:xfrm>
            <a:custGeom>
              <a:avLst/>
              <a:gdLst/>
              <a:ahLst/>
              <a:cxnLst/>
              <a:rect l="l" t="t" r="r" b="b"/>
              <a:pathLst>
                <a:path w="28" h="35" extrusionOk="0">
                  <a:moveTo>
                    <a:pt x="28" y="0"/>
                  </a:moveTo>
                  <a:lnTo>
                    <a:pt x="28" y="0"/>
                  </a:lnTo>
                  <a:cubicBezTo>
                    <a:pt x="6" y="26"/>
                    <a:pt x="0" y="35"/>
                    <a:pt x="2" y="35"/>
                  </a:cubicBezTo>
                  <a:cubicBezTo>
                    <a:pt x="4" y="35"/>
                    <a:pt x="28" y="8"/>
                    <a:pt x="28"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797" name="Google Shape;5316;p60">
              <a:extLst>
                <a:ext uri="{FF2B5EF4-FFF2-40B4-BE49-F238E27FC236}">
                  <a16:creationId xmlns:a16="http://schemas.microsoft.com/office/drawing/2014/main" id="{658EC945-09E2-F491-03DD-52E48C75CBFD}"/>
                </a:ext>
              </a:extLst>
            </p:cNvPr>
            <p:cNvSpPr/>
            <p:nvPr/>
          </p:nvSpPr>
          <p:spPr>
            <a:xfrm>
              <a:off x="6101400" y="2350425"/>
              <a:ext cx="66050" cy="34575"/>
            </a:xfrm>
            <a:custGeom>
              <a:avLst/>
              <a:gdLst/>
              <a:ahLst/>
              <a:cxnLst/>
              <a:rect l="l" t="t" r="r" b="b"/>
              <a:pathLst>
                <a:path w="2642" h="1383" extrusionOk="0">
                  <a:moveTo>
                    <a:pt x="829" y="321"/>
                  </a:moveTo>
                  <a:cubicBezTo>
                    <a:pt x="828" y="321"/>
                    <a:pt x="829" y="322"/>
                    <a:pt x="830" y="324"/>
                  </a:cubicBezTo>
                  <a:lnTo>
                    <a:pt x="830" y="324"/>
                  </a:lnTo>
                  <a:cubicBezTo>
                    <a:pt x="831" y="323"/>
                    <a:pt x="831" y="323"/>
                    <a:pt x="832" y="322"/>
                  </a:cubicBezTo>
                  <a:cubicBezTo>
                    <a:pt x="831" y="321"/>
                    <a:pt x="830" y="321"/>
                    <a:pt x="829" y="321"/>
                  </a:cubicBezTo>
                  <a:close/>
                  <a:moveTo>
                    <a:pt x="629" y="572"/>
                  </a:moveTo>
                  <a:cubicBezTo>
                    <a:pt x="630" y="572"/>
                    <a:pt x="631" y="573"/>
                    <a:pt x="632" y="573"/>
                  </a:cubicBezTo>
                  <a:cubicBezTo>
                    <a:pt x="633" y="573"/>
                    <a:pt x="634" y="572"/>
                    <a:pt x="634" y="572"/>
                  </a:cubicBezTo>
                  <a:lnTo>
                    <a:pt x="634" y="572"/>
                  </a:lnTo>
                  <a:cubicBezTo>
                    <a:pt x="633" y="572"/>
                    <a:pt x="631" y="572"/>
                    <a:pt x="629" y="572"/>
                  </a:cubicBezTo>
                  <a:close/>
                  <a:moveTo>
                    <a:pt x="684" y="609"/>
                  </a:moveTo>
                  <a:lnTo>
                    <a:pt x="684" y="609"/>
                  </a:lnTo>
                  <a:cubicBezTo>
                    <a:pt x="682" y="612"/>
                    <a:pt x="680" y="615"/>
                    <a:pt x="677" y="619"/>
                  </a:cubicBezTo>
                  <a:cubicBezTo>
                    <a:pt x="681" y="616"/>
                    <a:pt x="683" y="612"/>
                    <a:pt x="684" y="609"/>
                  </a:cubicBezTo>
                  <a:close/>
                  <a:moveTo>
                    <a:pt x="1629" y="750"/>
                  </a:moveTo>
                  <a:cubicBezTo>
                    <a:pt x="1629" y="750"/>
                    <a:pt x="1629" y="750"/>
                    <a:pt x="1629" y="750"/>
                  </a:cubicBezTo>
                  <a:cubicBezTo>
                    <a:pt x="1629" y="750"/>
                    <a:pt x="1629" y="750"/>
                    <a:pt x="1629" y="750"/>
                  </a:cubicBezTo>
                  <a:close/>
                  <a:moveTo>
                    <a:pt x="1406" y="917"/>
                  </a:moveTo>
                  <a:lnTo>
                    <a:pt x="1406" y="917"/>
                  </a:lnTo>
                  <a:cubicBezTo>
                    <a:pt x="1406" y="917"/>
                    <a:pt x="1403" y="923"/>
                    <a:pt x="1403" y="929"/>
                  </a:cubicBezTo>
                  <a:cubicBezTo>
                    <a:pt x="1403" y="937"/>
                    <a:pt x="1391" y="946"/>
                    <a:pt x="1389" y="946"/>
                  </a:cubicBezTo>
                  <a:cubicBezTo>
                    <a:pt x="1387" y="946"/>
                    <a:pt x="1388" y="944"/>
                    <a:pt x="1391" y="941"/>
                  </a:cubicBezTo>
                  <a:cubicBezTo>
                    <a:pt x="1403" y="923"/>
                    <a:pt x="1406" y="917"/>
                    <a:pt x="1406" y="917"/>
                  </a:cubicBezTo>
                  <a:close/>
                  <a:moveTo>
                    <a:pt x="2130" y="941"/>
                  </a:moveTo>
                  <a:cubicBezTo>
                    <a:pt x="2127" y="941"/>
                    <a:pt x="2126" y="944"/>
                    <a:pt x="2125" y="949"/>
                  </a:cubicBezTo>
                  <a:lnTo>
                    <a:pt x="2125" y="949"/>
                  </a:lnTo>
                  <a:cubicBezTo>
                    <a:pt x="2126" y="947"/>
                    <a:pt x="2128" y="944"/>
                    <a:pt x="2130" y="941"/>
                  </a:cubicBezTo>
                  <a:close/>
                  <a:moveTo>
                    <a:pt x="1749" y="988"/>
                  </a:moveTo>
                  <a:cubicBezTo>
                    <a:pt x="1749" y="988"/>
                    <a:pt x="1760" y="988"/>
                    <a:pt x="1760" y="1000"/>
                  </a:cubicBezTo>
                  <a:cubicBezTo>
                    <a:pt x="1757" y="1004"/>
                    <a:pt x="1754" y="1005"/>
                    <a:pt x="1753" y="1005"/>
                  </a:cubicBezTo>
                  <a:cubicBezTo>
                    <a:pt x="1749" y="1005"/>
                    <a:pt x="1749" y="997"/>
                    <a:pt x="1749" y="988"/>
                  </a:cubicBezTo>
                  <a:close/>
                  <a:moveTo>
                    <a:pt x="1973" y="1140"/>
                  </a:moveTo>
                  <a:lnTo>
                    <a:pt x="1973" y="1140"/>
                  </a:lnTo>
                  <a:cubicBezTo>
                    <a:pt x="1966" y="1149"/>
                    <a:pt x="1958" y="1158"/>
                    <a:pt x="1951" y="1167"/>
                  </a:cubicBezTo>
                  <a:cubicBezTo>
                    <a:pt x="1960" y="1158"/>
                    <a:pt x="1967" y="1150"/>
                    <a:pt x="1973" y="1140"/>
                  </a:cubicBezTo>
                  <a:close/>
                  <a:moveTo>
                    <a:pt x="2105" y="1237"/>
                  </a:moveTo>
                  <a:lnTo>
                    <a:pt x="2105" y="1237"/>
                  </a:lnTo>
                  <a:cubicBezTo>
                    <a:pt x="2105" y="1238"/>
                    <a:pt x="2105" y="1238"/>
                    <a:pt x="2106" y="1238"/>
                  </a:cubicBezTo>
                  <a:cubicBezTo>
                    <a:pt x="2105" y="1238"/>
                    <a:pt x="2105" y="1238"/>
                    <a:pt x="2105" y="1237"/>
                  </a:cubicBezTo>
                  <a:close/>
                  <a:moveTo>
                    <a:pt x="2245" y="1305"/>
                  </a:moveTo>
                  <a:cubicBezTo>
                    <a:pt x="2240" y="1306"/>
                    <a:pt x="2237" y="1308"/>
                    <a:pt x="2237" y="1310"/>
                  </a:cubicBezTo>
                  <a:cubicBezTo>
                    <a:pt x="2240" y="1308"/>
                    <a:pt x="2242" y="1306"/>
                    <a:pt x="2245" y="1305"/>
                  </a:cubicBezTo>
                  <a:close/>
                  <a:moveTo>
                    <a:pt x="2300" y="1324"/>
                  </a:moveTo>
                  <a:lnTo>
                    <a:pt x="2300" y="1324"/>
                  </a:lnTo>
                  <a:cubicBezTo>
                    <a:pt x="2298" y="1331"/>
                    <a:pt x="2297" y="1339"/>
                    <a:pt x="2296" y="1346"/>
                  </a:cubicBezTo>
                  <a:cubicBezTo>
                    <a:pt x="2301" y="1337"/>
                    <a:pt x="2301" y="1330"/>
                    <a:pt x="2300" y="1324"/>
                  </a:cubicBezTo>
                  <a:close/>
                  <a:moveTo>
                    <a:pt x="141" y="0"/>
                  </a:moveTo>
                  <a:cubicBezTo>
                    <a:pt x="129" y="24"/>
                    <a:pt x="117" y="48"/>
                    <a:pt x="105" y="72"/>
                  </a:cubicBezTo>
                  <a:cubicBezTo>
                    <a:pt x="97" y="55"/>
                    <a:pt x="89" y="8"/>
                    <a:pt x="71" y="8"/>
                  </a:cubicBezTo>
                  <a:cubicBezTo>
                    <a:pt x="65" y="8"/>
                    <a:pt x="56" y="15"/>
                    <a:pt x="46" y="36"/>
                  </a:cubicBezTo>
                  <a:cubicBezTo>
                    <a:pt x="46" y="36"/>
                    <a:pt x="0" y="265"/>
                    <a:pt x="37" y="265"/>
                  </a:cubicBezTo>
                  <a:cubicBezTo>
                    <a:pt x="42" y="265"/>
                    <a:pt x="49" y="261"/>
                    <a:pt x="58" y="250"/>
                  </a:cubicBezTo>
                  <a:cubicBezTo>
                    <a:pt x="58" y="286"/>
                    <a:pt x="82" y="298"/>
                    <a:pt x="141" y="357"/>
                  </a:cubicBezTo>
                  <a:cubicBezTo>
                    <a:pt x="147" y="340"/>
                    <a:pt x="153" y="331"/>
                    <a:pt x="158" y="331"/>
                  </a:cubicBezTo>
                  <a:cubicBezTo>
                    <a:pt x="162" y="331"/>
                    <a:pt x="165" y="340"/>
                    <a:pt x="165" y="357"/>
                  </a:cubicBezTo>
                  <a:cubicBezTo>
                    <a:pt x="165" y="334"/>
                    <a:pt x="165" y="322"/>
                    <a:pt x="177" y="298"/>
                  </a:cubicBezTo>
                  <a:cubicBezTo>
                    <a:pt x="189" y="334"/>
                    <a:pt x="201" y="369"/>
                    <a:pt x="213" y="405"/>
                  </a:cubicBezTo>
                  <a:cubicBezTo>
                    <a:pt x="225" y="393"/>
                    <a:pt x="225" y="381"/>
                    <a:pt x="236" y="369"/>
                  </a:cubicBezTo>
                  <a:lnTo>
                    <a:pt x="236" y="369"/>
                  </a:lnTo>
                  <a:cubicBezTo>
                    <a:pt x="230" y="387"/>
                    <a:pt x="230" y="396"/>
                    <a:pt x="233" y="396"/>
                  </a:cubicBezTo>
                  <a:cubicBezTo>
                    <a:pt x="236" y="396"/>
                    <a:pt x="242" y="387"/>
                    <a:pt x="248" y="369"/>
                  </a:cubicBezTo>
                  <a:lnTo>
                    <a:pt x="248" y="369"/>
                  </a:lnTo>
                  <a:cubicBezTo>
                    <a:pt x="260" y="405"/>
                    <a:pt x="248" y="417"/>
                    <a:pt x="225" y="417"/>
                  </a:cubicBezTo>
                  <a:cubicBezTo>
                    <a:pt x="225" y="429"/>
                    <a:pt x="558" y="441"/>
                    <a:pt x="463" y="500"/>
                  </a:cubicBezTo>
                  <a:cubicBezTo>
                    <a:pt x="498" y="488"/>
                    <a:pt x="522" y="477"/>
                    <a:pt x="534" y="441"/>
                  </a:cubicBezTo>
                  <a:lnTo>
                    <a:pt x="534" y="441"/>
                  </a:lnTo>
                  <a:cubicBezTo>
                    <a:pt x="527" y="463"/>
                    <a:pt x="524" y="472"/>
                    <a:pt x="529" y="472"/>
                  </a:cubicBezTo>
                  <a:cubicBezTo>
                    <a:pt x="532" y="472"/>
                    <a:pt x="537" y="469"/>
                    <a:pt x="546" y="465"/>
                  </a:cubicBezTo>
                  <a:lnTo>
                    <a:pt x="546" y="465"/>
                  </a:lnTo>
                  <a:cubicBezTo>
                    <a:pt x="522" y="500"/>
                    <a:pt x="582" y="524"/>
                    <a:pt x="582" y="548"/>
                  </a:cubicBezTo>
                  <a:cubicBezTo>
                    <a:pt x="592" y="528"/>
                    <a:pt x="602" y="457"/>
                    <a:pt x="619" y="457"/>
                  </a:cubicBezTo>
                  <a:cubicBezTo>
                    <a:pt x="622" y="457"/>
                    <a:pt x="626" y="459"/>
                    <a:pt x="629" y="465"/>
                  </a:cubicBezTo>
                  <a:cubicBezTo>
                    <a:pt x="629" y="464"/>
                    <a:pt x="628" y="464"/>
                    <a:pt x="628" y="464"/>
                  </a:cubicBezTo>
                  <a:lnTo>
                    <a:pt x="628" y="464"/>
                  </a:lnTo>
                  <a:cubicBezTo>
                    <a:pt x="621" y="464"/>
                    <a:pt x="647" y="562"/>
                    <a:pt x="634" y="572"/>
                  </a:cubicBezTo>
                  <a:lnTo>
                    <a:pt x="634" y="572"/>
                  </a:lnTo>
                  <a:cubicBezTo>
                    <a:pt x="645" y="572"/>
                    <a:pt x="655" y="573"/>
                    <a:pt x="665" y="584"/>
                  </a:cubicBezTo>
                  <a:cubicBezTo>
                    <a:pt x="665" y="574"/>
                    <a:pt x="714" y="515"/>
                    <a:pt x="731" y="515"/>
                  </a:cubicBezTo>
                  <a:cubicBezTo>
                    <a:pt x="734" y="515"/>
                    <a:pt x="737" y="518"/>
                    <a:pt x="737" y="524"/>
                  </a:cubicBezTo>
                  <a:cubicBezTo>
                    <a:pt x="713" y="572"/>
                    <a:pt x="713" y="548"/>
                    <a:pt x="665" y="596"/>
                  </a:cubicBezTo>
                  <a:cubicBezTo>
                    <a:pt x="682" y="596"/>
                    <a:pt x="687" y="601"/>
                    <a:pt x="684" y="609"/>
                  </a:cubicBezTo>
                  <a:lnTo>
                    <a:pt x="684" y="609"/>
                  </a:lnTo>
                  <a:cubicBezTo>
                    <a:pt x="693" y="596"/>
                    <a:pt x="699" y="592"/>
                    <a:pt x="702" y="592"/>
                  </a:cubicBezTo>
                  <a:cubicBezTo>
                    <a:pt x="708" y="592"/>
                    <a:pt x="706" y="610"/>
                    <a:pt x="716" y="610"/>
                  </a:cubicBezTo>
                  <a:cubicBezTo>
                    <a:pt x="720" y="610"/>
                    <a:pt x="726" y="606"/>
                    <a:pt x="737" y="596"/>
                  </a:cubicBezTo>
                  <a:lnTo>
                    <a:pt x="737" y="596"/>
                  </a:lnTo>
                  <a:cubicBezTo>
                    <a:pt x="721" y="619"/>
                    <a:pt x="716" y="632"/>
                    <a:pt x="723" y="632"/>
                  </a:cubicBezTo>
                  <a:cubicBezTo>
                    <a:pt x="728" y="632"/>
                    <a:pt x="736" y="628"/>
                    <a:pt x="748" y="619"/>
                  </a:cubicBezTo>
                  <a:lnTo>
                    <a:pt x="748" y="619"/>
                  </a:lnTo>
                  <a:cubicBezTo>
                    <a:pt x="737" y="631"/>
                    <a:pt x="725" y="643"/>
                    <a:pt x="713" y="655"/>
                  </a:cubicBezTo>
                  <a:cubicBezTo>
                    <a:pt x="737" y="655"/>
                    <a:pt x="748" y="667"/>
                    <a:pt x="748" y="679"/>
                  </a:cubicBezTo>
                  <a:cubicBezTo>
                    <a:pt x="748" y="655"/>
                    <a:pt x="748" y="631"/>
                    <a:pt x="760" y="607"/>
                  </a:cubicBezTo>
                  <a:cubicBezTo>
                    <a:pt x="763" y="607"/>
                    <a:pt x="765" y="607"/>
                    <a:pt x="767" y="607"/>
                  </a:cubicBezTo>
                  <a:cubicBezTo>
                    <a:pt x="802" y="607"/>
                    <a:pt x="751" y="703"/>
                    <a:pt x="796" y="703"/>
                  </a:cubicBezTo>
                  <a:cubicBezTo>
                    <a:pt x="796" y="680"/>
                    <a:pt x="796" y="668"/>
                    <a:pt x="797" y="668"/>
                  </a:cubicBezTo>
                  <a:cubicBezTo>
                    <a:pt x="799" y="668"/>
                    <a:pt x="802" y="683"/>
                    <a:pt x="808" y="715"/>
                  </a:cubicBezTo>
                  <a:cubicBezTo>
                    <a:pt x="808" y="715"/>
                    <a:pt x="856" y="655"/>
                    <a:pt x="867" y="643"/>
                  </a:cubicBezTo>
                  <a:cubicBezTo>
                    <a:pt x="867" y="674"/>
                    <a:pt x="869" y="684"/>
                    <a:pt x="873" y="684"/>
                  </a:cubicBezTo>
                  <a:cubicBezTo>
                    <a:pt x="879" y="684"/>
                    <a:pt x="891" y="645"/>
                    <a:pt x="904" y="645"/>
                  </a:cubicBezTo>
                  <a:cubicBezTo>
                    <a:pt x="908" y="645"/>
                    <a:pt x="911" y="648"/>
                    <a:pt x="915" y="655"/>
                  </a:cubicBezTo>
                  <a:cubicBezTo>
                    <a:pt x="915" y="655"/>
                    <a:pt x="879" y="727"/>
                    <a:pt x="879" y="727"/>
                  </a:cubicBezTo>
                  <a:cubicBezTo>
                    <a:pt x="888" y="729"/>
                    <a:pt x="896" y="731"/>
                    <a:pt x="904" y="731"/>
                  </a:cubicBezTo>
                  <a:cubicBezTo>
                    <a:pt x="925" y="731"/>
                    <a:pt x="943" y="722"/>
                    <a:pt x="954" y="701"/>
                  </a:cubicBezTo>
                  <a:lnTo>
                    <a:pt x="954" y="701"/>
                  </a:lnTo>
                  <a:cubicBezTo>
                    <a:pt x="955" y="705"/>
                    <a:pt x="958" y="710"/>
                    <a:pt x="963" y="715"/>
                  </a:cubicBezTo>
                  <a:cubicBezTo>
                    <a:pt x="963" y="715"/>
                    <a:pt x="891" y="762"/>
                    <a:pt x="927" y="762"/>
                  </a:cubicBezTo>
                  <a:cubicBezTo>
                    <a:pt x="951" y="762"/>
                    <a:pt x="963" y="727"/>
                    <a:pt x="987" y="727"/>
                  </a:cubicBezTo>
                  <a:cubicBezTo>
                    <a:pt x="987" y="738"/>
                    <a:pt x="1022" y="774"/>
                    <a:pt x="963" y="798"/>
                  </a:cubicBezTo>
                  <a:cubicBezTo>
                    <a:pt x="987" y="810"/>
                    <a:pt x="1022" y="822"/>
                    <a:pt x="1046" y="834"/>
                  </a:cubicBezTo>
                  <a:lnTo>
                    <a:pt x="1034" y="857"/>
                  </a:lnTo>
                  <a:cubicBezTo>
                    <a:pt x="1046" y="857"/>
                    <a:pt x="1046" y="846"/>
                    <a:pt x="1046" y="846"/>
                  </a:cubicBezTo>
                  <a:cubicBezTo>
                    <a:pt x="1070" y="857"/>
                    <a:pt x="1094" y="869"/>
                    <a:pt x="1118" y="893"/>
                  </a:cubicBezTo>
                  <a:cubicBezTo>
                    <a:pt x="1129" y="857"/>
                    <a:pt x="1141" y="834"/>
                    <a:pt x="1165" y="822"/>
                  </a:cubicBezTo>
                  <a:lnTo>
                    <a:pt x="1165" y="822"/>
                  </a:lnTo>
                  <a:cubicBezTo>
                    <a:pt x="1177" y="834"/>
                    <a:pt x="1165" y="857"/>
                    <a:pt x="1153" y="881"/>
                  </a:cubicBezTo>
                  <a:cubicBezTo>
                    <a:pt x="1167" y="861"/>
                    <a:pt x="1177" y="848"/>
                    <a:pt x="1187" y="848"/>
                  </a:cubicBezTo>
                  <a:cubicBezTo>
                    <a:pt x="1195" y="848"/>
                    <a:pt x="1203" y="854"/>
                    <a:pt x="1213" y="869"/>
                  </a:cubicBezTo>
                  <a:cubicBezTo>
                    <a:pt x="1201" y="869"/>
                    <a:pt x="1153" y="917"/>
                    <a:pt x="1153" y="953"/>
                  </a:cubicBezTo>
                  <a:cubicBezTo>
                    <a:pt x="1171" y="917"/>
                    <a:pt x="1186" y="917"/>
                    <a:pt x="1201" y="917"/>
                  </a:cubicBezTo>
                  <a:cubicBezTo>
                    <a:pt x="1216" y="917"/>
                    <a:pt x="1231" y="917"/>
                    <a:pt x="1248" y="881"/>
                  </a:cubicBezTo>
                  <a:cubicBezTo>
                    <a:pt x="1260" y="893"/>
                    <a:pt x="1260" y="905"/>
                    <a:pt x="1248" y="905"/>
                  </a:cubicBezTo>
                  <a:cubicBezTo>
                    <a:pt x="1248" y="911"/>
                    <a:pt x="1250" y="913"/>
                    <a:pt x="1252" y="913"/>
                  </a:cubicBezTo>
                  <a:cubicBezTo>
                    <a:pt x="1261" y="913"/>
                    <a:pt x="1289" y="866"/>
                    <a:pt x="1303" y="866"/>
                  </a:cubicBezTo>
                  <a:cubicBezTo>
                    <a:pt x="1305" y="866"/>
                    <a:pt x="1307" y="867"/>
                    <a:pt x="1308" y="869"/>
                  </a:cubicBezTo>
                  <a:cubicBezTo>
                    <a:pt x="1315" y="889"/>
                    <a:pt x="1318" y="906"/>
                    <a:pt x="1329" y="906"/>
                  </a:cubicBezTo>
                  <a:cubicBezTo>
                    <a:pt x="1339" y="906"/>
                    <a:pt x="1353" y="896"/>
                    <a:pt x="1379" y="869"/>
                  </a:cubicBezTo>
                  <a:lnTo>
                    <a:pt x="1379" y="869"/>
                  </a:lnTo>
                  <a:cubicBezTo>
                    <a:pt x="1372" y="883"/>
                    <a:pt x="1370" y="889"/>
                    <a:pt x="1376" y="889"/>
                  </a:cubicBezTo>
                  <a:cubicBezTo>
                    <a:pt x="1380" y="889"/>
                    <a:pt x="1388" y="886"/>
                    <a:pt x="1403" y="881"/>
                  </a:cubicBezTo>
                  <a:lnTo>
                    <a:pt x="1403" y="881"/>
                  </a:lnTo>
                  <a:cubicBezTo>
                    <a:pt x="1379" y="977"/>
                    <a:pt x="1379" y="917"/>
                    <a:pt x="1379" y="1048"/>
                  </a:cubicBezTo>
                  <a:cubicBezTo>
                    <a:pt x="1391" y="988"/>
                    <a:pt x="1391" y="965"/>
                    <a:pt x="1427" y="941"/>
                  </a:cubicBezTo>
                  <a:lnTo>
                    <a:pt x="1427" y="941"/>
                  </a:lnTo>
                  <a:cubicBezTo>
                    <a:pt x="1419" y="964"/>
                    <a:pt x="1411" y="993"/>
                    <a:pt x="1424" y="993"/>
                  </a:cubicBezTo>
                  <a:cubicBezTo>
                    <a:pt x="1430" y="993"/>
                    <a:pt x="1442" y="985"/>
                    <a:pt x="1463" y="965"/>
                  </a:cubicBezTo>
                  <a:cubicBezTo>
                    <a:pt x="1463" y="965"/>
                    <a:pt x="1522" y="1014"/>
                    <a:pt x="1533" y="1014"/>
                  </a:cubicBezTo>
                  <a:cubicBezTo>
                    <a:pt x="1534" y="1014"/>
                    <a:pt x="1534" y="1013"/>
                    <a:pt x="1534" y="1012"/>
                  </a:cubicBezTo>
                  <a:cubicBezTo>
                    <a:pt x="1547" y="993"/>
                    <a:pt x="1557" y="984"/>
                    <a:pt x="1561" y="984"/>
                  </a:cubicBezTo>
                  <a:lnTo>
                    <a:pt x="1561" y="984"/>
                  </a:lnTo>
                  <a:cubicBezTo>
                    <a:pt x="1564" y="984"/>
                    <a:pt x="1563" y="990"/>
                    <a:pt x="1558" y="1000"/>
                  </a:cubicBezTo>
                  <a:cubicBezTo>
                    <a:pt x="1570" y="977"/>
                    <a:pt x="1582" y="953"/>
                    <a:pt x="1606" y="953"/>
                  </a:cubicBezTo>
                  <a:cubicBezTo>
                    <a:pt x="1612" y="994"/>
                    <a:pt x="1621" y="994"/>
                    <a:pt x="1625" y="994"/>
                  </a:cubicBezTo>
                  <a:cubicBezTo>
                    <a:pt x="1629" y="994"/>
                    <a:pt x="1629" y="994"/>
                    <a:pt x="1618" y="1036"/>
                  </a:cubicBezTo>
                  <a:cubicBezTo>
                    <a:pt x="1656" y="1013"/>
                    <a:pt x="1660" y="1000"/>
                    <a:pt x="1667" y="1000"/>
                  </a:cubicBezTo>
                  <a:cubicBezTo>
                    <a:pt x="1671" y="1000"/>
                    <a:pt x="1676" y="1004"/>
                    <a:pt x="1689" y="1012"/>
                  </a:cubicBezTo>
                  <a:cubicBezTo>
                    <a:pt x="1701" y="965"/>
                    <a:pt x="1772" y="905"/>
                    <a:pt x="1796" y="869"/>
                  </a:cubicBezTo>
                  <a:lnTo>
                    <a:pt x="1796" y="869"/>
                  </a:lnTo>
                  <a:cubicBezTo>
                    <a:pt x="1796" y="881"/>
                    <a:pt x="1760" y="953"/>
                    <a:pt x="1749" y="965"/>
                  </a:cubicBezTo>
                  <a:cubicBezTo>
                    <a:pt x="1753" y="942"/>
                    <a:pt x="1754" y="932"/>
                    <a:pt x="1752" y="932"/>
                  </a:cubicBezTo>
                  <a:lnTo>
                    <a:pt x="1752" y="932"/>
                  </a:lnTo>
                  <a:cubicBezTo>
                    <a:pt x="1748" y="932"/>
                    <a:pt x="1735" y="960"/>
                    <a:pt x="1713" y="1012"/>
                  </a:cubicBezTo>
                  <a:cubicBezTo>
                    <a:pt x="1716" y="1006"/>
                    <a:pt x="1717" y="1003"/>
                    <a:pt x="1718" y="1003"/>
                  </a:cubicBezTo>
                  <a:lnTo>
                    <a:pt x="1718" y="1003"/>
                  </a:lnTo>
                  <a:cubicBezTo>
                    <a:pt x="1719" y="1003"/>
                    <a:pt x="1713" y="1025"/>
                    <a:pt x="1713" y="1060"/>
                  </a:cubicBezTo>
                  <a:cubicBezTo>
                    <a:pt x="1721" y="1051"/>
                    <a:pt x="1724" y="1048"/>
                    <a:pt x="1724" y="1048"/>
                  </a:cubicBezTo>
                  <a:lnTo>
                    <a:pt x="1724" y="1048"/>
                  </a:lnTo>
                  <a:cubicBezTo>
                    <a:pt x="1726" y="1048"/>
                    <a:pt x="1721" y="1061"/>
                    <a:pt x="1737" y="1084"/>
                  </a:cubicBezTo>
                  <a:cubicBezTo>
                    <a:pt x="1772" y="1036"/>
                    <a:pt x="1820" y="1000"/>
                    <a:pt x="1868" y="977"/>
                  </a:cubicBezTo>
                  <a:lnTo>
                    <a:pt x="1868" y="977"/>
                  </a:lnTo>
                  <a:cubicBezTo>
                    <a:pt x="1772" y="1096"/>
                    <a:pt x="1832" y="1024"/>
                    <a:pt x="1760" y="1096"/>
                  </a:cubicBezTo>
                  <a:cubicBezTo>
                    <a:pt x="1792" y="1089"/>
                    <a:pt x="1804" y="1076"/>
                    <a:pt x="1807" y="1076"/>
                  </a:cubicBezTo>
                  <a:cubicBezTo>
                    <a:pt x="1811" y="1076"/>
                    <a:pt x="1808" y="1086"/>
                    <a:pt x="1808" y="1119"/>
                  </a:cubicBezTo>
                  <a:cubicBezTo>
                    <a:pt x="1818" y="1090"/>
                    <a:pt x="1836" y="1069"/>
                    <a:pt x="1855" y="1069"/>
                  </a:cubicBezTo>
                  <a:cubicBezTo>
                    <a:pt x="1859" y="1069"/>
                    <a:pt x="1863" y="1070"/>
                    <a:pt x="1868" y="1072"/>
                  </a:cubicBezTo>
                  <a:cubicBezTo>
                    <a:pt x="1868" y="1080"/>
                    <a:pt x="1905" y="1126"/>
                    <a:pt x="1945" y="1126"/>
                  </a:cubicBezTo>
                  <a:cubicBezTo>
                    <a:pt x="1964" y="1126"/>
                    <a:pt x="1983" y="1115"/>
                    <a:pt x="1999" y="1084"/>
                  </a:cubicBezTo>
                  <a:lnTo>
                    <a:pt x="1999" y="1084"/>
                  </a:lnTo>
                  <a:cubicBezTo>
                    <a:pt x="1991" y="1106"/>
                    <a:pt x="1983" y="1124"/>
                    <a:pt x="1973" y="1140"/>
                  </a:cubicBezTo>
                  <a:lnTo>
                    <a:pt x="1973" y="1140"/>
                  </a:lnTo>
                  <a:cubicBezTo>
                    <a:pt x="2013" y="1093"/>
                    <a:pt x="2052" y="1051"/>
                    <a:pt x="2082" y="1000"/>
                  </a:cubicBezTo>
                  <a:lnTo>
                    <a:pt x="2082" y="1000"/>
                  </a:lnTo>
                  <a:cubicBezTo>
                    <a:pt x="2058" y="1060"/>
                    <a:pt x="2034" y="1119"/>
                    <a:pt x="1987" y="1179"/>
                  </a:cubicBezTo>
                  <a:cubicBezTo>
                    <a:pt x="1991" y="1191"/>
                    <a:pt x="1997" y="1196"/>
                    <a:pt x="2002" y="1196"/>
                  </a:cubicBezTo>
                  <a:cubicBezTo>
                    <a:pt x="2023" y="1196"/>
                    <a:pt x="2046" y="1120"/>
                    <a:pt x="2046" y="1119"/>
                  </a:cubicBezTo>
                  <a:lnTo>
                    <a:pt x="2046" y="1119"/>
                  </a:lnTo>
                  <a:cubicBezTo>
                    <a:pt x="2046" y="1143"/>
                    <a:pt x="2034" y="1179"/>
                    <a:pt x="2046" y="1203"/>
                  </a:cubicBezTo>
                  <a:cubicBezTo>
                    <a:pt x="2046" y="1167"/>
                    <a:pt x="2070" y="1143"/>
                    <a:pt x="2094" y="1119"/>
                  </a:cubicBezTo>
                  <a:lnTo>
                    <a:pt x="2094" y="1119"/>
                  </a:lnTo>
                  <a:cubicBezTo>
                    <a:pt x="2082" y="1155"/>
                    <a:pt x="2058" y="1179"/>
                    <a:pt x="2046" y="1203"/>
                  </a:cubicBezTo>
                  <a:cubicBezTo>
                    <a:pt x="2070" y="1179"/>
                    <a:pt x="2082" y="1167"/>
                    <a:pt x="2106" y="1143"/>
                  </a:cubicBezTo>
                  <a:lnTo>
                    <a:pt x="2106" y="1143"/>
                  </a:lnTo>
                  <a:cubicBezTo>
                    <a:pt x="2094" y="1167"/>
                    <a:pt x="2082" y="1203"/>
                    <a:pt x="2070" y="1227"/>
                  </a:cubicBezTo>
                  <a:cubicBezTo>
                    <a:pt x="2082" y="1227"/>
                    <a:pt x="2093" y="1227"/>
                    <a:pt x="2105" y="1237"/>
                  </a:cubicBezTo>
                  <a:lnTo>
                    <a:pt x="2105" y="1237"/>
                  </a:lnTo>
                  <a:cubicBezTo>
                    <a:pt x="2103" y="1226"/>
                    <a:pt x="2171" y="1131"/>
                    <a:pt x="2197" y="1131"/>
                  </a:cubicBezTo>
                  <a:cubicBezTo>
                    <a:pt x="2199" y="1131"/>
                    <a:pt x="2200" y="1131"/>
                    <a:pt x="2201" y="1131"/>
                  </a:cubicBezTo>
                  <a:cubicBezTo>
                    <a:pt x="2177" y="1167"/>
                    <a:pt x="2165" y="1203"/>
                    <a:pt x="2153" y="1238"/>
                  </a:cubicBezTo>
                  <a:cubicBezTo>
                    <a:pt x="2201" y="1167"/>
                    <a:pt x="2249" y="1108"/>
                    <a:pt x="2296" y="1048"/>
                  </a:cubicBezTo>
                  <a:lnTo>
                    <a:pt x="2296" y="1048"/>
                  </a:lnTo>
                  <a:cubicBezTo>
                    <a:pt x="2290" y="1068"/>
                    <a:pt x="2290" y="1077"/>
                    <a:pt x="2296" y="1077"/>
                  </a:cubicBezTo>
                  <a:cubicBezTo>
                    <a:pt x="2301" y="1077"/>
                    <a:pt x="2309" y="1071"/>
                    <a:pt x="2320" y="1060"/>
                  </a:cubicBezTo>
                  <a:lnTo>
                    <a:pt x="2320" y="1060"/>
                  </a:lnTo>
                  <a:cubicBezTo>
                    <a:pt x="2237" y="1179"/>
                    <a:pt x="2153" y="1238"/>
                    <a:pt x="2177" y="1346"/>
                  </a:cubicBezTo>
                  <a:cubicBezTo>
                    <a:pt x="2189" y="1322"/>
                    <a:pt x="2213" y="1298"/>
                    <a:pt x="2237" y="1274"/>
                  </a:cubicBezTo>
                  <a:lnTo>
                    <a:pt x="2237" y="1274"/>
                  </a:lnTo>
                  <a:cubicBezTo>
                    <a:pt x="2213" y="1286"/>
                    <a:pt x="2189" y="1298"/>
                    <a:pt x="2177" y="1298"/>
                  </a:cubicBezTo>
                  <a:cubicBezTo>
                    <a:pt x="2189" y="1250"/>
                    <a:pt x="2225" y="1215"/>
                    <a:pt x="2272" y="1203"/>
                  </a:cubicBezTo>
                  <a:lnTo>
                    <a:pt x="2272" y="1203"/>
                  </a:lnTo>
                  <a:cubicBezTo>
                    <a:pt x="2261" y="1238"/>
                    <a:pt x="2249" y="1262"/>
                    <a:pt x="2225" y="1298"/>
                  </a:cubicBezTo>
                  <a:cubicBezTo>
                    <a:pt x="2245" y="1293"/>
                    <a:pt x="2256" y="1290"/>
                    <a:pt x="2260" y="1290"/>
                  </a:cubicBezTo>
                  <a:cubicBezTo>
                    <a:pt x="2265" y="1290"/>
                    <a:pt x="2260" y="1295"/>
                    <a:pt x="2245" y="1305"/>
                  </a:cubicBezTo>
                  <a:lnTo>
                    <a:pt x="2245" y="1305"/>
                  </a:lnTo>
                  <a:cubicBezTo>
                    <a:pt x="2248" y="1304"/>
                    <a:pt x="2253" y="1303"/>
                    <a:pt x="2257" y="1303"/>
                  </a:cubicBezTo>
                  <a:cubicBezTo>
                    <a:pt x="2274" y="1303"/>
                    <a:pt x="2296" y="1309"/>
                    <a:pt x="2300" y="1324"/>
                  </a:cubicBezTo>
                  <a:lnTo>
                    <a:pt x="2300" y="1324"/>
                  </a:lnTo>
                  <a:cubicBezTo>
                    <a:pt x="2314" y="1246"/>
                    <a:pt x="2348" y="1161"/>
                    <a:pt x="2391" y="1096"/>
                  </a:cubicBezTo>
                  <a:lnTo>
                    <a:pt x="2391" y="1096"/>
                  </a:lnTo>
                  <a:cubicBezTo>
                    <a:pt x="2403" y="1215"/>
                    <a:pt x="2356" y="1191"/>
                    <a:pt x="2332" y="1322"/>
                  </a:cubicBezTo>
                  <a:cubicBezTo>
                    <a:pt x="2348" y="1290"/>
                    <a:pt x="2354" y="1280"/>
                    <a:pt x="2357" y="1280"/>
                  </a:cubicBezTo>
                  <a:lnTo>
                    <a:pt x="2357" y="1280"/>
                  </a:lnTo>
                  <a:cubicBezTo>
                    <a:pt x="2361" y="1280"/>
                    <a:pt x="2348" y="1322"/>
                    <a:pt x="2356" y="1322"/>
                  </a:cubicBezTo>
                  <a:cubicBezTo>
                    <a:pt x="2368" y="1310"/>
                    <a:pt x="2439" y="1227"/>
                    <a:pt x="2475" y="1215"/>
                  </a:cubicBezTo>
                  <a:lnTo>
                    <a:pt x="2475" y="1215"/>
                  </a:lnTo>
                  <a:cubicBezTo>
                    <a:pt x="2451" y="1262"/>
                    <a:pt x="2511" y="1334"/>
                    <a:pt x="2499" y="1381"/>
                  </a:cubicBezTo>
                  <a:lnTo>
                    <a:pt x="2499" y="1381"/>
                  </a:lnTo>
                  <a:cubicBezTo>
                    <a:pt x="2506" y="1374"/>
                    <a:pt x="2566" y="1312"/>
                    <a:pt x="2556" y="1312"/>
                  </a:cubicBezTo>
                  <a:lnTo>
                    <a:pt x="2556" y="1312"/>
                  </a:lnTo>
                  <a:cubicBezTo>
                    <a:pt x="2553" y="1312"/>
                    <a:pt x="2543" y="1318"/>
                    <a:pt x="2522" y="1334"/>
                  </a:cubicBezTo>
                  <a:cubicBezTo>
                    <a:pt x="2570" y="1215"/>
                    <a:pt x="2606" y="1155"/>
                    <a:pt x="2618" y="1119"/>
                  </a:cubicBezTo>
                  <a:cubicBezTo>
                    <a:pt x="2618" y="1128"/>
                    <a:pt x="2624" y="1136"/>
                    <a:pt x="2627" y="1136"/>
                  </a:cubicBezTo>
                  <a:cubicBezTo>
                    <a:pt x="2629" y="1136"/>
                    <a:pt x="2630" y="1135"/>
                    <a:pt x="2630" y="1131"/>
                  </a:cubicBezTo>
                  <a:cubicBezTo>
                    <a:pt x="2630" y="1119"/>
                    <a:pt x="2630" y="1119"/>
                    <a:pt x="2630" y="1108"/>
                  </a:cubicBezTo>
                  <a:cubicBezTo>
                    <a:pt x="2630" y="1108"/>
                    <a:pt x="2642" y="1096"/>
                    <a:pt x="2642" y="1096"/>
                  </a:cubicBezTo>
                  <a:cubicBezTo>
                    <a:pt x="2499" y="1036"/>
                    <a:pt x="2272" y="1012"/>
                    <a:pt x="2272" y="953"/>
                  </a:cubicBezTo>
                  <a:cubicBezTo>
                    <a:pt x="2269" y="973"/>
                    <a:pt x="2266" y="980"/>
                    <a:pt x="2263" y="980"/>
                  </a:cubicBezTo>
                  <a:cubicBezTo>
                    <a:pt x="2255" y="980"/>
                    <a:pt x="2250" y="940"/>
                    <a:pt x="2249" y="940"/>
                  </a:cubicBezTo>
                  <a:cubicBezTo>
                    <a:pt x="2249" y="940"/>
                    <a:pt x="2249" y="940"/>
                    <a:pt x="2249" y="941"/>
                  </a:cubicBezTo>
                  <a:cubicBezTo>
                    <a:pt x="2237" y="941"/>
                    <a:pt x="2225" y="977"/>
                    <a:pt x="2213" y="988"/>
                  </a:cubicBezTo>
                  <a:cubicBezTo>
                    <a:pt x="2222" y="961"/>
                    <a:pt x="2216" y="951"/>
                    <a:pt x="2203" y="951"/>
                  </a:cubicBezTo>
                  <a:cubicBezTo>
                    <a:pt x="2182" y="951"/>
                    <a:pt x="2144" y="978"/>
                    <a:pt x="2130" y="1000"/>
                  </a:cubicBezTo>
                  <a:cubicBezTo>
                    <a:pt x="2130" y="1003"/>
                    <a:pt x="2129" y="1005"/>
                    <a:pt x="2129" y="1005"/>
                  </a:cubicBezTo>
                  <a:cubicBezTo>
                    <a:pt x="2127" y="1005"/>
                    <a:pt x="2122" y="967"/>
                    <a:pt x="2125" y="949"/>
                  </a:cubicBezTo>
                  <a:lnTo>
                    <a:pt x="2125" y="949"/>
                  </a:lnTo>
                  <a:cubicBezTo>
                    <a:pt x="2115" y="968"/>
                    <a:pt x="2104" y="978"/>
                    <a:pt x="2094" y="988"/>
                  </a:cubicBezTo>
                  <a:cubicBezTo>
                    <a:pt x="2094" y="947"/>
                    <a:pt x="2106" y="922"/>
                    <a:pt x="2100" y="922"/>
                  </a:cubicBezTo>
                  <a:lnTo>
                    <a:pt x="2100" y="922"/>
                  </a:lnTo>
                  <a:cubicBezTo>
                    <a:pt x="2095" y="922"/>
                    <a:pt x="2081" y="935"/>
                    <a:pt x="2046" y="965"/>
                  </a:cubicBezTo>
                  <a:cubicBezTo>
                    <a:pt x="2046" y="965"/>
                    <a:pt x="1955" y="837"/>
                    <a:pt x="1916" y="837"/>
                  </a:cubicBezTo>
                  <a:cubicBezTo>
                    <a:pt x="1911" y="837"/>
                    <a:pt x="1906" y="840"/>
                    <a:pt x="1903" y="846"/>
                  </a:cubicBezTo>
                  <a:cubicBezTo>
                    <a:pt x="1903" y="837"/>
                    <a:pt x="1910" y="789"/>
                    <a:pt x="1889" y="789"/>
                  </a:cubicBezTo>
                  <a:cubicBezTo>
                    <a:pt x="1882" y="789"/>
                    <a:pt x="1871" y="794"/>
                    <a:pt x="1856" y="810"/>
                  </a:cubicBezTo>
                  <a:cubicBezTo>
                    <a:pt x="1868" y="774"/>
                    <a:pt x="1868" y="762"/>
                    <a:pt x="1891" y="750"/>
                  </a:cubicBezTo>
                  <a:lnTo>
                    <a:pt x="1891" y="750"/>
                  </a:lnTo>
                  <a:cubicBezTo>
                    <a:pt x="1868" y="750"/>
                    <a:pt x="1789" y="840"/>
                    <a:pt x="1785" y="856"/>
                  </a:cubicBezTo>
                  <a:lnTo>
                    <a:pt x="1785" y="856"/>
                  </a:lnTo>
                  <a:cubicBezTo>
                    <a:pt x="1793" y="805"/>
                    <a:pt x="1780" y="791"/>
                    <a:pt x="1761" y="791"/>
                  </a:cubicBezTo>
                  <a:cubicBezTo>
                    <a:pt x="1736" y="791"/>
                    <a:pt x="1700" y="813"/>
                    <a:pt x="1684" y="813"/>
                  </a:cubicBezTo>
                  <a:cubicBezTo>
                    <a:pt x="1681" y="813"/>
                    <a:pt x="1678" y="812"/>
                    <a:pt x="1677" y="810"/>
                  </a:cubicBezTo>
                  <a:cubicBezTo>
                    <a:pt x="1665" y="798"/>
                    <a:pt x="1641" y="774"/>
                    <a:pt x="1629" y="750"/>
                  </a:cubicBezTo>
                  <a:cubicBezTo>
                    <a:pt x="1629" y="774"/>
                    <a:pt x="1618" y="786"/>
                    <a:pt x="1606" y="798"/>
                  </a:cubicBezTo>
                  <a:cubicBezTo>
                    <a:pt x="1595" y="765"/>
                    <a:pt x="1591" y="758"/>
                    <a:pt x="1590" y="758"/>
                  </a:cubicBezTo>
                  <a:cubicBezTo>
                    <a:pt x="1588" y="758"/>
                    <a:pt x="1588" y="764"/>
                    <a:pt x="1585" y="764"/>
                  </a:cubicBezTo>
                  <a:cubicBezTo>
                    <a:pt x="1584" y="764"/>
                    <a:pt x="1583" y="764"/>
                    <a:pt x="1582" y="762"/>
                  </a:cubicBezTo>
                  <a:cubicBezTo>
                    <a:pt x="1606" y="738"/>
                    <a:pt x="1546" y="667"/>
                    <a:pt x="1606" y="643"/>
                  </a:cubicBezTo>
                  <a:cubicBezTo>
                    <a:pt x="1597" y="640"/>
                    <a:pt x="1589" y="639"/>
                    <a:pt x="1583" y="639"/>
                  </a:cubicBezTo>
                  <a:cubicBezTo>
                    <a:pt x="1575" y="639"/>
                    <a:pt x="1570" y="641"/>
                    <a:pt x="1566" y="646"/>
                  </a:cubicBezTo>
                  <a:lnTo>
                    <a:pt x="1566" y="646"/>
                  </a:lnTo>
                  <a:cubicBezTo>
                    <a:pt x="1570" y="620"/>
                    <a:pt x="1567" y="611"/>
                    <a:pt x="1559" y="611"/>
                  </a:cubicBezTo>
                  <a:cubicBezTo>
                    <a:pt x="1544" y="611"/>
                    <a:pt x="1508" y="652"/>
                    <a:pt x="1487" y="667"/>
                  </a:cubicBezTo>
                  <a:cubicBezTo>
                    <a:pt x="1409" y="667"/>
                    <a:pt x="1324" y="550"/>
                    <a:pt x="1244" y="550"/>
                  </a:cubicBezTo>
                  <a:cubicBezTo>
                    <a:pt x="1225" y="550"/>
                    <a:pt x="1207" y="556"/>
                    <a:pt x="1189" y="572"/>
                  </a:cubicBezTo>
                  <a:cubicBezTo>
                    <a:pt x="1173" y="508"/>
                    <a:pt x="1099" y="450"/>
                    <a:pt x="1044" y="450"/>
                  </a:cubicBezTo>
                  <a:cubicBezTo>
                    <a:pt x="1017" y="450"/>
                    <a:pt x="994" y="465"/>
                    <a:pt x="987" y="500"/>
                  </a:cubicBezTo>
                  <a:cubicBezTo>
                    <a:pt x="946" y="439"/>
                    <a:pt x="844" y="344"/>
                    <a:pt x="830" y="324"/>
                  </a:cubicBezTo>
                  <a:lnTo>
                    <a:pt x="830" y="324"/>
                  </a:lnTo>
                  <a:cubicBezTo>
                    <a:pt x="820" y="346"/>
                    <a:pt x="819" y="358"/>
                    <a:pt x="808" y="381"/>
                  </a:cubicBezTo>
                  <a:cubicBezTo>
                    <a:pt x="784" y="369"/>
                    <a:pt x="784" y="357"/>
                    <a:pt x="820" y="334"/>
                  </a:cubicBezTo>
                  <a:cubicBezTo>
                    <a:pt x="813" y="330"/>
                    <a:pt x="808" y="329"/>
                    <a:pt x="803" y="329"/>
                  </a:cubicBezTo>
                  <a:cubicBezTo>
                    <a:pt x="791" y="329"/>
                    <a:pt x="784" y="340"/>
                    <a:pt x="784" y="357"/>
                  </a:cubicBezTo>
                  <a:cubicBezTo>
                    <a:pt x="784" y="334"/>
                    <a:pt x="784" y="310"/>
                    <a:pt x="808" y="298"/>
                  </a:cubicBezTo>
                  <a:lnTo>
                    <a:pt x="808" y="298"/>
                  </a:lnTo>
                  <a:cubicBezTo>
                    <a:pt x="808" y="298"/>
                    <a:pt x="757" y="315"/>
                    <a:pt x="748" y="327"/>
                  </a:cubicBezTo>
                  <a:lnTo>
                    <a:pt x="748" y="327"/>
                  </a:lnTo>
                  <a:cubicBezTo>
                    <a:pt x="748" y="322"/>
                    <a:pt x="748" y="322"/>
                    <a:pt x="748" y="322"/>
                  </a:cubicBezTo>
                  <a:cubicBezTo>
                    <a:pt x="737" y="322"/>
                    <a:pt x="748" y="322"/>
                    <a:pt x="748" y="310"/>
                  </a:cubicBezTo>
                  <a:cubicBezTo>
                    <a:pt x="760" y="298"/>
                    <a:pt x="760" y="286"/>
                    <a:pt x="737" y="274"/>
                  </a:cubicBezTo>
                  <a:cubicBezTo>
                    <a:pt x="725" y="298"/>
                    <a:pt x="701" y="346"/>
                    <a:pt x="689" y="357"/>
                  </a:cubicBezTo>
                  <a:cubicBezTo>
                    <a:pt x="705" y="293"/>
                    <a:pt x="671" y="275"/>
                    <a:pt x="630" y="275"/>
                  </a:cubicBezTo>
                  <a:cubicBezTo>
                    <a:pt x="593" y="275"/>
                    <a:pt x="551" y="291"/>
                    <a:pt x="537" y="301"/>
                  </a:cubicBezTo>
                  <a:lnTo>
                    <a:pt x="537" y="301"/>
                  </a:lnTo>
                  <a:cubicBezTo>
                    <a:pt x="548" y="268"/>
                    <a:pt x="557" y="235"/>
                    <a:pt x="546" y="191"/>
                  </a:cubicBezTo>
                  <a:lnTo>
                    <a:pt x="546" y="191"/>
                  </a:lnTo>
                  <a:cubicBezTo>
                    <a:pt x="522" y="215"/>
                    <a:pt x="498" y="226"/>
                    <a:pt x="486" y="250"/>
                  </a:cubicBezTo>
                  <a:cubicBezTo>
                    <a:pt x="459" y="223"/>
                    <a:pt x="460" y="155"/>
                    <a:pt x="425" y="155"/>
                  </a:cubicBezTo>
                  <a:cubicBezTo>
                    <a:pt x="414" y="155"/>
                    <a:pt x="399" y="162"/>
                    <a:pt x="379" y="179"/>
                  </a:cubicBezTo>
                  <a:cubicBezTo>
                    <a:pt x="379" y="155"/>
                    <a:pt x="379" y="143"/>
                    <a:pt x="379" y="119"/>
                  </a:cubicBezTo>
                  <a:cubicBezTo>
                    <a:pt x="364" y="123"/>
                    <a:pt x="338" y="128"/>
                    <a:pt x="308" y="128"/>
                  </a:cubicBezTo>
                  <a:cubicBezTo>
                    <a:pt x="245" y="128"/>
                    <a:pt x="165" y="105"/>
                    <a:pt x="141" y="0"/>
                  </a:cubicBezTo>
                  <a:close/>
                  <a:moveTo>
                    <a:pt x="2499" y="1381"/>
                  </a:moveTo>
                  <a:cubicBezTo>
                    <a:pt x="2498" y="1382"/>
                    <a:pt x="2498" y="1382"/>
                    <a:pt x="2498" y="1382"/>
                  </a:cubicBezTo>
                  <a:cubicBezTo>
                    <a:pt x="2498" y="1382"/>
                    <a:pt x="2498" y="1382"/>
                    <a:pt x="2499" y="1381"/>
                  </a:cubicBezTo>
                  <a:cubicBezTo>
                    <a:pt x="2499" y="1381"/>
                    <a:pt x="2499" y="1381"/>
                    <a:pt x="2499" y="138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798" name="Google Shape;5317;p60">
              <a:extLst>
                <a:ext uri="{FF2B5EF4-FFF2-40B4-BE49-F238E27FC236}">
                  <a16:creationId xmlns:a16="http://schemas.microsoft.com/office/drawing/2014/main" id="{B076EAD8-ADA9-7D1C-3329-8420201F191D}"/>
                </a:ext>
              </a:extLst>
            </p:cNvPr>
            <p:cNvSpPr/>
            <p:nvPr/>
          </p:nvSpPr>
          <p:spPr>
            <a:xfrm>
              <a:off x="6115925" y="2364100"/>
              <a:ext cx="25" cy="325"/>
            </a:xfrm>
            <a:custGeom>
              <a:avLst/>
              <a:gdLst/>
              <a:ahLst/>
              <a:cxnLst/>
              <a:rect l="l" t="t" r="r" b="b"/>
              <a:pathLst>
                <a:path w="1" h="13" extrusionOk="0">
                  <a:moveTo>
                    <a:pt x="1" y="13"/>
                  </a:moveTo>
                  <a:cubicBezTo>
                    <a:pt x="1" y="1"/>
                    <a:pt x="1" y="1"/>
                    <a:pt x="1" y="1"/>
                  </a:cubicBezTo>
                  <a:cubicBezTo>
                    <a:pt x="1" y="13"/>
                    <a:pt x="1" y="13"/>
                    <a:pt x="1" y="13"/>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799" name="Google Shape;5318;p60">
              <a:extLst>
                <a:ext uri="{FF2B5EF4-FFF2-40B4-BE49-F238E27FC236}">
                  <a16:creationId xmlns:a16="http://schemas.microsoft.com/office/drawing/2014/main" id="{EF8D0971-C988-0C36-0892-C995ADEA8509}"/>
                </a:ext>
              </a:extLst>
            </p:cNvPr>
            <p:cNvSpPr/>
            <p:nvPr/>
          </p:nvSpPr>
          <p:spPr>
            <a:xfrm>
              <a:off x="6167425" y="2377800"/>
              <a:ext cx="325" cy="25"/>
            </a:xfrm>
            <a:custGeom>
              <a:avLst/>
              <a:gdLst/>
              <a:ahLst/>
              <a:cxnLst/>
              <a:rect l="l" t="t" r="r" b="b"/>
              <a:pathLst>
                <a:path w="13" h="1" extrusionOk="0">
                  <a:moveTo>
                    <a:pt x="1" y="1"/>
                  </a:moveTo>
                  <a:cubicBezTo>
                    <a:pt x="1" y="1"/>
                    <a:pt x="1" y="1"/>
                    <a:pt x="12" y="1"/>
                  </a:cubicBezTo>
                  <a:cubicBezTo>
                    <a:pt x="12" y="1"/>
                    <a:pt x="1" y="1"/>
                    <a:pt x="1"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800" name="Google Shape;5319;p60">
              <a:extLst>
                <a:ext uri="{FF2B5EF4-FFF2-40B4-BE49-F238E27FC236}">
                  <a16:creationId xmlns:a16="http://schemas.microsoft.com/office/drawing/2014/main" id="{6B88023C-7F98-3073-EEAB-70D8606AFA75}"/>
                </a:ext>
              </a:extLst>
            </p:cNvPr>
            <p:cNvSpPr/>
            <p:nvPr/>
          </p:nvSpPr>
          <p:spPr>
            <a:xfrm>
              <a:off x="6166825" y="2377800"/>
              <a:ext cx="6575" cy="7175"/>
            </a:xfrm>
            <a:custGeom>
              <a:avLst/>
              <a:gdLst/>
              <a:ahLst/>
              <a:cxnLst/>
              <a:rect l="l" t="t" r="r" b="b"/>
              <a:pathLst>
                <a:path w="263" h="287" extrusionOk="0">
                  <a:moveTo>
                    <a:pt x="36" y="1"/>
                  </a:moveTo>
                  <a:cubicBezTo>
                    <a:pt x="36" y="24"/>
                    <a:pt x="1" y="143"/>
                    <a:pt x="1" y="143"/>
                  </a:cubicBezTo>
                  <a:cubicBezTo>
                    <a:pt x="36" y="132"/>
                    <a:pt x="60" y="120"/>
                    <a:pt x="96" y="120"/>
                  </a:cubicBezTo>
                  <a:cubicBezTo>
                    <a:pt x="86" y="221"/>
                    <a:pt x="79" y="252"/>
                    <a:pt x="70" y="252"/>
                  </a:cubicBezTo>
                  <a:cubicBezTo>
                    <a:pt x="59" y="252"/>
                    <a:pt x="46" y="186"/>
                    <a:pt x="25" y="179"/>
                  </a:cubicBezTo>
                  <a:lnTo>
                    <a:pt x="25" y="179"/>
                  </a:lnTo>
                  <a:cubicBezTo>
                    <a:pt x="33" y="197"/>
                    <a:pt x="36" y="208"/>
                    <a:pt x="22" y="208"/>
                  </a:cubicBezTo>
                  <a:cubicBezTo>
                    <a:pt x="17" y="208"/>
                    <a:pt x="10" y="206"/>
                    <a:pt x="1" y="203"/>
                  </a:cubicBezTo>
                  <a:lnTo>
                    <a:pt x="1" y="203"/>
                  </a:lnTo>
                  <a:cubicBezTo>
                    <a:pt x="24" y="238"/>
                    <a:pt x="48" y="262"/>
                    <a:pt x="83" y="286"/>
                  </a:cubicBezTo>
                  <a:lnTo>
                    <a:pt x="83" y="286"/>
                  </a:lnTo>
                  <a:cubicBezTo>
                    <a:pt x="79" y="277"/>
                    <a:pt x="145" y="170"/>
                    <a:pt x="178" y="170"/>
                  </a:cubicBezTo>
                  <a:cubicBezTo>
                    <a:pt x="184" y="170"/>
                    <a:pt x="188" y="173"/>
                    <a:pt x="191" y="179"/>
                  </a:cubicBezTo>
                  <a:cubicBezTo>
                    <a:pt x="191" y="191"/>
                    <a:pt x="191" y="191"/>
                    <a:pt x="191" y="191"/>
                  </a:cubicBezTo>
                  <a:cubicBezTo>
                    <a:pt x="215" y="179"/>
                    <a:pt x="251" y="155"/>
                    <a:pt x="263" y="108"/>
                  </a:cubicBezTo>
                  <a:lnTo>
                    <a:pt x="263" y="108"/>
                  </a:lnTo>
                  <a:cubicBezTo>
                    <a:pt x="251" y="120"/>
                    <a:pt x="227" y="143"/>
                    <a:pt x="215" y="155"/>
                  </a:cubicBezTo>
                  <a:cubicBezTo>
                    <a:pt x="215" y="132"/>
                    <a:pt x="215" y="96"/>
                    <a:pt x="215" y="72"/>
                  </a:cubicBezTo>
                  <a:cubicBezTo>
                    <a:pt x="203" y="108"/>
                    <a:pt x="155" y="132"/>
                    <a:pt x="132" y="155"/>
                  </a:cubicBezTo>
                  <a:cubicBezTo>
                    <a:pt x="146" y="135"/>
                    <a:pt x="147" y="122"/>
                    <a:pt x="142" y="122"/>
                  </a:cubicBezTo>
                  <a:lnTo>
                    <a:pt x="142" y="122"/>
                  </a:lnTo>
                  <a:cubicBezTo>
                    <a:pt x="138" y="122"/>
                    <a:pt x="130" y="129"/>
                    <a:pt x="120" y="143"/>
                  </a:cubicBezTo>
                  <a:cubicBezTo>
                    <a:pt x="144" y="72"/>
                    <a:pt x="108" y="36"/>
                    <a:pt x="36" y="1"/>
                  </a:cubicBezTo>
                  <a:close/>
                  <a:moveTo>
                    <a:pt x="83" y="286"/>
                  </a:moveTo>
                  <a:cubicBezTo>
                    <a:pt x="83" y="286"/>
                    <a:pt x="84" y="286"/>
                    <a:pt x="84" y="286"/>
                  </a:cubicBezTo>
                  <a:cubicBezTo>
                    <a:pt x="84" y="286"/>
                    <a:pt x="83" y="286"/>
                    <a:pt x="83" y="286"/>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801" name="Google Shape;5320;p60">
              <a:extLst>
                <a:ext uri="{FF2B5EF4-FFF2-40B4-BE49-F238E27FC236}">
                  <a16:creationId xmlns:a16="http://schemas.microsoft.com/office/drawing/2014/main" id="{BA7C4DC7-723A-7118-6613-BF6B9760AD94}"/>
                </a:ext>
              </a:extLst>
            </p:cNvPr>
            <p:cNvSpPr/>
            <p:nvPr/>
          </p:nvSpPr>
          <p:spPr>
            <a:xfrm>
              <a:off x="6170575" y="2382575"/>
              <a:ext cx="1050" cy="500"/>
            </a:xfrm>
            <a:custGeom>
              <a:avLst/>
              <a:gdLst/>
              <a:ahLst/>
              <a:cxnLst/>
              <a:rect l="l" t="t" r="r" b="b"/>
              <a:pathLst>
                <a:path w="42" h="20" extrusionOk="0">
                  <a:moveTo>
                    <a:pt x="41" y="0"/>
                  </a:moveTo>
                  <a:cubicBezTo>
                    <a:pt x="17" y="12"/>
                    <a:pt x="17" y="12"/>
                    <a:pt x="5" y="12"/>
                  </a:cubicBezTo>
                  <a:cubicBezTo>
                    <a:pt x="1" y="17"/>
                    <a:pt x="4" y="20"/>
                    <a:pt x="10" y="20"/>
                  </a:cubicBezTo>
                  <a:cubicBezTo>
                    <a:pt x="19" y="20"/>
                    <a:pt x="34" y="14"/>
                    <a:pt x="4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802" name="Google Shape;5321;p60">
              <a:extLst>
                <a:ext uri="{FF2B5EF4-FFF2-40B4-BE49-F238E27FC236}">
                  <a16:creationId xmlns:a16="http://schemas.microsoft.com/office/drawing/2014/main" id="{86364657-B1D2-9C00-2214-66BDC7D4F095}"/>
                </a:ext>
              </a:extLst>
            </p:cNvPr>
            <p:cNvSpPr/>
            <p:nvPr/>
          </p:nvSpPr>
          <p:spPr>
            <a:xfrm>
              <a:off x="6120100" y="2358150"/>
              <a:ext cx="25" cy="325"/>
            </a:xfrm>
            <a:custGeom>
              <a:avLst/>
              <a:gdLst/>
              <a:ahLst/>
              <a:cxnLst/>
              <a:rect l="l" t="t" r="r" b="b"/>
              <a:pathLst>
                <a:path w="1" h="13" extrusionOk="0">
                  <a:moveTo>
                    <a:pt x="0" y="13"/>
                  </a:moveTo>
                  <a:lnTo>
                    <a:pt x="0" y="1"/>
                  </a:lnTo>
                  <a:cubicBezTo>
                    <a:pt x="0" y="1"/>
                    <a:pt x="0" y="1"/>
                    <a:pt x="0" y="13"/>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803" name="Google Shape;5322;p60">
              <a:extLst>
                <a:ext uri="{FF2B5EF4-FFF2-40B4-BE49-F238E27FC236}">
                  <a16:creationId xmlns:a16="http://schemas.microsoft.com/office/drawing/2014/main" id="{B0D9AFB0-81A4-5FAE-824E-9378696A5BAC}"/>
                </a:ext>
              </a:extLst>
            </p:cNvPr>
            <p:cNvSpPr/>
            <p:nvPr/>
          </p:nvSpPr>
          <p:spPr>
            <a:xfrm>
              <a:off x="6172200" y="2380175"/>
              <a:ext cx="900" cy="625"/>
            </a:xfrm>
            <a:custGeom>
              <a:avLst/>
              <a:gdLst/>
              <a:ahLst/>
              <a:cxnLst/>
              <a:rect l="l" t="t" r="r" b="b"/>
              <a:pathLst>
                <a:path w="36" h="25" extrusionOk="0">
                  <a:moveTo>
                    <a:pt x="36" y="1"/>
                  </a:moveTo>
                  <a:cubicBezTo>
                    <a:pt x="0" y="25"/>
                    <a:pt x="36" y="1"/>
                    <a:pt x="36"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804" name="Google Shape;5323;p60">
              <a:extLst>
                <a:ext uri="{FF2B5EF4-FFF2-40B4-BE49-F238E27FC236}">
                  <a16:creationId xmlns:a16="http://schemas.microsoft.com/office/drawing/2014/main" id="{42681477-D33A-F616-969F-E4EA8FD67CCE}"/>
                </a:ext>
              </a:extLst>
            </p:cNvPr>
            <p:cNvSpPr/>
            <p:nvPr/>
          </p:nvSpPr>
          <p:spPr>
            <a:xfrm>
              <a:off x="6173225" y="2385675"/>
              <a:ext cx="275" cy="525"/>
            </a:xfrm>
            <a:custGeom>
              <a:avLst/>
              <a:gdLst/>
              <a:ahLst/>
              <a:cxnLst/>
              <a:rect l="l" t="t" r="r" b="b"/>
              <a:pathLst>
                <a:path w="11" h="21" extrusionOk="0">
                  <a:moveTo>
                    <a:pt x="10" y="0"/>
                  </a:moveTo>
                  <a:lnTo>
                    <a:pt x="10" y="0"/>
                  </a:lnTo>
                  <a:cubicBezTo>
                    <a:pt x="8" y="0"/>
                    <a:pt x="1" y="21"/>
                    <a:pt x="4" y="21"/>
                  </a:cubicBezTo>
                  <a:cubicBezTo>
                    <a:pt x="5" y="21"/>
                    <a:pt x="6" y="20"/>
                    <a:pt x="7" y="19"/>
                  </a:cubicBezTo>
                  <a:cubicBezTo>
                    <a:pt x="10" y="5"/>
                    <a:pt x="11" y="0"/>
                    <a:pt x="10"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805" name="Google Shape;5324;p60">
              <a:extLst>
                <a:ext uri="{FF2B5EF4-FFF2-40B4-BE49-F238E27FC236}">
                  <a16:creationId xmlns:a16="http://schemas.microsoft.com/office/drawing/2014/main" id="{1F1BBF30-67CE-C559-03DF-A51E78831500}"/>
                </a:ext>
              </a:extLst>
            </p:cNvPr>
            <p:cNvSpPr/>
            <p:nvPr/>
          </p:nvSpPr>
          <p:spPr>
            <a:xfrm>
              <a:off x="6172050" y="2382650"/>
              <a:ext cx="925" cy="750"/>
            </a:xfrm>
            <a:custGeom>
              <a:avLst/>
              <a:gdLst/>
              <a:ahLst/>
              <a:cxnLst/>
              <a:rect l="l" t="t" r="r" b="b"/>
              <a:pathLst>
                <a:path w="37" h="30" extrusionOk="0">
                  <a:moveTo>
                    <a:pt x="25" y="1"/>
                  </a:moveTo>
                  <a:cubicBezTo>
                    <a:pt x="22" y="1"/>
                    <a:pt x="16" y="3"/>
                    <a:pt x="6" y="9"/>
                  </a:cubicBezTo>
                  <a:cubicBezTo>
                    <a:pt x="0" y="24"/>
                    <a:pt x="1" y="29"/>
                    <a:pt x="4" y="29"/>
                  </a:cubicBezTo>
                  <a:cubicBezTo>
                    <a:pt x="13" y="29"/>
                    <a:pt x="36" y="1"/>
                    <a:pt x="25"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806" name="Google Shape;5325;p60">
              <a:extLst>
                <a:ext uri="{FF2B5EF4-FFF2-40B4-BE49-F238E27FC236}">
                  <a16:creationId xmlns:a16="http://schemas.microsoft.com/office/drawing/2014/main" id="{FB5AB118-47AC-02B0-B3C9-5131E1941E68}"/>
                </a:ext>
              </a:extLst>
            </p:cNvPr>
            <p:cNvSpPr/>
            <p:nvPr/>
          </p:nvSpPr>
          <p:spPr>
            <a:xfrm>
              <a:off x="6172475" y="2383225"/>
              <a:ext cx="175" cy="250"/>
            </a:xfrm>
            <a:custGeom>
              <a:avLst/>
              <a:gdLst/>
              <a:ahLst/>
              <a:cxnLst/>
              <a:rect l="l" t="t" r="r" b="b"/>
              <a:pathLst>
                <a:path w="7" h="10" extrusionOk="0">
                  <a:moveTo>
                    <a:pt x="5" y="1"/>
                  </a:moveTo>
                  <a:cubicBezTo>
                    <a:pt x="4" y="1"/>
                    <a:pt x="1" y="4"/>
                    <a:pt x="1" y="10"/>
                  </a:cubicBezTo>
                  <a:cubicBezTo>
                    <a:pt x="7" y="4"/>
                    <a:pt x="7" y="1"/>
                    <a:pt x="5"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807" name="Google Shape;5326;p60">
              <a:extLst>
                <a:ext uri="{FF2B5EF4-FFF2-40B4-BE49-F238E27FC236}">
                  <a16:creationId xmlns:a16="http://schemas.microsoft.com/office/drawing/2014/main" id="{8AD17726-C810-FB32-C5BD-F13843CCDA9A}"/>
                </a:ext>
              </a:extLst>
            </p:cNvPr>
            <p:cNvSpPr/>
            <p:nvPr/>
          </p:nvSpPr>
          <p:spPr>
            <a:xfrm>
              <a:off x="6170375" y="2379325"/>
              <a:ext cx="800" cy="925"/>
            </a:xfrm>
            <a:custGeom>
              <a:avLst/>
              <a:gdLst/>
              <a:ahLst/>
              <a:cxnLst/>
              <a:rect l="l" t="t" r="r" b="b"/>
              <a:pathLst>
                <a:path w="32" h="37" extrusionOk="0">
                  <a:moveTo>
                    <a:pt x="31" y="1"/>
                  </a:moveTo>
                  <a:cubicBezTo>
                    <a:pt x="29" y="1"/>
                    <a:pt x="1" y="36"/>
                    <a:pt x="9" y="36"/>
                  </a:cubicBezTo>
                  <a:cubicBezTo>
                    <a:pt x="10" y="36"/>
                    <a:pt x="12" y="36"/>
                    <a:pt x="13" y="35"/>
                  </a:cubicBezTo>
                  <a:cubicBezTo>
                    <a:pt x="13" y="36"/>
                    <a:pt x="14" y="37"/>
                    <a:pt x="14" y="37"/>
                  </a:cubicBezTo>
                  <a:cubicBezTo>
                    <a:pt x="18" y="37"/>
                    <a:pt x="32" y="9"/>
                    <a:pt x="28" y="9"/>
                  </a:cubicBezTo>
                  <a:lnTo>
                    <a:pt x="28" y="9"/>
                  </a:lnTo>
                  <a:cubicBezTo>
                    <a:pt x="28" y="9"/>
                    <a:pt x="27" y="10"/>
                    <a:pt x="25" y="11"/>
                  </a:cubicBezTo>
                  <a:cubicBezTo>
                    <a:pt x="30" y="4"/>
                    <a:pt x="32" y="1"/>
                    <a:pt x="31"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808" name="Google Shape;5327;p60">
              <a:extLst>
                <a:ext uri="{FF2B5EF4-FFF2-40B4-BE49-F238E27FC236}">
                  <a16:creationId xmlns:a16="http://schemas.microsoft.com/office/drawing/2014/main" id="{F1C44562-D9A6-2CEA-5E76-400680659C56}"/>
                </a:ext>
              </a:extLst>
            </p:cNvPr>
            <p:cNvSpPr/>
            <p:nvPr/>
          </p:nvSpPr>
          <p:spPr>
            <a:xfrm>
              <a:off x="6171300" y="2384175"/>
              <a:ext cx="150" cy="1100"/>
            </a:xfrm>
            <a:custGeom>
              <a:avLst/>
              <a:gdLst/>
              <a:ahLst/>
              <a:cxnLst/>
              <a:rect l="l" t="t" r="r" b="b"/>
              <a:pathLst>
                <a:path w="6" h="44" extrusionOk="0">
                  <a:moveTo>
                    <a:pt x="5" y="0"/>
                  </a:moveTo>
                  <a:lnTo>
                    <a:pt x="5" y="0"/>
                  </a:lnTo>
                  <a:cubicBezTo>
                    <a:pt x="5" y="0"/>
                    <a:pt x="0" y="29"/>
                    <a:pt x="0" y="43"/>
                  </a:cubicBezTo>
                  <a:cubicBezTo>
                    <a:pt x="5" y="11"/>
                    <a:pt x="6" y="0"/>
                    <a:pt x="5"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809" name="Google Shape;5328;p60">
              <a:extLst>
                <a:ext uri="{FF2B5EF4-FFF2-40B4-BE49-F238E27FC236}">
                  <a16:creationId xmlns:a16="http://schemas.microsoft.com/office/drawing/2014/main" id="{101A15B1-C327-FD00-EC46-F1A0696687A9}"/>
                </a:ext>
              </a:extLst>
            </p:cNvPr>
            <p:cNvSpPr/>
            <p:nvPr/>
          </p:nvSpPr>
          <p:spPr>
            <a:xfrm>
              <a:off x="6170100" y="2383450"/>
              <a:ext cx="25" cy="625"/>
            </a:xfrm>
            <a:custGeom>
              <a:avLst/>
              <a:gdLst/>
              <a:ahLst/>
              <a:cxnLst/>
              <a:rect l="l" t="t" r="r" b="b"/>
              <a:pathLst>
                <a:path w="1" h="25" extrusionOk="0">
                  <a:moveTo>
                    <a:pt x="1" y="25"/>
                  </a:moveTo>
                  <a:cubicBezTo>
                    <a:pt x="1" y="13"/>
                    <a:pt x="1" y="1"/>
                    <a:pt x="1" y="25"/>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810" name="Google Shape;5329;p60">
              <a:extLst>
                <a:ext uri="{FF2B5EF4-FFF2-40B4-BE49-F238E27FC236}">
                  <a16:creationId xmlns:a16="http://schemas.microsoft.com/office/drawing/2014/main" id="{4E99436A-7A92-C038-0B2E-A1ED10B9D0A5}"/>
                </a:ext>
              </a:extLst>
            </p:cNvPr>
            <p:cNvSpPr/>
            <p:nvPr/>
          </p:nvSpPr>
          <p:spPr>
            <a:xfrm>
              <a:off x="6170100" y="2384950"/>
              <a:ext cx="625" cy="25"/>
            </a:xfrm>
            <a:custGeom>
              <a:avLst/>
              <a:gdLst/>
              <a:ahLst/>
              <a:cxnLst/>
              <a:rect l="l" t="t" r="r" b="b"/>
              <a:pathLst>
                <a:path w="25" h="1" extrusionOk="0">
                  <a:moveTo>
                    <a:pt x="24" y="0"/>
                  </a:moveTo>
                  <a:cubicBezTo>
                    <a:pt x="1" y="0"/>
                    <a:pt x="24" y="0"/>
                    <a:pt x="24"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811" name="Google Shape;5330;p60">
              <a:extLst>
                <a:ext uri="{FF2B5EF4-FFF2-40B4-BE49-F238E27FC236}">
                  <a16:creationId xmlns:a16="http://schemas.microsoft.com/office/drawing/2014/main" id="{27C19C82-BC95-1BAE-CDBA-72FBCCEDDDF2}"/>
                </a:ext>
              </a:extLst>
            </p:cNvPr>
            <p:cNvSpPr/>
            <p:nvPr/>
          </p:nvSpPr>
          <p:spPr>
            <a:xfrm>
              <a:off x="6165775" y="2381975"/>
              <a:ext cx="450" cy="375"/>
            </a:xfrm>
            <a:custGeom>
              <a:avLst/>
              <a:gdLst/>
              <a:ahLst/>
              <a:cxnLst/>
              <a:rect l="l" t="t" r="r" b="b"/>
              <a:pathLst>
                <a:path w="18" h="15" extrusionOk="0">
                  <a:moveTo>
                    <a:pt x="7" y="0"/>
                  </a:moveTo>
                  <a:cubicBezTo>
                    <a:pt x="0" y="7"/>
                    <a:pt x="9" y="14"/>
                    <a:pt x="13" y="14"/>
                  </a:cubicBezTo>
                  <a:cubicBezTo>
                    <a:pt x="16" y="14"/>
                    <a:pt x="17" y="10"/>
                    <a:pt x="7"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812" name="Google Shape;5331;p60">
              <a:extLst>
                <a:ext uri="{FF2B5EF4-FFF2-40B4-BE49-F238E27FC236}">
                  <a16:creationId xmlns:a16="http://schemas.microsoft.com/office/drawing/2014/main" id="{F15048D0-DA7D-E94D-47AD-1FC72C1FF1F7}"/>
                </a:ext>
              </a:extLst>
            </p:cNvPr>
            <p:cNvSpPr/>
            <p:nvPr/>
          </p:nvSpPr>
          <p:spPr>
            <a:xfrm>
              <a:off x="6166225" y="2384050"/>
              <a:ext cx="325" cy="1225"/>
            </a:xfrm>
            <a:custGeom>
              <a:avLst/>
              <a:gdLst/>
              <a:ahLst/>
              <a:cxnLst/>
              <a:rect l="l" t="t" r="r" b="b"/>
              <a:pathLst>
                <a:path w="13" h="49" extrusionOk="0">
                  <a:moveTo>
                    <a:pt x="13" y="1"/>
                  </a:moveTo>
                  <a:cubicBezTo>
                    <a:pt x="1" y="48"/>
                    <a:pt x="1" y="48"/>
                    <a:pt x="13"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813" name="Google Shape;5332;p60">
              <a:extLst>
                <a:ext uri="{FF2B5EF4-FFF2-40B4-BE49-F238E27FC236}">
                  <a16:creationId xmlns:a16="http://schemas.microsoft.com/office/drawing/2014/main" id="{7878A2C1-613C-E21D-8237-60501636AC47}"/>
                </a:ext>
              </a:extLst>
            </p:cNvPr>
            <p:cNvSpPr/>
            <p:nvPr/>
          </p:nvSpPr>
          <p:spPr>
            <a:xfrm>
              <a:off x="6164450" y="2384650"/>
              <a:ext cx="1225" cy="625"/>
            </a:xfrm>
            <a:custGeom>
              <a:avLst/>
              <a:gdLst/>
              <a:ahLst/>
              <a:cxnLst/>
              <a:rect l="l" t="t" r="r" b="b"/>
              <a:pathLst>
                <a:path w="49" h="25" extrusionOk="0">
                  <a:moveTo>
                    <a:pt x="36" y="0"/>
                  </a:moveTo>
                  <a:lnTo>
                    <a:pt x="36" y="0"/>
                  </a:lnTo>
                  <a:cubicBezTo>
                    <a:pt x="24" y="0"/>
                    <a:pt x="0" y="24"/>
                    <a:pt x="12" y="24"/>
                  </a:cubicBezTo>
                  <a:cubicBezTo>
                    <a:pt x="24" y="12"/>
                    <a:pt x="48" y="12"/>
                    <a:pt x="36"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814" name="Google Shape;5333;p60">
              <a:extLst>
                <a:ext uri="{FF2B5EF4-FFF2-40B4-BE49-F238E27FC236}">
                  <a16:creationId xmlns:a16="http://schemas.microsoft.com/office/drawing/2014/main" id="{52B8CE79-D720-9AF3-3F72-B4D086BE9E23}"/>
                </a:ext>
              </a:extLst>
            </p:cNvPr>
            <p:cNvSpPr/>
            <p:nvPr/>
          </p:nvSpPr>
          <p:spPr>
            <a:xfrm>
              <a:off x="6160575" y="2379325"/>
              <a:ext cx="600" cy="1475"/>
            </a:xfrm>
            <a:custGeom>
              <a:avLst/>
              <a:gdLst/>
              <a:ahLst/>
              <a:cxnLst/>
              <a:rect l="l" t="t" r="r" b="b"/>
              <a:pathLst>
                <a:path w="24" h="59" extrusionOk="0">
                  <a:moveTo>
                    <a:pt x="23" y="1"/>
                  </a:moveTo>
                  <a:cubicBezTo>
                    <a:pt x="22" y="1"/>
                    <a:pt x="13" y="22"/>
                    <a:pt x="1" y="59"/>
                  </a:cubicBezTo>
                  <a:cubicBezTo>
                    <a:pt x="18" y="19"/>
                    <a:pt x="24" y="1"/>
                    <a:pt x="23"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815" name="Google Shape;5334;p60">
              <a:extLst>
                <a:ext uri="{FF2B5EF4-FFF2-40B4-BE49-F238E27FC236}">
                  <a16:creationId xmlns:a16="http://schemas.microsoft.com/office/drawing/2014/main" id="{95D5E3A8-3D03-2EF2-9029-A9DB3FCED4B5}"/>
                </a:ext>
              </a:extLst>
            </p:cNvPr>
            <p:cNvSpPr/>
            <p:nvPr/>
          </p:nvSpPr>
          <p:spPr>
            <a:xfrm>
              <a:off x="6154325" y="2381975"/>
              <a:ext cx="625" cy="325"/>
            </a:xfrm>
            <a:custGeom>
              <a:avLst/>
              <a:gdLst/>
              <a:ahLst/>
              <a:cxnLst/>
              <a:rect l="l" t="t" r="r" b="b"/>
              <a:pathLst>
                <a:path w="25" h="13" extrusionOk="0">
                  <a:moveTo>
                    <a:pt x="13" y="0"/>
                  </a:moveTo>
                  <a:cubicBezTo>
                    <a:pt x="13" y="0"/>
                    <a:pt x="1" y="0"/>
                    <a:pt x="13" y="12"/>
                  </a:cubicBezTo>
                  <a:cubicBezTo>
                    <a:pt x="24" y="0"/>
                    <a:pt x="13" y="0"/>
                    <a:pt x="13"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816" name="Google Shape;5335;p60">
              <a:extLst>
                <a:ext uri="{FF2B5EF4-FFF2-40B4-BE49-F238E27FC236}">
                  <a16:creationId xmlns:a16="http://schemas.microsoft.com/office/drawing/2014/main" id="{6A88F2EA-80F5-46E7-041C-9CFF6EE5F95A}"/>
                </a:ext>
              </a:extLst>
            </p:cNvPr>
            <p:cNvSpPr/>
            <p:nvPr/>
          </p:nvSpPr>
          <p:spPr>
            <a:xfrm>
              <a:off x="6103725" y="2349225"/>
              <a:ext cx="25" cy="1225"/>
            </a:xfrm>
            <a:custGeom>
              <a:avLst/>
              <a:gdLst/>
              <a:ahLst/>
              <a:cxnLst/>
              <a:rect l="l" t="t" r="r" b="b"/>
              <a:pathLst>
                <a:path w="1" h="49" extrusionOk="0">
                  <a:moveTo>
                    <a:pt x="1" y="1"/>
                  </a:moveTo>
                  <a:cubicBezTo>
                    <a:pt x="1" y="48"/>
                    <a:pt x="1" y="13"/>
                    <a:pt x="1"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817" name="Google Shape;5336;p60">
              <a:extLst>
                <a:ext uri="{FF2B5EF4-FFF2-40B4-BE49-F238E27FC236}">
                  <a16:creationId xmlns:a16="http://schemas.microsoft.com/office/drawing/2014/main" id="{4B9A7841-2B20-BDB2-4677-7A699C41A741}"/>
                </a:ext>
              </a:extLst>
            </p:cNvPr>
            <p:cNvSpPr/>
            <p:nvPr/>
          </p:nvSpPr>
          <p:spPr>
            <a:xfrm>
              <a:off x="6102525" y="2348925"/>
              <a:ext cx="625" cy="1825"/>
            </a:xfrm>
            <a:custGeom>
              <a:avLst/>
              <a:gdLst/>
              <a:ahLst/>
              <a:cxnLst/>
              <a:rect l="l" t="t" r="r" b="b"/>
              <a:pathLst>
                <a:path w="25" h="73" extrusionOk="0">
                  <a:moveTo>
                    <a:pt x="1" y="72"/>
                  </a:moveTo>
                  <a:cubicBezTo>
                    <a:pt x="25" y="1"/>
                    <a:pt x="13" y="36"/>
                    <a:pt x="1" y="72"/>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818" name="Google Shape;5337;p60">
              <a:extLst>
                <a:ext uri="{FF2B5EF4-FFF2-40B4-BE49-F238E27FC236}">
                  <a16:creationId xmlns:a16="http://schemas.microsoft.com/office/drawing/2014/main" id="{D3E5BF32-5314-7307-041F-05CE2A4B350A}"/>
                </a:ext>
              </a:extLst>
            </p:cNvPr>
            <p:cNvSpPr/>
            <p:nvPr/>
          </p:nvSpPr>
          <p:spPr>
            <a:xfrm>
              <a:off x="6136475" y="2375675"/>
              <a:ext cx="275" cy="425"/>
            </a:xfrm>
            <a:custGeom>
              <a:avLst/>
              <a:gdLst/>
              <a:ahLst/>
              <a:cxnLst/>
              <a:rect l="l" t="t" r="r" b="b"/>
              <a:pathLst>
                <a:path w="11" h="17" extrusionOk="0">
                  <a:moveTo>
                    <a:pt x="8" y="1"/>
                  </a:moveTo>
                  <a:cubicBezTo>
                    <a:pt x="6" y="1"/>
                    <a:pt x="4" y="4"/>
                    <a:pt x="0" y="14"/>
                  </a:cubicBezTo>
                  <a:cubicBezTo>
                    <a:pt x="2" y="16"/>
                    <a:pt x="3" y="16"/>
                    <a:pt x="4" y="16"/>
                  </a:cubicBezTo>
                  <a:cubicBezTo>
                    <a:pt x="9" y="16"/>
                    <a:pt x="11" y="1"/>
                    <a:pt x="8"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819" name="Google Shape;5338;p60">
              <a:extLst>
                <a:ext uri="{FF2B5EF4-FFF2-40B4-BE49-F238E27FC236}">
                  <a16:creationId xmlns:a16="http://schemas.microsoft.com/office/drawing/2014/main" id="{D708FB3C-5845-DA72-2991-9D078FE993EC}"/>
                </a:ext>
              </a:extLst>
            </p:cNvPr>
            <p:cNvSpPr/>
            <p:nvPr/>
          </p:nvSpPr>
          <p:spPr>
            <a:xfrm>
              <a:off x="6133000" y="2372750"/>
              <a:ext cx="525" cy="1100"/>
            </a:xfrm>
            <a:custGeom>
              <a:avLst/>
              <a:gdLst/>
              <a:ahLst/>
              <a:cxnLst/>
              <a:rect l="l" t="t" r="r" b="b"/>
              <a:pathLst>
                <a:path w="21" h="44" extrusionOk="0">
                  <a:moveTo>
                    <a:pt x="20" y="0"/>
                  </a:moveTo>
                  <a:lnTo>
                    <a:pt x="20" y="0"/>
                  </a:lnTo>
                  <a:cubicBezTo>
                    <a:pt x="13" y="15"/>
                    <a:pt x="1" y="43"/>
                    <a:pt x="1" y="43"/>
                  </a:cubicBezTo>
                  <a:cubicBezTo>
                    <a:pt x="2" y="43"/>
                    <a:pt x="6" y="32"/>
                    <a:pt x="20"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820" name="Google Shape;5339;p60">
              <a:extLst>
                <a:ext uri="{FF2B5EF4-FFF2-40B4-BE49-F238E27FC236}">
                  <a16:creationId xmlns:a16="http://schemas.microsoft.com/office/drawing/2014/main" id="{F61C6FFE-E73C-3398-8740-F6086E60D068}"/>
                </a:ext>
              </a:extLst>
            </p:cNvPr>
            <p:cNvSpPr/>
            <p:nvPr/>
          </p:nvSpPr>
          <p:spPr>
            <a:xfrm>
              <a:off x="6129325" y="2373100"/>
              <a:ext cx="625" cy="550"/>
            </a:xfrm>
            <a:custGeom>
              <a:avLst/>
              <a:gdLst/>
              <a:ahLst/>
              <a:cxnLst/>
              <a:rect l="l" t="t" r="r" b="b"/>
              <a:pathLst>
                <a:path w="25" h="22" extrusionOk="0">
                  <a:moveTo>
                    <a:pt x="12" y="1"/>
                  </a:moveTo>
                  <a:cubicBezTo>
                    <a:pt x="11" y="1"/>
                    <a:pt x="8" y="6"/>
                    <a:pt x="1" y="22"/>
                  </a:cubicBezTo>
                  <a:lnTo>
                    <a:pt x="24" y="22"/>
                  </a:lnTo>
                  <a:cubicBezTo>
                    <a:pt x="8" y="22"/>
                    <a:pt x="14" y="1"/>
                    <a:pt x="12"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821" name="Google Shape;5340;p60">
              <a:extLst>
                <a:ext uri="{FF2B5EF4-FFF2-40B4-BE49-F238E27FC236}">
                  <a16:creationId xmlns:a16="http://schemas.microsoft.com/office/drawing/2014/main" id="{7F746F9E-79C1-8137-88E7-1826350A6BCB}"/>
                </a:ext>
              </a:extLst>
            </p:cNvPr>
            <p:cNvSpPr/>
            <p:nvPr/>
          </p:nvSpPr>
          <p:spPr>
            <a:xfrm>
              <a:off x="6234700" y="2339100"/>
              <a:ext cx="925" cy="325"/>
            </a:xfrm>
            <a:custGeom>
              <a:avLst/>
              <a:gdLst/>
              <a:ahLst/>
              <a:cxnLst/>
              <a:rect l="l" t="t" r="r" b="b"/>
              <a:pathLst>
                <a:path w="37" h="13" extrusionOk="0">
                  <a:moveTo>
                    <a:pt x="36" y="1"/>
                  </a:moveTo>
                  <a:lnTo>
                    <a:pt x="36" y="1"/>
                  </a:lnTo>
                  <a:cubicBezTo>
                    <a:pt x="36" y="1"/>
                    <a:pt x="0" y="13"/>
                    <a:pt x="12" y="13"/>
                  </a:cubicBezTo>
                  <a:cubicBezTo>
                    <a:pt x="12" y="13"/>
                    <a:pt x="36" y="1"/>
                    <a:pt x="36"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822" name="Google Shape;5341;p60">
              <a:extLst>
                <a:ext uri="{FF2B5EF4-FFF2-40B4-BE49-F238E27FC236}">
                  <a16:creationId xmlns:a16="http://schemas.microsoft.com/office/drawing/2014/main" id="{CD5221F1-8E9B-378A-9844-57550AB66D48}"/>
                </a:ext>
              </a:extLst>
            </p:cNvPr>
            <p:cNvSpPr/>
            <p:nvPr/>
          </p:nvSpPr>
          <p:spPr>
            <a:xfrm>
              <a:off x="6231850" y="2338225"/>
              <a:ext cx="1075" cy="150"/>
            </a:xfrm>
            <a:custGeom>
              <a:avLst/>
              <a:gdLst/>
              <a:ahLst/>
              <a:cxnLst/>
              <a:rect l="l" t="t" r="r" b="b"/>
              <a:pathLst>
                <a:path w="43" h="6" extrusionOk="0">
                  <a:moveTo>
                    <a:pt x="43" y="0"/>
                  </a:moveTo>
                  <a:cubicBezTo>
                    <a:pt x="27" y="0"/>
                    <a:pt x="1" y="5"/>
                    <a:pt x="6" y="5"/>
                  </a:cubicBezTo>
                  <a:cubicBezTo>
                    <a:pt x="8" y="5"/>
                    <a:pt x="19" y="4"/>
                    <a:pt x="43"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823" name="Google Shape;5342;p60">
              <a:extLst>
                <a:ext uri="{FF2B5EF4-FFF2-40B4-BE49-F238E27FC236}">
                  <a16:creationId xmlns:a16="http://schemas.microsoft.com/office/drawing/2014/main" id="{F1C1461B-48FC-2818-EA07-F3C3472DF30D}"/>
                </a:ext>
              </a:extLst>
            </p:cNvPr>
            <p:cNvSpPr/>
            <p:nvPr/>
          </p:nvSpPr>
          <p:spPr>
            <a:xfrm>
              <a:off x="6231425" y="2336950"/>
              <a:ext cx="1200" cy="400"/>
            </a:xfrm>
            <a:custGeom>
              <a:avLst/>
              <a:gdLst/>
              <a:ahLst/>
              <a:cxnLst/>
              <a:rect l="l" t="t" r="r" b="b"/>
              <a:pathLst>
                <a:path w="48" h="16" extrusionOk="0">
                  <a:moveTo>
                    <a:pt x="20" y="14"/>
                  </a:moveTo>
                  <a:cubicBezTo>
                    <a:pt x="20" y="14"/>
                    <a:pt x="21" y="15"/>
                    <a:pt x="21" y="15"/>
                  </a:cubicBezTo>
                  <a:cubicBezTo>
                    <a:pt x="21" y="15"/>
                    <a:pt x="20" y="14"/>
                    <a:pt x="20" y="14"/>
                  </a:cubicBezTo>
                  <a:close/>
                  <a:moveTo>
                    <a:pt x="15" y="0"/>
                  </a:moveTo>
                  <a:cubicBezTo>
                    <a:pt x="6" y="0"/>
                    <a:pt x="0" y="3"/>
                    <a:pt x="0" y="3"/>
                  </a:cubicBezTo>
                  <a:cubicBezTo>
                    <a:pt x="12" y="9"/>
                    <a:pt x="18" y="12"/>
                    <a:pt x="20" y="14"/>
                  </a:cubicBezTo>
                  <a:lnTo>
                    <a:pt x="20" y="14"/>
                  </a:lnTo>
                  <a:cubicBezTo>
                    <a:pt x="19" y="13"/>
                    <a:pt x="19" y="12"/>
                    <a:pt x="23" y="12"/>
                  </a:cubicBezTo>
                  <a:cubicBezTo>
                    <a:pt x="27" y="12"/>
                    <a:pt x="34" y="13"/>
                    <a:pt x="48" y="15"/>
                  </a:cubicBezTo>
                  <a:cubicBezTo>
                    <a:pt x="36" y="3"/>
                    <a:pt x="24" y="0"/>
                    <a:pt x="15"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824" name="Google Shape;5343;p60">
              <a:extLst>
                <a:ext uri="{FF2B5EF4-FFF2-40B4-BE49-F238E27FC236}">
                  <a16:creationId xmlns:a16="http://schemas.microsoft.com/office/drawing/2014/main" id="{86F413B9-D873-8110-C65A-BA946F1BE3F3}"/>
                </a:ext>
              </a:extLst>
            </p:cNvPr>
            <p:cNvSpPr/>
            <p:nvPr/>
          </p:nvSpPr>
          <p:spPr>
            <a:xfrm>
              <a:off x="6233200" y="2334350"/>
              <a:ext cx="625" cy="325"/>
            </a:xfrm>
            <a:custGeom>
              <a:avLst/>
              <a:gdLst/>
              <a:ahLst/>
              <a:cxnLst/>
              <a:rect l="l" t="t" r="r" b="b"/>
              <a:pathLst>
                <a:path w="25" h="13" extrusionOk="0">
                  <a:moveTo>
                    <a:pt x="25" y="12"/>
                  </a:moveTo>
                  <a:cubicBezTo>
                    <a:pt x="25" y="12"/>
                    <a:pt x="1" y="0"/>
                    <a:pt x="25" y="12"/>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825" name="Google Shape;5344;p60">
              <a:extLst>
                <a:ext uri="{FF2B5EF4-FFF2-40B4-BE49-F238E27FC236}">
                  <a16:creationId xmlns:a16="http://schemas.microsoft.com/office/drawing/2014/main" id="{1BABA4AF-313F-276B-FB5D-9563AB463BC9}"/>
                </a:ext>
              </a:extLst>
            </p:cNvPr>
            <p:cNvSpPr/>
            <p:nvPr/>
          </p:nvSpPr>
          <p:spPr>
            <a:xfrm>
              <a:off x="6233600" y="2334500"/>
              <a:ext cx="325" cy="175"/>
            </a:xfrm>
            <a:custGeom>
              <a:avLst/>
              <a:gdLst/>
              <a:ahLst/>
              <a:cxnLst/>
              <a:rect l="l" t="t" r="r" b="b"/>
              <a:pathLst>
                <a:path w="13" h="7" extrusionOk="0">
                  <a:moveTo>
                    <a:pt x="11" y="1"/>
                  </a:moveTo>
                  <a:cubicBezTo>
                    <a:pt x="9" y="1"/>
                    <a:pt x="1" y="6"/>
                    <a:pt x="9" y="6"/>
                  </a:cubicBezTo>
                  <a:cubicBezTo>
                    <a:pt x="13" y="2"/>
                    <a:pt x="13" y="1"/>
                    <a:pt x="11"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826" name="Google Shape;5345;p60">
              <a:extLst>
                <a:ext uri="{FF2B5EF4-FFF2-40B4-BE49-F238E27FC236}">
                  <a16:creationId xmlns:a16="http://schemas.microsoft.com/office/drawing/2014/main" id="{5E10997F-C064-C85B-EDA5-2EF25961A34E}"/>
                </a:ext>
              </a:extLst>
            </p:cNvPr>
            <p:cNvSpPr/>
            <p:nvPr/>
          </p:nvSpPr>
          <p:spPr>
            <a:xfrm>
              <a:off x="6233200" y="2333575"/>
              <a:ext cx="925" cy="500"/>
            </a:xfrm>
            <a:custGeom>
              <a:avLst/>
              <a:gdLst/>
              <a:ahLst/>
              <a:cxnLst/>
              <a:rect l="l" t="t" r="r" b="b"/>
              <a:pathLst>
                <a:path w="37" h="20" extrusionOk="0">
                  <a:moveTo>
                    <a:pt x="30" y="1"/>
                  </a:moveTo>
                  <a:cubicBezTo>
                    <a:pt x="25" y="1"/>
                    <a:pt x="15" y="5"/>
                    <a:pt x="1" y="19"/>
                  </a:cubicBezTo>
                  <a:cubicBezTo>
                    <a:pt x="30" y="12"/>
                    <a:pt x="37" y="1"/>
                    <a:pt x="30"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827" name="Google Shape;5346;p60">
              <a:extLst>
                <a:ext uri="{FF2B5EF4-FFF2-40B4-BE49-F238E27FC236}">
                  <a16:creationId xmlns:a16="http://schemas.microsoft.com/office/drawing/2014/main" id="{C9072074-C740-45A5-0AE3-AF61DA391A99}"/>
                </a:ext>
              </a:extLst>
            </p:cNvPr>
            <p:cNvSpPr/>
            <p:nvPr/>
          </p:nvSpPr>
          <p:spPr>
            <a:xfrm>
              <a:off x="6232325" y="2334050"/>
              <a:ext cx="300" cy="25"/>
            </a:xfrm>
            <a:custGeom>
              <a:avLst/>
              <a:gdLst/>
              <a:ahLst/>
              <a:cxnLst/>
              <a:rect l="l" t="t" r="r" b="b"/>
              <a:pathLst>
                <a:path w="12" h="1" extrusionOk="0">
                  <a:moveTo>
                    <a:pt x="0" y="0"/>
                  </a:moveTo>
                  <a:lnTo>
                    <a:pt x="12" y="0"/>
                  </a:lnTo>
                  <a:cubicBezTo>
                    <a:pt x="12" y="0"/>
                    <a:pt x="12" y="0"/>
                    <a:pt x="0"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828" name="Google Shape;5347;p60">
              <a:extLst>
                <a:ext uri="{FF2B5EF4-FFF2-40B4-BE49-F238E27FC236}">
                  <a16:creationId xmlns:a16="http://schemas.microsoft.com/office/drawing/2014/main" id="{F78F1D0A-072B-F02E-CE26-805D49B90E30}"/>
                </a:ext>
              </a:extLst>
            </p:cNvPr>
            <p:cNvSpPr/>
            <p:nvPr/>
          </p:nvSpPr>
          <p:spPr>
            <a:xfrm>
              <a:off x="6232450" y="2334050"/>
              <a:ext cx="450" cy="375"/>
            </a:xfrm>
            <a:custGeom>
              <a:avLst/>
              <a:gdLst/>
              <a:ahLst/>
              <a:cxnLst/>
              <a:rect l="l" t="t" r="r" b="b"/>
              <a:pathLst>
                <a:path w="18" h="15" extrusionOk="0">
                  <a:moveTo>
                    <a:pt x="7" y="0"/>
                  </a:moveTo>
                  <a:cubicBezTo>
                    <a:pt x="0" y="7"/>
                    <a:pt x="9" y="14"/>
                    <a:pt x="13" y="14"/>
                  </a:cubicBezTo>
                  <a:cubicBezTo>
                    <a:pt x="16" y="14"/>
                    <a:pt x="17" y="10"/>
                    <a:pt x="7"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829" name="Google Shape;5348;p60">
              <a:extLst>
                <a:ext uri="{FF2B5EF4-FFF2-40B4-BE49-F238E27FC236}">
                  <a16:creationId xmlns:a16="http://schemas.microsoft.com/office/drawing/2014/main" id="{17A93F28-78E7-E221-E28C-D32B99BFAE9A}"/>
                </a:ext>
              </a:extLst>
            </p:cNvPr>
            <p:cNvSpPr/>
            <p:nvPr/>
          </p:nvSpPr>
          <p:spPr>
            <a:xfrm>
              <a:off x="6232025" y="2334350"/>
              <a:ext cx="1125" cy="725"/>
            </a:xfrm>
            <a:custGeom>
              <a:avLst/>
              <a:gdLst/>
              <a:ahLst/>
              <a:cxnLst/>
              <a:rect l="l" t="t" r="r" b="b"/>
              <a:pathLst>
                <a:path w="45" h="29" extrusionOk="0">
                  <a:moveTo>
                    <a:pt x="36" y="0"/>
                  </a:moveTo>
                  <a:lnTo>
                    <a:pt x="36" y="0"/>
                  </a:lnTo>
                  <a:cubicBezTo>
                    <a:pt x="24" y="12"/>
                    <a:pt x="24" y="24"/>
                    <a:pt x="0" y="24"/>
                  </a:cubicBezTo>
                  <a:cubicBezTo>
                    <a:pt x="3" y="27"/>
                    <a:pt x="8" y="29"/>
                    <a:pt x="13" y="29"/>
                  </a:cubicBezTo>
                  <a:cubicBezTo>
                    <a:pt x="28" y="29"/>
                    <a:pt x="45" y="18"/>
                    <a:pt x="36"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830" name="Google Shape;5349;p60">
              <a:extLst>
                <a:ext uri="{FF2B5EF4-FFF2-40B4-BE49-F238E27FC236}">
                  <a16:creationId xmlns:a16="http://schemas.microsoft.com/office/drawing/2014/main" id="{4A4FAD38-B833-8C5C-961A-365878F558C1}"/>
                </a:ext>
              </a:extLst>
            </p:cNvPr>
            <p:cNvSpPr/>
            <p:nvPr/>
          </p:nvSpPr>
          <p:spPr>
            <a:xfrm>
              <a:off x="6232325" y="2332250"/>
              <a:ext cx="1025" cy="625"/>
            </a:xfrm>
            <a:custGeom>
              <a:avLst/>
              <a:gdLst/>
              <a:ahLst/>
              <a:cxnLst/>
              <a:rect l="l" t="t" r="r" b="b"/>
              <a:pathLst>
                <a:path w="41" h="25" extrusionOk="0">
                  <a:moveTo>
                    <a:pt x="40" y="1"/>
                  </a:moveTo>
                  <a:lnTo>
                    <a:pt x="40" y="1"/>
                  </a:lnTo>
                  <a:cubicBezTo>
                    <a:pt x="38" y="1"/>
                    <a:pt x="7" y="17"/>
                    <a:pt x="0" y="25"/>
                  </a:cubicBezTo>
                  <a:cubicBezTo>
                    <a:pt x="32" y="7"/>
                    <a:pt x="41" y="1"/>
                    <a:pt x="40"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831" name="Google Shape;5350;p60">
              <a:extLst>
                <a:ext uri="{FF2B5EF4-FFF2-40B4-BE49-F238E27FC236}">
                  <a16:creationId xmlns:a16="http://schemas.microsoft.com/office/drawing/2014/main" id="{C6A140E2-F259-0D28-9747-67B98AB927B4}"/>
                </a:ext>
              </a:extLst>
            </p:cNvPr>
            <p:cNvSpPr/>
            <p:nvPr/>
          </p:nvSpPr>
          <p:spPr>
            <a:xfrm>
              <a:off x="6231725" y="2332550"/>
              <a:ext cx="625" cy="325"/>
            </a:xfrm>
            <a:custGeom>
              <a:avLst/>
              <a:gdLst/>
              <a:ahLst/>
              <a:cxnLst/>
              <a:rect l="l" t="t" r="r" b="b"/>
              <a:pathLst>
                <a:path w="25" h="13" extrusionOk="0">
                  <a:moveTo>
                    <a:pt x="0" y="1"/>
                  </a:moveTo>
                  <a:cubicBezTo>
                    <a:pt x="0" y="13"/>
                    <a:pt x="12" y="13"/>
                    <a:pt x="24" y="13"/>
                  </a:cubicBezTo>
                  <a:lnTo>
                    <a:pt x="0" y="1"/>
                  </a:ln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832" name="Google Shape;5351;p60">
              <a:extLst>
                <a:ext uri="{FF2B5EF4-FFF2-40B4-BE49-F238E27FC236}">
                  <a16:creationId xmlns:a16="http://schemas.microsoft.com/office/drawing/2014/main" id="{6B3BC77C-1731-466D-AC82-FC600C73A90D}"/>
                </a:ext>
              </a:extLst>
            </p:cNvPr>
            <p:cNvSpPr/>
            <p:nvPr/>
          </p:nvSpPr>
          <p:spPr>
            <a:xfrm>
              <a:off x="6230825" y="2334650"/>
              <a:ext cx="1225" cy="25"/>
            </a:xfrm>
            <a:custGeom>
              <a:avLst/>
              <a:gdLst/>
              <a:ahLst/>
              <a:cxnLst/>
              <a:rect l="l" t="t" r="r" b="b"/>
              <a:pathLst>
                <a:path w="49" h="1" extrusionOk="0">
                  <a:moveTo>
                    <a:pt x="48" y="0"/>
                  </a:moveTo>
                  <a:cubicBezTo>
                    <a:pt x="1" y="0"/>
                    <a:pt x="1" y="0"/>
                    <a:pt x="48"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833" name="Google Shape;5352;p60">
              <a:extLst>
                <a:ext uri="{FF2B5EF4-FFF2-40B4-BE49-F238E27FC236}">
                  <a16:creationId xmlns:a16="http://schemas.microsoft.com/office/drawing/2014/main" id="{D97A7336-2A9D-2E89-E426-B564DC01B44C}"/>
                </a:ext>
              </a:extLst>
            </p:cNvPr>
            <p:cNvSpPr/>
            <p:nvPr/>
          </p:nvSpPr>
          <p:spPr>
            <a:xfrm>
              <a:off x="6232325" y="2330950"/>
              <a:ext cx="1200" cy="150"/>
            </a:xfrm>
            <a:custGeom>
              <a:avLst/>
              <a:gdLst/>
              <a:ahLst/>
              <a:cxnLst/>
              <a:rect l="l" t="t" r="r" b="b"/>
              <a:pathLst>
                <a:path w="48" h="6" extrusionOk="0">
                  <a:moveTo>
                    <a:pt x="42" y="0"/>
                  </a:moveTo>
                  <a:cubicBezTo>
                    <a:pt x="40" y="0"/>
                    <a:pt x="28" y="1"/>
                    <a:pt x="0" y="5"/>
                  </a:cubicBezTo>
                  <a:cubicBezTo>
                    <a:pt x="16" y="5"/>
                    <a:pt x="48" y="0"/>
                    <a:pt x="42"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834" name="Google Shape;5353;p60">
              <a:extLst>
                <a:ext uri="{FF2B5EF4-FFF2-40B4-BE49-F238E27FC236}">
                  <a16:creationId xmlns:a16="http://schemas.microsoft.com/office/drawing/2014/main" id="{8C4B5C2E-801B-6A06-8236-9B697812800A}"/>
                </a:ext>
              </a:extLst>
            </p:cNvPr>
            <p:cNvSpPr/>
            <p:nvPr/>
          </p:nvSpPr>
          <p:spPr>
            <a:xfrm>
              <a:off x="6232325" y="2330000"/>
              <a:ext cx="1100" cy="500"/>
            </a:xfrm>
            <a:custGeom>
              <a:avLst/>
              <a:gdLst/>
              <a:ahLst/>
              <a:cxnLst/>
              <a:rect l="l" t="t" r="r" b="b"/>
              <a:pathLst>
                <a:path w="44" h="20" extrusionOk="0">
                  <a:moveTo>
                    <a:pt x="30" y="1"/>
                  </a:moveTo>
                  <a:cubicBezTo>
                    <a:pt x="22" y="1"/>
                    <a:pt x="9" y="6"/>
                    <a:pt x="0" y="20"/>
                  </a:cubicBezTo>
                  <a:cubicBezTo>
                    <a:pt x="43" y="12"/>
                    <a:pt x="43" y="1"/>
                    <a:pt x="30"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835" name="Google Shape;5354;p60">
              <a:extLst>
                <a:ext uri="{FF2B5EF4-FFF2-40B4-BE49-F238E27FC236}">
                  <a16:creationId xmlns:a16="http://schemas.microsoft.com/office/drawing/2014/main" id="{CB443D47-3104-81EC-E3CC-3BC95B655E31}"/>
                </a:ext>
              </a:extLst>
            </p:cNvPr>
            <p:cNvSpPr/>
            <p:nvPr/>
          </p:nvSpPr>
          <p:spPr>
            <a:xfrm>
              <a:off x="6231400" y="2331675"/>
              <a:ext cx="950" cy="550"/>
            </a:xfrm>
            <a:custGeom>
              <a:avLst/>
              <a:gdLst/>
              <a:ahLst/>
              <a:cxnLst/>
              <a:rect l="l" t="t" r="r" b="b"/>
              <a:pathLst>
                <a:path w="38" h="22" extrusionOk="0">
                  <a:moveTo>
                    <a:pt x="37" y="0"/>
                  </a:moveTo>
                  <a:cubicBezTo>
                    <a:pt x="29" y="0"/>
                    <a:pt x="0" y="21"/>
                    <a:pt x="3" y="21"/>
                  </a:cubicBezTo>
                  <a:cubicBezTo>
                    <a:pt x="4" y="21"/>
                    <a:pt x="13" y="16"/>
                    <a:pt x="37"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836" name="Google Shape;5355;p60">
              <a:extLst>
                <a:ext uri="{FF2B5EF4-FFF2-40B4-BE49-F238E27FC236}">
                  <a16:creationId xmlns:a16="http://schemas.microsoft.com/office/drawing/2014/main" id="{0FCF8290-D60C-A2C4-73AC-66BD73000350}"/>
                </a:ext>
              </a:extLst>
            </p:cNvPr>
            <p:cNvSpPr/>
            <p:nvPr/>
          </p:nvSpPr>
          <p:spPr>
            <a:xfrm>
              <a:off x="6231425" y="2331375"/>
              <a:ext cx="25" cy="900"/>
            </a:xfrm>
            <a:custGeom>
              <a:avLst/>
              <a:gdLst/>
              <a:ahLst/>
              <a:cxnLst/>
              <a:rect l="l" t="t" r="r" b="b"/>
              <a:pathLst>
                <a:path w="1" h="36" extrusionOk="0">
                  <a:moveTo>
                    <a:pt x="0" y="24"/>
                  </a:moveTo>
                  <a:cubicBezTo>
                    <a:pt x="0" y="36"/>
                    <a:pt x="0" y="0"/>
                    <a:pt x="0" y="24"/>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837" name="Google Shape;5356;p60">
              <a:extLst>
                <a:ext uri="{FF2B5EF4-FFF2-40B4-BE49-F238E27FC236}">
                  <a16:creationId xmlns:a16="http://schemas.microsoft.com/office/drawing/2014/main" id="{BFB8ABF9-AA31-EF02-D142-361D408389FB}"/>
                </a:ext>
              </a:extLst>
            </p:cNvPr>
            <p:cNvSpPr/>
            <p:nvPr/>
          </p:nvSpPr>
          <p:spPr>
            <a:xfrm>
              <a:off x="6229625" y="2333675"/>
              <a:ext cx="1525" cy="400"/>
            </a:xfrm>
            <a:custGeom>
              <a:avLst/>
              <a:gdLst/>
              <a:ahLst/>
              <a:cxnLst/>
              <a:rect l="l" t="t" r="r" b="b"/>
              <a:pathLst>
                <a:path w="61" h="16" extrusionOk="0">
                  <a:moveTo>
                    <a:pt x="35" y="1"/>
                  </a:moveTo>
                  <a:cubicBezTo>
                    <a:pt x="25" y="1"/>
                    <a:pt x="13" y="4"/>
                    <a:pt x="1" y="15"/>
                  </a:cubicBezTo>
                  <a:cubicBezTo>
                    <a:pt x="25" y="15"/>
                    <a:pt x="37" y="4"/>
                    <a:pt x="60" y="4"/>
                  </a:cubicBezTo>
                  <a:cubicBezTo>
                    <a:pt x="54" y="4"/>
                    <a:pt x="46" y="1"/>
                    <a:pt x="35"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838" name="Google Shape;5357;p60">
              <a:extLst>
                <a:ext uri="{FF2B5EF4-FFF2-40B4-BE49-F238E27FC236}">
                  <a16:creationId xmlns:a16="http://schemas.microsoft.com/office/drawing/2014/main" id="{2D9590D6-B918-8D1C-F805-B24FD696CC47}"/>
                </a:ext>
              </a:extLst>
            </p:cNvPr>
            <p:cNvSpPr/>
            <p:nvPr/>
          </p:nvSpPr>
          <p:spPr>
            <a:xfrm>
              <a:off x="6230525" y="2332850"/>
              <a:ext cx="925" cy="25"/>
            </a:xfrm>
            <a:custGeom>
              <a:avLst/>
              <a:gdLst/>
              <a:ahLst/>
              <a:cxnLst/>
              <a:rect l="l" t="t" r="r" b="b"/>
              <a:pathLst>
                <a:path w="37" h="1" extrusionOk="0">
                  <a:moveTo>
                    <a:pt x="36" y="1"/>
                  </a:moveTo>
                  <a:cubicBezTo>
                    <a:pt x="1" y="1"/>
                    <a:pt x="1" y="1"/>
                    <a:pt x="36"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839" name="Google Shape;5358;p60">
              <a:extLst>
                <a:ext uri="{FF2B5EF4-FFF2-40B4-BE49-F238E27FC236}">
                  <a16:creationId xmlns:a16="http://schemas.microsoft.com/office/drawing/2014/main" id="{6D12936F-7EF8-6930-5750-78AA4685E3F9}"/>
                </a:ext>
              </a:extLst>
            </p:cNvPr>
            <p:cNvSpPr/>
            <p:nvPr/>
          </p:nvSpPr>
          <p:spPr>
            <a:xfrm>
              <a:off x="6229625" y="2330775"/>
              <a:ext cx="1825" cy="25"/>
            </a:xfrm>
            <a:custGeom>
              <a:avLst/>
              <a:gdLst/>
              <a:ahLst/>
              <a:cxnLst/>
              <a:rect l="l" t="t" r="r" b="b"/>
              <a:pathLst>
                <a:path w="73" h="1" extrusionOk="0">
                  <a:moveTo>
                    <a:pt x="60" y="0"/>
                  </a:moveTo>
                  <a:cubicBezTo>
                    <a:pt x="1" y="0"/>
                    <a:pt x="72" y="0"/>
                    <a:pt x="60"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840" name="Google Shape;5359;p60">
              <a:extLst>
                <a:ext uri="{FF2B5EF4-FFF2-40B4-BE49-F238E27FC236}">
                  <a16:creationId xmlns:a16="http://schemas.microsoft.com/office/drawing/2014/main" id="{A50D4218-7DAB-F163-C3BC-A136D241B584}"/>
                </a:ext>
              </a:extLst>
            </p:cNvPr>
            <p:cNvSpPr/>
            <p:nvPr/>
          </p:nvSpPr>
          <p:spPr>
            <a:xfrm>
              <a:off x="6230225" y="2330775"/>
              <a:ext cx="625" cy="625"/>
            </a:xfrm>
            <a:custGeom>
              <a:avLst/>
              <a:gdLst/>
              <a:ahLst/>
              <a:cxnLst/>
              <a:rect l="l" t="t" r="r" b="b"/>
              <a:pathLst>
                <a:path w="25" h="25" extrusionOk="0">
                  <a:moveTo>
                    <a:pt x="25" y="24"/>
                  </a:moveTo>
                  <a:cubicBezTo>
                    <a:pt x="1" y="0"/>
                    <a:pt x="25" y="24"/>
                    <a:pt x="25" y="24"/>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841" name="Google Shape;5360;p60">
              <a:extLst>
                <a:ext uri="{FF2B5EF4-FFF2-40B4-BE49-F238E27FC236}">
                  <a16:creationId xmlns:a16="http://schemas.microsoft.com/office/drawing/2014/main" id="{CADC6321-D3BD-4D82-D36B-D79ECF7AD026}"/>
                </a:ext>
              </a:extLst>
            </p:cNvPr>
            <p:cNvSpPr/>
            <p:nvPr/>
          </p:nvSpPr>
          <p:spPr>
            <a:xfrm>
              <a:off x="6230825" y="2329575"/>
              <a:ext cx="625" cy="625"/>
            </a:xfrm>
            <a:custGeom>
              <a:avLst/>
              <a:gdLst/>
              <a:ahLst/>
              <a:cxnLst/>
              <a:rect l="l" t="t" r="r" b="b"/>
              <a:pathLst>
                <a:path w="25" h="25" extrusionOk="0">
                  <a:moveTo>
                    <a:pt x="12" y="1"/>
                  </a:moveTo>
                  <a:cubicBezTo>
                    <a:pt x="12" y="13"/>
                    <a:pt x="1" y="13"/>
                    <a:pt x="1" y="25"/>
                  </a:cubicBezTo>
                  <a:cubicBezTo>
                    <a:pt x="12" y="13"/>
                    <a:pt x="24" y="1"/>
                    <a:pt x="12"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842" name="Google Shape;5361;p60">
              <a:extLst>
                <a:ext uri="{FF2B5EF4-FFF2-40B4-BE49-F238E27FC236}">
                  <a16:creationId xmlns:a16="http://schemas.microsoft.com/office/drawing/2014/main" id="{ADE501AC-F356-7833-6061-90866A2D0DC8}"/>
                </a:ext>
              </a:extLst>
            </p:cNvPr>
            <p:cNvSpPr/>
            <p:nvPr/>
          </p:nvSpPr>
          <p:spPr>
            <a:xfrm>
              <a:off x="6230900" y="2331225"/>
              <a:ext cx="550" cy="175"/>
            </a:xfrm>
            <a:custGeom>
              <a:avLst/>
              <a:gdLst/>
              <a:ahLst/>
              <a:cxnLst/>
              <a:rect l="l" t="t" r="r" b="b"/>
              <a:pathLst>
                <a:path w="22" h="7" extrusionOk="0">
                  <a:moveTo>
                    <a:pt x="3" y="1"/>
                  </a:moveTo>
                  <a:lnTo>
                    <a:pt x="3" y="1"/>
                  </a:lnTo>
                  <a:cubicBezTo>
                    <a:pt x="0" y="1"/>
                    <a:pt x="13" y="6"/>
                    <a:pt x="21" y="6"/>
                  </a:cubicBezTo>
                  <a:cubicBezTo>
                    <a:pt x="9" y="2"/>
                    <a:pt x="4" y="1"/>
                    <a:pt x="3"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843" name="Google Shape;5362;p60">
              <a:extLst>
                <a:ext uri="{FF2B5EF4-FFF2-40B4-BE49-F238E27FC236}">
                  <a16:creationId xmlns:a16="http://schemas.microsoft.com/office/drawing/2014/main" id="{828747F1-5DAD-452E-0084-211145CBC293}"/>
                </a:ext>
              </a:extLst>
            </p:cNvPr>
            <p:cNvSpPr/>
            <p:nvPr/>
          </p:nvSpPr>
          <p:spPr>
            <a:xfrm>
              <a:off x="6225175" y="2329275"/>
              <a:ext cx="6475" cy="1525"/>
            </a:xfrm>
            <a:custGeom>
              <a:avLst/>
              <a:gdLst/>
              <a:ahLst/>
              <a:cxnLst/>
              <a:rect l="l" t="t" r="r" b="b"/>
              <a:pathLst>
                <a:path w="259" h="61" extrusionOk="0">
                  <a:moveTo>
                    <a:pt x="143" y="1"/>
                  </a:moveTo>
                  <a:cubicBezTo>
                    <a:pt x="111" y="26"/>
                    <a:pt x="96" y="38"/>
                    <a:pt x="93" y="38"/>
                  </a:cubicBezTo>
                  <a:cubicBezTo>
                    <a:pt x="91" y="38"/>
                    <a:pt x="96" y="29"/>
                    <a:pt x="107" y="13"/>
                  </a:cubicBezTo>
                  <a:lnTo>
                    <a:pt x="107" y="13"/>
                  </a:lnTo>
                  <a:cubicBezTo>
                    <a:pt x="72" y="25"/>
                    <a:pt x="36" y="37"/>
                    <a:pt x="12" y="37"/>
                  </a:cubicBezTo>
                  <a:cubicBezTo>
                    <a:pt x="32" y="47"/>
                    <a:pt x="35" y="48"/>
                    <a:pt x="15" y="56"/>
                  </a:cubicBezTo>
                  <a:lnTo>
                    <a:pt x="15" y="56"/>
                  </a:lnTo>
                  <a:cubicBezTo>
                    <a:pt x="70" y="43"/>
                    <a:pt x="258" y="22"/>
                    <a:pt x="143" y="1"/>
                  </a:cubicBezTo>
                  <a:close/>
                  <a:moveTo>
                    <a:pt x="15" y="56"/>
                  </a:moveTo>
                  <a:cubicBezTo>
                    <a:pt x="7" y="57"/>
                    <a:pt x="2" y="59"/>
                    <a:pt x="0" y="60"/>
                  </a:cubicBezTo>
                  <a:cubicBezTo>
                    <a:pt x="6" y="59"/>
                    <a:pt x="11" y="57"/>
                    <a:pt x="15" y="56"/>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844" name="Google Shape;5363;p60">
              <a:extLst>
                <a:ext uri="{FF2B5EF4-FFF2-40B4-BE49-F238E27FC236}">
                  <a16:creationId xmlns:a16="http://schemas.microsoft.com/office/drawing/2014/main" id="{72F68340-8E2D-DA1A-C9A3-2EE6C99BD066}"/>
                </a:ext>
              </a:extLst>
            </p:cNvPr>
            <p:cNvSpPr/>
            <p:nvPr/>
          </p:nvSpPr>
          <p:spPr>
            <a:xfrm>
              <a:off x="6229775" y="2329000"/>
              <a:ext cx="1075" cy="625"/>
            </a:xfrm>
            <a:custGeom>
              <a:avLst/>
              <a:gdLst/>
              <a:ahLst/>
              <a:cxnLst/>
              <a:rect l="l" t="t" r="r" b="b"/>
              <a:pathLst>
                <a:path w="43" h="25" extrusionOk="0">
                  <a:moveTo>
                    <a:pt x="31" y="0"/>
                  </a:moveTo>
                  <a:cubicBezTo>
                    <a:pt x="16" y="7"/>
                    <a:pt x="1" y="24"/>
                    <a:pt x="6" y="24"/>
                  </a:cubicBezTo>
                  <a:cubicBezTo>
                    <a:pt x="9" y="24"/>
                    <a:pt x="20" y="18"/>
                    <a:pt x="43"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845" name="Google Shape;5364;p60">
              <a:extLst>
                <a:ext uri="{FF2B5EF4-FFF2-40B4-BE49-F238E27FC236}">
                  <a16:creationId xmlns:a16="http://schemas.microsoft.com/office/drawing/2014/main" id="{E26273F3-3133-1C6F-ABB6-BBE080A28443}"/>
                </a:ext>
              </a:extLst>
            </p:cNvPr>
            <p:cNvSpPr/>
            <p:nvPr/>
          </p:nvSpPr>
          <p:spPr>
            <a:xfrm>
              <a:off x="6228450" y="2329775"/>
              <a:ext cx="2400" cy="1200"/>
            </a:xfrm>
            <a:custGeom>
              <a:avLst/>
              <a:gdLst/>
              <a:ahLst/>
              <a:cxnLst/>
              <a:rect l="l" t="t" r="r" b="b"/>
              <a:pathLst>
                <a:path w="96" h="48" extrusionOk="0">
                  <a:moveTo>
                    <a:pt x="71" y="1"/>
                  </a:moveTo>
                  <a:cubicBezTo>
                    <a:pt x="58" y="1"/>
                    <a:pt x="35" y="13"/>
                    <a:pt x="0" y="40"/>
                  </a:cubicBezTo>
                  <a:cubicBezTo>
                    <a:pt x="5" y="45"/>
                    <a:pt x="12" y="47"/>
                    <a:pt x="19" y="47"/>
                  </a:cubicBezTo>
                  <a:cubicBezTo>
                    <a:pt x="50" y="47"/>
                    <a:pt x="96" y="17"/>
                    <a:pt x="96" y="17"/>
                  </a:cubicBezTo>
                  <a:lnTo>
                    <a:pt x="84" y="17"/>
                  </a:lnTo>
                  <a:cubicBezTo>
                    <a:pt x="84" y="7"/>
                    <a:pt x="80" y="1"/>
                    <a:pt x="71"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846" name="Google Shape;5365;p60">
              <a:extLst>
                <a:ext uri="{FF2B5EF4-FFF2-40B4-BE49-F238E27FC236}">
                  <a16:creationId xmlns:a16="http://schemas.microsoft.com/office/drawing/2014/main" id="{59593DB9-F86E-0164-FDA4-F87F34C82E12}"/>
                </a:ext>
              </a:extLst>
            </p:cNvPr>
            <p:cNvSpPr/>
            <p:nvPr/>
          </p:nvSpPr>
          <p:spPr>
            <a:xfrm>
              <a:off x="6227250" y="2333150"/>
              <a:ext cx="2700" cy="925"/>
            </a:xfrm>
            <a:custGeom>
              <a:avLst/>
              <a:gdLst/>
              <a:ahLst/>
              <a:cxnLst/>
              <a:rect l="l" t="t" r="r" b="b"/>
              <a:pathLst>
                <a:path w="108" h="37" extrusionOk="0">
                  <a:moveTo>
                    <a:pt x="108" y="1"/>
                  </a:moveTo>
                  <a:lnTo>
                    <a:pt x="108" y="1"/>
                  </a:lnTo>
                  <a:cubicBezTo>
                    <a:pt x="1" y="13"/>
                    <a:pt x="36" y="25"/>
                    <a:pt x="60" y="36"/>
                  </a:cubicBezTo>
                  <a:cubicBezTo>
                    <a:pt x="84" y="25"/>
                    <a:pt x="96" y="13"/>
                    <a:pt x="108"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847" name="Google Shape;5366;p60">
              <a:extLst>
                <a:ext uri="{FF2B5EF4-FFF2-40B4-BE49-F238E27FC236}">
                  <a16:creationId xmlns:a16="http://schemas.microsoft.com/office/drawing/2014/main" id="{86D22002-FF17-4550-4FEC-052ECE3F4423}"/>
                </a:ext>
              </a:extLst>
            </p:cNvPr>
            <p:cNvSpPr/>
            <p:nvPr/>
          </p:nvSpPr>
          <p:spPr>
            <a:xfrm>
              <a:off x="6228150" y="2334050"/>
              <a:ext cx="1800" cy="625"/>
            </a:xfrm>
            <a:custGeom>
              <a:avLst/>
              <a:gdLst/>
              <a:ahLst/>
              <a:cxnLst/>
              <a:rect l="l" t="t" r="r" b="b"/>
              <a:pathLst>
                <a:path w="72" h="25" extrusionOk="0">
                  <a:moveTo>
                    <a:pt x="12" y="0"/>
                  </a:moveTo>
                  <a:cubicBezTo>
                    <a:pt x="36" y="0"/>
                    <a:pt x="36" y="12"/>
                    <a:pt x="0" y="24"/>
                  </a:cubicBezTo>
                  <a:cubicBezTo>
                    <a:pt x="72" y="12"/>
                    <a:pt x="48" y="0"/>
                    <a:pt x="24"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848" name="Google Shape;5367;p60">
              <a:extLst>
                <a:ext uri="{FF2B5EF4-FFF2-40B4-BE49-F238E27FC236}">
                  <a16:creationId xmlns:a16="http://schemas.microsoft.com/office/drawing/2014/main" id="{D7D5A112-F452-D9C9-FDF7-228062372F5A}"/>
                </a:ext>
              </a:extLst>
            </p:cNvPr>
            <p:cNvSpPr/>
            <p:nvPr/>
          </p:nvSpPr>
          <p:spPr>
            <a:xfrm>
              <a:off x="6228150" y="2332250"/>
              <a:ext cx="1200" cy="300"/>
            </a:xfrm>
            <a:custGeom>
              <a:avLst/>
              <a:gdLst/>
              <a:ahLst/>
              <a:cxnLst/>
              <a:rect l="l" t="t" r="r" b="b"/>
              <a:pathLst>
                <a:path w="48" h="12" extrusionOk="0">
                  <a:moveTo>
                    <a:pt x="48" y="1"/>
                  </a:moveTo>
                  <a:cubicBezTo>
                    <a:pt x="16" y="1"/>
                    <a:pt x="0" y="12"/>
                    <a:pt x="11" y="12"/>
                  </a:cubicBezTo>
                  <a:cubicBezTo>
                    <a:pt x="16" y="12"/>
                    <a:pt x="28" y="9"/>
                    <a:pt x="48"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849" name="Google Shape;5368;p60">
              <a:extLst>
                <a:ext uri="{FF2B5EF4-FFF2-40B4-BE49-F238E27FC236}">
                  <a16:creationId xmlns:a16="http://schemas.microsoft.com/office/drawing/2014/main" id="{CB50CA4C-595C-041C-5DF9-3187B66472CC}"/>
                </a:ext>
              </a:extLst>
            </p:cNvPr>
            <p:cNvSpPr/>
            <p:nvPr/>
          </p:nvSpPr>
          <p:spPr>
            <a:xfrm>
              <a:off x="6230025" y="2328300"/>
              <a:ext cx="1100" cy="650"/>
            </a:xfrm>
            <a:custGeom>
              <a:avLst/>
              <a:gdLst/>
              <a:ahLst/>
              <a:cxnLst/>
              <a:rect l="l" t="t" r="r" b="b"/>
              <a:pathLst>
                <a:path w="44" h="26" extrusionOk="0">
                  <a:moveTo>
                    <a:pt x="39" y="1"/>
                  </a:moveTo>
                  <a:cubicBezTo>
                    <a:pt x="37" y="1"/>
                    <a:pt x="28" y="5"/>
                    <a:pt x="9" y="16"/>
                  </a:cubicBezTo>
                  <a:cubicBezTo>
                    <a:pt x="2" y="23"/>
                    <a:pt x="1" y="25"/>
                    <a:pt x="3" y="25"/>
                  </a:cubicBezTo>
                  <a:cubicBezTo>
                    <a:pt x="8" y="25"/>
                    <a:pt x="43" y="1"/>
                    <a:pt x="39"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850" name="Google Shape;5369;p60">
              <a:extLst>
                <a:ext uri="{FF2B5EF4-FFF2-40B4-BE49-F238E27FC236}">
                  <a16:creationId xmlns:a16="http://schemas.microsoft.com/office/drawing/2014/main" id="{B79E966C-6A11-A702-7D5B-D603001164E2}"/>
                </a:ext>
              </a:extLst>
            </p:cNvPr>
            <p:cNvSpPr/>
            <p:nvPr/>
          </p:nvSpPr>
          <p:spPr>
            <a:xfrm>
              <a:off x="6229925" y="2328100"/>
              <a:ext cx="625" cy="25"/>
            </a:xfrm>
            <a:custGeom>
              <a:avLst/>
              <a:gdLst/>
              <a:ahLst/>
              <a:cxnLst/>
              <a:rect l="l" t="t" r="r" b="b"/>
              <a:pathLst>
                <a:path w="25" h="1" extrusionOk="0">
                  <a:moveTo>
                    <a:pt x="25" y="0"/>
                  </a:moveTo>
                  <a:cubicBezTo>
                    <a:pt x="13" y="0"/>
                    <a:pt x="13" y="0"/>
                    <a:pt x="1" y="0"/>
                  </a:cubicBezTo>
                  <a:cubicBezTo>
                    <a:pt x="13" y="0"/>
                    <a:pt x="25" y="0"/>
                    <a:pt x="25"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851" name="Google Shape;5370;p60">
              <a:extLst>
                <a:ext uri="{FF2B5EF4-FFF2-40B4-BE49-F238E27FC236}">
                  <a16:creationId xmlns:a16="http://schemas.microsoft.com/office/drawing/2014/main" id="{93314FF1-E618-D7CD-4E8E-2B4811138F65}"/>
                </a:ext>
              </a:extLst>
            </p:cNvPr>
            <p:cNvSpPr/>
            <p:nvPr/>
          </p:nvSpPr>
          <p:spPr>
            <a:xfrm>
              <a:off x="6229925" y="2328100"/>
              <a:ext cx="25" cy="25"/>
            </a:xfrm>
            <a:custGeom>
              <a:avLst/>
              <a:gdLst/>
              <a:ahLst/>
              <a:cxnLst/>
              <a:rect l="l" t="t" r="r" b="b"/>
              <a:pathLst>
                <a:path w="1" h="1" extrusionOk="0">
                  <a:moveTo>
                    <a:pt x="1" y="0"/>
                  </a:moveTo>
                  <a:cubicBezTo>
                    <a:pt x="1" y="0"/>
                    <a:pt x="1" y="0"/>
                    <a:pt x="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852" name="Google Shape;5371;p60">
              <a:extLst>
                <a:ext uri="{FF2B5EF4-FFF2-40B4-BE49-F238E27FC236}">
                  <a16:creationId xmlns:a16="http://schemas.microsoft.com/office/drawing/2014/main" id="{7533065E-4642-294D-4B95-81411812C812}"/>
                </a:ext>
              </a:extLst>
            </p:cNvPr>
            <p:cNvSpPr/>
            <p:nvPr/>
          </p:nvSpPr>
          <p:spPr>
            <a:xfrm>
              <a:off x="6223075" y="2313200"/>
              <a:ext cx="925" cy="625"/>
            </a:xfrm>
            <a:custGeom>
              <a:avLst/>
              <a:gdLst/>
              <a:ahLst/>
              <a:cxnLst/>
              <a:rect l="l" t="t" r="r" b="b"/>
              <a:pathLst>
                <a:path w="37" h="25" extrusionOk="0">
                  <a:moveTo>
                    <a:pt x="34" y="1"/>
                  </a:moveTo>
                  <a:cubicBezTo>
                    <a:pt x="32" y="1"/>
                    <a:pt x="23" y="7"/>
                    <a:pt x="1" y="25"/>
                  </a:cubicBezTo>
                  <a:lnTo>
                    <a:pt x="13" y="25"/>
                  </a:lnTo>
                  <a:cubicBezTo>
                    <a:pt x="20" y="17"/>
                    <a:pt x="37" y="1"/>
                    <a:pt x="34"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853" name="Google Shape;5372;p60">
              <a:extLst>
                <a:ext uri="{FF2B5EF4-FFF2-40B4-BE49-F238E27FC236}">
                  <a16:creationId xmlns:a16="http://schemas.microsoft.com/office/drawing/2014/main" id="{ED344B0E-D3C8-A7D7-6581-25D1B927ECDD}"/>
                </a:ext>
              </a:extLst>
            </p:cNvPr>
            <p:cNvSpPr/>
            <p:nvPr/>
          </p:nvSpPr>
          <p:spPr>
            <a:xfrm>
              <a:off x="6213550" y="2306075"/>
              <a:ext cx="2425" cy="25"/>
            </a:xfrm>
            <a:custGeom>
              <a:avLst/>
              <a:gdLst/>
              <a:ahLst/>
              <a:cxnLst/>
              <a:rect l="l" t="t" r="r" b="b"/>
              <a:pathLst>
                <a:path w="97" h="1" extrusionOk="0">
                  <a:moveTo>
                    <a:pt x="37" y="0"/>
                  </a:moveTo>
                  <a:cubicBezTo>
                    <a:pt x="96" y="0"/>
                    <a:pt x="1" y="0"/>
                    <a:pt x="37"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854" name="Google Shape;5373;p60">
              <a:extLst>
                <a:ext uri="{FF2B5EF4-FFF2-40B4-BE49-F238E27FC236}">
                  <a16:creationId xmlns:a16="http://schemas.microsoft.com/office/drawing/2014/main" id="{F98C1629-B371-09F7-860B-9DB407DBEA64}"/>
                </a:ext>
              </a:extLst>
            </p:cNvPr>
            <p:cNvSpPr/>
            <p:nvPr/>
          </p:nvSpPr>
          <p:spPr>
            <a:xfrm>
              <a:off x="6229350" y="2326000"/>
              <a:ext cx="0" cy="25"/>
            </a:xfrm>
            <a:custGeom>
              <a:avLst/>
              <a:gdLst/>
              <a:ahLst/>
              <a:cxnLst/>
              <a:rect l="l" t="t" r="r" b="b"/>
              <a:pathLst>
                <a:path h="1" extrusionOk="0">
                  <a:moveTo>
                    <a:pt x="0" y="1"/>
                  </a:moveTo>
                  <a:cubicBezTo>
                    <a:pt x="0" y="1"/>
                    <a:pt x="0" y="1"/>
                    <a:pt x="0" y="1"/>
                  </a:cubicBezTo>
                  <a:cubicBezTo>
                    <a:pt x="0" y="1"/>
                    <a:pt x="0" y="1"/>
                    <a:pt x="0"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855" name="Google Shape;5374;p60">
              <a:extLst>
                <a:ext uri="{FF2B5EF4-FFF2-40B4-BE49-F238E27FC236}">
                  <a16:creationId xmlns:a16="http://schemas.microsoft.com/office/drawing/2014/main" id="{BDFF1CE4-2230-99E2-8738-8A779E77741C}"/>
                </a:ext>
              </a:extLst>
            </p:cNvPr>
            <p:cNvSpPr/>
            <p:nvPr/>
          </p:nvSpPr>
          <p:spPr>
            <a:xfrm>
              <a:off x="6201350" y="2284350"/>
              <a:ext cx="625" cy="25"/>
            </a:xfrm>
            <a:custGeom>
              <a:avLst/>
              <a:gdLst/>
              <a:ahLst/>
              <a:cxnLst/>
              <a:rect l="l" t="t" r="r" b="b"/>
              <a:pathLst>
                <a:path w="25" h="1" extrusionOk="0">
                  <a:moveTo>
                    <a:pt x="13" y="0"/>
                  </a:moveTo>
                  <a:lnTo>
                    <a:pt x="25" y="0"/>
                  </a:lnTo>
                  <a:cubicBezTo>
                    <a:pt x="1" y="0"/>
                    <a:pt x="13" y="0"/>
                    <a:pt x="13"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856" name="Google Shape;5375;p60">
              <a:extLst>
                <a:ext uri="{FF2B5EF4-FFF2-40B4-BE49-F238E27FC236}">
                  <a16:creationId xmlns:a16="http://schemas.microsoft.com/office/drawing/2014/main" id="{92C1AAA1-2C27-3DE5-6D3A-BD5467D46450}"/>
                </a:ext>
              </a:extLst>
            </p:cNvPr>
            <p:cNvSpPr/>
            <p:nvPr/>
          </p:nvSpPr>
          <p:spPr>
            <a:xfrm>
              <a:off x="6213550" y="2312925"/>
              <a:ext cx="2725" cy="1200"/>
            </a:xfrm>
            <a:custGeom>
              <a:avLst/>
              <a:gdLst/>
              <a:ahLst/>
              <a:cxnLst/>
              <a:rect l="l" t="t" r="r" b="b"/>
              <a:pathLst>
                <a:path w="109" h="48" extrusionOk="0">
                  <a:moveTo>
                    <a:pt x="108" y="0"/>
                  </a:moveTo>
                  <a:lnTo>
                    <a:pt x="108" y="0"/>
                  </a:lnTo>
                  <a:cubicBezTo>
                    <a:pt x="72" y="12"/>
                    <a:pt x="37" y="36"/>
                    <a:pt x="1" y="48"/>
                  </a:cubicBezTo>
                  <a:cubicBezTo>
                    <a:pt x="37" y="36"/>
                    <a:pt x="61" y="48"/>
                    <a:pt x="108"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857" name="Google Shape;5376;p60">
              <a:extLst>
                <a:ext uri="{FF2B5EF4-FFF2-40B4-BE49-F238E27FC236}">
                  <a16:creationId xmlns:a16="http://schemas.microsoft.com/office/drawing/2014/main" id="{1EA946EF-1209-3066-AB7D-CA3BE8BA4538}"/>
                </a:ext>
              </a:extLst>
            </p:cNvPr>
            <p:cNvSpPr/>
            <p:nvPr/>
          </p:nvSpPr>
          <p:spPr>
            <a:xfrm>
              <a:off x="6206425" y="2280475"/>
              <a:ext cx="25" cy="25"/>
            </a:xfrm>
            <a:custGeom>
              <a:avLst/>
              <a:gdLst/>
              <a:ahLst/>
              <a:cxnLst/>
              <a:rect l="l" t="t" r="r" b="b"/>
              <a:pathLst>
                <a:path w="1" h="1" extrusionOk="0">
                  <a:moveTo>
                    <a:pt x="0" y="0"/>
                  </a:moveTo>
                  <a:lnTo>
                    <a:pt x="0" y="0"/>
                  </a:lnTo>
                  <a:cubicBezTo>
                    <a:pt x="0" y="0"/>
                    <a:pt x="0" y="0"/>
                    <a:pt x="0"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858" name="Google Shape;5377;p60">
              <a:extLst>
                <a:ext uri="{FF2B5EF4-FFF2-40B4-BE49-F238E27FC236}">
                  <a16:creationId xmlns:a16="http://schemas.microsoft.com/office/drawing/2014/main" id="{141A089E-BCE6-B8AC-D7E1-FE02407CE8B9}"/>
                </a:ext>
              </a:extLst>
            </p:cNvPr>
            <p:cNvSpPr/>
            <p:nvPr/>
          </p:nvSpPr>
          <p:spPr>
            <a:xfrm>
              <a:off x="6227850" y="2324475"/>
              <a:ext cx="175" cy="375"/>
            </a:xfrm>
            <a:custGeom>
              <a:avLst/>
              <a:gdLst/>
              <a:ahLst/>
              <a:cxnLst/>
              <a:rect l="l" t="t" r="r" b="b"/>
              <a:pathLst>
                <a:path w="7" h="15" extrusionOk="0">
                  <a:moveTo>
                    <a:pt x="6" y="1"/>
                  </a:moveTo>
                  <a:lnTo>
                    <a:pt x="6" y="1"/>
                  </a:lnTo>
                  <a:cubicBezTo>
                    <a:pt x="4" y="1"/>
                    <a:pt x="0" y="7"/>
                    <a:pt x="0" y="14"/>
                  </a:cubicBezTo>
                  <a:cubicBezTo>
                    <a:pt x="6" y="4"/>
                    <a:pt x="6" y="1"/>
                    <a:pt x="6"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859" name="Google Shape;5378;p60">
              <a:extLst>
                <a:ext uri="{FF2B5EF4-FFF2-40B4-BE49-F238E27FC236}">
                  <a16:creationId xmlns:a16="http://schemas.microsoft.com/office/drawing/2014/main" id="{6B9C040C-2C98-B9D9-8E89-55FB4008C834}"/>
                </a:ext>
              </a:extLst>
            </p:cNvPr>
            <p:cNvSpPr/>
            <p:nvPr/>
          </p:nvSpPr>
          <p:spPr>
            <a:xfrm>
              <a:off x="6194225" y="2265300"/>
              <a:ext cx="36025" cy="62875"/>
            </a:xfrm>
            <a:custGeom>
              <a:avLst/>
              <a:gdLst/>
              <a:ahLst/>
              <a:cxnLst/>
              <a:rect l="l" t="t" r="r" b="b"/>
              <a:pathLst>
                <a:path w="1441" h="2515" extrusionOk="0">
                  <a:moveTo>
                    <a:pt x="46" y="292"/>
                  </a:moveTo>
                  <a:lnTo>
                    <a:pt x="46" y="292"/>
                  </a:lnTo>
                  <a:cubicBezTo>
                    <a:pt x="43" y="297"/>
                    <a:pt x="39" y="303"/>
                    <a:pt x="36" y="310"/>
                  </a:cubicBezTo>
                  <a:cubicBezTo>
                    <a:pt x="41" y="302"/>
                    <a:pt x="44" y="296"/>
                    <a:pt x="46" y="292"/>
                  </a:cubicBezTo>
                  <a:close/>
                  <a:moveTo>
                    <a:pt x="83" y="357"/>
                  </a:moveTo>
                  <a:cubicBezTo>
                    <a:pt x="66" y="363"/>
                    <a:pt x="60" y="366"/>
                    <a:pt x="61" y="366"/>
                  </a:cubicBezTo>
                  <a:cubicBezTo>
                    <a:pt x="63" y="366"/>
                    <a:pt x="72" y="363"/>
                    <a:pt x="83" y="357"/>
                  </a:cubicBezTo>
                  <a:close/>
                  <a:moveTo>
                    <a:pt x="223" y="679"/>
                  </a:moveTo>
                  <a:cubicBezTo>
                    <a:pt x="215" y="686"/>
                    <a:pt x="212" y="691"/>
                    <a:pt x="214" y="691"/>
                  </a:cubicBezTo>
                  <a:cubicBezTo>
                    <a:pt x="219" y="687"/>
                    <a:pt x="222" y="684"/>
                    <a:pt x="223" y="679"/>
                  </a:cubicBezTo>
                  <a:close/>
                  <a:moveTo>
                    <a:pt x="226" y="726"/>
                  </a:moveTo>
                  <a:cubicBezTo>
                    <a:pt x="227" y="728"/>
                    <a:pt x="228" y="729"/>
                    <a:pt x="229" y="729"/>
                  </a:cubicBezTo>
                  <a:lnTo>
                    <a:pt x="229" y="729"/>
                  </a:lnTo>
                  <a:cubicBezTo>
                    <a:pt x="228" y="728"/>
                    <a:pt x="227" y="727"/>
                    <a:pt x="226" y="726"/>
                  </a:cubicBezTo>
                  <a:close/>
                  <a:moveTo>
                    <a:pt x="243" y="782"/>
                  </a:moveTo>
                  <a:cubicBezTo>
                    <a:pt x="239" y="783"/>
                    <a:pt x="233" y="784"/>
                    <a:pt x="226" y="786"/>
                  </a:cubicBezTo>
                  <a:cubicBezTo>
                    <a:pt x="235" y="786"/>
                    <a:pt x="241" y="784"/>
                    <a:pt x="243" y="782"/>
                  </a:cubicBezTo>
                  <a:close/>
                  <a:moveTo>
                    <a:pt x="393" y="1000"/>
                  </a:moveTo>
                  <a:cubicBezTo>
                    <a:pt x="391" y="1002"/>
                    <a:pt x="386" y="1005"/>
                    <a:pt x="381" y="1007"/>
                  </a:cubicBezTo>
                  <a:lnTo>
                    <a:pt x="381" y="1007"/>
                  </a:lnTo>
                  <a:cubicBezTo>
                    <a:pt x="385" y="1005"/>
                    <a:pt x="389" y="1003"/>
                    <a:pt x="393" y="1000"/>
                  </a:cubicBezTo>
                  <a:close/>
                  <a:moveTo>
                    <a:pt x="430" y="1243"/>
                  </a:moveTo>
                  <a:cubicBezTo>
                    <a:pt x="424" y="1244"/>
                    <a:pt x="415" y="1247"/>
                    <a:pt x="405" y="1250"/>
                  </a:cubicBezTo>
                  <a:cubicBezTo>
                    <a:pt x="415" y="1250"/>
                    <a:pt x="423" y="1248"/>
                    <a:pt x="430" y="1243"/>
                  </a:cubicBezTo>
                  <a:close/>
                  <a:moveTo>
                    <a:pt x="799" y="1413"/>
                  </a:moveTo>
                  <a:lnTo>
                    <a:pt x="799" y="1413"/>
                  </a:lnTo>
                  <a:cubicBezTo>
                    <a:pt x="797" y="1415"/>
                    <a:pt x="794" y="1419"/>
                    <a:pt x="790" y="1419"/>
                  </a:cubicBezTo>
                  <a:cubicBezTo>
                    <a:pt x="789" y="1419"/>
                    <a:pt x="787" y="1418"/>
                    <a:pt x="786" y="1417"/>
                  </a:cubicBezTo>
                  <a:cubicBezTo>
                    <a:pt x="791" y="1417"/>
                    <a:pt x="795" y="1416"/>
                    <a:pt x="799" y="1413"/>
                  </a:cubicBezTo>
                  <a:close/>
                  <a:moveTo>
                    <a:pt x="834" y="1429"/>
                  </a:moveTo>
                  <a:cubicBezTo>
                    <a:pt x="833" y="1430"/>
                    <a:pt x="833" y="1431"/>
                    <a:pt x="832" y="1432"/>
                  </a:cubicBezTo>
                  <a:lnTo>
                    <a:pt x="832" y="1432"/>
                  </a:lnTo>
                  <a:cubicBezTo>
                    <a:pt x="833" y="1431"/>
                    <a:pt x="833" y="1430"/>
                    <a:pt x="834" y="1429"/>
                  </a:cubicBezTo>
                  <a:close/>
                  <a:moveTo>
                    <a:pt x="556" y="1424"/>
                  </a:moveTo>
                  <a:cubicBezTo>
                    <a:pt x="565" y="1424"/>
                    <a:pt x="556" y="1432"/>
                    <a:pt x="548" y="1441"/>
                  </a:cubicBezTo>
                  <a:cubicBezTo>
                    <a:pt x="536" y="1441"/>
                    <a:pt x="512" y="1441"/>
                    <a:pt x="536" y="1429"/>
                  </a:cubicBezTo>
                  <a:cubicBezTo>
                    <a:pt x="546" y="1425"/>
                    <a:pt x="553" y="1424"/>
                    <a:pt x="556" y="1424"/>
                  </a:cubicBezTo>
                  <a:close/>
                  <a:moveTo>
                    <a:pt x="762" y="1679"/>
                  </a:moveTo>
                  <a:cubicBezTo>
                    <a:pt x="762" y="1679"/>
                    <a:pt x="762" y="1679"/>
                    <a:pt x="762" y="1691"/>
                  </a:cubicBezTo>
                  <a:cubicBezTo>
                    <a:pt x="750" y="1691"/>
                    <a:pt x="750" y="1679"/>
                    <a:pt x="762" y="1679"/>
                  </a:cubicBezTo>
                  <a:close/>
                  <a:moveTo>
                    <a:pt x="1068" y="1868"/>
                  </a:moveTo>
                  <a:cubicBezTo>
                    <a:pt x="1066" y="1868"/>
                    <a:pt x="1064" y="1868"/>
                    <a:pt x="1062" y="1869"/>
                  </a:cubicBezTo>
                  <a:lnTo>
                    <a:pt x="1072" y="1869"/>
                  </a:lnTo>
                  <a:cubicBezTo>
                    <a:pt x="1071" y="1868"/>
                    <a:pt x="1069" y="1868"/>
                    <a:pt x="1068" y="1868"/>
                  </a:cubicBezTo>
                  <a:close/>
                  <a:moveTo>
                    <a:pt x="872" y="2137"/>
                  </a:moveTo>
                  <a:cubicBezTo>
                    <a:pt x="867" y="2139"/>
                    <a:pt x="862" y="2141"/>
                    <a:pt x="857" y="2143"/>
                  </a:cubicBezTo>
                  <a:cubicBezTo>
                    <a:pt x="859" y="2144"/>
                    <a:pt x="860" y="2144"/>
                    <a:pt x="861" y="2145"/>
                  </a:cubicBezTo>
                  <a:lnTo>
                    <a:pt x="861" y="2145"/>
                  </a:lnTo>
                  <a:cubicBezTo>
                    <a:pt x="865" y="2142"/>
                    <a:pt x="868" y="2139"/>
                    <a:pt x="872" y="2137"/>
                  </a:cubicBezTo>
                  <a:close/>
                  <a:moveTo>
                    <a:pt x="861" y="2145"/>
                  </a:moveTo>
                  <a:lnTo>
                    <a:pt x="861" y="2145"/>
                  </a:lnTo>
                  <a:cubicBezTo>
                    <a:pt x="850" y="2155"/>
                    <a:pt x="841" y="2166"/>
                    <a:pt x="834" y="2179"/>
                  </a:cubicBezTo>
                  <a:cubicBezTo>
                    <a:pt x="857" y="2167"/>
                    <a:pt x="893" y="2167"/>
                    <a:pt x="917" y="2155"/>
                  </a:cubicBezTo>
                  <a:cubicBezTo>
                    <a:pt x="906" y="2155"/>
                    <a:pt x="884" y="2155"/>
                    <a:pt x="861" y="2145"/>
                  </a:cubicBezTo>
                  <a:close/>
                  <a:moveTo>
                    <a:pt x="930" y="2240"/>
                  </a:moveTo>
                  <a:lnTo>
                    <a:pt x="930" y="2240"/>
                  </a:lnTo>
                  <a:cubicBezTo>
                    <a:pt x="926" y="2243"/>
                    <a:pt x="921" y="2247"/>
                    <a:pt x="917" y="2250"/>
                  </a:cubicBezTo>
                  <a:cubicBezTo>
                    <a:pt x="923" y="2247"/>
                    <a:pt x="928" y="2244"/>
                    <a:pt x="930" y="2240"/>
                  </a:cubicBezTo>
                  <a:close/>
                  <a:moveTo>
                    <a:pt x="155" y="0"/>
                  </a:moveTo>
                  <a:cubicBezTo>
                    <a:pt x="0" y="95"/>
                    <a:pt x="36" y="143"/>
                    <a:pt x="24" y="191"/>
                  </a:cubicBezTo>
                  <a:cubicBezTo>
                    <a:pt x="24" y="191"/>
                    <a:pt x="24" y="286"/>
                    <a:pt x="24" y="298"/>
                  </a:cubicBezTo>
                  <a:cubicBezTo>
                    <a:pt x="35" y="287"/>
                    <a:pt x="43" y="281"/>
                    <a:pt x="47" y="281"/>
                  </a:cubicBezTo>
                  <a:lnTo>
                    <a:pt x="47" y="281"/>
                  </a:lnTo>
                  <a:cubicBezTo>
                    <a:pt x="49" y="281"/>
                    <a:pt x="50" y="285"/>
                    <a:pt x="46" y="292"/>
                  </a:cubicBezTo>
                  <a:lnTo>
                    <a:pt x="46" y="292"/>
                  </a:lnTo>
                  <a:cubicBezTo>
                    <a:pt x="55" y="279"/>
                    <a:pt x="66" y="271"/>
                    <a:pt x="83" y="262"/>
                  </a:cubicBezTo>
                  <a:lnTo>
                    <a:pt x="83" y="262"/>
                  </a:lnTo>
                  <a:cubicBezTo>
                    <a:pt x="72" y="298"/>
                    <a:pt x="60" y="333"/>
                    <a:pt x="36" y="369"/>
                  </a:cubicBezTo>
                  <a:cubicBezTo>
                    <a:pt x="48" y="357"/>
                    <a:pt x="60" y="357"/>
                    <a:pt x="83" y="357"/>
                  </a:cubicBezTo>
                  <a:cubicBezTo>
                    <a:pt x="74" y="384"/>
                    <a:pt x="66" y="397"/>
                    <a:pt x="52" y="397"/>
                  </a:cubicBezTo>
                  <a:cubicBezTo>
                    <a:pt x="47" y="397"/>
                    <a:pt x="42" y="396"/>
                    <a:pt x="36" y="393"/>
                  </a:cubicBezTo>
                  <a:lnTo>
                    <a:pt x="36" y="393"/>
                  </a:lnTo>
                  <a:cubicBezTo>
                    <a:pt x="36" y="393"/>
                    <a:pt x="274" y="583"/>
                    <a:pt x="155" y="583"/>
                  </a:cubicBezTo>
                  <a:cubicBezTo>
                    <a:pt x="167" y="589"/>
                    <a:pt x="182" y="592"/>
                    <a:pt x="198" y="592"/>
                  </a:cubicBezTo>
                  <a:cubicBezTo>
                    <a:pt x="206" y="592"/>
                    <a:pt x="215" y="592"/>
                    <a:pt x="224" y="590"/>
                  </a:cubicBezTo>
                  <a:lnTo>
                    <a:pt x="224" y="590"/>
                  </a:lnTo>
                  <a:cubicBezTo>
                    <a:pt x="220" y="593"/>
                    <a:pt x="221" y="595"/>
                    <a:pt x="226" y="595"/>
                  </a:cubicBezTo>
                  <a:cubicBezTo>
                    <a:pt x="175" y="606"/>
                    <a:pt x="230" y="652"/>
                    <a:pt x="223" y="679"/>
                  </a:cubicBezTo>
                  <a:lnTo>
                    <a:pt x="223" y="679"/>
                  </a:lnTo>
                  <a:cubicBezTo>
                    <a:pt x="242" y="663"/>
                    <a:pt x="283" y="634"/>
                    <a:pt x="301" y="634"/>
                  </a:cubicBezTo>
                  <a:cubicBezTo>
                    <a:pt x="306" y="634"/>
                    <a:pt x="310" y="637"/>
                    <a:pt x="310" y="643"/>
                  </a:cubicBezTo>
                  <a:cubicBezTo>
                    <a:pt x="309" y="642"/>
                    <a:pt x="308" y="642"/>
                    <a:pt x="308" y="642"/>
                  </a:cubicBezTo>
                  <a:cubicBezTo>
                    <a:pt x="294" y="642"/>
                    <a:pt x="248" y="730"/>
                    <a:pt x="231" y="730"/>
                  </a:cubicBezTo>
                  <a:cubicBezTo>
                    <a:pt x="230" y="730"/>
                    <a:pt x="230" y="729"/>
                    <a:pt x="229" y="729"/>
                  </a:cubicBezTo>
                  <a:lnTo>
                    <a:pt x="229" y="729"/>
                  </a:lnTo>
                  <a:cubicBezTo>
                    <a:pt x="238" y="738"/>
                    <a:pt x="238" y="739"/>
                    <a:pt x="238" y="750"/>
                  </a:cubicBezTo>
                  <a:cubicBezTo>
                    <a:pt x="246" y="750"/>
                    <a:pt x="296" y="740"/>
                    <a:pt x="326" y="740"/>
                  </a:cubicBezTo>
                  <a:cubicBezTo>
                    <a:pt x="340" y="740"/>
                    <a:pt x="349" y="742"/>
                    <a:pt x="345" y="750"/>
                  </a:cubicBezTo>
                  <a:cubicBezTo>
                    <a:pt x="316" y="762"/>
                    <a:pt x="304" y="765"/>
                    <a:pt x="292" y="765"/>
                  </a:cubicBezTo>
                  <a:cubicBezTo>
                    <a:pt x="280" y="765"/>
                    <a:pt x="268" y="762"/>
                    <a:pt x="238" y="762"/>
                  </a:cubicBezTo>
                  <a:cubicBezTo>
                    <a:pt x="246" y="770"/>
                    <a:pt x="248" y="777"/>
                    <a:pt x="243" y="782"/>
                  </a:cubicBezTo>
                  <a:lnTo>
                    <a:pt x="243" y="782"/>
                  </a:lnTo>
                  <a:cubicBezTo>
                    <a:pt x="249" y="781"/>
                    <a:pt x="253" y="780"/>
                    <a:pt x="256" y="780"/>
                  </a:cubicBezTo>
                  <a:cubicBezTo>
                    <a:pt x="282" y="780"/>
                    <a:pt x="246" y="811"/>
                    <a:pt x="273" y="811"/>
                  </a:cubicBezTo>
                  <a:cubicBezTo>
                    <a:pt x="276" y="811"/>
                    <a:pt x="280" y="811"/>
                    <a:pt x="286" y="810"/>
                  </a:cubicBezTo>
                  <a:lnTo>
                    <a:pt x="286" y="810"/>
                  </a:lnTo>
                  <a:cubicBezTo>
                    <a:pt x="250" y="822"/>
                    <a:pt x="250" y="822"/>
                    <a:pt x="286" y="822"/>
                  </a:cubicBezTo>
                  <a:cubicBezTo>
                    <a:pt x="274" y="834"/>
                    <a:pt x="250" y="834"/>
                    <a:pt x="238" y="834"/>
                  </a:cubicBezTo>
                  <a:cubicBezTo>
                    <a:pt x="250" y="845"/>
                    <a:pt x="250" y="857"/>
                    <a:pt x="250" y="881"/>
                  </a:cubicBezTo>
                  <a:cubicBezTo>
                    <a:pt x="250" y="857"/>
                    <a:pt x="274" y="845"/>
                    <a:pt x="298" y="834"/>
                  </a:cubicBezTo>
                  <a:lnTo>
                    <a:pt x="298" y="834"/>
                  </a:lnTo>
                  <a:cubicBezTo>
                    <a:pt x="345" y="845"/>
                    <a:pt x="226" y="893"/>
                    <a:pt x="262" y="917"/>
                  </a:cubicBezTo>
                  <a:cubicBezTo>
                    <a:pt x="279" y="900"/>
                    <a:pt x="287" y="891"/>
                    <a:pt x="289" y="891"/>
                  </a:cubicBezTo>
                  <a:lnTo>
                    <a:pt x="289" y="891"/>
                  </a:lnTo>
                  <a:cubicBezTo>
                    <a:pt x="290" y="891"/>
                    <a:pt x="281" y="903"/>
                    <a:pt x="262" y="929"/>
                  </a:cubicBezTo>
                  <a:cubicBezTo>
                    <a:pt x="262" y="929"/>
                    <a:pt x="333" y="917"/>
                    <a:pt x="357" y="917"/>
                  </a:cubicBezTo>
                  <a:cubicBezTo>
                    <a:pt x="329" y="945"/>
                    <a:pt x="324" y="953"/>
                    <a:pt x="329" y="953"/>
                  </a:cubicBezTo>
                  <a:cubicBezTo>
                    <a:pt x="336" y="953"/>
                    <a:pt x="360" y="938"/>
                    <a:pt x="373" y="938"/>
                  </a:cubicBezTo>
                  <a:cubicBezTo>
                    <a:pt x="380" y="938"/>
                    <a:pt x="384" y="942"/>
                    <a:pt x="381" y="953"/>
                  </a:cubicBezTo>
                  <a:cubicBezTo>
                    <a:pt x="369" y="964"/>
                    <a:pt x="322" y="976"/>
                    <a:pt x="310" y="976"/>
                  </a:cubicBezTo>
                  <a:cubicBezTo>
                    <a:pt x="317" y="999"/>
                    <a:pt x="335" y="1013"/>
                    <a:pt x="356" y="1013"/>
                  </a:cubicBezTo>
                  <a:cubicBezTo>
                    <a:pt x="361" y="1013"/>
                    <a:pt x="367" y="1012"/>
                    <a:pt x="372" y="1010"/>
                  </a:cubicBezTo>
                  <a:lnTo>
                    <a:pt x="372" y="1010"/>
                  </a:lnTo>
                  <a:cubicBezTo>
                    <a:pt x="348" y="1019"/>
                    <a:pt x="313" y="1027"/>
                    <a:pt x="322" y="1036"/>
                  </a:cubicBezTo>
                  <a:cubicBezTo>
                    <a:pt x="326" y="1045"/>
                    <a:pt x="332" y="1047"/>
                    <a:pt x="340" y="1047"/>
                  </a:cubicBezTo>
                  <a:cubicBezTo>
                    <a:pt x="348" y="1047"/>
                    <a:pt x="358" y="1044"/>
                    <a:pt x="371" y="1044"/>
                  </a:cubicBezTo>
                  <a:cubicBezTo>
                    <a:pt x="377" y="1044"/>
                    <a:pt x="385" y="1045"/>
                    <a:pt x="393" y="1048"/>
                  </a:cubicBezTo>
                  <a:cubicBezTo>
                    <a:pt x="372" y="1058"/>
                    <a:pt x="378" y="1086"/>
                    <a:pt x="343" y="1086"/>
                  </a:cubicBezTo>
                  <a:cubicBezTo>
                    <a:pt x="337" y="1086"/>
                    <a:pt x="330" y="1085"/>
                    <a:pt x="322" y="1084"/>
                  </a:cubicBezTo>
                  <a:lnTo>
                    <a:pt x="322" y="1084"/>
                  </a:lnTo>
                  <a:cubicBezTo>
                    <a:pt x="333" y="1107"/>
                    <a:pt x="345" y="1131"/>
                    <a:pt x="357" y="1155"/>
                  </a:cubicBezTo>
                  <a:lnTo>
                    <a:pt x="333" y="1167"/>
                  </a:lnTo>
                  <a:lnTo>
                    <a:pt x="357" y="1167"/>
                  </a:lnTo>
                  <a:cubicBezTo>
                    <a:pt x="357" y="1191"/>
                    <a:pt x="357" y="1215"/>
                    <a:pt x="369" y="1238"/>
                  </a:cubicBezTo>
                  <a:cubicBezTo>
                    <a:pt x="393" y="1226"/>
                    <a:pt x="417" y="1215"/>
                    <a:pt x="453" y="1215"/>
                  </a:cubicBezTo>
                  <a:cubicBezTo>
                    <a:pt x="446" y="1228"/>
                    <a:pt x="439" y="1238"/>
                    <a:pt x="430" y="1243"/>
                  </a:cubicBezTo>
                  <a:lnTo>
                    <a:pt x="430" y="1243"/>
                  </a:lnTo>
                  <a:cubicBezTo>
                    <a:pt x="432" y="1243"/>
                    <a:pt x="434" y="1243"/>
                    <a:pt x="435" y="1243"/>
                  </a:cubicBezTo>
                  <a:cubicBezTo>
                    <a:pt x="448" y="1243"/>
                    <a:pt x="453" y="1251"/>
                    <a:pt x="453" y="1274"/>
                  </a:cubicBezTo>
                  <a:cubicBezTo>
                    <a:pt x="441" y="1274"/>
                    <a:pt x="381" y="1286"/>
                    <a:pt x="357" y="1298"/>
                  </a:cubicBezTo>
                  <a:cubicBezTo>
                    <a:pt x="368" y="1294"/>
                    <a:pt x="376" y="1293"/>
                    <a:pt x="383" y="1293"/>
                  </a:cubicBezTo>
                  <a:cubicBezTo>
                    <a:pt x="414" y="1293"/>
                    <a:pt x="417" y="1320"/>
                    <a:pt x="442" y="1320"/>
                  </a:cubicBezTo>
                  <a:cubicBezTo>
                    <a:pt x="451" y="1320"/>
                    <a:pt x="462" y="1317"/>
                    <a:pt x="476" y="1310"/>
                  </a:cubicBezTo>
                  <a:lnTo>
                    <a:pt x="476" y="1310"/>
                  </a:lnTo>
                  <a:cubicBezTo>
                    <a:pt x="468" y="1318"/>
                    <a:pt x="465" y="1327"/>
                    <a:pt x="461" y="1327"/>
                  </a:cubicBezTo>
                  <a:cubicBezTo>
                    <a:pt x="458" y="1327"/>
                    <a:pt x="456" y="1325"/>
                    <a:pt x="453" y="1322"/>
                  </a:cubicBezTo>
                  <a:lnTo>
                    <a:pt x="453" y="1322"/>
                  </a:lnTo>
                  <a:cubicBezTo>
                    <a:pt x="446" y="1328"/>
                    <a:pt x="448" y="1330"/>
                    <a:pt x="456" y="1330"/>
                  </a:cubicBezTo>
                  <a:cubicBezTo>
                    <a:pt x="467" y="1330"/>
                    <a:pt x="490" y="1325"/>
                    <a:pt x="507" y="1325"/>
                  </a:cubicBezTo>
                  <a:cubicBezTo>
                    <a:pt x="517" y="1325"/>
                    <a:pt x="524" y="1327"/>
                    <a:pt x="524" y="1334"/>
                  </a:cubicBezTo>
                  <a:cubicBezTo>
                    <a:pt x="512" y="1369"/>
                    <a:pt x="500" y="1381"/>
                    <a:pt x="572" y="1381"/>
                  </a:cubicBezTo>
                  <a:cubicBezTo>
                    <a:pt x="548" y="1393"/>
                    <a:pt x="548" y="1393"/>
                    <a:pt x="583" y="1393"/>
                  </a:cubicBezTo>
                  <a:cubicBezTo>
                    <a:pt x="500" y="1453"/>
                    <a:pt x="536" y="1405"/>
                    <a:pt x="453" y="1500"/>
                  </a:cubicBezTo>
                  <a:cubicBezTo>
                    <a:pt x="500" y="1465"/>
                    <a:pt x="524" y="1453"/>
                    <a:pt x="572" y="1453"/>
                  </a:cubicBezTo>
                  <a:cubicBezTo>
                    <a:pt x="533" y="1472"/>
                    <a:pt x="494" y="1492"/>
                    <a:pt x="533" y="1492"/>
                  </a:cubicBezTo>
                  <a:cubicBezTo>
                    <a:pt x="541" y="1492"/>
                    <a:pt x="554" y="1491"/>
                    <a:pt x="572" y="1488"/>
                  </a:cubicBezTo>
                  <a:cubicBezTo>
                    <a:pt x="572" y="1500"/>
                    <a:pt x="583" y="1572"/>
                    <a:pt x="583" y="1572"/>
                  </a:cubicBezTo>
                  <a:cubicBezTo>
                    <a:pt x="607" y="1566"/>
                    <a:pt x="622" y="1563"/>
                    <a:pt x="627" y="1563"/>
                  </a:cubicBezTo>
                  <a:cubicBezTo>
                    <a:pt x="631" y="1563"/>
                    <a:pt x="625" y="1566"/>
                    <a:pt x="607" y="1572"/>
                  </a:cubicBezTo>
                  <a:cubicBezTo>
                    <a:pt x="625" y="1566"/>
                    <a:pt x="637" y="1563"/>
                    <a:pt x="647" y="1563"/>
                  </a:cubicBezTo>
                  <a:cubicBezTo>
                    <a:pt x="658" y="1563"/>
                    <a:pt x="667" y="1566"/>
                    <a:pt x="679" y="1572"/>
                  </a:cubicBezTo>
                  <a:cubicBezTo>
                    <a:pt x="631" y="1631"/>
                    <a:pt x="714" y="1584"/>
                    <a:pt x="631" y="1631"/>
                  </a:cubicBezTo>
                  <a:cubicBezTo>
                    <a:pt x="703" y="1643"/>
                    <a:pt x="691" y="1619"/>
                    <a:pt x="703" y="1667"/>
                  </a:cubicBezTo>
                  <a:cubicBezTo>
                    <a:pt x="738" y="1619"/>
                    <a:pt x="834" y="1631"/>
                    <a:pt x="869" y="1619"/>
                  </a:cubicBezTo>
                  <a:lnTo>
                    <a:pt x="869" y="1619"/>
                  </a:lnTo>
                  <a:cubicBezTo>
                    <a:pt x="857" y="1631"/>
                    <a:pt x="798" y="1655"/>
                    <a:pt x="774" y="1655"/>
                  </a:cubicBezTo>
                  <a:cubicBezTo>
                    <a:pt x="794" y="1640"/>
                    <a:pt x="801" y="1633"/>
                    <a:pt x="797" y="1633"/>
                  </a:cubicBezTo>
                  <a:lnTo>
                    <a:pt x="797" y="1633"/>
                  </a:lnTo>
                  <a:cubicBezTo>
                    <a:pt x="791" y="1633"/>
                    <a:pt x="763" y="1646"/>
                    <a:pt x="714" y="1667"/>
                  </a:cubicBezTo>
                  <a:cubicBezTo>
                    <a:pt x="738" y="1667"/>
                    <a:pt x="714" y="1679"/>
                    <a:pt x="691" y="1703"/>
                  </a:cubicBezTo>
                  <a:cubicBezTo>
                    <a:pt x="699" y="1703"/>
                    <a:pt x="703" y="1701"/>
                    <a:pt x="704" y="1701"/>
                  </a:cubicBezTo>
                  <a:lnTo>
                    <a:pt x="704" y="1701"/>
                  </a:lnTo>
                  <a:cubicBezTo>
                    <a:pt x="707" y="1701"/>
                    <a:pt x="699" y="1707"/>
                    <a:pt x="691" y="1738"/>
                  </a:cubicBezTo>
                  <a:cubicBezTo>
                    <a:pt x="720" y="1732"/>
                    <a:pt x="747" y="1729"/>
                    <a:pt x="774" y="1729"/>
                  </a:cubicBezTo>
                  <a:cubicBezTo>
                    <a:pt x="801" y="1729"/>
                    <a:pt x="828" y="1732"/>
                    <a:pt x="857" y="1738"/>
                  </a:cubicBezTo>
                  <a:cubicBezTo>
                    <a:pt x="780" y="1756"/>
                    <a:pt x="765" y="1759"/>
                    <a:pt x="758" y="1759"/>
                  </a:cubicBezTo>
                  <a:cubicBezTo>
                    <a:pt x="754" y="1759"/>
                    <a:pt x="752" y="1758"/>
                    <a:pt x="745" y="1758"/>
                  </a:cubicBezTo>
                  <a:cubicBezTo>
                    <a:pt x="738" y="1758"/>
                    <a:pt x="726" y="1759"/>
                    <a:pt x="703" y="1762"/>
                  </a:cubicBezTo>
                  <a:cubicBezTo>
                    <a:pt x="714" y="1762"/>
                    <a:pt x="738" y="1762"/>
                    <a:pt x="750" y="1774"/>
                  </a:cubicBezTo>
                  <a:cubicBezTo>
                    <a:pt x="738" y="1774"/>
                    <a:pt x="726" y="1786"/>
                    <a:pt x="714" y="1798"/>
                  </a:cubicBezTo>
                  <a:cubicBezTo>
                    <a:pt x="732" y="1792"/>
                    <a:pt x="747" y="1789"/>
                    <a:pt x="761" y="1789"/>
                  </a:cubicBezTo>
                  <a:cubicBezTo>
                    <a:pt x="774" y="1789"/>
                    <a:pt x="786" y="1792"/>
                    <a:pt x="798" y="1798"/>
                  </a:cubicBezTo>
                  <a:cubicBezTo>
                    <a:pt x="777" y="1808"/>
                    <a:pt x="783" y="1900"/>
                    <a:pt x="840" y="1900"/>
                  </a:cubicBezTo>
                  <a:cubicBezTo>
                    <a:pt x="849" y="1900"/>
                    <a:pt x="858" y="1898"/>
                    <a:pt x="869" y="1893"/>
                  </a:cubicBezTo>
                  <a:lnTo>
                    <a:pt x="869" y="1893"/>
                  </a:lnTo>
                  <a:cubicBezTo>
                    <a:pt x="845" y="1905"/>
                    <a:pt x="822" y="1917"/>
                    <a:pt x="798" y="1929"/>
                  </a:cubicBezTo>
                  <a:cubicBezTo>
                    <a:pt x="857" y="1905"/>
                    <a:pt x="929" y="1893"/>
                    <a:pt x="1000" y="1881"/>
                  </a:cubicBezTo>
                  <a:lnTo>
                    <a:pt x="1000" y="1881"/>
                  </a:lnTo>
                  <a:cubicBezTo>
                    <a:pt x="941" y="1905"/>
                    <a:pt x="869" y="1941"/>
                    <a:pt x="810" y="1953"/>
                  </a:cubicBezTo>
                  <a:cubicBezTo>
                    <a:pt x="803" y="1966"/>
                    <a:pt x="807" y="1971"/>
                    <a:pt x="816" y="1971"/>
                  </a:cubicBezTo>
                  <a:cubicBezTo>
                    <a:pt x="834" y="1971"/>
                    <a:pt x="873" y="1952"/>
                    <a:pt x="887" y="1944"/>
                  </a:cubicBezTo>
                  <a:lnTo>
                    <a:pt x="887" y="1944"/>
                  </a:lnTo>
                  <a:cubicBezTo>
                    <a:pt x="865" y="1956"/>
                    <a:pt x="844" y="1978"/>
                    <a:pt x="822" y="2000"/>
                  </a:cubicBezTo>
                  <a:cubicBezTo>
                    <a:pt x="857" y="1977"/>
                    <a:pt x="881" y="1977"/>
                    <a:pt x="917" y="1965"/>
                  </a:cubicBezTo>
                  <a:lnTo>
                    <a:pt x="917" y="1965"/>
                  </a:lnTo>
                  <a:cubicBezTo>
                    <a:pt x="893" y="1977"/>
                    <a:pt x="857" y="1988"/>
                    <a:pt x="834" y="2000"/>
                  </a:cubicBezTo>
                  <a:cubicBezTo>
                    <a:pt x="782" y="2021"/>
                    <a:pt x="873" y="2050"/>
                    <a:pt x="929" y="2050"/>
                  </a:cubicBezTo>
                  <a:cubicBezTo>
                    <a:pt x="938" y="2050"/>
                    <a:pt x="946" y="2050"/>
                    <a:pt x="953" y="2048"/>
                  </a:cubicBezTo>
                  <a:lnTo>
                    <a:pt x="953" y="2048"/>
                  </a:lnTo>
                  <a:cubicBezTo>
                    <a:pt x="929" y="2060"/>
                    <a:pt x="905" y="2072"/>
                    <a:pt x="881" y="2096"/>
                  </a:cubicBezTo>
                  <a:cubicBezTo>
                    <a:pt x="964" y="2060"/>
                    <a:pt x="1036" y="2048"/>
                    <a:pt x="1119" y="2036"/>
                  </a:cubicBezTo>
                  <a:lnTo>
                    <a:pt x="1119" y="2036"/>
                  </a:lnTo>
                  <a:cubicBezTo>
                    <a:pt x="1084" y="2048"/>
                    <a:pt x="1095" y="2060"/>
                    <a:pt x="1131" y="2060"/>
                  </a:cubicBezTo>
                  <a:cubicBezTo>
                    <a:pt x="1028" y="2088"/>
                    <a:pt x="931" y="2094"/>
                    <a:pt x="872" y="2137"/>
                  </a:cubicBezTo>
                  <a:lnTo>
                    <a:pt x="872" y="2137"/>
                  </a:lnTo>
                  <a:cubicBezTo>
                    <a:pt x="895" y="2127"/>
                    <a:pt x="918" y="2123"/>
                    <a:pt x="941" y="2123"/>
                  </a:cubicBezTo>
                  <a:cubicBezTo>
                    <a:pt x="961" y="2123"/>
                    <a:pt x="980" y="2126"/>
                    <a:pt x="1000" y="2131"/>
                  </a:cubicBezTo>
                  <a:cubicBezTo>
                    <a:pt x="964" y="2155"/>
                    <a:pt x="929" y="2167"/>
                    <a:pt x="905" y="2179"/>
                  </a:cubicBezTo>
                  <a:cubicBezTo>
                    <a:pt x="938" y="2190"/>
                    <a:pt x="940" y="2191"/>
                    <a:pt x="912" y="2191"/>
                  </a:cubicBezTo>
                  <a:lnTo>
                    <a:pt x="912" y="2191"/>
                  </a:lnTo>
                  <a:cubicBezTo>
                    <a:pt x="910" y="2190"/>
                    <a:pt x="908" y="2189"/>
                    <a:pt x="907" y="2189"/>
                  </a:cubicBezTo>
                  <a:cubicBezTo>
                    <a:pt x="906" y="2189"/>
                    <a:pt x="905" y="2190"/>
                    <a:pt x="905" y="2191"/>
                  </a:cubicBezTo>
                  <a:cubicBezTo>
                    <a:pt x="907" y="2191"/>
                    <a:pt x="910" y="2191"/>
                    <a:pt x="912" y="2191"/>
                  </a:cubicBezTo>
                  <a:lnTo>
                    <a:pt x="912" y="2191"/>
                  </a:lnTo>
                  <a:cubicBezTo>
                    <a:pt x="924" y="2198"/>
                    <a:pt x="945" y="2221"/>
                    <a:pt x="930" y="2240"/>
                  </a:cubicBezTo>
                  <a:lnTo>
                    <a:pt x="930" y="2240"/>
                  </a:lnTo>
                  <a:cubicBezTo>
                    <a:pt x="990" y="2196"/>
                    <a:pt x="1078" y="2153"/>
                    <a:pt x="1155" y="2131"/>
                  </a:cubicBezTo>
                  <a:lnTo>
                    <a:pt x="1155" y="2131"/>
                  </a:lnTo>
                  <a:cubicBezTo>
                    <a:pt x="1095" y="2215"/>
                    <a:pt x="1060" y="2179"/>
                    <a:pt x="964" y="2250"/>
                  </a:cubicBezTo>
                  <a:cubicBezTo>
                    <a:pt x="984" y="2245"/>
                    <a:pt x="996" y="2243"/>
                    <a:pt x="1000" y="2243"/>
                  </a:cubicBezTo>
                  <a:cubicBezTo>
                    <a:pt x="1006" y="2243"/>
                    <a:pt x="997" y="2248"/>
                    <a:pt x="976" y="2262"/>
                  </a:cubicBezTo>
                  <a:cubicBezTo>
                    <a:pt x="986" y="2262"/>
                    <a:pt x="1056" y="2247"/>
                    <a:pt x="1109" y="2247"/>
                  </a:cubicBezTo>
                  <a:cubicBezTo>
                    <a:pt x="1122" y="2247"/>
                    <a:pt x="1134" y="2248"/>
                    <a:pt x="1143" y="2250"/>
                  </a:cubicBezTo>
                  <a:cubicBezTo>
                    <a:pt x="1072" y="2274"/>
                    <a:pt x="1084" y="2358"/>
                    <a:pt x="1048" y="2393"/>
                  </a:cubicBezTo>
                  <a:cubicBezTo>
                    <a:pt x="1085" y="2375"/>
                    <a:pt x="1129" y="2334"/>
                    <a:pt x="1192" y="2334"/>
                  </a:cubicBezTo>
                  <a:cubicBezTo>
                    <a:pt x="1210" y="2334"/>
                    <a:pt x="1229" y="2338"/>
                    <a:pt x="1250" y="2346"/>
                  </a:cubicBezTo>
                  <a:cubicBezTo>
                    <a:pt x="1238" y="2358"/>
                    <a:pt x="1238" y="2358"/>
                    <a:pt x="1226" y="2369"/>
                  </a:cubicBezTo>
                  <a:cubicBezTo>
                    <a:pt x="1250" y="2369"/>
                    <a:pt x="1286" y="2381"/>
                    <a:pt x="1310" y="2393"/>
                  </a:cubicBezTo>
                  <a:cubicBezTo>
                    <a:pt x="1234" y="2460"/>
                    <a:pt x="1205" y="2482"/>
                    <a:pt x="1197" y="2482"/>
                  </a:cubicBezTo>
                  <a:cubicBezTo>
                    <a:pt x="1184" y="2482"/>
                    <a:pt x="1229" y="2420"/>
                    <a:pt x="1215" y="2405"/>
                  </a:cubicBezTo>
                  <a:lnTo>
                    <a:pt x="1215" y="2405"/>
                  </a:lnTo>
                  <a:cubicBezTo>
                    <a:pt x="1215" y="2417"/>
                    <a:pt x="1212" y="2423"/>
                    <a:pt x="1207" y="2423"/>
                  </a:cubicBezTo>
                  <a:cubicBezTo>
                    <a:pt x="1203" y="2423"/>
                    <a:pt x="1197" y="2417"/>
                    <a:pt x="1191" y="2405"/>
                  </a:cubicBezTo>
                  <a:cubicBezTo>
                    <a:pt x="1179" y="2441"/>
                    <a:pt x="1179" y="2477"/>
                    <a:pt x="1191" y="2500"/>
                  </a:cubicBezTo>
                  <a:cubicBezTo>
                    <a:pt x="1191" y="2500"/>
                    <a:pt x="1270" y="2470"/>
                    <a:pt x="1310" y="2470"/>
                  </a:cubicBezTo>
                  <a:cubicBezTo>
                    <a:pt x="1327" y="2470"/>
                    <a:pt x="1337" y="2475"/>
                    <a:pt x="1334" y="2488"/>
                  </a:cubicBezTo>
                  <a:cubicBezTo>
                    <a:pt x="1332" y="2487"/>
                    <a:pt x="1331" y="2487"/>
                    <a:pt x="1329" y="2487"/>
                  </a:cubicBezTo>
                  <a:cubicBezTo>
                    <a:pt x="1320" y="2487"/>
                    <a:pt x="1305" y="2500"/>
                    <a:pt x="1296" y="2509"/>
                  </a:cubicBezTo>
                  <a:lnTo>
                    <a:pt x="1296" y="2509"/>
                  </a:lnTo>
                  <a:cubicBezTo>
                    <a:pt x="1326" y="2503"/>
                    <a:pt x="1410" y="2509"/>
                    <a:pt x="1441" y="2488"/>
                  </a:cubicBezTo>
                  <a:lnTo>
                    <a:pt x="1369" y="2488"/>
                  </a:lnTo>
                  <a:cubicBezTo>
                    <a:pt x="1393" y="2477"/>
                    <a:pt x="1405" y="2453"/>
                    <a:pt x="1429" y="2429"/>
                  </a:cubicBezTo>
                  <a:lnTo>
                    <a:pt x="1429" y="2429"/>
                  </a:lnTo>
                  <a:cubicBezTo>
                    <a:pt x="1393" y="2441"/>
                    <a:pt x="1345" y="2441"/>
                    <a:pt x="1310" y="2441"/>
                  </a:cubicBezTo>
                  <a:cubicBezTo>
                    <a:pt x="1335" y="2432"/>
                    <a:pt x="1342" y="2424"/>
                    <a:pt x="1332" y="2424"/>
                  </a:cubicBezTo>
                  <a:cubicBezTo>
                    <a:pt x="1328" y="2424"/>
                    <a:pt x="1320" y="2425"/>
                    <a:pt x="1310" y="2429"/>
                  </a:cubicBezTo>
                  <a:cubicBezTo>
                    <a:pt x="1417" y="2369"/>
                    <a:pt x="1286" y="2096"/>
                    <a:pt x="1191" y="2096"/>
                  </a:cubicBezTo>
                  <a:cubicBezTo>
                    <a:pt x="1203" y="2096"/>
                    <a:pt x="1143" y="1965"/>
                    <a:pt x="1155" y="1941"/>
                  </a:cubicBezTo>
                  <a:lnTo>
                    <a:pt x="1155" y="1941"/>
                  </a:lnTo>
                  <a:cubicBezTo>
                    <a:pt x="1141" y="1954"/>
                    <a:pt x="1136" y="1959"/>
                    <a:pt x="1134" y="1959"/>
                  </a:cubicBezTo>
                  <a:cubicBezTo>
                    <a:pt x="1131" y="1959"/>
                    <a:pt x="1155" y="1929"/>
                    <a:pt x="1155" y="1929"/>
                  </a:cubicBezTo>
                  <a:lnTo>
                    <a:pt x="1155" y="1929"/>
                  </a:lnTo>
                  <a:cubicBezTo>
                    <a:pt x="1143" y="1929"/>
                    <a:pt x="1119" y="1941"/>
                    <a:pt x="1095" y="1953"/>
                  </a:cubicBezTo>
                  <a:cubicBezTo>
                    <a:pt x="1107" y="1929"/>
                    <a:pt x="1107" y="1917"/>
                    <a:pt x="1119" y="1905"/>
                  </a:cubicBezTo>
                  <a:lnTo>
                    <a:pt x="1024" y="1905"/>
                  </a:lnTo>
                  <a:cubicBezTo>
                    <a:pt x="1023" y="1906"/>
                    <a:pt x="1022" y="1907"/>
                    <a:pt x="1022" y="1907"/>
                  </a:cubicBezTo>
                  <a:cubicBezTo>
                    <a:pt x="1021" y="1907"/>
                    <a:pt x="1046" y="1877"/>
                    <a:pt x="1062" y="1869"/>
                  </a:cubicBezTo>
                  <a:lnTo>
                    <a:pt x="1012" y="1869"/>
                  </a:lnTo>
                  <a:cubicBezTo>
                    <a:pt x="1044" y="1838"/>
                    <a:pt x="1070" y="1827"/>
                    <a:pt x="1053" y="1827"/>
                  </a:cubicBezTo>
                  <a:cubicBezTo>
                    <a:pt x="1044" y="1827"/>
                    <a:pt x="1024" y="1830"/>
                    <a:pt x="988" y="1834"/>
                  </a:cubicBezTo>
                  <a:cubicBezTo>
                    <a:pt x="999" y="1812"/>
                    <a:pt x="990" y="1674"/>
                    <a:pt x="971" y="1674"/>
                  </a:cubicBezTo>
                  <a:cubicBezTo>
                    <a:pt x="970" y="1674"/>
                    <a:pt x="969" y="1674"/>
                    <a:pt x="969" y="1675"/>
                  </a:cubicBezTo>
                  <a:lnTo>
                    <a:pt x="969" y="1675"/>
                  </a:lnTo>
                  <a:cubicBezTo>
                    <a:pt x="990" y="1651"/>
                    <a:pt x="1015" y="1606"/>
                    <a:pt x="978" y="1606"/>
                  </a:cubicBezTo>
                  <a:cubicBezTo>
                    <a:pt x="974" y="1606"/>
                    <a:pt x="970" y="1606"/>
                    <a:pt x="964" y="1607"/>
                  </a:cubicBezTo>
                  <a:cubicBezTo>
                    <a:pt x="988" y="1584"/>
                    <a:pt x="988" y="1584"/>
                    <a:pt x="1024" y="1584"/>
                  </a:cubicBezTo>
                  <a:cubicBezTo>
                    <a:pt x="1022" y="1581"/>
                    <a:pt x="1014" y="1580"/>
                    <a:pt x="1004" y="1580"/>
                  </a:cubicBezTo>
                  <a:cubicBezTo>
                    <a:pt x="964" y="1580"/>
                    <a:pt x="879" y="1596"/>
                    <a:pt x="869" y="1596"/>
                  </a:cubicBezTo>
                  <a:cubicBezTo>
                    <a:pt x="975" y="1513"/>
                    <a:pt x="777" y="1536"/>
                    <a:pt x="832" y="1432"/>
                  </a:cubicBezTo>
                  <a:lnTo>
                    <a:pt x="832" y="1432"/>
                  </a:lnTo>
                  <a:cubicBezTo>
                    <a:pt x="820" y="1453"/>
                    <a:pt x="797" y="1453"/>
                    <a:pt x="786" y="1453"/>
                  </a:cubicBezTo>
                  <a:cubicBezTo>
                    <a:pt x="796" y="1423"/>
                    <a:pt x="799" y="1414"/>
                    <a:pt x="800" y="1412"/>
                  </a:cubicBezTo>
                  <a:lnTo>
                    <a:pt x="800" y="1412"/>
                  </a:lnTo>
                  <a:cubicBezTo>
                    <a:pt x="826" y="1395"/>
                    <a:pt x="840" y="1334"/>
                    <a:pt x="881" y="1334"/>
                  </a:cubicBezTo>
                  <a:cubicBezTo>
                    <a:pt x="875" y="1328"/>
                    <a:pt x="866" y="1325"/>
                    <a:pt x="856" y="1325"/>
                  </a:cubicBezTo>
                  <a:cubicBezTo>
                    <a:pt x="845" y="1325"/>
                    <a:pt x="834" y="1328"/>
                    <a:pt x="822" y="1334"/>
                  </a:cubicBezTo>
                  <a:cubicBezTo>
                    <a:pt x="888" y="1294"/>
                    <a:pt x="880" y="1287"/>
                    <a:pt x="854" y="1287"/>
                  </a:cubicBezTo>
                  <a:cubicBezTo>
                    <a:pt x="842" y="1287"/>
                    <a:pt x="825" y="1289"/>
                    <a:pt x="810" y="1289"/>
                  </a:cubicBezTo>
                  <a:cubicBezTo>
                    <a:pt x="801" y="1289"/>
                    <a:pt x="792" y="1288"/>
                    <a:pt x="786" y="1286"/>
                  </a:cubicBezTo>
                  <a:cubicBezTo>
                    <a:pt x="755" y="1265"/>
                    <a:pt x="813" y="1210"/>
                    <a:pt x="753" y="1210"/>
                  </a:cubicBezTo>
                  <a:cubicBezTo>
                    <a:pt x="744" y="1210"/>
                    <a:pt x="731" y="1211"/>
                    <a:pt x="714" y="1215"/>
                  </a:cubicBezTo>
                  <a:cubicBezTo>
                    <a:pt x="750" y="1203"/>
                    <a:pt x="726" y="1131"/>
                    <a:pt x="726" y="1107"/>
                  </a:cubicBezTo>
                  <a:cubicBezTo>
                    <a:pt x="726" y="1107"/>
                    <a:pt x="655" y="1048"/>
                    <a:pt x="631" y="1048"/>
                  </a:cubicBezTo>
                  <a:cubicBezTo>
                    <a:pt x="655" y="1012"/>
                    <a:pt x="679" y="929"/>
                    <a:pt x="655" y="881"/>
                  </a:cubicBezTo>
                  <a:cubicBezTo>
                    <a:pt x="650" y="872"/>
                    <a:pt x="639" y="868"/>
                    <a:pt x="624" y="868"/>
                  </a:cubicBezTo>
                  <a:cubicBezTo>
                    <a:pt x="599" y="868"/>
                    <a:pt x="565" y="878"/>
                    <a:pt x="536" y="893"/>
                  </a:cubicBezTo>
                  <a:cubicBezTo>
                    <a:pt x="559" y="824"/>
                    <a:pt x="537" y="666"/>
                    <a:pt x="536" y="666"/>
                  </a:cubicBezTo>
                  <a:lnTo>
                    <a:pt x="536" y="666"/>
                  </a:lnTo>
                  <a:cubicBezTo>
                    <a:pt x="536" y="666"/>
                    <a:pt x="536" y="666"/>
                    <a:pt x="536" y="667"/>
                  </a:cubicBezTo>
                  <a:cubicBezTo>
                    <a:pt x="524" y="667"/>
                    <a:pt x="500" y="679"/>
                    <a:pt x="488" y="691"/>
                  </a:cubicBezTo>
                  <a:cubicBezTo>
                    <a:pt x="480" y="673"/>
                    <a:pt x="484" y="662"/>
                    <a:pt x="500" y="662"/>
                  </a:cubicBezTo>
                  <a:cubicBezTo>
                    <a:pt x="507" y="662"/>
                    <a:pt x="514" y="664"/>
                    <a:pt x="524" y="667"/>
                  </a:cubicBezTo>
                  <a:cubicBezTo>
                    <a:pt x="517" y="653"/>
                    <a:pt x="510" y="647"/>
                    <a:pt x="501" y="647"/>
                  </a:cubicBezTo>
                  <a:cubicBezTo>
                    <a:pt x="494" y="647"/>
                    <a:pt x="486" y="650"/>
                    <a:pt x="476" y="655"/>
                  </a:cubicBezTo>
                  <a:cubicBezTo>
                    <a:pt x="500" y="643"/>
                    <a:pt x="512" y="631"/>
                    <a:pt x="536" y="631"/>
                  </a:cubicBezTo>
                  <a:cubicBezTo>
                    <a:pt x="536" y="631"/>
                    <a:pt x="509" y="621"/>
                    <a:pt x="492" y="621"/>
                  </a:cubicBezTo>
                  <a:cubicBezTo>
                    <a:pt x="483" y="621"/>
                    <a:pt x="476" y="623"/>
                    <a:pt x="476" y="631"/>
                  </a:cubicBezTo>
                  <a:lnTo>
                    <a:pt x="476" y="631"/>
                  </a:lnTo>
                  <a:cubicBezTo>
                    <a:pt x="476" y="623"/>
                    <a:pt x="482" y="620"/>
                    <a:pt x="485" y="616"/>
                  </a:cubicBezTo>
                  <a:lnTo>
                    <a:pt x="485" y="616"/>
                  </a:lnTo>
                  <a:cubicBezTo>
                    <a:pt x="486" y="617"/>
                    <a:pt x="487" y="618"/>
                    <a:pt x="488" y="619"/>
                  </a:cubicBezTo>
                  <a:lnTo>
                    <a:pt x="488" y="607"/>
                  </a:lnTo>
                  <a:cubicBezTo>
                    <a:pt x="488" y="611"/>
                    <a:pt x="487" y="614"/>
                    <a:pt x="485" y="616"/>
                  </a:cubicBezTo>
                  <a:lnTo>
                    <a:pt x="485" y="616"/>
                  </a:lnTo>
                  <a:cubicBezTo>
                    <a:pt x="479" y="607"/>
                    <a:pt x="488" y="607"/>
                    <a:pt x="488" y="607"/>
                  </a:cubicBezTo>
                  <a:lnTo>
                    <a:pt x="488" y="607"/>
                  </a:lnTo>
                  <a:lnTo>
                    <a:pt x="488" y="607"/>
                  </a:lnTo>
                  <a:cubicBezTo>
                    <a:pt x="500" y="595"/>
                    <a:pt x="512" y="607"/>
                    <a:pt x="500" y="572"/>
                  </a:cubicBezTo>
                  <a:lnTo>
                    <a:pt x="500" y="572"/>
                  </a:lnTo>
                  <a:cubicBezTo>
                    <a:pt x="488" y="572"/>
                    <a:pt x="429" y="607"/>
                    <a:pt x="417" y="607"/>
                  </a:cubicBezTo>
                  <a:cubicBezTo>
                    <a:pt x="524" y="536"/>
                    <a:pt x="381" y="476"/>
                    <a:pt x="345" y="476"/>
                  </a:cubicBezTo>
                  <a:cubicBezTo>
                    <a:pt x="369" y="464"/>
                    <a:pt x="405" y="441"/>
                    <a:pt x="417" y="405"/>
                  </a:cubicBezTo>
                  <a:cubicBezTo>
                    <a:pt x="393" y="405"/>
                    <a:pt x="357" y="405"/>
                    <a:pt x="333" y="417"/>
                  </a:cubicBezTo>
                  <a:cubicBezTo>
                    <a:pt x="345" y="357"/>
                    <a:pt x="429" y="298"/>
                    <a:pt x="310" y="298"/>
                  </a:cubicBezTo>
                  <a:cubicBezTo>
                    <a:pt x="322" y="286"/>
                    <a:pt x="333" y="274"/>
                    <a:pt x="357" y="250"/>
                  </a:cubicBezTo>
                  <a:cubicBezTo>
                    <a:pt x="310" y="238"/>
                    <a:pt x="179" y="155"/>
                    <a:pt x="262" y="36"/>
                  </a:cubicBezTo>
                  <a:cubicBezTo>
                    <a:pt x="238" y="36"/>
                    <a:pt x="214" y="48"/>
                    <a:pt x="191" y="60"/>
                  </a:cubicBezTo>
                  <a:cubicBezTo>
                    <a:pt x="202" y="48"/>
                    <a:pt x="202" y="36"/>
                    <a:pt x="214" y="12"/>
                  </a:cubicBezTo>
                  <a:cubicBezTo>
                    <a:pt x="202" y="12"/>
                    <a:pt x="179" y="12"/>
                    <a:pt x="155" y="0"/>
                  </a:cubicBezTo>
                  <a:close/>
                  <a:moveTo>
                    <a:pt x="1296" y="2509"/>
                  </a:moveTo>
                  <a:lnTo>
                    <a:pt x="1296" y="2509"/>
                  </a:lnTo>
                  <a:cubicBezTo>
                    <a:pt x="1291" y="2509"/>
                    <a:pt x="1288" y="2511"/>
                    <a:pt x="1286" y="2512"/>
                  </a:cubicBezTo>
                  <a:cubicBezTo>
                    <a:pt x="1286" y="2514"/>
                    <a:pt x="1286" y="2514"/>
                    <a:pt x="1287" y="2514"/>
                  </a:cubicBezTo>
                  <a:cubicBezTo>
                    <a:pt x="1289" y="2514"/>
                    <a:pt x="1292" y="2512"/>
                    <a:pt x="1296" y="2509"/>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860" name="Google Shape;5379;p60">
              <a:extLst>
                <a:ext uri="{FF2B5EF4-FFF2-40B4-BE49-F238E27FC236}">
                  <a16:creationId xmlns:a16="http://schemas.microsoft.com/office/drawing/2014/main" id="{830AEC1F-16C1-3640-F523-674A65D0D96B}"/>
                </a:ext>
              </a:extLst>
            </p:cNvPr>
            <p:cNvSpPr/>
            <p:nvPr/>
          </p:nvSpPr>
          <p:spPr>
            <a:xfrm>
              <a:off x="6229050" y="2326900"/>
              <a:ext cx="1200" cy="25"/>
            </a:xfrm>
            <a:custGeom>
              <a:avLst/>
              <a:gdLst/>
              <a:ahLst/>
              <a:cxnLst/>
              <a:rect l="l" t="t" r="r" b="b"/>
              <a:pathLst>
                <a:path w="48" h="1" extrusionOk="0">
                  <a:moveTo>
                    <a:pt x="48" y="1"/>
                  </a:moveTo>
                  <a:cubicBezTo>
                    <a:pt x="0" y="1"/>
                    <a:pt x="48" y="1"/>
                    <a:pt x="48"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861" name="Google Shape;5380;p60">
              <a:extLst>
                <a:ext uri="{FF2B5EF4-FFF2-40B4-BE49-F238E27FC236}">
                  <a16:creationId xmlns:a16="http://schemas.microsoft.com/office/drawing/2014/main" id="{7929C5F2-C366-6A00-AC42-409B8F5FB107}"/>
                </a:ext>
              </a:extLst>
            </p:cNvPr>
            <p:cNvSpPr/>
            <p:nvPr/>
          </p:nvSpPr>
          <p:spPr>
            <a:xfrm>
              <a:off x="6226175" y="2331275"/>
              <a:ext cx="575" cy="425"/>
            </a:xfrm>
            <a:custGeom>
              <a:avLst/>
              <a:gdLst/>
              <a:ahLst/>
              <a:cxnLst/>
              <a:rect l="l" t="t" r="r" b="b"/>
              <a:pathLst>
                <a:path w="23" h="17" extrusionOk="0">
                  <a:moveTo>
                    <a:pt x="21" y="0"/>
                  </a:moveTo>
                  <a:cubicBezTo>
                    <a:pt x="19" y="0"/>
                    <a:pt x="0" y="16"/>
                    <a:pt x="8" y="16"/>
                  </a:cubicBezTo>
                  <a:cubicBezTo>
                    <a:pt x="20" y="4"/>
                    <a:pt x="22" y="0"/>
                    <a:pt x="2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862" name="Google Shape;5381;p60">
              <a:extLst>
                <a:ext uri="{FF2B5EF4-FFF2-40B4-BE49-F238E27FC236}">
                  <a16:creationId xmlns:a16="http://schemas.microsoft.com/office/drawing/2014/main" id="{84EEDD91-5A34-B400-4055-2E08A5E04E6B}"/>
                </a:ext>
              </a:extLst>
            </p:cNvPr>
            <p:cNvSpPr/>
            <p:nvPr/>
          </p:nvSpPr>
          <p:spPr>
            <a:xfrm>
              <a:off x="6227050" y="2328400"/>
              <a:ext cx="1550" cy="350"/>
            </a:xfrm>
            <a:custGeom>
              <a:avLst/>
              <a:gdLst/>
              <a:ahLst/>
              <a:cxnLst/>
              <a:rect l="l" t="t" r="r" b="b"/>
              <a:pathLst>
                <a:path w="62" h="14" extrusionOk="0">
                  <a:moveTo>
                    <a:pt x="21" y="0"/>
                  </a:moveTo>
                  <a:lnTo>
                    <a:pt x="21" y="0"/>
                  </a:lnTo>
                  <a:cubicBezTo>
                    <a:pt x="0" y="10"/>
                    <a:pt x="10" y="14"/>
                    <a:pt x="23" y="14"/>
                  </a:cubicBezTo>
                  <a:cubicBezTo>
                    <a:pt x="40" y="14"/>
                    <a:pt x="62" y="7"/>
                    <a:pt x="2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863" name="Google Shape;5382;p60">
              <a:extLst>
                <a:ext uri="{FF2B5EF4-FFF2-40B4-BE49-F238E27FC236}">
                  <a16:creationId xmlns:a16="http://schemas.microsoft.com/office/drawing/2014/main" id="{760C798B-9AAD-7531-BCF9-21828FDB7752}"/>
                </a:ext>
              </a:extLst>
            </p:cNvPr>
            <p:cNvSpPr/>
            <p:nvPr/>
          </p:nvSpPr>
          <p:spPr>
            <a:xfrm>
              <a:off x="6227550" y="2329000"/>
              <a:ext cx="325" cy="0"/>
            </a:xfrm>
            <a:custGeom>
              <a:avLst/>
              <a:gdLst/>
              <a:ahLst/>
              <a:cxnLst/>
              <a:rect l="l" t="t" r="r" b="b"/>
              <a:pathLst>
                <a:path w="13" extrusionOk="0">
                  <a:moveTo>
                    <a:pt x="1" y="0"/>
                  </a:moveTo>
                  <a:cubicBezTo>
                    <a:pt x="1" y="0"/>
                    <a:pt x="1" y="0"/>
                    <a:pt x="1" y="0"/>
                  </a:cubicBezTo>
                  <a:cubicBezTo>
                    <a:pt x="12" y="0"/>
                    <a:pt x="1" y="0"/>
                    <a:pt x="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864" name="Google Shape;5383;p60">
              <a:extLst>
                <a:ext uri="{FF2B5EF4-FFF2-40B4-BE49-F238E27FC236}">
                  <a16:creationId xmlns:a16="http://schemas.microsoft.com/office/drawing/2014/main" id="{84BCEAAF-F45F-DF8E-4991-8E23D73556C0}"/>
                </a:ext>
              </a:extLst>
            </p:cNvPr>
            <p:cNvSpPr/>
            <p:nvPr/>
          </p:nvSpPr>
          <p:spPr>
            <a:xfrm>
              <a:off x="6228075" y="2325300"/>
              <a:ext cx="1250" cy="450"/>
            </a:xfrm>
            <a:custGeom>
              <a:avLst/>
              <a:gdLst/>
              <a:ahLst/>
              <a:cxnLst/>
              <a:rect l="l" t="t" r="r" b="b"/>
              <a:pathLst>
                <a:path w="50" h="18" extrusionOk="0">
                  <a:moveTo>
                    <a:pt x="46" y="0"/>
                  </a:moveTo>
                  <a:cubicBezTo>
                    <a:pt x="36" y="0"/>
                    <a:pt x="1" y="8"/>
                    <a:pt x="14" y="16"/>
                  </a:cubicBezTo>
                  <a:lnTo>
                    <a:pt x="14" y="16"/>
                  </a:lnTo>
                  <a:cubicBezTo>
                    <a:pt x="18" y="13"/>
                    <a:pt x="49" y="5"/>
                    <a:pt x="39" y="5"/>
                  </a:cubicBezTo>
                  <a:cubicBezTo>
                    <a:pt x="50" y="2"/>
                    <a:pt x="50" y="0"/>
                    <a:pt x="46" y="0"/>
                  </a:cubicBezTo>
                  <a:close/>
                  <a:moveTo>
                    <a:pt x="14" y="16"/>
                  </a:moveTo>
                  <a:lnTo>
                    <a:pt x="14" y="16"/>
                  </a:lnTo>
                  <a:cubicBezTo>
                    <a:pt x="13" y="17"/>
                    <a:pt x="13" y="17"/>
                    <a:pt x="15" y="17"/>
                  </a:cubicBezTo>
                  <a:cubicBezTo>
                    <a:pt x="15" y="17"/>
                    <a:pt x="14" y="16"/>
                    <a:pt x="14" y="16"/>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865" name="Google Shape;5384;p60">
              <a:extLst>
                <a:ext uri="{FF2B5EF4-FFF2-40B4-BE49-F238E27FC236}">
                  <a16:creationId xmlns:a16="http://schemas.microsoft.com/office/drawing/2014/main" id="{FB9FB786-5BCD-335B-0B56-CB7450123033}"/>
                </a:ext>
              </a:extLst>
            </p:cNvPr>
            <p:cNvSpPr/>
            <p:nvPr/>
          </p:nvSpPr>
          <p:spPr>
            <a:xfrm>
              <a:off x="6225475" y="2328975"/>
              <a:ext cx="750" cy="625"/>
            </a:xfrm>
            <a:custGeom>
              <a:avLst/>
              <a:gdLst/>
              <a:ahLst/>
              <a:cxnLst/>
              <a:rect l="l" t="t" r="r" b="b"/>
              <a:pathLst>
                <a:path w="30" h="25" extrusionOk="0">
                  <a:moveTo>
                    <a:pt x="30" y="1"/>
                  </a:moveTo>
                  <a:cubicBezTo>
                    <a:pt x="29" y="1"/>
                    <a:pt x="8" y="17"/>
                    <a:pt x="0" y="25"/>
                  </a:cubicBezTo>
                  <a:cubicBezTo>
                    <a:pt x="23" y="7"/>
                    <a:pt x="30" y="1"/>
                    <a:pt x="30"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866" name="Google Shape;5385;p60">
              <a:extLst>
                <a:ext uri="{FF2B5EF4-FFF2-40B4-BE49-F238E27FC236}">
                  <a16:creationId xmlns:a16="http://schemas.microsoft.com/office/drawing/2014/main" id="{1C87A3AD-A0C2-C994-A01C-5643E485EED3}"/>
                </a:ext>
              </a:extLst>
            </p:cNvPr>
            <p:cNvSpPr/>
            <p:nvPr/>
          </p:nvSpPr>
          <p:spPr>
            <a:xfrm>
              <a:off x="6225475" y="2327800"/>
              <a:ext cx="25" cy="925"/>
            </a:xfrm>
            <a:custGeom>
              <a:avLst/>
              <a:gdLst/>
              <a:ahLst/>
              <a:cxnLst/>
              <a:rect l="l" t="t" r="r" b="b"/>
              <a:pathLst>
                <a:path w="1" h="37" extrusionOk="0">
                  <a:moveTo>
                    <a:pt x="0" y="0"/>
                  </a:moveTo>
                  <a:cubicBezTo>
                    <a:pt x="0" y="36"/>
                    <a:pt x="0" y="0"/>
                    <a:pt x="0"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867" name="Google Shape;5386;p60">
              <a:extLst>
                <a:ext uri="{FF2B5EF4-FFF2-40B4-BE49-F238E27FC236}">
                  <a16:creationId xmlns:a16="http://schemas.microsoft.com/office/drawing/2014/main" id="{4D101B3E-8F1D-2BF4-8EC7-72654D245C09}"/>
                </a:ext>
              </a:extLst>
            </p:cNvPr>
            <p:cNvSpPr/>
            <p:nvPr/>
          </p:nvSpPr>
          <p:spPr>
            <a:xfrm>
              <a:off x="6223500" y="2324225"/>
              <a:ext cx="200" cy="500"/>
            </a:xfrm>
            <a:custGeom>
              <a:avLst/>
              <a:gdLst/>
              <a:ahLst/>
              <a:cxnLst/>
              <a:rect l="l" t="t" r="r" b="b"/>
              <a:pathLst>
                <a:path w="8" h="20" extrusionOk="0">
                  <a:moveTo>
                    <a:pt x="8" y="1"/>
                  </a:moveTo>
                  <a:cubicBezTo>
                    <a:pt x="1" y="8"/>
                    <a:pt x="2" y="19"/>
                    <a:pt x="4" y="19"/>
                  </a:cubicBezTo>
                  <a:cubicBezTo>
                    <a:pt x="6" y="19"/>
                    <a:pt x="8" y="15"/>
                    <a:pt x="8"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868" name="Google Shape;5387;p60">
              <a:extLst>
                <a:ext uri="{FF2B5EF4-FFF2-40B4-BE49-F238E27FC236}">
                  <a16:creationId xmlns:a16="http://schemas.microsoft.com/office/drawing/2014/main" id="{BBFC8E10-2977-D784-F607-531C5267A69F}"/>
                </a:ext>
              </a:extLst>
            </p:cNvPr>
            <p:cNvSpPr/>
            <p:nvPr/>
          </p:nvSpPr>
          <p:spPr>
            <a:xfrm>
              <a:off x="6222150" y="2326050"/>
              <a:ext cx="575" cy="700"/>
            </a:xfrm>
            <a:custGeom>
              <a:avLst/>
              <a:gdLst/>
              <a:ahLst/>
              <a:cxnLst/>
              <a:rect l="l" t="t" r="r" b="b"/>
              <a:pathLst>
                <a:path w="23" h="28" extrusionOk="0">
                  <a:moveTo>
                    <a:pt x="21" y="1"/>
                  </a:moveTo>
                  <a:cubicBezTo>
                    <a:pt x="20" y="1"/>
                    <a:pt x="15" y="6"/>
                    <a:pt x="2" y="23"/>
                  </a:cubicBezTo>
                  <a:cubicBezTo>
                    <a:pt x="1" y="26"/>
                    <a:pt x="0" y="27"/>
                    <a:pt x="1" y="27"/>
                  </a:cubicBezTo>
                  <a:cubicBezTo>
                    <a:pt x="3" y="27"/>
                    <a:pt x="22" y="1"/>
                    <a:pt x="21"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869" name="Google Shape;5388;p60">
              <a:extLst>
                <a:ext uri="{FF2B5EF4-FFF2-40B4-BE49-F238E27FC236}">
                  <a16:creationId xmlns:a16="http://schemas.microsoft.com/office/drawing/2014/main" id="{5BDCD386-2823-AD10-6682-F4C40FD728ED}"/>
                </a:ext>
              </a:extLst>
            </p:cNvPr>
            <p:cNvSpPr/>
            <p:nvPr/>
          </p:nvSpPr>
          <p:spPr>
            <a:xfrm>
              <a:off x="6220550" y="2325650"/>
              <a:ext cx="1075" cy="375"/>
            </a:xfrm>
            <a:custGeom>
              <a:avLst/>
              <a:gdLst/>
              <a:ahLst/>
              <a:cxnLst/>
              <a:rect l="l" t="t" r="r" b="b"/>
              <a:pathLst>
                <a:path w="43" h="15" extrusionOk="0">
                  <a:moveTo>
                    <a:pt x="16" y="0"/>
                  </a:moveTo>
                  <a:cubicBezTo>
                    <a:pt x="7" y="0"/>
                    <a:pt x="1" y="3"/>
                    <a:pt x="7" y="15"/>
                  </a:cubicBezTo>
                  <a:cubicBezTo>
                    <a:pt x="13" y="9"/>
                    <a:pt x="22" y="9"/>
                    <a:pt x="29" y="9"/>
                  </a:cubicBezTo>
                  <a:cubicBezTo>
                    <a:pt x="36" y="9"/>
                    <a:pt x="42" y="9"/>
                    <a:pt x="42" y="3"/>
                  </a:cubicBezTo>
                  <a:cubicBezTo>
                    <a:pt x="36" y="3"/>
                    <a:pt x="25" y="0"/>
                    <a:pt x="16"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870" name="Google Shape;5389;p60">
              <a:extLst>
                <a:ext uri="{FF2B5EF4-FFF2-40B4-BE49-F238E27FC236}">
                  <a16:creationId xmlns:a16="http://schemas.microsoft.com/office/drawing/2014/main" id="{F2DF17C6-D02A-3731-FC21-B295F8CA1639}"/>
                </a:ext>
              </a:extLst>
            </p:cNvPr>
            <p:cNvSpPr/>
            <p:nvPr/>
          </p:nvSpPr>
          <p:spPr>
            <a:xfrm>
              <a:off x="6220400" y="2319500"/>
              <a:ext cx="1550" cy="575"/>
            </a:xfrm>
            <a:custGeom>
              <a:avLst/>
              <a:gdLst/>
              <a:ahLst/>
              <a:cxnLst/>
              <a:rect l="l" t="t" r="r" b="b"/>
              <a:pathLst>
                <a:path w="62" h="23" extrusionOk="0">
                  <a:moveTo>
                    <a:pt x="59" y="0"/>
                  </a:moveTo>
                  <a:cubicBezTo>
                    <a:pt x="57" y="0"/>
                    <a:pt x="38" y="7"/>
                    <a:pt x="1" y="23"/>
                  </a:cubicBezTo>
                  <a:cubicBezTo>
                    <a:pt x="40" y="10"/>
                    <a:pt x="61" y="0"/>
                    <a:pt x="59"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871" name="Google Shape;5390;p60">
              <a:extLst>
                <a:ext uri="{FF2B5EF4-FFF2-40B4-BE49-F238E27FC236}">
                  <a16:creationId xmlns:a16="http://schemas.microsoft.com/office/drawing/2014/main" id="{CF429D17-01C6-DEEF-E598-1D0C743CD31B}"/>
                </a:ext>
              </a:extLst>
            </p:cNvPr>
            <p:cNvSpPr/>
            <p:nvPr/>
          </p:nvSpPr>
          <p:spPr>
            <a:xfrm>
              <a:off x="6215350" y="2317600"/>
              <a:ext cx="300" cy="400"/>
            </a:xfrm>
            <a:custGeom>
              <a:avLst/>
              <a:gdLst/>
              <a:ahLst/>
              <a:cxnLst/>
              <a:rect l="l" t="t" r="r" b="b"/>
              <a:pathLst>
                <a:path w="12" h="16" extrusionOk="0">
                  <a:moveTo>
                    <a:pt x="9" y="1"/>
                  </a:moveTo>
                  <a:cubicBezTo>
                    <a:pt x="9" y="1"/>
                    <a:pt x="6" y="4"/>
                    <a:pt x="0" y="4"/>
                  </a:cubicBezTo>
                  <a:cubicBezTo>
                    <a:pt x="3" y="4"/>
                    <a:pt x="6" y="4"/>
                    <a:pt x="7" y="4"/>
                  </a:cubicBezTo>
                  <a:lnTo>
                    <a:pt x="7" y="4"/>
                  </a:lnTo>
                  <a:cubicBezTo>
                    <a:pt x="9" y="1"/>
                    <a:pt x="9" y="1"/>
                    <a:pt x="9" y="1"/>
                  </a:cubicBezTo>
                  <a:close/>
                  <a:moveTo>
                    <a:pt x="7" y="4"/>
                  </a:moveTo>
                  <a:cubicBezTo>
                    <a:pt x="6" y="6"/>
                    <a:pt x="3" y="10"/>
                    <a:pt x="0" y="15"/>
                  </a:cubicBezTo>
                  <a:cubicBezTo>
                    <a:pt x="9" y="6"/>
                    <a:pt x="12" y="4"/>
                    <a:pt x="7" y="4"/>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872" name="Google Shape;5391;p60">
              <a:extLst>
                <a:ext uri="{FF2B5EF4-FFF2-40B4-BE49-F238E27FC236}">
                  <a16:creationId xmlns:a16="http://schemas.microsoft.com/office/drawing/2014/main" id="{C3F1F07D-2C67-13EC-F26F-08C20D15CD7C}"/>
                </a:ext>
              </a:extLst>
            </p:cNvPr>
            <p:cNvSpPr/>
            <p:nvPr/>
          </p:nvSpPr>
          <p:spPr>
            <a:xfrm>
              <a:off x="6199575" y="2264400"/>
              <a:ext cx="925" cy="925"/>
            </a:xfrm>
            <a:custGeom>
              <a:avLst/>
              <a:gdLst/>
              <a:ahLst/>
              <a:cxnLst/>
              <a:rect l="l" t="t" r="r" b="b"/>
              <a:pathLst>
                <a:path w="37" h="37" extrusionOk="0">
                  <a:moveTo>
                    <a:pt x="36" y="0"/>
                  </a:moveTo>
                  <a:cubicBezTo>
                    <a:pt x="0" y="36"/>
                    <a:pt x="24" y="12"/>
                    <a:pt x="36"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873" name="Google Shape;5392;p60">
              <a:extLst>
                <a:ext uri="{FF2B5EF4-FFF2-40B4-BE49-F238E27FC236}">
                  <a16:creationId xmlns:a16="http://schemas.microsoft.com/office/drawing/2014/main" id="{7868930E-E140-839D-63CE-D5793BCAEEA5}"/>
                </a:ext>
              </a:extLst>
            </p:cNvPr>
            <p:cNvSpPr/>
            <p:nvPr/>
          </p:nvSpPr>
          <p:spPr>
            <a:xfrm>
              <a:off x="6198675" y="2264400"/>
              <a:ext cx="1225" cy="625"/>
            </a:xfrm>
            <a:custGeom>
              <a:avLst/>
              <a:gdLst/>
              <a:ahLst/>
              <a:cxnLst/>
              <a:rect l="l" t="t" r="r" b="b"/>
              <a:pathLst>
                <a:path w="49" h="25" extrusionOk="0">
                  <a:moveTo>
                    <a:pt x="48" y="0"/>
                  </a:moveTo>
                  <a:cubicBezTo>
                    <a:pt x="1" y="24"/>
                    <a:pt x="1" y="24"/>
                    <a:pt x="48"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874" name="Google Shape;5393;p60">
              <a:extLst>
                <a:ext uri="{FF2B5EF4-FFF2-40B4-BE49-F238E27FC236}">
                  <a16:creationId xmlns:a16="http://schemas.microsoft.com/office/drawing/2014/main" id="{6DC94910-B5A7-8CA2-7BC3-CA03A45C0E44}"/>
                </a:ext>
              </a:extLst>
            </p:cNvPr>
            <p:cNvSpPr/>
            <p:nvPr/>
          </p:nvSpPr>
          <p:spPr>
            <a:xfrm>
              <a:off x="6205525" y="2302500"/>
              <a:ext cx="1225" cy="1500"/>
            </a:xfrm>
            <a:custGeom>
              <a:avLst/>
              <a:gdLst/>
              <a:ahLst/>
              <a:cxnLst/>
              <a:rect l="l" t="t" r="r" b="b"/>
              <a:pathLst>
                <a:path w="49" h="60" extrusionOk="0">
                  <a:moveTo>
                    <a:pt x="48" y="0"/>
                  </a:moveTo>
                  <a:cubicBezTo>
                    <a:pt x="1" y="60"/>
                    <a:pt x="48" y="0"/>
                    <a:pt x="48"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875" name="Google Shape;5394;p60">
              <a:extLst>
                <a:ext uri="{FF2B5EF4-FFF2-40B4-BE49-F238E27FC236}">
                  <a16:creationId xmlns:a16="http://schemas.microsoft.com/office/drawing/2014/main" id="{BCA28676-E2CB-212C-A769-A6EDDB3ACDF8}"/>
                </a:ext>
              </a:extLst>
            </p:cNvPr>
            <p:cNvSpPr/>
            <p:nvPr/>
          </p:nvSpPr>
          <p:spPr>
            <a:xfrm>
              <a:off x="6205225" y="2298875"/>
              <a:ext cx="850" cy="375"/>
            </a:xfrm>
            <a:custGeom>
              <a:avLst/>
              <a:gdLst/>
              <a:ahLst/>
              <a:cxnLst/>
              <a:rect l="l" t="t" r="r" b="b"/>
              <a:pathLst>
                <a:path w="34" h="15" extrusionOk="0">
                  <a:moveTo>
                    <a:pt x="32" y="1"/>
                  </a:moveTo>
                  <a:cubicBezTo>
                    <a:pt x="30" y="1"/>
                    <a:pt x="21" y="4"/>
                    <a:pt x="1" y="14"/>
                  </a:cubicBezTo>
                  <a:cubicBezTo>
                    <a:pt x="21" y="8"/>
                    <a:pt x="34" y="1"/>
                    <a:pt x="32"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876" name="Google Shape;5395;p60">
              <a:extLst>
                <a:ext uri="{FF2B5EF4-FFF2-40B4-BE49-F238E27FC236}">
                  <a16:creationId xmlns:a16="http://schemas.microsoft.com/office/drawing/2014/main" id="{3AFAFDFA-82B6-603B-8722-B8D6A514FFC5}"/>
                </a:ext>
              </a:extLst>
            </p:cNvPr>
            <p:cNvSpPr/>
            <p:nvPr/>
          </p:nvSpPr>
          <p:spPr>
            <a:xfrm>
              <a:off x="6202850" y="2296625"/>
              <a:ext cx="700" cy="550"/>
            </a:xfrm>
            <a:custGeom>
              <a:avLst/>
              <a:gdLst/>
              <a:ahLst/>
              <a:cxnLst/>
              <a:rect l="l" t="t" r="r" b="b"/>
              <a:pathLst>
                <a:path w="28" h="22" extrusionOk="0">
                  <a:moveTo>
                    <a:pt x="21" y="1"/>
                  </a:moveTo>
                  <a:cubicBezTo>
                    <a:pt x="18" y="1"/>
                    <a:pt x="12" y="3"/>
                    <a:pt x="0" y="9"/>
                  </a:cubicBezTo>
                  <a:cubicBezTo>
                    <a:pt x="0" y="20"/>
                    <a:pt x="10" y="21"/>
                    <a:pt x="12" y="21"/>
                  </a:cubicBezTo>
                  <a:lnTo>
                    <a:pt x="12" y="21"/>
                  </a:lnTo>
                  <a:cubicBezTo>
                    <a:pt x="4" y="20"/>
                    <a:pt x="28" y="1"/>
                    <a:pt x="21" y="1"/>
                  </a:cubicBezTo>
                  <a:close/>
                  <a:moveTo>
                    <a:pt x="12" y="21"/>
                  </a:moveTo>
                  <a:cubicBezTo>
                    <a:pt x="12" y="21"/>
                    <a:pt x="12" y="21"/>
                    <a:pt x="12" y="21"/>
                  </a:cubicBezTo>
                  <a:cubicBezTo>
                    <a:pt x="12" y="21"/>
                    <a:pt x="12" y="21"/>
                    <a:pt x="12" y="2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877" name="Google Shape;5396;p60">
              <a:extLst>
                <a:ext uri="{FF2B5EF4-FFF2-40B4-BE49-F238E27FC236}">
                  <a16:creationId xmlns:a16="http://schemas.microsoft.com/office/drawing/2014/main" id="{87C1723B-67F9-2C37-D000-04AAD0AED086}"/>
                </a:ext>
              </a:extLst>
            </p:cNvPr>
            <p:cNvSpPr/>
            <p:nvPr/>
          </p:nvSpPr>
          <p:spPr>
            <a:xfrm>
              <a:off x="6446925" y="2570375"/>
              <a:ext cx="325" cy="925"/>
            </a:xfrm>
            <a:custGeom>
              <a:avLst/>
              <a:gdLst/>
              <a:ahLst/>
              <a:cxnLst/>
              <a:rect l="l" t="t" r="r" b="b"/>
              <a:pathLst>
                <a:path w="13" h="37" extrusionOk="0">
                  <a:moveTo>
                    <a:pt x="0" y="37"/>
                  </a:moveTo>
                  <a:cubicBezTo>
                    <a:pt x="0" y="37"/>
                    <a:pt x="12" y="1"/>
                    <a:pt x="12" y="13"/>
                  </a:cubicBezTo>
                  <a:cubicBezTo>
                    <a:pt x="12" y="1"/>
                    <a:pt x="0" y="37"/>
                    <a:pt x="0" y="37"/>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878" name="Google Shape;5397;p60">
              <a:extLst>
                <a:ext uri="{FF2B5EF4-FFF2-40B4-BE49-F238E27FC236}">
                  <a16:creationId xmlns:a16="http://schemas.microsoft.com/office/drawing/2014/main" id="{CD15DB4B-BBC9-CE0D-401C-9D81BEFBB06B}"/>
                </a:ext>
              </a:extLst>
            </p:cNvPr>
            <p:cNvSpPr/>
            <p:nvPr/>
          </p:nvSpPr>
          <p:spPr>
            <a:xfrm>
              <a:off x="6449000" y="2569200"/>
              <a:ext cx="325" cy="625"/>
            </a:xfrm>
            <a:custGeom>
              <a:avLst/>
              <a:gdLst/>
              <a:ahLst/>
              <a:cxnLst/>
              <a:rect l="l" t="t" r="r" b="b"/>
              <a:pathLst>
                <a:path w="13" h="25" extrusionOk="0">
                  <a:moveTo>
                    <a:pt x="13" y="0"/>
                  </a:moveTo>
                  <a:cubicBezTo>
                    <a:pt x="13" y="0"/>
                    <a:pt x="1" y="12"/>
                    <a:pt x="1" y="24"/>
                  </a:cubicBezTo>
                  <a:cubicBezTo>
                    <a:pt x="13" y="1"/>
                    <a:pt x="13" y="0"/>
                    <a:pt x="13"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879" name="Google Shape;5398;p60">
              <a:extLst>
                <a:ext uri="{FF2B5EF4-FFF2-40B4-BE49-F238E27FC236}">
                  <a16:creationId xmlns:a16="http://schemas.microsoft.com/office/drawing/2014/main" id="{0B4853C0-6462-7319-A97A-F9F1DABCC649}"/>
                </a:ext>
              </a:extLst>
            </p:cNvPr>
            <p:cNvSpPr/>
            <p:nvPr/>
          </p:nvSpPr>
          <p:spPr>
            <a:xfrm>
              <a:off x="6449300" y="2568975"/>
              <a:ext cx="175" cy="250"/>
            </a:xfrm>
            <a:custGeom>
              <a:avLst/>
              <a:gdLst/>
              <a:ahLst/>
              <a:cxnLst/>
              <a:rect l="l" t="t" r="r" b="b"/>
              <a:pathLst>
                <a:path w="7" h="10" extrusionOk="0">
                  <a:moveTo>
                    <a:pt x="5" y="0"/>
                  </a:moveTo>
                  <a:cubicBezTo>
                    <a:pt x="4" y="0"/>
                    <a:pt x="1" y="3"/>
                    <a:pt x="1" y="9"/>
                  </a:cubicBezTo>
                  <a:cubicBezTo>
                    <a:pt x="7" y="3"/>
                    <a:pt x="7" y="0"/>
                    <a:pt x="5"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880" name="Google Shape;5399;p60">
              <a:extLst>
                <a:ext uri="{FF2B5EF4-FFF2-40B4-BE49-F238E27FC236}">
                  <a16:creationId xmlns:a16="http://schemas.microsoft.com/office/drawing/2014/main" id="{885D5484-8227-9063-4FC1-C4FECFBD0F55}"/>
                </a:ext>
              </a:extLst>
            </p:cNvPr>
            <p:cNvSpPr/>
            <p:nvPr/>
          </p:nvSpPr>
          <p:spPr>
            <a:xfrm>
              <a:off x="6450500" y="2569200"/>
              <a:ext cx="150" cy="625"/>
            </a:xfrm>
            <a:custGeom>
              <a:avLst/>
              <a:gdLst/>
              <a:ahLst/>
              <a:cxnLst/>
              <a:rect l="l" t="t" r="r" b="b"/>
              <a:pathLst>
                <a:path w="6" h="25" extrusionOk="0">
                  <a:moveTo>
                    <a:pt x="6" y="0"/>
                  </a:moveTo>
                  <a:cubicBezTo>
                    <a:pt x="5" y="0"/>
                    <a:pt x="0" y="17"/>
                    <a:pt x="0" y="24"/>
                  </a:cubicBezTo>
                  <a:cubicBezTo>
                    <a:pt x="5" y="6"/>
                    <a:pt x="6" y="0"/>
                    <a:pt x="6"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881" name="Google Shape;5400;p60">
              <a:extLst>
                <a:ext uri="{FF2B5EF4-FFF2-40B4-BE49-F238E27FC236}">
                  <a16:creationId xmlns:a16="http://schemas.microsoft.com/office/drawing/2014/main" id="{1405B940-9B3D-FF27-7E8E-E23A4B0ED4CF}"/>
                </a:ext>
              </a:extLst>
            </p:cNvPr>
            <p:cNvSpPr/>
            <p:nvPr/>
          </p:nvSpPr>
          <p:spPr>
            <a:xfrm>
              <a:off x="6450200" y="2568600"/>
              <a:ext cx="325" cy="1225"/>
            </a:xfrm>
            <a:custGeom>
              <a:avLst/>
              <a:gdLst/>
              <a:ahLst/>
              <a:cxnLst/>
              <a:rect l="l" t="t" r="r" b="b"/>
              <a:pathLst>
                <a:path w="13" h="49" extrusionOk="0">
                  <a:moveTo>
                    <a:pt x="12" y="48"/>
                  </a:moveTo>
                  <a:cubicBezTo>
                    <a:pt x="12" y="48"/>
                    <a:pt x="0" y="1"/>
                    <a:pt x="12" y="48"/>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882" name="Google Shape;5401;p60">
              <a:extLst>
                <a:ext uri="{FF2B5EF4-FFF2-40B4-BE49-F238E27FC236}">
                  <a16:creationId xmlns:a16="http://schemas.microsoft.com/office/drawing/2014/main" id="{55CFDA40-AE68-4DD5-A34A-7F8563358DF2}"/>
                </a:ext>
              </a:extLst>
            </p:cNvPr>
            <p:cNvSpPr/>
            <p:nvPr/>
          </p:nvSpPr>
          <p:spPr>
            <a:xfrm>
              <a:off x="6450300" y="2572475"/>
              <a:ext cx="225" cy="275"/>
            </a:xfrm>
            <a:custGeom>
              <a:avLst/>
              <a:gdLst/>
              <a:ahLst/>
              <a:cxnLst/>
              <a:rect l="l" t="t" r="r" b="b"/>
              <a:pathLst>
                <a:path w="9" h="11" extrusionOk="0">
                  <a:moveTo>
                    <a:pt x="8" y="0"/>
                  </a:moveTo>
                  <a:cubicBezTo>
                    <a:pt x="0" y="0"/>
                    <a:pt x="3" y="11"/>
                    <a:pt x="6" y="11"/>
                  </a:cubicBezTo>
                  <a:cubicBezTo>
                    <a:pt x="7" y="11"/>
                    <a:pt x="8" y="8"/>
                    <a:pt x="8"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883" name="Google Shape;5402;p60">
              <a:extLst>
                <a:ext uri="{FF2B5EF4-FFF2-40B4-BE49-F238E27FC236}">
                  <a16:creationId xmlns:a16="http://schemas.microsoft.com/office/drawing/2014/main" id="{F455012F-3997-3F67-E784-E9CD0751CBDD}"/>
                </a:ext>
              </a:extLst>
            </p:cNvPr>
            <p:cNvSpPr/>
            <p:nvPr/>
          </p:nvSpPr>
          <p:spPr>
            <a:xfrm>
              <a:off x="6450800" y="2572925"/>
              <a:ext cx="525" cy="750"/>
            </a:xfrm>
            <a:custGeom>
              <a:avLst/>
              <a:gdLst/>
              <a:ahLst/>
              <a:cxnLst/>
              <a:rect l="l" t="t" r="r" b="b"/>
              <a:pathLst>
                <a:path w="21" h="30" extrusionOk="0">
                  <a:moveTo>
                    <a:pt x="19" y="1"/>
                  </a:moveTo>
                  <a:lnTo>
                    <a:pt x="19" y="1"/>
                  </a:lnTo>
                  <a:cubicBezTo>
                    <a:pt x="18" y="1"/>
                    <a:pt x="13" y="8"/>
                    <a:pt x="0" y="30"/>
                  </a:cubicBezTo>
                  <a:cubicBezTo>
                    <a:pt x="8" y="22"/>
                    <a:pt x="20" y="1"/>
                    <a:pt x="19"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884" name="Google Shape;5403;p60">
              <a:extLst>
                <a:ext uri="{FF2B5EF4-FFF2-40B4-BE49-F238E27FC236}">
                  <a16:creationId xmlns:a16="http://schemas.microsoft.com/office/drawing/2014/main" id="{4855CAC3-B531-1104-8A90-CF6C9E1A4EA8}"/>
                </a:ext>
              </a:extLst>
            </p:cNvPr>
            <p:cNvSpPr/>
            <p:nvPr/>
          </p:nvSpPr>
          <p:spPr>
            <a:xfrm>
              <a:off x="6451400" y="2571575"/>
              <a:ext cx="300" cy="325"/>
            </a:xfrm>
            <a:custGeom>
              <a:avLst/>
              <a:gdLst/>
              <a:ahLst/>
              <a:cxnLst/>
              <a:rect l="l" t="t" r="r" b="b"/>
              <a:pathLst>
                <a:path w="12" h="13" extrusionOk="0">
                  <a:moveTo>
                    <a:pt x="12" y="1"/>
                  </a:moveTo>
                  <a:lnTo>
                    <a:pt x="0" y="12"/>
                  </a:lnTo>
                  <a:cubicBezTo>
                    <a:pt x="0" y="12"/>
                    <a:pt x="0" y="12"/>
                    <a:pt x="12"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885" name="Google Shape;5404;p60">
              <a:extLst>
                <a:ext uri="{FF2B5EF4-FFF2-40B4-BE49-F238E27FC236}">
                  <a16:creationId xmlns:a16="http://schemas.microsoft.com/office/drawing/2014/main" id="{C074A07E-59C6-CC82-4689-D1346924692E}"/>
                </a:ext>
              </a:extLst>
            </p:cNvPr>
            <p:cNvSpPr/>
            <p:nvPr/>
          </p:nvSpPr>
          <p:spPr>
            <a:xfrm>
              <a:off x="6451325" y="2571525"/>
              <a:ext cx="350" cy="725"/>
            </a:xfrm>
            <a:custGeom>
              <a:avLst/>
              <a:gdLst/>
              <a:ahLst/>
              <a:cxnLst/>
              <a:rect l="l" t="t" r="r" b="b"/>
              <a:pathLst>
                <a:path w="14" h="29" extrusionOk="0">
                  <a:moveTo>
                    <a:pt x="11" y="1"/>
                  </a:moveTo>
                  <a:lnTo>
                    <a:pt x="11" y="1"/>
                  </a:lnTo>
                  <a:cubicBezTo>
                    <a:pt x="10" y="1"/>
                    <a:pt x="8" y="4"/>
                    <a:pt x="3" y="14"/>
                  </a:cubicBezTo>
                  <a:cubicBezTo>
                    <a:pt x="1" y="25"/>
                    <a:pt x="0" y="28"/>
                    <a:pt x="1" y="28"/>
                  </a:cubicBezTo>
                  <a:cubicBezTo>
                    <a:pt x="3" y="28"/>
                    <a:pt x="13" y="1"/>
                    <a:pt x="11"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886" name="Google Shape;5405;p60">
              <a:extLst>
                <a:ext uri="{FF2B5EF4-FFF2-40B4-BE49-F238E27FC236}">
                  <a16:creationId xmlns:a16="http://schemas.microsoft.com/office/drawing/2014/main" id="{9F5DC195-6FBE-3671-0770-D4D78ED2F606}"/>
                </a:ext>
              </a:extLst>
            </p:cNvPr>
            <p:cNvSpPr/>
            <p:nvPr/>
          </p:nvSpPr>
          <p:spPr>
            <a:xfrm>
              <a:off x="6451400" y="2571525"/>
              <a:ext cx="150" cy="375"/>
            </a:xfrm>
            <a:custGeom>
              <a:avLst/>
              <a:gdLst/>
              <a:ahLst/>
              <a:cxnLst/>
              <a:rect l="l" t="t" r="r" b="b"/>
              <a:pathLst>
                <a:path w="6" h="15" extrusionOk="0">
                  <a:moveTo>
                    <a:pt x="5" y="1"/>
                  </a:moveTo>
                  <a:cubicBezTo>
                    <a:pt x="4" y="1"/>
                    <a:pt x="0" y="8"/>
                    <a:pt x="0" y="14"/>
                  </a:cubicBezTo>
                  <a:cubicBezTo>
                    <a:pt x="5" y="4"/>
                    <a:pt x="6" y="1"/>
                    <a:pt x="5"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887" name="Google Shape;5406;p60">
              <a:extLst>
                <a:ext uri="{FF2B5EF4-FFF2-40B4-BE49-F238E27FC236}">
                  <a16:creationId xmlns:a16="http://schemas.microsoft.com/office/drawing/2014/main" id="{9DE79BC1-1FD3-6CB1-FD48-1703FAF2819F}"/>
                </a:ext>
              </a:extLst>
            </p:cNvPr>
            <p:cNvSpPr/>
            <p:nvPr/>
          </p:nvSpPr>
          <p:spPr>
            <a:xfrm>
              <a:off x="6450800" y="2570975"/>
              <a:ext cx="625" cy="925"/>
            </a:xfrm>
            <a:custGeom>
              <a:avLst/>
              <a:gdLst/>
              <a:ahLst/>
              <a:cxnLst/>
              <a:rect l="l" t="t" r="r" b="b"/>
              <a:pathLst>
                <a:path w="25" h="37" extrusionOk="0">
                  <a:moveTo>
                    <a:pt x="24" y="1"/>
                  </a:moveTo>
                  <a:cubicBezTo>
                    <a:pt x="0" y="1"/>
                    <a:pt x="0" y="36"/>
                    <a:pt x="12" y="36"/>
                  </a:cubicBezTo>
                  <a:cubicBezTo>
                    <a:pt x="12" y="25"/>
                    <a:pt x="12" y="13"/>
                    <a:pt x="24"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888" name="Google Shape;5407;p60">
              <a:extLst>
                <a:ext uri="{FF2B5EF4-FFF2-40B4-BE49-F238E27FC236}">
                  <a16:creationId xmlns:a16="http://schemas.microsoft.com/office/drawing/2014/main" id="{B9F2E4CB-2CB2-5DBF-B3C0-27F449A926AC}"/>
                </a:ext>
              </a:extLst>
            </p:cNvPr>
            <p:cNvSpPr/>
            <p:nvPr/>
          </p:nvSpPr>
          <p:spPr>
            <a:xfrm>
              <a:off x="6450500" y="2567700"/>
              <a:ext cx="625" cy="925"/>
            </a:xfrm>
            <a:custGeom>
              <a:avLst/>
              <a:gdLst/>
              <a:ahLst/>
              <a:cxnLst/>
              <a:rect l="l" t="t" r="r" b="b"/>
              <a:pathLst>
                <a:path w="25" h="37" extrusionOk="0">
                  <a:moveTo>
                    <a:pt x="24" y="37"/>
                  </a:moveTo>
                  <a:cubicBezTo>
                    <a:pt x="0" y="1"/>
                    <a:pt x="24" y="37"/>
                    <a:pt x="24" y="37"/>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889" name="Google Shape;5408;p60">
              <a:extLst>
                <a:ext uri="{FF2B5EF4-FFF2-40B4-BE49-F238E27FC236}">
                  <a16:creationId xmlns:a16="http://schemas.microsoft.com/office/drawing/2014/main" id="{48671BD6-EDA7-B849-535D-46D808C80CDF}"/>
                </a:ext>
              </a:extLst>
            </p:cNvPr>
            <p:cNvSpPr/>
            <p:nvPr/>
          </p:nvSpPr>
          <p:spPr>
            <a:xfrm>
              <a:off x="6452275" y="2572575"/>
              <a:ext cx="400" cy="1100"/>
            </a:xfrm>
            <a:custGeom>
              <a:avLst/>
              <a:gdLst/>
              <a:ahLst/>
              <a:cxnLst/>
              <a:rect l="l" t="t" r="r" b="b"/>
              <a:pathLst>
                <a:path w="16" h="44" extrusionOk="0">
                  <a:moveTo>
                    <a:pt x="14" y="1"/>
                  </a:moveTo>
                  <a:lnTo>
                    <a:pt x="14" y="1"/>
                  </a:lnTo>
                  <a:cubicBezTo>
                    <a:pt x="14" y="1"/>
                    <a:pt x="10" y="12"/>
                    <a:pt x="1" y="44"/>
                  </a:cubicBezTo>
                  <a:cubicBezTo>
                    <a:pt x="8" y="29"/>
                    <a:pt x="15" y="1"/>
                    <a:pt x="14"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890" name="Google Shape;5409;p60">
              <a:extLst>
                <a:ext uri="{FF2B5EF4-FFF2-40B4-BE49-F238E27FC236}">
                  <a16:creationId xmlns:a16="http://schemas.microsoft.com/office/drawing/2014/main" id="{595A773E-DB57-485D-7AFC-9ED0161836A7}"/>
                </a:ext>
              </a:extLst>
            </p:cNvPr>
            <p:cNvSpPr/>
            <p:nvPr/>
          </p:nvSpPr>
          <p:spPr>
            <a:xfrm>
              <a:off x="6452575" y="2572050"/>
              <a:ext cx="325" cy="450"/>
            </a:xfrm>
            <a:custGeom>
              <a:avLst/>
              <a:gdLst/>
              <a:ahLst/>
              <a:cxnLst/>
              <a:rect l="l" t="t" r="r" b="b"/>
              <a:pathLst>
                <a:path w="13" h="18" extrusionOk="0">
                  <a:moveTo>
                    <a:pt x="5" y="0"/>
                  </a:moveTo>
                  <a:cubicBezTo>
                    <a:pt x="1" y="0"/>
                    <a:pt x="1" y="9"/>
                    <a:pt x="1" y="17"/>
                  </a:cubicBezTo>
                  <a:lnTo>
                    <a:pt x="13" y="5"/>
                  </a:lnTo>
                  <a:cubicBezTo>
                    <a:pt x="9" y="2"/>
                    <a:pt x="7" y="0"/>
                    <a:pt x="5"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891" name="Google Shape;5410;p60">
              <a:extLst>
                <a:ext uri="{FF2B5EF4-FFF2-40B4-BE49-F238E27FC236}">
                  <a16:creationId xmlns:a16="http://schemas.microsoft.com/office/drawing/2014/main" id="{08A0F90F-4663-F4D7-B1A7-54CF6460BCB8}"/>
                </a:ext>
              </a:extLst>
            </p:cNvPr>
            <p:cNvSpPr/>
            <p:nvPr/>
          </p:nvSpPr>
          <p:spPr>
            <a:xfrm>
              <a:off x="6451400" y="2570100"/>
              <a:ext cx="900" cy="1200"/>
            </a:xfrm>
            <a:custGeom>
              <a:avLst/>
              <a:gdLst/>
              <a:ahLst/>
              <a:cxnLst/>
              <a:rect l="l" t="t" r="r" b="b"/>
              <a:pathLst>
                <a:path w="36" h="48" extrusionOk="0">
                  <a:moveTo>
                    <a:pt x="0" y="48"/>
                  </a:moveTo>
                  <a:cubicBezTo>
                    <a:pt x="36" y="0"/>
                    <a:pt x="36" y="0"/>
                    <a:pt x="0" y="48"/>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892" name="Google Shape;5411;p60">
              <a:extLst>
                <a:ext uri="{FF2B5EF4-FFF2-40B4-BE49-F238E27FC236}">
                  <a16:creationId xmlns:a16="http://schemas.microsoft.com/office/drawing/2014/main" id="{D6A58A9D-FEB0-AD6A-E52F-7EBDFF839D5F}"/>
                </a:ext>
              </a:extLst>
            </p:cNvPr>
            <p:cNvSpPr/>
            <p:nvPr/>
          </p:nvSpPr>
          <p:spPr>
            <a:xfrm>
              <a:off x="6452875" y="2573400"/>
              <a:ext cx="450" cy="875"/>
            </a:xfrm>
            <a:custGeom>
              <a:avLst/>
              <a:gdLst/>
              <a:ahLst/>
              <a:cxnLst/>
              <a:rect l="l" t="t" r="r" b="b"/>
              <a:pathLst>
                <a:path w="18" h="35" extrusionOk="0">
                  <a:moveTo>
                    <a:pt x="16" y="0"/>
                  </a:moveTo>
                  <a:cubicBezTo>
                    <a:pt x="15" y="0"/>
                    <a:pt x="1" y="27"/>
                    <a:pt x="1" y="35"/>
                  </a:cubicBezTo>
                  <a:cubicBezTo>
                    <a:pt x="14" y="9"/>
                    <a:pt x="17" y="0"/>
                    <a:pt x="16"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893" name="Google Shape;5412;p60">
              <a:extLst>
                <a:ext uri="{FF2B5EF4-FFF2-40B4-BE49-F238E27FC236}">
                  <a16:creationId xmlns:a16="http://schemas.microsoft.com/office/drawing/2014/main" id="{7F565935-61F3-585E-B564-7179DF34F62F}"/>
                </a:ext>
              </a:extLst>
            </p:cNvPr>
            <p:cNvSpPr/>
            <p:nvPr/>
          </p:nvSpPr>
          <p:spPr>
            <a:xfrm>
              <a:off x="6453325" y="2573950"/>
              <a:ext cx="475" cy="1075"/>
            </a:xfrm>
            <a:custGeom>
              <a:avLst/>
              <a:gdLst/>
              <a:ahLst/>
              <a:cxnLst/>
              <a:rect l="l" t="t" r="r" b="b"/>
              <a:pathLst>
                <a:path w="19" h="43" extrusionOk="0">
                  <a:moveTo>
                    <a:pt x="18" y="1"/>
                  </a:moveTo>
                  <a:cubicBezTo>
                    <a:pt x="3" y="31"/>
                    <a:pt x="1" y="42"/>
                    <a:pt x="3" y="42"/>
                  </a:cubicBezTo>
                  <a:cubicBezTo>
                    <a:pt x="6" y="42"/>
                    <a:pt x="18" y="21"/>
                    <a:pt x="18"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894" name="Google Shape;5413;p60">
              <a:extLst>
                <a:ext uri="{FF2B5EF4-FFF2-40B4-BE49-F238E27FC236}">
                  <a16:creationId xmlns:a16="http://schemas.microsoft.com/office/drawing/2014/main" id="{5FB718A4-DCF5-5BCE-6FD8-328D8FFB1F33}"/>
                </a:ext>
              </a:extLst>
            </p:cNvPr>
            <p:cNvSpPr/>
            <p:nvPr/>
          </p:nvSpPr>
          <p:spPr>
            <a:xfrm>
              <a:off x="6453175" y="2570975"/>
              <a:ext cx="325" cy="2125"/>
            </a:xfrm>
            <a:custGeom>
              <a:avLst/>
              <a:gdLst/>
              <a:ahLst/>
              <a:cxnLst/>
              <a:rect l="l" t="t" r="r" b="b"/>
              <a:pathLst>
                <a:path w="13" h="85" extrusionOk="0">
                  <a:moveTo>
                    <a:pt x="1" y="84"/>
                  </a:moveTo>
                  <a:cubicBezTo>
                    <a:pt x="12" y="1"/>
                    <a:pt x="1" y="84"/>
                    <a:pt x="1" y="84"/>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895" name="Google Shape;5414;p60">
              <a:extLst>
                <a:ext uri="{FF2B5EF4-FFF2-40B4-BE49-F238E27FC236}">
                  <a16:creationId xmlns:a16="http://schemas.microsoft.com/office/drawing/2014/main" id="{DB08F837-1513-38D1-E3B1-BF424F65C2AC}"/>
                </a:ext>
              </a:extLst>
            </p:cNvPr>
            <p:cNvSpPr/>
            <p:nvPr/>
          </p:nvSpPr>
          <p:spPr>
            <a:xfrm>
              <a:off x="6452575" y="2569800"/>
              <a:ext cx="625" cy="1500"/>
            </a:xfrm>
            <a:custGeom>
              <a:avLst/>
              <a:gdLst/>
              <a:ahLst/>
              <a:cxnLst/>
              <a:rect l="l" t="t" r="r" b="b"/>
              <a:pathLst>
                <a:path w="25" h="60" extrusionOk="0">
                  <a:moveTo>
                    <a:pt x="25" y="0"/>
                  </a:moveTo>
                  <a:cubicBezTo>
                    <a:pt x="17" y="8"/>
                    <a:pt x="14" y="20"/>
                    <a:pt x="10" y="33"/>
                  </a:cubicBezTo>
                  <a:lnTo>
                    <a:pt x="10" y="33"/>
                  </a:lnTo>
                  <a:cubicBezTo>
                    <a:pt x="17" y="23"/>
                    <a:pt x="25" y="14"/>
                    <a:pt x="25" y="0"/>
                  </a:cubicBezTo>
                  <a:close/>
                  <a:moveTo>
                    <a:pt x="10" y="33"/>
                  </a:moveTo>
                  <a:cubicBezTo>
                    <a:pt x="5" y="41"/>
                    <a:pt x="1" y="49"/>
                    <a:pt x="1" y="60"/>
                  </a:cubicBezTo>
                  <a:cubicBezTo>
                    <a:pt x="5" y="51"/>
                    <a:pt x="8" y="42"/>
                    <a:pt x="10" y="33"/>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896" name="Google Shape;5415;p60">
              <a:extLst>
                <a:ext uri="{FF2B5EF4-FFF2-40B4-BE49-F238E27FC236}">
                  <a16:creationId xmlns:a16="http://schemas.microsoft.com/office/drawing/2014/main" id="{EE3870DD-00F7-7B26-B70C-D907F052783F}"/>
                </a:ext>
              </a:extLst>
            </p:cNvPr>
            <p:cNvSpPr/>
            <p:nvPr/>
          </p:nvSpPr>
          <p:spPr>
            <a:xfrm>
              <a:off x="6452675" y="2571275"/>
              <a:ext cx="725" cy="300"/>
            </a:xfrm>
            <a:custGeom>
              <a:avLst/>
              <a:gdLst/>
              <a:ahLst/>
              <a:cxnLst/>
              <a:rect l="l" t="t" r="r" b="b"/>
              <a:pathLst>
                <a:path w="29" h="12" extrusionOk="0">
                  <a:moveTo>
                    <a:pt x="21" y="1"/>
                  </a:moveTo>
                  <a:lnTo>
                    <a:pt x="21" y="1"/>
                  </a:lnTo>
                  <a:cubicBezTo>
                    <a:pt x="5" y="9"/>
                    <a:pt x="1" y="11"/>
                    <a:pt x="2" y="11"/>
                  </a:cubicBezTo>
                  <a:cubicBezTo>
                    <a:pt x="5" y="11"/>
                    <a:pt x="28" y="1"/>
                    <a:pt x="21"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897" name="Google Shape;5416;p60">
              <a:extLst>
                <a:ext uri="{FF2B5EF4-FFF2-40B4-BE49-F238E27FC236}">
                  <a16:creationId xmlns:a16="http://schemas.microsoft.com/office/drawing/2014/main" id="{4B470759-744C-716B-1C32-E445F8184FB0}"/>
                </a:ext>
              </a:extLst>
            </p:cNvPr>
            <p:cNvSpPr/>
            <p:nvPr/>
          </p:nvSpPr>
          <p:spPr>
            <a:xfrm>
              <a:off x="6454075" y="2571575"/>
              <a:ext cx="900" cy="1225"/>
            </a:xfrm>
            <a:custGeom>
              <a:avLst/>
              <a:gdLst/>
              <a:ahLst/>
              <a:cxnLst/>
              <a:rect l="l" t="t" r="r" b="b"/>
              <a:pathLst>
                <a:path w="36" h="49" extrusionOk="0">
                  <a:moveTo>
                    <a:pt x="0" y="48"/>
                  </a:moveTo>
                  <a:cubicBezTo>
                    <a:pt x="36" y="1"/>
                    <a:pt x="0" y="48"/>
                    <a:pt x="0" y="48"/>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898" name="Google Shape;5417;p60">
              <a:extLst>
                <a:ext uri="{FF2B5EF4-FFF2-40B4-BE49-F238E27FC236}">
                  <a16:creationId xmlns:a16="http://schemas.microsoft.com/office/drawing/2014/main" id="{31F1DF16-1030-C827-F863-96B687C8A785}"/>
                </a:ext>
              </a:extLst>
            </p:cNvPr>
            <p:cNvSpPr/>
            <p:nvPr/>
          </p:nvSpPr>
          <p:spPr>
            <a:xfrm>
              <a:off x="6454075" y="2571875"/>
              <a:ext cx="625" cy="325"/>
            </a:xfrm>
            <a:custGeom>
              <a:avLst/>
              <a:gdLst/>
              <a:ahLst/>
              <a:cxnLst/>
              <a:rect l="l" t="t" r="r" b="b"/>
              <a:pathLst>
                <a:path w="25" h="13" extrusionOk="0">
                  <a:moveTo>
                    <a:pt x="0" y="12"/>
                  </a:moveTo>
                  <a:cubicBezTo>
                    <a:pt x="24" y="0"/>
                    <a:pt x="0" y="12"/>
                    <a:pt x="0" y="12"/>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899" name="Google Shape;5418;p60">
              <a:extLst>
                <a:ext uri="{FF2B5EF4-FFF2-40B4-BE49-F238E27FC236}">
                  <a16:creationId xmlns:a16="http://schemas.microsoft.com/office/drawing/2014/main" id="{AF8C3F3F-CDA5-3E04-D020-A74E75E08264}"/>
                </a:ext>
              </a:extLst>
            </p:cNvPr>
            <p:cNvSpPr/>
            <p:nvPr/>
          </p:nvSpPr>
          <p:spPr>
            <a:xfrm>
              <a:off x="6454675" y="2573075"/>
              <a:ext cx="300" cy="425"/>
            </a:xfrm>
            <a:custGeom>
              <a:avLst/>
              <a:gdLst/>
              <a:ahLst/>
              <a:cxnLst/>
              <a:rect l="l" t="t" r="r" b="b"/>
              <a:pathLst>
                <a:path w="12" h="17" extrusionOk="0">
                  <a:moveTo>
                    <a:pt x="0" y="0"/>
                  </a:moveTo>
                  <a:cubicBezTo>
                    <a:pt x="0" y="9"/>
                    <a:pt x="0" y="17"/>
                    <a:pt x="4" y="17"/>
                  </a:cubicBezTo>
                  <a:cubicBezTo>
                    <a:pt x="6" y="17"/>
                    <a:pt x="8" y="15"/>
                    <a:pt x="12" y="12"/>
                  </a:cubicBezTo>
                  <a:cubicBezTo>
                    <a:pt x="12" y="12"/>
                    <a:pt x="12" y="0"/>
                    <a:pt x="0"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900" name="Google Shape;5419;p60">
              <a:extLst>
                <a:ext uri="{FF2B5EF4-FFF2-40B4-BE49-F238E27FC236}">
                  <a16:creationId xmlns:a16="http://schemas.microsoft.com/office/drawing/2014/main" id="{6EA27F5B-5D38-F35C-DA44-6FF694AD26C7}"/>
                </a:ext>
              </a:extLst>
            </p:cNvPr>
            <p:cNvSpPr/>
            <p:nvPr/>
          </p:nvSpPr>
          <p:spPr>
            <a:xfrm>
              <a:off x="6453775" y="2572775"/>
              <a:ext cx="25" cy="25"/>
            </a:xfrm>
            <a:custGeom>
              <a:avLst/>
              <a:gdLst/>
              <a:ahLst/>
              <a:cxnLst/>
              <a:rect l="l" t="t" r="r" b="b"/>
              <a:pathLst>
                <a:path w="1" h="1" extrusionOk="0">
                  <a:moveTo>
                    <a:pt x="0" y="0"/>
                  </a:moveTo>
                  <a:lnTo>
                    <a:pt x="0" y="0"/>
                  </a:lnTo>
                  <a:cubicBezTo>
                    <a:pt x="0" y="0"/>
                    <a:pt x="0" y="0"/>
                    <a:pt x="0"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901" name="Google Shape;5420;p60">
              <a:extLst>
                <a:ext uri="{FF2B5EF4-FFF2-40B4-BE49-F238E27FC236}">
                  <a16:creationId xmlns:a16="http://schemas.microsoft.com/office/drawing/2014/main" id="{8F40BF8E-8B6C-5CF9-6F2A-A5BD71C62758}"/>
                </a:ext>
              </a:extLst>
            </p:cNvPr>
            <p:cNvSpPr/>
            <p:nvPr/>
          </p:nvSpPr>
          <p:spPr>
            <a:xfrm>
              <a:off x="6453775" y="2572300"/>
              <a:ext cx="300" cy="500"/>
            </a:xfrm>
            <a:custGeom>
              <a:avLst/>
              <a:gdLst/>
              <a:ahLst/>
              <a:cxnLst/>
              <a:rect l="l" t="t" r="r" b="b"/>
              <a:pathLst>
                <a:path w="12" h="20" extrusionOk="0">
                  <a:moveTo>
                    <a:pt x="11" y="0"/>
                  </a:moveTo>
                  <a:cubicBezTo>
                    <a:pt x="9" y="0"/>
                    <a:pt x="0" y="12"/>
                    <a:pt x="0" y="19"/>
                  </a:cubicBezTo>
                  <a:cubicBezTo>
                    <a:pt x="10" y="5"/>
                    <a:pt x="12" y="0"/>
                    <a:pt x="1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902" name="Google Shape;5421;p60">
              <a:extLst>
                <a:ext uri="{FF2B5EF4-FFF2-40B4-BE49-F238E27FC236}">
                  <a16:creationId xmlns:a16="http://schemas.microsoft.com/office/drawing/2014/main" id="{AA7382C8-D6CA-3ACB-876F-854E0402B89B}"/>
                </a:ext>
              </a:extLst>
            </p:cNvPr>
            <p:cNvSpPr/>
            <p:nvPr/>
          </p:nvSpPr>
          <p:spPr>
            <a:xfrm>
              <a:off x="6455850" y="2568300"/>
              <a:ext cx="1825" cy="4500"/>
            </a:xfrm>
            <a:custGeom>
              <a:avLst/>
              <a:gdLst/>
              <a:ahLst/>
              <a:cxnLst/>
              <a:rect l="l" t="t" r="r" b="b"/>
              <a:pathLst>
                <a:path w="73" h="180" extrusionOk="0">
                  <a:moveTo>
                    <a:pt x="72" y="1"/>
                  </a:moveTo>
                  <a:cubicBezTo>
                    <a:pt x="66" y="13"/>
                    <a:pt x="63" y="23"/>
                    <a:pt x="63" y="25"/>
                  </a:cubicBezTo>
                  <a:lnTo>
                    <a:pt x="63" y="25"/>
                  </a:lnTo>
                  <a:cubicBezTo>
                    <a:pt x="65" y="21"/>
                    <a:pt x="68" y="13"/>
                    <a:pt x="72" y="1"/>
                  </a:cubicBezTo>
                  <a:close/>
                  <a:moveTo>
                    <a:pt x="48" y="13"/>
                  </a:moveTo>
                  <a:cubicBezTo>
                    <a:pt x="24" y="72"/>
                    <a:pt x="13" y="120"/>
                    <a:pt x="1" y="179"/>
                  </a:cubicBezTo>
                  <a:cubicBezTo>
                    <a:pt x="10" y="161"/>
                    <a:pt x="19" y="80"/>
                    <a:pt x="28" y="80"/>
                  </a:cubicBezTo>
                  <a:cubicBezTo>
                    <a:pt x="31" y="80"/>
                    <a:pt x="34" y="88"/>
                    <a:pt x="36" y="108"/>
                  </a:cubicBezTo>
                  <a:cubicBezTo>
                    <a:pt x="48" y="72"/>
                    <a:pt x="60" y="48"/>
                    <a:pt x="72" y="13"/>
                  </a:cubicBezTo>
                  <a:lnTo>
                    <a:pt x="72" y="13"/>
                  </a:lnTo>
                  <a:cubicBezTo>
                    <a:pt x="68" y="22"/>
                    <a:pt x="65" y="25"/>
                    <a:pt x="64" y="25"/>
                  </a:cubicBezTo>
                  <a:cubicBezTo>
                    <a:pt x="63" y="25"/>
                    <a:pt x="63" y="25"/>
                    <a:pt x="63" y="25"/>
                  </a:cubicBezTo>
                  <a:lnTo>
                    <a:pt x="63" y="25"/>
                  </a:lnTo>
                  <a:cubicBezTo>
                    <a:pt x="62" y="28"/>
                    <a:pt x="61" y="29"/>
                    <a:pt x="59" y="29"/>
                  </a:cubicBezTo>
                  <a:cubicBezTo>
                    <a:pt x="57" y="29"/>
                    <a:pt x="54" y="23"/>
                    <a:pt x="48" y="13"/>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903" name="Google Shape;5422;p60">
              <a:extLst>
                <a:ext uri="{FF2B5EF4-FFF2-40B4-BE49-F238E27FC236}">
                  <a16:creationId xmlns:a16="http://schemas.microsoft.com/office/drawing/2014/main" id="{344014D7-99E6-9635-D4E9-E24677949BDC}"/>
                </a:ext>
              </a:extLst>
            </p:cNvPr>
            <p:cNvSpPr/>
            <p:nvPr/>
          </p:nvSpPr>
          <p:spPr>
            <a:xfrm>
              <a:off x="6455550" y="2572475"/>
              <a:ext cx="175" cy="1100"/>
            </a:xfrm>
            <a:custGeom>
              <a:avLst/>
              <a:gdLst/>
              <a:ahLst/>
              <a:cxnLst/>
              <a:rect l="l" t="t" r="r" b="b"/>
              <a:pathLst>
                <a:path w="7" h="44" extrusionOk="0">
                  <a:moveTo>
                    <a:pt x="1" y="0"/>
                  </a:moveTo>
                  <a:cubicBezTo>
                    <a:pt x="1" y="15"/>
                    <a:pt x="5" y="43"/>
                    <a:pt x="6" y="43"/>
                  </a:cubicBezTo>
                  <a:cubicBezTo>
                    <a:pt x="6" y="43"/>
                    <a:pt x="5" y="32"/>
                    <a:pt x="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904" name="Google Shape;5423;p60">
              <a:extLst>
                <a:ext uri="{FF2B5EF4-FFF2-40B4-BE49-F238E27FC236}">
                  <a16:creationId xmlns:a16="http://schemas.microsoft.com/office/drawing/2014/main" id="{D13520AF-8943-76F6-5244-B84E306FA070}"/>
                </a:ext>
              </a:extLst>
            </p:cNvPr>
            <p:cNvSpPr/>
            <p:nvPr/>
          </p:nvSpPr>
          <p:spPr>
            <a:xfrm>
              <a:off x="6454675" y="2570675"/>
              <a:ext cx="900" cy="2425"/>
            </a:xfrm>
            <a:custGeom>
              <a:avLst/>
              <a:gdLst/>
              <a:ahLst/>
              <a:cxnLst/>
              <a:rect l="l" t="t" r="r" b="b"/>
              <a:pathLst>
                <a:path w="36" h="97" extrusionOk="0">
                  <a:moveTo>
                    <a:pt x="36" y="1"/>
                  </a:moveTo>
                  <a:lnTo>
                    <a:pt x="36" y="1"/>
                  </a:lnTo>
                  <a:cubicBezTo>
                    <a:pt x="12" y="13"/>
                    <a:pt x="0" y="84"/>
                    <a:pt x="0" y="96"/>
                  </a:cubicBezTo>
                  <a:cubicBezTo>
                    <a:pt x="24" y="72"/>
                    <a:pt x="36" y="60"/>
                    <a:pt x="36"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905" name="Google Shape;5424;p60">
              <a:extLst>
                <a:ext uri="{FF2B5EF4-FFF2-40B4-BE49-F238E27FC236}">
                  <a16:creationId xmlns:a16="http://schemas.microsoft.com/office/drawing/2014/main" id="{4599A69C-668C-A1DB-34F2-793449F0AFE0}"/>
                </a:ext>
              </a:extLst>
            </p:cNvPr>
            <p:cNvSpPr/>
            <p:nvPr/>
          </p:nvSpPr>
          <p:spPr>
            <a:xfrm>
              <a:off x="6453200" y="2568125"/>
              <a:ext cx="675" cy="2275"/>
            </a:xfrm>
            <a:custGeom>
              <a:avLst/>
              <a:gdLst/>
              <a:ahLst/>
              <a:cxnLst/>
              <a:rect l="l" t="t" r="r" b="b"/>
              <a:pathLst>
                <a:path w="27" h="91" extrusionOk="0">
                  <a:moveTo>
                    <a:pt x="25" y="0"/>
                  </a:moveTo>
                  <a:cubicBezTo>
                    <a:pt x="24" y="0"/>
                    <a:pt x="23" y="5"/>
                    <a:pt x="21" y="10"/>
                  </a:cubicBezTo>
                  <a:lnTo>
                    <a:pt x="21" y="10"/>
                  </a:lnTo>
                  <a:cubicBezTo>
                    <a:pt x="0" y="43"/>
                    <a:pt x="11" y="45"/>
                    <a:pt x="11" y="91"/>
                  </a:cubicBezTo>
                  <a:cubicBezTo>
                    <a:pt x="24" y="20"/>
                    <a:pt x="26" y="0"/>
                    <a:pt x="25"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906" name="Google Shape;5425;p60">
              <a:extLst>
                <a:ext uri="{FF2B5EF4-FFF2-40B4-BE49-F238E27FC236}">
                  <a16:creationId xmlns:a16="http://schemas.microsoft.com/office/drawing/2014/main" id="{4749F63D-C633-B377-C984-8B9B0E00E403}"/>
                </a:ext>
              </a:extLst>
            </p:cNvPr>
            <p:cNvSpPr/>
            <p:nvPr/>
          </p:nvSpPr>
          <p:spPr>
            <a:xfrm>
              <a:off x="6454675" y="2569500"/>
              <a:ext cx="300" cy="1200"/>
            </a:xfrm>
            <a:custGeom>
              <a:avLst/>
              <a:gdLst/>
              <a:ahLst/>
              <a:cxnLst/>
              <a:rect l="l" t="t" r="r" b="b"/>
              <a:pathLst>
                <a:path w="12" h="48" extrusionOk="0">
                  <a:moveTo>
                    <a:pt x="12" y="0"/>
                  </a:moveTo>
                  <a:cubicBezTo>
                    <a:pt x="0" y="48"/>
                    <a:pt x="0" y="48"/>
                    <a:pt x="12"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907" name="Google Shape;5426;p60">
              <a:extLst>
                <a:ext uri="{FF2B5EF4-FFF2-40B4-BE49-F238E27FC236}">
                  <a16:creationId xmlns:a16="http://schemas.microsoft.com/office/drawing/2014/main" id="{9EC2F805-C290-A564-8810-F9BF95C4CEC8}"/>
                </a:ext>
              </a:extLst>
            </p:cNvPr>
            <p:cNvSpPr/>
            <p:nvPr/>
          </p:nvSpPr>
          <p:spPr>
            <a:xfrm>
              <a:off x="6455550" y="2573175"/>
              <a:ext cx="500" cy="800"/>
            </a:xfrm>
            <a:custGeom>
              <a:avLst/>
              <a:gdLst/>
              <a:ahLst/>
              <a:cxnLst/>
              <a:rect l="l" t="t" r="r" b="b"/>
              <a:pathLst>
                <a:path w="20" h="32" extrusionOk="0">
                  <a:moveTo>
                    <a:pt x="19" y="0"/>
                  </a:moveTo>
                  <a:cubicBezTo>
                    <a:pt x="18" y="0"/>
                    <a:pt x="12" y="10"/>
                    <a:pt x="1" y="32"/>
                  </a:cubicBezTo>
                  <a:cubicBezTo>
                    <a:pt x="14" y="13"/>
                    <a:pt x="19" y="0"/>
                    <a:pt x="19"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908" name="Google Shape;5427;p60">
              <a:extLst>
                <a:ext uri="{FF2B5EF4-FFF2-40B4-BE49-F238E27FC236}">
                  <a16:creationId xmlns:a16="http://schemas.microsoft.com/office/drawing/2014/main" id="{40A8C45C-78BA-318F-6FF5-F7B61745761F}"/>
                </a:ext>
              </a:extLst>
            </p:cNvPr>
            <p:cNvSpPr/>
            <p:nvPr/>
          </p:nvSpPr>
          <p:spPr>
            <a:xfrm>
              <a:off x="6456150" y="2573225"/>
              <a:ext cx="300" cy="750"/>
            </a:xfrm>
            <a:custGeom>
              <a:avLst/>
              <a:gdLst/>
              <a:ahLst/>
              <a:cxnLst/>
              <a:rect l="l" t="t" r="r" b="b"/>
              <a:pathLst>
                <a:path w="12" h="30" extrusionOk="0">
                  <a:moveTo>
                    <a:pt x="11" y="1"/>
                  </a:moveTo>
                  <a:cubicBezTo>
                    <a:pt x="10" y="1"/>
                    <a:pt x="1" y="22"/>
                    <a:pt x="1" y="30"/>
                  </a:cubicBezTo>
                  <a:cubicBezTo>
                    <a:pt x="9" y="8"/>
                    <a:pt x="12" y="1"/>
                    <a:pt x="11"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909" name="Google Shape;5428;p60">
              <a:extLst>
                <a:ext uri="{FF2B5EF4-FFF2-40B4-BE49-F238E27FC236}">
                  <a16:creationId xmlns:a16="http://schemas.microsoft.com/office/drawing/2014/main" id="{02EA930C-BD3E-CE81-57B5-653EB465FE24}"/>
                </a:ext>
              </a:extLst>
            </p:cNvPr>
            <p:cNvSpPr/>
            <p:nvPr/>
          </p:nvSpPr>
          <p:spPr>
            <a:xfrm>
              <a:off x="6476700" y="2573650"/>
              <a:ext cx="1800" cy="1825"/>
            </a:xfrm>
            <a:custGeom>
              <a:avLst/>
              <a:gdLst/>
              <a:ahLst/>
              <a:cxnLst/>
              <a:rect l="l" t="t" r="r" b="b"/>
              <a:pathLst>
                <a:path w="72" h="73" extrusionOk="0">
                  <a:moveTo>
                    <a:pt x="48" y="25"/>
                  </a:moveTo>
                  <a:cubicBezTo>
                    <a:pt x="0" y="72"/>
                    <a:pt x="72" y="1"/>
                    <a:pt x="48" y="25"/>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910" name="Google Shape;5429;p60">
              <a:extLst>
                <a:ext uri="{FF2B5EF4-FFF2-40B4-BE49-F238E27FC236}">
                  <a16:creationId xmlns:a16="http://schemas.microsoft.com/office/drawing/2014/main" id="{9FBB34E0-C17F-C12A-97D4-039085888352}"/>
                </a:ext>
              </a:extLst>
            </p:cNvPr>
            <p:cNvSpPr/>
            <p:nvPr/>
          </p:nvSpPr>
          <p:spPr>
            <a:xfrm>
              <a:off x="6497525" y="2577225"/>
              <a:ext cx="25" cy="325"/>
            </a:xfrm>
            <a:custGeom>
              <a:avLst/>
              <a:gdLst/>
              <a:ahLst/>
              <a:cxnLst/>
              <a:rect l="l" t="t" r="r" b="b"/>
              <a:pathLst>
                <a:path w="1" h="13" extrusionOk="0">
                  <a:moveTo>
                    <a:pt x="1" y="13"/>
                  </a:moveTo>
                  <a:lnTo>
                    <a:pt x="1" y="13"/>
                  </a:lnTo>
                  <a:cubicBezTo>
                    <a:pt x="1" y="1"/>
                    <a:pt x="1" y="1"/>
                    <a:pt x="1" y="13"/>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911" name="Google Shape;5430;p60">
              <a:extLst>
                <a:ext uri="{FF2B5EF4-FFF2-40B4-BE49-F238E27FC236}">
                  <a16:creationId xmlns:a16="http://schemas.microsoft.com/office/drawing/2014/main" id="{CD23DDB7-0944-90A8-B754-FA3B0B15FC8B}"/>
                </a:ext>
              </a:extLst>
            </p:cNvPr>
            <p:cNvSpPr/>
            <p:nvPr/>
          </p:nvSpPr>
          <p:spPr>
            <a:xfrm>
              <a:off x="6472825" y="2568900"/>
              <a:ext cx="900" cy="2700"/>
            </a:xfrm>
            <a:custGeom>
              <a:avLst/>
              <a:gdLst/>
              <a:ahLst/>
              <a:cxnLst/>
              <a:rect l="l" t="t" r="r" b="b"/>
              <a:pathLst>
                <a:path w="36" h="108" extrusionOk="0">
                  <a:moveTo>
                    <a:pt x="36" y="0"/>
                  </a:moveTo>
                  <a:cubicBezTo>
                    <a:pt x="24" y="36"/>
                    <a:pt x="0" y="60"/>
                    <a:pt x="0" y="108"/>
                  </a:cubicBezTo>
                  <a:cubicBezTo>
                    <a:pt x="12" y="72"/>
                    <a:pt x="24" y="36"/>
                    <a:pt x="36"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912" name="Google Shape;5431;p60">
              <a:extLst>
                <a:ext uri="{FF2B5EF4-FFF2-40B4-BE49-F238E27FC236}">
                  <a16:creationId xmlns:a16="http://schemas.microsoft.com/office/drawing/2014/main" id="{2BBEDEE6-5EB0-1E48-062E-08CDE69C09F9}"/>
                </a:ext>
              </a:extLst>
            </p:cNvPr>
            <p:cNvSpPr/>
            <p:nvPr/>
          </p:nvSpPr>
          <p:spPr>
            <a:xfrm>
              <a:off x="6509725" y="2579950"/>
              <a:ext cx="575" cy="875"/>
            </a:xfrm>
            <a:custGeom>
              <a:avLst/>
              <a:gdLst/>
              <a:ahLst/>
              <a:cxnLst/>
              <a:rect l="l" t="t" r="r" b="b"/>
              <a:pathLst>
                <a:path w="23" h="35" extrusionOk="0">
                  <a:moveTo>
                    <a:pt x="22" y="0"/>
                  </a:moveTo>
                  <a:lnTo>
                    <a:pt x="22" y="0"/>
                  </a:lnTo>
                  <a:cubicBezTo>
                    <a:pt x="20" y="0"/>
                    <a:pt x="1" y="27"/>
                    <a:pt x="1" y="35"/>
                  </a:cubicBezTo>
                  <a:cubicBezTo>
                    <a:pt x="18" y="9"/>
                    <a:pt x="23" y="0"/>
                    <a:pt x="22"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913" name="Google Shape;5432;p60">
              <a:extLst>
                <a:ext uri="{FF2B5EF4-FFF2-40B4-BE49-F238E27FC236}">
                  <a16:creationId xmlns:a16="http://schemas.microsoft.com/office/drawing/2014/main" id="{06300B2A-10BB-022C-4527-6126140FD266}"/>
                </a:ext>
              </a:extLst>
            </p:cNvPr>
            <p:cNvSpPr/>
            <p:nvPr/>
          </p:nvSpPr>
          <p:spPr>
            <a:xfrm>
              <a:off x="6496925" y="2583175"/>
              <a:ext cx="25" cy="325"/>
            </a:xfrm>
            <a:custGeom>
              <a:avLst/>
              <a:gdLst/>
              <a:ahLst/>
              <a:cxnLst/>
              <a:rect l="l" t="t" r="r" b="b"/>
              <a:pathLst>
                <a:path w="1" h="13" extrusionOk="0">
                  <a:moveTo>
                    <a:pt x="1" y="1"/>
                  </a:moveTo>
                  <a:lnTo>
                    <a:pt x="1" y="13"/>
                  </a:lnTo>
                  <a:cubicBezTo>
                    <a:pt x="1" y="13"/>
                    <a:pt x="1" y="13"/>
                    <a:pt x="1" y="13"/>
                  </a:cubicBezTo>
                  <a:cubicBezTo>
                    <a:pt x="1" y="1"/>
                    <a:pt x="1" y="1"/>
                    <a:pt x="1" y="1"/>
                  </a:cubicBezTo>
                  <a:cubicBezTo>
                    <a:pt x="1" y="1"/>
                    <a:pt x="1" y="1"/>
                    <a:pt x="1"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914" name="Google Shape;5433;p60">
              <a:extLst>
                <a:ext uri="{FF2B5EF4-FFF2-40B4-BE49-F238E27FC236}">
                  <a16:creationId xmlns:a16="http://schemas.microsoft.com/office/drawing/2014/main" id="{4DCE8081-908C-2666-7586-DFA1A3351C27}"/>
                </a:ext>
              </a:extLst>
            </p:cNvPr>
            <p:cNvSpPr/>
            <p:nvPr/>
          </p:nvSpPr>
          <p:spPr>
            <a:xfrm>
              <a:off x="6460325" y="2569200"/>
              <a:ext cx="1200" cy="1800"/>
            </a:xfrm>
            <a:custGeom>
              <a:avLst/>
              <a:gdLst/>
              <a:ahLst/>
              <a:cxnLst/>
              <a:rect l="l" t="t" r="r" b="b"/>
              <a:pathLst>
                <a:path w="48" h="72" extrusionOk="0">
                  <a:moveTo>
                    <a:pt x="0" y="0"/>
                  </a:moveTo>
                  <a:lnTo>
                    <a:pt x="0" y="0"/>
                  </a:lnTo>
                  <a:cubicBezTo>
                    <a:pt x="0" y="12"/>
                    <a:pt x="12" y="72"/>
                    <a:pt x="24" y="72"/>
                  </a:cubicBezTo>
                  <a:cubicBezTo>
                    <a:pt x="12" y="48"/>
                    <a:pt x="24" y="36"/>
                    <a:pt x="48" y="36"/>
                  </a:cubicBezTo>
                  <a:cubicBezTo>
                    <a:pt x="36" y="24"/>
                    <a:pt x="12" y="12"/>
                    <a:pt x="0"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915" name="Google Shape;5434;p60">
              <a:extLst>
                <a:ext uri="{FF2B5EF4-FFF2-40B4-BE49-F238E27FC236}">
                  <a16:creationId xmlns:a16="http://schemas.microsoft.com/office/drawing/2014/main" id="{4B1E8A9D-9A2D-B470-C939-B4BBCE29E9ED}"/>
                </a:ext>
              </a:extLst>
            </p:cNvPr>
            <p:cNvSpPr/>
            <p:nvPr/>
          </p:nvSpPr>
          <p:spPr>
            <a:xfrm>
              <a:off x="6460025" y="2568900"/>
              <a:ext cx="325" cy="325"/>
            </a:xfrm>
            <a:custGeom>
              <a:avLst/>
              <a:gdLst/>
              <a:ahLst/>
              <a:cxnLst/>
              <a:rect l="l" t="t" r="r" b="b"/>
              <a:pathLst>
                <a:path w="13" h="13" extrusionOk="0">
                  <a:moveTo>
                    <a:pt x="0" y="0"/>
                  </a:moveTo>
                  <a:cubicBezTo>
                    <a:pt x="12" y="12"/>
                    <a:pt x="12" y="12"/>
                    <a:pt x="12" y="12"/>
                  </a:cubicBezTo>
                  <a:cubicBezTo>
                    <a:pt x="12" y="0"/>
                    <a:pt x="12" y="0"/>
                    <a:pt x="0"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916" name="Google Shape;5435;p60">
              <a:extLst>
                <a:ext uri="{FF2B5EF4-FFF2-40B4-BE49-F238E27FC236}">
                  <a16:creationId xmlns:a16="http://schemas.microsoft.com/office/drawing/2014/main" id="{93716E89-8310-F97A-4838-F896BA1B0466}"/>
                </a:ext>
              </a:extLst>
            </p:cNvPr>
            <p:cNvSpPr/>
            <p:nvPr/>
          </p:nvSpPr>
          <p:spPr>
            <a:xfrm>
              <a:off x="6468650" y="2566525"/>
              <a:ext cx="1225" cy="2100"/>
            </a:xfrm>
            <a:custGeom>
              <a:avLst/>
              <a:gdLst/>
              <a:ahLst/>
              <a:cxnLst/>
              <a:rect l="l" t="t" r="r" b="b"/>
              <a:pathLst>
                <a:path w="49" h="84" extrusionOk="0">
                  <a:moveTo>
                    <a:pt x="36" y="0"/>
                  </a:moveTo>
                  <a:cubicBezTo>
                    <a:pt x="24" y="36"/>
                    <a:pt x="13" y="60"/>
                    <a:pt x="1" y="84"/>
                  </a:cubicBezTo>
                  <a:cubicBezTo>
                    <a:pt x="13" y="72"/>
                    <a:pt x="24" y="60"/>
                    <a:pt x="36" y="48"/>
                  </a:cubicBezTo>
                  <a:cubicBezTo>
                    <a:pt x="36" y="36"/>
                    <a:pt x="48" y="24"/>
                    <a:pt x="36"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917" name="Google Shape;5436;p60">
              <a:extLst>
                <a:ext uri="{FF2B5EF4-FFF2-40B4-BE49-F238E27FC236}">
                  <a16:creationId xmlns:a16="http://schemas.microsoft.com/office/drawing/2014/main" id="{9B49D8D8-D701-BFBD-8167-382DB6208310}"/>
                </a:ext>
              </a:extLst>
            </p:cNvPr>
            <p:cNvSpPr/>
            <p:nvPr/>
          </p:nvSpPr>
          <p:spPr>
            <a:xfrm>
              <a:off x="6456750" y="2567100"/>
              <a:ext cx="53900" cy="20275"/>
            </a:xfrm>
            <a:custGeom>
              <a:avLst/>
              <a:gdLst/>
              <a:ahLst/>
              <a:cxnLst/>
              <a:rect l="l" t="t" r="r" b="b"/>
              <a:pathLst>
                <a:path w="2156" h="811" extrusionOk="0">
                  <a:moveTo>
                    <a:pt x="429" y="1"/>
                  </a:moveTo>
                  <a:lnTo>
                    <a:pt x="429" y="1"/>
                  </a:lnTo>
                  <a:cubicBezTo>
                    <a:pt x="428" y="5"/>
                    <a:pt x="428" y="8"/>
                    <a:pt x="427" y="11"/>
                  </a:cubicBezTo>
                  <a:lnTo>
                    <a:pt x="427" y="11"/>
                  </a:lnTo>
                  <a:cubicBezTo>
                    <a:pt x="428" y="8"/>
                    <a:pt x="429" y="4"/>
                    <a:pt x="429" y="1"/>
                  </a:cubicBezTo>
                  <a:close/>
                  <a:moveTo>
                    <a:pt x="477" y="37"/>
                  </a:moveTo>
                  <a:lnTo>
                    <a:pt x="477" y="37"/>
                  </a:lnTo>
                  <a:cubicBezTo>
                    <a:pt x="476" y="37"/>
                    <a:pt x="476" y="38"/>
                    <a:pt x="476" y="39"/>
                  </a:cubicBezTo>
                  <a:lnTo>
                    <a:pt x="476" y="39"/>
                  </a:lnTo>
                  <a:cubicBezTo>
                    <a:pt x="476" y="38"/>
                    <a:pt x="477" y="37"/>
                    <a:pt x="477" y="37"/>
                  </a:cubicBezTo>
                  <a:close/>
                  <a:moveTo>
                    <a:pt x="60" y="132"/>
                  </a:moveTo>
                  <a:lnTo>
                    <a:pt x="60" y="132"/>
                  </a:lnTo>
                  <a:cubicBezTo>
                    <a:pt x="61" y="136"/>
                    <a:pt x="62" y="141"/>
                    <a:pt x="61" y="146"/>
                  </a:cubicBezTo>
                  <a:lnTo>
                    <a:pt x="61" y="146"/>
                  </a:lnTo>
                  <a:cubicBezTo>
                    <a:pt x="61" y="145"/>
                    <a:pt x="60" y="145"/>
                    <a:pt x="60" y="144"/>
                  </a:cubicBezTo>
                  <a:cubicBezTo>
                    <a:pt x="60" y="146"/>
                    <a:pt x="60" y="149"/>
                    <a:pt x="60" y="151"/>
                  </a:cubicBezTo>
                  <a:lnTo>
                    <a:pt x="60" y="151"/>
                  </a:lnTo>
                  <a:cubicBezTo>
                    <a:pt x="60" y="149"/>
                    <a:pt x="61" y="147"/>
                    <a:pt x="61" y="146"/>
                  </a:cubicBezTo>
                  <a:lnTo>
                    <a:pt x="61" y="146"/>
                  </a:lnTo>
                  <a:cubicBezTo>
                    <a:pt x="66" y="155"/>
                    <a:pt x="68" y="160"/>
                    <a:pt x="69" y="160"/>
                  </a:cubicBezTo>
                  <a:cubicBezTo>
                    <a:pt x="69" y="160"/>
                    <a:pt x="66" y="152"/>
                    <a:pt x="60" y="132"/>
                  </a:cubicBezTo>
                  <a:close/>
                  <a:moveTo>
                    <a:pt x="1382" y="191"/>
                  </a:moveTo>
                  <a:cubicBezTo>
                    <a:pt x="1370" y="191"/>
                    <a:pt x="1370" y="203"/>
                    <a:pt x="1370" y="203"/>
                  </a:cubicBezTo>
                  <a:lnTo>
                    <a:pt x="1382" y="191"/>
                  </a:lnTo>
                  <a:close/>
                  <a:moveTo>
                    <a:pt x="1105" y="187"/>
                  </a:moveTo>
                  <a:cubicBezTo>
                    <a:pt x="1107" y="187"/>
                    <a:pt x="1108" y="188"/>
                    <a:pt x="1108" y="191"/>
                  </a:cubicBezTo>
                  <a:cubicBezTo>
                    <a:pt x="1102" y="213"/>
                    <a:pt x="1099" y="220"/>
                    <a:pt x="1098" y="220"/>
                  </a:cubicBezTo>
                  <a:cubicBezTo>
                    <a:pt x="1096" y="220"/>
                    <a:pt x="1096" y="210"/>
                    <a:pt x="1096" y="203"/>
                  </a:cubicBezTo>
                  <a:cubicBezTo>
                    <a:pt x="1096" y="195"/>
                    <a:pt x="1102" y="187"/>
                    <a:pt x="1105" y="187"/>
                  </a:cubicBezTo>
                  <a:close/>
                  <a:moveTo>
                    <a:pt x="1286" y="203"/>
                  </a:moveTo>
                  <a:cubicBezTo>
                    <a:pt x="1281" y="209"/>
                    <a:pt x="1278" y="216"/>
                    <a:pt x="1277" y="225"/>
                  </a:cubicBezTo>
                  <a:lnTo>
                    <a:pt x="1277" y="225"/>
                  </a:lnTo>
                  <a:cubicBezTo>
                    <a:pt x="1281" y="219"/>
                    <a:pt x="1283" y="212"/>
                    <a:pt x="1286" y="203"/>
                  </a:cubicBezTo>
                  <a:close/>
                  <a:moveTo>
                    <a:pt x="842" y="210"/>
                  </a:moveTo>
                  <a:cubicBezTo>
                    <a:pt x="846" y="210"/>
                    <a:pt x="846" y="219"/>
                    <a:pt x="846" y="227"/>
                  </a:cubicBezTo>
                  <a:cubicBezTo>
                    <a:pt x="846" y="227"/>
                    <a:pt x="834" y="227"/>
                    <a:pt x="834" y="215"/>
                  </a:cubicBezTo>
                  <a:cubicBezTo>
                    <a:pt x="837" y="212"/>
                    <a:pt x="840" y="210"/>
                    <a:pt x="842" y="210"/>
                  </a:cubicBezTo>
                  <a:close/>
                  <a:moveTo>
                    <a:pt x="1655" y="334"/>
                  </a:moveTo>
                  <a:cubicBezTo>
                    <a:pt x="1653" y="339"/>
                    <a:pt x="1651" y="343"/>
                    <a:pt x="1650" y="346"/>
                  </a:cubicBezTo>
                  <a:lnTo>
                    <a:pt x="1650" y="346"/>
                  </a:lnTo>
                  <a:cubicBezTo>
                    <a:pt x="1652" y="343"/>
                    <a:pt x="1653" y="339"/>
                    <a:pt x="1655" y="334"/>
                  </a:cubicBezTo>
                  <a:close/>
                  <a:moveTo>
                    <a:pt x="565" y="350"/>
                  </a:moveTo>
                  <a:lnTo>
                    <a:pt x="560" y="358"/>
                  </a:lnTo>
                  <a:cubicBezTo>
                    <a:pt x="562" y="358"/>
                    <a:pt x="564" y="355"/>
                    <a:pt x="565" y="350"/>
                  </a:cubicBezTo>
                  <a:close/>
                  <a:moveTo>
                    <a:pt x="427" y="11"/>
                  </a:moveTo>
                  <a:cubicBezTo>
                    <a:pt x="415" y="92"/>
                    <a:pt x="392" y="183"/>
                    <a:pt x="358" y="263"/>
                  </a:cubicBezTo>
                  <a:cubicBezTo>
                    <a:pt x="346" y="168"/>
                    <a:pt x="381" y="156"/>
                    <a:pt x="393" y="49"/>
                  </a:cubicBezTo>
                  <a:lnTo>
                    <a:pt x="393" y="49"/>
                  </a:lnTo>
                  <a:cubicBezTo>
                    <a:pt x="388" y="65"/>
                    <a:pt x="385" y="74"/>
                    <a:pt x="383" y="74"/>
                  </a:cubicBezTo>
                  <a:cubicBezTo>
                    <a:pt x="381" y="74"/>
                    <a:pt x="381" y="62"/>
                    <a:pt x="381" y="37"/>
                  </a:cubicBezTo>
                  <a:cubicBezTo>
                    <a:pt x="381" y="72"/>
                    <a:pt x="334" y="144"/>
                    <a:pt x="298" y="180"/>
                  </a:cubicBezTo>
                  <a:cubicBezTo>
                    <a:pt x="322" y="108"/>
                    <a:pt x="262" y="84"/>
                    <a:pt x="274" y="25"/>
                  </a:cubicBezTo>
                  <a:lnTo>
                    <a:pt x="274" y="25"/>
                  </a:lnTo>
                  <a:cubicBezTo>
                    <a:pt x="250" y="84"/>
                    <a:pt x="274" y="144"/>
                    <a:pt x="191" y="215"/>
                  </a:cubicBezTo>
                  <a:cubicBezTo>
                    <a:pt x="179" y="203"/>
                    <a:pt x="179" y="192"/>
                    <a:pt x="191" y="180"/>
                  </a:cubicBezTo>
                  <a:lnTo>
                    <a:pt x="191" y="180"/>
                  </a:lnTo>
                  <a:cubicBezTo>
                    <a:pt x="167" y="203"/>
                    <a:pt x="155" y="215"/>
                    <a:pt x="119" y="227"/>
                  </a:cubicBezTo>
                  <a:cubicBezTo>
                    <a:pt x="131" y="120"/>
                    <a:pt x="131" y="84"/>
                    <a:pt x="131" y="72"/>
                  </a:cubicBezTo>
                  <a:lnTo>
                    <a:pt x="131" y="72"/>
                  </a:lnTo>
                  <a:cubicBezTo>
                    <a:pt x="120" y="72"/>
                    <a:pt x="79" y="194"/>
                    <a:pt x="54" y="194"/>
                  </a:cubicBezTo>
                  <a:cubicBezTo>
                    <a:pt x="52" y="194"/>
                    <a:pt x="50" y="193"/>
                    <a:pt x="48" y="191"/>
                  </a:cubicBezTo>
                  <a:cubicBezTo>
                    <a:pt x="58" y="172"/>
                    <a:pt x="59" y="161"/>
                    <a:pt x="60" y="151"/>
                  </a:cubicBezTo>
                  <a:lnTo>
                    <a:pt x="60" y="151"/>
                  </a:lnTo>
                  <a:cubicBezTo>
                    <a:pt x="51" y="187"/>
                    <a:pt x="0" y="235"/>
                    <a:pt x="0" y="275"/>
                  </a:cubicBezTo>
                  <a:cubicBezTo>
                    <a:pt x="12" y="251"/>
                    <a:pt x="24" y="239"/>
                    <a:pt x="36" y="215"/>
                  </a:cubicBezTo>
                  <a:cubicBezTo>
                    <a:pt x="36" y="239"/>
                    <a:pt x="36" y="275"/>
                    <a:pt x="36" y="299"/>
                  </a:cubicBezTo>
                  <a:cubicBezTo>
                    <a:pt x="36" y="299"/>
                    <a:pt x="60" y="263"/>
                    <a:pt x="60" y="263"/>
                  </a:cubicBezTo>
                  <a:cubicBezTo>
                    <a:pt x="60" y="251"/>
                    <a:pt x="60" y="251"/>
                    <a:pt x="60" y="251"/>
                  </a:cubicBezTo>
                  <a:cubicBezTo>
                    <a:pt x="60" y="251"/>
                    <a:pt x="72" y="239"/>
                    <a:pt x="96" y="203"/>
                  </a:cubicBezTo>
                  <a:lnTo>
                    <a:pt x="96" y="203"/>
                  </a:lnTo>
                  <a:cubicBezTo>
                    <a:pt x="89" y="223"/>
                    <a:pt x="86" y="232"/>
                    <a:pt x="89" y="232"/>
                  </a:cubicBezTo>
                  <a:cubicBezTo>
                    <a:pt x="91" y="232"/>
                    <a:pt x="97" y="226"/>
                    <a:pt x="108" y="215"/>
                  </a:cubicBezTo>
                  <a:lnTo>
                    <a:pt x="108" y="215"/>
                  </a:lnTo>
                  <a:cubicBezTo>
                    <a:pt x="83" y="290"/>
                    <a:pt x="184" y="347"/>
                    <a:pt x="269" y="347"/>
                  </a:cubicBezTo>
                  <a:cubicBezTo>
                    <a:pt x="306" y="347"/>
                    <a:pt x="339" y="336"/>
                    <a:pt x="358" y="311"/>
                  </a:cubicBezTo>
                  <a:cubicBezTo>
                    <a:pt x="359" y="307"/>
                    <a:pt x="362" y="306"/>
                    <a:pt x="366" y="306"/>
                  </a:cubicBezTo>
                  <a:cubicBezTo>
                    <a:pt x="388" y="306"/>
                    <a:pt x="444" y="361"/>
                    <a:pt x="465" y="382"/>
                  </a:cubicBezTo>
                  <a:cubicBezTo>
                    <a:pt x="465" y="382"/>
                    <a:pt x="470" y="387"/>
                    <a:pt x="474" y="387"/>
                  </a:cubicBezTo>
                  <a:cubicBezTo>
                    <a:pt x="475" y="387"/>
                    <a:pt x="477" y="386"/>
                    <a:pt x="477" y="382"/>
                  </a:cubicBezTo>
                  <a:cubicBezTo>
                    <a:pt x="489" y="370"/>
                    <a:pt x="489" y="346"/>
                    <a:pt x="500" y="322"/>
                  </a:cubicBezTo>
                  <a:cubicBezTo>
                    <a:pt x="500" y="334"/>
                    <a:pt x="500" y="358"/>
                    <a:pt x="512" y="370"/>
                  </a:cubicBezTo>
                  <a:cubicBezTo>
                    <a:pt x="524" y="346"/>
                    <a:pt x="548" y="322"/>
                    <a:pt x="560" y="299"/>
                  </a:cubicBezTo>
                  <a:cubicBezTo>
                    <a:pt x="560" y="298"/>
                    <a:pt x="560" y="297"/>
                    <a:pt x="560" y="297"/>
                  </a:cubicBezTo>
                  <a:lnTo>
                    <a:pt x="560" y="297"/>
                  </a:lnTo>
                  <a:cubicBezTo>
                    <a:pt x="561" y="297"/>
                    <a:pt x="567" y="334"/>
                    <a:pt x="565" y="350"/>
                  </a:cubicBezTo>
                  <a:lnTo>
                    <a:pt x="565" y="350"/>
                  </a:lnTo>
                  <a:lnTo>
                    <a:pt x="596" y="299"/>
                  </a:lnTo>
                  <a:lnTo>
                    <a:pt x="596" y="299"/>
                  </a:lnTo>
                  <a:cubicBezTo>
                    <a:pt x="596" y="348"/>
                    <a:pt x="589" y="372"/>
                    <a:pt x="590" y="372"/>
                  </a:cubicBezTo>
                  <a:cubicBezTo>
                    <a:pt x="590" y="372"/>
                    <a:pt x="596" y="351"/>
                    <a:pt x="620" y="311"/>
                  </a:cubicBezTo>
                  <a:cubicBezTo>
                    <a:pt x="631" y="333"/>
                    <a:pt x="704" y="407"/>
                    <a:pt x="723" y="407"/>
                  </a:cubicBezTo>
                  <a:cubicBezTo>
                    <a:pt x="725" y="407"/>
                    <a:pt x="726" y="407"/>
                    <a:pt x="727" y="406"/>
                  </a:cubicBezTo>
                  <a:cubicBezTo>
                    <a:pt x="727" y="406"/>
                    <a:pt x="739" y="406"/>
                    <a:pt x="739" y="394"/>
                  </a:cubicBezTo>
                  <a:cubicBezTo>
                    <a:pt x="739" y="403"/>
                    <a:pt x="739" y="456"/>
                    <a:pt x="753" y="456"/>
                  </a:cubicBezTo>
                  <a:cubicBezTo>
                    <a:pt x="758" y="456"/>
                    <a:pt x="765" y="449"/>
                    <a:pt x="774" y="430"/>
                  </a:cubicBezTo>
                  <a:lnTo>
                    <a:pt x="774" y="430"/>
                  </a:lnTo>
                  <a:cubicBezTo>
                    <a:pt x="762" y="465"/>
                    <a:pt x="762" y="465"/>
                    <a:pt x="750" y="489"/>
                  </a:cubicBezTo>
                  <a:cubicBezTo>
                    <a:pt x="774" y="489"/>
                    <a:pt x="819" y="377"/>
                    <a:pt x="822" y="359"/>
                  </a:cubicBezTo>
                  <a:lnTo>
                    <a:pt x="822" y="359"/>
                  </a:lnTo>
                  <a:cubicBezTo>
                    <a:pt x="818" y="405"/>
                    <a:pt x="826" y="420"/>
                    <a:pt x="838" y="420"/>
                  </a:cubicBezTo>
                  <a:cubicBezTo>
                    <a:pt x="860" y="420"/>
                    <a:pt x="898" y="370"/>
                    <a:pt x="905" y="370"/>
                  </a:cubicBezTo>
                  <a:cubicBezTo>
                    <a:pt x="917" y="394"/>
                    <a:pt x="941" y="406"/>
                    <a:pt x="941" y="430"/>
                  </a:cubicBezTo>
                  <a:cubicBezTo>
                    <a:pt x="941" y="406"/>
                    <a:pt x="953" y="394"/>
                    <a:pt x="965" y="370"/>
                  </a:cubicBezTo>
                  <a:cubicBezTo>
                    <a:pt x="977" y="406"/>
                    <a:pt x="977" y="406"/>
                    <a:pt x="977" y="406"/>
                  </a:cubicBezTo>
                  <a:cubicBezTo>
                    <a:pt x="965" y="442"/>
                    <a:pt x="1001" y="489"/>
                    <a:pt x="965" y="525"/>
                  </a:cubicBezTo>
                  <a:cubicBezTo>
                    <a:pt x="981" y="525"/>
                    <a:pt x="992" y="514"/>
                    <a:pt x="997" y="499"/>
                  </a:cubicBezTo>
                  <a:lnTo>
                    <a:pt x="997" y="499"/>
                  </a:lnTo>
                  <a:cubicBezTo>
                    <a:pt x="992" y="530"/>
                    <a:pt x="994" y="541"/>
                    <a:pt x="999" y="541"/>
                  </a:cubicBezTo>
                  <a:cubicBezTo>
                    <a:pt x="1010" y="541"/>
                    <a:pt x="1037" y="492"/>
                    <a:pt x="1060" y="477"/>
                  </a:cubicBezTo>
                  <a:cubicBezTo>
                    <a:pt x="1061" y="477"/>
                    <a:pt x="1062" y="476"/>
                    <a:pt x="1063" y="476"/>
                  </a:cubicBezTo>
                  <a:cubicBezTo>
                    <a:pt x="1077" y="476"/>
                    <a:pt x="1082" y="519"/>
                    <a:pt x="1097" y="519"/>
                  </a:cubicBezTo>
                  <a:cubicBezTo>
                    <a:pt x="1105" y="519"/>
                    <a:pt x="1115" y="506"/>
                    <a:pt x="1131" y="465"/>
                  </a:cubicBezTo>
                  <a:lnTo>
                    <a:pt x="1131" y="465"/>
                  </a:lnTo>
                  <a:cubicBezTo>
                    <a:pt x="1120" y="501"/>
                    <a:pt x="1167" y="513"/>
                    <a:pt x="1191" y="537"/>
                  </a:cubicBezTo>
                  <a:cubicBezTo>
                    <a:pt x="1191" y="537"/>
                    <a:pt x="1262" y="525"/>
                    <a:pt x="1274" y="501"/>
                  </a:cubicBezTo>
                  <a:cubicBezTo>
                    <a:pt x="1286" y="537"/>
                    <a:pt x="1310" y="608"/>
                    <a:pt x="1358" y="620"/>
                  </a:cubicBezTo>
                  <a:cubicBezTo>
                    <a:pt x="1382" y="620"/>
                    <a:pt x="1405" y="561"/>
                    <a:pt x="1417" y="513"/>
                  </a:cubicBezTo>
                  <a:cubicBezTo>
                    <a:pt x="1441" y="572"/>
                    <a:pt x="1536" y="644"/>
                    <a:pt x="1548" y="656"/>
                  </a:cubicBezTo>
                  <a:cubicBezTo>
                    <a:pt x="1560" y="632"/>
                    <a:pt x="1560" y="620"/>
                    <a:pt x="1560" y="596"/>
                  </a:cubicBezTo>
                  <a:cubicBezTo>
                    <a:pt x="1584" y="608"/>
                    <a:pt x="1584" y="620"/>
                    <a:pt x="1560" y="644"/>
                  </a:cubicBezTo>
                  <a:cubicBezTo>
                    <a:pt x="1572" y="644"/>
                    <a:pt x="1572" y="644"/>
                    <a:pt x="1572" y="632"/>
                  </a:cubicBezTo>
                  <a:cubicBezTo>
                    <a:pt x="1572" y="644"/>
                    <a:pt x="1572" y="668"/>
                    <a:pt x="1572" y="668"/>
                  </a:cubicBezTo>
                  <a:cubicBezTo>
                    <a:pt x="1572" y="668"/>
                    <a:pt x="1596" y="656"/>
                    <a:pt x="1608" y="644"/>
                  </a:cubicBezTo>
                  <a:lnTo>
                    <a:pt x="1608" y="644"/>
                  </a:lnTo>
                  <a:cubicBezTo>
                    <a:pt x="1608" y="668"/>
                    <a:pt x="1584" y="656"/>
                    <a:pt x="1620" y="680"/>
                  </a:cubicBezTo>
                  <a:cubicBezTo>
                    <a:pt x="1632" y="668"/>
                    <a:pt x="1643" y="597"/>
                    <a:pt x="1643" y="596"/>
                  </a:cubicBezTo>
                  <a:lnTo>
                    <a:pt x="1643" y="596"/>
                  </a:lnTo>
                  <a:cubicBezTo>
                    <a:pt x="1638" y="642"/>
                    <a:pt x="1657" y="657"/>
                    <a:pt x="1681" y="657"/>
                  </a:cubicBezTo>
                  <a:cubicBezTo>
                    <a:pt x="1713" y="657"/>
                    <a:pt x="1756" y="629"/>
                    <a:pt x="1763" y="608"/>
                  </a:cubicBezTo>
                  <a:cubicBezTo>
                    <a:pt x="1763" y="644"/>
                    <a:pt x="1763" y="680"/>
                    <a:pt x="1763" y="715"/>
                  </a:cubicBezTo>
                  <a:cubicBezTo>
                    <a:pt x="1786" y="692"/>
                    <a:pt x="1798" y="668"/>
                    <a:pt x="1810" y="644"/>
                  </a:cubicBezTo>
                  <a:cubicBezTo>
                    <a:pt x="1827" y="669"/>
                    <a:pt x="1826" y="730"/>
                    <a:pt x="1849" y="730"/>
                  </a:cubicBezTo>
                  <a:cubicBezTo>
                    <a:pt x="1859" y="730"/>
                    <a:pt x="1873" y="720"/>
                    <a:pt x="1893" y="692"/>
                  </a:cubicBezTo>
                  <a:lnTo>
                    <a:pt x="1893" y="692"/>
                  </a:lnTo>
                  <a:cubicBezTo>
                    <a:pt x="1893" y="715"/>
                    <a:pt x="1893" y="727"/>
                    <a:pt x="1882" y="751"/>
                  </a:cubicBezTo>
                  <a:cubicBezTo>
                    <a:pt x="1917" y="727"/>
                    <a:pt x="1893" y="715"/>
                    <a:pt x="1917" y="703"/>
                  </a:cubicBezTo>
                  <a:cubicBezTo>
                    <a:pt x="1936" y="736"/>
                    <a:pt x="1960" y="739"/>
                    <a:pt x="1983" y="739"/>
                  </a:cubicBezTo>
                  <a:cubicBezTo>
                    <a:pt x="1990" y="739"/>
                    <a:pt x="1997" y="739"/>
                    <a:pt x="2004" y="739"/>
                  </a:cubicBezTo>
                  <a:cubicBezTo>
                    <a:pt x="2033" y="739"/>
                    <a:pt x="2060" y="745"/>
                    <a:pt x="2072" y="811"/>
                  </a:cubicBezTo>
                  <a:cubicBezTo>
                    <a:pt x="2084" y="787"/>
                    <a:pt x="2084" y="763"/>
                    <a:pt x="2096" y="739"/>
                  </a:cubicBezTo>
                  <a:cubicBezTo>
                    <a:pt x="2096" y="751"/>
                    <a:pt x="2096" y="775"/>
                    <a:pt x="2108" y="787"/>
                  </a:cubicBezTo>
                  <a:cubicBezTo>
                    <a:pt x="2108" y="775"/>
                    <a:pt x="2120" y="775"/>
                    <a:pt x="2132" y="763"/>
                  </a:cubicBezTo>
                  <a:cubicBezTo>
                    <a:pt x="2121" y="722"/>
                    <a:pt x="2155" y="532"/>
                    <a:pt x="2135" y="532"/>
                  </a:cubicBezTo>
                  <a:lnTo>
                    <a:pt x="2135" y="532"/>
                  </a:lnTo>
                  <a:cubicBezTo>
                    <a:pt x="2131" y="532"/>
                    <a:pt x="2126" y="537"/>
                    <a:pt x="2120" y="549"/>
                  </a:cubicBezTo>
                  <a:cubicBezTo>
                    <a:pt x="2120" y="501"/>
                    <a:pt x="2132" y="549"/>
                    <a:pt x="2048" y="465"/>
                  </a:cubicBezTo>
                  <a:cubicBezTo>
                    <a:pt x="2048" y="491"/>
                    <a:pt x="2048" y="503"/>
                    <a:pt x="2046" y="503"/>
                  </a:cubicBezTo>
                  <a:cubicBezTo>
                    <a:pt x="2045" y="503"/>
                    <a:pt x="2042" y="494"/>
                    <a:pt x="2036" y="477"/>
                  </a:cubicBezTo>
                  <a:cubicBezTo>
                    <a:pt x="2036" y="489"/>
                    <a:pt x="2036" y="513"/>
                    <a:pt x="2036" y="537"/>
                  </a:cubicBezTo>
                  <a:cubicBezTo>
                    <a:pt x="2024" y="501"/>
                    <a:pt x="2013" y="477"/>
                    <a:pt x="2001" y="442"/>
                  </a:cubicBezTo>
                  <a:cubicBezTo>
                    <a:pt x="2001" y="453"/>
                    <a:pt x="1989" y="465"/>
                    <a:pt x="1989" y="477"/>
                  </a:cubicBezTo>
                  <a:cubicBezTo>
                    <a:pt x="1989" y="465"/>
                    <a:pt x="1989" y="459"/>
                    <a:pt x="1987" y="459"/>
                  </a:cubicBezTo>
                  <a:cubicBezTo>
                    <a:pt x="1986" y="459"/>
                    <a:pt x="1983" y="465"/>
                    <a:pt x="1977" y="477"/>
                  </a:cubicBezTo>
                  <a:cubicBezTo>
                    <a:pt x="1965" y="453"/>
                    <a:pt x="1965" y="430"/>
                    <a:pt x="1989" y="430"/>
                  </a:cubicBezTo>
                  <a:cubicBezTo>
                    <a:pt x="1989" y="429"/>
                    <a:pt x="1988" y="428"/>
                    <a:pt x="1985" y="428"/>
                  </a:cubicBezTo>
                  <a:cubicBezTo>
                    <a:pt x="1968" y="428"/>
                    <a:pt x="1884" y="452"/>
                    <a:pt x="1835" y="452"/>
                  </a:cubicBezTo>
                  <a:cubicBezTo>
                    <a:pt x="1802" y="452"/>
                    <a:pt x="1783" y="441"/>
                    <a:pt x="1810" y="406"/>
                  </a:cubicBezTo>
                  <a:lnTo>
                    <a:pt x="1810" y="406"/>
                  </a:lnTo>
                  <a:cubicBezTo>
                    <a:pt x="1789" y="416"/>
                    <a:pt x="1778" y="435"/>
                    <a:pt x="1767" y="464"/>
                  </a:cubicBezTo>
                  <a:lnTo>
                    <a:pt x="1767" y="464"/>
                  </a:lnTo>
                  <a:cubicBezTo>
                    <a:pt x="1769" y="455"/>
                    <a:pt x="1767" y="449"/>
                    <a:pt x="1765" y="449"/>
                  </a:cubicBezTo>
                  <a:lnTo>
                    <a:pt x="1765" y="449"/>
                  </a:lnTo>
                  <a:cubicBezTo>
                    <a:pt x="1782" y="407"/>
                    <a:pt x="1726" y="428"/>
                    <a:pt x="1715" y="382"/>
                  </a:cubicBezTo>
                  <a:cubicBezTo>
                    <a:pt x="1715" y="413"/>
                    <a:pt x="1706" y="481"/>
                    <a:pt x="1695" y="481"/>
                  </a:cubicBezTo>
                  <a:cubicBezTo>
                    <a:pt x="1694" y="481"/>
                    <a:pt x="1693" y="480"/>
                    <a:pt x="1691" y="477"/>
                  </a:cubicBezTo>
                  <a:lnTo>
                    <a:pt x="1691" y="477"/>
                  </a:lnTo>
                  <a:cubicBezTo>
                    <a:pt x="1692" y="478"/>
                    <a:pt x="1692" y="478"/>
                    <a:pt x="1692" y="478"/>
                  </a:cubicBezTo>
                  <a:cubicBezTo>
                    <a:pt x="1699" y="478"/>
                    <a:pt x="1673" y="387"/>
                    <a:pt x="1687" y="381"/>
                  </a:cubicBezTo>
                  <a:lnTo>
                    <a:pt x="1687" y="381"/>
                  </a:lnTo>
                  <a:cubicBezTo>
                    <a:pt x="1688" y="382"/>
                    <a:pt x="1690" y="382"/>
                    <a:pt x="1691" y="382"/>
                  </a:cubicBezTo>
                  <a:cubicBezTo>
                    <a:pt x="1690" y="381"/>
                    <a:pt x="1689" y="381"/>
                    <a:pt x="1688" y="381"/>
                  </a:cubicBezTo>
                  <a:lnTo>
                    <a:pt x="1688" y="381"/>
                  </a:lnTo>
                  <a:cubicBezTo>
                    <a:pt x="1688" y="381"/>
                    <a:pt x="1687" y="381"/>
                    <a:pt x="1687" y="381"/>
                  </a:cubicBezTo>
                  <a:lnTo>
                    <a:pt x="1687" y="381"/>
                  </a:lnTo>
                  <a:cubicBezTo>
                    <a:pt x="1676" y="379"/>
                    <a:pt x="1667" y="370"/>
                    <a:pt x="1667" y="370"/>
                  </a:cubicBezTo>
                  <a:cubicBezTo>
                    <a:pt x="1657" y="381"/>
                    <a:pt x="1619" y="446"/>
                    <a:pt x="1610" y="446"/>
                  </a:cubicBezTo>
                  <a:cubicBezTo>
                    <a:pt x="1608" y="446"/>
                    <a:pt x="1608" y="444"/>
                    <a:pt x="1608" y="442"/>
                  </a:cubicBezTo>
                  <a:cubicBezTo>
                    <a:pt x="1632" y="406"/>
                    <a:pt x="1632" y="406"/>
                    <a:pt x="1667" y="358"/>
                  </a:cubicBezTo>
                  <a:lnTo>
                    <a:pt x="1667" y="358"/>
                  </a:lnTo>
                  <a:cubicBezTo>
                    <a:pt x="1661" y="361"/>
                    <a:pt x="1656" y="363"/>
                    <a:pt x="1653" y="363"/>
                  </a:cubicBezTo>
                  <a:cubicBezTo>
                    <a:pt x="1647" y="363"/>
                    <a:pt x="1646" y="357"/>
                    <a:pt x="1650" y="346"/>
                  </a:cubicBezTo>
                  <a:lnTo>
                    <a:pt x="1650" y="346"/>
                  </a:lnTo>
                  <a:cubicBezTo>
                    <a:pt x="1643" y="362"/>
                    <a:pt x="1638" y="368"/>
                    <a:pt x="1636" y="368"/>
                  </a:cubicBezTo>
                  <a:cubicBezTo>
                    <a:pt x="1631" y="368"/>
                    <a:pt x="1631" y="351"/>
                    <a:pt x="1625" y="351"/>
                  </a:cubicBezTo>
                  <a:cubicBezTo>
                    <a:pt x="1621" y="351"/>
                    <a:pt x="1616" y="356"/>
                    <a:pt x="1608" y="370"/>
                  </a:cubicBezTo>
                  <a:cubicBezTo>
                    <a:pt x="1614" y="350"/>
                    <a:pt x="1617" y="342"/>
                    <a:pt x="1615" y="342"/>
                  </a:cubicBezTo>
                  <a:lnTo>
                    <a:pt x="1615" y="342"/>
                  </a:lnTo>
                  <a:cubicBezTo>
                    <a:pt x="1612" y="342"/>
                    <a:pt x="1607" y="347"/>
                    <a:pt x="1596" y="358"/>
                  </a:cubicBezTo>
                  <a:cubicBezTo>
                    <a:pt x="1608" y="346"/>
                    <a:pt x="1608" y="334"/>
                    <a:pt x="1620" y="322"/>
                  </a:cubicBezTo>
                  <a:cubicBezTo>
                    <a:pt x="1608" y="322"/>
                    <a:pt x="1596" y="311"/>
                    <a:pt x="1596" y="299"/>
                  </a:cubicBezTo>
                  <a:cubicBezTo>
                    <a:pt x="1596" y="322"/>
                    <a:pt x="1596" y="346"/>
                    <a:pt x="1584" y="370"/>
                  </a:cubicBezTo>
                  <a:cubicBezTo>
                    <a:pt x="1582" y="372"/>
                    <a:pt x="1580" y="373"/>
                    <a:pt x="1579" y="373"/>
                  </a:cubicBezTo>
                  <a:cubicBezTo>
                    <a:pt x="1565" y="373"/>
                    <a:pt x="1580" y="286"/>
                    <a:pt x="1563" y="286"/>
                  </a:cubicBezTo>
                  <a:cubicBezTo>
                    <a:pt x="1562" y="286"/>
                    <a:pt x="1561" y="286"/>
                    <a:pt x="1560" y="287"/>
                  </a:cubicBezTo>
                  <a:cubicBezTo>
                    <a:pt x="1560" y="309"/>
                    <a:pt x="1560" y="321"/>
                    <a:pt x="1559" y="321"/>
                  </a:cubicBezTo>
                  <a:cubicBezTo>
                    <a:pt x="1557" y="321"/>
                    <a:pt x="1554" y="306"/>
                    <a:pt x="1548" y="275"/>
                  </a:cubicBezTo>
                  <a:cubicBezTo>
                    <a:pt x="1548" y="275"/>
                    <a:pt x="1512" y="346"/>
                    <a:pt x="1501" y="358"/>
                  </a:cubicBezTo>
                  <a:cubicBezTo>
                    <a:pt x="1497" y="326"/>
                    <a:pt x="1495" y="315"/>
                    <a:pt x="1492" y="315"/>
                  </a:cubicBezTo>
                  <a:cubicBezTo>
                    <a:pt x="1488" y="315"/>
                    <a:pt x="1486" y="361"/>
                    <a:pt x="1480" y="361"/>
                  </a:cubicBezTo>
                  <a:cubicBezTo>
                    <a:pt x="1479" y="361"/>
                    <a:pt x="1478" y="360"/>
                    <a:pt x="1477" y="358"/>
                  </a:cubicBezTo>
                  <a:cubicBezTo>
                    <a:pt x="1465" y="334"/>
                    <a:pt x="1489" y="311"/>
                    <a:pt x="1501" y="287"/>
                  </a:cubicBezTo>
                  <a:cubicBezTo>
                    <a:pt x="1494" y="285"/>
                    <a:pt x="1489" y="284"/>
                    <a:pt x="1483" y="284"/>
                  </a:cubicBezTo>
                  <a:cubicBezTo>
                    <a:pt x="1468" y="284"/>
                    <a:pt x="1456" y="292"/>
                    <a:pt x="1449" y="307"/>
                  </a:cubicBezTo>
                  <a:lnTo>
                    <a:pt x="1449" y="307"/>
                  </a:lnTo>
                  <a:cubicBezTo>
                    <a:pt x="1454" y="285"/>
                    <a:pt x="1460" y="263"/>
                    <a:pt x="1453" y="263"/>
                  </a:cubicBezTo>
                  <a:lnTo>
                    <a:pt x="1453" y="263"/>
                  </a:lnTo>
                  <a:cubicBezTo>
                    <a:pt x="1441" y="263"/>
                    <a:pt x="1429" y="299"/>
                    <a:pt x="1417" y="311"/>
                  </a:cubicBezTo>
                  <a:cubicBezTo>
                    <a:pt x="1417" y="287"/>
                    <a:pt x="1382" y="275"/>
                    <a:pt x="1429" y="227"/>
                  </a:cubicBezTo>
                  <a:cubicBezTo>
                    <a:pt x="1417" y="227"/>
                    <a:pt x="1393" y="215"/>
                    <a:pt x="1370" y="203"/>
                  </a:cubicBezTo>
                  <a:cubicBezTo>
                    <a:pt x="1346" y="203"/>
                    <a:pt x="1334" y="191"/>
                    <a:pt x="1310" y="180"/>
                  </a:cubicBezTo>
                  <a:cubicBezTo>
                    <a:pt x="1310" y="203"/>
                    <a:pt x="1298" y="239"/>
                    <a:pt x="1286" y="263"/>
                  </a:cubicBezTo>
                  <a:cubicBezTo>
                    <a:pt x="1280" y="250"/>
                    <a:pt x="1277" y="236"/>
                    <a:pt x="1277" y="225"/>
                  </a:cubicBezTo>
                  <a:lnTo>
                    <a:pt x="1277" y="225"/>
                  </a:lnTo>
                  <a:cubicBezTo>
                    <a:pt x="1272" y="234"/>
                    <a:pt x="1267" y="240"/>
                    <a:pt x="1260" y="240"/>
                  </a:cubicBezTo>
                  <a:cubicBezTo>
                    <a:pt x="1254" y="240"/>
                    <a:pt x="1247" y="236"/>
                    <a:pt x="1239" y="227"/>
                  </a:cubicBezTo>
                  <a:cubicBezTo>
                    <a:pt x="1251" y="215"/>
                    <a:pt x="1286" y="156"/>
                    <a:pt x="1286" y="132"/>
                  </a:cubicBezTo>
                  <a:lnTo>
                    <a:pt x="1286" y="132"/>
                  </a:lnTo>
                  <a:cubicBezTo>
                    <a:pt x="1262" y="203"/>
                    <a:pt x="1239" y="144"/>
                    <a:pt x="1215" y="227"/>
                  </a:cubicBezTo>
                  <a:cubicBezTo>
                    <a:pt x="1215" y="215"/>
                    <a:pt x="1215" y="215"/>
                    <a:pt x="1215" y="203"/>
                  </a:cubicBezTo>
                  <a:cubicBezTo>
                    <a:pt x="1191" y="215"/>
                    <a:pt x="1179" y="227"/>
                    <a:pt x="1179" y="239"/>
                  </a:cubicBezTo>
                  <a:cubicBezTo>
                    <a:pt x="1173" y="227"/>
                    <a:pt x="1167" y="215"/>
                    <a:pt x="1158" y="215"/>
                  </a:cubicBezTo>
                  <a:cubicBezTo>
                    <a:pt x="1149" y="215"/>
                    <a:pt x="1137" y="227"/>
                    <a:pt x="1120" y="263"/>
                  </a:cubicBezTo>
                  <a:cubicBezTo>
                    <a:pt x="1126" y="243"/>
                    <a:pt x="1129" y="234"/>
                    <a:pt x="1126" y="234"/>
                  </a:cubicBezTo>
                  <a:lnTo>
                    <a:pt x="1126" y="234"/>
                  </a:lnTo>
                  <a:cubicBezTo>
                    <a:pt x="1124" y="234"/>
                    <a:pt x="1118" y="240"/>
                    <a:pt x="1108" y="251"/>
                  </a:cubicBezTo>
                  <a:cubicBezTo>
                    <a:pt x="1120" y="156"/>
                    <a:pt x="1120" y="203"/>
                    <a:pt x="1120" y="84"/>
                  </a:cubicBezTo>
                  <a:lnTo>
                    <a:pt x="1120" y="84"/>
                  </a:lnTo>
                  <a:cubicBezTo>
                    <a:pt x="1108" y="144"/>
                    <a:pt x="1108" y="168"/>
                    <a:pt x="1084" y="203"/>
                  </a:cubicBezTo>
                  <a:cubicBezTo>
                    <a:pt x="1084" y="180"/>
                    <a:pt x="1094" y="141"/>
                    <a:pt x="1088" y="141"/>
                  </a:cubicBezTo>
                  <a:lnTo>
                    <a:pt x="1088" y="141"/>
                  </a:lnTo>
                  <a:cubicBezTo>
                    <a:pt x="1084" y="141"/>
                    <a:pt x="1076" y="151"/>
                    <a:pt x="1060" y="180"/>
                  </a:cubicBezTo>
                  <a:cubicBezTo>
                    <a:pt x="1036" y="180"/>
                    <a:pt x="1001" y="156"/>
                    <a:pt x="1001" y="156"/>
                  </a:cubicBezTo>
                  <a:cubicBezTo>
                    <a:pt x="995" y="163"/>
                    <a:pt x="991" y="169"/>
                    <a:pt x="988" y="174"/>
                  </a:cubicBezTo>
                  <a:lnTo>
                    <a:pt x="988" y="174"/>
                  </a:lnTo>
                  <a:cubicBezTo>
                    <a:pt x="989" y="172"/>
                    <a:pt x="989" y="170"/>
                    <a:pt x="989" y="168"/>
                  </a:cubicBezTo>
                  <a:lnTo>
                    <a:pt x="989" y="168"/>
                  </a:lnTo>
                  <a:cubicBezTo>
                    <a:pt x="983" y="178"/>
                    <a:pt x="980" y="184"/>
                    <a:pt x="981" y="184"/>
                  </a:cubicBezTo>
                  <a:cubicBezTo>
                    <a:pt x="981" y="184"/>
                    <a:pt x="984" y="181"/>
                    <a:pt x="988" y="174"/>
                  </a:cubicBezTo>
                  <a:lnTo>
                    <a:pt x="988" y="174"/>
                  </a:lnTo>
                  <a:cubicBezTo>
                    <a:pt x="987" y="205"/>
                    <a:pt x="975" y="216"/>
                    <a:pt x="953" y="227"/>
                  </a:cubicBezTo>
                  <a:cubicBezTo>
                    <a:pt x="949" y="199"/>
                    <a:pt x="944" y="193"/>
                    <a:pt x="939" y="193"/>
                  </a:cubicBezTo>
                  <a:cubicBezTo>
                    <a:pt x="935" y="193"/>
                    <a:pt x="932" y="198"/>
                    <a:pt x="931" y="198"/>
                  </a:cubicBezTo>
                  <a:cubicBezTo>
                    <a:pt x="930" y="198"/>
                    <a:pt x="932" y="190"/>
                    <a:pt x="941" y="156"/>
                  </a:cubicBezTo>
                  <a:lnTo>
                    <a:pt x="941" y="156"/>
                  </a:lnTo>
                  <a:cubicBezTo>
                    <a:pt x="915" y="189"/>
                    <a:pt x="910" y="196"/>
                    <a:pt x="905" y="196"/>
                  </a:cubicBezTo>
                  <a:cubicBezTo>
                    <a:pt x="901" y="196"/>
                    <a:pt x="897" y="191"/>
                    <a:pt x="881" y="191"/>
                  </a:cubicBezTo>
                  <a:cubicBezTo>
                    <a:pt x="881" y="239"/>
                    <a:pt x="834" y="311"/>
                    <a:pt x="822" y="346"/>
                  </a:cubicBezTo>
                  <a:cubicBezTo>
                    <a:pt x="822" y="322"/>
                    <a:pt x="834" y="275"/>
                    <a:pt x="846" y="251"/>
                  </a:cubicBezTo>
                  <a:lnTo>
                    <a:pt x="846" y="251"/>
                  </a:lnTo>
                  <a:cubicBezTo>
                    <a:pt x="841" y="273"/>
                    <a:pt x="840" y="284"/>
                    <a:pt x="842" y="284"/>
                  </a:cubicBezTo>
                  <a:cubicBezTo>
                    <a:pt x="845" y="284"/>
                    <a:pt x="855" y="255"/>
                    <a:pt x="870" y="203"/>
                  </a:cubicBezTo>
                  <a:lnTo>
                    <a:pt x="870" y="203"/>
                  </a:lnTo>
                  <a:cubicBezTo>
                    <a:pt x="867" y="205"/>
                    <a:pt x="866" y="206"/>
                    <a:pt x="865" y="206"/>
                  </a:cubicBezTo>
                  <a:cubicBezTo>
                    <a:pt x="862" y="206"/>
                    <a:pt x="869" y="185"/>
                    <a:pt x="870" y="156"/>
                  </a:cubicBezTo>
                  <a:lnTo>
                    <a:pt x="870" y="156"/>
                  </a:lnTo>
                  <a:cubicBezTo>
                    <a:pt x="869" y="170"/>
                    <a:pt x="868" y="177"/>
                    <a:pt x="865" y="177"/>
                  </a:cubicBezTo>
                  <a:cubicBezTo>
                    <a:pt x="860" y="177"/>
                    <a:pt x="853" y="161"/>
                    <a:pt x="846" y="132"/>
                  </a:cubicBezTo>
                  <a:cubicBezTo>
                    <a:pt x="834" y="191"/>
                    <a:pt x="798" y="227"/>
                    <a:pt x="762" y="263"/>
                  </a:cubicBezTo>
                  <a:cubicBezTo>
                    <a:pt x="822" y="120"/>
                    <a:pt x="774" y="215"/>
                    <a:pt x="834" y="132"/>
                  </a:cubicBezTo>
                  <a:lnTo>
                    <a:pt x="834" y="132"/>
                  </a:lnTo>
                  <a:cubicBezTo>
                    <a:pt x="822" y="144"/>
                    <a:pt x="810" y="156"/>
                    <a:pt x="798" y="168"/>
                  </a:cubicBezTo>
                  <a:cubicBezTo>
                    <a:pt x="798" y="144"/>
                    <a:pt x="798" y="132"/>
                    <a:pt x="798" y="120"/>
                  </a:cubicBezTo>
                  <a:cubicBezTo>
                    <a:pt x="798" y="156"/>
                    <a:pt x="774" y="180"/>
                    <a:pt x="750" y="180"/>
                  </a:cubicBezTo>
                  <a:cubicBezTo>
                    <a:pt x="774" y="156"/>
                    <a:pt x="786" y="144"/>
                    <a:pt x="762" y="132"/>
                  </a:cubicBezTo>
                  <a:lnTo>
                    <a:pt x="762" y="132"/>
                  </a:lnTo>
                  <a:cubicBezTo>
                    <a:pt x="751" y="152"/>
                    <a:pt x="742" y="158"/>
                    <a:pt x="734" y="158"/>
                  </a:cubicBezTo>
                  <a:cubicBezTo>
                    <a:pt x="718" y="158"/>
                    <a:pt x="707" y="136"/>
                    <a:pt x="693" y="136"/>
                  </a:cubicBezTo>
                  <a:cubicBezTo>
                    <a:pt x="683" y="136"/>
                    <a:pt x="671" y="149"/>
                    <a:pt x="655" y="191"/>
                  </a:cubicBezTo>
                  <a:cubicBezTo>
                    <a:pt x="667" y="156"/>
                    <a:pt x="679" y="132"/>
                    <a:pt x="679" y="108"/>
                  </a:cubicBezTo>
                  <a:lnTo>
                    <a:pt x="679" y="108"/>
                  </a:lnTo>
                  <a:cubicBezTo>
                    <a:pt x="655" y="168"/>
                    <a:pt x="620" y="227"/>
                    <a:pt x="596" y="299"/>
                  </a:cubicBezTo>
                  <a:cubicBezTo>
                    <a:pt x="608" y="227"/>
                    <a:pt x="631" y="156"/>
                    <a:pt x="655" y="96"/>
                  </a:cubicBezTo>
                  <a:cubicBezTo>
                    <a:pt x="654" y="91"/>
                    <a:pt x="652" y="89"/>
                    <a:pt x="649" y="89"/>
                  </a:cubicBezTo>
                  <a:cubicBezTo>
                    <a:pt x="637" y="89"/>
                    <a:pt x="620" y="168"/>
                    <a:pt x="620" y="168"/>
                  </a:cubicBezTo>
                  <a:cubicBezTo>
                    <a:pt x="620" y="144"/>
                    <a:pt x="620" y="120"/>
                    <a:pt x="620" y="84"/>
                  </a:cubicBezTo>
                  <a:cubicBezTo>
                    <a:pt x="620" y="120"/>
                    <a:pt x="608" y="144"/>
                    <a:pt x="584" y="168"/>
                  </a:cubicBezTo>
                  <a:cubicBezTo>
                    <a:pt x="596" y="144"/>
                    <a:pt x="608" y="120"/>
                    <a:pt x="608" y="96"/>
                  </a:cubicBezTo>
                  <a:cubicBezTo>
                    <a:pt x="608" y="96"/>
                    <a:pt x="608" y="84"/>
                    <a:pt x="620" y="84"/>
                  </a:cubicBezTo>
                  <a:lnTo>
                    <a:pt x="620" y="84"/>
                  </a:lnTo>
                  <a:cubicBezTo>
                    <a:pt x="620" y="84"/>
                    <a:pt x="620" y="84"/>
                    <a:pt x="620" y="84"/>
                  </a:cubicBezTo>
                  <a:cubicBezTo>
                    <a:pt x="622" y="73"/>
                    <a:pt x="620" y="69"/>
                    <a:pt x="614" y="69"/>
                  </a:cubicBezTo>
                  <a:cubicBezTo>
                    <a:pt x="595" y="69"/>
                    <a:pt x="540" y="119"/>
                    <a:pt x="512" y="156"/>
                  </a:cubicBezTo>
                  <a:cubicBezTo>
                    <a:pt x="524" y="132"/>
                    <a:pt x="536" y="108"/>
                    <a:pt x="536" y="72"/>
                  </a:cubicBezTo>
                  <a:lnTo>
                    <a:pt x="536" y="72"/>
                  </a:lnTo>
                  <a:cubicBezTo>
                    <a:pt x="512" y="156"/>
                    <a:pt x="477" y="227"/>
                    <a:pt x="429" y="287"/>
                  </a:cubicBezTo>
                  <a:cubicBezTo>
                    <a:pt x="435" y="275"/>
                    <a:pt x="438" y="269"/>
                    <a:pt x="436" y="269"/>
                  </a:cubicBezTo>
                  <a:lnTo>
                    <a:pt x="436" y="269"/>
                  </a:lnTo>
                  <a:cubicBezTo>
                    <a:pt x="435" y="269"/>
                    <a:pt x="429" y="275"/>
                    <a:pt x="417" y="287"/>
                  </a:cubicBezTo>
                  <a:cubicBezTo>
                    <a:pt x="453" y="192"/>
                    <a:pt x="512" y="108"/>
                    <a:pt x="512" y="25"/>
                  </a:cubicBezTo>
                  <a:lnTo>
                    <a:pt x="512" y="25"/>
                  </a:lnTo>
                  <a:cubicBezTo>
                    <a:pt x="512" y="73"/>
                    <a:pt x="488" y="108"/>
                    <a:pt x="453" y="132"/>
                  </a:cubicBezTo>
                  <a:cubicBezTo>
                    <a:pt x="453" y="109"/>
                    <a:pt x="464" y="74"/>
                    <a:pt x="476" y="39"/>
                  </a:cubicBezTo>
                  <a:lnTo>
                    <a:pt x="476" y="39"/>
                  </a:lnTo>
                  <a:cubicBezTo>
                    <a:pt x="474" y="42"/>
                    <a:pt x="468" y="43"/>
                    <a:pt x="462" y="43"/>
                  </a:cubicBezTo>
                  <a:cubicBezTo>
                    <a:pt x="447" y="43"/>
                    <a:pt x="427" y="35"/>
                    <a:pt x="427" y="1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918" name="Google Shape;5437;p60">
              <a:extLst>
                <a:ext uri="{FF2B5EF4-FFF2-40B4-BE49-F238E27FC236}">
                  <a16:creationId xmlns:a16="http://schemas.microsoft.com/office/drawing/2014/main" id="{5A0005EE-8AC3-01D3-D37A-61BB36A589AB}"/>
                </a:ext>
              </a:extLst>
            </p:cNvPr>
            <p:cNvSpPr/>
            <p:nvPr/>
          </p:nvSpPr>
          <p:spPr>
            <a:xfrm>
              <a:off x="6487100" y="2572175"/>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919" name="Google Shape;5438;p60">
              <a:extLst>
                <a:ext uri="{FF2B5EF4-FFF2-40B4-BE49-F238E27FC236}">
                  <a16:creationId xmlns:a16="http://schemas.microsoft.com/office/drawing/2014/main" id="{E2FAFAA5-3242-A20F-6D06-4D81F4BF0FF2}"/>
                </a:ext>
              </a:extLst>
            </p:cNvPr>
            <p:cNvSpPr/>
            <p:nvPr/>
          </p:nvSpPr>
          <p:spPr>
            <a:xfrm>
              <a:off x="6469550" y="2567700"/>
              <a:ext cx="25" cy="25"/>
            </a:xfrm>
            <a:custGeom>
              <a:avLst/>
              <a:gdLst/>
              <a:ahLst/>
              <a:cxnLst/>
              <a:rect l="l" t="t" r="r" b="b"/>
              <a:pathLst>
                <a:path w="1" h="1" extrusionOk="0">
                  <a:moveTo>
                    <a:pt x="0" y="1"/>
                  </a:moveTo>
                  <a:lnTo>
                    <a:pt x="0" y="1"/>
                  </a:lnTo>
                  <a:lnTo>
                    <a:pt x="0" y="1"/>
                  </a:ln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920" name="Google Shape;5439;p60">
              <a:extLst>
                <a:ext uri="{FF2B5EF4-FFF2-40B4-BE49-F238E27FC236}">
                  <a16:creationId xmlns:a16="http://schemas.microsoft.com/office/drawing/2014/main" id="{253E5FDD-F049-E7A7-326C-A3FA44356F73}"/>
                </a:ext>
              </a:extLst>
            </p:cNvPr>
            <p:cNvSpPr/>
            <p:nvPr/>
          </p:nvSpPr>
          <p:spPr>
            <a:xfrm>
              <a:off x="6499600" y="257662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921" name="Google Shape;5440;p60">
              <a:extLst>
                <a:ext uri="{FF2B5EF4-FFF2-40B4-BE49-F238E27FC236}">
                  <a16:creationId xmlns:a16="http://schemas.microsoft.com/office/drawing/2014/main" id="{0B93D35C-646C-5078-475A-6DC3DADB3454}"/>
                </a:ext>
              </a:extLst>
            </p:cNvPr>
            <p:cNvSpPr/>
            <p:nvPr/>
          </p:nvSpPr>
          <p:spPr>
            <a:xfrm>
              <a:off x="6510025" y="2585875"/>
              <a:ext cx="325" cy="500"/>
            </a:xfrm>
            <a:custGeom>
              <a:avLst/>
              <a:gdLst/>
              <a:ahLst/>
              <a:cxnLst/>
              <a:rect l="l" t="t" r="r" b="b"/>
              <a:pathLst>
                <a:path w="13" h="20" extrusionOk="0">
                  <a:moveTo>
                    <a:pt x="13" y="0"/>
                  </a:moveTo>
                  <a:lnTo>
                    <a:pt x="13" y="0"/>
                  </a:lnTo>
                  <a:cubicBezTo>
                    <a:pt x="12" y="0"/>
                    <a:pt x="1" y="12"/>
                    <a:pt x="1" y="12"/>
                  </a:cubicBezTo>
                  <a:cubicBezTo>
                    <a:pt x="1" y="17"/>
                    <a:pt x="1" y="20"/>
                    <a:pt x="1" y="20"/>
                  </a:cubicBezTo>
                  <a:cubicBezTo>
                    <a:pt x="3" y="20"/>
                    <a:pt x="6" y="14"/>
                    <a:pt x="13"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922" name="Google Shape;5441;p60">
              <a:extLst>
                <a:ext uri="{FF2B5EF4-FFF2-40B4-BE49-F238E27FC236}">
                  <a16:creationId xmlns:a16="http://schemas.microsoft.com/office/drawing/2014/main" id="{F0E9ACD7-E4E2-460D-2FB5-A5D495CDD71E}"/>
                </a:ext>
              </a:extLst>
            </p:cNvPr>
            <p:cNvSpPr/>
            <p:nvPr/>
          </p:nvSpPr>
          <p:spPr>
            <a:xfrm>
              <a:off x="6459425" y="2573650"/>
              <a:ext cx="250" cy="400"/>
            </a:xfrm>
            <a:custGeom>
              <a:avLst/>
              <a:gdLst/>
              <a:ahLst/>
              <a:cxnLst/>
              <a:rect l="l" t="t" r="r" b="b"/>
              <a:pathLst>
                <a:path w="10" h="16" extrusionOk="0">
                  <a:moveTo>
                    <a:pt x="1" y="1"/>
                  </a:moveTo>
                  <a:lnTo>
                    <a:pt x="1" y="13"/>
                  </a:lnTo>
                  <a:cubicBezTo>
                    <a:pt x="6" y="13"/>
                    <a:pt x="9" y="16"/>
                    <a:pt x="9" y="16"/>
                  </a:cubicBezTo>
                  <a:cubicBezTo>
                    <a:pt x="9" y="16"/>
                    <a:pt x="6" y="13"/>
                    <a:pt x="1"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923" name="Google Shape;5442;p60">
              <a:extLst>
                <a:ext uri="{FF2B5EF4-FFF2-40B4-BE49-F238E27FC236}">
                  <a16:creationId xmlns:a16="http://schemas.microsoft.com/office/drawing/2014/main" id="{148D6269-C6BB-A287-A4EE-2664B2C52274}"/>
                </a:ext>
              </a:extLst>
            </p:cNvPr>
            <p:cNvSpPr/>
            <p:nvPr/>
          </p:nvSpPr>
          <p:spPr>
            <a:xfrm>
              <a:off x="6457050" y="2573375"/>
              <a:ext cx="625" cy="900"/>
            </a:xfrm>
            <a:custGeom>
              <a:avLst/>
              <a:gdLst/>
              <a:ahLst/>
              <a:cxnLst/>
              <a:rect l="l" t="t" r="r" b="b"/>
              <a:pathLst>
                <a:path w="25" h="36" extrusionOk="0">
                  <a:moveTo>
                    <a:pt x="0" y="36"/>
                  </a:moveTo>
                  <a:cubicBezTo>
                    <a:pt x="0" y="36"/>
                    <a:pt x="24" y="0"/>
                    <a:pt x="0" y="36"/>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924" name="Google Shape;5443;p60">
              <a:extLst>
                <a:ext uri="{FF2B5EF4-FFF2-40B4-BE49-F238E27FC236}">
                  <a16:creationId xmlns:a16="http://schemas.microsoft.com/office/drawing/2014/main" id="{DEE187B1-F703-7454-56F5-16F2003867A5}"/>
                </a:ext>
              </a:extLst>
            </p:cNvPr>
            <p:cNvSpPr/>
            <p:nvPr/>
          </p:nvSpPr>
          <p:spPr>
            <a:xfrm>
              <a:off x="6456325" y="2568600"/>
              <a:ext cx="325" cy="375"/>
            </a:xfrm>
            <a:custGeom>
              <a:avLst/>
              <a:gdLst/>
              <a:ahLst/>
              <a:cxnLst/>
              <a:rect l="l" t="t" r="r" b="b"/>
              <a:pathLst>
                <a:path w="13" h="15" extrusionOk="0">
                  <a:moveTo>
                    <a:pt x="5" y="1"/>
                  </a:moveTo>
                  <a:lnTo>
                    <a:pt x="5" y="1"/>
                  </a:lnTo>
                  <a:cubicBezTo>
                    <a:pt x="0" y="11"/>
                    <a:pt x="2" y="14"/>
                    <a:pt x="4" y="14"/>
                  </a:cubicBezTo>
                  <a:cubicBezTo>
                    <a:pt x="7" y="14"/>
                    <a:pt x="12" y="7"/>
                    <a:pt x="5"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925" name="Google Shape;5444;p60">
              <a:extLst>
                <a:ext uri="{FF2B5EF4-FFF2-40B4-BE49-F238E27FC236}">
                  <a16:creationId xmlns:a16="http://schemas.microsoft.com/office/drawing/2014/main" id="{AEF295B4-0408-F486-F6AD-BBB5F2BA0785}"/>
                </a:ext>
              </a:extLst>
            </p:cNvPr>
            <p:cNvSpPr/>
            <p:nvPr/>
          </p:nvSpPr>
          <p:spPr>
            <a:xfrm>
              <a:off x="6457000" y="2571075"/>
              <a:ext cx="750" cy="725"/>
            </a:xfrm>
            <a:custGeom>
              <a:avLst/>
              <a:gdLst/>
              <a:ahLst/>
              <a:cxnLst/>
              <a:rect l="l" t="t" r="r" b="b"/>
              <a:pathLst>
                <a:path w="30" h="29" extrusionOk="0">
                  <a:moveTo>
                    <a:pt x="24" y="0"/>
                  </a:moveTo>
                  <a:cubicBezTo>
                    <a:pt x="17" y="0"/>
                    <a:pt x="1" y="29"/>
                    <a:pt x="10" y="29"/>
                  </a:cubicBezTo>
                  <a:cubicBezTo>
                    <a:pt x="13" y="29"/>
                    <a:pt x="18" y="27"/>
                    <a:pt x="26" y="21"/>
                  </a:cubicBezTo>
                  <a:cubicBezTo>
                    <a:pt x="29" y="6"/>
                    <a:pt x="28" y="0"/>
                    <a:pt x="24"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926" name="Google Shape;5445;p60">
              <a:extLst>
                <a:ext uri="{FF2B5EF4-FFF2-40B4-BE49-F238E27FC236}">
                  <a16:creationId xmlns:a16="http://schemas.microsoft.com/office/drawing/2014/main" id="{8A2A8D8C-8703-4198-9420-4D00F3208F58}"/>
                </a:ext>
              </a:extLst>
            </p:cNvPr>
            <p:cNvSpPr/>
            <p:nvPr/>
          </p:nvSpPr>
          <p:spPr>
            <a:xfrm>
              <a:off x="6457050" y="2570975"/>
              <a:ext cx="325" cy="175"/>
            </a:xfrm>
            <a:custGeom>
              <a:avLst/>
              <a:gdLst/>
              <a:ahLst/>
              <a:cxnLst/>
              <a:rect l="l" t="t" r="r" b="b"/>
              <a:pathLst>
                <a:path w="13" h="7" extrusionOk="0">
                  <a:moveTo>
                    <a:pt x="0" y="1"/>
                  </a:moveTo>
                  <a:cubicBezTo>
                    <a:pt x="0" y="5"/>
                    <a:pt x="2" y="6"/>
                    <a:pt x="3" y="6"/>
                  </a:cubicBezTo>
                  <a:cubicBezTo>
                    <a:pt x="7" y="6"/>
                    <a:pt x="12" y="1"/>
                    <a:pt x="12"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927" name="Google Shape;5446;p60">
              <a:extLst>
                <a:ext uri="{FF2B5EF4-FFF2-40B4-BE49-F238E27FC236}">
                  <a16:creationId xmlns:a16="http://schemas.microsoft.com/office/drawing/2014/main" id="{EC1C462A-5E96-35FC-3152-A3D6994A2731}"/>
                </a:ext>
              </a:extLst>
            </p:cNvPr>
            <p:cNvSpPr/>
            <p:nvPr/>
          </p:nvSpPr>
          <p:spPr>
            <a:xfrm>
              <a:off x="6458450" y="2573625"/>
              <a:ext cx="550" cy="900"/>
            </a:xfrm>
            <a:custGeom>
              <a:avLst/>
              <a:gdLst/>
              <a:ahLst/>
              <a:cxnLst/>
              <a:rect l="l" t="t" r="r" b="b"/>
              <a:pathLst>
                <a:path w="22" h="36" extrusionOk="0">
                  <a:moveTo>
                    <a:pt x="18" y="1"/>
                  </a:moveTo>
                  <a:cubicBezTo>
                    <a:pt x="17" y="1"/>
                    <a:pt x="17" y="1"/>
                    <a:pt x="16" y="2"/>
                  </a:cubicBezTo>
                  <a:cubicBezTo>
                    <a:pt x="6" y="2"/>
                    <a:pt x="4" y="28"/>
                    <a:pt x="4" y="28"/>
                  </a:cubicBezTo>
                  <a:cubicBezTo>
                    <a:pt x="4" y="28"/>
                    <a:pt x="4" y="27"/>
                    <a:pt x="4" y="26"/>
                  </a:cubicBezTo>
                  <a:cubicBezTo>
                    <a:pt x="1" y="33"/>
                    <a:pt x="1" y="36"/>
                    <a:pt x="2" y="36"/>
                  </a:cubicBezTo>
                  <a:cubicBezTo>
                    <a:pt x="4" y="36"/>
                    <a:pt x="21" y="1"/>
                    <a:pt x="18"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928" name="Google Shape;5447;p60">
              <a:extLst>
                <a:ext uri="{FF2B5EF4-FFF2-40B4-BE49-F238E27FC236}">
                  <a16:creationId xmlns:a16="http://schemas.microsoft.com/office/drawing/2014/main" id="{0B32E270-F3F2-E5A2-4FA3-5FAF31AF13D3}"/>
                </a:ext>
              </a:extLst>
            </p:cNvPr>
            <p:cNvSpPr/>
            <p:nvPr/>
          </p:nvSpPr>
          <p:spPr>
            <a:xfrm>
              <a:off x="6457975" y="2569200"/>
              <a:ext cx="275" cy="875"/>
            </a:xfrm>
            <a:custGeom>
              <a:avLst/>
              <a:gdLst/>
              <a:ahLst/>
              <a:cxnLst/>
              <a:rect l="l" t="t" r="r" b="b"/>
              <a:pathLst>
                <a:path w="11" h="35" extrusionOk="0">
                  <a:moveTo>
                    <a:pt x="11" y="0"/>
                  </a:moveTo>
                  <a:cubicBezTo>
                    <a:pt x="3" y="8"/>
                    <a:pt x="1" y="35"/>
                    <a:pt x="3" y="35"/>
                  </a:cubicBezTo>
                  <a:cubicBezTo>
                    <a:pt x="4" y="35"/>
                    <a:pt x="7" y="26"/>
                    <a:pt x="1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929" name="Google Shape;5448;p60">
              <a:extLst>
                <a:ext uri="{FF2B5EF4-FFF2-40B4-BE49-F238E27FC236}">
                  <a16:creationId xmlns:a16="http://schemas.microsoft.com/office/drawing/2014/main" id="{24657A14-05F5-448C-913B-D3A5E9040F81}"/>
                </a:ext>
              </a:extLst>
            </p:cNvPr>
            <p:cNvSpPr/>
            <p:nvPr/>
          </p:nvSpPr>
          <p:spPr>
            <a:xfrm>
              <a:off x="6458525" y="2569500"/>
              <a:ext cx="625" cy="625"/>
            </a:xfrm>
            <a:custGeom>
              <a:avLst/>
              <a:gdLst/>
              <a:ahLst/>
              <a:cxnLst/>
              <a:rect l="l" t="t" r="r" b="b"/>
              <a:pathLst>
                <a:path w="25" h="25" extrusionOk="0">
                  <a:moveTo>
                    <a:pt x="25" y="24"/>
                  </a:moveTo>
                  <a:cubicBezTo>
                    <a:pt x="1" y="0"/>
                    <a:pt x="25" y="24"/>
                    <a:pt x="25" y="24"/>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930" name="Google Shape;5449;p60">
              <a:extLst>
                <a:ext uri="{FF2B5EF4-FFF2-40B4-BE49-F238E27FC236}">
                  <a16:creationId xmlns:a16="http://schemas.microsoft.com/office/drawing/2014/main" id="{106441D8-0926-BABC-385A-5D8AEB87E1E5}"/>
                </a:ext>
              </a:extLst>
            </p:cNvPr>
            <p:cNvSpPr/>
            <p:nvPr/>
          </p:nvSpPr>
          <p:spPr>
            <a:xfrm>
              <a:off x="6458425" y="2568925"/>
              <a:ext cx="425" cy="300"/>
            </a:xfrm>
            <a:custGeom>
              <a:avLst/>
              <a:gdLst/>
              <a:ahLst/>
              <a:cxnLst/>
              <a:rect l="l" t="t" r="r" b="b"/>
              <a:pathLst>
                <a:path w="17" h="12" extrusionOk="0">
                  <a:moveTo>
                    <a:pt x="3" y="1"/>
                  </a:moveTo>
                  <a:lnTo>
                    <a:pt x="3" y="1"/>
                  </a:lnTo>
                  <a:cubicBezTo>
                    <a:pt x="1" y="1"/>
                    <a:pt x="9" y="11"/>
                    <a:pt x="17" y="11"/>
                  </a:cubicBezTo>
                  <a:cubicBezTo>
                    <a:pt x="9" y="3"/>
                    <a:pt x="5" y="1"/>
                    <a:pt x="3"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931" name="Google Shape;5450;p60">
              <a:extLst>
                <a:ext uri="{FF2B5EF4-FFF2-40B4-BE49-F238E27FC236}">
                  <a16:creationId xmlns:a16="http://schemas.microsoft.com/office/drawing/2014/main" id="{E29C9A89-BD24-4D15-1C12-23874FBA587A}"/>
                </a:ext>
              </a:extLst>
            </p:cNvPr>
            <p:cNvSpPr/>
            <p:nvPr/>
          </p:nvSpPr>
          <p:spPr>
            <a:xfrm>
              <a:off x="6461950" y="2570450"/>
              <a:ext cx="325" cy="250"/>
            </a:xfrm>
            <a:custGeom>
              <a:avLst/>
              <a:gdLst/>
              <a:ahLst/>
              <a:cxnLst/>
              <a:rect l="l" t="t" r="r" b="b"/>
              <a:pathLst>
                <a:path w="13" h="10" extrusionOk="0">
                  <a:moveTo>
                    <a:pt x="7" y="1"/>
                  </a:moveTo>
                  <a:cubicBezTo>
                    <a:pt x="4" y="1"/>
                    <a:pt x="1" y="4"/>
                    <a:pt x="7" y="10"/>
                  </a:cubicBezTo>
                  <a:cubicBezTo>
                    <a:pt x="13" y="4"/>
                    <a:pt x="10" y="1"/>
                    <a:pt x="7"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932" name="Google Shape;5451;p60">
              <a:extLst>
                <a:ext uri="{FF2B5EF4-FFF2-40B4-BE49-F238E27FC236}">
                  <a16:creationId xmlns:a16="http://schemas.microsoft.com/office/drawing/2014/main" id="{552E4BA3-7405-7E54-2FA6-0E7738C3B547}"/>
                </a:ext>
              </a:extLst>
            </p:cNvPr>
            <p:cNvSpPr/>
            <p:nvPr/>
          </p:nvSpPr>
          <p:spPr>
            <a:xfrm>
              <a:off x="6461450" y="2568125"/>
              <a:ext cx="375" cy="950"/>
            </a:xfrm>
            <a:custGeom>
              <a:avLst/>
              <a:gdLst/>
              <a:ahLst/>
              <a:cxnLst/>
              <a:rect l="l" t="t" r="r" b="b"/>
              <a:pathLst>
                <a:path w="15" h="38" extrusionOk="0">
                  <a:moveTo>
                    <a:pt x="7" y="1"/>
                  </a:moveTo>
                  <a:cubicBezTo>
                    <a:pt x="0" y="1"/>
                    <a:pt x="6" y="38"/>
                    <a:pt x="11" y="38"/>
                  </a:cubicBezTo>
                  <a:cubicBezTo>
                    <a:pt x="13" y="38"/>
                    <a:pt x="15" y="30"/>
                    <a:pt x="15" y="8"/>
                  </a:cubicBezTo>
                  <a:cubicBezTo>
                    <a:pt x="12" y="3"/>
                    <a:pt x="9" y="1"/>
                    <a:pt x="7"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933" name="Google Shape;5452;p60">
              <a:extLst>
                <a:ext uri="{FF2B5EF4-FFF2-40B4-BE49-F238E27FC236}">
                  <a16:creationId xmlns:a16="http://schemas.microsoft.com/office/drawing/2014/main" id="{33F3C099-4655-EA63-B173-1C2F04C5A0FB}"/>
                </a:ext>
              </a:extLst>
            </p:cNvPr>
            <p:cNvSpPr/>
            <p:nvPr/>
          </p:nvSpPr>
          <p:spPr>
            <a:xfrm>
              <a:off x="6462400" y="2567400"/>
              <a:ext cx="925" cy="925"/>
            </a:xfrm>
            <a:custGeom>
              <a:avLst/>
              <a:gdLst/>
              <a:ahLst/>
              <a:cxnLst/>
              <a:rect l="l" t="t" r="r" b="b"/>
              <a:pathLst>
                <a:path w="37" h="37" extrusionOk="0">
                  <a:moveTo>
                    <a:pt x="13" y="1"/>
                  </a:moveTo>
                  <a:cubicBezTo>
                    <a:pt x="13" y="13"/>
                    <a:pt x="1" y="25"/>
                    <a:pt x="1" y="37"/>
                  </a:cubicBezTo>
                  <a:cubicBezTo>
                    <a:pt x="13" y="25"/>
                    <a:pt x="36" y="1"/>
                    <a:pt x="13"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934" name="Google Shape;5453;p60">
              <a:extLst>
                <a:ext uri="{FF2B5EF4-FFF2-40B4-BE49-F238E27FC236}">
                  <a16:creationId xmlns:a16="http://schemas.microsoft.com/office/drawing/2014/main" id="{B8A42CA6-99C8-8543-B382-2187489A0EF3}"/>
                </a:ext>
              </a:extLst>
            </p:cNvPr>
            <p:cNvSpPr/>
            <p:nvPr/>
          </p:nvSpPr>
          <p:spPr>
            <a:xfrm>
              <a:off x="6465675" y="2570675"/>
              <a:ext cx="625" cy="2125"/>
            </a:xfrm>
            <a:custGeom>
              <a:avLst/>
              <a:gdLst/>
              <a:ahLst/>
              <a:cxnLst/>
              <a:rect l="l" t="t" r="r" b="b"/>
              <a:pathLst>
                <a:path w="25" h="85" extrusionOk="0">
                  <a:moveTo>
                    <a:pt x="24" y="1"/>
                  </a:moveTo>
                  <a:cubicBezTo>
                    <a:pt x="1" y="84"/>
                    <a:pt x="1" y="84"/>
                    <a:pt x="24"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935" name="Google Shape;5454;p60">
              <a:extLst>
                <a:ext uri="{FF2B5EF4-FFF2-40B4-BE49-F238E27FC236}">
                  <a16:creationId xmlns:a16="http://schemas.microsoft.com/office/drawing/2014/main" id="{78AF6A28-F40A-D43A-275E-DBD6F6778E60}"/>
                </a:ext>
              </a:extLst>
            </p:cNvPr>
            <p:cNvSpPr/>
            <p:nvPr/>
          </p:nvSpPr>
          <p:spPr>
            <a:xfrm>
              <a:off x="6470300" y="2567975"/>
              <a:ext cx="175" cy="525"/>
            </a:xfrm>
            <a:custGeom>
              <a:avLst/>
              <a:gdLst/>
              <a:ahLst/>
              <a:cxnLst/>
              <a:rect l="l" t="t" r="r" b="b"/>
              <a:pathLst>
                <a:path w="7" h="21" extrusionOk="0">
                  <a:moveTo>
                    <a:pt x="6" y="0"/>
                  </a:moveTo>
                  <a:cubicBezTo>
                    <a:pt x="5" y="0"/>
                    <a:pt x="0" y="20"/>
                    <a:pt x="1" y="20"/>
                  </a:cubicBezTo>
                  <a:cubicBezTo>
                    <a:pt x="1" y="20"/>
                    <a:pt x="3" y="16"/>
                    <a:pt x="6" y="2"/>
                  </a:cubicBezTo>
                  <a:cubicBezTo>
                    <a:pt x="6" y="1"/>
                    <a:pt x="6" y="0"/>
                    <a:pt x="6"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936" name="Google Shape;5455;p60">
              <a:extLst>
                <a:ext uri="{FF2B5EF4-FFF2-40B4-BE49-F238E27FC236}">
                  <a16:creationId xmlns:a16="http://schemas.microsoft.com/office/drawing/2014/main" id="{5A238DE9-79F0-12DB-F316-204E094F7831}"/>
                </a:ext>
              </a:extLst>
            </p:cNvPr>
            <p:cNvSpPr/>
            <p:nvPr/>
          </p:nvSpPr>
          <p:spPr>
            <a:xfrm>
              <a:off x="6509425" y="2587050"/>
              <a:ext cx="25" cy="1225"/>
            </a:xfrm>
            <a:custGeom>
              <a:avLst/>
              <a:gdLst/>
              <a:ahLst/>
              <a:cxnLst/>
              <a:rect l="l" t="t" r="r" b="b"/>
              <a:pathLst>
                <a:path w="1" h="49" extrusionOk="0">
                  <a:moveTo>
                    <a:pt x="1" y="48"/>
                  </a:moveTo>
                  <a:cubicBezTo>
                    <a:pt x="1" y="1"/>
                    <a:pt x="1" y="36"/>
                    <a:pt x="1" y="48"/>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937" name="Google Shape;5456;p60">
              <a:extLst>
                <a:ext uri="{FF2B5EF4-FFF2-40B4-BE49-F238E27FC236}">
                  <a16:creationId xmlns:a16="http://schemas.microsoft.com/office/drawing/2014/main" id="{F9D07B70-C909-8EA0-7783-C09D618D5C2E}"/>
                </a:ext>
              </a:extLst>
            </p:cNvPr>
            <p:cNvSpPr/>
            <p:nvPr/>
          </p:nvSpPr>
          <p:spPr>
            <a:xfrm>
              <a:off x="6510075" y="2586750"/>
              <a:ext cx="275" cy="950"/>
            </a:xfrm>
            <a:custGeom>
              <a:avLst/>
              <a:gdLst/>
              <a:ahLst/>
              <a:cxnLst/>
              <a:rect l="l" t="t" r="r" b="b"/>
              <a:pathLst>
                <a:path w="11" h="38" extrusionOk="0">
                  <a:moveTo>
                    <a:pt x="11" y="1"/>
                  </a:moveTo>
                  <a:cubicBezTo>
                    <a:pt x="4" y="21"/>
                    <a:pt x="1" y="37"/>
                    <a:pt x="2" y="37"/>
                  </a:cubicBezTo>
                  <a:cubicBezTo>
                    <a:pt x="2" y="37"/>
                    <a:pt x="5" y="27"/>
                    <a:pt x="11"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938" name="Google Shape;5457;p60">
              <a:extLst>
                <a:ext uri="{FF2B5EF4-FFF2-40B4-BE49-F238E27FC236}">
                  <a16:creationId xmlns:a16="http://schemas.microsoft.com/office/drawing/2014/main" id="{AA31E3A2-1019-F0C1-9281-E6373458D03E}"/>
                </a:ext>
              </a:extLst>
            </p:cNvPr>
            <p:cNvSpPr/>
            <p:nvPr/>
          </p:nvSpPr>
          <p:spPr>
            <a:xfrm>
              <a:off x="6484125" y="2568600"/>
              <a:ext cx="25" cy="1800"/>
            </a:xfrm>
            <a:custGeom>
              <a:avLst/>
              <a:gdLst/>
              <a:ahLst/>
              <a:cxnLst/>
              <a:rect l="l" t="t" r="r" b="b"/>
              <a:pathLst>
                <a:path w="1" h="72" extrusionOk="0">
                  <a:moveTo>
                    <a:pt x="1" y="72"/>
                  </a:moveTo>
                  <a:cubicBezTo>
                    <a:pt x="1" y="1"/>
                    <a:pt x="1" y="72"/>
                    <a:pt x="1" y="72"/>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939" name="Google Shape;5458;p60">
              <a:extLst>
                <a:ext uri="{FF2B5EF4-FFF2-40B4-BE49-F238E27FC236}">
                  <a16:creationId xmlns:a16="http://schemas.microsoft.com/office/drawing/2014/main" id="{D01C1551-9E55-C213-2470-FD765573EAD5}"/>
                </a:ext>
              </a:extLst>
            </p:cNvPr>
            <p:cNvSpPr/>
            <p:nvPr/>
          </p:nvSpPr>
          <p:spPr>
            <a:xfrm>
              <a:off x="6486550" y="2571275"/>
              <a:ext cx="275" cy="1100"/>
            </a:xfrm>
            <a:custGeom>
              <a:avLst/>
              <a:gdLst/>
              <a:ahLst/>
              <a:cxnLst/>
              <a:rect l="l" t="t" r="r" b="b"/>
              <a:pathLst>
                <a:path w="11" h="44" extrusionOk="0">
                  <a:moveTo>
                    <a:pt x="11" y="1"/>
                  </a:moveTo>
                  <a:cubicBezTo>
                    <a:pt x="4" y="15"/>
                    <a:pt x="1" y="44"/>
                    <a:pt x="2" y="44"/>
                  </a:cubicBezTo>
                  <a:cubicBezTo>
                    <a:pt x="4" y="44"/>
                    <a:pt x="6" y="33"/>
                    <a:pt x="11"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940" name="Google Shape;5459;p60">
              <a:extLst>
                <a:ext uri="{FF2B5EF4-FFF2-40B4-BE49-F238E27FC236}">
                  <a16:creationId xmlns:a16="http://schemas.microsoft.com/office/drawing/2014/main" id="{63D9E91E-D258-B682-0F1C-48DD53F27D33}"/>
                </a:ext>
              </a:extLst>
            </p:cNvPr>
            <p:cNvSpPr/>
            <p:nvPr/>
          </p:nvSpPr>
          <p:spPr>
            <a:xfrm>
              <a:off x="6489200" y="2570675"/>
              <a:ext cx="325" cy="575"/>
            </a:xfrm>
            <a:custGeom>
              <a:avLst/>
              <a:gdLst/>
              <a:ahLst/>
              <a:cxnLst/>
              <a:rect l="l" t="t" r="r" b="b"/>
              <a:pathLst>
                <a:path w="13" h="23" extrusionOk="0">
                  <a:moveTo>
                    <a:pt x="0" y="1"/>
                  </a:moveTo>
                  <a:cubicBezTo>
                    <a:pt x="8" y="1"/>
                    <a:pt x="5" y="22"/>
                    <a:pt x="6" y="22"/>
                  </a:cubicBezTo>
                  <a:cubicBezTo>
                    <a:pt x="7" y="22"/>
                    <a:pt x="8" y="17"/>
                    <a:pt x="12"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941" name="Google Shape;5460;p60">
              <a:extLst>
                <a:ext uri="{FF2B5EF4-FFF2-40B4-BE49-F238E27FC236}">
                  <a16:creationId xmlns:a16="http://schemas.microsoft.com/office/drawing/2014/main" id="{FD72D1D2-31E0-4A0D-8749-63B6348CCA87}"/>
                </a:ext>
              </a:extLst>
            </p:cNvPr>
            <p:cNvSpPr/>
            <p:nvPr/>
          </p:nvSpPr>
          <p:spPr>
            <a:xfrm>
              <a:off x="6482650" y="2479550"/>
              <a:ext cx="325" cy="975"/>
            </a:xfrm>
            <a:custGeom>
              <a:avLst/>
              <a:gdLst/>
              <a:ahLst/>
              <a:cxnLst/>
              <a:rect l="l" t="t" r="r" b="b"/>
              <a:pathLst>
                <a:path w="13" h="39" extrusionOk="0">
                  <a:moveTo>
                    <a:pt x="12" y="0"/>
                  </a:moveTo>
                  <a:cubicBezTo>
                    <a:pt x="12" y="0"/>
                    <a:pt x="12" y="1"/>
                    <a:pt x="12" y="3"/>
                  </a:cubicBezTo>
                  <a:lnTo>
                    <a:pt x="12" y="3"/>
                  </a:lnTo>
                  <a:cubicBezTo>
                    <a:pt x="12" y="3"/>
                    <a:pt x="12" y="3"/>
                    <a:pt x="12" y="3"/>
                  </a:cubicBezTo>
                  <a:cubicBezTo>
                    <a:pt x="12" y="1"/>
                    <a:pt x="12" y="0"/>
                    <a:pt x="12" y="0"/>
                  </a:cubicBezTo>
                  <a:close/>
                  <a:moveTo>
                    <a:pt x="12" y="3"/>
                  </a:moveTo>
                  <a:cubicBezTo>
                    <a:pt x="0" y="3"/>
                    <a:pt x="0" y="26"/>
                    <a:pt x="0" y="38"/>
                  </a:cubicBezTo>
                  <a:cubicBezTo>
                    <a:pt x="9" y="30"/>
                    <a:pt x="11" y="10"/>
                    <a:pt x="12" y="3"/>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942" name="Google Shape;5461;p60">
              <a:extLst>
                <a:ext uri="{FF2B5EF4-FFF2-40B4-BE49-F238E27FC236}">
                  <a16:creationId xmlns:a16="http://schemas.microsoft.com/office/drawing/2014/main" id="{FDCF96A6-9150-6F30-E9E0-7B895146B5C9}"/>
                </a:ext>
              </a:extLst>
            </p:cNvPr>
            <p:cNvSpPr/>
            <p:nvPr/>
          </p:nvSpPr>
          <p:spPr>
            <a:xfrm>
              <a:off x="6485025" y="2477675"/>
              <a:ext cx="300" cy="750"/>
            </a:xfrm>
            <a:custGeom>
              <a:avLst/>
              <a:gdLst/>
              <a:ahLst/>
              <a:cxnLst/>
              <a:rect l="l" t="t" r="r" b="b"/>
              <a:pathLst>
                <a:path w="12" h="30" extrusionOk="0">
                  <a:moveTo>
                    <a:pt x="11" y="1"/>
                  </a:moveTo>
                  <a:cubicBezTo>
                    <a:pt x="10" y="1"/>
                    <a:pt x="0" y="22"/>
                    <a:pt x="0" y="30"/>
                  </a:cubicBezTo>
                  <a:cubicBezTo>
                    <a:pt x="9" y="8"/>
                    <a:pt x="12" y="1"/>
                    <a:pt x="11"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943" name="Google Shape;5462;p60">
              <a:extLst>
                <a:ext uri="{FF2B5EF4-FFF2-40B4-BE49-F238E27FC236}">
                  <a16:creationId xmlns:a16="http://schemas.microsoft.com/office/drawing/2014/main" id="{A4FAB990-625A-7593-F5AE-D849033E93FE}"/>
                </a:ext>
              </a:extLst>
            </p:cNvPr>
            <p:cNvSpPr/>
            <p:nvPr/>
          </p:nvSpPr>
          <p:spPr>
            <a:xfrm>
              <a:off x="6485925" y="2477825"/>
              <a:ext cx="25" cy="325"/>
            </a:xfrm>
            <a:custGeom>
              <a:avLst/>
              <a:gdLst/>
              <a:ahLst/>
              <a:cxnLst/>
              <a:rect l="l" t="t" r="r" b="b"/>
              <a:pathLst>
                <a:path w="1" h="13" extrusionOk="0">
                  <a:moveTo>
                    <a:pt x="0" y="0"/>
                  </a:moveTo>
                  <a:cubicBezTo>
                    <a:pt x="0" y="12"/>
                    <a:pt x="0" y="12"/>
                    <a:pt x="0" y="12"/>
                  </a:cubicBezTo>
                  <a:cubicBezTo>
                    <a:pt x="0" y="12"/>
                    <a:pt x="0" y="0"/>
                    <a:pt x="0"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944" name="Google Shape;5463;p60">
              <a:extLst>
                <a:ext uri="{FF2B5EF4-FFF2-40B4-BE49-F238E27FC236}">
                  <a16:creationId xmlns:a16="http://schemas.microsoft.com/office/drawing/2014/main" id="{B0AA5730-F429-B7AB-C382-16930BB30437}"/>
                </a:ext>
              </a:extLst>
            </p:cNvPr>
            <p:cNvSpPr/>
            <p:nvPr/>
          </p:nvSpPr>
          <p:spPr>
            <a:xfrm>
              <a:off x="6485925" y="2477825"/>
              <a:ext cx="600" cy="1500"/>
            </a:xfrm>
            <a:custGeom>
              <a:avLst/>
              <a:gdLst/>
              <a:ahLst/>
              <a:cxnLst/>
              <a:rect l="l" t="t" r="r" b="b"/>
              <a:pathLst>
                <a:path w="24" h="60" extrusionOk="0">
                  <a:moveTo>
                    <a:pt x="0" y="0"/>
                  </a:moveTo>
                  <a:cubicBezTo>
                    <a:pt x="0" y="0"/>
                    <a:pt x="24" y="60"/>
                    <a:pt x="0"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945" name="Google Shape;5464;p60">
              <a:extLst>
                <a:ext uri="{FF2B5EF4-FFF2-40B4-BE49-F238E27FC236}">
                  <a16:creationId xmlns:a16="http://schemas.microsoft.com/office/drawing/2014/main" id="{5C94A745-CEC2-6150-8B58-02E1554881B9}"/>
                </a:ext>
              </a:extLst>
            </p:cNvPr>
            <p:cNvSpPr/>
            <p:nvPr/>
          </p:nvSpPr>
          <p:spPr>
            <a:xfrm>
              <a:off x="6485925" y="2478125"/>
              <a:ext cx="25" cy="25"/>
            </a:xfrm>
            <a:custGeom>
              <a:avLst/>
              <a:gdLst/>
              <a:ahLst/>
              <a:cxnLst/>
              <a:rect l="l" t="t" r="r" b="b"/>
              <a:pathLst>
                <a:path w="1" h="1" extrusionOk="0">
                  <a:moveTo>
                    <a:pt x="0" y="0"/>
                  </a:moveTo>
                  <a:cubicBezTo>
                    <a:pt x="0" y="0"/>
                    <a:pt x="0" y="0"/>
                    <a:pt x="0"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946" name="Google Shape;5465;p60">
              <a:extLst>
                <a:ext uri="{FF2B5EF4-FFF2-40B4-BE49-F238E27FC236}">
                  <a16:creationId xmlns:a16="http://schemas.microsoft.com/office/drawing/2014/main" id="{D35B8F65-D099-6B44-B3BC-022DB111AFCB}"/>
                </a:ext>
              </a:extLst>
            </p:cNvPr>
            <p:cNvSpPr/>
            <p:nvPr/>
          </p:nvSpPr>
          <p:spPr>
            <a:xfrm>
              <a:off x="6487100" y="2480800"/>
              <a:ext cx="625" cy="325"/>
            </a:xfrm>
            <a:custGeom>
              <a:avLst/>
              <a:gdLst/>
              <a:ahLst/>
              <a:cxnLst/>
              <a:rect l="l" t="t" r="r" b="b"/>
              <a:pathLst>
                <a:path w="25" h="13" extrusionOk="0">
                  <a:moveTo>
                    <a:pt x="1" y="12"/>
                  </a:moveTo>
                  <a:cubicBezTo>
                    <a:pt x="1" y="12"/>
                    <a:pt x="25" y="0"/>
                    <a:pt x="1" y="12"/>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947" name="Google Shape;5466;p60">
              <a:extLst>
                <a:ext uri="{FF2B5EF4-FFF2-40B4-BE49-F238E27FC236}">
                  <a16:creationId xmlns:a16="http://schemas.microsoft.com/office/drawing/2014/main" id="{7A775786-94DA-EDCC-6B2B-49B8B036E684}"/>
                </a:ext>
              </a:extLst>
            </p:cNvPr>
            <p:cNvSpPr/>
            <p:nvPr/>
          </p:nvSpPr>
          <p:spPr>
            <a:xfrm>
              <a:off x="6487100" y="2481000"/>
              <a:ext cx="450" cy="200"/>
            </a:xfrm>
            <a:custGeom>
              <a:avLst/>
              <a:gdLst/>
              <a:ahLst/>
              <a:cxnLst/>
              <a:rect l="l" t="t" r="r" b="b"/>
              <a:pathLst>
                <a:path w="18" h="8" extrusionOk="0">
                  <a:moveTo>
                    <a:pt x="11" y="1"/>
                  </a:moveTo>
                  <a:cubicBezTo>
                    <a:pt x="9" y="1"/>
                    <a:pt x="6" y="2"/>
                    <a:pt x="1" y="4"/>
                  </a:cubicBezTo>
                  <a:cubicBezTo>
                    <a:pt x="3" y="7"/>
                    <a:pt x="6" y="8"/>
                    <a:pt x="8" y="8"/>
                  </a:cubicBezTo>
                  <a:cubicBezTo>
                    <a:pt x="14" y="8"/>
                    <a:pt x="17" y="1"/>
                    <a:pt x="11"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948" name="Google Shape;5467;p60">
              <a:extLst>
                <a:ext uri="{FF2B5EF4-FFF2-40B4-BE49-F238E27FC236}">
                  <a16:creationId xmlns:a16="http://schemas.microsoft.com/office/drawing/2014/main" id="{E665A67D-A6FF-2AED-1391-72EB1C1F1FF4}"/>
                </a:ext>
              </a:extLst>
            </p:cNvPr>
            <p:cNvSpPr/>
            <p:nvPr/>
          </p:nvSpPr>
          <p:spPr>
            <a:xfrm>
              <a:off x="6487200" y="2481100"/>
              <a:ext cx="225" cy="275"/>
            </a:xfrm>
            <a:custGeom>
              <a:avLst/>
              <a:gdLst/>
              <a:ahLst/>
              <a:cxnLst/>
              <a:rect l="l" t="t" r="r" b="b"/>
              <a:pathLst>
                <a:path w="9" h="11" extrusionOk="0">
                  <a:moveTo>
                    <a:pt x="9" y="0"/>
                  </a:moveTo>
                  <a:cubicBezTo>
                    <a:pt x="1" y="0"/>
                    <a:pt x="3" y="11"/>
                    <a:pt x="6" y="11"/>
                  </a:cubicBezTo>
                  <a:cubicBezTo>
                    <a:pt x="7" y="11"/>
                    <a:pt x="9" y="8"/>
                    <a:pt x="9"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949" name="Google Shape;5468;p60">
              <a:extLst>
                <a:ext uri="{FF2B5EF4-FFF2-40B4-BE49-F238E27FC236}">
                  <a16:creationId xmlns:a16="http://schemas.microsoft.com/office/drawing/2014/main" id="{8156493A-F367-DA3D-FC6C-8919B41BD682}"/>
                </a:ext>
              </a:extLst>
            </p:cNvPr>
            <p:cNvSpPr/>
            <p:nvPr/>
          </p:nvSpPr>
          <p:spPr>
            <a:xfrm>
              <a:off x="6488150" y="2481100"/>
              <a:ext cx="175" cy="800"/>
            </a:xfrm>
            <a:custGeom>
              <a:avLst/>
              <a:gdLst/>
              <a:ahLst/>
              <a:cxnLst/>
              <a:rect l="l" t="t" r="r" b="b"/>
              <a:pathLst>
                <a:path w="7" h="32" extrusionOk="0">
                  <a:moveTo>
                    <a:pt x="6" y="0"/>
                  </a:moveTo>
                  <a:cubicBezTo>
                    <a:pt x="0" y="19"/>
                    <a:pt x="1" y="31"/>
                    <a:pt x="2" y="31"/>
                  </a:cubicBezTo>
                  <a:cubicBezTo>
                    <a:pt x="4" y="31"/>
                    <a:pt x="6" y="22"/>
                    <a:pt x="6"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950" name="Google Shape;5469;p60">
              <a:extLst>
                <a:ext uri="{FF2B5EF4-FFF2-40B4-BE49-F238E27FC236}">
                  <a16:creationId xmlns:a16="http://schemas.microsoft.com/office/drawing/2014/main" id="{E5E1D4E9-B6BD-393A-4226-859BAB2100AF}"/>
                </a:ext>
              </a:extLst>
            </p:cNvPr>
            <p:cNvSpPr/>
            <p:nvPr/>
          </p:nvSpPr>
          <p:spPr>
            <a:xfrm>
              <a:off x="6488300" y="2481100"/>
              <a:ext cx="25" cy="300"/>
            </a:xfrm>
            <a:custGeom>
              <a:avLst/>
              <a:gdLst/>
              <a:ahLst/>
              <a:cxnLst/>
              <a:rect l="l" t="t" r="r" b="b"/>
              <a:pathLst>
                <a:path w="1" h="12" extrusionOk="0">
                  <a:moveTo>
                    <a:pt x="0" y="0"/>
                  </a:moveTo>
                  <a:cubicBezTo>
                    <a:pt x="0" y="0"/>
                    <a:pt x="0" y="12"/>
                    <a:pt x="0"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951" name="Google Shape;5470;p60">
              <a:extLst>
                <a:ext uri="{FF2B5EF4-FFF2-40B4-BE49-F238E27FC236}">
                  <a16:creationId xmlns:a16="http://schemas.microsoft.com/office/drawing/2014/main" id="{2F64603F-F0AD-DB09-B95F-1EE3C1D24794}"/>
                </a:ext>
              </a:extLst>
            </p:cNvPr>
            <p:cNvSpPr/>
            <p:nvPr/>
          </p:nvSpPr>
          <p:spPr>
            <a:xfrm>
              <a:off x="6488300" y="2479900"/>
              <a:ext cx="325" cy="400"/>
            </a:xfrm>
            <a:custGeom>
              <a:avLst/>
              <a:gdLst/>
              <a:ahLst/>
              <a:cxnLst/>
              <a:rect l="l" t="t" r="r" b="b"/>
              <a:pathLst>
                <a:path w="13" h="16" extrusionOk="0">
                  <a:moveTo>
                    <a:pt x="12" y="0"/>
                  </a:moveTo>
                  <a:lnTo>
                    <a:pt x="0" y="12"/>
                  </a:lnTo>
                  <a:cubicBezTo>
                    <a:pt x="0" y="12"/>
                    <a:pt x="0" y="15"/>
                    <a:pt x="2" y="15"/>
                  </a:cubicBezTo>
                  <a:cubicBezTo>
                    <a:pt x="3" y="15"/>
                    <a:pt x="6" y="12"/>
                    <a:pt x="12"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952" name="Google Shape;5471;p60">
              <a:extLst>
                <a:ext uri="{FF2B5EF4-FFF2-40B4-BE49-F238E27FC236}">
                  <a16:creationId xmlns:a16="http://schemas.microsoft.com/office/drawing/2014/main" id="{D06F81D5-BF47-E1DE-38A0-76241E332D05}"/>
                </a:ext>
              </a:extLst>
            </p:cNvPr>
            <p:cNvSpPr/>
            <p:nvPr/>
          </p:nvSpPr>
          <p:spPr>
            <a:xfrm>
              <a:off x="6488300" y="2479600"/>
              <a:ext cx="25" cy="625"/>
            </a:xfrm>
            <a:custGeom>
              <a:avLst/>
              <a:gdLst/>
              <a:ahLst/>
              <a:cxnLst/>
              <a:rect l="l" t="t" r="r" b="b"/>
              <a:pathLst>
                <a:path w="1" h="25" extrusionOk="0">
                  <a:moveTo>
                    <a:pt x="0" y="24"/>
                  </a:moveTo>
                  <a:cubicBezTo>
                    <a:pt x="0" y="1"/>
                    <a:pt x="0" y="12"/>
                    <a:pt x="0" y="24"/>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953" name="Google Shape;5472;p60">
              <a:extLst>
                <a:ext uri="{FF2B5EF4-FFF2-40B4-BE49-F238E27FC236}">
                  <a16:creationId xmlns:a16="http://schemas.microsoft.com/office/drawing/2014/main" id="{F2811570-CF8B-BB49-252C-51DB91FEDDAA}"/>
                </a:ext>
              </a:extLst>
            </p:cNvPr>
            <p:cNvSpPr/>
            <p:nvPr/>
          </p:nvSpPr>
          <p:spPr>
            <a:xfrm>
              <a:off x="6488000" y="2479000"/>
              <a:ext cx="625" cy="2400"/>
            </a:xfrm>
            <a:custGeom>
              <a:avLst/>
              <a:gdLst/>
              <a:ahLst/>
              <a:cxnLst/>
              <a:rect l="l" t="t" r="r" b="b"/>
              <a:pathLst>
                <a:path w="25" h="96" extrusionOk="0">
                  <a:moveTo>
                    <a:pt x="12" y="48"/>
                  </a:moveTo>
                  <a:cubicBezTo>
                    <a:pt x="1" y="96"/>
                    <a:pt x="24" y="1"/>
                    <a:pt x="12" y="48"/>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954" name="Google Shape;5473;p60">
              <a:extLst>
                <a:ext uri="{FF2B5EF4-FFF2-40B4-BE49-F238E27FC236}">
                  <a16:creationId xmlns:a16="http://schemas.microsoft.com/office/drawing/2014/main" id="{DACEB84C-ACF0-D1B6-5BC8-17755790DF7D}"/>
                </a:ext>
              </a:extLst>
            </p:cNvPr>
            <p:cNvSpPr/>
            <p:nvPr/>
          </p:nvSpPr>
          <p:spPr>
            <a:xfrm>
              <a:off x="6487400" y="2479600"/>
              <a:ext cx="625" cy="925"/>
            </a:xfrm>
            <a:custGeom>
              <a:avLst/>
              <a:gdLst/>
              <a:ahLst/>
              <a:cxnLst/>
              <a:rect l="l" t="t" r="r" b="b"/>
              <a:pathLst>
                <a:path w="25" h="37" extrusionOk="0">
                  <a:moveTo>
                    <a:pt x="25" y="1"/>
                  </a:moveTo>
                  <a:cubicBezTo>
                    <a:pt x="1" y="1"/>
                    <a:pt x="1" y="36"/>
                    <a:pt x="25" y="36"/>
                  </a:cubicBezTo>
                  <a:cubicBezTo>
                    <a:pt x="13" y="24"/>
                    <a:pt x="13" y="12"/>
                    <a:pt x="25"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955" name="Google Shape;5474;p60">
              <a:extLst>
                <a:ext uri="{FF2B5EF4-FFF2-40B4-BE49-F238E27FC236}">
                  <a16:creationId xmlns:a16="http://schemas.microsoft.com/office/drawing/2014/main" id="{FEED39F8-9494-B444-22BF-EF4256A6646D}"/>
                </a:ext>
              </a:extLst>
            </p:cNvPr>
            <p:cNvSpPr/>
            <p:nvPr/>
          </p:nvSpPr>
          <p:spPr>
            <a:xfrm>
              <a:off x="6486650" y="2476725"/>
              <a:ext cx="475" cy="275"/>
            </a:xfrm>
            <a:custGeom>
              <a:avLst/>
              <a:gdLst/>
              <a:ahLst/>
              <a:cxnLst/>
              <a:rect l="l" t="t" r="r" b="b"/>
              <a:pathLst>
                <a:path w="19" h="11" extrusionOk="0">
                  <a:moveTo>
                    <a:pt x="4" y="0"/>
                  </a:moveTo>
                  <a:cubicBezTo>
                    <a:pt x="0" y="0"/>
                    <a:pt x="12" y="11"/>
                    <a:pt x="17" y="11"/>
                  </a:cubicBezTo>
                  <a:cubicBezTo>
                    <a:pt x="18" y="11"/>
                    <a:pt x="19" y="10"/>
                    <a:pt x="19" y="8"/>
                  </a:cubicBezTo>
                  <a:cubicBezTo>
                    <a:pt x="9" y="2"/>
                    <a:pt x="5" y="0"/>
                    <a:pt x="4"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956" name="Google Shape;5475;p60">
              <a:extLst>
                <a:ext uri="{FF2B5EF4-FFF2-40B4-BE49-F238E27FC236}">
                  <a16:creationId xmlns:a16="http://schemas.microsoft.com/office/drawing/2014/main" id="{9ACF00E9-B36C-2C27-F400-984B6891756A}"/>
                </a:ext>
              </a:extLst>
            </p:cNvPr>
            <p:cNvSpPr/>
            <p:nvPr/>
          </p:nvSpPr>
          <p:spPr>
            <a:xfrm>
              <a:off x="6489525" y="2480800"/>
              <a:ext cx="275" cy="1150"/>
            </a:xfrm>
            <a:custGeom>
              <a:avLst/>
              <a:gdLst/>
              <a:ahLst/>
              <a:cxnLst/>
              <a:rect l="l" t="t" r="r" b="b"/>
              <a:pathLst>
                <a:path w="11" h="46" extrusionOk="0">
                  <a:moveTo>
                    <a:pt x="11" y="0"/>
                  </a:moveTo>
                  <a:cubicBezTo>
                    <a:pt x="3" y="8"/>
                    <a:pt x="1" y="45"/>
                    <a:pt x="3" y="45"/>
                  </a:cubicBezTo>
                  <a:cubicBezTo>
                    <a:pt x="4" y="45"/>
                    <a:pt x="7" y="34"/>
                    <a:pt x="1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957" name="Google Shape;5476;p60">
              <a:extLst>
                <a:ext uri="{FF2B5EF4-FFF2-40B4-BE49-F238E27FC236}">
                  <a16:creationId xmlns:a16="http://schemas.microsoft.com/office/drawing/2014/main" id="{F5415937-06D7-B323-990B-C10DC7E4967A}"/>
                </a:ext>
              </a:extLst>
            </p:cNvPr>
            <p:cNvSpPr/>
            <p:nvPr/>
          </p:nvSpPr>
          <p:spPr>
            <a:xfrm>
              <a:off x="6489775" y="2480200"/>
              <a:ext cx="325" cy="625"/>
            </a:xfrm>
            <a:custGeom>
              <a:avLst/>
              <a:gdLst/>
              <a:ahLst/>
              <a:cxnLst/>
              <a:rect l="l" t="t" r="r" b="b"/>
              <a:pathLst>
                <a:path w="13" h="25" extrusionOk="0">
                  <a:moveTo>
                    <a:pt x="13" y="0"/>
                  </a:moveTo>
                  <a:cubicBezTo>
                    <a:pt x="1" y="0"/>
                    <a:pt x="1" y="12"/>
                    <a:pt x="1" y="24"/>
                  </a:cubicBezTo>
                  <a:lnTo>
                    <a:pt x="13" y="0"/>
                  </a:ln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958" name="Google Shape;5477;p60">
              <a:extLst>
                <a:ext uri="{FF2B5EF4-FFF2-40B4-BE49-F238E27FC236}">
                  <a16:creationId xmlns:a16="http://schemas.microsoft.com/office/drawing/2014/main" id="{98222935-D207-9B1F-267B-C02A3D9A8A27}"/>
                </a:ext>
              </a:extLst>
            </p:cNvPr>
            <p:cNvSpPr/>
            <p:nvPr/>
          </p:nvSpPr>
          <p:spPr>
            <a:xfrm>
              <a:off x="6488000" y="2478700"/>
              <a:ext cx="625" cy="1225"/>
            </a:xfrm>
            <a:custGeom>
              <a:avLst/>
              <a:gdLst/>
              <a:ahLst/>
              <a:cxnLst/>
              <a:rect l="l" t="t" r="r" b="b"/>
              <a:pathLst>
                <a:path w="25" h="49" extrusionOk="0">
                  <a:moveTo>
                    <a:pt x="24" y="1"/>
                  </a:moveTo>
                  <a:cubicBezTo>
                    <a:pt x="1" y="48"/>
                    <a:pt x="12" y="25"/>
                    <a:pt x="24"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959" name="Google Shape;5478;p60">
              <a:extLst>
                <a:ext uri="{FF2B5EF4-FFF2-40B4-BE49-F238E27FC236}">
                  <a16:creationId xmlns:a16="http://schemas.microsoft.com/office/drawing/2014/main" id="{5A2E91AB-5F49-F552-64BD-FEDE6AA5EC10}"/>
                </a:ext>
              </a:extLst>
            </p:cNvPr>
            <p:cNvSpPr/>
            <p:nvPr/>
          </p:nvSpPr>
          <p:spPr>
            <a:xfrm>
              <a:off x="6490450" y="2481600"/>
              <a:ext cx="325" cy="1075"/>
            </a:xfrm>
            <a:custGeom>
              <a:avLst/>
              <a:gdLst/>
              <a:ahLst/>
              <a:cxnLst/>
              <a:rect l="l" t="t" r="r" b="b"/>
              <a:pathLst>
                <a:path w="13" h="43" extrusionOk="0">
                  <a:moveTo>
                    <a:pt x="12" y="1"/>
                  </a:moveTo>
                  <a:cubicBezTo>
                    <a:pt x="11" y="1"/>
                    <a:pt x="0" y="43"/>
                    <a:pt x="1" y="43"/>
                  </a:cubicBezTo>
                  <a:cubicBezTo>
                    <a:pt x="2" y="43"/>
                    <a:pt x="4" y="36"/>
                    <a:pt x="10" y="16"/>
                  </a:cubicBezTo>
                  <a:cubicBezTo>
                    <a:pt x="12" y="5"/>
                    <a:pt x="12" y="1"/>
                    <a:pt x="12"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960" name="Google Shape;5479;p60">
              <a:extLst>
                <a:ext uri="{FF2B5EF4-FFF2-40B4-BE49-F238E27FC236}">
                  <a16:creationId xmlns:a16="http://schemas.microsoft.com/office/drawing/2014/main" id="{A36CA9CA-02DF-C3A9-A8A3-2D0D7C1E46F5}"/>
                </a:ext>
              </a:extLst>
            </p:cNvPr>
            <p:cNvSpPr/>
            <p:nvPr/>
          </p:nvSpPr>
          <p:spPr>
            <a:xfrm>
              <a:off x="6491025" y="2481975"/>
              <a:ext cx="625" cy="1075"/>
            </a:xfrm>
            <a:custGeom>
              <a:avLst/>
              <a:gdLst/>
              <a:ahLst/>
              <a:cxnLst/>
              <a:rect l="l" t="t" r="r" b="b"/>
              <a:pathLst>
                <a:path w="25" h="43" extrusionOk="0">
                  <a:moveTo>
                    <a:pt x="11" y="1"/>
                  </a:moveTo>
                  <a:lnTo>
                    <a:pt x="11" y="1"/>
                  </a:lnTo>
                  <a:cubicBezTo>
                    <a:pt x="0" y="31"/>
                    <a:pt x="3" y="42"/>
                    <a:pt x="8" y="42"/>
                  </a:cubicBezTo>
                  <a:cubicBezTo>
                    <a:pt x="14" y="42"/>
                    <a:pt x="24" y="21"/>
                    <a:pt x="11"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961" name="Google Shape;5480;p60">
              <a:extLst>
                <a:ext uri="{FF2B5EF4-FFF2-40B4-BE49-F238E27FC236}">
                  <a16:creationId xmlns:a16="http://schemas.microsoft.com/office/drawing/2014/main" id="{D09DB23B-4446-9029-1210-D26D637553F4}"/>
                </a:ext>
              </a:extLst>
            </p:cNvPr>
            <p:cNvSpPr/>
            <p:nvPr/>
          </p:nvSpPr>
          <p:spPr>
            <a:xfrm>
              <a:off x="6490675" y="2480200"/>
              <a:ext cx="25" cy="2400"/>
            </a:xfrm>
            <a:custGeom>
              <a:avLst/>
              <a:gdLst/>
              <a:ahLst/>
              <a:cxnLst/>
              <a:rect l="l" t="t" r="r" b="b"/>
              <a:pathLst>
                <a:path w="1" h="96" extrusionOk="0">
                  <a:moveTo>
                    <a:pt x="1" y="12"/>
                  </a:moveTo>
                  <a:cubicBezTo>
                    <a:pt x="1" y="0"/>
                    <a:pt x="1" y="96"/>
                    <a:pt x="1" y="12"/>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962" name="Google Shape;5481;p60">
              <a:extLst>
                <a:ext uri="{FF2B5EF4-FFF2-40B4-BE49-F238E27FC236}">
                  <a16:creationId xmlns:a16="http://schemas.microsoft.com/office/drawing/2014/main" id="{BFA64ABC-8116-77BC-72C6-944C1BEB2CE0}"/>
                </a:ext>
              </a:extLst>
            </p:cNvPr>
            <p:cNvSpPr/>
            <p:nvPr/>
          </p:nvSpPr>
          <p:spPr>
            <a:xfrm>
              <a:off x="6490675" y="2480500"/>
              <a:ext cx="325" cy="325"/>
            </a:xfrm>
            <a:custGeom>
              <a:avLst/>
              <a:gdLst/>
              <a:ahLst/>
              <a:cxnLst/>
              <a:rect l="l" t="t" r="r" b="b"/>
              <a:pathLst>
                <a:path w="13" h="13" extrusionOk="0">
                  <a:moveTo>
                    <a:pt x="1" y="0"/>
                  </a:moveTo>
                  <a:cubicBezTo>
                    <a:pt x="1" y="0"/>
                    <a:pt x="13" y="12"/>
                    <a:pt x="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963" name="Google Shape;5482;p60">
              <a:extLst>
                <a:ext uri="{FF2B5EF4-FFF2-40B4-BE49-F238E27FC236}">
                  <a16:creationId xmlns:a16="http://schemas.microsoft.com/office/drawing/2014/main" id="{28A59EDB-8E77-B17F-CF75-CCB65DA6F4FD}"/>
                </a:ext>
              </a:extLst>
            </p:cNvPr>
            <p:cNvSpPr/>
            <p:nvPr/>
          </p:nvSpPr>
          <p:spPr>
            <a:xfrm>
              <a:off x="6489500" y="2477825"/>
              <a:ext cx="525" cy="1500"/>
            </a:xfrm>
            <a:custGeom>
              <a:avLst/>
              <a:gdLst/>
              <a:ahLst/>
              <a:cxnLst/>
              <a:rect l="l" t="t" r="r" b="b"/>
              <a:pathLst>
                <a:path w="21" h="60" extrusionOk="0">
                  <a:moveTo>
                    <a:pt x="12" y="0"/>
                  </a:moveTo>
                  <a:cubicBezTo>
                    <a:pt x="3" y="19"/>
                    <a:pt x="8" y="30"/>
                    <a:pt x="5" y="46"/>
                  </a:cubicBezTo>
                  <a:lnTo>
                    <a:pt x="5" y="46"/>
                  </a:lnTo>
                  <a:cubicBezTo>
                    <a:pt x="11" y="34"/>
                    <a:pt x="20" y="17"/>
                    <a:pt x="12" y="0"/>
                  </a:cubicBezTo>
                  <a:close/>
                  <a:moveTo>
                    <a:pt x="5" y="46"/>
                  </a:moveTo>
                  <a:lnTo>
                    <a:pt x="5" y="46"/>
                  </a:lnTo>
                  <a:cubicBezTo>
                    <a:pt x="2" y="52"/>
                    <a:pt x="0" y="56"/>
                    <a:pt x="0" y="60"/>
                  </a:cubicBezTo>
                  <a:cubicBezTo>
                    <a:pt x="3" y="55"/>
                    <a:pt x="4" y="50"/>
                    <a:pt x="5" y="46"/>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964" name="Google Shape;5483;p60">
              <a:extLst>
                <a:ext uri="{FF2B5EF4-FFF2-40B4-BE49-F238E27FC236}">
                  <a16:creationId xmlns:a16="http://schemas.microsoft.com/office/drawing/2014/main" id="{F7FE075D-226A-8DEF-FA40-14B67A2FEEDF}"/>
                </a:ext>
              </a:extLst>
            </p:cNvPr>
            <p:cNvSpPr/>
            <p:nvPr/>
          </p:nvSpPr>
          <p:spPr>
            <a:xfrm>
              <a:off x="6490075" y="2479300"/>
              <a:ext cx="25" cy="1525"/>
            </a:xfrm>
            <a:custGeom>
              <a:avLst/>
              <a:gdLst/>
              <a:ahLst/>
              <a:cxnLst/>
              <a:rect l="l" t="t" r="r" b="b"/>
              <a:pathLst>
                <a:path w="1" h="61" extrusionOk="0">
                  <a:moveTo>
                    <a:pt x="1" y="1"/>
                  </a:moveTo>
                  <a:cubicBezTo>
                    <a:pt x="1" y="60"/>
                    <a:pt x="1" y="13"/>
                    <a:pt x="1"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965" name="Google Shape;5484;p60">
              <a:extLst>
                <a:ext uri="{FF2B5EF4-FFF2-40B4-BE49-F238E27FC236}">
                  <a16:creationId xmlns:a16="http://schemas.microsoft.com/office/drawing/2014/main" id="{E0B2D292-9364-DAD7-5730-12421C95BDAC}"/>
                </a:ext>
              </a:extLst>
            </p:cNvPr>
            <p:cNvSpPr/>
            <p:nvPr/>
          </p:nvSpPr>
          <p:spPr>
            <a:xfrm>
              <a:off x="6491675" y="2480275"/>
              <a:ext cx="450" cy="550"/>
            </a:xfrm>
            <a:custGeom>
              <a:avLst/>
              <a:gdLst/>
              <a:ahLst/>
              <a:cxnLst/>
              <a:rect l="l" t="t" r="r" b="b"/>
              <a:pathLst>
                <a:path w="18" h="22" extrusionOk="0">
                  <a:moveTo>
                    <a:pt x="16" y="0"/>
                  </a:moveTo>
                  <a:lnTo>
                    <a:pt x="16" y="0"/>
                  </a:lnTo>
                  <a:cubicBezTo>
                    <a:pt x="14" y="0"/>
                    <a:pt x="0" y="21"/>
                    <a:pt x="8" y="21"/>
                  </a:cubicBezTo>
                  <a:cubicBezTo>
                    <a:pt x="16" y="5"/>
                    <a:pt x="18" y="0"/>
                    <a:pt x="16"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966" name="Google Shape;5485;p60">
              <a:extLst>
                <a:ext uri="{FF2B5EF4-FFF2-40B4-BE49-F238E27FC236}">
                  <a16:creationId xmlns:a16="http://schemas.microsoft.com/office/drawing/2014/main" id="{1F3D5B1D-2C5A-35BE-A8B2-55DE30172208}"/>
                </a:ext>
              </a:extLst>
            </p:cNvPr>
            <p:cNvSpPr/>
            <p:nvPr/>
          </p:nvSpPr>
          <p:spPr>
            <a:xfrm>
              <a:off x="6491575" y="2479900"/>
              <a:ext cx="625" cy="325"/>
            </a:xfrm>
            <a:custGeom>
              <a:avLst/>
              <a:gdLst/>
              <a:ahLst/>
              <a:cxnLst/>
              <a:rect l="l" t="t" r="r" b="b"/>
              <a:pathLst>
                <a:path w="25" h="13" extrusionOk="0">
                  <a:moveTo>
                    <a:pt x="0" y="12"/>
                  </a:moveTo>
                  <a:cubicBezTo>
                    <a:pt x="24" y="0"/>
                    <a:pt x="0" y="12"/>
                    <a:pt x="0" y="12"/>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967" name="Google Shape;5486;p60">
              <a:extLst>
                <a:ext uri="{FF2B5EF4-FFF2-40B4-BE49-F238E27FC236}">
                  <a16:creationId xmlns:a16="http://schemas.microsoft.com/office/drawing/2014/main" id="{22736524-2F16-8106-5807-3F5EC93AFCEC}"/>
                </a:ext>
              </a:extLst>
            </p:cNvPr>
            <p:cNvSpPr/>
            <p:nvPr/>
          </p:nvSpPr>
          <p:spPr>
            <a:xfrm>
              <a:off x="6492475" y="2480800"/>
              <a:ext cx="325" cy="600"/>
            </a:xfrm>
            <a:custGeom>
              <a:avLst/>
              <a:gdLst/>
              <a:ahLst/>
              <a:cxnLst/>
              <a:rect l="l" t="t" r="r" b="b"/>
              <a:pathLst>
                <a:path w="13" h="24" extrusionOk="0">
                  <a:moveTo>
                    <a:pt x="0" y="0"/>
                  </a:moveTo>
                  <a:cubicBezTo>
                    <a:pt x="0" y="12"/>
                    <a:pt x="12" y="24"/>
                    <a:pt x="12" y="24"/>
                  </a:cubicBezTo>
                  <a:cubicBezTo>
                    <a:pt x="12" y="12"/>
                    <a:pt x="0" y="12"/>
                    <a:pt x="0"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968" name="Google Shape;5487;p60">
              <a:extLst>
                <a:ext uri="{FF2B5EF4-FFF2-40B4-BE49-F238E27FC236}">
                  <a16:creationId xmlns:a16="http://schemas.microsoft.com/office/drawing/2014/main" id="{23E2EDBD-90A4-4A72-5136-DEA737BBA246}"/>
                </a:ext>
              </a:extLst>
            </p:cNvPr>
            <p:cNvSpPr/>
            <p:nvPr/>
          </p:nvSpPr>
          <p:spPr>
            <a:xfrm>
              <a:off x="6491275" y="2480800"/>
              <a:ext cx="25" cy="325"/>
            </a:xfrm>
            <a:custGeom>
              <a:avLst/>
              <a:gdLst/>
              <a:ahLst/>
              <a:cxnLst/>
              <a:rect l="l" t="t" r="r" b="b"/>
              <a:pathLst>
                <a:path w="1" h="13" extrusionOk="0">
                  <a:moveTo>
                    <a:pt x="1" y="0"/>
                  </a:moveTo>
                  <a:cubicBezTo>
                    <a:pt x="1" y="12"/>
                    <a:pt x="1" y="0"/>
                    <a:pt x="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969" name="Google Shape;5488;p60">
              <a:extLst>
                <a:ext uri="{FF2B5EF4-FFF2-40B4-BE49-F238E27FC236}">
                  <a16:creationId xmlns:a16="http://schemas.microsoft.com/office/drawing/2014/main" id="{A7EBD9EF-BEE6-112B-2785-E44B26ED1858}"/>
                </a:ext>
              </a:extLst>
            </p:cNvPr>
            <p:cNvSpPr/>
            <p:nvPr/>
          </p:nvSpPr>
          <p:spPr>
            <a:xfrm>
              <a:off x="6491275" y="2480325"/>
              <a:ext cx="300" cy="500"/>
            </a:xfrm>
            <a:custGeom>
              <a:avLst/>
              <a:gdLst/>
              <a:ahLst/>
              <a:cxnLst/>
              <a:rect l="l" t="t" r="r" b="b"/>
              <a:pathLst>
                <a:path w="12" h="20" extrusionOk="0">
                  <a:moveTo>
                    <a:pt x="11" y="0"/>
                  </a:moveTo>
                  <a:cubicBezTo>
                    <a:pt x="9" y="0"/>
                    <a:pt x="1" y="12"/>
                    <a:pt x="1" y="19"/>
                  </a:cubicBezTo>
                  <a:cubicBezTo>
                    <a:pt x="10" y="5"/>
                    <a:pt x="12" y="0"/>
                    <a:pt x="1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970" name="Google Shape;5489;p60">
              <a:extLst>
                <a:ext uri="{FF2B5EF4-FFF2-40B4-BE49-F238E27FC236}">
                  <a16:creationId xmlns:a16="http://schemas.microsoft.com/office/drawing/2014/main" id="{D21B8211-F426-D6F8-AB35-1B53D2AD1E38}"/>
                </a:ext>
              </a:extLst>
            </p:cNvPr>
            <p:cNvSpPr/>
            <p:nvPr/>
          </p:nvSpPr>
          <p:spPr>
            <a:xfrm>
              <a:off x="6493950" y="2477825"/>
              <a:ext cx="25" cy="325"/>
            </a:xfrm>
            <a:custGeom>
              <a:avLst/>
              <a:gdLst/>
              <a:ahLst/>
              <a:cxnLst/>
              <a:rect l="l" t="t" r="r" b="b"/>
              <a:pathLst>
                <a:path w="1" h="13" extrusionOk="0">
                  <a:moveTo>
                    <a:pt x="1" y="12"/>
                  </a:moveTo>
                  <a:cubicBezTo>
                    <a:pt x="1" y="12"/>
                    <a:pt x="1" y="12"/>
                    <a:pt x="1" y="12"/>
                  </a:cubicBezTo>
                  <a:cubicBezTo>
                    <a:pt x="1" y="0"/>
                    <a:pt x="1" y="0"/>
                    <a:pt x="1" y="0"/>
                  </a:cubicBezTo>
                  <a:cubicBezTo>
                    <a:pt x="1" y="12"/>
                    <a:pt x="1" y="12"/>
                    <a:pt x="1" y="12"/>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971" name="Google Shape;5490;p60">
              <a:extLst>
                <a:ext uri="{FF2B5EF4-FFF2-40B4-BE49-F238E27FC236}">
                  <a16:creationId xmlns:a16="http://schemas.microsoft.com/office/drawing/2014/main" id="{4B66E579-BDAF-7F55-D698-6E1DC479A275}"/>
                </a:ext>
              </a:extLst>
            </p:cNvPr>
            <p:cNvSpPr/>
            <p:nvPr/>
          </p:nvSpPr>
          <p:spPr>
            <a:xfrm>
              <a:off x="6493650" y="2478125"/>
              <a:ext cx="625" cy="2400"/>
            </a:xfrm>
            <a:custGeom>
              <a:avLst/>
              <a:gdLst/>
              <a:ahLst/>
              <a:cxnLst/>
              <a:rect l="l" t="t" r="r" b="b"/>
              <a:pathLst>
                <a:path w="25" h="96" extrusionOk="0">
                  <a:moveTo>
                    <a:pt x="13" y="0"/>
                  </a:moveTo>
                  <a:cubicBezTo>
                    <a:pt x="13" y="36"/>
                    <a:pt x="1" y="71"/>
                    <a:pt x="13" y="95"/>
                  </a:cubicBezTo>
                  <a:cubicBezTo>
                    <a:pt x="25" y="71"/>
                    <a:pt x="25" y="36"/>
                    <a:pt x="13"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972" name="Google Shape;5491;p60">
              <a:extLst>
                <a:ext uri="{FF2B5EF4-FFF2-40B4-BE49-F238E27FC236}">
                  <a16:creationId xmlns:a16="http://schemas.microsoft.com/office/drawing/2014/main" id="{43674CE4-2C5A-1AAC-04AD-B8936CDA2E9C}"/>
                </a:ext>
              </a:extLst>
            </p:cNvPr>
            <p:cNvSpPr/>
            <p:nvPr/>
          </p:nvSpPr>
          <p:spPr>
            <a:xfrm>
              <a:off x="6494850" y="2475725"/>
              <a:ext cx="25" cy="625"/>
            </a:xfrm>
            <a:custGeom>
              <a:avLst/>
              <a:gdLst/>
              <a:ahLst/>
              <a:cxnLst/>
              <a:rect l="l" t="t" r="r" b="b"/>
              <a:pathLst>
                <a:path w="1" h="25" extrusionOk="0">
                  <a:moveTo>
                    <a:pt x="0" y="25"/>
                  </a:moveTo>
                  <a:lnTo>
                    <a:pt x="0" y="25"/>
                  </a:lnTo>
                  <a:cubicBezTo>
                    <a:pt x="0" y="1"/>
                    <a:pt x="0" y="13"/>
                    <a:pt x="0" y="25"/>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973" name="Google Shape;5492;p60">
              <a:extLst>
                <a:ext uri="{FF2B5EF4-FFF2-40B4-BE49-F238E27FC236}">
                  <a16:creationId xmlns:a16="http://schemas.microsoft.com/office/drawing/2014/main" id="{53D3B148-26F7-1178-8548-7082712D37F6}"/>
                </a:ext>
              </a:extLst>
            </p:cNvPr>
            <p:cNvSpPr/>
            <p:nvPr/>
          </p:nvSpPr>
          <p:spPr>
            <a:xfrm>
              <a:off x="6493950" y="2476025"/>
              <a:ext cx="925" cy="2700"/>
            </a:xfrm>
            <a:custGeom>
              <a:avLst/>
              <a:gdLst/>
              <a:ahLst/>
              <a:cxnLst/>
              <a:rect l="l" t="t" r="r" b="b"/>
              <a:pathLst>
                <a:path w="37" h="108" extrusionOk="0">
                  <a:moveTo>
                    <a:pt x="33" y="0"/>
                  </a:moveTo>
                  <a:cubicBezTo>
                    <a:pt x="26" y="0"/>
                    <a:pt x="10" y="39"/>
                    <a:pt x="1" y="84"/>
                  </a:cubicBezTo>
                  <a:cubicBezTo>
                    <a:pt x="13" y="84"/>
                    <a:pt x="24" y="84"/>
                    <a:pt x="24" y="108"/>
                  </a:cubicBezTo>
                  <a:cubicBezTo>
                    <a:pt x="24" y="108"/>
                    <a:pt x="24" y="48"/>
                    <a:pt x="36" y="13"/>
                  </a:cubicBezTo>
                  <a:cubicBezTo>
                    <a:pt x="36" y="4"/>
                    <a:pt x="35" y="0"/>
                    <a:pt x="33"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974" name="Google Shape;5493;p60">
              <a:extLst>
                <a:ext uri="{FF2B5EF4-FFF2-40B4-BE49-F238E27FC236}">
                  <a16:creationId xmlns:a16="http://schemas.microsoft.com/office/drawing/2014/main" id="{0BFB9E06-20B8-E6A5-EB3F-6F65D3C5A338}"/>
                </a:ext>
              </a:extLst>
            </p:cNvPr>
            <p:cNvSpPr/>
            <p:nvPr/>
          </p:nvSpPr>
          <p:spPr>
            <a:xfrm>
              <a:off x="6493350" y="2480500"/>
              <a:ext cx="300" cy="750"/>
            </a:xfrm>
            <a:custGeom>
              <a:avLst/>
              <a:gdLst/>
              <a:ahLst/>
              <a:cxnLst/>
              <a:rect l="l" t="t" r="r" b="b"/>
              <a:pathLst>
                <a:path w="12" h="30" extrusionOk="0">
                  <a:moveTo>
                    <a:pt x="1" y="0"/>
                  </a:moveTo>
                  <a:cubicBezTo>
                    <a:pt x="1" y="8"/>
                    <a:pt x="10" y="30"/>
                    <a:pt x="11" y="30"/>
                  </a:cubicBezTo>
                  <a:cubicBezTo>
                    <a:pt x="12" y="30"/>
                    <a:pt x="10" y="22"/>
                    <a:pt x="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975" name="Google Shape;5494;p60">
              <a:extLst>
                <a:ext uri="{FF2B5EF4-FFF2-40B4-BE49-F238E27FC236}">
                  <a16:creationId xmlns:a16="http://schemas.microsoft.com/office/drawing/2014/main" id="{4E1F67B5-40BE-EB94-6ADD-E3EDCC27019F}"/>
                </a:ext>
              </a:extLst>
            </p:cNvPr>
            <p:cNvSpPr/>
            <p:nvPr/>
          </p:nvSpPr>
          <p:spPr>
            <a:xfrm>
              <a:off x="6492475" y="2478400"/>
              <a:ext cx="600" cy="2425"/>
            </a:xfrm>
            <a:custGeom>
              <a:avLst/>
              <a:gdLst/>
              <a:ahLst/>
              <a:cxnLst/>
              <a:rect l="l" t="t" r="r" b="b"/>
              <a:pathLst>
                <a:path w="24" h="97" extrusionOk="0">
                  <a:moveTo>
                    <a:pt x="5" y="84"/>
                  </a:moveTo>
                  <a:cubicBezTo>
                    <a:pt x="6" y="85"/>
                    <a:pt x="5" y="85"/>
                    <a:pt x="5" y="86"/>
                  </a:cubicBezTo>
                  <a:lnTo>
                    <a:pt x="5" y="86"/>
                  </a:lnTo>
                  <a:cubicBezTo>
                    <a:pt x="5" y="85"/>
                    <a:pt x="5" y="85"/>
                    <a:pt x="5" y="84"/>
                  </a:cubicBezTo>
                  <a:close/>
                  <a:moveTo>
                    <a:pt x="24" y="1"/>
                  </a:moveTo>
                  <a:cubicBezTo>
                    <a:pt x="24" y="1"/>
                    <a:pt x="12" y="1"/>
                    <a:pt x="12" y="13"/>
                  </a:cubicBezTo>
                  <a:cubicBezTo>
                    <a:pt x="2" y="22"/>
                    <a:pt x="1" y="62"/>
                    <a:pt x="0" y="84"/>
                  </a:cubicBezTo>
                  <a:lnTo>
                    <a:pt x="0" y="84"/>
                  </a:lnTo>
                  <a:cubicBezTo>
                    <a:pt x="0" y="84"/>
                    <a:pt x="0" y="84"/>
                    <a:pt x="0" y="84"/>
                  </a:cubicBezTo>
                  <a:cubicBezTo>
                    <a:pt x="0" y="84"/>
                    <a:pt x="0" y="84"/>
                    <a:pt x="0" y="84"/>
                  </a:cubicBezTo>
                  <a:lnTo>
                    <a:pt x="0" y="84"/>
                  </a:lnTo>
                  <a:cubicBezTo>
                    <a:pt x="0" y="90"/>
                    <a:pt x="0" y="94"/>
                    <a:pt x="0" y="96"/>
                  </a:cubicBezTo>
                  <a:cubicBezTo>
                    <a:pt x="24" y="84"/>
                    <a:pt x="24" y="60"/>
                    <a:pt x="24"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976" name="Google Shape;5495;p60">
              <a:extLst>
                <a:ext uri="{FF2B5EF4-FFF2-40B4-BE49-F238E27FC236}">
                  <a16:creationId xmlns:a16="http://schemas.microsoft.com/office/drawing/2014/main" id="{AA0701D8-C839-538E-3AA8-B91AA73D659B}"/>
                </a:ext>
              </a:extLst>
            </p:cNvPr>
            <p:cNvSpPr/>
            <p:nvPr/>
          </p:nvSpPr>
          <p:spPr>
            <a:xfrm>
              <a:off x="6492475" y="2480800"/>
              <a:ext cx="25" cy="25"/>
            </a:xfrm>
            <a:custGeom>
              <a:avLst/>
              <a:gdLst/>
              <a:ahLst/>
              <a:cxnLst/>
              <a:rect l="l" t="t" r="r" b="b"/>
              <a:pathLst>
                <a:path w="1" h="1" extrusionOk="0">
                  <a:moveTo>
                    <a:pt x="0" y="0"/>
                  </a:moveTo>
                  <a:lnTo>
                    <a:pt x="0" y="0"/>
                  </a:lnTo>
                  <a:cubicBezTo>
                    <a:pt x="0" y="0"/>
                    <a:pt x="0" y="0"/>
                    <a:pt x="0"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977" name="Google Shape;5496;p60">
              <a:extLst>
                <a:ext uri="{FF2B5EF4-FFF2-40B4-BE49-F238E27FC236}">
                  <a16:creationId xmlns:a16="http://schemas.microsoft.com/office/drawing/2014/main" id="{297569AF-FB44-9F9E-D0EC-B109059767BE}"/>
                </a:ext>
              </a:extLst>
            </p:cNvPr>
            <p:cNvSpPr/>
            <p:nvPr/>
          </p:nvSpPr>
          <p:spPr>
            <a:xfrm>
              <a:off x="6490075" y="2476625"/>
              <a:ext cx="500" cy="1800"/>
            </a:xfrm>
            <a:custGeom>
              <a:avLst/>
              <a:gdLst/>
              <a:ahLst/>
              <a:cxnLst/>
              <a:rect l="l" t="t" r="r" b="b"/>
              <a:pathLst>
                <a:path w="20" h="72" extrusionOk="0">
                  <a:moveTo>
                    <a:pt x="13" y="0"/>
                  </a:moveTo>
                  <a:cubicBezTo>
                    <a:pt x="13" y="0"/>
                    <a:pt x="13" y="12"/>
                    <a:pt x="1" y="24"/>
                  </a:cubicBezTo>
                  <a:cubicBezTo>
                    <a:pt x="6" y="56"/>
                    <a:pt x="11" y="71"/>
                    <a:pt x="15" y="71"/>
                  </a:cubicBezTo>
                  <a:cubicBezTo>
                    <a:pt x="19" y="71"/>
                    <a:pt x="19" y="47"/>
                    <a:pt x="13"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978" name="Google Shape;5497;p60">
              <a:extLst>
                <a:ext uri="{FF2B5EF4-FFF2-40B4-BE49-F238E27FC236}">
                  <a16:creationId xmlns:a16="http://schemas.microsoft.com/office/drawing/2014/main" id="{7D1A4A99-A8C9-F5D5-1B06-D1FE050EA504}"/>
                </a:ext>
              </a:extLst>
            </p:cNvPr>
            <p:cNvSpPr/>
            <p:nvPr/>
          </p:nvSpPr>
          <p:spPr>
            <a:xfrm>
              <a:off x="6491650" y="2477225"/>
              <a:ext cx="250" cy="1025"/>
            </a:xfrm>
            <a:custGeom>
              <a:avLst/>
              <a:gdLst/>
              <a:ahLst/>
              <a:cxnLst/>
              <a:rect l="l" t="t" r="r" b="b"/>
              <a:pathLst>
                <a:path w="10" h="41" extrusionOk="0">
                  <a:moveTo>
                    <a:pt x="9" y="0"/>
                  </a:moveTo>
                  <a:cubicBezTo>
                    <a:pt x="3" y="25"/>
                    <a:pt x="0" y="41"/>
                    <a:pt x="0" y="41"/>
                  </a:cubicBezTo>
                  <a:cubicBezTo>
                    <a:pt x="1" y="41"/>
                    <a:pt x="4" y="28"/>
                    <a:pt x="9"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979" name="Google Shape;5498;p60">
              <a:extLst>
                <a:ext uri="{FF2B5EF4-FFF2-40B4-BE49-F238E27FC236}">
                  <a16:creationId xmlns:a16="http://schemas.microsoft.com/office/drawing/2014/main" id="{BAACE1AD-1342-796F-B229-1817944F9EF6}"/>
                </a:ext>
              </a:extLst>
            </p:cNvPr>
            <p:cNvSpPr/>
            <p:nvPr/>
          </p:nvSpPr>
          <p:spPr>
            <a:xfrm>
              <a:off x="6493650" y="2480800"/>
              <a:ext cx="325" cy="1200"/>
            </a:xfrm>
            <a:custGeom>
              <a:avLst/>
              <a:gdLst/>
              <a:ahLst/>
              <a:cxnLst/>
              <a:rect l="l" t="t" r="r" b="b"/>
              <a:pathLst>
                <a:path w="13" h="48" extrusionOk="0">
                  <a:moveTo>
                    <a:pt x="13" y="0"/>
                  </a:moveTo>
                  <a:cubicBezTo>
                    <a:pt x="1" y="48"/>
                    <a:pt x="1" y="48"/>
                    <a:pt x="13"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980" name="Google Shape;5499;p60">
              <a:extLst>
                <a:ext uri="{FF2B5EF4-FFF2-40B4-BE49-F238E27FC236}">
                  <a16:creationId xmlns:a16="http://schemas.microsoft.com/office/drawing/2014/main" id="{BB7A89ED-C346-861F-0F1D-A46CE97A7C14}"/>
                </a:ext>
              </a:extLst>
            </p:cNvPr>
            <p:cNvSpPr/>
            <p:nvPr/>
          </p:nvSpPr>
          <p:spPr>
            <a:xfrm>
              <a:off x="6494175" y="2481325"/>
              <a:ext cx="450" cy="300"/>
            </a:xfrm>
            <a:custGeom>
              <a:avLst/>
              <a:gdLst/>
              <a:ahLst/>
              <a:cxnLst/>
              <a:rect l="l" t="t" r="r" b="b"/>
              <a:pathLst>
                <a:path w="18" h="12" extrusionOk="0">
                  <a:moveTo>
                    <a:pt x="17" y="0"/>
                  </a:moveTo>
                  <a:cubicBezTo>
                    <a:pt x="16" y="0"/>
                    <a:pt x="1" y="11"/>
                    <a:pt x="2" y="11"/>
                  </a:cubicBezTo>
                  <a:cubicBezTo>
                    <a:pt x="2" y="11"/>
                    <a:pt x="6" y="9"/>
                    <a:pt x="15" y="3"/>
                  </a:cubicBezTo>
                  <a:cubicBezTo>
                    <a:pt x="17" y="1"/>
                    <a:pt x="18" y="0"/>
                    <a:pt x="17"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981" name="Google Shape;5500;p60">
              <a:extLst>
                <a:ext uri="{FF2B5EF4-FFF2-40B4-BE49-F238E27FC236}">
                  <a16:creationId xmlns:a16="http://schemas.microsoft.com/office/drawing/2014/main" id="{6F6F5458-B409-C196-2654-6385B0659DEC}"/>
                </a:ext>
              </a:extLst>
            </p:cNvPr>
            <p:cNvSpPr/>
            <p:nvPr/>
          </p:nvSpPr>
          <p:spPr>
            <a:xfrm>
              <a:off x="6509425" y="2482575"/>
              <a:ext cx="425" cy="1025"/>
            </a:xfrm>
            <a:custGeom>
              <a:avLst/>
              <a:gdLst/>
              <a:ahLst/>
              <a:cxnLst/>
              <a:rect l="l" t="t" r="r" b="b"/>
              <a:pathLst>
                <a:path w="17" h="41" extrusionOk="0">
                  <a:moveTo>
                    <a:pt x="1" y="1"/>
                  </a:moveTo>
                  <a:lnTo>
                    <a:pt x="1" y="1"/>
                  </a:lnTo>
                  <a:cubicBezTo>
                    <a:pt x="9" y="30"/>
                    <a:pt x="13" y="40"/>
                    <a:pt x="14" y="40"/>
                  </a:cubicBezTo>
                  <a:cubicBezTo>
                    <a:pt x="16" y="40"/>
                    <a:pt x="8" y="8"/>
                    <a:pt x="1"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982" name="Google Shape;5501;p60">
              <a:extLst>
                <a:ext uri="{FF2B5EF4-FFF2-40B4-BE49-F238E27FC236}">
                  <a16:creationId xmlns:a16="http://schemas.microsoft.com/office/drawing/2014/main" id="{09EB93A9-6EB5-0924-463F-307C49698C52}"/>
                </a:ext>
              </a:extLst>
            </p:cNvPr>
            <p:cNvSpPr/>
            <p:nvPr/>
          </p:nvSpPr>
          <p:spPr>
            <a:xfrm>
              <a:off x="6520100" y="2478900"/>
              <a:ext cx="425" cy="675"/>
            </a:xfrm>
            <a:custGeom>
              <a:avLst/>
              <a:gdLst/>
              <a:ahLst/>
              <a:cxnLst/>
              <a:rect l="l" t="t" r="r" b="b"/>
              <a:pathLst>
                <a:path w="17" h="27" extrusionOk="0">
                  <a:moveTo>
                    <a:pt x="16" y="0"/>
                  </a:moveTo>
                  <a:cubicBezTo>
                    <a:pt x="16" y="0"/>
                    <a:pt x="0" y="27"/>
                    <a:pt x="1" y="27"/>
                  </a:cubicBezTo>
                  <a:cubicBezTo>
                    <a:pt x="1" y="27"/>
                    <a:pt x="5" y="21"/>
                    <a:pt x="14" y="5"/>
                  </a:cubicBezTo>
                  <a:cubicBezTo>
                    <a:pt x="16" y="2"/>
                    <a:pt x="16" y="0"/>
                    <a:pt x="16"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983" name="Google Shape;5502;p60">
              <a:extLst>
                <a:ext uri="{FF2B5EF4-FFF2-40B4-BE49-F238E27FC236}">
                  <a16:creationId xmlns:a16="http://schemas.microsoft.com/office/drawing/2014/main" id="{E82C5638-71F0-C63A-895F-24C734D8EF89}"/>
                </a:ext>
              </a:extLst>
            </p:cNvPr>
            <p:cNvSpPr/>
            <p:nvPr/>
          </p:nvSpPr>
          <p:spPr>
            <a:xfrm>
              <a:off x="6544550" y="2479075"/>
              <a:ext cx="175" cy="250"/>
            </a:xfrm>
            <a:custGeom>
              <a:avLst/>
              <a:gdLst/>
              <a:ahLst/>
              <a:cxnLst/>
              <a:rect l="l" t="t" r="r" b="b"/>
              <a:pathLst>
                <a:path w="7" h="10" extrusionOk="0">
                  <a:moveTo>
                    <a:pt x="5" y="1"/>
                  </a:moveTo>
                  <a:cubicBezTo>
                    <a:pt x="4" y="1"/>
                    <a:pt x="1" y="4"/>
                    <a:pt x="1" y="10"/>
                  </a:cubicBezTo>
                  <a:cubicBezTo>
                    <a:pt x="7" y="4"/>
                    <a:pt x="7" y="1"/>
                    <a:pt x="5"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984" name="Google Shape;5503;p60">
              <a:extLst>
                <a:ext uri="{FF2B5EF4-FFF2-40B4-BE49-F238E27FC236}">
                  <a16:creationId xmlns:a16="http://schemas.microsoft.com/office/drawing/2014/main" id="{F2687F8C-AA9F-2B9B-ABBF-921D359C0312}"/>
                </a:ext>
              </a:extLst>
            </p:cNvPr>
            <p:cNvSpPr/>
            <p:nvPr/>
          </p:nvSpPr>
          <p:spPr>
            <a:xfrm>
              <a:off x="6513600" y="2474250"/>
              <a:ext cx="625" cy="2700"/>
            </a:xfrm>
            <a:custGeom>
              <a:avLst/>
              <a:gdLst/>
              <a:ahLst/>
              <a:cxnLst/>
              <a:rect l="l" t="t" r="r" b="b"/>
              <a:pathLst>
                <a:path w="25" h="108" extrusionOk="0">
                  <a:moveTo>
                    <a:pt x="24" y="0"/>
                  </a:moveTo>
                  <a:lnTo>
                    <a:pt x="24" y="0"/>
                  </a:lnTo>
                  <a:cubicBezTo>
                    <a:pt x="12" y="36"/>
                    <a:pt x="0" y="48"/>
                    <a:pt x="0" y="107"/>
                  </a:cubicBezTo>
                  <a:cubicBezTo>
                    <a:pt x="12" y="72"/>
                    <a:pt x="24" y="36"/>
                    <a:pt x="24"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985" name="Google Shape;5504;p60">
              <a:extLst>
                <a:ext uri="{FF2B5EF4-FFF2-40B4-BE49-F238E27FC236}">
                  <a16:creationId xmlns:a16="http://schemas.microsoft.com/office/drawing/2014/main" id="{24626CDF-AA8C-7D77-57A7-670ACA931253}"/>
                </a:ext>
              </a:extLst>
            </p:cNvPr>
            <p:cNvSpPr/>
            <p:nvPr/>
          </p:nvSpPr>
          <p:spPr>
            <a:xfrm>
              <a:off x="6498425" y="2481100"/>
              <a:ext cx="325" cy="300"/>
            </a:xfrm>
            <a:custGeom>
              <a:avLst/>
              <a:gdLst/>
              <a:ahLst/>
              <a:cxnLst/>
              <a:rect l="l" t="t" r="r" b="b"/>
              <a:pathLst>
                <a:path w="13" h="12" extrusionOk="0">
                  <a:moveTo>
                    <a:pt x="0" y="0"/>
                  </a:moveTo>
                  <a:cubicBezTo>
                    <a:pt x="0" y="0"/>
                    <a:pt x="12" y="12"/>
                    <a:pt x="0"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986" name="Google Shape;5505;p60">
              <a:extLst>
                <a:ext uri="{FF2B5EF4-FFF2-40B4-BE49-F238E27FC236}">
                  <a16:creationId xmlns:a16="http://schemas.microsoft.com/office/drawing/2014/main" id="{239BB7B4-1A7C-3631-F8BE-1395637B6732}"/>
                </a:ext>
              </a:extLst>
            </p:cNvPr>
            <p:cNvSpPr/>
            <p:nvPr/>
          </p:nvSpPr>
          <p:spPr>
            <a:xfrm>
              <a:off x="6545150" y="2484950"/>
              <a:ext cx="325" cy="325"/>
            </a:xfrm>
            <a:custGeom>
              <a:avLst/>
              <a:gdLst/>
              <a:ahLst/>
              <a:cxnLst/>
              <a:rect l="l" t="t" r="r" b="b"/>
              <a:pathLst>
                <a:path w="13" h="13" extrusionOk="0">
                  <a:moveTo>
                    <a:pt x="1" y="1"/>
                  </a:moveTo>
                  <a:lnTo>
                    <a:pt x="12" y="13"/>
                  </a:lnTo>
                  <a:cubicBezTo>
                    <a:pt x="12" y="13"/>
                    <a:pt x="12" y="13"/>
                    <a:pt x="12"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987" name="Google Shape;5506;p60">
              <a:extLst>
                <a:ext uri="{FF2B5EF4-FFF2-40B4-BE49-F238E27FC236}">
                  <a16:creationId xmlns:a16="http://schemas.microsoft.com/office/drawing/2014/main" id="{F53251B1-9508-99D0-9683-7478E1E01F81}"/>
                </a:ext>
              </a:extLst>
            </p:cNvPr>
            <p:cNvSpPr/>
            <p:nvPr/>
          </p:nvSpPr>
          <p:spPr>
            <a:xfrm>
              <a:off x="6547225" y="2478125"/>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988" name="Google Shape;5507;p60">
              <a:extLst>
                <a:ext uri="{FF2B5EF4-FFF2-40B4-BE49-F238E27FC236}">
                  <a16:creationId xmlns:a16="http://schemas.microsoft.com/office/drawing/2014/main" id="{836B803D-780F-E241-B4D3-43A1777A3BB2}"/>
                </a:ext>
              </a:extLst>
            </p:cNvPr>
            <p:cNvSpPr/>
            <p:nvPr/>
          </p:nvSpPr>
          <p:spPr>
            <a:xfrm>
              <a:off x="6500500" y="2481975"/>
              <a:ext cx="325" cy="325"/>
            </a:xfrm>
            <a:custGeom>
              <a:avLst/>
              <a:gdLst/>
              <a:ahLst/>
              <a:cxnLst/>
              <a:rect l="l" t="t" r="r" b="b"/>
              <a:pathLst>
                <a:path w="13" h="13" extrusionOk="0">
                  <a:moveTo>
                    <a:pt x="1" y="1"/>
                  </a:moveTo>
                  <a:lnTo>
                    <a:pt x="1" y="1"/>
                  </a:lnTo>
                  <a:cubicBezTo>
                    <a:pt x="1" y="13"/>
                    <a:pt x="13" y="13"/>
                    <a:pt x="13" y="13"/>
                  </a:cubicBezTo>
                  <a:cubicBezTo>
                    <a:pt x="13" y="13"/>
                    <a:pt x="1" y="1"/>
                    <a:pt x="1"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989" name="Google Shape;5508;p60">
              <a:extLst>
                <a:ext uri="{FF2B5EF4-FFF2-40B4-BE49-F238E27FC236}">
                  <a16:creationId xmlns:a16="http://schemas.microsoft.com/office/drawing/2014/main" id="{3E13884F-8A73-C8E6-3CDE-2D6F17A669F7}"/>
                </a:ext>
              </a:extLst>
            </p:cNvPr>
            <p:cNvSpPr/>
            <p:nvPr/>
          </p:nvSpPr>
          <p:spPr>
            <a:xfrm>
              <a:off x="6494875" y="2476025"/>
              <a:ext cx="5650" cy="5975"/>
            </a:xfrm>
            <a:custGeom>
              <a:avLst/>
              <a:gdLst/>
              <a:ahLst/>
              <a:cxnLst/>
              <a:rect l="l" t="t" r="r" b="b"/>
              <a:pathLst>
                <a:path w="226" h="239" extrusionOk="0">
                  <a:moveTo>
                    <a:pt x="47" y="72"/>
                  </a:moveTo>
                  <a:cubicBezTo>
                    <a:pt x="47" y="72"/>
                    <a:pt x="49" y="76"/>
                    <a:pt x="52" y="82"/>
                  </a:cubicBezTo>
                  <a:lnTo>
                    <a:pt x="52" y="82"/>
                  </a:lnTo>
                  <a:cubicBezTo>
                    <a:pt x="51" y="78"/>
                    <a:pt x="50" y="75"/>
                    <a:pt x="47" y="72"/>
                  </a:cubicBezTo>
                  <a:close/>
                  <a:moveTo>
                    <a:pt x="118" y="1"/>
                  </a:moveTo>
                  <a:cubicBezTo>
                    <a:pt x="108" y="1"/>
                    <a:pt x="87" y="137"/>
                    <a:pt x="66" y="137"/>
                  </a:cubicBezTo>
                  <a:cubicBezTo>
                    <a:pt x="64" y="137"/>
                    <a:pt x="61" y="135"/>
                    <a:pt x="59" y="132"/>
                  </a:cubicBezTo>
                  <a:cubicBezTo>
                    <a:pt x="67" y="123"/>
                    <a:pt x="58" y="97"/>
                    <a:pt x="52" y="82"/>
                  </a:cubicBezTo>
                  <a:lnTo>
                    <a:pt x="52" y="82"/>
                  </a:lnTo>
                  <a:cubicBezTo>
                    <a:pt x="56" y="114"/>
                    <a:pt x="1" y="185"/>
                    <a:pt x="11" y="227"/>
                  </a:cubicBezTo>
                  <a:cubicBezTo>
                    <a:pt x="23" y="203"/>
                    <a:pt x="35" y="179"/>
                    <a:pt x="35" y="155"/>
                  </a:cubicBezTo>
                  <a:cubicBezTo>
                    <a:pt x="47" y="191"/>
                    <a:pt x="47" y="215"/>
                    <a:pt x="59" y="239"/>
                  </a:cubicBezTo>
                  <a:cubicBezTo>
                    <a:pt x="59" y="203"/>
                    <a:pt x="95" y="167"/>
                    <a:pt x="107" y="132"/>
                  </a:cubicBezTo>
                  <a:lnTo>
                    <a:pt x="107" y="132"/>
                  </a:lnTo>
                  <a:cubicBezTo>
                    <a:pt x="100" y="157"/>
                    <a:pt x="101" y="169"/>
                    <a:pt x="104" y="169"/>
                  </a:cubicBezTo>
                  <a:cubicBezTo>
                    <a:pt x="107" y="169"/>
                    <a:pt x="113" y="160"/>
                    <a:pt x="118" y="144"/>
                  </a:cubicBezTo>
                  <a:cubicBezTo>
                    <a:pt x="118" y="191"/>
                    <a:pt x="166" y="227"/>
                    <a:pt x="226" y="239"/>
                  </a:cubicBezTo>
                  <a:cubicBezTo>
                    <a:pt x="214" y="227"/>
                    <a:pt x="214" y="96"/>
                    <a:pt x="214" y="96"/>
                  </a:cubicBezTo>
                  <a:cubicBezTo>
                    <a:pt x="212" y="95"/>
                    <a:pt x="211" y="95"/>
                    <a:pt x="210" y="95"/>
                  </a:cubicBezTo>
                  <a:cubicBezTo>
                    <a:pt x="191" y="95"/>
                    <a:pt x="172" y="163"/>
                    <a:pt x="153" y="163"/>
                  </a:cubicBezTo>
                  <a:cubicBezTo>
                    <a:pt x="149" y="163"/>
                    <a:pt x="146" y="161"/>
                    <a:pt x="142" y="155"/>
                  </a:cubicBezTo>
                  <a:cubicBezTo>
                    <a:pt x="122" y="45"/>
                    <a:pt x="121" y="13"/>
                    <a:pt x="129" y="13"/>
                  </a:cubicBezTo>
                  <a:lnTo>
                    <a:pt x="129" y="13"/>
                  </a:lnTo>
                  <a:cubicBezTo>
                    <a:pt x="141" y="13"/>
                    <a:pt x="169" y="72"/>
                    <a:pt x="190" y="72"/>
                  </a:cubicBezTo>
                  <a:cubicBezTo>
                    <a:pt x="166" y="60"/>
                    <a:pt x="166" y="48"/>
                    <a:pt x="202" y="48"/>
                  </a:cubicBezTo>
                  <a:cubicBezTo>
                    <a:pt x="178" y="24"/>
                    <a:pt x="142" y="13"/>
                    <a:pt x="118"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990" name="Google Shape;5509;p60">
              <a:extLst>
                <a:ext uri="{FF2B5EF4-FFF2-40B4-BE49-F238E27FC236}">
                  <a16:creationId xmlns:a16="http://schemas.microsoft.com/office/drawing/2014/main" id="{A0D03431-C159-0265-C960-EEEEF3AD42D1}"/>
                </a:ext>
              </a:extLst>
            </p:cNvPr>
            <p:cNvSpPr/>
            <p:nvPr/>
          </p:nvSpPr>
          <p:spPr>
            <a:xfrm>
              <a:off x="6500800" y="2472450"/>
              <a:ext cx="62525" cy="14925"/>
            </a:xfrm>
            <a:custGeom>
              <a:avLst/>
              <a:gdLst/>
              <a:ahLst/>
              <a:cxnLst/>
              <a:rect l="l" t="t" r="r" b="b"/>
              <a:pathLst>
                <a:path w="2501" h="597" extrusionOk="0">
                  <a:moveTo>
                    <a:pt x="227" y="37"/>
                  </a:moveTo>
                  <a:cubicBezTo>
                    <a:pt x="225" y="46"/>
                    <a:pt x="225" y="53"/>
                    <a:pt x="227" y="58"/>
                  </a:cubicBezTo>
                  <a:lnTo>
                    <a:pt x="227" y="58"/>
                  </a:lnTo>
                  <a:cubicBezTo>
                    <a:pt x="227" y="51"/>
                    <a:pt x="227" y="44"/>
                    <a:pt x="227" y="37"/>
                  </a:cubicBezTo>
                  <a:close/>
                  <a:moveTo>
                    <a:pt x="274" y="60"/>
                  </a:moveTo>
                  <a:lnTo>
                    <a:pt x="274" y="60"/>
                  </a:lnTo>
                  <a:cubicBezTo>
                    <a:pt x="273" y="62"/>
                    <a:pt x="271" y="64"/>
                    <a:pt x="270" y="65"/>
                  </a:cubicBezTo>
                  <a:lnTo>
                    <a:pt x="270" y="65"/>
                  </a:lnTo>
                  <a:cubicBezTo>
                    <a:pt x="275" y="63"/>
                    <a:pt x="277" y="60"/>
                    <a:pt x="274" y="60"/>
                  </a:cubicBezTo>
                  <a:close/>
                  <a:moveTo>
                    <a:pt x="38" y="70"/>
                  </a:moveTo>
                  <a:cubicBezTo>
                    <a:pt x="37" y="70"/>
                    <a:pt x="37" y="71"/>
                    <a:pt x="36" y="72"/>
                  </a:cubicBezTo>
                  <a:cubicBezTo>
                    <a:pt x="36" y="73"/>
                    <a:pt x="36" y="73"/>
                    <a:pt x="36" y="73"/>
                  </a:cubicBezTo>
                  <a:lnTo>
                    <a:pt x="36" y="73"/>
                  </a:lnTo>
                  <a:cubicBezTo>
                    <a:pt x="37" y="71"/>
                    <a:pt x="38" y="70"/>
                    <a:pt x="38" y="70"/>
                  </a:cubicBezTo>
                  <a:close/>
                  <a:moveTo>
                    <a:pt x="1405" y="96"/>
                  </a:moveTo>
                  <a:cubicBezTo>
                    <a:pt x="1394" y="96"/>
                    <a:pt x="1394" y="96"/>
                    <a:pt x="1394" y="108"/>
                  </a:cubicBezTo>
                  <a:lnTo>
                    <a:pt x="1405" y="96"/>
                  </a:lnTo>
                  <a:close/>
                  <a:moveTo>
                    <a:pt x="929" y="120"/>
                  </a:moveTo>
                  <a:cubicBezTo>
                    <a:pt x="929" y="120"/>
                    <a:pt x="929" y="120"/>
                    <a:pt x="929" y="120"/>
                  </a:cubicBezTo>
                  <a:cubicBezTo>
                    <a:pt x="929" y="120"/>
                    <a:pt x="929" y="120"/>
                    <a:pt x="929" y="120"/>
                  </a:cubicBezTo>
                  <a:close/>
                  <a:moveTo>
                    <a:pt x="1298" y="108"/>
                  </a:moveTo>
                  <a:lnTo>
                    <a:pt x="1298" y="108"/>
                  </a:lnTo>
                  <a:cubicBezTo>
                    <a:pt x="1295" y="115"/>
                    <a:pt x="1292" y="121"/>
                    <a:pt x="1291" y="127"/>
                  </a:cubicBezTo>
                  <a:lnTo>
                    <a:pt x="1291" y="127"/>
                  </a:lnTo>
                  <a:cubicBezTo>
                    <a:pt x="1293" y="122"/>
                    <a:pt x="1296" y="115"/>
                    <a:pt x="1298" y="108"/>
                  </a:cubicBezTo>
                  <a:close/>
                  <a:moveTo>
                    <a:pt x="1081" y="121"/>
                  </a:moveTo>
                  <a:cubicBezTo>
                    <a:pt x="1083" y="121"/>
                    <a:pt x="1084" y="124"/>
                    <a:pt x="1084" y="132"/>
                  </a:cubicBezTo>
                  <a:cubicBezTo>
                    <a:pt x="1079" y="146"/>
                    <a:pt x="1076" y="151"/>
                    <a:pt x="1075" y="151"/>
                  </a:cubicBezTo>
                  <a:cubicBezTo>
                    <a:pt x="1072" y="151"/>
                    <a:pt x="1072" y="139"/>
                    <a:pt x="1072" y="132"/>
                  </a:cubicBezTo>
                  <a:cubicBezTo>
                    <a:pt x="1072" y="132"/>
                    <a:pt x="1077" y="121"/>
                    <a:pt x="1081" y="121"/>
                  </a:cubicBezTo>
                  <a:close/>
                  <a:moveTo>
                    <a:pt x="764" y="182"/>
                  </a:moveTo>
                  <a:cubicBezTo>
                    <a:pt x="765" y="182"/>
                    <a:pt x="768" y="185"/>
                    <a:pt x="774" y="191"/>
                  </a:cubicBezTo>
                  <a:cubicBezTo>
                    <a:pt x="768" y="197"/>
                    <a:pt x="765" y="200"/>
                    <a:pt x="764" y="200"/>
                  </a:cubicBezTo>
                  <a:cubicBezTo>
                    <a:pt x="763" y="200"/>
                    <a:pt x="763" y="197"/>
                    <a:pt x="763" y="191"/>
                  </a:cubicBezTo>
                  <a:cubicBezTo>
                    <a:pt x="763" y="185"/>
                    <a:pt x="763" y="182"/>
                    <a:pt x="764" y="182"/>
                  </a:cubicBezTo>
                  <a:close/>
                  <a:moveTo>
                    <a:pt x="1763" y="191"/>
                  </a:moveTo>
                  <a:cubicBezTo>
                    <a:pt x="1759" y="198"/>
                    <a:pt x="1758" y="203"/>
                    <a:pt x="1758" y="207"/>
                  </a:cubicBezTo>
                  <a:lnTo>
                    <a:pt x="1758" y="207"/>
                  </a:lnTo>
                  <a:cubicBezTo>
                    <a:pt x="1759" y="203"/>
                    <a:pt x="1761" y="197"/>
                    <a:pt x="1763" y="191"/>
                  </a:cubicBezTo>
                  <a:close/>
                  <a:moveTo>
                    <a:pt x="468" y="363"/>
                  </a:moveTo>
                  <a:cubicBezTo>
                    <a:pt x="467" y="365"/>
                    <a:pt x="466" y="368"/>
                    <a:pt x="465" y="370"/>
                  </a:cubicBezTo>
                  <a:cubicBezTo>
                    <a:pt x="467" y="370"/>
                    <a:pt x="468" y="367"/>
                    <a:pt x="468" y="363"/>
                  </a:cubicBezTo>
                  <a:close/>
                  <a:moveTo>
                    <a:pt x="345" y="401"/>
                  </a:moveTo>
                  <a:cubicBezTo>
                    <a:pt x="345" y="403"/>
                    <a:pt x="346" y="404"/>
                    <a:pt x="346" y="406"/>
                  </a:cubicBezTo>
                  <a:cubicBezTo>
                    <a:pt x="346" y="404"/>
                    <a:pt x="346" y="403"/>
                    <a:pt x="345" y="401"/>
                  </a:cubicBezTo>
                  <a:close/>
                  <a:moveTo>
                    <a:pt x="322" y="1"/>
                  </a:moveTo>
                  <a:lnTo>
                    <a:pt x="322" y="1"/>
                  </a:lnTo>
                  <a:cubicBezTo>
                    <a:pt x="310" y="25"/>
                    <a:pt x="310" y="60"/>
                    <a:pt x="286" y="84"/>
                  </a:cubicBezTo>
                  <a:cubicBezTo>
                    <a:pt x="310" y="72"/>
                    <a:pt x="322" y="60"/>
                    <a:pt x="334" y="37"/>
                  </a:cubicBezTo>
                  <a:lnTo>
                    <a:pt x="334" y="37"/>
                  </a:lnTo>
                  <a:cubicBezTo>
                    <a:pt x="334" y="96"/>
                    <a:pt x="310" y="132"/>
                    <a:pt x="274" y="167"/>
                  </a:cubicBezTo>
                  <a:cubicBezTo>
                    <a:pt x="274" y="132"/>
                    <a:pt x="286" y="96"/>
                    <a:pt x="286" y="60"/>
                  </a:cubicBezTo>
                  <a:lnTo>
                    <a:pt x="286" y="60"/>
                  </a:lnTo>
                  <a:cubicBezTo>
                    <a:pt x="274" y="72"/>
                    <a:pt x="265" y="78"/>
                    <a:pt x="262" y="78"/>
                  </a:cubicBezTo>
                  <a:cubicBezTo>
                    <a:pt x="260" y="78"/>
                    <a:pt x="262" y="74"/>
                    <a:pt x="270" y="65"/>
                  </a:cubicBezTo>
                  <a:lnTo>
                    <a:pt x="270" y="65"/>
                  </a:lnTo>
                  <a:cubicBezTo>
                    <a:pt x="264" y="68"/>
                    <a:pt x="255" y="71"/>
                    <a:pt x="246" y="71"/>
                  </a:cubicBezTo>
                  <a:cubicBezTo>
                    <a:pt x="238" y="71"/>
                    <a:pt x="230" y="68"/>
                    <a:pt x="227" y="58"/>
                  </a:cubicBezTo>
                  <a:lnTo>
                    <a:pt x="227" y="58"/>
                  </a:lnTo>
                  <a:cubicBezTo>
                    <a:pt x="227" y="136"/>
                    <a:pt x="225" y="222"/>
                    <a:pt x="203" y="298"/>
                  </a:cubicBezTo>
                  <a:cubicBezTo>
                    <a:pt x="191" y="287"/>
                    <a:pt x="191" y="275"/>
                    <a:pt x="191" y="251"/>
                  </a:cubicBezTo>
                  <a:cubicBezTo>
                    <a:pt x="179" y="203"/>
                    <a:pt x="203" y="167"/>
                    <a:pt x="191" y="84"/>
                  </a:cubicBezTo>
                  <a:lnTo>
                    <a:pt x="191" y="84"/>
                  </a:lnTo>
                  <a:cubicBezTo>
                    <a:pt x="191" y="101"/>
                    <a:pt x="188" y="110"/>
                    <a:pt x="186" y="110"/>
                  </a:cubicBezTo>
                  <a:cubicBezTo>
                    <a:pt x="183" y="110"/>
                    <a:pt x="179" y="98"/>
                    <a:pt x="179" y="72"/>
                  </a:cubicBezTo>
                  <a:cubicBezTo>
                    <a:pt x="179" y="108"/>
                    <a:pt x="143" y="191"/>
                    <a:pt x="108" y="227"/>
                  </a:cubicBezTo>
                  <a:cubicBezTo>
                    <a:pt x="119" y="156"/>
                    <a:pt x="49" y="132"/>
                    <a:pt x="36" y="73"/>
                  </a:cubicBezTo>
                  <a:lnTo>
                    <a:pt x="36" y="73"/>
                  </a:lnTo>
                  <a:cubicBezTo>
                    <a:pt x="31" y="89"/>
                    <a:pt x="7" y="150"/>
                    <a:pt x="13" y="150"/>
                  </a:cubicBezTo>
                  <a:cubicBezTo>
                    <a:pt x="16" y="150"/>
                    <a:pt x="23" y="141"/>
                    <a:pt x="36" y="120"/>
                  </a:cubicBezTo>
                  <a:lnTo>
                    <a:pt x="36" y="120"/>
                  </a:lnTo>
                  <a:cubicBezTo>
                    <a:pt x="24" y="251"/>
                    <a:pt x="12" y="322"/>
                    <a:pt x="12" y="358"/>
                  </a:cubicBezTo>
                  <a:cubicBezTo>
                    <a:pt x="6" y="352"/>
                    <a:pt x="3" y="349"/>
                    <a:pt x="2" y="349"/>
                  </a:cubicBezTo>
                  <a:cubicBezTo>
                    <a:pt x="1" y="349"/>
                    <a:pt x="1" y="352"/>
                    <a:pt x="1" y="358"/>
                  </a:cubicBezTo>
                  <a:cubicBezTo>
                    <a:pt x="1" y="358"/>
                    <a:pt x="1" y="358"/>
                    <a:pt x="1" y="370"/>
                  </a:cubicBezTo>
                  <a:cubicBezTo>
                    <a:pt x="1" y="382"/>
                    <a:pt x="1" y="382"/>
                    <a:pt x="1" y="394"/>
                  </a:cubicBezTo>
                  <a:cubicBezTo>
                    <a:pt x="20" y="397"/>
                    <a:pt x="41" y="398"/>
                    <a:pt x="61" y="398"/>
                  </a:cubicBezTo>
                  <a:cubicBezTo>
                    <a:pt x="125" y="398"/>
                    <a:pt x="187" y="383"/>
                    <a:pt x="214" y="347"/>
                  </a:cubicBezTo>
                  <a:lnTo>
                    <a:pt x="214" y="347"/>
                  </a:lnTo>
                  <a:cubicBezTo>
                    <a:pt x="208" y="358"/>
                    <a:pt x="335" y="370"/>
                    <a:pt x="345" y="401"/>
                  </a:cubicBezTo>
                  <a:lnTo>
                    <a:pt x="345" y="401"/>
                  </a:lnTo>
                  <a:cubicBezTo>
                    <a:pt x="342" y="381"/>
                    <a:pt x="343" y="374"/>
                    <a:pt x="346" y="374"/>
                  </a:cubicBezTo>
                  <a:cubicBezTo>
                    <a:pt x="352" y="374"/>
                    <a:pt x="366" y="406"/>
                    <a:pt x="358" y="406"/>
                  </a:cubicBezTo>
                  <a:cubicBezTo>
                    <a:pt x="382" y="406"/>
                    <a:pt x="370" y="358"/>
                    <a:pt x="382" y="346"/>
                  </a:cubicBezTo>
                  <a:cubicBezTo>
                    <a:pt x="393" y="358"/>
                    <a:pt x="393" y="370"/>
                    <a:pt x="405" y="394"/>
                  </a:cubicBezTo>
                  <a:cubicBezTo>
                    <a:pt x="417" y="370"/>
                    <a:pt x="441" y="334"/>
                    <a:pt x="441" y="310"/>
                  </a:cubicBezTo>
                  <a:cubicBezTo>
                    <a:pt x="442" y="309"/>
                    <a:pt x="443" y="309"/>
                    <a:pt x="444" y="309"/>
                  </a:cubicBezTo>
                  <a:cubicBezTo>
                    <a:pt x="454" y="309"/>
                    <a:pt x="468" y="347"/>
                    <a:pt x="468" y="363"/>
                  </a:cubicBezTo>
                  <a:lnTo>
                    <a:pt x="468" y="363"/>
                  </a:lnTo>
                  <a:cubicBezTo>
                    <a:pt x="477" y="341"/>
                    <a:pt x="478" y="321"/>
                    <a:pt x="489" y="310"/>
                  </a:cubicBezTo>
                  <a:cubicBezTo>
                    <a:pt x="495" y="350"/>
                    <a:pt x="495" y="375"/>
                    <a:pt x="499" y="375"/>
                  </a:cubicBezTo>
                  <a:cubicBezTo>
                    <a:pt x="502" y="375"/>
                    <a:pt x="509" y="359"/>
                    <a:pt x="524" y="322"/>
                  </a:cubicBezTo>
                  <a:cubicBezTo>
                    <a:pt x="544" y="332"/>
                    <a:pt x="637" y="391"/>
                    <a:pt x="662" y="391"/>
                  </a:cubicBezTo>
                  <a:cubicBezTo>
                    <a:pt x="667" y="391"/>
                    <a:pt x="669" y="388"/>
                    <a:pt x="667" y="382"/>
                  </a:cubicBezTo>
                  <a:lnTo>
                    <a:pt x="667" y="382"/>
                  </a:lnTo>
                  <a:cubicBezTo>
                    <a:pt x="675" y="398"/>
                    <a:pt x="689" y="431"/>
                    <a:pt x="705" y="431"/>
                  </a:cubicBezTo>
                  <a:cubicBezTo>
                    <a:pt x="712" y="431"/>
                    <a:pt x="719" y="424"/>
                    <a:pt x="727" y="406"/>
                  </a:cubicBezTo>
                  <a:lnTo>
                    <a:pt x="727" y="406"/>
                  </a:lnTo>
                  <a:cubicBezTo>
                    <a:pt x="727" y="441"/>
                    <a:pt x="727" y="441"/>
                    <a:pt x="715" y="465"/>
                  </a:cubicBezTo>
                  <a:cubicBezTo>
                    <a:pt x="739" y="465"/>
                    <a:pt x="786" y="334"/>
                    <a:pt x="786" y="334"/>
                  </a:cubicBezTo>
                  <a:cubicBezTo>
                    <a:pt x="790" y="371"/>
                    <a:pt x="798" y="382"/>
                    <a:pt x="811" y="382"/>
                  </a:cubicBezTo>
                  <a:cubicBezTo>
                    <a:pt x="831" y="382"/>
                    <a:pt x="862" y="348"/>
                    <a:pt x="890" y="348"/>
                  </a:cubicBezTo>
                  <a:cubicBezTo>
                    <a:pt x="904" y="348"/>
                    <a:pt x="918" y="356"/>
                    <a:pt x="929" y="382"/>
                  </a:cubicBezTo>
                  <a:cubicBezTo>
                    <a:pt x="929" y="358"/>
                    <a:pt x="929" y="346"/>
                    <a:pt x="941" y="322"/>
                  </a:cubicBezTo>
                  <a:cubicBezTo>
                    <a:pt x="957" y="349"/>
                    <a:pt x="964" y="357"/>
                    <a:pt x="967" y="357"/>
                  </a:cubicBezTo>
                  <a:cubicBezTo>
                    <a:pt x="971" y="357"/>
                    <a:pt x="970" y="346"/>
                    <a:pt x="977" y="346"/>
                  </a:cubicBezTo>
                  <a:lnTo>
                    <a:pt x="977" y="346"/>
                  </a:lnTo>
                  <a:cubicBezTo>
                    <a:pt x="953" y="382"/>
                    <a:pt x="1024" y="429"/>
                    <a:pt x="989" y="477"/>
                  </a:cubicBezTo>
                  <a:cubicBezTo>
                    <a:pt x="1003" y="477"/>
                    <a:pt x="1012" y="469"/>
                    <a:pt x="1016" y="458"/>
                  </a:cubicBezTo>
                  <a:lnTo>
                    <a:pt x="1016" y="458"/>
                  </a:lnTo>
                  <a:cubicBezTo>
                    <a:pt x="1019" y="481"/>
                    <a:pt x="1024" y="490"/>
                    <a:pt x="1029" y="490"/>
                  </a:cubicBezTo>
                  <a:cubicBezTo>
                    <a:pt x="1042" y="490"/>
                    <a:pt x="1061" y="433"/>
                    <a:pt x="1084" y="418"/>
                  </a:cubicBezTo>
                  <a:cubicBezTo>
                    <a:pt x="1086" y="415"/>
                    <a:pt x="1089" y="414"/>
                    <a:pt x="1091" y="414"/>
                  </a:cubicBezTo>
                  <a:cubicBezTo>
                    <a:pt x="1104" y="414"/>
                    <a:pt x="1118" y="448"/>
                    <a:pt x="1134" y="448"/>
                  </a:cubicBezTo>
                  <a:cubicBezTo>
                    <a:pt x="1144" y="448"/>
                    <a:pt x="1155" y="435"/>
                    <a:pt x="1167" y="394"/>
                  </a:cubicBezTo>
                  <a:cubicBezTo>
                    <a:pt x="1167" y="429"/>
                    <a:pt x="1239" y="441"/>
                    <a:pt x="1251" y="453"/>
                  </a:cubicBezTo>
                  <a:cubicBezTo>
                    <a:pt x="1251" y="453"/>
                    <a:pt x="1334" y="429"/>
                    <a:pt x="1346" y="406"/>
                  </a:cubicBezTo>
                  <a:cubicBezTo>
                    <a:pt x="1370" y="441"/>
                    <a:pt x="1417" y="501"/>
                    <a:pt x="1477" y="513"/>
                  </a:cubicBezTo>
                  <a:cubicBezTo>
                    <a:pt x="1501" y="513"/>
                    <a:pt x="1513" y="453"/>
                    <a:pt x="1525" y="394"/>
                  </a:cubicBezTo>
                  <a:cubicBezTo>
                    <a:pt x="1572" y="453"/>
                    <a:pt x="1715" y="513"/>
                    <a:pt x="1715" y="513"/>
                  </a:cubicBezTo>
                  <a:cubicBezTo>
                    <a:pt x="1715" y="501"/>
                    <a:pt x="1715" y="477"/>
                    <a:pt x="1715" y="465"/>
                  </a:cubicBezTo>
                  <a:cubicBezTo>
                    <a:pt x="1739" y="465"/>
                    <a:pt x="1739" y="477"/>
                    <a:pt x="1715" y="513"/>
                  </a:cubicBezTo>
                  <a:cubicBezTo>
                    <a:pt x="1739" y="513"/>
                    <a:pt x="1751" y="501"/>
                    <a:pt x="1739" y="477"/>
                  </a:cubicBezTo>
                  <a:lnTo>
                    <a:pt x="1739" y="477"/>
                  </a:lnTo>
                  <a:cubicBezTo>
                    <a:pt x="1751" y="501"/>
                    <a:pt x="1751" y="513"/>
                    <a:pt x="1739" y="537"/>
                  </a:cubicBezTo>
                  <a:cubicBezTo>
                    <a:pt x="1739" y="537"/>
                    <a:pt x="1771" y="511"/>
                    <a:pt x="1778" y="497"/>
                  </a:cubicBezTo>
                  <a:lnTo>
                    <a:pt x="1778" y="497"/>
                  </a:lnTo>
                  <a:cubicBezTo>
                    <a:pt x="1780" y="496"/>
                    <a:pt x="1782" y="496"/>
                    <a:pt x="1783" y="496"/>
                  </a:cubicBezTo>
                  <a:cubicBezTo>
                    <a:pt x="1786" y="496"/>
                    <a:pt x="1786" y="501"/>
                    <a:pt x="1786" y="501"/>
                  </a:cubicBezTo>
                  <a:cubicBezTo>
                    <a:pt x="1786" y="525"/>
                    <a:pt x="1763" y="513"/>
                    <a:pt x="1810" y="537"/>
                  </a:cubicBezTo>
                  <a:cubicBezTo>
                    <a:pt x="1810" y="525"/>
                    <a:pt x="1810" y="453"/>
                    <a:pt x="1810" y="441"/>
                  </a:cubicBezTo>
                  <a:cubicBezTo>
                    <a:pt x="1815" y="487"/>
                    <a:pt x="1835" y="503"/>
                    <a:pt x="1860" y="503"/>
                  </a:cubicBezTo>
                  <a:cubicBezTo>
                    <a:pt x="1900" y="503"/>
                    <a:pt x="1950" y="463"/>
                    <a:pt x="1965" y="441"/>
                  </a:cubicBezTo>
                  <a:cubicBezTo>
                    <a:pt x="1965" y="477"/>
                    <a:pt x="1965" y="513"/>
                    <a:pt x="1989" y="548"/>
                  </a:cubicBezTo>
                  <a:cubicBezTo>
                    <a:pt x="2001" y="525"/>
                    <a:pt x="2013" y="501"/>
                    <a:pt x="2013" y="477"/>
                  </a:cubicBezTo>
                  <a:cubicBezTo>
                    <a:pt x="2045" y="493"/>
                    <a:pt x="2061" y="548"/>
                    <a:pt x="2086" y="548"/>
                  </a:cubicBezTo>
                  <a:cubicBezTo>
                    <a:pt x="2098" y="548"/>
                    <a:pt x="2113" y="535"/>
                    <a:pt x="2132" y="501"/>
                  </a:cubicBezTo>
                  <a:cubicBezTo>
                    <a:pt x="2132" y="525"/>
                    <a:pt x="2132" y="548"/>
                    <a:pt x="2144" y="572"/>
                  </a:cubicBezTo>
                  <a:cubicBezTo>
                    <a:pt x="2164" y="552"/>
                    <a:pt x="2211" y="520"/>
                    <a:pt x="2260" y="520"/>
                  </a:cubicBezTo>
                  <a:cubicBezTo>
                    <a:pt x="2299" y="520"/>
                    <a:pt x="2339" y="539"/>
                    <a:pt x="2370" y="596"/>
                  </a:cubicBezTo>
                  <a:cubicBezTo>
                    <a:pt x="2370" y="572"/>
                    <a:pt x="2382" y="548"/>
                    <a:pt x="2382" y="525"/>
                  </a:cubicBezTo>
                  <a:cubicBezTo>
                    <a:pt x="2397" y="550"/>
                    <a:pt x="2406" y="558"/>
                    <a:pt x="2412" y="558"/>
                  </a:cubicBezTo>
                  <a:cubicBezTo>
                    <a:pt x="2420" y="558"/>
                    <a:pt x="2423" y="543"/>
                    <a:pt x="2429" y="537"/>
                  </a:cubicBezTo>
                  <a:cubicBezTo>
                    <a:pt x="2501" y="322"/>
                    <a:pt x="2382" y="334"/>
                    <a:pt x="2275" y="263"/>
                  </a:cubicBezTo>
                  <a:cubicBezTo>
                    <a:pt x="2275" y="283"/>
                    <a:pt x="2275" y="296"/>
                    <a:pt x="2272" y="296"/>
                  </a:cubicBezTo>
                  <a:cubicBezTo>
                    <a:pt x="2271" y="296"/>
                    <a:pt x="2268" y="290"/>
                    <a:pt x="2263" y="275"/>
                  </a:cubicBezTo>
                  <a:cubicBezTo>
                    <a:pt x="2263" y="287"/>
                    <a:pt x="2263" y="310"/>
                    <a:pt x="2263" y="334"/>
                  </a:cubicBezTo>
                  <a:cubicBezTo>
                    <a:pt x="2239" y="298"/>
                    <a:pt x="2227" y="275"/>
                    <a:pt x="2203" y="239"/>
                  </a:cubicBezTo>
                  <a:cubicBezTo>
                    <a:pt x="2203" y="251"/>
                    <a:pt x="2191" y="275"/>
                    <a:pt x="2191" y="287"/>
                  </a:cubicBezTo>
                  <a:cubicBezTo>
                    <a:pt x="2191" y="269"/>
                    <a:pt x="2191" y="260"/>
                    <a:pt x="2190" y="260"/>
                  </a:cubicBezTo>
                  <a:cubicBezTo>
                    <a:pt x="2188" y="260"/>
                    <a:pt x="2185" y="269"/>
                    <a:pt x="2179" y="287"/>
                  </a:cubicBezTo>
                  <a:cubicBezTo>
                    <a:pt x="2167" y="263"/>
                    <a:pt x="2167" y="239"/>
                    <a:pt x="2179" y="227"/>
                  </a:cubicBezTo>
                  <a:cubicBezTo>
                    <a:pt x="2173" y="221"/>
                    <a:pt x="2167" y="218"/>
                    <a:pt x="2162" y="218"/>
                  </a:cubicBezTo>
                  <a:cubicBezTo>
                    <a:pt x="2156" y="218"/>
                    <a:pt x="2150" y="221"/>
                    <a:pt x="2144" y="227"/>
                  </a:cubicBezTo>
                  <a:cubicBezTo>
                    <a:pt x="2152" y="227"/>
                    <a:pt x="2043" y="275"/>
                    <a:pt x="1988" y="275"/>
                  </a:cubicBezTo>
                  <a:cubicBezTo>
                    <a:pt x="1960" y="275"/>
                    <a:pt x="1945" y="263"/>
                    <a:pt x="1965" y="227"/>
                  </a:cubicBezTo>
                  <a:lnTo>
                    <a:pt x="1965" y="227"/>
                  </a:lnTo>
                  <a:cubicBezTo>
                    <a:pt x="1941" y="251"/>
                    <a:pt x="1929" y="275"/>
                    <a:pt x="1929" y="310"/>
                  </a:cubicBezTo>
                  <a:cubicBezTo>
                    <a:pt x="1929" y="287"/>
                    <a:pt x="1929" y="287"/>
                    <a:pt x="1917" y="287"/>
                  </a:cubicBezTo>
                  <a:cubicBezTo>
                    <a:pt x="1941" y="239"/>
                    <a:pt x="1870" y="263"/>
                    <a:pt x="1858" y="227"/>
                  </a:cubicBezTo>
                  <a:lnTo>
                    <a:pt x="1858" y="227"/>
                  </a:lnTo>
                  <a:cubicBezTo>
                    <a:pt x="1858" y="248"/>
                    <a:pt x="1867" y="326"/>
                    <a:pt x="1844" y="326"/>
                  </a:cubicBezTo>
                  <a:cubicBezTo>
                    <a:pt x="1841" y="326"/>
                    <a:pt x="1838" y="325"/>
                    <a:pt x="1834" y="322"/>
                  </a:cubicBezTo>
                  <a:lnTo>
                    <a:pt x="1834" y="322"/>
                  </a:lnTo>
                  <a:cubicBezTo>
                    <a:pt x="1835" y="323"/>
                    <a:pt x="1836" y="323"/>
                    <a:pt x="1837" y="323"/>
                  </a:cubicBezTo>
                  <a:cubicBezTo>
                    <a:pt x="1850" y="323"/>
                    <a:pt x="1800" y="236"/>
                    <a:pt x="1806" y="227"/>
                  </a:cubicBezTo>
                  <a:lnTo>
                    <a:pt x="1806" y="227"/>
                  </a:lnTo>
                  <a:cubicBezTo>
                    <a:pt x="1807" y="227"/>
                    <a:pt x="1809" y="227"/>
                    <a:pt x="1810" y="227"/>
                  </a:cubicBezTo>
                  <a:cubicBezTo>
                    <a:pt x="1809" y="226"/>
                    <a:pt x="1808" y="226"/>
                    <a:pt x="1807" y="226"/>
                  </a:cubicBezTo>
                  <a:lnTo>
                    <a:pt x="1807" y="226"/>
                  </a:lnTo>
                  <a:cubicBezTo>
                    <a:pt x="1807" y="226"/>
                    <a:pt x="1806" y="226"/>
                    <a:pt x="1806" y="227"/>
                  </a:cubicBezTo>
                  <a:lnTo>
                    <a:pt x="1806" y="227"/>
                  </a:lnTo>
                  <a:cubicBezTo>
                    <a:pt x="1796" y="227"/>
                    <a:pt x="1786" y="226"/>
                    <a:pt x="1786" y="215"/>
                  </a:cubicBezTo>
                  <a:cubicBezTo>
                    <a:pt x="1776" y="235"/>
                    <a:pt x="1758" y="306"/>
                    <a:pt x="1745" y="306"/>
                  </a:cubicBezTo>
                  <a:cubicBezTo>
                    <a:pt x="1743" y="306"/>
                    <a:pt x="1741" y="304"/>
                    <a:pt x="1739" y="298"/>
                  </a:cubicBezTo>
                  <a:cubicBezTo>
                    <a:pt x="1751" y="251"/>
                    <a:pt x="1751" y="263"/>
                    <a:pt x="1775" y="215"/>
                  </a:cubicBezTo>
                  <a:cubicBezTo>
                    <a:pt x="1766" y="215"/>
                    <a:pt x="1758" y="215"/>
                    <a:pt x="1758" y="207"/>
                  </a:cubicBezTo>
                  <a:lnTo>
                    <a:pt x="1758" y="207"/>
                  </a:lnTo>
                  <a:cubicBezTo>
                    <a:pt x="1753" y="221"/>
                    <a:pt x="1749" y="225"/>
                    <a:pt x="1746" y="225"/>
                  </a:cubicBezTo>
                  <a:cubicBezTo>
                    <a:pt x="1740" y="225"/>
                    <a:pt x="1736" y="213"/>
                    <a:pt x="1731" y="213"/>
                  </a:cubicBezTo>
                  <a:cubicBezTo>
                    <a:pt x="1727" y="213"/>
                    <a:pt x="1722" y="219"/>
                    <a:pt x="1715" y="239"/>
                  </a:cubicBezTo>
                  <a:cubicBezTo>
                    <a:pt x="1722" y="211"/>
                    <a:pt x="1725" y="199"/>
                    <a:pt x="1721" y="199"/>
                  </a:cubicBezTo>
                  <a:lnTo>
                    <a:pt x="1721" y="199"/>
                  </a:lnTo>
                  <a:cubicBezTo>
                    <a:pt x="1719" y="199"/>
                    <a:pt x="1713" y="205"/>
                    <a:pt x="1703" y="215"/>
                  </a:cubicBezTo>
                  <a:cubicBezTo>
                    <a:pt x="1715" y="203"/>
                    <a:pt x="1715" y="191"/>
                    <a:pt x="1715" y="179"/>
                  </a:cubicBezTo>
                  <a:cubicBezTo>
                    <a:pt x="1703" y="179"/>
                    <a:pt x="1691" y="167"/>
                    <a:pt x="1679" y="156"/>
                  </a:cubicBezTo>
                  <a:lnTo>
                    <a:pt x="1679" y="156"/>
                  </a:lnTo>
                  <a:cubicBezTo>
                    <a:pt x="1691" y="179"/>
                    <a:pt x="1703" y="203"/>
                    <a:pt x="1691" y="227"/>
                  </a:cubicBezTo>
                  <a:cubicBezTo>
                    <a:pt x="1687" y="231"/>
                    <a:pt x="1683" y="233"/>
                    <a:pt x="1680" y="233"/>
                  </a:cubicBezTo>
                  <a:cubicBezTo>
                    <a:pt x="1659" y="233"/>
                    <a:pt x="1664" y="143"/>
                    <a:pt x="1646" y="143"/>
                  </a:cubicBezTo>
                  <a:cubicBezTo>
                    <a:pt x="1646" y="143"/>
                    <a:pt x="1645" y="143"/>
                    <a:pt x="1644" y="144"/>
                  </a:cubicBezTo>
                  <a:cubicBezTo>
                    <a:pt x="1650" y="173"/>
                    <a:pt x="1653" y="188"/>
                    <a:pt x="1651" y="188"/>
                  </a:cubicBezTo>
                  <a:cubicBezTo>
                    <a:pt x="1650" y="188"/>
                    <a:pt x="1644" y="173"/>
                    <a:pt x="1632" y="144"/>
                  </a:cubicBezTo>
                  <a:cubicBezTo>
                    <a:pt x="1620" y="144"/>
                    <a:pt x="1608" y="215"/>
                    <a:pt x="1596" y="227"/>
                  </a:cubicBezTo>
                  <a:cubicBezTo>
                    <a:pt x="1586" y="197"/>
                    <a:pt x="1581" y="187"/>
                    <a:pt x="1578" y="187"/>
                  </a:cubicBezTo>
                  <a:cubicBezTo>
                    <a:pt x="1571" y="187"/>
                    <a:pt x="1576" y="242"/>
                    <a:pt x="1565" y="242"/>
                  </a:cubicBezTo>
                  <a:cubicBezTo>
                    <a:pt x="1564" y="242"/>
                    <a:pt x="1562" y="241"/>
                    <a:pt x="1560" y="239"/>
                  </a:cubicBezTo>
                  <a:cubicBezTo>
                    <a:pt x="1548" y="227"/>
                    <a:pt x="1560" y="179"/>
                    <a:pt x="1560" y="156"/>
                  </a:cubicBezTo>
                  <a:cubicBezTo>
                    <a:pt x="1525" y="156"/>
                    <a:pt x="1501" y="179"/>
                    <a:pt x="1513" y="227"/>
                  </a:cubicBezTo>
                  <a:cubicBezTo>
                    <a:pt x="1502" y="205"/>
                    <a:pt x="1521" y="142"/>
                    <a:pt x="1515" y="142"/>
                  </a:cubicBezTo>
                  <a:lnTo>
                    <a:pt x="1515" y="142"/>
                  </a:lnTo>
                  <a:cubicBezTo>
                    <a:pt x="1514" y="142"/>
                    <a:pt x="1514" y="143"/>
                    <a:pt x="1513" y="144"/>
                  </a:cubicBezTo>
                  <a:cubicBezTo>
                    <a:pt x="1489" y="144"/>
                    <a:pt x="1489" y="179"/>
                    <a:pt x="1477" y="203"/>
                  </a:cubicBezTo>
                  <a:cubicBezTo>
                    <a:pt x="1465" y="179"/>
                    <a:pt x="1429" y="167"/>
                    <a:pt x="1477" y="120"/>
                  </a:cubicBezTo>
                  <a:cubicBezTo>
                    <a:pt x="1441" y="120"/>
                    <a:pt x="1417" y="120"/>
                    <a:pt x="1394" y="108"/>
                  </a:cubicBezTo>
                  <a:cubicBezTo>
                    <a:pt x="1370" y="96"/>
                    <a:pt x="1346" y="96"/>
                    <a:pt x="1322" y="84"/>
                  </a:cubicBezTo>
                  <a:cubicBezTo>
                    <a:pt x="1322" y="108"/>
                    <a:pt x="1310" y="144"/>
                    <a:pt x="1298" y="167"/>
                  </a:cubicBezTo>
                  <a:cubicBezTo>
                    <a:pt x="1290" y="151"/>
                    <a:pt x="1287" y="140"/>
                    <a:pt x="1291" y="127"/>
                  </a:cubicBezTo>
                  <a:lnTo>
                    <a:pt x="1291" y="127"/>
                  </a:lnTo>
                  <a:cubicBezTo>
                    <a:pt x="1285" y="138"/>
                    <a:pt x="1279" y="144"/>
                    <a:pt x="1272" y="144"/>
                  </a:cubicBezTo>
                  <a:cubicBezTo>
                    <a:pt x="1266" y="144"/>
                    <a:pt x="1259" y="140"/>
                    <a:pt x="1251" y="132"/>
                  </a:cubicBezTo>
                  <a:cubicBezTo>
                    <a:pt x="1263" y="132"/>
                    <a:pt x="1286" y="72"/>
                    <a:pt x="1274" y="37"/>
                  </a:cubicBezTo>
                  <a:lnTo>
                    <a:pt x="1274" y="37"/>
                  </a:lnTo>
                  <a:cubicBezTo>
                    <a:pt x="1263" y="120"/>
                    <a:pt x="1227" y="60"/>
                    <a:pt x="1215" y="144"/>
                  </a:cubicBezTo>
                  <a:cubicBezTo>
                    <a:pt x="1203" y="120"/>
                    <a:pt x="1203" y="120"/>
                    <a:pt x="1215" y="108"/>
                  </a:cubicBezTo>
                  <a:cubicBezTo>
                    <a:pt x="1214" y="105"/>
                    <a:pt x="1212" y="104"/>
                    <a:pt x="1211" y="104"/>
                  </a:cubicBezTo>
                  <a:cubicBezTo>
                    <a:pt x="1201" y="104"/>
                    <a:pt x="1190" y="169"/>
                    <a:pt x="1171" y="169"/>
                  </a:cubicBezTo>
                  <a:cubicBezTo>
                    <a:pt x="1170" y="169"/>
                    <a:pt x="1169" y="168"/>
                    <a:pt x="1167" y="167"/>
                  </a:cubicBezTo>
                  <a:cubicBezTo>
                    <a:pt x="1156" y="151"/>
                    <a:pt x="1150" y="139"/>
                    <a:pt x="1143" y="139"/>
                  </a:cubicBezTo>
                  <a:cubicBezTo>
                    <a:pt x="1136" y="139"/>
                    <a:pt x="1127" y="154"/>
                    <a:pt x="1108" y="191"/>
                  </a:cubicBezTo>
                  <a:cubicBezTo>
                    <a:pt x="1114" y="173"/>
                    <a:pt x="1114" y="165"/>
                    <a:pt x="1111" y="165"/>
                  </a:cubicBezTo>
                  <a:lnTo>
                    <a:pt x="1111" y="165"/>
                  </a:lnTo>
                  <a:cubicBezTo>
                    <a:pt x="1108" y="165"/>
                    <a:pt x="1102" y="173"/>
                    <a:pt x="1096" y="191"/>
                  </a:cubicBezTo>
                  <a:cubicBezTo>
                    <a:pt x="1084" y="84"/>
                    <a:pt x="1096" y="144"/>
                    <a:pt x="1060" y="25"/>
                  </a:cubicBezTo>
                  <a:lnTo>
                    <a:pt x="1060" y="25"/>
                  </a:lnTo>
                  <a:cubicBezTo>
                    <a:pt x="1072" y="84"/>
                    <a:pt x="1072" y="96"/>
                    <a:pt x="1048" y="144"/>
                  </a:cubicBezTo>
                  <a:cubicBezTo>
                    <a:pt x="1048" y="120"/>
                    <a:pt x="1048" y="81"/>
                    <a:pt x="1038" y="81"/>
                  </a:cubicBezTo>
                  <a:cubicBezTo>
                    <a:pt x="1033" y="81"/>
                    <a:pt x="1025" y="91"/>
                    <a:pt x="1013" y="120"/>
                  </a:cubicBezTo>
                  <a:cubicBezTo>
                    <a:pt x="1013" y="120"/>
                    <a:pt x="941" y="96"/>
                    <a:pt x="941" y="96"/>
                  </a:cubicBezTo>
                  <a:cubicBezTo>
                    <a:pt x="934" y="124"/>
                    <a:pt x="931" y="136"/>
                    <a:pt x="930" y="136"/>
                  </a:cubicBezTo>
                  <a:cubicBezTo>
                    <a:pt x="929" y="136"/>
                    <a:pt x="929" y="130"/>
                    <a:pt x="929" y="120"/>
                  </a:cubicBezTo>
                  <a:cubicBezTo>
                    <a:pt x="929" y="156"/>
                    <a:pt x="917" y="167"/>
                    <a:pt x="893" y="179"/>
                  </a:cubicBezTo>
                  <a:cubicBezTo>
                    <a:pt x="886" y="156"/>
                    <a:pt x="880" y="150"/>
                    <a:pt x="877" y="150"/>
                  </a:cubicBezTo>
                  <a:cubicBezTo>
                    <a:pt x="874" y="150"/>
                    <a:pt x="872" y="154"/>
                    <a:pt x="871" y="154"/>
                  </a:cubicBezTo>
                  <a:cubicBezTo>
                    <a:pt x="870" y="154"/>
                    <a:pt x="870" y="146"/>
                    <a:pt x="870" y="108"/>
                  </a:cubicBezTo>
                  <a:cubicBezTo>
                    <a:pt x="836" y="150"/>
                    <a:pt x="838" y="157"/>
                    <a:pt x="829" y="157"/>
                  </a:cubicBezTo>
                  <a:cubicBezTo>
                    <a:pt x="826" y="157"/>
                    <a:pt x="820" y="156"/>
                    <a:pt x="810" y="156"/>
                  </a:cubicBezTo>
                  <a:cubicBezTo>
                    <a:pt x="822" y="203"/>
                    <a:pt x="774" y="275"/>
                    <a:pt x="763" y="322"/>
                  </a:cubicBezTo>
                  <a:cubicBezTo>
                    <a:pt x="763" y="298"/>
                    <a:pt x="774" y="239"/>
                    <a:pt x="774" y="215"/>
                  </a:cubicBezTo>
                  <a:cubicBezTo>
                    <a:pt x="779" y="239"/>
                    <a:pt x="782" y="252"/>
                    <a:pt x="785" y="252"/>
                  </a:cubicBezTo>
                  <a:cubicBezTo>
                    <a:pt x="788" y="252"/>
                    <a:pt x="791" y="224"/>
                    <a:pt x="798" y="167"/>
                  </a:cubicBezTo>
                  <a:lnTo>
                    <a:pt x="798" y="167"/>
                  </a:lnTo>
                  <a:cubicBezTo>
                    <a:pt x="796" y="170"/>
                    <a:pt x="794" y="171"/>
                    <a:pt x="793" y="171"/>
                  </a:cubicBezTo>
                  <a:cubicBezTo>
                    <a:pt x="786" y="171"/>
                    <a:pt x="786" y="149"/>
                    <a:pt x="786" y="120"/>
                  </a:cubicBezTo>
                  <a:cubicBezTo>
                    <a:pt x="777" y="129"/>
                    <a:pt x="775" y="133"/>
                    <a:pt x="775" y="133"/>
                  </a:cubicBezTo>
                  <a:cubicBezTo>
                    <a:pt x="774" y="133"/>
                    <a:pt x="777" y="123"/>
                    <a:pt x="763" y="108"/>
                  </a:cubicBezTo>
                  <a:cubicBezTo>
                    <a:pt x="739" y="156"/>
                    <a:pt x="715" y="203"/>
                    <a:pt x="679" y="251"/>
                  </a:cubicBezTo>
                  <a:cubicBezTo>
                    <a:pt x="727" y="96"/>
                    <a:pt x="691" y="191"/>
                    <a:pt x="727" y="96"/>
                  </a:cubicBezTo>
                  <a:lnTo>
                    <a:pt x="727" y="96"/>
                  </a:lnTo>
                  <a:cubicBezTo>
                    <a:pt x="715" y="120"/>
                    <a:pt x="703" y="132"/>
                    <a:pt x="691" y="144"/>
                  </a:cubicBezTo>
                  <a:cubicBezTo>
                    <a:pt x="703" y="120"/>
                    <a:pt x="703" y="108"/>
                    <a:pt x="691" y="96"/>
                  </a:cubicBezTo>
                  <a:cubicBezTo>
                    <a:pt x="691" y="132"/>
                    <a:pt x="679" y="156"/>
                    <a:pt x="643" y="167"/>
                  </a:cubicBezTo>
                  <a:cubicBezTo>
                    <a:pt x="679" y="144"/>
                    <a:pt x="679" y="120"/>
                    <a:pt x="655" y="120"/>
                  </a:cubicBezTo>
                  <a:cubicBezTo>
                    <a:pt x="647" y="137"/>
                    <a:pt x="637" y="143"/>
                    <a:pt x="626" y="143"/>
                  </a:cubicBezTo>
                  <a:cubicBezTo>
                    <a:pt x="608" y="143"/>
                    <a:pt x="589" y="127"/>
                    <a:pt x="572" y="127"/>
                  </a:cubicBezTo>
                  <a:cubicBezTo>
                    <a:pt x="557" y="127"/>
                    <a:pt x="545" y="138"/>
                    <a:pt x="536" y="179"/>
                  </a:cubicBezTo>
                  <a:cubicBezTo>
                    <a:pt x="536" y="156"/>
                    <a:pt x="548" y="132"/>
                    <a:pt x="548" y="96"/>
                  </a:cubicBezTo>
                  <a:lnTo>
                    <a:pt x="548" y="96"/>
                  </a:lnTo>
                  <a:cubicBezTo>
                    <a:pt x="536" y="167"/>
                    <a:pt x="501" y="227"/>
                    <a:pt x="489" y="298"/>
                  </a:cubicBezTo>
                  <a:cubicBezTo>
                    <a:pt x="489" y="227"/>
                    <a:pt x="501" y="156"/>
                    <a:pt x="512" y="96"/>
                  </a:cubicBezTo>
                  <a:cubicBezTo>
                    <a:pt x="509" y="88"/>
                    <a:pt x="505" y="85"/>
                    <a:pt x="503" y="85"/>
                  </a:cubicBezTo>
                  <a:cubicBezTo>
                    <a:pt x="489" y="85"/>
                    <a:pt x="489" y="169"/>
                    <a:pt x="489" y="179"/>
                  </a:cubicBezTo>
                  <a:cubicBezTo>
                    <a:pt x="489" y="144"/>
                    <a:pt x="477" y="120"/>
                    <a:pt x="477" y="84"/>
                  </a:cubicBezTo>
                  <a:cubicBezTo>
                    <a:pt x="477" y="120"/>
                    <a:pt x="465" y="156"/>
                    <a:pt x="453" y="179"/>
                  </a:cubicBezTo>
                  <a:cubicBezTo>
                    <a:pt x="453" y="144"/>
                    <a:pt x="465" y="120"/>
                    <a:pt x="465" y="84"/>
                  </a:cubicBezTo>
                  <a:cubicBezTo>
                    <a:pt x="465" y="96"/>
                    <a:pt x="465" y="96"/>
                    <a:pt x="465" y="96"/>
                  </a:cubicBezTo>
                  <a:cubicBezTo>
                    <a:pt x="468" y="82"/>
                    <a:pt x="464" y="76"/>
                    <a:pt x="457" y="76"/>
                  </a:cubicBezTo>
                  <a:cubicBezTo>
                    <a:pt x="435" y="76"/>
                    <a:pt x="376" y="134"/>
                    <a:pt x="358" y="179"/>
                  </a:cubicBezTo>
                  <a:cubicBezTo>
                    <a:pt x="370" y="144"/>
                    <a:pt x="370" y="120"/>
                    <a:pt x="370" y="96"/>
                  </a:cubicBezTo>
                  <a:lnTo>
                    <a:pt x="370" y="96"/>
                  </a:lnTo>
                  <a:cubicBezTo>
                    <a:pt x="346" y="167"/>
                    <a:pt x="322" y="251"/>
                    <a:pt x="298" y="322"/>
                  </a:cubicBezTo>
                  <a:cubicBezTo>
                    <a:pt x="298" y="304"/>
                    <a:pt x="295" y="295"/>
                    <a:pt x="291" y="295"/>
                  </a:cubicBezTo>
                  <a:cubicBezTo>
                    <a:pt x="286" y="295"/>
                    <a:pt x="280" y="304"/>
                    <a:pt x="274" y="322"/>
                  </a:cubicBezTo>
                  <a:cubicBezTo>
                    <a:pt x="310" y="191"/>
                    <a:pt x="370" y="96"/>
                    <a:pt x="322"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991" name="Google Shape;5510;p60">
              <a:extLst>
                <a:ext uri="{FF2B5EF4-FFF2-40B4-BE49-F238E27FC236}">
                  <a16:creationId xmlns:a16="http://schemas.microsoft.com/office/drawing/2014/main" id="{68C8F767-2242-06FC-E505-5850EC3CC06B}"/>
                </a:ext>
              </a:extLst>
            </p:cNvPr>
            <p:cNvSpPr/>
            <p:nvPr/>
          </p:nvSpPr>
          <p:spPr>
            <a:xfrm>
              <a:off x="6495450" y="2481375"/>
              <a:ext cx="200" cy="500"/>
            </a:xfrm>
            <a:custGeom>
              <a:avLst/>
              <a:gdLst/>
              <a:ahLst/>
              <a:cxnLst/>
              <a:rect l="l" t="t" r="r" b="b"/>
              <a:pathLst>
                <a:path w="8" h="20" extrusionOk="0">
                  <a:moveTo>
                    <a:pt x="0" y="1"/>
                  </a:moveTo>
                  <a:cubicBezTo>
                    <a:pt x="0" y="15"/>
                    <a:pt x="2" y="20"/>
                    <a:pt x="4" y="20"/>
                  </a:cubicBezTo>
                  <a:cubicBezTo>
                    <a:pt x="6" y="20"/>
                    <a:pt x="7" y="8"/>
                    <a:pt x="0"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992" name="Google Shape;5511;p60">
              <a:extLst>
                <a:ext uri="{FF2B5EF4-FFF2-40B4-BE49-F238E27FC236}">
                  <a16:creationId xmlns:a16="http://schemas.microsoft.com/office/drawing/2014/main" id="{2BBF4896-0AF5-B25E-B41B-19AACAEBEB00}"/>
                </a:ext>
              </a:extLst>
            </p:cNvPr>
            <p:cNvSpPr/>
            <p:nvPr/>
          </p:nvSpPr>
          <p:spPr>
            <a:xfrm>
              <a:off x="6493350" y="2476275"/>
              <a:ext cx="300" cy="550"/>
            </a:xfrm>
            <a:custGeom>
              <a:avLst/>
              <a:gdLst/>
              <a:ahLst/>
              <a:cxnLst/>
              <a:rect l="l" t="t" r="r" b="b"/>
              <a:pathLst>
                <a:path w="12" h="22" extrusionOk="0">
                  <a:moveTo>
                    <a:pt x="4" y="1"/>
                  </a:moveTo>
                  <a:cubicBezTo>
                    <a:pt x="3" y="1"/>
                    <a:pt x="2" y="1"/>
                    <a:pt x="1" y="3"/>
                  </a:cubicBezTo>
                  <a:cubicBezTo>
                    <a:pt x="4" y="17"/>
                    <a:pt x="7" y="21"/>
                    <a:pt x="8" y="21"/>
                  </a:cubicBezTo>
                  <a:cubicBezTo>
                    <a:pt x="11" y="21"/>
                    <a:pt x="10" y="1"/>
                    <a:pt x="4"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993" name="Google Shape;5512;p60">
              <a:extLst>
                <a:ext uri="{FF2B5EF4-FFF2-40B4-BE49-F238E27FC236}">
                  <a16:creationId xmlns:a16="http://schemas.microsoft.com/office/drawing/2014/main" id="{0C1A517E-1A65-864E-E6DC-9751C1EE051D}"/>
                </a:ext>
              </a:extLst>
            </p:cNvPr>
            <p:cNvSpPr/>
            <p:nvPr/>
          </p:nvSpPr>
          <p:spPr>
            <a:xfrm>
              <a:off x="6495000" y="2478550"/>
              <a:ext cx="525" cy="800"/>
            </a:xfrm>
            <a:custGeom>
              <a:avLst/>
              <a:gdLst/>
              <a:ahLst/>
              <a:cxnLst/>
              <a:rect l="l" t="t" r="r" b="b"/>
              <a:pathLst>
                <a:path w="21" h="32" extrusionOk="0">
                  <a:moveTo>
                    <a:pt x="19" y="0"/>
                  </a:moveTo>
                  <a:lnTo>
                    <a:pt x="19" y="0"/>
                  </a:lnTo>
                  <a:cubicBezTo>
                    <a:pt x="14" y="0"/>
                    <a:pt x="1" y="31"/>
                    <a:pt x="6" y="31"/>
                  </a:cubicBezTo>
                  <a:cubicBezTo>
                    <a:pt x="8" y="31"/>
                    <a:pt x="11" y="28"/>
                    <a:pt x="18" y="19"/>
                  </a:cubicBezTo>
                  <a:cubicBezTo>
                    <a:pt x="21" y="5"/>
                    <a:pt x="21" y="0"/>
                    <a:pt x="19"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994" name="Google Shape;5513;p60">
              <a:extLst>
                <a:ext uri="{FF2B5EF4-FFF2-40B4-BE49-F238E27FC236}">
                  <a16:creationId xmlns:a16="http://schemas.microsoft.com/office/drawing/2014/main" id="{AAFF3435-970A-2DFE-FFA9-03DE8CBDBA1C}"/>
                </a:ext>
              </a:extLst>
            </p:cNvPr>
            <p:cNvSpPr/>
            <p:nvPr/>
          </p:nvSpPr>
          <p:spPr>
            <a:xfrm>
              <a:off x="6494850" y="2478700"/>
              <a:ext cx="325" cy="175"/>
            </a:xfrm>
            <a:custGeom>
              <a:avLst/>
              <a:gdLst/>
              <a:ahLst/>
              <a:cxnLst/>
              <a:rect l="l" t="t" r="r" b="b"/>
              <a:pathLst>
                <a:path w="13" h="7" extrusionOk="0">
                  <a:moveTo>
                    <a:pt x="0" y="1"/>
                  </a:moveTo>
                  <a:cubicBezTo>
                    <a:pt x="0" y="5"/>
                    <a:pt x="2" y="6"/>
                    <a:pt x="3" y="6"/>
                  </a:cubicBezTo>
                  <a:cubicBezTo>
                    <a:pt x="7" y="6"/>
                    <a:pt x="12" y="1"/>
                    <a:pt x="12"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995" name="Google Shape;5514;p60">
              <a:extLst>
                <a:ext uri="{FF2B5EF4-FFF2-40B4-BE49-F238E27FC236}">
                  <a16:creationId xmlns:a16="http://schemas.microsoft.com/office/drawing/2014/main" id="{D2388A15-25F7-FFF8-4C15-85CD25225169}"/>
                </a:ext>
              </a:extLst>
            </p:cNvPr>
            <p:cNvSpPr/>
            <p:nvPr/>
          </p:nvSpPr>
          <p:spPr>
            <a:xfrm>
              <a:off x="6497150" y="2480975"/>
              <a:ext cx="475" cy="950"/>
            </a:xfrm>
            <a:custGeom>
              <a:avLst/>
              <a:gdLst/>
              <a:ahLst/>
              <a:cxnLst/>
              <a:rect l="l" t="t" r="r" b="b"/>
              <a:pathLst>
                <a:path w="19" h="38" extrusionOk="0">
                  <a:moveTo>
                    <a:pt x="18" y="1"/>
                  </a:moveTo>
                  <a:cubicBezTo>
                    <a:pt x="18" y="1"/>
                    <a:pt x="17" y="2"/>
                    <a:pt x="16" y="5"/>
                  </a:cubicBezTo>
                  <a:cubicBezTo>
                    <a:pt x="14" y="4"/>
                    <a:pt x="13" y="3"/>
                    <a:pt x="12" y="3"/>
                  </a:cubicBezTo>
                  <a:cubicBezTo>
                    <a:pt x="5" y="3"/>
                    <a:pt x="4" y="31"/>
                    <a:pt x="4" y="31"/>
                  </a:cubicBezTo>
                  <a:cubicBezTo>
                    <a:pt x="4" y="31"/>
                    <a:pt x="4" y="30"/>
                    <a:pt x="4" y="29"/>
                  </a:cubicBezTo>
                  <a:cubicBezTo>
                    <a:pt x="1" y="35"/>
                    <a:pt x="1" y="38"/>
                    <a:pt x="1" y="38"/>
                  </a:cubicBezTo>
                  <a:cubicBezTo>
                    <a:pt x="3" y="38"/>
                    <a:pt x="19" y="1"/>
                    <a:pt x="18"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996" name="Google Shape;5515;p60">
              <a:extLst>
                <a:ext uri="{FF2B5EF4-FFF2-40B4-BE49-F238E27FC236}">
                  <a16:creationId xmlns:a16="http://schemas.microsoft.com/office/drawing/2014/main" id="{D5C190D0-5405-17D7-7227-6AFF7D0F6420}"/>
                </a:ext>
              </a:extLst>
            </p:cNvPr>
            <p:cNvSpPr/>
            <p:nvPr/>
          </p:nvSpPr>
          <p:spPr>
            <a:xfrm>
              <a:off x="6495450" y="2477525"/>
              <a:ext cx="25" cy="25"/>
            </a:xfrm>
            <a:custGeom>
              <a:avLst/>
              <a:gdLst/>
              <a:ahLst/>
              <a:cxnLst/>
              <a:rect l="l" t="t" r="r" b="b"/>
              <a:pathLst>
                <a:path w="1" h="1" extrusionOk="0">
                  <a:moveTo>
                    <a:pt x="0" y="0"/>
                  </a:moveTo>
                  <a:cubicBezTo>
                    <a:pt x="0" y="0"/>
                    <a:pt x="0" y="0"/>
                    <a:pt x="0"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997" name="Google Shape;5516;p60">
              <a:extLst>
                <a:ext uri="{FF2B5EF4-FFF2-40B4-BE49-F238E27FC236}">
                  <a16:creationId xmlns:a16="http://schemas.microsoft.com/office/drawing/2014/main" id="{D3D67AB6-464B-B66F-7F93-1AA6DD608784}"/>
                </a:ext>
              </a:extLst>
            </p:cNvPr>
            <p:cNvSpPr/>
            <p:nvPr/>
          </p:nvSpPr>
          <p:spPr>
            <a:xfrm>
              <a:off x="6495450" y="2476575"/>
              <a:ext cx="525" cy="975"/>
            </a:xfrm>
            <a:custGeom>
              <a:avLst/>
              <a:gdLst/>
              <a:ahLst/>
              <a:cxnLst/>
              <a:rect l="l" t="t" r="r" b="b"/>
              <a:pathLst>
                <a:path w="21" h="39" extrusionOk="0">
                  <a:moveTo>
                    <a:pt x="16" y="0"/>
                  </a:moveTo>
                  <a:cubicBezTo>
                    <a:pt x="15" y="0"/>
                    <a:pt x="14" y="1"/>
                    <a:pt x="12" y="2"/>
                  </a:cubicBezTo>
                  <a:cubicBezTo>
                    <a:pt x="12" y="26"/>
                    <a:pt x="0" y="26"/>
                    <a:pt x="0" y="38"/>
                  </a:cubicBezTo>
                  <a:cubicBezTo>
                    <a:pt x="10" y="28"/>
                    <a:pt x="21" y="0"/>
                    <a:pt x="16"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998" name="Google Shape;5517;p60">
              <a:extLst>
                <a:ext uri="{FF2B5EF4-FFF2-40B4-BE49-F238E27FC236}">
                  <a16:creationId xmlns:a16="http://schemas.microsoft.com/office/drawing/2014/main" id="{A0647A4A-4415-C3F5-AAC5-51AA0CAFBD14}"/>
                </a:ext>
              </a:extLst>
            </p:cNvPr>
            <p:cNvSpPr/>
            <p:nvPr/>
          </p:nvSpPr>
          <p:spPr>
            <a:xfrm>
              <a:off x="6496550" y="2477125"/>
              <a:ext cx="700" cy="200"/>
            </a:xfrm>
            <a:custGeom>
              <a:avLst/>
              <a:gdLst/>
              <a:ahLst/>
              <a:cxnLst/>
              <a:rect l="l" t="t" r="r" b="b"/>
              <a:pathLst>
                <a:path w="28" h="8" extrusionOk="0">
                  <a:moveTo>
                    <a:pt x="9" y="1"/>
                  </a:moveTo>
                  <a:cubicBezTo>
                    <a:pt x="1" y="1"/>
                    <a:pt x="15" y="8"/>
                    <a:pt x="23" y="8"/>
                  </a:cubicBezTo>
                  <a:cubicBezTo>
                    <a:pt x="26" y="8"/>
                    <a:pt x="28" y="7"/>
                    <a:pt x="28" y="4"/>
                  </a:cubicBezTo>
                  <a:cubicBezTo>
                    <a:pt x="18" y="2"/>
                    <a:pt x="12" y="1"/>
                    <a:pt x="9"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999" name="Google Shape;5518;p60">
              <a:extLst>
                <a:ext uri="{FF2B5EF4-FFF2-40B4-BE49-F238E27FC236}">
                  <a16:creationId xmlns:a16="http://schemas.microsoft.com/office/drawing/2014/main" id="{261CC4A9-B8FA-DF14-FBCD-101389062838}"/>
                </a:ext>
              </a:extLst>
            </p:cNvPr>
            <p:cNvSpPr/>
            <p:nvPr/>
          </p:nvSpPr>
          <p:spPr>
            <a:xfrm>
              <a:off x="6496050" y="2476275"/>
              <a:ext cx="300" cy="375"/>
            </a:xfrm>
            <a:custGeom>
              <a:avLst/>
              <a:gdLst/>
              <a:ahLst/>
              <a:cxnLst/>
              <a:rect l="l" t="t" r="r" b="b"/>
              <a:pathLst>
                <a:path w="12" h="15" extrusionOk="0">
                  <a:moveTo>
                    <a:pt x="2" y="1"/>
                  </a:moveTo>
                  <a:cubicBezTo>
                    <a:pt x="0" y="1"/>
                    <a:pt x="2" y="4"/>
                    <a:pt x="12" y="14"/>
                  </a:cubicBezTo>
                  <a:cubicBezTo>
                    <a:pt x="12" y="8"/>
                    <a:pt x="4" y="1"/>
                    <a:pt x="2"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000" name="Google Shape;5519;p60">
              <a:extLst>
                <a:ext uri="{FF2B5EF4-FFF2-40B4-BE49-F238E27FC236}">
                  <a16:creationId xmlns:a16="http://schemas.microsoft.com/office/drawing/2014/main" id="{1EBAE192-0B80-6C61-3F9F-4379A4E0B05C}"/>
                </a:ext>
              </a:extLst>
            </p:cNvPr>
            <p:cNvSpPr/>
            <p:nvPr/>
          </p:nvSpPr>
          <p:spPr>
            <a:xfrm>
              <a:off x="6500500" y="2477375"/>
              <a:ext cx="325" cy="475"/>
            </a:xfrm>
            <a:custGeom>
              <a:avLst/>
              <a:gdLst/>
              <a:ahLst/>
              <a:cxnLst/>
              <a:rect l="l" t="t" r="r" b="b"/>
              <a:pathLst>
                <a:path w="13" h="19" extrusionOk="0">
                  <a:moveTo>
                    <a:pt x="10" y="0"/>
                  </a:moveTo>
                  <a:lnTo>
                    <a:pt x="10" y="0"/>
                  </a:lnTo>
                  <a:cubicBezTo>
                    <a:pt x="7" y="0"/>
                    <a:pt x="1" y="6"/>
                    <a:pt x="1" y="18"/>
                  </a:cubicBezTo>
                  <a:cubicBezTo>
                    <a:pt x="13" y="6"/>
                    <a:pt x="13" y="0"/>
                    <a:pt x="10"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001" name="Google Shape;5520;p60">
              <a:extLst>
                <a:ext uri="{FF2B5EF4-FFF2-40B4-BE49-F238E27FC236}">
                  <a16:creationId xmlns:a16="http://schemas.microsoft.com/office/drawing/2014/main" id="{B24AA0B7-3912-EBA3-6BF7-F9FEF580958B}"/>
                </a:ext>
              </a:extLst>
            </p:cNvPr>
            <p:cNvSpPr/>
            <p:nvPr/>
          </p:nvSpPr>
          <p:spPr>
            <a:xfrm>
              <a:off x="6499750" y="2475125"/>
              <a:ext cx="175" cy="925"/>
            </a:xfrm>
            <a:custGeom>
              <a:avLst/>
              <a:gdLst/>
              <a:ahLst/>
              <a:cxnLst/>
              <a:rect l="l" t="t" r="r" b="b"/>
              <a:pathLst>
                <a:path w="7" h="37" extrusionOk="0">
                  <a:moveTo>
                    <a:pt x="2" y="1"/>
                  </a:moveTo>
                  <a:cubicBezTo>
                    <a:pt x="1" y="1"/>
                    <a:pt x="1" y="13"/>
                    <a:pt x="7" y="37"/>
                  </a:cubicBezTo>
                  <a:cubicBezTo>
                    <a:pt x="7" y="13"/>
                    <a:pt x="4" y="1"/>
                    <a:pt x="2"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002" name="Google Shape;5521;p60">
              <a:extLst>
                <a:ext uri="{FF2B5EF4-FFF2-40B4-BE49-F238E27FC236}">
                  <a16:creationId xmlns:a16="http://schemas.microsoft.com/office/drawing/2014/main" id="{98CBC6D5-C3B4-A330-5677-E2C1016F35F1}"/>
                </a:ext>
              </a:extLst>
            </p:cNvPr>
            <p:cNvSpPr/>
            <p:nvPr/>
          </p:nvSpPr>
          <p:spPr>
            <a:xfrm>
              <a:off x="6500500" y="2474250"/>
              <a:ext cx="925" cy="900"/>
            </a:xfrm>
            <a:custGeom>
              <a:avLst/>
              <a:gdLst/>
              <a:ahLst/>
              <a:cxnLst/>
              <a:rect l="l" t="t" r="r" b="b"/>
              <a:pathLst>
                <a:path w="37" h="36" extrusionOk="0">
                  <a:moveTo>
                    <a:pt x="13" y="0"/>
                  </a:moveTo>
                  <a:cubicBezTo>
                    <a:pt x="13" y="12"/>
                    <a:pt x="1" y="24"/>
                    <a:pt x="13" y="36"/>
                  </a:cubicBezTo>
                  <a:cubicBezTo>
                    <a:pt x="13" y="24"/>
                    <a:pt x="36" y="0"/>
                    <a:pt x="13"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003" name="Google Shape;5522;p60">
              <a:extLst>
                <a:ext uri="{FF2B5EF4-FFF2-40B4-BE49-F238E27FC236}">
                  <a16:creationId xmlns:a16="http://schemas.microsoft.com/office/drawing/2014/main" id="{F4942C03-8148-750B-DACF-7335B8582D53}"/>
                </a:ext>
              </a:extLst>
            </p:cNvPr>
            <p:cNvSpPr/>
            <p:nvPr/>
          </p:nvSpPr>
          <p:spPr>
            <a:xfrm>
              <a:off x="6510175" y="2473650"/>
              <a:ext cx="175" cy="500"/>
            </a:xfrm>
            <a:custGeom>
              <a:avLst/>
              <a:gdLst/>
              <a:ahLst/>
              <a:cxnLst/>
              <a:rect l="l" t="t" r="r" b="b"/>
              <a:pathLst>
                <a:path w="7" h="20" extrusionOk="0">
                  <a:moveTo>
                    <a:pt x="7" y="0"/>
                  </a:moveTo>
                  <a:cubicBezTo>
                    <a:pt x="2" y="14"/>
                    <a:pt x="1" y="19"/>
                    <a:pt x="1" y="19"/>
                  </a:cubicBezTo>
                  <a:cubicBezTo>
                    <a:pt x="2" y="19"/>
                    <a:pt x="7" y="8"/>
                    <a:pt x="7"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004" name="Google Shape;5523;p60">
              <a:extLst>
                <a:ext uri="{FF2B5EF4-FFF2-40B4-BE49-F238E27FC236}">
                  <a16:creationId xmlns:a16="http://schemas.microsoft.com/office/drawing/2014/main" id="{286D04CD-A29E-E3CC-0308-AF6F8FE9220B}"/>
                </a:ext>
              </a:extLst>
            </p:cNvPr>
            <p:cNvSpPr/>
            <p:nvPr/>
          </p:nvSpPr>
          <p:spPr>
            <a:xfrm>
              <a:off x="6561025" y="2487650"/>
              <a:ext cx="600" cy="400"/>
            </a:xfrm>
            <a:custGeom>
              <a:avLst/>
              <a:gdLst/>
              <a:ahLst/>
              <a:cxnLst/>
              <a:rect l="l" t="t" r="r" b="b"/>
              <a:pathLst>
                <a:path w="24" h="16" extrusionOk="0">
                  <a:moveTo>
                    <a:pt x="8" y="0"/>
                  </a:moveTo>
                  <a:lnTo>
                    <a:pt x="8" y="0"/>
                  </a:lnTo>
                  <a:cubicBezTo>
                    <a:pt x="1" y="0"/>
                    <a:pt x="19" y="16"/>
                    <a:pt x="22" y="16"/>
                  </a:cubicBezTo>
                  <a:cubicBezTo>
                    <a:pt x="23" y="16"/>
                    <a:pt x="20" y="12"/>
                    <a:pt x="8"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005" name="Google Shape;5524;p60">
              <a:extLst>
                <a:ext uri="{FF2B5EF4-FFF2-40B4-BE49-F238E27FC236}">
                  <a16:creationId xmlns:a16="http://schemas.microsoft.com/office/drawing/2014/main" id="{F4034643-FBB2-EE85-3FD5-A67A53CF7B84}"/>
                </a:ext>
              </a:extLst>
            </p:cNvPr>
            <p:cNvSpPr/>
            <p:nvPr/>
          </p:nvSpPr>
          <p:spPr>
            <a:xfrm>
              <a:off x="6561825" y="2486450"/>
              <a:ext cx="25" cy="1500"/>
            </a:xfrm>
            <a:custGeom>
              <a:avLst/>
              <a:gdLst/>
              <a:ahLst/>
              <a:cxnLst/>
              <a:rect l="l" t="t" r="r" b="b"/>
              <a:pathLst>
                <a:path w="1" h="60" extrusionOk="0">
                  <a:moveTo>
                    <a:pt x="0" y="0"/>
                  </a:moveTo>
                  <a:cubicBezTo>
                    <a:pt x="0" y="60"/>
                    <a:pt x="0" y="36"/>
                    <a:pt x="0"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006" name="Google Shape;5525;p60">
              <a:extLst>
                <a:ext uri="{FF2B5EF4-FFF2-40B4-BE49-F238E27FC236}">
                  <a16:creationId xmlns:a16="http://schemas.microsoft.com/office/drawing/2014/main" id="{589A734A-4CF3-A99D-F884-C4D1A99C07D9}"/>
                </a:ext>
              </a:extLst>
            </p:cNvPr>
            <p:cNvSpPr/>
            <p:nvPr/>
          </p:nvSpPr>
          <p:spPr>
            <a:xfrm>
              <a:off x="6526800" y="2473650"/>
              <a:ext cx="225" cy="425"/>
            </a:xfrm>
            <a:custGeom>
              <a:avLst/>
              <a:gdLst/>
              <a:ahLst/>
              <a:cxnLst/>
              <a:rect l="l" t="t" r="r" b="b"/>
              <a:pathLst>
                <a:path w="9" h="17" extrusionOk="0">
                  <a:moveTo>
                    <a:pt x="8" y="0"/>
                  </a:moveTo>
                  <a:cubicBezTo>
                    <a:pt x="0" y="0"/>
                    <a:pt x="3" y="16"/>
                    <a:pt x="6" y="16"/>
                  </a:cubicBezTo>
                  <a:cubicBezTo>
                    <a:pt x="7" y="16"/>
                    <a:pt x="8" y="12"/>
                    <a:pt x="8"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007" name="Google Shape;5526;p60">
              <a:extLst>
                <a:ext uri="{FF2B5EF4-FFF2-40B4-BE49-F238E27FC236}">
                  <a16:creationId xmlns:a16="http://schemas.microsoft.com/office/drawing/2014/main" id="{E7EAF4D5-0ABE-9820-6352-ED3A60B767CA}"/>
                </a:ext>
              </a:extLst>
            </p:cNvPr>
            <p:cNvSpPr/>
            <p:nvPr/>
          </p:nvSpPr>
          <p:spPr>
            <a:xfrm>
              <a:off x="6530325" y="2474550"/>
              <a:ext cx="275" cy="925"/>
            </a:xfrm>
            <a:custGeom>
              <a:avLst/>
              <a:gdLst/>
              <a:ahLst/>
              <a:cxnLst/>
              <a:rect l="l" t="t" r="r" b="b"/>
              <a:pathLst>
                <a:path w="11" h="37" extrusionOk="0">
                  <a:moveTo>
                    <a:pt x="10" y="0"/>
                  </a:moveTo>
                  <a:cubicBezTo>
                    <a:pt x="3" y="20"/>
                    <a:pt x="1" y="36"/>
                    <a:pt x="1" y="36"/>
                  </a:cubicBezTo>
                  <a:cubicBezTo>
                    <a:pt x="2" y="36"/>
                    <a:pt x="5" y="26"/>
                    <a:pt x="10"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008" name="Google Shape;5527;p60">
              <a:extLst>
                <a:ext uri="{FF2B5EF4-FFF2-40B4-BE49-F238E27FC236}">
                  <a16:creationId xmlns:a16="http://schemas.microsoft.com/office/drawing/2014/main" id="{D2073B9B-1C0C-86F8-A9FD-5C8F4318DFBA}"/>
                </a:ext>
              </a:extLst>
            </p:cNvPr>
            <p:cNvSpPr/>
            <p:nvPr/>
          </p:nvSpPr>
          <p:spPr>
            <a:xfrm>
              <a:off x="6533250" y="2473650"/>
              <a:ext cx="325" cy="550"/>
            </a:xfrm>
            <a:custGeom>
              <a:avLst/>
              <a:gdLst/>
              <a:ahLst/>
              <a:cxnLst/>
              <a:rect l="l" t="t" r="r" b="b"/>
              <a:pathLst>
                <a:path w="13" h="22" extrusionOk="0">
                  <a:moveTo>
                    <a:pt x="0" y="0"/>
                  </a:moveTo>
                  <a:cubicBezTo>
                    <a:pt x="8" y="0"/>
                    <a:pt x="11" y="22"/>
                    <a:pt x="12" y="22"/>
                  </a:cubicBezTo>
                  <a:cubicBezTo>
                    <a:pt x="12" y="22"/>
                    <a:pt x="12" y="16"/>
                    <a:pt x="12"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009" name="Google Shape;5528;p60">
              <a:extLst>
                <a:ext uri="{FF2B5EF4-FFF2-40B4-BE49-F238E27FC236}">
                  <a16:creationId xmlns:a16="http://schemas.microsoft.com/office/drawing/2014/main" id="{F45F8752-7C4C-00E1-8B9B-E35A89CB7554}"/>
                </a:ext>
              </a:extLst>
            </p:cNvPr>
            <p:cNvSpPr/>
            <p:nvPr/>
          </p:nvSpPr>
          <p:spPr>
            <a:xfrm>
              <a:off x="6461800" y="2395000"/>
              <a:ext cx="325" cy="675"/>
            </a:xfrm>
            <a:custGeom>
              <a:avLst/>
              <a:gdLst/>
              <a:ahLst/>
              <a:cxnLst/>
              <a:rect l="l" t="t" r="r" b="b"/>
              <a:pathLst>
                <a:path w="13" h="27" extrusionOk="0">
                  <a:moveTo>
                    <a:pt x="1" y="1"/>
                  </a:moveTo>
                  <a:cubicBezTo>
                    <a:pt x="1" y="1"/>
                    <a:pt x="1" y="1"/>
                    <a:pt x="1" y="3"/>
                  </a:cubicBezTo>
                  <a:cubicBezTo>
                    <a:pt x="1" y="3"/>
                    <a:pt x="13" y="27"/>
                    <a:pt x="13" y="27"/>
                  </a:cubicBezTo>
                  <a:cubicBezTo>
                    <a:pt x="13" y="27"/>
                    <a:pt x="4" y="1"/>
                    <a:pt x="1"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010" name="Google Shape;5529;p60">
              <a:extLst>
                <a:ext uri="{FF2B5EF4-FFF2-40B4-BE49-F238E27FC236}">
                  <a16:creationId xmlns:a16="http://schemas.microsoft.com/office/drawing/2014/main" id="{3E86DF7F-8A81-D5CF-A801-F5F718766C58}"/>
                </a:ext>
              </a:extLst>
            </p:cNvPr>
            <p:cNvSpPr/>
            <p:nvPr/>
          </p:nvSpPr>
          <p:spPr>
            <a:xfrm>
              <a:off x="6463150" y="2392100"/>
              <a:ext cx="175" cy="875"/>
            </a:xfrm>
            <a:custGeom>
              <a:avLst/>
              <a:gdLst/>
              <a:ahLst/>
              <a:cxnLst/>
              <a:rect l="l" t="t" r="r" b="b"/>
              <a:pathLst>
                <a:path w="7" h="35" extrusionOk="0">
                  <a:moveTo>
                    <a:pt x="6" y="0"/>
                  </a:moveTo>
                  <a:lnTo>
                    <a:pt x="6" y="0"/>
                  </a:lnTo>
                  <a:cubicBezTo>
                    <a:pt x="2" y="26"/>
                    <a:pt x="1" y="35"/>
                    <a:pt x="1" y="35"/>
                  </a:cubicBezTo>
                  <a:cubicBezTo>
                    <a:pt x="1" y="35"/>
                    <a:pt x="6" y="8"/>
                    <a:pt x="6"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011" name="Google Shape;5530;p60">
              <a:extLst>
                <a:ext uri="{FF2B5EF4-FFF2-40B4-BE49-F238E27FC236}">
                  <a16:creationId xmlns:a16="http://schemas.microsoft.com/office/drawing/2014/main" id="{7D2CAD52-EC9C-9E52-6B78-F07A2E0E8F83}"/>
                </a:ext>
              </a:extLst>
            </p:cNvPr>
            <p:cNvSpPr/>
            <p:nvPr/>
          </p:nvSpPr>
          <p:spPr>
            <a:xfrm>
              <a:off x="6463900" y="2391400"/>
              <a:ext cx="1200" cy="1225"/>
            </a:xfrm>
            <a:custGeom>
              <a:avLst/>
              <a:gdLst/>
              <a:ahLst/>
              <a:cxnLst/>
              <a:rect l="l" t="t" r="r" b="b"/>
              <a:pathLst>
                <a:path w="48" h="49" extrusionOk="0">
                  <a:moveTo>
                    <a:pt x="26" y="1"/>
                  </a:moveTo>
                  <a:cubicBezTo>
                    <a:pt x="11" y="1"/>
                    <a:pt x="0" y="20"/>
                    <a:pt x="0" y="28"/>
                  </a:cubicBezTo>
                  <a:cubicBezTo>
                    <a:pt x="3" y="43"/>
                    <a:pt x="5" y="48"/>
                    <a:pt x="7" y="48"/>
                  </a:cubicBezTo>
                  <a:cubicBezTo>
                    <a:pt x="13" y="48"/>
                    <a:pt x="19" y="12"/>
                    <a:pt x="37" y="12"/>
                  </a:cubicBezTo>
                  <a:cubicBezTo>
                    <a:pt x="40" y="12"/>
                    <a:pt x="44" y="13"/>
                    <a:pt x="48" y="16"/>
                  </a:cubicBezTo>
                  <a:cubicBezTo>
                    <a:pt x="40" y="5"/>
                    <a:pt x="33" y="1"/>
                    <a:pt x="26"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012" name="Google Shape;5531;p60">
              <a:extLst>
                <a:ext uri="{FF2B5EF4-FFF2-40B4-BE49-F238E27FC236}">
                  <a16:creationId xmlns:a16="http://schemas.microsoft.com/office/drawing/2014/main" id="{DF249054-48B6-27BA-2B8C-C7AF265AC8F7}"/>
                </a:ext>
              </a:extLst>
            </p:cNvPr>
            <p:cNvSpPr/>
            <p:nvPr/>
          </p:nvSpPr>
          <p:spPr>
            <a:xfrm>
              <a:off x="6464450" y="2391200"/>
              <a:ext cx="650" cy="625"/>
            </a:xfrm>
            <a:custGeom>
              <a:avLst/>
              <a:gdLst/>
              <a:ahLst/>
              <a:cxnLst/>
              <a:rect l="l" t="t" r="r" b="b"/>
              <a:pathLst>
                <a:path w="26" h="25" extrusionOk="0">
                  <a:moveTo>
                    <a:pt x="4" y="0"/>
                  </a:moveTo>
                  <a:lnTo>
                    <a:pt x="4" y="0"/>
                  </a:lnTo>
                  <a:cubicBezTo>
                    <a:pt x="1" y="0"/>
                    <a:pt x="11" y="17"/>
                    <a:pt x="26" y="24"/>
                  </a:cubicBezTo>
                  <a:cubicBezTo>
                    <a:pt x="12" y="6"/>
                    <a:pt x="6" y="0"/>
                    <a:pt x="4"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013" name="Google Shape;5532;p60">
              <a:extLst>
                <a:ext uri="{FF2B5EF4-FFF2-40B4-BE49-F238E27FC236}">
                  <a16:creationId xmlns:a16="http://schemas.microsoft.com/office/drawing/2014/main" id="{7204A939-680A-C6E9-D27D-43FB00232DC0}"/>
                </a:ext>
              </a:extLst>
            </p:cNvPr>
            <p:cNvSpPr/>
            <p:nvPr/>
          </p:nvSpPr>
          <p:spPr>
            <a:xfrm>
              <a:off x="6466875" y="2393275"/>
              <a:ext cx="325" cy="625"/>
            </a:xfrm>
            <a:custGeom>
              <a:avLst/>
              <a:gdLst/>
              <a:ahLst/>
              <a:cxnLst/>
              <a:rect l="l" t="t" r="r" b="b"/>
              <a:pathLst>
                <a:path w="13" h="25" extrusionOk="0">
                  <a:moveTo>
                    <a:pt x="0" y="25"/>
                  </a:moveTo>
                  <a:cubicBezTo>
                    <a:pt x="0" y="25"/>
                    <a:pt x="12" y="1"/>
                    <a:pt x="0" y="25"/>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014" name="Google Shape;5533;p60">
              <a:extLst>
                <a:ext uri="{FF2B5EF4-FFF2-40B4-BE49-F238E27FC236}">
                  <a16:creationId xmlns:a16="http://schemas.microsoft.com/office/drawing/2014/main" id="{19FEC50F-D194-C2E8-64B4-28EA186CBFDE}"/>
                </a:ext>
              </a:extLst>
            </p:cNvPr>
            <p:cNvSpPr/>
            <p:nvPr/>
          </p:nvSpPr>
          <p:spPr>
            <a:xfrm>
              <a:off x="6466875" y="2393675"/>
              <a:ext cx="275" cy="300"/>
            </a:xfrm>
            <a:custGeom>
              <a:avLst/>
              <a:gdLst/>
              <a:ahLst/>
              <a:cxnLst/>
              <a:rect l="l" t="t" r="r" b="b"/>
              <a:pathLst>
                <a:path w="11" h="12" extrusionOk="0">
                  <a:moveTo>
                    <a:pt x="7" y="0"/>
                  </a:moveTo>
                  <a:cubicBezTo>
                    <a:pt x="6" y="0"/>
                    <a:pt x="3" y="2"/>
                    <a:pt x="0" y="9"/>
                  </a:cubicBezTo>
                  <a:cubicBezTo>
                    <a:pt x="2" y="10"/>
                    <a:pt x="4" y="11"/>
                    <a:pt x="5" y="11"/>
                  </a:cubicBezTo>
                  <a:cubicBezTo>
                    <a:pt x="10" y="11"/>
                    <a:pt x="10" y="0"/>
                    <a:pt x="7"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015" name="Google Shape;5534;p60">
              <a:extLst>
                <a:ext uri="{FF2B5EF4-FFF2-40B4-BE49-F238E27FC236}">
                  <a16:creationId xmlns:a16="http://schemas.microsoft.com/office/drawing/2014/main" id="{27638CE0-BF9D-D029-3A32-BC878E208EF3}"/>
                </a:ext>
              </a:extLst>
            </p:cNvPr>
            <p:cNvSpPr/>
            <p:nvPr/>
          </p:nvSpPr>
          <p:spPr>
            <a:xfrm>
              <a:off x="6468050" y="2392400"/>
              <a:ext cx="25" cy="1800"/>
            </a:xfrm>
            <a:custGeom>
              <a:avLst/>
              <a:gdLst/>
              <a:ahLst/>
              <a:cxnLst/>
              <a:rect l="l" t="t" r="r" b="b"/>
              <a:pathLst>
                <a:path w="1" h="72" extrusionOk="0">
                  <a:moveTo>
                    <a:pt x="1" y="71"/>
                  </a:moveTo>
                  <a:cubicBezTo>
                    <a:pt x="1" y="0"/>
                    <a:pt x="1" y="71"/>
                    <a:pt x="1" y="7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016" name="Google Shape;5535;p60">
              <a:extLst>
                <a:ext uri="{FF2B5EF4-FFF2-40B4-BE49-F238E27FC236}">
                  <a16:creationId xmlns:a16="http://schemas.microsoft.com/office/drawing/2014/main" id="{31328BF2-126F-0215-2B0E-59E25EA1E2F6}"/>
                </a:ext>
              </a:extLst>
            </p:cNvPr>
            <p:cNvSpPr/>
            <p:nvPr/>
          </p:nvSpPr>
          <p:spPr>
            <a:xfrm>
              <a:off x="6467475" y="2392100"/>
              <a:ext cx="300" cy="375"/>
            </a:xfrm>
            <a:custGeom>
              <a:avLst/>
              <a:gdLst/>
              <a:ahLst/>
              <a:cxnLst/>
              <a:rect l="l" t="t" r="r" b="b"/>
              <a:pathLst>
                <a:path w="12" h="15" extrusionOk="0">
                  <a:moveTo>
                    <a:pt x="12" y="0"/>
                  </a:moveTo>
                  <a:lnTo>
                    <a:pt x="0" y="12"/>
                  </a:lnTo>
                  <a:cubicBezTo>
                    <a:pt x="6" y="12"/>
                    <a:pt x="9" y="15"/>
                    <a:pt x="10" y="15"/>
                  </a:cubicBezTo>
                  <a:cubicBezTo>
                    <a:pt x="12" y="15"/>
                    <a:pt x="12" y="12"/>
                    <a:pt x="12"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017" name="Google Shape;5536;p60">
              <a:extLst>
                <a:ext uri="{FF2B5EF4-FFF2-40B4-BE49-F238E27FC236}">
                  <a16:creationId xmlns:a16="http://schemas.microsoft.com/office/drawing/2014/main" id="{065D993E-82DD-4AA0-FD24-68DF052D25D7}"/>
                </a:ext>
              </a:extLst>
            </p:cNvPr>
            <p:cNvSpPr/>
            <p:nvPr/>
          </p:nvSpPr>
          <p:spPr>
            <a:xfrm>
              <a:off x="6467475" y="2392100"/>
              <a:ext cx="0" cy="900"/>
            </a:xfrm>
            <a:custGeom>
              <a:avLst/>
              <a:gdLst/>
              <a:ahLst/>
              <a:cxnLst/>
              <a:rect l="l" t="t" r="r" b="b"/>
              <a:pathLst>
                <a:path h="36" extrusionOk="0">
                  <a:moveTo>
                    <a:pt x="0" y="36"/>
                  </a:moveTo>
                  <a:cubicBezTo>
                    <a:pt x="0" y="0"/>
                    <a:pt x="0" y="0"/>
                    <a:pt x="0" y="36"/>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018" name="Google Shape;5537;p60">
              <a:extLst>
                <a:ext uri="{FF2B5EF4-FFF2-40B4-BE49-F238E27FC236}">
                  <a16:creationId xmlns:a16="http://schemas.microsoft.com/office/drawing/2014/main" id="{6FB21F1D-F662-8D71-4BEF-DD55FE97FC8E}"/>
                </a:ext>
              </a:extLst>
            </p:cNvPr>
            <p:cNvSpPr/>
            <p:nvPr/>
          </p:nvSpPr>
          <p:spPr>
            <a:xfrm>
              <a:off x="6466425" y="2392100"/>
              <a:ext cx="775" cy="800"/>
            </a:xfrm>
            <a:custGeom>
              <a:avLst/>
              <a:gdLst/>
              <a:ahLst/>
              <a:cxnLst/>
              <a:rect l="l" t="t" r="r" b="b"/>
              <a:pathLst>
                <a:path w="31" h="32" extrusionOk="0">
                  <a:moveTo>
                    <a:pt x="18" y="0"/>
                  </a:moveTo>
                  <a:cubicBezTo>
                    <a:pt x="0" y="9"/>
                    <a:pt x="9" y="32"/>
                    <a:pt x="20" y="32"/>
                  </a:cubicBezTo>
                  <a:cubicBezTo>
                    <a:pt x="24" y="32"/>
                    <a:pt x="27" y="30"/>
                    <a:pt x="30" y="24"/>
                  </a:cubicBezTo>
                  <a:cubicBezTo>
                    <a:pt x="18" y="24"/>
                    <a:pt x="6" y="12"/>
                    <a:pt x="18"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019" name="Google Shape;5538;p60">
              <a:extLst>
                <a:ext uri="{FF2B5EF4-FFF2-40B4-BE49-F238E27FC236}">
                  <a16:creationId xmlns:a16="http://schemas.microsoft.com/office/drawing/2014/main" id="{D98F16A7-C520-E7D6-4FAE-D8D3AA65E378}"/>
                </a:ext>
              </a:extLst>
            </p:cNvPr>
            <p:cNvSpPr/>
            <p:nvPr/>
          </p:nvSpPr>
          <p:spPr>
            <a:xfrm>
              <a:off x="6463900" y="2390300"/>
              <a:ext cx="600" cy="150"/>
            </a:xfrm>
            <a:custGeom>
              <a:avLst/>
              <a:gdLst/>
              <a:ahLst/>
              <a:cxnLst/>
              <a:rect l="l" t="t" r="r" b="b"/>
              <a:pathLst>
                <a:path w="24" h="6" extrusionOk="0">
                  <a:moveTo>
                    <a:pt x="24" y="1"/>
                  </a:moveTo>
                  <a:cubicBezTo>
                    <a:pt x="0" y="1"/>
                    <a:pt x="8" y="6"/>
                    <a:pt x="16" y="6"/>
                  </a:cubicBezTo>
                  <a:cubicBezTo>
                    <a:pt x="20" y="6"/>
                    <a:pt x="24" y="5"/>
                    <a:pt x="24"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020" name="Google Shape;5539;p60">
              <a:extLst>
                <a:ext uri="{FF2B5EF4-FFF2-40B4-BE49-F238E27FC236}">
                  <a16:creationId xmlns:a16="http://schemas.microsoft.com/office/drawing/2014/main" id="{ECDA751B-A1CA-352C-48D5-49AC66B50BB8}"/>
                </a:ext>
              </a:extLst>
            </p:cNvPr>
            <p:cNvSpPr/>
            <p:nvPr/>
          </p:nvSpPr>
          <p:spPr>
            <a:xfrm>
              <a:off x="6469375" y="2392075"/>
              <a:ext cx="500" cy="925"/>
            </a:xfrm>
            <a:custGeom>
              <a:avLst/>
              <a:gdLst/>
              <a:ahLst/>
              <a:cxnLst/>
              <a:rect l="l" t="t" r="r" b="b"/>
              <a:pathLst>
                <a:path w="20" h="37" extrusionOk="0">
                  <a:moveTo>
                    <a:pt x="2" y="1"/>
                  </a:moveTo>
                  <a:cubicBezTo>
                    <a:pt x="0" y="1"/>
                    <a:pt x="6" y="17"/>
                    <a:pt x="19" y="37"/>
                  </a:cubicBezTo>
                  <a:cubicBezTo>
                    <a:pt x="9" y="11"/>
                    <a:pt x="3" y="1"/>
                    <a:pt x="2"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021" name="Google Shape;5540;p60">
              <a:extLst>
                <a:ext uri="{FF2B5EF4-FFF2-40B4-BE49-F238E27FC236}">
                  <a16:creationId xmlns:a16="http://schemas.microsoft.com/office/drawing/2014/main" id="{347CF3E7-B2F0-0E87-CDDC-823F60139BB4}"/>
                </a:ext>
              </a:extLst>
            </p:cNvPr>
            <p:cNvSpPr/>
            <p:nvPr/>
          </p:nvSpPr>
          <p:spPr>
            <a:xfrm>
              <a:off x="6468950" y="2391500"/>
              <a:ext cx="325" cy="625"/>
            </a:xfrm>
            <a:custGeom>
              <a:avLst/>
              <a:gdLst/>
              <a:ahLst/>
              <a:cxnLst/>
              <a:rect l="l" t="t" r="r" b="b"/>
              <a:pathLst>
                <a:path w="13" h="25" extrusionOk="0">
                  <a:moveTo>
                    <a:pt x="12" y="0"/>
                  </a:moveTo>
                  <a:cubicBezTo>
                    <a:pt x="1" y="0"/>
                    <a:pt x="1" y="12"/>
                    <a:pt x="12" y="24"/>
                  </a:cubicBezTo>
                  <a:lnTo>
                    <a:pt x="12" y="0"/>
                  </a:ln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022" name="Google Shape;5541;p60">
              <a:extLst>
                <a:ext uri="{FF2B5EF4-FFF2-40B4-BE49-F238E27FC236}">
                  <a16:creationId xmlns:a16="http://schemas.microsoft.com/office/drawing/2014/main" id="{734DB578-CC61-D836-6488-8BD69F787CEB}"/>
                </a:ext>
              </a:extLst>
            </p:cNvPr>
            <p:cNvSpPr/>
            <p:nvPr/>
          </p:nvSpPr>
          <p:spPr>
            <a:xfrm>
              <a:off x="6467175" y="2390900"/>
              <a:ext cx="25" cy="1525"/>
            </a:xfrm>
            <a:custGeom>
              <a:avLst/>
              <a:gdLst/>
              <a:ahLst/>
              <a:cxnLst/>
              <a:rect l="l" t="t" r="r" b="b"/>
              <a:pathLst>
                <a:path w="1" h="61" extrusionOk="0">
                  <a:moveTo>
                    <a:pt x="0" y="0"/>
                  </a:moveTo>
                  <a:cubicBezTo>
                    <a:pt x="0" y="60"/>
                    <a:pt x="0" y="24"/>
                    <a:pt x="0"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023" name="Google Shape;5542;p60">
              <a:extLst>
                <a:ext uri="{FF2B5EF4-FFF2-40B4-BE49-F238E27FC236}">
                  <a16:creationId xmlns:a16="http://schemas.microsoft.com/office/drawing/2014/main" id="{BF2CE9EF-A223-3700-BF76-1EBCD793F668}"/>
                </a:ext>
              </a:extLst>
            </p:cNvPr>
            <p:cNvSpPr/>
            <p:nvPr/>
          </p:nvSpPr>
          <p:spPr>
            <a:xfrm>
              <a:off x="6470900" y="2392150"/>
              <a:ext cx="150" cy="1150"/>
            </a:xfrm>
            <a:custGeom>
              <a:avLst/>
              <a:gdLst/>
              <a:ahLst/>
              <a:cxnLst/>
              <a:rect l="l" t="t" r="r" b="b"/>
              <a:pathLst>
                <a:path w="6" h="46" extrusionOk="0">
                  <a:moveTo>
                    <a:pt x="1" y="1"/>
                  </a:moveTo>
                  <a:lnTo>
                    <a:pt x="1" y="1"/>
                  </a:lnTo>
                  <a:cubicBezTo>
                    <a:pt x="0" y="1"/>
                    <a:pt x="2" y="12"/>
                    <a:pt x="6" y="46"/>
                  </a:cubicBezTo>
                  <a:cubicBezTo>
                    <a:pt x="6" y="38"/>
                    <a:pt x="1" y="1"/>
                    <a:pt x="1"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024" name="Google Shape;5543;p60">
              <a:extLst>
                <a:ext uri="{FF2B5EF4-FFF2-40B4-BE49-F238E27FC236}">
                  <a16:creationId xmlns:a16="http://schemas.microsoft.com/office/drawing/2014/main" id="{6AD22A17-CCC9-2BB8-23AA-1ED51353D36C}"/>
                </a:ext>
              </a:extLst>
            </p:cNvPr>
            <p:cNvSpPr/>
            <p:nvPr/>
          </p:nvSpPr>
          <p:spPr>
            <a:xfrm>
              <a:off x="6471625" y="2392100"/>
              <a:ext cx="575" cy="950"/>
            </a:xfrm>
            <a:custGeom>
              <a:avLst/>
              <a:gdLst/>
              <a:ahLst/>
              <a:cxnLst/>
              <a:rect l="l" t="t" r="r" b="b"/>
              <a:pathLst>
                <a:path w="23" h="38" extrusionOk="0">
                  <a:moveTo>
                    <a:pt x="1" y="0"/>
                  </a:moveTo>
                  <a:lnTo>
                    <a:pt x="1" y="0"/>
                  </a:lnTo>
                  <a:cubicBezTo>
                    <a:pt x="5" y="28"/>
                    <a:pt x="12" y="38"/>
                    <a:pt x="16" y="38"/>
                  </a:cubicBezTo>
                  <a:cubicBezTo>
                    <a:pt x="22" y="38"/>
                    <a:pt x="22" y="15"/>
                    <a:pt x="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025" name="Google Shape;5544;p60">
              <a:extLst>
                <a:ext uri="{FF2B5EF4-FFF2-40B4-BE49-F238E27FC236}">
                  <a16:creationId xmlns:a16="http://schemas.microsoft.com/office/drawing/2014/main" id="{472273EC-ADEC-4901-874A-1264E34AA9E6}"/>
                </a:ext>
              </a:extLst>
            </p:cNvPr>
            <p:cNvSpPr/>
            <p:nvPr/>
          </p:nvSpPr>
          <p:spPr>
            <a:xfrm>
              <a:off x="6469775" y="2391300"/>
              <a:ext cx="700" cy="825"/>
            </a:xfrm>
            <a:custGeom>
              <a:avLst/>
              <a:gdLst/>
              <a:ahLst/>
              <a:cxnLst/>
              <a:rect l="l" t="t" r="r" b="b"/>
              <a:pathLst>
                <a:path w="28" h="33" extrusionOk="0">
                  <a:moveTo>
                    <a:pt x="3" y="0"/>
                  </a:moveTo>
                  <a:cubicBezTo>
                    <a:pt x="1" y="0"/>
                    <a:pt x="19" y="32"/>
                    <a:pt x="27" y="32"/>
                  </a:cubicBezTo>
                  <a:cubicBezTo>
                    <a:pt x="11" y="8"/>
                    <a:pt x="5" y="0"/>
                    <a:pt x="3"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026" name="Google Shape;5545;p60">
              <a:extLst>
                <a:ext uri="{FF2B5EF4-FFF2-40B4-BE49-F238E27FC236}">
                  <a16:creationId xmlns:a16="http://schemas.microsoft.com/office/drawing/2014/main" id="{222CC844-CFE8-85C2-1D96-362283E98FC2}"/>
                </a:ext>
              </a:extLst>
            </p:cNvPr>
            <p:cNvSpPr/>
            <p:nvPr/>
          </p:nvSpPr>
          <p:spPr>
            <a:xfrm>
              <a:off x="6469850" y="2391275"/>
              <a:ext cx="325" cy="250"/>
            </a:xfrm>
            <a:custGeom>
              <a:avLst/>
              <a:gdLst/>
              <a:ahLst/>
              <a:cxnLst/>
              <a:rect l="l" t="t" r="r" b="b"/>
              <a:pathLst>
                <a:path w="13" h="10" extrusionOk="0">
                  <a:moveTo>
                    <a:pt x="9" y="0"/>
                  </a:moveTo>
                  <a:lnTo>
                    <a:pt x="9" y="0"/>
                  </a:lnTo>
                  <a:cubicBezTo>
                    <a:pt x="6" y="0"/>
                    <a:pt x="0" y="3"/>
                    <a:pt x="0" y="9"/>
                  </a:cubicBezTo>
                  <a:cubicBezTo>
                    <a:pt x="12" y="3"/>
                    <a:pt x="12" y="0"/>
                    <a:pt x="9"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027" name="Google Shape;5546;p60">
              <a:extLst>
                <a:ext uri="{FF2B5EF4-FFF2-40B4-BE49-F238E27FC236}">
                  <a16:creationId xmlns:a16="http://schemas.microsoft.com/office/drawing/2014/main" id="{9D7B73C9-F8D7-8B10-D769-78BAB64358B8}"/>
                </a:ext>
              </a:extLst>
            </p:cNvPr>
            <p:cNvSpPr/>
            <p:nvPr/>
          </p:nvSpPr>
          <p:spPr>
            <a:xfrm>
              <a:off x="6467750" y="2389700"/>
              <a:ext cx="625" cy="1525"/>
            </a:xfrm>
            <a:custGeom>
              <a:avLst/>
              <a:gdLst/>
              <a:ahLst/>
              <a:cxnLst/>
              <a:rect l="l" t="t" r="r" b="b"/>
              <a:pathLst>
                <a:path w="25" h="61" extrusionOk="0">
                  <a:moveTo>
                    <a:pt x="1" y="1"/>
                  </a:moveTo>
                  <a:cubicBezTo>
                    <a:pt x="1" y="25"/>
                    <a:pt x="13" y="25"/>
                    <a:pt x="13" y="60"/>
                  </a:cubicBezTo>
                  <a:cubicBezTo>
                    <a:pt x="13" y="37"/>
                    <a:pt x="25" y="13"/>
                    <a:pt x="1"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028" name="Google Shape;5547;p60">
              <a:extLst>
                <a:ext uri="{FF2B5EF4-FFF2-40B4-BE49-F238E27FC236}">
                  <a16:creationId xmlns:a16="http://schemas.microsoft.com/office/drawing/2014/main" id="{020EC366-D144-DB0A-8CE1-9126AB538A6B}"/>
                </a:ext>
              </a:extLst>
            </p:cNvPr>
            <p:cNvSpPr/>
            <p:nvPr/>
          </p:nvSpPr>
          <p:spPr>
            <a:xfrm>
              <a:off x="6468650" y="2390600"/>
              <a:ext cx="625" cy="1225"/>
            </a:xfrm>
            <a:custGeom>
              <a:avLst/>
              <a:gdLst/>
              <a:ahLst/>
              <a:cxnLst/>
              <a:rect l="l" t="t" r="r" b="b"/>
              <a:pathLst>
                <a:path w="25" h="49" extrusionOk="0">
                  <a:moveTo>
                    <a:pt x="24" y="1"/>
                  </a:moveTo>
                  <a:cubicBezTo>
                    <a:pt x="1" y="48"/>
                    <a:pt x="24" y="1"/>
                    <a:pt x="24"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029" name="Google Shape;5548;p60">
              <a:extLst>
                <a:ext uri="{FF2B5EF4-FFF2-40B4-BE49-F238E27FC236}">
                  <a16:creationId xmlns:a16="http://schemas.microsoft.com/office/drawing/2014/main" id="{659A944B-4486-047D-1531-86EE5D20C413}"/>
                </a:ext>
              </a:extLst>
            </p:cNvPr>
            <p:cNvSpPr/>
            <p:nvPr/>
          </p:nvSpPr>
          <p:spPr>
            <a:xfrm>
              <a:off x="6471325" y="2389700"/>
              <a:ext cx="25" cy="1525"/>
            </a:xfrm>
            <a:custGeom>
              <a:avLst/>
              <a:gdLst/>
              <a:ahLst/>
              <a:cxnLst/>
              <a:rect l="l" t="t" r="r" b="b"/>
              <a:pathLst>
                <a:path w="1" h="61" extrusionOk="0">
                  <a:moveTo>
                    <a:pt x="1" y="48"/>
                  </a:moveTo>
                  <a:cubicBezTo>
                    <a:pt x="1" y="1"/>
                    <a:pt x="1" y="37"/>
                    <a:pt x="1" y="48"/>
                  </a:cubicBezTo>
                  <a:cubicBezTo>
                    <a:pt x="1" y="48"/>
                    <a:pt x="1" y="60"/>
                    <a:pt x="1" y="48"/>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030" name="Google Shape;5549;p60">
              <a:extLst>
                <a:ext uri="{FF2B5EF4-FFF2-40B4-BE49-F238E27FC236}">
                  <a16:creationId xmlns:a16="http://schemas.microsoft.com/office/drawing/2014/main" id="{EA744AC5-0A61-B2DB-FBFC-42D355CE4FA1}"/>
                </a:ext>
              </a:extLst>
            </p:cNvPr>
            <p:cNvSpPr/>
            <p:nvPr/>
          </p:nvSpPr>
          <p:spPr>
            <a:xfrm>
              <a:off x="6470725" y="2390300"/>
              <a:ext cx="325" cy="625"/>
            </a:xfrm>
            <a:custGeom>
              <a:avLst/>
              <a:gdLst/>
              <a:ahLst/>
              <a:cxnLst/>
              <a:rect l="l" t="t" r="r" b="b"/>
              <a:pathLst>
                <a:path w="13" h="25" extrusionOk="0">
                  <a:moveTo>
                    <a:pt x="13" y="1"/>
                  </a:moveTo>
                  <a:cubicBezTo>
                    <a:pt x="1" y="24"/>
                    <a:pt x="13" y="1"/>
                    <a:pt x="13"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031" name="Google Shape;5550;p60">
              <a:extLst>
                <a:ext uri="{FF2B5EF4-FFF2-40B4-BE49-F238E27FC236}">
                  <a16:creationId xmlns:a16="http://schemas.microsoft.com/office/drawing/2014/main" id="{1367D5CA-9ED8-C488-B1F3-DBC0D7A10B5E}"/>
                </a:ext>
              </a:extLst>
            </p:cNvPr>
            <p:cNvSpPr/>
            <p:nvPr/>
          </p:nvSpPr>
          <p:spPr>
            <a:xfrm>
              <a:off x="6472225" y="2390600"/>
              <a:ext cx="325" cy="450"/>
            </a:xfrm>
            <a:custGeom>
              <a:avLst/>
              <a:gdLst/>
              <a:ahLst/>
              <a:cxnLst/>
              <a:rect l="l" t="t" r="r" b="b"/>
              <a:pathLst>
                <a:path w="13" h="18" extrusionOk="0">
                  <a:moveTo>
                    <a:pt x="1" y="1"/>
                  </a:moveTo>
                  <a:lnTo>
                    <a:pt x="1" y="1"/>
                  </a:lnTo>
                  <a:cubicBezTo>
                    <a:pt x="1" y="9"/>
                    <a:pt x="6" y="17"/>
                    <a:pt x="10" y="17"/>
                  </a:cubicBezTo>
                  <a:cubicBezTo>
                    <a:pt x="11" y="17"/>
                    <a:pt x="12" y="16"/>
                    <a:pt x="12" y="12"/>
                  </a:cubicBezTo>
                  <a:cubicBezTo>
                    <a:pt x="12" y="12"/>
                    <a:pt x="1" y="1"/>
                    <a:pt x="1"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032" name="Google Shape;5551;p60">
              <a:extLst>
                <a:ext uri="{FF2B5EF4-FFF2-40B4-BE49-F238E27FC236}">
                  <a16:creationId xmlns:a16="http://schemas.microsoft.com/office/drawing/2014/main" id="{374CA4B8-44E2-2378-15C8-8A9040E64BD8}"/>
                </a:ext>
              </a:extLst>
            </p:cNvPr>
            <p:cNvSpPr/>
            <p:nvPr/>
          </p:nvSpPr>
          <p:spPr>
            <a:xfrm>
              <a:off x="6470550" y="2390600"/>
              <a:ext cx="200" cy="625"/>
            </a:xfrm>
            <a:custGeom>
              <a:avLst/>
              <a:gdLst/>
              <a:ahLst/>
              <a:cxnLst/>
              <a:rect l="l" t="t" r="r" b="b"/>
              <a:pathLst>
                <a:path w="8" h="25" extrusionOk="0">
                  <a:moveTo>
                    <a:pt x="8" y="1"/>
                  </a:moveTo>
                  <a:cubicBezTo>
                    <a:pt x="1" y="8"/>
                    <a:pt x="2" y="25"/>
                    <a:pt x="5" y="25"/>
                  </a:cubicBezTo>
                  <a:cubicBezTo>
                    <a:pt x="6" y="25"/>
                    <a:pt x="8" y="19"/>
                    <a:pt x="8"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033" name="Google Shape;5552;p60">
              <a:extLst>
                <a:ext uri="{FF2B5EF4-FFF2-40B4-BE49-F238E27FC236}">
                  <a16:creationId xmlns:a16="http://schemas.microsoft.com/office/drawing/2014/main" id="{0AA27019-C5F8-BCC2-AC2B-C1A1EDE8E2A2}"/>
                </a:ext>
              </a:extLst>
            </p:cNvPr>
            <p:cNvSpPr/>
            <p:nvPr/>
          </p:nvSpPr>
          <p:spPr>
            <a:xfrm>
              <a:off x="6471625" y="2384950"/>
              <a:ext cx="1525" cy="4475"/>
            </a:xfrm>
            <a:custGeom>
              <a:avLst/>
              <a:gdLst/>
              <a:ahLst/>
              <a:cxnLst/>
              <a:rect l="l" t="t" r="r" b="b"/>
              <a:pathLst>
                <a:path w="61" h="179" extrusionOk="0">
                  <a:moveTo>
                    <a:pt x="25" y="0"/>
                  </a:moveTo>
                  <a:cubicBezTo>
                    <a:pt x="19" y="18"/>
                    <a:pt x="16" y="27"/>
                    <a:pt x="13" y="27"/>
                  </a:cubicBezTo>
                  <a:cubicBezTo>
                    <a:pt x="10" y="27"/>
                    <a:pt x="7" y="18"/>
                    <a:pt x="1" y="0"/>
                  </a:cubicBezTo>
                  <a:lnTo>
                    <a:pt x="1" y="0"/>
                  </a:lnTo>
                  <a:cubicBezTo>
                    <a:pt x="1" y="1"/>
                    <a:pt x="16" y="179"/>
                    <a:pt x="41" y="179"/>
                  </a:cubicBezTo>
                  <a:cubicBezTo>
                    <a:pt x="47" y="179"/>
                    <a:pt x="53" y="169"/>
                    <a:pt x="60" y="143"/>
                  </a:cubicBezTo>
                  <a:cubicBezTo>
                    <a:pt x="30" y="106"/>
                    <a:pt x="19" y="87"/>
                    <a:pt x="24" y="87"/>
                  </a:cubicBezTo>
                  <a:lnTo>
                    <a:pt x="24" y="87"/>
                  </a:lnTo>
                  <a:cubicBezTo>
                    <a:pt x="27" y="87"/>
                    <a:pt x="35" y="94"/>
                    <a:pt x="48" y="108"/>
                  </a:cubicBezTo>
                  <a:cubicBezTo>
                    <a:pt x="36" y="72"/>
                    <a:pt x="25" y="36"/>
                    <a:pt x="25"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034" name="Google Shape;5553;p60">
              <a:extLst>
                <a:ext uri="{FF2B5EF4-FFF2-40B4-BE49-F238E27FC236}">
                  <a16:creationId xmlns:a16="http://schemas.microsoft.com/office/drawing/2014/main" id="{1101609E-9387-9F1C-07AD-6FA71D3FA1EF}"/>
                </a:ext>
              </a:extLst>
            </p:cNvPr>
            <p:cNvSpPr/>
            <p:nvPr/>
          </p:nvSpPr>
          <p:spPr>
            <a:xfrm>
              <a:off x="6472575" y="2389700"/>
              <a:ext cx="725" cy="600"/>
            </a:xfrm>
            <a:custGeom>
              <a:avLst/>
              <a:gdLst/>
              <a:ahLst/>
              <a:cxnLst/>
              <a:rect l="l" t="t" r="r" b="b"/>
              <a:pathLst>
                <a:path w="29" h="24" extrusionOk="0">
                  <a:moveTo>
                    <a:pt x="22" y="1"/>
                  </a:moveTo>
                  <a:cubicBezTo>
                    <a:pt x="1" y="17"/>
                    <a:pt x="1" y="23"/>
                    <a:pt x="7" y="23"/>
                  </a:cubicBezTo>
                  <a:cubicBezTo>
                    <a:pt x="14" y="23"/>
                    <a:pt x="29" y="14"/>
                    <a:pt x="22"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035" name="Google Shape;5554;p60">
              <a:extLst>
                <a:ext uri="{FF2B5EF4-FFF2-40B4-BE49-F238E27FC236}">
                  <a16:creationId xmlns:a16="http://schemas.microsoft.com/office/drawing/2014/main" id="{562011D8-2F48-F02B-B7C1-0886B7ED3EF9}"/>
                </a:ext>
              </a:extLst>
            </p:cNvPr>
            <p:cNvSpPr/>
            <p:nvPr/>
          </p:nvSpPr>
          <p:spPr>
            <a:xfrm>
              <a:off x="6470850" y="2388225"/>
              <a:ext cx="1700" cy="2400"/>
            </a:xfrm>
            <a:custGeom>
              <a:avLst/>
              <a:gdLst/>
              <a:ahLst/>
              <a:cxnLst/>
              <a:rect l="l" t="t" r="r" b="b"/>
              <a:pathLst>
                <a:path w="68" h="96" extrusionOk="0">
                  <a:moveTo>
                    <a:pt x="20" y="0"/>
                  </a:moveTo>
                  <a:lnTo>
                    <a:pt x="20" y="0"/>
                  </a:lnTo>
                  <a:cubicBezTo>
                    <a:pt x="1" y="20"/>
                    <a:pt x="36" y="70"/>
                    <a:pt x="44" y="88"/>
                  </a:cubicBezTo>
                  <a:lnTo>
                    <a:pt x="44" y="88"/>
                  </a:lnTo>
                  <a:cubicBezTo>
                    <a:pt x="44" y="86"/>
                    <a:pt x="44" y="84"/>
                    <a:pt x="44" y="84"/>
                  </a:cubicBezTo>
                  <a:cubicBezTo>
                    <a:pt x="67" y="84"/>
                    <a:pt x="67" y="72"/>
                    <a:pt x="20" y="0"/>
                  </a:cubicBezTo>
                  <a:close/>
                  <a:moveTo>
                    <a:pt x="44" y="88"/>
                  </a:moveTo>
                  <a:cubicBezTo>
                    <a:pt x="44" y="92"/>
                    <a:pt x="44" y="96"/>
                    <a:pt x="44" y="96"/>
                  </a:cubicBezTo>
                  <a:cubicBezTo>
                    <a:pt x="46" y="96"/>
                    <a:pt x="46" y="93"/>
                    <a:pt x="44" y="88"/>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036" name="Google Shape;5555;p60">
              <a:extLst>
                <a:ext uri="{FF2B5EF4-FFF2-40B4-BE49-F238E27FC236}">
                  <a16:creationId xmlns:a16="http://schemas.microsoft.com/office/drawing/2014/main" id="{BB93BF4A-A713-7F60-70D4-B97CB324D86F}"/>
                </a:ext>
              </a:extLst>
            </p:cNvPr>
            <p:cNvSpPr/>
            <p:nvPr/>
          </p:nvSpPr>
          <p:spPr>
            <a:xfrm>
              <a:off x="6467550" y="2388175"/>
              <a:ext cx="1400" cy="1725"/>
            </a:xfrm>
            <a:custGeom>
              <a:avLst/>
              <a:gdLst/>
              <a:ahLst/>
              <a:cxnLst/>
              <a:rect l="l" t="t" r="r" b="b"/>
              <a:pathLst>
                <a:path w="56" h="69" extrusionOk="0">
                  <a:moveTo>
                    <a:pt x="9" y="0"/>
                  </a:moveTo>
                  <a:cubicBezTo>
                    <a:pt x="7" y="0"/>
                    <a:pt x="0" y="28"/>
                    <a:pt x="6" y="28"/>
                  </a:cubicBezTo>
                  <a:cubicBezTo>
                    <a:pt x="7" y="28"/>
                    <a:pt x="8" y="27"/>
                    <a:pt x="9" y="26"/>
                  </a:cubicBezTo>
                  <a:cubicBezTo>
                    <a:pt x="36" y="53"/>
                    <a:pt x="51" y="68"/>
                    <a:pt x="53" y="68"/>
                  </a:cubicBezTo>
                  <a:cubicBezTo>
                    <a:pt x="56" y="68"/>
                    <a:pt x="41" y="48"/>
                    <a:pt x="9" y="2"/>
                  </a:cubicBezTo>
                  <a:cubicBezTo>
                    <a:pt x="9" y="1"/>
                    <a:pt x="9" y="0"/>
                    <a:pt x="9"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037" name="Google Shape;5556;p60">
              <a:extLst>
                <a:ext uri="{FF2B5EF4-FFF2-40B4-BE49-F238E27FC236}">
                  <a16:creationId xmlns:a16="http://schemas.microsoft.com/office/drawing/2014/main" id="{C8D3AEB6-38C4-9937-949E-F1BFE697EEFF}"/>
                </a:ext>
              </a:extLst>
            </p:cNvPr>
            <p:cNvSpPr/>
            <p:nvPr/>
          </p:nvSpPr>
          <p:spPr>
            <a:xfrm>
              <a:off x="6469550" y="2388225"/>
              <a:ext cx="325" cy="925"/>
            </a:xfrm>
            <a:custGeom>
              <a:avLst/>
              <a:gdLst/>
              <a:ahLst/>
              <a:cxnLst/>
              <a:rect l="l" t="t" r="r" b="b"/>
              <a:pathLst>
                <a:path w="13" h="37" extrusionOk="0">
                  <a:moveTo>
                    <a:pt x="3" y="0"/>
                  </a:moveTo>
                  <a:cubicBezTo>
                    <a:pt x="0" y="0"/>
                    <a:pt x="0" y="12"/>
                    <a:pt x="12" y="36"/>
                  </a:cubicBezTo>
                  <a:cubicBezTo>
                    <a:pt x="12" y="12"/>
                    <a:pt x="6" y="0"/>
                    <a:pt x="3"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038" name="Google Shape;5557;p60">
              <a:extLst>
                <a:ext uri="{FF2B5EF4-FFF2-40B4-BE49-F238E27FC236}">
                  <a16:creationId xmlns:a16="http://schemas.microsoft.com/office/drawing/2014/main" id="{89E86DB2-638C-D4D8-6677-98A552439E1C}"/>
                </a:ext>
              </a:extLst>
            </p:cNvPr>
            <p:cNvSpPr/>
            <p:nvPr/>
          </p:nvSpPr>
          <p:spPr>
            <a:xfrm>
              <a:off x="6473725" y="2389700"/>
              <a:ext cx="25" cy="1225"/>
            </a:xfrm>
            <a:custGeom>
              <a:avLst/>
              <a:gdLst/>
              <a:ahLst/>
              <a:cxnLst/>
              <a:rect l="l" t="t" r="r" b="b"/>
              <a:pathLst>
                <a:path w="1" h="49" extrusionOk="0">
                  <a:moveTo>
                    <a:pt x="0" y="1"/>
                  </a:moveTo>
                  <a:cubicBezTo>
                    <a:pt x="0" y="48"/>
                    <a:pt x="0" y="48"/>
                    <a:pt x="0"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039" name="Google Shape;5558;p60">
              <a:extLst>
                <a:ext uri="{FF2B5EF4-FFF2-40B4-BE49-F238E27FC236}">
                  <a16:creationId xmlns:a16="http://schemas.microsoft.com/office/drawing/2014/main" id="{53729AC5-F2D7-2C14-A75D-78904BA0D008}"/>
                </a:ext>
              </a:extLst>
            </p:cNvPr>
            <p:cNvSpPr/>
            <p:nvPr/>
          </p:nvSpPr>
          <p:spPr>
            <a:xfrm>
              <a:off x="6474175" y="2389575"/>
              <a:ext cx="150" cy="750"/>
            </a:xfrm>
            <a:custGeom>
              <a:avLst/>
              <a:gdLst/>
              <a:ahLst/>
              <a:cxnLst/>
              <a:rect l="l" t="t" r="r" b="b"/>
              <a:pathLst>
                <a:path w="6" h="30" extrusionOk="0">
                  <a:moveTo>
                    <a:pt x="1" y="0"/>
                  </a:moveTo>
                  <a:cubicBezTo>
                    <a:pt x="0" y="0"/>
                    <a:pt x="1" y="8"/>
                    <a:pt x="6" y="30"/>
                  </a:cubicBezTo>
                  <a:cubicBezTo>
                    <a:pt x="6" y="22"/>
                    <a:pt x="1" y="0"/>
                    <a:pt x="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040" name="Google Shape;5559;p60">
              <a:extLst>
                <a:ext uri="{FF2B5EF4-FFF2-40B4-BE49-F238E27FC236}">
                  <a16:creationId xmlns:a16="http://schemas.microsoft.com/office/drawing/2014/main" id="{D80EDF04-186B-A195-86FD-C7990669EB3A}"/>
                </a:ext>
              </a:extLst>
            </p:cNvPr>
            <p:cNvSpPr/>
            <p:nvPr/>
          </p:nvSpPr>
          <p:spPr>
            <a:xfrm>
              <a:off x="6489775" y="2382275"/>
              <a:ext cx="325" cy="325"/>
            </a:xfrm>
            <a:custGeom>
              <a:avLst/>
              <a:gdLst/>
              <a:ahLst/>
              <a:cxnLst/>
              <a:rect l="l" t="t" r="r" b="b"/>
              <a:pathLst>
                <a:path w="13" h="13" extrusionOk="0">
                  <a:moveTo>
                    <a:pt x="1" y="0"/>
                  </a:moveTo>
                  <a:lnTo>
                    <a:pt x="1" y="0"/>
                  </a:lnTo>
                  <a:cubicBezTo>
                    <a:pt x="1" y="12"/>
                    <a:pt x="13" y="12"/>
                    <a:pt x="13" y="12"/>
                  </a:cubicBezTo>
                  <a:cubicBezTo>
                    <a:pt x="9" y="9"/>
                    <a:pt x="5" y="5"/>
                    <a:pt x="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041" name="Google Shape;5560;p60">
              <a:extLst>
                <a:ext uri="{FF2B5EF4-FFF2-40B4-BE49-F238E27FC236}">
                  <a16:creationId xmlns:a16="http://schemas.microsoft.com/office/drawing/2014/main" id="{E261BE89-9425-430D-C56A-36E3BB4B529D}"/>
                </a:ext>
              </a:extLst>
            </p:cNvPr>
            <p:cNvSpPr/>
            <p:nvPr/>
          </p:nvSpPr>
          <p:spPr>
            <a:xfrm>
              <a:off x="6498725" y="2373125"/>
              <a:ext cx="200" cy="750"/>
            </a:xfrm>
            <a:custGeom>
              <a:avLst/>
              <a:gdLst/>
              <a:ahLst/>
              <a:cxnLst/>
              <a:rect l="l" t="t" r="r" b="b"/>
              <a:pathLst>
                <a:path w="8" h="30" extrusionOk="0">
                  <a:moveTo>
                    <a:pt x="4" y="1"/>
                  </a:moveTo>
                  <a:lnTo>
                    <a:pt x="4" y="1"/>
                  </a:lnTo>
                  <a:cubicBezTo>
                    <a:pt x="3" y="1"/>
                    <a:pt x="2" y="3"/>
                    <a:pt x="0" y="9"/>
                  </a:cubicBezTo>
                  <a:cubicBezTo>
                    <a:pt x="0" y="24"/>
                    <a:pt x="1" y="29"/>
                    <a:pt x="2" y="29"/>
                  </a:cubicBezTo>
                  <a:cubicBezTo>
                    <a:pt x="4" y="29"/>
                    <a:pt x="7" y="1"/>
                    <a:pt x="4"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042" name="Google Shape;5561;p60">
              <a:extLst>
                <a:ext uri="{FF2B5EF4-FFF2-40B4-BE49-F238E27FC236}">
                  <a16:creationId xmlns:a16="http://schemas.microsoft.com/office/drawing/2014/main" id="{B8253402-C32E-B6A1-1262-CB80B049ECED}"/>
                </a:ext>
              </a:extLst>
            </p:cNvPr>
            <p:cNvSpPr/>
            <p:nvPr/>
          </p:nvSpPr>
          <p:spPr>
            <a:xfrm>
              <a:off x="6476400" y="2388825"/>
              <a:ext cx="325" cy="250"/>
            </a:xfrm>
            <a:custGeom>
              <a:avLst/>
              <a:gdLst/>
              <a:ahLst/>
              <a:cxnLst/>
              <a:rect l="l" t="t" r="r" b="b"/>
              <a:pathLst>
                <a:path w="13" h="10" extrusionOk="0">
                  <a:moveTo>
                    <a:pt x="0" y="0"/>
                  </a:moveTo>
                  <a:cubicBezTo>
                    <a:pt x="6" y="6"/>
                    <a:pt x="9" y="9"/>
                    <a:pt x="11" y="9"/>
                  </a:cubicBezTo>
                  <a:cubicBezTo>
                    <a:pt x="12" y="9"/>
                    <a:pt x="12" y="6"/>
                    <a:pt x="12"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043" name="Google Shape;5562;p60">
              <a:extLst>
                <a:ext uri="{FF2B5EF4-FFF2-40B4-BE49-F238E27FC236}">
                  <a16:creationId xmlns:a16="http://schemas.microsoft.com/office/drawing/2014/main" id="{62926BC0-05EC-D3F9-9D97-23EAD5E5A856}"/>
                </a:ext>
              </a:extLst>
            </p:cNvPr>
            <p:cNvSpPr/>
            <p:nvPr/>
          </p:nvSpPr>
          <p:spPr>
            <a:xfrm>
              <a:off x="6476700" y="2388825"/>
              <a:ext cx="600" cy="25"/>
            </a:xfrm>
            <a:custGeom>
              <a:avLst/>
              <a:gdLst/>
              <a:ahLst/>
              <a:cxnLst/>
              <a:rect l="l" t="t" r="r" b="b"/>
              <a:pathLst>
                <a:path w="24" h="1" extrusionOk="0">
                  <a:moveTo>
                    <a:pt x="0" y="0"/>
                  </a:moveTo>
                  <a:cubicBezTo>
                    <a:pt x="0" y="0"/>
                    <a:pt x="24" y="0"/>
                    <a:pt x="0"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044" name="Google Shape;5563;p60">
              <a:extLst>
                <a:ext uri="{FF2B5EF4-FFF2-40B4-BE49-F238E27FC236}">
                  <a16:creationId xmlns:a16="http://schemas.microsoft.com/office/drawing/2014/main" id="{A5E67F40-63F8-06D8-BFEE-8A825DF31719}"/>
                </a:ext>
              </a:extLst>
            </p:cNvPr>
            <p:cNvSpPr/>
            <p:nvPr/>
          </p:nvSpPr>
          <p:spPr>
            <a:xfrm>
              <a:off x="6523125" y="2359350"/>
              <a:ext cx="25" cy="625"/>
            </a:xfrm>
            <a:custGeom>
              <a:avLst/>
              <a:gdLst/>
              <a:ahLst/>
              <a:cxnLst/>
              <a:rect l="l" t="t" r="r" b="b"/>
              <a:pathLst>
                <a:path w="1" h="25" extrusionOk="0">
                  <a:moveTo>
                    <a:pt x="0" y="24"/>
                  </a:moveTo>
                  <a:lnTo>
                    <a:pt x="0" y="24"/>
                  </a:lnTo>
                  <a:cubicBezTo>
                    <a:pt x="0" y="0"/>
                    <a:pt x="0" y="12"/>
                    <a:pt x="0" y="24"/>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045" name="Google Shape;5564;p60">
              <a:extLst>
                <a:ext uri="{FF2B5EF4-FFF2-40B4-BE49-F238E27FC236}">
                  <a16:creationId xmlns:a16="http://schemas.microsoft.com/office/drawing/2014/main" id="{00ACEB3D-F1F6-F8A9-FA02-318470484337}"/>
                </a:ext>
              </a:extLst>
            </p:cNvPr>
            <p:cNvSpPr/>
            <p:nvPr/>
          </p:nvSpPr>
          <p:spPr>
            <a:xfrm>
              <a:off x="6490075" y="2372750"/>
              <a:ext cx="1225" cy="2700"/>
            </a:xfrm>
            <a:custGeom>
              <a:avLst/>
              <a:gdLst/>
              <a:ahLst/>
              <a:cxnLst/>
              <a:rect l="l" t="t" r="r" b="b"/>
              <a:pathLst>
                <a:path w="49" h="108" extrusionOk="0">
                  <a:moveTo>
                    <a:pt x="13" y="0"/>
                  </a:moveTo>
                  <a:lnTo>
                    <a:pt x="13" y="0"/>
                  </a:lnTo>
                  <a:cubicBezTo>
                    <a:pt x="13" y="36"/>
                    <a:pt x="1" y="60"/>
                    <a:pt x="49" y="107"/>
                  </a:cubicBezTo>
                  <a:cubicBezTo>
                    <a:pt x="37" y="72"/>
                    <a:pt x="25" y="36"/>
                    <a:pt x="13"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046" name="Google Shape;5565;p60">
              <a:extLst>
                <a:ext uri="{FF2B5EF4-FFF2-40B4-BE49-F238E27FC236}">
                  <a16:creationId xmlns:a16="http://schemas.microsoft.com/office/drawing/2014/main" id="{330868BB-99FD-C812-CACE-5E85B3C7659F}"/>
                </a:ext>
              </a:extLst>
            </p:cNvPr>
            <p:cNvSpPr/>
            <p:nvPr/>
          </p:nvSpPr>
          <p:spPr>
            <a:xfrm>
              <a:off x="6480850" y="238702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047" name="Google Shape;5566;p60">
              <a:extLst>
                <a:ext uri="{FF2B5EF4-FFF2-40B4-BE49-F238E27FC236}">
                  <a16:creationId xmlns:a16="http://schemas.microsoft.com/office/drawing/2014/main" id="{DC007ED2-BB19-89D6-4C02-7032C8066C6B}"/>
                </a:ext>
              </a:extLst>
            </p:cNvPr>
            <p:cNvSpPr/>
            <p:nvPr/>
          </p:nvSpPr>
          <p:spPr>
            <a:xfrm>
              <a:off x="6526700" y="2364400"/>
              <a:ext cx="325" cy="25"/>
            </a:xfrm>
            <a:custGeom>
              <a:avLst/>
              <a:gdLst/>
              <a:ahLst/>
              <a:cxnLst/>
              <a:rect l="l" t="t" r="r" b="b"/>
              <a:pathLst>
                <a:path w="13" h="1" extrusionOk="0">
                  <a:moveTo>
                    <a:pt x="0" y="1"/>
                  </a:moveTo>
                  <a:lnTo>
                    <a:pt x="12" y="1"/>
                  </a:lnTo>
                  <a:cubicBezTo>
                    <a:pt x="12" y="1"/>
                    <a:pt x="0" y="1"/>
                    <a:pt x="0"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048" name="Google Shape;5567;p60">
              <a:extLst>
                <a:ext uri="{FF2B5EF4-FFF2-40B4-BE49-F238E27FC236}">
                  <a16:creationId xmlns:a16="http://schemas.microsoft.com/office/drawing/2014/main" id="{0215CD4C-8CAE-B88F-17ED-8EDB20B83B92}"/>
                </a:ext>
              </a:extLst>
            </p:cNvPr>
            <p:cNvSpPr/>
            <p:nvPr/>
          </p:nvSpPr>
          <p:spPr>
            <a:xfrm>
              <a:off x="6477700" y="2351900"/>
              <a:ext cx="66275" cy="35150"/>
            </a:xfrm>
            <a:custGeom>
              <a:avLst/>
              <a:gdLst/>
              <a:ahLst/>
              <a:cxnLst/>
              <a:rect l="l" t="t" r="r" b="b"/>
              <a:pathLst>
                <a:path w="2651" h="1406" extrusionOk="0">
                  <a:moveTo>
                    <a:pt x="1853" y="239"/>
                  </a:moveTo>
                  <a:cubicBezTo>
                    <a:pt x="1850" y="240"/>
                    <a:pt x="1848" y="242"/>
                    <a:pt x="1848" y="244"/>
                  </a:cubicBezTo>
                  <a:lnTo>
                    <a:pt x="1848" y="244"/>
                  </a:lnTo>
                  <a:cubicBezTo>
                    <a:pt x="1849" y="242"/>
                    <a:pt x="1851" y="241"/>
                    <a:pt x="1853" y="239"/>
                  </a:cubicBezTo>
                  <a:close/>
                  <a:moveTo>
                    <a:pt x="1270" y="429"/>
                  </a:moveTo>
                  <a:lnTo>
                    <a:pt x="1270" y="429"/>
                  </a:lnTo>
                  <a:cubicBezTo>
                    <a:pt x="1272" y="434"/>
                    <a:pt x="1275" y="439"/>
                    <a:pt x="1277" y="443"/>
                  </a:cubicBezTo>
                  <a:lnTo>
                    <a:pt x="1277" y="443"/>
                  </a:lnTo>
                  <a:cubicBezTo>
                    <a:pt x="1275" y="439"/>
                    <a:pt x="1273" y="434"/>
                    <a:pt x="1270" y="429"/>
                  </a:cubicBezTo>
                  <a:close/>
                  <a:moveTo>
                    <a:pt x="1901" y="545"/>
                  </a:moveTo>
                  <a:cubicBezTo>
                    <a:pt x="1901" y="546"/>
                    <a:pt x="1901" y="548"/>
                    <a:pt x="1901" y="548"/>
                  </a:cubicBezTo>
                  <a:cubicBezTo>
                    <a:pt x="1904" y="547"/>
                    <a:pt x="1904" y="546"/>
                    <a:pt x="1901" y="545"/>
                  </a:cubicBezTo>
                  <a:close/>
                  <a:moveTo>
                    <a:pt x="1074" y="564"/>
                  </a:moveTo>
                  <a:lnTo>
                    <a:pt x="1074" y="564"/>
                  </a:lnTo>
                  <a:cubicBezTo>
                    <a:pt x="1076" y="567"/>
                    <a:pt x="1078" y="570"/>
                    <a:pt x="1080" y="573"/>
                  </a:cubicBezTo>
                  <a:lnTo>
                    <a:pt x="1080" y="573"/>
                  </a:lnTo>
                  <a:cubicBezTo>
                    <a:pt x="1079" y="573"/>
                    <a:pt x="1079" y="573"/>
                    <a:pt x="1079" y="572"/>
                  </a:cubicBezTo>
                  <a:cubicBezTo>
                    <a:pt x="1077" y="568"/>
                    <a:pt x="1076" y="566"/>
                    <a:pt x="1074" y="564"/>
                  </a:cubicBezTo>
                  <a:close/>
                  <a:moveTo>
                    <a:pt x="789" y="801"/>
                  </a:moveTo>
                  <a:cubicBezTo>
                    <a:pt x="794" y="801"/>
                    <a:pt x="799" y="804"/>
                    <a:pt x="805" y="810"/>
                  </a:cubicBezTo>
                  <a:lnTo>
                    <a:pt x="782" y="810"/>
                  </a:lnTo>
                  <a:cubicBezTo>
                    <a:pt x="782" y="804"/>
                    <a:pt x="785" y="801"/>
                    <a:pt x="789" y="801"/>
                  </a:cubicBezTo>
                  <a:close/>
                  <a:moveTo>
                    <a:pt x="234" y="965"/>
                  </a:moveTo>
                  <a:cubicBezTo>
                    <a:pt x="234" y="968"/>
                    <a:pt x="234" y="970"/>
                    <a:pt x="234" y="972"/>
                  </a:cubicBezTo>
                  <a:lnTo>
                    <a:pt x="234" y="972"/>
                  </a:lnTo>
                  <a:cubicBezTo>
                    <a:pt x="236" y="968"/>
                    <a:pt x="237" y="965"/>
                    <a:pt x="234" y="965"/>
                  </a:cubicBezTo>
                  <a:close/>
                  <a:moveTo>
                    <a:pt x="174" y="977"/>
                  </a:moveTo>
                  <a:lnTo>
                    <a:pt x="174" y="977"/>
                  </a:lnTo>
                  <a:cubicBezTo>
                    <a:pt x="176" y="981"/>
                    <a:pt x="179" y="985"/>
                    <a:pt x="181" y="987"/>
                  </a:cubicBezTo>
                  <a:lnTo>
                    <a:pt x="181" y="987"/>
                  </a:lnTo>
                  <a:cubicBezTo>
                    <a:pt x="179" y="984"/>
                    <a:pt x="177" y="980"/>
                    <a:pt x="174" y="977"/>
                  </a:cubicBezTo>
                  <a:close/>
                  <a:moveTo>
                    <a:pt x="579" y="1116"/>
                  </a:moveTo>
                  <a:cubicBezTo>
                    <a:pt x="579" y="1117"/>
                    <a:pt x="579" y="1119"/>
                    <a:pt x="579" y="1120"/>
                  </a:cubicBezTo>
                  <a:cubicBezTo>
                    <a:pt x="581" y="1120"/>
                    <a:pt x="581" y="1118"/>
                    <a:pt x="579" y="1116"/>
                  </a:cubicBezTo>
                  <a:close/>
                  <a:moveTo>
                    <a:pt x="111" y="1368"/>
                  </a:moveTo>
                  <a:cubicBezTo>
                    <a:pt x="109" y="1368"/>
                    <a:pt x="110" y="1372"/>
                    <a:pt x="115" y="1382"/>
                  </a:cubicBezTo>
                  <a:lnTo>
                    <a:pt x="127" y="1382"/>
                  </a:lnTo>
                  <a:cubicBezTo>
                    <a:pt x="120" y="1375"/>
                    <a:pt x="113" y="1368"/>
                    <a:pt x="111" y="1368"/>
                  </a:cubicBezTo>
                  <a:close/>
                  <a:moveTo>
                    <a:pt x="2486" y="0"/>
                  </a:moveTo>
                  <a:cubicBezTo>
                    <a:pt x="2443" y="0"/>
                    <a:pt x="2393" y="13"/>
                    <a:pt x="2329" y="13"/>
                  </a:cubicBezTo>
                  <a:cubicBezTo>
                    <a:pt x="2343" y="32"/>
                    <a:pt x="2348" y="41"/>
                    <a:pt x="2345" y="41"/>
                  </a:cubicBezTo>
                  <a:cubicBezTo>
                    <a:pt x="2342" y="41"/>
                    <a:pt x="2334" y="35"/>
                    <a:pt x="2318" y="25"/>
                  </a:cubicBezTo>
                  <a:lnTo>
                    <a:pt x="2318" y="25"/>
                  </a:lnTo>
                  <a:cubicBezTo>
                    <a:pt x="2329" y="48"/>
                    <a:pt x="2341" y="60"/>
                    <a:pt x="2353" y="72"/>
                  </a:cubicBezTo>
                  <a:cubicBezTo>
                    <a:pt x="2318" y="72"/>
                    <a:pt x="2282" y="48"/>
                    <a:pt x="2258" y="37"/>
                  </a:cubicBezTo>
                  <a:cubicBezTo>
                    <a:pt x="2258" y="48"/>
                    <a:pt x="2258" y="60"/>
                    <a:pt x="2258" y="72"/>
                  </a:cubicBezTo>
                  <a:cubicBezTo>
                    <a:pt x="2253" y="62"/>
                    <a:pt x="2250" y="56"/>
                    <a:pt x="2249" y="56"/>
                  </a:cubicBezTo>
                  <a:lnTo>
                    <a:pt x="2249" y="56"/>
                  </a:lnTo>
                  <a:cubicBezTo>
                    <a:pt x="2249" y="56"/>
                    <a:pt x="2251" y="64"/>
                    <a:pt x="2258" y="84"/>
                  </a:cubicBezTo>
                  <a:cubicBezTo>
                    <a:pt x="2222" y="72"/>
                    <a:pt x="2210" y="60"/>
                    <a:pt x="2222" y="37"/>
                  </a:cubicBezTo>
                  <a:lnTo>
                    <a:pt x="2222" y="37"/>
                  </a:lnTo>
                  <a:cubicBezTo>
                    <a:pt x="2222" y="37"/>
                    <a:pt x="2085" y="189"/>
                    <a:pt x="2030" y="189"/>
                  </a:cubicBezTo>
                  <a:cubicBezTo>
                    <a:pt x="2017" y="189"/>
                    <a:pt x="2008" y="179"/>
                    <a:pt x="2008" y="156"/>
                  </a:cubicBezTo>
                  <a:cubicBezTo>
                    <a:pt x="1996" y="191"/>
                    <a:pt x="1996" y="215"/>
                    <a:pt x="2008" y="251"/>
                  </a:cubicBezTo>
                  <a:cubicBezTo>
                    <a:pt x="2001" y="237"/>
                    <a:pt x="1994" y="231"/>
                    <a:pt x="1989" y="231"/>
                  </a:cubicBezTo>
                  <a:cubicBezTo>
                    <a:pt x="1986" y="231"/>
                    <a:pt x="1984" y="234"/>
                    <a:pt x="1984" y="239"/>
                  </a:cubicBezTo>
                  <a:cubicBezTo>
                    <a:pt x="1980" y="225"/>
                    <a:pt x="1968" y="222"/>
                    <a:pt x="1954" y="222"/>
                  </a:cubicBezTo>
                  <a:cubicBezTo>
                    <a:pt x="1942" y="222"/>
                    <a:pt x="1929" y="224"/>
                    <a:pt x="1917" y="224"/>
                  </a:cubicBezTo>
                  <a:cubicBezTo>
                    <a:pt x="1906" y="224"/>
                    <a:pt x="1896" y="222"/>
                    <a:pt x="1889" y="215"/>
                  </a:cubicBezTo>
                  <a:lnTo>
                    <a:pt x="1889" y="215"/>
                  </a:lnTo>
                  <a:cubicBezTo>
                    <a:pt x="1911" y="237"/>
                    <a:pt x="1965" y="312"/>
                    <a:pt x="1942" y="312"/>
                  </a:cubicBezTo>
                  <a:cubicBezTo>
                    <a:pt x="1941" y="312"/>
                    <a:pt x="1939" y="311"/>
                    <a:pt x="1937" y="310"/>
                  </a:cubicBezTo>
                  <a:cubicBezTo>
                    <a:pt x="1958" y="310"/>
                    <a:pt x="1844" y="262"/>
                    <a:pt x="1848" y="244"/>
                  </a:cubicBezTo>
                  <a:lnTo>
                    <a:pt x="1848" y="244"/>
                  </a:lnTo>
                  <a:cubicBezTo>
                    <a:pt x="1837" y="251"/>
                    <a:pt x="1827" y="251"/>
                    <a:pt x="1817" y="251"/>
                  </a:cubicBezTo>
                  <a:cubicBezTo>
                    <a:pt x="1817" y="262"/>
                    <a:pt x="1850" y="359"/>
                    <a:pt x="1823" y="359"/>
                  </a:cubicBezTo>
                  <a:cubicBezTo>
                    <a:pt x="1821" y="359"/>
                    <a:pt x="1819" y="359"/>
                    <a:pt x="1817" y="358"/>
                  </a:cubicBezTo>
                  <a:cubicBezTo>
                    <a:pt x="1794" y="298"/>
                    <a:pt x="1817" y="310"/>
                    <a:pt x="1806" y="251"/>
                  </a:cubicBezTo>
                  <a:lnTo>
                    <a:pt x="1806" y="251"/>
                  </a:lnTo>
                  <a:cubicBezTo>
                    <a:pt x="1801" y="256"/>
                    <a:pt x="1798" y="259"/>
                    <a:pt x="1795" y="259"/>
                  </a:cubicBezTo>
                  <a:cubicBezTo>
                    <a:pt x="1792" y="259"/>
                    <a:pt x="1789" y="253"/>
                    <a:pt x="1782" y="239"/>
                  </a:cubicBezTo>
                  <a:lnTo>
                    <a:pt x="1782" y="239"/>
                  </a:lnTo>
                  <a:cubicBezTo>
                    <a:pt x="1791" y="272"/>
                    <a:pt x="1788" y="279"/>
                    <a:pt x="1781" y="279"/>
                  </a:cubicBezTo>
                  <a:cubicBezTo>
                    <a:pt x="1775" y="279"/>
                    <a:pt x="1768" y="275"/>
                    <a:pt x="1763" y="275"/>
                  </a:cubicBezTo>
                  <a:cubicBezTo>
                    <a:pt x="1758" y="275"/>
                    <a:pt x="1754" y="280"/>
                    <a:pt x="1758" y="298"/>
                  </a:cubicBezTo>
                  <a:cubicBezTo>
                    <a:pt x="1752" y="281"/>
                    <a:pt x="1749" y="272"/>
                    <a:pt x="1748" y="272"/>
                  </a:cubicBezTo>
                  <a:cubicBezTo>
                    <a:pt x="1746" y="272"/>
                    <a:pt x="1746" y="281"/>
                    <a:pt x="1746" y="298"/>
                  </a:cubicBezTo>
                  <a:cubicBezTo>
                    <a:pt x="1734" y="287"/>
                    <a:pt x="1734" y="263"/>
                    <a:pt x="1734" y="251"/>
                  </a:cubicBezTo>
                  <a:cubicBezTo>
                    <a:pt x="1722" y="263"/>
                    <a:pt x="1698" y="263"/>
                    <a:pt x="1687" y="263"/>
                  </a:cubicBezTo>
                  <a:cubicBezTo>
                    <a:pt x="1710" y="263"/>
                    <a:pt x="1722" y="287"/>
                    <a:pt x="1734" y="310"/>
                  </a:cubicBezTo>
                  <a:cubicBezTo>
                    <a:pt x="1732" y="318"/>
                    <a:pt x="1729" y="322"/>
                    <a:pt x="1725" y="322"/>
                  </a:cubicBezTo>
                  <a:cubicBezTo>
                    <a:pt x="1709" y="322"/>
                    <a:pt x="1680" y="268"/>
                    <a:pt x="1654" y="268"/>
                  </a:cubicBezTo>
                  <a:cubicBezTo>
                    <a:pt x="1649" y="268"/>
                    <a:pt x="1644" y="270"/>
                    <a:pt x="1639" y="275"/>
                  </a:cubicBezTo>
                  <a:cubicBezTo>
                    <a:pt x="1663" y="292"/>
                    <a:pt x="1672" y="301"/>
                    <a:pt x="1669" y="301"/>
                  </a:cubicBezTo>
                  <a:cubicBezTo>
                    <a:pt x="1666" y="301"/>
                    <a:pt x="1651" y="292"/>
                    <a:pt x="1627" y="275"/>
                  </a:cubicBezTo>
                  <a:lnTo>
                    <a:pt x="1627" y="275"/>
                  </a:lnTo>
                  <a:cubicBezTo>
                    <a:pt x="1627" y="275"/>
                    <a:pt x="1639" y="358"/>
                    <a:pt x="1639" y="370"/>
                  </a:cubicBezTo>
                  <a:cubicBezTo>
                    <a:pt x="1618" y="352"/>
                    <a:pt x="1608" y="345"/>
                    <a:pt x="1605" y="345"/>
                  </a:cubicBezTo>
                  <a:lnTo>
                    <a:pt x="1605" y="345"/>
                  </a:lnTo>
                  <a:cubicBezTo>
                    <a:pt x="1595" y="345"/>
                    <a:pt x="1633" y="395"/>
                    <a:pt x="1610" y="395"/>
                  </a:cubicBezTo>
                  <a:cubicBezTo>
                    <a:pt x="1608" y="395"/>
                    <a:pt x="1606" y="394"/>
                    <a:pt x="1603" y="394"/>
                  </a:cubicBezTo>
                  <a:cubicBezTo>
                    <a:pt x="1591" y="394"/>
                    <a:pt x="1579" y="334"/>
                    <a:pt x="1567" y="322"/>
                  </a:cubicBezTo>
                  <a:cubicBezTo>
                    <a:pt x="1532" y="346"/>
                    <a:pt x="1532" y="370"/>
                    <a:pt x="1556" y="417"/>
                  </a:cubicBezTo>
                  <a:cubicBezTo>
                    <a:pt x="1533" y="406"/>
                    <a:pt x="1521" y="333"/>
                    <a:pt x="1510" y="333"/>
                  </a:cubicBezTo>
                  <a:cubicBezTo>
                    <a:pt x="1509" y="333"/>
                    <a:pt x="1509" y="333"/>
                    <a:pt x="1508" y="334"/>
                  </a:cubicBezTo>
                  <a:cubicBezTo>
                    <a:pt x="1496" y="358"/>
                    <a:pt x="1508" y="382"/>
                    <a:pt x="1496" y="417"/>
                  </a:cubicBezTo>
                  <a:cubicBezTo>
                    <a:pt x="1484" y="394"/>
                    <a:pt x="1436" y="406"/>
                    <a:pt x="1460" y="334"/>
                  </a:cubicBezTo>
                  <a:lnTo>
                    <a:pt x="1460" y="334"/>
                  </a:lnTo>
                  <a:cubicBezTo>
                    <a:pt x="1436" y="358"/>
                    <a:pt x="1401" y="370"/>
                    <a:pt x="1377" y="370"/>
                  </a:cubicBezTo>
                  <a:lnTo>
                    <a:pt x="1377" y="358"/>
                  </a:lnTo>
                  <a:cubicBezTo>
                    <a:pt x="1365" y="358"/>
                    <a:pt x="1365" y="370"/>
                    <a:pt x="1377" y="382"/>
                  </a:cubicBezTo>
                  <a:cubicBezTo>
                    <a:pt x="1341" y="382"/>
                    <a:pt x="1317" y="394"/>
                    <a:pt x="1294" y="394"/>
                  </a:cubicBezTo>
                  <a:cubicBezTo>
                    <a:pt x="1306" y="417"/>
                    <a:pt x="1306" y="453"/>
                    <a:pt x="1317" y="477"/>
                  </a:cubicBezTo>
                  <a:cubicBezTo>
                    <a:pt x="1299" y="468"/>
                    <a:pt x="1287" y="458"/>
                    <a:pt x="1277" y="443"/>
                  </a:cubicBezTo>
                  <a:lnTo>
                    <a:pt x="1277" y="443"/>
                  </a:lnTo>
                  <a:cubicBezTo>
                    <a:pt x="1290" y="471"/>
                    <a:pt x="1277" y="489"/>
                    <a:pt x="1246" y="489"/>
                  </a:cubicBezTo>
                  <a:cubicBezTo>
                    <a:pt x="1246" y="477"/>
                    <a:pt x="1246" y="406"/>
                    <a:pt x="1222" y="382"/>
                  </a:cubicBezTo>
                  <a:lnTo>
                    <a:pt x="1222" y="382"/>
                  </a:lnTo>
                  <a:cubicBezTo>
                    <a:pt x="1258" y="465"/>
                    <a:pt x="1175" y="429"/>
                    <a:pt x="1210" y="501"/>
                  </a:cubicBezTo>
                  <a:cubicBezTo>
                    <a:pt x="1186" y="501"/>
                    <a:pt x="1186" y="489"/>
                    <a:pt x="1198" y="489"/>
                  </a:cubicBezTo>
                  <a:cubicBezTo>
                    <a:pt x="1196" y="486"/>
                    <a:pt x="1194" y="485"/>
                    <a:pt x="1192" y="485"/>
                  </a:cubicBezTo>
                  <a:lnTo>
                    <a:pt x="1192" y="485"/>
                  </a:lnTo>
                  <a:cubicBezTo>
                    <a:pt x="1182" y="485"/>
                    <a:pt x="1204" y="550"/>
                    <a:pt x="1190" y="550"/>
                  </a:cubicBezTo>
                  <a:cubicBezTo>
                    <a:pt x="1189" y="550"/>
                    <a:pt x="1188" y="549"/>
                    <a:pt x="1186" y="548"/>
                  </a:cubicBezTo>
                  <a:cubicBezTo>
                    <a:pt x="1174" y="544"/>
                    <a:pt x="1163" y="540"/>
                    <a:pt x="1154" y="540"/>
                  </a:cubicBezTo>
                  <a:cubicBezTo>
                    <a:pt x="1137" y="540"/>
                    <a:pt x="1127" y="554"/>
                    <a:pt x="1127" y="608"/>
                  </a:cubicBezTo>
                  <a:cubicBezTo>
                    <a:pt x="1122" y="597"/>
                    <a:pt x="1119" y="591"/>
                    <a:pt x="1117" y="591"/>
                  </a:cubicBezTo>
                  <a:cubicBezTo>
                    <a:pt x="1115" y="591"/>
                    <a:pt x="1115" y="600"/>
                    <a:pt x="1115" y="620"/>
                  </a:cubicBezTo>
                  <a:cubicBezTo>
                    <a:pt x="1095" y="597"/>
                    <a:pt x="1086" y="583"/>
                    <a:pt x="1080" y="573"/>
                  </a:cubicBezTo>
                  <a:lnTo>
                    <a:pt x="1080" y="573"/>
                  </a:lnTo>
                  <a:cubicBezTo>
                    <a:pt x="1085" y="590"/>
                    <a:pt x="1085" y="596"/>
                    <a:pt x="1082" y="596"/>
                  </a:cubicBezTo>
                  <a:cubicBezTo>
                    <a:pt x="1079" y="596"/>
                    <a:pt x="1073" y="590"/>
                    <a:pt x="1067" y="584"/>
                  </a:cubicBezTo>
                  <a:cubicBezTo>
                    <a:pt x="1067" y="576"/>
                    <a:pt x="1067" y="562"/>
                    <a:pt x="1071" y="562"/>
                  </a:cubicBezTo>
                  <a:cubicBezTo>
                    <a:pt x="1072" y="562"/>
                    <a:pt x="1073" y="563"/>
                    <a:pt x="1074" y="564"/>
                  </a:cubicBezTo>
                  <a:lnTo>
                    <a:pt x="1074" y="564"/>
                  </a:lnTo>
                  <a:cubicBezTo>
                    <a:pt x="1065" y="547"/>
                    <a:pt x="1064" y="541"/>
                    <a:pt x="996" y="489"/>
                  </a:cubicBezTo>
                  <a:lnTo>
                    <a:pt x="996" y="489"/>
                  </a:lnTo>
                  <a:cubicBezTo>
                    <a:pt x="1044" y="537"/>
                    <a:pt x="1044" y="548"/>
                    <a:pt x="1044" y="608"/>
                  </a:cubicBezTo>
                  <a:cubicBezTo>
                    <a:pt x="1037" y="581"/>
                    <a:pt x="1023" y="558"/>
                    <a:pt x="1013" y="558"/>
                  </a:cubicBezTo>
                  <a:cubicBezTo>
                    <a:pt x="1007" y="558"/>
                    <a:pt x="1003" y="572"/>
                    <a:pt x="1008" y="608"/>
                  </a:cubicBezTo>
                  <a:cubicBezTo>
                    <a:pt x="996" y="608"/>
                    <a:pt x="913" y="620"/>
                    <a:pt x="913" y="632"/>
                  </a:cubicBezTo>
                  <a:cubicBezTo>
                    <a:pt x="919" y="650"/>
                    <a:pt x="922" y="662"/>
                    <a:pt x="922" y="666"/>
                  </a:cubicBezTo>
                  <a:lnTo>
                    <a:pt x="922" y="666"/>
                  </a:lnTo>
                  <a:cubicBezTo>
                    <a:pt x="919" y="663"/>
                    <a:pt x="916" y="659"/>
                    <a:pt x="913" y="656"/>
                  </a:cubicBezTo>
                  <a:lnTo>
                    <a:pt x="913" y="656"/>
                  </a:lnTo>
                  <a:cubicBezTo>
                    <a:pt x="917" y="664"/>
                    <a:pt x="920" y="668"/>
                    <a:pt x="921" y="668"/>
                  </a:cubicBezTo>
                  <a:cubicBezTo>
                    <a:pt x="921" y="668"/>
                    <a:pt x="922" y="667"/>
                    <a:pt x="922" y="666"/>
                  </a:cubicBezTo>
                  <a:lnTo>
                    <a:pt x="922" y="666"/>
                  </a:lnTo>
                  <a:cubicBezTo>
                    <a:pt x="936" y="686"/>
                    <a:pt x="933" y="705"/>
                    <a:pt x="913" y="715"/>
                  </a:cubicBezTo>
                  <a:cubicBezTo>
                    <a:pt x="899" y="707"/>
                    <a:pt x="891" y="704"/>
                    <a:pt x="886" y="704"/>
                  </a:cubicBezTo>
                  <a:cubicBezTo>
                    <a:pt x="878" y="704"/>
                    <a:pt x="879" y="713"/>
                    <a:pt x="877" y="713"/>
                  </a:cubicBezTo>
                  <a:cubicBezTo>
                    <a:pt x="875" y="713"/>
                    <a:pt x="871" y="706"/>
                    <a:pt x="853" y="679"/>
                  </a:cubicBezTo>
                  <a:lnTo>
                    <a:pt x="853" y="679"/>
                  </a:lnTo>
                  <a:cubicBezTo>
                    <a:pt x="844" y="733"/>
                    <a:pt x="855" y="740"/>
                    <a:pt x="841" y="740"/>
                  </a:cubicBezTo>
                  <a:cubicBezTo>
                    <a:pt x="837" y="740"/>
                    <a:pt x="829" y="739"/>
                    <a:pt x="817" y="739"/>
                  </a:cubicBezTo>
                  <a:cubicBezTo>
                    <a:pt x="850" y="783"/>
                    <a:pt x="843" y="867"/>
                    <a:pt x="851" y="908"/>
                  </a:cubicBezTo>
                  <a:lnTo>
                    <a:pt x="851" y="908"/>
                  </a:lnTo>
                  <a:cubicBezTo>
                    <a:pt x="842" y="884"/>
                    <a:pt x="817" y="832"/>
                    <a:pt x="817" y="822"/>
                  </a:cubicBezTo>
                  <a:lnTo>
                    <a:pt x="817" y="822"/>
                  </a:lnTo>
                  <a:cubicBezTo>
                    <a:pt x="830" y="839"/>
                    <a:pt x="838" y="847"/>
                    <a:pt x="841" y="847"/>
                  </a:cubicBezTo>
                  <a:cubicBezTo>
                    <a:pt x="847" y="847"/>
                    <a:pt x="837" y="818"/>
                    <a:pt x="805" y="763"/>
                  </a:cubicBezTo>
                  <a:lnTo>
                    <a:pt x="805" y="763"/>
                  </a:lnTo>
                  <a:cubicBezTo>
                    <a:pt x="809" y="769"/>
                    <a:pt x="809" y="772"/>
                    <a:pt x="808" y="772"/>
                  </a:cubicBezTo>
                  <a:cubicBezTo>
                    <a:pt x="804" y="772"/>
                    <a:pt x="787" y="753"/>
                    <a:pt x="770" y="727"/>
                  </a:cubicBezTo>
                  <a:lnTo>
                    <a:pt x="770" y="727"/>
                  </a:lnTo>
                  <a:cubicBezTo>
                    <a:pt x="770" y="742"/>
                    <a:pt x="772" y="747"/>
                    <a:pt x="772" y="747"/>
                  </a:cubicBezTo>
                  <a:cubicBezTo>
                    <a:pt x="771" y="747"/>
                    <a:pt x="766" y="739"/>
                    <a:pt x="746" y="739"/>
                  </a:cubicBezTo>
                  <a:cubicBezTo>
                    <a:pt x="746" y="787"/>
                    <a:pt x="746" y="846"/>
                    <a:pt x="734" y="906"/>
                  </a:cubicBezTo>
                  <a:cubicBezTo>
                    <a:pt x="698" y="751"/>
                    <a:pt x="722" y="846"/>
                    <a:pt x="710" y="751"/>
                  </a:cubicBezTo>
                  <a:lnTo>
                    <a:pt x="710" y="751"/>
                  </a:lnTo>
                  <a:cubicBezTo>
                    <a:pt x="687" y="774"/>
                    <a:pt x="699" y="792"/>
                    <a:pt x="694" y="792"/>
                  </a:cubicBezTo>
                  <a:cubicBezTo>
                    <a:pt x="691" y="792"/>
                    <a:pt x="683" y="787"/>
                    <a:pt x="663" y="775"/>
                  </a:cubicBezTo>
                  <a:lnTo>
                    <a:pt x="663" y="775"/>
                  </a:lnTo>
                  <a:cubicBezTo>
                    <a:pt x="686" y="798"/>
                    <a:pt x="686" y="822"/>
                    <a:pt x="663" y="846"/>
                  </a:cubicBezTo>
                  <a:cubicBezTo>
                    <a:pt x="659" y="839"/>
                    <a:pt x="647" y="836"/>
                    <a:pt x="633" y="836"/>
                  </a:cubicBezTo>
                  <a:cubicBezTo>
                    <a:pt x="595" y="836"/>
                    <a:pt x="538" y="861"/>
                    <a:pt x="555" y="929"/>
                  </a:cubicBezTo>
                  <a:cubicBezTo>
                    <a:pt x="544" y="906"/>
                    <a:pt x="544" y="870"/>
                    <a:pt x="532" y="846"/>
                  </a:cubicBezTo>
                  <a:lnTo>
                    <a:pt x="532" y="846"/>
                  </a:lnTo>
                  <a:cubicBezTo>
                    <a:pt x="544" y="918"/>
                    <a:pt x="555" y="989"/>
                    <a:pt x="567" y="1060"/>
                  </a:cubicBezTo>
                  <a:cubicBezTo>
                    <a:pt x="532" y="989"/>
                    <a:pt x="508" y="929"/>
                    <a:pt x="496" y="858"/>
                  </a:cubicBezTo>
                  <a:cubicBezTo>
                    <a:pt x="491" y="856"/>
                    <a:pt x="487" y="855"/>
                    <a:pt x="485" y="855"/>
                  </a:cubicBezTo>
                  <a:cubicBezTo>
                    <a:pt x="460" y="855"/>
                    <a:pt x="508" y="941"/>
                    <a:pt x="508" y="941"/>
                  </a:cubicBezTo>
                  <a:cubicBezTo>
                    <a:pt x="484" y="918"/>
                    <a:pt x="472" y="906"/>
                    <a:pt x="448" y="882"/>
                  </a:cubicBezTo>
                  <a:lnTo>
                    <a:pt x="448" y="882"/>
                  </a:lnTo>
                  <a:cubicBezTo>
                    <a:pt x="460" y="906"/>
                    <a:pt x="472" y="941"/>
                    <a:pt x="472" y="977"/>
                  </a:cubicBezTo>
                  <a:cubicBezTo>
                    <a:pt x="460" y="941"/>
                    <a:pt x="448" y="918"/>
                    <a:pt x="436" y="894"/>
                  </a:cubicBezTo>
                  <a:lnTo>
                    <a:pt x="436" y="894"/>
                  </a:lnTo>
                  <a:cubicBezTo>
                    <a:pt x="448" y="918"/>
                    <a:pt x="448" y="941"/>
                    <a:pt x="448" y="977"/>
                  </a:cubicBezTo>
                  <a:cubicBezTo>
                    <a:pt x="448" y="979"/>
                    <a:pt x="448" y="980"/>
                    <a:pt x="448" y="980"/>
                  </a:cubicBezTo>
                  <a:cubicBezTo>
                    <a:pt x="443" y="980"/>
                    <a:pt x="413" y="892"/>
                    <a:pt x="397" y="892"/>
                  </a:cubicBezTo>
                  <a:cubicBezTo>
                    <a:pt x="394" y="892"/>
                    <a:pt x="391" y="896"/>
                    <a:pt x="389" y="906"/>
                  </a:cubicBezTo>
                  <a:cubicBezTo>
                    <a:pt x="389" y="906"/>
                    <a:pt x="413" y="1037"/>
                    <a:pt x="401" y="1049"/>
                  </a:cubicBezTo>
                  <a:cubicBezTo>
                    <a:pt x="389" y="1013"/>
                    <a:pt x="365" y="977"/>
                    <a:pt x="341" y="941"/>
                  </a:cubicBezTo>
                  <a:lnTo>
                    <a:pt x="341" y="941"/>
                  </a:lnTo>
                  <a:cubicBezTo>
                    <a:pt x="365" y="1025"/>
                    <a:pt x="389" y="1096"/>
                    <a:pt x="389" y="1179"/>
                  </a:cubicBezTo>
                  <a:cubicBezTo>
                    <a:pt x="384" y="1165"/>
                    <a:pt x="379" y="1158"/>
                    <a:pt x="375" y="1158"/>
                  </a:cubicBezTo>
                  <a:cubicBezTo>
                    <a:pt x="369" y="1158"/>
                    <a:pt x="365" y="1171"/>
                    <a:pt x="365" y="1191"/>
                  </a:cubicBezTo>
                  <a:cubicBezTo>
                    <a:pt x="341" y="1060"/>
                    <a:pt x="341" y="941"/>
                    <a:pt x="258" y="894"/>
                  </a:cubicBezTo>
                  <a:lnTo>
                    <a:pt x="258" y="894"/>
                  </a:lnTo>
                  <a:cubicBezTo>
                    <a:pt x="258" y="918"/>
                    <a:pt x="258" y="953"/>
                    <a:pt x="270" y="989"/>
                  </a:cubicBezTo>
                  <a:cubicBezTo>
                    <a:pt x="270" y="965"/>
                    <a:pt x="282" y="941"/>
                    <a:pt x="282" y="918"/>
                  </a:cubicBezTo>
                  <a:cubicBezTo>
                    <a:pt x="305" y="965"/>
                    <a:pt x="317" y="1013"/>
                    <a:pt x="293" y="1060"/>
                  </a:cubicBezTo>
                  <a:cubicBezTo>
                    <a:pt x="270" y="1025"/>
                    <a:pt x="258" y="1001"/>
                    <a:pt x="258" y="965"/>
                  </a:cubicBezTo>
                  <a:cubicBezTo>
                    <a:pt x="246" y="983"/>
                    <a:pt x="240" y="992"/>
                    <a:pt x="237" y="992"/>
                  </a:cubicBezTo>
                  <a:cubicBezTo>
                    <a:pt x="234" y="992"/>
                    <a:pt x="234" y="985"/>
                    <a:pt x="234" y="972"/>
                  </a:cubicBezTo>
                  <a:lnTo>
                    <a:pt x="234" y="972"/>
                  </a:lnTo>
                  <a:cubicBezTo>
                    <a:pt x="229" y="981"/>
                    <a:pt x="214" y="996"/>
                    <a:pt x="199" y="996"/>
                  </a:cubicBezTo>
                  <a:cubicBezTo>
                    <a:pt x="193" y="996"/>
                    <a:pt x="186" y="993"/>
                    <a:pt x="181" y="987"/>
                  </a:cubicBezTo>
                  <a:lnTo>
                    <a:pt x="181" y="987"/>
                  </a:lnTo>
                  <a:cubicBezTo>
                    <a:pt x="226" y="1056"/>
                    <a:pt x="271" y="1136"/>
                    <a:pt x="293" y="1215"/>
                  </a:cubicBezTo>
                  <a:cubicBezTo>
                    <a:pt x="210" y="1168"/>
                    <a:pt x="222" y="1096"/>
                    <a:pt x="163" y="1025"/>
                  </a:cubicBezTo>
                  <a:lnTo>
                    <a:pt x="163" y="1025"/>
                  </a:lnTo>
                  <a:cubicBezTo>
                    <a:pt x="179" y="1057"/>
                    <a:pt x="183" y="1068"/>
                    <a:pt x="180" y="1068"/>
                  </a:cubicBezTo>
                  <a:cubicBezTo>
                    <a:pt x="177" y="1068"/>
                    <a:pt x="155" y="1036"/>
                    <a:pt x="151" y="1036"/>
                  </a:cubicBezTo>
                  <a:cubicBezTo>
                    <a:pt x="151" y="1036"/>
                    <a:pt x="151" y="1036"/>
                    <a:pt x="151" y="1037"/>
                  </a:cubicBezTo>
                  <a:cubicBezTo>
                    <a:pt x="163" y="1060"/>
                    <a:pt x="163" y="1168"/>
                    <a:pt x="151" y="1203"/>
                  </a:cubicBezTo>
                  <a:cubicBezTo>
                    <a:pt x="139" y="1156"/>
                    <a:pt x="43" y="1156"/>
                    <a:pt x="8" y="1120"/>
                  </a:cubicBezTo>
                  <a:cubicBezTo>
                    <a:pt x="7" y="1118"/>
                    <a:pt x="6" y="1118"/>
                    <a:pt x="6" y="1118"/>
                  </a:cubicBezTo>
                  <a:lnTo>
                    <a:pt x="6" y="1118"/>
                  </a:lnTo>
                  <a:cubicBezTo>
                    <a:pt x="1" y="1118"/>
                    <a:pt x="11" y="1197"/>
                    <a:pt x="21" y="1197"/>
                  </a:cubicBezTo>
                  <a:cubicBezTo>
                    <a:pt x="25" y="1197"/>
                    <a:pt x="29" y="1186"/>
                    <a:pt x="32" y="1156"/>
                  </a:cubicBezTo>
                  <a:cubicBezTo>
                    <a:pt x="91" y="1275"/>
                    <a:pt x="115" y="1334"/>
                    <a:pt x="127" y="1382"/>
                  </a:cubicBezTo>
                  <a:cubicBezTo>
                    <a:pt x="127" y="1394"/>
                    <a:pt x="127" y="1406"/>
                    <a:pt x="127" y="1406"/>
                  </a:cubicBezTo>
                  <a:cubicBezTo>
                    <a:pt x="256" y="1352"/>
                    <a:pt x="405" y="1210"/>
                    <a:pt x="467" y="1210"/>
                  </a:cubicBezTo>
                  <a:cubicBezTo>
                    <a:pt x="474" y="1210"/>
                    <a:pt x="479" y="1212"/>
                    <a:pt x="484" y="1215"/>
                  </a:cubicBezTo>
                  <a:cubicBezTo>
                    <a:pt x="468" y="1199"/>
                    <a:pt x="465" y="1194"/>
                    <a:pt x="469" y="1194"/>
                  </a:cubicBezTo>
                  <a:lnTo>
                    <a:pt x="469" y="1194"/>
                  </a:lnTo>
                  <a:cubicBezTo>
                    <a:pt x="476" y="1194"/>
                    <a:pt x="508" y="1215"/>
                    <a:pt x="508" y="1215"/>
                  </a:cubicBezTo>
                  <a:cubicBezTo>
                    <a:pt x="508" y="1191"/>
                    <a:pt x="496" y="1179"/>
                    <a:pt x="496" y="1156"/>
                  </a:cubicBezTo>
                  <a:lnTo>
                    <a:pt x="496" y="1156"/>
                  </a:lnTo>
                  <a:cubicBezTo>
                    <a:pt x="504" y="1173"/>
                    <a:pt x="512" y="1180"/>
                    <a:pt x="518" y="1180"/>
                  </a:cubicBezTo>
                  <a:cubicBezTo>
                    <a:pt x="536" y="1180"/>
                    <a:pt x="541" y="1111"/>
                    <a:pt x="532" y="1084"/>
                  </a:cubicBezTo>
                  <a:cubicBezTo>
                    <a:pt x="532" y="1083"/>
                    <a:pt x="532" y="1082"/>
                    <a:pt x="534" y="1082"/>
                  </a:cubicBezTo>
                  <a:cubicBezTo>
                    <a:pt x="542" y="1082"/>
                    <a:pt x="572" y="1106"/>
                    <a:pt x="579" y="1116"/>
                  </a:cubicBezTo>
                  <a:lnTo>
                    <a:pt x="579" y="1116"/>
                  </a:lnTo>
                  <a:cubicBezTo>
                    <a:pt x="579" y="1103"/>
                    <a:pt x="579" y="1082"/>
                    <a:pt x="579" y="1060"/>
                  </a:cubicBezTo>
                  <a:cubicBezTo>
                    <a:pt x="605" y="1092"/>
                    <a:pt x="617" y="1117"/>
                    <a:pt x="620" y="1117"/>
                  </a:cubicBezTo>
                  <a:cubicBezTo>
                    <a:pt x="623" y="1117"/>
                    <a:pt x="620" y="1098"/>
                    <a:pt x="615" y="1049"/>
                  </a:cubicBezTo>
                  <a:lnTo>
                    <a:pt x="615" y="1049"/>
                  </a:lnTo>
                  <a:cubicBezTo>
                    <a:pt x="620" y="1049"/>
                    <a:pt x="663" y="1053"/>
                    <a:pt x="707" y="1053"/>
                  </a:cubicBezTo>
                  <a:cubicBezTo>
                    <a:pt x="762" y="1053"/>
                    <a:pt x="819" y="1046"/>
                    <a:pt x="805" y="1013"/>
                  </a:cubicBezTo>
                  <a:lnTo>
                    <a:pt x="805" y="1013"/>
                  </a:lnTo>
                  <a:cubicBezTo>
                    <a:pt x="813" y="1020"/>
                    <a:pt x="840" y="1053"/>
                    <a:pt x="856" y="1053"/>
                  </a:cubicBezTo>
                  <a:cubicBezTo>
                    <a:pt x="864" y="1053"/>
                    <a:pt x="869" y="1043"/>
                    <a:pt x="865" y="1013"/>
                  </a:cubicBezTo>
                  <a:lnTo>
                    <a:pt x="865" y="1013"/>
                  </a:lnTo>
                  <a:cubicBezTo>
                    <a:pt x="889" y="1037"/>
                    <a:pt x="889" y="1037"/>
                    <a:pt x="889" y="1072"/>
                  </a:cubicBezTo>
                  <a:cubicBezTo>
                    <a:pt x="901" y="1060"/>
                    <a:pt x="889" y="918"/>
                    <a:pt x="889" y="918"/>
                  </a:cubicBezTo>
                  <a:lnTo>
                    <a:pt x="889" y="918"/>
                  </a:lnTo>
                  <a:cubicBezTo>
                    <a:pt x="906" y="944"/>
                    <a:pt x="920" y="954"/>
                    <a:pt x="930" y="954"/>
                  </a:cubicBezTo>
                  <a:cubicBezTo>
                    <a:pt x="960" y="954"/>
                    <a:pt x="966" y="869"/>
                    <a:pt x="982" y="869"/>
                  </a:cubicBezTo>
                  <a:cubicBezTo>
                    <a:pt x="982" y="869"/>
                    <a:pt x="983" y="870"/>
                    <a:pt x="984" y="870"/>
                  </a:cubicBezTo>
                  <a:cubicBezTo>
                    <a:pt x="996" y="870"/>
                    <a:pt x="1044" y="870"/>
                    <a:pt x="1055" y="882"/>
                  </a:cubicBezTo>
                  <a:cubicBezTo>
                    <a:pt x="1044" y="858"/>
                    <a:pt x="1044" y="846"/>
                    <a:pt x="1044" y="822"/>
                  </a:cubicBezTo>
                  <a:lnTo>
                    <a:pt x="1044" y="822"/>
                  </a:lnTo>
                  <a:cubicBezTo>
                    <a:pt x="1069" y="832"/>
                    <a:pt x="1077" y="836"/>
                    <a:pt x="1079" y="836"/>
                  </a:cubicBezTo>
                  <a:cubicBezTo>
                    <a:pt x="1081" y="836"/>
                    <a:pt x="1072" y="829"/>
                    <a:pt x="1079" y="822"/>
                  </a:cubicBezTo>
                  <a:lnTo>
                    <a:pt x="1079" y="822"/>
                  </a:lnTo>
                  <a:cubicBezTo>
                    <a:pt x="1079" y="858"/>
                    <a:pt x="1175" y="870"/>
                    <a:pt x="1163" y="929"/>
                  </a:cubicBezTo>
                  <a:cubicBezTo>
                    <a:pt x="1183" y="909"/>
                    <a:pt x="1186" y="898"/>
                    <a:pt x="1172" y="874"/>
                  </a:cubicBezTo>
                  <a:lnTo>
                    <a:pt x="1172" y="874"/>
                  </a:lnTo>
                  <a:cubicBezTo>
                    <a:pt x="1189" y="900"/>
                    <a:pt x="1200" y="910"/>
                    <a:pt x="1206" y="910"/>
                  </a:cubicBezTo>
                  <a:cubicBezTo>
                    <a:pt x="1223" y="910"/>
                    <a:pt x="1214" y="847"/>
                    <a:pt x="1222" y="822"/>
                  </a:cubicBezTo>
                  <a:cubicBezTo>
                    <a:pt x="1282" y="751"/>
                    <a:pt x="1484" y="787"/>
                    <a:pt x="1484" y="656"/>
                  </a:cubicBezTo>
                  <a:cubicBezTo>
                    <a:pt x="1504" y="667"/>
                    <a:pt x="1529" y="672"/>
                    <a:pt x="1555" y="672"/>
                  </a:cubicBezTo>
                  <a:cubicBezTo>
                    <a:pt x="1635" y="672"/>
                    <a:pt x="1720" y="621"/>
                    <a:pt x="1675" y="548"/>
                  </a:cubicBezTo>
                  <a:lnTo>
                    <a:pt x="1675" y="548"/>
                  </a:lnTo>
                  <a:cubicBezTo>
                    <a:pt x="1692" y="551"/>
                    <a:pt x="1714" y="552"/>
                    <a:pt x="1736" y="552"/>
                  </a:cubicBezTo>
                  <a:cubicBezTo>
                    <a:pt x="1797" y="552"/>
                    <a:pt x="1867" y="545"/>
                    <a:pt x="1893" y="545"/>
                  </a:cubicBezTo>
                  <a:cubicBezTo>
                    <a:pt x="1896" y="545"/>
                    <a:pt x="1899" y="545"/>
                    <a:pt x="1901" y="545"/>
                  </a:cubicBezTo>
                  <a:lnTo>
                    <a:pt x="1901" y="545"/>
                  </a:lnTo>
                  <a:cubicBezTo>
                    <a:pt x="1899" y="533"/>
                    <a:pt x="1888" y="512"/>
                    <a:pt x="1877" y="501"/>
                  </a:cubicBezTo>
                  <a:cubicBezTo>
                    <a:pt x="1883" y="498"/>
                    <a:pt x="1888" y="496"/>
                    <a:pt x="1893" y="496"/>
                  </a:cubicBezTo>
                  <a:cubicBezTo>
                    <a:pt x="1906" y="496"/>
                    <a:pt x="1913" y="510"/>
                    <a:pt x="1913" y="537"/>
                  </a:cubicBezTo>
                  <a:cubicBezTo>
                    <a:pt x="1925" y="525"/>
                    <a:pt x="1925" y="513"/>
                    <a:pt x="1913" y="489"/>
                  </a:cubicBezTo>
                  <a:lnTo>
                    <a:pt x="1913" y="489"/>
                  </a:lnTo>
                  <a:cubicBezTo>
                    <a:pt x="1937" y="513"/>
                    <a:pt x="1937" y="525"/>
                    <a:pt x="1937" y="548"/>
                  </a:cubicBezTo>
                  <a:cubicBezTo>
                    <a:pt x="1937" y="548"/>
                    <a:pt x="1972" y="489"/>
                    <a:pt x="1948" y="489"/>
                  </a:cubicBezTo>
                  <a:lnTo>
                    <a:pt x="1948" y="489"/>
                  </a:lnTo>
                  <a:cubicBezTo>
                    <a:pt x="1960" y="489"/>
                    <a:pt x="1960" y="501"/>
                    <a:pt x="1960" y="501"/>
                  </a:cubicBezTo>
                  <a:cubicBezTo>
                    <a:pt x="1960" y="495"/>
                    <a:pt x="1963" y="492"/>
                    <a:pt x="1966" y="492"/>
                  </a:cubicBezTo>
                  <a:cubicBezTo>
                    <a:pt x="1969" y="492"/>
                    <a:pt x="1972" y="495"/>
                    <a:pt x="1972" y="501"/>
                  </a:cubicBezTo>
                  <a:cubicBezTo>
                    <a:pt x="1972" y="509"/>
                    <a:pt x="1972" y="518"/>
                    <a:pt x="1985" y="518"/>
                  </a:cubicBezTo>
                  <a:cubicBezTo>
                    <a:pt x="1990" y="518"/>
                    <a:pt x="1998" y="516"/>
                    <a:pt x="2008" y="513"/>
                  </a:cubicBezTo>
                  <a:cubicBezTo>
                    <a:pt x="1998" y="492"/>
                    <a:pt x="1987" y="453"/>
                    <a:pt x="1977" y="436"/>
                  </a:cubicBezTo>
                  <a:lnTo>
                    <a:pt x="1977" y="436"/>
                  </a:lnTo>
                  <a:cubicBezTo>
                    <a:pt x="1993" y="457"/>
                    <a:pt x="2009" y="465"/>
                    <a:pt x="2024" y="465"/>
                  </a:cubicBezTo>
                  <a:cubicBezTo>
                    <a:pt x="2074" y="465"/>
                    <a:pt x="2111" y="368"/>
                    <a:pt x="2108" y="341"/>
                  </a:cubicBezTo>
                  <a:lnTo>
                    <a:pt x="2108" y="341"/>
                  </a:lnTo>
                  <a:cubicBezTo>
                    <a:pt x="2130" y="374"/>
                    <a:pt x="2154" y="406"/>
                    <a:pt x="2198" y="417"/>
                  </a:cubicBezTo>
                  <a:cubicBezTo>
                    <a:pt x="2198" y="394"/>
                    <a:pt x="2198" y="370"/>
                    <a:pt x="2187" y="334"/>
                  </a:cubicBezTo>
                  <a:lnTo>
                    <a:pt x="2187" y="334"/>
                  </a:lnTo>
                  <a:cubicBezTo>
                    <a:pt x="2221" y="341"/>
                    <a:pt x="2255" y="371"/>
                    <a:pt x="2278" y="371"/>
                  </a:cubicBezTo>
                  <a:cubicBezTo>
                    <a:pt x="2295" y="371"/>
                    <a:pt x="2306" y="354"/>
                    <a:pt x="2306" y="298"/>
                  </a:cubicBezTo>
                  <a:cubicBezTo>
                    <a:pt x="2329" y="322"/>
                    <a:pt x="2341" y="334"/>
                    <a:pt x="2353" y="358"/>
                  </a:cubicBezTo>
                  <a:cubicBezTo>
                    <a:pt x="2372" y="321"/>
                    <a:pt x="2434" y="225"/>
                    <a:pt x="2523" y="225"/>
                  </a:cubicBezTo>
                  <a:cubicBezTo>
                    <a:pt x="2548" y="225"/>
                    <a:pt x="2575" y="233"/>
                    <a:pt x="2603" y="251"/>
                  </a:cubicBezTo>
                  <a:cubicBezTo>
                    <a:pt x="2591" y="227"/>
                    <a:pt x="2579" y="203"/>
                    <a:pt x="2568" y="179"/>
                  </a:cubicBezTo>
                  <a:lnTo>
                    <a:pt x="2568" y="179"/>
                  </a:lnTo>
                  <a:cubicBezTo>
                    <a:pt x="2580" y="179"/>
                    <a:pt x="2607" y="193"/>
                    <a:pt x="2625" y="193"/>
                  </a:cubicBezTo>
                  <a:cubicBezTo>
                    <a:pt x="2640" y="193"/>
                    <a:pt x="2650" y="183"/>
                    <a:pt x="2639" y="144"/>
                  </a:cubicBezTo>
                  <a:cubicBezTo>
                    <a:pt x="2590" y="25"/>
                    <a:pt x="2545" y="0"/>
                    <a:pt x="2486"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049" name="Google Shape;5568;p60">
              <a:extLst>
                <a:ext uri="{FF2B5EF4-FFF2-40B4-BE49-F238E27FC236}">
                  <a16:creationId xmlns:a16="http://schemas.microsoft.com/office/drawing/2014/main" id="{A0A84B21-112A-0F13-FD21-52C99ECBE047}"/>
                </a:ext>
              </a:extLst>
            </p:cNvPr>
            <p:cNvSpPr/>
            <p:nvPr/>
          </p:nvSpPr>
          <p:spPr>
            <a:xfrm>
              <a:off x="6473425" y="2383325"/>
              <a:ext cx="7450" cy="6400"/>
            </a:xfrm>
            <a:custGeom>
              <a:avLst/>
              <a:gdLst/>
              <a:ahLst/>
              <a:cxnLst/>
              <a:rect l="l" t="t" r="r" b="b"/>
              <a:pathLst>
                <a:path w="298" h="256" extrusionOk="0">
                  <a:moveTo>
                    <a:pt x="298" y="149"/>
                  </a:moveTo>
                  <a:lnTo>
                    <a:pt x="298" y="149"/>
                  </a:lnTo>
                  <a:cubicBezTo>
                    <a:pt x="297" y="149"/>
                    <a:pt x="297" y="149"/>
                    <a:pt x="296" y="150"/>
                  </a:cubicBezTo>
                  <a:lnTo>
                    <a:pt x="296" y="150"/>
                  </a:lnTo>
                  <a:cubicBezTo>
                    <a:pt x="297" y="149"/>
                    <a:pt x="297" y="149"/>
                    <a:pt x="298" y="149"/>
                  </a:cubicBezTo>
                  <a:close/>
                  <a:moveTo>
                    <a:pt x="119" y="1"/>
                  </a:moveTo>
                  <a:cubicBezTo>
                    <a:pt x="95" y="1"/>
                    <a:pt x="72" y="6"/>
                    <a:pt x="48" y="6"/>
                  </a:cubicBezTo>
                  <a:cubicBezTo>
                    <a:pt x="48" y="6"/>
                    <a:pt x="110" y="151"/>
                    <a:pt x="70" y="151"/>
                  </a:cubicBezTo>
                  <a:cubicBezTo>
                    <a:pt x="67" y="151"/>
                    <a:pt x="64" y="150"/>
                    <a:pt x="60" y="149"/>
                  </a:cubicBezTo>
                  <a:cubicBezTo>
                    <a:pt x="48" y="113"/>
                    <a:pt x="60" y="113"/>
                    <a:pt x="60" y="113"/>
                  </a:cubicBezTo>
                  <a:cubicBezTo>
                    <a:pt x="60" y="107"/>
                    <a:pt x="57" y="105"/>
                    <a:pt x="54" y="105"/>
                  </a:cubicBezTo>
                  <a:cubicBezTo>
                    <a:pt x="39" y="105"/>
                    <a:pt x="1" y="153"/>
                    <a:pt x="29" y="153"/>
                  </a:cubicBezTo>
                  <a:cubicBezTo>
                    <a:pt x="34" y="153"/>
                    <a:pt x="40" y="151"/>
                    <a:pt x="48" y="149"/>
                  </a:cubicBezTo>
                  <a:lnTo>
                    <a:pt x="48" y="149"/>
                  </a:lnTo>
                  <a:cubicBezTo>
                    <a:pt x="36" y="220"/>
                    <a:pt x="24" y="208"/>
                    <a:pt x="60" y="256"/>
                  </a:cubicBezTo>
                  <a:cubicBezTo>
                    <a:pt x="60" y="232"/>
                    <a:pt x="60" y="208"/>
                    <a:pt x="60" y="196"/>
                  </a:cubicBezTo>
                  <a:cubicBezTo>
                    <a:pt x="83" y="208"/>
                    <a:pt x="95" y="232"/>
                    <a:pt x="119" y="244"/>
                  </a:cubicBezTo>
                  <a:cubicBezTo>
                    <a:pt x="107" y="208"/>
                    <a:pt x="119" y="161"/>
                    <a:pt x="119" y="125"/>
                  </a:cubicBezTo>
                  <a:cubicBezTo>
                    <a:pt x="125" y="149"/>
                    <a:pt x="128" y="161"/>
                    <a:pt x="130" y="161"/>
                  </a:cubicBezTo>
                  <a:cubicBezTo>
                    <a:pt x="131" y="161"/>
                    <a:pt x="131" y="149"/>
                    <a:pt x="131" y="125"/>
                  </a:cubicBezTo>
                  <a:cubicBezTo>
                    <a:pt x="150" y="163"/>
                    <a:pt x="175" y="177"/>
                    <a:pt x="206" y="177"/>
                  </a:cubicBezTo>
                  <a:cubicBezTo>
                    <a:pt x="233" y="177"/>
                    <a:pt x="263" y="166"/>
                    <a:pt x="296" y="150"/>
                  </a:cubicBezTo>
                  <a:lnTo>
                    <a:pt x="296" y="150"/>
                  </a:lnTo>
                  <a:cubicBezTo>
                    <a:pt x="296" y="150"/>
                    <a:pt x="296" y="150"/>
                    <a:pt x="296" y="150"/>
                  </a:cubicBezTo>
                  <a:cubicBezTo>
                    <a:pt x="278" y="150"/>
                    <a:pt x="203" y="42"/>
                    <a:pt x="203" y="42"/>
                  </a:cubicBezTo>
                  <a:cubicBezTo>
                    <a:pt x="203" y="65"/>
                    <a:pt x="191" y="101"/>
                    <a:pt x="167" y="125"/>
                  </a:cubicBezTo>
                  <a:cubicBezTo>
                    <a:pt x="83" y="36"/>
                    <a:pt x="73" y="14"/>
                    <a:pt x="87" y="14"/>
                  </a:cubicBezTo>
                  <a:cubicBezTo>
                    <a:pt x="101" y="14"/>
                    <a:pt x="137" y="33"/>
                    <a:pt x="156" y="33"/>
                  </a:cubicBezTo>
                  <a:cubicBezTo>
                    <a:pt x="161" y="33"/>
                    <a:pt x="164" y="32"/>
                    <a:pt x="167" y="30"/>
                  </a:cubicBezTo>
                  <a:cubicBezTo>
                    <a:pt x="143" y="30"/>
                    <a:pt x="131" y="18"/>
                    <a:pt x="155" y="6"/>
                  </a:cubicBezTo>
                  <a:cubicBezTo>
                    <a:pt x="143" y="2"/>
                    <a:pt x="131" y="1"/>
                    <a:pt x="119"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050" name="Google Shape;5569;p60">
              <a:extLst>
                <a:ext uri="{FF2B5EF4-FFF2-40B4-BE49-F238E27FC236}">
                  <a16:creationId xmlns:a16="http://schemas.microsoft.com/office/drawing/2014/main" id="{8EB09D96-1D56-826B-2CFF-12E828BF484D}"/>
                </a:ext>
              </a:extLst>
            </p:cNvPr>
            <p:cNvSpPr/>
            <p:nvPr/>
          </p:nvSpPr>
          <p:spPr>
            <a:xfrm>
              <a:off x="6524900" y="2357275"/>
              <a:ext cx="325" cy="25"/>
            </a:xfrm>
            <a:custGeom>
              <a:avLst/>
              <a:gdLst/>
              <a:ahLst/>
              <a:cxnLst/>
              <a:rect l="l" t="t" r="r" b="b"/>
              <a:pathLst>
                <a:path w="13" h="1" extrusionOk="0">
                  <a:moveTo>
                    <a:pt x="1" y="0"/>
                  </a:moveTo>
                  <a:cubicBezTo>
                    <a:pt x="1" y="0"/>
                    <a:pt x="1" y="0"/>
                    <a:pt x="13" y="0"/>
                  </a:cubicBezTo>
                  <a:cubicBezTo>
                    <a:pt x="1" y="0"/>
                    <a:pt x="1" y="0"/>
                    <a:pt x="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051" name="Google Shape;5570;p60">
              <a:extLst>
                <a:ext uri="{FF2B5EF4-FFF2-40B4-BE49-F238E27FC236}">
                  <a16:creationId xmlns:a16="http://schemas.microsoft.com/office/drawing/2014/main" id="{B92D034B-22D0-2963-8C16-A5D3FEDC3D82}"/>
                </a:ext>
              </a:extLst>
            </p:cNvPr>
            <p:cNvSpPr/>
            <p:nvPr/>
          </p:nvSpPr>
          <p:spPr>
            <a:xfrm>
              <a:off x="6475500" y="2388825"/>
              <a:ext cx="25" cy="900"/>
            </a:xfrm>
            <a:custGeom>
              <a:avLst/>
              <a:gdLst/>
              <a:ahLst/>
              <a:cxnLst/>
              <a:rect l="l" t="t" r="r" b="b"/>
              <a:pathLst>
                <a:path w="1" h="36" extrusionOk="0">
                  <a:moveTo>
                    <a:pt x="0" y="36"/>
                  </a:moveTo>
                  <a:cubicBezTo>
                    <a:pt x="0" y="0"/>
                    <a:pt x="0" y="36"/>
                    <a:pt x="0" y="36"/>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052" name="Google Shape;5571;p60">
              <a:extLst>
                <a:ext uri="{FF2B5EF4-FFF2-40B4-BE49-F238E27FC236}">
                  <a16:creationId xmlns:a16="http://schemas.microsoft.com/office/drawing/2014/main" id="{691199C6-F3F4-21D8-F993-204C2DD2E690}"/>
                </a:ext>
              </a:extLst>
            </p:cNvPr>
            <p:cNvSpPr/>
            <p:nvPr/>
          </p:nvSpPr>
          <p:spPr>
            <a:xfrm>
              <a:off x="6470725" y="2386125"/>
              <a:ext cx="225" cy="425"/>
            </a:xfrm>
            <a:custGeom>
              <a:avLst/>
              <a:gdLst/>
              <a:ahLst/>
              <a:cxnLst/>
              <a:rect l="l" t="t" r="r" b="b"/>
              <a:pathLst>
                <a:path w="9" h="17" extrusionOk="0">
                  <a:moveTo>
                    <a:pt x="1" y="1"/>
                  </a:moveTo>
                  <a:cubicBezTo>
                    <a:pt x="1" y="13"/>
                    <a:pt x="2" y="17"/>
                    <a:pt x="4" y="17"/>
                  </a:cubicBezTo>
                  <a:cubicBezTo>
                    <a:pt x="6" y="17"/>
                    <a:pt x="9" y="1"/>
                    <a:pt x="1"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053" name="Google Shape;5572;p60">
              <a:extLst>
                <a:ext uri="{FF2B5EF4-FFF2-40B4-BE49-F238E27FC236}">
                  <a16:creationId xmlns:a16="http://schemas.microsoft.com/office/drawing/2014/main" id="{CF21E819-3894-D879-0E26-10345E795CE2}"/>
                </a:ext>
              </a:extLst>
            </p:cNvPr>
            <p:cNvSpPr/>
            <p:nvPr/>
          </p:nvSpPr>
          <p:spPr>
            <a:xfrm>
              <a:off x="6473425" y="2387025"/>
              <a:ext cx="800" cy="550"/>
            </a:xfrm>
            <a:custGeom>
              <a:avLst/>
              <a:gdLst/>
              <a:ahLst/>
              <a:cxnLst/>
              <a:rect l="l" t="t" r="r" b="b"/>
              <a:pathLst>
                <a:path w="32" h="22" extrusionOk="0">
                  <a:moveTo>
                    <a:pt x="0" y="1"/>
                  </a:moveTo>
                  <a:cubicBezTo>
                    <a:pt x="20" y="17"/>
                    <a:pt x="28" y="22"/>
                    <a:pt x="29" y="22"/>
                  </a:cubicBezTo>
                  <a:cubicBezTo>
                    <a:pt x="32" y="22"/>
                    <a:pt x="8" y="1"/>
                    <a:pt x="0"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054" name="Google Shape;5573;p60">
              <a:extLst>
                <a:ext uri="{FF2B5EF4-FFF2-40B4-BE49-F238E27FC236}">
                  <a16:creationId xmlns:a16="http://schemas.microsoft.com/office/drawing/2014/main" id="{5FBDE3BB-9FA9-CD2C-1CF3-536A8E721AE4}"/>
                </a:ext>
              </a:extLst>
            </p:cNvPr>
            <p:cNvSpPr/>
            <p:nvPr/>
          </p:nvSpPr>
          <p:spPr>
            <a:xfrm>
              <a:off x="6473425" y="2387325"/>
              <a:ext cx="25" cy="325"/>
            </a:xfrm>
            <a:custGeom>
              <a:avLst/>
              <a:gdLst/>
              <a:ahLst/>
              <a:cxnLst/>
              <a:rect l="l" t="t" r="r" b="b"/>
              <a:pathLst>
                <a:path w="1" h="13" extrusionOk="0">
                  <a:moveTo>
                    <a:pt x="0" y="1"/>
                  </a:moveTo>
                  <a:cubicBezTo>
                    <a:pt x="0" y="13"/>
                    <a:pt x="0" y="1"/>
                    <a:pt x="0" y="1"/>
                  </a:cubicBezTo>
                  <a:cubicBezTo>
                    <a:pt x="0" y="1"/>
                    <a:pt x="0" y="1"/>
                    <a:pt x="0"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055" name="Google Shape;5574;p60">
              <a:extLst>
                <a:ext uri="{FF2B5EF4-FFF2-40B4-BE49-F238E27FC236}">
                  <a16:creationId xmlns:a16="http://schemas.microsoft.com/office/drawing/2014/main" id="{908FDD62-F4FF-D6C5-D5FA-E97B5803F64F}"/>
                </a:ext>
              </a:extLst>
            </p:cNvPr>
            <p:cNvSpPr/>
            <p:nvPr/>
          </p:nvSpPr>
          <p:spPr>
            <a:xfrm>
              <a:off x="6477000" y="2387825"/>
              <a:ext cx="500" cy="1225"/>
            </a:xfrm>
            <a:custGeom>
              <a:avLst/>
              <a:gdLst/>
              <a:ahLst/>
              <a:cxnLst/>
              <a:rect l="l" t="t" r="r" b="b"/>
              <a:pathLst>
                <a:path w="20" h="49" extrusionOk="0">
                  <a:moveTo>
                    <a:pt x="4" y="1"/>
                  </a:moveTo>
                  <a:cubicBezTo>
                    <a:pt x="3" y="1"/>
                    <a:pt x="1" y="2"/>
                    <a:pt x="0" y="4"/>
                  </a:cubicBezTo>
                  <a:cubicBezTo>
                    <a:pt x="0" y="4"/>
                    <a:pt x="12" y="40"/>
                    <a:pt x="12" y="40"/>
                  </a:cubicBezTo>
                  <a:cubicBezTo>
                    <a:pt x="14" y="46"/>
                    <a:pt x="15" y="48"/>
                    <a:pt x="16" y="48"/>
                  </a:cubicBezTo>
                  <a:cubicBezTo>
                    <a:pt x="19" y="48"/>
                    <a:pt x="12" y="1"/>
                    <a:pt x="4"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056" name="Google Shape;5575;p60">
              <a:extLst>
                <a:ext uri="{FF2B5EF4-FFF2-40B4-BE49-F238E27FC236}">
                  <a16:creationId xmlns:a16="http://schemas.microsoft.com/office/drawing/2014/main" id="{8AD5334C-CD3E-C689-3029-6BED2767D936}"/>
                </a:ext>
              </a:extLst>
            </p:cNvPr>
            <p:cNvSpPr/>
            <p:nvPr/>
          </p:nvSpPr>
          <p:spPr>
            <a:xfrm>
              <a:off x="6473125" y="2384950"/>
              <a:ext cx="25" cy="325"/>
            </a:xfrm>
            <a:custGeom>
              <a:avLst/>
              <a:gdLst/>
              <a:ahLst/>
              <a:cxnLst/>
              <a:rect l="l" t="t" r="r" b="b"/>
              <a:pathLst>
                <a:path w="1" h="13" extrusionOk="0">
                  <a:moveTo>
                    <a:pt x="0" y="12"/>
                  </a:moveTo>
                  <a:cubicBezTo>
                    <a:pt x="0" y="12"/>
                    <a:pt x="0" y="12"/>
                    <a:pt x="0" y="12"/>
                  </a:cubicBezTo>
                  <a:cubicBezTo>
                    <a:pt x="0" y="12"/>
                    <a:pt x="0" y="0"/>
                    <a:pt x="0" y="12"/>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057" name="Google Shape;5576;p60">
              <a:extLst>
                <a:ext uri="{FF2B5EF4-FFF2-40B4-BE49-F238E27FC236}">
                  <a16:creationId xmlns:a16="http://schemas.microsoft.com/office/drawing/2014/main" id="{9B768452-1DED-98D0-A30B-BB33B4B7EE46}"/>
                </a:ext>
              </a:extLst>
            </p:cNvPr>
            <p:cNvSpPr/>
            <p:nvPr/>
          </p:nvSpPr>
          <p:spPr>
            <a:xfrm>
              <a:off x="6473125" y="2385850"/>
              <a:ext cx="25" cy="300"/>
            </a:xfrm>
            <a:custGeom>
              <a:avLst/>
              <a:gdLst/>
              <a:ahLst/>
              <a:cxnLst/>
              <a:rect l="l" t="t" r="r" b="b"/>
              <a:pathLst>
                <a:path w="1" h="12" extrusionOk="0">
                  <a:moveTo>
                    <a:pt x="0" y="0"/>
                  </a:moveTo>
                  <a:cubicBezTo>
                    <a:pt x="0" y="12"/>
                    <a:pt x="0" y="12"/>
                    <a:pt x="0"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058" name="Google Shape;5577;p60">
              <a:extLst>
                <a:ext uri="{FF2B5EF4-FFF2-40B4-BE49-F238E27FC236}">
                  <a16:creationId xmlns:a16="http://schemas.microsoft.com/office/drawing/2014/main" id="{2D71557E-9AB7-80F3-8992-3606CE7342CE}"/>
                </a:ext>
              </a:extLst>
            </p:cNvPr>
            <p:cNvSpPr/>
            <p:nvPr/>
          </p:nvSpPr>
          <p:spPr>
            <a:xfrm>
              <a:off x="6473125" y="2385250"/>
              <a:ext cx="25" cy="325"/>
            </a:xfrm>
            <a:custGeom>
              <a:avLst/>
              <a:gdLst/>
              <a:ahLst/>
              <a:cxnLst/>
              <a:rect l="l" t="t" r="r" b="b"/>
              <a:pathLst>
                <a:path w="1" h="13" extrusionOk="0">
                  <a:moveTo>
                    <a:pt x="0" y="12"/>
                  </a:moveTo>
                  <a:cubicBezTo>
                    <a:pt x="0" y="12"/>
                    <a:pt x="0" y="12"/>
                    <a:pt x="0" y="0"/>
                  </a:cubicBezTo>
                  <a:cubicBezTo>
                    <a:pt x="0" y="12"/>
                    <a:pt x="0" y="12"/>
                    <a:pt x="0" y="12"/>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059" name="Google Shape;5578;p60">
              <a:extLst>
                <a:ext uri="{FF2B5EF4-FFF2-40B4-BE49-F238E27FC236}">
                  <a16:creationId xmlns:a16="http://schemas.microsoft.com/office/drawing/2014/main" id="{FCC69E84-B8F0-F2BD-5E44-56D604844C2A}"/>
                </a:ext>
              </a:extLst>
            </p:cNvPr>
            <p:cNvSpPr/>
            <p:nvPr/>
          </p:nvSpPr>
          <p:spPr>
            <a:xfrm>
              <a:off x="6473125" y="2385550"/>
              <a:ext cx="25" cy="325"/>
            </a:xfrm>
            <a:custGeom>
              <a:avLst/>
              <a:gdLst/>
              <a:ahLst/>
              <a:cxnLst/>
              <a:rect l="l" t="t" r="r" b="b"/>
              <a:pathLst>
                <a:path w="1" h="13" extrusionOk="0">
                  <a:moveTo>
                    <a:pt x="0" y="12"/>
                  </a:moveTo>
                  <a:cubicBezTo>
                    <a:pt x="0" y="12"/>
                    <a:pt x="0" y="12"/>
                    <a:pt x="0" y="0"/>
                  </a:cubicBezTo>
                  <a:cubicBezTo>
                    <a:pt x="0" y="12"/>
                    <a:pt x="0" y="12"/>
                    <a:pt x="0" y="12"/>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060" name="Google Shape;5579;p60">
              <a:extLst>
                <a:ext uri="{FF2B5EF4-FFF2-40B4-BE49-F238E27FC236}">
                  <a16:creationId xmlns:a16="http://schemas.microsoft.com/office/drawing/2014/main" id="{7BF0B379-6756-BFB1-A12C-DA17687AF741}"/>
                </a:ext>
              </a:extLst>
            </p:cNvPr>
            <p:cNvSpPr/>
            <p:nvPr/>
          </p:nvSpPr>
          <p:spPr>
            <a:xfrm>
              <a:off x="6474300" y="2384900"/>
              <a:ext cx="575" cy="375"/>
            </a:xfrm>
            <a:custGeom>
              <a:avLst/>
              <a:gdLst/>
              <a:ahLst/>
              <a:cxnLst/>
              <a:rect l="l" t="t" r="r" b="b"/>
              <a:pathLst>
                <a:path w="23" h="15" extrusionOk="0">
                  <a:moveTo>
                    <a:pt x="17" y="1"/>
                  </a:moveTo>
                  <a:cubicBezTo>
                    <a:pt x="13" y="1"/>
                    <a:pt x="6" y="4"/>
                    <a:pt x="1" y="14"/>
                  </a:cubicBezTo>
                  <a:cubicBezTo>
                    <a:pt x="21" y="7"/>
                    <a:pt x="22" y="1"/>
                    <a:pt x="17"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061" name="Google Shape;5580;p60">
              <a:extLst>
                <a:ext uri="{FF2B5EF4-FFF2-40B4-BE49-F238E27FC236}">
                  <a16:creationId xmlns:a16="http://schemas.microsoft.com/office/drawing/2014/main" id="{C04D04F6-BF28-268B-192D-66D9ECB734D2}"/>
                </a:ext>
              </a:extLst>
            </p:cNvPr>
            <p:cNvSpPr/>
            <p:nvPr/>
          </p:nvSpPr>
          <p:spPr>
            <a:xfrm>
              <a:off x="6472825" y="2384650"/>
              <a:ext cx="925" cy="25"/>
            </a:xfrm>
            <a:custGeom>
              <a:avLst/>
              <a:gdLst/>
              <a:ahLst/>
              <a:cxnLst/>
              <a:rect l="l" t="t" r="r" b="b"/>
              <a:pathLst>
                <a:path w="37" h="1" extrusionOk="0">
                  <a:moveTo>
                    <a:pt x="36" y="0"/>
                  </a:moveTo>
                  <a:cubicBezTo>
                    <a:pt x="0" y="0"/>
                    <a:pt x="24" y="0"/>
                    <a:pt x="36"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062" name="Google Shape;5581;p60">
              <a:extLst>
                <a:ext uri="{FF2B5EF4-FFF2-40B4-BE49-F238E27FC236}">
                  <a16:creationId xmlns:a16="http://schemas.microsoft.com/office/drawing/2014/main" id="{8D80BF34-3F53-FEA2-016E-A035EF4E925C}"/>
                </a:ext>
              </a:extLst>
            </p:cNvPr>
            <p:cNvSpPr/>
            <p:nvPr/>
          </p:nvSpPr>
          <p:spPr>
            <a:xfrm>
              <a:off x="6478475" y="2382775"/>
              <a:ext cx="200" cy="925"/>
            </a:xfrm>
            <a:custGeom>
              <a:avLst/>
              <a:gdLst/>
              <a:ahLst/>
              <a:cxnLst/>
              <a:rect l="l" t="t" r="r" b="b"/>
              <a:pathLst>
                <a:path w="8" h="37" extrusionOk="0">
                  <a:moveTo>
                    <a:pt x="4" y="0"/>
                  </a:moveTo>
                  <a:cubicBezTo>
                    <a:pt x="3" y="0"/>
                    <a:pt x="2" y="2"/>
                    <a:pt x="1" y="4"/>
                  </a:cubicBezTo>
                  <a:cubicBezTo>
                    <a:pt x="1" y="28"/>
                    <a:pt x="2" y="36"/>
                    <a:pt x="3" y="36"/>
                  </a:cubicBezTo>
                  <a:cubicBezTo>
                    <a:pt x="5" y="36"/>
                    <a:pt x="8" y="0"/>
                    <a:pt x="4"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063" name="Google Shape;5582;p60">
              <a:extLst>
                <a:ext uri="{FF2B5EF4-FFF2-40B4-BE49-F238E27FC236}">
                  <a16:creationId xmlns:a16="http://schemas.microsoft.com/office/drawing/2014/main" id="{D16EAB0D-4E5C-CF19-48F6-F3E7ACB535A2}"/>
                </a:ext>
              </a:extLst>
            </p:cNvPr>
            <p:cNvSpPr/>
            <p:nvPr/>
          </p:nvSpPr>
          <p:spPr>
            <a:xfrm>
              <a:off x="6476100" y="2381375"/>
              <a:ext cx="625" cy="925"/>
            </a:xfrm>
            <a:custGeom>
              <a:avLst/>
              <a:gdLst/>
              <a:ahLst/>
              <a:cxnLst/>
              <a:rect l="l" t="t" r="r" b="b"/>
              <a:pathLst>
                <a:path w="25" h="37" extrusionOk="0">
                  <a:moveTo>
                    <a:pt x="24" y="36"/>
                  </a:moveTo>
                  <a:cubicBezTo>
                    <a:pt x="0" y="0"/>
                    <a:pt x="0" y="0"/>
                    <a:pt x="24" y="36"/>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064" name="Google Shape;5583;p60">
              <a:extLst>
                <a:ext uri="{FF2B5EF4-FFF2-40B4-BE49-F238E27FC236}">
                  <a16:creationId xmlns:a16="http://schemas.microsoft.com/office/drawing/2014/main" id="{8E7044DB-732F-15A0-CB16-2C04E31EC4AB}"/>
                </a:ext>
              </a:extLst>
            </p:cNvPr>
            <p:cNvSpPr/>
            <p:nvPr/>
          </p:nvSpPr>
          <p:spPr>
            <a:xfrm>
              <a:off x="6477000" y="2380125"/>
              <a:ext cx="525" cy="975"/>
            </a:xfrm>
            <a:custGeom>
              <a:avLst/>
              <a:gdLst/>
              <a:ahLst/>
              <a:cxnLst/>
              <a:rect l="l" t="t" r="r" b="b"/>
              <a:pathLst>
                <a:path w="21" h="39" extrusionOk="0">
                  <a:moveTo>
                    <a:pt x="8" y="0"/>
                  </a:moveTo>
                  <a:cubicBezTo>
                    <a:pt x="6" y="0"/>
                    <a:pt x="3" y="1"/>
                    <a:pt x="0" y="3"/>
                  </a:cubicBezTo>
                  <a:cubicBezTo>
                    <a:pt x="0" y="15"/>
                    <a:pt x="0" y="39"/>
                    <a:pt x="12" y="39"/>
                  </a:cubicBezTo>
                  <a:cubicBezTo>
                    <a:pt x="12" y="28"/>
                    <a:pt x="21" y="0"/>
                    <a:pt x="8"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065" name="Google Shape;5584;p60">
              <a:extLst>
                <a:ext uri="{FF2B5EF4-FFF2-40B4-BE49-F238E27FC236}">
                  <a16:creationId xmlns:a16="http://schemas.microsoft.com/office/drawing/2014/main" id="{70576F0D-E3CC-AA03-792E-70E03A25D292}"/>
                </a:ext>
              </a:extLst>
            </p:cNvPr>
            <p:cNvSpPr/>
            <p:nvPr/>
          </p:nvSpPr>
          <p:spPr>
            <a:xfrm>
              <a:off x="6483250" y="2379875"/>
              <a:ext cx="700" cy="1500"/>
            </a:xfrm>
            <a:custGeom>
              <a:avLst/>
              <a:gdLst/>
              <a:ahLst/>
              <a:cxnLst/>
              <a:rect l="l" t="t" r="r" b="b"/>
              <a:pathLst>
                <a:path w="28" h="60" extrusionOk="0">
                  <a:moveTo>
                    <a:pt x="0" y="1"/>
                  </a:moveTo>
                  <a:cubicBezTo>
                    <a:pt x="17" y="41"/>
                    <a:pt x="26" y="59"/>
                    <a:pt x="27" y="59"/>
                  </a:cubicBezTo>
                  <a:cubicBezTo>
                    <a:pt x="27" y="59"/>
                    <a:pt x="19" y="38"/>
                    <a:pt x="0"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066" name="Google Shape;5585;p60">
              <a:extLst>
                <a:ext uri="{FF2B5EF4-FFF2-40B4-BE49-F238E27FC236}">
                  <a16:creationId xmlns:a16="http://schemas.microsoft.com/office/drawing/2014/main" id="{5635F86F-34FF-1C2C-C446-9C4F0B770A82}"/>
                </a:ext>
              </a:extLst>
            </p:cNvPr>
            <p:cNvSpPr/>
            <p:nvPr/>
          </p:nvSpPr>
          <p:spPr>
            <a:xfrm>
              <a:off x="6486525" y="2374000"/>
              <a:ext cx="175" cy="1150"/>
            </a:xfrm>
            <a:custGeom>
              <a:avLst/>
              <a:gdLst/>
              <a:ahLst/>
              <a:cxnLst/>
              <a:rect l="l" t="t" r="r" b="b"/>
              <a:pathLst>
                <a:path w="7" h="46" extrusionOk="0">
                  <a:moveTo>
                    <a:pt x="4" y="0"/>
                  </a:moveTo>
                  <a:cubicBezTo>
                    <a:pt x="2" y="0"/>
                    <a:pt x="0" y="13"/>
                    <a:pt x="0" y="45"/>
                  </a:cubicBezTo>
                  <a:cubicBezTo>
                    <a:pt x="7" y="19"/>
                    <a:pt x="6" y="0"/>
                    <a:pt x="4"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067" name="Google Shape;5586;p60">
              <a:extLst>
                <a:ext uri="{FF2B5EF4-FFF2-40B4-BE49-F238E27FC236}">
                  <a16:creationId xmlns:a16="http://schemas.microsoft.com/office/drawing/2014/main" id="{B7F9550A-B427-D592-629D-19864262889C}"/>
                </a:ext>
              </a:extLst>
            </p:cNvPr>
            <p:cNvSpPr/>
            <p:nvPr/>
          </p:nvSpPr>
          <p:spPr>
            <a:xfrm>
              <a:off x="6544075" y="2357525"/>
              <a:ext cx="500" cy="350"/>
            </a:xfrm>
            <a:custGeom>
              <a:avLst/>
              <a:gdLst/>
              <a:ahLst/>
              <a:cxnLst/>
              <a:rect l="l" t="t" r="r" b="b"/>
              <a:pathLst>
                <a:path w="20" h="14" extrusionOk="0">
                  <a:moveTo>
                    <a:pt x="1" y="0"/>
                  </a:moveTo>
                  <a:cubicBezTo>
                    <a:pt x="0" y="0"/>
                    <a:pt x="5" y="4"/>
                    <a:pt x="20" y="14"/>
                  </a:cubicBezTo>
                  <a:cubicBezTo>
                    <a:pt x="13" y="7"/>
                    <a:pt x="2" y="0"/>
                    <a:pt x="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068" name="Google Shape;5587;p60">
              <a:extLst>
                <a:ext uri="{FF2B5EF4-FFF2-40B4-BE49-F238E27FC236}">
                  <a16:creationId xmlns:a16="http://schemas.microsoft.com/office/drawing/2014/main" id="{69388836-2665-93D3-5046-F94761136991}"/>
                </a:ext>
              </a:extLst>
            </p:cNvPr>
            <p:cNvSpPr/>
            <p:nvPr/>
          </p:nvSpPr>
          <p:spPr>
            <a:xfrm>
              <a:off x="6544250" y="2356075"/>
              <a:ext cx="175" cy="1025"/>
            </a:xfrm>
            <a:custGeom>
              <a:avLst/>
              <a:gdLst/>
              <a:ahLst/>
              <a:cxnLst/>
              <a:rect l="l" t="t" r="r" b="b"/>
              <a:pathLst>
                <a:path w="7" h="41" extrusionOk="0">
                  <a:moveTo>
                    <a:pt x="1" y="0"/>
                  </a:moveTo>
                  <a:lnTo>
                    <a:pt x="1" y="0"/>
                  </a:lnTo>
                  <a:cubicBezTo>
                    <a:pt x="1" y="8"/>
                    <a:pt x="6" y="40"/>
                    <a:pt x="6" y="40"/>
                  </a:cubicBezTo>
                  <a:cubicBezTo>
                    <a:pt x="6" y="40"/>
                    <a:pt x="5" y="30"/>
                    <a:pt x="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069" name="Google Shape;5588;p60">
              <a:extLst>
                <a:ext uri="{FF2B5EF4-FFF2-40B4-BE49-F238E27FC236}">
                  <a16:creationId xmlns:a16="http://schemas.microsoft.com/office/drawing/2014/main" id="{66CD5206-A6CD-8214-8C9E-71104EE36DAE}"/>
                </a:ext>
              </a:extLst>
            </p:cNvPr>
            <p:cNvSpPr/>
            <p:nvPr/>
          </p:nvSpPr>
          <p:spPr>
            <a:xfrm>
              <a:off x="6501700" y="2364100"/>
              <a:ext cx="1200" cy="1225"/>
            </a:xfrm>
            <a:custGeom>
              <a:avLst/>
              <a:gdLst/>
              <a:ahLst/>
              <a:cxnLst/>
              <a:rect l="l" t="t" r="r" b="b"/>
              <a:pathLst>
                <a:path w="48" h="49" extrusionOk="0">
                  <a:moveTo>
                    <a:pt x="48" y="49"/>
                  </a:moveTo>
                  <a:cubicBezTo>
                    <a:pt x="0" y="1"/>
                    <a:pt x="48" y="49"/>
                    <a:pt x="48" y="49"/>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070" name="Google Shape;5589;p60">
              <a:extLst>
                <a:ext uri="{FF2B5EF4-FFF2-40B4-BE49-F238E27FC236}">
                  <a16:creationId xmlns:a16="http://schemas.microsoft.com/office/drawing/2014/main" id="{B8293C14-99FB-5F6E-C1B8-CF1FB2B81679}"/>
                </a:ext>
              </a:extLst>
            </p:cNvPr>
            <p:cNvSpPr/>
            <p:nvPr/>
          </p:nvSpPr>
          <p:spPr>
            <a:xfrm>
              <a:off x="6506750" y="2363825"/>
              <a:ext cx="425" cy="1150"/>
            </a:xfrm>
            <a:custGeom>
              <a:avLst/>
              <a:gdLst/>
              <a:ahLst/>
              <a:cxnLst/>
              <a:rect l="l" t="t" r="r" b="b"/>
              <a:pathLst>
                <a:path w="17" h="46" extrusionOk="0">
                  <a:moveTo>
                    <a:pt x="1" y="0"/>
                  </a:moveTo>
                  <a:cubicBezTo>
                    <a:pt x="1" y="8"/>
                    <a:pt x="16" y="45"/>
                    <a:pt x="16" y="45"/>
                  </a:cubicBezTo>
                  <a:cubicBezTo>
                    <a:pt x="17" y="45"/>
                    <a:pt x="13" y="34"/>
                    <a:pt x="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071" name="Google Shape;5590;p60">
              <a:extLst>
                <a:ext uri="{FF2B5EF4-FFF2-40B4-BE49-F238E27FC236}">
                  <a16:creationId xmlns:a16="http://schemas.microsoft.com/office/drawing/2014/main" id="{337FF4E6-F800-9BF7-B870-D5CFA55DE922}"/>
                </a:ext>
              </a:extLst>
            </p:cNvPr>
            <p:cNvSpPr/>
            <p:nvPr/>
          </p:nvSpPr>
          <p:spPr>
            <a:xfrm>
              <a:off x="6508825" y="2361125"/>
              <a:ext cx="600" cy="575"/>
            </a:xfrm>
            <a:custGeom>
              <a:avLst/>
              <a:gdLst/>
              <a:ahLst/>
              <a:cxnLst/>
              <a:rect l="l" t="t" r="r" b="b"/>
              <a:pathLst>
                <a:path w="24" h="23" extrusionOk="0">
                  <a:moveTo>
                    <a:pt x="13" y="1"/>
                  </a:moveTo>
                  <a:cubicBezTo>
                    <a:pt x="13" y="1"/>
                    <a:pt x="13" y="8"/>
                    <a:pt x="8" y="11"/>
                  </a:cubicBezTo>
                  <a:lnTo>
                    <a:pt x="8" y="11"/>
                  </a:lnTo>
                  <a:cubicBezTo>
                    <a:pt x="7" y="11"/>
                    <a:pt x="6" y="11"/>
                    <a:pt x="6" y="11"/>
                  </a:cubicBezTo>
                  <a:cubicBezTo>
                    <a:pt x="4" y="11"/>
                    <a:pt x="2" y="11"/>
                    <a:pt x="1" y="13"/>
                  </a:cubicBezTo>
                  <a:cubicBezTo>
                    <a:pt x="4" y="13"/>
                    <a:pt x="6" y="12"/>
                    <a:pt x="8" y="11"/>
                  </a:cubicBezTo>
                  <a:lnTo>
                    <a:pt x="8" y="11"/>
                  </a:lnTo>
                  <a:cubicBezTo>
                    <a:pt x="15" y="13"/>
                    <a:pt x="22" y="23"/>
                    <a:pt x="23" y="23"/>
                  </a:cubicBezTo>
                  <a:cubicBezTo>
                    <a:pt x="24" y="23"/>
                    <a:pt x="21" y="17"/>
                    <a:pt x="13"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072" name="Google Shape;5591;p60">
              <a:extLst>
                <a:ext uri="{FF2B5EF4-FFF2-40B4-BE49-F238E27FC236}">
                  <a16:creationId xmlns:a16="http://schemas.microsoft.com/office/drawing/2014/main" id="{97B3D09F-7F72-2E3C-BA4B-E6A03AA894A0}"/>
                </a:ext>
              </a:extLst>
            </p:cNvPr>
            <p:cNvSpPr/>
            <p:nvPr/>
          </p:nvSpPr>
          <p:spPr>
            <a:xfrm>
              <a:off x="6417150" y="2342975"/>
              <a:ext cx="925" cy="625"/>
            </a:xfrm>
            <a:custGeom>
              <a:avLst/>
              <a:gdLst/>
              <a:ahLst/>
              <a:cxnLst/>
              <a:rect l="l" t="t" r="r" b="b"/>
              <a:pathLst>
                <a:path w="37" h="25" extrusionOk="0">
                  <a:moveTo>
                    <a:pt x="1" y="1"/>
                  </a:moveTo>
                  <a:cubicBezTo>
                    <a:pt x="1" y="13"/>
                    <a:pt x="25" y="24"/>
                    <a:pt x="37" y="24"/>
                  </a:cubicBezTo>
                  <a:cubicBezTo>
                    <a:pt x="37" y="13"/>
                    <a:pt x="1" y="1"/>
                    <a:pt x="1"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073" name="Google Shape;5592;p60">
              <a:extLst>
                <a:ext uri="{FF2B5EF4-FFF2-40B4-BE49-F238E27FC236}">
                  <a16:creationId xmlns:a16="http://schemas.microsoft.com/office/drawing/2014/main" id="{D517576C-0F62-2C5D-54A9-DD825451D8BE}"/>
                </a:ext>
              </a:extLst>
            </p:cNvPr>
            <p:cNvSpPr/>
            <p:nvPr/>
          </p:nvSpPr>
          <p:spPr>
            <a:xfrm>
              <a:off x="6416350" y="2340100"/>
              <a:ext cx="300" cy="725"/>
            </a:xfrm>
            <a:custGeom>
              <a:avLst/>
              <a:gdLst/>
              <a:ahLst/>
              <a:cxnLst/>
              <a:rect l="l" t="t" r="r" b="b"/>
              <a:pathLst>
                <a:path w="12" h="29" extrusionOk="0">
                  <a:moveTo>
                    <a:pt x="1" y="0"/>
                  </a:moveTo>
                  <a:cubicBezTo>
                    <a:pt x="0" y="0"/>
                    <a:pt x="11" y="29"/>
                    <a:pt x="12" y="29"/>
                  </a:cubicBezTo>
                  <a:cubicBezTo>
                    <a:pt x="12" y="29"/>
                    <a:pt x="11" y="26"/>
                    <a:pt x="9" y="20"/>
                  </a:cubicBezTo>
                  <a:cubicBezTo>
                    <a:pt x="3" y="5"/>
                    <a:pt x="1" y="0"/>
                    <a:pt x="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074" name="Google Shape;5593;p60">
              <a:extLst>
                <a:ext uri="{FF2B5EF4-FFF2-40B4-BE49-F238E27FC236}">
                  <a16:creationId xmlns:a16="http://schemas.microsoft.com/office/drawing/2014/main" id="{DE85E784-AFA1-F622-011E-C5CE2FC177A8}"/>
                </a:ext>
              </a:extLst>
            </p:cNvPr>
            <p:cNvSpPr/>
            <p:nvPr/>
          </p:nvSpPr>
          <p:spPr>
            <a:xfrm>
              <a:off x="6416675" y="2338675"/>
              <a:ext cx="800" cy="150"/>
            </a:xfrm>
            <a:custGeom>
              <a:avLst/>
              <a:gdLst/>
              <a:ahLst/>
              <a:cxnLst/>
              <a:rect l="l" t="t" r="r" b="b"/>
              <a:pathLst>
                <a:path w="32" h="6" extrusionOk="0">
                  <a:moveTo>
                    <a:pt x="5" y="1"/>
                  </a:moveTo>
                  <a:cubicBezTo>
                    <a:pt x="0" y="1"/>
                    <a:pt x="16" y="6"/>
                    <a:pt x="32" y="6"/>
                  </a:cubicBezTo>
                  <a:cubicBezTo>
                    <a:pt x="16" y="2"/>
                    <a:pt x="8" y="1"/>
                    <a:pt x="5"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075" name="Google Shape;5594;p60">
              <a:extLst>
                <a:ext uri="{FF2B5EF4-FFF2-40B4-BE49-F238E27FC236}">
                  <a16:creationId xmlns:a16="http://schemas.microsoft.com/office/drawing/2014/main" id="{22E1C7E2-0AF5-DD7E-431D-FDDC05E30D3C}"/>
                </a:ext>
              </a:extLst>
            </p:cNvPr>
            <p:cNvSpPr/>
            <p:nvPr/>
          </p:nvSpPr>
          <p:spPr>
            <a:xfrm>
              <a:off x="6416575" y="2338775"/>
              <a:ext cx="1075" cy="1400"/>
            </a:xfrm>
            <a:custGeom>
              <a:avLst/>
              <a:gdLst/>
              <a:ahLst/>
              <a:cxnLst/>
              <a:rect l="l" t="t" r="r" b="b"/>
              <a:pathLst>
                <a:path w="43" h="56" extrusionOk="0">
                  <a:moveTo>
                    <a:pt x="25" y="0"/>
                  </a:moveTo>
                  <a:cubicBezTo>
                    <a:pt x="0" y="0"/>
                    <a:pt x="1" y="39"/>
                    <a:pt x="12" y="50"/>
                  </a:cubicBezTo>
                  <a:cubicBezTo>
                    <a:pt x="20" y="53"/>
                    <a:pt x="25" y="55"/>
                    <a:pt x="28" y="55"/>
                  </a:cubicBezTo>
                  <a:cubicBezTo>
                    <a:pt x="43" y="55"/>
                    <a:pt x="6" y="12"/>
                    <a:pt x="36" y="2"/>
                  </a:cubicBezTo>
                  <a:cubicBezTo>
                    <a:pt x="32" y="1"/>
                    <a:pt x="28" y="0"/>
                    <a:pt x="25"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076" name="Google Shape;5595;p60">
              <a:extLst>
                <a:ext uri="{FF2B5EF4-FFF2-40B4-BE49-F238E27FC236}">
                  <a16:creationId xmlns:a16="http://schemas.microsoft.com/office/drawing/2014/main" id="{06387CE3-EBA1-2ACF-4E87-A1A281268196}"/>
                </a:ext>
              </a:extLst>
            </p:cNvPr>
            <p:cNvSpPr/>
            <p:nvPr/>
          </p:nvSpPr>
          <p:spPr>
            <a:xfrm>
              <a:off x="6420125" y="2339400"/>
              <a:ext cx="625" cy="25"/>
            </a:xfrm>
            <a:custGeom>
              <a:avLst/>
              <a:gdLst/>
              <a:ahLst/>
              <a:cxnLst/>
              <a:rect l="l" t="t" r="r" b="b"/>
              <a:pathLst>
                <a:path w="25" h="1" extrusionOk="0">
                  <a:moveTo>
                    <a:pt x="1" y="1"/>
                  </a:moveTo>
                  <a:cubicBezTo>
                    <a:pt x="1" y="1"/>
                    <a:pt x="25" y="1"/>
                    <a:pt x="1"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077" name="Google Shape;5596;p60">
              <a:extLst>
                <a:ext uri="{FF2B5EF4-FFF2-40B4-BE49-F238E27FC236}">
                  <a16:creationId xmlns:a16="http://schemas.microsoft.com/office/drawing/2014/main" id="{AC1C5064-1C92-F0BA-07AC-CA1DE68906B7}"/>
                </a:ext>
              </a:extLst>
            </p:cNvPr>
            <p:cNvSpPr/>
            <p:nvPr/>
          </p:nvSpPr>
          <p:spPr>
            <a:xfrm>
              <a:off x="6420125" y="2337625"/>
              <a:ext cx="1225" cy="1200"/>
            </a:xfrm>
            <a:custGeom>
              <a:avLst/>
              <a:gdLst/>
              <a:ahLst/>
              <a:cxnLst/>
              <a:rect l="l" t="t" r="r" b="b"/>
              <a:pathLst>
                <a:path w="49" h="48" extrusionOk="0">
                  <a:moveTo>
                    <a:pt x="49" y="48"/>
                  </a:moveTo>
                  <a:cubicBezTo>
                    <a:pt x="1" y="0"/>
                    <a:pt x="49" y="48"/>
                    <a:pt x="49" y="48"/>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078" name="Google Shape;5597;p60">
              <a:extLst>
                <a:ext uri="{FF2B5EF4-FFF2-40B4-BE49-F238E27FC236}">
                  <a16:creationId xmlns:a16="http://schemas.microsoft.com/office/drawing/2014/main" id="{D3D583E0-9EA3-6C87-E6EE-8DEB3689D9BB}"/>
                </a:ext>
              </a:extLst>
            </p:cNvPr>
            <p:cNvSpPr/>
            <p:nvPr/>
          </p:nvSpPr>
          <p:spPr>
            <a:xfrm>
              <a:off x="6419550" y="2337625"/>
              <a:ext cx="300" cy="325"/>
            </a:xfrm>
            <a:custGeom>
              <a:avLst/>
              <a:gdLst/>
              <a:ahLst/>
              <a:cxnLst/>
              <a:rect l="l" t="t" r="r" b="b"/>
              <a:pathLst>
                <a:path w="12" h="13" extrusionOk="0">
                  <a:moveTo>
                    <a:pt x="0" y="0"/>
                  </a:moveTo>
                  <a:lnTo>
                    <a:pt x="12" y="12"/>
                  </a:lnTo>
                  <a:cubicBezTo>
                    <a:pt x="12" y="12"/>
                    <a:pt x="12" y="12"/>
                    <a:pt x="0"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079" name="Google Shape;5598;p60">
              <a:extLst>
                <a:ext uri="{FF2B5EF4-FFF2-40B4-BE49-F238E27FC236}">
                  <a16:creationId xmlns:a16="http://schemas.microsoft.com/office/drawing/2014/main" id="{4DB409F7-1C63-42D1-ACD8-48C280D88000}"/>
                </a:ext>
              </a:extLst>
            </p:cNvPr>
            <p:cNvSpPr/>
            <p:nvPr/>
          </p:nvSpPr>
          <p:spPr>
            <a:xfrm>
              <a:off x="6419650" y="2337925"/>
              <a:ext cx="200" cy="425"/>
            </a:xfrm>
            <a:custGeom>
              <a:avLst/>
              <a:gdLst/>
              <a:ahLst/>
              <a:cxnLst/>
              <a:rect l="l" t="t" r="r" b="b"/>
              <a:pathLst>
                <a:path w="8" h="17" extrusionOk="0">
                  <a:moveTo>
                    <a:pt x="8" y="0"/>
                  </a:moveTo>
                  <a:cubicBezTo>
                    <a:pt x="0" y="0"/>
                    <a:pt x="3" y="16"/>
                    <a:pt x="5" y="16"/>
                  </a:cubicBezTo>
                  <a:cubicBezTo>
                    <a:pt x="7" y="16"/>
                    <a:pt x="8" y="12"/>
                    <a:pt x="8"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080" name="Google Shape;5599;p60">
              <a:extLst>
                <a:ext uri="{FF2B5EF4-FFF2-40B4-BE49-F238E27FC236}">
                  <a16:creationId xmlns:a16="http://schemas.microsoft.com/office/drawing/2014/main" id="{33500BB8-72D4-39AA-F88B-C99B72F7BDC0}"/>
                </a:ext>
              </a:extLst>
            </p:cNvPr>
            <p:cNvSpPr/>
            <p:nvPr/>
          </p:nvSpPr>
          <p:spPr>
            <a:xfrm>
              <a:off x="6418950" y="2338225"/>
              <a:ext cx="900" cy="425"/>
            </a:xfrm>
            <a:custGeom>
              <a:avLst/>
              <a:gdLst/>
              <a:ahLst/>
              <a:cxnLst/>
              <a:rect l="l" t="t" r="r" b="b"/>
              <a:pathLst>
                <a:path w="36" h="17" extrusionOk="0">
                  <a:moveTo>
                    <a:pt x="0" y="0"/>
                  </a:moveTo>
                  <a:cubicBezTo>
                    <a:pt x="0" y="9"/>
                    <a:pt x="12" y="17"/>
                    <a:pt x="23" y="17"/>
                  </a:cubicBezTo>
                  <a:cubicBezTo>
                    <a:pt x="28" y="17"/>
                    <a:pt x="33" y="15"/>
                    <a:pt x="36" y="12"/>
                  </a:cubicBezTo>
                  <a:cubicBezTo>
                    <a:pt x="24" y="12"/>
                    <a:pt x="12" y="12"/>
                    <a:pt x="0"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081" name="Google Shape;5600;p60">
              <a:extLst>
                <a:ext uri="{FF2B5EF4-FFF2-40B4-BE49-F238E27FC236}">
                  <a16:creationId xmlns:a16="http://schemas.microsoft.com/office/drawing/2014/main" id="{D0B59810-2DBE-7918-DA25-0314DCDCE784}"/>
                </a:ext>
              </a:extLst>
            </p:cNvPr>
            <p:cNvSpPr/>
            <p:nvPr/>
          </p:nvSpPr>
          <p:spPr>
            <a:xfrm>
              <a:off x="6415375" y="2338225"/>
              <a:ext cx="925" cy="600"/>
            </a:xfrm>
            <a:custGeom>
              <a:avLst/>
              <a:gdLst/>
              <a:ahLst/>
              <a:cxnLst/>
              <a:rect l="l" t="t" r="r" b="b"/>
              <a:pathLst>
                <a:path w="37" h="24" extrusionOk="0">
                  <a:moveTo>
                    <a:pt x="36" y="0"/>
                  </a:moveTo>
                  <a:cubicBezTo>
                    <a:pt x="0" y="24"/>
                    <a:pt x="36" y="0"/>
                    <a:pt x="36"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082" name="Google Shape;5601;p60">
              <a:extLst>
                <a:ext uri="{FF2B5EF4-FFF2-40B4-BE49-F238E27FC236}">
                  <a16:creationId xmlns:a16="http://schemas.microsoft.com/office/drawing/2014/main" id="{7F698532-3179-B223-BF7A-320E10414221}"/>
                </a:ext>
              </a:extLst>
            </p:cNvPr>
            <p:cNvSpPr/>
            <p:nvPr/>
          </p:nvSpPr>
          <p:spPr>
            <a:xfrm>
              <a:off x="6420725" y="2336725"/>
              <a:ext cx="1075" cy="500"/>
            </a:xfrm>
            <a:custGeom>
              <a:avLst/>
              <a:gdLst/>
              <a:ahLst/>
              <a:cxnLst/>
              <a:rect l="l" t="t" r="r" b="b"/>
              <a:pathLst>
                <a:path w="43" h="20" extrusionOk="0">
                  <a:moveTo>
                    <a:pt x="1" y="1"/>
                  </a:moveTo>
                  <a:cubicBezTo>
                    <a:pt x="8" y="8"/>
                    <a:pt x="37" y="19"/>
                    <a:pt x="40" y="19"/>
                  </a:cubicBezTo>
                  <a:cubicBezTo>
                    <a:pt x="42" y="19"/>
                    <a:pt x="33" y="15"/>
                    <a:pt x="1"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083" name="Google Shape;5602;p60">
              <a:extLst>
                <a:ext uri="{FF2B5EF4-FFF2-40B4-BE49-F238E27FC236}">
                  <a16:creationId xmlns:a16="http://schemas.microsoft.com/office/drawing/2014/main" id="{9DE4452E-4D14-2D51-534A-AED9EA49D2DF}"/>
                </a:ext>
              </a:extLst>
            </p:cNvPr>
            <p:cNvSpPr/>
            <p:nvPr/>
          </p:nvSpPr>
          <p:spPr>
            <a:xfrm>
              <a:off x="6420125" y="2336425"/>
              <a:ext cx="625" cy="325"/>
            </a:xfrm>
            <a:custGeom>
              <a:avLst/>
              <a:gdLst/>
              <a:ahLst/>
              <a:cxnLst/>
              <a:rect l="l" t="t" r="r" b="b"/>
              <a:pathLst>
                <a:path w="25" h="13" extrusionOk="0">
                  <a:moveTo>
                    <a:pt x="13" y="1"/>
                  </a:moveTo>
                  <a:cubicBezTo>
                    <a:pt x="1" y="1"/>
                    <a:pt x="13" y="13"/>
                    <a:pt x="25" y="13"/>
                  </a:cubicBezTo>
                  <a:lnTo>
                    <a:pt x="13" y="1"/>
                  </a:ln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084" name="Google Shape;5603;p60">
              <a:extLst>
                <a:ext uri="{FF2B5EF4-FFF2-40B4-BE49-F238E27FC236}">
                  <a16:creationId xmlns:a16="http://schemas.microsoft.com/office/drawing/2014/main" id="{D594277A-3215-F8A8-5BE4-EA2ABA79C9E5}"/>
                </a:ext>
              </a:extLst>
            </p:cNvPr>
            <p:cNvSpPr/>
            <p:nvPr/>
          </p:nvSpPr>
          <p:spPr>
            <a:xfrm>
              <a:off x="6418350" y="2337025"/>
              <a:ext cx="625" cy="700"/>
            </a:xfrm>
            <a:custGeom>
              <a:avLst/>
              <a:gdLst/>
              <a:ahLst/>
              <a:cxnLst/>
              <a:rect l="l" t="t" r="r" b="b"/>
              <a:pathLst>
                <a:path w="25" h="28" extrusionOk="0">
                  <a:moveTo>
                    <a:pt x="0" y="0"/>
                  </a:moveTo>
                  <a:lnTo>
                    <a:pt x="0" y="0"/>
                  </a:lnTo>
                  <a:cubicBezTo>
                    <a:pt x="12" y="18"/>
                    <a:pt x="21" y="27"/>
                    <a:pt x="23" y="27"/>
                  </a:cubicBezTo>
                  <a:cubicBezTo>
                    <a:pt x="24" y="27"/>
                    <a:pt x="18" y="18"/>
                    <a:pt x="0"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085" name="Google Shape;5604;p60">
              <a:extLst>
                <a:ext uri="{FF2B5EF4-FFF2-40B4-BE49-F238E27FC236}">
                  <a16:creationId xmlns:a16="http://schemas.microsoft.com/office/drawing/2014/main" id="{42F11CEA-4873-DF60-FD20-3E6C80061388}"/>
                </a:ext>
              </a:extLst>
            </p:cNvPr>
            <p:cNvSpPr/>
            <p:nvPr/>
          </p:nvSpPr>
          <p:spPr>
            <a:xfrm>
              <a:off x="6421925" y="2335900"/>
              <a:ext cx="925" cy="625"/>
            </a:xfrm>
            <a:custGeom>
              <a:avLst/>
              <a:gdLst/>
              <a:ahLst/>
              <a:cxnLst/>
              <a:rect l="l" t="t" r="r" b="b"/>
              <a:pathLst>
                <a:path w="37" h="25" extrusionOk="0">
                  <a:moveTo>
                    <a:pt x="1" y="1"/>
                  </a:moveTo>
                  <a:lnTo>
                    <a:pt x="1" y="1"/>
                  </a:lnTo>
                  <a:cubicBezTo>
                    <a:pt x="0" y="1"/>
                    <a:pt x="3" y="3"/>
                    <a:pt x="12" y="10"/>
                  </a:cubicBezTo>
                  <a:cubicBezTo>
                    <a:pt x="29" y="21"/>
                    <a:pt x="35" y="25"/>
                    <a:pt x="36" y="25"/>
                  </a:cubicBezTo>
                  <a:cubicBezTo>
                    <a:pt x="37" y="25"/>
                    <a:pt x="2" y="1"/>
                    <a:pt x="1"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086" name="Google Shape;5605;p60">
              <a:extLst>
                <a:ext uri="{FF2B5EF4-FFF2-40B4-BE49-F238E27FC236}">
                  <a16:creationId xmlns:a16="http://schemas.microsoft.com/office/drawing/2014/main" id="{886D6012-0DDC-EDA2-8B3E-73FE88E871C5}"/>
                </a:ext>
              </a:extLst>
            </p:cNvPr>
            <p:cNvSpPr/>
            <p:nvPr/>
          </p:nvSpPr>
          <p:spPr>
            <a:xfrm>
              <a:off x="6422825" y="2334950"/>
              <a:ext cx="1800" cy="1800"/>
            </a:xfrm>
            <a:custGeom>
              <a:avLst/>
              <a:gdLst/>
              <a:ahLst/>
              <a:cxnLst/>
              <a:rect l="l" t="t" r="r" b="b"/>
              <a:pathLst>
                <a:path w="72" h="72" extrusionOk="0">
                  <a:moveTo>
                    <a:pt x="0" y="0"/>
                  </a:moveTo>
                  <a:cubicBezTo>
                    <a:pt x="72" y="72"/>
                    <a:pt x="0" y="0"/>
                    <a:pt x="0"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087" name="Google Shape;5606;p60">
              <a:extLst>
                <a:ext uri="{FF2B5EF4-FFF2-40B4-BE49-F238E27FC236}">
                  <a16:creationId xmlns:a16="http://schemas.microsoft.com/office/drawing/2014/main" id="{B6C00EDC-159E-D42D-908D-160B3B58222C}"/>
                </a:ext>
              </a:extLst>
            </p:cNvPr>
            <p:cNvSpPr/>
            <p:nvPr/>
          </p:nvSpPr>
          <p:spPr>
            <a:xfrm>
              <a:off x="6419550" y="2335525"/>
              <a:ext cx="1800" cy="625"/>
            </a:xfrm>
            <a:custGeom>
              <a:avLst/>
              <a:gdLst/>
              <a:ahLst/>
              <a:cxnLst/>
              <a:rect l="l" t="t" r="r" b="b"/>
              <a:pathLst>
                <a:path w="72" h="25" extrusionOk="0">
                  <a:moveTo>
                    <a:pt x="72" y="25"/>
                  </a:moveTo>
                  <a:cubicBezTo>
                    <a:pt x="0" y="1"/>
                    <a:pt x="72" y="25"/>
                    <a:pt x="72" y="25"/>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088" name="Google Shape;5607;p60">
              <a:extLst>
                <a:ext uri="{FF2B5EF4-FFF2-40B4-BE49-F238E27FC236}">
                  <a16:creationId xmlns:a16="http://schemas.microsoft.com/office/drawing/2014/main" id="{1E031DB2-CEC4-B08A-8528-3294085E3C89}"/>
                </a:ext>
              </a:extLst>
            </p:cNvPr>
            <p:cNvSpPr/>
            <p:nvPr/>
          </p:nvSpPr>
          <p:spPr>
            <a:xfrm>
              <a:off x="6420725" y="2335250"/>
              <a:ext cx="325" cy="600"/>
            </a:xfrm>
            <a:custGeom>
              <a:avLst/>
              <a:gdLst/>
              <a:ahLst/>
              <a:cxnLst/>
              <a:rect l="l" t="t" r="r" b="b"/>
              <a:pathLst>
                <a:path w="13" h="24" extrusionOk="0">
                  <a:moveTo>
                    <a:pt x="1" y="24"/>
                  </a:moveTo>
                  <a:cubicBezTo>
                    <a:pt x="1" y="24"/>
                    <a:pt x="13" y="0"/>
                    <a:pt x="1" y="24"/>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089" name="Google Shape;5608;p60">
              <a:extLst>
                <a:ext uri="{FF2B5EF4-FFF2-40B4-BE49-F238E27FC236}">
                  <a16:creationId xmlns:a16="http://schemas.microsoft.com/office/drawing/2014/main" id="{296395A2-5151-78CF-4FDE-E22A0E326CD1}"/>
                </a:ext>
              </a:extLst>
            </p:cNvPr>
            <p:cNvSpPr/>
            <p:nvPr/>
          </p:nvSpPr>
          <p:spPr>
            <a:xfrm>
              <a:off x="6418050" y="2335825"/>
              <a:ext cx="1225" cy="925"/>
            </a:xfrm>
            <a:custGeom>
              <a:avLst/>
              <a:gdLst/>
              <a:ahLst/>
              <a:cxnLst/>
              <a:rect l="l" t="t" r="r" b="b"/>
              <a:pathLst>
                <a:path w="49" h="37" extrusionOk="0">
                  <a:moveTo>
                    <a:pt x="1" y="1"/>
                  </a:moveTo>
                  <a:cubicBezTo>
                    <a:pt x="9" y="9"/>
                    <a:pt x="23" y="12"/>
                    <a:pt x="34" y="20"/>
                  </a:cubicBezTo>
                  <a:lnTo>
                    <a:pt x="34" y="20"/>
                  </a:lnTo>
                  <a:cubicBezTo>
                    <a:pt x="26" y="10"/>
                    <a:pt x="15" y="1"/>
                    <a:pt x="1" y="1"/>
                  </a:cubicBezTo>
                  <a:close/>
                  <a:moveTo>
                    <a:pt x="34" y="20"/>
                  </a:moveTo>
                  <a:cubicBezTo>
                    <a:pt x="39" y="26"/>
                    <a:pt x="44" y="32"/>
                    <a:pt x="48" y="37"/>
                  </a:cubicBezTo>
                  <a:cubicBezTo>
                    <a:pt x="44" y="29"/>
                    <a:pt x="40" y="24"/>
                    <a:pt x="34" y="2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090" name="Google Shape;5609;p60">
              <a:extLst>
                <a:ext uri="{FF2B5EF4-FFF2-40B4-BE49-F238E27FC236}">
                  <a16:creationId xmlns:a16="http://schemas.microsoft.com/office/drawing/2014/main" id="{FED1679D-BBF4-265A-F929-4566567BC67B}"/>
                </a:ext>
              </a:extLst>
            </p:cNvPr>
            <p:cNvSpPr/>
            <p:nvPr/>
          </p:nvSpPr>
          <p:spPr>
            <a:xfrm>
              <a:off x="6419850" y="2335525"/>
              <a:ext cx="0" cy="1525"/>
            </a:xfrm>
            <a:custGeom>
              <a:avLst/>
              <a:gdLst/>
              <a:ahLst/>
              <a:cxnLst/>
              <a:rect l="l" t="t" r="r" b="b"/>
              <a:pathLst>
                <a:path h="61" extrusionOk="0">
                  <a:moveTo>
                    <a:pt x="0" y="1"/>
                  </a:moveTo>
                  <a:cubicBezTo>
                    <a:pt x="0" y="1"/>
                    <a:pt x="0" y="60"/>
                    <a:pt x="0"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091" name="Google Shape;5610;p60">
              <a:extLst>
                <a:ext uri="{FF2B5EF4-FFF2-40B4-BE49-F238E27FC236}">
                  <a16:creationId xmlns:a16="http://schemas.microsoft.com/office/drawing/2014/main" id="{9E8D344F-8ADC-BF46-C08E-0D28BF708ABE}"/>
                </a:ext>
              </a:extLst>
            </p:cNvPr>
            <p:cNvSpPr/>
            <p:nvPr/>
          </p:nvSpPr>
          <p:spPr>
            <a:xfrm>
              <a:off x="6420925" y="2334175"/>
              <a:ext cx="725" cy="525"/>
            </a:xfrm>
            <a:custGeom>
              <a:avLst/>
              <a:gdLst/>
              <a:ahLst/>
              <a:cxnLst/>
              <a:rect l="l" t="t" r="r" b="b"/>
              <a:pathLst>
                <a:path w="29" h="21" extrusionOk="0">
                  <a:moveTo>
                    <a:pt x="5" y="0"/>
                  </a:moveTo>
                  <a:lnTo>
                    <a:pt x="5" y="0"/>
                  </a:lnTo>
                  <a:cubicBezTo>
                    <a:pt x="1" y="0"/>
                    <a:pt x="15" y="21"/>
                    <a:pt x="25" y="21"/>
                  </a:cubicBezTo>
                  <a:cubicBezTo>
                    <a:pt x="26" y="21"/>
                    <a:pt x="27" y="20"/>
                    <a:pt x="28" y="19"/>
                  </a:cubicBezTo>
                  <a:cubicBezTo>
                    <a:pt x="14" y="5"/>
                    <a:pt x="8" y="0"/>
                    <a:pt x="5"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092" name="Google Shape;5611;p60">
              <a:extLst>
                <a:ext uri="{FF2B5EF4-FFF2-40B4-BE49-F238E27FC236}">
                  <a16:creationId xmlns:a16="http://schemas.microsoft.com/office/drawing/2014/main" id="{1C7D11DE-E503-99B0-04D3-32B0A34F5D22}"/>
                </a:ext>
              </a:extLst>
            </p:cNvPr>
            <p:cNvSpPr/>
            <p:nvPr/>
          </p:nvSpPr>
          <p:spPr>
            <a:xfrm>
              <a:off x="6420775" y="2334475"/>
              <a:ext cx="275" cy="500"/>
            </a:xfrm>
            <a:custGeom>
              <a:avLst/>
              <a:gdLst/>
              <a:ahLst/>
              <a:cxnLst/>
              <a:rect l="l" t="t" r="r" b="b"/>
              <a:pathLst>
                <a:path w="11" h="20" extrusionOk="0">
                  <a:moveTo>
                    <a:pt x="2" y="0"/>
                  </a:moveTo>
                  <a:cubicBezTo>
                    <a:pt x="1" y="0"/>
                    <a:pt x="3" y="12"/>
                    <a:pt x="11" y="19"/>
                  </a:cubicBezTo>
                  <a:cubicBezTo>
                    <a:pt x="6" y="5"/>
                    <a:pt x="3" y="0"/>
                    <a:pt x="2"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093" name="Google Shape;5612;p60">
              <a:extLst>
                <a:ext uri="{FF2B5EF4-FFF2-40B4-BE49-F238E27FC236}">
                  <a16:creationId xmlns:a16="http://schemas.microsoft.com/office/drawing/2014/main" id="{AA288D08-AC68-CB8D-0C9C-C0053A32F58F}"/>
                </a:ext>
              </a:extLst>
            </p:cNvPr>
            <p:cNvSpPr/>
            <p:nvPr/>
          </p:nvSpPr>
          <p:spPr>
            <a:xfrm>
              <a:off x="6421925" y="2334050"/>
              <a:ext cx="625" cy="25"/>
            </a:xfrm>
            <a:custGeom>
              <a:avLst/>
              <a:gdLst/>
              <a:ahLst/>
              <a:cxnLst/>
              <a:rect l="l" t="t" r="r" b="b"/>
              <a:pathLst>
                <a:path w="25" h="1" extrusionOk="0">
                  <a:moveTo>
                    <a:pt x="12" y="0"/>
                  </a:moveTo>
                  <a:cubicBezTo>
                    <a:pt x="12" y="0"/>
                    <a:pt x="0" y="0"/>
                    <a:pt x="0" y="0"/>
                  </a:cubicBezTo>
                  <a:cubicBezTo>
                    <a:pt x="0" y="0"/>
                    <a:pt x="24" y="0"/>
                    <a:pt x="12"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094" name="Google Shape;5613;p60">
              <a:extLst>
                <a:ext uri="{FF2B5EF4-FFF2-40B4-BE49-F238E27FC236}">
                  <a16:creationId xmlns:a16="http://schemas.microsoft.com/office/drawing/2014/main" id="{1867D917-7A81-3301-1354-114EAF9BEDF2}"/>
                </a:ext>
              </a:extLst>
            </p:cNvPr>
            <p:cNvSpPr/>
            <p:nvPr/>
          </p:nvSpPr>
          <p:spPr>
            <a:xfrm>
              <a:off x="6421325" y="2335250"/>
              <a:ext cx="25" cy="25"/>
            </a:xfrm>
            <a:custGeom>
              <a:avLst/>
              <a:gdLst/>
              <a:ahLst/>
              <a:cxnLst/>
              <a:rect l="l" t="t" r="r" b="b"/>
              <a:pathLst>
                <a:path w="1" h="1" extrusionOk="0">
                  <a:moveTo>
                    <a:pt x="1" y="0"/>
                  </a:moveTo>
                  <a:lnTo>
                    <a:pt x="1" y="0"/>
                  </a:lnTo>
                  <a:cubicBezTo>
                    <a:pt x="1" y="0"/>
                    <a:pt x="1" y="0"/>
                    <a:pt x="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095" name="Google Shape;5614;p60">
              <a:extLst>
                <a:ext uri="{FF2B5EF4-FFF2-40B4-BE49-F238E27FC236}">
                  <a16:creationId xmlns:a16="http://schemas.microsoft.com/office/drawing/2014/main" id="{3E3406E6-C98A-8D73-3E4A-809852546CB3}"/>
                </a:ext>
              </a:extLst>
            </p:cNvPr>
            <p:cNvSpPr/>
            <p:nvPr/>
          </p:nvSpPr>
          <p:spPr>
            <a:xfrm>
              <a:off x="6420800" y="2334850"/>
              <a:ext cx="550" cy="425"/>
            </a:xfrm>
            <a:custGeom>
              <a:avLst/>
              <a:gdLst/>
              <a:ahLst/>
              <a:cxnLst/>
              <a:rect l="l" t="t" r="r" b="b"/>
              <a:pathLst>
                <a:path w="22" h="17" extrusionOk="0">
                  <a:moveTo>
                    <a:pt x="6" y="0"/>
                  </a:moveTo>
                  <a:cubicBezTo>
                    <a:pt x="0" y="0"/>
                    <a:pt x="6" y="16"/>
                    <a:pt x="22" y="16"/>
                  </a:cubicBezTo>
                  <a:cubicBezTo>
                    <a:pt x="14" y="4"/>
                    <a:pt x="8" y="0"/>
                    <a:pt x="6"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096" name="Google Shape;5615;p60">
              <a:extLst>
                <a:ext uri="{FF2B5EF4-FFF2-40B4-BE49-F238E27FC236}">
                  <a16:creationId xmlns:a16="http://schemas.microsoft.com/office/drawing/2014/main" id="{854473BC-AAD5-3212-F788-44FB1B0FB06C}"/>
                </a:ext>
              </a:extLst>
            </p:cNvPr>
            <p:cNvSpPr/>
            <p:nvPr/>
          </p:nvSpPr>
          <p:spPr>
            <a:xfrm>
              <a:off x="6418050" y="2329875"/>
              <a:ext cx="3900" cy="2700"/>
            </a:xfrm>
            <a:custGeom>
              <a:avLst/>
              <a:gdLst/>
              <a:ahLst/>
              <a:cxnLst/>
              <a:rect l="l" t="t" r="r" b="b"/>
              <a:pathLst>
                <a:path w="156" h="108" extrusionOk="0">
                  <a:moveTo>
                    <a:pt x="1" y="1"/>
                  </a:moveTo>
                  <a:cubicBezTo>
                    <a:pt x="1" y="1"/>
                    <a:pt x="1" y="48"/>
                    <a:pt x="1" y="48"/>
                  </a:cubicBezTo>
                  <a:lnTo>
                    <a:pt x="12" y="48"/>
                  </a:lnTo>
                  <a:cubicBezTo>
                    <a:pt x="60" y="84"/>
                    <a:pt x="108" y="96"/>
                    <a:pt x="155" y="108"/>
                  </a:cubicBezTo>
                  <a:cubicBezTo>
                    <a:pt x="136" y="88"/>
                    <a:pt x="109" y="69"/>
                    <a:pt x="80" y="69"/>
                  </a:cubicBezTo>
                  <a:cubicBezTo>
                    <a:pt x="73" y="69"/>
                    <a:pt x="67" y="70"/>
                    <a:pt x="60" y="72"/>
                  </a:cubicBezTo>
                  <a:cubicBezTo>
                    <a:pt x="60" y="64"/>
                    <a:pt x="66" y="55"/>
                    <a:pt x="78" y="55"/>
                  </a:cubicBezTo>
                  <a:cubicBezTo>
                    <a:pt x="83" y="55"/>
                    <a:pt x="89" y="57"/>
                    <a:pt x="96" y="60"/>
                  </a:cubicBezTo>
                  <a:cubicBezTo>
                    <a:pt x="60" y="36"/>
                    <a:pt x="36" y="25"/>
                    <a:pt x="1"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097" name="Google Shape;5616;p60">
              <a:extLst>
                <a:ext uri="{FF2B5EF4-FFF2-40B4-BE49-F238E27FC236}">
                  <a16:creationId xmlns:a16="http://schemas.microsoft.com/office/drawing/2014/main" id="{100DA94E-87B3-3B55-0B77-04EDF1B8AB33}"/>
                </a:ext>
              </a:extLst>
            </p:cNvPr>
            <p:cNvSpPr/>
            <p:nvPr/>
          </p:nvSpPr>
          <p:spPr>
            <a:xfrm>
              <a:off x="6421625" y="2333025"/>
              <a:ext cx="1075" cy="150"/>
            </a:xfrm>
            <a:custGeom>
              <a:avLst/>
              <a:gdLst/>
              <a:ahLst/>
              <a:cxnLst/>
              <a:rect l="l" t="t" r="r" b="b"/>
              <a:pathLst>
                <a:path w="43" h="6" extrusionOk="0">
                  <a:moveTo>
                    <a:pt x="37" y="0"/>
                  </a:moveTo>
                  <a:cubicBezTo>
                    <a:pt x="35" y="0"/>
                    <a:pt x="24" y="2"/>
                    <a:pt x="0" y="6"/>
                  </a:cubicBezTo>
                  <a:cubicBezTo>
                    <a:pt x="16" y="6"/>
                    <a:pt x="43" y="0"/>
                    <a:pt x="37"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098" name="Google Shape;5617;p60">
              <a:extLst>
                <a:ext uri="{FF2B5EF4-FFF2-40B4-BE49-F238E27FC236}">
                  <a16:creationId xmlns:a16="http://schemas.microsoft.com/office/drawing/2014/main" id="{FE27F95C-A7FC-4912-A89B-2F36576732AD}"/>
                </a:ext>
              </a:extLst>
            </p:cNvPr>
            <p:cNvSpPr/>
            <p:nvPr/>
          </p:nvSpPr>
          <p:spPr>
            <a:xfrm>
              <a:off x="6419550" y="2332850"/>
              <a:ext cx="2350" cy="1375"/>
            </a:xfrm>
            <a:custGeom>
              <a:avLst/>
              <a:gdLst/>
              <a:ahLst/>
              <a:cxnLst/>
              <a:rect l="l" t="t" r="r" b="b"/>
              <a:pathLst>
                <a:path w="94" h="55" extrusionOk="0">
                  <a:moveTo>
                    <a:pt x="0" y="1"/>
                  </a:moveTo>
                  <a:cubicBezTo>
                    <a:pt x="5" y="1"/>
                    <a:pt x="10" y="2"/>
                    <a:pt x="14" y="3"/>
                  </a:cubicBezTo>
                  <a:lnTo>
                    <a:pt x="14" y="3"/>
                  </a:lnTo>
                  <a:cubicBezTo>
                    <a:pt x="13" y="2"/>
                    <a:pt x="13" y="1"/>
                    <a:pt x="12" y="1"/>
                  </a:cubicBezTo>
                  <a:close/>
                  <a:moveTo>
                    <a:pt x="14" y="3"/>
                  </a:moveTo>
                  <a:cubicBezTo>
                    <a:pt x="32" y="21"/>
                    <a:pt x="66" y="54"/>
                    <a:pt x="75" y="54"/>
                  </a:cubicBezTo>
                  <a:cubicBezTo>
                    <a:pt x="78" y="54"/>
                    <a:pt x="78" y="49"/>
                    <a:pt x="72" y="37"/>
                  </a:cubicBezTo>
                  <a:cubicBezTo>
                    <a:pt x="94" y="25"/>
                    <a:pt x="85" y="14"/>
                    <a:pt x="14" y="3"/>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099" name="Google Shape;5618;p60">
              <a:extLst>
                <a:ext uri="{FF2B5EF4-FFF2-40B4-BE49-F238E27FC236}">
                  <a16:creationId xmlns:a16="http://schemas.microsoft.com/office/drawing/2014/main" id="{92AD40B7-3C19-47C2-2DF3-C8548F9CC0F4}"/>
                </a:ext>
              </a:extLst>
            </p:cNvPr>
            <p:cNvSpPr/>
            <p:nvPr/>
          </p:nvSpPr>
          <p:spPr>
            <a:xfrm>
              <a:off x="6416575" y="2334950"/>
              <a:ext cx="2825" cy="425"/>
            </a:xfrm>
            <a:custGeom>
              <a:avLst/>
              <a:gdLst/>
              <a:ahLst/>
              <a:cxnLst/>
              <a:rect l="l" t="t" r="r" b="b"/>
              <a:pathLst>
                <a:path w="113" h="17" extrusionOk="0">
                  <a:moveTo>
                    <a:pt x="24" y="0"/>
                  </a:moveTo>
                  <a:cubicBezTo>
                    <a:pt x="24" y="0"/>
                    <a:pt x="1" y="15"/>
                    <a:pt x="16" y="15"/>
                  </a:cubicBezTo>
                  <a:cubicBezTo>
                    <a:pt x="20" y="15"/>
                    <a:pt x="26" y="14"/>
                    <a:pt x="36" y="12"/>
                  </a:cubicBezTo>
                  <a:cubicBezTo>
                    <a:pt x="36" y="10"/>
                    <a:pt x="40" y="9"/>
                    <a:pt x="47" y="9"/>
                  </a:cubicBezTo>
                  <a:cubicBezTo>
                    <a:pt x="67" y="9"/>
                    <a:pt x="110" y="16"/>
                    <a:pt x="112" y="16"/>
                  </a:cubicBezTo>
                  <a:cubicBezTo>
                    <a:pt x="113" y="16"/>
                    <a:pt x="91" y="13"/>
                    <a:pt x="24"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100" name="Google Shape;5619;p60">
              <a:extLst>
                <a:ext uri="{FF2B5EF4-FFF2-40B4-BE49-F238E27FC236}">
                  <a16:creationId xmlns:a16="http://schemas.microsoft.com/office/drawing/2014/main" id="{102C6E77-68C2-A105-90B0-676D7F0B9F84}"/>
                </a:ext>
              </a:extLst>
            </p:cNvPr>
            <p:cNvSpPr/>
            <p:nvPr/>
          </p:nvSpPr>
          <p:spPr>
            <a:xfrm>
              <a:off x="6421325" y="2332550"/>
              <a:ext cx="3600" cy="925"/>
            </a:xfrm>
            <a:custGeom>
              <a:avLst/>
              <a:gdLst/>
              <a:ahLst/>
              <a:cxnLst/>
              <a:rect l="l" t="t" r="r" b="b"/>
              <a:pathLst>
                <a:path w="144" h="37" extrusionOk="0">
                  <a:moveTo>
                    <a:pt x="48" y="13"/>
                  </a:moveTo>
                  <a:cubicBezTo>
                    <a:pt x="1" y="1"/>
                    <a:pt x="143" y="37"/>
                    <a:pt x="48" y="13"/>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101" name="Google Shape;5620;p60">
              <a:extLst>
                <a:ext uri="{FF2B5EF4-FFF2-40B4-BE49-F238E27FC236}">
                  <a16:creationId xmlns:a16="http://schemas.microsoft.com/office/drawing/2014/main" id="{1D958B13-C9CE-B039-2FF1-ED7C26795DDD}"/>
                </a:ext>
              </a:extLst>
            </p:cNvPr>
            <p:cNvSpPr/>
            <p:nvPr/>
          </p:nvSpPr>
          <p:spPr>
            <a:xfrm>
              <a:off x="6422825" y="2332125"/>
              <a:ext cx="175" cy="450"/>
            </a:xfrm>
            <a:custGeom>
              <a:avLst/>
              <a:gdLst/>
              <a:ahLst/>
              <a:cxnLst/>
              <a:rect l="l" t="t" r="r" b="b"/>
              <a:pathLst>
                <a:path w="7" h="18" extrusionOk="0">
                  <a:moveTo>
                    <a:pt x="1" y="0"/>
                  </a:moveTo>
                  <a:cubicBezTo>
                    <a:pt x="0" y="0"/>
                    <a:pt x="0" y="2"/>
                    <a:pt x="0" y="6"/>
                  </a:cubicBezTo>
                  <a:cubicBezTo>
                    <a:pt x="3" y="15"/>
                    <a:pt x="4" y="18"/>
                    <a:pt x="5" y="18"/>
                  </a:cubicBezTo>
                  <a:cubicBezTo>
                    <a:pt x="6" y="18"/>
                    <a:pt x="3" y="0"/>
                    <a:pt x="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102" name="Google Shape;5621;p60">
              <a:extLst>
                <a:ext uri="{FF2B5EF4-FFF2-40B4-BE49-F238E27FC236}">
                  <a16:creationId xmlns:a16="http://schemas.microsoft.com/office/drawing/2014/main" id="{517D15EF-C7C8-2075-06B6-E250F789716F}"/>
                </a:ext>
              </a:extLst>
            </p:cNvPr>
            <p:cNvSpPr/>
            <p:nvPr/>
          </p:nvSpPr>
          <p:spPr>
            <a:xfrm>
              <a:off x="6430250" y="2317675"/>
              <a:ext cx="25" cy="325"/>
            </a:xfrm>
            <a:custGeom>
              <a:avLst/>
              <a:gdLst/>
              <a:ahLst/>
              <a:cxnLst/>
              <a:rect l="l" t="t" r="r" b="b"/>
              <a:pathLst>
                <a:path w="1" h="13" extrusionOk="0">
                  <a:moveTo>
                    <a:pt x="1" y="12"/>
                  </a:moveTo>
                  <a:cubicBezTo>
                    <a:pt x="1" y="1"/>
                    <a:pt x="1" y="1"/>
                    <a:pt x="1" y="1"/>
                  </a:cubicBezTo>
                  <a:cubicBezTo>
                    <a:pt x="1" y="1"/>
                    <a:pt x="1" y="1"/>
                    <a:pt x="1" y="12"/>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103" name="Google Shape;5622;p60">
              <a:extLst>
                <a:ext uri="{FF2B5EF4-FFF2-40B4-BE49-F238E27FC236}">
                  <a16:creationId xmlns:a16="http://schemas.microsoft.com/office/drawing/2014/main" id="{60139144-4F89-6B92-80DF-C73710559227}"/>
                </a:ext>
              </a:extLst>
            </p:cNvPr>
            <p:cNvSpPr/>
            <p:nvPr/>
          </p:nvSpPr>
          <p:spPr>
            <a:xfrm>
              <a:off x="6429200" y="2317550"/>
              <a:ext cx="1075" cy="150"/>
            </a:xfrm>
            <a:custGeom>
              <a:avLst/>
              <a:gdLst/>
              <a:ahLst/>
              <a:cxnLst/>
              <a:rect l="l" t="t" r="r" b="b"/>
              <a:pathLst>
                <a:path w="43" h="6" extrusionOk="0">
                  <a:moveTo>
                    <a:pt x="3" y="0"/>
                  </a:moveTo>
                  <a:cubicBezTo>
                    <a:pt x="0" y="0"/>
                    <a:pt x="35" y="6"/>
                    <a:pt x="43" y="6"/>
                  </a:cubicBezTo>
                  <a:cubicBezTo>
                    <a:pt x="15" y="2"/>
                    <a:pt x="4" y="0"/>
                    <a:pt x="3"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104" name="Google Shape;5623;p60">
              <a:extLst>
                <a:ext uri="{FF2B5EF4-FFF2-40B4-BE49-F238E27FC236}">
                  <a16:creationId xmlns:a16="http://schemas.microsoft.com/office/drawing/2014/main" id="{39DA343D-78D2-CF16-FBAC-2B24F68A8D65}"/>
                </a:ext>
              </a:extLst>
            </p:cNvPr>
            <p:cNvSpPr/>
            <p:nvPr/>
          </p:nvSpPr>
          <p:spPr>
            <a:xfrm>
              <a:off x="6430250" y="2317975"/>
              <a:ext cx="325" cy="25"/>
            </a:xfrm>
            <a:custGeom>
              <a:avLst/>
              <a:gdLst/>
              <a:ahLst/>
              <a:cxnLst/>
              <a:rect l="l" t="t" r="r" b="b"/>
              <a:pathLst>
                <a:path w="13" h="1" extrusionOk="0">
                  <a:moveTo>
                    <a:pt x="1" y="0"/>
                  </a:moveTo>
                  <a:cubicBezTo>
                    <a:pt x="13" y="0"/>
                    <a:pt x="13" y="0"/>
                    <a:pt x="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105" name="Google Shape;5624;p60">
              <a:extLst>
                <a:ext uri="{FF2B5EF4-FFF2-40B4-BE49-F238E27FC236}">
                  <a16:creationId xmlns:a16="http://schemas.microsoft.com/office/drawing/2014/main" id="{A3F3EFA6-3584-1CD9-DE5E-13F8AA733689}"/>
                </a:ext>
              </a:extLst>
            </p:cNvPr>
            <p:cNvSpPr/>
            <p:nvPr/>
          </p:nvSpPr>
          <p:spPr>
            <a:xfrm>
              <a:off x="6429650" y="2306075"/>
              <a:ext cx="175" cy="350"/>
            </a:xfrm>
            <a:custGeom>
              <a:avLst/>
              <a:gdLst/>
              <a:ahLst/>
              <a:cxnLst/>
              <a:rect l="l" t="t" r="r" b="b"/>
              <a:pathLst>
                <a:path w="7" h="14" extrusionOk="0">
                  <a:moveTo>
                    <a:pt x="1" y="0"/>
                  </a:moveTo>
                  <a:cubicBezTo>
                    <a:pt x="1" y="7"/>
                    <a:pt x="5" y="14"/>
                    <a:pt x="6" y="14"/>
                  </a:cubicBezTo>
                  <a:cubicBezTo>
                    <a:pt x="7" y="14"/>
                    <a:pt x="6" y="10"/>
                    <a:pt x="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106" name="Google Shape;5625;p60">
              <a:extLst>
                <a:ext uri="{FF2B5EF4-FFF2-40B4-BE49-F238E27FC236}">
                  <a16:creationId xmlns:a16="http://schemas.microsoft.com/office/drawing/2014/main" id="{1CD7CD45-AD51-9A11-38DA-0DDE7DA67DFF}"/>
                </a:ext>
              </a:extLst>
            </p:cNvPr>
            <p:cNvSpPr/>
            <p:nvPr/>
          </p:nvSpPr>
          <p:spPr>
            <a:xfrm>
              <a:off x="6429375" y="2306075"/>
              <a:ext cx="300" cy="25"/>
            </a:xfrm>
            <a:custGeom>
              <a:avLst/>
              <a:gdLst/>
              <a:ahLst/>
              <a:cxnLst/>
              <a:rect l="l" t="t" r="r" b="b"/>
              <a:pathLst>
                <a:path w="12" h="1" extrusionOk="0">
                  <a:moveTo>
                    <a:pt x="12" y="0"/>
                  </a:moveTo>
                  <a:cubicBezTo>
                    <a:pt x="0" y="0"/>
                    <a:pt x="0" y="0"/>
                    <a:pt x="0" y="0"/>
                  </a:cubicBezTo>
                  <a:cubicBezTo>
                    <a:pt x="0" y="0"/>
                    <a:pt x="0" y="0"/>
                    <a:pt x="0" y="0"/>
                  </a:cubicBezTo>
                  <a:cubicBezTo>
                    <a:pt x="0" y="0"/>
                    <a:pt x="12" y="0"/>
                    <a:pt x="12"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107" name="Google Shape;5626;p60">
              <a:extLst>
                <a:ext uri="{FF2B5EF4-FFF2-40B4-BE49-F238E27FC236}">
                  <a16:creationId xmlns:a16="http://schemas.microsoft.com/office/drawing/2014/main" id="{7431ECC0-FB77-4485-1667-9FE2C6B4162F}"/>
                </a:ext>
              </a:extLst>
            </p:cNvPr>
            <p:cNvSpPr/>
            <p:nvPr/>
          </p:nvSpPr>
          <p:spPr>
            <a:xfrm>
              <a:off x="6429375" y="2305775"/>
              <a:ext cx="0" cy="325"/>
            </a:xfrm>
            <a:custGeom>
              <a:avLst/>
              <a:gdLst/>
              <a:ahLst/>
              <a:cxnLst/>
              <a:rect l="l" t="t" r="r" b="b"/>
              <a:pathLst>
                <a:path h="13" extrusionOk="0">
                  <a:moveTo>
                    <a:pt x="0" y="12"/>
                  </a:moveTo>
                  <a:cubicBezTo>
                    <a:pt x="0" y="0"/>
                    <a:pt x="0" y="0"/>
                    <a:pt x="0" y="12"/>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108" name="Google Shape;5627;p60">
              <a:extLst>
                <a:ext uri="{FF2B5EF4-FFF2-40B4-BE49-F238E27FC236}">
                  <a16:creationId xmlns:a16="http://schemas.microsoft.com/office/drawing/2014/main" id="{4CE8DE9B-6E01-818A-AC82-E2A40567C060}"/>
                </a:ext>
              </a:extLst>
            </p:cNvPr>
            <p:cNvSpPr/>
            <p:nvPr/>
          </p:nvSpPr>
          <p:spPr>
            <a:xfrm>
              <a:off x="6438000" y="2282025"/>
              <a:ext cx="325" cy="250"/>
            </a:xfrm>
            <a:custGeom>
              <a:avLst/>
              <a:gdLst/>
              <a:ahLst/>
              <a:cxnLst/>
              <a:rect l="l" t="t" r="r" b="b"/>
              <a:pathLst>
                <a:path w="13" h="10" extrusionOk="0">
                  <a:moveTo>
                    <a:pt x="2" y="1"/>
                  </a:moveTo>
                  <a:cubicBezTo>
                    <a:pt x="0" y="1"/>
                    <a:pt x="0" y="4"/>
                    <a:pt x="0" y="10"/>
                  </a:cubicBezTo>
                  <a:lnTo>
                    <a:pt x="12" y="10"/>
                  </a:lnTo>
                  <a:cubicBezTo>
                    <a:pt x="6" y="4"/>
                    <a:pt x="3" y="1"/>
                    <a:pt x="2"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109" name="Google Shape;5628;p60">
              <a:extLst>
                <a:ext uri="{FF2B5EF4-FFF2-40B4-BE49-F238E27FC236}">
                  <a16:creationId xmlns:a16="http://schemas.microsoft.com/office/drawing/2014/main" id="{EBD2DC2A-208F-EC28-3125-390F3F0EBEAD}"/>
                </a:ext>
              </a:extLst>
            </p:cNvPr>
            <p:cNvSpPr/>
            <p:nvPr/>
          </p:nvSpPr>
          <p:spPr>
            <a:xfrm>
              <a:off x="6422825" y="2310525"/>
              <a:ext cx="2700" cy="1525"/>
            </a:xfrm>
            <a:custGeom>
              <a:avLst/>
              <a:gdLst/>
              <a:ahLst/>
              <a:cxnLst/>
              <a:rect l="l" t="t" r="r" b="b"/>
              <a:pathLst>
                <a:path w="108" h="61" extrusionOk="0">
                  <a:moveTo>
                    <a:pt x="0" y="1"/>
                  </a:moveTo>
                  <a:lnTo>
                    <a:pt x="0" y="1"/>
                  </a:lnTo>
                  <a:cubicBezTo>
                    <a:pt x="36" y="25"/>
                    <a:pt x="48" y="48"/>
                    <a:pt x="107" y="60"/>
                  </a:cubicBezTo>
                  <a:cubicBezTo>
                    <a:pt x="72" y="37"/>
                    <a:pt x="36" y="13"/>
                    <a:pt x="0"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110" name="Google Shape;5629;p60">
              <a:extLst>
                <a:ext uri="{FF2B5EF4-FFF2-40B4-BE49-F238E27FC236}">
                  <a16:creationId xmlns:a16="http://schemas.microsoft.com/office/drawing/2014/main" id="{BAB821DE-AA3B-9535-B7E6-718A3046C33C}"/>
                </a:ext>
              </a:extLst>
            </p:cNvPr>
            <p:cNvSpPr/>
            <p:nvPr/>
          </p:nvSpPr>
          <p:spPr>
            <a:xfrm>
              <a:off x="6416575" y="2266325"/>
              <a:ext cx="34550" cy="65375"/>
            </a:xfrm>
            <a:custGeom>
              <a:avLst/>
              <a:gdLst/>
              <a:ahLst/>
              <a:cxnLst/>
              <a:rect l="l" t="t" r="r" b="b"/>
              <a:pathLst>
                <a:path w="1382" h="2615" extrusionOk="0">
                  <a:moveTo>
                    <a:pt x="893" y="412"/>
                  </a:moveTo>
                  <a:lnTo>
                    <a:pt x="893" y="412"/>
                  </a:lnTo>
                  <a:cubicBezTo>
                    <a:pt x="896" y="414"/>
                    <a:pt x="898" y="417"/>
                    <a:pt x="900" y="419"/>
                  </a:cubicBezTo>
                  <a:lnTo>
                    <a:pt x="900" y="419"/>
                  </a:lnTo>
                  <a:cubicBezTo>
                    <a:pt x="898" y="417"/>
                    <a:pt x="896" y="414"/>
                    <a:pt x="893" y="412"/>
                  </a:cubicBezTo>
                  <a:close/>
                  <a:moveTo>
                    <a:pt x="1083" y="756"/>
                  </a:moveTo>
                  <a:cubicBezTo>
                    <a:pt x="1083" y="756"/>
                    <a:pt x="1083" y="756"/>
                    <a:pt x="1083" y="756"/>
                  </a:cubicBezTo>
                  <a:lnTo>
                    <a:pt x="1083" y="756"/>
                  </a:lnTo>
                  <a:cubicBezTo>
                    <a:pt x="1083" y="756"/>
                    <a:pt x="1083" y="757"/>
                    <a:pt x="1084" y="757"/>
                  </a:cubicBezTo>
                  <a:cubicBezTo>
                    <a:pt x="1084" y="756"/>
                    <a:pt x="1083" y="756"/>
                    <a:pt x="1083" y="756"/>
                  </a:cubicBezTo>
                  <a:close/>
                  <a:moveTo>
                    <a:pt x="572" y="923"/>
                  </a:moveTo>
                  <a:cubicBezTo>
                    <a:pt x="572" y="923"/>
                    <a:pt x="572" y="935"/>
                    <a:pt x="583" y="935"/>
                  </a:cubicBezTo>
                  <a:lnTo>
                    <a:pt x="572" y="923"/>
                  </a:lnTo>
                  <a:close/>
                  <a:moveTo>
                    <a:pt x="500" y="1245"/>
                  </a:moveTo>
                  <a:cubicBezTo>
                    <a:pt x="536" y="1269"/>
                    <a:pt x="512" y="1269"/>
                    <a:pt x="500" y="1269"/>
                  </a:cubicBezTo>
                  <a:cubicBezTo>
                    <a:pt x="488" y="1257"/>
                    <a:pt x="476" y="1245"/>
                    <a:pt x="500" y="1245"/>
                  </a:cubicBezTo>
                  <a:close/>
                  <a:moveTo>
                    <a:pt x="452" y="1578"/>
                  </a:moveTo>
                  <a:cubicBezTo>
                    <a:pt x="452" y="1578"/>
                    <a:pt x="452" y="1590"/>
                    <a:pt x="441" y="1590"/>
                  </a:cubicBezTo>
                  <a:cubicBezTo>
                    <a:pt x="429" y="1578"/>
                    <a:pt x="441" y="1578"/>
                    <a:pt x="452" y="1578"/>
                  </a:cubicBezTo>
                  <a:close/>
                  <a:moveTo>
                    <a:pt x="499" y="1928"/>
                  </a:moveTo>
                  <a:cubicBezTo>
                    <a:pt x="503" y="1931"/>
                    <a:pt x="507" y="1933"/>
                    <a:pt x="512" y="1936"/>
                  </a:cubicBezTo>
                  <a:cubicBezTo>
                    <a:pt x="512" y="1932"/>
                    <a:pt x="507" y="1930"/>
                    <a:pt x="499" y="1928"/>
                  </a:cubicBezTo>
                  <a:close/>
                  <a:moveTo>
                    <a:pt x="119" y="2066"/>
                  </a:moveTo>
                  <a:cubicBezTo>
                    <a:pt x="124" y="2069"/>
                    <a:pt x="129" y="2071"/>
                    <a:pt x="133" y="2071"/>
                  </a:cubicBezTo>
                  <a:lnTo>
                    <a:pt x="133" y="2071"/>
                  </a:lnTo>
                  <a:cubicBezTo>
                    <a:pt x="128" y="2070"/>
                    <a:pt x="124" y="2068"/>
                    <a:pt x="119" y="2066"/>
                  </a:cubicBezTo>
                  <a:close/>
                  <a:moveTo>
                    <a:pt x="1195" y="0"/>
                  </a:moveTo>
                  <a:cubicBezTo>
                    <a:pt x="1135" y="0"/>
                    <a:pt x="1118" y="48"/>
                    <a:pt x="1024" y="126"/>
                  </a:cubicBezTo>
                  <a:cubicBezTo>
                    <a:pt x="1072" y="138"/>
                    <a:pt x="1072" y="138"/>
                    <a:pt x="1036" y="138"/>
                  </a:cubicBezTo>
                  <a:cubicBezTo>
                    <a:pt x="1060" y="138"/>
                    <a:pt x="1072" y="150"/>
                    <a:pt x="1095" y="150"/>
                  </a:cubicBezTo>
                  <a:cubicBezTo>
                    <a:pt x="1060" y="161"/>
                    <a:pt x="1024" y="173"/>
                    <a:pt x="988" y="185"/>
                  </a:cubicBezTo>
                  <a:cubicBezTo>
                    <a:pt x="1000" y="185"/>
                    <a:pt x="1012" y="197"/>
                    <a:pt x="1024" y="209"/>
                  </a:cubicBezTo>
                  <a:cubicBezTo>
                    <a:pt x="1014" y="204"/>
                    <a:pt x="1008" y="201"/>
                    <a:pt x="1007" y="201"/>
                  </a:cubicBezTo>
                  <a:lnTo>
                    <a:pt x="1007" y="201"/>
                  </a:lnTo>
                  <a:cubicBezTo>
                    <a:pt x="1004" y="201"/>
                    <a:pt x="1010" y="207"/>
                    <a:pt x="1024" y="221"/>
                  </a:cubicBezTo>
                  <a:cubicBezTo>
                    <a:pt x="988" y="221"/>
                    <a:pt x="976" y="221"/>
                    <a:pt x="976" y="197"/>
                  </a:cubicBezTo>
                  <a:cubicBezTo>
                    <a:pt x="964" y="209"/>
                    <a:pt x="953" y="221"/>
                    <a:pt x="953" y="233"/>
                  </a:cubicBezTo>
                  <a:lnTo>
                    <a:pt x="953" y="233"/>
                  </a:lnTo>
                  <a:cubicBezTo>
                    <a:pt x="953" y="233"/>
                    <a:pt x="953" y="233"/>
                    <a:pt x="953" y="233"/>
                  </a:cubicBezTo>
                  <a:lnTo>
                    <a:pt x="953" y="233"/>
                  </a:lnTo>
                  <a:cubicBezTo>
                    <a:pt x="953" y="233"/>
                    <a:pt x="969" y="431"/>
                    <a:pt x="923" y="431"/>
                  </a:cubicBezTo>
                  <a:cubicBezTo>
                    <a:pt x="916" y="431"/>
                    <a:pt x="909" y="427"/>
                    <a:pt x="900" y="419"/>
                  </a:cubicBezTo>
                  <a:lnTo>
                    <a:pt x="900" y="419"/>
                  </a:lnTo>
                  <a:cubicBezTo>
                    <a:pt x="920" y="440"/>
                    <a:pt x="933" y="460"/>
                    <a:pt x="964" y="471"/>
                  </a:cubicBezTo>
                  <a:lnTo>
                    <a:pt x="941" y="471"/>
                  </a:lnTo>
                  <a:cubicBezTo>
                    <a:pt x="934" y="468"/>
                    <a:pt x="928" y="466"/>
                    <a:pt x="923" y="466"/>
                  </a:cubicBezTo>
                  <a:cubicBezTo>
                    <a:pt x="892" y="466"/>
                    <a:pt x="888" y="519"/>
                    <a:pt x="857" y="519"/>
                  </a:cubicBezTo>
                  <a:cubicBezTo>
                    <a:pt x="893" y="531"/>
                    <a:pt x="976" y="554"/>
                    <a:pt x="941" y="566"/>
                  </a:cubicBezTo>
                  <a:cubicBezTo>
                    <a:pt x="946" y="561"/>
                    <a:pt x="943" y="559"/>
                    <a:pt x="937" y="559"/>
                  </a:cubicBezTo>
                  <a:cubicBezTo>
                    <a:pt x="918" y="559"/>
                    <a:pt x="868" y="573"/>
                    <a:pt x="849" y="573"/>
                  </a:cubicBezTo>
                  <a:cubicBezTo>
                    <a:pt x="843" y="573"/>
                    <a:pt x="840" y="571"/>
                    <a:pt x="845" y="566"/>
                  </a:cubicBezTo>
                  <a:lnTo>
                    <a:pt x="845" y="566"/>
                  </a:lnTo>
                  <a:cubicBezTo>
                    <a:pt x="833" y="578"/>
                    <a:pt x="833" y="578"/>
                    <a:pt x="822" y="590"/>
                  </a:cubicBezTo>
                  <a:cubicBezTo>
                    <a:pt x="833" y="602"/>
                    <a:pt x="917" y="662"/>
                    <a:pt x="893" y="662"/>
                  </a:cubicBezTo>
                  <a:cubicBezTo>
                    <a:pt x="845" y="638"/>
                    <a:pt x="857" y="626"/>
                    <a:pt x="810" y="590"/>
                  </a:cubicBezTo>
                  <a:lnTo>
                    <a:pt x="810" y="590"/>
                  </a:lnTo>
                  <a:cubicBezTo>
                    <a:pt x="817" y="604"/>
                    <a:pt x="815" y="610"/>
                    <a:pt x="808" y="610"/>
                  </a:cubicBezTo>
                  <a:cubicBezTo>
                    <a:pt x="804" y="610"/>
                    <a:pt x="796" y="607"/>
                    <a:pt x="786" y="602"/>
                  </a:cubicBezTo>
                  <a:lnTo>
                    <a:pt x="786" y="602"/>
                  </a:lnTo>
                  <a:cubicBezTo>
                    <a:pt x="857" y="650"/>
                    <a:pt x="762" y="614"/>
                    <a:pt x="810" y="662"/>
                  </a:cubicBezTo>
                  <a:cubicBezTo>
                    <a:pt x="798" y="650"/>
                    <a:pt x="789" y="644"/>
                    <a:pt x="786" y="644"/>
                  </a:cubicBezTo>
                  <a:lnTo>
                    <a:pt x="786" y="644"/>
                  </a:lnTo>
                  <a:cubicBezTo>
                    <a:pt x="783" y="644"/>
                    <a:pt x="786" y="650"/>
                    <a:pt x="798" y="662"/>
                  </a:cubicBezTo>
                  <a:cubicBezTo>
                    <a:pt x="786" y="662"/>
                    <a:pt x="774" y="650"/>
                    <a:pt x="762" y="638"/>
                  </a:cubicBezTo>
                  <a:cubicBezTo>
                    <a:pt x="762" y="650"/>
                    <a:pt x="750" y="662"/>
                    <a:pt x="726" y="673"/>
                  </a:cubicBezTo>
                  <a:cubicBezTo>
                    <a:pt x="736" y="669"/>
                    <a:pt x="746" y="666"/>
                    <a:pt x="756" y="666"/>
                  </a:cubicBezTo>
                  <a:cubicBezTo>
                    <a:pt x="770" y="666"/>
                    <a:pt x="784" y="671"/>
                    <a:pt x="798" y="685"/>
                  </a:cubicBezTo>
                  <a:cubicBezTo>
                    <a:pt x="805" y="696"/>
                    <a:pt x="800" y="700"/>
                    <a:pt x="789" y="700"/>
                  </a:cubicBezTo>
                  <a:cubicBezTo>
                    <a:pt x="775" y="700"/>
                    <a:pt x="753" y="695"/>
                    <a:pt x="734" y="695"/>
                  </a:cubicBezTo>
                  <a:cubicBezTo>
                    <a:pt x="719" y="695"/>
                    <a:pt x="706" y="698"/>
                    <a:pt x="703" y="709"/>
                  </a:cubicBezTo>
                  <a:cubicBezTo>
                    <a:pt x="703" y="721"/>
                    <a:pt x="762" y="769"/>
                    <a:pt x="762" y="781"/>
                  </a:cubicBezTo>
                  <a:cubicBezTo>
                    <a:pt x="749" y="779"/>
                    <a:pt x="740" y="778"/>
                    <a:pt x="734" y="778"/>
                  </a:cubicBezTo>
                  <a:cubicBezTo>
                    <a:pt x="700" y="778"/>
                    <a:pt x="793" y="806"/>
                    <a:pt x="762" y="816"/>
                  </a:cubicBezTo>
                  <a:cubicBezTo>
                    <a:pt x="750" y="816"/>
                    <a:pt x="703" y="793"/>
                    <a:pt x="691" y="781"/>
                  </a:cubicBezTo>
                  <a:lnTo>
                    <a:pt x="691" y="781"/>
                  </a:lnTo>
                  <a:cubicBezTo>
                    <a:pt x="679" y="816"/>
                    <a:pt x="691" y="852"/>
                    <a:pt x="738" y="864"/>
                  </a:cubicBezTo>
                  <a:cubicBezTo>
                    <a:pt x="717" y="864"/>
                    <a:pt x="668" y="826"/>
                    <a:pt x="657" y="826"/>
                  </a:cubicBezTo>
                  <a:cubicBezTo>
                    <a:pt x="656" y="826"/>
                    <a:pt x="655" y="827"/>
                    <a:pt x="655" y="828"/>
                  </a:cubicBezTo>
                  <a:cubicBezTo>
                    <a:pt x="655" y="852"/>
                    <a:pt x="691" y="864"/>
                    <a:pt x="703" y="888"/>
                  </a:cubicBezTo>
                  <a:cubicBezTo>
                    <a:pt x="692" y="888"/>
                    <a:pt x="681" y="892"/>
                    <a:pt x="670" y="892"/>
                  </a:cubicBezTo>
                  <a:cubicBezTo>
                    <a:pt x="655" y="892"/>
                    <a:pt x="639" y="885"/>
                    <a:pt x="619" y="852"/>
                  </a:cubicBezTo>
                  <a:cubicBezTo>
                    <a:pt x="607" y="888"/>
                    <a:pt x="595" y="912"/>
                    <a:pt x="583" y="935"/>
                  </a:cubicBezTo>
                  <a:cubicBezTo>
                    <a:pt x="572" y="959"/>
                    <a:pt x="560" y="971"/>
                    <a:pt x="536" y="995"/>
                  </a:cubicBezTo>
                  <a:cubicBezTo>
                    <a:pt x="560" y="1007"/>
                    <a:pt x="583" y="1019"/>
                    <a:pt x="607" y="1043"/>
                  </a:cubicBezTo>
                  <a:cubicBezTo>
                    <a:pt x="600" y="1046"/>
                    <a:pt x="594" y="1047"/>
                    <a:pt x="589" y="1047"/>
                  </a:cubicBezTo>
                  <a:cubicBezTo>
                    <a:pt x="575" y="1047"/>
                    <a:pt x="565" y="1039"/>
                    <a:pt x="548" y="1031"/>
                  </a:cubicBezTo>
                  <a:lnTo>
                    <a:pt x="548" y="1031"/>
                  </a:lnTo>
                  <a:cubicBezTo>
                    <a:pt x="583" y="1054"/>
                    <a:pt x="595" y="1066"/>
                    <a:pt x="560" y="1090"/>
                  </a:cubicBezTo>
                  <a:cubicBezTo>
                    <a:pt x="560" y="1078"/>
                    <a:pt x="512" y="1031"/>
                    <a:pt x="476" y="1031"/>
                  </a:cubicBezTo>
                  <a:cubicBezTo>
                    <a:pt x="548" y="1066"/>
                    <a:pt x="476" y="1090"/>
                    <a:pt x="548" y="1126"/>
                  </a:cubicBezTo>
                  <a:cubicBezTo>
                    <a:pt x="536" y="1126"/>
                    <a:pt x="524" y="1126"/>
                    <a:pt x="524" y="1114"/>
                  </a:cubicBezTo>
                  <a:cubicBezTo>
                    <a:pt x="488" y="1114"/>
                    <a:pt x="583" y="1162"/>
                    <a:pt x="560" y="1174"/>
                  </a:cubicBezTo>
                  <a:cubicBezTo>
                    <a:pt x="524" y="1185"/>
                    <a:pt x="512" y="1185"/>
                    <a:pt x="560" y="1245"/>
                  </a:cubicBezTo>
                  <a:cubicBezTo>
                    <a:pt x="550" y="1240"/>
                    <a:pt x="544" y="1237"/>
                    <a:pt x="542" y="1237"/>
                  </a:cubicBezTo>
                  <a:lnTo>
                    <a:pt x="542" y="1237"/>
                  </a:lnTo>
                  <a:cubicBezTo>
                    <a:pt x="540" y="1237"/>
                    <a:pt x="546" y="1243"/>
                    <a:pt x="560" y="1257"/>
                  </a:cubicBezTo>
                  <a:cubicBezTo>
                    <a:pt x="452" y="1233"/>
                    <a:pt x="512" y="1233"/>
                    <a:pt x="393" y="1233"/>
                  </a:cubicBezTo>
                  <a:cubicBezTo>
                    <a:pt x="452" y="1245"/>
                    <a:pt x="464" y="1257"/>
                    <a:pt x="500" y="1293"/>
                  </a:cubicBezTo>
                  <a:cubicBezTo>
                    <a:pt x="484" y="1282"/>
                    <a:pt x="462" y="1273"/>
                    <a:pt x="451" y="1273"/>
                  </a:cubicBezTo>
                  <a:cubicBezTo>
                    <a:pt x="437" y="1273"/>
                    <a:pt x="438" y="1284"/>
                    <a:pt x="476" y="1316"/>
                  </a:cubicBezTo>
                  <a:cubicBezTo>
                    <a:pt x="464" y="1316"/>
                    <a:pt x="417" y="1376"/>
                    <a:pt x="417" y="1376"/>
                  </a:cubicBezTo>
                  <a:cubicBezTo>
                    <a:pt x="439" y="1399"/>
                    <a:pt x="452" y="1407"/>
                    <a:pt x="450" y="1407"/>
                  </a:cubicBezTo>
                  <a:cubicBezTo>
                    <a:pt x="448" y="1407"/>
                    <a:pt x="442" y="1404"/>
                    <a:pt x="429" y="1400"/>
                  </a:cubicBezTo>
                  <a:lnTo>
                    <a:pt x="429" y="1400"/>
                  </a:lnTo>
                  <a:cubicBezTo>
                    <a:pt x="465" y="1412"/>
                    <a:pt x="488" y="1424"/>
                    <a:pt x="476" y="1447"/>
                  </a:cubicBezTo>
                  <a:cubicBezTo>
                    <a:pt x="433" y="1455"/>
                    <a:pt x="447" y="1466"/>
                    <a:pt x="445" y="1466"/>
                  </a:cubicBezTo>
                  <a:cubicBezTo>
                    <a:pt x="445" y="1466"/>
                    <a:pt x="438" y="1461"/>
                    <a:pt x="405" y="1447"/>
                  </a:cubicBezTo>
                  <a:lnTo>
                    <a:pt x="405" y="1447"/>
                  </a:lnTo>
                  <a:cubicBezTo>
                    <a:pt x="441" y="1519"/>
                    <a:pt x="452" y="1495"/>
                    <a:pt x="429" y="1519"/>
                  </a:cubicBezTo>
                  <a:cubicBezTo>
                    <a:pt x="476" y="1531"/>
                    <a:pt x="536" y="1602"/>
                    <a:pt x="572" y="1626"/>
                  </a:cubicBezTo>
                  <a:cubicBezTo>
                    <a:pt x="560" y="1626"/>
                    <a:pt x="488" y="1590"/>
                    <a:pt x="476" y="1578"/>
                  </a:cubicBezTo>
                  <a:lnTo>
                    <a:pt x="476" y="1578"/>
                  </a:lnTo>
                  <a:cubicBezTo>
                    <a:pt x="491" y="1581"/>
                    <a:pt x="502" y="1583"/>
                    <a:pt x="507" y="1583"/>
                  </a:cubicBezTo>
                  <a:cubicBezTo>
                    <a:pt x="525" y="1583"/>
                    <a:pt x="500" y="1569"/>
                    <a:pt x="429" y="1543"/>
                  </a:cubicBezTo>
                  <a:lnTo>
                    <a:pt x="429" y="1543"/>
                  </a:lnTo>
                  <a:cubicBezTo>
                    <a:pt x="437" y="1547"/>
                    <a:pt x="439" y="1548"/>
                    <a:pt x="438" y="1548"/>
                  </a:cubicBezTo>
                  <a:cubicBezTo>
                    <a:pt x="435" y="1548"/>
                    <a:pt x="417" y="1543"/>
                    <a:pt x="393" y="1543"/>
                  </a:cubicBezTo>
                  <a:cubicBezTo>
                    <a:pt x="397" y="1551"/>
                    <a:pt x="400" y="1554"/>
                    <a:pt x="400" y="1554"/>
                  </a:cubicBezTo>
                  <a:cubicBezTo>
                    <a:pt x="400" y="1554"/>
                    <a:pt x="397" y="1551"/>
                    <a:pt x="388" y="1551"/>
                  </a:cubicBezTo>
                  <a:cubicBezTo>
                    <a:pt x="383" y="1551"/>
                    <a:pt x="377" y="1552"/>
                    <a:pt x="369" y="1555"/>
                  </a:cubicBezTo>
                  <a:cubicBezTo>
                    <a:pt x="405" y="1590"/>
                    <a:pt x="441" y="1638"/>
                    <a:pt x="476" y="1685"/>
                  </a:cubicBezTo>
                  <a:cubicBezTo>
                    <a:pt x="345" y="1590"/>
                    <a:pt x="429" y="1650"/>
                    <a:pt x="345" y="1590"/>
                  </a:cubicBezTo>
                  <a:lnTo>
                    <a:pt x="345" y="1590"/>
                  </a:lnTo>
                  <a:cubicBezTo>
                    <a:pt x="357" y="1602"/>
                    <a:pt x="369" y="1614"/>
                    <a:pt x="381" y="1638"/>
                  </a:cubicBezTo>
                  <a:cubicBezTo>
                    <a:pt x="369" y="1626"/>
                    <a:pt x="345" y="1626"/>
                    <a:pt x="333" y="1626"/>
                  </a:cubicBezTo>
                  <a:cubicBezTo>
                    <a:pt x="369" y="1638"/>
                    <a:pt x="381" y="1662"/>
                    <a:pt x="381" y="1685"/>
                  </a:cubicBezTo>
                  <a:cubicBezTo>
                    <a:pt x="369" y="1685"/>
                    <a:pt x="286" y="1757"/>
                    <a:pt x="357" y="1805"/>
                  </a:cubicBezTo>
                  <a:cubicBezTo>
                    <a:pt x="333" y="1793"/>
                    <a:pt x="310" y="1781"/>
                    <a:pt x="286" y="1769"/>
                  </a:cubicBezTo>
                  <a:lnTo>
                    <a:pt x="286" y="1769"/>
                  </a:lnTo>
                  <a:cubicBezTo>
                    <a:pt x="345" y="1805"/>
                    <a:pt x="393" y="1852"/>
                    <a:pt x="452" y="1888"/>
                  </a:cubicBezTo>
                  <a:cubicBezTo>
                    <a:pt x="393" y="1864"/>
                    <a:pt x="333" y="1828"/>
                    <a:pt x="274" y="1793"/>
                  </a:cubicBezTo>
                  <a:lnTo>
                    <a:pt x="274" y="1793"/>
                  </a:lnTo>
                  <a:cubicBezTo>
                    <a:pt x="214" y="1805"/>
                    <a:pt x="333" y="1840"/>
                    <a:pt x="333" y="1852"/>
                  </a:cubicBezTo>
                  <a:cubicBezTo>
                    <a:pt x="310" y="1840"/>
                    <a:pt x="286" y="1840"/>
                    <a:pt x="250" y="1840"/>
                  </a:cubicBezTo>
                  <a:cubicBezTo>
                    <a:pt x="250" y="1840"/>
                    <a:pt x="250" y="1840"/>
                    <a:pt x="250" y="1840"/>
                  </a:cubicBezTo>
                  <a:lnTo>
                    <a:pt x="250" y="1840"/>
                  </a:lnTo>
                  <a:cubicBezTo>
                    <a:pt x="286" y="1852"/>
                    <a:pt x="310" y="1864"/>
                    <a:pt x="333" y="1888"/>
                  </a:cubicBezTo>
                  <a:cubicBezTo>
                    <a:pt x="298" y="1876"/>
                    <a:pt x="274" y="1864"/>
                    <a:pt x="250" y="1840"/>
                  </a:cubicBezTo>
                  <a:lnTo>
                    <a:pt x="250" y="1840"/>
                  </a:lnTo>
                  <a:cubicBezTo>
                    <a:pt x="274" y="1864"/>
                    <a:pt x="286" y="1888"/>
                    <a:pt x="310" y="1900"/>
                  </a:cubicBezTo>
                  <a:cubicBezTo>
                    <a:pt x="286" y="1888"/>
                    <a:pt x="262" y="1876"/>
                    <a:pt x="226" y="1864"/>
                  </a:cubicBezTo>
                  <a:lnTo>
                    <a:pt x="226" y="1864"/>
                  </a:lnTo>
                  <a:cubicBezTo>
                    <a:pt x="214" y="1864"/>
                    <a:pt x="322" y="1983"/>
                    <a:pt x="322" y="1983"/>
                  </a:cubicBezTo>
                  <a:cubicBezTo>
                    <a:pt x="286" y="1959"/>
                    <a:pt x="250" y="1947"/>
                    <a:pt x="214" y="1947"/>
                  </a:cubicBezTo>
                  <a:cubicBezTo>
                    <a:pt x="286" y="1983"/>
                    <a:pt x="345" y="2031"/>
                    <a:pt x="405" y="2090"/>
                  </a:cubicBezTo>
                  <a:cubicBezTo>
                    <a:pt x="396" y="2081"/>
                    <a:pt x="388" y="2077"/>
                    <a:pt x="385" y="2077"/>
                  </a:cubicBezTo>
                  <a:lnTo>
                    <a:pt x="385" y="2077"/>
                  </a:lnTo>
                  <a:cubicBezTo>
                    <a:pt x="379" y="2077"/>
                    <a:pt x="383" y="2087"/>
                    <a:pt x="405" y="2102"/>
                  </a:cubicBezTo>
                  <a:cubicBezTo>
                    <a:pt x="294" y="2035"/>
                    <a:pt x="224" y="1958"/>
                    <a:pt x="137" y="1958"/>
                  </a:cubicBezTo>
                  <a:cubicBezTo>
                    <a:pt x="131" y="1958"/>
                    <a:pt x="125" y="1959"/>
                    <a:pt x="119" y="1959"/>
                  </a:cubicBezTo>
                  <a:cubicBezTo>
                    <a:pt x="143" y="1971"/>
                    <a:pt x="167" y="1995"/>
                    <a:pt x="191" y="2019"/>
                  </a:cubicBezTo>
                  <a:cubicBezTo>
                    <a:pt x="179" y="1995"/>
                    <a:pt x="167" y="1983"/>
                    <a:pt x="155" y="1959"/>
                  </a:cubicBezTo>
                  <a:lnTo>
                    <a:pt x="155" y="1959"/>
                  </a:lnTo>
                  <a:cubicBezTo>
                    <a:pt x="202" y="1971"/>
                    <a:pt x="238" y="2007"/>
                    <a:pt x="250" y="2055"/>
                  </a:cubicBezTo>
                  <a:cubicBezTo>
                    <a:pt x="226" y="2043"/>
                    <a:pt x="191" y="2031"/>
                    <a:pt x="167" y="2007"/>
                  </a:cubicBezTo>
                  <a:lnTo>
                    <a:pt x="167" y="2007"/>
                  </a:lnTo>
                  <a:cubicBezTo>
                    <a:pt x="174" y="2028"/>
                    <a:pt x="177" y="2040"/>
                    <a:pt x="173" y="2040"/>
                  </a:cubicBezTo>
                  <a:cubicBezTo>
                    <a:pt x="171" y="2040"/>
                    <a:pt x="165" y="2034"/>
                    <a:pt x="155" y="2019"/>
                  </a:cubicBezTo>
                  <a:lnTo>
                    <a:pt x="155" y="2019"/>
                  </a:lnTo>
                  <a:cubicBezTo>
                    <a:pt x="155" y="2019"/>
                    <a:pt x="164" y="2071"/>
                    <a:pt x="136" y="2071"/>
                  </a:cubicBezTo>
                  <a:cubicBezTo>
                    <a:pt x="135" y="2071"/>
                    <a:pt x="134" y="2071"/>
                    <a:pt x="133" y="2071"/>
                  </a:cubicBezTo>
                  <a:lnTo>
                    <a:pt x="133" y="2071"/>
                  </a:lnTo>
                  <a:cubicBezTo>
                    <a:pt x="202" y="2095"/>
                    <a:pt x="290" y="2129"/>
                    <a:pt x="357" y="2174"/>
                  </a:cubicBezTo>
                  <a:cubicBezTo>
                    <a:pt x="250" y="2174"/>
                    <a:pt x="262" y="2138"/>
                    <a:pt x="143" y="2102"/>
                  </a:cubicBezTo>
                  <a:lnTo>
                    <a:pt x="143" y="2102"/>
                  </a:lnTo>
                  <a:cubicBezTo>
                    <a:pt x="178" y="2120"/>
                    <a:pt x="181" y="2131"/>
                    <a:pt x="166" y="2131"/>
                  </a:cubicBezTo>
                  <a:cubicBezTo>
                    <a:pt x="160" y="2131"/>
                    <a:pt x="152" y="2129"/>
                    <a:pt x="143" y="2126"/>
                  </a:cubicBezTo>
                  <a:lnTo>
                    <a:pt x="143" y="2126"/>
                  </a:lnTo>
                  <a:cubicBezTo>
                    <a:pt x="155" y="2138"/>
                    <a:pt x="238" y="2197"/>
                    <a:pt x="250" y="2245"/>
                  </a:cubicBezTo>
                  <a:cubicBezTo>
                    <a:pt x="236" y="2237"/>
                    <a:pt x="223" y="2234"/>
                    <a:pt x="210" y="2234"/>
                  </a:cubicBezTo>
                  <a:cubicBezTo>
                    <a:pt x="173" y="2234"/>
                    <a:pt x="141" y="2259"/>
                    <a:pt x="109" y="2259"/>
                  </a:cubicBezTo>
                  <a:cubicBezTo>
                    <a:pt x="104" y="2259"/>
                    <a:pt x="100" y="2258"/>
                    <a:pt x="95" y="2257"/>
                  </a:cubicBezTo>
                  <a:lnTo>
                    <a:pt x="95" y="2257"/>
                  </a:lnTo>
                  <a:cubicBezTo>
                    <a:pt x="143" y="2281"/>
                    <a:pt x="226" y="2293"/>
                    <a:pt x="262" y="2376"/>
                  </a:cubicBezTo>
                  <a:cubicBezTo>
                    <a:pt x="256" y="2382"/>
                    <a:pt x="250" y="2385"/>
                    <a:pt x="244" y="2385"/>
                  </a:cubicBezTo>
                  <a:cubicBezTo>
                    <a:pt x="238" y="2385"/>
                    <a:pt x="232" y="2382"/>
                    <a:pt x="226" y="2376"/>
                  </a:cubicBezTo>
                  <a:lnTo>
                    <a:pt x="226" y="2376"/>
                  </a:lnTo>
                  <a:cubicBezTo>
                    <a:pt x="238" y="2400"/>
                    <a:pt x="250" y="2424"/>
                    <a:pt x="250" y="2459"/>
                  </a:cubicBezTo>
                  <a:cubicBezTo>
                    <a:pt x="0" y="2424"/>
                    <a:pt x="179" y="2424"/>
                    <a:pt x="191" y="2400"/>
                  </a:cubicBezTo>
                  <a:lnTo>
                    <a:pt x="191" y="2400"/>
                  </a:lnTo>
                  <a:cubicBezTo>
                    <a:pt x="184" y="2403"/>
                    <a:pt x="179" y="2405"/>
                    <a:pt x="176" y="2405"/>
                  </a:cubicBezTo>
                  <a:cubicBezTo>
                    <a:pt x="167" y="2405"/>
                    <a:pt x="167" y="2393"/>
                    <a:pt x="167" y="2376"/>
                  </a:cubicBezTo>
                  <a:cubicBezTo>
                    <a:pt x="143" y="2388"/>
                    <a:pt x="119" y="2412"/>
                    <a:pt x="95" y="2436"/>
                  </a:cubicBezTo>
                  <a:cubicBezTo>
                    <a:pt x="95" y="2436"/>
                    <a:pt x="250" y="2519"/>
                    <a:pt x="202" y="2543"/>
                  </a:cubicBezTo>
                  <a:cubicBezTo>
                    <a:pt x="202" y="2531"/>
                    <a:pt x="188" y="2528"/>
                    <a:pt x="174" y="2528"/>
                  </a:cubicBezTo>
                  <a:cubicBezTo>
                    <a:pt x="161" y="2528"/>
                    <a:pt x="149" y="2531"/>
                    <a:pt x="155" y="2531"/>
                  </a:cubicBezTo>
                  <a:cubicBezTo>
                    <a:pt x="156" y="2530"/>
                    <a:pt x="158" y="2530"/>
                    <a:pt x="160" y="2530"/>
                  </a:cubicBezTo>
                  <a:cubicBezTo>
                    <a:pt x="185" y="2530"/>
                    <a:pt x="229" y="2603"/>
                    <a:pt x="274" y="2614"/>
                  </a:cubicBezTo>
                  <a:cubicBezTo>
                    <a:pt x="262" y="2602"/>
                    <a:pt x="238" y="2578"/>
                    <a:pt x="226" y="2567"/>
                  </a:cubicBezTo>
                  <a:cubicBezTo>
                    <a:pt x="242" y="2567"/>
                    <a:pt x="258" y="2572"/>
                    <a:pt x="277" y="2572"/>
                  </a:cubicBezTo>
                  <a:cubicBezTo>
                    <a:pt x="287" y="2572"/>
                    <a:pt x="298" y="2571"/>
                    <a:pt x="310" y="2567"/>
                  </a:cubicBezTo>
                  <a:cubicBezTo>
                    <a:pt x="274" y="2555"/>
                    <a:pt x="250" y="2507"/>
                    <a:pt x="226" y="2495"/>
                  </a:cubicBezTo>
                  <a:lnTo>
                    <a:pt x="226" y="2495"/>
                  </a:lnTo>
                  <a:cubicBezTo>
                    <a:pt x="241" y="2500"/>
                    <a:pt x="250" y="2503"/>
                    <a:pt x="253" y="2503"/>
                  </a:cubicBezTo>
                  <a:cubicBezTo>
                    <a:pt x="258" y="2503"/>
                    <a:pt x="252" y="2497"/>
                    <a:pt x="238" y="2483"/>
                  </a:cubicBezTo>
                  <a:lnTo>
                    <a:pt x="238" y="2483"/>
                  </a:lnTo>
                  <a:cubicBezTo>
                    <a:pt x="247" y="2487"/>
                    <a:pt x="255" y="2489"/>
                    <a:pt x="264" y="2489"/>
                  </a:cubicBezTo>
                  <a:cubicBezTo>
                    <a:pt x="365" y="2489"/>
                    <a:pt x="471" y="2250"/>
                    <a:pt x="405" y="2174"/>
                  </a:cubicBezTo>
                  <a:lnTo>
                    <a:pt x="405" y="2174"/>
                  </a:lnTo>
                  <a:cubicBezTo>
                    <a:pt x="405" y="2174"/>
                    <a:pt x="406" y="2174"/>
                    <a:pt x="407" y="2174"/>
                  </a:cubicBezTo>
                  <a:cubicBezTo>
                    <a:pt x="422" y="2174"/>
                    <a:pt x="477" y="2055"/>
                    <a:pt x="500" y="2055"/>
                  </a:cubicBezTo>
                  <a:cubicBezTo>
                    <a:pt x="441" y="2055"/>
                    <a:pt x="512" y="2043"/>
                    <a:pt x="512" y="2043"/>
                  </a:cubicBezTo>
                  <a:cubicBezTo>
                    <a:pt x="512" y="2031"/>
                    <a:pt x="476" y="2019"/>
                    <a:pt x="464" y="2007"/>
                  </a:cubicBezTo>
                  <a:lnTo>
                    <a:pt x="512" y="2007"/>
                  </a:lnTo>
                  <a:cubicBezTo>
                    <a:pt x="500" y="1971"/>
                    <a:pt x="476" y="1947"/>
                    <a:pt x="452" y="1936"/>
                  </a:cubicBezTo>
                  <a:cubicBezTo>
                    <a:pt x="447" y="1930"/>
                    <a:pt x="461" y="1927"/>
                    <a:pt x="478" y="1927"/>
                  </a:cubicBezTo>
                  <a:cubicBezTo>
                    <a:pt x="485" y="1927"/>
                    <a:pt x="493" y="1927"/>
                    <a:pt x="499" y="1928"/>
                  </a:cubicBezTo>
                  <a:lnTo>
                    <a:pt x="499" y="1928"/>
                  </a:lnTo>
                  <a:cubicBezTo>
                    <a:pt x="484" y="1918"/>
                    <a:pt x="474" y="1907"/>
                    <a:pt x="464" y="1888"/>
                  </a:cubicBezTo>
                  <a:lnTo>
                    <a:pt x="464" y="1888"/>
                  </a:lnTo>
                  <a:cubicBezTo>
                    <a:pt x="503" y="1893"/>
                    <a:pt x="524" y="1901"/>
                    <a:pt x="529" y="1901"/>
                  </a:cubicBezTo>
                  <a:cubicBezTo>
                    <a:pt x="535" y="1901"/>
                    <a:pt x="520" y="1891"/>
                    <a:pt x="488" y="1852"/>
                  </a:cubicBezTo>
                  <a:cubicBezTo>
                    <a:pt x="512" y="1828"/>
                    <a:pt x="667" y="1709"/>
                    <a:pt x="643" y="1685"/>
                  </a:cubicBezTo>
                  <a:lnTo>
                    <a:pt x="643" y="1685"/>
                  </a:lnTo>
                  <a:cubicBezTo>
                    <a:pt x="667" y="1697"/>
                    <a:pt x="679" y="1697"/>
                    <a:pt x="691" y="1709"/>
                  </a:cubicBezTo>
                  <a:cubicBezTo>
                    <a:pt x="703" y="1697"/>
                    <a:pt x="595" y="1614"/>
                    <a:pt x="595" y="1614"/>
                  </a:cubicBezTo>
                  <a:lnTo>
                    <a:pt x="595" y="1614"/>
                  </a:lnTo>
                  <a:cubicBezTo>
                    <a:pt x="604" y="1616"/>
                    <a:pt x="612" y="1617"/>
                    <a:pt x="618" y="1617"/>
                  </a:cubicBezTo>
                  <a:cubicBezTo>
                    <a:pt x="694" y="1617"/>
                    <a:pt x="581" y="1494"/>
                    <a:pt x="691" y="1483"/>
                  </a:cubicBezTo>
                  <a:cubicBezTo>
                    <a:pt x="667" y="1471"/>
                    <a:pt x="655" y="1471"/>
                    <a:pt x="643" y="1447"/>
                  </a:cubicBezTo>
                  <a:cubicBezTo>
                    <a:pt x="673" y="1435"/>
                    <a:pt x="679" y="1435"/>
                    <a:pt x="677" y="1435"/>
                  </a:cubicBezTo>
                  <a:cubicBezTo>
                    <a:pt x="676" y="1435"/>
                    <a:pt x="667" y="1435"/>
                    <a:pt x="667" y="1424"/>
                  </a:cubicBezTo>
                  <a:lnTo>
                    <a:pt x="667" y="1424"/>
                  </a:lnTo>
                  <a:cubicBezTo>
                    <a:pt x="675" y="1435"/>
                    <a:pt x="688" y="1438"/>
                    <a:pt x="703" y="1438"/>
                  </a:cubicBezTo>
                  <a:cubicBezTo>
                    <a:pt x="716" y="1438"/>
                    <a:pt x="729" y="1436"/>
                    <a:pt x="743" y="1436"/>
                  </a:cubicBezTo>
                  <a:cubicBezTo>
                    <a:pt x="763" y="1436"/>
                    <a:pt x="783" y="1440"/>
                    <a:pt x="798" y="1459"/>
                  </a:cubicBezTo>
                  <a:cubicBezTo>
                    <a:pt x="798" y="1443"/>
                    <a:pt x="792" y="1427"/>
                    <a:pt x="778" y="1418"/>
                  </a:cubicBezTo>
                  <a:lnTo>
                    <a:pt x="778" y="1418"/>
                  </a:lnTo>
                  <a:cubicBezTo>
                    <a:pt x="788" y="1420"/>
                    <a:pt x="796" y="1421"/>
                    <a:pt x="802" y="1421"/>
                  </a:cubicBezTo>
                  <a:cubicBezTo>
                    <a:pt x="847" y="1421"/>
                    <a:pt x="781" y="1369"/>
                    <a:pt x="762" y="1340"/>
                  </a:cubicBezTo>
                  <a:cubicBezTo>
                    <a:pt x="762" y="1304"/>
                    <a:pt x="881" y="1328"/>
                    <a:pt x="774" y="1245"/>
                  </a:cubicBezTo>
                  <a:lnTo>
                    <a:pt x="774" y="1245"/>
                  </a:lnTo>
                  <a:cubicBezTo>
                    <a:pt x="777" y="1246"/>
                    <a:pt x="780" y="1247"/>
                    <a:pt x="784" y="1247"/>
                  </a:cubicBezTo>
                  <a:cubicBezTo>
                    <a:pt x="816" y="1247"/>
                    <a:pt x="848" y="1196"/>
                    <a:pt x="869" y="1185"/>
                  </a:cubicBezTo>
                  <a:cubicBezTo>
                    <a:pt x="869" y="1185"/>
                    <a:pt x="869" y="1090"/>
                    <a:pt x="857" y="1078"/>
                  </a:cubicBezTo>
                  <a:cubicBezTo>
                    <a:pt x="893" y="1066"/>
                    <a:pt x="976" y="1043"/>
                    <a:pt x="1000" y="983"/>
                  </a:cubicBezTo>
                  <a:cubicBezTo>
                    <a:pt x="1012" y="971"/>
                    <a:pt x="953" y="923"/>
                    <a:pt x="905" y="900"/>
                  </a:cubicBezTo>
                  <a:cubicBezTo>
                    <a:pt x="973" y="877"/>
                    <a:pt x="1073" y="758"/>
                    <a:pt x="1083" y="756"/>
                  </a:cubicBezTo>
                  <a:lnTo>
                    <a:pt x="1083" y="756"/>
                  </a:lnTo>
                  <a:cubicBezTo>
                    <a:pt x="1071" y="745"/>
                    <a:pt x="1048" y="745"/>
                    <a:pt x="1036" y="733"/>
                  </a:cubicBezTo>
                  <a:cubicBezTo>
                    <a:pt x="1036" y="722"/>
                    <a:pt x="1041" y="716"/>
                    <a:pt x="1047" y="716"/>
                  </a:cubicBezTo>
                  <a:cubicBezTo>
                    <a:pt x="1055" y="716"/>
                    <a:pt x="1065" y="725"/>
                    <a:pt x="1072" y="745"/>
                  </a:cubicBezTo>
                  <a:cubicBezTo>
                    <a:pt x="1083" y="721"/>
                    <a:pt x="1072" y="709"/>
                    <a:pt x="1048" y="709"/>
                  </a:cubicBezTo>
                  <a:lnTo>
                    <a:pt x="1048" y="709"/>
                  </a:lnTo>
                  <a:cubicBezTo>
                    <a:pt x="1072" y="709"/>
                    <a:pt x="1095" y="721"/>
                    <a:pt x="1107" y="733"/>
                  </a:cubicBezTo>
                  <a:cubicBezTo>
                    <a:pt x="1107" y="733"/>
                    <a:pt x="1095" y="696"/>
                    <a:pt x="1084" y="684"/>
                  </a:cubicBezTo>
                  <a:lnTo>
                    <a:pt x="1084" y="684"/>
                  </a:lnTo>
                  <a:cubicBezTo>
                    <a:pt x="1084" y="679"/>
                    <a:pt x="1087" y="676"/>
                    <a:pt x="1089" y="676"/>
                  </a:cubicBezTo>
                  <a:cubicBezTo>
                    <a:pt x="1092" y="676"/>
                    <a:pt x="1095" y="679"/>
                    <a:pt x="1095" y="685"/>
                  </a:cubicBezTo>
                  <a:cubicBezTo>
                    <a:pt x="1101" y="685"/>
                    <a:pt x="1107" y="688"/>
                    <a:pt x="1113" y="688"/>
                  </a:cubicBezTo>
                  <a:cubicBezTo>
                    <a:pt x="1119" y="688"/>
                    <a:pt x="1125" y="685"/>
                    <a:pt x="1131" y="673"/>
                  </a:cubicBezTo>
                  <a:cubicBezTo>
                    <a:pt x="1121" y="663"/>
                    <a:pt x="1077" y="636"/>
                    <a:pt x="1056" y="628"/>
                  </a:cubicBezTo>
                  <a:lnTo>
                    <a:pt x="1056" y="628"/>
                  </a:lnTo>
                  <a:cubicBezTo>
                    <a:pt x="1065" y="630"/>
                    <a:pt x="1073" y="631"/>
                    <a:pt x="1079" y="631"/>
                  </a:cubicBezTo>
                  <a:cubicBezTo>
                    <a:pt x="1157" y="631"/>
                    <a:pt x="1117" y="504"/>
                    <a:pt x="1095" y="483"/>
                  </a:cubicBezTo>
                  <a:lnTo>
                    <a:pt x="1095" y="483"/>
                  </a:lnTo>
                  <a:cubicBezTo>
                    <a:pt x="1121" y="491"/>
                    <a:pt x="1146" y="500"/>
                    <a:pt x="1171" y="500"/>
                  </a:cubicBezTo>
                  <a:cubicBezTo>
                    <a:pt x="1182" y="500"/>
                    <a:pt x="1192" y="498"/>
                    <a:pt x="1203" y="495"/>
                  </a:cubicBezTo>
                  <a:cubicBezTo>
                    <a:pt x="1191" y="471"/>
                    <a:pt x="1167" y="447"/>
                    <a:pt x="1143" y="435"/>
                  </a:cubicBezTo>
                  <a:cubicBezTo>
                    <a:pt x="1191" y="412"/>
                    <a:pt x="1298" y="435"/>
                    <a:pt x="1214" y="340"/>
                  </a:cubicBezTo>
                  <a:lnTo>
                    <a:pt x="1214" y="340"/>
                  </a:lnTo>
                  <a:cubicBezTo>
                    <a:pt x="1229" y="346"/>
                    <a:pt x="1240" y="348"/>
                    <a:pt x="1248" y="348"/>
                  </a:cubicBezTo>
                  <a:cubicBezTo>
                    <a:pt x="1273" y="348"/>
                    <a:pt x="1271" y="325"/>
                    <a:pt x="1262" y="316"/>
                  </a:cubicBezTo>
                  <a:cubicBezTo>
                    <a:pt x="1203" y="304"/>
                    <a:pt x="1334" y="138"/>
                    <a:pt x="1381" y="138"/>
                  </a:cubicBezTo>
                  <a:cubicBezTo>
                    <a:pt x="1369" y="126"/>
                    <a:pt x="1345" y="114"/>
                    <a:pt x="1322" y="102"/>
                  </a:cubicBezTo>
                  <a:cubicBezTo>
                    <a:pt x="1334" y="102"/>
                    <a:pt x="1357" y="90"/>
                    <a:pt x="1369" y="90"/>
                  </a:cubicBezTo>
                  <a:cubicBezTo>
                    <a:pt x="1357" y="78"/>
                    <a:pt x="1357" y="54"/>
                    <a:pt x="1345" y="42"/>
                  </a:cubicBezTo>
                  <a:cubicBezTo>
                    <a:pt x="1271" y="14"/>
                    <a:pt x="1227" y="0"/>
                    <a:pt x="1195"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111" name="Google Shape;5630;p60">
              <a:extLst>
                <a:ext uri="{FF2B5EF4-FFF2-40B4-BE49-F238E27FC236}">
                  <a16:creationId xmlns:a16="http://schemas.microsoft.com/office/drawing/2014/main" id="{2A309E6C-3E20-0F57-DC1F-D2F17B5C403B}"/>
                </a:ext>
              </a:extLst>
            </p:cNvPr>
            <p:cNvSpPr/>
            <p:nvPr/>
          </p:nvSpPr>
          <p:spPr>
            <a:xfrm>
              <a:off x="6443950" y="2283450"/>
              <a:ext cx="25" cy="25"/>
            </a:xfrm>
            <a:custGeom>
              <a:avLst/>
              <a:gdLst/>
              <a:ahLst/>
              <a:cxnLst/>
              <a:rect l="l" t="t" r="r" b="b"/>
              <a:pathLst>
                <a:path w="1" h="1" extrusionOk="0">
                  <a:moveTo>
                    <a:pt x="0" y="0"/>
                  </a:moveTo>
                  <a:lnTo>
                    <a:pt x="0" y="0"/>
                  </a:lnTo>
                  <a:cubicBezTo>
                    <a:pt x="0" y="0"/>
                    <a:pt x="0" y="0"/>
                    <a:pt x="0"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112" name="Google Shape;5631;p60">
              <a:extLst>
                <a:ext uri="{FF2B5EF4-FFF2-40B4-BE49-F238E27FC236}">
                  <a16:creationId xmlns:a16="http://schemas.microsoft.com/office/drawing/2014/main" id="{7BCCF732-9AB9-E413-3FAD-E6A1D3527F49}"/>
                </a:ext>
              </a:extLst>
            </p:cNvPr>
            <p:cNvSpPr/>
            <p:nvPr/>
          </p:nvSpPr>
          <p:spPr>
            <a:xfrm>
              <a:off x="6424000" y="2328100"/>
              <a:ext cx="325" cy="325"/>
            </a:xfrm>
            <a:custGeom>
              <a:avLst/>
              <a:gdLst/>
              <a:ahLst/>
              <a:cxnLst/>
              <a:rect l="l" t="t" r="r" b="b"/>
              <a:pathLst>
                <a:path w="13" h="13" extrusionOk="0">
                  <a:moveTo>
                    <a:pt x="1" y="12"/>
                  </a:moveTo>
                  <a:lnTo>
                    <a:pt x="1" y="12"/>
                  </a:lnTo>
                  <a:cubicBezTo>
                    <a:pt x="13" y="0"/>
                    <a:pt x="13" y="0"/>
                    <a:pt x="1" y="12"/>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113" name="Google Shape;5632;p60">
              <a:extLst>
                <a:ext uri="{FF2B5EF4-FFF2-40B4-BE49-F238E27FC236}">
                  <a16:creationId xmlns:a16="http://schemas.microsoft.com/office/drawing/2014/main" id="{C74F92B8-6248-09CE-D7E3-4E4E6A63C472}"/>
                </a:ext>
              </a:extLst>
            </p:cNvPr>
            <p:cNvSpPr/>
            <p:nvPr/>
          </p:nvSpPr>
          <p:spPr>
            <a:xfrm>
              <a:off x="6437700" y="2279275"/>
              <a:ext cx="325" cy="25"/>
            </a:xfrm>
            <a:custGeom>
              <a:avLst/>
              <a:gdLst/>
              <a:ahLst/>
              <a:cxnLst/>
              <a:rect l="l" t="t" r="r" b="b"/>
              <a:pathLst>
                <a:path w="13" h="1" extrusionOk="0">
                  <a:moveTo>
                    <a:pt x="12" y="1"/>
                  </a:moveTo>
                  <a:cubicBezTo>
                    <a:pt x="12" y="1"/>
                    <a:pt x="12" y="1"/>
                    <a:pt x="12" y="1"/>
                  </a:cubicBezTo>
                  <a:cubicBezTo>
                    <a:pt x="12" y="1"/>
                    <a:pt x="0" y="1"/>
                    <a:pt x="12"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114" name="Google Shape;5633;p60">
              <a:extLst>
                <a:ext uri="{FF2B5EF4-FFF2-40B4-BE49-F238E27FC236}">
                  <a16:creationId xmlns:a16="http://schemas.microsoft.com/office/drawing/2014/main" id="{3752B61C-BB0B-4B1C-1899-950298E65616}"/>
                </a:ext>
              </a:extLst>
            </p:cNvPr>
            <p:cNvSpPr/>
            <p:nvPr/>
          </p:nvSpPr>
          <p:spPr>
            <a:xfrm>
              <a:off x="6423400" y="2331075"/>
              <a:ext cx="425" cy="150"/>
            </a:xfrm>
            <a:custGeom>
              <a:avLst/>
              <a:gdLst/>
              <a:ahLst/>
              <a:cxnLst/>
              <a:rect l="l" t="t" r="r" b="b"/>
              <a:pathLst>
                <a:path w="17" h="6" extrusionOk="0">
                  <a:moveTo>
                    <a:pt x="1" y="0"/>
                  </a:moveTo>
                  <a:lnTo>
                    <a:pt x="1" y="0"/>
                  </a:lnTo>
                  <a:cubicBezTo>
                    <a:pt x="9" y="4"/>
                    <a:pt x="13" y="6"/>
                    <a:pt x="14" y="6"/>
                  </a:cubicBezTo>
                  <a:cubicBezTo>
                    <a:pt x="17" y="6"/>
                    <a:pt x="9" y="0"/>
                    <a:pt x="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115" name="Google Shape;5634;p60">
              <a:extLst>
                <a:ext uri="{FF2B5EF4-FFF2-40B4-BE49-F238E27FC236}">
                  <a16:creationId xmlns:a16="http://schemas.microsoft.com/office/drawing/2014/main" id="{48C7FF38-26BE-11DB-058B-B91AEB22B589}"/>
                </a:ext>
              </a:extLst>
            </p:cNvPr>
            <p:cNvSpPr/>
            <p:nvPr/>
          </p:nvSpPr>
          <p:spPr>
            <a:xfrm>
              <a:off x="6417650" y="2331525"/>
              <a:ext cx="925" cy="175"/>
            </a:xfrm>
            <a:custGeom>
              <a:avLst/>
              <a:gdLst/>
              <a:ahLst/>
              <a:cxnLst/>
              <a:rect l="l" t="t" r="r" b="b"/>
              <a:pathLst>
                <a:path w="37" h="7" extrusionOk="0">
                  <a:moveTo>
                    <a:pt x="10" y="1"/>
                  </a:moveTo>
                  <a:cubicBezTo>
                    <a:pt x="5" y="1"/>
                    <a:pt x="1" y="2"/>
                    <a:pt x="5" y="6"/>
                  </a:cubicBezTo>
                  <a:cubicBezTo>
                    <a:pt x="36" y="6"/>
                    <a:pt x="21" y="1"/>
                    <a:pt x="10"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116" name="Google Shape;5635;p60">
              <a:extLst>
                <a:ext uri="{FF2B5EF4-FFF2-40B4-BE49-F238E27FC236}">
                  <a16:creationId xmlns:a16="http://schemas.microsoft.com/office/drawing/2014/main" id="{9E87DDAE-8205-8939-300A-3BFF015A5B92}"/>
                </a:ext>
              </a:extLst>
            </p:cNvPr>
            <p:cNvSpPr/>
            <p:nvPr/>
          </p:nvSpPr>
          <p:spPr>
            <a:xfrm>
              <a:off x="6420275" y="2330375"/>
              <a:ext cx="1025" cy="675"/>
            </a:xfrm>
            <a:custGeom>
              <a:avLst/>
              <a:gdLst/>
              <a:ahLst/>
              <a:cxnLst/>
              <a:rect l="l" t="t" r="r" b="b"/>
              <a:pathLst>
                <a:path w="41" h="27" extrusionOk="0">
                  <a:moveTo>
                    <a:pt x="15" y="0"/>
                  </a:moveTo>
                  <a:cubicBezTo>
                    <a:pt x="0" y="0"/>
                    <a:pt x="28" y="26"/>
                    <a:pt x="36" y="26"/>
                  </a:cubicBezTo>
                  <a:cubicBezTo>
                    <a:pt x="40" y="26"/>
                    <a:pt x="40" y="21"/>
                    <a:pt x="31" y="5"/>
                  </a:cubicBezTo>
                  <a:cubicBezTo>
                    <a:pt x="23" y="1"/>
                    <a:pt x="18" y="0"/>
                    <a:pt x="15"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117" name="Google Shape;5636;p60">
              <a:extLst>
                <a:ext uri="{FF2B5EF4-FFF2-40B4-BE49-F238E27FC236}">
                  <a16:creationId xmlns:a16="http://schemas.microsoft.com/office/drawing/2014/main" id="{29F85E85-1F9B-F9C9-CA7E-E6D417CD35D6}"/>
                </a:ext>
              </a:extLst>
            </p:cNvPr>
            <p:cNvSpPr/>
            <p:nvPr/>
          </p:nvSpPr>
          <p:spPr>
            <a:xfrm>
              <a:off x="6420425" y="2330775"/>
              <a:ext cx="325" cy="325"/>
            </a:xfrm>
            <a:custGeom>
              <a:avLst/>
              <a:gdLst/>
              <a:ahLst/>
              <a:cxnLst/>
              <a:rect l="l" t="t" r="r" b="b"/>
              <a:pathLst>
                <a:path w="13" h="13" extrusionOk="0">
                  <a:moveTo>
                    <a:pt x="1" y="0"/>
                  </a:moveTo>
                  <a:cubicBezTo>
                    <a:pt x="13" y="12"/>
                    <a:pt x="1" y="0"/>
                    <a:pt x="1" y="0"/>
                  </a:cubicBezTo>
                  <a:cubicBezTo>
                    <a:pt x="1" y="0"/>
                    <a:pt x="1" y="0"/>
                    <a:pt x="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118" name="Google Shape;5637;p60">
              <a:extLst>
                <a:ext uri="{FF2B5EF4-FFF2-40B4-BE49-F238E27FC236}">
                  <a16:creationId xmlns:a16="http://schemas.microsoft.com/office/drawing/2014/main" id="{6168D413-61DA-CF50-8B02-0ABD44596B9F}"/>
                </a:ext>
              </a:extLst>
            </p:cNvPr>
            <p:cNvSpPr/>
            <p:nvPr/>
          </p:nvSpPr>
          <p:spPr>
            <a:xfrm>
              <a:off x="6423525" y="2329150"/>
              <a:ext cx="950" cy="600"/>
            </a:xfrm>
            <a:custGeom>
              <a:avLst/>
              <a:gdLst/>
              <a:ahLst/>
              <a:cxnLst/>
              <a:rect l="l" t="t" r="r" b="b"/>
              <a:pathLst>
                <a:path w="38" h="24" extrusionOk="0">
                  <a:moveTo>
                    <a:pt x="7" y="0"/>
                  </a:moveTo>
                  <a:lnTo>
                    <a:pt x="7" y="0"/>
                  </a:lnTo>
                  <a:cubicBezTo>
                    <a:pt x="6" y="0"/>
                    <a:pt x="6" y="2"/>
                    <a:pt x="8" y="6"/>
                  </a:cubicBezTo>
                  <a:cubicBezTo>
                    <a:pt x="0" y="6"/>
                    <a:pt x="17" y="11"/>
                    <a:pt x="27" y="14"/>
                  </a:cubicBezTo>
                  <a:lnTo>
                    <a:pt x="27" y="14"/>
                  </a:lnTo>
                  <a:cubicBezTo>
                    <a:pt x="20" y="8"/>
                    <a:pt x="10" y="0"/>
                    <a:pt x="7" y="0"/>
                  </a:cubicBezTo>
                  <a:close/>
                  <a:moveTo>
                    <a:pt x="27" y="14"/>
                  </a:moveTo>
                  <a:lnTo>
                    <a:pt x="27" y="14"/>
                  </a:lnTo>
                  <a:cubicBezTo>
                    <a:pt x="33" y="19"/>
                    <a:pt x="37" y="24"/>
                    <a:pt x="37" y="24"/>
                  </a:cubicBezTo>
                  <a:cubicBezTo>
                    <a:pt x="37" y="24"/>
                    <a:pt x="36" y="22"/>
                    <a:pt x="32" y="18"/>
                  </a:cubicBezTo>
                  <a:cubicBezTo>
                    <a:pt x="36" y="18"/>
                    <a:pt x="33" y="16"/>
                    <a:pt x="27" y="14"/>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119" name="Google Shape;5638;p60">
              <a:extLst>
                <a:ext uri="{FF2B5EF4-FFF2-40B4-BE49-F238E27FC236}">
                  <a16:creationId xmlns:a16="http://schemas.microsoft.com/office/drawing/2014/main" id="{11C200DA-EF8B-8EC3-48BD-FF894D73E0CF}"/>
                </a:ext>
              </a:extLst>
            </p:cNvPr>
            <p:cNvSpPr/>
            <p:nvPr/>
          </p:nvSpPr>
          <p:spPr>
            <a:xfrm>
              <a:off x="6418775" y="2329400"/>
              <a:ext cx="800" cy="500"/>
            </a:xfrm>
            <a:custGeom>
              <a:avLst/>
              <a:gdLst/>
              <a:ahLst/>
              <a:cxnLst/>
              <a:rect l="l" t="t" r="r" b="b"/>
              <a:pathLst>
                <a:path w="32" h="20" extrusionOk="0">
                  <a:moveTo>
                    <a:pt x="2" y="1"/>
                  </a:moveTo>
                  <a:cubicBezTo>
                    <a:pt x="1" y="1"/>
                    <a:pt x="8" y="6"/>
                    <a:pt x="31" y="20"/>
                  </a:cubicBezTo>
                  <a:cubicBezTo>
                    <a:pt x="24" y="12"/>
                    <a:pt x="3" y="1"/>
                    <a:pt x="2"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120" name="Google Shape;5639;p60">
              <a:extLst>
                <a:ext uri="{FF2B5EF4-FFF2-40B4-BE49-F238E27FC236}">
                  <a16:creationId xmlns:a16="http://schemas.microsoft.com/office/drawing/2014/main" id="{851B0670-6C56-B54F-CC8E-7541367427DA}"/>
                </a:ext>
              </a:extLst>
            </p:cNvPr>
            <p:cNvSpPr/>
            <p:nvPr/>
          </p:nvSpPr>
          <p:spPr>
            <a:xfrm>
              <a:off x="6419250" y="2328400"/>
              <a:ext cx="900" cy="900"/>
            </a:xfrm>
            <a:custGeom>
              <a:avLst/>
              <a:gdLst/>
              <a:ahLst/>
              <a:cxnLst/>
              <a:rect l="l" t="t" r="r" b="b"/>
              <a:pathLst>
                <a:path w="36" h="36" extrusionOk="0">
                  <a:moveTo>
                    <a:pt x="36" y="0"/>
                  </a:moveTo>
                  <a:cubicBezTo>
                    <a:pt x="0" y="36"/>
                    <a:pt x="36" y="0"/>
                    <a:pt x="36"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121" name="Google Shape;5640;p60">
              <a:extLst>
                <a:ext uri="{FF2B5EF4-FFF2-40B4-BE49-F238E27FC236}">
                  <a16:creationId xmlns:a16="http://schemas.microsoft.com/office/drawing/2014/main" id="{CB35C16C-11B3-9113-765C-40B852FF0C6C}"/>
                </a:ext>
              </a:extLst>
            </p:cNvPr>
            <p:cNvSpPr/>
            <p:nvPr/>
          </p:nvSpPr>
          <p:spPr>
            <a:xfrm>
              <a:off x="6421225" y="2324750"/>
              <a:ext cx="425" cy="300"/>
            </a:xfrm>
            <a:custGeom>
              <a:avLst/>
              <a:gdLst/>
              <a:ahLst/>
              <a:cxnLst/>
              <a:rect l="l" t="t" r="r" b="b"/>
              <a:pathLst>
                <a:path w="17" h="12" extrusionOk="0">
                  <a:moveTo>
                    <a:pt x="11" y="1"/>
                  </a:moveTo>
                  <a:cubicBezTo>
                    <a:pt x="5" y="1"/>
                    <a:pt x="0" y="12"/>
                    <a:pt x="4" y="12"/>
                  </a:cubicBezTo>
                  <a:cubicBezTo>
                    <a:pt x="6" y="12"/>
                    <a:pt x="10" y="10"/>
                    <a:pt x="16" y="3"/>
                  </a:cubicBezTo>
                  <a:cubicBezTo>
                    <a:pt x="15" y="2"/>
                    <a:pt x="13" y="1"/>
                    <a:pt x="11"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122" name="Google Shape;5641;p60">
              <a:extLst>
                <a:ext uri="{FF2B5EF4-FFF2-40B4-BE49-F238E27FC236}">
                  <a16:creationId xmlns:a16="http://schemas.microsoft.com/office/drawing/2014/main" id="{344C2A9A-1D16-D484-79A6-B020AB3541C8}"/>
                </a:ext>
              </a:extLst>
            </p:cNvPr>
            <p:cNvSpPr/>
            <p:nvPr/>
          </p:nvSpPr>
          <p:spPr>
            <a:xfrm>
              <a:off x="6418650" y="2325125"/>
              <a:ext cx="1500" cy="150"/>
            </a:xfrm>
            <a:custGeom>
              <a:avLst/>
              <a:gdLst/>
              <a:ahLst/>
              <a:cxnLst/>
              <a:rect l="l" t="t" r="r" b="b"/>
              <a:pathLst>
                <a:path w="60" h="6" extrusionOk="0">
                  <a:moveTo>
                    <a:pt x="12" y="0"/>
                  </a:moveTo>
                  <a:cubicBezTo>
                    <a:pt x="0" y="4"/>
                    <a:pt x="4" y="6"/>
                    <a:pt x="12" y="6"/>
                  </a:cubicBezTo>
                  <a:cubicBezTo>
                    <a:pt x="28" y="6"/>
                    <a:pt x="60" y="0"/>
                    <a:pt x="12"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123" name="Google Shape;5642;p60">
              <a:extLst>
                <a:ext uri="{FF2B5EF4-FFF2-40B4-BE49-F238E27FC236}">
                  <a16:creationId xmlns:a16="http://schemas.microsoft.com/office/drawing/2014/main" id="{8EDC6F66-1917-3CD8-7590-9F2163296825}"/>
                </a:ext>
              </a:extLst>
            </p:cNvPr>
            <p:cNvSpPr/>
            <p:nvPr/>
          </p:nvSpPr>
          <p:spPr>
            <a:xfrm>
              <a:off x="6418350" y="2323550"/>
              <a:ext cx="925" cy="525"/>
            </a:xfrm>
            <a:custGeom>
              <a:avLst/>
              <a:gdLst/>
              <a:ahLst/>
              <a:cxnLst/>
              <a:rect l="l" t="t" r="r" b="b"/>
              <a:pathLst>
                <a:path w="37" h="21" extrusionOk="0">
                  <a:moveTo>
                    <a:pt x="8" y="0"/>
                  </a:moveTo>
                  <a:cubicBezTo>
                    <a:pt x="5" y="0"/>
                    <a:pt x="3" y="1"/>
                    <a:pt x="0" y="4"/>
                  </a:cubicBezTo>
                  <a:cubicBezTo>
                    <a:pt x="9" y="12"/>
                    <a:pt x="17" y="21"/>
                    <a:pt x="26" y="21"/>
                  </a:cubicBezTo>
                  <a:cubicBezTo>
                    <a:pt x="29" y="21"/>
                    <a:pt x="33" y="19"/>
                    <a:pt x="36" y="16"/>
                  </a:cubicBezTo>
                  <a:cubicBezTo>
                    <a:pt x="27" y="16"/>
                    <a:pt x="17" y="0"/>
                    <a:pt x="8"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124" name="Google Shape;5643;p60">
              <a:extLst>
                <a:ext uri="{FF2B5EF4-FFF2-40B4-BE49-F238E27FC236}">
                  <a16:creationId xmlns:a16="http://schemas.microsoft.com/office/drawing/2014/main" id="{2604ADA3-AFDC-FE1B-0C22-CBB000A5B191}"/>
                </a:ext>
              </a:extLst>
            </p:cNvPr>
            <p:cNvSpPr/>
            <p:nvPr/>
          </p:nvSpPr>
          <p:spPr>
            <a:xfrm>
              <a:off x="6422825" y="2319750"/>
              <a:ext cx="1275" cy="700"/>
            </a:xfrm>
            <a:custGeom>
              <a:avLst/>
              <a:gdLst/>
              <a:ahLst/>
              <a:cxnLst/>
              <a:rect l="l" t="t" r="r" b="b"/>
              <a:pathLst>
                <a:path w="51" h="28" extrusionOk="0">
                  <a:moveTo>
                    <a:pt x="0" y="1"/>
                  </a:moveTo>
                  <a:cubicBezTo>
                    <a:pt x="30" y="19"/>
                    <a:pt x="48" y="28"/>
                    <a:pt x="49" y="28"/>
                  </a:cubicBezTo>
                  <a:cubicBezTo>
                    <a:pt x="51" y="28"/>
                    <a:pt x="36" y="19"/>
                    <a:pt x="0"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125" name="Google Shape;5644;p60">
              <a:extLst>
                <a:ext uri="{FF2B5EF4-FFF2-40B4-BE49-F238E27FC236}">
                  <a16:creationId xmlns:a16="http://schemas.microsoft.com/office/drawing/2014/main" id="{D0BFC1C1-B042-CBB7-48E7-34FF1DE065FF}"/>
                </a:ext>
              </a:extLst>
            </p:cNvPr>
            <p:cNvSpPr/>
            <p:nvPr/>
          </p:nvSpPr>
          <p:spPr>
            <a:xfrm>
              <a:off x="6421025" y="2314100"/>
              <a:ext cx="625" cy="325"/>
            </a:xfrm>
            <a:custGeom>
              <a:avLst/>
              <a:gdLst/>
              <a:ahLst/>
              <a:cxnLst/>
              <a:rect l="l" t="t" r="r" b="b"/>
              <a:pathLst>
                <a:path w="25" h="13" extrusionOk="0">
                  <a:moveTo>
                    <a:pt x="1" y="1"/>
                  </a:moveTo>
                  <a:cubicBezTo>
                    <a:pt x="24" y="13"/>
                    <a:pt x="13" y="13"/>
                    <a:pt x="13" y="13"/>
                  </a:cubicBezTo>
                  <a:cubicBezTo>
                    <a:pt x="24" y="13"/>
                    <a:pt x="24" y="1"/>
                    <a:pt x="1"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126" name="Google Shape;5645;p60">
              <a:extLst>
                <a:ext uri="{FF2B5EF4-FFF2-40B4-BE49-F238E27FC236}">
                  <a16:creationId xmlns:a16="http://schemas.microsoft.com/office/drawing/2014/main" id="{EFA1D87A-4C6C-67BA-738E-CC4BADFCED9C}"/>
                </a:ext>
              </a:extLst>
            </p:cNvPr>
            <p:cNvSpPr/>
            <p:nvPr/>
          </p:nvSpPr>
          <p:spPr>
            <a:xfrm>
              <a:off x="6451925" y="2268350"/>
              <a:ext cx="450" cy="300"/>
            </a:xfrm>
            <a:custGeom>
              <a:avLst/>
              <a:gdLst/>
              <a:ahLst/>
              <a:cxnLst/>
              <a:rect l="l" t="t" r="r" b="b"/>
              <a:pathLst>
                <a:path w="18" h="12" extrusionOk="0">
                  <a:moveTo>
                    <a:pt x="16" y="1"/>
                  </a:moveTo>
                  <a:lnTo>
                    <a:pt x="16" y="1"/>
                  </a:lnTo>
                  <a:cubicBezTo>
                    <a:pt x="16" y="1"/>
                    <a:pt x="12" y="3"/>
                    <a:pt x="3" y="9"/>
                  </a:cubicBezTo>
                  <a:cubicBezTo>
                    <a:pt x="1" y="11"/>
                    <a:pt x="1" y="12"/>
                    <a:pt x="1" y="12"/>
                  </a:cubicBezTo>
                  <a:cubicBezTo>
                    <a:pt x="3" y="12"/>
                    <a:pt x="17" y="1"/>
                    <a:pt x="16"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127" name="Google Shape;5646;p60">
              <a:extLst>
                <a:ext uri="{FF2B5EF4-FFF2-40B4-BE49-F238E27FC236}">
                  <a16:creationId xmlns:a16="http://schemas.microsoft.com/office/drawing/2014/main" id="{120AC7A6-2B3C-0AA7-DFC2-DFA991090B9E}"/>
                </a:ext>
              </a:extLst>
            </p:cNvPr>
            <p:cNvSpPr/>
            <p:nvPr/>
          </p:nvSpPr>
          <p:spPr>
            <a:xfrm>
              <a:off x="6450800" y="2267375"/>
              <a:ext cx="1200" cy="625"/>
            </a:xfrm>
            <a:custGeom>
              <a:avLst/>
              <a:gdLst/>
              <a:ahLst/>
              <a:cxnLst/>
              <a:rect l="l" t="t" r="r" b="b"/>
              <a:pathLst>
                <a:path w="48" h="25" extrusionOk="0">
                  <a:moveTo>
                    <a:pt x="48" y="24"/>
                  </a:moveTo>
                  <a:cubicBezTo>
                    <a:pt x="0" y="0"/>
                    <a:pt x="0" y="0"/>
                    <a:pt x="48" y="24"/>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128" name="Google Shape;5647;p60">
              <a:extLst>
                <a:ext uri="{FF2B5EF4-FFF2-40B4-BE49-F238E27FC236}">
                  <a16:creationId xmlns:a16="http://schemas.microsoft.com/office/drawing/2014/main" id="{EFB3D4BD-B04C-392D-CD24-8FC7852D55B0}"/>
                </a:ext>
              </a:extLst>
            </p:cNvPr>
            <p:cNvSpPr/>
            <p:nvPr/>
          </p:nvSpPr>
          <p:spPr>
            <a:xfrm>
              <a:off x="6425500" y="2297725"/>
              <a:ext cx="1800" cy="25"/>
            </a:xfrm>
            <a:custGeom>
              <a:avLst/>
              <a:gdLst/>
              <a:ahLst/>
              <a:cxnLst/>
              <a:rect l="l" t="t" r="r" b="b"/>
              <a:pathLst>
                <a:path w="72" h="1" extrusionOk="0">
                  <a:moveTo>
                    <a:pt x="72" y="1"/>
                  </a:moveTo>
                  <a:cubicBezTo>
                    <a:pt x="0" y="1"/>
                    <a:pt x="72" y="1"/>
                    <a:pt x="72"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129" name="Google Shape;5648;p60">
              <a:extLst>
                <a:ext uri="{FF2B5EF4-FFF2-40B4-BE49-F238E27FC236}">
                  <a16:creationId xmlns:a16="http://schemas.microsoft.com/office/drawing/2014/main" id="{020FBFAA-9E9A-EC8F-5F82-5822B6D7C4C2}"/>
                </a:ext>
              </a:extLst>
            </p:cNvPr>
            <p:cNvSpPr/>
            <p:nvPr/>
          </p:nvSpPr>
          <p:spPr>
            <a:xfrm>
              <a:off x="6429650" y="2295050"/>
              <a:ext cx="625" cy="25"/>
            </a:xfrm>
            <a:custGeom>
              <a:avLst/>
              <a:gdLst/>
              <a:ahLst/>
              <a:cxnLst/>
              <a:rect l="l" t="t" r="r" b="b"/>
              <a:pathLst>
                <a:path w="25" h="1" extrusionOk="0">
                  <a:moveTo>
                    <a:pt x="1" y="1"/>
                  </a:moveTo>
                  <a:cubicBezTo>
                    <a:pt x="13" y="1"/>
                    <a:pt x="25" y="1"/>
                    <a:pt x="1"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130" name="Google Shape;5649;p60">
              <a:extLst>
                <a:ext uri="{FF2B5EF4-FFF2-40B4-BE49-F238E27FC236}">
                  <a16:creationId xmlns:a16="http://schemas.microsoft.com/office/drawing/2014/main" id="{D6718952-45C0-CFB1-B908-B4783BA2AD10}"/>
                </a:ext>
              </a:extLst>
            </p:cNvPr>
            <p:cNvSpPr/>
            <p:nvPr/>
          </p:nvSpPr>
          <p:spPr>
            <a:xfrm>
              <a:off x="6429075" y="2294750"/>
              <a:ext cx="600" cy="325"/>
            </a:xfrm>
            <a:custGeom>
              <a:avLst/>
              <a:gdLst/>
              <a:ahLst/>
              <a:cxnLst/>
              <a:rect l="l" t="t" r="r" b="b"/>
              <a:pathLst>
                <a:path w="24" h="13" extrusionOk="0">
                  <a:moveTo>
                    <a:pt x="0" y="1"/>
                  </a:moveTo>
                  <a:cubicBezTo>
                    <a:pt x="12" y="1"/>
                    <a:pt x="24" y="13"/>
                    <a:pt x="24" y="13"/>
                  </a:cubicBezTo>
                  <a:cubicBezTo>
                    <a:pt x="12" y="1"/>
                    <a:pt x="12" y="1"/>
                    <a:pt x="0"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131" name="Google Shape;5650;p60">
              <a:extLst>
                <a:ext uri="{FF2B5EF4-FFF2-40B4-BE49-F238E27FC236}">
                  <a16:creationId xmlns:a16="http://schemas.microsoft.com/office/drawing/2014/main" id="{CA2F82D0-AADE-EAB0-D5D4-37E5B39DA5B8}"/>
                </a:ext>
              </a:extLst>
            </p:cNvPr>
            <p:cNvSpPr/>
            <p:nvPr/>
          </p:nvSpPr>
          <p:spPr>
            <a:xfrm>
              <a:off x="6429075" y="2294750"/>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132" name="Google Shape;5651;p60">
              <a:extLst>
                <a:ext uri="{FF2B5EF4-FFF2-40B4-BE49-F238E27FC236}">
                  <a16:creationId xmlns:a16="http://schemas.microsoft.com/office/drawing/2014/main" id="{22516813-1999-28A7-DBB9-E95A452B0D63}"/>
                </a:ext>
              </a:extLst>
            </p:cNvPr>
            <p:cNvSpPr/>
            <p:nvPr/>
          </p:nvSpPr>
          <p:spPr>
            <a:xfrm>
              <a:off x="6429000" y="2291175"/>
              <a:ext cx="675" cy="625"/>
            </a:xfrm>
            <a:custGeom>
              <a:avLst/>
              <a:gdLst/>
              <a:ahLst/>
              <a:cxnLst/>
              <a:rect l="l" t="t" r="r" b="b"/>
              <a:pathLst>
                <a:path w="27" h="25" extrusionOk="0">
                  <a:moveTo>
                    <a:pt x="3" y="1"/>
                  </a:moveTo>
                  <a:cubicBezTo>
                    <a:pt x="3" y="1"/>
                    <a:pt x="3" y="7"/>
                    <a:pt x="3" y="15"/>
                  </a:cubicBezTo>
                  <a:lnTo>
                    <a:pt x="3" y="15"/>
                  </a:lnTo>
                  <a:cubicBezTo>
                    <a:pt x="6" y="13"/>
                    <a:pt x="12" y="13"/>
                    <a:pt x="16" y="13"/>
                  </a:cubicBezTo>
                  <a:cubicBezTo>
                    <a:pt x="24" y="13"/>
                    <a:pt x="27" y="13"/>
                    <a:pt x="3" y="1"/>
                  </a:cubicBezTo>
                  <a:close/>
                  <a:moveTo>
                    <a:pt x="3" y="15"/>
                  </a:moveTo>
                  <a:lnTo>
                    <a:pt x="3" y="15"/>
                  </a:lnTo>
                  <a:cubicBezTo>
                    <a:pt x="1" y="17"/>
                    <a:pt x="1" y="20"/>
                    <a:pt x="3" y="25"/>
                  </a:cubicBezTo>
                  <a:cubicBezTo>
                    <a:pt x="3" y="22"/>
                    <a:pt x="3" y="18"/>
                    <a:pt x="3" y="15"/>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133" name="Google Shape;5652;p60">
              <a:extLst>
                <a:ext uri="{FF2B5EF4-FFF2-40B4-BE49-F238E27FC236}">
                  <a16:creationId xmlns:a16="http://schemas.microsoft.com/office/drawing/2014/main" id="{E64C944D-4790-35F1-1CDF-BC44FFA1D1F5}"/>
                </a:ext>
              </a:extLst>
            </p:cNvPr>
            <p:cNvSpPr/>
            <p:nvPr/>
          </p:nvSpPr>
          <p:spPr>
            <a:xfrm>
              <a:off x="6197100" y="2466600"/>
              <a:ext cx="1000" cy="1725"/>
            </a:xfrm>
            <a:custGeom>
              <a:avLst/>
              <a:gdLst/>
              <a:ahLst/>
              <a:cxnLst/>
              <a:rect l="l" t="t" r="r" b="b"/>
              <a:pathLst>
                <a:path w="40" h="69" extrusionOk="0">
                  <a:moveTo>
                    <a:pt x="15" y="1"/>
                  </a:moveTo>
                  <a:cubicBezTo>
                    <a:pt x="7" y="1"/>
                    <a:pt x="1" y="10"/>
                    <a:pt x="2" y="10"/>
                  </a:cubicBezTo>
                  <a:cubicBezTo>
                    <a:pt x="2" y="10"/>
                    <a:pt x="3" y="10"/>
                    <a:pt x="4" y="9"/>
                  </a:cubicBezTo>
                  <a:cubicBezTo>
                    <a:pt x="4" y="68"/>
                    <a:pt x="28" y="44"/>
                    <a:pt x="40" y="56"/>
                  </a:cubicBezTo>
                  <a:cubicBezTo>
                    <a:pt x="34" y="12"/>
                    <a:pt x="24" y="1"/>
                    <a:pt x="15"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134" name="Google Shape;5653;p60">
              <a:extLst>
                <a:ext uri="{FF2B5EF4-FFF2-40B4-BE49-F238E27FC236}">
                  <a16:creationId xmlns:a16="http://schemas.microsoft.com/office/drawing/2014/main" id="{B0D3CE87-5483-F063-AC5B-0D39C5D9905C}"/>
                </a:ext>
              </a:extLst>
            </p:cNvPr>
            <p:cNvSpPr/>
            <p:nvPr/>
          </p:nvSpPr>
          <p:spPr>
            <a:xfrm>
              <a:off x="6209000" y="2412950"/>
              <a:ext cx="3275" cy="4475"/>
            </a:xfrm>
            <a:custGeom>
              <a:avLst/>
              <a:gdLst/>
              <a:ahLst/>
              <a:cxnLst/>
              <a:rect l="l" t="t" r="r" b="b"/>
              <a:pathLst>
                <a:path w="131" h="179" extrusionOk="0">
                  <a:moveTo>
                    <a:pt x="128" y="1"/>
                  </a:moveTo>
                  <a:lnTo>
                    <a:pt x="128" y="1"/>
                  </a:lnTo>
                  <a:cubicBezTo>
                    <a:pt x="127" y="1"/>
                    <a:pt x="120" y="14"/>
                    <a:pt x="112" y="35"/>
                  </a:cubicBezTo>
                  <a:cubicBezTo>
                    <a:pt x="84" y="63"/>
                    <a:pt x="57" y="90"/>
                    <a:pt x="47" y="90"/>
                  </a:cubicBezTo>
                  <a:cubicBezTo>
                    <a:pt x="41" y="90"/>
                    <a:pt x="44" y="76"/>
                    <a:pt x="64" y="35"/>
                  </a:cubicBezTo>
                  <a:lnTo>
                    <a:pt x="64" y="35"/>
                  </a:lnTo>
                  <a:cubicBezTo>
                    <a:pt x="15" y="128"/>
                    <a:pt x="0" y="172"/>
                    <a:pt x="11" y="172"/>
                  </a:cubicBezTo>
                  <a:cubicBezTo>
                    <a:pt x="21" y="172"/>
                    <a:pt x="50" y="138"/>
                    <a:pt x="92" y="72"/>
                  </a:cubicBezTo>
                  <a:lnTo>
                    <a:pt x="92" y="72"/>
                  </a:lnTo>
                  <a:cubicBezTo>
                    <a:pt x="71" y="108"/>
                    <a:pt x="52" y="157"/>
                    <a:pt x="52" y="178"/>
                  </a:cubicBezTo>
                  <a:cubicBezTo>
                    <a:pt x="114" y="47"/>
                    <a:pt x="130" y="1"/>
                    <a:pt x="128"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135" name="Google Shape;5654;p60">
              <a:extLst>
                <a:ext uri="{FF2B5EF4-FFF2-40B4-BE49-F238E27FC236}">
                  <a16:creationId xmlns:a16="http://schemas.microsoft.com/office/drawing/2014/main" id="{6C879274-68F4-387A-E738-F1F209DE937D}"/>
                </a:ext>
              </a:extLst>
            </p:cNvPr>
            <p:cNvSpPr/>
            <p:nvPr/>
          </p:nvSpPr>
          <p:spPr>
            <a:xfrm>
              <a:off x="6208800" y="2417400"/>
              <a:ext cx="1500" cy="2100"/>
            </a:xfrm>
            <a:custGeom>
              <a:avLst/>
              <a:gdLst/>
              <a:ahLst/>
              <a:cxnLst/>
              <a:rect l="l" t="t" r="r" b="b"/>
              <a:pathLst>
                <a:path w="60" h="84" extrusionOk="0">
                  <a:moveTo>
                    <a:pt x="60" y="0"/>
                  </a:moveTo>
                  <a:cubicBezTo>
                    <a:pt x="55" y="0"/>
                    <a:pt x="54" y="3"/>
                    <a:pt x="55" y="5"/>
                  </a:cubicBezTo>
                  <a:lnTo>
                    <a:pt x="55" y="5"/>
                  </a:lnTo>
                  <a:cubicBezTo>
                    <a:pt x="57" y="4"/>
                    <a:pt x="58" y="2"/>
                    <a:pt x="60" y="0"/>
                  </a:cubicBezTo>
                  <a:close/>
                  <a:moveTo>
                    <a:pt x="55" y="5"/>
                  </a:moveTo>
                  <a:cubicBezTo>
                    <a:pt x="34" y="29"/>
                    <a:pt x="23" y="61"/>
                    <a:pt x="0" y="83"/>
                  </a:cubicBezTo>
                  <a:cubicBezTo>
                    <a:pt x="36" y="72"/>
                    <a:pt x="48" y="36"/>
                    <a:pt x="60" y="12"/>
                  </a:cubicBezTo>
                  <a:cubicBezTo>
                    <a:pt x="60" y="12"/>
                    <a:pt x="56" y="9"/>
                    <a:pt x="55" y="5"/>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136" name="Google Shape;5655;p60">
              <a:extLst>
                <a:ext uri="{FF2B5EF4-FFF2-40B4-BE49-F238E27FC236}">
                  <a16:creationId xmlns:a16="http://schemas.microsoft.com/office/drawing/2014/main" id="{059084F5-551C-A5C8-BC77-4857D32ADA5C}"/>
                </a:ext>
              </a:extLst>
            </p:cNvPr>
            <p:cNvSpPr/>
            <p:nvPr/>
          </p:nvSpPr>
          <p:spPr>
            <a:xfrm>
              <a:off x="6209000" y="2419000"/>
              <a:ext cx="725" cy="825"/>
            </a:xfrm>
            <a:custGeom>
              <a:avLst/>
              <a:gdLst/>
              <a:ahLst/>
              <a:cxnLst/>
              <a:rect l="l" t="t" r="r" b="b"/>
              <a:pathLst>
                <a:path w="29" h="33" extrusionOk="0">
                  <a:moveTo>
                    <a:pt x="25" y="0"/>
                  </a:moveTo>
                  <a:lnTo>
                    <a:pt x="25" y="0"/>
                  </a:lnTo>
                  <a:cubicBezTo>
                    <a:pt x="24" y="0"/>
                    <a:pt x="22" y="2"/>
                    <a:pt x="16" y="8"/>
                  </a:cubicBezTo>
                  <a:cubicBezTo>
                    <a:pt x="4" y="26"/>
                    <a:pt x="0" y="33"/>
                    <a:pt x="1" y="33"/>
                  </a:cubicBezTo>
                  <a:cubicBezTo>
                    <a:pt x="4" y="33"/>
                    <a:pt x="28" y="0"/>
                    <a:pt x="25"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137" name="Google Shape;5656;p60">
              <a:extLst>
                <a:ext uri="{FF2B5EF4-FFF2-40B4-BE49-F238E27FC236}">
                  <a16:creationId xmlns:a16="http://schemas.microsoft.com/office/drawing/2014/main" id="{4CF2F387-E4AB-E3BF-1E39-4095A5C650E2}"/>
                </a:ext>
              </a:extLst>
            </p:cNvPr>
            <p:cNvSpPr/>
            <p:nvPr/>
          </p:nvSpPr>
          <p:spPr>
            <a:xfrm>
              <a:off x="6212975" y="2410125"/>
              <a:ext cx="3300" cy="3425"/>
            </a:xfrm>
            <a:custGeom>
              <a:avLst/>
              <a:gdLst/>
              <a:ahLst/>
              <a:cxnLst/>
              <a:rect l="l" t="t" r="r" b="b"/>
              <a:pathLst>
                <a:path w="132" h="137" extrusionOk="0">
                  <a:moveTo>
                    <a:pt x="96" y="0"/>
                  </a:moveTo>
                  <a:cubicBezTo>
                    <a:pt x="60" y="0"/>
                    <a:pt x="11" y="126"/>
                    <a:pt x="0" y="136"/>
                  </a:cubicBezTo>
                  <a:cubicBezTo>
                    <a:pt x="12" y="124"/>
                    <a:pt x="131" y="29"/>
                    <a:pt x="107" y="5"/>
                  </a:cubicBezTo>
                  <a:cubicBezTo>
                    <a:pt x="104" y="2"/>
                    <a:pt x="100" y="0"/>
                    <a:pt x="96"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138" name="Google Shape;5657;p60">
              <a:extLst>
                <a:ext uri="{FF2B5EF4-FFF2-40B4-BE49-F238E27FC236}">
                  <a16:creationId xmlns:a16="http://schemas.microsoft.com/office/drawing/2014/main" id="{00B6F1F7-0076-0117-856C-786F1A974343}"/>
                </a:ext>
              </a:extLst>
            </p:cNvPr>
            <p:cNvSpPr/>
            <p:nvPr/>
          </p:nvSpPr>
          <p:spPr>
            <a:xfrm>
              <a:off x="6234300" y="2389275"/>
              <a:ext cx="650" cy="2525"/>
            </a:xfrm>
            <a:custGeom>
              <a:avLst/>
              <a:gdLst/>
              <a:ahLst/>
              <a:cxnLst/>
              <a:rect l="l" t="t" r="r" b="b"/>
              <a:pathLst>
                <a:path w="26" h="101" extrusionOk="0">
                  <a:moveTo>
                    <a:pt x="25" y="0"/>
                  </a:moveTo>
                  <a:cubicBezTo>
                    <a:pt x="25" y="1"/>
                    <a:pt x="1" y="101"/>
                    <a:pt x="1" y="101"/>
                  </a:cubicBezTo>
                  <a:cubicBezTo>
                    <a:pt x="1" y="101"/>
                    <a:pt x="5" y="85"/>
                    <a:pt x="16" y="42"/>
                  </a:cubicBezTo>
                  <a:cubicBezTo>
                    <a:pt x="23" y="12"/>
                    <a:pt x="26" y="1"/>
                    <a:pt x="25"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139" name="Google Shape;5658;p60">
              <a:extLst>
                <a:ext uri="{FF2B5EF4-FFF2-40B4-BE49-F238E27FC236}">
                  <a16:creationId xmlns:a16="http://schemas.microsoft.com/office/drawing/2014/main" id="{C7A76D81-D79D-D885-F014-47269CC0A46F}"/>
                </a:ext>
              </a:extLst>
            </p:cNvPr>
            <p:cNvSpPr/>
            <p:nvPr/>
          </p:nvSpPr>
          <p:spPr>
            <a:xfrm>
              <a:off x="6242425" y="2384350"/>
              <a:ext cx="925" cy="925"/>
            </a:xfrm>
            <a:custGeom>
              <a:avLst/>
              <a:gdLst/>
              <a:ahLst/>
              <a:cxnLst/>
              <a:rect l="l" t="t" r="r" b="b"/>
              <a:pathLst>
                <a:path w="37" h="37" extrusionOk="0">
                  <a:moveTo>
                    <a:pt x="1" y="36"/>
                  </a:moveTo>
                  <a:cubicBezTo>
                    <a:pt x="13" y="24"/>
                    <a:pt x="25" y="12"/>
                    <a:pt x="37" y="1"/>
                  </a:cubicBezTo>
                  <a:cubicBezTo>
                    <a:pt x="25" y="12"/>
                    <a:pt x="13" y="24"/>
                    <a:pt x="1" y="36"/>
                  </a:cubicBezTo>
                  <a:cubicBezTo>
                    <a:pt x="1" y="36"/>
                    <a:pt x="1" y="36"/>
                    <a:pt x="1" y="36"/>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140" name="Google Shape;5659;p60">
              <a:extLst>
                <a:ext uri="{FF2B5EF4-FFF2-40B4-BE49-F238E27FC236}">
                  <a16:creationId xmlns:a16="http://schemas.microsoft.com/office/drawing/2014/main" id="{7A35A492-DB29-8C82-ADD6-05A999923098}"/>
                </a:ext>
              </a:extLst>
            </p:cNvPr>
            <p:cNvSpPr/>
            <p:nvPr/>
          </p:nvSpPr>
          <p:spPr>
            <a:xfrm>
              <a:off x="6243325" y="2381975"/>
              <a:ext cx="2400" cy="2400"/>
            </a:xfrm>
            <a:custGeom>
              <a:avLst/>
              <a:gdLst/>
              <a:ahLst/>
              <a:cxnLst/>
              <a:rect l="l" t="t" r="r" b="b"/>
              <a:pathLst>
                <a:path w="96" h="96" extrusionOk="0">
                  <a:moveTo>
                    <a:pt x="1" y="96"/>
                  </a:moveTo>
                  <a:cubicBezTo>
                    <a:pt x="36" y="60"/>
                    <a:pt x="60" y="36"/>
                    <a:pt x="96" y="0"/>
                  </a:cubicBezTo>
                  <a:cubicBezTo>
                    <a:pt x="72" y="24"/>
                    <a:pt x="36" y="60"/>
                    <a:pt x="1" y="96"/>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141" name="Google Shape;5660;p60">
              <a:extLst>
                <a:ext uri="{FF2B5EF4-FFF2-40B4-BE49-F238E27FC236}">
                  <a16:creationId xmlns:a16="http://schemas.microsoft.com/office/drawing/2014/main" id="{BEC47357-14A6-B9F5-DCA1-2AC1F63E3179}"/>
                </a:ext>
              </a:extLst>
            </p:cNvPr>
            <p:cNvSpPr/>
            <p:nvPr/>
          </p:nvSpPr>
          <p:spPr>
            <a:xfrm>
              <a:off x="6241550" y="2385850"/>
              <a:ext cx="600" cy="425"/>
            </a:xfrm>
            <a:custGeom>
              <a:avLst/>
              <a:gdLst/>
              <a:ahLst/>
              <a:cxnLst/>
              <a:rect l="l" t="t" r="r" b="b"/>
              <a:pathLst>
                <a:path w="24" h="17" extrusionOk="0">
                  <a:moveTo>
                    <a:pt x="24" y="0"/>
                  </a:moveTo>
                  <a:cubicBezTo>
                    <a:pt x="12" y="0"/>
                    <a:pt x="12" y="0"/>
                    <a:pt x="0" y="12"/>
                  </a:cubicBezTo>
                  <a:cubicBezTo>
                    <a:pt x="0" y="15"/>
                    <a:pt x="0" y="17"/>
                    <a:pt x="1" y="17"/>
                  </a:cubicBezTo>
                  <a:cubicBezTo>
                    <a:pt x="2" y="17"/>
                    <a:pt x="7" y="9"/>
                    <a:pt x="24"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142" name="Google Shape;5661;p60">
              <a:extLst>
                <a:ext uri="{FF2B5EF4-FFF2-40B4-BE49-F238E27FC236}">
                  <a16:creationId xmlns:a16="http://schemas.microsoft.com/office/drawing/2014/main" id="{6CAE3193-AC15-3B29-0DA5-FD9305867660}"/>
                </a:ext>
              </a:extLst>
            </p:cNvPr>
            <p:cNvSpPr/>
            <p:nvPr/>
          </p:nvSpPr>
          <p:spPr>
            <a:xfrm>
              <a:off x="6242125" y="2385250"/>
              <a:ext cx="625" cy="625"/>
            </a:xfrm>
            <a:custGeom>
              <a:avLst/>
              <a:gdLst/>
              <a:ahLst/>
              <a:cxnLst/>
              <a:rect l="l" t="t" r="r" b="b"/>
              <a:pathLst>
                <a:path w="25" h="25" extrusionOk="0">
                  <a:moveTo>
                    <a:pt x="13" y="0"/>
                  </a:moveTo>
                  <a:cubicBezTo>
                    <a:pt x="13" y="12"/>
                    <a:pt x="1" y="12"/>
                    <a:pt x="1" y="24"/>
                  </a:cubicBezTo>
                  <a:cubicBezTo>
                    <a:pt x="13" y="0"/>
                    <a:pt x="25" y="0"/>
                    <a:pt x="13"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143" name="Google Shape;5662;p60">
              <a:extLst>
                <a:ext uri="{FF2B5EF4-FFF2-40B4-BE49-F238E27FC236}">
                  <a16:creationId xmlns:a16="http://schemas.microsoft.com/office/drawing/2014/main" id="{C899381D-AB98-999B-0DC2-A46E544A3CC7}"/>
                </a:ext>
              </a:extLst>
            </p:cNvPr>
            <p:cNvSpPr/>
            <p:nvPr/>
          </p:nvSpPr>
          <p:spPr>
            <a:xfrm>
              <a:off x="6241550" y="2385250"/>
              <a:ext cx="900" cy="900"/>
            </a:xfrm>
            <a:custGeom>
              <a:avLst/>
              <a:gdLst/>
              <a:ahLst/>
              <a:cxnLst/>
              <a:rect l="l" t="t" r="r" b="b"/>
              <a:pathLst>
                <a:path w="36" h="36" extrusionOk="0">
                  <a:moveTo>
                    <a:pt x="36" y="0"/>
                  </a:moveTo>
                  <a:lnTo>
                    <a:pt x="36" y="0"/>
                  </a:lnTo>
                  <a:cubicBezTo>
                    <a:pt x="24" y="12"/>
                    <a:pt x="12" y="24"/>
                    <a:pt x="0" y="36"/>
                  </a:cubicBezTo>
                  <a:cubicBezTo>
                    <a:pt x="24" y="24"/>
                    <a:pt x="24" y="12"/>
                    <a:pt x="36"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144" name="Google Shape;5663;p60">
              <a:extLst>
                <a:ext uri="{FF2B5EF4-FFF2-40B4-BE49-F238E27FC236}">
                  <a16:creationId xmlns:a16="http://schemas.microsoft.com/office/drawing/2014/main" id="{9EB5636A-C30E-052E-1024-1A140DD18B70}"/>
                </a:ext>
              </a:extLst>
            </p:cNvPr>
            <p:cNvSpPr/>
            <p:nvPr/>
          </p:nvSpPr>
          <p:spPr>
            <a:xfrm>
              <a:off x="6230225" y="2391200"/>
              <a:ext cx="2400" cy="925"/>
            </a:xfrm>
            <a:custGeom>
              <a:avLst/>
              <a:gdLst/>
              <a:ahLst/>
              <a:cxnLst/>
              <a:rect l="l" t="t" r="r" b="b"/>
              <a:pathLst>
                <a:path w="96" h="37" extrusionOk="0">
                  <a:moveTo>
                    <a:pt x="96" y="0"/>
                  </a:moveTo>
                  <a:cubicBezTo>
                    <a:pt x="48" y="24"/>
                    <a:pt x="48" y="0"/>
                    <a:pt x="1" y="36"/>
                  </a:cubicBezTo>
                  <a:cubicBezTo>
                    <a:pt x="36" y="36"/>
                    <a:pt x="60" y="24"/>
                    <a:pt x="96"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145" name="Google Shape;5664;p60">
              <a:extLst>
                <a:ext uri="{FF2B5EF4-FFF2-40B4-BE49-F238E27FC236}">
                  <a16:creationId xmlns:a16="http://schemas.microsoft.com/office/drawing/2014/main" id="{93666E37-2A5E-C89D-8FC8-C20C6670F783}"/>
                </a:ext>
              </a:extLst>
            </p:cNvPr>
            <p:cNvSpPr/>
            <p:nvPr/>
          </p:nvSpPr>
          <p:spPr>
            <a:xfrm>
              <a:off x="6231125" y="2389700"/>
              <a:ext cx="2100" cy="1825"/>
            </a:xfrm>
            <a:custGeom>
              <a:avLst/>
              <a:gdLst/>
              <a:ahLst/>
              <a:cxnLst/>
              <a:rect l="l" t="t" r="r" b="b"/>
              <a:pathLst>
                <a:path w="84" h="73" extrusionOk="0">
                  <a:moveTo>
                    <a:pt x="84" y="1"/>
                  </a:moveTo>
                  <a:lnTo>
                    <a:pt x="84" y="1"/>
                  </a:lnTo>
                  <a:cubicBezTo>
                    <a:pt x="48" y="25"/>
                    <a:pt x="24" y="48"/>
                    <a:pt x="0" y="72"/>
                  </a:cubicBezTo>
                  <a:cubicBezTo>
                    <a:pt x="36" y="60"/>
                    <a:pt x="60" y="37"/>
                    <a:pt x="84"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146" name="Google Shape;5665;p60">
              <a:extLst>
                <a:ext uri="{FF2B5EF4-FFF2-40B4-BE49-F238E27FC236}">
                  <a16:creationId xmlns:a16="http://schemas.microsoft.com/office/drawing/2014/main" id="{890EB8AB-7C5A-13AB-6367-8849C0443563}"/>
                </a:ext>
              </a:extLst>
            </p:cNvPr>
            <p:cNvSpPr/>
            <p:nvPr/>
          </p:nvSpPr>
          <p:spPr>
            <a:xfrm>
              <a:off x="6241100" y="2379600"/>
              <a:ext cx="5225" cy="3600"/>
            </a:xfrm>
            <a:custGeom>
              <a:avLst/>
              <a:gdLst/>
              <a:ahLst/>
              <a:cxnLst/>
              <a:rect l="l" t="t" r="r" b="b"/>
              <a:pathLst>
                <a:path w="209" h="144" extrusionOk="0">
                  <a:moveTo>
                    <a:pt x="209" y="0"/>
                  </a:moveTo>
                  <a:cubicBezTo>
                    <a:pt x="73" y="68"/>
                    <a:pt x="0" y="144"/>
                    <a:pt x="17" y="144"/>
                  </a:cubicBezTo>
                  <a:cubicBezTo>
                    <a:pt x="20" y="144"/>
                    <a:pt x="29" y="140"/>
                    <a:pt x="42" y="131"/>
                  </a:cubicBezTo>
                  <a:cubicBezTo>
                    <a:pt x="42" y="131"/>
                    <a:pt x="42" y="131"/>
                    <a:pt x="54" y="119"/>
                  </a:cubicBezTo>
                  <a:cubicBezTo>
                    <a:pt x="102" y="83"/>
                    <a:pt x="161" y="48"/>
                    <a:pt x="209"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147" name="Google Shape;5666;p60">
              <a:extLst>
                <a:ext uri="{FF2B5EF4-FFF2-40B4-BE49-F238E27FC236}">
                  <a16:creationId xmlns:a16="http://schemas.microsoft.com/office/drawing/2014/main" id="{55E15796-2B72-25B9-2DAE-9A7995495EF9}"/>
                </a:ext>
              </a:extLst>
            </p:cNvPr>
            <p:cNvSpPr/>
            <p:nvPr/>
          </p:nvSpPr>
          <p:spPr>
            <a:xfrm>
              <a:off x="6236775" y="2386425"/>
              <a:ext cx="325" cy="325"/>
            </a:xfrm>
            <a:custGeom>
              <a:avLst/>
              <a:gdLst/>
              <a:ahLst/>
              <a:cxnLst/>
              <a:rect l="l" t="t" r="r" b="b"/>
              <a:pathLst>
                <a:path w="13" h="13" extrusionOk="0">
                  <a:moveTo>
                    <a:pt x="13" y="1"/>
                  </a:moveTo>
                  <a:cubicBezTo>
                    <a:pt x="1" y="1"/>
                    <a:pt x="1" y="13"/>
                    <a:pt x="1" y="13"/>
                  </a:cubicBezTo>
                  <a:lnTo>
                    <a:pt x="13" y="1"/>
                  </a:ln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148" name="Google Shape;5667;p60">
              <a:extLst>
                <a:ext uri="{FF2B5EF4-FFF2-40B4-BE49-F238E27FC236}">
                  <a16:creationId xmlns:a16="http://schemas.microsoft.com/office/drawing/2014/main" id="{AED24BEB-6BDE-DC64-53F7-98090B07CAF3}"/>
                </a:ext>
              </a:extLst>
            </p:cNvPr>
            <p:cNvSpPr/>
            <p:nvPr/>
          </p:nvSpPr>
          <p:spPr>
            <a:xfrm>
              <a:off x="6249275" y="2377200"/>
              <a:ext cx="2125" cy="925"/>
            </a:xfrm>
            <a:custGeom>
              <a:avLst/>
              <a:gdLst/>
              <a:ahLst/>
              <a:cxnLst/>
              <a:rect l="l" t="t" r="r" b="b"/>
              <a:pathLst>
                <a:path w="85" h="37" extrusionOk="0">
                  <a:moveTo>
                    <a:pt x="84" y="1"/>
                  </a:moveTo>
                  <a:lnTo>
                    <a:pt x="84" y="1"/>
                  </a:lnTo>
                  <a:cubicBezTo>
                    <a:pt x="60" y="13"/>
                    <a:pt x="25" y="25"/>
                    <a:pt x="1" y="37"/>
                  </a:cubicBezTo>
                  <a:cubicBezTo>
                    <a:pt x="25" y="37"/>
                    <a:pt x="84" y="13"/>
                    <a:pt x="84"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149" name="Google Shape;5668;p60">
              <a:extLst>
                <a:ext uri="{FF2B5EF4-FFF2-40B4-BE49-F238E27FC236}">
                  <a16:creationId xmlns:a16="http://schemas.microsoft.com/office/drawing/2014/main" id="{F7A6369D-1474-62B2-AA99-89B6E01FD32D}"/>
                </a:ext>
              </a:extLst>
            </p:cNvPr>
            <p:cNvSpPr/>
            <p:nvPr/>
          </p:nvSpPr>
          <p:spPr>
            <a:xfrm>
              <a:off x="6237375" y="2386425"/>
              <a:ext cx="625" cy="25"/>
            </a:xfrm>
            <a:custGeom>
              <a:avLst/>
              <a:gdLst/>
              <a:ahLst/>
              <a:cxnLst/>
              <a:rect l="l" t="t" r="r" b="b"/>
              <a:pathLst>
                <a:path w="25" h="1" extrusionOk="0">
                  <a:moveTo>
                    <a:pt x="0" y="1"/>
                  </a:moveTo>
                  <a:lnTo>
                    <a:pt x="0" y="1"/>
                  </a:lnTo>
                  <a:cubicBezTo>
                    <a:pt x="24" y="1"/>
                    <a:pt x="12" y="1"/>
                    <a:pt x="0"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150" name="Google Shape;5669;p60">
              <a:extLst>
                <a:ext uri="{FF2B5EF4-FFF2-40B4-BE49-F238E27FC236}">
                  <a16:creationId xmlns:a16="http://schemas.microsoft.com/office/drawing/2014/main" id="{C2AAC056-FCAB-CDF8-B466-7A0660653855}"/>
                </a:ext>
              </a:extLst>
            </p:cNvPr>
            <p:cNvSpPr/>
            <p:nvPr/>
          </p:nvSpPr>
          <p:spPr>
            <a:xfrm>
              <a:off x="6236450" y="2384950"/>
              <a:ext cx="2425" cy="1575"/>
            </a:xfrm>
            <a:custGeom>
              <a:avLst/>
              <a:gdLst/>
              <a:ahLst/>
              <a:cxnLst/>
              <a:rect l="l" t="t" r="r" b="b"/>
              <a:pathLst>
                <a:path w="97" h="63" extrusionOk="0">
                  <a:moveTo>
                    <a:pt x="97" y="0"/>
                  </a:moveTo>
                  <a:lnTo>
                    <a:pt x="97" y="0"/>
                  </a:lnTo>
                  <a:cubicBezTo>
                    <a:pt x="95" y="2"/>
                    <a:pt x="92" y="3"/>
                    <a:pt x="90" y="4"/>
                  </a:cubicBezTo>
                  <a:lnTo>
                    <a:pt x="90" y="4"/>
                  </a:lnTo>
                  <a:cubicBezTo>
                    <a:pt x="92" y="3"/>
                    <a:pt x="95" y="2"/>
                    <a:pt x="97" y="0"/>
                  </a:cubicBezTo>
                  <a:close/>
                  <a:moveTo>
                    <a:pt x="90" y="4"/>
                  </a:moveTo>
                  <a:cubicBezTo>
                    <a:pt x="26" y="41"/>
                    <a:pt x="0" y="63"/>
                    <a:pt x="19" y="63"/>
                  </a:cubicBezTo>
                  <a:cubicBezTo>
                    <a:pt x="23" y="63"/>
                    <a:pt x="29" y="62"/>
                    <a:pt x="37" y="60"/>
                  </a:cubicBezTo>
                  <a:cubicBezTo>
                    <a:pt x="49" y="48"/>
                    <a:pt x="49" y="48"/>
                    <a:pt x="49" y="48"/>
                  </a:cubicBezTo>
                  <a:cubicBezTo>
                    <a:pt x="60" y="37"/>
                    <a:pt x="71" y="17"/>
                    <a:pt x="90" y="4"/>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151" name="Google Shape;5670;p60">
              <a:extLst>
                <a:ext uri="{FF2B5EF4-FFF2-40B4-BE49-F238E27FC236}">
                  <a16:creationId xmlns:a16="http://schemas.microsoft.com/office/drawing/2014/main" id="{C27513BB-CD5F-B4D6-2837-BA2BC1AB1CBA}"/>
                </a:ext>
              </a:extLst>
            </p:cNvPr>
            <p:cNvSpPr/>
            <p:nvPr/>
          </p:nvSpPr>
          <p:spPr>
            <a:xfrm>
              <a:off x="6254350" y="2371250"/>
              <a:ext cx="6575" cy="3300"/>
            </a:xfrm>
            <a:custGeom>
              <a:avLst/>
              <a:gdLst/>
              <a:ahLst/>
              <a:cxnLst/>
              <a:rect l="l" t="t" r="r" b="b"/>
              <a:pathLst>
                <a:path w="263" h="132" extrusionOk="0">
                  <a:moveTo>
                    <a:pt x="262" y="1"/>
                  </a:moveTo>
                  <a:lnTo>
                    <a:pt x="262" y="1"/>
                  </a:lnTo>
                  <a:cubicBezTo>
                    <a:pt x="155" y="48"/>
                    <a:pt x="60" y="96"/>
                    <a:pt x="0" y="132"/>
                  </a:cubicBezTo>
                  <a:cubicBezTo>
                    <a:pt x="60" y="96"/>
                    <a:pt x="250" y="96"/>
                    <a:pt x="262"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152" name="Google Shape;5671;p60">
              <a:extLst>
                <a:ext uri="{FF2B5EF4-FFF2-40B4-BE49-F238E27FC236}">
                  <a16:creationId xmlns:a16="http://schemas.microsoft.com/office/drawing/2014/main" id="{4E01BF87-E6DD-C4AB-F96C-A8318D03DFB3}"/>
                </a:ext>
              </a:extLst>
            </p:cNvPr>
            <p:cNvSpPr/>
            <p:nvPr/>
          </p:nvSpPr>
          <p:spPr>
            <a:xfrm>
              <a:off x="6221300" y="2394625"/>
              <a:ext cx="550" cy="475"/>
            </a:xfrm>
            <a:custGeom>
              <a:avLst/>
              <a:gdLst/>
              <a:ahLst/>
              <a:cxnLst/>
              <a:rect l="l" t="t" r="r" b="b"/>
              <a:pathLst>
                <a:path w="22" h="19" extrusionOk="0">
                  <a:moveTo>
                    <a:pt x="20" y="0"/>
                  </a:moveTo>
                  <a:cubicBezTo>
                    <a:pt x="18" y="0"/>
                    <a:pt x="12" y="6"/>
                    <a:pt x="1" y="18"/>
                  </a:cubicBezTo>
                  <a:cubicBezTo>
                    <a:pt x="5" y="14"/>
                    <a:pt x="7" y="13"/>
                    <a:pt x="9" y="13"/>
                  </a:cubicBezTo>
                  <a:cubicBezTo>
                    <a:pt x="12" y="13"/>
                    <a:pt x="12" y="18"/>
                    <a:pt x="12" y="18"/>
                  </a:cubicBezTo>
                  <a:cubicBezTo>
                    <a:pt x="18" y="6"/>
                    <a:pt x="21" y="0"/>
                    <a:pt x="20"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153" name="Google Shape;5672;p60">
              <a:extLst>
                <a:ext uri="{FF2B5EF4-FFF2-40B4-BE49-F238E27FC236}">
                  <a16:creationId xmlns:a16="http://schemas.microsoft.com/office/drawing/2014/main" id="{70D40B72-4869-F191-BC48-092FC10D805D}"/>
                </a:ext>
              </a:extLst>
            </p:cNvPr>
            <p:cNvSpPr/>
            <p:nvPr/>
          </p:nvSpPr>
          <p:spPr>
            <a:xfrm>
              <a:off x="6261625" y="2369775"/>
              <a:ext cx="2275" cy="1500"/>
            </a:xfrm>
            <a:custGeom>
              <a:avLst/>
              <a:gdLst/>
              <a:ahLst/>
              <a:cxnLst/>
              <a:rect l="l" t="t" r="r" b="b"/>
              <a:pathLst>
                <a:path w="91" h="60" extrusionOk="0">
                  <a:moveTo>
                    <a:pt x="90" y="0"/>
                  </a:moveTo>
                  <a:lnTo>
                    <a:pt x="90" y="0"/>
                  </a:lnTo>
                  <a:cubicBezTo>
                    <a:pt x="66" y="12"/>
                    <a:pt x="43" y="36"/>
                    <a:pt x="19" y="48"/>
                  </a:cubicBezTo>
                  <a:cubicBezTo>
                    <a:pt x="4" y="55"/>
                    <a:pt x="0" y="59"/>
                    <a:pt x="5" y="59"/>
                  </a:cubicBezTo>
                  <a:cubicBezTo>
                    <a:pt x="14" y="59"/>
                    <a:pt x="58" y="41"/>
                    <a:pt x="90"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154" name="Google Shape;5673;p60">
              <a:extLst>
                <a:ext uri="{FF2B5EF4-FFF2-40B4-BE49-F238E27FC236}">
                  <a16:creationId xmlns:a16="http://schemas.microsoft.com/office/drawing/2014/main" id="{9F1E7E1F-F8CF-AEC2-2467-BC3EA8A3E806}"/>
                </a:ext>
              </a:extLst>
            </p:cNvPr>
            <p:cNvSpPr/>
            <p:nvPr/>
          </p:nvSpPr>
          <p:spPr>
            <a:xfrm>
              <a:off x="6268325" y="2367675"/>
              <a:ext cx="1525" cy="825"/>
            </a:xfrm>
            <a:custGeom>
              <a:avLst/>
              <a:gdLst/>
              <a:ahLst/>
              <a:cxnLst/>
              <a:rect l="l" t="t" r="r" b="b"/>
              <a:pathLst>
                <a:path w="61" h="33" extrusionOk="0">
                  <a:moveTo>
                    <a:pt x="60" y="1"/>
                  </a:moveTo>
                  <a:lnTo>
                    <a:pt x="60" y="1"/>
                  </a:lnTo>
                  <a:cubicBezTo>
                    <a:pt x="22" y="20"/>
                    <a:pt x="1" y="32"/>
                    <a:pt x="2" y="32"/>
                  </a:cubicBezTo>
                  <a:cubicBezTo>
                    <a:pt x="3" y="32"/>
                    <a:pt x="22" y="23"/>
                    <a:pt x="60"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155" name="Google Shape;5674;p60">
              <a:extLst>
                <a:ext uri="{FF2B5EF4-FFF2-40B4-BE49-F238E27FC236}">
                  <a16:creationId xmlns:a16="http://schemas.microsoft.com/office/drawing/2014/main" id="{73FBFF3E-C621-B510-101F-780012121855}"/>
                </a:ext>
              </a:extLst>
            </p:cNvPr>
            <p:cNvSpPr/>
            <p:nvPr/>
          </p:nvSpPr>
          <p:spPr>
            <a:xfrm>
              <a:off x="6393350" y="2616225"/>
              <a:ext cx="25" cy="1525"/>
            </a:xfrm>
            <a:custGeom>
              <a:avLst/>
              <a:gdLst/>
              <a:ahLst/>
              <a:cxnLst/>
              <a:rect l="l" t="t" r="r" b="b"/>
              <a:pathLst>
                <a:path w="1" h="61" extrusionOk="0">
                  <a:moveTo>
                    <a:pt x="0" y="60"/>
                  </a:moveTo>
                  <a:cubicBezTo>
                    <a:pt x="0" y="36"/>
                    <a:pt x="0" y="12"/>
                    <a:pt x="0"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156" name="Google Shape;5675;p60">
              <a:extLst>
                <a:ext uri="{FF2B5EF4-FFF2-40B4-BE49-F238E27FC236}">
                  <a16:creationId xmlns:a16="http://schemas.microsoft.com/office/drawing/2014/main" id="{0AC8D31D-1786-0E30-562E-BF9407CDDF31}"/>
                </a:ext>
              </a:extLst>
            </p:cNvPr>
            <p:cNvSpPr/>
            <p:nvPr/>
          </p:nvSpPr>
          <p:spPr>
            <a:xfrm>
              <a:off x="6394250" y="2604925"/>
              <a:ext cx="300" cy="425"/>
            </a:xfrm>
            <a:custGeom>
              <a:avLst/>
              <a:gdLst/>
              <a:ahLst/>
              <a:cxnLst/>
              <a:rect l="l" t="t" r="r" b="b"/>
              <a:pathLst>
                <a:path w="12" h="17" extrusionOk="0">
                  <a:moveTo>
                    <a:pt x="0" y="0"/>
                  </a:moveTo>
                  <a:lnTo>
                    <a:pt x="0" y="0"/>
                  </a:lnTo>
                  <a:cubicBezTo>
                    <a:pt x="0" y="8"/>
                    <a:pt x="6" y="17"/>
                    <a:pt x="10" y="17"/>
                  </a:cubicBezTo>
                  <a:cubicBezTo>
                    <a:pt x="11" y="17"/>
                    <a:pt x="12" y="15"/>
                    <a:pt x="12" y="12"/>
                  </a:cubicBezTo>
                  <a:lnTo>
                    <a:pt x="0" y="0"/>
                  </a:ln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157" name="Google Shape;5676;p60">
              <a:extLst>
                <a:ext uri="{FF2B5EF4-FFF2-40B4-BE49-F238E27FC236}">
                  <a16:creationId xmlns:a16="http://schemas.microsoft.com/office/drawing/2014/main" id="{697F8282-B869-16CF-4B0A-20164C7CE2B4}"/>
                </a:ext>
              </a:extLst>
            </p:cNvPr>
            <p:cNvSpPr/>
            <p:nvPr/>
          </p:nvSpPr>
          <p:spPr>
            <a:xfrm>
              <a:off x="6432925" y="2522175"/>
              <a:ext cx="1825" cy="2700"/>
            </a:xfrm>
            <a:custGeom>
              <a:avLst/>
              <a:gdLst/>
              <a:ahLst/>
              <a:cxnLst/>
              <a:rect l="l" t="t" r="r" b="b"/>
              <a:pathLst>
                <a:path w="73" h="108" extrusionOk="0">
                  <a:moveTo>
                    <a:pt x="72" y="0"/>
                  </a:moveTo>
                  <a:lnTo>
                    <a:pt x="1" y="107"/>
                  </a:lnTo>
                  <a:cubicBezTo>
                    <a:pt x="25" y="83"/>
                    <a:pt x="49" y="48"/>
                    <a:pt x="72"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158" name="Google Shape;5677;p60">
              <a:extLst>
                <a:ext uri="{FF2B5EF4-FFF2-40B4-BE49-F238E27FC236}">
                  <a16:creationId xmlns:a16="http://schemas.microsoft.com/office/drawing/2014/main" id="{ACE942A6-80DB-D474-77C0-04EE3F4B2594}"/>
                </a:ext>
              </a:extLst>
            </p:cNvPr>
            <p:cNvSpPr/>
            <p:nvPr/>
          </p:nvSpPr>
          <p:spPr>
            <a:xfrm>
              <a:off x="6215050" y="2550750"/>
              <a:ext cx="325" cy="600"/>
            </a:xfrm>
            <a:custGeom>
              <a:avLst/>
              <a:gdLst/>
              <a:ahLst/>
              <a:cxnLst/>
              <a:rect l="l" t="t" r="r" b="b"/>
              <a:pathLst>
                <a:path w="13" h="24" extrusionOk="0">
                  <a:moveTo>
                    <a:pt x="12" y="0"/>
                  </a:moveTo>
                  <a:cubicBezTo>
                    <a:pt x="1" y="0"/>
                    <a:pt x="12" y="12"/>
                    <a:pt x="12" y="24"/>
                  </a:cubicBezTo>
                  <a:lnTo>
                    <a:pt x="12" y="0"/>
                  </a:ln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159" name="Google Shape;5678;p60">
              <a:extLst>
                <a:ext uri="{FF2B5EF4-FFF2-40B4-BE49-F238E27FC236}">
                  <a16:creationId xmlns:a16="http://schemas.microsoft.com/office/drawing/2014/main" id="{CE5200D9-282B-29E2-1CC6-27E00ABBE874}"/>
                </a:ext>
              </a:extLst>
            </p:cNvPr>
            <p:cNvSpPr/>
            <p:nvPr/>
          </p:nvSpPr>
          <p:spPr>
            <a:xfrm>
              <a:off x="6294000" y="2360250"/>
              <a:ext cx="850" cy="250"/>
            </a:xfrm>
            <a:custGeom>
              <a:avLst/>
              <a:gdLst/>
              <a:ahLst/>
              <a:cxnLst/>
              <a:rect l="l" t="t" r="r" b="b"/>
              <a:pathLst>
                <a:path w="34" h="10" extrusionOk="0">
                  <a:moveTo>
                    <a:pt x="33" y="0"/>
                  </a:moveTo>
                  <a:lnTo>
                    <a:pt x="33" y="0"/>
                  </a:lnTo>
                  <a:cubicBezTo>
                    <a:pt x="4" y="6"/>
                    <a:pt x="1" y="9"/>
                    <a:pt x="7" y="9"/>
                  </a:cubicBezTo>
                  <a:cubicBezTo>
                    <a:pt x="13" y="9"/>
                    <a:pt x="27" y="6"/>
                    <a:pt x="33"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160" name="Google Shape;5679;p60">
              <a:extLst>
                <a:ext uri="{FF2B5EF4-FFF2-40B4-BE49-F238E27FC236}">
                  <a16:creationId xmlns:a16="http://schemas.microsoft.com/office/drawing/2014/main" id="{047B083B-0A44-C60A-2106-24A407CA2145}"/>
                </a:ext>
              </a:extLst>
            </p:cNvPr>
            <p:cNvSpPr/>
            <p:nvPr/>
          </p:nvSpPr>
          <p:spPr>
            <a:xfrm>
              <a:off x="6287075" y="2358450"/>
              <a:ext cx="325" cy="325"/>
            </a:xfrm>
            <a:custGeom>
              <a:avLst/>
              <a:gdLst/>
              <a:ahLst/>
              <a:cxnLst/>
              <a:rect l="l" t="t" r="r" b="b"/>
              <a:pathLst>
                <a:path w="13" h="13" extrusionOk="0">
                  <a:moveTo>
                    <a:pt x="13" y="1"/>
                  </a:moveTo>
                  <a:cubicBezTo>
                    <a:pt x="13" y="1"/>
                    <a:pt x="13" y="13"/>
                    <a:pt x="1" y="13"/>
                  </a:cubicBezTo>
                  <a:cubicBezTo>
                    <a:pt x="13" y="13"/>
                    <a:pt x="13" y="1"/>
                    <a:pt x="13"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161" name="Google Shape;5680;p60">
              <a:extLst>
                <a:ext uri="{FF2B5EF4-FFF2-40B4-BE49-F238E27FC236}">
                  <a16:creationId xmlns:a16="http://schemas.microsoft.com/office/drawing/2014/main" id="{A551065B-AF72-FE06-BC11-5E131A66C2B3}"/>
                </a:ext>
              </a:extLst>
            </p:cNvPr>
            <p:cNvSpPr/>
            <p:nvPr/>
          </p:nvSpPr>
          <p:spPr>
            <a:xfrm>
              <a:off x="6292450" y="2360250"/>
              <a:ext cx="1800" cy="325"/>
            </a:xfrm>
            <a:custGeom>
              <a:avLst/>
              <a:gdLst/>
              <a:ahLst/>
              <a:cxnLst/>
              <a:rect l="l" t="t" r="r" b="b"/>
              <a:pathLst>
                <a:path w="72" h="13" extrusionOk="0">
                  <a:moveTo>
                    <a:pt x="72" y="0"/>
                  </a:moveTo>
                  <a:cubicBezTo>
                    <a:pt x="60" y="0"/>
                    <a:pt x="36" y="0"/>
                    <a:pt x="0" y="12"/>
                  </a:cubicBezTo>
                  <a:cubicBezTo>
                    <a:pt x="24" y="12"/>
                    <a:pt x="48" y="0"/>
                    <a:pt x="72"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162" name="Google Shape;5681;p60">
              <a:extLst>
                <a:ext uri="{FF2B5EF4-FFF2-40B4-BE49-F238E27FC236}">
                  <a16:creationId xmlns:a16="http://schemas.microsoft.com/office/drawing/2014/main" id="{08FA1905-C910-462A-AD7A-8CE586251011}"/>
                </a:ext>
              </a:extLst>
            </p:cNvPr>
            <p:cNvSpPr/>
            <p:nvPr/>
          </p:nvSpPr>
          <p:spPr>
            <a:xfrm>
              <a:off x="6291550" y="2360825"/>
              <a:ext cx="1225" cy="250"/>
            </a:xfrm>
            <a:custGeom>
              <a:avLst/>
              <a:gdLst/>
              <a:ahLst/>
              <a:cxnLst/>
              <a:rect l="l" t="t" r="r" b="b"/>
              <a:pathLst>
                <a:path w="49" h="10" extrusionOk="0">
                  <a:moveTo>
                    <a:pt x="0" y="1"/>
                  </a:moveTo>
                  <a:cubicBezTo>
                    <a:pt x="0" y="7"/>
                    <a:pt x="0" y="10"/>
                    <a:pt x="6" y="10"/>
                  </a:cubicBezTo>
                  <a:cubicBezTo>
                    <a:pt x="12" y="10"/>
                    <a:pt x="24" y="7"/>
                    <a:pt x="48"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163" name="Google Shape;5682;p60">
              <a:extLst>
                <a:ext uri="{FF2B5EF4-FFF2-40B4-BE49-F238E27FC236}">
                  <a16:creationId xmlns:a16="http://schemas.microsoft.com/office/drawing/2014/main" id="{CF727937-ACAA-6953-86FB-6DDBD4648A05}"/>
                </a:ext>
              </a:extLst>
            </p:cNvPr>
            <p:cNvSpPr/>
            <p:nvPr/>
          </p:nvSpPr>
          <p:spPr>
            <a:xfrm>
              <a:off x="6294225" y="2359950"/>
              <a:ext cx="2400" cy="450"/>
            </a:xfrm>
            <a:custGeom>
              <a:avLst/>
              <a:gdLst/>
              <a:ahLst/>
              <a:cxnLst/>
              <a:rect l="l" t="t" r="r" b="b"/>
              <a:pathLst>
                <a:path w="96" h="18" extrusionOk="0">
                  <a:moveTo>
                    <a:pt x="96" y="0"/>
                  </a:moveTo>
                  <a:cubicBezTo>
                    <a:pt x="72" y="0"/>
                    <a:pt x="36" y="12"/>
                    <a:pt x="1" y="12"/>
                  </a:cubicBezTo>
                  <a:cubicBezTo>
                    <a:pt x="11" y="16"/>
                    <a:pt x="21" y="17"/>
                    <a:pt x="32" y="17"/>
                  </a:cubicBezTo>
                  <a:cubicBezTo>
                    <a:pt x="56" y="17"/>
                    <a:pt x="79" y="9"/>
                    <a:pt x="96"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164" name="Google Shape;5683;p60">
              <a:extLst>
                <a:ext uri="{FF2B5EF4-FFF2-40B4-BE49-F238E27FC236}">
                  <a16:creationId xmlns:a16="http://schemas.microsoft.com/office/drawing/2014/main" id="{97766602-FB48-F985-23EA-1F9973F382F1}"/>
                </a:ext>
              </a:extLst>
            </p:cNvPr>
            <p:cNvSpPr/>
            <p:nvPr/>
          </p:nvSpPr>
          <p:spPr>
            <a:xfrm>
              <a:off x="6442150" y="2439725"/>
              <a:ext cx="3600" cy="5375"/>
            </a:xfrm>
            <a:custGeom>
              <a:avLst/>
              <a:gdLst/>
              <a:ahLst/>
              <a:cxnLst/>
              <a:rect l="l" t="t" r="r" b="b"/>
              <a:pathLst>
                <a:path w="144" h="215" extrusionOk="0">
                  <a:moveTo>
                    <a:pt x="84" y="0"/>
                  </a:moveTo>
                  <a:cubicBezTo>
                    <a:pt x="1" y="48"/>
                    <a:pt x="1" y="83"/>
                    <a:pt x="72" y="143"/>
                  </a:cubicBezTo>
                  <a:cubicBezTo>
                    <a:pt x="72" y="145"/>
                    <a:pt x="74" y="151"/>
                    <a:pt x="76" y="157"/>
                  </a:cubicBezTo>
                  <a:lnTo>
                    <a:pt x="76" y="157"/>
                  </a:lnTo>
                  <a:cubicBezTo>
                    <a:pt x="75" y="156"/>
                    <a:pt x="74" y="155"/>
                    <a:pt x="72" y="155"/>
                  </a:cubicBezTo>
                  <a:lnTo>
                    <a:pt x="72" y="155"/>
                  </a:lnTo>
                  <a:cubicBezTo>
                    <a:pt x="84" y="182"/>
                    <a:pt x="88" y="192"/>
                    <a:pt x="88" y="192"/>
                  </a:cubicBezTo>
                  <a:cubicBezTo>
                    <a:pt x="89" y="192"/>
                    <a:pt x="81" y="171"/>
                    <a:pt x="76" y="157"/>
                  </a:cubicBezTo>
                  <a:lnTo>
                    <a:pt x="76" y="157"/>
                  </a:lnTo>
                  <a:cubicBezTo>
                    <a:pt x="98" y="169"/>
                    <a:pt x="121" y="192"/>
                    <a:pt x="144" y="214"/>
                  </a:cubicBezTo>
                  <a:cubicBezTo>
                    <a:pt x="108" y="143"/>
                    <a:pt x="84" y="72"/>
                    <a:pt x="84"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165" name="Google Shape;5684;p60">
              <a:extLst>
                <a:ext uri="{FF2B5EF4-FFF2-40B4-BE49-F238E27FC236}">
                  <a16:creationId xmlns:a16="http://schemas.microsoft.com/office/drawing/2014/main" id="{037266A6-06F1-4F84-266B-E760CC618E3F}"/>
                </a:ext>
              </a:extLst>
            </p:cNvPr>
            <p:cNvSpPr/>
            <p:nvPr/>
          </p:nvSpPr>
          <p:spPr>
            <a:xfrm>
              <a:off x="6355850" y="2700450"/>
              <a:ext cx="775" cy="825"/>
            </a:xfrm>
            <a:custGeom>
              <a:avLst/>
              <a:gdLst/>
              <a:ahLst/>
              <a:cxnLst/>
              <a:rect l="l" t="t" r="r" b="b"/>
              <a:pathLst>
                <a:path w="31" h="33" extrusionOk="0">
                  <a:moveTo>
                    <a:pt x="12" y="1"/>
                  </a:moveTo>
                  <a:cubicBezTo>
                    <a:pt x="12" y="13"/>
                    <a:pt x="0" y="25"/>
                    <a:pt x="0" y="25"/>
                  </a:cubicBezTo>
                  <a:cubicBezTo>
                    <a:pt x="0" y="31"/>
                    <a:pt x="2" y="33"/>
                    <a:pt x="5" y="33"/>
                  </a:cubicBezTo>
                  <a:cubicBezTo>
                    <a:pt x="14" y="33"/>
                    <a:pt x="30" y="10"/>
                    <a:pt x="12"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166" name="Google Shape;5685;p60">
              <a:extLst>
                <a:ext uri="{FF2B5EF4-FFF2-40B4-BE49-F238E27FC236}">
                  <a16:creationId xmlns:a16="http://schemas.microsoft.com/office/drawing/2014/main" id="{C9BCCD28-0FAE-27E6-EFEB-40386597FC55}"/>
                </a:ext>
              </a:extLst>
            </p:cNvPr>
            <p:cNvSpPr/>
            <p:nvPr/>
          </p:nvSpPr>
          <p:spPr>
            <a:xfrm>
              <a:off x="6308800" y="2721300"/>
              <a:ext cx="325" cy="325"/>
            </a:xfrm>
            <a:custGeom>
              <a:avLst/>
              <a:gdLst/>
              <a:ahLst/>
              <a:cxnLst/>
              <a:rect l="l" t="t" r="r" b="b"/>
              <a:pathLst>
                <a:path w="13" h="13" extrusionOk="0">
                  <a:moveTo>
                    <a:pt x="13" y="0"/>
                  </a:moveTo>
                  <a:lnTo>
                    <a:pt x="13" y="0"/>
                  </a:lnTo>
                  <a:cubicBezTo>
                    <a:pt x="1" y="12"/>
                    <a:pt x="1" y="12"/>
                    <a:pt x="1" y="12"/>
                  </a:cubicBezTo>
                  <a:cubicBezTo>
                    <a:pt x="13" y="12"/>
                    <a:pt x="13" y="12"/>
                    <a:pt x="13"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167" name="Google Shape;5686;p60">
              <a:extLst>
                <a:ext uri="{FF2B5EF4-FFF2-40B4-BE49-F238E27FC236}">
                  <a16:creationId xmlns:a16="http://schemas.microsoft.com/office/drawing/2014/main" id="{5179B609-5E36-9DC9-0C0E-1C3DFB5ADCD9}"/>
                </a:ext>
              </a:extLst>
            </p:cNvPr>
            <p:cNvSpPr/>
            <p:nvPr/>
          </p:nvSpPr>
          <p:spPr>
            <a:xfrm>
              <a:off x="6285300" y="2716825"/>
              <a:ext cx="25" cy="325"/>
            </a:xfrm>
            <a:custGeom>
              <a:avLst/>
              <a:gdLst/>
              <a:ahLst/>
              <a:cxnLst/>
              <a:rect l="l" t="t" r="r" b="b"/>
              <a:pathLst>
                <a:path w="1" h="13" extrusionOk="0">
                  <a:moveTo>
                    <a:pt x="0" y="1"/>
                  </a:moveTo>
                  <a:cubicBezTo>
                    <a:pt x="0" y="1"/>
                    <a:pt x="0" y="1"/>
                    <a:pt x="0" y="13"/>
                  </a:cubicBezTo>
                  <a:lnTo>
                    <a:pt x="0" y="1"/>
                  </a:lnTo>
                  <a:cubicBezTo>
                    <a:pt x="0" y="1"/>
                    <a:pt x="0" y="1"/>
                    <a:pt x="0"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168" name="Google Shape;5687;p60">
              <a:extLst>
                <a:ext uri="{FF2B5EF4-FFF2-40B4-BE49-F238E27FC236}">
                  <a16:creationId xmlns:a16="http://schemas.microsoft.com/office/drawing/2014/main" id="{377A5450-2A16-2EB4-5196-7B404DBD877D}"/>
                </a:ext>
              </a:extLst>
            </p:cNvPr>
            <p:cNvSpPr/>
            <p:nvPr/>
          </p:nvSpPr>
          <p:spPr>
            <a:xfrm>
              <a:off x="6288275" y="2722200"/>
              <a:ext cx="25" cy="900"/>
            </a:xfrm>
            <a:custGeom>
              <a:avLst/>
              <a:gdLst/>
              <a:ahLst/>
              <a:cxnLst/>
              <a:rect l="l" t="t" r="r" b="b"/>
              <a:pathLst>
                <a:path w="1" h="36" extrusionOk="0">
                  <a:moveTo>
                    <a:pt x="0" y="0"/>
                  </a:moveTo>
                  <a:cubicBezTo>
                    <a:pt x="0" y="12"/>
                    <a:pt x="0" y="36"/>
                    <a:pt x="0"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169" name="Google Shape;5688;p60">
              <a:extLst>
                <a:ext uri="{FF2B5EF4-FFF2-40B4-BE49-F238E27FC236}">
                  <a16:creationId xmlns:a16="http://schemas.microsoft.com/office/drawing/2014/main" id="{2430203A-7EFB-60CC-C501-AE71D565F81E}"/>
                </a:ext>
              </a:extLst>
            </p:cNvPr>
            <p:cNvSpPr/>
            <p:nvPr/>
          </p:nvSpPr>
          <p:spPr>
            <a:xfrm>
              <a:off x="6355850" y="2680225"/>
              <a:ext cx="775" cy="825"/>
            </a:xfrm>
            <a:custGeom>
              <a:avLst/>
              <a:gdLst/>
              <a:ahLst/>
              <a:cxnLst/>
              <a:rect l="l" t="t" r="r" b="b"/>
              <a:pathLst>
                <a:path w="31" h="33" extrusionOk="0">
                  <a:moveTo>
                    <a:pt x="12" y="0"/>
                  </a:moveTo>
                  <a:cubicBezTo>
                    <a:pt x="12" y="12"/>
                    <a:pt x="0" y="24"/>
                    <a:pt x="0" y="24"/>
                  </a:cubicBezTo>
                  <a:cubicBezTo>
                    <a:pt x="0" y="30"/>
                    <a:pt x="2" y="32"/>
                    <a:pt x="5" y="32"/>
                  </a:cubicBezTo>
                  <a:cubicBezTo>
                    <a:pt x="14" y="32"/>
                    <a:pt x="30" y="9"/>
                    <a:pt x="12"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170" name="Google Shape;5689;p60">
              <a:extLst>
                <a:ext uri="{FF2B5EF4-FFF2-40B4-BE49-F238E27FC236}">
                  <a16:creationId xmlns:a16="http://schemas.microsoft.com/office/drawing/2014/main" id="{7A00C1E6-FB58-6106-C680-F7238E4467CA}"/>
                </a:ext>
              </a:extLst>
            </p:cNvPr>
            <p:cNvSpPr/>
            <p:nvPr/>
          </p:nvSpPr>
          <p:spPr>
            <a:xfrm>
              <a:off x="6264450" y="2674275"/>
              <a:ext cx="25" cy="325"/>
            </a:xfrm>
            <a:custGeom>
              <a:avLst/>
              <a:gdLst/>
              <a:ahLst/>
              <a:cxnLst/>
              <a:rect l="l" t="t" r="r" b="b"/>
              <a:pathLst>
                <a:path w="1" h="13" extrusionOk="0">
                  <a:moveTo>
                    <a:pt x="1" y="0"/>
                  </a:moveTo>
                  <a:cubicBezTo>
                    <a:pt x="1" y="12"/>
                    <a:pt x="1" y="12"/>
                    <a:pt x="1" y="12"/>
                  </a:cubicBezTo>
                  <a:cubicBezTo>
                    <a:pt x="1" y="12"/>
                    <a:pt x="1" y="0"/>
                    <a:pt x="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171" name="Google Shape;5690;p60">
              <a:extLst>
                <a:ext uri="{FF2B5EF4-FFF2-40B4-BE49-F238E27FC236}">
                  <a16:creationId xmlns:a16="http://schemas.microsoft.com/office/drawing/2014/main" id="{B85B1475-32BD-FA44-631B-D7C59833D7E6}"/>
                </a:ext>
              </a:extLst>
            </p:cNvPr>
            <p:cNvSpPr/>
            <p:nvPr/>
          </p:nvSpPr>
          <p:spPr>
            <a:xfrm>
              <a:off x="6306125" y="2787075"/>
              <a:ext cx="325" cy="325"/>
            </a:xfrm>
            <a:custGeom>
              <a:avLst/>
              <a:gdLst/>
              <a:ahLst/>
              <a:cxnLst/>
              <a:rect l="l" t="t" r="r" b="b"/>
              <a:pathLst>
                <a:path w="13" h="13" extrusionOk="0">
                  <a:moveTo>
                    <a:pt x="13" y="1"/>
                  </a:moveTo>
                  <a:cubicBezTo>
                    <a:pt x="13" y="1"/>
                    <a:pt x="13" y="13"/>
                    <a:pt x="1" y="13"/>
                  </a:cubicBezTo>
                  <a:lnTo>
                    <a:pt x="13" y="13"/>
                  </a:lnTo>
                  <a:cubicBezTo>
                    <a:pt x="13" y="1"/>
                    <a:pt x="13" y="1"/>
                    <a:pt x="13"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172" name="Google Shape;5691;p60">
              <a:extLst>
                <a:ext uri="{FF2B5EF4-FFF2-40B4-BE49-F238E27FC236}">
                  <a16:creationId xmlns:a16="http://schemas.microsoft.com/office/drawing/2014/main" id="{B8A450FB-91D0-1148-6BD5-80CAD85E3418}"/>
                </a:ext>
              </a:extLst>
            </p:cNvPr>
            <p:cNvSpPr/>
            <p:nvPr/>
          </p:nvSpPr>
          <p:spPr>
            <a:xfrm>
              <a:off x="6285300" y="2696600"/>
              <a:ext cx="25" cy="325"/>
            </a:xfrm>
            <a:custGeom>
              <a:avLst/>
              <a:gdLst/>
              <a:ahLst/>
              <a:cxnLst/>
              <a:rect l="l" t="t" r="r" b="b"/>
              <a:pathLst>
                <a:path w="1" h="13" extrusionOk="0">
                  <a:moveTo>
                    <a:pt x="0" y="0"/>
                  </a:moveTo>
                  <a:cubicBezTo>
                    <a:pt x="0" y="0"/>
                    <a:pt x="0" y="0"/>
                    <a:pt x="0" y="12"/>
                  </a:cubicBezTo>
                  <a:lnTo>
                    <a:pt x="0" y="0"/>
                  </a:lnTo>
                  <a:cubicBezTo>
                    <a:pt x="0" y="0"/>
                    <a:pt x="0" y="0"/>
                    <a:pt x="0"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173" name="Google Shape;5692;p60">
              <a:extLst>
                <a:ext uri="{FF2B5EF4-FFF2-40B4-BE49-F238E27FC236}">
                  <a16:creationId xmlns:a16="http://schemas.microsoft.com/office/drawing/2014/main" id="{D131370C-12B0-6716-D9C1-601FDA2A5524}"/>
                </a:ext>
              </a:extLst>
            </p:cNvPr>
            <p:cNvSpPr/>
            <p:nvPr/>
          </p:nvSpPr>
          <p:spPr>
            <a:xfrm>
              <a:off x="6198375" y="2435350"/>
              <a:ext cx="400" cy="275"/>
            </a:xfrm>
            <a:custGeom>
              <a:avLst/>
              <a:gdLst/>
              <a:ahLst/>
              <a:cxnLst/>
              <a:rect l="l" t="t" r="r" b="b"/>
              <a:pathLst>
                <a:path w="16" h="11" extrusionOk="0">
                  <a:moveTo>
                    <a:pt x="14" y="0"/>
                  </a:moveTo>
                  <a:cubicBezTo>
                    <a:pt x="11" y="0"/>
                    <a:pt x="1" y="11"/>
                    <a:pt x="6" y="11"/>
                  </a:cubicBezTo>
                  <a:cubicBezTo>
                    <a:pt x="7" y="11"/>
                    <a:pt x="9" y="10"/>
                    <a:pt x="13" y="8"/>
                  </a:cubicBezTo>
                  <a:cubicBezTo>
                    <a:pt x="16" y="2"/>
                    <a:pt x="16" y="0"/>
                    <a:pt x="14"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174" name="Google Shape;5693;p60">
              <a:extLst>
                <a:ext uri="{FF2B5EF4-FFF2-40B4-BE49-F238E27FC236}">
                  <a16:creationId xmlns:a16="http://schemas.microsoft.com/office/drawing/2014/main" id="{0E2E021F-1410-E45B-C0C9-4254E881A784}"/>
                </a:ext>
              </a:extLst>
            </p:cNvPr>
            <p:cNvSpPr/>
            <p:nvPr/>
          </p:nvSpPr>
          <p:spPr>
            <a:xfrm>
              <a:off x="6195400" y="2474250"/>
              <a:ext cx="25" cy="325"/>
            </a:xfrm>
            <a:custGeom>
              <a:avLst/>
              <a:gdLst/>
              <a:ahLst/>
              <a:cxnLst/>
              <a:rect l="l" t="t" r="r" b="b"/>
              <a:pathLst>
                <a:path w="1" h="13" extrusionOk="0">
                  <a:moveTo>
                    <a:pt x="1" y="12"/>
                  </a:moveTo>
                  <a:cubicBezTo>
                    <a:pt x="1" y="12"/>
                    <a:pt x="1" y="0"/>
                    <a:pt x="1" y="0"/>
                  </a:cubicBezTo>
                  <a:cubicBezTo>
                    <a:pt x="1" y="0"/>
                    <a:pt x="1" y="0"/>
                    <a:pt x="1" y="12"/>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175" name="Google Shape;5694;p60">
              <a:extLst>
                <a:ext uri="{FF2B5EF4-FFF2-40B4-BE49-F238E27FC236}">
                  <a16:creationId xmlns:a16="http://schemas.microsoft.com/office/drawing/2014/main" id="{7E2977B5-C552-9C06-6D54-60024285C2BB}"/>
                </a:ext>
              </a:extLst>
            </p:cNvPr>
            <p:cNvSpPr/>
            <p:nvPr/>
          </p:nvSpPr>
          <p:spPr>
            <a:xfrm>
              <a:off x="6308800" y="2701050"/>
              <a:ext cx="325" cy="325"/>
            </a:xfrm>
            <a:custGeom>
              <a:avLst/>
              <a:gdLst/>
              <a:ahLst/>
              <a:cxnLst/>
              <a:rect l="l" t="t" r="r" b="b"/>
              <a:pathLst>
                <a:path w="13" h="13" extrusionOk="0">
                  <a:moveTo>
                    <a:pt x="13" y="1"/>
                  </a:moveTo>
                  <a:lnTo>
                    <a:pt x="13" y="1"/>
                  </a:lnTo>
                  <a:cubicBezTo>
                    <a:pt x="1" y="13"/>
                    <a:pt x="1" y="13"/>
                    <a:pt x="1" y="13"/>
                  </a:cubicBezTo>
                  <a:cubicBezTo>
                    <a:pt x="13" y="13"/>
                    <a:pt x="13" y="13"/>
                    <a:pt x="13"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176" name="Google Shape;5695;p60">
              <a:extLst>
                <a:ext uri="{FF2B5EF4-FFF2-40B4-BE49-F238E27FC236}">
                  <a16:creationId xmlns:a16="http://schemas.microsoft.com/office/drawing/2014/main" id="{66CB4493-A270-F3B7-CD42-6C20414F8E14}"/>
                </a:ext>
              </a:extLst>
            </p:cNvPr>
            <p:cNvSpPr/>
            <p:nvPr/>
          </p:nvSpPr>
          <p:spPr>
            <a:xfrm>
              <a:off x="6288275" y="2701950"/>
              <a:ext cx="25" cy="925"/>
            </a:xfrm>
            <a:custGeom>
              <a:avLst/>
              <a:gdLst/>
              <a:ahLst/>
              <a:cxnLst/>
              <a:rect l="l" t="t" r="r" b="b"/>
              <a:pathLst>
                <a:path w="1" h="37" extrusionOk="0">
                  <a:moveTo>
                    <a:pt x="0" y="1"/>
                  </a:moveTo>
                  <a:cubicBezTo>
                    <a:pt x="0" y="12"/>
                    <a:pt x="0" y="36"/>
                    <a:pt x="0"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177" name="Google Shape;5696;p60">
              <a:extLst>
                <a:ext uri="{FF2B5EF4-FFF2-40B4-BE49-F238E27FC236}">
                  <a16:creationId xmlns:a16="http://schemas.microsoft.com/office/drawing/2014/main" id="{6E88CED2-F3D2-AAC7-4FE0-9E5B76CD8A27}"/>
                </a:ext>
              </a:extLst>
            </p:cNvPr>
            <p:cNvSpPr/>
            <p:nvPr/>
          </p:nvSpPr>
          <p:spPr>
            <a:xfrm>
              <a:off x="6329950" y="2795125"/>
              <a:ext cx="625" cy="25"/>
            </a:xfrm>
            <a:custGeom>
              <a:avLst/>
              <a:gdLst/>
              <a:ahLst/>
              <a:cxnLst/>
              <a:rect l="l" t="t" r="r" b="b"/>
              <a:pathLst>
                <a:path w="25" h="1" extrusionOk="0">
                  <a:moveTo>
                    <a:pt x="24" y="0"/>
                  </a:moveTo>
                  <a:cubicBezTo>
                    <a:pt x="12" y="0"/>
                    <a:pt x="12" y="0"/>
                    <a:pt x="0" y="0"/>
                  </a:cubicBezTo>
                  <a:cubicBezTo>
                    <a:pt x="12" y="0"/>
                    <a:pt x="12" y="0"/>
                    <a:pt x="24"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178" name="Google Shape;5697;p60">
              <a:extLst>
                <a:ext uri="{FF2B5EF4-FFF2-40B4-BE49-F238E27FC236}">
                  <a16:creationId xmlns:a16="http://schemas.microsoft.com/office/drawing/2014/main" id="{66F7280A-D6CC-BDE1-3BBB-2B0F2B8B979C}"/>
                </a:ext>
              </a:extLst>
            </p:cNvPr>
            <p:cNvSpPr/>
            <p:nvPr/>
          </p:nvSpPr>
          <p:spPr>
            <a:xfrm>
              <a:off x="6372800" y="2760300"/>
              <a:ext cx="325" cy="325"/>
            </a:xfrm>
            <a:custGeom>
              <a:avLst/>
              <a:gdLst/>
              <a:ahLst/>
              <a:cxnLst/>
              <a:rect l="l" t="t" r="r" b="b"/>
              <a:pathLst>
                <a:path w="13" h="13" extrusionOk="0">
                  <a:moveTo>
                    <a:pt x="13" y="0"/>
                  </a:moveTo>
                  <a:cubicBezTo>
                    <a:pt x="1" y="0"/>
                    <a:pt x="1" y="12"/>
                    <a:pt x="1" y="12"/>
                  </a:cubicBezTo>
                  <a:cubicBezTo>
                    <a:pt x="1" y="12"/>
                    <a:pt x="1" y="12"/>
                    <a:pt x="13"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179" name="Google Shape;5698;p60">
              <a:extLst>
                <a:ext uri="{FF2B5EF4-FFF2-40B4-BE49-F238E27FC236}">
                  <a16:creationId xmlns:a16="http://schemas.microsoft.com/office/drawing/2014/main" id="{2CEB133B-2D70-6E06-3A21-5B4E0760E8C9}"/>
                </a:ext>
              </a:extLst>
            </p:cNvPr>
            <p:cNvSpPr/>
            <p:nvPr/>
          </p:nvSpPr>
          <p:spPr>
            <a:xfrm>
              <a:off x="6432900" y="2506975"/>
              <a:ext cx="650" cy="650"/>
            </a:xfrm>
            <a:custGeom>
              <a:avLst/>
              <a:gdLst/>
              <a:ahLst/>
              <a:cxnLst/>
              <a:rect l="l" t="t" r="r" b="b"/>
              <a:pathLst>
                <a:path w="26" h="26" extrusionOk="0">
                  <a:moveTo>
                    <a:pt x="26" y="1"/>
                  </a:moveTo>
                  <a:cubicBezTo>
                    <a:pt x="11" y="16"/>
                    <a:pt x="1" y="26"/>
                    <a:pt x="4" y="26"/>
                  </a:cubicBezTo>
                  <a:cubicBezTo>
                    <a:pt x="5" y="26"/>
                    <a:pt x="12" y="22"/>
                    <a:pt x="26" y="13"/>
                  </a:cubicBezTo>
                  <a:cubicBezTo>
                    <a:pt x="26" y="13"/>
                    <a:pt x="26" y="1"/>
                    <a:pt x="26"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180" name="Google Shape;5699;p60">
              <a:extLst>
                <a:ext uri="{FF2B5EF4-FFF2-40B4-BE49-F238E27FC236}">
                  <a16:creationId xmlns:a16="http://schemas.microsoft.com/office/drawing/2014/main" id="{F2DD0E65-4619-CF23-4797-B8EEA4C1695A}"/>
                </a:ext>
              </a:extLst>
            </p:cNvPr>
            <p:cNvSpPr/>
            <p:nvPr/>
          </p:nvSpPr>
          <p:spPr>
            <a:xfrm>
              <a:off x="6345125" y="2351300"/>
              <a:ext cx="325" cy="325"/>
            </a:xfrm>
            <a:custGeom>
              <a:avLst/>
              <a:gdLst/>
              <a:ahLst/>
              <a:cxnLst/>
              <a:rect l="l" t="t" r="r" b="b"/>
              <a:pathLst>
                <a:path w="13" h="13" extrusionOk="0">
                  <a:moveTo>
                    <a:pt x="12" y="13"/>
                  </a:moveTo>
                  <a:cubicBezTo>
                    <a:pt x="1" y="13"/>
                    <a:pt x="1" y="13"/>
                    <a:pt x="1" y="1"/>
                  </a:cubicBezTo>
                  <a:cubicBezTo>
                    <a:pt x="1" y="13"/>
                    <a:pt x="1" y="13"/>
                    <a:pt x="12" y="13"/>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181" name="Google Shape;5700;p60">
              <a:extLst>
                <a:ext uri="{FF2B5EF4-FFF2-40B4-BE49-F238E27FC236}">
                  <a16:creationId xmlns:a16="http://schemas.microsoft.com/office/drawing/2014/main" id="{2299497C-BB42-68B4-A930-B4A5B52A8AAE}"/>
                </a:ext>
              </a:extLst>
            </p:cNvPr>
            <p:cNvSpPr/>
            <p:nvPr/>
          </p:nvSpPr>
          <p:spPr>
            <a:xfrm>
              <a:off x="6263875" y="2725750"/>
              <a:ext cx="25" cy="925"/>
            </a:xfrm>
            <a:custGeom>
              <a:avLst/>
              <a:gdLst/>
              <a:ahLst/>
              <a:cxnLst/>
              <a:rect l="l" t="t" r="r" b="b"/>
              <a:pathLst>
                <a:path w="1" h="37" extrusionOk="0">
                  <a:moveTo>
                    <a:pt x="0" y="1"/>
                  </a:moveTo>
                  <a:cubicBezTo>
                    <a:pt x="0" y="13"/>
                    <a:pt x="0" y="25"/>
                    <a:pt x="0" y="37"/>
                  </a:cubicBezTo>
                  <a:cubicBezTo>
                    <a:pt x="0" y="25"/>
                    <a:pt x="0" y="13"/>
                    <a:pt x="0"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182" name="Google Shape;5701;p60">
              <a:extLst>
                <a:ext uri="{FF2B5EF4-FFF2-40B4-BE49-F238E27FC236}">
                  <a16:creationId xmlns:a16="http://schemas.microsoft.com/office/drawing/2014/main" id="{53FD2F29-0837-DB87-A601-9B5F99F187EE}"/>
                </a:ext>
              </a:extLst>
            </p:cNvPr>
            <p:cNvSpPr/>
            <p:nvPr/>
          </p:nvSpPr>
          <p:spPr>
            <a:xfrm>
              <a:off x="6193925" y="2510250"/>
              <a:ext cx="325" cy="1225"/>
            </a:xfrm>
            <a:custGeom>
              <a:avLst/>
              <a:gdLst/>
              <a:ahLst/>
              <a:cxnLst/>
              <a:rect l="l" t="t" r="r" b="b"/>
              <a:pathLst>
                <a:path w="13" h="49" extrusionOk="0">
                  <a:moveTo>
                    <a:pt x="0" y="1"/>
                  </a:moveTo>
                  <a:cubicBezTo>
                    <a:pt x="0" y="13"/>
                    <a:pt x="0" y="37"/>
                    <a:pt x="12" y="49"/>
                  </a:cubicBezTo>
                  <a:cubicBezTo>
                    <a:pt x="12" y="25"/>
                    <a:pt x="0" y="13"/>
                    <a:pt x="0"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183" name="Google Shape;5702;p60">
              <a:extLst>
                <a:ext uri="{FF2B5EF4-FFF2-40B4-BE49-F238E27FC236}">
                  <a16:creationId xmlns:a16="http://schemas.microsoft.com/office/drawing/2014/main" id="{2A7B246A-5B11-6E2A-A106-0927BD0DDDC0}"/>
                </a:ext>
              </a:extLst>
            </p:cNvPr>
            <p:cNvSpPr/>
            <p:nvPr/>
          </p:nvSpPr>
          <p:spPr>
            <a:xfrm>
              <a:off x="6444850" y="2487625"/>
              <a:ext cx="150" cy="1225"/>
            </a:xfrm>
            <a:custGeom>
              <a:avLst/>
              <a:gdLst/>
              <a:ahLst/>
              <a:cxnLst/>
              <a:rect l="l" t="t" r="r" b="b"/>
              <a:pathLst>
                <a:path w="6" h="49" extrusionOk="0">
                  <a:moveTo>
                    <a:pt x="5" y="1"/>
                  </a:moveTo>
                  <a:cubicBezTo>
                    <a:pt x="5" y="1"/>
                    <a:pt x="0" y="34"/>
                    <a:pt x="0" y="49"/>
                  </a:cubicBezTo>
                  <a:cubicBezTo>
                    <a:pt x="5" y="13"/>
                    <a:pt x="6" y="1"/>
                    <a:pt x="5"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184" name="Google Shape;5703;p60">
              <a:extLst>
                <a:ext uri="{FF2B5EF4-FFF2-40B4-BE49-F238E27FC236}">
                  <a16:creationId xmlns:a16="http://schemas.microsoft.com/office/drawing/2014/main" id="{9B6C658E-2B36-7FF8-3350-B8E61F387FE1}"/>
                </a:ext>
              </a:extLst>
            </p:cNvPr>
            <p:cNvSpPr/>
            <p:nvPr/>
          </p:nvSpPr>
          <p:spPr>
            <a:xfrm>
              <a:off x="6445425" y="2480200"/>
              <a:ext cx="25" cy="1200"/>
            </a:xfrm>
            <a:custGeom>
              <a:avLst/>
              <a:gdLst/>
              <a:ahLst/>
              <a:cxnLst/>
              <a:rect l="l" t="t" r="r" b="b"/>
              <a:pathLst>
                <a:path w="1" h="48" extrusionOk="0">
                  <a:moveTo>
                    <a:pt x="1" y="48"/>
                  </a:moveTo>
                  <a:cubicBezTo>
                    <a:pt x="1" y="36"/>
                    <a:pt x="1" y="12"/>
                    <a:pt x="1" y="0"/>
                  </a:cubicBezTo>
                  <a:cubicBezTo>
                    <a:pt x="1" y="0"/>
                    <a:pt x="1" y="0"/>
                    <a:pt x="1" y="12"/>
                  </a:cubicBezTo>
                  <a:cubicBezTo>
                    <a:pt x="1" y="24"/>
                    <a:pt x="1" y="36"/>
                    <a:pt x="1" y="48"/>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185" name="Google Shape;5704;p60">
              <a:extLst>
                <a:ext uri="{FF2B5EF4-FFF2-40B4-BE49-F238E27FC236}">
                  <a16:creationId xmlns:a16="http://schemas.microsoft.com/office/drawing/2014/main" id="{10C7B62D-6E40-7A60-1BFF-3AE224DEF967}"/>
                </a:ext>
              </a:extLst>
            </p:cNvPr>
            <p:cNvSpPr/>
            <p:nvPr/>
          </p:nvSpPr>
          <p:spPr>
            <a:xfrm>
              <a:off x="6373100" y="2759275"/>
              <a:ext cx="600" cy="1050"/>
            </a:xfrm>
            <a:custGeom>
              <a:avLst/>
              <a:gdLst/>
              <a:ahLst/>
              <a:cxnLst/>
              <a:rect l="l" t="t" r="r" b="b"/>
              <a:pathLst>
                <a:path w="24" h="42" extrusionOk="0">
                  <a:moveTo>
                    <a:pt x="19" y="1"/>
                  </a:moveTo>
                  <a:cubicBezTo>
                    <a:pt x="18" y="1"/>
                    <a:pt x="16" y="2"/>
                    <a:pt x="13" y="5"/>
                  </a:cubicBezTo>
                  <a:cubicBezTo>
                    <a:pt x="13" y="17"/>
                    <a:pt x="1" y="29"/>
                    <a:pt x="1" y="41"/>
                  </a:cubicBezTo>
                  <a:cubicBezTo>
                    <a:pt x="19" y="14"/>
                    <a:pt x="23" y="1"/>
                    <a:pt x="19"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186" name="Google Shape;5705;p60">
              <a:extLst>
                <a:ext uri="{FF2B5EF4-FFF2-40B4-BE49-F238E27FC236}">
                  <a16:creationId xmlns:a16="http://schemas.microsoft.com/office/drawing/2014/main" id="{6C054FA3-8107-0990-DBF4-5AD0F254DDB4}"/>
                </a:ext>
              </a:extLst>
            </p:cNvPr>
            <p:cNvSpPr/>
            <p:nvPr/>
          </p:nvSpPr>
          <p:spPr>
            <a:xfrm>
              <a:off x="6393350" y="2611050"/>
              <a:ext cx="300" cy="725"/>
            </a:xfrm>
            <a:custGeom>
              <a:avLst/>
              <a:gdLst/>
              <a:ahLst/>
              <a:cxnLst/>
              <a:rect l="l" t="t" r="r" b="b"/>
              <a:pathLst>
                <a:path w="12" h="29" extrusionOk="0">
                  <a:moveTo>
                    <a:pt x="7" y="0"/>
                  </a:moveTo>
                  <a:cubicBezTo>
                    <a:pt x="6" y="0"/>
                    <a:pt x="4" y="2"/>
                    <a:pt x="0" y="5"/>
                  </a:cubicBezTo>
                  <a:cubicBezTo>
                    <a:pt x="0" y="17"/>
                    <a:pt x="0" y="29"/>
                    <a:pt x="0" y="29"/>
                  </a:cubicBezTo>
                  <a:cubicBezTo>
                    <a:pt x="9" y="11"/>
                    <a:pt x="11" y="0"/>
                    <a:pt x="7"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187" name="Google Shape;5706;p60">
              <a:extLst>
                <a:ext uri="{FF2B5EF4-FFF2-40B4-BE49-F238E27FC236}">
                  <a16:creationId xmlns:a16="http://schemas.microsoft.com/office/drawing/2014/main" id="{5DF8CF36-EAE5-633B-B281-B42D8E9E226D}"/>
                </a:ext>
              </a:extLst>
            </p:cNvPr>
            <p:cNvSpPr/>
            <p:nvPr/>
          </p:nvSpPr>
          <p:spPr>
            <a:xfrm>
              <a:off x="6394250" y="2642125"/>
              <a:ext cx="600" cy="4200"/>
            </a:xfrm>
            <a:custGeom>
              <a:avLst/>
              <a:gdLst/>
              <a:ahLst/>
              <a:cxnLst/>
              <a:rect l="l" t="t" r="r" b="b"/>
              <a:pathLst>
                <a:path w="24" h="168" extrusionOk="0">
                  <a:moveTo>
                    <a:pt x="0" y="1"/>
                  </a:moveTo>
                  <a:cubicBezTo>
                    <a:pt x="0" y="84"/>
                    <a:pt x="0" y="143"/>
                    <a:pt x="24" y="167"/>
                  </a:cubicBezTo>
                  <a:cubicBezTo>
                    <a:pt x="12" y="119"/>
                    <a:pt x="0" y="60"/>
                    <a:pt x="0"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188" name="Google Shape;5707;p60">
              <a:extLst>
                <a:ext uri="{FF2B5EF4-FFF2-40B4-BE49-F238E27FC236}">
                  <a16:creationId xmlns:a16="http://schemas.microsoft.com/office/drawing/2014/main" id="{92664FE2-9AF2-D512-5D2C-5692AE583FD3}"/>
                </a:ext>
              </a:extLst>
            </p:cNvPr>
            <p:cNvSpPr/>
            <p:nvPr/>
          </p:nvSpPr>
          <p:spPr>
            <a:xfrm>
              <a:off x="6316550" y="2354000"/>
              <a:ext cx="3000" cy="325"/>
            </a:xfrm>
            <a:custGeom>
              <a:avLst/>
              <a:gdLst/>
              <a:ahLst/>
              <a:cxnLst/>
              <a:rect l="l" t="t" r="r" b="b"/>
              <a:pathLst>
                <a:path w="120" h="13" extrusionOk="0">
                  <a:moveTo>
                    <a:pt x="1" y="0"/>
                  </a:moveTo>
                  <a:cubicBezTo>
                    <a:pt x="60" y="12"/>
                    <a:pt x="96" y="12"/>
                    <a:pt x="120" y="12"/>
                  </a:cubicBezTo>
                  <a:cubicBezTo>
                    <a:pt x="84" y="12"/>
                    <a:pt x="36" y="0"/>
                    <a:pt x="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189" name="Google Shape;5708;p60">
              <a:extLst>
                <a:ext uri="{FF2B5EF4-FFF2-40B4-BE49-F238E27FC236}">
                  <a16:creationId xmlns:a16="http://schemas.microsoft.com/office/drawing/2014/main" id="{A6E7FFF3-9543-870C-CC81-E51FFA1E9D07}"/>
                </a:ext>
              </a:extLst>
            </p:cNvPr>
            <p:cNvSpPr/>
            <p:nvPr/>
          </p:nvSpPr>
          <p:spPr>
            <a:xfrm>
              <a:off x="6344825" y="2351025"/>
              <a:ext cx="1525" cy="900"/>
            </a:xfrm>
            <a:custGeom>
              <a:avLst/>
              <a:gdLst/>
              <a:ahLst/>
              <a:cxnLst/>
              <a:rect l="l" t="t" r="r" b="b"/>
              <a:pathLst>
                <a:path w="61" h="36" extrusionOk="0">
                  <a:moveTo>
                    <a:pt x="1" y="0"/>
                  </a:moveTo>
                  <a:cubicBezTo>
                    <a:pt x="13" y="0"/>
                    <a:pt x="13" y="0"/>
                    <a:pt x="24" y="12"/>
                  </a:cubicBezTo>
                  <a:cubicBezTo>
                    <a:pt x="24" y="12"/>
                    <a:pt x="24" y="24"/>
                    <a:pt x="13" y="24"/>
                  </a:cubicBezTo>
                  <a:cubicBezTo>
                    <a:pt x="36" y="24"/>
                    <a:pt x="48" y="24"/>
                    <a:pt x="60" y="36"/>
                  </a:cubicBezTo>
                  <a:cubicBezTo>
                    <a:pt x="48" y="24"/>
                    <a:pt x="48" y="12"/>
                    <a:pt x="36" y="12"/>
                  </a:cubicBezTo>
                  <a:lnTo>
                    <a:pt x="48" y="12"/>
                  </a:lnTo>
                  <a:cubicBezTo>
                    <a:pt x="60" y="12"/>
                    <a:pt x="60" y="12"/>
                    <a:pt x="24"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190" name="Google Shape;5709;p60">
              <a:extLst>
                <a:ext uri="{FF2B5EF4-FFF2-40B4-BE49-F238E27FC236}">
                  <a16:creationId xmlns:a16="http://schemas.microsoft.com/office/drawing/2014/main" id="{965C2CA1-F9A8-5592-5C95-B947271D44C6}"/>
                </a:ext>
              </a:extLst>
            </p:cNvPr>
            <p:cNvSpPr/>
            <p:nvPr/>
          </p:nvSpPr>
          <p:spPr>
            <a:xfrm>
              <a:off x="6323200" y="2354625"/>
              <a:ext cx="5175" cy="275"/>
            </a:xfrm>
            <a:custGeom>
              <a:avLst/>
              <a:gdLst/>
              <a:ahLst/>
              <a:cxnLst/>
              <a:rect l="l" t="t" r="r" b="b"/>
              <a:pathLst>
                <a:path w="207" h="11" extrusionOk="0">
                  <a:moveTo>
                    <a:pt x="6" y="0"/>
                  </a:moveTo>
                  <a:cubicBezTo>
                    <a:pt x="0" y="0"/>
                    <a:pt x="40" y="3"/>
                    <a:pt x="175" y="11"/>
                  </a:cubicBezTo>
                  <a:cubicBezTo>
                    <a:pt x="207" y="11"/>
                    <a:pt x="16" y="0"/>
                    <a:pt x="6"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191" name="Google Shape;5710;p60">
              <a:extLst>
                <a:ext uri="{FF2B5EF4-FFF2-40B4-BE49-F238E27FC236}">
                  <a16:creationId xmlns:a16="http://schemas.microsoft.com/office/drawing/2014/main" id="{5FFCB51F-BFD9-1C94-44FA-3A43D818F717}"/>
                </a:ext>
              </a:extLst>
            </p:cNvPr>
            <p:cNvSpPr/>
            <p:nvPr/>
          </p:nvSpPr>
          <p:spPr>
            <a:xfrm>
              <a:off x="6315650" y="2354000"/>
              <a:ext cx="925" cy="25"/>
            </a:xfrm>
            <a:custGeom>
              <a:avLst/>
              <a:gdLst/>
              <a:ahLst/>
              <a:cxnLst/>
              <a:rect l="l" t="t" r="r" b="b"/>
              <a:pathLst>
                <a:path w="37" h="1" extrusionOk="0">
                  <a:moveTo>
                    <a:pt x="37" y="0"/>
                  </a:moveTo>
                  <a:cubicBezTo>
                    <a:pt x="25" y="0"/>
                    <a:pt x="13" y="0"/>
                    <a:pt x="1" y="0"/>
                  </a:cubicBezTo>
                  <a:cubicBezTo>
                    <a:pt x="1" y="0"/>
                    <a:pt x="1" y="0"/>
                    <a:pt x="1" y="0"/>
                  </a:cubicBezTo>
                  <a:cubicBezTo>
                    <a:pt x="13" y="0"/>
                    <a:pt x="25" y="0"/>
                    <a:pt x="37"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192" name="Google Shape;5711;p60">
              <a:extLst>
                <a:ext uri="{FF2B5EF4-FFF2-40B4-BE49-F238E27FC236}">
                  <a16:creationId xmlns:a16="http://schemas.microsoft.com/office/drawing/2014/main" id="{E2E5C21A-73B2-4E32-99FF-FBB0CF09BDBE}"/>
                </a:ext>
              </a:extLst>
            </p:cNvPr>
            <p:cNvSpPr/>
            <p:nvPr/>
          </p:nvSpPr>
          <p:spPr>
            <a:xfrm>
              <a:off x="6317750" y="2352500"/>
              <a:ext cx="2100" cy="325"/>
            </a:xfrm>
            <a:custGeom>
              <a:avLst/>
              <a:gdLst/>
              <a:ahLst/>
              <a:cxnLst/>
              <a:rect l="l" t="t" r="r" b="b"/>
              <a:pathLst>
                <a:path w="84" h="13" extrusionOk="0">
                  <a:moveTo>
                    <a:pt x="0" y="1"/>
                  </a:moveTo>
                  <a:cubicBezTo>
                    <a:pt x="24" y="1"/>
                    <a:pt x="48" y="13"/>
                    <a:pt x="72" y="13"/>
                  </a:cubicBezTo>
                  <a:lnTo>
                    <a:pt x="84" y="13"/>
                  </a:lnTo>
                  <a:cubicBezTo>
                    <a:pt x="60" y="13"/>
                    <a:pt x="36" y="1"/>
                    <a:pt x="0"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193" name="Google Shape;5712;p60">
              <a:extLst>
                <a:ext uri="{FF2B5EF4-FFF2-40B4-BE49-F238E27FC236}">
                  <a16:creationId xmlns:a16="http://schemas.microsoft.com/office/drawing/2014/main" id="{BFD01A8B-3315-EF19-18FF-FB65807C34B0}"/>
                </a:ext>
              </a:extLst>
            </p:cNvPr>
            <p:cNvSpPr/>
            <p:nvPr/>
          </p:nvSpPr>
          <p:spPr>
            <a:xfrm>
              <a:off x="6307325" y="2351900"/>
              <a:ext cx="7275" cy="175"/>
            </a:xfrm>
            <a:custGeom>
              <a:avLst/>
              <a:gdLst/>
              <a:ahLst/>
              <a:cxnLst/>
              <a:rect l="l" t="t" r="r" b="b"/>
              <a:pathLst>
                <a:path w="291" h="7" extrusionOk="0">
                  <a:moveTo>
                    <a:pt x="12" y="1"/>
                  </a:moveTo>
                  <a:cubicBezTo>
                    <a:pt x="0" y="5"/>
                    <a:pt x="43" y="6"/>
                    <a:pt x="89" y="6"/>
                  </a:cubicBezTo>
                  <a:cubicBezTo>
                    <a:pt x="182" y="6"/>
                    <a:pt x="290" y="1"/>
                    <a:pt x="12"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194" name="Google Shape;5713;p60">
              <a:extLst>
                <a:ext uri="{FF2B5EF4-FFF2-40B4-BE49-F238E27FC236}">
                  <a16:creationId xmlns:a16="http://schemas.microsoft.com/office/drawing/2014/main" id="{D6B333E3-04D3-53B6-ECA2-3C10A5A13B11}"/>
                </a:ext>
              </a:extLst>
            </p:cNvPr>
            <p:cNvSpPr/>
            <p:nvPr/>
          </p:nvSpPr>
          <p:spPr>
            <a:xfrm>
              <a:off x="6316250" y="2352200"/>
              <a:ext cx="1525" cy="325"/>
            </a:xfrm>
            <a:custGeom>
              <a:avLst/>
              <a:gdLst/>
              <a:ahLst/>
              <a:cxnLst/>
              <a:rect l="l" t="t" r="r" b="b"/>
              <a:pathLst>
                <a:path w="61" h="13" extrusionOk="0">
                  <a:moveTo>
                    <a:pt x="1" y="1"/>
                  </a:moveTo>
                  <a:lnTo>
                    <a:pt x="1" y="1"/>
                  </a:lnTo>
                  <a:cubicBezTo>
                    <a:pt x="24" y="13"/>
                    <a:pt x="36" y="13"/>
                    <a:pt x="60" y="13"/>
                  </a:cubicBezTo>
                  <a:cubicBezTo>
                    <a:pt x="36" y="13"/>
                    <a:pt x="13" y="1"/>
                    <a:pt x="1"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195" name="Google Shape;5714;p60">
              <a:extLst>
                <a:ext uri="{FF2B5EF4-FFF2-40B4-BE49-F238E27FC236}">
                  <a16:creationId xmlns:a16="http://schemas.microsoft.com/office/drawing/2014/main" id="{70450513-B069-ED94-5BDA-2B4565F09567}"/>
                </a:ext>
              </a:extLst>
            </p:cNvPr>
            <p:cNvSpPr/>
            <p:nvPr/>
          </p:nvSpPr>
          <p:spPr>
            <a:xfrm>
              <a:off x="6443350" y="2448050"/>
              <a:ext cx="925" cy="325"/>
            </a:xfrm>
            <a:custGeom>
              <a:avLst/>
              <a:gdLst/>
              <a:ahLst/>
              <a:cxnLst/>
              <a:rect l="l" t="t" r="r" b="b"/>
              <a:pathLst>
                <a:path w="37" h="13" extrusionOk="0">
                  <a:moveTo>
                    <a:pt x="1" y="0"/>
                  </a:moveTo>
                  <a:lnTo>
                    <a:pt x="1" y="0"/>
                  </a:lnTo>
                  <a:cubicBezTo>
                    <a:pt x="16" y="8"/>
                    <a:pt x="26" y="11"/>
                    <a:pt x="32" y="12"/>
                  </a:cubicBezTo>
                  <a:lnTo>
                    <a:pt x="32" y="12"/>
                  </a:lnTo>
                  <a:cubicBezTo>
                    <a:pt x="21" y="9"/>
                    <a:pt x="11" y="0"/>
                    <a:pt x="1" y="0"/>
                  </a:cubicBezTo>
                  <a:close/>
                  <a:moveTo>
                    <a:pt x="32" y="12"/>
                  </a:moveTo>
                  <a:lnTo>
                    <a:pt x="32" y="12"/>
                  </a:lnTo>
                  <a:cubicBezTo>
                    <a:pt x="33" y="12"/>
                    <a:pt x="35" y="12"/>
                    <a:pt x="36" y="12"/>
                  </a:cubicBezTo>
                  <a:cubicBezTo>
                    <a:pt x="36" y="12"/>
                    <a:pt x="35" y="12"/>
                    <a:pt x="32" y="12"/>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196" name="Google Shape;5715;p60">
              <a:extLst>
                <a:ext uri="{FF2B5EF4-FFF2-40B4-BE49-F238E27FC236}">
                  <a16:creationId xmlns:a16="http://schemas.microsoft.com/office/drawing/2014/main" id="{950E94C3-4C9A-A56F-6375-B00D9CA2A4D2}"/>
                </a:ext>
              </a:extLst>
            </p:cNvPr>
            <p:cNvSpPr/>
            <p:nvPr/>
          </p:nvSpPr>
          <p:spPr>
            <a:xfrm>
              <a:off x="6441575" y="2433750"/>
              <a:ext cx="25" cy="625"/>
            </a:xfrm>
            <a:custGeom>
              <a:avLst/>
              <a:gdLst/>
              <a:ahLst/>
              <a:cxnLst/>
              <a:rect l="l" t="t" r="r" b="b"/>
              <a:pathLst>
                <a:path w="1" h="25" extrusionOk="0">
                  <a:moveTo>
                    <a:pt x="0" y="25"/>
                  </a:moveTo>
                  <a:cubicBezTo>
                    <a:pt x="0" y="25"/>
                    <a:pt x="0" y="25"/>
                    <a:pt x="0" y="25"/>
                  </a:cubicBezTo>
                  <a:cubicBezTo>
                    <a:pt x="0" y="1"/>
                    <a:pt x="0" y="13"/>
                    <a:pt x="0" y="25"/>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197" name="Google Shape;5716;p60">
              <a:extLst>
                <a:ext uri="{FF2B5EF4-FFF2-40B4-BE49-F238E27FC236}">
                  <a16:creationId xmlns:a16="http://schemas.microsoft.com/office/drawing/2014/main" id="{ECF03367-182C-E894-E076-FC885981D8DA}"/>
                </a:ext>
              </a:extLst>
            </p:cNvPr>
            <p:cNvSpPr/>
            <p:nvPr/>
          </p:nvSpPr>
          <p:spPr>
            <a:xfrm>
              <a:off x="6438075" y="2425850"/>
              <a:ext cx="550" cy="500"/>
            </a:xfrm>
            <a:custGeom>
              <a:avLst/>
              <a:gdLst/>
              <a:ahLst/>
              <a:cxnLst/>
              <a:rect l="l" t="t" r="r" b="b"/>
              <a:pathLst>
                <a:path w="22" h="20" extrusionOk="0">
                  <a:moveTo>
                    <a:pt x="4" y="0"/>
                  </a:moveTo>
                  <a:cubicBezTo>
                    <a:pt x="1" y="0"/>
                    <a:pt x="7" y="12"/>
                    <a:pt x="21" y="19"/>
                  </a:cubicBezTo>
                  <a:cubicBezTo>
                    <a:pt x="12" y="5"/>
                    <a:pt x="6" y="0"/>
                    <a:pt x="4"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198" name="Google Shape;5717;p60">
              <a:extLst>
                <a:ext uri="{FF2B5EF4-FFF2-40B4-BE49-F238E27FC236}">
                  <a16:creationId xmlns:a16="http://schemas.microsoft.com/office/drawing/2014/main" id="{DE649849-0A68-B9E4-D150-FDAFCDF5E75F}"/>
                </a:ext>
              </a:extLst>
            </p:cNvPr>
            <p:cNvSpPr/>
            <p:nvPr/>
          </p:nvSpPr>
          <p:spPr>
            <a:xfrm>
              <a:off x="6201050" y="2426025"/>
              <a:ext cx="25" cy="625"/>
            </a:xfrm>
            <a:custGeom>
              <a:avLst/>
              <a:gdLst/>
              <a:ahLst/>
              <a:cxnLst/>
              <a:rect l="l" t="t" r="r" b="b"/>
              <a:pathLst>
                <a:path w="1" h="25" extrusionOk="0">
                  <a:moveTo>
                    <a:pt x="1" y="12"/>
                  </a:moveTo>
                  <a:cubicBezTo>
                    <a:pt x="1" y="12"/>
                    <a:pt x="1" y="24"/>
                    <a:pt x="1" y="24"/>
                  </a:cubicBezTo>
                  <a:cubicBezTo>
                    <a:pt x="1" y="12"/>
                    <a:pt x="1" y="0"/>
                    <a:pt x="1" y="12"/>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199" name="Google Shape;5718;p60">
              <a:extLst>
                <a:ext uri="{FF2B5EF4-FFF2-40B4-BE49-F238E27FC236}">
                  <a16:creationId xmlns:a16="http://schemas.microsoft.com/office/drawing/2014/main" id="{06F3485A-32EA-82DC-BA84-5A7D452E3D69}"/>
                </a:ext>
              </a:extLst>
            </p:cNvPr>
            <p:cNvSpPr/>
            <p:nvPr/>
          </p:nvSpPr>
          <p:spPr>
            <a:xfrm>
              <a:off x="6349600" y="2355175"/>
              <a:ext cx="1800" cy="625"/>
            </a:xfrm>
            <a:custGeom>
              <a:avLst/>
              <a:gdLst/>
              <a:ahLst/>
              <a:cxnLst/>
              <a:rect l="l" t="t" r="r" b="b"/>
              <a:pathLst>
                <a:path w="72" h="25" extrusionOk="0">
                  <a:moveTo>
                    <a:pt x="0" y="1"/>
                  </a:moveTo>
                  <a:cubicBezTo>
                    <a:pt x="24" y="13"/>
                    <a:pt x="48" y="13"/>
                    <a:pt x="72" y="25"/>
                  </a:cubicBezTo>
                  <a:cubicBezTo>
                    <a:pt x="48" y="13"/>
                    <a:pt x="24" y="1"/>
                    <a:pt x="0"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200" name="Google Shape;5719;p60">
              <a:extLst>
                <a:ext uri="{FF2B5EF4-FFF2-40B4-BE49-F238E27FC236}">
                  <a16:creationId xmlns:a16="http://schemas.microsoft.com/office/drawing/2014/main" id="{CD8C5422-7131-6C09-2C07-1E7317AC3850}"/>
                </a:ext>
              </a:extLst>
            </p:cNvPr>
            <p:cNvSpPr/>
            <p:nvPr/>
          </p:nvSpPr>
          <p:spPr>
            <a:xfrm>
              <a:off x="6258800" y="2665925"/>
              <a:ext cx="1225" cy="325"/>
            </a:xfrm>
            <a:custGeom>
              <a:avLst/>
              <a:gdLst/>
              <a:ahLst/>
              <a:cxnLst/>
              <a:rect l="l" t="t" r="r" b="b"/>
              <a:pathLst>
                <a:path w="49" h="13" extrusionOk="0">
                  <a:moveTo>
                    <a:pt x="1" y="1"/>
                  </a:moveTo>
                  <a:cubicBezTo>
                    <a:pt x="13" y="13"/>
                    <a:pt x="25" y="13"/>
                    <a:pt x="48" y="13"/>
                  </a:cubicBezTo>
                  <a:cubicBezTo>
                    <a:pt x="36" y="13"/>
                    <a:pt x="25" y="1"/>
                    <a:pt x="1"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201" name="Google Shape;5720;p60">
              <a:extLst>
                <a:ext uri="{FF2B5EF4-FFF2-40B4-BE49-F238E27FC236}">
                  <a16:creationId xmlns:a16="http://schemas.microsoft.com/office/drawing/2014/main" id="{90F9816D-809B-3CD9-6381-825ADD1A59B2}"/>
                </a:ext>
              </a:extLst>
            </p:cNvPr>
            <p:cNvSpPr/>
            <p:nvPr/>
          </p:nvSpPr>
          <p:spPr>
            <a:xfrm>
              <a:off x="6293325" y="2355775"/>
              <a:ext cx="325" cy="25"/>
            </a:xfrm>
            <a:custGeom>
              <a:avLst/>
              <a:gdLst/>
              <a:ahLst/>
              <a:cxnLst/>
              <a:rect l="l" t="t" r="r" b="b"/>
              <a:pathLst>
                <a:path w="13" h="1" extrusionOk="0">
                  <a:moveTo>
                    <a:pt x="13" y="1"/>
                  </a:moveTo>
                  <a:cubicBezTo>
                    <a:pt x="1" y="1"/>
                    <a:pt x="1" y="1"/>
                    <a:pt x="1" y="1"/>
                  </a:cubicBezTo>
                  <a:cubicBezTo>
                    <a:pt x="1" y="1"/>
                    <a:pt x="13" y="1"/>
                    <a:pt x="13"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202" name="Google Shape;5721;p60">
              <a:extLst>
                <a:ext uri="{FF2B5EF4-FFF2-40B4-BE49-F238E27FC236}">
                  <a16:creationId xmlns:a16="http://schemas.microsoft.com/office/drawing/2014/main" id="{DD5DF4F3-0A6B-2E37-C57C-A74B00DF4F18}"/>
                </a:ext>
              </a:extLst>
            </p:cNvPr>
            <p:cNvSpPr/>
            <p:nvPr/>
          </p:nvSpPr>
          <p:spPr>
            <a:xfrm>
              <a:off x="6305550" y="2584675"/>
              <a:ext cx="2400" cy="375"/>
            </a:xfrm>
            <a:custGeom>
              <a:avLst/>
              <a:gdLst/>
              <a:ahLst/>
              <a:cxnLst/>
              <a:rect l="l" t="t" r="r" b="b"/>
              <a:pathLst>
                <a:path w="96" h="15" extrusionOk="0">
                  <a:moveTo>
                    <a:pt x="0" y="0"/>
                  </a:moveTo>
                  <a:lnTo>
                    <a:pt x="0" y="0"/>
                  </a:lnTo>
                  <a:cubicBezTo>
                    <a:pt x="5" y="6"/>
                    <a:pt x="16" y="9"/>
                    <a:pt x="30" y="9"/>
                  </a:cubicBezTo>
                  <a:lnTo>
                    <a:pt x="30" y="9"/>
                  </a:lnTo>
                  <a:cubicBezTo>
                    <a:pt x="21" y="7"/>
                    <a:pt x="11" y="4"/>
                    <a:pt x="0" y="0"/>
                  </a:cubicBezTo>
                  <a:close/>
                  <a:moveTo>
                    <a:pt x="95" y="0"/>
                  </a:moveTo>
                  <a:cubicBezTo>
                    <a:pt x="71" y="6"/>
                    <a:pt x="51" y="9"/>
                    <a:pt x="34" y="9"/>
                  </a:cubicBezTo>
                  <a:cubicBezTo>
                    <a:pt x="33" y="9"/>
                    <a:pt x="31" y="9"/>
                    <a:pt x="30" y="9"/>
                  </a:cubicBezTo>
                  <a:lnTo>
                    <a:pt x="30" y="9"/>
                  </a:lnTo>
                  <a:cubicBezTo>
                    <a:pt x="44" y="13"/>
                    <a:pt x="55" y="14"/>
                    <a:pt x="63" y="14"/>
                  </a:cubicBezTo>
                  <a:cubicBezTo>
                    <a:pt x="82" y="14"/>
                    <a:pt x="88" y="7"/>
                    <a:pt x="95"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203" name="Google Shape;5722;p60">
              <a:extLst>
                <a:ext uri="{FF2B5EF4-FFF2-40B4-BE49-F238E27FC236}">
                  <a16:creationId xmlns:a16="http://schemas.microsoft.com/office/drawing/2014/main" id="{5E4FE4FB-905E-6E71-7213-EB70656437C5}"/>
                </a:ext>
              </a:extLst>
            </p:cNvPr>
            <p:cNvSpPr/>
            <p:nvPr/>
          </p:nvSpPr>
          <p:spPr>
            <a:xfrm>
              <a:off x="6292150" y="2360400"/>
              <a:ext cx="325" cy="175"/>
            </a:xfrm>
            <a:custGeom>
              <a:avLst/>
              <a:gdLst/>
              <a:ahLst/>
              <a:cxnLst/>
              <a:rect l="l" t="t" r="r" b="b"/>
              <a:pathLst>
                <a:path w="13" h="7" extrusionOk="0">
                  <a:moveTo>
                    <a:pt x="4" y="1"/>
                  </a:moveTo>
                  <a:cubicBezTo>
                    <a:pt x="0" y="1"/>
                    <a:pt x="0" y="6"/>
                    <a:pt x="0" y="6"/>
                  </a:cubicBezTo>
                  <a:lnTo>
                    <a:pt x="12" y="6"/>
                  </a:lnTo>
                  <a:cubicBezTo>
                    <a:pt x="8" y="2"/>
                    <a:pt x="6" y="1"/>
                    <a:pt x="4"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204" name="Google Shape;5723;p60">
              <a:extLst>
                <a:ext uri="{FF2B5EF4-FFF2-40B4-BE49-F238E27FC236}">
                  <a16:creationId xmlns:a16="http://schemas.microsoft.com/office/drawing/2014/main" id="{85BE7D97-2139-6BAE-04F2-DC133BBD67B9}"/>
                </a:ext>
              </a:extLst>
            </p:cNvPr>
            <p:cNvSpPr/>
            <p:nvPr/>
          </p:nvSpPr>
          <p:spPr>
            <a:xfrm>
              <a:off x="6252850" y="2642725"/>
              <a:ext cx="625" cy="3000"/>
            </a:xfrm>
            <a:custGeom>
              <a:avLst/>
              <a:gdLst/>
              <a:ahLst/>
              <a:cxnLst/>
              <a:rect l="l" t="t" r="r" b="b"/>
              <a:pathLst>
                <a:path w="25" h="120" extrusionOk="0">
                  <a:moveTo>
                    <a:pt x="1" y="0"/>
                  </a:moveTo>
                  <a:cubicBezTo>
                    <a:pt x="13" y="60"/>
                    <a:pt x="13" y="107"/>
                    <a:pt x="24" y="119"/>
                  </a:cubicBezTo>
                  <a:cubicBezTo>
                    <a:pt x="13" y="84"/>
                    <a:pt x="13" y="36"/>
                    <a:pt x="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205" name="Google Shape;5724;p60">
              <a:extLst>
                <a:ext uri="{FF2B5EF4-FFF2-40B4-BE49-F238E27FC236}">
                  <a16:creationId xmlns:a16="http://schemas.microsoft.com/office/drawing/2014/main" id="{FDE689C8-933B-9302-E4E0-84FCFF417F00}"/>
                </a:ext>
              </a:extLst>
            </p:cNvPr>
            <p:cNvSpPr/>
            <p:nvPr/>
          </p:nvSpPr>
          <p:spPr>
            <a:xfrm>
              <a:off x="6197500" y="2486750"/>
              <a:ext cx="25" cy="1500"/>
            </a:xfrm>
            <a:custGeom>
              <a:avLst/>
              <a:gdLst/>
              <a:ahLst/>
              <a:cxnLst/>
              <a:rect l="l" t="t" r="r" b="b"/>
              <a:pathLst>
                <a:path w="1" h="60" extrusionOk="0">
                  <a:moveTo>
                    <a:pt x="0" y="60"/>
                  </a:moveTo>
                  <a:cubicBezTo>
                    <a:pt x="0" y="60"/>
                    <a:pt x="0" y="60"/>
                    <a:pt x="0" y="60"/>
                  </a:cubicBezTo>
                  <a:cubicBezTo>
                    <a:pt x="0" y="0"/>
                    <a:pt x="0" y="24"/>
                    <a:pt x="0" y="6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206" name="Google Shape;5725;p60">
              <a:extLst>
                <a:ext uri="{FF2B5EF4-FFF2-40B4-BE49-F238E27FC236}">
                  <a16:creationId xmlns:a16="http://schemas.microsoft.com/office/drawing/2014/main" id="{ABB29996-245F-5023-88CE-26BBBE57FC40}"/>
                </a:ext>
              </a:extLst>
            </p:cNvPr>
            <p:cNvSpPr/>
            <p:nvPr/>
          </p:nvSpPr>
          <p:spPr>
            <a:xfrm>
              <a:off x="6196300" y="2480200"/>
              <a:ext cx="325" cy="925"/>
            </a:xfrm>
            <a:custGeom>
              <a:avLst/>
              <a:gdLst/>
              <a:ahLst/>
              <a:cxnLst/>
              <a:rect l="l" t="t" r="r" b="b"/>
              <a:pathLst>
                <a:path w="13" h="37" extrusionOk="0">
                  <a:moveTo>
                    <a:pt x="0" y="0"/>
                  </a:moveTo>
                  <a:lnTo>
                    <a:pt x="0" y="0"/>
                  </a:lnTo>
                  <a:cubicBezTo>
                    <a:pt x="12" y="12"/>
                    <a:pt x="12" y="24"/>
                    <a:pt x="12" y="36"/>
                  </a:cubicBezTo>
                  <a:cubicBezTo>
                    <a:pt x="12" y="24"/>
                    <a:pt x="12" y="0"/>
                    <a:pt x="0"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207" name="Google Shape;5726;p60">
              <a:extLst>
                <a:ext uri="{FF2B5EF4-FFF2-40B4-BE49-F238E27FC236}">
                  <a16:creationId xmlns:a16="http://schemas.microsoft.com/office/drawing/2014/main" id="{2E73F108-C60F-26B2-C6DE-A9AE45493D1D}"/>
                </a:ext>
              </a:extLst>
            </p:cNvPr>
            <p:cNvSpPr/>
            <p:nvPr/>
          </p:nvSpPr>
          <p:spPr>
            <a:xfrm>
              <a:off x="6250175" y="2610275"/>
              <a:ext cx="325" cy="925"/>
            </a:xfrm>
            <a:custGeom>
              <a:avLst/>
              <a:gdLst/>
              <a:ahLst/>
              <a:cxnLst/>
              <a:rect l="l" t="t" r="r" b="b"/>
              <a:pathLst>
                <a:path w="13" h="37" extrusionOk="0">
                  <a:moveTo>
                    <a:pt x="0" y="0"/>
                  </a:moveTo>
                  <a:lnTo>
                    <a:pt x="0" y="0"/>
                  </a:lnTo>
                  <a:cubicBezTo>
                    <a:pt x="12" y="12"/>
                    <a:pt x="12" y="24"/>
                    <a:pt x="12" y="36"/>
                  </a:cubicBezTo>
                  <a:cubicBezTo>
                    <a:pt x="12" y="12"/>
                    <a:pt x="12" y="0"/>
                    <a:pt x="0"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208" name="Google Shape;5727;p60">
              <a:extLst>
                <a:ext uri="{FF2B5EF4-FFF2-40B4-BE49-F238E27FC236}">
                  <a16:creationId xmlns:a16="http://schemas.microsoft.com/office/drawing/2014/main" id="{C4718CBB-3519-54A1-E190-F8C08B86ED5E}"/>
                </a:ext>
              </a:extLst>
            </p:cNvPr>
            <p:cNvSpPr/>
            <p:nvPr/>
          </p:nvSpPr>
          <p:spPr>
            <a:xfrm>
              <a:off x="6244225" y="2586175"/>
              <a:ext cx="625" cy="900"/>
            </a:xfrm>
            <a:custGeom>
              <a:avLst/>
              <a:gdLst/>
              <a:ahLst/>
              <a:cxnLst/>
              <a:rect l="l" t="t" r="r" b="b"/>
              <a:pathLst>
                <a:path w="25" h="36" extrusionOk="0">
                  <a:moveTo>
                    <a:pt x="0" y="0"/>
                  </a:moveTo>
                  <a:lnTo>
                    <a:pt x="0" y="0"/>
                  </a:lnTo>
                  <a:cubicBezTo>
                    <a:pt x="12" y="12"/>
                    <a:pt x="12" y="24"/>
                    <a:pt x="12" y="24"/>
                  </a:cubicBezTo>
                  <a:cubicBezTo>
                    <a:pt x="12" y="36"/>
                    <a:pt x="24" y="36"/>
                    <a:pt x="24" y="36"/>
                  </a:cubicBezTo>
                  <a:cubicBezTo>
                    <a:pt x="24" y="24"/>
                    <a:pt x="12" y="12"/>
                    <a:pt x="0"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209" name="Google Shape;5728;p60">
              <a:extLst>
                <a:ext uri="{FF2B5EF4-FFF2-40B4-BE49-F238E27FC236}">
                  <a16:creationId xmlns:a16="http://schemas.microsoft.com/office/drawing/2014/main" id="{1ACC7F9E-B622-CADC-8B4E-23AA786BFE7C}"/>
                </a:ext>
              </a:extLst>
            </p:cNvPr>
            <p:cNvSpPr/>
            <p:nvPr/>
          </p:nvSpPr>
          <p:spPr>
            <a:xfrm>
              <a:off x="6293025" y="2356375"/>
              <a:ext cx="2125" cy="550"/>
            </a:xfrm>
            <a:custGeom>
              <a:avLst/>
              <a:gdLst/>
              <a:ahLst/>
              <a:cxnLst/>
              <a:rect l="l" t="t" r="r" b="b"/>
              <a:pathLst>
                <a:path w="85" h="22" extrusionOk="0">
                  <a:moveTo>
                    <a:pt x="72" y="0"/>
                  </a:moveTo>
                  <a:cubicBezTo>
                    <a:pt x="72" y="1"/>
                    <a:pt x="72" y="1"/>
                    <a:pt x="72" y="1"/>
                  </a:cubicBezTo>
                  <a:lnTo>
                    <a:pt x="72" y="1"/>
                  </a:lnTo>
                  <a:cubicBezTo>
                    <a:pt x="76" y="1"/>
                    <a:pt x="80" y="0"/>
                    <a:pt x="84" y="0"/>
                  </a:cubicBezTo>
                  <a:close/>
                  <a:moveTo>
                    <a:pt x="72" y="1"/>
                  </a:moveTo>
                  <a:lnTo>
                    <a:pt x="72" y="1"/>
                  </a:lnTo>
                  <a:cubicBezTo>
                    <a:pt x="43" y="3"/>
                    <a:pt x="22" y="12"/>
                    <a:pt x="1" y="12"/>
                  </a:cubicBezTo>
                  <a:cubicBezTo>
                    <a:pt x="1" y="18"/>
                    <a:pt x="7" y="21"/>
                    <a:pt x="16" y="21"/>
                  </a:cubicBezTo>
                  <a:cubicBezTo>
                    <a:pt x="25" y="21"/>
                    <a:pt x="37" y="18"/>
                    <a:pt x="49" y="12"/>
                  </a:cubicBezTo>
                  <a:cubicBezTo>
                    <a:pt x="60" y="12"/>
                    <a:pt x="60" y="12"/>
                    <a:pt x="72"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210" name="Google Shape;5729;p60">
              <a:extLst>
                <a:ext uri="{FF2B5EF4-FFF2-40B4-BE49-F238E27FC236}">
                  <a16:creationId xmlns:a16="http://schemas.microsoft.com/office/drawing/2014/main" id="{156AAB54-DD2D-0FEF-85B0-9AB81C3971B1}"/>
                </a:ext>
              </a:extLst>
            </p:cNvPr>
            <p:cNvSpPr/>
            <p:nvPr/>
          </p:nvSpPr>
          <p:spPr>
            <a:xfrm>
              <a:off x="6285600" y="2358750"/>
              <a:ext cx="1500" cy="625"/>
            </a:xfrm>
            <a:custGeom>
              <a:avLst/>
              <a:gdLst/>
              <a:ahLst/>
              <a:cxnLst/>
              <a:rect l="l" t="t" r="r" b="b"/>
              <a:pathLst>
                <a:path w="60" h="25" extrusionOk="0">
                  <a:moveTo>
                    <a:pt x="60" y="1"/>
                  </a:moveTo>
                  <a:cubicBezTo>
                    <a:pt x="36" y="13"/>
                    <a:pt x="24" y="13"/>
                    <a:pt x="0" y="24"/>
                  </a:cubicBezTo>
                  <a:cubicBezTo>
                    <a:pt x="24" y="24"/>
                    <a:pt x="36" y="13"/>
                    <a:pt x="60"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211" name="Google Shape;5730;p60">
              <a:extLst>
                <a:ext uri="{FF2B5EF4-FFF2-40B4-BE49-F238E27FC236}">
                  <a16:creationId xmlns:a16="http://schemas.microsoft.com/office/drawing/2014/main" id="{826DDD12-685D-2315-0E08-75E2960179BF}"/>
                </a:ext>
              </a:extLst>
            </p:cNvPr>
            <p:cNvSpPr/>
            <p:nvPr/>
          </p:nvSpPr>
          <p:spPr>
            <a:xfrm>
              <a:off x="6301075" y="2588550"/>
              <a:ext cx="325" cy="325"/>
            </a:xfrm>
            <a:custGeom>
              <a:avLst/>
              <a:gdLst/>
              <a:ahLst/>
              <a:cxnLst/>
              <a:rect l="l" t="t" r="r" b="b"/>
              <a:pathLst>
                <a:path w="13" h="13" extrusionOk="0">
                  <a:moveTo>
                    <a:pt x="0" y="0"/>
                  </a:moveTo>
                  <a:cubicBezTo>
                    <a:pt x="0" y="0"/>
                    <a:pt x="0" y="12"/>
                    <a:pt x="0" y="12"/>
                  </a:cubicBezTo>
                  <a:cubicBezTo>
                    <a:pt x="0" y="12"/>
                    <a:pt x="0" y="0"/>
                    <a:pt x="12"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212" name="Google Shape;5731;p60">
              <a:extLst>
                <a:ext uri="{FF2B5EF4-FFF2-40B4-BE49-F238E27FC236}">
                  <a16:creationId xmlns:a16="http://schemas.microsoft.com/office/drawing/2014/main" id="{29E204C2-C62E-0C8E-BB7B-2619C9569EE7}"/>
                </a:ext>
              </a:extLst>
            </p:cNvPr>
            <p:cNvSpPr/>
            <p:nvPr/>
          </p:nvSpPr>
          <p:spPr>
            <a:xfrm>
              <a:off x="6445150" y="2473650"/>
              <a:ext cx="25" cy="325"/>
            </a:xfrm>
            <a:custGeom>
              <a:avLst/>
              <a:gdLst/>
              <a:ahLst/>
              <a:cxnLst/>
              <a:rect l="l" t="t" r="r" b="b"/>
              <a:pathLst>
                <a:path w="1" h="13" extrusionOk="0">
                  <a:moveTo>
                    <a:pt x="0" y="12"/>
                  </a:moveTo>
                  <a:cubicBezTo>
                    <a:pt x="0" y="12"/>
                    <a:pt x="0" y="12"/>
                    <a:pt x="0" y="12"/>
                  </a:cubicBezTo>
                  <a:cubicBezTo>
                    <a:pt x="0" y="12"/>
                    <a:pt x="0" y="12"/>
                    <a:pt x="0" y="0"/>
                  </a:cubicBezTo>
                  <a:cubicBezTo>
                    <a:pt x="0" y="12"/>
                    <a:pt x="0" y="12"/>
                    <a:pt x="0" y="12"/>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213" name="Google Shape;5732;p60">
              <a:extLst>
                <a:ext uri="{FF2B5EF4-FFF2-40B4-BE49-F238E27FC236}">
                  <a16:creationId xmlns:a16="http://schemas.microsoft.com/office/drawing/2014/main" id="{575B3338-FDE6-D991-5994-B03A624DFB13}"/>
                </a:ext>
              </a:extLst>
            </p:cNvPr>
            <p:cNvSpPr/>
            <p:nvPr/>
          </p:nvSpPr>
          <p:spPr>
            <a:xfrm>
              <a:off x="6291250" y="2360550"/>
              <a:ext cx="1050" cy="275"/>
            </a:xfrm>
            <a:custGeom>
              <a:avLst/>
              <a:gdLst/>
              <a:ahLst/>
              <a:cxnLst/>
              <a:rect l="l" t="t" r="r" b="b"/>
              <a:pathLst>
                <a:path w="42" h="11" extrusionOk="0">
                  <a:moveTo>
                    <a:pt x="1" y="0"/>
                  </a:moveTo>
                  <a:cubicBezTo>
                    <a:pt x="16" y="8"/>
                    <a:pt x="26" y="11"/>
                    <a:pt x="31" y="11"/>
                  </a:cubicBezTo>
                  <a:cubicBezTo>
                    <a:pt x="42" y="11"/>
                    <a:pt x="36" y="0"/>
                    <a:pt x="36"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214" name="Google Shape;5733;p60">
              <a:extLst>
                <a:ext uri="{FF2B5EF4-FFF2-40B4-BE49-F238E27FC236}">
                  <a16:creationId xmlns:a16="http://schemas.microsoft.com/office/drawing/2014/main" id="{A649AE7D-AA0D-4993-B4D9-C947F4106F4F}"/>
                </a:ext>
              </a:extLst>
            </p:cNvPr>
            <p:cNvSpPr/>
            <p:nvPr/>
          </p:nvSpPr>
          <p:spPr>
            <a:xfrm>
              <a:off x="6189450" y="2348800"/>
              <a:ext cx="257800" cy="446925"/>
            </a:xfrm>
            <a:custGeom>
              <a:avLst/>
              <a:gdLst/>
              <a:ahLst/>
              <a:cxnLst/>
              <a:rect l="l" t="t" r="r" b="b"/>
              <a:pathLst>
                <a:path w="10312" h="17877" extrusionOk="0">
                  <a:moveTo>
                    <a:pt x="5384" y="9"/>
                  </a:moveTo>
                  <a:cubicBezTo>
                    <a:pt x="5388" y="9"/>
                    <a:pt x="5412" y="12"/>
                    <a:pt x="5442" y="18"/>
                  </a:cubicBezTo>
                  <a:cubicBezTo>
                    <a:pt x="5394" y="12"/>
                    <a:pt x="5379" y="9"/>
                    <a:pt x="5384" y="9"/>
                  </a:cubicBezTo>
                  <a:close/>
                  <a:moveTo>
                    <a:pt x="4620" y="161"/>
                  </a:moveTo>
                  <a:cubicBezTo>
                    <a:pt x="4620" y="161"/>
                    <a:pt x="4620" y="161"/>
                    <a:pt x="4618" y="161"/>
                  </a:cubicBezTo>
                  <a:lnTo>
                    <a:pt x="4618" y="161"/>
                  </a:lnTo>
                  <a:cubicBezTo>
                    <a:pt x="4620" y="161"/>
                    <a:pt x="4621" y="161"/>
                    <a:pt x="4620" y="161"/>
                  </a:cubicBezTo>
                  <a:close/>
                  <a:moveTo>
                    <a:pt x="5323" y="178"/>
                  </a:moveTo>
                  <a:cubicBezTo>
                    <a:pt x="5345" y="180"/>
                    <a:pt x="5367" y="182"/>
                    <a:pt x="5387" y="182"/>
                  </a:cubicBezTo>
                  <a:cubicBezTo>
                    <a:pt x="5396" y="182"/>
                    <a:pt x="5405" y="182"/>
                    <a:pt x="5413" y="181"/>
                  </a:cubicBezTo>
                  <a:lnTo>
                    <a:pt x="5413" y="181"/>
                  </a:lnTo>
                  <a:cubicBezTo>
                    <a:pt x="5383" y="179"/>
                    <a:pt x="5353" y="178"/>
                    <a:pt x="5323" y="178"/>
                  </a:cubicBezTo>
                  <a:close/>
                  <a:moveTo>
                    <a:pt x="6087" y="200"/>
                  </a:moveTo>
                  <a:cubicBezTo>
                    <a:pt x="6109" y="200"/>
                    <a:pt x="6131" y="203"/>
                    <a:pt x="6156" y="208"/>
                  </a:cubicBezTo>
                  <a:cubicBezTo>
                    <a:pt x="6120" y="220"/>
                    <a:pt x="6097" y="232"/>
                    <a:pt x="6073" y="256"/>
                  </a:cubicBezTo>
                  <a:cubicBezTo>
                    <a:pt x="6073" y="257"/>
                    <a:pt x="6071" y="258"/>
                    <a:pt x="6067" y="258"/>
                  </a:cubicBezTo>
                  <a:cubicBezTo>
                    <a:pt x="6045" y="258"/>
                    <a:pt x="5969" y="230"/>
                    <a:pt x="5989" y="220"/>
                  </a:cubicBezTo>
                  <a:cubicBezTo>
                    <a:pt x="6024" y="206"/>
                    <a:pt x="6055" y="200"/>
                    <a:pt x="6087" y="200"/>
                  </a:cubicBezTo>
                  <a:close/>
                  <a:moveTo>
                    <a:pt x="6478" y="280"/>
                  </a:moveTo>
                  <a:cubicBezTo>
                    <a:pt x="6500" y="285"/>
                    <a:pt x="6522" y="293"/>
                    <a:pt x="6544" y="303"/>
                  </a:cubicBezTo>
                  <a:lnTo>
                    <a:pt x="6544" y="303"/>
                  </a:lnTo>
                  <a:cubicBezTo>
                    <a:pt x="6522" y="291"/>
                    <a:pt x="6503" y="280"/>
                    <a:pt x="6478" y="280"/>
                  </a:cubicBezTo>
                  <a:close/>
                  <a:moveTo>
                    <a:pt x="6544" y="303"/>
                  </a:moveTo>
                  <a:lnTo>
                    <a:pt x="6544" y="303"/>
                  </a:lnTo>
                  <a:cubicBezTo>
                    <a:pt x="6552" y="307"/>
                    <a:pt x="6560" y="311"/>
                    <a:pt x="6569" y="314"/>
                  </a:cubicBezTo>
                  <a:lnTo>
                    <a:pt x="6569" y="314"/>
                  </a:lnTo>
                  <a:cubicBezTo>
                    <a:pt x="6561" y="310"/>
                    <a:pt x="6552" y="306"/>
                    <a:pt x="6544" y="303"/>
                  </a:cubicBezTo>
                  <a:close/>
                  <a:moveTo>
                    <a:pt x="5325" y="52"/>
                  </a:moveTo>
                  <a:cubicBezTo>
                    <a:pt x="5422" y="52"/>
                    <a:pt x="5494" y="68"/>
                    <a:pt x="5501" y="113"/>
                  </a:cubicBezTo>
                  <a:cubicBezTo>
                    <a:pt x="5507" y="159"/>
                    <a:pt x="5469" y="177"/>
                    <a:pt x="5413" y="181"/>
                  </a:cubicBezTo>
                  <a:lnTo>
                    <a:pt x="5413" y="181"/>
                  </a:lnTo>
                  <a:cubicBezTo>
                    <a:pt x="5605" y="192"/>
                    <a:pt x="5800" y="232"/>
                    <a:pt x="5966" y="268"/>
                  </a:cubicBezTo>
                  <a:cubicBezTo>
                    <a:pt x="5942" y="272"/>
                    <a:pt x="5913" y="274"/>
                    <a:pt x="5881" y="274"/>
                  </a:cubicBezTo>
                  <a:cubicBezTo>
                    <a:pt x="5754" y="274"/>
                    <a:pt x="5582" y="244"/>
                    <a:pt x="5525" y="244"/>
                  </a:cubicBezTo>
                  <a:cubicBezTo>
                    <a:pt x="5473" y="244"/>
                    <a:pt x="5113" y="319"/>
                    <a:pt x="4915" y="319"/>
                  </a:cubicBezTo>
                  <a:cubicBezTo>
                    <a:pt x="4841" y="319"/>
                    <a:pt x="4790" y="309"/>
                    <a:pt x="4787" y="280"/>
                  </a:cubicBezTo>
                  <a:cubicBezTo>
                    <a:pt x="4772" y="212"/>
                    <a:pt x="4827" y="192"/>
                    <a:pt x="4903" y="192"/>
                  </a:cubicBezTo>
                  <a:cubicBezTo>
                    <a:pt x="4948" y="192"/>
                    <a:pt x="5000" y="199"/>
                    <a:pt x="5049" y="208"/>
                  </a:cubicBezTo>
                  <a:cubicBezTo>
                    <a:pt x="5134" y="187"/>
                    <a:pt x="5226" y="178"/>
                    <a:pt x="5319" y="178"/>
                  </a:cubicBezTo>
                  <a:cubicBezTo>
                    <a:pt x="5321" y="178"/>
                    <a:pt x="5322" y="178"/>
                    <a:pt x="5323" y="178"/>
                  </a:cubicBezTo>
                  <a:lnTo>
                    <a:pt x="5323" y="178"/>
                  </a:lnTo>
                  <a:cubicBezTo>
                    <a:pt x="5283" y="174"/>
                    <a:pt x="5241" y="167"/>
                    <a:pt x="5204" y="161"/>
                  </a:cubicBezTo>
                  <a:cubicBezTo>
                    <a:pt x="5090" y="184"/>
                    <a:pt x="4983" y="187"/>
                    <a:pt x="4872" y="187"/>
                  </a:cubicBezTo>
                  <a:cubicBezTo>
                    <a:pt x="4835" y="187"/>
                    <a:pt x="4797" y="187"/>
                    <a:pt x="4758" y="187"/>
                  </a:cubicBezTo>
                  <a:cubicBezTo>
                    <a:pt x="4683" y="187"/>
                    <a:pt x="4604" y="188"/>
                    <a:pt x="4519" y="196"/>
                  </a:cubicBezTo>
                  <a:lnTo>
                    <a:pt x="4519" y="196"/>
                  </a:lnTo>
                  <a:cubicBezTo>
                    <a:pt x="4546" y="192"/>
                    <a:pt x="4607" y="166"/>
                    <a:pt x="4618" y="161"/>
                  </a:cubicBezTo>
                  <a:lnTo>
                    <a:pt x="4618" y="161"/>
                  </a:lnTo>
                  <a:cubicBezTo>
                    <a:pt x="4601" y="166"/>
                    <a:pt x="4499" y="185"/>
                    <a:pt x="4471" y="194"/>
                  </a:cubicBezTo>
                  <a:lnTo>
                    <a:pt x="4471" y="194"/>
                  </a:lnTo>
                  <a:cubicBezTo>
                    <a:pt x="4463" y="193"/>
                    <a:pt x="4454" y="193"/>
                    <a:pt x="4446" y="193"/>
                  </a:cubicBezTo>
                  <a:cubicBezTo>
                    <a:pt x="4358" y="193"/>
                    <a:pt x="4270" y="216"/>
                    <a:pt x="4192" y="256"/>
                  </a:cubicBezTo>
                  <a:cubicBezTo>
                    <a:pt x="4370" y="137"/>
                    <a:pt x="4596" y="172"/>
                    <a:pt x="4727" y="125"/>
                  </a:cubicBezTo>
                  <a:cubicBezTo>
                    <a:pt x="4784" y="125"/>
                    <a:pt x="5115" y="52"/>
                    <a:pt x="5325" y="52"/>
                  </a:cubicBezTo>
                  <a:close/>
                  <a:moveTo>
                    <a:pt x="3992" y="322"/>
                  </a:moveTo>
                  <a:cubicBezTo>
                    <a:pt x="3999" y="322"/>
                    <a:pt x="4006" y="324"/>
                    <a:pt x="4013" y="327"/>
                  </a:cubicBezTo>
                  <a:cubicBezTo>
                    <a:pt x="3989" y="327"/>
                    <a:pt x="3965" y="327"/>
                    <a:pt x="3942" y="339"/>
                  </a:cubicBezTo>
                  <a:cubicBezTo>
                    <a:pt x="3958" y="331"/>
                    <a:pt x="3975" y="322"/>
                    <a:pt x="3992" y="322"/>
                  </a:cubicBezTo>
                  <a:close/>
                  <a:moveTo>
                    <a:pt x="6180" y="196"/>
                  </a:moveTo>
                  <a:lnTo>
                    <a:pt x="6180" y="196"/>
                  </a:lnTo>
                  <a:cubicBezTo>
                    <a:pt x="6335" y="208"/>
                    <a:pt x="6478" y="220"/>
                    <a:pt x="6573" y="315"/>
                  </a:cubicBezTo>
                  <a:cubicBezTo>
                    <a:pt x="6572" y="315"/>
                    <a:pt x="6570" y="314"/>
                    <a:pt x="6569" y="314"/>
                  </a:cubicBezTo>
                  <a:lnTo>
                    <a:pt x="6569" y="314"/>
                  </a:lnTo>
                  <a:cubicBezTo>
                    <a:pt x="6586" y="322"/>
                    <a:pt x="6603" y="331"/>
                    <a:pt x="6620" y="339"/>
                  </a:cubicBezTo>
                  <a:cubicBezTo>
                    <a:pt x="6370" y="268"/>
                    <a:pt x="6180" y="196"/>
                    <a:pt x="6180" y="196"/>
                  </a:cubicBezTo>
                  <a:close/>
                  <a:moveTo>
                    <a:pt x="4846" y="351"/>
                  </a:moveTo>
                  <a:lnTo>
                    <a:pt x="4846" y="351"/>
                  </a:lnTo>
                  <a:cubicBezTo>
                    <a:pt x="4942" y="363"/>
                    <a:pt x="4906" y="363"/>
                    <a:pt x="4835" y="363"/>
                  </a:cubicBezTo>
                  <a:lnTo>
                    <a:pt x="4846" y="351"/>
                  </a:lnTo>
                  <a:close/>
                  <a:moveTo>
                    <a:pt x="3846" y="422"/>
                  </a:moveTo>
                  <a:cubicBezTo>
                    <a:pt x="3821" y="429"/>
                    <a:pt x="3793" y="432"/>
                    <a:pt x="3764" y="434"/>
                  </a:cubicBezTo>
                  <a:lnTo>
                    <a:pt x="3764" y="434"/>
                  </a:lnTo>
                  <a:cubicBezTo>
                    <a:pt x="3795" y="433"/>
                    <a:pt x="3821" y="431"/>
                    <a:pt x="3846" y="422"/>
                  </a:cubicBezTo>
                  <a:close/>
                  <a:moveTo>
                    <a:pt x="3764" y="434"/>
                  </a:moveTo>
                  <a:cubicBezTo>
                    <a:pt x="3753" y="434"/>
                    <a:pt x="3740" y="434"/>
                    <a:pt x="3727" y="434"/>
                  </a:cubicBezTo>
                  <a:cubicBezTo>
                    <a:pt x="3730" y="435"/>
                    <a:pt x="3732" y="436"/>
                    <a:pt x="3735" y="437"/>
                  </a:cubicBezTo>
                  <a:lnTo>
                    <a:pt x="3735" y="437"/>
                  </a:lnTo>
                  <a:cubicBezTo>
                    <a:pt x="3745" y="436"/>
                    <a:pt x="3755" y="435"/>
                    <a:pt x="3764" y="434"/>
                  </a:cubicBezTo>
                  <a:close/>
                  <a:moveTo>
                    <a:pt x="7835" y="744"/>
                  </a:moveTo>
                  <a:lnTo>
                    <a:pt x="7835" y="744"/>
                  </a:lnTo>
                  <a:cubicBezTo>
                    <a:pt x="7918" y="780"/>
                    <a:pt x="7990" y="827"/>
                    <a:pt x="8061" y="875"/>
                  </a:cubicBezTo>
                  <a:cubicBezTo>
                    <a:pt x="8036" y="854"/>
                    <a:pt x="8030" y="848"/>
                    <a:pt x="8033" y="848"/>
                  </a:cubicBezTo>
                  <a:lnTo>
                    <a:pt x="8033" y="848"/>
                  </a:lnTo>
                  <a:cubicBezTo>
                    <a:pt x="8038" y="848"/>
                    <a:pt x="8067" y="865"/>
                    <a:pt x="8080" y="865"/>
                  </a:cubicBezTo>
                  <a:cubicBezTo>
                    <a:pt x="8082" y="865"/>
                    <a:pt x="8084" y="864"/>
                    <a:pt x="8085" y="863"/>
                  </a:cubicBezTo>
                  <a:cubicBezTo>
                    <a:pt x="8002" y="827"/>
                    <a:pt x="7918" y="780"/>
                    <a:pt x="7835" y="744"/>
                  </a:cubicBezTo>
                  <a:close/>
                  <a:moveTo>
                    <a:pt x="8058" y="879"/>
                  </a:moveTo>
                  <a:cubicBezTo>
                    <a:pt x="8062" y="879"/>
                    <a:pt x="8073" y="884"/>
                    <a:pt x="8097" y="899"/>
                  </a:cubicBezTo>
                  <a:cubicBezTo>
                    <a:pt x="8099" y="905"/>
                    <a:pt x="8097" y="907"/>
                    <a:pt x="8094" y="907"/>
                  </a:cubicBezTo>
                  <a:cubicBezTo>
                    <a:pt x="8083" y="907"/>
                    <a:pt x="8050" y="879"/>
                    <a:pt x="8058" y="879"/>
                  </a:cubicBezTo>
                  <a:close/>
                  <a:moveTo>
                    <a:pt x="8056" y="912"/>
                  </a:moveTo>
                  <a:cubicBezTo>
                    <a:pt x="8063" y="912"/>
                    <a:pt x="8090" y="922"/>
                    <a:pt x="8097" y="922"/>
                  </a:cubicBezTo>
                  <a:cubicBezTo>
                    <a:pt x="8097" y="934"/>
                    <a:pt x="8109" y="934"/>
                    <a:pt x="8109" y="946"/>
                  </a:cubicBezTo>
                  <a:cubicBezTo>
                    <a:pt x="8060" y="919"/>
                    <a:pt x="8051" y="912"/>
                    <a:pt x="8056" y="912"/>
                  </a:cubicBezTo>
                  <a:close/>
                  <a:moveTo>
                    <a:pt x="2453" y="1053"/>
                  </a:moveTo>
                  <a:lnTo>
                    <a:pt x="2453" y="1053"/>
                  </a:lnTo>
                  <a:cubicBezTo>
                    <a:pt x="2447" y="1063"/>
                    <a:pt x="2441" y="1073"/>
                    <a:pt x="2434" y="1082"/>
                  </a:cubicBezTo>
                  <a:lnTo>
                    <a:pt x="2434" y="1082"/>
                  </a:lnTo>
                  <a:cubicBezTo>
                    <a:pt x="2444" y="1074"/>
                    <a:pt x="2451" y="1064"/>
                    <a:pt x="2453" y="1053"/>
                  </a:cubicBezTo>
                  <a:close/>
                  <a:moveTo>
                    <a:pt x="2356" y="1126"/>
                  </a:moveTo>
                  <a:cubicBezTo>
                    <a:pt x="2359" y="1126"/>
                    <a:pt x="2353" y="1136"/>
                    <a:pt x="2346" y="1149"/>
                  </a:cubicBezTo>
                  <a:lnTo>
                    <a:pt x="2322" y="1149"/>
                  </a:lnTo>
                  <a:cubicBezTo>
                    <a:pt x="2344" y="1133"/>
                    <a:pt x="2353" y="1126"/>
                    <a:pt x="2356" y="1126"/>
                  </a:cubicBezTo>
                  <a:close/>
                  <a:moveTo>
                    <a:pt x="2596" y="1030"/>
                  </a:moveTo>
                  <a:lnTo>
                    <a:pt x="2596" y="1030"/>
                  </a:lnTo>
                  <a:cubicBezTo>
                    <a:pt x="2535" y="1060"/>
                    <a:pt x="2473" y="1100"/>
                    <a:pt x="2412" y="1141"/>
                  </a:cubicBezTo>
                  <a:lnTo>
                    <a:pt x="2412" y="1141"/>
                  </a:lnTo>
                  <a:cubicBezTo>
                    <a:pt x="2423" y="1141"/>
                    <a:pt x="2382" y="1164"/>
                    <a:pt x="2382" y="1173"/>
                  </a:cubicBezTo>
                  <a:cubicBezTo>
                    <a:pt x="2453" y="1125"/>
                    <a:pt x="2525" y="1077"/>
                    <a:pt x="2596" y="1030"/>
                  </a:cubicBezTo>
                  <a:close/>
                  <a:moveTo>
                    <a:pt x="1581" y="1316"/>
                  </a:moveTo>
                  <a:cubicBezTo>
                    <a:pt x="1572" y="1320"/>
                    <a:pt x="1563" y="1325"/>
                    <a:pt x="1554" y="1331"/>
                  </a:cubicBezTo>
                  <a:lnTo>
                    <a:pt x="1554" y="1331"/>
                  </a:lnTo>
                  <a:cubicBezTo>
                    <a:pt x="1563" y="1326"/>
                    <a:pt x="1572" y="1322"/>
                    <a:pt x="1581" y="1317"/>
                  </a:cubicBezTo>
                  <a:lnTo>
                    <a:pt x="1581" y="1317"/>
                  </a:lnTo>
                  <a:cubicBezTo>
                    <a:pt x="1581" y="1317"/>
                    <a:pt x="1581" y="1317"/>
                    <a:pt x="1581" y="1316"/>
                  </a:cubicBezTo>
                  <a:close/>
                  <a:moveTo>
                    <a:pt x="9031" y="1632"/>
                  </a:moveTo>
                  <a:cubicBezTo>
                    <a:pt x="9031" y="1632"/>
                    <a:pt x="9037" y="1639"/>
                    <a:pt x="9046" y="1646"/>
                  </a:cubicBezTo>
                  <a:lnTo>
                    <a:pt x="9046" y="1646"/>
                  </a:lnTo>
                  <a:cubicBezTo>
                    <a:pt x="9036" y="1636"/>
                    <a:pt x="9032" y="1632"/>
                    <a:pt x="9031" y="1632"/>
                  </a:cubicBezTo>
                  <a:close/>
                  <a:moveTo>
                    <a:pt x="1232" y="2082"/>
                  </a:moveTo>
                  <a:cubicBezTo>
                    <a:pt x="1230" y="2085"/>
                    <a:pt x="1228" y="2087"/>
                    <a:pt x="1227" y="2089"/>
                  </a:cubicBezTo>
                  <a:cubicBezTo>
                    <a:pt x="1230" y="2086"/>
                    <a:pt x="1232" y="2083"/>
                    <a:pt x="1232" y="2082"/>
                  </a:cubicBezTo>
                  <a:close/>
                  <a:moveTo>
                    <a:pt x="9950" y="3005"/>
                  </a:moveTo>
                  <a:cubicBezTo>
                    <a:pt x="9956" y="3014"/>
                    <a:pt x="9961" y="3023"/>
                    <a:pt x="9967" y="3033"/>
                  </a:cubicBezTo>
                  <a:lnTo>
                    <a:pt x="9967" y="3033"/>
                  </a:lnTo>
                  <a:cubicBezTo>
                    <a:pt x="9964" y="3018"/>
                    <a:pt x="9958" y="3009"/>
                    <a:pt x="9950" y="3005"/>
                  </a:cubicBezTo>
                  <a:close/>
                  <a:moveTo>
                    <a:pt x="488" y="3064"/>
                  </a:moveTo>
                  <a:cubicBezTo>
                    <a:pt x="496" y="3064"/>
                    <a:pt x="508" y="3073"/>
                    <a:pt x="524" y="3089"/>
                  </a:cubicBezTo>
                  <a:cubicBezTo>
                    <a:pt x="499" y="3148"/>
                    <a:pt x="480" y="3178"/>
                    <a:pt x="470" y="3178"/>
                  </a:cubicBezTo>
                  <a:cubicBezTo>
                    <a:pt x="461" y="3178"/>
                    <a:pt x="459" y="3157"/>
                    <a:pt x="465" y="3113"/>
                  </a:cubicBezTo>
                  <a:cubicBezTo>
                    <a:pt x="465" y="3113"/>
                    <a:pt x="465" y="3113"/>
                    <a:pt x="465" y="3101"/>
                  </a:cubicBezTo>
                  <a:cubicBezTo>
                    <a:pt x="471" y="3076"/>
                    <a:pt x="478" y="3064"/>
                    <a:pt x="488" y="3064"/>
                  </a:cubicBezTo>
                  <a:close/>
                  <a:moveTo>
                    <a:pt x="411" y="3353"/>
                  </a:moveTo>
                  <a:cubicBezTo>
                    <a:pt x="411" y="3353"/>
                    <a:pt x="410" y="3361"/>
                    <a:pt x="405" y="3387"/>
                  </a:cubicBezTo>
                  <a:cubicBezTo>
                    <a:pt x="405" y="3379"/>
                    <a:pt x="410" y="3353"/>
                    <a:pt x="411" y="3353"/>
                  </a:cubicBezTo>
                  <a:close/>
                  <a:moveTo>
                    <a:pt x="417" y="3363"/>
                  </a:moveTo>
                  <a:cubicBezTo>
                    <a:pt x="417" y="3371"/>
                    <a:pt x="413" y="3393"/>
                    <a:pt x="412" y="3393"/>
                  </a:cubicBezTo>
                  <a:cubicBezTo>
                    <a:pt x="412" y="3393"/>
                    <a:pt x="413" y="3385"/>
                    <a:pt x="417" y="3363"/>
                  </a:cubicBezTo>
                  <a:close/>
                  <a:moveTo>
                    <a:pt x="10049" y="3304"/>
                  </a:moveTo>
                  <a:cubicBezTo>
                    <a:pt x="10049" y="3316"/>
                    <a:pt x="10061" y="3316"/>
                    <a:pt x="10061" y="3316"/>
                  </a:cubicBezTo>
                  <a:cubicBezTo>
                    <a:pt x="10085" y="3375"/>
                    <a:pt x="10073" y="3304"/>
                    <a:pt x="10085" y="3423"/>
                  </a:cubicBezTo>
                  <a:cubicBezTo>
                    <a:pt x="10026" y="3423"/>
                    <a:pt x="10014" y="3387"/>
                    <a:pt x="10049" y="3304"/>
                  </a:cubicBezTo>
                  <a:close/>
                  <a:moveTo>
                    <a:pt x="393" y="3387"/>
                  </a:moveTo>
                  <a:cubicBezTo>
                    <a:pt x="417" y="3387"/>
                    <a:pt x="393" y="3423"/>
                    <a:pt x="370" y="3470"/>
                  </a:cubicBezTo>
                  <a:cubicBezTo>
                    <a:pt x="363" y="3473"/>
                    <a:pt x="357" y="3474"/>
                    <a:pt x="353" y="3474"/>
                  </a:cubicBezTo>
                  <a:cubicBezTo>
                    <a:pt x="318" y="3474"/>
                    <a:pt x="404" y="3387"/>
                    <a:pt x="393" y="3387"/>
                  </a:cubicBezTo>
                  <a:close/>
                  <a:moveTo>
                    <a:pt x="227" y="4983"/>
                  </a:moveTo>
                  <a:cubicBezTo>
                    <a:pt x="231" y="5011"/>
                    <a:pt x="232" y="5020"/>
                    <a:pt x="232" y="5020"/>
                  </a:cubicBezTo>
                  <a:cubicBezTo>
                    <a:pt x="231" y="5020"/>
                    <a:pt x="227" y="4997"/>
                    <a:pt x="227" y="4983"/>
                  </a:cubicBezTo>
                  <a:close/>
                  <a:moveTo>
                    <a:pt x="10228" y="4983"/>
                  </a:moveTo>
                  <a:cubicBezTo>
                    <a:pt x="10228" y="4994"/>
                    <a:pt x="10228" y="4994"/>
                    <a:pt x="10228" y="4994"/>
                  </a:cubicBezTo>
                  <a:cubicBezTo>
                    <a:pt x="10228" y="4994"/>
                    <a:pt x="10228" y="4994"/>
                    <a:pt x="10228" y="5006"/>
                  </a:cubicBezTo>
                  <a:cubicBezTo>
                    <a:pt x="10220" y="5015"/>
                    <a:pt x="10217" y="5023"/>
                    <a:pt x="10216" y="5023"/>
                  </a:cubicBezTo>
                  <a:cubicBezTo>
                    <a:pt x="10216" y="5023"/>
                    <a:pt x="10216" y="5022"/>
                    <a:pt x="10216" y="5018"/>
                  </a:cubicBezTo>
                  <a:cubicBezTo>
                    <a:pt x="10216" y="4994"/>
                    <a:pt x="10216" y="4983"/>
                    <a:pt x="10228" y="4983"/>
                  </a:cubicBezTo>
                  <a:close/>
                  <a:moveTo>
                    <a:pt x="227" y="4923"/>
                  </a:moveTo>
                  <a:lnTo>
                    <a:pt x="227" y="4923"/>
                  </a:lnTo>
                  <a:cubicBezTo>
                    <a:pt x="227" y="4923"/>
                    <a:pt x="247" y="5033"/>
                    <a:pt x="241" y="5033"/>
                  </a:cubicBezTo>
                  <a:cubicBezTo>
                    <a:pt x="240" y="5033"/>
                    <a:pt x="240" y="5032"/>
                    <a:pt x="239" y="5030"/>
                  </a:cubicBezTo>
                  <a:cubicBezTo>
                    <a:pt x="239" y="5024"/>
                    <a:pt x="239" y="5020"/>
                    <a:pt x="239" y="5018"/>
                  </a:cubicBezTo>
                  <a:cubicBezTo>
                    <a:pt x="239" y="4994"/>
                    <a:pt x="227" y="4959"/>
                    <a:pt x="227" y="4923"/>
                  </a:cubicBezTo>
                  <a:close/>
                  <a:moveTo>
                    <a:pt x="10241" y="5609"/>
                  </a:moveTo>
                  <a:cubicBezTo>
                    <a:pt x="10241" y="5609"/>
                    <a:pt x="10240" y="5611"/>
                    <a:pt x="10240" y="5614"/>
                  </a:cubicBezTo>
                  <a:lnTo>
                    <a:pt x="10240" y="5614"/>
                  </a:lnTo>
                  <a:cubicBezTo>
                    <a:pt x="10241" y="5610"/>
                    <a:pt x="10241" y="5609"/>
                    <a:pt x="10241" y="5609"/>
                  </a:cubicBezTo>
                  <a:close/>
                  <a:moveTo>
                    <a:pt x="9920" y="5761"/>
                  </a:moveTo>
                  <a:cubicBezTo>
                    <a:pt x="9920" y="5761"/>
                    <a:pt x="9920" y="5763"/>
                    <a:pt x="9919" y="5768"/>
                  </a:cubicBezTo>
                  <a:lnTo>
                    <a:pt x="9919" y="5768"/>
                  </a:lnTo>
                  <a:cubicBezTo>
                    <a:pt x="9920" y="5763"/>
                    <a:pt x="9920" y="5761"/>
                    <a:pt x="9920" y="5761"/>
                  </a:cubicBezTo>
                  <a:close/>
                  <a:moveTo>
                    <a:pt x="9704" y="6328"/>
                  </a:moveTo>
                  <a:cubicBezTo>
                    <a:pt x="9700" y="6335"/>
                    <a:pt x="9698" y="6343"/>
                    <a:pt x="9696" y="6350"/>
                  </a:cubicBezTo>
                  <a:lnTo>
                    <a:pt x="9696" y="6350"/>
                  </a:lnTo>
                  <a:cubicBezTo>
                    <a:pt x="9699" y="6343"/>
                    <a:pt x="9702" y="6335"/>
                    <a:pt x="9704" y="6328"/>
                  </a:cubicBezTo>
                  <a:close/>
                  <a:moveTo>
                    <a:pt x="8764" y="8217"/>
                  </a:moveTo>
                  <a:cubicBezTo>
                    <a:pt x="8746" y="8243"/>
                    <a:pt x="8731" y="8270"/>
                    <a:pt x="8716" y="8292"/>
                  </a:cubicBezTo>
                  <a:cubicBezTo>
                    <a:pt x="8734" y="8269"/>
                    <a:pt x="8750" y="8243"/>
                    <a:pt x="8764" y="8217"/>
                  </a:cubicBezTo>
                  <a:close/>
                  <a:moveTo>
                    <a:pt x="1198" y="8370"/>
                  </a:moveTo>
                  <a:cubicBezTo>
                    <a:pt x="1211" y="8403"/>
                    <a:pt x="1222" y="8434"/>
                    <a:pt x="1239" y="8459"/>
                  </a:cubicBezTo>
                  <a:cubicBezTo>
                    <a:pt x="1230" y="8429"/>
                    <a:pt x="1215" y="8399"/>
                    <a:pt x="1198" y="8370"/>
                  </a:cubicBezTo>
                  <a:close/>
                  <a:moveTo>
                    <a:pt x="8299" y="9007"/>
                  </a:moveTo>
                  <a:cubicBezTo>
                    <a:pt x="8295" y="9011"/>
                    <a:pt x="8291" y="9015"/>
                    <a:pt x="8288" y="9020"/>
                  </a:cubicBezTo>
                  <a:lnTo>
                    <a:pt x="8288" y="9020"/>
                  </a:lnTo>
                  <a:cubicBezTo>
                    <a:pt x="8292" y="9015"/>
                    <a:pt x="8296" y="9011"/>
                    <a:pt x="8299" y="9007"/>
                  </a:cubicBezTo>
                  <a:close/>
                  <a:moveTo>
                    <a:pt x="2215" y="9281"/>
                  </a:moveTo>
                  <a:cubicBezTo>
                    <a:pt x="2217" y="9288"/>
                    <a:pt x="2220" y="9295"/>
                    <a:pt x="2222" y="9302"/>
                  </a:cubicBezTo>
                  <a:lnTo>
                    <a:pt x="2222" y="9302"/>
                  </a:lnTo>
                  <a:cubicBezTo>
                    <a:pt x="2219" y="9292"/>
                    <a:pt x="2217" y="9284"/>
                    <a:pt x="2215" y="9281"/>
                  </a:cubicBezTo>
                  <a:close/>
                  <a:moveTo>
                    <a:pt x="8371" y="9626"/>
                  </a:moveTo>
                  <a:cubicBezTo>
                    <a:pt x="8360" y="9669"/>
                    <a:pt x="8349" y="9712"/>
                    <a:pt x="8330" y="9755"/>
                  </a:cubicBezTo>
                  <a:lnTo>
                    <a:pt x="8330" y="9755"/>
                  </a:lnTo>
                  <a:cubicBezTo>
                    <a:pt x="8330" y="9755"/>
                    <a:pt x="8329" y="9755"/>
                    <a:pt x="8329" y="9755"/>
                  </a:cubicBezTo>
                  <a:lnTo>
                    <a:pt x="8329" y="9755"/>
                  </a:lnTo>
                  <a:cubicBezTo>
                    <a:pt x="8327" y="9755"/>
                    <a:pt x="8323" y="9758"/>
                    <a:pt x="8321" y="9761"/>
                  </a:cubicBezTo>
                  <a:lnTo>
                    <a:pt x="8321" y="9761"/>
                  </a:lnTo>
                  <a:cubicBezTo>
                    <a:pt x="8314" y="9725"/>
                    <a:pt x="8337" y="9670"/>
                    <a:pt x="8371" y="9626"/>
                  </a:cubicBezTo>
                  <a:close/>
                  <a:moveTo>
                    <a:pt x="8321" y="9761"/>
                  </a:moveTo>
                  <a:cubicBezTo>
                    <a:pt x="8322" y="9764"/>
                    <a:pt x="8322" y="9766"/>
                    <a:pt x="8323" y="9769"/>
                  </a:cubicBezTo>
                  <a:cubicBezTo>
                    <a:pt x="8320" y="9766"/>
                    <a:pt x="8320" y="9763"/>
                    <a:pt x="8321" y="9761"/>
                  </a:cubicBezTo>
                  <a:close/>
                  <a:moveTo>
                    <a:pt x="8330" y="9755"/>
                  </a:moveTo>
                  <a:cubicBezTo>
                    <a:pt x="8333" y="9755"/>
                    <a:pt x="8333" y="9759"/>
                    <a:pt x="8323" y="9769"/>
                  </a:cubicBezTo>
                  <a:cubicBezTo>
                    <a:pt x="8325" y="9764"/>
                    <a:pt x="8328" y="9760"/>
                    <a:pt x="8330" y="9755"/>
                  </a:cubicBezTo>
                  <a:close/>
                  <a:moveTo>
                    <a:pt x="4178" y="10380"/>
                  </a:moveTo>
                  <a:lnTo>
                    <a:pt x="4178" y="10380"/>
                  </a:lnTo>
                  <a:cubicBezTo>
                    <a:pt x="4179" y="10383"/>
                    <a:pt x="4179" y="10386"/>
                    <a:pt x="4180" y="10388"/>
                  </a:cubicBezTo>
                  <a:cubicBezTo>
                    <a:pt x="4179" y="10385"/>
                    <a:pt x="4179" y="10383"/>
                    <a:pt x="4178" y="10380"/>
                  </a:cubicBezTo>
                  <a:close/>
                  <a:moveTo>
                    <a:pt x="7840" y="10492"/>
                  </a:moveTo>
                  <a:cubicBezTo>
                    <a:pt x="7839" y="10492"/>
                    <a:pt x="7837" y="10493"/>
                    <a:pt x="7835" y="10495"/>
                  </a:cubicBezTo>
                  <a:cubicBezTo>
                    <a:pt x="7835" y="10531"/>
                    <a:pt x="7835" y="10543"/>
                    <a:pt x="7847" y="10543"/>
                  </a:cubicBezTo>
                  <a:cubicBezTo>
                    <a:pt x="7847" y="10513"/>
                    <a:pt x="7847" y="10492"/>
                    <a:pt x="7840" y="10492"/>
                  </a:cubicBezTo>
                  <a:close/>
                  <a:moveTo>
                    <a:pt x="6181" y="11040"/>
                  </a:moveTo>
                  <a:cubicBezTo>
                    <a:pt x="6184" y="11040"/>
                    <a:pt x="6187" y="11041"/>
                    <a:pt x="6192" y="11043"/>
                  </a:cubicBezTo>
                  <a:cubicBezTo>
                    <a:pt x="6180" y="11055"/>
                    <a:pt x="6168" y="11067"/>
                    <a:pt x="6168" y="11079"/>
                  </a:cubicBezTo>
                  <a:cubicBezTo>
                    <a:pt x="6168" y="11059"/>
                    <a:pt x="6168" y="11040"/>
                    <a:pt x="6181" y="11040"/>
                  </a:cubicBezTo>
                  <a:close/>
                  <a:moveTo>
                    <a:pt x="4061" y="11757"/>
                  </a:moveTo>
                  <a:lnTo>
                    <a:pt x="4061" y="11757"/>
                  </a:lnTo>
                  <a:cubicBezTo>
                    <a:pt x="4073" y="11769"/>
                    <a:pt x="4061" y="11781"/>
                    <a:pt x="4049" y="11793"/>
                  </a:cubicBezTo>
                  <a:cubicBezTo>
                    <a:pt x="4049" y="11781"/>
                    <a:pt x="4049" y="11769"/>
                    <a:pt x="4061" y="11757"/>
                  </a:cubicBezTo>
                  <a:close/>
                  <a:moveTo>
                    <a:pt x="2620" y="12174"/>
                  </a:moveTo>
                  <a:cubicBezTo>
                    <a:pt x="2615" y="12183"/>
                    <a:pt x="2615" y="12193"/>
                    <a:pt x="2619" y="12202"/>
                  </a:cubicBezTo>
                  <a:lnTo>
                    <a:pt x="2619" y="12202"/>
                  </a:lnTo>
                  <a:cubicBezTo>
                    <a:pt x="2620" y="12193"/>
                    <a:pt x="2620" y="12184"/>
                    <a:pt x="2620" y="12174"/>
                  </a:cubicBezTo>
                  <a:close/>
                  <a:moveTo>
                    <a:pt x="7744" y="12217"/>
                  </a:moveTo>
                  <a:cubicBezTo>
                    <a:pt x="7747" y="12217"/>
                    <a:pt x="7743" y="12225"/>
                    <a:pt x="7728" y="12245"/>
                  </a:cubicBezTo>
                  <a:cubicBezTo>
                    <a:pt x="7710" y="12263"/>
                    <a:pt x="7685" y="12329"/>
                    <a:pt x="7669" y="12329"/>
                  </a:cubicBezTo>
                  <a:cubicBezTo>
                    <a:pt x="7663" y="12329"/>
                    <a:pt x="7659" y="12322"/>
                    <a:pt x="7656" y="12305"/>
                  </a:cubicBezTo>
                  <a:cubicBezTo>
                    <a:pt x="7654" y="12306"/>
                    <a:pt x="7653" y="12307"/>
                    <a:pt x="7652" y="12307"/>
                  </a:cubicBezTo>
                  <a:cubicBezTo>
                    <a:pt x="7644" y="12307"/>
                    <a:pt x="7734" y="12217"/>
                    <a:pt x="7744" y="12217"/>
                  </a:cubicBezTo>
                  <a:close/>
                  <a:moveTo>
                    <a:pt x="7335" y="12364"/>
                  </a:moveTo>
                  <a:cubicBezTo>
                    <a:pt x="7311" y="12376"/>
                    <a:pt x="7335" y="12400"/>
                    <a:pt x="7335" y="12400"/>
                  </a:cubicBezTo>
                  <a:cubicBezTo>
                    <a:pt x="7359" y="12388"/>
                    <a:pt x="7335" y="12364"/>
                    <a:pt x="7335" y="12364"/>
                  </a:cubicBezTo>
                  <a:close/>
                  <a:moveTo>
                    <a:pt x="4251" y="12460"/>
                  </a:moveTo>
                  <a:cubicBezTo>
                    <a:pt x="4241" y="12473"/>
                    <a:pt x="4233" y="12483"/>
                    <a:pt x="4228" y="12491"/>
                  </a:cubicBezTo>
                  <a:lnTo>
                    <a:pt x="4228" y="12491"/>
                  </a:lnTo>
                  <a:cubicBezTo>
                    <a:pt x="4236" y="12485"/>
                    <a:pt x="4243" y="12475"/>
                    <a:pt x="4251" y="12460"/>
                  </a:cubicBezTo>
                  <a:close/>
                  <a:moveTo>
                    <a:pt x="4195" y="12528"/>
                  </a:moveTo>
                  <a:cubicBezTo>
                    <a:pt x="4203" y="12528"/>
                    <a:pt x="4196" y="12535"/>
                    <a:pt x="4188" y="12535"/>
                  </a:cubicBezTo>
                  <a:cubicBezTo>
                    <a:pt x="4185" y="12535"/>
                    <a:pt x="4182" y="12534"/>
                    <a:pt x="4180" y="12531"/>
                  </a:cubicBezTo>
                  <a:cubicBezTo>
                    <a:pt x="4187" y="12529"/>
                    <a:pt x="4192" y="12528"/>
                    <a:pt x="4195" y="12528"/>
                  </a:cubicBezTo>
                  <a:close/>
                  <a:moveTo>
                    <a:pt x="4418" y="12555"/>
                  </a:moveTo>
                  <a:lnTo>
                    <a:pt x="4418" y="12555"/>
                  </a:lnTo>
                  <a:cubicBezTo>
                    <a:pt x="4435" y="12558"/>
                    <a:pt x="4448" y="12562"/>
                    <a:pt x="4458" y="12565"/>
                  </a:cubicBezTo>
                  <a:lnTo>
                    <a:pt x="4458" y="12565"/>
                  </a:lnTo>
                  <a:cubicBezTo>
                    <a:pt x="4455" y="12561"/>
                    <a:pt x="4443" y="12558"/>
                    <a:pt x="4418" y="12555"/>
                  </a:cubicBezTo>
                  <a:close/>
                  <a:moveTo>
                    <a:pt x="4394" y="12555"/>
                  </a:moveTo>
                  <a:cubicBezTo>
                    <a:pt x="4391" y="12559"/>
                    <a:pt x="4388" y="12562"/>
                    <a:pt x="4384" y="12565"/>
                  </a:cubicBezTo>
                  <a:lnTo>
                    <a:pt x="4384" y="12565"/>
                  </a:lnTo>
                  <a:cubicBezTo>
                    <a:pt x="4392" y="12562"/>
                    <a:pt x="4398" y="12559"/>
                    <a:pt x="4394" y="12555"/>
                  </a:cubicBezTo>
                  <a:close/>
                  <a:moveTo>
                    <a:pt x="4384" y="12565"/>
                  </a:moveTo>
                  <a:cubicBezTo>
                    <a:pt x="4379" y="12567"/>
                    <a:pt x="4373" y="12570"/>
                    <a:pt x="4370" y="12573"/>
                  </a:cubicBezTo>
                  <a:lnTo>
                    <a:pt x="4370" y="12573"/>
                  </a:lnTo>
                  <a:cubicBezTo>
                    <a:pt x="4375" y="12571"/>
                    <a:pt x="4380" y="12568"/>
                    <a:pt x="4384" y="12565"/>
                  </a:cubicBezTo>
                  <a:close/>
                  <a:moveTo>
                    <a:pt x="4275" y="256"/>
                  </a:moveTo>
                  <a:cubicBezTo>
                    <a:pt x="4299" y="256"/>
                    <a:pt x="4263" y="280"/>
                    <a:pt x="4227" y="303"/>
                  </a:cubicBezTo>
                  <a:lnTo>
                    <a:pt x="4215" y="303"/>
                  </a:lnTo>
                  <a:cubicBezTo>
                    <a:pt x="4203" y="315"/>
                    <a:pt x="4203" y="315"/>
                    <a:pt x="4192" y="315"/>
                  </a:cubicBezTo>
                  <a:cubicBezTo>
                    <a:pt x="4192" y="327"/>
                    <a:pt x="4192" y="327"/>
                    <a:pt x="4227" y="327"/>
                  </a:cubicBezTo>
                  <a:cubicBezTo>
                    <a:pt x="4092" y="375"/>
                    <a:pt x="3949" y="447"/>
                    <a:pt x="3817" y="447"/>
                  </a:cubicBezTo>
                  <a:cubicBezTo>
                    <a:pt x="3789" y="447"/>
                    <a:pt x="3762" y="444"/>
                    <a:pt x="3735" y="437"/>
                  </a:cubicBezTo>
                  <a:lnTo>
                    <a:pt x="3735" y="437"/>
                  </a:lnTo>
                  <a:cubicBezTo>
                    <a:pt x="3661" y="443"/>
                    <a:pt x="3587" y="452"/>
                    <a:pt x="3549" y="506"/>
                  </a:cubicBezTo>
                  <a:cubicBezTo>
                    <a:pt x="3584" y="506"/>
                    <a:pt x="3632" y="494"/>
                    <a:pt x="3680" y="494"/>
                  </a:cubicBezTo>
                  <a:cubicBezTo>
                    <a:pt x="3537" y="565"/>
                    <a:pt x="3406" y="649"/>
                    <a:pt x="3263" y="696"/>
                  </a:cubicBezTo>
                  <a:cubicBezTo>
                    <a:pt x="3270" y="698"/>
                    <a:pt x="3277" y="698"/>
                    <a:pt x="3285" y="698"/>
                  </a:cubicBezTo>
                  <a:cubicBezTo>
                    <a:pt x="3403" y="698"/>
                    <a:pt x="3644" y="541"/>
                    <a:pt x="3644" y="541"/>
                  </a:cubicBezTo>
                  <a:cubicBezTo>
                    <a:pt x="3668" y="546"/>
                    <a:pt x="3693" y="548"/>
                    <a:pt x="3717" y="548"/>
                  </a:cubicBezTo>
                  <a:cubicBezTo>
                    <a:pt x="3799" y="548"/>
                    <a:pt x="3881" y="528"/>
                    <a:pt x="3968" y="528"/>
                  </a:cubicBezTo>
                  <a:cubicBezTo>
                    <a:pt x="3983" y="528"/>
                    <a:pt x="3998" y="528"/>
                    <a:pt x="4013" y="530"/>
                  </a:cubicBezTo>
                  <a:cubicBezTo>
                    <a:pt x="4001" y="494"/>
                    <a:pt x="4037" y="482"/>
                    <a:pt x="4073" y="470"/>
                  </a:cubicBezTo>
                  <a:cubicBezTo>
                    <a:pt x="4061" y="470"/>
                    <a:pt x="4049" y="470"/>
                    <a:pt x="4037" y="458"/>
                  </a:cubicBezTo>
                  <a:cubicBezTo>
                    <a:pt x="4120" y="387"/>
                    <a:pt x="4358" y="411"/>
                    <a:pt x="4418" y="351"/>
                  </a:cubicBezTo>
                  <a:lnTo>
                    <a:pt x="4418" y="351"/>
                  </a:lnTo>
                  <a:cubicBezTo>
                    <a:pt x="4394" y="375"/>
                    <a:pt x="4727" y="363"/>
                    <a:pt x="4537" y="399"/>
                  </a:cubicBezTo>
                  <a:cubicBezTo>
                    <a:pt x="4731" y="374"/>
                    <a:pt x="4928" y="362"/>
                    <a:pt x="5126" y="362"/>
                  </a:cubicBezTo>
                  <a:cubicBezTo>
                    <a:pt x="5511" y="362"/>
                    <a:pt x="5902" y="407"/>
                    <a:pt x="6287" y="494"/>
                  </a:cubicBezTo>
                  <a:cubicBezTo>
                    <a:pt x="7097" y="684"/>
                    <a:pt x="7871" y="1065"/>
                    <a:pt x="8478" y="1565"/>
                  </a:cubicBezTo>
                  <a:cubicBezTo>
                    <a:pt x="8704" y="1863"/>
                    <a:pt x="9073" y="2054"/>
                    <a:pt x="9228" y="2363"/>
                  </a:cubicBezTo>
                  <a:cubicBezTo>
                    <a:pt x="9204" y="2311"/>
                    <a:pt x="9197" y="2291"/>
                    <a:pt x="9200" y="2291"/>
                  </a:cubicBezTo>
                  <a:lnTo>
                    <a:pt x="9200" y="2291"/>
                  </a:lnTo>
                  <a:cubicBezTo>
                    <a:pt x="9204" y="2291"/>
                    <a:pt x="9230" y="2337"/>
                    <a:pt x="9252" y="2387"/>
                  </a:cubicBezTo>
                  <a:cubicBezTo>
                    <a:pt x="9240" y="2387"/>
                    <a:pt x="9240" y="2375"/>
                    <a:pt x="9228" y="2363"/>
                  </a:cubicBezTo>
                  <a:lnTo>
                    <a:pt x="9228" y="2363"/>
                  </a:lnTo>
                  <a:cubicBezTo>
                    <a:pt x="9228" y="2435"/>
                    <a:pt x="9252" y="2482"/>
                    <a:pt x="9299" y="2530"/>
                  </a:cubicBezTo>
                  <a:cubicBezTo>
                    <a:pt x="9299" y="2518"/>
                    <a:pt x="9311" y="2506"/>
                    <a:pt x="9311" y="2494"/>
                  </a:cubicBezTo>
                  <a:cubicBezTo>
                    <a:pt x="9333" y="2523"/>
                    <a:pt x="9341" y="2531"/>
                    <a:pt x="9344" y="2531"/>
                  </a:cubicBezTo>
                  <a:cubicBezTo>
                    <a:pt x="9348" y="2531"/>
                    <a:pt x="9347" y="2521"/>
                    <a:pt x="9357" y="2521"/>
                  </a:cubicBezTo>
                  <a:cubicBezTo>
                    <a:pt x="9367" y="2521"/>
                    <a:pt x="9387" y="2530"/>
                    <a:pt x="9430" y="2566"/>
                  </a:cubicBezTo>
                  <a:cubicBezTo>
                    <a:pt x="9407" y="2720"/>
                    <a:pt x="9764" y="3101"/>
                    <a:pt x="9776" y="3137"/>
                  </a:cubicBezTo>
                  <a:cubicBezTo>
                    <a:pt x="9808" y="3223"/>
                    <a:pt x="9918" y="3629"/>
                    <a:pt x="9895" y="3629"/>
                  </a:cubicBezTo>
                  <a:cubicBezTo>
                    <a:pt x="9893" y="3629"/>
                    <a:pt x="9889" y="3624"/>
                    <a:pt x="9883" y="3613"/>
                  </a:cubicBezTo>
                  <a:lnTo>
                    <a:pt x="9883" y="3613"/>
                  </a:lnTo>
                  <a:cubicBezTo>
                    <a:pt x="10085" y="4066"/>
                    <a:pt x="10038" y="4518"/>
                    <a:pt x="10002" y="5042"/>
                  </a:cubicBezTo>
                  <a:cubicBezTo>
                    <a:pt x="9990" y="5304"/>
                    <a:pt x="9978" y="5542"/>
                    <a:pt x="9918" y="5768"/>
                  </a:cubicBezTo>
                  <a:cubicBezTo>
                    <a:pt x="9918" y="5768"/>
                    <a:pt x="9918" y="5768"/>
                    <a:pt x="9919" y="5768"/>
                  </a:cubicBezTo>
                  <a:lnTo>
                    <a:pt x="9919" y="5768"/>
                  </a:lnTo>
                  <a:cubicBezTo>
                    <a:pt x="9912" y="5797"/>
                    <a:pt x="9890" y="5902"/>
                    <a:pt x="9878" y="5902"/>
                  </a:cubicBezTo>
                  <a:cubicBezTo>
                    <a:pt x="9874" y="5902"/>
                    <a:pt x="9871" y="5888"/>
                    <a:pt x="9871" y="5852"/>
                  </a:cubicBezTo>
                  <a:cubicBezTo>
                    <a:pt x="9847" y="6018"/>
                    <a:pt x="9764" y="6161"/>
                    <a:pt x="9764" y="6328"/>
                  </a:cubicBezTo>
                  <a:cubicBezTo>
                    <a:pt x="9787" y="6311"/>
                    <a:pt x="9815" y="6288"/>
                    <a:pt x="9819" y="6288"/>
                  </a:cubicBezTo>
                  <a:lnTo>
                    <a:pt x="9819" y="6288"/>
                  </a:lnTo>
                  <a:cubicBezTo>
                    <a:pt x="9822" y="6288"/>
                    <a:pt x="9796" y="6314"/>
                    <a:pt x="9704" y="6399"/>
                  </a:cubicBezTo>
                  <a:cubicBezTo>
                    <a:pt x="9696" y="6383"/>
                    <a:pt x="9693" y="6367"/>
                    <a:pt x="9696" y="6350"/>
                  </a:cubicBezTo>
                  <a:lnTo>
                    <a:pt x="9696" y="6350"/>
                  </a:lnTo>
                  <a:cubicBezTo>
                    <a:pt x="9608" y="6612"/>
                    <a:pt x="9581" y="6788"/>
                    <a:pt x="9418" y="7054"/>
                  </a:cubicBezTo>
                  <a:cubicBezTo>
                    <a:pt x="9442" y="7054"/>
                    <a:pt x="9454" y="7042"/>
                    <a:pt x="9466" y="7042"/>
                  </a:cubicBezTo>
                  <a:lnTo>
                    <a:pt x="9466" y="7042"/>
                  </a:lnTo>
                  <a:cubicBezTo>
                    <a:pt x="9466" y="7042"/>
                    <a:pt x="9381" y="7205"/>
                    <a:pt x="9385" y="7205"/>
                  </a:cubicBezTo>
                  <a:cubicBezTo>
                    <a:pt x="9387" y="7205"/>
                    <a:pt x="9393" y="7196"/>
                    <a:pt x="9407" y="7173"/>
                  </a:cubicBezTo>
                  <a:lnTo>
                    <a:pt x="9407" y="7173"/>
                  </a:lnTo>
                  <a:cubicBezTo>
                    <a:pt x="9359" y="7257"/>
                    <a:pt x="9037" y="7769"/>
                    <a:pt x="9049" y="7769"/>
                  </a:cubicBezTo>
                  <a:cubicBezTo>
                    <a:pt x="9058" y="7769"/>
                    <a:pt x="8898" y="8020"/>
                    <a:pt x="8880" y="8020"/>
                  </a:cubicBezTo>
                  <a:cubicBezTo>
                    <a:pt x="8874" y="8020"/>
                    <a:pt x="8883" y="7993"/>
                    <a:pt x="8918" y="7923"/>
                  </a:cubicBezTo>
                  <a:lnTo>
                    <a:pt x="8918" y="7923"/>
                  </a:lnTo>
                  <a:cubicBezTo>
                    <a:pt x="8844" y="8016"/>
                    <a:pt x="8813" y="8123"/>
                    <a:pt x="8764" y="8217"/>
                  </a:cubicBezTo>
                  <a:lnTo>
                    <a:pt x="8764" y="8217"/>
                  </a:lnTo>
                  <a:cubicBezTo>
                    <a:pt x="8775" y="8201"/>
                    <a:pt x="8786" y="8187"/>
                    <a:pt x="8799" y="8173"/>
                  </a:cubicBezTo>
                  <a:lnTo>
                    <a:pt x="8799" y="8173"/>
                  </a:lnTo>
                  <a:cubicBezTo>
                    <a:pt x="8633" y="8507"/>
                    <a:pt x="8478" y="8793"/>
                    <a:pt x="8275" y="9078"/>
                  </a:cubicBezTo>
                  <a:cubicBezTo>
                    <a:pt x="8275" y="9059"/>
                    <a:pt x="8275" y="9039"/>
                    <a:pt x="8288" y="9020"/>
                  </a:cubicBezTo>
                  <a:lnTo>
                    <a:pt x="8288" y="9020"/>
                  </a:lnTo>
                  <a:cubicBezTo>
                    <a:pt x="8096" y="9258"/>
                    <a:pt x="8070" y="9608"/>
                    <a:pt x="7918" y="9947"/>
                  </a:cubicBezTo>
                  <a:cubicBezTo>
                    <a:pt x="7934" y="9927"/>
                    <a:pt x="7944" y="9918"/>
                    <a:pt x="7950" y="9918"/>
                  </a:cubicBezTo>
                  <a:cubicBezTo>
                    <a:pt x="7987" y="9918"/>
                    <a:pt x="7883" y="10223"/>
                    <a:pt x="7883" y="10233"/>
                  </a:cubicBezTo>
                  <a:cubicBezTo>
                    <a:pt x="7859" y="10328"/>
                    <a:pt x="7847" y="10436"/>
                    <a:pt x="7847" y="10543"/>
                  </a:cubicBezTo>
                  <a:cubicBezTo>
                    <a:pt x="7847" y="10674"/>
                    <a:pt x="7859" y="10805"/>
                    <a:pt x="7871" y="10924"/>
                  </a:cubicBezTo>
                  <a:cubicBezTo>
                    <a:pt x="7811" y="11340"/>
                    <a:pt x="7918" y="11674"/>
                    <a:pt x="7799" y="12067"/>
                  </a:cubicBezTo>
                  <a:cubicBezTo>
                    <a:pt x="7787" y="12102"/>
                    <a:pt x="7621" y="12352"/>
                    <a:pt x="7442" y="12400"/>
                  </a:cubicBezTo>
                  <a:cubicBezTo>
                    <a:pt x="7525" y="12364"/>
                    <a:pt x="7585" y="12317"/>
                    <a:pt x="7632" y="12257"/>
                  </a:cubicBezTo>
                  <a:lnTo>
                    <a:pt x="7632" y="12257"/>
                  </a:lnTo>
                  <a:cubicBezTo>
                    <a:pt x="7525" y="12305"/>
                    <a:pt x="7442" y="12352"/>
                    <a:pt x="7335" y="12400"/>
                  </a:cubicBezTo>
                  <a:cubicBezTo>
                    <a:pt x="7263" y="12436"/>
                    <a:pt x="7192" y="12472"/>
                    <a:pt x="7109" y="12507"/>
                  </a:cubicBezTo>
                  <a:cubicBezTo>
                    <a:pt x="6978" y="12543"/>
                    <a:pt x="6656" y="12519"/>
                    <a:pt x="6442" y="12555"/>
                  </a:cubicBezTo>
                  <a:cubicBezTo>
                    <a:pt x="6442" y="12555"/>
                    <a:pt x="6442" y="12543"/>
                    <a:pt x="6442" y="12543"/>
                  </a:cubicBezTo>
                  <a:cubicBezTo>
                    <a:pt x="6442" y="12519"/>
                    <a:pt x="6442" y="12495"/>
                    <a:pt x="6442" y="12483"/>
                  </a:cubicBezTo>
                  <a:cubicBezTo>
                    <a:pt x="6406" y="12483"/>
                    <a:pt x="6391" y="12463"/>
                    <a:pt x="6375" y="12463"/>
                  </a:cubicBezTo>
                  <a:cubicBezTo>
                    <a:pt x="6372" y="12463"/>
                    <a:pt x="6370" y="12464"/>
                    <a:pt x="6367" y="12465"/>
                  </a:cubicBezTo>
                  <a:lnTo>
                    <a:pt x="6367" y="12465"/>
                  </a:lnTo>
                  <a:cubicBezTo>
                    <a:pt x="6506" y="12353"/>
                    <a:pt x="6323" y="12054"/>
                    <a:pt x="6335" y="12007"/>
                  </a:cubicBezTo>
                  <a:lnTo>
                    <a:pt x="6335" y="12007"/>
                  </a:lnTo>
                  <a:cubicBezTo>
                    <a:pt x="6341" y="12008"/>
                    <a:pt x="6346" y="12009"/>
                    <a:pt x="6352" y="12009"/>
                  </a:cubicBezTo>
                  <a:cubicBezTo>
                    <a:pt x="6462" y="12009"/>
                    <a:pt x="6424" y="11799"/>
                    <a:pt x="6373" y="11799"/>
                  </a:cubicBezTo>
                  <a:cubicBezTo>
                    <a:pt x="6368" y="11799"/>
                    <a:pt x="6363" y="11801"/>
                    <a:pt x="6359" y="11805"/>
                  </a:cubicBezTo>
                  <a:cubicBezTo>
                    <a:pt x="6382" y="11686"/>
                    <a:pt x="6466" y="11543"/>
                    <a:pt x="6382" y="11436"/>
                  </a:cubicBezTo>
                  <a:cubicBezTo>
                    <a:pt x="6489" y="11269"/>
                    <a:pt x="6311" y="10900"/>
                    <a:pt x="6454" y="10626"/>
                  </a:cubicBezTo>
                  <a:lnTo>
                    <a:pt x="6454" y="10626"/>
                  </a:lnTo>
                  <a:cubicBezTo>
                    <a:pt x="6449" y="10631"/>
                    <a:pt x="6445" y="10633"/>
                    <a:pt x="6441" y="10633"/>
                  </a:cubicBezTo>
                  <a:cubicBezTo>
                    <a:pt x="6430" y="10633"/>
                    <a:pt x="6423" y="10612"/>
                    <a:pt x="6397" y="10612"/>
                  </a:cubicBezTo>
                  <a:cubicBezTo>
                    <a:pt x="6393" y="10612"/>
                    <a:pt x="6388" y="10613"/>
                    <a:pt x="6382" y="10614"/>
                  </a:cubicBezTo>
                  <a:cubicBezTo>
                    <a:pt x="6394" y="10578"/>
                    <a:pt x="6466" y="10424"/>
                    <a:pt x="6370" y="10400"/>
                  </a:cubicBezTo>
                  <a:cubicBezTo>
                    <a:pt x="6204" y="10436"/>
                    <a:pt x="6216" y="10638"/>
                    <a:pt x="6156" y="10674"/>
                  </a:cubicBezTo>
                  <a:cubicBezTo>
                    <a:pt x="6228" y="10721"/>
                    <a:pt x="6132" y="11090"/>
                    <a:pt x="6132" y="11090"/>
                  </a:cubicBezTo>
                  <a:cubicBezTo>
                    <a:pt x="6144" y="11102"/>
                    <a:pt x="6144" y="11102"/>
                    <a:pt x="6156" y="11102"/>
                  </a:cubicBezTo>
                  <a:cubicBezTo>
                    <a:pt x="6120" y="11186"/>
                    <a:pt x="6144" y="11305"/>
                    <a:pt x="6156" y="11329"/>
                  </a:cubicBezTo>
                  <a:cubicBezTo>
                    <a:pt x="6143" y="11355"/>
                    <a:pt x="6129" y="11371"/>
                    <a:pt x="6120" y="11371"/>
                  </a:cubicBezTo>
                  <a:cubicBezTo>
                    <a:pt x="6113" y="11371"/>
                    <a:pt x="6108" y="11361"/>
                    <a:pt x="6108" y="11340"/>
                  </a:cubicBezTo>
                  <a:cubicBezTo>
                    <a:pt x="6097" y="11376"/>
                    <a:pt x="6097" y="11424"/>
                    <a:pt x="6108" y="11460"/>
                  </a:cubicBezTo>
                  <a:cubicBezTo>
                    <a:pt x="6108" y="11448"/>
                    <a:pt x="6120" y="11436"/>
                    <a:pt x="6120" y="11412"/>
                  </a:cubicBezTo>
                  <a:cubicBezTo>
                    <a:pt x="6156" y="11626"/>
                    <a:pt x="6192" y="11841"/>
                    <a:pt x="6180" y="12031"/>
                  </a:cubicBezTo>
                  <a:cubicBezTo>
                    <a:pt x="6175" y="12024"/>
                    <a:pt x="6171" y="12022"/>
                    <a:pt x="6169" y="12022"/>
                  </a:cubicBezTo>
                  <a:lnTo>
                    <a:pt x="6169" y="12022"/>
                  </a:lnTo>
                  <a:cubicBezTo>
                    <a:pt x="6152" y="12022"/>
                    <a:pt x="6228" y="12214"/>
                    <a:pt x="6228" y="12245"/>
                  </a:cubicBezTo>
                  <a:cubicBezTo>
                    <a:pt x="6215" y="12225"/>
                    <a:pt x="6205" y="12216"/>
                    <a:pt x="6196" y="12216"/>
                  </a:cubicBezTo>
                  <a:cubicBezTo>
                    <a:pt x="6152" y="12216"/>
                    <a:pt x="6142" y="12414"/>
                    <a:pt x="6132" y="12424"/>
                  </a:cubicBezTo>
                  <a:cubicBezTo>
                    <a:pt x="6142" y="12431"/>
                    <a:pt x="6150" y="12434"/>
                    <a:pt x="6157" y="12434"/>
                  </a:cubicBezTo>
                  <a:cubicBezTo>
                    <a:pt x="6188" y="12434"/>
                    <a:pt x="6201" y="12384"/>
                    <a:pt x="6192" y="12364"/>
                  </a:cubicBezTo>
                  <a:cubicBezTo>
                    <a:pt x="6204" y="12353"/>
                    <a:pt x="6211" y="12348"/>
                    <a:pt x="6216" y="12348"/>
                  </a:cubicBezTo>
                  <a:cubicBezTo>
                    <a:pt x="6245" y="12348"/>
                    <a:pt x="6151" y="12544"/>
                    <a:pt x="6134" y="12544"/>
                  </a:cubicBezTo>
                  <a:cubicBezTo>
                    <a:pt x="6132" y="12544"/>
                    <a:pt x="6131" y="12540"/>
                    <a:pt x="6132" y="12531"/>
                  </a:cubicBezTo>
                  <a:lnTo>
                    <a:pt x="6132" y="12531"/>
                  </a:lnTo>
                  <a:cubicBezTo>
                    <a:pt x="6120" y="12531"/>
                    <a:pt x="6132" y="12579"/>
                    <a:pt x="6144" y="12591"/>
                  </a:cubicBezTo>
                  <a:cubicBezTo>
                    <a:pt x="6138" y="12591"/>
                    <a:pt x="6091" y="12597"/>
                    <a:pt x="6043" y="12597"/>
                  </a:cubicBezTo>
                  <a:cubicBezTo>
                    <a:pt x="5995" y="12597"/>
                    <a:pt x="5948" y="12591"/>
                    <a:pt x="5942" y="12567"/>
                  </a:cubicBezTo>
                  <a:cubicBezTo>
                    <a:pt x="5942" y="12567"/>
                    <a:pt x="5942" y="12579"/>
                    <a:pt x="5942" y="12579"/>
                  </a:cubicBezTo>
                  <a:lnTo>
                    <a:pt x="5882" y="12579"/>
                  </a:lnTo>
                  <a:cubicBezTo>
                    <a:pt x="5882" y="12579"/>
                    <a:pt x="5576" y="12620"/>
                    <a:pt x="5433" y="12620"/>
                  </a:cubicBezTo>
                  <a:cubicBezTo>
                    <a:pt x="5404" y="12620"/>
                    <a:pt x="5382" y="12618"/>
                    <a:pt x="5370" y="12614"/>
                  </a:cubicBezTo>
                  <a:cubicBezTo>
                    <a:pt x="5370" y="12614"/>
                    <a:pt x="5370" y="12626"/>
                    <a:pt x="5370" y="12626"/>
                  </a:cubicBezTo>
                  <a:cubicBezTo>
                    <a:pt x="5370" y="12626"/>
                    <a:pt x="5227" y="12626"/>
                    <a:pt x="5358" y="12579"/>
                  </a:cubicBezTo>
                  <a:lnTo>
                    <a:pt x="5358" y="12579"/>
                  </a:lnTo>
                  <a:cubicBezTo>
                    <a:pt x="5283" y="12585"/>
                    <a:pt x="5181" y="12601"/>
                    <a:pt x="5083" y="12601"/>
                  </a:cubicBezTo>
                  <a:cubicBezTo>
                    <a:pt x="4994" y="12601"/>
                    <a:pt x="4908" y="12588"/>
                    <a:pt x="4846" y="12543"/>
                  </a:cubicBezTo>
                  <a:cubicBezTo>
                    <a:pt x="4799" y="12543"/>
                    <a:pt x="4882" y="12603"/>
                    <a:pt x="4823" y="12603"/>
                  </a:cubicBezTo>
                  <a:cubicBezTo>
                    <a:pt x="4849" y="12594"/>
                    <a:pt x="4740" y="12566"/>
                    <a:pt x="4709" y="12566"/>
                  </a:cubicBezTo>
                  <a:cubicBezTo>
                    <a:pt x="4698" y="12566"/>
                    <a:pt x="4697" y="12569"/>
                    <a:pt x="4715" y="12579"/>
                  </a:cubicBezTo>
                  <a:cubicBezTo>
                    <a:pt x="4706" y="12582"/>
                    <a:pt x="4697" y="12583"/>
                    <a:pt x="4689" y="12583"/>
                  </a:cubicBezTo>
                  <a:cubicBezTo>
                    <a:pt x="4667" y="12583"/>
                    <a:pt x="4650" y="12572"/>
                    <a:pt x="4632" y="12555"/>
                  </a:cubicBezTo>
                  <a:cubicBezTo>
                    <a:pt x="4692" y="12543"/>
                    <a:pt x="4715" y="12531"/>
                    <a:pt x="4692" y="12483"/>
                  </a:cubicBezTo>
                  <a:lnTo>
                    <a:pt x="4692" y="12483"/>
                  </a:lnTo>
                  <a:cubicBezTo>
                    <a:pt x="4680" y="12531"/>
                    <a:pt x="4513" y="12567"/>
                    <a:pt x="4501" y="12579"/>
                  </a:cubicBezTo>
                  <a:cubicBezTo>
                    <a:pt x="4493" y="12579"/>
                    <a:pt x="4484" y="12573"/>
                    <a:pt x="4458" y="12565"/>
                  </a:cubicBezTo>
                  <a:lnTo>
                    <a:pt x="4458" y="12565"/>
                  </a:lnTo>
                  <a:cubicBezTo>
                    <a:pt x="4470" y="12577"/>
                    <a:pt x="4391" y="12593"/>
                    <a:pt x="4382" y="12603"/>
                  </a:cubicBezTo>
                  <a:cubicBezTo>
                    <a:pt x="4362" y="12588"/>
                    <a:pt x="4363" y="12579"/>
                    <a:pt x="4370" y="12573"/>
                  </a:cubicBezTo>
                  <a:lnTo>
                    <a:pt x="4370" y="12573"/>
                  </a:lnTo>
                  <a:cubicBezTo>
                    <a:pt x="4355" y="12579"/>
                    <a:pt x="4336" y="12581"/>
                    <a:pt x="4318" y="12581"/>
                  </a:cubicBezTo>
                  <a:cubicBezTo>
                    <a:pt x="4297" y="12581"/>
                    <a:pt x="4277" y="12579"/>
                    <a:pt x="4263" y="12579"/>
                  </a:cubicBezTo>
                  <a:cubicBezTo>
                    <a:pt x="4251" y="12555"/>
                    <a:pt x="4275" y="12567"/>
                    <a:pt x="4192" y="12543"/>
                  </a:cubicBezTo>
                  <a:cubicBezTo>
                    <a:pt x="4227" y="12519"/>
                    <a:pt x="4227" y="12519"/>
                    <a:pt x="4263" y="12519"/>
                  </a:cubicBezTo>
                  <a:cubicBezTo>
                    <a:pt x="4226" y="12519"/>
                    <a:pt x="4210" y="12519"/>
                    <a:pt x="4228" y="12491"/>
                  </a:cubicBezTo>
                  <a:lnTo>
                    <a:pt x="4228" y="12491"/>
                  </a:lnTo>
                  <a:cubicBezTo>
                    <a:pt x="4224" y="12494"/>
                    <a:pt x="4220" y="12495"/>
                    <a:pt x="4215" y="12495"/>
                  </a:cubicBezTo>
                  <a:cubicBezTo>
                    <a:pt x="4203" y="12507"/>
                    <a:pt x="4203" y="12507"/>
                    <a:pt x="4203" y="12519"/>
                  </a:cubicBezTo>
                  <a:lnTo>
                    <a:pt x="4168" y="12519"/>
                  </a:lnTo>
                  <a:cubicBezTo>
                    <a:pt x="4168" y="12507"/>
                    <a:pt x="4168" y="12507"/>
                    <a:pt x="4180" y="12495"/>
                  </a:cubicBezTo>
                  <a:lnTo>
                    <a:pt x="4144" y="12495"/>
                  </a:lnTo>
                  <a:cubicBezTo>
                    <a:pt x="4144" y="12485"/>
                    <a:pt x="4145" y="12327"/>
                    <a:pt x="4168" y="12305"/>
                  </a:cubicBezTo>
                  <a:cubicBezTo>
                    <a:pt x="4049" y="12210"/>
                    <a:pt x="4120" y="12043"/>
                    <a:pt x="4096" y="11900"/>
                  </a:cubicBezTo>
                  <a:lnTo>
                    <a:pt x="4096" y="11900"/>
                  </a:lnTo>
                  <a:cubicBezTo>
                    <a:pt x="4085" y="11916"/>
                    <a:pt x="4076" y="11922"/>
                    <a:pt x="4068" y="11922"/>
                  </a:cubicBezTo>
                  <a:cubicBezTo>
                    <a:pt x="4043" y="11922"/>
                    <a:pt x="4029" y="11861"/>
                    <a:pt x="3996" y="11861"/>
                  </a:cubicBezTo>
                  <a:cubicBezTo>
                    <a:pt x="3985" y="11861"/>
                    <a:pt x="3971" y="11868"/>
                    <a:pt x="3953" y="11888"/>
                  </a:cubicBezTo>
                  <a:cubicBezTo>
                    <a:pt x="3942" y="11864"/>
                    <a:pt x="3930" y="11841"/>
                    <a:pt x="3930" y="11817"/>
                  </a:cubicBezTo>
                  <a:lnTo>
                    <a:pt x="4025" y="11817"/>
                  </a:lnTo>
                  <a:cubicBezTo>
                    <a:pt x="3977" y="11852"/>
                    <a:pt x="3989" y="11864"/>
                    <a:pt x="4084" y="11876"/>
                  </a:cubicBezTo>
                  <a:lnTo>
                    <a:pt x="4096" y="11876"/>
                  </a:lnTo>
                  <a:cubicBezTo>
                    <a:pt x="4096" y="11876"/>
                    <a:pt x="4096" y="11876"/>
                    <a:pt x="4096" y="11864"/>
                  </a:cubicBezTo>
                  <a:cubicBezTo>
                    <a:pt x="4108" y="11817"/>
                    <a:pt x="4001" y="11543"/>
                    <a:pt x="3989" y="11495"/>
                  </a:cubicBezTo>
                  <a:lnTo>
                    <a:pt x="3989" y="11495"/>
                  </a:lnTo>
                  <a:cubicBezTo>
                    <a:pt x="4010" y="11509"/>
                    <a:pt x="4031" y="11515"/>
                    <a:pt x="4052" y="11515"/>
                  </a:cubicBezTo>
                  <a:cubicBezTo>
                    <a:pt x="4067" y="11515"/>
                    <a:pt x="4082" y="11512"/>
                    <a:pt x="4096" y="11507"/>
                  </a:cubicBezTo>
                  <a:lnTo>
                    <a:pt x="4096" y="11507"/>
                  </a:lnTo>
                  <a:cubicBezTo>
                    <a:pt x="4030" y="11552"/>
                    <a:pt x="4140" y="11627"/>
                    <a:pt x="4145" y="11627"/>
                  </a:cubicBezTo>
                  <a:cubicBezTo>
                    <a:pt x="4145" y="11627"/>
                    <a:pt x="4145" y="11627"/>
                    <a:pt x="4144" y="11626"/>
                  </a:cubicBezTo>
                  <a:cubicBezTo>
                    <a:pt x="4120" y="11519"/>
                    <a:pt x="4132" y="11483"/>
                    <a:pt x="4073" y="11376"/>
                  </a:cubicBezTo>
                  <a:cubicBezTo>
                    <a:pt x="4108" y="11376"/>
                    <a:pt x="4120" y="11388"/>
                    <a:pt x="4108" y="11436"/>
                  </a:cubicBezTo>
                  <a:cubicBezTo>
                    <a:pt x="4168" y="11376"/>
                    <a:pt x="4025" y="11364"/>
                    <a:pt x="4073" y="11317"/>
                  </a:cubicBezTo>
                  <a:lnTo>
                    <a:pt x="4073" y="11317"/>
                  </a:lnTo>
                  <a:cubicBezTo>
                    <a:pt x="4073" y="11318"/>
                    <a:pt x="4073" y="11318"/>
                    <a:pt x="4073" y="11318"/>
                  </a:cubicBezTo>
                  <a:cubicBezTo>
                    <a:pt x="4080" y="11318"/>
                    <a:pt x="4163" y="11054"/>
                    <a:pt x="4037" y="11031"/>
                  </a:cubicBezTo>
                  <a:cubicBezTo>
                    <a:pt x="4073" y="11031"/>
                    <a:pt x="4096" y="11031"/>
                    <a:pt x="4132" y="11043"/>
                  </a:cubicBezTo>
                  <a:cubicBezTo>
                    <a:pt x="4049" y="11007"/>
                    <a:pt x="3989" y="10948"/>
                    <a:pt x="3918" y="10912"/>
                  </a:cubicBezTo>
                  <a:cubicBezTo>
                    <a:pt x="3943" y="10903"/>
                    <a:pt x="3968" y="10899"/>
                    <a:pt x="3994" y="10899"/>
                  </a:cubicBezTo>
                  <a:cubicBezTo>
                    <a:pt x="4040" y="10899"/>
                    <a:pt x="4086" y="10913"/>
                    <a:pt x="4132" y="10936"/>
                  </a:cubicBezTo>
                  <a:cubicBezTo>
                    <a:pt x="4157" y="10868"/>
                    <a:pt x="4156" y="10849"/>
                    <a:pt x="4143" y="10849"/>
                  </a:cubicBezTo>
                  <a:cubicBezTo>
                    <a:pt x="4124" y="10849"/>
                    <a:pt x="4083" y="10888"/>
                    <a:pt x="4061" y="10888"/>
                  </a:cubicBezTo>
                  <a:cubicBezTo>
                    <a:pt x="4055" y="10888"/>
                    <a:pt x="4050" y="10885"/>
                    <a:pt x="4049" y="10876"/>
                  </a:cubicBezTo>
                  <a:cubicBezTo>
                    <a:pt x="4073" y="10840"/>
                    <a:pt x="4108" y="10817"/>
                    <a:pt x="4120" y="10781"/>
                  </a:cubicBezTo>
                  <a:lnTo>
                    <a:pt x="4120" y="10781"/>
                  </a:lnTo>
                  <a:cubicBezTo>
                    <a:pt x="4111" y="10784"/>
                    <a:pt x="4103" y="10785"/>
                    <a:pt x="4095" y="10785"/>
                  </a:cubicBezTo>
                  <a:cubicBezTo>
                    <a:pt x="4073" y="10785"/>
                    <a:pt x="4055" y="10772"/>
                    <a:pt x="4037" y="10745"/>
                  </a:cubicBezTo>
                  <a:cubicBezTo>
                    <a:pt x="4061" y="10745"/>
                    <a:pt x="4096" y="10757"/>
                    <a:pt x="4120" y="10757"/>
                  </a:cubicBezTo>
                  <a:cubicBezTo>
                    <a:pt x="4103" y="10740"/>
                    <a:pt x="4085" y="10722"/>
                    <a:pt x="4068" y="10705"/>
                  </a:cubicBezTo>
                  <a:lnTo>
                    <a:pt x="4068" y="10705"/>
                  </a:lnTo>
                  <a:cubicBezTo>
                    <a:pt x="4072" y="10707"/>
                    <a:pt x="4076" y="10708"/>
                    <a:pt x="4080" y="10708"/>
                  </a:cubicBezTo>
                  <a:cubicBezTo>
                    <a:pt x="4114" y="10708"/>
                    <a:pt x="4141" y="10627"/>
                    <a:pt x="4132" y="10590"/>
                  </a:cubicBezTo>
                  <a:cubicBezTo>
                    <a:pt x="4144" y="10590"/>
                    <a:pt x="3989" y="10531"/>
                    <a:pt x="4001" y="10459"/>
                  </a:cubicBezTo>
                  <a:lnTo>
                    <a:pt x="4001" y="10459"/>
                  </a:lnTo>
                  <a:cubicBezTo>
                    <a:pt x="4014" y="10468"/>
                    <a:pt x="4028" y="10472"/>
                    <a:pt x="4042" y="10472"/>
                  </a:cubicBezTo>
                  <a:cubicBezTo>
                    <a:pt x="4068" y="10472"/>
                    <a:pt x="4093" y="10459"/>
                    <a:pt x="4108" y="10436"/>
                  </a:cubicBezTo>
                  <a:cubicBezTo>
                    <a:pt x="3989" y="10376"/>
                    <a:pt x="3882" y="10328"/>
                    <a:pt x="3894" y="10197"/>
                  </a:cubicBezTo>
                  <a:lnTo>
                    <a:pt x="3894" y="10197"/>
                  </a:lnTo>
                  <a:cubicBezTo>
                    <a:pt x="3965" y="10269"/>
                    <a:pt x="4049" y="10328"/>
                    <a:pt x="4120" y="10400"/>
                  </a:cubicBezTo>
                  <a:cubicBezTo>
                    <a:pt x="4136" y="10384"/>
                    <a:pt x="4151" y="10349"/>
                    <a:pt x="4163" y="10349"/>
                  </a:cubicBezTo>
                  <a:cubicBezTo>
                    <a:pt x="4169" y="10349"/>
                    <a:pt x="4174" y="10357"/>
                    <a:pt x="4178" y="10380"/>
                  </a:cubicBezTo>
                  <a:lnTo>
                    <a:pt x="4178" y="10380"/>
                  </a:lnTo>
                  <a:cubicBezTo>
                    <a:pt x="4175" y="10330"/>
                    <a:pt x="4233" y="10233"/>
                    <a:pt x="4120" y="10221"/>
                  </a:cubicBezTo>
                  <a:lnTo>
                    <a:pt x="4120" y="10221"/>
                  </a:lnTo>
                  <a:cubicBezTo>
                    <a:pt x="4132" y="10257"/>
                    <a:pt x="4156" y="10293"/>
                    <a:pt x="4168" y="10328"/>
                  </a:cubicBezTo>
                  <a:cubicBezTo>
                    <a:pt x="4084" y="10305"/>
                    <a:pt x="4049" y="10257"/>
                    <a:pt x="4049" y="10186"/>
                  </a:cubicBezTo>
                  <a:cubicBezTo>
                    <a:pt x="4084" y="10186"/>
                    <a:pt x="4120" y="10197"/>
                    <a:pt x="4144" y="10209"/>
                  </a:cubicBezTo>
                  <a:cubicBezTo>
                    <a:pt x="4122" y="10198"/>
                    <a:pt x="4182" y="10052"/>
                    <a:pt x="4220" y="10043"/>
                  </a:cubicBezTo>
                  <a:lnTo>
                    <a:pt x="4220" y="10043"/>
                  </a:lnTo>
                  <a:cubicBezTo>
                    <a:pt x="4222" y="10043"/>
                    <a:pt x="4225" y="10043"/>
                    <a:pt x="4227" y="10043"/>
                  </a:cubicBezTo>
                  <a:cubicBezTo>
                    <a:pt x="4226" y="10042"/>
                    <a:pt x="4225" y="10042"/>
                    <a:pt x="4223" y="10042"/>
                  </a:cubicBezTo>
                  <a:cubicBezTo>
                    <a:pt x="4222" y="10042"/>
                    <a:pt x="4221" y="10042"/>
                    <a:pt x="4220" y="10043"/>
                  </a:cubicBezTo>
                  <a:lnTo>
                    <a:pt x="4220" y="10043"/>
                  </a:lnTo>
                  <a:cubicBezTo>
                    <a:pt x="4137" y="10041"/>
                    <a:pt x="4023" y="10005"/>
                    <a:pt x="3965" y="9947"/>
                  </a:cubicBezTo>
                  <a:cubicBezTo>
                    <a:pt x="4008" y="9908"/>
                    <a:pt x="4038" y="9894"/>
                    <a:pt x="4062" y="9894"/>
                  </a:cubicBezTo>
                  <a:cubicBezTo>
                    <a:pt x="4115" y="9894"/>
                    <a:pt x="4138" y="9960"/>
                    <a:pt x="4204" y="9960"/>
                  </a:cubicBezTo>
                  <a:cubicBezTo>
                    <a:pt x="4207" y="9960"/>
                    <a:pt x="4211" y="9960"/>
                    <a:pt x="4215" y="9959"/>
                  </a:cubicBezTo>
                  <a:cubicBezTo>
                    <a:pt x="4216" y="9960"/>
                    <a:pt x="4217" y="9961"/>
                    <a:pt x="4218" y="9961"/>
                  </a:cubicBezTo>
                  <a:cubicBezTo>
                    <a:pt x="4236" y="9961"/>
                    <a:pt x="4204" y="9731"/>
                    <a:pt x="4215" y="9685"/>
                  </a:cubicBezTo>
                  <a:lnTo>
                    <a:pt x="4215" y="9685"/>
                  </a:lnTo>
                  <a:cubicBezTo>
                    <a:pt x="4219" y="9691"/>
                    <a:pt x="4226" y="9693"/>
                    <a:pt x="4235" y="9693"/>
                  </a:cubicBezTo>
                  <a:cubicBezTo>
                    <a:pt x="4285" y="9693"/>
                    <a:pt x="4405" y="9620"/>
                    <a:pt x="4465" y="9590"/>
                  </a:cubicBezTo>
                  <a:cubicBezTo>
                    <a:pt x="4356" y="9418"/>
                    <a:pt x="4639" y="9343"/>
                    <a:pt x="4742" y="9343"/>
                  </a:cubicBezTo>
                  <a:cubicBezTo>
                    <a:pt x="4796" y="9343"/>
                    <a:pt x="4802" y="9363"/>
                    <a:pt x="4680" y="9400"/>
                  </a:cubicBezTo>
                  <a:cubicBezTo>
                    <a:pt x="4704" y="9400"/>
                    <a:pt x="4739" y="9424"/>
                    <a:pt x="4727" y="9435"/>
                  </a:cubicBezTo>
                  <a:cubicBezTo>
                    <a:pt x="4835" y="9435"/>
                    <a:pt x="4989" y="9424"/>
                    <a:pt x="4965" y="9388"/>
                  </a:cubicBezTo>
                  <a:lnTo>
                    <a:pt x="4965" y="9388"/>
                  </a:lnTo>
                  <a:cubicBezTo>
                    <a:pt x="4965" y="9388"/>
                    <a:pt x="4965" y="9388"/>
                    <a:pt x="4964" y="9388"/>
                  </a:cubicBezTo>
                  <a:cubicBezTo>
                    <a:pt x="4955" y="9388"/>
                    <a:pt x="4957" y="9283"/>
                    <a:pt x="5039" y="9283"/>
                  </a:cubicBezTo>
                  <a:cubicBezTo>
                    <a:pt x="5052" y="9283"/>
                    <a:pt x="5067" y="9286"/>
                    <a:pt x="5085" y="9293"/>
                  </a:cubicBezTo>
                  <a:cubicBezTo>
                    <a:pt x="5085" y="9314"/>
                    <a:pt x="5089" y="9323"/>
                    <a:pt x="5092" y="9327"/>
                  </a:cubicBezTo>
                  <a:lnTo>
                    <a:pt x="5092" y="9327"/>
                  </a:lnTo>
                  <a:cubicBezTo>
                    <a:pt x="5091" y="9326"/>
                    <a:pt x="5088" y="9326"/>
                    <a:pt x="5083" y="9326"/>
                  </a:cubicBezTo>
                  <a:cubicBezTo>
                    <a:pt x="5078" y="9326"/>
                    <a:pt x="5071" y="9326"/>
                    <a:pt x="5061" y="9328"/>
                  </a:cubicBezTo>
                  <a:cubicBezTo>
                    <a:pt x="5079" y="9340"/>
                    <a:pt x="5093" y="9346"/>
                    <a:pt x="5108" y="9346"/>
                  </a:cubicBezTo>
                  <a:cubicBezTo>
                    <a:pt x="5123" y="9346"/>
                    <a:pt x="5138" y="9340"/>
                    <a:pt x="5156" y="9328"/>
                  </a:cubicBezTo>
                  <a:lnTo>
                    <a:pt x="5156" y="9328"/>
                  </a:lnTo>
                  <a:cubicBezTo>
                    <a:pt x="5155" y="9329"/>
                    <a:pt x="5154" y="9329"/>
                    <a:pt x="5153" y="9329"/>
                  </a:cubicBezTo>
                  <a:cubicBezTo>
                    <a:pt x="5135" y="9329"/>
                    <a:pt x="5137" y="9239"/>
                    <a:pt x="5213" y="9239"/>
                  </a:cubicBezTo>
                  <a:cubicBezTo>
                    <a:pt x="5224" y="9239"/>
                    <a:pt x="5237" y="9241"/>
                    <a:pt x="5251" y="9245"/>
                  </a:cubicBezTo>
                  <a:cubicBezTo>
                    <a:pt x="5239" y="9221"/>
                    <a:pt x="5216" y="9209"/>
                    <a:pt x="5204" y="9197"/>
                  </a:cubicBezTo>
                  <a:lnTo>
                    <a:pt x="5204" y="9197"/>
                  </a:lnTo>
                  <a:cubicBezTo>
                    <a:pt x="5216" y="9227"/>
                    <a:pt x="5186" y="9227"/>
                    <a:pt x="5159" y="9227"/>
                  </a:cubicBezTo>
                  <a:cubicBezTo>
                    <a:pt x="5132" y="9227"/>
                    <a:pt x="5108" y="9227"/>
                    <a:pt x="5132" y="9257"/>
                  </a:cubicBezTo>
                  <a:cubicBezTo>
                    <a:pt x="5096" y="9233"/>
                    <a:pt x="5061" y="9197"/>
                    <a:pt x="5025" y="9185"/>
                  </a:cubicBezTo>
                  <a:cubicBezTo>
                    <a:pt x="5025" y="9196"/>
                    <a:pt x="5006" y="9217"/>
                    <a:pt x="4993" y="9220"/>
                  </a:cubicBezTo>
                  <a:lnTo>
                    <a:pt x="4993" y="9220"/>
                  </a:lnTo>
                  <a:cubicBezTo>
                    <a:pt x="4992" y="9219"/>
                    <a:pt x="4991" y="9218"/>
                    <a:pt x="4990" y="9218"/>
                  </a:cubicBezTo>
                  <a:cubicBezTo>
                    <a:pt x="4990" y="9218"/>
                    <a:pt x="4989" y="9219"/>
                    <a:pt x="4989" y="9221"/>
                  </a:cubicBezTo>
                  <a:cubicBezTo>
                    <a:pt x="4990" y="9221"/>
                    <a:pt x="4992" y="9221"/>
                    <a:pt x="4993" y="9220"/>
                  </a:cubicBezTo>
                  <a:lnTo>
                    <a:pt x="4993" y="9220"/>
                  </a:lnTo>
                  <a:cubicBezTo>
                    <a:pt x="4997" y="9226"/>
                    <a:pt x="5001" y="9238"/>
                    <a:pt x="5001" y="9245"/>
                  </a:cubicBezTo>
                  <a:cubicBezTo>
                    <a:pt x="4983" y="9278"/>
                    <a:pt x="4958" y="9289"/>
                    <a:pt x="4933" y="9289"/>
                  </a:cubicBezTo>
                  <a:cubicBezTo>
                    <a:pt x="4877" y="9289"/>
                    <a:pt x="4822" y="9229"/>
                    <a:pt x="4846" y="9221"/>
                  </a:cubicBezTo>
                  <a:cubicBezTo>
                    <a:pt x="4842" y="9221"/>
                    <a:pt x="4838" y="9221"/>
                    <a:pt x="4833" y="9221"/>
                  </a:cubicBezTo>
                  <a:cubicBezTo>
                    <a:pt x="4700" y="9221"/>
                    <a:pt x="4323" y="9376"/>
                    <a:pt x="4323" y="9376"/>
                  </a:cubicBezTo>
                  <a:cubicBezTo>
                    <a:pt x="4299" y="9400"/>
                    <a:pt x="4287" y="9412"/>
                    <a:pt x="4263" y="9435"/>
                  </a:cubicBezTo>
                  <a:cubicBezTo>
                    <a:pt x="4287" y="9427"/>
                    <a:pt x="4290" y="9408"/>
                    <a:pt x="4300" y="9408"/>
                  </a:cubicBezTo>
                  <a:cubicBezTo>
                    <a:pt x="4305" y="9408"/>
                    <a:pt x="4311" y="9412"/>
                    <a:pt x="4323" y="9424"/>
                  </a:cubicBezTo>
                  <a:cubicBezTo>
                    <a:pt x="3715" y="9578"/>
                    <a:pt x="4013" y="10174"/>
                    <a:pt x="3799" y="10495"/>
                  </a:cubicBezTo>
                  <a:cubicBezTo>
                    <a:pt x="3802" y="10492"/>
                    <a:pt x="3805" y="10490"/>
                    <a:pt x="3807" y="10490"/>
                  </a:cubicBezTo>
                  <a:cubicBezTo>
                    <a:pt x="3839" y="10490"/>
                    <a:pt x="3795" y="10758"/>
                    <a:pt x="3906" y="10769"/>
                  </a:cubicBezTo>
                  <a:cubicBezTo>
                    <a:pt x="3942" y="10769"/>
                    <a:pt x="3858" y="10840"/>
                    <a:pt x="3846" y="10852"/>
                  </a:cubicBezTo>
                  <a:cubicBezTo>
                    <a:pt x="3870" y="10864"/>
                    <a:pt x="3894" y="10888"/>
                    <a:pt x="3906" y="10900"/>
                  </a:cubicBezTo>
                  <a:cubicBezTo>
                    <a:pt x="3899" y="10920"/>
                    <a:pt x="3889" y="10928"/>
                    <a:pt x="3875" y="10928"/>
                  </a:cubicBezTo>
                  <a:cubicBezTo>
                    <a:pt x="3864" y="10928"/>
                    <a:pt x="3850" y="10923"/>
                    <a:pt x="3834" y="10912"/>
                  </a:cubicBezTo>
                  <a:lnTo>
                    <a:pt x="3834" y="10912"/>
                  </a:lnTo>
                  <a:cubicBezTo>
                    <a:pt x="3965" y="11102"/>
                    <a:pt x="3715" y="11614"/>
                    <a:pt x="3834" y="11721"/>
                  </a:cubicBezTo>
                  <a:cubicBezTo>
                    <a:pt x="3822" y="11727"/>
                    <a:pt x="3811" y="11730"/>
                    <a:pt x="3800" y="11730"/>
                  </a:cubicBezTo>
                  <a:cubicBezTo>
                    <a:pt x="3790" y="11730"/>
                    <a:pt x="3781" y="11727"/>
                    <a:pt x="3775" y="11721"/>
                  </a:cubicBezTo>
                  <a:lnTo>
                    <a:pt x="3775" y="11721"/>
                  </a:lnTo>
                  <a:cubicBezTo>
                    <a:pt x="3775" y="11745"/>
                    <a:pt x="4013" y="11876"/>
                    <a:pt x="3882" y="11888"/>
                  </a:cubicBezTo>
                  <a:cubicBezTo>
                    <a:pt x="3870" y="11900"/>
                    <a:pt x="3834" y="11995"/>
                    <a:pt x="3894" y="12055"/>
                  </a:cubicBezTo>
                  <a:cubicBezTo>
                    <a:pt x="3882" y="12174"/>
                    <a:pt x="3942" y="12245"/>
                    <a:pt x="3882" y="12376"/>
                  </a:cubicBezTo>
                  <a:cubicBezTo>
                    <a:pt x="3903" y="12402"/>
                    <a:pt x="3916" y="12405"/>
                    <a:pt x="3921" y="12405"/>
                  </a:cubicBezTo>
                  <a:cubicBezTo>
                    <a:pt x="3922" y="12405"/>
                    <a:pt x="3923" y="12404"/>
                    <a:pt x="3923" y="12404"/>
                  </a:cubicBezTo>
                  <a:lnTo>
                    <a:pt x="3923" y="12404"/>
                  </a:lnTo>
                  <a:cubicBezTo>
                    <a:pt x="3926" y="12404"/>
                    <a:pt x="3913" y="12411"/>
                    <a:pt x="3894" y="12495"/>
                  </a:cubicBezTo>
                  <a:cubicBezTo>
                    <a:pt x="3882" y="12483"/>
                    <a:pt x="3620" y="12448"/>
                    <a:pt x="3334" y="12400"/>
                  </a:cubicBezTo>
                  <a:lnTo>
                    <a:pt x="3370" y="12400"/>
                  </a:lnTo>
                  <a:cubicBezTo>
                    <a:pt x="3334" y="12394"/>
                    <a:pt x="3313" y="12391"/>
                    <a:pt x="3303" y="12391"/>
                  </a:cubicBezTo>
                  <a:cubicBezTo>
                    <a:pt x="3293" y="12391"/>
                    <a:pt x="3293" y="12394"/>
                    <a:pt x="3299" y="12400"/>
                  </a:cubicBezTo>
                  <a:cubicBezTo>
                    <a:pt x="2982" y="12347"/>
                    <a:pt x="2656" y="12276"/>
                    <a:pt x="2619" y="12202"/>
                  </a:cubicBezTo>
                  <a:lnTo>
                    <a:pt x="2619" y="12202"/>
                  </a:lnTo>
                  <a:cubicBezTo>
                    <a:pt x="2618" y="12215"/>
                    <a:pt x="2615" y="12226"/>
                    <a:pt x="2608" y="12233"/>
                  </a:cubicBezTo>
                  <a:cubicBezTo>
                    <a:pt x="2477" y="12233"/>
                    <a:pt x="2453" y="11710"/>
                    <a:pt x="2477" y="11626"/>
                  </a:cubicBezTo>
                  <a:lnTo>
                    <a:pt x="2477" y="11626"/>
                  </a:lnTo>
                  <a:cubicBezTo>
                    <a:pt x="2498" y="11756"/>
                    <a:pt x="2505" y="11802"/>
                    <a:pt x="2507" y="11802"/>
                  </a:cubicBezTo>
                  <a:cubicBezTo>
                    <a:pt x="2511" y="11802"/>
                    <a:pt x="2506" y="11724"/>
                    <a:pt x="2513" y="11650"/>
                  </a:cubicBezTo>
                  <a:cubicBezTo>
                    <a:pt x="2513" y="11686"/>
                    <a:pt x="2525" y="11721"/>
                    <a:pt x="2537" y="11769"/>
                  </a:cubicBezTo>
                  <a:cubicBezTo>
                    <a:pt x="2525" y="11650"/>
                    <a:pt x="2525" y="11495"/>
                    <a:pt x="2525" y="11460"/>
                  </a:cubicBezTo>
                  <a:cubicBezTo>
                    <a:pt x="2525" y="11401"/>
                    <a:pt x="2502" y="11150"/>
                    <a:pt x="2501" y="11150"/>
                  </a:cubicBezTo>
                  <a:cubicBezTo>
                    <a:pt x="2501" y="11150"/>
                    <a:pt x="2501" y="11150"/>
                    <a:pt x="2501" y="11150"/>
                  </a:cubicBezTo>
                  <a:lnTo>
                    <a:pt x="2501" y="11150"/>
                  </a:lnTo>
                  <a:cubicBezTo>
                    <a:pt x="2513" y="10983"/>
                    <a:pt x="2394" y="10852"/>
                    <a:pt x="2441" y="10674"/>
                  </a:cubicBezTo>
                  <a:lnTo>
                    <a:pt x="2441" y="10674"/>
                  </a:lnTo>
                  <a:cubicBezTo>
                    <a:pt x="2441" y="10675"/>
                    <a:pt x="2440" y="10675"/>
                    <a:pt x="2440" y="10675"/>
                  </a:cubicBezTo>
                  <a:cubicBezTo>
                    <a:pt x="2429" y="10675"/>
                    <a:pt x="2429" y="10471"/>
                    <a:pt x="2429" y="10459"/>
                  </a:cubicBezTo>
                  <a:cubicBezTo>
                    <a:pt x="2419" y="10318"/>
                    <a:pt x="2398" y="10136"/>
                    <a:pt x="2330" y="10015"/>
                  </a:cubicBezTo>
                  <a:lnTo>
                    <a:pt x="2330" y="10015"/>
                  </a:lnTo>
                  <a:cubicBezTo>
                    <a:pt x="2331" y="10016"/>
                    <a:pt x="2333" y="10017"/>
                    <a:pt x="2334" y="10019"/>
                  </a:cubicBezTo>
                  <a:cubicBezTo>
                    <a:pt x="2323" y="9997"/>
                    <a:pt x="2293" y="9859"/>
                    <a:pt x="2287" y="9841"/>
                  </a:cubicBezTo>
                  <a:lnTo>
                    <a:pt x="2287" y="9841"/>
                  </a:lnTo>
                  <a:cubicBezTo>
                    <a:pt x="2334" y="9901"/>
                    <a:pt x="2346" y="9972"/>
                    <a:pt x="2358" y="10031"/>
                  </a:cubicBezTo>
                  <a:cubicBezTo>
                    <a:pt x="2406" y="9888"/>
                    <a:pt x="2298" y="9733"/>
                    <a:pt x="2263" y="9590"/>
                  </a:cubicBezTo>
                  <a:lnTo>
                    <a:pt x="2263" y="9590"/>
                  </a:lnTo>
                  <a:cubicBezTo>
                    <a:pt x="2275" y="9626"/>
                    <a:pt x="2310" y="9674"/>
                    <a:pt x="2322" y="9697"/>
                  </a:cubicBezTo>
                  <a:cubicBezTo>
                    <a:pt x="2333" y="9563"/>
                    <a:pt x="2260" y="9418"/>
                    <a:pt x="2222" y="9302"/>
                  </a:cubicBezTo>
                  <a:lnTo>
                    <a:pt x="2222" y="9302"/>
                  </a:lnTo>
                  <a:cubicBezTo>
                    <a:pt x="2239" y="9367"/>
                    <a:pt x="2270" y="9543"/>
                    <a:pt x="2239" y="9543"/>
                  </a:cubicBezTo>
                  <a:cubicBezTo>
                    <a:pt x="2227" y="9543"/>
                    <a:pt x="2227" y="9531"/>
                    <a:pt x="2215" y="9531"/>
                  </a:cubicBezTo>
                  <a:lnTo>
                    <a:pt x="2215" y="9531"/>
                  </a:lnTo>
                  <a:cubicBezTo>
                    <a:pt x="2251" y="9578"/>
                    <a:pt x="2275" y="9626"/>
                    <a:pt x="2263" y="9650"/>
                  </a:cubicBezTo>
                  <a:cubicBezTo>
                    <a:pt x="2215" y="9626"/>
                    <a:pt x="2215" y="9578"/>
                    <a:pt x="2203" y="9519"/>
                  </a:cubicBezTo>
                  <a:cubicBezTo>
                    <a:pt x="2072" y="9412"/>
                    <a:pt x="1894" y="8745"/>
                    <a:pt x="1810" y="8685"/>
                  </a:cubicBezTo>
                  <a:cubicBezTo>
                    <a:pt x="1810" y="8685"/>
                    <a:pt x="1810" y="8684"/>
                    <a:pt x="1810" y="8684"/>
                  </a:cubicBezTo>
                  <a:cubicBezTo>
                    <a:pt x="1810" y="8684"/>
                    <a:pt x="1809" y="8758"/>
                    <a:pt x="1790" y="8758"/>
                  </a:cubicBezTo>
                  <a:cubicBezTo>
                    <a:pt x="1789" y="8758"/>
                    <a:pt x="1788" y="8757"/>
                    <a:pt x="1787" y="8757"/>
                  </a:cubicBezTo>
                  <a:cubicBezTo>
                    <a:pt x="1751" y="8721"/>
                    <a:pt x="1536" y="8245"/>
                    <a:pt x="1465" y="8161"/>
                  </a:cubicBezTo>
                  <a:cubicBezTo>
                    <a:pt x="1465" y="8161"/>
                    <a:pt x="1477" y="8161"/>
                    <a:pt x="1477" y="8150"/>
                  </a:cubicBezTo>
                  <a:cubicBezTo>
                    <a:pt x="1322" y="7983"/>
                    <a:pt x="1013" y="7638"/>
                    <a:pt x="1084" y="7459"/>
                  </a:cubicBezTo>
                  <a:cubicBezTo>
                    <a:pt x="917" y="7257"/>
                    <a:pt x="786" y="7066"/>
                    <a:pt x="703" y="6816"/>
                  </a:cubicBezTo>
                  <a:lnTo>
                    <a:pt x="703" y="6816"/>
                  </a:lnTo>
                  <a:cubicBezTo>
                    <a:pt x="715" y="6852"/>
                    <a:pt x="727" y="6888"/>
                    <a:pt x="739" y="6923"/>
                  </a:cubicBezTo>
                  <a:cubicBezTo>
                    <a:pt x="548" y="6578"/>
                    <a:pt x="370" y="6102"/>
                    <a:pt x="370" y="5673"/>
                  </a:cubicBezTo>
                  <a:cubicBezTo>
                    <a:pt x="366" y="5706"/>
                    <a:pt x="362" y="5719"/>
                    <a:pt x="358" y="5719"/>
                  </a:cubicBezTo>
                  <a:cubicBezTo>
                    <a:pt x="346" y="5719"/>
                    <a:pt x="331" y="5630"/>
                    <a:pt x="322" y="5578"/>
                  </a:cubicBezTo>
                  <a:cubicBezTo>
                    <a:pt x="298" y="5578"/>
                    <a:pt x="286" y="5423"/>
                    <a:pt x="274" y="5256"/>
                  </a:cubicBezTo>
                  <a:cubicBezTo>
                    <a:pt x="274" y="5090"/>
                    <a:pt x="274" y="4911"/>
                    <a:pt x="263" y="4852"/>
                  </a:cubicBezTo>
                  <a:cubicBezTo>
                    <a:pt x="286" y="4816"/>
                    <a:pt x="322" y="4816"/>
                    <a:pt x="263" y="4756"/>
                  </a:cubicBezTo>
                  <a:cubicBezTo>
                    <a:pt x="263" y="4780"/>
                    <a:pt x="263" y="4804"/>
                    <a:pt x="263" y="4828"/>
                  </a:cubicBezTo>
                  <a:lnTo>
                    <a:pt x="251" y="4828"/>
                  </a:lnTo>
                  <a:cubicBezTo>
                    <a:pt x="251" y="4685"/>
                    <a:pt x="358" y="4078"/>
                    <a:pt x="227" y="3982"/>
                  </a:cubicBezTo>
                  <a:lnTo>
                    <a:pt x="227" y="3982"/>
                  </a:lnTo>
                  <a:cubicBezTo>
                    <a:pt x="263" y="3994"/>
                    <a:pt x="286" y="4018"/>
                    <a:pt x="310" y="4042"/>
                  </a:cubicBezTo>
                  <a:cubicBezTo>
                    <a:pt x="251" y="3875"/>
                    <a:pt x="215" y="3709"/>
                    <a:pt x="191" y="3542"/>
                  </a:cubicBezTo>
                  <a:lnTo>
                    <a:pt x="191" y="3542"/>
                  </a:lnTo>
                  <a:cubicBezTo>
                    <a:pt x="209" y="3566"/>
                    <a:pt x="231" y="3573"/>
                    <a:pt x="253" y="3573"/>
                  </a:cubicBezTo>
                  <a:cubicBezTo>
                    <a:pt x="280" y="3573"/>
                    <a:pt x="307" y="3563"/>
                    <a:pt x="328" y="3563"/>
                  </a:cubicBezTo>
                  <a:cubicBezTo>
                    <a:pt x="360" y="3563"/>
                    <a:pt x="380" y="3584"/>
                    <a:pt x="370" y="3685"/>
                  </a:cubicBezTo>
                  <a:cubicBezTo>
                    <a:pt x="393" y="3601"/>
                    <a:pt x="417" y="3518"/>
                    <a:pt x="429" y="3435"/>
                  </a:cubicBezTo>
                  <a:cubicBezTo>
                    <a:pt x="452" y="3377"/>
                    <a:pt x="576" y="3084"/>
                    <a:pt x="584" y="2882"/>
                  </a:cubicBezTo>
                  <a:lnTo>
                    <a:pt x="584" y="2882"/>
                  </a:lnTo>
                  <a:cubicBezTo>
                    <a:pt x="585" y="2884"/>
                    <a:pt x="587" y="2885"/>
                    <a:pt x="589" y="2885"/>
                  </a:cubicBezTo>
                  <a:cubicBezTo>
                    <a:pt x="627" y="2885"/>
                    <a:pt x="814" y="2646"/>
                    <a:pt x="834" y="2625"/>
                  </a:cubicBezTo>
                  <a:lnTo>
                    <a:pt x="834" y="2625"/>
                  </a:lnTo>
                  <a:cubicBezTo>
                    <a:pt x="798" y="2649"/>
                    <a:pt x="774" y="2673"/>
                    <a:pt x="751" y="2697"/>
                  </a:cubicBezTo>
                  <a:cubicBezTo>
                    <a:pt x="870" y="2530"/>
                    <a:pt x="858" y="2339"/>
                    <a:pt x="989" y="2173"/>
                  </a:cubicBezTo>
                  <a:lnTo>
                    <a:pt x="989" y="2173"/>
                  </a:lnTo>
                  <a:cubicBezTo>
                    <a:pt x="977" y="2220"/>
                    <a:pt x="998" y="2238"/>
                    <a:pt x="1027" y="2238"/>
                  </a:cubicBezTo>
                  <a:cubicBezTo>
                    <a:pt x="1057" y="2238"/>
                    <a:pt x="1096" y="2220"/>
                    <a:pt x="1120" y="2196"/>
                  </a:cubicBezTo>
                  <a:cubicBezTo>
                    <a:pt x="1132" y="2065"/>
                    <a:pt x="1155" y="1923"/>
                    <a:pt x="1215" y="1804"/>
                  </a:cubicBezTo>
                  <a:cubicBezTo>
                    <a:pt x="1275" y="1684"/>
                    <a:pt x="1394" y="1565"/>
                    <a:pt x="1489" y="1458"/>
                  </a:cubicBezTo>
                  <a:lnTo>
                    <a:pt x="1489" y="1458"/>
                  </a:lnTo>
                  <a:cubicBezTo>
                    <a:pt x="1454" y="1550"/>
                    <a:pt x="1354" y="1852"/>
                    <a:pt x="1293" y="1852"/>
                  </a:cubicBezTo>
                  <a:cubicBezTo>
                    <a:pt x="1291" y="1852"/>
                    <a:pt x="1289" y="1852"/>
                    <a:pt x="1286" y="1851"/>
                  </a:cubicBezTo>
                  <a:cubicBezTo>
                    <a:pt x="1275" y="1863"/>
                    <a:pt x="1263" y="1887"/>
                    <a:pt x="1263" y="1911"/>
                  </a:cubicBezTo>
                  <a:cubicBezTo>
                    <a:pt x="1286" y="1911"/>
                    <a:pt x="1298" y="1899"/>
                    <a:pt x="1310" y="1875"/>
                  </a:cubicBezTo>
                  <a:lnTo>
                    <a:pt x="1310" y="1875"/>
                  </a:lnTo>
                  <a:cubicBezTo>
                    <a:pt x="1263" y="1970"/>
                    <a:pt x="1251" y="2006"/>
                    <a:pt x="1215" y="2101"/>
                  </a:cubicBezTo>
                  <a:cubicBezTo>
                    <a:pt x="1222" y="2087"/>
                    <a:pt x="1229" y="2081"/>
                    <a:pt x="1231" y="2081"/>
                  </a:cubicBezTo>
                  <a:lnTo>
                    <a:pt x="1231" y="2081"/>
                  </a:lnTo>
                  <a:cubicBezTo>
                    <a:pt x="1232" y="2081"/>
                    <a:pt x="1232" y="2082"/>
                    <a:pt x="1232" y="2082"/>
                  </a:cubicBezTo>
                  <a:lnTo>
                    <a:pt x="1232" y="2082"/>
                  </a:lnTo>
                  <a:cubicBezTo>
                    <a:pt x="1255" y="2055"/>
                    <a:pt x="1336" y="2003"/>
                    <a:pt x="1358" y="1970"/>
                  </a:cubicBezTo>
                  <a:cubicBezTo>
                    <a:pt x="1360" y="1970"/>
                    <a:pt x="1361" y="1970"/>
                    <a:pt x="1363" y="1970"/>
                  </a:cubicBezTo>
                  <a:cubicBezTo>
                    <a:pt x="1396" y="1970"/>
                    <a:pt x="1287" y="2101"/>
                    <a:pt x="1298" y="2101"/>
                  </a:cubicBezTo>
                  <a:cubicBezTo>
                    <a:pt x="1322" y="2065"/>
                    <a:pt x="1346" y="2042"/>
                    <a:pt x="1382" y="2006"/>
                  </a:cubicBezTo>
                  <a:lnTo>
                    <a:pt x="1382" y="2006"/>
                  </a:lnTo>
                  <a:cubicBezTo>
                    <a:pt x="1370" y="2030"/>
                    <a:pt x="1358" y="2042"/>
                    <a:pt x="1358" y="2054"/>
                  </a:cubicBezTo>
                  <a:cubicBezTo>
                    <a:pt x="1382" y="2018"/>
                    <a:pt x="1417" y="1994"/>
                    <a:pt x="1465" y="1982"/>
                  </a:cubicBezTo>
                  <a:cubicBezTo>
                    <a:pt x="1453" y="1946"/>
                    <a:pt x="1560" y="1935"/>
                    <a:pt x="1560" y="1839"/>
                  </a:cubicBezTo>
                  <a:cubicBezTo>
                    <a:pt x="1513" y="1815"/>
                    <a:pt x="1727" y="1613"/>
                    <a:pt x="1691" y="1601"/>
                  </a:cubicBezTo>
                  <a:lnTo>
                    <a:pt x="1691" y="1601"/>
                  </a:lnTo>
                  <a:cubicBezTo>
                    <a:pt x="1632" y="1661"/>
                    <a:pt x="1596" y="1708"/>
                    <a:pt x="1548" y="1756"/>
                  </a:cubicBezTo>
                  <a:lnTo>
                    <a:pt x="1548" y="1756"/>
                  </a:lnTo>
                  <a:cubicBezTo>
                    <a:pt x="1545" y="1759"/>
                    <a:pt x="1541" y="1763"/>
                    <a:pt x="1536" y="1768"/>
                  </a:cubicBezTo>
                  <a:cubicBezTo>
                    <a:pt x="1477" y="1804"/>
                    <a:pt x="1477" y="1851"/>
                    <a:pt x="1465" y="1875"/>
                  </a:cubicBezTo>
                  <a:cubicBezTo>
                    <a:pt x="1453" y="1887"/>
                    <a:pt x="1441" y="1899"/>
                    <a:pt x="1441" y="1911"/>
                  </a:cubicBezTo>
                  <a:cubicBezTo>
                    <a:pt x="1353" y="1867"/>
                    <a:pt x="1673" y="1486"/>
                    <a:pt x="1740" y="1486"/>
                  </a:cubicBezTo>
                  <a:cubicBezTo>
                    <a:pt x="1745" y="1486"/>
                    <a:pt x="1749" y="1489"/>
                    <a:pt x="1751" y="1494"/>
                  </a:cubicBezTo>
                  <a:cubicBezTo>
                    <a:pt x="1739" y="1518"/>
                    <a:pt x="1739" y="1554"/>
                    <a:pt x="1751" y="1589"/>
                  </a:cubicBezTo>
                  <a:cubicBezTo>
                    <a:pt x="1763" y="1530"/>
                    <a:pt x="1882" y="1411"/>
                    <a:pt x="1941" y="1399"/>
                  </a:cubicBezTo>
                  <a:lnTo>
                    <a:pt x="1941" y="1399"/>
                  </a:lnTo>
                  <a:cubicBezTo>
                    <a:pt x="1917" y="1423"/>
                    <a:pt x="1894" y="1458"/>
                    <a:pt x="1870" y="1482"/>
                  </a:cubicBezTo>
                  <a:cubicBezTo>
                    <a:pt x="1894" y="1470"/>
                    <a:pt x="1965" y="1423"/>
                    <a:pt x="2048" y="1363"/>
                  </a:cubicBezTo>
                  <a:lnTo>
                    <a:pt x="2048" y="1363"/>
                  </a:lnTo>
                  <a:cubicBezTo>
                    <a:pt x="2025" y="1399"/>
                    <a:pt x="2001" y="1423"/>
                    <a:pt x="1977" y="1446"/>
                  </a:cubicBezTo>
                  <a:cubicBezTo>
                    <a:pt x="2067" y="1387"/>
                    <a:pt x="2106" y="1360"/>
                    <a:pt x="2089" y="1360"/>
                  </a:cubicBezTo>
                  <a:cubicBezTo>
                    <a:pt x="2086" y="1360"/>
                    <a:pt x="2080" y="1361"/>
                    <a:pt x="2072" y="1363"/>
                  </a:cubicBezTo>
                  <a:cubicBezTo>
                    <a:pt x="2200" y="1278"/>
                    <a:pt x="2353" y="1180"/>
                    <a:pt x="2354" y="1180"/>
                  </a:cubicBezTo>
                  <a:lnTo>
                    <a:pt x="2354" y="1180"/>
                  </a:lnTo>
                  <a:cubicBezTo>
                    <a:pt x="2355" y="1180"/>
                    <a:pt x="2332" y="1195"/>
                    <a:pt x="2275" y="1232"/>
                  </a:cubicBezTo>
                  <a:cubicBezTo>
                    <a:pt x="2334" y="1196"/>
                    <a:pt x="2370" y="1184"/>
                    <a:pt x="2382" y="1173"/>
                  </a:cubicBezTo>
                  <a:cubicBezTo>
                    <a:pt x="2382" y="1173"/>
                    <a:pt x="2382" y="1161"/>
                    <a:pt x="2382" y="1149"/>
                  </a:cubicBezTo>
                  <a:cubicBezTo>
                    <a:pt x="2386" y="1147"/>
                    <a:pt x="2389" y="1146"/>
                    <a:pt x="2392" y="1145"/>
                  </a:cubicBezTo>
                  <a:lnTo>
                    <a:pt x="2392" y="1145"/>
                  </a:lnTo>
                  <a:cubicBezTo>
                    <a:pt x="2389" y="1151"/>
                    <a:pt x="2385" y="1156"/>
                    <a:pt x="2382" y="1161"/>
                  </a:cubicBezTo>
                  <a:cubicBezTo>
                    <a:pt x="2392" y="1154"/>
                    <a:pt x="2402" y="1147"/>
                    <a:pt x="2412" y="1141"/>
                  </a:cubicBezTo>
                  <a:lnTo>
                    <a:pt x="2412" y="1141"/>
                  </a:lnTo>
                  <a:cubicBezTo>
                    <a:pt x="2412" y="1141"/>
                    <a:pt x="2412" y="1141"/>
                    <a:pt x="2412" y="1141"/>
                  </a:cubicBezTo>
                  <a:cubicBezTo>
                    <a:pt x="2409" y="1141"/>
                    <a:pt x="2403" y="1142"/>
                    <a:pt x="2392" y="1145"/>
                  </a:cubicBezTo>
                  <a:lnTo>
                    <a:pt x="2392" y="1145"/>
                  </a:lnTo>
                  <a:cubicBezTo>
                    <a:pt x="2406" y="1124"/>
                    <a:pt x="2420" y="1103"/>
                    <a:pt x="2434" y="1082"/>
                  </a:cubicBezTo>
                  <a:lnTo>
                    <a:pt x="2434" y="1082"/>
                  </a:lnTo>
                  <a:cubicBezTo>
                    <a:pt x="2409" y="1103"/>
                    <a:pt x="2365" y="1115"/>
                    <a:pt x="2319" y="1115"/>
                  </a:cubicBezTo>
                  <a:cubicBezTo>
                    <a:pt x="2227" y="1115"/>
                    <a:pt x="2130" y="1066"/>
                    <a:pt x="2179" y="946"/>
                  </a:cubicBezTo>
                  <a:cubicBezTo>
                    <a:pt x="2209" y="936"/>
                    <a:pt x="2491" y="826"/>
                    <a:pt x="2574" y="826"/>
                  </a:cubicBezTo>
                  <a:cubicBezTo>
                    <a:pt x="2590" y="826"/>
                    <a:pt x="2598" y="830"/>
                    <a:pt x="2596" y="839"/>
                  </a:cubicBezTo>
                  <a:cubicBezTo>
                    <a:pt x="2596" y="851"/>
                    <a:pt x="2520" y="971"/>
                    <a:pt x="2565" y="971"/>
                  </a:cubicBezTo>
                  <a:cubicBezTo>
                    <a:pt x="2567" y="971"/>
                    <a:pt x="2570" y="971"/>
                    <a:pt x="2572" y="970"/>
                  </a:cubicBezTo>
                  <a:cubicBezTo>
                    <a:pt x="2560" y="911"/>
                    <a:pt x="2930" y="815"/>
                    <a:pt x="2965" y="792"/>
                  </a:cubicBezTo>
                  <a:lnTo>
                    <a:pt x="2965" y="792"/>
                  </a:lnTo>
                  <a:cubicBezTo>
                    <a:pt x="2906" y="803"/>
                    <a:pt x="2834" y="827"/>
                    <a:pt x="2775" y="839"/>
                  </a:cubicBezTo>
                  <a:cubicBezTo>
                    <a:pt x="2799" y="823"/>
                    <a:pt x="2881" y="795"/>
                    <a:pt x="2870" y="795"/>
                  </a:cubicBezTo>
                  <a:cubicBezTo>
                    <a:pt x="2865" y="795"/>
                    <a:pt x="2842" y="801"/>
                    <a:pt x="2787" y="815"/>
                  </a:cubicBezTo>
                  <a:cubicBezTo>
                    <a:pt x="2880" y="757"/>
                    <a:pt x="3224" y="493"/>
                    <a:pt x="3328" y="493"/>
                  </a:cubicBezTo>
                  <a:cubicBezTo>
                    <a:pt x="3330" y="493"/>
                    <a:pt x="3332" y="494"/>
                    <a:pt x="3334" y="494"/>
                  </a:cubicBezTo>
                  <a:cubicBezTo>
                    <a:pt x="3668" y="375"/>
                    <a:pt x="3882" y="363"/>
                    <a:pt x="4144" y="315"/>
                  </a:cubicBezTo>
                  <a:cubicBezTo>
                    <a:pt x="4132" y="315"/>
                    <a:pt x="4144" y="303"/>
                    <a:pt x="4156" y="291"/>
                  </a:cubicBezTo>
                  <a:cubicBezTo>
                    <a:pt x="4156" y="291"/>
                    <a:pt x="4156" y="291"/>
                    <a:pt x="4168" y="280"/>
                  </a:cubicBezTo>
                  <a:cubicBezTo>
                    <a:pt x="4170" y="282"/>
                    <a:pt x="4175" y="283"/>
                    <a:pt x="4181" y="283"/>
                  </a:cubicBezTo>
                  <a:cubicBezTo>
                    <a:pt x="4209" y="283"/>
                    <a:pt x="4265" y="265"/>
                    <a:pt x="4275" y="256"/>
                  </a:cubicBezTo>
                  <a:close/>
                  <a:moveTo>
                    <a:pt x="5334" y="12636"/>
                  </a:moveTo>
                  <a:cubicBezTo>
                    <a:pt x="5344" y="12636"/>
                    <a:pt x="5345" y="12643"/>
                    <a:pt x="5311" y="12650"/>
                  </a:cubicBezTo>
                  <a:cubicBezTo>
                    <a:pt x="5316" y="12640"/>
                    <a:pt x="5327" y="12636"/>
                    <a:pt x="5334" y="12636"/>
                  </a:cubicBezTo>
                  <a:close/>
                  <a:moveTo>
                    <a:pt x="5370" y="12626"/>
                  </a:moveTo>
                  <a:cubicBezTo>
                    <a:pt x="5380" y="12626"/>
                    <a:pt x="5382" y="12634"/>
                    <a:pt x="5369" y="12637"/>
                  </a:cubicBezTo>
                  <a:lnTo>
                    <a:pt x="5369" y="12637"/>
                  </a:lnTo>
                  <a:cubicBezTo>
                    <a:pt x="5369" y="12637"/>
                    <a:pt x="5369" y="12636"/>
                    <a:pt x="5368" y="12636"/>
                  </a:cubicBezTo>
                  <a:lnTo>
                    <a:pt x="5368" y="12636"/>
                  </a:lnTo>
                  <a:cubicBezTo>
                    <a:pt x="5368" y="12636"/>
                    <a:pt x="5367" y="12637"/>
                    <a:pt x="5366" y="12638"/>
                  </a:cubicBezTo>
                  <a:lnTo>
                    <a:pt x="5366" y="12638"/>
                  </a:lnTo>
                  <a:cubicBezTo>
                    <a:pt x="5367" y="12638"/>
                    <a:pt x="5368" y="12637"/>
                    <a:pt x="5369" y="12637"/>
                  </a:cubicBezTo>
                  <a:lnTo>
                    <a:pt x="5369" y="12637"/>
                  </a:lnTo>
                  <a:cubicBezTo>
                    <a:pt x="5369" y="12639"/>
                    <a:pt x="5366" y="12643"/>
                    <a:pt x="5358" y="12650"/>
                  </a:cubicBezTo>
                  <a:cubicBezTo>
                    <a:pt x="5358" y="12645"/>
                    <a:pt x="5363" y="12640"/>
                    <a:pt x="5366" y="12638"/>
                  </a:cubicBezTo>
                  <a:lnTo>
                    <a:pt x="5366" y="12638"/>
                  </a:lnTo>
                  <a:cubicBezTo>
                    <a:pt x="5364" y="12638"/>
                    <a:pt x="5361" y="12638"/>
                    <a:pt x="5358" y="12638"/>
                  </a:cubicBezTo>
                  <a:cubicBezTo>
                    <a:pt x="5358" y="12626"/>
                    <a:pt x="5370" y="12626"/>
                    <a:pt x="5370" y="12626"/>
                  </a:cubicBezTo>
                  <a:close/>
                  <a:moveTo>
                    <a:pt x="2879" y="12668"/>
                  </a:moveTo>
                  <a:lnTo>
                    <a:pt x="2879" y="12668"/>
                  </a:lnTo>
                  <a:cubicBezTo>
                    <a:pt x="2889" y="12668"/>
                    <a:pt x="2900" y="12699"/>
                    <a:pt x="2878" y="12699"/>
                  </a:cubicBezTo>
                  <a:cubicBezTo>
                    <a:pt x="2876" y="12699"/>
                    <a:pt x="2873" y="12699"/>
                    <a:pt x="2870" y="12698"/>
                  </a:cubicBezTo>
                  <a:cubicBezTo>
                    <a:pt x="2870" y="12676"/>
                    <a:pt x="2874" y="12668"/>
                    <a:pt x="2879" y="12668"/>
                  </a:cubicBezTo>
                  <a:close/>
                  <a:moveTo>
                    <a:pt x="3016" y="12827"/>
                  </a:moveTo>
                  <a:cubicBezTo>
                    <a:pt x="3019" y="12827"/>
                    <a:pt x="3022" y="12828"/>
                    <a:pt x="3025" y="12829"/>
                  </a:cubicBezTo>
                  <a:cubicBezTo>
                    <a:pt x="3022" y="12828"/>
                    <a:pt x="3019" y="12827"/>
                    <a:pt x="3016" y="12827"/>
                  </a:cubicBezTo>
                  <a:close/>
                  <a:moveTo>
                    <a:pt x="5549" y="12912"/>
                  </a:moveTo>
                  <a:cubicBezTo>
                    <a:pt x="5585" y="12912"/>
                    <a:pt x="5620" y="12924"/>
                    <a:pt x="5656" y="12924"/>
                  </a:cubicBezTo>
                  <a:cubicBezTo>
                    <a:pt x="5605" y="12946"/>
                    <a:pt x="5571" y="12958"/>
                    <a:pt x="5552" y="12958"/>
                  </a:cubicBezTo>
                  <a:cubicBezTo>
                    <a:pt x="5531" y="12958"/>
                    <a:pt x="5530" y="12943"/>
                    <a:pt x="5549" y="12912"/>
                  </a:cubicBezTo>
                  <a:close/>
                  <a:moveTo>
                    <a:pt x="6107" y="12943"/>
                  </a:moveTo>
                  <a:lnTo>
                    <a:pt x="6107" y="12943"/>
                  </a:lnTo>
                  <a:cubicBezTo>
                    <a:pt x="6083" y="12948"/>
                    <a:pt x="6060" y="12954"/>
                    <a:pt x="6037" y="12960"/>
                  </a:cubicBezTo>
                  <a:cubicBezTo>
                    <a:pt x="6070" y="12953"/>
                    <a:pt x="6093" y="12948"/>
                    <a:pt x="6107" y="12943"/>
                  </a:cubicBezTo>
                  <a:close/>
                  <a:moveTo>
                    <a:pt x="4070" y="12995"/>
                  </a:moveTo>
                  <a:cubicBezTo>
                    <a:pt x="4071" y="12995"/>
                    <a:pt x="4072" y="12995"/>
                    <a:pt x="4073" y="12995"/>
                  </a:cubicBezTo>
                  <a:cubicBezTo>
                    <a:pt x="4072" y="12995"/>
                    <a:pt x="4071" y="12995"/>
                    <a:pt x="4070" y="12995"/>
                  </a:cubicBezTo>
                  <a:close/>
                  <a:moveTo>
                    <a:pt x="6500" y="13237"/>
                  </a:moveTo>
                  <a:cubicBezTo>
                    <a:pt x="6501" y="13237"/>
                    <a:pt x="6507" y="13239"/>
                    <a:pt x="6513" y="13245"/>
                  </a:cubicBezTo>
                  <a:cubicBezTo>
                    <a:pt x="6501" y="13239"/>
                    <a:pt x="6498" y="13237"/>
                    <a:pt x="6500" y="13237"/>
                  </a:cubicBezTo>
                  <a:close/>
                  <a:moveTo>
                    <a:pt x="6513" y="13376"/>
                  </a:moveTo>
                  <a:lnTo>
                    <a:pt x="6513" y="13376"/>
                  </a:lnTo>
                  <a:cubicBezTo>
                    <a:pt x="6516" y="13380"/>
                    <a:pt x="6520" y="13382"/>
                    <a:pt x="6525" y="13384"/>
                  </a:cubicBezTo>
                  <a:lnTo>
                    <a:pt x="6525" y="13384"/>
                  </a:lnTo>
                  <a:cubicBezTo>
                    <a:pt x="6522" y="13381"/>
                    <a:pt x="6518" y="13379"/>
                    <a:pt x="6513" y="13376"/>
                  </a:cubicBezTo>
                  <a:close/>
                  <a:moveTo>
                    <a:pt x="3053" y="13399"/>
                  </a:moveTo>
                  <a:lnTo>
                    <a:pt x="3053" y="13399"/>
                  </a:lnTo>
                  <a:cubicBezTo>
                    <a:pt x="3052" y="13411"/>
                    <a:pt x="3050" y="13419"/>
                    <a:pt x="3049" y="13424"/>
                  </a:cubicBezTo>
                  <a:cubicBezTo>
                    <a:pt x="3052" y="13414"/>
                    <a:pt x="3053" y="13406"/>
                    <a:pt x="3053" y="13399"/>
                  </a:cubicBezTo>
                  <a:close/>
                  <a:moveTo>
                    <a:pt x="5858" y="13448"/>
                  </a:moveTo>
                  <a:lnTo>
                    <a:pt x="5858" y="13448"/>
                  </a:lnTo>
                  <a:cubicBezTo>
                    <a:pt x="5857" y="13448"/>
                    <a:pt x="5857" y="13449"/>
                    <a:pt x="5859" y="13451"/>
                  </a:cubicBezTo>
                  <a:lnTo>
                    <a:pt x="5859" y="13451"/>
                  </a:lnTo>
                  <a:cubicBezTo>
                    <a:pt x="5858" y="13450"/>
                    <a:pt x="5858" y="13449"/>
                    <a:pt x="5858" y="13448"/>
                  </a:cubicBezTo>
                  <a:close/>
                  <a:moveTo>
                    <a:pt x="6208" y="13685"/>
                  </a:moveTo>
                  <a:cubicBezTo>
                    <a:pt x="6211" y="13689"/>
                    <a:pt x="6213" y="13694"/>
                    <a:pt x="6216" y="13698"/>
                  </a:cubicBezTo>
                  <a:cubicBezTo>
                    <a:pt x="6214" y="13692"/>
                    <a:pt x="6211" y="13687"/>
                    <a:pt x="6208" y="13685"/>
                  </a:cubicBezTo>
                  <a:close/>
                  <a:moveTo>
                    <a:pt x="5406" y="13841"/>
                  </a:moveTo>
                  <a:cubicBezTo>
                    <a:pt x="5406" y="13847"/>
                    <a:pt x="5403" y="13850"/>
                    <a:pt x="5399" y="13850"/>
                  </a:cubicBezTo>
                  <a:cubicBezTo>
                    <a:pt x="5394" y="13850"/>
                    <a:pt x="5388" y="13847"/>
                    <a:pt x="5382" y="13841"/>
                  </a:cubicBezTo>
                  <a:close/>
                  <a:moveTo>
                    <a:pt x="4967" y="14019"/>
                  </a:moveTo>
                  <a:cubicBezTo>
                    <a:pt x="4968" y="14019"/>
                    <a:pt x="4971" y="14025"/>
                    <a:pt x="4977" y="14031"/>
                  </a:cubicBezTo>
                  <a:cubicBezTo>
                    <a:pt x="4977" y="14039"/>
                    <a:pt x="4977" y="14053"/>
                    <a:pt x="4973" y="14053"/>
                  </a:cubicBezTo>
                  <a:cubicBezTo>
                    <a:pt x="4972" y="14053"/>
                    <a:pt x="4969" y="14051"/>
                    <a:pt x="4965" y="14043"/>
                  </a:cubicBezTo>
                  <a:cubicBezTo>
                    <a:pt x="4965" y="14025"/>
                    <a:pt x="4965" y="14019"/>
                    <a:pt x="4967" y="14019"/>
                  </a:cubicBezTo>
                  <a:close/>
                  <a:moveTo>
                    <a:pt x="6513" y="14186"/>
                  </a:moveTo>
                  <a:lnTo>
                    <a:pt x="6513" y="14186"/>
                  </a:lnTo>
                  <a:cubicBezTo>
                    <a:pt x="6519" y="14192"/>
                    <a:pt x="6527" y="14194"/>
                    <a:pt x="6535" y="14196"/>
                  </a:cubicBezTo>
                  <a:lnTo>
                    <a:pt x="6535" y="14196"/>
                  </a:lnTo>
                  <a:cubicBezTo>
                    <a:pt x="6531" y="14193"/>
                    <a:pt x="6523" y="14189"/>
                    <a:pt x="6513" y="14186"/>
                  </a:cubicBezTo>
                  <a:close/>
                  <a:moveTo>
                    <a:pt x="3869" y="14193"/>
                  </a:moveTo>
                  <a:cubicBezTo>
                    <a:pt x="3865" y="14195"/>
                    <a:pt x="3862" y="14196"/>
                    <a:pt x="3858" y="14198"/>
                  </a:cubicBezTo>
                  <a:cubicBezTo>
                    <a:pt x="3865" y="14198"/>
                    <a:pt x="3868" y="14196"/>
                    <a:pt x="3869" y="14193"/>
                  </a:cubicBezTo>
                  <a:close/>
                  <a:moveTo>
                    <a:pt x="3804" y="14204"/>
                  </a:moveTo>
                  <a:cubicBezTo>
                    <a:pt x="3807" y="14208"/>
                    <a:pt x="3809" y="14210"/>
                    <a:pt x="3811" y="14210"/>
                  </a:cubicBezTo>
                  <a:cubicBezTo>
                    <a:pt x="3809" y="14207"/>
                    <a:pt x="3807" y="14205"/>
                    <a:pt x="3804" y="14204"/>
                  </a:cubicBezTo>
                  <a:close/>
                  <a:moveTo>
                    <a:pt x="2941" y="14194"/>
                  </a:moveTo>
                  <a:cubicBezTo>
                    <a:pt x="2962" y="14194"/>
                    <a:pt x="2929" y="14220"/>
                    <a:pt x="2916" y="14220"/>
                  </a:cubicBezTo>
                  <a:cubicBezTo>
                    <a:pt x="2910" y="14220"/>
                    <a:pt x="2908" y="14214"/>
                    <a:pt x="2918" y="14198"/>
                  </a:cubicBezTo>
                  <a:cubicBezTo>
                    <a:pt x="2929" y="14195"/>
                    <a:pt x="2936" y="14194"/>
                    <a:pt x="2941" y="14194"/>
                  </a:cubicBezTo>
                  <a:close/>
                  <a:moveTo>
                    <a:pt x="4062" y="14215"/>
                  </a:moveTo>
                  <a:cubicBezTo>
                    <a:pt x="4065" y="14218"/>
                    <a:pt x="4069" y="14220"/>
                    <a:pt x="4073" y="14222"/>
                  </a:cubicBezTo>
                  <a:cubicBezTo>
                    <a:pt x="4070" y="14219"/>
                    <a:pt x="4066" y="14217"/>
                    <a:pt x="4062" y="14215"/>
                  </a:cubicBezTo>
                  <a:close/>
                  <a:moveTo>
                    <a:pt x="5858" y="14257"/>
                  </a:moveTo>
                  <a:lnTo>
                    <a:pt x="5858" y="14257"/>
                  </a:lnTo>
                  <a:cubicBezTo>
                    <a:pt x="5857" y="14257"/>
                    <a:pt x="5857" y="14259"/>
                    <a:pt x="5859" y="14261"/>
                  </a:cubicBezTo>
                  <a:lnTo>
                    <a:pt x="5859" y="14261"/>
                  </a:lnTo>
                  <a:cubicBezTo>
                    <a:pt x="5858" y="14260"/>
                    <a:pt x="5858" y="14259"/>
                    <a:pt x="5858" y="14257"/>
                  </a:cubicBezTo>
                  <a:close/>
                  <a:moveTo>
                    <a:pt x="2994" y="14300"/>
                  </a:moveTo>
                  <a:lnTo>
                    <a:pt x="2994" y="14300"/>
                  </a:lnTo>
                  <a:cubicBezTo>
                    <a:pt x="2996" y="14305"/>
                    <a:pt x="2998" y="14311"/>
                    <a:pt x="3001" y="14317"/>
                  </a:cubicBezTo>
                  <a:cubicBezTo>
                    <a:pt x="2999" y="14311"/>
                    <a:pt x="2996" y="14305"/>
                    <a:pt x="2994" y="14300"/>
                  </a:cubicBezTo>
                  <a:close/>
                  <a:moveTo>
                    <a:pt x="6206" y="14500"/>
                  </a:moveTo>
                  <a:cubicBezTo>
                    <a:pt x="6209" y="14507"/>
                    <a:pt x="6213" y="14513"/>
                    <a:pt x="6216" y="14519"/>
                  </a:cubicBezTo>
                  <a:cubicBezTo>
                    <a:pt x="6214" y="14511"/>
                    <a:pt x="6211" y="14504"/>
                    <a:pt x="6206" y="14500"/>
                  </a:cubicBezTo>
                  <a:close/>
                  <a:moveTo>
                    <a:pt x="5406" y="14650"/>
                  </a:moveTo>
                  <a:cubicBezTo>
                    <a:pt x="5406" y="14656"/>
                    <a:pt x="5403" y="14659"/>
                    <a:pt x="5399" y="14659"/>
                  </a:cubicBezTo>
                  <a:cubicBezTo>
                    <a:pt x="5394" y="14659"/>
                    <a:pt x="5388" y="14656"/>
                    <a:pt x="5382" y="14650"/>
                  </a:cubicBezTo>
                  <a:close/>
                  <a:moveTo>
                    <a:pt x="3835" y="14734"/>
                  </a:moveTo>
                  <a:cubicBezTo>
                    <a:pt x="3835" y="14734"/>
                    <a:pt x="3835" y="14734"/>
                    <a:pt x="3835" y="14734"/>
                  </a:cubicBezTo>
                  <a:lnTo>
                    <a:pt x="3835" y="14734"/>
                  </a:lnTo>
                  <a:cubicBezTo>
                    <a:pt x="3840" y="14734"/>
                    <a:pt x="3843" y="14734"/>
                    <a:pt x="3845" y="14735"/>
                  </a:cubicBezTo>
                  <a:lnTo>
                    <a:pt x="3845" y="14735"/>
                  </a:lnTo>
                  <a:cubicBezTo>
                    <a:pt x="3846" y="14734"/>
                    <a:pt x="3846" y="14734"/>
                    <a:pt x="3846" y="14734"/>
                  </a:cubicBezTo>
                  <a:close/>
                  <a:moveTo>
                    <a:pt x="4967" y="14829"/>
                  </a:moveTo>
                  <a:cubicBezTo>
                    <a:pt x="4968" y="14829"/>
                    <a:pt x="4971" y="14835"/>
                    <a:pt x="4977" y="14841"/>
                  </a:cubicBezTo>
                  <a:cubicBezTo>
                    <a:pt x="4977" y="14849"/>
                    <a:pt x="4977" y="14863"/>
                    <a:pt x="4973" y="14863"/>
                  </a:cubicBezTo>
                  <a:cubicBezTo>
                    <a:pt x="4972" y="14863"/>
                    <a:pt x="4969" y="14860"/>
                    <a:pt x="4965" y="14853"/>
                  </a:cubicBezTo>
                  <a:cubicBezTo>
                    <a:pt x="4965" y="14835"/>
                    <a:pt x="4965" y="14829"/>
                    <a:pt x="4967" y="14829"/>
                  </a:cubicBezTo>
                  <a:close/>
                  <a:moveTo>
                    <a:pt x="3876" y="15003"/>
                  </a:moveTo>
                  <a:cubicBezTo>
                    <a:pt x="3874" y="15004"/>
                    <a:pt x="3872" y="15006"/>
                    <a:pt x="3870" y="15008"/>
                  </a:cubicBezTo>
                  <a:cubicBezTo>
                    <a:pt x="3875" y="15008"/>
                    <a:pt x="3877" y="15006"/>
                    <a:pt x="3876" y="15003"/>
                  </a:cubicBezTo>
                  <a:close/>
                  <a:moveTo>
                    <a:pt x="3806" y="15015"/>
                  </a:moveTo>
                  <a:cubicBezTo>
                    <a:pt x="3808" y="15018"/>
                    <a:pt x="3810" y="15020"/>
                    <a:pt x="3810" y="15020"/>
                  </a:cubicBezTo>
                  <a:cubicBezTo>
                    <a:pt x="3810" y="15020"/>
                    <a:pt x="3811" y="15020"/>
                    <a:pt x="3811" y="15019"/>
                  </a:cubicBezTo>
                  <a:cubicBezTo>
                    <a:pt x="3810" y="15018"/>
                    <a:pt x="3808" y="15016"/>
                    <a:pt x="3806" y="15015"/>
                  </a:cubicBezTo>
                  <a:close/>
                  <a:moveTo>
                    <a:pt x="4062" y="15025"/>
                  </a:moveTo>
                  <a:cubicBezTo>
                    <a:pt x="4065" y="15027"/>
                    <a:pt x="4069" y="15030"/>
                    <a:pt x="4073" y="15031"/>
                  </a:cubicBezTo>
                  <a:cubicBezTo>
                    <a:pt x="4070" y="15029"/>
                    <a:pt x="4066" y="15026"/>
                    <a:pt x="4062" y="15025"/>
                  </a:cubicBezTo>
                  <a:close/>
                  <a:moveTo>
                    <a:pt x="6537" y="15031"/>
                  </a:moveTo>
                  <a:cubicBezTo>
                    <a:pt x="6543" y="15031"/>
                    <a:pt x="6553" y="15035"/>
                    <a:pt x="6563" y="15036"/>
                  </a:cubicBezTo>
                  <a:lnTo>
                    <a:pt x="6563" y="15036"/>
                  </a:lnTo>
                  <a:cubicBezTo>
                    <a:pt x="6560" y="15033"/>
                    <a:pt x="6551" y="15031"/>
                    <a:pt x="6537" y="15031"/>
                  </a:cubicBezTo>
                  <a:close/>
                  <a:moveTo>
                    <a:pt x="5894" y="15103"/>
                  </a:moveTo>
                  <a:cubicBezTo>
                    <a:pt x="5889" y="15103"/>
                    <a:pt x="5889" y="15105"/>
                    <a:pt x="5892" y="15108"/>
                  </a:cubicBezTo>
                  <a:lnTo>
                    <a:pt x="5892" y="15108"/>
                  </a:lnTo>
                  <a:cubicBezTo>
                    <a:pt x="5892" y="15107"/>
                    <a:pt x="5893" y="15105"/>
                    <a:pt x="5894" y="15103"/>
                  </a:cubicBezTo>
                  <a:close/>
                  <a:moveTo>
                    <a:pt x="6234" y="15341"/>
                  </a:moveTo>
                  <a:cubicBezTo>
                    <a:pt x="6236" y="15345"/>
                    <a:pt x="6238" y="15349"/>
                    <a:pt x="6239" y="15353"/>
                  </a:cubicBezTo>
                  <a:cubicBezTo>
                    <a:pt x="6238" y="15348"/>
                    <a:pt x="6236" y="15344"/>
                    <a:pt x="6234" y="15341"/>
                  </a:cubicBezTo>
                  <a:close/>
                  <a:moveTo>
                    <a:pt x="6692" y="14781"/>
                  </a:moveTo>
                  <a:cubicBezTo>
                    <a:pt x="6692" y="14805"/>
                    <a:pt x="6692" y="14829"/>
                    <a:pt x="6692" y="14865"/>
                  </a:cubicBezTo>
                  <a:cubicBezTo>
                    <a:pt x="6668" y="14841"/>
                    <a:pt x="6644" y="14817"/>
                    <a:pt x="6620" y="14805"/>
                  </a:cubicBezTo>
                  <a:lnTo>
                    <a:pt x="6620" y="14805"/>
                  </a:lnTo>
                  <a:cubicBezTo>
                    <a:pt x="6632" y="14841"/>
                    <a:pt x="6609" y="14900"/>
                    <a:pt x="6609" y="14924"/>
                  </a:cubicBezTo>
                  <a:cubicBezTo>
                    <a:pt x="6603" y="14906"/>
                    <a:pt x="6600" y="14897"/>
                    <a:pt x="6598" y="14897"/>
                  </a:cubicBezTo>
                  <a:cubicBezTo>
                    <a:pt x="6597" y="14897"/>
                    <a:pt x="6597" y="14906"/>
                    <a:pt x="6597" y="14924"/>
                  </a:cubicBezTo>
                  <a:cubicBezTo>
                    <a:pt x="6579" y="14887"/>
                    <a:pt x="6547" y="14872"/>
                    <a:pt x="6507" y="14872"/>
                  </a:cubicBezTo>
                  <a:cubicBezTo>
                    <a:pt x="6346" y="14872"/>
                    <a:pt x="6045" y="15111"/>
                    <a:pt x="5934" y="15111"/>
                  </a:cubicBezTo>
                  <a:cubicBezTo>
                    <a:pt x="5922" y="15111"/>
                    <a:pt x="5913" y="15108"/>
                    <a:pt x="5906" y="15103"/>
                  </a:cubicBezTo>
                  <a:lnTo>
                    <a:pt x="5906" y="15103"/>
                  </a:lnTo>
                  <a:cubicBezTo>
                    <a:pt x="5922" y="15119"/>
                    <a:pt x="5923" y="15124"/>
                    <a:pt x="5919" y="15124"/>
                  </a:cubicBezTo>
                  <a:cubicBezTo>
                    <a:pt x="5913" y="15124"/>
                    <a:pt x="5897" y="15115"/>
                    <a:pt x="5892" y="15108"/>
                  </a:cubicBezTo>
                  <a:lnTo>
                    <a:pt x="5892" y="15108"/>
                  </a:lnTo>
                  <a:cubicBezTo>
                    <a:pt x="5884" y="15129"/>
                    <a:pt x="5894" y="15140"/>
                    <a:pt x="5894" y="15162"/>
                  </a:cubicBezTo>
                  <a:cubicBezTo>
                    <a:pt x="5870" y="15162"/>
                    <a:pt x="5858" y="15150"/>
                    <a:pt x="5847" y="15139"/>
                  </a:cubicBezTo>
                  <a:cubicBezTo>
                    <a:pt x="5823" y="15174"/>
                    <a:pt x="5823" y="15198"/>
                    <a:pt x="5823" y="15234"/>
                  </a:cubicBezTo>
                  <a:cubicBezTo>
                    <a:pt x="5823" y="15238"/>
                    <a:pt x="5821" y="15239"/>
                    <a:pt x="5819" y="15239"/>
                  </a:cubicBezTo>
                  <a:cubicBezTo>
                    <a:pt x="5808" y="15239"/>
                    <a:pt x="5775" y="15196"/>
                    <a:pt x="5775" y="15186"/>
                  </a:cubicBezTo>
                  <a:cubicBezTo>
                    <a:pt x="5763" y="15210"/>
                    <a:pt x="5763" y="15234"/>
                    <a:pt x="5763" y="15258"/>
                  </a:cubicBezTo>
                  <a:cubicBezTo>
                    <a:pt x="5763" y="15258"/>
                    <a:pt x="5800" y="15472"/>
                    <a:pt x="5834" y="15472"/>
                  </a:cubicBezTo>
                  <a:cubicBezTo>
                    <a:pt x="5838" y="15472"/>
                    <a:pt x="5842" y="15468"/>
                    <a:pt x="5847" y="15460"/>
                  </a:cubicBezTo>
                  <a:cubicBezTo>
                    <a:pt x="5823" y="15436"/>
                    <a:pt x="5823" y="15412"/>
                    <a:pt x="5811" y="15377"/>
                  </a:cubicBezTo>
                  <a:lnTo>
                    <a:pt x="5811" y="15377"/>
                  </a:lnTo>
                  <a:cubicBezTo>
                    <a:pt x="5835" y="15400"/>
                    <a:pt x="5858" y="15424"/>
                    <a:pt x="5882" y="15448"/>
                  </a:cubicBezTo>
                  <a:cubicBezTo>
                    <a:pt x="5858" y="15412"/>
                    <a:pt x="5858" y="15389"/>
                    <a:pt x="5870" y="15353"/>
                  </a:cubicBezTo>
                  <a:lnTo>
                    <a:pt x="5870" y="15353"/>
                  </a:lnTo>
                  <a:cubicBezTo>
                    <a:pt x="5870" y="15389"/>
                    <a:pt x="5882" y="15412"/>
                    <a:pt x="5882" y="15448"/>
                  </a:cubicBezTo>
                  <a:cubicBezTo>
                    <a:pt x="5890" y="15424"/>
                    <a:pt x="5893" y="15405"/>
                    <a:pt x="5894" y="15384"/>
                  </a:cubicBezTo>
                  <a:lnTo>
                    <a:pt x="5894" y="15384"/>
                  </a:lnTo>
                  <a:cubicBezTo>
                    <a:pt x="5899" y="15413"/>
                    <a:pt x="5919" y="15440"/>
                    <a:pt x="5940" y="15440"/>
                  </a:cubicBezTo>
                  <a:cubicBezTo>
                    <a:pt x="5948" y="15440"/>
                    <a:pt x="5957" y="15435"/>
                    <a:pt x="5966" y="15424"/>
                  </a:cubicBezTo>
                  <a:lnTo>
                    <a:pt x="5966" y="15424"/>
                  </a:lnTo>
                  <a:cubicBezTo>
                    <a:pt x="5965" y="15425"/>
                    <a:pt x="5965" y="15425"/>
                    <a:pt x="5964" y="15425"/>
                  </a:cubicBezTo>
                  <a:cubicBezTo>
                    <a:pt x="5954" y="15425"/>
                    <a:pt x="5955" y="15281"/>
                    <a:pt x="5978" y="15281"/>
                  </a:cubicBezTo>
                  <a:cubicBezTo>
                    <a:pt x="5989" y="15317"/>
                    <a:pt x="6001" y="15353"/>
                    <a:pt x="6025" y="15389"/>
                  </a:cubicBezTo>
                  <a:cubicBezTo>
                    <a:pt x="6013" y="15305"/>
                    <a:pt x="6013" y="15222"/>
                    <a:pt x="6013" y="15139"/>
                  </a:cubicBezTo>
                  <a:lnTo>
                    <a:pt x="6013" y="15139"/>
                  </a:lnTo>
                  <a:cubicBezTo>
                    <a:pt x="6023" y="15153"/>
                    <a:pt x="6029" y="15160"/>
                    <a:pt x="6033" y="15160"/>
                  </a:cubicBezTo>
                  <a:cubicBezTo>
                    <a:pt x="6039" y="15160"/>
                    <a:pt x="6042" y="15147"/>
                    <a:pt x="6049" y="15127"/>
                  </a:cubicBezTo>
                  <a:cubicBezTo>
                    <a:pt x="6049" y="15162"/>
                    <a:pt x="6073" y="15448"/>
                    <a:pt x="6073" y="15448"/>
                  </a:cubicBezTo>
                  <a:lnTo>
                    <a:pt x="6120" y="15448"/>
                  </a:lnTo>
                  <a:cubicBezTo>
                    <a:pt x="6120" y="15412"/>
                    <a:pt x="6120" y="15377"/>
                    <a:pt x="6132" y="15341"/>
                  </a:cubicBezTo>
                  <a:lnTo>
                    <a:pt x="6132" y="15341"/>
                  </a:lnTo>
                  <a:cubicBezTo>
                    <a:pt x="6120" y="15365"/>
                    <a:pt x="6108" y="15389"/>
                    <a:pt x="6097" y="15412"/>
                  </a:cubicBezTo>
                  <a:cubicBezTo>
                    <a:pt x="6073" y="15353"/>
                    <a:pt x="6073" y="15305"/>
                    <a:pt x="6108" y="15269"/>
                  </a:cubicBezTo>
                  <a:cubicBezTo>
                    <a:pt x="6132" y="15293"/>
                    <a:pt x="6132" y="15329"/>
                    <a:pt x="6144" y="15365"/>
                  </a:cubicBezTo>
                  <a:cubicBezTo>
                    <a:pt x="6144" y="15365"/>
                    <a:pt x="6187" y="15334"/>
                    <a:pt x="6215" y="15334"/>
                  </a:cubicBezTo>
                  <a:cubicBezTo>
                    <a:pt x="6223" y="15334"/>
                    <a:pt x="6229" y="15336"/>
                    <a:pt x="6234" y="15341"/>
                  </a:cubicBezTo>
                  <a:lnTo>
                    <a:pt x="6234" y="15341"/>
                  </a:lnTo>
                  <a:cubicBezTo>
                    <a:pt x="6199" y="15271"/>
                    <a:pt x="6156" y="15182"/>
                    <a:pt x="6156" y="15103"/>
                  </a:cubicBezTo>
                  <a:lnTo>
                    <a:pt x="6156" y="15103"/>
                  </a:lnTo>
                  <a:cubicBezTo>
                    <a:pt x="6239" y="15162"/>
                    <a:pt x="6204" y="15222"/>
                    <a:pt x="6263" y="15293"/>
                  </a:cubicBezTo>
                  <a:cubicBezTo>
                    <a:pt x="6255" y="15262"/>
                    <a:pt x="6254" y="15251"/>
                    <a:pt x="6256" y="15251"/>
                  </a:cubicBezTo>
                  <a:lnTo>
                    <a:pt x="6256" y="15251"/>
                  </a:lnTo>
                  <a:cubicBezTo>
                    <a:pt x="6261" y="15251"/>
                    <a:pt x="6279" y="15293"/>
                    <a:pt x="6287" y="15293"/>
                  </a:cubicBezTo>
                  <a:cubicBezTo>
                    <a:pt x="6287" y="15269"/>
                    <a:pt x="6299" y="15139"/>
                    <a:pt x="6311" y="15115"/>
                  </a:cubicBezTo>
                  <a:cubicBezTo>
                    <a:pt x="6323" y="15150"/>
                    <a:pt x="6454" y="15174"/>
                    <a:pt x="6478" y="15210"/>
                  </a:cubicBezTo>
                  <a:cubicBezTo>
                    <a:pt x="6478" y="15210"/>
                    <a:pt x="6478" y="15211"/>
                    <a:pt x="6479" y="15211"/>
                  </a:cubicBezTo>
                  <a:cubicBezTo>
                    <a:pt x="6487" y="15211"/>
                    <a:pt x="6495" y="15121"/>
                    <a:pt x="6479" y="15121"/>
                  </a:cubicBezTo>
                  <a:lnTo>
                    <a:pt x="6479" y="15121"/>
                  </a:lnTo>
                  <a:cubicBezTo>
                    <a:pt x="6474" y="15121"/>
                    <a:pt x="6466" y="15132"/>
                    <a:pt x="6454" y="15162"/>
                  </a:cubicBezTo>
                  <a:cubicBezTo>
                    <a:pt x="6420" y="15078"/>
                    <a:pt x="6458" y="14969"/>
                    <a:pt x="6513" y="14969"/>
                  </a:cubicBezTo>
                  <a:cubicBezTo>
                    <a:pt x="6536" y="14969"/>
                    <a:pt x="6561" y="14987"/>
                    <a:pt x="6585" y="15031"/>
                  </a:cubicBezTo>
                  <a:cubicBezTo>
                    <a:pt x="6581" y="15035"/>
                    <a:pt x="6575" y="15037"/>
                    <a:pt x="6570" y="15037"/>
                  </a:cubicBezTo>
                  <a:cubicBezTo>
                    <a:pt x="6567" y="15037"/>
                    <a:pt x="6565" y="15036"/>
                    <a:pt x="6563" y="15036"/>
                  </a:cubicBezTo>
                  <a:lnTo>
                    <a:pt x="6563" y="15036"/>
                  </a:lnTo>
                  <a:cubicBezTo>
                    <a:pt x="6567" y="15041"/>
                    <a:pt x="6559" y="15048"/>
                    <a:pt x="6537" y="15055"/>
                  </a:cubicBezTo>
                  <a:cubicBezTo>
                    <a:pt x="6553" y="15059"/>
                    <a:pt x="6568" y="15060"/>
                    <a:pt x="6582" y="15060"/>
                  </a:cubicBezTo>
                  <a:cubicBezTo>
                    <a:pt x="6610" y="15060"/>
                    <a:pt x="6636" y="15055"/>
                    <a:pt x="6668" y="15055"/>
                  </a:cubicBezTo>
                  <a:cubicBezTo>
                    <a:pt x="6668" y="15055"/>
                    <a:pt x="6613" y="14900"/>
                    <a:pt x="6673" y="14900"/>
                  </a:cubicBezTo>
                  <a:cubicBezTo>
                    <a:pt x="6675" y="14900"/>
                    <a:pt x="6678" y="14900"/>
                    <a:pt x="6680" y="14900"/>
                  </a:cubicBezTo>
                  <a:lnTo>
                    <a:pt x="6692" y="14900"/>
                  </a:lnTo>
                  <a:cubicBezTo>
                    <a:pt x="6716" y="14877"/>
                    <a:pt x="6728" y="14829"/>
                    <a:pt x="6692" y="14781"/>
                  </a:cubicBezTo>
                  <a:close/>
                  <a:moveTo>
                    <a:pt x="5413" y="15487"/>
                  </a:moveTo>
                  <a:cubicBezTo>
                    <a:pt x="5418" y="15487"/>
                    <a:pt x="5424" y="15490"/>
                    <a:pt x="5430" y="15496"/>
                  </a:cubicBezTo>
                  <a:cubicBezTo>
                    <a:pt x="5430" y="15500"/>
                    <a:pt x="5428" y="15501"/>
                    <a:pt x="5426" y="15501"/>
                  </a:cubicBezTo>
                  <a:cubicBezTo>
                    <a:pt x="5422" y="15501"/>
                    <a:pt x="5414" y="15496"/>
                    <a:pt x="5406" y="15496"/>
                  </a:cubicBezTo>
                  <a:cubicBezTo>
                    <a:pt x="5406" y="15490"/>
                    <a:pt x="5409" y="15487"/>
                    <a:pt x="5413" y="15487"/>
                  </a:cubicBezTo>
                  <a:close/>
                  <a:moveTo>
                    <a:pt x="3918" y="15520"/>
                  </a:moveTo>
                  <a:cubicBezTo>
                    <a:pt x="3917" y="15522"/>
                    <a:pt x="3916" y="15524"/>
                    <a:pt x="3915" y="15526"/>
                  </a:cubicBezTo>
                  <a:lnTo>
                    <a:pt x="3915" y="15526"/>
                  </a:lnTo>
                  <a:cubicBezTo>
                    <a:pt x="3917" y="15524"/>
                    <a:pt x="3918" y="15521"/>
                    <a:pt x="3918" y="15520"/>
                  </a:cubicBezTo>
                  <a:close/>
                  <a:moveTo>
                    <a:pt x="2926" y="15629"/>
                  </a:moveTo>
                  <a:lnTo>
                    <a:pt x="2926" y="15629"/>
                  </a:lnTo>
                  <a:cubicBezTo>
                    <a:pt x="2928" y="15629"/>
                    <a:pt x="2926" y="15650"/>
                    <a:pt x="2918" y="15650"/>
                  </a:cubicBezTo>
                  <a:cubicBezTo>
                    <a:pt x="2922" y="15635"/>
                    <a:pt x="2924" y="15629"/>
                    <a:pt x="2926" y="15629"/>
                  </a:cubicBezTo>
                  <a:close/>
                  <a:moveTo>
                    <a:pt x="4990" y="15667"/>
                  </a:moveTo>
                  <a:cubicBezTo>
                    <a:pt x="4991" y="15667"/>
                    <a:pt x="4994" y="15674"/>
                    <a:pt x="5001" y="15674"/>
                  </a:cubicBezTo>
                  <a:cubicBezTo>
                    <a:pt x="5001" y="15683"/>
                    <a:pt x="5001" y="15696"/>
                    <a:pt x="4997" y="15696"/>
                  </a:cubicBezTo>
                  <a:cubicBezTo>
                    <a:pt x="4996" y="15696"/>
                    <a:pt x="4993" y="15694"/>
                    <a:pt x="4989" y="15686"/>
                  </a:cubicBezTo>
                  <a:cubicBezTo>
                    <a:pt x="4989" y="15671"/>
                    <a:pt x="4989" y="15667"/>
                    <a:pt x="4990" y="15667"/>
                  </a:cubicBezTo>
                  <a:close/>
                  <a:moveTo>
                    <a:pt x="4274" y="15839"/>
                  </a:moveTo>
                  <a:cubicBezTo>
                    <a:pt x="4273" y="15840"/>
                    <a:pt x="4273" y="15841"/>
                    <a:pt x="4275" y="15841"/>
                  </a:cubicBezTo>
                  <a:cubicBezTo>
                    <a:pt x="4275" y="15840"/>
                    <a:pt x="4274" y="15839"/>
                    <a:pt x="4274" y="15839"/>
                  </a:cubicBezTo>
                  <a:close/>
                  <a:moveTo>
                    <a:pt x="3823" y="15852"/>
                  </a:moveTo>
                  <a:cubicBezTo>
                    <a:pt x="3828" y="15860"/>
                    <a:pt x="3832" y="15865"/>
                    <a:pt x="3834" y="15865"/>
                  </a:cubicBezTo>
                  <a:cubicBezTo>
                    <a:pt x="3833" y="15860"/>
                    <a:pt x="3829" y="15856"/>
                    <a:pt x="3823" y="15852"/>
                  </a:cubicBezTo>
                  <a:close/>
                  <a:moveTo>
                    <a:pt x="2858" y="15698"/>
                  </a:moveTo>
                  <a:cubicBezTo>
                    <a:pt x="2870" y="15710"/>
                    <a:pt x="2953" y="15841"/>
                    <a:pt x="2965" y="15865"/>
                  </a:cubicBezTo>
                  <a:cubicBezTo>
                    <a:pt x="2954" y="15868"/>
                    <a:pt x="2944" y="15869"/>
                    <a:pt x="2935" y="15869"/>
                  </a:cubicBezTo>
                  <a:cubicBezTo>
                    <a:pt x="2906" y="15869"/>
                    <a:pt x="2888" y="15854"/>
                    <a:pt x="2870" y="15817"/>
                  </a:cubicBezTo>
                  <a:cubicBezTo>
                    <a:pt x="2870" y="15817"/>
                    <a:pt x="2870" y="15805"/>
                    <a:pt x="2858" y="15781"/>
                  </a:cubicBezTo>
                  <a:cubicBezTo>
                    <a:pt x="2831" y="15823"/>
                    <a:pt x="2819" y="15838"/>
                    <a:pt x="2815" y="15838"/>
                  </a:cubicBezTo>
                  <a:cubicBezTo>
                    <a:pt x="2804" y="15838"/>
                    <a:pt x="2827" y="15770"/>
                    <a:pt x="2810" y="15746"/>
                  </a:cubicBezTo>
                  <a:cubicBezTo>
                    <a:pt x="2834" y="15734"/>
                    <a:pt x="2870" y="15710"/>
                    <a:pt x="2858" y="15698"/>
                  </a:cubicBezTo>
                  <a:close/>
                  <a:moveTo>
                    <a:pt x="7561" y="15996"/>
                  </a:moveTo>
                  <a:lnTo>
                    <a:pt x="7561" y="15996"/>
                  </a:lnTo>
                  <a:cubicBezTo>
                    <a:pt x="7559" y="15996"/>
                    <a:pt x="7557" y="15997"/>
                    <a:pt x="7554" y="16000"/>
                  </a:cubicBezTo>
                  <a:lnTo>
                    <a:pt x="7554" y="16000"/>
                  </a:lnTo>
                  <a:cubicBezTo>
                    <a:pt x="7556" y="15998"/>
                    <a:pt x="7559" y="15997"/>
                    <a:pt x="7561" y="15996"/>
                  </a:cubicBezTo>
                  <a:close/>
                  <a:moveTo>
                    <a:pt x="7492" y="16128"/>
                  </a:moveTo>
                  <a:cubicBezTo>
                    <a:pt x="7493" y="16128"/>
                    <a:pt x="7496" y="16133"/>
                    <a:pt x="7502" y="16139"/>
                  </a:cubicBezTo>
                  <a:lnTo>
                    <a:pt x="7490" y="16162"/>
                  </a:lnTo>
                  <a:cubicBezTo>
                    <a:pt x="7490" y="16136"/>
                    <a:pt x="7490" y="16128"/>
                    <a:pt x="7492" y="16128"/>
                  </a:cubicBezTo>
                  <a:close/>
                  <a:moveTo>
                    <a:pt x="3772" y="16569"/>
                  </a:moveTo>
                  <a:cubicBezTo>
                    <a:pt x="3781" y="16569"/>
                    <a:pt x="3791" y="16571"/>
                    <a:pt x="3799" y="16579"/>
                  </a:cubicBezTo>
                  <a:cubicBezTo>
                    <a:pt x="3788" y="16595"/>
                    <a:pt x="3777" y="16602"/>
                    <a:pt x="3766" y="16602"/>
                  </a:cubicBezTo>
                  <a:cubicBezTo>
                    <a:pt x="3753" y="16602"/>
                    <a:pt x="3740" y="16592"/>
                    <a:pt x="3727" y="16579"/>
                  </a:cubicBezTo>
                  <a:cubicBezTo>
                    <a:pt x="3735" y="16579"/>
                    <a:pt x="3754" y="16569"/>
                    <a:pt x="3772" y="16569"/>
                  </a:cubicBezTo>
                  <a:close/>
                  <a:moveTo>
                    <a:pt x="2775" y="12662"/>
                  </a:moveTo>
                  <a:cubicBezTo>
                    <a:pt x="2810" y="12662"/>
                    <a:pt x="2834" y="12674"/>
                    <a:pt x="2858" y="12698"/>
                  </a:cubicBezTo>
                  <a:lnTo>
                    <a:pt x="2822" y="12698"/>
                  </a:lnTo>
                  <a:cubicBezTo>
                    <a:pt x="3001" y="12757"/>
                    <a:pt x="3120" y="12793"/>
                    <a:pt x="3275" y="12829"/>
                  </a:cubicBezTo>
                  <a:cubicBezTo>
                    <a:pt x="3239" y="12841"/>
                    <a:pt x="3203" y="12841"/>
                    <a:pt x="3168" y="12853"/>
                  </a:cubicBezTo>
                  <a:cubicBezTo>
                    <a:pt x="3334" y="12853"/>
                    <a:pt x="3465" y="12948"/>
                    <a:pt x="3632" y="12948"/>
                  </a:cubicBezTo>
                  <a:cubicBezTo>
                    <a:pt x="3322" y="12900"/>
                    <a:pt x="3572" y="12900"/>
                    <a:pt x="3430" y="12853"/>
                  </a:cubicBezTo>
                  <a:cubicBezTo>
                    <a:pt x="3667" y="12853"/>
                    <a:pt x="3845" y="12983"/>
                    <a:pt x="4070" y="12995"/>
                  </a:cubicBezTo>
                  <a:lnTo>
                    <a:pt x="4070" y="12995"/>
                  </a:lnTo>
                  <a:cubicBezTo>
                    <a:pt x="4059" y="12994"/>
                    <a:pt x="4047" y="12984"/>
                    <a:pt x="4025" y="12984"/>
                  </a:cubicBezTo>
                  <a:cubicBezTo>
                    <a:pt x="4078" y="12984"/>
                    <a:pt x="4147" y="12981"/>
                    <a:pt x="4208" y="12981"/>
                  </a:cubicBezTo>
                  <a:cubicBezTo>
                    <a:pt x="4269" y="12981"/>
                    <a:pt x="4323" y="12984"/>
                    <a:pt x="4346" y="12995"/>
                  </a:cubicBezTo>
                  <a:cubicBezTo>
                    <a:pt x="4339" y="12988"/>
                    <a:pt x="4332" y="12985"/>
                    <a:pt x="4327" y="12984"/>
                  </a:cubicBezTo>
                  <a:lnTo>
                    <a:pt x="4327" y="12984"/>
                  </a:lnTo>
                  <a:cubicBezTo>
                    <a:pt x="4342" y="12986"/>
                    <a:pt x="4360" y="12987"/>
                    <a:pt x="4380" y="12987"/>
                  </a:cubicBezTo>
                  <a:cubicBezTo>
                    <a:pt x="4556" y="12987"/>
                    <a:pt x="4903" y="12912"/>
                    <a:pt x="4977" y="12912"/>
                  </a:cubicBezTo>
                  <a:cubicBezTo>
                    <a:pt x="4930" y="12924"/>
                    <a:pt x="4894" y="12948"/>
                    <a:pt x="4846" y="12960"/>
                  </a:cubicBezTo>
                  <a:cubicBezTo>
                    <a:pt x="4894" y="12960"/>
                    <a:pt x="4954" y="12948"/>
                    <a:pt x="5001" y="12948"/>
                  </a:cubicBezTo>
                  <a:cubicBezTo>
                    <a:pt x="4989" y="12960"/>
                    <a:pt x="4977" y="12972"/>
                    <a:pt x="4977" y="12984"/>
                  </a:cubicBezTo>
                  <a:cubicBezTo>
                    <a:pt x="5098" y="12962"/>
                    <a:pt x="5194" y="12956"/>
                    <a:pt x="5285" y="12956"/>
                  </a:cubicBezTo>
                  <a:cubicBezTo>
                    <a:pt x="5399" y="12956"/>
                    <a:pt x="5503" y="12966"/>
                    <a:pt x="5631" y="12966"/>
                  </a:cubicBezTo>
                  <a:cubicBezTo>
                    <a:pt x="5682" y="12966"/>
                    <a:pt x="5738" y="12964"/>
                    <a:pt x="5799" y="12960"/>
                  </a:cubicBezTo>
                  <a:cubicBezTo>
                    <a:pt x="5600" y="12960"/>
                    <a:pt x="5931" y="12928"/>
                    <a:pt x="6068" y="12928"/>
                  </a:cubicBezTo>
                  <a:cubicBezTo>
                    <a:pt x="6117" y="12928"/>
                    <a:pt x="6141" y="12932"/>
                    <a:pt x="6107" y="12943"/>
                  </a:cubicBezTo>
                  <a:lnTo>
                    <a:pt x="6107" y="12943"/>
                  </a:lnTo>
                  <a:cubicBezTo>
                    <a:pt x="6402" y="12879"/>
                    <a:pt x="6684" y="12895"/>
                    <a:pt x="7037" y="12829"/>
                  </a:cubicBezTo>
                  <a:lnTo>
                    <a:pt x="7037" y="12829"/>
                  </a:lnTo>
                  <a:cubicBezTo>
                    <a:pt x="7013" y="12841"/>
                    <a:pt x="6990" y="12853"/>
                    <a:pt x="6966" y="12864"/>
                  </a:cubicBezTo>
                  <a:cubicBezTo>
                    <a:pt x="7085" y="12853"/>
                    <a:pt x="7216" y="12781"/>
                    <a:pt x="7359" y="12757"/>
                  </a:cubicBezTo>
                  <a:lnTo>
                    <a:pt x="7359" y="12757"/>
                  </a:lnTo>
                  <a:cubicBezTo>
                    <a:pt x="7216" y="12829"/>
                    <a:pt x="7311" y="13638"/>
                    <a:pt x="7275" y="13746"/>
                  </a:cubicBezTo>
                  <a:cubicBezTo>
                    <a:pt x="7279" y="13750"/>
                    <a:pt x="7283" y="13751"/>
                    <a:pt x="7285" y="13751"/>
                  </a:cubicBezTo>
                  <a:cubicBezTo>
                    <a:pt x="7305" y="13751"/>
                    <a:pt x="7294" y="13659"/>
                    <a:pt x="7316" y="13659"/>
                  </a:cubicBezTo>
                  <a:cubicBezTo>
                    <a:pt x="7318" y="13659"/>
                    <a:pt x="7320" y="13660"/>
                    <a:pt x="7323" y="13662"/>
                  </a:cubicBezTo>
                  <a:cubicBezTo>
                    <a:pt x="7335" y="13686"/>
                    <a:pt x="7263" y="14055"/>
                    <a:pt x="7263" y="14055"/>
                  </a:cubicBezTo>
                  <a:cubicBezTo>
                    <a:pt x="7310" y="14055"/>
                    <a:pt x="7277" y="14171"/>
                    <a:pt x="7254" y="14171"/>
                  </a:cubicBezTo>
                  <a:cubicBezTo>
                    <a:pt x="7248" y="14171"/>
                    <a:pt x="7242" y="14162"/>
                    <a:pt x="7240" y="14138"/>
                  </a:cubicBezTo>
                  <a:cubicBezTo>
                    <a:pt x="7228" y="14210"/>
                    <a:pt x="7228" y="14269"/>
                    <a:pt x="7240" y="14329"/>
                  </a:cubicBezTo>
                  <a:cubicBezTo>
                    <a:pt x="7240" y="14305"/>
                    <a:pt x="7251" y="14281"/>
                    <a:pt x="7251" y="14269"/>
                  </a:cubicBezTo>
                  <a:cubicBezTo>
                    <a:pt x="7287" y="14579"/>
                    <a:pt x="7287" y="14865"/>
                    <a:pt x="7299" y="15127"/>
                  </a:cubicBezTo>
                  <a:cubicBezTo>
                    <a:pt x="7335" y="15198"/>
                    <a:pt x="7359" y="15472"/>
                    <a:pt x="7359" y="15591"/>
                  </a:cubicBezTo>
                  <a:cubicBezTo>
                    <a:pt x="7353" y="15577"/>
                    <a:pt x="7348" y="15572"/>
                    <a:pt x="7343" y="15572"/>
                  </a:cubicBezTo>
                  <a:cubicBezTo>
                    <a:pt x="7333" y="15572"/>
                    <a:pt x="7324" y="15593"/>
                    <a:pt x="7312" y="15593"/>
                  </a:cubicBezTo>
                  <a:cubicBezTo>
                    <a:pt x="7305" y="15593"/>
                    <a:pt x="7297" y="15587"/>
                    <a:pt x="7287" y="15567"/>
                  </a:cubicBezTo>
                  <a:lnTo>
                    <a:pt x="7287" y="15567"/>
                  </a:lnTo>
                  <a:cubicBezTo>
                    <a:pt x="7263" y="15639"/>
                    <a:pt x="7335" y="15829"/>
                    <a:pt x="7251" y="15865"/>
                  </a:cubicBezTo>
                  <a:cubicBezTo>
                    <a:pt x="7261" y="15876"/>
                    <a:pt x="7270" y="15881"/>
                    <a:pt x="7278" y="15881"/>
                  </a:cubicBezTo>
                  <a:cubicBezTo>
                    <a:pt x="7311" y="15881"/>
                    <a:pt x="7332" y="15801"/>
                    <a:pt x="7323" y="15781"/>
                  </a:cubicBezTo>
                  <a:lnTo>
                    <a:pt x="7323" y="15781"/>
                  </a:lnTo>
                  <a:cubicBezTo>
                    <a:pt x="7371" y="15805"/>
                    <a:pt x="7382" y="15841"/>
                    <a:pt x="7359" y="15889"/>
                  </a:cubicBezTo>
                  <a:cubicBezTo>
                    <a:pt x="7359" y="15889"/>
                    <a:pt x="7246" y="16073"/>
                    <a:pt x="7226" y="16073"/>
                  </a:cubicBezTo>
                  <a:cubicBezTo>
                    <a:pt x="7221" y="16073"/>
                    <a:pt x="7221" y="16065"/>
                    <a:pt x="7228" y="16043"/>
                  </a:cubicBezTo>
                  <a:lnTo>
                    <a:pt x="7228" y="16043"/>
                  </a:lnTo>
                  <a:cubicBezTo>
                    <a:pt x="7204" y="16079"/>
                    <a:pt x="7144" y="16222"/>
                    <a:pt x="7192" y="16258"/>
                  </a:cubicBezTo>
                  <a:cubicBezTo>
                    <a:pt x="7204" y="16222"/>
                    <a:pt x="7216" y="16198"/>
                    <a:pt x="7228" y="16162"/>
                  </a:cubicBezTo>
                  <a:lnTo>
                    <a:pt x="7228" y="16162"/>
                  </a:lnTo>
                  <a:cubicBezTo>
                    <a:pt x="7240" y="16246"/>
                    <a:pt x="7216" y="16317"/>
                    <a:pt x="7156" y="16377"/>
                  </a:cubicBezTo>
                  <a:cubicBezTo>
                    <a:pt x="7144" y="16353"/>
                    <a:pt x="7144" y="16341"/>
                    <a:pt x="7144" y="16329"/>
                  </a:cubicBezTo>
                  <a:cubicBezTo>
                    <a:pt x="7132" y="16341"/>
                    <a:pt x="7121" y="16365"/>
                    <a:pt x="7097" y="16377"/>
                  </a:cubicBezTo>
                  <a:cubicBezTo>
                    <a:pt x="7121" y="16305"/>
                    <a:pt x="7132" y="16246"/>
                    <a:pt x="7156" y="16186"/>
                  </a:cubicBezTo>
                  <a:lnTo>
                    <a:pt x="7156" y="16186"/>
                  </a:lnTo>
                  <a:cubicBezTo>
                    <a:pt x="7085" y="16210"/>
                    <a:pt x="7025" y="16401"/>
                    <a:pt x="6966" y="16436"/>
                  </a:cubicBezTo>
                  <a:cubicBezTo>
                    <a:pt x="6966" y="16424"/>
                    <a:pt x="6966" y="16401"/>
                    <a:pt x="6966" y="16377"/>
                  </a:cubicBezTo>
                  <a:cubicBezTo>
                    <a:pt x="6942" y="16412"/>
                    <a:pt x="6918" y="16424"/>
                    <a:pt x="6894" y="16436"/>
                  </a:cubicBezTo>
                  <a:cubicBezTo>
                    <a:pt x="6894" y="16448"/>
                    <a:pt x="6882" y="16484"/>
                    <a:pt x="6930" y="16484"/>
                  </a:cubicBezTo>
                  <a:cubicBezTo>
                    <a:pt x="6898" y="16516"/>
                    <a:pt x="6872" y="16525"/>
                    <a:pt x="6847" y="16525"/>
                  </a:cubicBezTo>
                  <a:cubicBezTo>
                    <a:pt x="6811" y="16525"/>
                    <a:pt x="6779" y="16507"/>
                    <a:pt x="6738" y="16507"/>
                  </a:cubicBezTo>
                  <a:cubicBezTo>
                    <a:pt x="6732" y="16507"/>
                    <a:pt x="6726" y="16507"/>
                    <a:pt x="6720" y="16508"/>
                  </a:cubicBezTo>
                  <a:lnTo>
                    <a:pt x="6720" y="16508"/>
                  </a:lnTo>
                  <a:cubicBezTo>
                    <a:pt x="6717" y="16507"/>
                    <a:pt x="6715" y="16507"/>
                    <a:pt x="6712" y="16507"/>
                  </a:cubicBezTo>
                  <a:cubicBezTo>
                    <a:pt x="6704" y="16507"/>
                    <a:pt x="6694" y="16511"/>
                    <a:pt x="6680" y="16520"/>
                  </a:cubicBezTo>
                  <a:cubicBezTo>
                    <a:pt x="6694" y="16513"/>
                    <a:pt x="6707" y="16510"/>
                    <a:pt x="6720" y="16508"/>
                  </a:cubicBezTo>
                  <a:lnTo>
                    <a:pt x="6720" y="16508"/>
                  </a:lnTo>
                  <a:cubicBezTo>
                    <a:pt x="6728" y="16511"/>
                    <a:pt x="6734" y="16520"/>
                    <a:pt x="6740" y="16532"/>
                  </a:cubicBezTo>
                  <a:cubicBezTo>
                    <a:pt x="6720" y="16527"/>
                    <a:pt x="6700" y="16524"/>
                    <a:pt x="6680" y="16524"/>
                  </a:cubicBezTo>
                  <a:cubicBezTo>
                    <a:pt x="6652" y="16524"/>
                    <a:pt x="6625" y="16530"/>
                    <a:pt x="6597" y="16543"/>
                  </a:cubicBezTo>
                  <a:cubicBezTo>
                    <a:pt x="6618" y="16587"/>
                    <a:pt x="6472" y="16640"/>
                    <a:pt x="6373" y="16640"/>
                  </a:cubicBezTo>
                  <a:cubicBezTo>
                    <a:pt x="6364" y="16640"/>
                    <a:pt x="6355" y="16640"/>
                    <a:pt x="6347" y="16639"/>
                  </a:cubicBezTo>
                  <a:cubicBezTo>
                    <a:pt x="6359" y="16615"/>
                    <a:pt x="6382" y="16603"/>
                    <a:pt x="6406" y="16591"/>
                  </a:cubicBezTo>
                  <a:cubicBezTo>
                    <a:pt x="6393" y="16587"/>
                    <a:pt x="6382" y="16585"/>
                    <a:pt x="6374" y="16585"/>
                  </a:cubicBezTo>
                  <a:cubicBezTo>
                    <a:pt x="6357" y="16585"/>
                    <a:pt x="6350" y="16592"/>
                    <a:pt x="6347" y="16592"/>
                  </a:cubicBezTo>
                  <a:cubicBezTo>
                    <a:pt x="6345" y="16592"/>
                    <a:pt x="6347" y="16585"/>
                    <a:pt x="6347" y="16555"/>
                  </a:cubicBezTo>
                  <a:lnTo>
                    <a:pt x="6347" y="16555"/>
                  </a:lnTo>
                  <a:cubicBezTo>
                    <a:pt x="6245" y="16598"/>
                    <a:pt x="6179" y="16604"/>
                    <a:pt x="6111" y="16604"/>
                  </a:cubicBezTo>
                  <a:cubicBezTo>
                    <a:pt x="6083" y="16604"/>
                    <a:pt x="6056" y="16603"/>
                    <a:pt x="6025" y="16603"/>
                  </a:cubicBezTo>
                  <a:cubicBezTo>
                    <a:pt x="6042" y="16586"/>
                    <a:pt x="6058" y="16583"/>
                    <a:pt x="6071" y="16583"/>
                  </a:cubicBezTo>
                  <a:cubicBezTo>
                    <a:pt x="6081" y="16583"/>
                    <a:pt x="6089" y="16584"/>
                    <a:pt x="6097" y="16584"/>
                  </a:cubicBezTo>
                  <a:cubicBezTo>
                    <a:pt x="6111" y="16584"/>
                    <a:pt x="6123" y="16580"/>
                    <a:pt x="6132" y="16555"/>
                  </a:cubicBezTo>
                  <a:cubicBezTo>
                    <a:pt x="6108" y="16543"/>
                    <a:pt x="5978" y="16555"/>
                    <a:pt x="5978" y="16532"/>
                  </a:cubicBezTo>
                  <a:cubicBezTo>
                    <a:pt x="5978" y="16543"/>
                    <a:pt x="5978" y="16555"/>
                    <a:pt x="5978" y="16555"/>
                  </a:cubicBezTo>
                  <a:cubicBezTo>
                    <a:pt x="5978" y="16555"/>
                    <a:pt x="5978" y="16555"/>
                    <a:pt x="5978" y="16567"/>
                  </a:cubicBezTo>
                  <a:cubicBezTo>
                    <a:pt x="5978" y="16553"/>
                    <a:pt x="5982" y="16548"/>
                    <a:pt x="5990" y="16548"/>
                  </a:cubicBezTo>
                  <a:cubicBezTo>
                    <a:pt x="5996" y="16548"/>
                    <a:pt x="6003" y="16550"/>
                    <a:pt x="6013" y="16555"/>
                  </a:cubicBezTo>
                  <a:cubicBezTo>
                    <a:pt x="5947" y="16588"/>
                    <a:pt x="5921" y="16596"/>
                    <a:pt x="5893" y="16596"/>
                  </a:cubicBezTo>
                  <a:cubicBezTo>
                    <a:pt x="5871" y="16596"/>
                    <a:pt x="5847" y="16591"/>
                    <a:pt x="5799" y="16591"/>
                  </a:cubicBezTo>
                  <a:cubicBezTo>
                    <a:pt x="5799" y="16555"/>
                    <a:pt x="5823" y="16532"/>
                    <a:pt x="5858" y="16520"/>
                  </a:cubicBezTo>
                  <a:cubicBezTo>
                    <a:pt x="5747" y="16520"/>
                    <a:pt x="5567" y="16551"/>
                    <a:pt x="5442" y="16551"/>
                  </a:cubicBezTo>
                  <a:cubicBezTo>
                    <a:pt x="5380" y="16551"/>
                    <a:pt x="5331" y="16543"/>
                    <a:pt x="5311" y="16520"/>
                  </a:cubicBezTo>
                  <a:cubicBezTo>
                    <a:pt x="5272" y="16529"/>
                    <a:pt x="5156" y="16547"/>
                    <a:pt x="5113" y="16547"/>
                  </a:cubicBezTo>
                  <a:cubicBezTo>
                    <a:pt x="5103" y="16547"/>
                    <a:pt x="5096" y="16546"/>
                    <a:pt x="5096" y="16543"/>
                  </a:cubicBezTo>
                  <a:cubicBezTo>
                    <a:pt x="5096" y="16543"/>
                    <a:pt x="4954" y="16555"/>
                    <a:pt x="4846" y="16555"/>
                  </a:cubicBezTo>
                  <a:cubicBezTo>
                    <a:pt x="4846" y="16547"/>
                    <a:pt x="4846" y="16539"/>
                    <a:pt x="4842" y="16539"/>
                  </a:cubicBezTo>
                  <a:cubicBezTo>
                    <a:pt x="4840" y="16539"/>
                    <a:pt x="4838" y="16540"/>
                    <a:pt x="4835" y="16543"/>
                  </a:cubicBezTo>
                  <a:cubicBezTo>
                    <a:pt x="4835" y="16543"/>
                    <a:pt x="4835" y="16543"/>
                    <a:pt x="4823" y="16555"/>
                  </a:cubicBezTo>
                  <a:lnTo>
                    <a:pt x="4823" y="16555"/>
                  </a:lnTo>
                  <a:cubicBezTo>
                    <a:pt x="4758" y="16553"/>
                    <a:pt x="4719" y="16530"/>
                    <a:pt x="4787" y="16496"/>
                  </a:cubicBezTo>
                  <a:lnTo>
                    <a:pt x="4787" y="16496"/>
                  </a:lnTo>
                  <a:cubicBezTo>
                    <a:pt x="4765" y="16506"/>
                    <a:pt x="4487" y="16536"/>
                    <a:pt x="4463" y="16542"/>
                  </a:cubicBezTo>
                  <a:lnTo>
                    <a:pt x="4463" y="16542"/>
                  </a:lnTo>
                  <a:cubicBezTo>
                    <a:pt x="4451" y="16538"/>
                    <a:pt x="4439" y="16536"/>
                    <a:pt x="4426" y="16536"/>
                  </a:cubicBezTo>
                  <a:cubicBezTo>
                    <a:pt x="4365" y="16536"/>
                    <a:pt x="4293" y="16580"/>
                    <a:pt x="4230" y="16580"/>
                  </a:cubicBezTo>
                  <a:cubicBezTo>
                    <a:pt x="4212" y="16580"/>
                    <a:pt x="4195" y="16576"/>
                    <a:pt x="4180" y="16567"/>
                  </a:cubicBezTo>
                  <a:lnTo>
                    <a:pt x="4180" y="16567"/>
                  </a:lnTo>
                  <a:cubicBezTo>
                    <a:pt x="4192" y="16579"/>
                    <a:pt x="4180" y="16579"/>
                    <a:pt x="4144" y="16591"/>
                  </a:cubicBezTo>
                  <a:cubicBezTo>
                    <a:pt x="4073" y="16591"/>
                    <a:pt x="3942" y="16591"/>
                    <a:pt x="3953" y="16615"/>
                  </a:cubicBezTo>
                  <a:cubicBezTo>
                    <a:pt x="3930" y="16615"/>
                    <a:pt x="3906" y="16627"/>
                    <a:pt x="3882" y="16639"/>
                  </a:cubicBezTo>
                  <a:cubicBezTo>
                    <a:pt x="3882" y="16602"/>
                    <a:pt x="3896" y="16587"/>
                    <a:pt x="3929" y="16587"/>
                  </a:cubicBezTo>
                  <a:cubicBezTo>
                    <a:pt x="3939" y="16587"/>
                    <a:pt x="3951" y="16588"/>
                    <a:pt x="3965" y="16591"/>
                  </a:cubicBezTo>
                  <a:cubicBezTo>
                    <a:pt x="3943" y="16565"/>
                    <a:pt x="3918" y="16558"/>
                    <a:pt x="3891" y="16558"/>
                  </a:cubicBezTo>
                  <a:cubicBezTo>
                    <a:pt x="3862" y="16558"/>
                    <a:pt x="3831" y="16566"/>
                    <a:pt x="3801" y="16566"/>
                  </a:cubicBezTo>
                  <a:cubicBezTo>
                    <a:pt x="3784" y="16566"/>
                    <a:pt x="3767" y="16563"/>
                    <a:pt x="3751" y="16555"/>
                  </a:cubicBezTo>
                  <a:cubicBezTo>
                    <a:pt x="3775" y="16555"/>
                    <a:pt x="3799" y="16543"/>
                    <a:pt x="3822" y="16543"/>
                  </a:cubicBezTo>
                  <a:cubicBezTo>
                    <a:pt x="3775" y="16520"/>
                    <a:pt x="3727" y="16484"/>
                    <a:pt x="3668" y="16460"/>
                  </a:cubicBezTo>
                  <a:lnTo>
                    <a:pt x="3668" y="16460"/>
                  </a:lnTo>
                  <a:cubicBezTo>
                    <a:pt x="3703" y="16547"/>
                    <a:pt x="3698" y="16581"/>
                    <a:pt x="3677" y="16581"/>
                  </a:cubicBezTo>
                  <a:cubicBezTo>
                    <a:pt x="3654" y="16581"/>
                    <a:pt x="3615" y="16544"/>
                    <a:pt x="3584" y="16496"/>
                  </a:cubicBezTo>
                  <a:cubicBezTo>
                    <a:pt x="3553" y="16496"/>
                    <a:pt x="3519" y="16515"/>
                    <a:pt x="3495" y="16515"/>
                  </a:cubicBezTo>
                  <a:cubicBezTo>
                    <a:pt x="3473" y="16515"/>
                    <a:pt x="3460" y="16499"/>
                    <a:pt x="3465" y="16436"/>
                  </a:cubicBezTo>
                  <a:lnTo>
                    <a:pt x="3465" y="16436"/>
                  </a:lnTo>
                  <a:cubicBezTo>
                    <a:pt x="3461" y="16436"/>
                    <a:pt x="3433" y="16441"/>
                    <a:pt x="3398" y="16441"/>
                  </a:cubicBezTo>
                  <a:cubicBezTo>
                    <a:pt x="3334" y="16441"/>
                    <a:pt x="3247" y="16426"/>
                    <a:pt x="3239" y="16341"/>
                  </a:cubicBezTo>
                  <a:cubicBezTo>
                    <a:pt x="3156" y="16329"/>
                    <a:pt x="2965" y="16174"/>
                    <a:pt x="3072" y="16091"/>
                  </a:cubicBezTo>
                  <a:cubicBezTo>
                    <a:pt x="3001" y="15996"/>
                    <a:pt x="3001" y="15960"/>
                    <a:pt x="2977" y="15877"/>
                  </a:cubicBezTo>
                  <a:lnTo>
                    <a:pt x="2977" y="15877"/>
                  </a:lnTo>
                  <a:cubicBezTo>
                    <a:pt x="2989" y="15889"/>
                    <a:pt x="3096" y="15889"/>
                    <a:pt x="3203" y="15912"/>
                  </a:cubicBezTo>
                  <a:cubicBezTo>
                    <a:pt x="3191" y="15895"/>
                    <a:pt x="3188" y="15886"/>
                    <a:pt x="3191" y="15886"/>
                  </a:cubicBezTo>
                  <a:lnTo>
                    <a:pt x="3191" y="15886"/>
                  </a:lnTo>
                  <a:cubicBezTo>
                    <a:pt x="3194" y="15886"/>
                    <a:pt x="3203" y="15895"/>
                    <a:pt x="3215" y="15912"/>
                  </a:cubicBezTo>
                  <a:cubicBezTo>
                    <a:pt x="3203" y="15889"/>
                    <a:pt x="3203" y="15865"/>
                    <a:pt x="3191" y="15853"/>
                  </a:cubicBezTo>
                  <a:lnTo>
                    <a:pt x="3191" y="15853"/>
                  </a:lnTo>
                  <a:cubicBezTo>
                    <a:pt x="3227" y="15865"/>
                    <a:pt x="3263" y="15889"/>
                    <a:pt x="3299" y="15924"/>
                  </a:cubicBezTo>
                  <a:cubicBezTo>
                    <a:pt x="3311" y="15924"/>
                    <a:pt x="3322" y="15877"/>
                    <a:pt x="3322" y="15877"/>
                  </a:cubicBezTo>
                  <a:cubicBezTo>
                    <a:pt x="3358" y="15901"/>
                    <a:pt x="3358" y="15924"/>
                    <a:pt x="3334" y="15936"/>
                  </a:cubicBezTo>
                  <a:cubicBezTo>
                    <a:pt x="3338" y="15940"/>
                    <a:pt x="3344" y="15942"/>
                    <a:pt x="3351" y="15942"/>
                  </a:cubicBezTo>
                  <a:cubicBezTo>
                    <a:pt x="3408" y="15942"/>
                    <a:pt x="3566" y="15828"/>
                    <a:pt x="3635" y="15828"/>
                  </a:cubicBezTo>
                  <a:cubicBezTo>
                    <a:pt x="3638" y="15828"/>
                    <a:pt x="3641" y="15829"/>
                    <a:pt x="3644" y="15829"/>
                  </a:cubicBezTo>
                  <a:cubicBezTo>
                    <a:pt x="3644" y="15841"/>
                    <a:pt x="3656" y="15865"/>
                    <a:pt x="3656" y="15877"/>
                  </a:cubicBezTo>
                  <a:cubicBezTo>
                    <a:pt x="3680" y="15853"/>
                    <a:pt x="3692" y="15829"/>
                    <a:pt x="3692" y="15793"/>
                  </a:cubicBezTo>
                  <a:cubicBezTo>
                    <a:pt x="3699" y="15808"/>
                    <a:pt x="3706" y="15818"/>
                    <a:pt x="3714" y="15818"/>
                  </a:cubicBezTo>
                  <a:cubicBezTo>
                    <a:pt x="3718" y="15818"/>
                    <a:pt x="3723" y="15814"/>
                    <a:pt x="3727" y="15805"/>
                  </a:cubicBezTo>
                  <a:lnTo>
                    <a:pt x="3727" y="15805"/>
                  </a:lnTo>
                  <a:cubicBezTo>
                    <a:pt x="3717" y="15846"/>
                    <a:pt x="3793" y="15835"/>
                    <a:pt x="3823" y="15852"/>
                  </a:cubicBezTo>
                  <a:lnTo>
                    <a:pt x="3823" y="15852"/>
                  </a:lnTo>
                  <a:cubicBezTo>
                    <a:pt x="3806" y="15824"/>
                    <a:pt x="3780" y="15755"/>
                    <a:pt x="3810" y="15755"/>
                  </a:cubicBezTo>
                  <a:cubicBezTo>
                    <a:pt x="3813" y="15755"/>
                    <a:pt x="3818" y="15756"/>
                    <a:pt x="3822" y="15758"/>
                  </a:cubicBezTo>
                  <a:cubicBezTo>
                    <a:pt x="3799" y="15758"/>
                    <a:pt x="3930" y="15841"/>
                    <a:pt x="3882" y="15841"/>
                  </a:cubicBezTo>
                  <a:lnTo>
                    <a:pt x="3930" y="15841"/>
                  </a:lnTo>
                  <a:cubicBezTo>
                    <a:pt x="3939" y="15814"/>
                    <a:pt x="3934" y="15801"/>
                    <a:pt x="3926" y="15801"/>
                  </a:cubicBezTo>
                  <a:cubicBezTo>
                    <a:pt x="3924" y="15801"/>
                    <a:pt x="3921" y="15802"/>
                    <a:pt x="3918" y="15805"/>
                  </a:cubicBezTo>
                  <a:cubicBezTo>
                    <a:pt x="3930" y="15770"/>
                    <a:pt x="3953" y="15746"/>
                    <a:pt x="3977" y="15746"/>
                  </a:cubicBezTo>
                  <a:cubicBezTo>
                    <a:pt x="3977" y="15758"/>
                    <a:pt x="3977" y="15770"/>
                    <a:pt x="3977" y="15781"/>
                  </a:cubicBezTo>
                  <a:cubicBezTo>
                    <a:pt x="3977" y="15776"/>
                    <a:pt x="3980" y="15773"/>
                    <a:pt x="3985" y="15773"/>
                  </a:cubicBezTo>
                  <a:cubicBezTo>
                    <a:pt x="3989" y="15773"/>
                    <a:pt x="3995" y="15776"/>
                    <a:pt x="4001" y="15781"/>
                  </a:cubicBezTo>
                  <a:cubicBezTo>
                    <a:pt x="3989" y="15817"/>
                    <a:pt x="3965" y="15841"/>
                    <a:pt x="3942" y="15853"/>
                  </a:cubicBezTo>
                  <a:cubicBezTo>
                    <a:pt x="3951" y="15848"/>
                    <a:pt x="3957" y="15845"/>
                    <a:pt x="3961" y="15845"/>
                  </a:cubicBezTo>
                  <a:cubicBezTo>
                    <a:pt x="3967" y="15845"/>
                    <a:pt x="3970" y="15851"/>
                    <a:pt x="3977" y="15865"/>
                  </a:cubicBezTo>
                  <a:cubicBezTo>
                    <a:pt x="3977" y="15835"/>
                    <a:pt x="3982" y="15828"/>
                    <a:pt x="3988" y="15828"/>
                  </a:cubicBezTo>
                  <a:cubicBezTo>
                    <a:pt x="3994" y="15828"/>
                    <a:pt x="4001" y="15834"/>
                    <a:pt x="4008" y="15834"/>
                  </a:cubicBezTo>
                  <a:cubicBezTo>
                    <a:pt x="4015" y="15834"/>
                    <a:pt x="4021" y="15828"/>
                    <a:pt x="4025" y="15805"/>
                  </a:cubicBezTo>
                  <a:cubicBezTo>
                    <a:pt x="4025" y="15831"/>
                    <a:pt x="4025" y="15843"/>
                    <a:pt x="4029" y="15843"/>
                  </a:cubicBezTo>
                  <a:cubicBezTo>
                    <a:pt x="4032" y="15843"/>
                    <a:pt x="4038" y="15834"/>
                    <a:pt x="4049" y="15817"/>
                  </a:cubicBezTo>
                  <a:lnTo>
                    <a:pt x="4049" y="15817"/>
                  </a:lnTo>
                  <a:cubicBezTo>
                    <a:pt x="4049" y="15841"/>
                    <a:pt x="4049" y="15853"/>
                    <a:pt x="4037" y="15865"/>
                  </a:cubicBezTo>
                  <a:cubicBezTo>
                    <a:pt x="4061" y="15865"/>
                    <a:pt x="4084" y="15865"/>
                    <a:pt x="4096" y="15877"/>
                  </a:cubicBezTo>
                  <a:cubicBezTo>
                    <a:pt x="4073" y="15853"/>
                    <a:pt x="4061" y="15841"/>
                    <a:pt x="4061" y="15805"/>
                  </a:cubicBezTo>
                  <a:cubicBezTo>
                    <a:pt x="4068" y="15798"/>
                    <a:pt x="4074" y="15795"/>
                    <a:pt x="4080" y="15795"/>
                  </a:cubicBezTo>
                  <a:cubicBezTo>
                    <a:pt x="4107" y="15795"/>
                    <a:pt x="4116" y="15868"/>
                    <a:pt x="4154" y="15868"/>
                  </a:cubicBezTo>
                  <a:cubicBezTo>
                    <a:pt x="4158" y="15868"/>
                    <a:pt x="4163" y="15867"/>
                    <a:pt x="4168" y="15865"/>
                  </a:cubicBezTo>
                  <a:cubicBezTo>
                    <a:pt x="4144" y="15865"/>
                    <a:pt x="4132" y="15853"/>
                    <a:pt x="4144" y="15841"/>
                  </a:cubicBezTo>
                  <a:lnTo>
                    <a:pt x="4144" y="15841"/>
                  </a:lnTo>
                  <a:cubicBezTo>
                    <a:pt x="4150" y="15843"/>
                    <a:pt x="4155" y="15844"/>
                    <a:pt x="4160" y="15844"/>
                  </a:cubicBezTo>
                  <a:cubicBezTo>
                    <a:pt x="4209" y="15844"/>
                    <a:pt x="4209" y="15755"/>
                    <a:pt x="4249" y="15755"/>
                  </a:cubicBezTo>
                  <a:cubicBezTo>
                    <a:pt x="4254" y="15755"/>
                    <a:pt x="4258" y="15756"/>
                    <a:pt x="4263" y="15758"/>
                  </a:cubicBezTo>
                  <a:cubicBezTo>
                    <a:pt x="4275" y="15816"/>
                    <a:pt x="4252" y="15782"/>
                    <a:pt x="4274" y="15839"/>
                  </a:cubicBezTo>
                  <a:lnTo>
                    <a:pt x="4274" y="15839"/>
                  </a:lnTo>
                  <a:cubicBezTo>
                    <a:pt x="4280" y="15830"/>
                    <a:pt x="4326" y="15800"/>
                    <a:pt x="4346" y="15770"/>
                  </a:cubicBezTo>
                  <a:cubicBezTo>
                    <a:pt x="4346" y="15781"/>
                    <a:pt x="4346" y="15781"/>
                    <a:pt x="4358" y="15781"/>
                  </a:cubicBezTo>
                  <a:cubicBezTo>
                    <a:pt x="4352" y="15805"/>
                    <a:pt x="4349" y="15805"/>
                    <a:pt x="4346" y="15805"/>
                  </a:cubicBezTo>
                  <a:cubicBezTo>
                    <a:pt x="4343" y="15805"/>
                    <a:pt x="4340" y="15805"/>
                    <a:pt x="4334" y="15829"/>
                  </a:cubicBezTo>
                  <a:cubicBezTo>
                    <a:pt x="4342" y="15839"/>
                    <a:pt x="4348" y="15842"/>
                    <a:pt x="4353" y="15842"/>
                  </a:cubicBezTo>
                  <a:cubicBezTo>
                    <a:pt x="4375" y="15842"/>
                    <a:pt x="4384" y="15779"/>
                    <a:pt x="4394" y="15770"/>
                  </a:cubicBezTo>
                  <a:cubicBezTo>
                    <a:pt x="4406" y="15781"/>
                    <a:pt x="4454" y="15805"/>
                    <a:pt x="4406" y="15853"/>
                  </a:cubicBezTo>
                  <a:cubicBezTo>
                    <a:pt x="4454" y="15829"/>
                    <a:pt x="4489" y="15817"/>
                    <a:pt x="4537" y="15817"/>
                  </a:cubicBezTo>
                  <a:cubicBezTo>
                    <a:pt x="4547" y="15814"/>
                    <a:pt x="4558" y="15812"/>
                    <a:pt x="4569" y="15812"/>
                  </a:cubicBezTo>
                  <a:cubicBezTo>
                    <a:pt x="4595" y="15812"/>
                    <a:pt x="4622" y="15821"/>
                    <a:pt x="4656" y="15829"/>
                  </a:cubicBezTo>
                  <a:cubicBezTo>
                    <a:pt x="4644" y="15793"/>
                    <a:pt x="4644" y="15770"/>
                    <a:pt x="4656" y="15746"/>
                  </a:cubicBezTo>
                  <a:cubicBezTo>
                    <a:pt x="4680" y="15746"/>
                    <a:pt x="4680" y="15770"/>
                    <a:pt x="4680" y="15793"/>
                  </a:cubicBezTo>
                  <a:cubicBezTo>
                    <a:pt x="4680" y="15757"/>
                    <a:pt x="4694" y="15741"/>
                    <a:pt x="4716" y="15741"/>
                  </a:cubicBezTo>
                  <a:cubicBezTo>
                    <a:pt x="4723" y="15741"/>
                    <a:pt x="4731" y="15743"/>
                    <a:pt x="4739" y="15746"/>
                  </a:cubicBezTo>
                  <a:cubicBezTo>
                    <a:pt x="4739" y="15758"/>
                    <a:pt x="4715" y="15817"/>
                    <a:pt x="4727" y="15853"/>
                  </a:cubicBezTo>
                  <a:cubicBezTo>
                    <a:pt x="4715" y="15770"/>
                    <a:pt x="4811" y="15817"/>
                    <a:pt x="4787" y="15734"/>
                  </a:cubicBezTo>
                  <a:cubicBezTo>
                    <a:pt x="4799" y="15734"/>
                    <a:pt x="4799" y="15734"/>
                    <a:pt x="4811" y="15746"/>
                  </a:cubicBezTo>
                  <a:cubicBezTo>
                    <a:pt x="4835" y="15722"/>
                    <a:pt x="4918" y="15686"/>
                    <a:pt x="4930" y="15639"/>
                  </a:cubicBezTo>
                  <a:cubicBezTo>
                    <a:pt x="4930" y="15656"/>
                    <a:pt x="4933" y="15665"/>
                    <a:pt x="4937" y="15665"/>
                  </a:cubicBezTo>
                  <a:cubicBezTo>
                    <a:pt x="4938" y="15665"/>
                    <a:pt x="4939" y="15665"/>
                    <a:pt x="4940" y="15664"/>
                  </a:cubicBezTo>
                  <a:lnTo>
                    <a:pt x="4940" y="15664"/>
                  </a:lnTo>
                  <a:cubicBezTo>
                    <a:pt x="4932" y="15687"/>
                    <a:pt x="4939" y="15704"/>
                    <a:pt x="4965" y="15722"/>
                  </a:cubicBezTo>
                  <a:cubicBezTo>
                    <a:pt x="4973" y="15717"/>
                    <a:pt x="4979" y="15714"/>
                    <a:pt x="4985" y="15714"/>
                  </a:cubicBezTo>
                  <a:cubicBezTo>
                    <a:pt x="5003" y="15714"/>
                    <a:pt x="5012" y="15744"/>
                    <a:pt x="5049" y="15781"/>
                  </a:cubicBezTo>
                  <a:cubicBezTo>
                    <a:pt x="5025" y="15758"/>
                    <a:pt x="5013" y="15722"/>
                    <a:pt x="5001" y="15674"/>
                  </a:cubicBezTo>
                  <a:lnTo>
                    <a:pt x="5001" y="15674"/>
                  </a:lnTo>
                  <a:cubicBezTo>
                    <a:pt x="5024" y="15691"/>
                    <a:pt x="5042" y="15695"/>
                    <a:pt x="5056" y="15695"/>
                  </a:cubicBezTo>
                  <a:cubicBezTo>
                    <a:pt x="5074" y="15695"/>
                    <a:pt x="5086" y="15689"/>
                    <a:pt x="5096" y="15689"/>
                  </a:cubicBezTo>
                  <a:cubicBezTo>
                    <a:pt x="5108" y="15689"/>
                    <a:pt x="5118" y="15697"/>
                    <a:pt x="5132" y="15734"/>
                  </a:cubicBezTo>
                  <a:cubicBezTo>
                    <a:pt x="5132" y="15734"/>
                    <a:pt x="5125" y="15628"/>
                    <a:pt x="5160" y="15628"/>
                  </a:cubicBezTo>
                  <a:cubicBezTo>
                    <a:pt x="5170" y="15628"/>
                    <a:pt x="5184" y="15638"/>
                    <a:pt x="5204" y="15662"/>
                  </a:cubicBezTo>
                  <a:cubicBezTo>
                    <a:pt x="5204" y="15634"/>
                    <a:pt x="5204" y="15618"/>
                    <a:pt x="5206" y="15618"/>
                  </a:cubicBezTo>
                  <a:cubicBezTo>
                    <a:pt x="5208" y="15618"/>
                    <a:pt x="5211" y="15625"/>
                    <a:pt x="5216" y="15639"/>
                  </a:cubicBezTo>
                  <a:cubicBezTo>
                    <a:pt x="5237" y="15602"/>
                    <a:pt x="5255" y="15570"/>
                    <a:pt x="5271" y="15570"/>
                  </a:cubicBezTo>
                  <a:cubicBezTo>
                    <a:pt x="5280" y="15570"/>
                    <a:pt x="5290" y="15583"/>
                    <a:pt x="5299" y="15615"/>
                  </a:cubicBezTo>
                  <a:cubicBezTo>
                    <a:pt x="5335" y="15561"/>
                    <a:pt x="5323" y="15555"/>
                    <a:pt x="5341" y="15555"/>
                  </a:cubicBezTo>
                  <a:cubicBezTo>
                    <a:pt x="5346" y="15555"/>
                    <a:pt x="5355" y="15555"/>
                    <a:pt x="5370" y="15555"/>
                  </a:cubicBezTo>
                  <a:cubicBezTo>
                    <a:pt x="5335" y="15508"/>
                    <a:pt x="5370" y="15400"/>
                    <a:pt x="5370" y="15377"/>
                  </a:cubicBezTo>
                  <a:cubicBezTo>
                    <a:pt x="5370" y="15377"/>
                    <a:pt x="5394" y="15460"/>
                    <a:pt x="5394" y="15472"/>
                  </a:cubicBezTo>
                  <a:cubicBezTo>
                    <a:pt x="5382" y="15456"/>
                    <a:pt x="5374" y="15448"/>
                    <a:pt x="5369" y="15448"/>
                  </a:cubicBezTo>
                  <a:lnTo>
                    <a:pt x="5369" y="15448"/>
                  </a:lnTo>
                  <a:cubicBezTo>
                    <a:pt x="5361" y="15448"/>
                    <a:pt x="5367" y="15477"/>
                    <a:pt x="5382" y="15531"/>
                  </a:cubicBezTo>
                  <a:cubicBezTo>
                    <a:pt x="5382" y="15525"/>
                    <a:pt x="5383" y="15522"/>
                    <a:pt x="5385" y="15522"/>
                  </a:cubicBezTo>
                  <a:cubicBezTo>
                    <a:pt x="5390" y="15522"/>
                    <a:pt x="5401" y="15541"/>
                    <a:pt x="5418" y="15567"/>
                  </a:cubicBezTo>
                  <a:cubicBezTo>
                    <a:pt x="5423" y="15557"/>
                    <a:pt x="5424" y="15553"/>
                    <a:pt x="5427" y="15553"/>
                  </a:cubicBezTo>
                  <a:cubicBezTo>
                    <a:pt x="5430" y="15553"/>
                    <a:pt x="5438" y="15560"/>
                    <a:pt x="5466" y="15567"/>
                  </a:cubicBezTo>
                  <a:cubicBezTo>
                    <a:pt x="5466" y="15508"/>
                    <a:pt x="5489" y="15448"/>
                    <a:pt x="5525" y="15400"/>
                  </a:cubicBezTo>
                  <a:lnTo>
                    <a:pt x="5525" y="15400"/>
                  </a:lnTo>
                  <a:cubicBezTo>
                    <a:pt x="5513" y="15555"/>
                    <a:pt x="5525" y="15460"/>
                    <a:pt x="5501" y="15555"/>
                  </a:cubicBezTo>
                  <a:cubicBezTo>
                    <a:pt x="5530" y="15534"/>
                    <a:pt x="5528" y="15517"/>
                    <a:pt x="5533" y="15517"/>
                  </a:cubicBezTo>
                  <a:cubicBezTo>
                    <a:pt x="5536" y="15517"/>
                    <a:pt x="5542" y="15524"/>
                    <a:pt x="5561" y="15543"/>
                  </a:cubicBezTo>
                  <a:cubicBezTo>
                    <a:pt x="5549" y="15508"/>
                    <a:pt x="5561" y="15472"/>
                    <a:pt x="5597" y="15460"/>
                  </a:cubicBezTo>
                  <a:cubicBezTo>
                    <a:pt x="5597" y="15460"/>
                    <a:pt x="5623" y="15466"/>
                    <a:pt x="5654" y="15466"/>
                  </a:cubicBezTo>
                  <a:cubicBezTo>
                    <a:pt x="5699" y="15466"/>
                    <a:pt x="5754" y="15453"/>
                    <a:pt x="5739" y="15389"/>
                  </a:cubicBezTo>
                  <a:lnTo>
                    <a:pt x="5739" y="15389"/>
                  </a:lnTo>
                  <a:cubicBezTo>
                    <a:pt x="5751" y="15424"/>
                    <a:pt x="5751" y="15448"/>
                    <a:pt x="5763" y="15472"/>
                  </a:cubicBezTo>
                  <a:cubicBezTo>
                    <a:pt x="5751" y="15400"/>
                    <a:pt x="5763" y="15329"/>
                    <a:pt x="5763" y="15258"/>
                  </a:cubicBezTo>
                  <a:cubicBezTo>
                    <a:pt x="5737" y="15225"/>
                    <a:pt x="5729" y="15196"/>
                    <a:pt x="5723" y="15196"/>
                  </a:cubicBezTo>
                  <a:cubicBezTo>
                    <a:pt x="5718" y="15196"/>
                    <a:pt x="5714" y="15216"/>
                    <a:pt x="5704" y="15269"/>
                  </a:cubicBezTo>
                  <a:cubicBezTo>
                    <a:pt x="5697" y="15263"/>
                    <a:pt x="5615" y="15248"/>
                    <a:pt x="5550" y="15248"/>
                  </a:cubicBezTo>
                  <a:cubicBezTo>
                    <a:pt x="5501" y="15248"/>
                    <a:pt x="5460" y="15256"/>
                    <a:pt x="5466" y="15281"/>
                  </a:cubicBezTo>
                  <a:cubicBezTo>
                    <a:pt x="5458" y="15267"/>
                    <a:pt x="5433" y="15238"/>
                    <a:pt x="5414" y="15238"/>
                  </a:cubicBezTo>
                  <a:cubicBezTo>
                    <a:pt x="5403" y="15238"/>
                    <a:pt x="5394" y="15249"/>
                    <a:pt x="5394" y="15281"/>
                  </a:cubicBezTo>
                  <a:cubicBezTo>
                    <a:pt x="5370" y="15246"/>
                    <a:pt x="5370" y="15234"/>
                    <a:pt x="5370" y="15222"/>
                  </a:cubicBezTo>
                  <a:cubicBezTo>
                    <a:pt x="5358" y="15222"/>
                    <a:pt x="5335" y="15365"/>
                    <a:pt x="5335" y="15365"/>
                  </a:cubicBezTo>
                  <a:cubicBezTo>
                    <a:pt x="5322" y="15341"/>
                    <a:pt x="5309" y="15333"/>
                    <a:pt x="5295" y="15333"/>
                  </a:cubicBezTo>
                  <a:cubicBezTo>
                    <a:pt x="5257" y="15333"/>
                    <a:pt x="5214" y="15404"/>
                    <a:pt x="5155" y="15404"/>
                  </a:cubicBezTo>
                  <a:cubicBezTo>
                    <a:pt x="5141" y="15404"/>
                    <a:pt x="5125" y="15400"/>
                    <a:pt x="5108" y="15389"/>
                  </a:cubicBezTo>
                  <a:lnTo>
                    <a:pt x="5108" y="15389"/>
                  </a:lnTo>
                  <a:cubicBezTo>
                    <a:pt x="5120" y="15412"/>
                    <a:pt x="5120" y="15436"/>
                    <a:pt x="5108" y="15448"/>
                  </a:cubicBezTo>
                  <a:cubicBezTo>
                    <a:pt x="5088" y="15440"/>
                    <a:pt x="5078" y="15436"/>
                    <a:pt x="5072" y="15434"/>
                  </a:cubicBezTo>
                  <a:lnTo>
                    <a:pt x="5072" y="15434"/>
                  </a:lnTo>
                  <a:cubicBezTo>
                    <a:pt x="5067" y="15411"/>
                    <a:pt x="4966" y="15375"/>
                    <a:pt x="5001" y="15329"/>
                  </a:cubicBezTo>
                  <a:lnTo>
                    <a:pt x="5001" y="15329"/>
                  </a:lnTo>
                  <a:cubicBezTo>
                    <a:pt x="4985" y="15337"/>
                    <a:pt x="4974" y="15346"/>
                    <a:pt x="4973" y="15362"/>
                  </a:cubicBezTo>
                  <a:lnTo>
                    <a:pt x="4973" y="15362"/>
                  </a:lnTo>
                  <a:cubicBezTo>
                    <a:pt x="4968" y="15348"/>
                    <a:pt x="4961" y="15336"/>
                    <a:pt x="4954" y="15329"/>
                  </a:cubicBezTo>
                  <a:cubicBezTo>
                    <a:pt x="4951" y="15325"/>
                    <a:pt x="4948" y="15323"/>
                    <a:pt x="4945" y="15323"/>
                  </a:cubicBezTo>
                  <a:cubicBezTo>
                    <a:pt x="4921" y="15323"/>
                    <a:pt x="4888" y="15423"/>
                    <a:pt x="4893" y="15425"/>
                  </a:cubicBezTo>
                  <a:lnTo>
                    <a:pt x="4893" y="15425"/>
                  </a:lnTo>
                  <a:cubicBezTo>
                    <a:pt x="4797" y="15471"/>
                    <a:pt x="4560" y="15401"/>
                    <a:pt x="4501" y="15531"/>
                  </a:cubicBezTo>
                  <a:cubicBezTo>
                    <a:pt x="4480" y="15510"/>
                    <a:pt x="4434" y="15500"/>
                    <a:pt x="4387" y="15500"/>
                  </a:cubicBezTo>
                  <a:cubicBezTo>
                    <a:pt x="4301" y="15500"/>
                    <a:pt x="4209" y="15534"/>
                    <a:pt x="4239" y="15603"/>
                  </a:cubicBezTo>
                  <a:cubicBezTo>
                    <a:pt x="4168" y="15567"/>
                    <a:pt x="3989" y="15531"/>
                    <a:pt x="3953" y="15531"/>
                  </a:cubicBezTo>
                  <a:cubicBezTo>
                    <a:pt x="3953" y="15555"/>
                    <a:pt x="3965" y="15567"/>
                    <a:pt x="3965" y="15591"/>
                  </a:cubicBezTo>
                  <a:cubicBezTo>
                    <a:pt x="3965" y="15583"/>
                    <a:pt x="3946" y="15551"/>
                    <a:pt x="3932" y="15551"/>
                  </a:cubicBezTo>
                  <a:cubicBezTo>
                    <a:pt x="3924" y="15551"/>
                    <a:pt x="3918" y="15561"/>
                    <a:pt x="3918" y="15591"/>
                  </a:cubicBezTo>
                  <a:cubicBezTo>
                    <a:pt x="3907" y="15569"/>
                    <a:pt x="3906" y="15548"/>
                    <a:pt x="3915" y="15526"/>
                  </a:cubicBezTo>
                  <a:lnTo>
                    <a:pt x="3915" y="15526"/>
                  </a:lnTo>
                  <a:cubicBezTo>
                    <a:pt x="3903" y="15544"/>
                    <a:pt x="3862" y="15579"/>
                    <a:pt x="3882" y="15579"/>
                  </a:cubicBezTo>
                  <a:cubicBezTo>
                    <a:pt x="3874" y="15579"/>
                    <a:pt x="3871" y="15574"/>
                    <a:pt x="3867" y="15570"/>
                  </a:cubicBezTo>
                  <a:lnTo>
                    <a:pt x="3867" y="15570"/>
                  </a:lnTo>
                  <a:cubicBezTo>
                    <a:pt x="3865" y="15572"/>
                    <a:pt x="3863" y="15572"/>
                    <a:pt x="3862" y="15572"/>
                  </a:cubicBezTo>
                  <a:cubicBezTo>
                    <a:pt x="3858" y="15572"/>
                    <a:pt x="3858" y="15567"/>
                    <a:pt x="3858" y="15567"/>
                  </a:cubicBezTo>
                  <a:lnTo>
                    <a:pt x="3858" y="15567"/>
                  </a:lnTo>
                  <a:cubicBezTo>
                    <a:pt x="3862" y="15567"/>
                    <a:pt x="3865" y="15568"/>
                    <a:pt x="3867" y="15570"/>
                  </a:cubicBezTo>
                  <a:lnTo>
                    <a:pt x="3867" y="15570"/>
                  </a:lnTo>
                  <a:cubicBezTo>
                    <a:pt x="3868" y="15569"/>
                    <a:pt x="3869" y="15568"/>
                    <a:pt x="3870" y="15567"/>
                  </a:cubicBezTo>
                  <a:lnTo>
                    <a:pt x="3858" y="15567"/>
                  </a:lnTo>
                  <a:cubicBezTo>
                    <a:pt x="3849" y="15550"/>
                    <a:pt x="3860" y="15539"/>
                    <a:pt x="3847" y="15539"/>
                  </a:cubicBezTo>
                  <a:cubicBezTo>
                    <a:pt x="3843" y="15539"/>
                    <a:pt x="3835" y="15540"/>
                    <a:pt x="3822" y="15543"/>
                  </a:cubicBezTo>
                  <a:cubicBezTo>
                    <a:pt x="3822" y="15579"/>
                    <a:pt x="3811" y="15603"/>
                    <a:pt x="3822" y="15639"/>
                  </a:cubicBezTo>
                  <a:cubicBezTo>
                    <a:pt x="3806" y="15598"/>
                    <a:pt x="3781" y="15583"/>
                    <a:pt x="3755" y="15583"/>
                  </a:cubicBezTo>
                  <a:cubicBezTo>
                    <a:pt x="3693" y="15583"/>
                    <a:pt x="3621" y="15667"/>
                    <a:pt x="3619" y="15684"/>
                  </a:cubicBezTo>
                  <a:lnTo>
                    <a:pt x="3619" y="15684"/>
                  </a:lnTo>
                  <a:cubicBezTo>
                    <a:pt x="3607" y="15637"/>
                    <a:pt x="3584" y="15602"/>
                    <a:pt x="3549" y="15579"/>
                  </a:cubicBezTo>
                  <a:cubicBezTo>
                    <a:pt x="3537" y="15603"/>
                    <a:pt x="3525" y="15627"/>
                    <a:pt x="3525" y="15650"/>
                  </a:cubicBezTo>
                  <a:cubicBezTo>
                    <a:pt x="3486" y="15643"/>
                    <a:pt x="3453" y="15600"/>
                    <a:pt x="3418" y="15600"/>
                  </a:cubicBezTo>
                  <a:cubicBezTo>
                    <a:pt x="3399" y="15600"/>
                    <a:pt x="3379" y="15613"/>
                    <a:pt x="3358" y="15650"/>
                  </a:cubicBezTo>
                  <a:cubicBezTo>
                    <a:pt x="3346" y="15627"/>
                    <a:pt x="3334" y="15603"/>
                    <a:pt x="3322" y="15591"/>
                  </a:cubicBezTo>
                  <a:cubicBezTo>
                    <a:pt x="3272" y="15630"/>
                    <a:pt x="3222" y="15647"/>
                    <a:pt x="3174" y="15647"/>
                  </a:cubicBezTo>
                  <a:cubicBezTo>
                    <a:pt x="3018" y="15647"/>
                    <a:pt x="2885" y="15459"/>
                    <a:pt x="2858" y="15222"/>
                  </a:cubicBezTo>
                  <a:lnTo>
                    <a:pt x="2858" y="15222"/>
                  </a:lnTo>
                  <a:cubicBezTo>
                    <a:pt x="2880" y="15237"/>
                    <a:pt x="2902" y="15247"/>
                    <a:pt x="2924" y="15247"/>
                  </a:cubicBezTo>
                  <a:cubicBezTo>
                    <a:pt x="2938" y="15247"/>
                    <a:pt x="2952" y="15243"/>
                    <a:pt x="2965" y="15234"/>
                  </a:cubicBezTo>
                  <a:lnTo>
                    <a:pt x="2965" y="15234"/>
                  </a:lnTo>
                  <a:cubicBezTo>
                    <a:pt x="2953" y="15305"/>
                    <a:pt x="2953" y="15377"/>
                    <a:pt x="2977" y="15448"/>
                  </a:cubicBezTo>
                  <a:cubicBezTo>
                    <a:pt x="2977" y="15425"/>
                    <a:pt x="2982" y="15417"/>
                    <a:pt x="2991" y="15417"/>
                  </a:cubicBezTo>
                  <a:cubicBezTo>
                    <a:pt x="2997" y="15417"/>
                    <a:pt x="3004" y="15420"/>
                    <a:pt x="3013" y="15424"/>
                  </a:cubicBezTo>
                  <a:cubicBezTo>
                    <a:pt x="3001" y="15258"/>
                    <a:pt x="2989" y="15186"/>
                    <a:pt x="2941" y="15031"/>
                  </a:cubicBezTo>
                  <a:cubicBezTo>
                    <a:pt x="2945" y="15030"/>
                    <a:pt x="2948" y="15029"/>
                    <a:pt x="2951" y="15029"/>
                  </a:cubicBezTo>
                  <a:cubicBezTo>
                    <a:pt x="2968" y="15029"/>
                    <a:pt x="2977" y="15058"/>
                    <a:pt x="2977" y="15079"/>
                  </a:cubicBezTo>
                  <a:cubicBezTo>
                    <a:pt x="2977" y="15067"/>
                    <a:pt x="2989" y="15043"/>
                    <a:pt x="3001" y="15019"/>
                  </a:cubicBezTo>
                  <a:cubicBezTo>
                    <a:pt x="3013" y="15055"/>
                    <a:pt x="3084" y="15055"/>
                    <a:pt x="3180" y="15079"/>
                  </a:cubicBezTo>
                  <a:cubicBezTo>
                    <a:pt x="3173" y="15058"/>
                    <a:pt x="3170" y="15046"/>
                    <a:pt x="3173" y="15046"/>
                  </a:cubicBezTo>
                  <a:lnTo>
                    <a:pt x="3173" y="15046"/>
                  </a:lnTo>
                  <a:cubicBezTo>
                    <a:pt x="3176" y="15046"/>
                    <a:pt x="3181" y="15052"/>
                    <a:pt x="3191" y="15067"/>
                  </a:cubicBezTo>
                  <a:cubicBezTo>
                    <a:pt x="3180" y="15043"/>
                    <a:pt x="3180" y="15031"/>
                    <a:pt x="3168" y="15008"/>
                  </a:cubicBezTo>
                  <a:lnTo>
                    <a:pt x="3168" y="15008"/>
                  </a:lnTo>
                  <a:cubicBezTo>
                    <a:pt x="3203" y="15031"/>
                    <a:pt x="3239" y="15055"/>
                    <a:pt x="3275" y="15079"/>
                  </a:cubicBezTo>
                  <a:cubicBezTo>
                    <a:pt x="3287" y="15079"/>
                    <a:pt x="3299" y="15031"/>
                    <a:pt x="3299" y="15031"/>
                  </a:cubicBezTo>
                  <a:cubicBezTo>
                    <a:pt x="3334" y="15067"/>
                    <a:pt x="3334" y="15079"/>
                    <a:pt x="3311" y="15091"/>
                  </a:cubicBezTo>
                  <a:cubicBezTo>
                    <a:pt x="3314" y="15095"/>
                    <a:pt x="3321" y="15097"/>
                    <a:pt x="3328" y="15097"/>
                  </a:cubicBezTo>
                  <a:cubicBezTo>
                    <a:pt x="3390" y="15097"/>
                    <a:pt x="3557" y="14984"/>
                    <a:pt x="3620" y="14984"/>
                  </a:cubicBezTo>
                  <a:cubicBezTo>
                    <a:pt x="3620" y="15008"/>
                    <a:pt x="3632" y="15019"/>
                    <a:pt x="3632" y="15043"/>
                  </a:cubicBezTo>
                  <a:cubicBezTo>
                    <a:pt x="3656" y="15019"/>
                    <a:pt x="3668" y="14984"/>
                    <a:pt x="3680" y="14948"/>
                  </a:cubicBezTo>
                  <a:cubicBezTo>
                    <a:pt x="3680" y="14971"/>
                    <a:pt x="3684" y="14979"/>
                    <a:pt x="3691" y="14979"/>
                  </a:cubicBezTo>
                  <a:cubicBezTo>
                    <a:pt x="3695" y="14979"/>
                    <a:pt x="3699" y="14976"/>
                    <a:pt x="3703" y="14972"/>
                  </a:cubicBezTo>
                  <a:lnTo>
                    <a:pt x="3703" y="14972"/>
                  </a:lnTo>
                  <a:cubicBezTo>
                    <a:pt x="3692" y="15016"/>
                    <a:pt x="3782" y="14999"/>
                    <a:pt x="3806" y="15015"/>
                  </a:cubicBezTo>
                  <a:lnTo>
                    <a:pt x="3806" y="15015"/>
                  </a:lnTo>
                  <a:cubicBezTo>
                    <a:pt x="3792" y="14992"/>
                    <a:pt x="3756" y="14910"/>
                    <a:pt x="3787" y="14910"/>
                  </a:cubicBezTo>
                  <a:cubicBezTo>
                    <a:pt x="3790" y="14910"/>
                    <a:pt x="3794" y="14910"/>
                    <a:pt x="3799" y="14912"/>
                  </a:cubicBezTo>
                  <a:cubicBezTo>
                    <a:pt x="3778" y="14912"/>
                    <a:pt x="3872" y="14983"/>
                    <a:pt x="3876" y="15003"/>
                  </a:cubicBezTo>
                  <a:lnTo>
                    <a:pt x="3876" y="15003"/>
                  </a:lnTo>
                  <a:cubicBezTo>
                    <a:pt x="3880" y="15000"/>
                    <a:pt x="3884" y="14999"/>
                    <a:pt x="3888" y="14999"/>
                  </a:cubicBezTo>
                  <a:cubicBezTo>
                    <a:pt x="3894" y="14999"/>
                    <a:pt x="3900" y="15002"/>
                    <a:pt x="3906" y="15008"/>
                  </a:cubicBezTo>
                  <a:cubicBezTo>
                    <a:pt x="3918" y="14960"/>
                    <a:pt x="3906" y="14960"/>
                    <a:pt x="3894" y="14960"/>
                  </a:cubicBezTo>
                  <a:cubicBezTo>
                    <a:pt x="3906" y="14924"/>
                    <a:pt x="3930" y="14912"/>
                    <a:pt x="3953" y="14912"/>
                  </a:cubicBezTo>
                  <a:cubicBezTo>
                    <a:pt x="3953" y="14924"/>
                    <a:pt x="3953" y="14936"/>
                    <a:pt x="3953" y="14936"/>
                  </a:cubicBezTo>
                  <a:cubicBezTo>
                    <a:pt x="3953" y="14936"/>
                    <a:pt x="3965" y="14936"/>
                    <a:pt x="3977" y="14948"/>
                  </a:cubicBezTo>
                  <a:cubicBezTo>
                    <a:pt x="3965" y="14972"/>
                    <a:pt x="3942" y="14996"/>
                    <a:pt x="3918" y="15008"/>
                  </a:cubicBezTo>
                  <a:cubicBezTo>
                    <a:pt x="3924" y="15004"/>
                    <a:pt x="3930" y="15003"/>
                    <a:pt x="3934" y="15003"/>
                  </a:cubicBezTo>
                  <a:cubicBezTo>
                    <a:pt x="3947" y="15003"/>
                    <a:pt x="3953" y="15014"/>
                    <a:pt x="3953" y="15031"/>
                  </a:cubicBezTo>
                  <a:cubicBezTo>
                    <a:pt x="3953" y="14998"/>
                    <a:pt x="3959" y="14992"/>
                    <a:pt x="3966" y="14992"/>
                  </a:cubicBezTo>
                  <a:cubicBezTo>
                    <a:pt x="3972" y="14992"/>
                    <a:pt x="3978" y="14995"/>
                    <a:pt x="3984" y="14995"/>
                  </a:cubicBezTo>
                  <a:cubicBezTo>
                    <a:pt x="3991" y="14995"/>
                    <a:pt x="3997" y="14991"/>
                    <a:pt x="4001" y="14972"/>
                  </a:cubicBezTo>
                  <a:cubicBezTo>
                    <a:pt x="4001" y="14993"/>
                    <a:pt x="4005" y="15005"/>
                    <a:pt x="4011" y="15005"/>
                  </a:cubicBezTo>
                  <a:cubicBezTo>
                    <a:pt x="4015" y="15005"/>
                    <a:pt x="4020" y="14999"/>
                    <a:pt x="4025" y="14984"/>
                  </a:cubicBezTo>
                  <a:lnTo>
                    <a:pt x="4025" y="14984"/>
                  </a:lnTo>
                  <a:cubicBezTo>
                    <a:pt x="4025" y="14996"/>
                    <a:pt x="4025" y="15008"/>
                    <a:pt x="4013" y="15031"/>
                  </a:cubicBezTo>
                  <a:cubicBezTo>
                    <a:pt x="4025" y="15025"/>
                    <a:pt x="4037" y="15022"/>
                    <a:pt x="4047" y="15022"/>
                  </a:cubicBezTo>
                  <a:cubicBezTo>
                    <a:pt x="4053" y="15022"/>
                    <a:pt x="4058" y="15023"/>
                    <a:pt x="4062" y="15025"/>
                  </a:cubicBezTo>
                  <a:lnTo>
                    <a:pt x="4062" y="15025"/>
                  </a:lnTo>
                  <a:cubicBezTo>
                    <a:pt x="4046" y="15012"/>
                    <a:pt x="4039" y="14992"/>
                    <a:pt x="4049" y="14972"/>
                  </a:cubicBezTo>
                  <a:cubicBezTo>
                    <a:pt x="4054" y="14964"/>
                    <a:pt x="4059" y="14961"/>
                    <a:pt x="4063" y="14961"/>
                  </a:cubicBezTo>
                  <a:cubicBezTo>
                    <a:pt x="4084" y="14961"/>
                    <a:pt x="4092" y="15034"/>
                    <a:pt x="4130" y="15034"/>
                  </a:cubicBezTo>
                  <a:cubicBezTo>
                    <a:pt x="4134" y="15034"/>
                    <a:pt x="4139" y="15033"/>
                    <a:pt x="4144" y="15031"/>
                  </a:cubicBezTo>
                  <a:cubicBezTo>
                    <a:pt x="4120" y="15031"/>
                    <a:pt x="4108" y="15019"/>
                    <a:pt x="4120" y="14996"/>
                  </a:cubicBezTo>
                  <a:lnTo>
                    <a:pt x="4120" y="14996"/>
                  </a:lnTo>
                  <a:cubicBezTo>
                    <a:pt x="4128" y="15000"/>
                    <a:pt x="4135" y="15001"/>
                    <a:pt x="4141" y="15001"/>
                  </a:cubicBezTo>
                  <a:cubicBezTo>
                    <a:pt x="4184" y="15001"/>
                    <a:pt x="4186" y="14918"/>
                    <a:pt x="4222" y="14918"/>
                  </a:cubicBezTo>
                  <a:cubicBezTo>
                    <a:pt x="4227" y="14918"/>
                    <a:pt x="4232" y="14920"/>
                    <a:pt x="4239" y="14924"/>
                  </a:cubicBezTo>
                  <a:cubicBezTo>
                    <a:pt x="4251" y="14972"/>
                    <a:pt x="4227" y="14948"/>
                    <a:pt x="4251" y="14996"/>
                  </a:cubicBezTo>
                  <a:cubicBezTo>
                    <a:pt x="4250" y="14997"/>
                    <a:pt x="4249" y="14998"/>
                    <a:pt x="4250" y="14998"/>
                  </a:cubicBezTo>
                  <a:cubicBezTo>
                    <a:pt x="4252" y="14998"/>
                    <a:pt x="4301" y="14957"/>
                    <a:pt x="4323" y="14936"/>
                  </a:cubicBezTo>
                  <a:lnTo>
                    <a:pt x="4334" y="14936"/>
                  </a:lnTo>
                  <a:cubicBezTo>
                    <a:pt x="4323" y="14984"/>
                    <a:pt x="4323" y="14936"/>
                    <a:pt x="4311" y="14996"/>
                  </a:cubicBezTo>
                  <a:cubicBezTo>
                    <a:pt x="4318" y="15005"/>
                    <a:pt x="4324" y="15009"/>
                    <a:pt x="4329" y="15009"/>
                  </a:cubicBezTo>
                  <a:cubicBezTo>
                    <a:pt x="4351" y="15009"/>
                    <a:pt x="4361" y="14946"/>
                    <a:pt x="4370" y="14936"/>
                  </a:cubicBezTo>
                  <a:cubicBezTo>
                    <a:pt x="4382" y="14948"/>
                    <a:pt x="4430" y="14960"/>
                    <a:pt x="4394" y="15008"/>
                  </a:cubicBezTo>
                  <a:cubicBezTo>
                    <a:pt x="4430" y="14996"/>
                    <a:pt x="4465" y="14984"/>
                    <a:pt x="4513" y="14972"/>
                  </a:cubicBezTo>
                  <a:cubicBezTo>
                    <a:pt x="4549" y="14972"/>
                    <a:pt x="4584" y="14972"/>
                    <a:pt x="4632" y="14984"/>
                  </a:cubicBezTo>
                  <a:cubicBezTo>
                    <a:pt x="4620" y="14960"/>
                    <a:pt x="4620" y="14936"/>
                    <a:pt x="4632" y="14900"/>
                  </a:cubicBezTo>
                  <a:cubicBezTo>
                    <a:pt x="4656" y="14912"/>
                    <a:pt x="4656" y="14924"/>
                    <a:pt x="4656" y="14960"/>
                  </a:cubicBezTo>
                  <a:cubicBezTo>
                    <a:pt x="4656" y="14924"/>
                    <a:pt x="4670" y="14908"/>
                    <a:pt x="4692" y="14908"/>
                  </a:cubicBezTo>
                  <a:cubicBezTo>
                    <a:pt x="4699" y="14908"/>
                    <a:pt x="4707" y="14910"/>
                    <a:pt x="4715" y="14912"/>
                  </a:cubicBezTo>
                  <a:cubicBezTo>
                    <a:pt x="4715" y="14912"/>
                    <a:pt x="4692" y="14984"/>
                    <a:pt x="4704" y="15019"/>
                  </a:cubicBezTo>
                  <a:cubicBezTo>
                    <a:pt x="4692" y="14924"/>
                    <a:pt x="4787" y="14984"/>
                    <a:pt x="4763" y="14888"/>
                  </a:cubicBezTo>
                  <a:lnTo>
                    <a:pt x="4763" y="14888"/>
                  </a:lnTo>
                  <a:cubicBezTo>
                    <a:pt x="4775" y="14900"/>
                    <a:pt x="4775" y="14900"/>
                    <a:pt x="4787" y="14900"/>
                  </a:cubicBezTo>
                  <a:cubicBezTo>
                    <a:pt x="4811" y="14877"/>
                    <a:pt x="4894" y="14853"/>
                    <a:pt x="4906" y="14805"/>
                  </a:cubicBezTo>
                  <a:cubicBezTo>
                    <a:pt x="4906" y="14823"/>
                    <a:pt x="4909" y="14832"/>
                    <a:pt x="4913" y="14832"/>
                  </a:cubicBezTo>
                  <a:cubicBezTo>
                    <a:pt x="4914" y="14832"/>
                    <a:pt x="4914" y="14832"/>
                    <a:pt x="4914" y="14832"/>
                  </a:cubicBezTo>
                  <a:lnTo>
                    <a:pt x="4914" y="14832"/>
                  </a:lnTo>
                  <a:cubicBezTo>
                    <a:pt x="4910" y="14851"/>
                    <a:pt x="4918" y="14873"/>
                    <a:pt x="4942" y="14888"/>
                  </a:cubicBezTo>
                  <a:cubicBezTo>
                    <a:pt x="4951" y="14882"/>
                    <a:pt x="4958" y="14879"/>
                    <a:pt x="4964" y="14879"/>
                  </a:cubicBezTo>
                  <a:cubicBezTo>
                    <a:pt x="4981" y="14879"/>
                    <a:pt x="4990" y="14904"/>
                    <a:pt x="5025" y="14948"/>
                  </a:cubicBezTo>
                  <a:cubicBezTo>
                    <a:pt x="5001" y="14912"/>
                    <a:pt x="4989" y="14877"/>
                    <a:pt x="4977" y="14841"/>
                  </a:cubicBezTo>
                  <a:lnTo>
                    <a:pt x="4977" y="14841"/>
                  </a:lnTo>
                  <a:cubicBezTo>
                    <a:pt x="5000" y="14857"/>
                    <a:pt x="5017" y="14862"/>
                    <a:pt x="5031" y="14862"/>
                  </a:cubicBezTo>
                  <a:cubicBezTo>
                    <a:pt x="5051" y="14862"/>
                    <a:pt x="5064" y="14852"/>
                    <a:pt x="5076" y="14852"/>
                  </a:cubicBezTo>
                  <a:cubicBezTo>
                    <a:pt x="5087" y="14852"/>
                    <a:pt x="5096" y="14860"/>
                    <a:pt x="5108" y="14888"/>
                  </a:cubicBezTo>
                  <a:cubicBezTo>
                    <a:pt x="5108" y="14888"/>
                    <a:pt x="5101" y="14783"/>
                    <a:pt x="5136" y="14783"/>
                  </a:cubicBezTo>
                  <a:cubicBezTo>
                    <a:pt x="5146" y="14783"/>
                    <a:pt x="5161" y="14792"/>
                    <a:pt x="5180" y="14817"/>
                  </a:cubicBezTo>
                  <a:cubicBezTo>
                    <a:pt x="5180" y="14794"/>
                    <a:pt x="5180" y="14781"/>
                    <a:pt x="5183" y="14781"/>
                  </a:cubicBezTo>
                  <a:cubicBezTo>
                    <a:pt x="5185" y="14781"/>
                    <a:pt x="5187" y="14785"/>
                    <a:pt x="5192" y="14793"/>
                  </a:cubicBezTo>
                  <a:cubicBezTo>
                    <a:pt x="5214" y="14764"/>
                    <a:pt x="5231" y="14731"/>
                    <a:pt x="5247" y="14731"/>
                  </a:cubicBezTo>
                  <a:cubicBezTo>
                    <a:pt x="5256" y="14731"/>
                    <a:pt x="5266" y="14744"/>
                    <a:pt x="5275" y="14781"/>
                  </a:cubicBezTo>
                  <a:cubicBezTo>
                    <a:pt x="5323" y="14710"/>
                    <a:pt x="5287" y="14710"/>
                    <a:pt x="5346" y="14710"/>
                  </a:cubicBezTo>
                  <a:cubicBezTo>
                    <a:pt x="5311" y="14674"/>
                    <a:pt x="5346" y="14567"/>
                    <a:pt x="5346" y="14531"/>
                  </a:cubicBezTo>
                  <a:cubicBezTo>
                    <a:pt x="5346" y="14543"/>
                    <a:pt x="5370" y="14627"/>
                    <a:pt x="5370" y="14638"/>
                  </a:cubicBezTo>
                  <a:cubicBezTo>
                    <a:pt x="5357" y="14617"/>
                    <a:pt x="5349" y="14606"/>
                    <a:pt x="5345" y="14606"/>
                  </a:cubicBezTo>
                  <a:lnTo>
                    <a:pt x="5345" y="14606"/>
                  </a:lnTo>
                  <a:cubicBezTo>
                    <a:pt x="5338" y="14606"/>
                    <a:pt x="5343" y="14638"/>
                    <a:pt x="5358" y="14698"/>
                  </a:cubicBezTo>
                  <a:cubicBezTo>
                    <a:pt x="5358" y="14688"/>
                    <a:pt x="5359" y="14683"/>
                    <a:pt x="5361" y="14683"/>
                  </a:cubicBezTo>
                  <a:cubicBezTo>
                    <a:pt x="5366" y="14683"/>
                    <a:pt x="5377" y="14708"/>
                    <a:pt x="5394" y="14734"/>
                  </a:cubicBezTo>
                  <a:cubicBezTo>
                    <a:pt x="5399" y="14720"/>
                    <a:pt x="5400" y="14715"/>
                    <a:pt x="5401" y="14715"/>
                  </a:cubicBezTo>
                  <a:cubicBezTo>
                    <a:pt x="5404" y="14715"/>
                    <a:pt x="5408" y="14726"/>
                    <a:pt x="5430" y="14734"/>
                  </a:cubicBezTo>
                  <a:cubicBezTo>
                    <a:pt x="5442" y="14662"/>
                    <a:pt x="5466" y="14615"/>
                    <a:pt x="5501" y="14555"/>
                  </a:cubicBezTo>
                  <a:lnTo>
                    <a:pt x="5501" y="14555"/>
                  </a:lnTo>
                  <a:cubicBezTo>
                    <a:pt x="5489" y="14710"/>
                    <a:pt x="5501" y="14615"/>
                    <a:pt x="5477" y="14722"/>
                  </a:cubicBezTo>
                  <a:cubicBezTo>
                    <a:pt x="5508" y="14699"/>
                    <a:pt x="5504" y="14680"/>
                    <a:pt x="5510" y="14680"/>
                  </a:cubicBezTo>
                  <a:cubicBezTo>
                    <a:pt x="5514" y="14680"/>
                    <a:pt x="5520" y="14686"/>
                    <a:pt x="5537" y="14698"/>
                  </a:cubicBezTo>
                  <a:cubicBezTo>
                    <a:pt x="5525" y="14662"/>
                    <a:pt x="5537" y="14638"/>
                    <a:pt x="5573" y="14627"/>
                  </a:cubicBezTo>
                  <a:cubicBezTo>
                    <a:pt x="5573" y="14627"/>
                    <a:pt x="5599" y="14632"/>
                    <a:pt x="5630" y="14632"/>
                  </a:cubicBezTo>
                  <a:cubicBezTo>
                    <a:pt x="5676" y="14632"/>
                    <a:pt x="5730" y="14619"/>
                    <a:pt x="5716" y="14555"/>
                  </a:cubicBezTo>
                  <a:lnTo>
                    <a:pt x="5716" y="14555"/>
                  </a:lnTo>
                  <a:cubicBezTo>
                    <a:pt x="5727" y="14579"/>
                    <a:pt x="5727" y="14615"/>
                    <a:pt x="5739" y="14638"/>
                  </a:cubicBezTo>
                  <a:cubicBezTo>
                    <a:pt x="5727" y="14567"/>
                    <a:pt x="5739" y="14496"/>
                    <a:pt x="5739" y="14424"/>
                  </a:cubicBezTo>
                  <a:cubicBezTo>
                    <a:pt x="5739" y="14424"/>
                    <a:pt x="5767" y="14627"/>
                    <a:pt x="5806" y="14627"/>
                  </a:cubicBezTo>
                  <a:cubicBezTo>
                    <a:pt x="5811" y="14627"/>
                    <a:pt x="5817" y="14623"/>
                    <a:pt x="5823" y="14615"/>
                  </a:cubicBezTo>
                  <a:cubicBezTo>
                    <a:pt x="5799" y="14591"/>
                    <a:pt x="5799" y="14567"/>
                    <a:pt x="5787" y="14543"/>
                  </a:cubicBezTo>
                  <a:lnTo>
                    <a:pt x="5787" y="14543"/>
                  </a:lnTo>
                  <a:cubicBezTo>
                    <a:pt x="5811" y="14567"/>
                    <a:pt x="5835" y="14591"/>
                    <a:pt x="5858" y="14603"/>
                  </a:cubicBezTo>
                  <a:cubicBezTo>
                    <a:pt x="5835" y="14579"/>
                    <a:pt x="5835" y="14543"/>
                    <a:pt x="5847" y="14519"/>
                  </a:cubicBezTo>
                  <a:lnTo>
                    <a:pt x="5847" y="14519"/>
                  </a:lnTo>
                  <a:cubicBezTo>
                    <a:pt x="5847" y="14543"/>
                    <a:pt x="5858" y="14579"/>
                    <a:pt x="5858" y="14603"/>
                  </a:cubicBezTo>
                  <a:cubicBezTo>
                    <a:pt x="5870" y="14579"/>
                    <a:pt x="5870" y="14543"/>
                    <a:pt x="5870" y="14519"/>
                  </a:cubicBezTo>
                  <a:cubicBezTo>
                    <a:pt x="5870" y="14543"/>
                    <a:pt x="5882" y="14579"/>
                    <a:pt x="5906" y="14603"/>
                  </a:cubicBezTo>
                  <a:cubicBezTo>
                    <a:pt x="5918" y="14591"/>
                    <a:pt x="5930" y="14591"/>
                    <a:pt x="5942" y="14579"/>
                  </a:cubicBezTo>
                  <a:lnTo>
                    <a:pt x="5942" y="14579"/>
                  </a:lnTo>
                  <a:cubicBezTo>
                    <a:pt x="5941" y="14579"/>
                    <a:pt x="5941" y="14580"/>
                    <a:pt x="5940" y="14580"/>
                  </a:cubicBezTo>
                  <a:cubicBezTo>
                    <a:pt x="5930" y="14580"/>
                    <a:pt x="5931" y="14447"/>
                    <a:pt x="5954" y="14436"/>
                  </a:cubicBezTo>
                  <a:cubicBezTo>
                    <a:pt x="5966" y="14484"/>
                    <a:pt x="5978" y="14519"/>
                    <a:pt x="6001" y="14543"/>
                  </a:cubicBezTo>
                  <a:cubicBezTo>
                    <a:pt x="5989" y="14460"/>
                    <a:pt x="5989" y="14388"/>
                    <a:pt x="5989" y="14305"/>
                  </a:cubicBezTo>
                  <a:lnTo>
                    <a:pt x="5989" y="14305"/>
                  </a:lnTo>
                  <a:cubicBezTo>
                    <a:pt x="6000" y="14316"/>
                    <a:pt x="6006" y="14322"/>
                    <a:pt x="6010" y="14322"/>
                  </a:cubicBezTo>
                  <a:cubicBezTo>
                    <a:pt x="6016" y="14322"/>
                    <a:pt x="6019" y="14313"/>
                    <a:pt x="6025" y="14293"/>
                  </a:cubicBezTo>
                  <a:cubicBezTo>
                    <a:pt x="6025" y="14317"/>
                    <a:pt x="6049" y="14603"/>
                    <a:pt x="6049" y="14603"/>
                  </a:cubicBezTo>
                  <a:lnTo>
                    <a:pt x="6097" y="14603"/>
                  </a:lnTo>
                  <a:cubicBezTo>
                    <a:pt x="6097" y="14567"/>
                    <a:pt x="6097" y="14543"/>
                    <a:pt x="6108" y="14508"/>
                  </a:cubicBezTo>
                  <a:lnTo>
                    <a:pt x="6108" y="14508"/>
                  </a:lnTo>
                  <a:cubicBezTo>
                    <a:pt x="6097" y="14531"/>
                    <a:pt x="6085" y="14555"/>
                    <a:pt x="6073" y="14567"/>
                  </a:cubicBezTo>
                  <a:cubicBezTo>
                    <a:pt x="6049" y="14519"/>
                    <a:pt x="6049" y="14472"/>
                    <a:pt x="6085" y="14424"/>
                  </a:cubicBezTo>
                  <a:cubicBezTo>
                    <a:pt x="6108" y="14460"/>
                    <a:pt x="6108" y="14496"/>
                    <a:pt x="6120" y="14531"/>
                  </a:cubicBezTo>
                  <a:cubicBezTo>
                    <a:pt x="6120" y="14523"/>
                    <a:pt x="6159" y="14493"/>
                    <a:pt x="6187" y="14493"/>
                  </a:cubicBezTo>
                  <a:cubicBezTo>
                    <a:pt x="6194" y="14493"/>
                    <a:pt x="6201" y="14495"/>
                    <a:pt x="6206" y="14500"/>
                  </a:cubicBezTo>
                  <a:lnTo>
                    <a:pt x="6206" y="14500"/>
                  </a:lnTo>
                  <a:cubicBezTo>
                    <a:pt x="6172" y="14430"/>
                    <a:pt x="6132" y="14334"/>
                    <a:pt x="6132" y="14257"/>
                  </a:cubicBezTo>
                  <a:lnTo>
                    <a:pt x="6132" y="14257"/>
                  </a:lnTo>
                  <a:cubicBezTo>
                    <a:pt x="6216" y="14317"/>
                    <a:pt x="6180" y="14377"/>
                    <a:pt x="6239" y="14460"/>
                  </a:cubicBezTo>
                  <a:cubicBezTo>
                    <a:pt x="6231" y="14427"/>
                    <a:pt x="6230" y="14417"/>
                    <a:pt x="6233" y="14417"/>
                  </a:cubicBezTo>
                  <a:lnTo>
                    <a:pt x="6233" y="14417"/>
                  </a:lnTo>
                  <a:cubicBezTo>
                    <a:pt x="6237" y="14417"/>
                    <a:pt x="6252" y="14449"/>
                    <a:pt x="6261" y="14449"/>
                  </a:cubicBezTo>
                  <a:cubicBezTo>
                    <a:pt x="6262" y="14449"/>
                    <a:pt x="6263" y="14449"/>
                    <a:pt x="6263" y="14448"/>
                  </a:cubicBezTo>
                  <a:cubicBezTo>
                    <a:pt x="6263" y="14436"/>
                    <a:pt x="6275" y="14305"/>
                    <a:pt x="6287" y="14269"/>
                  </a:cubicBezTo>
                  <a:cubicBezTo>
                    <a:pt x="6299" y="14317"/>
                    <a:pt x="6430" y="14341"/>
                    <a:pt x="6454" y="14365"/>
                  </a:cubicBezTo>
                  <a:cubicBezTo>
                    <a:pt x="6454" y="14366"/>
                    <a:pt x="6455" y="14367"/>
                    <a:pt x="6456" y="14367"/>
                  </a:cubicBezTo>
                  <a:cubicBezTo>
                    <a:pt x="6464" y="14367"/>
                    <a:pt x="6470" y="14283"/>
                    <a:pt x="6456" y="14283"/>
                  </a:cubicBezTo>
                  <a:lnTo>
                    <a:pt x="6456" y="14283"/>
                  </a:lnTo>
                  <a:cubicBezTo>
                    <a:pt x="6451" y="14283"/>
                    <a:pt x="6442" y="14295"/>
                    <a:pt x="6430" y="14329"/>
                  </a:cubicBezTo>
                  <a:cubicBezTo>
                    <a:pt x="6396" y="14244"/>
                    <a:pt x="6434" y="14130"/>
                    <a:pt x="6489" y="14130"/>
                  </a:cubicBezTo>
                  <a:cubicBezTo>
                    <a:pt x="6511" y="14130"/>
                    <a:pt x="6537" y="14149"/>
                    <a:pt x="6561" y="14198"/>
                  </a:cubicBezTo>
                  <a:cubicBezTo>
                    <a:pt x="6554" y="14198"/>
                    <a:pt x="6545" y="14198"/>
                    <a:pt x="6535" y="14196"/>
                  </a:cubicBezTo>
                  <a:lnTo>
                    <a:pt x="6535" y="14196"/>
                  </a:lnTo>
                  <a:cubicBezTo>
                    <a:pt x="6546" y="14205"/>
                    <a:pt x="6539" y="14213"/>
                    <a:pt x="6513" y="14222"/>
                  </a:cubicBezTo>
                  <a:cubicBezTo>
                    <a:pt x="6561" y="14222"/>
                    <a:pt x="6597" y="14222"/>
                    <a:pt x="6644" y="14210"/>
                  </a:cubicBezTo>
                  <a:cubicBezTo>
                    <a:pt x="6644" y="14210"/>
                    <a:pt x="6589" y="14054"/>
                    <a:pt x="6649" y="14054"/>
                  </a:cubicBezTo>
                  <a:cubicBezTo>
                    <a:pt x="6651" y="14054"/>
                    <a:pt x="6654" y="14055"/>
                    <a:pt x="6656" y="14055"/>
                  </a:cubicBezTo>
                  <a:cubicBezTo>
                    <a:pt x="6668" y="14067"/>
                    <a:pt x="6668" y="14067"/>
                    <a:pt x="6668" y="14067"/>
                  </a:cubicBezTo>
                  <a:cubicBezTo>
                    <a:pt x="6692" y="14031"/>
                    <a:pt x="6704" y="13996"/>
                    <a:pt x="6668" y="13948"/>
                  </a:cubicBezTo>
                  <a:cubicBezTo>
                    <a:pt x="6668" y="13972"/>
                    <a:pt x="6668" y="13996"/>
                    <a:pt x="6668" y="14019"/>
                  </a:cubicBezTo>
                  <a:cubicBezTo>
                    <a:pt x="6644" y="13996"/>
                    <a:pt x="6620" y="13984"/>
                    <a:pt x="6597" y="13972"/>
                  </a:cubicBezTo>
                  <a:lnTo>
                    <a:pt x="6597" y="13972"/>
                  </a:lnTo>
                  <a:cubicBezTo>
                    <a:pt x="6609" y="13996"/>
                    <a:pt x="6585" y="14067"/>
                    <a:pt x="6585" y="14091"/>
                  </a:cubicBezTo>
                  <a:cubicBezTo>
                    <a:pt x="6579" y="14073"/>
                    <a:pt x="6576" y="14064"/>
                    <a:pt x="6574" y="14064"/>
                  </a:cubicBezTo>
                  <a:cubicBezTo>
                    <a:pt x="6573" y="14064"/>
                    <a:pt x="6573" y="14073"/>
                    <a:pt x="6573" y="14091"/>
                  </a:cubicBezTo>
                  <a:cubicBezTo>
                    <a:pt x="6554" y="14049"/>
                    <a:pt x="6520" y="14033"/>
                    <a:pt x="6477" y="14033"/>
                  </a:cubicBezTo>
                  <a:cubicBezTo>
                    <a:pt x="6315" y="14033"/>
                    <a:pt x="6020" y="14265"/>
                    <a:pt x="5910" y="14265"/>
                  </a:cubicBezTo>
                  <a:cubicBezTo>
                    <a:pt x="5899" y="14265"/>
                    <a:pt x="5889" y="14263"/>
                    <a:pt x="5882" y="14257"/>
                  </a:cubicBezTo>
                  <a:lnTo>
                    <a:pt x="5882" y="14257"/>
                  </a:lnTo>
                  <a:cubicBezTo>
                    <a:pt x="5898" y="14277"/>
                    <a:pt x="5899" y="14284"/>
                    <a:pt x="5895" y="14284"/>
                  </a:cubicBezTo>
                  <a:cubicBezTo>
                    <a:pt x="5887" y="14284"/>
                    <a:pt x="5864" y="14268"/>
                    <a:pt x="5859" y="14261"/>
                  </a:cubicBezTo>
                  <a:lnTo>
                    <a:pt x="5859" y="14261"/>
                  </a:lnTo>
                  <a:cubicBezTo>
                    <a:pt x="5859" y="14283"/>
                    <a:pt x="5870" y="14306"/>
                    <a:pt x="5870" y="14329"/>
                  </a:cubicBezTo>
                  <a:cubicBezTo>
                    <a:pt x="5847" y="14317"/>
                    <a:pt x="5835" y="14305"/>
                    <a:pt x="5823" y="14305"/>
                  </a:cubicBezTo>
                  <a:cubicBezTo>
                    <a:pt x="5799" y="14329"/>
                    <a:pt x="5799" y="14365"/>
                    <a:pt x="5799" y="14400"/>
                  </a:cubicBezTo>
                  <a:cubicBezTo>
                    <a:pt x="5799" y="14401"/>
                    <a:pt x="5799" y="14402"/>
                    <a:pt x="5798" y="14402"/>
                  </a:cubicBezTo>
                  <a:cubicBezTo>
                    <a:pt x="5791" y="14402"/>
                    <a:pt x="5751" y="14353"/>
                    <a:pt x="5751" y="14353"/>
                  </a:cubicBezTo>
                  <a:cubicBezTo>
                    <a:pt x="5739" y="14377"/>
                    <a:pt x="5739" y="14400"/>
                    <a:pt x="5739" y="14412"/>
                  </a:cubicBezTo>
                  <a:cubicBezTo>
                    <a:pt x="5713" y="14386"/>
                    <a:pt x="5705" y="14359"/>
                    <a:pt x="5699" y="14359"/>
                  </a:cubicBezTo>
                  <a:cubicBezTo>
                    <a:pt x="5694" y="14359"/>
                    <a:pt x="5690" y="14376"/>
                    <a:pt x="5680" y="14424"/>
                  </a:cubicBezTo>
                  <a:cubicBezTo>
                    <a:pt x="5673" y="14424"/>
                    <a:pt x="5600" y="14414"/>
                    <a:pt x="5536" y="14414"/>
                  </a:cubicBezTo>
                  <a:cubicBezTo>
                    <a:pt x="5483" y="14414"/>
                    <a:pt x="5436" y="14421"/>
                    <a:pt x="5442" y="14448"/>
                  </a:cubicBezTo>
                  <a:cubicBezTo>
                    <a:pt x="5434" y="14432"/>
                    <a:pt x="5406" y="14397"/>
                    <a:pt x="5384" y="14397"/>
                  </a:cubicBezTo>
                  <a:cubicBezTo>
                    <a:pt x="5372" y="14397"/>
                    <a:pt x="5363" y="14407"/>
                    <a:pt x="5358" y="14436"/>
                  </a:cubicBezTo>
                  <a:cubicBezTo>
                    <a:pt x="5346" y="14412"/>
                    <a:pt x="5346" y="14400"/>
                    <a:pt x="5346" y="14377"/>
                  </a:cubicBezTo>
                  <a:cubicBezTo>
                    <a:pt x="5335" y="14388"/>
                    <a:pt x="5311" y="14531"/>
                    <a:pt x="5311" y="14531"/>
                  </a:cubicBezTo>
                  <a:cubicBezTo>
                    <a:pt x="5297" y="14504"/>
                    <a:pt x="5284" y="14495"/>
                    <a:pt x="5270" y="14495"/>
                  </a:cubicBezTo>
                  <a:cubicBezTo>
                    <a:pt x="5231" y="14495"/>
                    <a:pt x="5188" y="14570"/>
                    <a:pt x="5129" y="14570"/>
                  </a:cubicBezTo>
                  <a:cubicBezTo>
                    <a:pt x="5115" y="14570"/>
                    <a:pt x="5101" y="14566"/>
                    <a:pt x="5085" y="14555"/>
                  </a:cubicBezTo>
                  <a:lnTo>
                    <a:pt x="5085" y="14555"/>
                  </a:lnTo>
                  <a:cubicBezTo>
                    <a:pt x="5096" y="14567"/>
                    <a:pt x="5096" y="14591"/>
                    <a:pt x="5085" y="14615"/>
                  </a:cubicBezTo>
                  <a:cubicBezTo>
                    <a:pt x="5063" y="14601"/>
                    <a:pt x="5052" y="14596"/>
                    <a:pt x="5047" y="14595"/>
                  </a:cubicBezTo>
                  <a:lnTo>
                    <a:pt x="5047" y="14595"/>
                  </a:lnTo>
                  <a:cubicBezTo>
                    <a:pt x="5034" y="14563"/>
                    <a:pt x="4944" y="14539"/>
                    <a:pt x="4977" y="14484"/>
                  </a:cubicBezTo>
                  <a:lnTo>
                    <a:pt x="4977" y="14484"/>
                  </a:lnTo>
                  <a:cubicBezTo>
                    <a:pt x="4961" y="14492"/>
                    <a:pt x="4951" y="14505"/>
                    <a:pt x="4949" y="14520"/>
                  </a:cubicBezTo>
                  <a:lnTo>
                    <a:pt x="4949" y="14520"/>
                  </a:lnTo>
                  <a:cubicBezTo>
                    <a:pt x="4945" y="14509"/>
                    <a:pt x="4937" y="14499"/>
                    <a:pt x="4930" y="14484"/>
                  </a:cubicBezTo>
                  <a:cubicBezTo>
                    <a:pt x="4927" y="14480"/>
                    <a:pt x="4925" y="14478"/>
                    <a:pt x="4922" y="14478"/>
                  </a:cubicBezTo>
                  <a:cubicBezTo>
                    <a:pt x="4900" y="14478"/>
                    <a:pt x="4870" y="14568"/>
                    <a:pt x="4868" y="14580"/>
                  </a:cubicBezTo>
                  <a:lnTo>
                    <a:pt x="4868" y="14580"/>
                  </a:lnTo>
                  <a:cubicBezTo>
                    <a:pt x="4772" y="14637"/>
                    <a:pt x="4536" y="14556"/>
                    <a:pt x="4477" y="14686"/>
                  </a:cubicBezTo>
                  <a:cubicBezTo>
                    <a:pt x="4458" y="14671"/>
                    <a:pt x="4419" y="14663"/>
                    <a:pt x="4376" y="14663"/>
                  </a:cubicBezTo>
                  <a:cubicBezTo>
                    <a:pt x="4287" y="14663"/>
                    <a:pt x="4183" y="14697"/>
                    <a:pt x="4215" y="14769"/>
                  </a:cubicBezTo>
                  <a:cubicBezTo>
                    <a:pt x="4152" y="14738"/>
                    <a:pt x="4002" y="14696"/>
                    <a:pt x="3946" y="14696"/>
                  </a:cubicBezTo>
                  <a:cubicBezTo>
                    <a:pt x="3939" y="14696"/>
                    <a:pt x="3933" y="14697"/>
                    <a:pt x="3930" y="14698"/>
                  </a:cubicBezTo>
                  <a:cubicBezTo>
                    <a:pt x="3930" y="14710"/>
                    <a:pt x="3942" y="14734"/>
                    <a:pt x="3942" y="14746"/>
                  </a:cubicBezTo>
                  <a:cubicBezTo>
                    <a:pt x="3942" y="14746"/>
                    <a:pt x="3920" y="14709"/>
                    <a:pt x="3906" y="14709"/>
                  </a:cubicBezTo>
                  <a:cubicBezTo>
                    <a:pt x="3899" y="14709"/>
                    <a:pt x="3894" y="14718"/>
                    <a:pt x="3894" y="14746"/>
                  </a:cubicBezTo>
                  <a:cubicBezTo>
                    <a:pt x="3882" y="14722"/>
                    <a:pt x="3882" y="14710"/>
                    <a:pt x="3894" y="14686"/>
                  </a:cubicBezTo>
                  <a:lnTo>
                    <a:pt x="3894" y="14686"/>
                  </a:lnTo>
                  <a:cubicBezTo>
                    <a:pt x="3894" y="14686"/>
                    <a:pt x="3853" y="14720"/>
                    <a:pt x="3849" y="14737"/>
                  </a:cubicBezTo>
                  <a:lnTo>
                    <a:pt x="3849" y="14737"/>
                  </a:lnTo>
                  <a:cubicBezTo>
                    <a:pt x="3847" y="14736"/>
                    <a:pt x="3846" y="14735"/>
                    <a:pt x="3845" y="14735"/>
                  </a:cubicBezTo>
                  <a:lnTo>
                    <a:pt x="3845" y="14735"/>
                  </a:lnTo>
                  <a:cubicBezTo>
                    <a:pt x="3842" y="14737"/>
                    <a:pt x="3840" y="14739"/>
                    <a:pt x="3839" y="14739"/>
                  </a:cubicBezTo>
                  <a:cubicBezTo>
                    <a:pt x="3837" y="14739"/>
                    <a:pt x="3836" y="14737"/>
                    <a:pt x="3835" y="14734"/>
                  </a:cubicBezTo>
                  <a:lnTo>
                    <a:pt x="3835" y="14734"/>
                  </a:lnTo>
                  <a:cubicBezTo>
                    <a:pt x="3835" y="14734"/>
                    <a:pt x="3835" y="14734"/>
                    <a:pt x="3834" y="14734"/>
                  </a:cubicBezTo>
                  <a:lnTo>
                    <a:pt x="3835" y="14734"/>
                  </a:lnTo>
                  <a:cubicBezTo>
                    <a:pt x="3834" y="14731"/>
                    <a:pt x="3834" y="14726"/>
                    <a:pt x="3834" y="14722"/>
                  </a:cubicBezTo>
                  <a:cubicBezTo>
                    <a:pt x="3826" y="14713"/>
                    <a:pt x="3835" y="14705"/>
                    <a:pt x="3825" y="14705"/>
                  </a:cubicBezTo>
                  <a:cubicBezTo>
                    <a:pt x="3820" y="14705"/>
                    <a:pt x="3813" y="14706"/>
                    <a:pt x="3799" y="14710"/>
                  </a:cubicBezTo>
                  <a:cubicBezTo>
                    <a:pt x="3799" y="14744"/>
                    <a:pt x="3788" y="14768"/>
                    <a:pt x="3798" y="14791"/>
                  </a:cubicBezTo>
                  <a:lnTo>
                    <a:pt x="3798" y="14791"/>
                  </a:lnTo>
                  <a:cubicBezTo>
                    <a:pt x="3782" y="14758"/>
                    <a:pt x="3759" y="14745"/>
                    <a:pt x="3735" y="14745"/>
                  </a:cubicBezTo>
                  <a:cubicBezTo>
                    <a:pt x="3673" y="14745"/>
                    <a:pt x="3600" y="14826"/>
                    <a:pt x="3596" y="14839"/>
                  </a:cubicBezTo>
                  <a:lnTo>
                    <a:pt x="3596" y="14839"/>
                  </a:lnTo>
                  <a:cubicBezTo>
                    <a:pt x="3584" y="14792"/>
                    <a:pt x="3560" y="14757"/>
                    <a:pt x="3525" y="14734"/>
                  </a:cubicBezTo>
                  <a:cubicBezTo>
                    <a:pt x="3513" y="14758"/>
                    <a:pt x="3501" y="14781"/>
                    <a:pt x="3501" y="14817"/>
                  </a:cubicBezTo>
                  <a:cubicBezTo>
                    <a:pt x="3462" y="14801"/>
                    <a:pt x="3428" y="14755"/>
                    <a:pt x="3393" y="14755"/>
                  </a:cubicBezTo>
                  <a:cubicBezTo>
                    <a:pt x="3374" y="14755"/>
                    <a:pt x="3355" y="14768"/>
                    <a:pt x="3334" y="14805"/>
                  </a:cubicBezTo>
                  <a:cubicBezTo>
                    <a:pt x="3322" y="14793"/>
                    <a:pt x="3311" y="14769"/>
                    <a:pt x="3299" y="14746"/>
                  </a:cubicBezTo>
                  <a:cubicBezTo>
                    <a:pt x="3263" y="14781"/>
                    <a:pt x="3275" y="14781"/>
                    <a:pt x="3275" y="14793"/>
                  </a:cubicBezTo>
                  <a:lnTo>
                    <a:pt x="3180" y="14793"/>
                  </a:lnTo>
                  <a:cubicBezTo>
                    <a:pt x="3155" y="14797"/>
                    <a:pt x="3134" y="14798"/>
                    <a:pt x="3115" y="14798"/>
                  </a:cubicBezTo>
                  <a:cubicBezTo>
                    <a:pt x="2859" y="14798"/>
                    <a:pt x="3080" y="14519"/>
                    <a:pt x="2909" y="14461"/>
                  </a:cubicBezTo>
                  <a:lnTo>
                    <a:pt x="2909" y="14461"/>
                  </a:lnTo>
                  <a:cubicBezTo>
                    <a:pt x="2943" y="14472"/>
                    <a:pt x="2966" y="14472"/>
                    <a:pt x="2989" y="14484"/>
                  </a:cubicBezTo>
                  <a:cubicBezTo>
                    <a:pt x="2930" y="14412"/>
                    <a:pt x="2858" y="14341"/>
                    <a:pt x="2787" y="14269"/>
                  </a:cubicBezTo>
                  <a:lnTo>
                    <a:pt x="2787" y="14269"/>
                  </a:lnTo>
                  <a:cubicBezTo>
                    <a:pt x="2795" y="14273"/>
                    <a:pt x="2804" y="14274"/>
                    <a:pt x="2814" y="14274"/>
                  </a:cubicBezTo>
                  <a:cubicBezTo>
                    <a:pt x="2847" y="14274"/>
                    <a:pt x="2887" y="14261"/>
                    <a:pt x="2923" y="14261"/>
                  </a:cubicBezTo>
                  <a:cubicBezTo>
                    <a:pt x="2952" y="14261"/>
                    <a:pt x="2978" y="14269"/>
                    <a:pt x="2994" y="14300"/>
                  </a:cubicBezTo>
                  <a:lnTo>
                    <a:pt x="2994" y="14300"/>
                  </a:lnTo>
                  <a:cubicBezTo>
                    <a:pt x="2981" y="14261"/>
                    <a:pt x="2995" y="14232"/>
                    <a:pt x="3037" y="14222"/>
                  </a:cubicBezTo>
                  <a:cubicBezTo>
                    <a:pt x="3037" y="14222"/>
                    <a:pt x="3168" y="14269"/>
                    <a:pt x="3180" y="14269"/>
                  </a:cubicBezTo>
                  <a:cubicBezTo>
                    <a:pt x="3173" y="14244"/>
                    <a:pt x="3170" y="14232"/>
                    <a:pt x="3172" y="14232"/>
                  </a:cubicBezTo>
                  <a:lnTo>
                    <a:pt x="3172" y="14232"/>
                  </a:lnTo>
                  <a:cubicBezTo>
                    <a:pt x="3174" y="14232"/>
                    <a:pt x="3180" y="14241"/>
                    <a:pt x="3191" y="14257"/>
                  </a:cubicBezTo>
                  <a:cubicBezTo>
                    <a:pt x="3180" y="14234"/>
                    <a:pt x="3180" y="14222"/>
                    <a:pt x="3168" y="14198"/>
                  </a:cubicBezTo>
                  <a:lnTo>
                    <a:pt x="3168" y="14198"/>
                  </a:lnTo>
                  <a:cubicBezTo>
                    <a:pt x="3203" y="14222"/>
                    <a:pt x="3239" y="14246"/>
                    <a:pt x="3275" y="14269"/>
                  </a:cubicBezTo>
                  <a:cubicBezTo>
                    <a:pt x="3287" y="14269"/>
                    <a:pt x="3299" y="14222"/>
                    <a:pt x="3299" y="14222"/>
                  </a:cubicBezTo>
                  <a:cubicBezTo>
                    <a:pt x="3334" y="14257"/>
                    <a:pt x="3334" y="14269"/>
                    <a:pt x="3311" y="14281"/>
                  </a:cubicBezTo>
                  <a:cubicBezTo>
                    <a:pt x="3314" y="14285"/>
                    <a:pt x="3321" y="14287"/>
                    <a:pt x="3328" y="14287"/>
                  </a:cubicBezTo>
                  <a:cubicBezTo>
                    <a:pt x="3390" y="14287"/>
                    <a:pt x="3557" y="14174"/>
                    <a:pt x="3620" y="14174"/>
                  </a:cubicBezTo>
                  <a:cubicBezTo>
                    <a:pt x="3620" y="14198"/>
                    <a:pt x="3632" y="14210"/>
                    <a:pt x="3632" y="14234"/>
                  </a:cubicBezTo>
                  <a:cubicBezTo>
                    <a:pt x="3656" y="14210"/>
                    <a:pt x="3668" y="14174"/>
                    <a:pt x="3668" y="14138"/>
                  </a:cubicBezTo>
                  <a:cubicBezTo>
                    <a:pt x="3675" y="14161"/>
                    <a:pt x="3683" y="14169"/>
                    <a:pt x="3690" y="14169"/>
                  </a:cubicBezTo>
                  <a:cubicBezTo>
                    <a:pt x="3695" y="14169"/>
                    <a:pt x="3699" y="14167"/>
                    <a:pt x="3703" y="14162"/>
                  </a:cubicBezTo>
                  <a:lnTo>
                    <a:pt x="3703" y="14162"/>
                  </a:lnTo>
                  <a:cubicBezTo>
                    <a:pt x="3693" y="14205"/>
                    <a:pt x="3777" y="14190"/>
                    <a:pt x="3804" y="14204"/>
                  </a:cubicBezTo>
                  <a:lnTo>
                    <a:pt x="3804" y="14204"/>
                  </a:lnTo>
                  <a:cubicBezTo>
                    <a:pt x="3787" y="14181"/>
                    <a:pt x="3754" y="14100"/>
                    <a:pt x="3786" y="14100"/>
                  </a:cubicBezTo>
                  <a:cubicBezTo>
                    <a:pt x="3790" y="14100"/>
                    <a:pt x="3794" y="14101"/>
                    <a:pt x="3799" y="14103"/>
                  </a:cubicBezTo>
                  <a:cubicBezTo>
                    <a:pt x="3778" y="14103"/>
                    <a:pt x="3873" y="14174"/>
                    <a:pt x="3869" y="14193"/>
                  </a:cubicBezTo>
                  <a:lnTo>
                    <a:pt x="3869" y="14193"/>
                  </a:lnTo>
                  <a:cubicBezTo>
                    <a:pt x="3876" y="14190"/>
                    <a:pt x="3881" y="14189"/>
                    <a:pt x="3886" y="14189"/>
                  </a:cubicBezTo>
                  <a:cubicBezTo>
                    <a:pt x="3894" y="14189"/>
                    <a:pt x="3900" y="14192"/>
                    <a:pt x="3906" y="14198"/>
                  </a:cubicBezTo>
                  <a:cubicBezTo>
                    <a:pt x="3918" y="14150"/>
                    <a:pt x="3906" y="14150"/>
                    <a:pt x="3894" y="14150"/>
                  </a:cubicBezTo>
                  <a:cubicBezTo>
                    <a:pt x="3906" y="14115"/>
                    <a:pt x="3930" y="14103"/>
                    <a:pt x="3953" y="14103"/>
                  </a:cubicBezTo>
                  <a:cubicBezTo>
                    <a:pt x="3953" y="14115"/>
                    <a:pt x="3953" y="14127"/>
                    <a:pt x="3953" y="14127"/>
                  </a:cubicBezTo>
                  <a:cubicBezTo>
                    <a:pt x="3953" y="14127"/>
                    <a:pt x="3965" y="14127"/>
                    <a:pt x="3977" y="14138"/>
                  </a:cubicBezTo>
                  <a:cubicBezTo>
                    <a:pt x="3965" y="14162"/>
                    <a:pt x="3942" y="14186"/>
                    <a:pt x="3918" y="14198"/>
                  </a:cubicBezTo>
                  <a:cubicBezTo>
                    <a:pt x="3924" y="14195"/>
                    <a:pt x="3929" y="14193"/>
                    <a:pt x="3932" y="14193"/>
                  </a:cubicBezTo>
                  <a:cubicBezTo>
                    <a:pt x="3942" y="14193"/>
                    <a:pt x="3945" y="14204"/>
                    <a:pt x="3953" y="14222"/>
                  </a:cubicBezTo>
                  <a:cubicBezTo>
                    <a:pt x="3953" y="14189"/>
                    <a:pt x="3959" y="14182"/>
                    <a:pt x="3966" y="14182"/>
                  </a:cubicBezTo>
                  <a:cubicBezTo>
                    <a:pt x="3972" y="14182"/>
                    <a:pt x="3978" y="14186"/>
                    <a:pt x="3984" y="14186"/>
                  </a:cubicBezTo>
                  <a:cubicBezTo>
                    <a:pt x="3991" y="14186"/>
                    <a:pt x="3997" y="14181"/>
                    <a:pt x="4001" y="14162"/>
                  </a:cubicBezTo>
                  <a:cubicBezTo>
                    <a:pt x="4001" y="14183"/>
                    <a:pt x="4001" y="14196"/>
                    <a:pt x="4006" y="14196"/>
                  </a:cubicBezTo>
                  <a:cubicBezTo>
                    <a:pt x="4009" y="14196"/>
                    <a:pt x="4015" y="14189"/>
                    <a:pt x="4025" y="14174"/>
                  </a:cubicBezTo>
                  <a:lnTo>
                    <a:pt x="4025" y="14174"/>
                  </a:lnTo>
                  <a:cubicBezTo>
                    <a:pt x="4025" y="14186"/>
                    <a:pt x="4025" y="14198"/>
                    <a:pt x="4013" y="14222"/>
                  </a:cubicBezTo>
                  <a:cubicBezTo>
                    <a:pt x="4025" y="14216"/>
                    <a:pt x="4037" y="14213"/>
                    <a:pt x="4047" y="14213"/>
                  </a:cubicBezTo>
                  <a:cubicBezTo>
                    <a:pt x="4053" y="14213"/>
                    <a:pt x="4058" y="14214"/>
                    <a:pt x="4062" y="14215"/>
                  </a:cubicBezTo>
                  <a:lnTo>
                    <a:pt x="4062" y="14215"/>
                  </a:lnTo>
                  <a:cubicBezTo>
                    <a:pt x="4045" y="14202"/>
                    <a:pt x="4037" y="14182"/>
                    <a:pt x="4037" y="14162"/>
                  </a:cubicBezTo>
                  <a:cubicBezTo>
                    <a:pt x="4044" y="14155"/>
                    <a:pt x="4050" y="14152"/>
                    <a:pt x="4056" y="14152"/>
                  </a:cubicBezTo>
                  <a:cubicBezTo>
                    <a:pt x="4083" y="14152"/>
                    <a:pt x="4090" y="14225"/>
                    <a:pt x="4121" y="14225"/>
                  </a:cubicBezTo>
                  <a:cubicBezTo>
                    <a:pt x="4124" y="14225"/>
                    <a:pt x="4128" y="14224"/>
                    <a:pt x="4132" y="14222"/>
                  </a:cubicBezTo>
                  <a:cubicBezTo>
                    <a:pt x="4120" y="14222"/>
                    <a:pt x="4108" y="14210"/>
                    <a:pt x="4120" y="14186"/>
                  </a:cubicBezTo>
                  <a:lnTo>
                    <a:pt x="4120" y="14186"/>
                  </a:lnTo>
                  <a:cubicBezTo>
                    <a:pt x="4128" y="14190"/>
                    <a:pt x="4135" y="14192"/>
                    <a:pt x="4141" y="14192"/>
                  </a:cubicBezTo>
                  <a:cubicBezTo>
                    <a:pt x="4184" y="14192"/>
                    <a:pt x="4186" y="14109"/>
                    <a:pt x="4222" y="14109"/>
                  </a:cubicBezTo>
                  <a:cubicBezTo>
                    <a:pt x="4227" y="14109"/>
                    <a:pt x="4232" y="14111"/>
                    <a:pt x="4239" y="14115"/>
                  </a:cubicBezTo>
                  <a:cubicBezTo>
                    <a:pt x="4251" y="14162"/>
                    <a:pt x="4227" y="14127"/>
                    <a:pt x="4251" y="14186"/>
                  </a:cubicBezTo>
                  <a:cubicBezTo>
                    <a:pt x="4250" y="14187"/>
                    <a:pt x="4249" y="14188"/>
                    <a:pt x="4250" y="14188"/>
                  </a:cubicBezTo>
                  <a:cubicBezTo>
                    <a:pt x="4252" y="14188"/>
                    <a:pt x="4301" y="14148"/>
                    <a:pt x="4323" y="14127"/>
                  </a:cubicBezTo>
                  <a:lnTo>
                    <a:pt x="4334" y="14127"/>
                  </a:lnTo>
                  <a:cubicBezTo>
                    <a:pt x="4323" y="14174"/>
                    <a:pt x="4323" y="14127"/>
                    <a:pt x="4311" y="14186"/>
                  </a:cubicBezTo>
                  <a:cubicBezTo>
                    <a:pt x="4318" y="14195"/>
                    <a:pt x="4324" y="14199"/>
                    <a:pt x="4329" y="14199"/>
                  </a:cubicBezTo>
                  <a:cubicBezTo>
                    <a:pt x="4351" y="14199"/>
                    <a:pt x="4361" y="14134"/>
                    <a:pt x="4370" y="14115"/>
                  </a:cubicBezTo>
                  <a:cubicBezTo>
                    <a:pt x="4382" y="14127"/>
                    <a:pt x="4430" y="14150"/>
                    <a:pt x="4382" y="14198"/>
                  </a:cubicBezTo>
                  <a:cubicBezTo>
                    <a:pt x="4430" y="14186"/>
                    <a:pt x="4465" y="14162"/>
                    <a:pt x="4513" y="14162"/>
                  </a:cubicBezTo>
                  <a:cubicBezTo>
                    <a:pt x="4549" y="14162"/>
                    <a:pt x="4584" y="14162"/>
                    <a:pt x="4632" y="14174"/>
                  </a:cubicBezTo>
                  <a:cubicBezTo>
                    <a:pt x="4620" y="14150"/>
                    <a:pt x="4620" y="14115"/>
                    <a:pt x="4632" y="14091"/>
                  </a:cubicBezTo>
                  <a:cubicBezTo>
                    <a:pt x="4656" y="14103"/>
                    <a:pt x="4656" y="14115"/>
                    <a:pt x="4656" y="14138"/>
                  </a:cubicBezTo>
                  <a:cubicBezTo>
                    <a:pt x="4656" y="14103"/>
                    <a:pt x="4680" y="14091"/>
                    <a:pt x="4715" y="14091"/>
                  </a:cubicBezTo>
                  <a:cubicBezTo>
                    <a:pt x="4715" y="14103"/>
                    <a:pt x="4680" y="14174"/>
                    <a:pt x="4704" y="14210"/>
                  </a:cubicBezTo>
                  <a:cubicBezTo>
                    <a:pt x="4692" y="14115"/>
                    <a:pt x="4787" y="14174"/>
                    <a:pt x="4763" y="14079"/>
                  </a:cubicBezTo>
                  <a:lnTo>
                    <a:pt x="4763" y="14079"/>
                  </a:lnTo>
                  <a:cubicBezTo>
                    <a:pt x="4775" y="14091"/>
                    <a:pt x="4775" y="14091"/>
                    <a:pt x="4787" y="14091"/>
                  </a:cubicBezTo>
                  <a:cubicBezTo>
                    <a:pt x="4799" y="14067"/>
                    <a:pt x="4894" y="14043"/>
                    <a:pt x="4906" y="13996"/>
                  </a:cubicBezTo>
                  <a:cubicBezTo>
                    <a:pt x="4906" y="14012"/>
                    <a:pt x="4908" y="14018"/>
                    <a:pt x="4912" y="14018"/>
                  </a:cubicBezTo>
                  <a:cubicBezTo>
                    <a:pt x="4913" y="14018"/>
                    <a:pt x="4915" y="14017"/>
                    <a:pt x="4916" y="14016"/>
                  </a:cubicBezTo>
                  <a:lnTo>
                    <a:pt x="4916" y="14016"/>
                  </a:lnTo>
                  <a:cubicBezTo>
                    <a:pt x="4908" y="14037"/>
                    <a:pt x="4912" y="14061"/>
                    <a:pt x="4930" y="14079"/>
                  </a:cubicBezTo>
                  <a:cubicBezTo>
                    <a:pt x="4943" y="14069"/>
                    <a:pt x="4952" y="14065"/>
                    <a:pt x="4960" y="14065"/>
                  </a:cubicBezTo>
                  <a:cubicBezTo>
                    <a:pt x="4981" y="14065"/>
                    <a:pt x="4990" y="14095"/>
                    <a:pt x="5025" y="14138"/>
                  </a:cubicBezTo>
                  <a:cubicBezTo>
                    <a:pt x="5001" y="14103"/>
                    <a:pt x="4989" y="14067"/>
                    <a:pt x="4977" y="14031"/>
                  </a:cubicBezTo>
                  <a:lnTo>
                    <a:pt x="4977" y="14031"/>
                  </a:lnTo>
                  <a:cubicBezTo>
                    <a:pt x="4999" y="14043"/>
                    <a:pt x="5015" y="14047"/>
                    <a:pt x="5029" y="14047"/>
                  </a:cubicBezTo>
                  <a:cubicBezTo>
                    <a:pt x="5048" y="14047"/>
                    <a:pt x="5062" y="14040"/>
                    <a:pt x="5073" y="14040"/>
                  </a:cubicBezTo>
                  <a:cubicBezTo>
                    <a:pt x="5085" y="14040"/>
                    <a:pt x="5095" y="14047"/>
                    <a:pt x="5108" y="14079"/>
                  </a:cubicBezTo>
                  <a:cubicBezTo>
                    <a:pt x="5108" y="14079"/>
                    <a:pt x="5101" y="13973"/>
                    <a:pt x="5136" y="13973"/>
                  </a:cubicBezTo>
                  <a:cubicBezTo>
                    <a:pt x="5146" y="13973"/>
                    <a:pt x="5161" y="13983"/>
                    <a:pt x="5180" y="14007"/>
                  </a:cubicBezTo>
                  <a:cubicBezTo>
                    <a:pt x="5180" y="13980"/>
                    <a:pt x="5180" y="13968"/>
                    <a:pt x="5182" y="13968"/>
                  </a:cubicBezTo>
                  <a:cubicBezTo>
                    <a:pt x="5184" y="13968"/>
                    <a:pt x="5187" y="13974"/>
                    <a:pt x="5192" y="13984"/>
                  </a:cubicBezTo>
                  <a:cubicBezTo>
                    <a:pt x="5214" y="13955"/>
                    <a:pt x="5226" y="13921"/>
                    <a:pt x="5241" y="13921"/>
                  </a:cubicBezTo>
                  <a:cubicBezTo>
                    <a:pt x="5251" y="13921"/>
                    <a:pt x="5261" y="13935"/>
                    <a:pt x="5275" y="13972"/>
                  </a:cubicBezTo>
                  <a:cubicBezTo>
                    <a:pt x="5323" y="13900"/>
                    <a:pt x="5287" y="13900"/>
                    <a:pt x="5346" y="13900"/>
                  </a:cubicBezTo>
                  <a:cubicBezTo>
                    <a:pt x="5311" y="13865"/>
                    <a:pt x="5346" y="13757"/>
                    <a:pt x="5346" y="13722"/>
                  </a:cubicBezTo>
                  <a:cubicBezTo>
                    <a:pt x="5346" y="13734"/>
                    <a:pt x="5370" y="13817"/>
                    <a:pt x="5370" y="13817"/>
                  </a:cubicBezTo>
                  <a:cubicBezTo>
                    <a:pt x="5358" y="13801"/>
                    <a:pt x="5350" y="13793"/>
                    <a:pt x="5346" y="13793"/>
                  </a:cubicBezTo>
                  <a:lnTo>
                    <a:pt x="5346" y="13793"/>
                  </a:lnTo>
                  <a:cubicBezTo>
                    <a:pt x="5337" y="13793"/>
                    <a:pt x="5343" y="13825"/>
                    <a:pt x="5358" y="13888"/>
                  </a:cubicBezTo>
                  <a:cubicBezTo>
                    <a:pt x="5358" y="13878"/>
                    <a:pt x="5359" y="13874"/>
                    <a:pt x="5361" y="13874"/>
                  </a:cubicBezTo>
                  <a:cubicBezTo>
                    <a:pt x="5366" y="13874"/>
                    <a:pt x="5377" y="13899"/>
                    <a:pt x="5394" y="13924"/>
                  </a:cubicBezTo>
                  <a:cubicBezTo>
                    <a:pt x="5399" y="13910"/>
                    <a:pt x="5400" y="13905"/>
                    <a:pt x="5401" y="13905"/>
                  </a:cubicBezTo>
                  <a:cubicBezTo>
                    <a:pt x="5404" y="13905"/>
                    <a:pt x="5408" y="13917"/>
                    <a:pt x="5430" y="13924"/>
                  </a:cubicBezTo>
                  <a:cubicBezTo>
                    <a:pt x="5442" y="13853"/>
                    <a:pt x="5466" y="13805"/>
                    <a:pt x="5501" y="13746"/>
                  </a:cubicBezTo>
                  <a:lnTo>
                    <a:pt x="5501" y="13746"/>
                  </a:lnTo>
                  <a:cubicBezTo>
                    <a:pt x="5489" y="13900"/>
                    <a:pt x="5501" y="13805"/>
                    <a:pt x="5477" y="13912"/>
                  </a:cubicBezTo>
                  <a:cubicBezTo>
                    <a:pt x="5509" y="13889"/>
                    <a:pt x="5504" y="13865"/>
                    <a:pt x="5511" y="13865"/>
                  </a:cubicBezTo>
                  <a:cubicBezTo>
                    <a:pt x="5514" y="13865"/>
                    <a:pt x="5521" y="13872"/>
                    <a:pt x="5537" y="13888"/>
                  </a:cubicBezTo>
                  <a:cubicBezTo>
                    <a:pt x="5525" y="13853"/>
                    <a:pt x="5537" y="13829"/>
                    <a:pt x="5573" y="13817"/>
                  </a:cubicBezTo>
                  <a:cubicBezTo>
                    <a:pt x="5573" y="13817"/>
                    <a:pt x="5599" y="13823"/>
                    <a:pt x="5630" y="13823"/>
                  </a:cubicBezTo>
                  <a:cubicBezTo>
                    <a:pt x="5676" y="13823"/>
                    <a:pt x="5730" y="13810"/>
                    <a:pt x="5716" y="13746"/>
                  </a:cubicBezTo>
                  <a:lnTo>
                    <a:pt x="5716" y="13746"/>
                  </a:lnTo>
                  <a:cubicBezTo>
                    <a:pt x="5727" y="13769"/>
                    <a:pt x="5727" y="13793"/>
                    <a:pt x="5739" y="13829"/>
                  </a:cubicBezTo>
                  <a:cubicBezTo>
                    <a:pt x="5727" y="13757"/>
                    <a:pt x="5739" y="13686"/>
                    <a:pt x="5739" y="13615"/>
                  </a:cubicBezTo>
                  <a:cubicBezTo>
                    <a:pt x="5739" y="13615"/>
                    <a:pt x="5767" y="13817"/>
                    <a:pt x="5806" y="13817"/>
                  </a:cubicBezTo>
                  <a:cubicBezTo>
                    <a:pt x="5811" y="13817"/>
                    <a:pt x="5817" y="13814"/>
                    <a:pt x="5823" y="13805"/>
                  </a:cubicBezTo>
                  <a:cubicBezTo>
                    <a:pt x="5799" y="13781"/>
                    <a:pt x="5799" y="13757"/>
                    <a:pt x="5787" y="13734"/>
                  </a:cubicBezTo>
                  <a:lnTo>
                    <a:pt x="5787" y="13734"/>
                  </a:lnTo>
                  <a:cubicBezTo>
                    <a:pt x="5811" y="13757"/>
                    <a:pt x="5823" y="13781"/>
                    <a:pt x="5847" y="13793"/>
                  </a:cubicBezTo>
                  <a:cubicBezTo>
                    <a:pt x="5835" y="13769"/>
                    <a:pt x="5835" y="13734"/>
                    <a:pt x="5835" y="13710"/>
                  </a:cubicBezTo>
                  <a:lnTo>
                    <a:pt x="5835" y="13710"/>
                  </a:lnTo>
                  <a:cubicBezTo>
                    <a:pt x="5847" y="13734"/>
                    <a:pt x="5858" y="13769"/>
                    <a:pt x="5858" y="13793"/>
                  </a:cubicBezTo>
                  <a:cubicBezTo>
                    <a:pt x="5870" y="13769"/>
                    <a:pt x="5870" y="13734"/>
                    <a:pt x="5870" y="13710"/>
                  </a:cubicBezTo>
                  <a:cubicBezTo>
                    <a:pt x="5870" y="13734"/>
                    <a:pt x="5882" y="13769"/>
                    <a:pt x="5906" y="13793"/>
                  </a:cubicBezTo>
                  <a:cubicBezTo>
                    <a:pt x="5906" y="13781"/>
                    <a:pt x="5918" y="13781"/>
                    <a:pt x="5940" y="13770"/>
                  </a:cubicBezTo>
                  <a:lnTo>
                    <a:pt x="5940" y="13770"/>
                  </a:lnTo>
                  <a:cubicBezTo>
                    <a:pt x="5940" y="13770"/>
                    <a:pt x="5940" y="13770"/>
                    <a:pt x="5940" y="13770"/>
                  </a:cubicBezTo>
                  <a:cubicBezTo>
                    <a:pt x="5941" y="13770"/>
                    <a:pt x="5941" y="13770"/>
                    <a:pt x="5942" y="13769"/>
                  </a:cubicBezTo>
                  <a:lnTo>
                    <a:pt x="5942" y="13769"/>
                  </a:lnTo>
                  <a:cubicBezTo>
                    <a:pt x="5941" y="13770"/>
                    <a:pt x="5941" y="13770"/>
                    <a:pt x="5940" y="13770"/>
                  </a:cubicBezTo>
                  <a:lnTo>
                    <a:pt x="5940" y="13770"/>
                  </a:lnTo>
                  <a:cubicBezTo>
                    <a:pt x="5930" y="13770"/>
                    <a:pt x="5931" y="13638"/>
                    <a:pt x="5954" y="13626"/>
                  </a:cubicBezTo>
                  <a:cubicBezTo>
                    <a:pt x="5954" y="13674"/>
                    <a:pt x="5978" y="13710"/>
                    <a:pt x="6001" y="13734"/>
                  </a:cubicBezTo>
                  <a:cubicBezTo>
                    <a:pt x="5989" y="13650"/>
                    <a:pt x="5978" y="13567"/>
                    <a:pt x="5989" y="13495"/>
                  </a:cubicBezTo>
                  <a:lnTo>
                    <a:pt x="5989" y="13495"/>
                  </a:lnTo>
                  <a:cubicBezTo>
                    <a:pt x="5994" y="13505"/>
                    <a:pt x="5999" y="13511"/>
                    <a:pt x="6004" y="13511"/>
                  </a:cubicBezTo>
                  <a:cubicBezTo>
                    <a:pt x="6011" y="13511"/>
                    <a:pt x="6018" y="13500"/>
                    <a:pt x="6025" y="13472"/>
                  </a:cubicBezTo>
                  <a:cubicBezTo>
                    <a:pt x="6025" y="13507"/>
                    <a:pt x="6037" y="13793"/>
                    <a:pt x="6049" y="13793"/>
                  </a:cubicBezTo>
                  <a:lnTo>
                    <a:pt x="6097" y="13793"/>
                  </a:lnTo>
                  <a:cubicBezTo>
                    <a:pt x="6097" y="13757"/>
                    <a:pt x="6097" y="13734"/>
                    <a:pt x="6097" y="13698"/>
                  </a:cubicBezTo>
                  <a:cubicBezTo>
                    <a:pt x="6085" y="13722"/>
                    <a:pt x="6073" y="13746"/>
                    <a:pt x="6061" y="13757"/>
                  </a:cubicBezTo>
                  <a:cubicBezTo>
                    <a:pt x="6049" y="13710"/>
                    <a:pt x="6049" y="13662"/>
                    <a:pt x="6085" y="13615"/>
                  </a:cubicBezTo>
                  <a:cubicBezTo>
                    <a:pt x="6097" y="13650"/>
                    <a:pt x="6108" y="13686"/>
                    <a:pt x="6120" y="13722"/>
                  </a:cubicBezTo>
                  <a:cubicBezTo>
                    <a:pt x="6120" y="13713"/>
                    <a:pt x="6164" y="13680"/>
                    <a:pt x="6192" y="13680"/>
                  </a:cubicBezTo>
                  <a:cubicBezTo>
                    <a:pt x="6198" y="13680"/>
                    <a:pt x="6204" y="13681"/>
                    <a:pt x="6208" y="13685"/>
                  </a:cubicBezTo>
                  <a:lnTo>
                    <a:pt x="6208" y="13685"/>
                  </a:lnTo>
                  <a:cubicBezTo>
                    <a:pt x="6173" y="13623"/>
                    <a:pt x="6132" y="13525"/>
                    <a:pt x="6132" y="13448"/>
                  </a:cubicBezTo>
                  <a:lnTo>
                    <a:pt x="6132" y="13448"/>
                  </a:lnTo>
                  <a:cubicBezTo>
                    <a:pt x="6216" y="13507"/>
                    <a:pt x="6180" y="13567"/>
                    <a:pt x="6239" y="13650"/>
                  </a:cubicBezTo>
                  <a:cubicBezTo>
                    <a:pt x="6231" y="13618"/>
                    <a:pt x="6230" y="13607"/>
                    <a:pt x="6233" y="13607"/>
                  </a:cubicBezTo>
                  <a:lnTo>
                    <a:pt x="6233" y="13607"/>
                  </a:lnTo>
                  <a:cubicBezTo>
                    <a:pt x="6237" y="13607"/>
                    <a:pt x="6252" y="13639"/>
                    <a:pt x="6261" y="13639"/>
                  </a:cubicBezTo>
                  <a:cubicBezTo>
                    <a:pt x="6262" y="13639"/>
                    <a:pt x="6263" y="13639"/>
                    <a:pt x="6263" y="13638"/>
                  </a:cubicBezTo>
                  <a:cubicBezTo>
                    <a:pt x="6263" y="13626"/>
                    <a:pt x="6275" y="13484"/>
                    <a:pt x="6287" y="13460"/>
                  </a:cubicBezTo>
                  <a:cubicBezTo>
                    <a:pt x="6299" y="13507"/>
                    <a:pt x="6430" y="13531"/>
                    <a:pt x="6454" y="13555"/>
                  </a:cubicBezTo>
                  <a:cubicBezTo>
                    <a:pt x="6454" y="13556"/>
                    <a:pt x="6455" y="13557"/>
                    <a:pt x="6456" y="13557"/>
                  </a:cubicBezTo>
                  <a:cubicBezTo>
                    <a:pt x="6464" y="13557"/>
                    <a:pt x="6470" y="13473"/>
                    <a:pt x="6456" y="13473"/>
                  </a:cubicBezTo>
                  <a:lnTo>
                    <a:pt x="6456" y="13473"/>
                  </a:lnTo>
                  <a:cubicBezTo>
                    <a:pt x="6451" y="13473"/>
                    <a:pt x="6442" y="13485"/>
                    <a:pt x="6430" y="13519"/>
                  </a:cubicBezTo>
                  <a:cubicBezTo>
                    <a:pt x="6396" y="13435"/>
                    <a:pt x="6434" y="13321"/>
                    <a:pt x="6489" y="13321"/>
                  </a:cubicBezTo>
                  <a:cubicBezTo>
                    <a:pt x="6511" y="13321"/>
                    <a:pt x="6537" y="13340"/>
                    <a:pt x="6561" y="13388"/>
                  </a:cubicBezTo>
                  <a:cubicBezTo>
                    <a:pt x="6552" y="13388"/>
                    <a:pt x="6537" y="13388"/>
                    <a:pt x="6525" y="13384"/>
                  </a:cubicBezTo>
                  <a:lnTo>
                    <a:pt x="6525" y="13384"/>
                  </a:lnTo>
                  <a:cubicBezTo>
                    <a:pt x="6536" y="13393"/>
                    <a:pt x="6532" y="13403"/>
                    <a:pt x="6513" y="13412"/>
                  </a:cubicBezTo>
                  <a:cubicBezTo>
                    <a:pt x="6549" y="13412"/>
                    <a:pt x="6597" y="13412"/>
                    <a:pt x="6644" y="13400"/>
                  </a:cubicBezTo>
                  <a:cubicBezTo>
                    <a:pt x="6644" y="13400"/>
                    <a:pt x="6589" y="13245"/>
                    <a:pt x="6649" y="13245"/>
                  </a:cubicBezTo>
                  <a:cubicBezTo>
                    <a:pt x="6651" y="13245"/>
                    <a:pt x="6654" y="13245"/>
                    <a:pt x="6656" y="13245"/>
                  </a:cubicBezTo>
                  <a:cubicBezTo>
                    <a:pt x="6668" y="13245"/>
                    <a:pt x="6668" y="13257"/>
                    <a:pt x="6668" y="13257"/>
                  </a:cubicBezTo>
                  <a:cubicBezTo>
                    <a:pt x="6680" y="13222"/>
                    <a:pt x="6704" y="13186"/>
                    <a:pt x="6668" y="13138"/>
                  </a:cubicBezTo>
                  <a:cubicBezTo>
                    <a:pt x="6668" y="13162"/>
                    <a:pt x="6656" y="13186"/>
                    <a:pt x="6668" y="13210"/>
                  </a:cubicBezTo>
                  <a:cubicBezTo>
                    <a:pt x="6644" y="13186"/>
                    <a:pt x="6620" y="13174"/>
                    <a:pt x="6597" y="13162"/>
                  </a:cubicBezTo>
                  <a:lnTo>
                    <a:pt x="6597" y="13162"/>
                  </a:lnTo>
                  <a:cubicBezTo>
                    <a:pt x="6609" y="13186"/>
                    <a:pt x="6585" y="13257"/>
                    <a:pt x="6585" y="13281"/>
                  </a:cubicBezTo>
                  <a:cubicBezTo>
                    <a:pt x="6579" y="13263"/>
                    <a:pt x="6576" y="13254"/>
                    <a:pt x="6574" y="13254"/>
                  </a:cubicBezTo>
                  <a:cubicBezTo>
                    <a:pt x="6573" y="13254"/>
                    <a:pt x="6573" y="13263"/>
                    <a:pt x="6573" y="13281"/>
                  </a:cubicBezTo>
                  <a:cubicBezTo>
                    <a:pt x="6554" y="13239"/>
                    <a:pt x="6520" y="13223"/>
                    <a:pt x="6477" y="13223"/>
                  </a:cubicBezTo>
                  <a:cubicBezTo>
                    <a:pt x="6315" y="13223"/>
                    <a:pt x="6020" y="13456"/>
                    <a:pt x="5910" y="13456"/>
                  </a:cubicBezTo>
                  <a:cubicBezTo>
                    <a:pt x="5899" y="13456"/>
                    <a:pt x="5889" y="13453"/>
                    <a:pt x="5882" y="13448"/>
                  </a:cubicBezTo>
                  <a:lnTo>
                    <a:pt x="5882" y="13448"/>
                  </a:lnTo>
                  <a:cubicBezTo>
                    <a:pt x="5898" y="13468"/>
                    <a:pt x="5899" y="13474"/>
                    <a:pt x="5895" y="13474"/>
                  </a:cubicBezTo>
                  <a:cubicBezTo>
                    <a:pt x="5887" y="13474"/>
                    <a:pt x="5864" y="13458"/>
                    <a:pt x="5859" y="13451"/>
                  </a:cubicBezTo>
                  <a:lnTo>
                    <a:pt x="5859" y="13451"/>
                  </a:lnTo>
                  <a:cubicBezTo>
                    <a:pt x="5859" y="13474"/>
                    <a:pt x="5870" y="13497"/>
                    <a:pt x="5870" y="13519"/>
                  </a:cubicBezTo>
                  <a:cubicBezTo>
                    <a:pt x="5847" y="13507"/>
                    <a:pt x="5835" y="13495"/>
                    <a:pt x="5823" y="13495"/>
                  </a:cubicBezTo>
                  <a:cubicBezTo>
                    <a:pt x="5799" y="13519"/>
                    <a:pt x="5799" y="13554"/>
                    <a:pt x="5787" y="13590"/>
                  </a:cubicBezTo>
                  <a:lnTo>
                    <a:pt x="5787" y="13590"/>
                  </a:lnTo>
                  <a:cubicBezTo>
                    <a:pt x="5780" y="13580"/>
                    <a:pt x="5749" y="13543"/>
                    <a:pt x="5739" y="13543"/>
                  </a:cubicBezTo>
                  <a:cubicBezTo>
                    <a:pt x="5739" y="13567"/>
                    <a:pt x="5739" y="13591"/>
                    <a:pt x="5739" y="13603"/>
                  </a:cubicBezTo>
                  <a:cubicBezTo>
                    <a:pt x="5713" y="13576"/>
                    <a:pt x="5705" y="13550"/>
                    <a:pt x="5699" y="13550"/>
                  </a:cubicBezTo>
                  <a:cubicBezTo>
                    <a:pt x="5694" y="13550"/>
                    <a:pt x="5690" y="13567"/>
                    <a:pt x="5680" y="13615"/>
                  </a:cubicBezTo>
                  <a:cubicBezTo>
                    <a:pt x="5667" y="13615"/>
                    <a:pt x="5590" y="13604"/>
                    <a:pt x="5527" y="13604"/>
                  </a:cubicBezTo>
                  <a:cubicBezTo>
                    <a:pt x="5476" y="13604"/>
                    <a:pt x="5433" y="13611"/>
                    <a:pt x="5441" y="13636"/>
                  </a:cubicBezTo>
                  <a:lnTo>
                    <a:pt x="5441" y="13636"/>
                  </a:lnTo>
                  <a:cubicBezTo>
                    <a:pt x="5433" y="13614"/>
                    <a:pt x="5407" y="13584"/>
                    <a:pt x="5387" y="13584"/>
                  </a:cubicBezTo>
                  <a:cubicBezTo>
                    <a:pt x="5374" y="13584"/>
                    <a:pt x="5363" y="13595"/>
                    <a:pt x="5358" y="13626"/>
                  </a:cubicBezTo>
                  <a:cubicBezTo>
                    <a:pt x="5346" y="13591"/>
                    <a:pt x="5346" y="13591"/>
                    <a:pt x="5346" y="13567"/>
                  </a:cubicBezTo>
                  <a:cubicBezTo>
                    <a:pt x="5335" y="13579"/>
                    <a:pt x="5311" y="13722"/>
                    <a:pt x="5311" y="13722"/>
                  </a:cubicBezTo>
                  <a:cubicBezTo>
                    <a:pt x="5297" y="13695"/>
                    <a:pt x="5284" y="13685"/>
                    <a:pt x="5270" y="13685"/>
                  </a:cubicBezTo>
                  <a:cubicBezTo>
                    <a:pt x="5231" y="13685"/>
                    <a:pt x="5188" y="13760"/>
                    <a:pt x="5129" y="13760"/>
                  </a:cubicBezTo>
                  <a:cubicBezTo>
                    <a:pt x="5115" y="13760"/>
                    <a:pt x="5101" y="13756"/>
                    <a:pt x="5085" y="13746"/>
                  </a:cubicBezTo>
                  <a:lnTo>
                    <a:pt x="5085" y="13746"/>
                  </a:lnTo>
                  <a:cubicBezTo>
                    <a:pt x="5096" y="13757"/>
                    <a:pt x="5096" y="13781"/>
                    <a:pt x="5085" y="13805"/>
                  </a:cubicBezTo>
                  <a:cubicBezTo>
                    <a:pt x="5059" y="13790"/>
                    <a:pt x="5049" y="13785"/>
                    <a:pt x="5045" y="13785"/>
                  </a:cubicBezTo>
                  <a:cubicBezTo>
                    <a:pt x="5039" y="13785"/>
                    <a:pt x="5044" y="13793"/>
                    <a:pt x="5037" y="13793"/>
                  </a:cubicBezTo>
                  <a:cubicBezTo>
                    <a:pt x="5049" y="13757"/>
                    <a:pt x="4942" y="13734"/>
                    <a:pt x="4977" y="13674"/>
                  </a:cubicBezTo>
                  <a:lnTo>
                    <a:pt x="4977" y="13674"/>
                  </a:lnTo>
                  <a:cubicBezTo>
                    <a:pt x="4956" y="13681"/>
                    <a:pt x="4948" y="13692"/>
                    <a:pt x="4947" y="13705"/>
                  </a:cubicBezTo>
                  <a:lnTo>
                    <a:pt x="4947" y="13705"/>
                  </a:lnTo>
                  <a:cubicBezTo>
                    <a:pt x="4942" y="13696"/>
                    <a:pt x="4936" y="13686"/>
                    <a:pt x="4930" y="13674"/>
                  </a:cubicBezTo>
                  <a:cubicBezTo>
                    <a:pt x="4927" y="13670"/>
                    <a:pt x="4925" y="13669"/>
                    <a:pt x="4922" y="13669"/>
                  </a:cubicBezTo>
                  <a:cubicBezTo>
                    <a:pt x="4900" y="13669"/>
                    <a:pt x="4870" y="13758"/>
                    <a:pt x="4868" y="13770"/>
                  </a:cubicBezTo>
                  <a:lnTo>
                    <a:pt x="4868" y="13770"/>
                  </a:lnTo>
                  <a:cubicBezTo>
                    <a:pt x="4772" y="13828"/>
                    <a:pt x="4536" y="13746"/>
                    <a:pt x="4477" y="13876"/>
                  </a:cubicBezTo>
                  <a:cubicBezTo>
                    <a:pt x="4458" y="13861"/>
                    <a:pt x="4419" y="13853"/>
                    <a:pt x="4376" y="13853"/>
                  </a:cubicBezTo>
                  <a:cubicBezTo>
                    <a:pt x="4287" y="13853"/>
                    <a:pt x="4183" y="13887"/>
                    <a:pt x="4215" y="13960"/>
                  </a:cubicBezTo>
                  <a:cubicBezTo>
                    <a:pt x="4152" y="13928"/>
                    <a:pt x="4002" y="13887"/>
                    <a:pt x="3946" y="13887"/>
                  </a:cubicBezTo>
                  <a:cubicBezTo>
                    <a:pt x="3939" y="13887"/>
                    <a:pt x="3933" y="13887"/>
                    <a:pt x="3930" y="13888"/>
                  </a:cubicBezTo>
                  <a:cubicBezTo>
                    <a:pt x="3930" y="13900"/>
                    <a:pt x="3942" y="13924"/>
                    <a:pt x="3942" y="13936"/>
                  </a:cubicBezTo>
                  <a:cubicBezTo>
                    <a:pt x="3942" y="13936"/>
                    <a:pt x="3920" y="13899"/>
                    <a:pt x="3906" y="13899"/>
                  </a:cubicBezTo>
                  <a:cubicBezTo>
                    <a:pt x="3899" y="13899"/>
                    <a:pt x="3894" y="13908"/>
                    <a:pt x="3894" y="13936"/>
                  </a:cubicBezTo>
                  <a:cubicBezTo>
                    <a:pt x="3882" y="13912"/>
                    <a:pt x="3882" y="13900"/>
                    <a:pt x="3894" y="13876"/>
                  </a:cubicBezTo>
                  <a:lnTo>
                    <a:pt x="3894" y="13876"/>
                  </a:lnTo>
                  <a:cubicBezTo>
                    <a:pt x="3894" y="13877"/>
                    <a:pt x="3856" y="13908"/>
                    <a:pt x="3845" y="13925"/>
                  </a:cubicBezTo>
                  <a:lnTo>
                    <a:pt x="3845" y="13925"/>
                  </a:lnTo>
                  <a:cubicBezTo>
                    <a:pt x="3843" y="13924"/>
                    <a:pt x="3840" y="13924"/>
                    <a:pt x="3834" y="13924"/>
                  </a:cubicBezTo>
                  <a:cubicBezTo>
                    <a:pt x="3834" y="13921"/>
                    <a:pt x="3834" y="13917"/>
                    <a:pt x="3834" y="13912"/>
                  </a:cubicBezTo>
                  <a:cubicBezTo>
                    <a:pt x="3826" y="13904"/>
                    <a:pt x="3835" y="13895"/>
                    <a:pt x="3825" y="13895"/>
                  </a:cubicBezTo>
                  <a:cubicBezTo>
                    <a:pt x="3820" y="13895"/>
                    <a:pt x="3813" y="13897"/>
                    <a:pt x="3799" y="13900"/>
                  </a:cubicBezTo>
                  <a:cubicBezTo>
                    <a:pt x="3799" y="13934"/>
                    <a:pt x="3788" y="13957"/>
                    <a:pt x="3797" y="13979"/>
                  </a:cubicBezTo>
                  <a:lnTo>
                    <a:pt x="3797" y="13979"/>
                  </a:lnTo>
                  <a:cubicBezTo>
                    <a:pt x="3780" y="13944"/>
                    <a:pt x="3757" y="13930"/>
                    <a:pt x="3732" y="13930"/>
                  </a:cubicBezTo>
                  <a:cubicBezTo>
                    <a:pt x="3673" y="13930"/>
                    <a:pt x="3603" y="14004"/>
                    <a:pt x="3595" y="14025"/>
                  </a:cubicBezTo>
                  <a:lnTo>
                    <a:pt x="3595" y="14025"/>
                  </a:lnTo>
                  <a:cubicBezTo>
                    <a:pt x="3582" y="13981"/>
                    <a:pt x="3559" y="13947"/>
                    <a:pt x="3525" y="13924"/>
                  </a:cubicBezTo>
                  <a:cubicBezTo>
                    <a:pt x="3513" y="13948"/>
                    <a:pt x="3501" y="13972"/>
                    <a:pt x="3501" y="14007"/>
                  </a:cubicBezTo>
                  <a:cubicBezTo>
                    <a:pt x="3462" y="13992"/>
                    <a:pt x="3428" y="13946"/>
                    <a:pt x="3393" y="13946"/>
                  </a:cubicBezTo>
                  <a:cubicBezTo>
                    <a:pt x="3374" y="13946"/>
                    <a:pt x="3355" y="13959"/>
                    <a:pt x="3334" y="13996"/>
                  </a:cubicBezTo>
                  <a:cubicBezTo>
                    <a:pt x="3322" y="13984"/>
                    <a:pt x="3311" y="13960"/>
                    <a:pt x="3299" y="13936"/>
                  </a:cubicBezTo>
                  <a:cubicBezTo>
                    <a:pt x="3272" y="13962"/>
                    <a:pt x="3105" y="14001"/>
                    <a:pt x="3018" y="14001"/>
                  </a:cubicBezTo>
                  <a:cubicBezTo>
                    <a:pt x="2986" y="14001"/>
                    <a:pt x="2965" y="13996"/>
                    <a:pt x="2965" y="13984"/>
                  </a:cubicBezTo>
                  <a:cubicBezTo>
                    <a:pt x="2950" y="13968"/>
                    <a:pt x="2940" y="13953"/>
                    <a:pt x="2928" y="13938"/>
                  </a:cubicBezTo>
                  <a:lnTo>
                    <a:pt x="2928" y="13938"/>
                  </a:lnTo>
                  <a:cubicBezTo>
                    <a:pt x="2930" y="13939"/>
                    <a:pt x="2933" y="13940"/>
                    <a:pt x="2936" y="13940"/>
                  </a:cubicBezTo>
                  <a:cubicBezTo>
                    <a:pt x="2977" y="13940"/>
                    <a:pt x="2999" y="13777"/>
                    <a:pt x="2989" y="13757"/>
                  </a:cubicBezTo>
                  <a:lnTo>
                    <a:pt x="2989" y="13757"/>
                  </a:lnTo>
                  <a:cubicBezTo>
                    <a:pt x="2989" y="13768"/>
                    <a:pt x="2979" y="13788"/>
                    <a:pt x="2977" y="13801"/>
                  </a:cubicBezTo>
                  <a:lnTo>
                    <a:pt x="2977" y="13801"/>
                  </a:lnTo>
                  <a:cubicBezTo>
                    <a:pt x="2986" y="13685"/>
                    <a:pt x="2858" y="13661"/>
                    <a:pt x="2870" y="13543"/>
                  </a:cubicBezTo>
                  <a:lnTo>
                    <a:pt x="2870" y="13543"/>
                  </a:lnTo>
                  <a:cubicBezTo>
                    <a:pt x="2884" y="13557"/>
                    <a:pt x="2900" y="13564"/>
                    <a:pt x="2916" y="13564"/>
                  </a:cubicBezTo>
                  <a:cubicBezTo>
                    <a:pt x="2940" y="13564"/>
                    <a:pt x="2963" y="13548"/>
                    <a:pt x="2977" y="13519"/>
                  </a:cubicBezTo>
                  <a:cubicBezTo>
                    <a:pt x="2834" y="13412"/>
                    <a:pt x="2739" y="13317"/>
                    <a:pt x="2739" y="13150"/>
                  </a:cubicBezTo>
                  <a:lnTo>
                    <a:pt x="2739" y="13150"/>
                  </a:lnTo>
                  <a:cubicBezTo>
                    <a:pt x="2834" y="13234"/>
                    <a:pt x="2930" y="13341"/>
                    <a:pt x="2989" y="13448"/>
                  </a:cubicBezTo>
                  <a:cubicBezTo>
                    <a:pt x="3013" y="13424"/>
                    <a:pt x="3025" y="13400"/>
                    <a:pt x="3013" y="13365"/>
                  </a:cubicBezTo>
                  <a:lnTo>
                    <a:pt x="3013" y="13365"/>
                  </a:lnTo>
                  <a:cubicBezTo>
                    <a:pt x="3039" y="13373"/>
                    <a:pt x="3052" y="13382"/>
                    <a:pt x="3053" y="13399"/>
                  </a:cubicBezTo>
                  <a:lnTo>
                    <a:pt x="3053" y="13399"/>
                  </a:lnTo>
                  <a:cubicBezTo>
                    <a:pt x="3062" y="13324"/>
                    <a:pt x="3060" y="13126"/>
                    <a:pt x="2983" y="13126"/>
                  </a:cubicBezTo>
                  <a:cubicBezTo>
                    <a:pt x="2981" y="13126"/>
                    <a:pt x="2979" y="13126"/>
                    <a:pt x="2977" y="13126"/>
                  </a:cubicBezTo>
                  <a:cubicBezTo>
                    <a:pt x="3001" y="13186"/>
                    <a:pt x="3001" y="13257"/>
                    <a:pt x="3025" y="13317"/>
                  </a:cubicBezTo>
                  <a:cubicBezTo>
                    <a:pt x="2930" y="13269"/>
                    <a:pt x="2894" y="13198"/>
                    <a:pt x="2894" y="13079"/>
                  </a:cubicBezTo>
                  <a:cubicBezTo>
                    <a:pt x="2930" y="13079"/>
                    <a:pt x="2965" y="13079"/>
                    <a:pt x="3001" y="13103"/>
                  </a:cubicBezTo>
                  <a:cubicBezTo>
                    <a:pt x="2977" y="13067"/>
                    <a:pt x="2977" y="13019"/>
                    <a:pt x="2977" y="12984"/>
                  </a:cubicBezTo>
                  <a:lnTo>
                    <a:pt x="2977" y="12984"/>
                  </a:lnTo>
                  <a:cubicBezTo>
                    <a:pt x="2989" y="12995"/>
                    <a:pt x="2989" y="13007"/>
                    <a:pt x="3001" y="13019"/>
                  </a:cubicBezTo>
                  <a:cubicBezTo>
                    <a:pt x="2990" y="12975"/>
                    <a:pt x="2958" y="12826"/>
                    <a:pt x="3012" y="12826"/>
                  </a:cubicBezTo>
                  <a:cubicBezTo>
                    <a:pt x="3013" y="12826"/>
                    <a:pt x="3015" y="12826"/>
                    <a:pt x="3016" y="12827"/>
                  </a:cubicBezTo>
                  <a:lnTo>
                    <a:pt x="3016" y="12827"/>
                  </a:lnTo>
                  <a:cubicBezTo>
                    <a:pt x="2918" y="12805"/>
                    <a:pt x="2729" y="12801"/>
                    <a:pt x="2775" y="12686"/>
                  </a:cubicBezTo>
                  <a:cubicBezTo>
                    <a:pt x="2775" y="12674"/>
                    <a:pt x="2775" y="12674"/>
                    <a:pt x="2775" y="12662"/>
                  </a:cubicBezTo>
                  <a:close/>
                  <a:moveTo>
                    <a:pt x="4370" y="16841"/>
                  </a:moveTo>
                  <a:lnTo>
                    <a:pt x="4370" y="16841"/>
                  </a:lnTo>
                  <a:cubicBezTo>
                    <a:pt x="4390" y="16857"/>
                    <a:pt x="4408" y="16871"/>
                    <a:pt x="4423" y="16882"/>
                  </a:cubicBezTo>
                  <a:lnTo>
                    <a:pt x="4423" y="16882"/>
                  </a:lnTo>
                  <a:cubicBezTo>
                    <a:pt x="4394" y="16866"/>
                    <a:pt x="4363" y="16848"/>
                    <a:pt x="4370" y="16841"/>
                  </a:cubicBezTo>
                  <a:close/>
                  <a:moveTo>
                    <a:pt x="4608" y="16912"/>
                  </a:moveTo>
                  <a:cubicBezTo>
                    <a:pt x="4608" y="16912"/>
                    <a:pt x="4608" y="16912"/>
                    <a:pt x="4608" y="16913"/>
                  </a:cubicBezTo>
                  <a:cubicBezTo>
                    <a:pt x="4608" y="16912"/>
                    <a:pt x="4608" y="16912"/>
                    <a:pt x="4608" y="16912"/>
                  </a:cubicBezTo>
                  <a:close/>
                  <a:moveTo>
                    <a:pt x="4446" y="16937"/>
                  </a:moveTo>
                  <a:cubicBezTo>
                    <a:pt x="4448" y="16938"/>
                    <a:pt x="4450" y="16939"/>
                    <a:pt x="4452" y="16940"/>
                  </a:cubicBezTo>
                  <a:lnTo>
                    <a:pt x="4452" y="16940"/>
                  </a:lnTo>
                  <a:cubicBezTo>
                    <a:pt x="4450" y="16939"/>
                    <a:pt x="4448" y="16938"/>
                    <a:pt x="4446" y="16937"/>
                  </a:cubicBezTo>
                  <a:close/>
                  <a:moveTo>
                    <a:pt x="4452" y="16940"/>
                  </a:moveTo>
                  <a:lnTo>
                    <a:pt x="4452" y="16940"/>
                  </a:lnTo>
                  <a:cubicBezTo>
                    <a:pt x="4462" y="16947"/>
                    <a:pt x="4471" y="16954"/>
                    <a:pt x="4477" y="16960"/>
                  </a:cubicBezTo>
                  <a:cubicBezTo>
                    <a:pt x="4482" y="16960"/>
                    <a:pt x="4469" y="16952"/>
                    <a:pt x="4452" y="16940"/>
                  </a:cubicBezTo>
                  <a:close/>
                  <a:moveTo>
                    <a:pt x="4465" y="17246"/>
                  </a:moveTo>
                  <a:cubicBezTo>
                    <a:pt x="4477" y="17246"/>
                    <a:pt x="4477" y="17246"/>
                    <a:pt x="4465" y="17258"/>
                  </a:cubicBezTo>
                  <a:cubicBezTo>
                    <a:pt x="4454" y="17258"/>
                    <a:pt x="4454" y="17246"/>
                    <a:pt x="4465" y="17246"/>
                  </a:cubicBezTo>
                  <a:close/>
                  <a:moveTo>
                    <a:pt x="4739" y="17448"/>
                  </a:moveTo>
                  <a:lnTo>
                    <a:pt x="4739" y="17448"/>
                  </a:lnTo>
                  <a:cubicBezTo>
                    <a:pt x="4725" y="17463"/>
                    <a:pt x="4714" y="17475"/>
                    <a:pt x="4706" y="17487"/>
                  </a:cubicBezTo>
                  <a:lnTo>
                    <a:pt x="4706" y="17487"/>
                  </a:lnTo>
                  <a:cubicBezTo>
                    <a:pt x="4718" y="17472"/>
                    <a:pt x="4728" y="17459"/>
                    <a:pt x="4739" y="17448"/>
                  </a:cubicBezTo>
                  <a:close/>
                  <a:moveTo>
                    <a:pt x="5477" y="17520"/>
                  </a:moveTo>
                  <a:cubicBezTo>
                    <a:pt x="5480" y="17523"/>
                    <a:pt x="5484" y="17525"/>
                    <a:pt x="5488" y="17527"/>
                  </a:cubicBezTo>
                  <a:lnTo>
                    <a:pt x="5488" y="17527"/>
                  </a:lnTo>
                  <a:cubicBezTo>
                    <a:pt x="5485" y="17524"/>
                    <a:pt x="5481" y="17522"/>
                    <a:pt x="5477" y="17520"/>
                  </a:cubicBezTo>
                  <a:close/>
                  <a:moveTo>
                    <a:pt x="4706" y="17487"/>
                  </a:moveTo>
                  <a:cubicBezTo>
                    <a:pt x="4692" y="17504"/>
                    <a:pt x="4676" y="17524"/>
                    <a:pt x="4656" y="17544"/>
                  </a:cubicBezTo>
                  <a:cubicBezTo>
                    <a:pt x="4668" y="17544"/>
                    <a:pt x="4680" y="17532"/>
                    <a:pt x="4680" y="17532"/>
                  </a:cubicBezTo>
                  <a:cubicBezTo>
                    <a:pt x="4687" y="17518"/>
                    <a:pt x="4694" y="17503"/>
                    <a:pt x="4706" y="17487"/>
                  </a:cubicBezTo>
                  <a:close/>
                  <a:moveTo>
                    <a:pt x="5561" y="17532"/>
                  </a:moveTo>
                  <a:cubicBezTo>
                    <a:pt x="5561" y="17546"/>
                    <a:pt x="5561" y="17556"/>
                    <a:pt x="5563" y="17559"/>
                  </a:cubicBezTo>
                  <a:lnTo>
                    <a:pt x="5563" y="17559"/>
                  </a:lnTo>
                  <a:cubicBezTo>
                    <a:pt x="5563" y="17552"/>
                    <a:pt x="5562" y="17543"/>
                    <a:pt x="5561" y="17532"/>
                  </a:cubicBezTo>
                  <a:close/>
                  <a:moveTo>
                    <a:pt x="4358" y="16841"/>
                  </a:moveTo>
                  <a:cubicBezTo>
                    <a:pt x="4358" y="16841"/>
                    <a:pt x="4443" y="16905"/>
                    <a:pt x="4463" y="16912"/>
                  </a:cubicBezTo>
                  <a:lnTo>
                    <a:pt x="4463" y="16912"/>
                  </a:lnTo>
                  <a:cubicBezTo>
                    <a:pt x="4487" y="16929"/>
                    <a:pt x="4499" y="16936"/>
                    <a:pt x="4504" y="16936"/>
                  </a:cubicBezTo>
                  <a:cubicBezTo>
                    <a:pt x="4516" y="16936"/>
                    <a:pt x="4468" y="16884"/>
                    <a:pt x="4447" y="16868"/>
                  </a:cubicBezTo>
                  <a:lnTo>
                    <a:pt x="4447" y="16868"/>
                  </a:lnTo>
                  <a:cubicBezTo>
                    <a:pt x="4479" y="16889"/>
                    <a:pt x="4490" y="16889"/>
                    <a:pt x="4513" y="16901"/>
                  </a:cubicBezTo>
                  <a:cubicBezTo>
                    <a:pt x="4513" y="16901"/>
                    <a:pt x="4513" y="16913"/>
                    <a:pt x="4525" y="16913"/>
                  </a:cubicBezTo>
                  <a:cubicBezTo>
                    <a:pt x="4531" y="16919"/>
                    <a:pt x="4534" y="16921"/>
                    <a:pt x="4535" y="16921"/>
                  </a:cubicBezTo>
                  <a:cubicBezTo>
                    <a:pt x="4537" y="16921"/>
                    <a:pt x="4537" y="16919"/>
                    <a:pt x="4537" y="16913"/>
                  </a:cubicBezTo>
                  <a:cubicBezTo>
                    <a:pt x="4541" y="16916"/>
                    <a:pt x="4545" y="16920"/>
                    <a:pt x="4549" y="16924"/>
                  </a:cubicBezTo>
                  <a:lnTo>
                    <a:pt x="4549" y="16924"/>
                  </a:lnTo>
                  <a:cubicBezTo>
                    <a:pt x="4525" y="16889"/>
                    <a:pt x="4525" y="16877"/>
                    <a:pt x="4549" y="16877"/>
                  </a:cubicBezTo>
                  <a:cubicBezTo>
                    <a:pt x="4549" y="16889"/>
                    <a:pt x="4549" y="16901"/>
                    <a:pt x="4549" y="16924"/>
                  </a:cubicBezTo>
                  <a:lnTo>
                    <a:pt x="4549" y="16924"/>
                  </a:lnTo>
                  <a:cubicBezTo>
                    <a:pt x="4558" y="16933"/>
                    <a:pt x="4568" y="16944"/>
                    <a:pt x="4584" y="16960"/>
                  </a:cubicBezTo>
                  <a:cubicBezTo>
                    <a:pt x="4573" y="16936"/>
                    <a:pt x="4561" y="16901"/>
                    <a:pt x="4549" y="16877"/>
                  </a:cubicBezTo>
                  <a:cubicBezTo>
                    <a:pt x="4572" y="16877"/>
                    <a:pt x="4606" y="16899"/>
                    <a:pt x="4608" y="16912"/>
                  </a:cubicBezTo>
                  <a:lnTo>
                    <a:pt x="4608" y="16912"/>
                  </a:lnTo>
                  <a:cubicBezTo>
                    <a:pt x="4607" y="16869"/>
                    <a:pt x="4836" y="16853"/>
                    <a:pt x="5098" y="16853"/>
                  </a:cubicBezTo>
                  <a:cubicBezTo>
                    <a:pt x="5408" y="16853"/>
                    <a:pt x="5764" y="16875"/>
                    <a:pt x="5835" y="16901"/>
                  </a:cubicBezTo>
                  <a:cubicBezTo>
                    <a:pt x="5823" y="16948"/>
                    <a:pt x="5799" y="16996"/>
                    <a:pt x="5763" y="17032"/>
                  </a:cubicBezTo>
                  <a:cubicBezTo>
                    <a:pt x="5811" y="17032"/>
                    <a:pt x="5811" y="17032"/>
                    <a:pt x="5775" y="17044"/>
                  </a:cubicBezTo>
                  <a:lnTo>
                    <a:pt x="5835" y="17044"/>
                  </a:lnTo>
                  <a:cubicBezTo>
                    <a:pt x="5811" y="17067"/>
                    <a:pt x="5775" y="17103"/>
                    <a:pt x="5739" y="17127"/>
                  </a:cubicBezTo>
                  <a:cubicBezTo>
                    <a:pt x="5739" y="17127"/>
                    <a:pt x="5775" y="17151"/>
                    <a:pt x="5775" y="17151"/>
                  </a:cubicBezTo>
                  <a:cubicBezTo>
                    <a:pt x="5757" y="17163"/>
                    <a:pt x="5745" y="17169"/>
                    <a:pt x="5736" y="17169"/>
                  </a:cubicBezTo>
                  <a:cubicBezTo>
                    <a:pt x="5727" y="17169"/>
                    <a:pt x="5722" y="17163"/>
                    <a:pt x="5716" y="17151"/>
                  </a:cubicBezTo>
                  <a:lnTo>
                    <a:pt x="5716" y="17151"/>
                  </a:lnTo>
                  <a:cubicBezTo>
                    <a:pt x="5680" y="17163"/>
                    <a:pt x="5751" y="17401"/>
                    <a:pt x="5716" y="17460"/>
                  </a:cubicBezTo>
                  <a:cubicBezTo>
                    <a:pt x="5692" y="17460"/>
                    <a:pt x="5680" y="17460"/>
                    <a:pt x="5656" y="17448"/>
                  </a:cubicBezTo>
                  <a:lnTo>
                    <a:pt x="5656" y="17448"/>
                  </a:lnTo>
                  <a:cubicBezTo>
                    <a:pt x="5668" y="17484"/>
                    <a:pt x="5692" y="17508"/>
                    <a:pt x="5716" y="17520"/>
                  </a:cubicBezTo>
                  <a:lnTo>
                    <a:pt x="5692" y="17520"/>
                  </a:lnTo>
                  <a:cubicBezTo>
                    <a:pt x="5685" y="17513"/>
                    <a:pt x="5680" y="17511"/>
                    <a:pt x="5675" y="17511"/>
                  </a:cubicBezTo>
                  <a:cubicBezTo>
                    <a:pt x="5658" y="17511"/>
                    <a:pt x="5652" y="17548"/>
                    <a:pt x="5632" y="17548"/>
                  </a:cubicBezTo>
                  <a:cubicBezTo>
                    <a:pt x="5629" y="17548"/>
                    <a:pt x="5625" y="17547"/>
                    <a:pt x="5620" y="17544"/>
                  </a:cubicBezTo>
                  <a:lnTo>
                    <a:pt x="5620" y="17544"/>
                  </a:lnTo>
                  <a:cubicBezTo>
                    <a:pt x="5622" y="17545"/>
                    <a:pt x="5727" y="17615"/>
                    <a:pt x="5692" y="17627"/>
                  </a:cubicBezTo>
                  <a:cubicBezTo>
                    <a:pt x="5692" y="17627"/>
                    <a:pt x="5585" y="17567"/>
                    <a:pt x="5608" y="17567"/>
                  </a:cubicBezTo>
                  <a:lnTo>
                    <a:pt x="5585" y="17567"/>
                  </a:lnTo>
                  <a:cubicBezTo>
                    <a:pt x="5585" y="17578"/>
                    <a:pt x="5602" y="17658"/>
                    <a:pt x="5585" y="17658"/>
                  </a:cubicBezTo>
                  <a:cubicBezTo>
                    <a:pt x="5582" y="17658"/>
                    <a:pt x="5578" y="17656"/>
                    <a:pt x="5573" y="17651"/>
                  </a:cubicBezTo>
                  <a:cubicBezTo>
                    <a:pt x="5573" y="17627"/>
                    <a:pt x="5573" y="17591"/>
                    <a:pt x="5573" y="17555"/>
                  </a:cubicBezTo>
                  <a:cubicBezTo>
                    <a:pt x="5570" y="17559"/>
                    <a:pt x="5567" y="17560"/>
                    <a:pt x="5565" y="17560"/>
                  </a:cubicBezTo>
                  <a:cubicBezTo>
                    <a:pt x="5565" y="17560"/>
                    <a:pt x="5564" y="17560"/>
                    <a:pt x="5563" y="17559"/>
                  </a:cubicBezTo>
                  <a:lnTo>
                    <a:pt x="5563" y="17559"/>
                  </a:lnTo>
                  <a:cubicBezTo>
                    <a:pt x="5565" y="17574"/>
                    <a:pt x="5564" y="17579"/>
                    <a:pt x="5562" y="17579"/>
                  </a:cubicBezTo>
                  <a:cubicBezTo>
                    <a:pt x="5559" y="17579"/>
                    <a:pt x="5554" y="17567"/>
                    <a:pt x="5548" y="17567"/>
                  </a:cubicBezTo>
                  <a:cubicBezTo>
                    <a:pt x="5544" y="17567"/>
                    <a:pt x="5540" y="17572"/>
                    <a:pt x="5537" y="17591"/>
                  </a:cubicBezTo>
                  <a:cubicBezTo>
                    <a:pt x="5537" y="17566"/>
                    <a:pt x="5537" y="17554"/>
                    <a:pt x="5535" y="17554"/>
                  </a:cubicBezTo>
                  <a:cubicBezTo>
                    <a:pt x="5534" y="17554"/>
                    <a:pt x="5531" y="17563"/>
                    <a:pt x="5525" y="17579"/>
                  </a:cubicBezTo>
                  <a:cubicBezTo>
                    <a:pt x="5525" y="17555"/>
                    <a:pt x="5525" y="17544"/>
                    <a:pt x="5537" y="17532"/>
                  </a:cubicBezTo>
                  <a:cubicBezTo>
                    <a:pt x="5519" y="17532"/>
                    <a:pt x="5501" y="17532"/>
                    <a:pt x="5488" y="17527"/>
                  </a:cubicBezTo>
                  <a:lnTo>
                    <a:pt x="5488" y="17527"/>
                  </a:lnTo>
                  <a:cubicBezTo>
                    <a:pt x="5505" y="17540"/>
                    <a:pt x="5511" y="17559"/>
                    <a:pt x="5501" y="17579"/>
                  </a:cubicBezTo>
                  <a:cubicBezTo>
                    <a:pt x="5494" y="17587"/>
                    <a:pt x="5488" y="17590"/>
                    <a:pt x="5483" y="17590"/>
                  </a:cubicBezTo>
                  <a:cubicBezTo>
                    <a:pt x="5457" y="17590"/>
                    <a:pt x="5458" y="17507"/>
                    <a:pt x="5424" y="17507"/>
                  </a:cubicBezTo>
                  <a:cubicBezTo>
                    <a:pt x="5422" y="17507"/>
                    <a:pt x="5420" y="17507"/>
                    <a:pt x="5418" y="17508"/>
                  </a:cubicBezTo>
                  <a:cubicBezTo>
                    <a:pt x="5430" y="17520"/>
                    <a:pt x="5442" y="17532"/>
                    <a:pt x="5430" y="17544"/>
                  </a:cubicBezTo>
                  <a:cubicBezTo>
                    <a:pt x="5423" y="17539"/>
                    <a:pt x="5416" y="17537"/>
                    <a:pt x="5410" y="17537"/>
                  </a:cubicBezTo>
                  <a:cubicBezTo>
                    <a:pt x="5373" y="17537"/>
                    <a:pt x="5356" y="17609"/>
                    <a:pt x="5319" y="17609"/>
                  </a:cubicBezTo>
                  <a:cubicBezTo>
                    <a:pt x="5313" y="17609"/>
                    <a:pt x="5306" y="17607"/>
                    <a:pt x="5299" y="17603"/>
                  </a:cubicBezTo>
                  <a:cubicBezTo>
                    <a:pt x="5287" y="17555"/>
                    <a:pt x="5311" y="17579"/>
                    <a:pt x="5299" y="17532"/>
                  </a:cubicBezTo>
                  <a:cubicBezTo>
                    <a:pt x="5258" y="17532"/>
                    <a:pt x="5234" y="17549"/>
                    <a:pt x="5229" y="17585"/>
                  </a:cubicBezTo>
                  <a:lnTo>
                    <a:pt x="5229" y="17585"/>
                  </a:lnTo>
                  <a:cubicBezTo>
                    <a:pt x="5226" y="17581"/>
                    <a:pt x="5221" y="17579"/>
                    <a:pt x="5216" y="17579"/>
                  </a:cubicBezTo>
                  <a:cubicBezTo>
                    <a:pt x="5227" y="17532"/>
                    <a:pt x="5216" y="17567"/>
                    <a:pt x="5239" y="17532"/>
                  </a:cubicBezTo>
                  <a:cubicBezTo>
                    <a:pt x="5234" y="17518"/>
                    <a:pt x="5228" y="17512"/>
                    <a:pt x="5223" y="17512"/>
                  </a:cubicBezTo>
                  <a:cubicBezTo>
                    <a:pt x="5204" y="17512"/>
                    <a:pt x="5186" y="17570"/>
                    <a:pt x="5168" y="17579"/>
                  </a:cubicBezTo>
                  <a:cubicBezTo>
                    <a:pt x="5168" y="17567"/>
                    <a:pt x="5108" y="17544"/>
                    <a:pt x="5168" y="17496"/>
                  </a:cubicBezTo>
                  <a:lnTo>
                    <a:pt x="5168" y="17496"/>
                  </a:lnTo>
                  <a:cubicBezTo>
                    <a:pt x="5136" y="17507"/>
                    <a:pt x="5099" y="17513"/>
                    <a:pt x="5061" y="17513"/>
                  </a:cubicBezTo>
                  <a:cubicBezTo>
                    <a:pt x="5016" y="17513"/>
                    <a:pt x="4969" y="17504"/>
                    <a:pt x="4930" y="17484"/>
                  </a:cubicBezTo>
                  <a:cubicBezTo>
                    <a:pt x="4930" y="17508"/>
                    <a:pt x="4918" y="17532"/>
                    <a:pt x="4906" y="17567"/>
                  </a:cubicBezTo>
                  <a:cubicBezTo>
                    <a:pt x="4882" y="17544"/>
                    <a:pt x="4882" y="17532"/>
                    <a:pt x="4882" y="17508"/>
                  </a:cubicBezTo>
                  <a:cubicBezTo>
                    <a:pt x="4882" y="17535"/>
                    <a:pt x="4869" y="17548"/>
                    <a:pt x="4847" y="17548"/>
                  </a:cubicBezTo>
                  <a:cubicBezTo>
                    <a:pt x="4840" y="17548"/>
                    <a:pt x="4832" y="17547"/>
                    <a:pt x="4823" y="17544"/>
                  </a:cubicBezTo>
                  <a:cubicBezTo>
                    <a:pt x="4823" y="17532"/>
                    <a:pt x="4870" y="17472"/>
                    <a:pt x="4846" y="17436"/>
                  </a:cubicBezTo>
                  <a:lnTo>
                    <a:pt x="4846" y="17436"/>
                  </a:lnTo>
                  <a:cubicBezTo>
                    <a:pt x="4846" y="17532"/>
                    <a:pt x="4775" y="17460"/>
                    <a:pt x="4763" y="17544"/>
                  </a:cubicBezTo>
                  <a:cubicBezTo>
                    <a:pt x="4751" y="17532"/>
                    <a:pt x="4751" y="17520"/>
                    <a:pt x="4763" y="17520"/>
                  </a:cubicBezTo>
                  <a:cubicBezTo>
                    <a:pt x="4759" y="17514"/>
                    <a:pt x="4756" y="17512"/>
                    <a:pt x="4753" y="17512"/>
                  </a:cubicBezTo>
                  <a:cubicBezTo>
                    <a:pt x="4736" y="17512"/>
                    <a:pt x="4727" y="17579"/>
                    <a:pt x="4727" y="17579"/>
                  </a:cubicBezTo>
                  <a:cubicBezTo>
                    <a:pt x="4717" y="17564"/>
                    <a:pt x="4716" y="17555"/>
                    <a:pt x="4712" y="17555"/>
                  </a:cubicBezTo>
                  <a:cubicBezTo>
                    <a:pt x="4708" y="17555"/>
                    <a:pt x="4701" y="17570"/>
                    <a:pt x="4668" y="17603"/>
                  </a:cubicBezTo>
                  <a:cubicBezTo>
                    <a:pt x="4674" y="17591"/>
                    <a:pt x="4677" y="17585"/>
                    <a:pt x="4675" y="17585"/>
                  </a:cubicBezTo>
                  <a:lnTo>
                    <a:pt x="4675" y="17585"/>
                  </a:lnTo>
                  <a:cubicBezTo>
                    <a:pt x="4674" y="17585"/>
                    <a:pt x="4668" y="17591"/>
                    <a:pt x="4656" y="17603"/>
                  </a:cubicBezTo>
                  <a:cubicBezTo>
                    <a:pt x="4656" y="17579"/>
                    <a:pt x="4668" y="17555"/>
                    <a:pt x="4668" y="17544"/>
                  </a:cubicBezTo>
                  <a:lnTo>
                    <a:pt x="4668" y="17544"/>
                  </a:lnTo>
                  <a:cubicBezTo>
                    <a:pt x="4658" y="17554"/>
                    <a:pt x="4654" y="17557"/>
                    <a:pt x="4653" y="17557"/>
                  </a:cubicBezTo>
                  <a:cubicBezTo>
                    <a:pt x="4652" y="17557"/>
                    <a:pt x="4656" y="17550"/>
                    <a:pt x="4656" y="17544"/>
                  </a:cubicBezTo>
                  <a:cubicBezTo>
                    <a:pt x="4664" y="17518"/>
                    <a:pt x="4697" y="17493"/>
                    <a:pt x="4685" y="17493"/>
                  </a:cubicBezTo>
                  <a:cubicBezTo>
                    <a:pt x="4681" y="17493"/>
                    <a:pt x="4668" y="17497"/>
                    <a:pt x="4644" y="17508"/>
                  </a:cubicBezTo>
                  <a:cubicBezTo>
                    <a:pt x="4644" y="17484"/>
                    <a:pt x="4632" y="17448"/>
                    <a:pt x="4632" y="17436"/>
                  </a:cubicBezTo>
                  <a:cubicBezTo>
                    <a:pt x="4614" y="17442"/>
                    <a:pt x="4602" y="17445"/>
                    <a:pt x="4598" y="17445"/>
                  </a:cubicBezTo>
                  <a:cubicBezTo>
                    <a:pt x="4593" y="17445"/>
                    <a:pt x="4596" y="17442"/>
                    <a:pt x="4608" y="17436"/>
                  </a:cubicBezTo>
                  <a:cubicBezTo>
                    <a:pt x="4549" y="17413"/>
                    <a:pt x="4501" y="17389"/>
                    <a:pt x="4596" y="17353"/>
                  </a:cubicBezTo>
                  <a:cubicBezTo>
                    <a:pt x="4513" y="17329"/>
                    <a:pt x="4525" y="17353"/>
                    <a:pt x="4525" y="17294"/>
                  </a:cubicBezTo>
                  <a:lnTo>
                    <a:pt x="4525" y="17294"/>
                  </a:lnTo>
                  <a:cubicBezTo>
                    <a:pt x="4508" y="17306"/>
                    <a:pt x="4484" y="17310"/>
                    <a:pt x="4458" y="17310"/>
                  </a:cubicBezTo>
                  <a:cubicBezTo>
                    <a:pt x="4423" y="17310"/>
                    <a:pt x="4386" y="17303"/>
                    <a:pt x="4363" y="17303"/>
                  </a:cubicBezTo>
                  <a:cubicBezTo>
                    <a:pt x="4356" y="17303"/>
                    <a:pt x="4350" y="17304"/>
                    <a:pt x="4346" y="17305"/>
                  </a:cubicBezTo>
                  <a:cubicBezTo>
                    <a:pt x="4346" y="17296"/>
                    <a:pt x="4409" y="17278"/>
                    <a:pt x="4433" y="17278"/>
                  </a:cubicBezTo>
                  <a:cubicBezTo>
                    <a:pt x="4438" y="17278"/>
                    <a:pt x="4442" y="17279"/>
                    <a:pt x="4442" y="17282"/>
                  </a:cubicBezTo>
                  <a:cubicBezTo>
                    <a:pt x="4418" y="17294"/>
                    <a:pt x="4412" y="17300"/>
                    <a:pt x="4422" y="17300"/>
                  </a:cubicBezTo>
                  <a:cubicBezTo>
                    <a:pt x="4433" y="17300"/>
                    <a:pt x="4459" y="17294"/>
                    <a:pt x="4501" y="17282"/>
                  </a:cubicBezTo>
                  <a:cubicBezTo>
                    <a:pt x="4477" y="17282"/>
                    <a:pt x="4513" y="17270"/>
                    <a:pt x="4537" y="17246"/>
                  </a:cubicBezTo>
                  <a:cubicBezTo>
                    <a:pt x="4513" y="17234"/>
                    <a:pt x="4525" y="17246"/>
                    <a:pt x="4537" y="17210"/>
                  </a:cubicBezTo>
                  <a:cubicBezTo>
                    <a:pt x="4477" y="17198"/>
                    <a:pt x="4418" y="17186"/>
                    <a:pt x="4370" y="17139"/>
                  </a:cubicBezTo>
                  <a:lnTo>
                    <a:pt x="4370" y="17139"/>
                  </a:lnTo>
                  <a:cubicBezTo>
                    <a:pt x="4525" y="17151"/>
                    <a:pt x="4430" y="17151"/>
                    <a:pt x="4537" y="17163"/>
                  </a:cubicBezTo>
                  <a:cubicBezTo>
                    <a:pt x="4501" y="17115"/>
                    <a:pt x="4465" y="17163"/>
                    <a:pt x="4513" y="17103"/>
                  </a:cubicBezTo>
                  <a:lnTo>
                    <a:pt x="4513" y="17103"/>
                  </a:lnTo>
                  <a:cubicBezTo>
                    <a:pt x="4504" y="17106"/>
                    <a:pt x="4496" y="17108"/>
                    <a:pt x="4488" y="17108"/>
                  </a:cubicBezTo>
                  <a:cubicBezTo>
                    <a:pt x="4466" y="17108"/>
                    <a:pt x="4451" y="17094"/>
                    <a:pt x="4442" y="17067"/>
                  </a:cubicBezTo>
                  <a:cubicBezTo>
                    <a:pt x="4497" y="17053"/>
                    <a:pt x="4502" y="17050"/>
                    <a:pt x="4491" y="17050"/>
                  </a:cubicBezTo>
                  <a:cubicBezTo>
                    <a:pt x="4481" y="17050"/>
                    <a:pt x="4461" y="17052"/>
                    <a:pt x="4447" y="17052"/>
                  </a:cubicBezTo>
                  <a:cubicBezTo>
                    <a:pt x="4434" y="17052"/>
                    <a:pt x="4427" y="17051"/>
                    <a:pt x="4442" y="17044"/>
                  </a:cubicBezTo>
                  <a:cubicBezTo>
                    <a:pt x="4430" y="17044"/>
                    <a:pt x="4501" y="16996"/>
                    <a:pt x="4382" y="16948"/>
                  </a:cubicBezTo>
                  <a:lnTo>
                    <a:pt x="4382" y="16948"/>
                  </a:lnTo>
                  <a:cubicBezTo>
                    <a:pt x="4418" y="16960"/>
                    <a:pt x="4442" y="16972"/>
                    <a:pt x="4477" y="16984"/>
                  </a:cubicBezTo>
                  <a:cubicBezTo>
                    <a:pt x="4477" y="16972"/>
                    <a:pt x="4287" y="16877"/>
                    <a:pt x="4275" y="16865"/>
                  </a:cubicBezTo>
                  <a:cubicBezTo>
                    <a:pt x="4304" y="16865"/>
                    <a:pt x="4393" y="16903"/>
                    <a:pt x="4446" y="16937"/>
                  </a:cubicBezTo>
                  <a:lnTo>
                    <a:pt x="4446" y="16937"/>
                  </a:lnTo>
                  <a:cubicBezTo>
                    <a:pt x="4418" y="16919"/>
                    <a:pt x="4382" y="16896"/>
                    <a:pt x="4382" y="16889"/>
                  </a:cubicBezTo>
                  <a:lnTo>
                    <a:pt x="4382" y="16889"/>
                  </a:lnTo>
                  <a:cubicBezTo>
                    <a:pt x="4406" y="16901"/>
                    <a:pt x="4442" y="16913"/>
                    <a:pt x="4465" y="16924"/>
                  </a:cubicBezTo>
                  <a:cubicBezTo>
                    <a:pt x="4430" y="16901"/>
                    <a:pt x="4394" y="16877"/>
                    <a:pt x="4358" y="16841"/>
                  </a:cubicBezTo>
                  <a:close/>
                  <a:moveTo>
                    <a:pt x="5747" y="17812"/>
                  </a:moveTo>
                  <a:cubicBezTo>
                    <a:pt x="5751" y="17812"/>
                    <a:pt x="5751" y="17821"/>
                    <a:pt x="5751" y="17829"/>
                  </a:cubicBezTo>
                  <a:lnTo>
                    <a:pt x="5739" y="17817"/>
                  </a:lnTo>
                  <a:cubicBezTo>
                    <a:pt x="5743" y="17814"/>
                    <a:pt x="5745" y="17812"/>
                    <a:pt x="5747" y="17812"/>
                  </a:cubicBezTo>
                  <a:close/>
                  <a:moveTo>
                    <a:pt x="5636" y="17850"/>
                  </a:moveTo>
                  <a:cubicBezTo>
                    <a:pt x="5635" y="17851"/>
                    <a:pt x="5633" y="17852"/>
                    <a:pt x="5632" y="17853"/>
                  </a:cubicBezTo>
                  <a:cubicBezTo>
                    <a:pt x="5634" y="17852"/>
                    <a:pt x="5635" y="17851"/>
                    <a:pt x="5636" y="17850"/>
                  </a:cubicBezTo>
                  <a:close/>
                  <a:moveTo>
                    <a:pt x="5167" y="1"/>
                  </a:moveTo>
                  <a:cubicBezTo>
                    <a:pt x="4867" y="1"/>
                    <a:pt x="4573" y="22"/>
                    <a:pt x="4287" y="65"/>
                  </a:cubicBezTo>
                  <a:lnTo>
                    <a:pt x="4311" y="65"/>
                  </a:lnTo>
                  <a:cubicBezTo>
                    <a:pt x="4215" y="65"/>
                    <a:pt x="4156" y="65"/>
                    <a:pt x="4096" y="77"/>
                  </a:cubicBezTo>
                  <a:lnTo>
                    <a:pt x="4239" y="77"/>
                  </a:lnTo>
                  <a:cubicBezTo>
                    <a:pt x="3266" y="237"/>
                    <a:pt x="2359" y="640"/>
                    <a:pt x="1581" y="1316"/>
                  </a:cubicBezTo>
                  <a:lnTo>
                    <a:pt x="1581" y="1316"/>
                  </a:lnTo>
                  <a:cubicBezTo>
                    <a:pt x="1582" y="1316"/>
                    <a:pt x="1583" y="1316"/>
                    <a:pt x="1584" y="1315"/>
                  </a:cubicBezTo>
                  <a:lnTo>
                    <a:pt x="1584" y="1315"/>
                  </a:lnTo>
                  <a:cubicBezTo>
                    <a:pt x="1583" y="1316"/>
                    <a:pt x="1582" y="1317"/>
                    <a:pt x="1581" y="1317"/>
                  </a:cubicBezTo>
                  <a:lnTo>
                    <a:pt x="1581" y="1317"/>
                  </a:lnTo>
                  <a:cubicBezTo>
                    <a:pt x="1550" y="1344"/>
                    <a:pt x="1519" y="1371"/>
                    <a:pt x="1489" y="1399"/>
                  </a:cubicBezTo>
                  <a:cubicBezTo>
                    <a:pt x="1506" y="1373"/>
                    <a:pt x="1529" y="1348"/>
                    <a:pt x="1554" y="1331"/>
                  </a:cubicBezTo>
                  <a:lnTo>
                    <a:pt x="1554" y="1331"/>
                  </a:lnTo>
                  <a:cubicBezTo>
                    <a:pt x="1225" y="1508"/>
                    <a:pt x="994" y="1929"/>
                    <a:pt x="763" y="2149"/>
                  </a:cubicBezTo>
                  <a:cubicBezTo>
                    <a:pt x="806" y="2116"/>
                    <a:pt x="825" y="2104"/>
                    <a:pt x="829" y="2104"/>
                  </a:cubicBezTo>
                  <a:lnTo>
                    <a:pt x="829" y="2104"/>
                  </a:lnTo>
                  <a:cubicBezTo>
                    <a:pt x="842" y="2104"/>
                    <a:pt x="674" y="2252"/>
                    <a:pt x="655" y="2280"/>
                  </a:cubicBezTo>
                  <a:cubicBezTo>
                    <a:pt x="608" y="2351"/>
                    <a:pt x="644" y="2363"/>
                    <a:pt x="572" y="2494"/>
                  </a:cubicBezTo>
                  <a:cubicBezTo>
                    <a:pt x="465" y="2649"/>
                    <a:pt x="358" y="2982"/>
                    <a:pt x="322" y="3066"/>
                  </a:cubicBezTo>
                  <a:cubicBezTo>
                    <a:pt x="269" y="3151"/>
                    <a:pt x="139" y="3560"/>
                    <a:pt x="104" y="3560"/>
                  </a:cubicBezTo>
                  <a:cubicBezTo>
                    <a:pt x="100" y="3560"/>
                    <a:pt x="97" y="3554"/>
                    <a:pt x="96" y="3542"/>
                  </a:cubicBezTo>
                  <a:cubicBezTo>
                    <a:pt x="84" y="4054"/>
                    <a:pt x="1" y="4506"/>
                    <a:pt x="24" y="5054"/>
                  </a:cubicBezTo>
                  <a:cubicBezTo>
                    <a:pt x="36" y="5340"/>
                    <a:pt x="60" y="5566"/>
                    <a:pt x="84" y="5816"/>
                  </a:cubicBezTo>
                  <a:cubicBezTo>
                    <a:pt x="83" y="5812"/>
                    <a:pt x="83" y="5811"/>
                    <a:pt x="82" y="5811"/>
                  </a:cubicBezTo>
                  <a:lnTo>
                    <a:pt x="82" y="5811"/>
                  </a:lnTo>
                  <a:cubicBezTo>
                    <a:pt x="81" y="5811"/>
                    <a:pt x="108" y="5956"/>
                    <a:pt x="96" y="5956"/>
                  </a:cubicBezTo>
                  <a:cubicBezTo>
                    <a:pt x="92" y="5956"/>
                    <a:pt x="85" y="5944"/>
                    <a:pt x="72" y="5911"/>
                  </a:cubicBezTo>
                  <a:lnTo>
                    <a:pt x="72" y="5911"/>
                  </a:lnTo>
                  <a:cubicBezTo>
                    <a:pt x="120" y="6090"/>
                    <a:pt x="120" y="6292"/>
                    <a:pt x="227" y="6435"/>
                  </a:cubicBezTo>
                  <a:cubicBezTo>
                    <a:pt x="215" y="6435"/>
                    <a:pt x="203" y="6435"/>
                    <a:pt x="179" y="6423"/>
                  </a:cubicBezTo>
                  <a:lnTo>
                    <a:pt x="179" y="6423"/>
                  </a:lnTo>
                  <a:cubicBezTo>
                    <a:pt x="203" y="6459"/>
                    <a:pt x="215" y="6483"/>
                    <a:pt x="227" y="6518"/>
                  </a:cubicBezTo>
                  <a:cubicBezTo>
                    <a:pt x="215" y="6518"/>
                    <a:pt x="203" y="6507"/>
                    <a:pt x="191" y="6507"/>
                  </a:cubicBezTo>
                  <a:lnTo>
                    <a:pt x="191" y="6507"/>
                  </a:lnTo>
                  <a:cubicBezTo>
                    <a:pt x="286" y="6733"/>
                    <a:pt x="453" y="6971"/>
                    <a:pt x="560" y="7209"/>
                  </a:cubicBezTo>
                  <a:cubicBezTo>
                    <a:pt x="572" y="7185"/>
                    <a:pt x="572" y="7173"/>
                    <a:pt x="584" y="7161"/>
                  </a:cubicBezTo>
                  <a:cubicBezTo>
                    <a:pt x="584" y="7161"/>
                    <a:pt x="620" y="7233"/>
                    <a:pt x="644" y="7280"/>
                  </a:cubicBezTo>
                  <a:lnTo>
                    <a:pt x="644" y="7280"/>
                  </a:lnTo>
                  <a:cubicBezTo>
                    <a:pt x="702" y="7363"/>
                    <a:pt x="959" y="7900"/>
                    <a:pt x="976" y="7900"/>
                  </a:cubicBezTo>
                  <a:cubicBezTo>
                    <a:pt x="977" y="7900"/>
                    <a:pt x="977" y="7900"/>
                    <a:pt x="977" y="7900"/>
                  </a:cubicBezTo>
                  <a:cubicBezTo>
                    <a:pt x="977" y="7899"/>
                    <a:pt x="977" y="7899"/>
                    <a:pt x="977" y="7899"/>
                  </a:cubicBezTo>
                  <a:cubicBezTo>
                    <a:pt x="990" y="7899"/>
                    <a:pt x="1120" y="8181"/>
                    <a:pt x="1097" y="8181"/>
                  </a:cubicBezTo>
                  <a:cubicBezTo>
                    <a:pt x="1091" y="8181"/>
                    <a:pt x="1072" y="8159"/>
                    <a:pt x="1036" y="8102"/>
                  </a:cubicBezTo>
                  <a:lnTo>
                    <a:pt x="1036" y="8102"/>
                  </a:lnTo>
                  <a:cubicBezTo>
                    <a:pt x="1072" y="8199"/>
                    <a:pt x="1147" y="8284"/>
                    <a:pt x="1198" y="8370"/>
                  </a:cubicBezTo>
                  <a:lnTo>
                    <a:pt x="1198" y="8370"/>
                  </a:lnTo>
                  <a:cubicBezTo>
                    <a:pt x="1192" y="8356"/>
                    <a:pt x="1186" y="8342"/>
                    <a:pt x="1179" y="8328"/>
                  </a:cubicBezTo>
                  <a:lnTo>
                    <a:pt x="1179" y="8328"/>
                  </a:lnTo>
                  <a:cubicBezTo>
                    <a:pt x="1358" y="8626"/>
                    <a:pt x="1548" y="8959"/>
                    <a:pt x="1703" y="9269"/>
                  </a:cubicBezTo>
                  <a:cubicBezTo>
                    <a:pt x="1679" y="9257"/>
                    <a:pt x="1667" y="9245"/>
                    <a:pt x="1656" y="9221"/>
                  </a:cubicBezTo>
                  <a:lnTo>
                    <a:pt x="1656" y="9221"/>
                  </a:lnTo>
                  <a:cubicBezTo>
                    <a:pt x="1739" y="9435"/>
                    <a:pt x="2037" y="9685"/>
                    <a:pt x="2025" y="10019"/>
                  </a:cubicBezTo>
                  <a:cubicBezTo>
                    <a:pt x="2027" y="10010"/>
                    <a:pt x="2029" y="10007"/>
                    <a:pt x="2031" y="10007"/>
                  </a:cubicBezTo>
                  <a:cubicBezTo>
                    <a:pt x="2057" y="10007"/>
                    <a:pt x="2097" y="10413"/>
                    <a:pt x="2108" y="10424"/>
                  </a:cubicBezTo>
                  <a:cubicBezTo>
                    <a:pt x="2108" y="10447"/>
                    <a:pt x="2119" y="10481"/>
                    <a:pt x="2120" y="10526"/>
                  </a:cubicBezTo>
                  <a:lnTo>
                    <a:pt x="2120" y="10526"/>
                  </a:lnTo>
                  <a:cubicBezTo>
                    <a:pt x="2120" y="10519"/>
                    <a:pt x="2118" y="10519"/>
                    <a:pt x="2108" y="10519"/>
                  </a:cubicBezTo>
                  <a:cubicBezTo>
                    <a:pt x="2120" y="10543"/>
                    <a:pt x="2120" y="10555"/>
                    <a:pt x="2132" y="10567"/>
                  </a:cubicBezTo>
                  <a:cubicBezTo>
                    <a:pt x="2142" y="10710"/>
                    <a:pt x="2152" y="10916"/>
                    <a:pt x="2147" y="10916"/>
                  </a:cubicBezTo>
                  <a:cubicBezTo>
                    <a:pt x="2147" y="10916"/>
                    <a:pt x="2145" y="10911"/>
                    <a:pt x="2144" y="10900"/>
                  </a:cubicBezTo>
                  <a:lnTo>
                    <a:pt x="2144" y="10900"/>
                  </a:lnTo>
                  <a:cubicBezTo>
                    <a:pt x="2132" y="10959"/>
                    <a:pt x="2179" y="11626"/>
                    <a:pt x="2156" y="11638"/>
                  </a:cubicBezTo>
                  <a:cubicBezTo>
                    <a:pt x="2203" y="11614"/>
                    <a:pt x="2168" y="11412"/>
                    <a:pt x="2168" y="11376"/>
                  </a:cubicBezTo>
                  <a:lnTo>
                    <a:pt x="2179" y="11376"/>
                  </a:lnTo>
                  <a:cubicBezTo>
                    <a:pt x="2215" y="11817"/>
                    <a:pt x="2048" y="12210"/>
                    <a:pt x="2477" y="12495"/>
                  </a:cubicBezTo>
                  <a:cubicBezTo>
                    <a:pt x="2441" y="12495"/>
                    <a:pt x="2453" y="12507"/>
                    <a:pt x="2489" y="12531"/>
                  </a:cubicBezTo>
                  <a:cubicBezTo>
                    <a:pt x="2465" y="12519"/>
                    <a:pt x="2453" y="12507"/>
                    <a:pt x="2429" y="12495"/>
                  </a:cubicBezTo>
                  <a:lnTo>
                    <a:pt x="2429" y="12495"/>
                  </a:lnTo>
                  <a:cubicBezTo>
                    <a:pt x="2441" y="12519"/>
                    <a:pt x="2715" y="12650"/>
                    <a:pt x="2644" y="12662"/>
                  </a:cubicBezTo>
                  <a:cubicBezTo>
                    <a:pt x="2645" y="12662"/>
                    <a:pt x="2646" y="12662"/>
                    <a:pt x="2647" y="12662"/>
                  </a:cubicBezTo>
                  <a:cubicBezTo>
                    <a:pt x="2726" y="12662"/>
                    <a:pt x="2691" y="13080"/>
                    <a:pt x="2691" y="13138"/>
                  </a:cubicBezTo>
                  <a:cubicBezTo>
                    <a:pt x="2683" y="13133"/>
                    <a:pt x="2676" y="13130"/>
                    <a:pt x="2671" y="13130"/>
                  </a:cubicBezTo>
                  <a:cubicBezTo>
                    <a:pt x="2621" y="13130"/>
                    <a:pt x="2735" y="13376"/>
                    <a:pt x="2691" y="13484"/>
                  </a:cubicBezTo>
                  <a:cubicBezTo>
                    <a:pt x="2703" y="13519"/>
                    <a:pt x="2691" y="13555"/>
                    <a:pt x="2668" y="13603"/>
                  </a:cubicBezTo>
                  <a:cubicBezTo>
                    <a:pt x="2671" y="13598"/>
                    <a:pt x="2673" y="13595"/>
                    <a:pt x="2676" y="13595"/>
                  </a:cubicBezTo>
                  <a:lnTo>
                    <a:pt x="2676" y="13595"/>
                  </a:lnTo>
                  <a:cubicBezTo>
                    <a:pt x="2706" y="13595"/>
                    <a:pt x="2653" y="14022"/>
                    <a:pt x="2775" y="14055"/>
                  </a:cubicBezTo>
                  <a:cubicBezTo>
                    <a:pt x="2679" y="14067"/>
                    <a:pt x="2775" y="14222"/>
                    <a:pt x="2775" y="14257"/>
                  </a:cubicBezTo>
                  <a:cubicBezTo>
                    <a:pt x="2768" y="14291"/>
                    <a:pt x="2758" y="14306"/>
                    <a:pt x="2743" y="14306"/>
                  </a:cubicBezTo>
                  <a:cubicBezTo>
                    <a:pt x="2732" y="14306"/>
                    <a:pt x="2719" y="14297"/>
                    <a:pt x="2703" y="14281"/>
                  </a:cubicBezTo>
                  <a:lnTo>
                    <a:pt x="2703" y="14281"/>
                  </a:lnTo>
                  <a:cubicBezTo>
                    <a:pt x="2799" y="14496"/>
                    <a:pt x="2727" y="14603"/>
                    <a:pt x="2727" y="14865"/>
                  </a:cubicBezTo>
                  <a:cubicBezTo>
                    <a:pt x="2727" y="15008"/>
                    <a:pt x="2632" y="15472"/>
                    <a:pt x="2703" y="15579"/>
                  </a:cubicBezTo>
                  <a:cubicBezTo>
                    <a:pt x="2690" y="15586"/>
                    <a:pt x="2676" y="15593"/>
                    <a:pt x="2664" y="15593"/>
                  </a:cubicBezTo>
                  <a:cubicBezTo>
                    <a:pt x="2656" y="15593"/>
                    <a:pt x="2649" y="15589"/>
                    <a:pt x="2644" y="15579"/>
                  </a:cubicBezTo>
                  <a:lnTo>
                    <a:pt x="2644" y="15579"/>
                  </a:lnTo>
                  <a:cubicBezTo>
                    <a:pt x="2644" y="15615"/>
                    <a:pt x="2763" y="15805"/>
                    <a:pt x="2787" y="15829"/>
                  </a:cubicBezTo>
                  <a:cubicBezTo>
                    <a:pt x="2776" y="15850"/>
                    <a:pt x="2768" y="15859"/>
                    <a:pt x="2761" y="15859"/>
                  </a:cubicBezTo>
                  <a:cubicBezTo>
                    <a:pt x="2752" y="15859"/>
                    <a:pt x="2746" y="15844"/>
                    <a:pt x="2739" y="15817"/>
                  </a:cubicBezTo>
                  <a:lnTo>
                    <a:pt x="2739" y="15817"/>
                  </a:lnTo>
                  <a:cubicBezTo>
                    <a:pt x="2739" y="16008"/>
                    <a:pt x="2810" y="16151"/>
                    <a:pt x="2894" y="16329"/>
                  </a:cubicBezTo>
                  <a:cubicBezTo>
                    <a:pt x="2930" y="16341"/>
                    <a:pt x="3060" y="16520"/>
                    <a:pt x="3132" y="16615"/>
                  </a:cubicBezTo>
                  <a:cubicBezTo>
                    <a:pt x="3185" y="16615"/>
                    <a:pt x="3307" y="16702"/>
                    <a:pt x="3322" y="16702"/>
                  </a:cubicBezTo>
                  <a:cubicBezTo>
                    <a:pt x="3323" y="16702"/>
                    <a:pt x="3323" y="16701"/>
                    <a:pt x="3323" y="16700"/>
                  </a:cubicBezTo>
                  <a:lnTo>
                    <a:pt x="3323" y="16700"/>
                  </a:lnTo>
                  <a:cubicBezTo>
                    <a:pt x="3340" y="16720"/>
                    <a:pt x="3550" y="16877"/>
                    <a:pt x="3441" y="16877"/>
                  </a:cubicBezTo>
                  <a:cubicBezTo>
                    <a:pt x="3438" y="16877"/>
                    <a:pt x="3434" y="16877"/>
                    <a:pt x="3430" y="16877"/>
                  </a:cubicBezTo>
                  <a:lnTo>
                    <a:pt x="3430" y="16877"/>
                  </a:lnTo>
                  <a:cubicBezTo>
                    <a:pt x="3474" y="16904"/>
                    <a:pt x="3495" y="16914"/>
                    <a:pt x="3505" y="16914"/>
                  </a:cubicBezTo>
                  <a:cubicBezTo>
                    <a:pt x="3528" y="16914"/>
                    <a:pt x="3493" y="16864"/>
                    <a:pt x="3557" y="16864"/>
                  </a:cubicBezTo>
                  <a:cubicBezTo>
                    <a:pt x="3561" y="16864"/>
                    <a:pt x="3567" y="16864"/>
                    <a:pt x="3572" y="16865"/>
                  </a:cubicBezTo>
                  <a:cubicBezTo>
                    <a:pt x="3609" y="16919"/>
                    <a:pt x="3657" y="16938"/>
                    <a:pt x="3711" y="16938"/>
                  </a:cubicBezTo>
                  <a:cubicBezTo>
                    <a:pt x="3824" y="16938"/>
                    <a:pt x="3965" y="16859"/>
                    <a:pt x="4091" y="16859"/>
                  </a:cubicBezTo>
                  <a:cubicBezTo>
                    <a:pt x="4144" y="16859"/>
                    <a:pt x="4194" y="16873"/>
                    <a:pt x="4239" y="16913"/>
                  </a:cubicBezTo>
                  <a:cubicBezTo>
                    <a:pt x="4239" y="16913"/>
                    <a:pt x="4193" y="17199"/>
                    <a:pt x="4248" y="17199"/>
                  </a:cubicBezTo>
                  <a:cubicBezTo>
                    <a:pt x="4249" y="17199"/>
                    <a:pt x="4250" y="17199"/>
                    <a:pt x="4251" y="17198"/>
                  </a:cubicBezTo>
                  <a:lnTo>
                    <a:pt x="4251" y="17198"/>
                  </a:lnTo>
                  <a:cubicBezTo>
                    <a:pt x="4227" y="17210"/>
                    <a:pt x="4168" y="17270"/>
                    <a:pt x="4251" y="17282"/>
                  </a:cubicBezTo>
                  <a:cubicBezTo>
                    <a:pt x="4226" y="17290"/>
                    <a:pt x="4212" y="17298"/>
                    <a:pt x="4203" y="17298"/>
                  </a:cubicBezTo>
                  <a:cubicBezTo>
                    <a:pt x="4199" y="17298"/>
                    <a:pt x="4195" y="17297"/>
                    <a:pt x="4192" y="17294"/>
                  </a:cubicBezTo>
                  <a:lnTo>
                    <a:pt x="4192" y="17294"/>
                  </a:lnTo>
                  <a:cubicBezTo>
                    <a:pt x="4192" y="17317"/>
                    <a:pt x="4334" y="17329"/>
                    <a:pt x="4334" y="17329"/>
                  </a:cubicBezTo>
                  <a:cubicBezTo>
                    <a:pt x="4239" y="17401"/>
                    <a:pt x="4430" y="17460"/>
                    <a:pt x="4382" y="17579"/>
                  </a:cubicBezTo>
                  <a:cubicBezTo>
                    <a:pt x="4396" y="17565"/>
                    <a:pt x="4406" y="17560"/>
                    <a:pt x="4416" y="17560"/>
                  </a:cubicBezTo>
                  <a:cubicBezTo>
                    <a:pt x="4424" y="17560"/>
                    <a:pt x="4432" y="17562"/>
                    <a:pt x="4442" y="17567"/>
                  </a:cubicBezTo>
                  <a:cubicBezTo>
                    <a:pt x="4442" y="17579"/>
                    <a:pt x="4442" y="17748"/>
                    <a:pt x="4382" y="17748"/>
                  </a:cubicBezTo>
                  <a:cubicBezTo>
                    <a:pt x="4378" y="17748"/>
                    <a:pt x="4374" y="17747"/>
                    <a:pt x="4370" y="17746"/>
                  </a:cubicBezTo>
                  <a:lnTo>
                    <a:pt x="4370" y="17746"/>
                  </a:lnTo>
                  <a:cubicBezTo>
                    <a:pt x="4374" y="17770"/>
                    <a:pt x="4379" y="17778"/>
                    <a:pt x="4386" y="17778"/>
                  </a:cubicBezTo>
                  <a:cubicBezTo>
                    <a:pt x="4399" y="17778"/>
                    <a:pt x="4418" y="17742"/>
                    <a:pt x="4434" y="17742"/>
                  </a:cubicBezTo>
                  <a:cubicBezTo>
                    <a:pt x="4437" y="17742"/>
                    <a:pt x="4439" y="17744"/>
                    <a:pt x="4442" y="17746"/>
                  </a:cubicBezTo>
                  <a:cubicBezTo>
                    <a:pt x="4418" y="17770"/>
                    <a:pt x="4406" y="17794"/>
                    <a:pt x="4418" y="17817"/>
                  </a:cubicBezTo>
                  <a:cubicBezTo>
                    <a:pt x="4411" y="17817"/>
                    <a:pt x="4591" y="17833"/>
                    <a:pt x="4755" y="17833"/>
                  </a:cubicBezTo>
                  <a:cubicBezTo>
                    <a:pt x="4878" y="17833"/>
                    <a:pt x="4993" y="17824"/>
                    <a:pt x="5013" y="17794"/>
                  </a:cubicBezTo>
                  <a:cubicBezTo>
                    <a:pt x="5047" y="17827"/>
                    <a:pt x="5119" y="17847"/>
                    <a:pt x="5182" y="17847"/>
                  </a:cubicBezTo>
                  <a:cubicBezTo>
                    <a:pt x="5253" y="17847"/>
                    <a:pt x="5312" y="17821"/>
                    <a:pt x="5287" y="17758"/>
                  </a:cubicBezTo>
                  <a:lnTo>
                    <a:pt x="5287" y="17758"/>
                  </a:lnTo>
                  <a:cubicBezTo>
                    <a:pt x="5358" y="17806"/>
                    <a:pt x="5549" y="17865"/>
                    <a:pt x="5608" y="17865"/>
                  </a:cubicBezTo>
                  <a:cubicBezTo>
                    <a:pt x="5597" y="17853"/>
                    <a:pt x="5597" y="17829"/>
                    <a:pt x="5585" y="17817"/>
                  </a:cubicBezTo>
                  <a:cubicBezTo>
                    <a:pt x="5582" y="17813"/>
                    <a:pt x="5584" y="17811"/>
                    <a:pt x="5587" y="17811"/>
                  </a:cubicBezTo>
                  <a:cubicBezTo>
                    <a:pt x="5600" y="17811"/>
                    <a:pt x="5642" y="17838"/>
                    <a:pt x="5636" y="17850"/>
                  </a:cubicBezTo>
                  <a:lnTo>
                    <a:pt x="5636" y="17850"/>
                  </a:lnTo>
                  <a:cubicBezTo>
                    <a:pt x="5646" y="17841"/>
                    <a:pt x="5656" y="17839"/>
                    <a:pt x="5656" y="17817"/>
                  </a:cubicBezTo>
                  <a:cubicBezTo>
                    <a:pt x="5680" y="17829"/>
                    <a:pt x="5680" y="17853"/>
                    <a:pt x="5668" y="17877"/>
                  </a:cubicBezTo>
                  <a:cubicBezTo>
                    <a:pt x="5704" y="17865"/>
                    <a:pt x="5739" y="17841"/>
                    <a:pt x="5799" y="17806"/>
                  </a:cubicBezTo>
                  <a:cubicBezTo>
                    <a:pt x="5775" y="17782"/>
                    <a:pt x="5787" y="17758"/>
                    <a:pt x="5751" y="17734"/>
                  </a:cubicBezTo>
                  <a:lnTo>
                    <a:pt x="5751" y="17734"/>
                  </a:lnTo>
                  <a:cubicBezTo>
                    <a:pt x="5768" y="17745"/>
                    <a:pt x="5782" y="17750"/>
                    <a:pt x="5795" y="17750"/>
                  </a:cubicBezTo>
                  <a:cubicBezTo>
                    <a:pt x="5875" y="17750"/>
                    <a:pt x="5879" y="17551"/>
                    <a:pt x="5860" y="17511"/>
                  </a:cubicBezTo>
                  <a:lnTo>
                    <a:pt x="5860" y="17511"/>
                  </a:lnTo>
                  <a:cubicBezTo>
                    <a:pt x="5868" y="17512"/>
                    <a:pt x="5877" y="17513"/>
                    <a:pt x="5885" y="17513"/>
                  </a:cubicBezTo>
                  <a:cubicBezTo>
                    <a:pt x="5919" y="17513"/>
                    <a:pt x="5951" y="17501"/>
                    <a:pt x="5978" y="17484"/>
                  </a:cubicBezTo>
                  <a:cubicBezTo>
                    <a:pt x="5966" y="17460"/>
                    <a:pt x="5942" y="17436"/>
                    <a:pt x="5918" y="17425"/>
                  </a:cubicBezTo>
                  <a:cubicBezTo>
                    <a:pt x="5954" y="17377"/>
                    <a:pt x="6061" y="17353"/>
                    <a:pt x="5978" y="17258"/>
                  </a:cubicBezTo>
                  <a:cubicBezTo>
                    <a:pt x="6001" y="17258"/>
                    <a:pt x="6025" y="17258"/>
                    <a:pt x="6049" y="17246"/>
                  </a:cubicBezTo>
                  <a:cubicBezTo>
                    <a:pt x="6013" y="17115"/>
                    <a:pt x="6049" y="16865"/>
                    <a:pt x="6287" y="16829"/>
                  </a:cubicBezTo>
                  <a:cubicBezTo>
                    <a:pt x="6108" y="16817"/>
                    <a:pt x="6323" y="16782"/>
                    <a:pt x="6251" y="16758"/>
                  </a:cubicBezTo>
                  <a:cubicBezTo>
                    <a:pt x="6261" y="16755"/>
                    <a:pt x="6270" y="16753"/>
                    <a:pt x="6280" y="16753"/>
                  </a:cubicBezTo>
                  <a:cubicBezTo>
                    <a:pt x="6305" y="16753"/>
                    <a:pt x="6329" y="16764"/>
                    <a:pt x="6347" y="16782"/>
                  </a:cubicBezTo>
                  <a:cubicBezTo>
                    <a:pt x="6340" y="16796"/>
                    <a:pt x="6333" y="16801"/>
                    <a:pt x="6326" y="16801"/>
                  </a:cubicBezTo>
                  <a:cubicBezTo>
                    <a:pt x="6321" y="16801"/>
                    <a:pt x="6316" y="16798"/>
                    <a:pt x="6311" y="16793"/>
                  </a:cubicBezTo>
                  <a:lnTo>
                    <a:pt x="6311" y="16793"/>
                  </a:lnTo>
                  <a:cubicBezTo>
                    <a:pt x="6296" y="16847"/>
                    <a:pt x="6459" y="16856"/>
                    <a:pt x="6574" y="16856"/>
                  </a:cubicBezTo>
                  <a:cubicBezTo>
                    <a:pt x="6639" y="16856"/>
                    <a:pt x="6689" y="16853"/>
                    <a:pt x="6680" y="16853"/>
                  </a:cubicBezTo>
                  <a:cubicBezTo>
                    <a:pt x="6918" y="16817"/>
                    <a:pt x="7168" y="16698"/>
                    <a:pt x="7323" y="16508"/>
                  </a:cubicBezTo>
                  <a:cubicBezTo>
                    <a:pt x="7299" y="16508"/>
                    <a:pt x="7275" y="16496"/>
                    <a:pt x="7263" y="16496"/>
                  </a:cubicBezTo>
                  <a:cubicBezTo>
                    <a:pt x="7251" y="16496"/>
                    <a:pt x="7335" y="16424"/>
                    <a:pt x="7359" y="16424"/>
                  </a:cubicBezTo>
                  <a:cubicBezTo>
                    <a:pt x="7380" y="16370"/>
                    <a:pt x="7412" y="16316"/>
                    <a:pt x="7417" y="16316"/>
                  </a:cubicBezTo>
                  <a:cubicBezTo>
                    <a:pt x="7418" y="16316"/>
                    <a:pt x="7418" y="16316"/>
                    <a:pt x="7418" y="16317"/>
                  </a:cubicBezTo>
                  <a:cubicBezTo>
                    <a:pt x="7418" y="16341"/>
                    <a:pt x="7418" y="16365"/>
                    <a:pt x="7418" y="16389"/>
                  </a:cubicBezTo>
                  <a:cubicBezTo>
                    <a:pt x="7430" y="16377"/>
                    <a:pt x="7442" y="16353"/>
                    <a:pt x="7454" y="16329"/>
                  </a:cubicBezTo>
                  <a:cubicBezTo>
                    <a:pt x="7454" y="16331"/>
                    <a:pt x="7454" y="16332"/>
                    <a:pt x="7454" y="16332"/>
                  </a:cubicBezTo>
                  <a:cubicBezTo>
                    <a:pt x="7460" y="16332"/>
                    <a:pt x="7519" y="16038"/>
                    <a:pt x="7554" y="16000"/>
                  </a:cubicBezTo>
                  <a:lnTo>
                    <a:pt x="7554" y="16000"/>
                  </a:lnTo>
                  <a:cubicBezTo>
                    <a:pt x="7535" y="16012"/>
                    <a:pt x="7523" y="16033"/>
                    <a:pt x="7502" y="16043"/>
                  </a:cubicBezTo>
                  <a:cubicBezTo>
                    <a:pt x="7502" y="15853"/>
                    <a:pt x="7502" y="15508"/>
                    <a:pt x="7513" y="15246"/>
                  </a:cubicBezTo>
                  <a:lnTo>
                    <a:pt x="7513" y="15246"/>
                  </a:lnTo>
                  <a:cubicBezTo>
                    <a:pt x="7511" y="15252"/>
                    <a:pt x="7509" y="15255"/>
                    <a:pt x="7507" y="15255"/>
                  </a:cubicBezTo>
                  <a:cubicBezTo>
                    <a:pt x="7489" y="15255"/>
                    <a:pt x="7539" y="14872"/>
                    <a:pt x="7508" y="14872"/>
                  </a:cubicBezTo>
                  <a:lnTo>
                    <a:pt x="7508" y="14872"/>
                  </a:lnTo>
                  <a:cubicBezTo>
                    <a:pt x="7506" y="14872"/>
                    <a:pt x="7504" y="14873"/>
                    <a:pt x="7502" y="14877"/>
                  </a:cubicBezTo>
                  <a:cubicBezTo>
                    <a:pt x="7513" y="14758"/>
                    <a:pt x="7513" y="14305"/>
                    <a:pt x="7549" y="14246"/>
                  </a:cubicBezTo>
                  <a:cubicBezTo>
                    <a:pt x="7597" y="14174"/>
                    <a:pt x="7525" y="14138"/>
                    <a:pt x="7525" y="14103"/>
                  </a:cubicBezTo>
                  <a:cubicBezTo>
                    <a:pt x="7585" y="13734"/>
                    <a:pt x="7478" y="13353"/>
                    <a:pt x="7585" y="12984"/>
                  </a:cubicBezTo>
                  <a:lnTo>
                    <a:pt x="7585" y="12984"/>
                  </a:lnTo>
                  <a:cubicBezTo>
                    <a:pt x="7579" y="12994"/>
                    <a:pt x="7576" y="12998"/>
                    <a:pt x="7573" y="12998"/>
                  </a:cubicBezTo>
                  <a:cubicBezTo>
                    <a:pt x="7564" y="12998"/>
                    <a:pt x="7561" y="12967"/>
                    <a:pt x="7533" y="12967"/>
                  </a:cubicBezTo>
                  <a:cubicBezTo>
                    <a:pt x="7528" y="12967"/>
                    <a:pt x="7521" y="12969"/>
                    <a:pt x="7513" y="12972"/>
                  </a:cubicBezTo>
                  <a:cubicBezTo>
                    <a:pt x="7513" y="12876"/>
                    <a:pt x="7537" y="12817"/>
                    <a:pt x="7537" y="12722"/>
                  </a:cubicBezTo>
                  <a:cubicBezTo>
                    <a:pt x="7621" y="12698"/>
                    <a:pt x="7954" y="12579"/>
                    <a:pt x="7990" y="12472"/>
                  </a:cubicBezTo>
                  <a:lnTo>
                    <a:pt x="7966" y="12472"/>
                  </a:lnTo>
                  <a:cubicBezTo>
                    <a:pt x="8085" y="12341"/>
                    <a:pt x="8144" y="11638"/>
                    <a:pt x="8144" y="11626"/>
                  </a:cubicBezTo>
                  <a:cubicBezTo>
                    <a:pt x="8160" y="11763"/>
                    <a:pt x="8164" y="11812"/>
                    <a:pt x="8166" y="11812"/>
                  </a:cubicBezTo>
                  <a:cubicBezTo>
                    <a:pt x="8168" y="11812"/>
                    <a:pt x="8167" y="11735"/>
                    <a:pt x="8180" y="11662"/>
                  </a:cubicBezTo>
                  <a:cubicBezTo>
                    <a:pt x="8180" y="11686"/>
                    <a:pt x="8180" y="11710"/>
                    <a:pt x="8192" y="11733"/>
                  </a:cubicBezTo>
                  <a:cubicBezTo>
                    <a:pt x="8192" y="11614"/>
                    <a:pt x="8192" y="11471"/>
                    <a:pt x="8192" y="11412"/>
                  </a:cubicBezTo>
                  <a:cubicBezTo>
                    <a:pt x="8192" y="11364"/>
                    <a:pt x="8180" y="11150"/>
                    <a:pt x="8168" y="11150"/>
                  </a:cubicBezTo>
                  <a:cubicBezTo>
                    <a:pt x="8192" y="10995"/>
                    <a:pt x="8073" y="10852"/>
                    <a:pt x="8133" y="10686"/>
                  </a:cubicBezTo>
                  <a:lnTo>
                    <a:pt x="8133" y="10686"/>
                  </a:lnTo>
                  <a:cubicBezTo>
                    <a:pt x="8133" y="10687"/>
                    <a:pt x="8133" y="10688"/>
                    <a:pt x="8133" y="10688"/>
                  </a:cubicBezTo>
                  <a:cubicBezTo>
                    <a:pt x="8135" y="10688"/>
                    <a:pt x="8156" y="10529"/>
                    <a:pt x="8156" y="10495"/>
                  </a:cubicBezTo>
                  <a:cubicBezTo>
                    <a:pt x="8179" y="10361"/>
                    <a:pt x="8149" y="10186"/>
                    <a:pt x="8184" y="10066"/>
                  </a:cubicBezTo>
                  <a:lnTo>
                    <a:pt x="8184" y="10066"/>
                  </a:lnTo>
                  <a:cubicBezTo>
                    <a:pt x="8185" y="10070"/>
                    <a:pt x="8188" y="10074"/>
                    <a:pt x="8192" y="10078"/>
                  </a:cubicBezTo>
                  <a:cubicBezTo>
                    <a:pt x="8204" y="10019"/>
                    <a:pt x="8204" y="9983"/>
                    <a:pt x="8228" y="9912"/>
                  </a:cubicBezTo>
                  <a:lnTo>
                    <a:pt x="8228" y="9912"/>
                  </a:lnTo>
                  <a:cubicBezTo>
                    <a:pt x="8240" y="9971"/>
                    <a:pt x="8228" y="10043"/>
                    <a:pt x="8216" y="10102"/>
                  </a:cubicBezTo>
                  <a:cubicBezTo>
                    <a:pt x="8311" y="10007"/>
                    <a:pt x="8299" y="9805"/>
                    <a:pt x="8371" y="9685"/>
                  </a:cubicBezTo>
                  <a:lnTo>
                    <a:pt x="8371" y="9685"/>
                  </a:lnTo>
                  <a:cubicBezTo>
                    <a:pt x="8359" y="9733"/>
                    <a:pt x="8347" y="9781"/>
                    <a:pt x="8335" y="9828"/>
                  </a:cubicBezTo>
                  <a:cubicBezTo>
                    <a:pt x="8406" y="9733"/>
                    <a:pt x="8478" y="9626"/>
                    <a:pt x="8537" y="9519"/>
                  </a:cubicBezTo>
                  <a:lnTo>
                    <a:pt x="8537" y="9519"/>
                  </a:lnTo>
                  <a:cubicBezTo>
                    <a:pt x="8490" y="9555"/>
                    <a:pt x="8430" y="9674"/>
                    <a:pt x="8371" y="9674"/>
                  </a:cubicBezTo>
                  <a:cubicBezTo>
                    <a:pt x="8299" y="9674"/>
                    <a:pt x="8871" y="8923"/>
                    <a:pt x="8871" y="8888"/>
                  </a:cubicBezTo>
                  <a:lnTo>
                    <a:pt x="8871" y="8888"/>
                  </a:lnTo>
                  <a:cubicBezTo>
                    <a:pt x="8871" y="8888"/>
                    <a:pt x="8825" y="8918"/>
                    <a:pt x="8807" y="8918"/>
                  </a:cubicBezTo>
                  <a:cubicBezTo>
                    <a:pt x="8802" y="8918"/>
                    <a:pt x="8799" y="8916"/>
                    <a:pt x="8799" y="8912"/>
                  </a:cubicBezTo>
                  <a:cubicBezTo>
                    <a:pt x="8799" y="8864"/>
                    <a:pt x="9061" y="8423"/>
                    <a:pt x="9097" y="8316"/>
                  </a:cubicBezTo>
                  <a:cubicBezTo>
                    <a:pt x="9097" y="8316"/>
                    <a:pt x="9097" y="8328"/>
                    <a:pt x="9109" y="8328"/>
                  </a:cubicBezTo>
                  <a:cubicBezTo>
                    <a:pt x="9156" y="8114"/>
                    <a:pt x="9287" y="7650"/>
                    <a:pt x="9478" y="7626"/>
                  </a:cubicBezTo>
                  <a:cubicBezTo>
                    <a:pt x="9752" y="6923"/>
                    <a:pt x="10026" y="6435"/>
                    <a:pt x="10228" y="5733"/>
                  </a:cubicBezTo>
                  <a:lnTo>
                    <a:pt x="10228" y="5733"/>
                  </a:lnTo>
                  <a:cubicBezTo>
                    <a:pt x="10213" y="5770"/>
                    <a:pt x="10205" y="5784"/>
                    <a:pt x="10203" y="5784"/>
                  </a:cubicBezTo>
                  <a:cubicBezTo>
                    <a:pt x="10194" y="5784"/>
                    <a:pt x="10232" y="5641"/>
                    <a:pt x="10240" y="5614"/>
                  </a:cubicBezTo>
                  <a:lnTo>
                    <a:pt x="10216" y="5614"/>
                  </a:lnTo>
                  <a:cubicBezTo>
                    <a:pt x="10204" y="5614"/>
                    <a:pt x="10228" y="5435"/>
                    <a:pt x="10228" y="5268"/>
                  </a:cubicBezTo>
                  <a:cubicBezTo>
                    <a:pt x="10228" y="5256"/>
                    <a:pt x="10228" y="5256"/>
                    <a:pt x="10228" y="5244"/>
                  </a:cubicBezTo>
                  <a:cubicBezTo>
                    <a:pt x="10228" y="5244"/>
                    <a:pt x="10228" y="5256"/>
                    <a:pt x="10240" y="5256"/>
                  </a:cubicBezTo>
                  <a:cubicBezTo>
                    <a:pt x="10240" y="5125"/>
                    <a:pt x="10252" y="4994"/>
                    <a:pt x="10228" y="4947"/>
                  </a:cubicBezTo>
                  <a:cubicBezTo>
                    <a:pt x="10240" y="4899"/>
                    <a:pt x="10252" y="4840"/>
                    <a:pt x="10252" y="4816"/>
                  </a:cubicBezTo>
                  <a:cubicBezTo>
                    <a:pt x="10252" y="4816"/>
                    <a:pt x="10252" y="4828"/>
                    <a:pt x="10252" y="4840"/>
                  </a:cubicBezTo>
                  <a:cubicBezTo>
                    <a:pt x="10252" y="4685"/>
                    <a:pt x="10311" y="4054"/>
                    <a:pt x="10157" y="3970"/>
                  </a:cubicBezTo>
                  <a:lnTo>
                    <a:pt x="10157" y="3970"/>
                  </a:lnTo>
                  <a:cubicBezTo>
                    <a:pt x="10157" y="3971"/>
                    <a:pt x="10180" y="3982"/>
                    <a:pt x="10192" y="3982"/>
                  </a:cubicBezTo>
                  <a:cubicBezTo>
                    <a:pt x="10204" y="3994"/>
                    <a:pt x="10228" y="3994"/>
                    <a:pt x="10252" y="4018"/>
                  </a:cubicBezTo>
                  <a:cubicBezTo>
                    <a:pt x="10169" y="3851"/>
                    <a:pt x="10061" y="3709"/>
                    <a:pt x="9954" y="3566"/>
                  </a:cubicBezTo>
                  <a:lnTo>
                    <a:pt x="9954" y="3566"/>
                  </a:lnTo>
                  <a:cubicBezTo>
                    <a:pt x="9968" y="3573"/>
                    <a:pt x="9981" y="3576"/>
                    <a:pt x="9993" y="3576"/>
                  </a:cubicBezTo>
                  <a:cubicBezTo>
                    <a:pt x="10045" y="3576"/>
                    <a:pt x="10076" y="3517"/>
                    <a:pt x="10108" y="3517"/>
                  </a:cubicBezTo>
                  <a:cubicBezTo>
                    <a:pt x="10130" y="3517"/>
                    <a:pt x="10151" y="3542"/>
                    <a:pt x="10180" y="3625"/>
                  </a:cubicBezTo>
                  <a:cubicBezTo>
                    <a:pt x="10180" y="3530"/>
                    <a:pt x="10157" y="3435"/>
                    <a:pt x="10109" y="3339"/>
                  </a:cubicBezTo>
                  <a:cubicBezTo>
                    <a:pt x="10102" y="3303"/>
                    <a:pt x="10046" y="3167"/>
                    <a:pt x="9967" y="3033"/>
                  </a:cubicBezTo>
                  <a:lnTo>
                    <a:pt x="9967" y="3033"/>
                  </a:lnTo>
                  <a:cubicBezTo>
                    <a:pt x="9970" y="3049"/>
                    <a:pt x="9970" y="3072"/>
                    <a:pt x="9966" y="3101"/>
                  </a:cubicBezTo>
                  <a:cubicBezTo>
                    <a:pt x="9918" y="3089"/>
                    <a:pt x="9895" y="3054"/>
                    <a:pt x="9895" y="3018"/>
                  </a:cubicBezTo>
                  <a:cubicBezTo>
                    <a:pt x="9912" y="3008"/>
                    <a:pt x="9926" y="3002"/>
                    <a:pt x="9938" y="3002"/>
                  </a:cubicBezTo>
                  <a:cubicBezTo>
                    <a:pt x="9942" y="3002"/>
                    <a:pt x="9946" y="3003"/>
                    <a:pt x="9950" y="3005"/>
                  </a:cubicBezTo>
                  <a:lnTo>
                    <a:pt x="9950" y="3005"/>
                  </a:lnTo>
                  <a:cubicBezTo>
                    <a:pt x="9904" y="2931"/>
                    <a:pt x="9851" y="2861"/>
                    <a:pt x="9795" y="2811"/>
                  </a:cubicBezTo>
                  <a:lnTo>
                    <a:pt x="9795" y="2811"/>
                  </a:lnTo>
                  <a:cubicBezTo>
                    <a:pt x="9796" y="2811"/>
                    <a:pt x="9796" y="2811"/>
                    <a:pt x="9797" y="2811"/>
                  </a:cubicBezTo>
                  <a:cubicBezTo>
                    <a:pt x="9822" y="2811"/>
                    <a:pt x="9746" y="2524"/>
                    <a:pt x="9680" y="2458"/>
                  </a:cubicBezTo>
                  <a:lnTo>
                    <a:pt x="9680" y="2458"/>
                  </a:lnTo>
                  <a:cubicBezTo>
                    <a:pt x="9704" y="2494"/>
                    <a:pt x="9716" y="2530"/>
                    <a:pt x="9728" y="2566"/>
                  </a:cubicBezTo>
                  <a:cubicBezTo>
                    <a:pt x="9621" y="2387"/>
                    <a:pt x="9430" y="2316"/>
                    <a:pt x="9311" y="2149"/>
                  </a:cubicBezTo>
                  <a:lnTo>
                    <a:pt x="9311" y="2149"/>
                  </a:lnTo>
                  <a:cubicBezTo>
                    <a:pt x="9327" y="2157"/>
                    <a:pt x="9339" y="2160"/>
                    <a:pt x="9349" y="2160"/>
                  </a:cubicBezTo>
                  <a:cubicBezTo>
                    <a:pt x="9399" y="2160"/>
                    <a:pt x="9379" y="2070"/>
                    <a:pt x="9359" y="2030"/>
                  </a:cubicBezTo>
                  <a:cubicBezTo>
                    <a:pt x="9228" y="1982"/>
                    <a:pt x="9097" y="1946"/>
                    <a:pt x="8966" y="1875"/>
                  </a:cubicBezTo>
                  <a:cubicBezTo>
                    <a:pt x="8847" y="1815"/>
                    <a:pt x="8740" y="1708"/>
                    <a:pt x="8633" y="1625"/>
                  </a:cubicBezTo>
                  <a:lnTo>
                    <a:pt x="8633" y="1625"/>
                  </a:lnTo>
                  <a:cubicBezTo>
                    <a:pt x="8716" y="1637"/>
                    <a:pt x="9049" y="1744"/>
                    <a:pt x="9002" y="1827"/>
                  </a:cubicBezTo>
                  <a:cubicBezTo>
                    <a:pt x="9026" y="1839"/>
                    <a:pt x="9049" y="1851"/>
                    <a:pt x="9073" y="1863"/>
                  </a:cubicBezTo>
                  <a:cubicBezTo>
                    <a:pt x="9073" y="1839"/>
                    <a:pt x="9014" y="1780"/>
                    <a:pt x="9002" y="1768"/>
                  </a:cubicBezTo>
                  <a:lnTo>
                    <a:pt x="9002" y="1768"/>
                  </a:lnTo>
                  <a:cubicBezTo>
                    <a:pt x="9020" y="1777"/>
                    <a:pt x="9217" y="1900"/>
                    <a:pt x="9233" y="1900"/>
                  </a:cubicBezTo>
                  <a:cubicBezTo>
                    <a:pt x="9238" y="1900"/>
                    <a:pt x="9227" y="1890"/>
                    <a:pt x="9192" y="1863"/>
                  </a:cubicBezTo>
                  <a:lnTo>
                    <a:pt x="9192" y="1863"/>
                  </a:lnTo>
                  <a:cubicBezTo>
                    <a:pt x="9231" y="1886"/>
                    <a:pt x="9252" y="1895"/>
                    <a:pt x="9262" y="1895"/>
                  </a:cubicBezTo>
                  <a:cubicBezTo>
                    <a:pt x="9297" y="1895"/>
                    <a:pt x="9175" y="1772"/>
                    <a:pt x="9156" y="1744"/>
                  </a:cubicBezTo>
                  <a:cubicBezTo>
                    <a:pt x="9154" y="1740"/>
                    <a:pt x="9153" y="1738"/>
                    <a:pt x="9155" y="1738"/>
                  </a:cubicBezTo>
                  <a:lnTo>
                    <a:pt x="9155" y="1738"/>
                  </a:lnTo>
                  <a:cubicBezTo>
                    <a:pt x="9164" y="1738"/>
                    <a:pt x="9266" y="1830"/>
                    <a:pt x="9275" y="1830"/>
                  </a:cubicBezTo>
                  <a:cubicBezTo>
                    <a:pt x="9276" y="1830"/>
                    <a:pt x="9276" y="1829"/>
                    <a:pt x="9276" y="1827"/>
                  </a:cubicBezTo>
                  <a:cubicBezTo>
                    <a:pt x="9133" y="1637"/>
                    <a:pt x="8990" y="1565"/>
                    <a:pt x="8823" y="1387"/>
                  </a:cubicBezTo>
                  <a:lnTo>
                    <a:pt x="8823" y="1387"/>
                  </a:lnTo>
                  <a:cubicBezTo>
                    <a:pt x="8799" y="1387"/>
                    <a:pt x="8859" y="1458"/>
                    <a:pt x="8859" y="1458"/>
                  </a:cubicBezTo>
                  <a:cubicBezTo>
                    <a:pt x="8823" y="1423"/>
                    <a:pt x="8787" y="1411"/>
                    <a:pt x="8740" y="1411"/>
                  </a:cubicBezTo>
                  <a:cubicBezTo>
                    <a:pt x="8859" y="1482"/>
                    <a:pt x="8978" y="1577"/>
                    <a:pt x="9085" y="1661"/>
                  </a:cubicBezTo>
                  <a:cubicBezTo>
                    <a:pt x="9084" y="1663"/>
                    <a:pt x="9082" y="1664"/>
                    <a:pt x="9079" y="1664"/>
                  </a:cubicBezTo>
                  <a:cubicBezTo>
                    <a:pt x="9070" y="1664"/>
                    <a:pt x="9057" y="1655"/>
                    <a:pt x="9046" y="1646"/>
                  </a:cubicBezTo>
                  <a:lnTo>
                    <a:pt x="9046" y="1646"/>
                  </a:lnTo>
                  <a:cubicBezTo>
                    <a:pt x="9053" y="1652"/>
                    <a:pt x="9061" y="1661"/>
                    <a:pt x="9073" y="1673"/>
                  </a:cubicBezTo>
                  <a:cubicBezTo>
                    <a:pt x="9063" y="1674"/>
                    <a:pt x="9055" y="1674"/>
                    <a:pt x="9047" y="1674"/>
                  </a:cubicBezTo>
                  <a:cubicBezTo>
                    <a:pt x="8986" y="1674"/>
                    <a:pt x="8996" y="1643"/>
                    <a:pt x="9013" y="1643"/>
                  </a:cubicBezTo>
                  <a:cubicBezTo>
                    <a:pt x="9017" y="1643"/>
                    <a:pt x="9021" y="1645"/>
                    <a:pt x="9026" y="1649"/>
                  </a:cubicBezTo>
                  <a:cubicBezTo>
                    <a:pt x="8990" y="1613"/>
                    <a:pt x="8954" y="1589"/>
                    <a:pt x="8906" y="1554"/>
                  </a:cubicBezTo>
                  <a:lnTo>
                    <a:pt x="8906" y="1554"/>
                  </a:lnTo>
                  <a:cubicBezTo>
                    <a:pt x="8942" y="1589"/>
                    <a:pt x="8966" y="1625"/>
                    <a:pt x="9002" y="1649"/>
                  </a:cubicBezTo>
                  <a:cubicBezTo>
                    <a:pt x="8918" y="1625"/>
                    <a:pt x="8585" y="1387"/>
                    <a:pt x="8621" y="1363"/>
                  </a:cubicBezTo>
                  <a:cubicBezTo>
                    <a:pt x="8656" y="1363"/>
                    <a:pt x="8692" y="1363"/>
                    <a:pt x="8716" y="1351"/>
                  </a:cubicBezTo>
                  <a:cubicBezTo>
                    <a:pt x="8645" y="1339"/>
                    <a:pt x="8525" y="1256"/>
                    <a:pt x="8490" y="1196"/>
                  </a:cubicBezTo>
                  <a:lnTo>
                    <a:pt x="8490" y="1196"/>
                  </a:lnTo>
                  <a:cubicBezTo>
                    <a:pt x="8525" y="1208"/>
                    <a:pt x="8561" y="1220"/>
                    <a:pt x="8597" y="1244"/>
                  </a:cubicBezTo>
                  <a:cubicBezTo>
                    <a:pt x="8565" y="1218"/>
                    <a:pt x="8550" y="1207"/>
                    <a:pt x="8551" y="1207"/>
                  </a:cubicBezTo>
                  <a:lnTo>
                    <a:pt x="8551" y="1207"/>
                  </a:lnTo>
                  <a:cubicBezTo>
                    <a:pt x="8551" y="1207"/>
                    <a:pt x="8563" y="1215"/>
                    <a:pt x="8585" y="1232"/>
                  </a:cubicBezTo>
                  <a:cubicBezTo>
                    <a:pt x="8561" y="1196"/>
                    <a:pt x="8406" y="1113"/>
                    <a:pt x="8383" y="1089"/>
                  </a:cubicBezTo>
                  <a:lnTo>
                    <a:pt x="8383" y="1089"/>
                  </a:lnTo>
                  <a:cubicBezTo>
                    <a:pt x="8388" y="1099"/>
                    <a:pt x="8393" y="1109"/>
                    <a:pt x="8399" y="1117"/>
                  </a:cubicBezTo>
                  <a:lnTo>
                    <a:pt x="8399" y="1117"/>
                  </a:lnTo>
                  <a:cubicBezTo>
                    <a:pt x="8322" y="1076"/>
                    <a:pt x="8254" y="1009"/>
                    <a:pt x="8204" y="958"/>
                  </a:cubicBezTo>
                  <a:lnTo>
                    <a:pt x="8204" y="958"/>
                  </a:lnTo>
                  <a:cubicBezTo>
                    <a:pt x="8228" y="970"/>
                    <a:pt x="8264" y="994"/>
                    <a:pt x="8287" y="1006"/>
                  </a:cubicBezTo>
                  <a:cubicBezTo>
                    <a:pt x="8252" y="982"/>
                    <a:pt x="8204" y="946"/>
                    <a:pt x="8180" y="934"/>
                  </a:cubicBezTo>
                  <a:cubicBezTo>
                    <a:pt x="8133" y="899"/>
                    <a:pt x="8097" y="875"/>
                    <a:pt x="8061" y="875"/>
                  </a:cubicBezTo>
                  <a:cubicBezTo>
                    <a:pt x="8013" y="863"/>
                    <a:pt x="7978" y="863"/>
                    <a:pt x="7930" y="851"/>
                  </a:cubicBezTo>
                  <a:lnTo>
                    <a:pt x="7930" y="851"/>
                  </a:lnTo>
                  <a:cubicBezTo>
                    <a:pt x="7894" y="863"/>
                    <a:pt x="8073" y="946"/>
                    <a:pt x="8097" y="958"/>
                  </a:cubicBezTo>
                  <a:cubicBezTo>
                    <a:pt x="8088" y="1070"/>
                    <a:pt x="8056" y="1111"/>
                    <a:pt x="8013" y="1111"/>
                  </a:cubicBezTo>
                  <a:cubicBezTo>
                    <a:pt x="7942" y="1111"/>
                    <a:pt x="7842" y="996"/>
                    <a:pt x="7775" y="899"/>
                  </a:cubicBezTo>
                  <a:lnTo>
                    <a:pt x="7775" y="899"/>
                  </a:lnTo>
                  <a:cubicBezTo>
                    <a:pt x="7780" y="904"/>
                    <a:pt x="7785" y="907"/>
                    <a:pt x="7789" y="907"/>
                  </a:cubicBezTo>
                  <a:cubicBezTo>
                    <a:pt x="7795" y="907"/>
                    <a:pt x="7799" y="901"/>
                    <a:pt x="7799" y="887"/>
                  </a:cubicBezTo>
                  <a:cubicBezTo>
                    <a:pt x="7763" y="863"/>
                    <a:pt x="7740" y="851"/>
                    <a:pt x="7728" y="851"/>
                  </a:cubicBezTo>
                  <a:cubicBezTo>
                    <a:pt x="7704" y="815"/>
                    <a:pt x="7692" y="803"/>
                    <a:pt x="7692" y="803"/>
                  </a:cubicBezTo>
                  <a:cubicBezTo>
                    <a:pt x="7704" y="792"/>
                    <a:pt x="7859" y="803"/>
                    <a:pt x="7811" y="756"/>
                  </a:cubicBezTo>
                  <a:lnTo>
                    <a:pt x="7811" y="756"/>
                  </a:lnTo>
                  <a:cubicBezTo>
                    <a:pt x="7810" y="757"/>
                    <a:pt x="7807" y="758"/>
                    <a:pt x="7804" y="758"/>
                  </a:cubicBezTo>
                  <a:cubicBezTo>
                    <a:pt x="7751" y="758"/>
                    <a:pt x="7451" y="577"/>
                    <a:pt x="7406" y="565"/>
                  </a:cubicBezTo>
                  <a:lnTo>
                    <a:pt x="7406" y="565"/>
                  </a:lnTo>
                  <a:cubicBezTo>
                    <a:pt x="7454" y="589"/>
                    <a:pt x="7490" y="625"/>
                    <a:pt x="7525" y="649"/>
                  </a:cubicBezTo>
                  <a:cubicBezTo>
                    <a:pt x="7478" y="637"/>
                    <a:pt x="7061" y="494"/>
                    <a:pt x="6692" y="375"/>
                  </a:cubicBezTo>
                  <a:lnTo>
                    <a:pt x="6775" y="375"/>
                  </a:lnTo>
                  <a:cubicBezTo>
                    <a:pt x="6728" y="351"/>
                    <a:pt x="6692" y="327"/>
                    <a:pt x="6644" y="303"/>
                  </a:cubicBezTo>
                  <a:lnTo>
                    <a:pt x="6644" y="303"/>
                  </a:lnTo>
                  <a:cubicBezTo>
                    <a:pt x="6811" y="327"/>
                    <a:pt x="6978" y="327"/>
                    <a:pt x="7121" y="411"/>
                  </a:cubicBezTo>
                  <a:cubicBezTo>
                    <a:pt x="7037" y="303"/>
                    <a:pt x="6716" y="280"/>
                    <a:pt x="6704" y="280"/>
                  </a:cubicBezTo>
                  <a:cubicBezTo>
                    <a:pt x="6609" y="184"/>
                    <a:pt x="6466" y="172"/>
                    <a:pt x="6359" y="101"/>
                  </a:cubicBezTo>
                  <a:cubicBezTo>
                    <a:pt x="6359" y="122"/>
                    <a:pt x="6341" y="127"/>
                    <a:pt x="6320" y="127"/>
                  </a:cubicBezTo>
                  <a:cubicBezTo>
                    <a:pt x="6306" y="127"/>
                    <a:pt x="6289" y="125"/>
                    <a:pt x="6275" y="125"/>
                  </a:cubicBezTo>
                  <a:cubicBezTo>
                    <a:pt x="6275" y="125"/>
                    <a:pt x="6287" y="137"/>
                    <a:pt x="6299" y="149"/>
                  </a:cubicBezTo>
                  <a:cubicBezTo>
                    <a:pt x="6288" y="151"/>
                    <a:pt x="6275" y="152"/>
                    <a:pt x="6261" y="152"/>
                  </a:cubicBezTo>
                  <a:cubicBezTo>
                    <a:pt x="6170" y="152"/>
                    <a:pt x="6017" y="105"/>
                    <a:pt x="5929" y="105"/>
                  </a:cubicBezTo>
                  <a:cubicBezTo>
                    <a:pt x="5910" y="105"/>
                    <a:pt x="5894" y="107"/>
                    <a:pt x="5882" y="113"/>
                  </a:cubicBezTo>
                  <a:cubicBezTo>
                    <a:pt x="5930" y="89"/>
                    <a:pt x="5549" y="30"/>
                    <a:pt x="5775" y="30"/>
                  </a:cubicBezTo>
                  <a:cubicBezTo>
                    <a:pt x="5570" y="10"/>
                    <a:pt x="5367" y="1"/>
                    <a:pt x="5167"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215" name="Google Shape;5734;p60">
              <a:extLst>
                <a:ext uri="{FF2B5EF4-FFF2-40B4-BE49-F238E27FC236}">
                  <a16:creationId xmlns:a16="http://schemas.microsoft.com/office/drawing/2014/main" id="{D26BA608-B6D0-CB25-9CDF-ED784CD642DF}"/>
                </a:ext>
              </a:extLst>
            </p:cNvPr>
            <p:cNvSpPr/>
            <p:nvPr/>
          </p:nvSpPr>
          <p:spPr>
            <a:xfrm>
              <a:off x="6306125" y="2583775"/>
              <a:ext cx="325" cy="25"/>
            </a:xfrm>
            <a:custGeom>
              <a:avLst/>
              <a:gdLst/>
              <a:ahLst/>
              <a:cxnLst/>
              <a:rect l="l" t="t" r="r" b="b"/>
              <a:pathLst>
                <a:path w="13" h="1" extrusionOk="0">
                  <a:moveTo>
                    <a:pt x="1" y="1"/>
                  </a:moveTo>
                  <a:cubicBezTo>
                    <a:pt x="1" y="1"/>
                    <a:pt x="1" y="1"/>
                    <a:pt x="13" y="1"/>
                  </a:cubicBezTo>
                  <a:cubicBezTo>
                    <a:pt x="1" y="1"/>
                    <a:pt x="1" y="1"/>
                    <a:pt x="1"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216" name="Google Shape;5735;p60">
              <a:extLst>
                <a:ext uri="{FF2B5EF4-FFF2-40B4-BE49-F238E27FC236}">
                  <a16:creationId xmlns:a16="http://schemas.microsoft.com/office/drawing/2014/main" id="{CD912E0A-5B6A-1FC6-BF9D-2559DCD185E7}"/>
                </a:ext>
              </a:extLst>
            </p:cNvPr>
            <p:cNvSpPr/>
            <p:nvPr/>
          </p:nvSpPr>
          <p:spPr>
            <a:xfrm>
              <a:off x="6360300" y="2759700"/>
              <a:ext cx="1225" cy="625"/>
            </a:xfrm>
            <a:custGeom>
              <a:avLst/>
              <a:gdLst/>
              <a:ahLst/>
              <a:cxnLst/>
              <a:rect l="l" t="t" r="r" b="b"/>
              <a:pathLst>
                <a:path w="49" h="25" extrusionOk="0">
                  <a:moveTo>
                    <a:pt x="48" y="0"/>
                  </a:moveTo>
                  <a:cubicBezTo>
                    <a:pt x="48" y="0"/>
                    <a:pt x="36" y="0"/>
                    <a:pt x="1" y="24"/>
                  </a:cubicBezTo>
                  <a:cubicBezTo>
                    <a:pt x="13" y="24"/>
                    <a:pt x="36" y="12"/>
                    <a:pt x="48"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217" name="Google Shape;5736;p60">
              <a:extLst>
                <a:ext uri="{FF2B5EF4-FFF2-40B4-BE49-F238E27FC236}">
                  <a16:creationId xmlns:a16="http://schemas.microsoft.com/office/drawing/2014/main" id="{0BD1CAA2-E11C-993C-2924-81BC366C44D8}"/>
                </a:ext>
              </a:extLst>
            </p:cNvPr>
            <p:cNvSpPr/>
            <p:nvPr/>
          </p:nvSpPr>
          <p:spPr>
            <a:xfrm>
              <a:off x="6293025" y="2763575"/>
              <a:ext cx="25" cy="25"/>
            </a:xfrm>
            <a:custGeom>
              <a:avLst/>
              <a:gdLst/>
              <a:ahLst/>
              <a:cxnLst/>
              <a:rect l="l" t="t" r="r" b="b"/>
              <a:pathLst>
                <a:path w="1" h="1" extrusionOk="0">
                  <a:moveTo>
                    <a:pt x="1" y="0"/>
                  </a:moveTo>
                  <a:lnTo>
                    <a:pt x="1" y="0"/>
                  </a:lnTo>
                  <a:lnTo>
                    <a:pt x="1" y="0"/>
                  </a:ln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218" name="Google Shape;5737;p60">
              <a:extLst>
                <a:ext uri="{FF2B5EF4-FFF2-40B4-BE49-F238E27FC236}">
                  <a16:creationId xmlns:a16="http://schemas.microsoft.com/office/drawing/2014/main" id="{DACBF6DB-F033-5070-815C-B6E3CF0F3CED}"/>
                </a:ext>
              </a:extLst>
            </p:cNvPr>
            <p:cNvSpPr/>
            <p:nvPr/>
          </p:nvSpPr>
          <p:spPr>
            <a:xfrm>
              <a:off x="6288700" y="2743325"/>
              <a:ext cx="200" cy="500"/>
            </a:xfrm>
            <a:custGeom>
              <a:avLst/>
              <a:gdLst/>
              <a:ahLst/>
              <a:cxnLst/>
              <a:rect l="l" t="t" r="r" b="b"/>
              <a:pathLst>
                <a:path w="8" h="20" extrusionOk="0">
                  <a:moveTo>
                    <a:pt x="7" y="0"/>
                  </a:moveTo>
                  <a:cubicBezTo>
                    <a:pt x="0" y="8"/>
                    <a:pt x="2" y="19"/>
                    <a:pt x="4" y="19"/>
                  </a:cubicBezTo>
                  <a:cubicBezTo>
                    <a:pt x="5" y="19"/>
                    <a:pt x="7" y="14"/>
                    <a:pt x="7"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219" name="Google Shape;5738;p60">
              <a:extLst>
                <a:ext uri="{FF2B5EF4-FFF2-40B4-BE49-F238E27FC236}">
                  <a16:creationId xmlns:a16="http://schemas.microsoft.com/office/drawing/2014/main" id="{5FD5BF7E-B678-C287-12D1-DE126D9CCBA1}"/>
                </a:ext>
              </a:extLst>
            </p:cNvPr>
            <p:cNvSpPr/>
            <p:nvPr/>
          </p:nvSpPr>
          <p:spPr>
            <a:xfrm>
              <a:off x="6301375" y="2587200"/>
              <a:ext cx="1800" cy="2550"/>
            </a:xfrm>
            <a:custGeom>
              <a:avLst/>
              <a:gdLst/>
              <a:ahLst/>
              <a:cxnLst/>
              <a:rect l="l" t="t" r="r" b="b"/>
              <a:pathLst>
                <a:path w="72" h="102" extrusionOk="0">
                  <a:moveTo>
                    <a:pt x="6" y="44"/>
                  </a:moveTo>
                  <a:cubicBezTo>
                    <a:pt x="3" y="45"/>
                    <a:pt x="0" y="48"/>
                    <a:pt x="0" y="54"/>
                  </a:cubicBezTo>
                  <a:cubicBezTo>
                    <a:pt x="2" y="51"/>
                    <a:pt x="4" y="48"/>
                    <a:pt x="6" y="44"/>
                  </a:cubicBezTo>
                  <a:close/>
                  <a:moveTo>
                    <a:pt x="57" y="0"/>
                  </a:moveTo>
                  <a:cubicBezTo>
                    <a:pt x="39" y="0"/>
                    <a:pt x="18" y="25"/>
                    <a:pt x="6" y="44"/>
                  </a:cubicBezTo>
                  <a:lnTo>
                    <a:pt x="6" y="44"/>
                  </a:lnTo>
                  <a:cubicBezTo>
                    <a:pt x="9" y="42"/>
                    <a:pt x="12" y="42"/>
                    <a:pt x="12" y="42"/>
                  </a:cubicBezTo>
                  <a:cubicBezTo>
                    <a:pt x="24" y="54"/>
                    <a:pt x="24" y="78"/>
                    <a:pt x="24" y="102"/>
                  </a:cubicBezTo>
                  <a:cubicBezTo>
                    <a:pt x="24" y="66"/>
                    <a:pt x="48" y="30"/>
                    <a:pt x="72" y="7"/>
                  </a:cubicBezTo>
                  <a:cubicBezTo>
                    <a:pt x="67" y="2"/>
                    <a:pt x="62" y="0"/>
                    <a:pt x="57"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220" name="Google Shape;5739;p60">
              <a:extLst>
                <a:ext uri="{FF2B5EF4-FFF2-40B4-BE49-F238E27FC236}">
                  <a16:creationId xmlns:a16="http://schemas.microsoft.com/office/drawing/2014/main" id="{D9A54F4F-E53B-88BD-6B9A-68A961E3D86E}"/>
                </a:ext>
              </a:extLst>
            </p:cNvPr>
            <p:cNvSpPr/>
            <p:nvPr/>
          </p:nvSpPr>
          <p:spPr>
            <a:xfrm>
              <a:off x="6309400" y="2742425"/>
              <a:ext cx="325" cy="325"/>
            </a:xfrm>
            <a:custGeom>
              <a:avLst/>
              <a:gdLst/>
              <a:ahLst/>
              <a:cxnLst/>
              <a:rect l="l" t="t" r="r" b="b"/>
              <a:pathLst>
                <a:path w="13" h="13" extrusionOk="0">
                  <a:moveTo>
                    <a:pt x="13" y="1"/>
                  </a:moveTo>
                  <a:cubicBezTo>
                    <a:pt x="1" y="1"/>
                    <a:pt x="1" y="1"/>
                    <a:pt x="1" y="13"/>
                  </a:cubicBezTo>
                  <a:cubicBezTo>
                    <a:pt x="13" y="1"/>
                    <a:pt x="13" y="1"/>
                    <a:pt x="13"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221" name="Google Shape;5740;p60">
              <a:extLst>
                <a:ext uri="{FF2B5EF4-FFF2-40B4-BE49-F238E27FC236}">
                  <a16:creationId xmlns:a16="http://schemas.microsoft.com/office/drawing/2014/main" id="{7EA2EFF2-DBC4-1A77-4C28-7949BBE8EF08}"/>
                </a:ext>
              </a:extLst>
            </p:cNvPr>
            <p:cNvSpPr/>
            <p:nvPr/>
          </p:nvSpPr>
          <p:spPr>
            <a:xfrm>
              <a:off x="6285900" y="2737675"/>
              <a:ext cx="25" cy="325"/>
            </a:xfrm>
            <a:custGeom>
              <a:avLst/>
              <a:gdLst/>
              <a:ahLst/>
              <a:cxnLst/>
              <a:rect l="l" t="t" r="r" b="b"/>
              <a:pathLst>
                <a:path w="1" h="13" extrusionOk="0">
                  <a:moveTo>
                    <a:pt x="0" y="12"/>
                  </a:moveTo>
                  <a:cubicBezTo>
                    <a:pt x="0" y="12"/>
                    <a:pt x="0" y="12"/>
                    <a:pt x="0" y="12"/>
                  </a:cubicBezTo>
                  <a:lnTo>
                    <a:pt x="0" y="0"/>
                  </a:lnTo>
                  <a:cubicBezTo>
                    <a:pt x="0" y="12"/>
                    <a:pt x="0" y="12"/>
                    <a:pt x="0" y="12"/>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222" name="Google Shape;5741;p60">
              <a:extLst>
                <a:ext uri="{FF2B5EF4-FFF2-40B4-BE49-F238E27FC236}">
                  <a16:creationId xmlns:a16="http://schemas.microsoft.com/office/drawing/2014/main" id="{2ED6AD08-3F49-28F3-D1C5-07DF691434FE}"/>
                </a:ext>
              </a:extLst>
            </p:cNvPr>
            <p:cNvSpPr/>
            <p:nvPr/>
          </p:nvSpPr>
          <p:spPr>
            <a:xfrm>
              <a:off x="6356425" y="2721300"/>
              <a:ext cx="800" cy="1100"/>
            </a:xfrm>
            <a:custGeom>
              <a:avLst/>
              <a:gdLst/>
              <a:ahLst/>
              <a:cxnLst/>
              <a:rect l="l" t="t" r="r" b="b"/>
              <a:pathLst>
                <a:path w="32" h="44" extrusionOk="0">
                  <a:moveTo>
                    <a:pt x="13" y="0"/>
                  </a:moveTo>
                  <a:cubicBezTo>
                    <a:pt x="13" y="24"/>
                    <a:pt x="1" y="36"/>
                    <a:pt x="1" y="36"/>
                  </a:cubicBezTo>
                  <a:cubicBezTo>
                    <a:pt x="1" y="42"/>
                    <a:pt x="3" y="44"/>
                    <a:pt x="6" y="44"/>
                  </a:cubicBezTo>
                  <a:cubicBezTo>
                    <a:pt x="14" y="44"/>
                    <a:pt x="31" y="19"/>
                    <a:pt x="13"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223" name="Google Shape;5742;p60">
              <a:extLst>
                <a:ext uri="{FF2B5EF4-FFF2-40B4-BE49-F238E27FC236}">
                  <a16:creationId xmlns:a16="http://schemas.microsoft.com/office/drawing/2014/main" id="{BB99425C-DF42-4786-3196-956FC852F437}"/>
                </a:ext>
              </a:extLst>
            </p:cNvPr>
            <p:cNvSpPr/>
            <p:nvPr/>
          </p:nvSpPr>
          <p:spPr>
            <a:xfrm>
              <a:off x="6367900" y="2756450"/>
              <a:ext cx="325" cy="600"/>
            </a:xfrm>
            <a:custGeom>
              <a:avLst/>
              <a:gdLst/>
              <a:ahLst/>
              <a:cxnLst/>
              <a:rect l="l" t="t" r="r" b="b"/>
              <a:pathLst>
                <a:path w="13" h="24" extrusionOk="0">
                  <a:moveTo>
                    <a:pt x="5" y="1"/>
                  </a:moveTo>
                  <a:lnTo>
                    <a:pt x="5" y="1"/>
                  </a:lnTo>
                  <a:cubicBezTo>
                    <a:pt x="3" y="1"/>
                    <a:pt x="1" y="7"/>
                    <a:pt x="6" y="23"/>
                  </a:cubicBezTo>
                  <a:cubicBezTo>
                    <a:pt x="13" y="10"/>
                    <a:pt x="9" y="1"/>
                    <a:pt x="5"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224" name="Google Shape;5743;p60">
              <a:extLst>
                <a:ext uri="{FF2B5EF4-FFF2-40B4-BE49-F238E27FC236}">
                  <a16:creationId xmlns:a16="http://schemas.microsoft.com/office/drawing/2014/main" id="{E43EED3D-2830-5C8E-59FF-10B128959B97}"/>
                </a:ext>
              </a:extLst>
            </p:cNvPr>
            <p:cNvSpPr/>
            <p:nvPr/>
          </p:nvSpPr>
          <p:spPr>
            <a:xfrm>
              <a:off x="6248975" y="2378025"/>
              <a:ext cx="775" cy="175"/>
            </a:xfrm>
            <a:custGeom>
              <a:avLst/>
              <a:gdLst/>
              <a:ahLst/>
              <a:cxnLst/>
              <a:rect l="l" t="t" r="r" b="b"/>
              <a:pathLst>
                <a:path w="31" h="7" extrusionOk="0">
                  <a:moveTo>
                    <a:pt x="21" y="0"/>
                  </a:moveTo>
                  <a:cubicBezTo>
                    <a:pt x="17" y="0"/>
                    <a:pt x="11" y="1"/>
                    <a:pt x="1" y="4"/>
                  </a:cubicBezTo>
                  <a:cubicBezTo>
                    <a:pt x="3" y="6"/>
                    <a:pt x="7" y="7"/>
                    <a:pt x="11" y="7"/>
                  </a:cubicBezTo>
                  <a:cubicBezTo>
                    <a:pt x="20" y="7"/>
                    <a:pt x="31" y="0"/>
                    <a:pt x="2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225" name="Google Shape;5744;p60">
              <a:extLst>
                <a:ext uri="{FF2B5EF4-FFF2-40B4-BE49-F238E27FC236}">
                  <a16:creationId xmlns:a16="http://schemas.microsoft.com/office/drawing/2014/main" id="{FF102666-7F55-6136-2CD1-3DD44183899C}"/>
                </a:ext>
              </a:extLst>
            </p:cNvPr>
            <p:cNvSpPr/>
            <p:nvPr/>
          </p:nvSpPr>
          <p:spPr>
            <a:xfrm>
              <a:off x="6383225" y="2366200"/>
              <a:ext cx="1800" cy="1500"/>
            </a:xfrm>
            <a:custGeom>
              <a:avLst/>
              <a:gdLst/>
              <a:ahLst/>
              <a:cxnLst/>
              <a:rect l="l" t="t" r="r" b="b"/>
              <a:pathLst>
                <a:path w="72" h="60" extrusionOk="0">
                  <a:moveTo>
                    <a:pt x="1" y="0"/>
                  </a:moveTo>
                  <a:lnTo>
                    <a:pt x="1" y="0"/>
                  </a:lnTo>
                  <a:cubicBezTo>
                    <a:pt x="36" y="24"/>
                    <a:pt x="60" y="48"/>
                    <a:pt x="60" y="60"/>
                  </a:cubicBezTo>
                  <a:cubicBezTo>
                    <a:pt x="72" y="48"/>
                    <a:pt x="60" y="36"/>
                    <a:pt x="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226" name="Google Shape;5745;p60">
              <a:extLst>
                <a:ext uri="{FF2B5EF4-FFF2-40B4-BE49-F238E27FC236}">
                  <a16:creationId xmlns:a16="http://schemas.microsoft.com/office/drawing/2014/main" id="{56BF820E-728C-2854-4D6E-2BF44B6C4FC3}"/>
                </a:ext>
              </a:extLst>
            </p:cNvPr>
            <p:cNvSpPr/>
            <p:nvPr/>
          </p:nvSpPr>
          <p:spPr>
            <a:xfrm>
              <a:off x="6279000" y="2363225"/>
              <a:ext cx="4225" cy="1525"/>
            </a:xfrm>
            <a:custGeom>
              <a:avLst/>
              <a:gdLst/>
              <a:ahLst/>
              <a:cxnLst/>
              <a:rect l="l" t="t" r="r" b="b"/>
              <a:pathLst>
                <a:path w="169" h="61" extrusionOk="0">
                  <a:moveTo>
                    <a:pt x="169" y="0"/>
                  </a:moveTo>
                  <a:cubicBezTo>
                    <a:pt x="27" y="48"/>
                    <a:pt x="0" y="60"/>
                    <a:pt x="10" y="60"/>
                  </a:cubicBezTo>
                  <a:cubicBezTo>
                    <a:pt x="18" y="60"/>
                    <a:pt x="46" y="53"/>
                    <a:pt x="62" y="48"/>
                  </a:cubicBezTo>
                  <a:cubicBezTo>
                    <a:pt x="98" y="36"/>
                    <a:pt x="133" y="12"/>
                    <a:pt x="169"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227" name="Google Shape;5746;p60">
              <a:extLst>
                <a:ext uri="{FF2B5EF4-FFF2-40B4-BE49-F238E27FC236}">
                  <a16:creationId xmlns:a16="http://schemas.microsoft.com/office/drawing/2014/main" id="{141E2CE2-2CB0-F51D-C655-3F66ABBDC9F4}"/>
                </a:ext>
              </a:extLst>
            </p:cNvPr>
            <p:cNvSpPr/>
            <p:nvPr/>
          </p:nvSpPr>
          <p:spPr>
            <a:xfrm>
              <a:off x="6280225" y="2364175"/>
              <a:ext cx="550" cy="250"/>
            </a:xfrm>
            <a:custGeom>
              <a:avLst/>
              <a:gdLst/>
              <a:ahLst/>
              <a:cxnLst/>
              <a:rect l="l" t="t" r="r" b="b"/>
              <a:pathLst>
                <a:path w="22" h="10" extrusionOk="0">
                  <a:moveTo>
                    <a:pt x="20" y="1"/>
                  </a:moveTo>
                  <a:cubicBezTo>
                    <a:pt x="19" y="1"/>
                    <a:pt x="13" y="4"/>
                    <a:pt x="1" y="10"/>
                  </a:cubicBezTo>
                  <a:lnTo>
                    <a:pt x="13" y="10"/>
                  </a:lnTo>
                  <a:cubicBezTo>
                    <a:pt x="19" y="4"/>
                    <a:pt x="22" y="1"/>
                    <a:pt x="20"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228" name="Google Shape;5747;p60">
              <a:extLst>
                <a:ext uri="{FF2B5EF4-FFF2-40B4-BE49-F238E27FC236}">
                  <a16:creationId xmlns:a16="http://schemas.microsoft.com/office/drawing/2014/main" id="{8BF2E232-BC30-582A-44D5-08E1E4373E9C}"/>
                </a:ext>
              </a:extLst>
            </p:cNvPr>
            <p:cNvSpPr/>
            <p:nvPr/>
          </p:nvSpPr>
          <p:spPr>
            <a:xfrm>
              <a:off x="6251075" y="2370325"/>
              <a:ext cx="2750" cy="1550"/>
            </a:xfrm>
            <a:custGeom>
              <a:avLst/>
              <a:gdLst/>
              <a:ahLst/>
              <a:cxnLst/>
              <a:rect l="l" t="t" r="r" b="b"/>
              <a:pathLst>
                <a:path w="110" h="62" extrusionOk="0">
                  <a:moveTo>
                    <a:pt x="88" y="0"/>
                  </a:moveTo>
                  <a:cubicBezTo>
                    <a:pt x="87" y="0"/>
                    <a:pt x="80" y="4"/>
                    <a:pt x="60" y="14"/>
                  </a:cubicBezTo>
                  <a:cubicBezTo>
                    <a:pt x="12" y="26"/>
                    <a:pt x="0" y="38"/>
                    <a:pt x="24" y="61"/>
                  </a:cubicBezTo>
                  <a:cubicBezTo>
                    <a:pt x="88" y="25"/>
                    <a:pt x="110" y="10"/>
                    <a:pt x="95" y="10"/>
                  </a:cubicBezTo>
                  <a:cubicBezTo>
                    <a:pt x="91" y="10"/>
                    <a:pt x="83" y="11"/>
                    <a:pt x="72" y="14"/>
                  </a:cubicBezTo>
                  <a:cubicBezTo>
                    <a:pt x="78" y="7"/>
                    <a:pt x="89" y="0"/>
                    <a:pt x="88"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229" name="Google Shape;5748;p60">
              <a:extLst>
                <a:ext uri="{FF2B5EF4-FFF2-40B4-BE49-F238E27FC236}">
                  <a16:creationId xmlns:a16="http://schemas.microsoft.com/office/drawing/2014/main" id="{F960D497-9925-532C-196F-E4B5A385DE81}"/>
                </a:ext>
              </a:extLst>
            </p:cNvPr>
            <p:cNvSpPr/>
            <p:nvPr/>
          </p:nvSpPr>
          <p:spPr>
            <a:xfrm>
              <a:off x="6272200" y="2362500"/>
              <a:ext cx="4500" cy="1425"/>
            </a:xfrm>
            <a:custGeom>
              <a:avLst/>
              <a:gdLst/>
              <a:ahLst/>
              <a:cxnLst/>
              <a:rect l="l" t="t" r="r" b="b"/>
              <a:pathLst>
                <a:path w="180" h="57" extrusionOk="0">
                  <a:moveTo>
                    <a:pt x="167" y="0"/>
                  </a:moveTo>
                  <a:cubicBezTo>
                    <a:pt x="159" y="0"/>
                    <a:pt x="151" y="5"/>
                    <a:pt x="143" y="5"/>
                  </a:cubicBezTo>
                  <a:cubicBezTo>
                    <a:pt x="96" y="5"/>
                    <a:pt x="36" y="17"/>
                    <a:pt x="1" y="53"/>
                  </a:cubicBezTo>
                  <a:cubicBezTo>
                    <a:pt x="13" y="55"/>
                    <a:pt x="24" y="56"/>
                    <a:pt x="35" y="56"/>
                  </a:cubicBezTo>
                  <a:cubicBezTo>
                    <a:pt x="82" y="56"/>
                    <a:pt x="111" y="35"/>
                    <a:pt x="179" y="5"/>
                  </a:cubicBezTo>
                  <a:cubicBezTo>
                    <a:pt x="175" y="1"/>
                    <a:pt x="171" y="0"/>
                    <a:pt x="167"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230" name="Google Shape;5749;p60">
              <a:extLst>
                <a:ext uri="{FF2B5EF4-FFF2-40B4-BE49-F238E27FC236}">
                  <a16:creationId xmlns:a16="http://schemas.microsoft.com/office/drawing/2014/main" id="{5FC40DA1-A12E-857D-836C-FD8544095F6B}"/>
                </a:ext>
              </a:extLst>
            </p:cNvPr>
            <p:cNvSpPr/>
            <p:nvPr/>
          </p:nvSpPr>
          <p:spPr>
            <a:xfrm>
              <a:off x="6269725" y="2364100"/>
              <a:ext cx="1900" cy="875"/>
            </a:xfrm>
            <a:custGeom>
              <a:avLst/>
              <a:gdLst/>
              <a:ahLst/>
              <a:cxnLst/>
              <a:rect l="l" t="t" r="r" b="b"/>
              <a:pathLst>
                <a:path w="76" h="35" extrusionOk="0">
                  <a:moveTo>
                    <a:pt x="76" y="1"/>
                  </a:moveTo>
                  <a:lnTo>
                    <a:pt x="76" y="1"/>
                  </a:lnTo>
                  <a:cubicBezTo>
                    <a:pt x="52" y="13"/>
                    <a:pt x="28" y="25"/>
                    <a:pt x="4" y="25"/>
                  </a:cubicBezTo>
                  <a:cubicBezTo>
                    <a:pt x="1" y="32"/>
                    <a:pt x="1" y="35"/>
                    <a:pt x="5" y="35"/>
                  </a:cubicBezTo>
                  <a:cubicBezTo>
                    <a:pt x="14" y="35"/>
                    <a:pt x="42" y="18"/>
                    <a:pt x="76"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231" name="Google Shape;5750;p60">
              <a:extLst>
                <a:ext uri="{FF2B5EF4-FFF2-40B4-BE49-F238E27FC236}">
                  <a16:creationId xmlns:a16="http://schemas.microsoft.com/office/drawing/2014/main" id="{37720A89-8A2B-DECA-6B30-71574D539ACE}"/>
                </a:ext>
              </a:extLst>
            </p:cNvPr>
            <p:cNvSpPr/>
            <p:nvPr/>
          </p:nvSpPr>
          <p:spPr>
            <a:xfrm>
              <a:off x="6297950" y="2358650"/>
              <a:ext cx="4150" cy="1275"/>
            </a:xfrm>
            <a:custGeom>
              <a:avLst/>
              <a:gdLst/>
              <a:ahLst/>
              <a:cxnLst/>
              <a:rect l="l" t="t" r="r" b="b"/>
              <a:pathLst>
                <a:path w="166" h="51" extrusionOk="0">
                  <a:moveTo>
                    <a:pt x="131" y="1"/>
                  </a:moveTo>
                  <a:cubicBezTo>
                    <a:pt x="121" y="1"/>
                    <a:pt x="97" y="5"/>
                    <a:pt x="54" y="17"/>
                  </a:cubicBezTo>
                  <a:cubicBezTo>
                    <a:pt x="13" y="17"/>
                    <a:pt x="25" y="43"/>
                    <a:pt x="14" y="43"/>
                  </a:cubicBezTo>
                  <a:cubicBezTo>
                    <a:pt x="12" y="43"/>
                    <a:pt x="10" y="42"/>
                    <a:pt x="6" y="40"/>
                  </a:cubicBezTo>
                  <a:lnTo>
                    <a:pt x="6" y="40"/>
                  </a:lnTo>
                  <a:cubicBezTo>
                    <a:pt x="1" y="48"/>
                    <a:pt x="4" y="51"/>
                    <a:pt x="12" y="51"/>
                  </a:cubicBezTo>
                  <a:cubicBezTo>
                    <a:pt x="46" y="51"/>
                    <a:pt x="166" y="1"/>
                    <a:pt x="131"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232" name="Google Shape;5751;p60">
              <a:extLst>
                <a:ext uri="{FF2B5EF4-FFF2-40B4-BE49-F238E27FC236}">
                  <a16:creationId xmlns:a16="http://schemas.microsoft.com/office/drawing/2014/main" id="{02BD9672-60B8-8262-FDD6-569F272C3870}"/>
                </a:ext>
              </a:extLst>
            </p:cNvPr>
            <p:cNvSpPr/>
            <p:nvPr/>
          </p:nvSpPr>
          <p:spPr>
            <a:xfrm>
              <a:off x="6273975" y="2360250"/>
              <a:ext cx="2125" cy="1125"/>
            </a:xfrm>
            <a:custGeom>
              <a:avLst/>
              <a:gdLst/>
              <a:ahLst/>
              <a:cxnLst/>
              <a:rect l="l" t="t" r="r" b="b"/>
              <a:pathLst>
                <a:path w="85" h="45" extrusionOk="0">
                  <a:moveTo>
                    <a:pt x="84" y="0"/>
                  </a:moveTo>
                  <a:cubicBezTo>
                    <a:pt x="60" y="12"/>
                    <a:pt x="25" y="24"/>
                    <a:pt x="1" y="24"/>
                  </a:cubicBezTo>
                  <a:cubicBezTo>
                    <a:pt x="16" y="39"/>
                    <a:pt x="26" y="44"/>
                    <a:pt x="34" y="44"/>
                  </a:cubicBezTo>
                  <a:cubicBezTo>
                    <a:pt x="52" y="44"/>
                    <a:pt x="60" y="17"/>
                    <a:pt x="84"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233" name="Google Shape;5752;p60">
              <a:extLst>
                <a:ext uri="{FF2B5EF4-FFF2-40B4-BE49-F238E27FC236}">
                  <a16:creationId xmlns:a16="http://schemas.microsoft.com/office/drawing/2014/main" id="{68E14CC2-E259-14FA-CDC6-2FFE2614EEEB}"/>
                </a:ext>
              </a:extLst>
            </p:cNvPr>
            <p:cNvSpPr/>
            <p:nvPr/>
          </p:nvSpPr>
          <p:spPr>
            <a:xfrm>
              <a:off x="6284100" y="2357550"/>
              <a:ext cx="3000" cy="925"/>
            </a:xfrm>
            <a:custGeom>
              <a:avLst/>
              <a:gdLst/>
              <a:ahLst/>
              <a:cxnLst/>
              <a:rect l="l" t="t" r="r" b="b"/>
              <a:pathLst>
                <a:path w="120" h="37" extrusionOk="0">
                  <a:moveTo>
                    <a:pt x="120" y="1"/>
                  </a:moveTo>
                  <a:lnTo>
                    <a:pt x="120" y="1"/>
                  </a:lnTo>
                  <a:cubicBezTo>
                    <a:pt x="72" y="13"/>
                    <a:pt x="25" y="25"/>
                    <a:pt x="1" y="37"/>
                  </a:cubicBezTo>
                  <a:cubicBezTo>
                    <a:pt x="25" y="37"/>
                    <a:pt x="84" y="25"/>
                    <a:pt x="120"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234" name="Google Shape;5753;p60">
              <a:extLst>
                <a:ext uri="{FF2B5EF4-FFF2-40B4-BE49-F238E27FC236}">
                  <a16:creationId xmlns:a16="http://schemas.microsoft.com/office/drawing/2014/main" id="{DB657D37-E4FB-FC60-0A44-76477E1F01CC}"/>
                </a:ext>
              </a:extLst>
            </p:cNvPr>
            <p:cNvSpPr/>
            <p:nvPr/>
          </p:nvSpPr>
          <p:spPr>
            <a:xfrm>
              <a:off x="6320125" y="2351900"/>
              <a:ext cx="1075" cy="475"/>
            </a:xfrm>
            <a:custGeom>
              <a:avLst/>
              <a:gdLst/>
              <a:ahLst/>
              <a:cxnLst/>
              <a:rect l="l" t="t" r="r" b="b"/>
              <a:pathLst>
                <a:path w="43" h="19" extrusionOk="0">
                  <a:moveTo>
                    <a:pt x="0" y="1"/>
                  </a:moveTo>
                  <a:lnTo>
                    <a:pt x="0" y="1"/>
                  </a:lnTo>
                  <a:cubicBezTo>
                    <a:pt x="12" y="13"/>
                    <a:pt x="30" y="19"/>
                    <a:pt x="36" y="19"/>
                  </a:cubicBezTo>
                  <a:cubicBezTo>
                    <a:pt x="42" y="19"/>
                    <a:pt x="36" y="13"/>
                    <a:pt x="0"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235" name="Google Shape;5754;p60">
              <a:extLst>
                <a:ext uri="{FF2B5EF4-FFF2-40B4-BE49-F238E27FC236}">
                  <a16:creationId xmlns:a16="http://schemas.microsoft.com/office/drawing/2014/main" id="{2A038BB9-1BF2-FA2C-E0BE-A47E78CC759E}"/>
                </a:ext>
              </a:extLst>
            </p:cNvPr>
            <p:cNvSpPr/>
            <p:nvPr/>
          </p:nvSpPr>
          <p:spPr>
            <a:xfrm>
              <a:off x="6318625" y="2351300"/>
              <a:ext cx="1825" cy="625"/>
            </a:xfrm>
            <a:custGeom>
              <a:avLst/>
              <a:gdLst/>
              <a:ahLst/>
              <a:cxnLst/>
              <a:rect l="l" t="t" r="r" b="b"/>
              <a:pathLst>
                <a:path w="73" h="25" extrusionOk="0">
                  <a:moveTo>
                    <a:pt x="72" y="1"/>
                  </a:moveTo>
                  <a:cubicBezTo>
                    <a:pt x="49" y="1"/>
                    <a:pt x="25" y="13"/>
                    <a:pt x="1" y="13"/>
                  </a:cubicBezTo>
                  <a:cubicBezTo>
                    <a:pt x="25" y="25"/>
                    <a:pt x="49" y="25"/>
                    <a:pt x="60" y="25"/>
                  </a:cubicBezTo>
                  <a:cubicBezTo>
                    <a:pt x="49" y="25"/>
                    <a:pt x="49" y="13"/>
                    <a:pt x="72"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236" name="Google Shape;5755;p60">
              <a:extLst>
                <a:ext uri="{FF2B5EF4-FFF2-40B4-BE49-F238E27FC236}">
                  <a16:creationId xmlns:a16="http://schemas.microsoft.com/office/drawing/2014/main" id="{6EE82EE3-A29B-40D8-1017-45157AC45C24}"/>
                </a:ext>
              </a:extLst>
            </p:cNvPr>
            <p:cNvSpPr/>
            <p:nvPr/>
          </p:nvSpPr>
          <p:spPr>
            <a:xfrm>
              <a:off x="6386075" y="2371550"/>
              <a:ext cx="150" cy="1425"/>
            </a:xfrm>
            <a:custGeom>
              <a:avLst/>
              <a:gdLst/>
              <a:ahLst/>
              <a:cxnLst/>
              <a:rect l="l" t="t" r="r" b="b"/>
              <a:pathLst>
                <a:path w="6" h="57" extrusionOk="0">
                  <a:moveTo>
                    <a:pt x="6" y="1"/>
                  </a:moveTo>
                  <a:cubicBezTo>
                    <a:pt x="1" y="42"/>
                    <a:pt x="0" y="56"/>
                    <a:pt x="0" y="56"/>
                  </a:cubicBezTo>
                  <a:cubicBezTo>
                    <a:pt x="1" y="56"/>
                    <a:pt x="6" y="8"/>
                    <a:pt x="6"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237" name="Google Shape;5756;p60">
              <a:extLst>
                <a:ext uri="{FF2B5EF4-FFF2-40B4-BE49-F238E27FC236}">
                  <a16:creationId xmlns:a16="http://schemas.microsoft.com/office/drawing/2014/main" id="{0E753505-5935-96CE-D01A-81E5F9852FC8}"/>
                </a:ext>
              </a:extLst>
            </p:cNvPr>
            <p:cNvSpPr/>
            <p:nvPr/>
          </p:nvSpPr>
          <p:spPr>
            <a:xfrm>
              <a:off x="6425800" y="2401025"/>
              <a:ext cx="4725" cy="5250"/>
            </a:xfrm>
            <a:custGeom>
              <a:avLst/>
              <a:gdLst/>
              <a:ahLst/>
              <a:cxnLst/>
              <a:rect l="l" t="t" r="r" b="b"/>
              <a:pathLst>
                <a:path w="189" h="210" extrusionOk="0">
                  <a:moveTo>
                    <a:pt x="0" y="0"/>
                  </a:moveTo>
                  <a:lnTo>
                    <a:pt x="0" y="0"/>
                  </a:lnTo>
                  <a:cubicBezTo>
                    <a:pt x="1" y="1"/>
                    <a:pt x="1" y="1"/>
                    <a:pt x="1" y="2"/>
                  </a:cubicBezTo>
                  <a:lnTo>
                    <a:pt x="1" y="2"/>
                  </a:lnTo>
                  <a:cubicBezTo>
                    <a:pt x="1" y="1"/>
                    <a:pt x="0" y="1"/>
                    <a:pt x="0" y="0"/>
                  </a:cubicBezTo>
                  <a:close/>
                  <a:moveTo>
                    <a:pt x="1" y="2"/>
                  </a:moveTo>
                  <a:cubicBezTo>
                    <a:pt x="16" y="24"/>
                    <a:pt x="87" y="204"/>
                    <a:pt x="135" y="204"/>
                  </a:cubicBezTo>
                  <a:cubicBezTo>
                    <a:pt x="142" y="204"/>
                    <a:pt x="149" y="200"/>
                    <a:pt x="155" y="191"/>
                  </a:cubicBezTo>
                  <a:cubicBezTo>
                    <a:pt x="169" y="204"/>
                    <a:pt x="177" y="209"/>
                    <a:pt x="179" y="209"/>
                  </a:cubicBezTo>
                  <a:cubicBezTo>
                    <a:pt x="189" y="209"/>
                    <a:pt x="35" y="45"/>
                    <a:pt x="1" y="2"/>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238" name="Google Shape;5757;p60">
              <a:extLst>
                <a:ext uri="{FF2B5EF4-FFF2-40B4-BE49-F238E27FC236}">
                  <a16:creationId xmlns:a16="http://schemas.microsoft.com/office/drawing/2014/main" id="{BC052BB9-0264-B9C5-EE9E-8CA69394D82E}"/>
                </a:ext>
              </a:extLst>
            </p:cNvPr>
            <p:cNvSpPr/>
            <p:nvPr/>
          </p:nvSpPr>
          <p:spPr>
            <a:xfrm>
              <a:off x="6429375" y="2405775"/>
              <a:ext cx="300" cy="375"/>
            </a:xfrm>
            <a:custGeom>
              <a:avLst/>
              <a:gdLst/>
              <a:ahLst/>
              <a:cxnLst/>
              <a:rect l="l" t="t" r="r" b="b"/>
              <a:pathLst>
                <a:path w="12" h="15" extrusionOk="0">
                  <a:moveTo>
                    <a:pt x="12" y="1"/>
                  </a:moveTo>
                  <a:lnTo>
                    <a:pt x="12" y="1"/>
                  </a:lnTo>
                  <a:cubicBezTo>
                    <a:pt x="2" y="11"/>
                    <a:pt x="0" y="15"/>
                    <a:pt x="2" y="15"/>
                  </a:cubicBezTo>
                  <a:cubicBezTo>
                    <a:pt x="4" y="15"/>
                    <a:pt x="12" y="8"/>
                    <a:pt x="12"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239" name="Google Shape;5758;p60">
              <a:extLst>
                <a:ext uri="{FF2B5EF4-FFF2-40B4-BE49-F238E27FC236}">
                  <a16:creationId xmlns:a16="http://schemas.microsoft.com/office/drawing/2014/main" id="{0F0B4995-6DFF-6CDA-7986-A1498EB40841}"/>
                </a:ext>
              </a:extLst>
            </p:cNvPr>
            <p:cNvSpPr/>
            <p:nvPr/>
          </p:nvSpPr>
          <p:spPr>
            <a:xfrm>
              <a:off x="6425500" y="2402500"/>
              <a:ext cx="1200" cy="1225"/>
            </a:xfrm>
            <a:custGeom>
              <a:avLst/>
              <a:gdLst/>
              <a:ahLst/>
              <a:cxnLst/>
              <a:rect l="l" t="t" r="r" b="b"/>
              <a:pathLst>
                <a:path w="48" h="49" extrusionOk="0">
                  <a:moveTo>
                    <a:pt x="48" y="48"/>
                  </a:moveTo>
                  <a:cubicBezTo>
                    <a:pt x="36" y="37"/>
                    <a:pt x="24" y="25"/>
                    <a:pt x="0" y="1"/>
                  </a:cubicBezTo>
                  <a:cubicBezTo>
                    <a:pt x="24" y="25"/>
                    <a:pt x="36" y="37"/>
                    <a:pt x="48" y="48"/>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240" name="Google Shape;5759;p60">
              <a:extLst>
                <a:ext uri="{FF2B5EF4-FFF2-40B4-BE49-F238E27FC236}">
                  <a16:creationId xmlns:a16="http://schemas.microsoft.com/office/drawing/2014/main" id="{F56B47C3-D442-AE31-F0B3-F5DC0783F1E8}"/>
                </a:ext>
              </a:extLst>
            </p:cNvPr>
            <p:cNvSpPr/>
            <p:nvPr/>
          </p:nvSpPr>
          <p:spPr>
            <a:xfrm>
              <a:off x="6197200" y="2473050"/>
              <a:ext cx="600" cy="3000"/>
            </a:xfrm>
            <a:custGeom>
              <a:avLst/>
              <a:gdLst/>
              <a:ahLst/>
              <a:cxnLst/>
              <a:rect l="l" t="t" r="r" b="b"/>
              <a:pathLst>
                <a:path w="24" h="120" extrusionOk="0">
                  <a:moveTo>
                    <a:pt x="24" y="1"/>
                  </a:moveTo>
                  <a:cubicBezTo>
                    <a:pt x="0" y="48"/>
                    <a:pt x="12" y="72"/>
                    <a:pt x="12" y="120"/>
                  </a:cubicBezTo>
                  <a:cubicBezTo>
                    <a:pt x="12" y="84"/>
                    <a:pt x="24" y="36"/>
                    <a:pt x="24"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241" name="Google Shape;5760;p60">
              <a:extLst>
                <a:ext uri="{FF2B5EF4-FFF2-40B4-BE49-F238E27FC236}">
                  <a16:creationId xmlns:a16="http://schemas.microsoft.com/office/drawing/2014/main" id="{1470B809-019E-2EE5-F888-3610DD8288B5}"/>
                </a:ext>
              </a:extLst>
            </p:cNvPr>
            <p:cNvSpPr/>
            <p:nvPr/>
          </p:nvSpPr>
          <p:spPr>
            <a:xfrm>
              <a:off x="6402575" y="2582900"/>
              <a:ext cx="1500" cy="2100"/>
            </a:xfrm>
            <a:custGeom>
              <a:avLst/>
              <a:gdLst/>
              <a:ahLst/>
              <a:cxnLst/>
              <a:rect l="l" t="t" r="r" b="b"/>
              <a:pathLst>
                <a:path w="60" h="84" extrusionOk="0">
                  <a:moveTo>
                    <a:pt x="60" y="0"/>
                  </a:moveTo>
                  <a:lnTo>
                    <a:pt x="60" y="0"/>
                  </a:lnTo>
                  <a:cubicBezTo>
                    <a:pt x="44" y="24"/>
                    <a:pt x="34" y="42"/>
                    <a:pt x="22" y="58"/>
                  </a:cubicBezTo>
                  <a:lnTo>
                    <a:pt x="22" y="58"/>
                  </a:lnTo>
                  <a:cubicBezTo>
                    <a:pt x="41" y="39"/>
                    <a:pt x="60" y="26"/>
                    <a:pt x="60" y="0"/>
                  </a:cubicBezTo>
                  <a:close/>
                  <a:moveTo>
                    <a:pt x="22" y="58"/>
                  </a:moveTo>
                  <a:cubicBezTo>
                    <a:pt x="14" y="66"/>
                    <a:pt x="7" y="74"/>
                    <a:pt x="0" y="83"/>
                  </a:cubicBezTo>
                  <a:cubicBezTo>
                    <a:pt x="9" y="75"/>
                    <a:pt x="15" y="67"/>
                    <a:pt x="22" y="58"/>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242" name="Google Shape;5761;p60">
              <a:extLst>
                <a:ext uri="{FF2B5EF4-FFF2-40B4-BE49-F238E27FC236}">
                  <a16:creationId xmlns:a16="http://schemas.microsoft.com/office/drawing/2014/main" id="{94011E38-ABBB-EC78-B2AA-6AB467E9C3EF}"/>
                </a:ext>
              </a:extLst>
            </p:cNvPr>
            <p:cNvSpPr/>
            <p:nvPr/>
          </p:nvSpPr>
          <p:spPr>
            <a:xfrm>
              <a:off x="6393075" y="2620000"/>
              <a:ext cx="1325" cy="200"/>
            </a:xfrm>
            <a:custGeom>
              <a:avLst/>
              <a:gdLst/>
              <a:ahLst/>
              <a:cxnLst/>
              <a:rect l="l" t="t" r="r" b="b"/>
              <a:pathLst>
                <a:path w="53" h="8" extrusionOk="0">
                  <a:moveTo>
                    <a:pt x="46" y="1"/>
                  </a:moveTo>
                  <a:cubicBezTo>
                    <a:pt x="34" y="1"/>
                    <a:pt x="0" y="8"/>
                    <a:pt x="12" y="8"/>
                  </a:cubicBezTo>
                  <a:cubicBezTo>
                    <a:pt x="16" y="8"/>
                    <a:pt x="27" y="7"/>
                    <a:pt x="47" y="4"/>
                  </a:cubicBezTo>
                  <a:cubicBezTo>
                    <a:pt x="52" y="2"/>
                    <a:pt x="51" y="1"/>
                    <a:pt x="46"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243" name="Google Shape;5762;p60">
              <a:extLst>
                <a:ext uri="{FF2B5EF4-FFF2-40B4-BE49-F238E27FC236}">
                  <a16:creationId xmlns:a16="http://schemas.microsoft.com/office/drawing/2014/main" id="{21DD0E46-7111-9DE1-3B8F-B3E0CD5687D7}"/>
                </a:ext>
              </a:extLst>
            </p:cNvPr>
            <p:cNvSpPr/>
            <p:nvPr/>
          </p:nvSpPr>
          <p:spPr>
            <a:xfrm>
              <a:off x="6391275" y="2652825"/>
              <a:ext cx="3000" cy="4800"/>
            </a:xfrm>
            <a:custGeom>
              <a:avLst/>
              <a:gdLst/>
              <a:ahLst/>
              <a:cxnLst/>
              <a:rect l="l" t="t" r="r" b="b"/>
              <a:pathLst>
                <a:path w="120" h="192" extrusionOk="0">
                  <a:moveTo>
                    <a:pt x="119" y="1"/>
                  </a:moveTo>
                  <a:lnTo>
                    <a:pt x="119" y="1"/>
                  </a:lnTo>
                  <a:cubicBezTo>
                    <a:pt x="83" y="132"/>
                    <a:pt x="0" y="180"/>
                    <a:pt x="60" y="191"/>
                  </a:cubicBezTo>
                  <a:cubicBezTo>
                    <a:pt x="83" y="132"/>
                    <a:pt x="107" y="72"/>
                    <a:pt x="119"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244" name="Google Shape;5763;p60">
              <a:extLst>
                <a:ext uri="{FF2B5EF4-FFF2-40B4-BE49-F238E27FC236}">
                  <a16:creationId xmlns:a16="http://schemas.microsoft.com/office/drawing/2014/main" id="{0C9B002D-3B51-CC2B-D604-F2520E53A01A}"/>
                </a:ext>
              </a:extLst>
            </p:cNvPr>
            <p:cNvSpPr/>
            <p:nvPr/>
          </p:nvSpPr>
          <p:spPr>
            <a:xfrm>
              <a:off x="6402300" y="2490325"/>
              <a:ext cx="900" cy="325"/>
            </a:xfrm>
            <a:custGeom>
              <a:avLst/>
              <a:gdLst/>
              <a:ahLst/>
              <a:cxnLst/>
              <a:rect l="l" t="t" r="r" b="b"/>
              <a:pathLst>
                <a:path w="36" h="13" extrusionOk="0">
                  <a:moveTo>
                    <a:pt x="11" y="0"/>
                  </a:moveTo>
                  <a:cubicBezTo>
                    <a:pt x="8" y="0"/>
                    <a:pt x="9" y="0"/>
                    <a:pt x="11" y="0"/>
                  </a:cubicBezTo>
                  <a:lnTo>
                    <a:pt x="11" y="0"/>
                  </a:lnTo>
                  <a:cubicBezTo>
                    <a:pt x="11" y="0"/>
                    <a:pt x="11" y="0"/>
                    <a:pt x="11" y="0"/>
                  </a:cubicBezTo>
                  <a:close/>
                  <a:moveTo>
                    <a:pt x="11" y="0"/>
                  </a:moveTo>
                  <a:cubicBezTo>
                    <a:pt x="0" y="12"/>
                    <a:pt x="35" y="12"/>
                    <a:pt x="35" y="12"/>
                  </a:cubicBezTo>
                  <a:cubicBezTo>
                    <a:pt x="35" y="4"/>
                    <a:pt x="17" y="1"/>
                    <a:pt x="1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245" name="Google Shape;5764;p60">
              <a:extLst>
                <a:ext uri="{FF2B5EF4-FFF2-40B4-BE49-F238E27FC236}">
                  <a16:creationId xmlns:a16="http://schemas.microsoft.com/office/drawing/2014/main" id="{2921437C-D43E-7E20-4B01-843FCE7D65BD}"/>
                </a:ext>
              </a:extLst>
            </p:cNvPr>
            <p:cNvSpPr/>
            <p:nvPr/>
          </p:nvSpPr>
          <p:spPr>
            <a:xfrm>
              <a:off x="6401075" y="2486750"/>
              <a:ext cx="625" cy="625"/>
            </a:xfrm>
            <a:custGeom>
              <a:avLst/>
              <a:gdLst/>
              <a:ahLst/>
              <a:cxnLst/>
              <a:rect l="l" t="t" r="r" b="b"/>
              <a:pathLst>
                <a:path w="25" h="25" extrusionOk="0">
                  <a:moveTo>
                    <a:pt x="1" y="0"/>
                  </a:moveTo>
                  <a:lnTo>
                    <a:pt x="13" y="24"/>
                  </a:lnTo>
                  <a:lnTo>
                    <a:pt x="25" y="24"/>
                  </a:lnTo>
                  <a:lnTo>
                    <a:pt x="1" y="0"/>
                  </a:ln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246" name="Google Shape;5765;p60">
              <a:extLst>
                <a:ext uri="{FF2B5EF4-FFF2-40B4-BE49-F238E27FC236}">
                  <a16:creationId xmlns:a16="http://schemas.microsoft.com/office/drawing/2014/main" id="{53272AB1-17F2-CFEB-9645-AF83325FB1C2}"/>
                </a:ext>
              </a:extLst>
            </p:cNvPr>
            <p:cNvSpPr/>
            <p:nvPr/>
          </p:nvSpPr>
          <p:spPr>
            <a:xfrm>
              <a:off x="6400800" y="2484650"/>
              <a:ext cx="1200" cy="1825"/>
            </a:xfrm>
            <a:custGeom>
              <a:avLst/>
              <a:gdLst/>
              <a:ahLst/>
              <a:cxnLst/>
              <a:rect l="l" t="t" r="r" b="b"/>
              <a:pathLst>
                <a:path w="48" h="73" extrusionOk="0">
                  <a:moveTo>
                    <a:pt x="48" y="1"/>
                  </a:moveTo>
                  <a:cubicBezTo>
                    <a:pt x="0" y="1"/>
                    <a:pt x="48" y="49"/>
                    <a:pt x="24" y="60"/>
                  </a:cubicBezTo>
                  <a:lnTo>
                    <a:pt x="12" y="60"/>
                  </a:lnTo>
                  <a:lnTo>
                    <a:pt x="48" y="72"/>
                  </a:lnTo>
                  <a:cubicBezTo>
                    <a:pt x="48" y="49"/>
                    <a:pt x="36" y="13"/>
                    <a:pt x="48"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247" name="Google Shape;5766;p60">
              <a:extLst>
                <a:ext uri="{FF2B5EF4-FFF2-40B4-BE49-F238E27FC236}">
                  <a16:creationId xmlns:a16="http://schemas.microsoft.com/office/drawing/2014/main" id="{ED2430D2-4AC7-3D2B-03BD-07D6E2867A89}"/>
                </a:ext>
              </a:extLst>
            </p:cNvPr>
            <p:cNvSpPr/>
            <p:nvPr/>
          </p:nvSpPr>
          <p:spPr>
            <a:xfrm>
              <a:off x="6404575" y="2484000"/>
              <a:ext cx="400" cy="400"/>
            </a:xfrm>
            <a:custGeom>
              <a:avLst/>
              <a:gdLst/>
              <a:ahLst/>
              <a:cxnLst/>
              <a:rect l="l" t="t" r="r" b="b"/>
              <a:pathLst>
                <a:path w="16" h="16" extrusionOk="0">
                  <a:moveTo>
                    <a:pt x="1" y="0"/>
                  </a:moveTo>
                  <a:lnTo>
                    <a:pt x="1" y="0"/>
                  </a:lnTo>
                  <a:cubicBezTo>
                    <a:pt x="1" y="0"/>
                    <a:pt x="4" y="3"/>
                    <a:pt x="4" y="15"/>
                  </a:cubicBezTo>
                  <a:lnTo>
                    <a:pt x="16" y="15"/>
                  </a:lnTo>
                  <a:cubicBezTo>
                    <a:pt x="16" y="15"/>
                    <a:pt x="16" y="3"/>
                    <a:pt x="16" y="3"/>
                  </a:cubicBezTo>
                  <a:cubicBezTo>
                    <a:pt x="4" y="3"/>
                    <a:pt x="1" y="0"/>
                    <a:pt x="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248" name="Google Shape;5767;p60">
              <a:extLst>
                <a:ext uri="{FF2B5EF4-FFF2-40B4-BE49-F238E27FC236}">
                  <a16:creationId xmlns:a16="http://schemas.microsoft.com/office/drawing/2014/main" id="{9949EC77-374B-3A9B-C70B-8A51E37C6AD7}"/>
                </a:ext>
              </a:extLst>
            </p:cNvPr>
            <p:cNvSpPr/>
            <p:nvPr/>
          </p:nvSpPr>
          <p:spPr>
            <a:xfrm>
              <a:off x="6404950" y="2484375"/>
              <a:ext cx="225" cy="150"/>
            </a:xfrm>
            <a:custGeom>
              <a:avLst/>
              <a:gdLst/>
              <a:ahLst/>
              <a:cxnLst/>
              <a:rect l="l" t="t" r="r" b="b"/>
              <a:pathLst>
                <a:path w="9" h="6" extrusionOk="0">
                  <a:moveTo>
                    <a:pt x="1" y="0"/>
                  </a:moveTo>
                  <a:cubicBezTo>
                    <a:pt x="1" y="4"/>
                    <a:pt x="2" y="5"/>
                    <a:pt x="3" y="5"/>
                  </a:cubicBezTo>
                  <a:cubicBezTo>
                    <a:pt x="6" y="5"/>
                    <a:pt x="9" y="0"/>
                    <a:pt x="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249" name="Google Shape;5768;p60">
              <a:extLst>
                <a:ext uri="{FF2B5EF4-FFF2-40B4-BE49-F238E27FC236}">
                  <a16:creationId xmlns:a16="http://schemas.microsoft.com/office/drawing/2014/main" id="{EB3671EA-D2C3-5C3B-A7DA-4E720E51A789}"/>
                </a:ext>
              </a:extLst>
            </p:cNvPr>
            <p:cNvSpPr/>
            <p:nvPr/>
          </p:nvSpPr>
          <p:spPr>
            <a:xfrm>
              <a:off x="6404950" y="2482975"/>
              <a:ext cx="925" cy="525"/>
            </a:xfrm>
            <a:custGeom>
              <a:avLst/>
              <a:gdLst/>
              <a:ahLst/>
              <a:cxnLst/>
              <a:rect l="l" t="t" r="r" b="b"/>
              <a:pathLst>
                <a:path w="37" h="21" extrusionOk="0">
                  <a:moveTo>
                    <a:pt x="24" y="1"/>
                  </a:moveTo>
                  <a:cubicBezTo>
                    <a:pt x="18" y="1"/>
                    <a:pt x="11" y="3"/>
                    <a:pt x="1" y="8"/>
                  </a:cubicBezTo>
                  <a:lnTo>
                    <a:pt x="13" y="20"/>
                  </a:lnTo>
                  <a:cubicBezTo>
                    <a:pt x="21" y="20"/>
                    <a:pt x="28" y="15"/>
                    <a:pt x="33" y="15"/>
                  </a:cubicBezTo>
                  <a:cubicBezTo>
                    <a:pt x="35" y="15"/>
                    <a:pt x="36" y="16"/>
                    <a:pt x="36" y="20"/>
                  </a:cubicBezTo>
                  <a:cubicBezTo>
                    <a:pt x="36" y="6"/>
                    <a:pt x="32" y="1"/>
                    <a:pt x="24"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250" name="Google Shape;5769;p60">
              <a:extLst>
                <a:ext uri="{FF2B5EF4-FFF2-40B4-BE49-F238E27FC236}">
                  <a16:creationId xmlns:a16="http://schemas.microsoft.com/office/drawing/2014/main" id="{FBEE3AAC-19D8-5A5B-E177-5377C0B919AE}"/>
                </a:ext>
              </a:extLst>
            </p:cNvPr>
            <p:cNvSpPr/>
            <p:nvPr/>
          </p:nvSpPr>
          <p:spPr>
            <a:xfrm>
              <a:off x="6404050" y="2482575"/>
              <a:ext cx="325" cy="25"/>
            </a:xfrm>
            <a:custGeom>
              <a:avLst/>
              <a:gdLst/>
              <a:ahLst/>
              <a:cxnLst/>
              <a:rect l="l" t="t" r="r" b="b"/>
              <a:pathLst>
                <a:path w="13" h="1" extrusionOk="0">
                  <a:moveTo>
                    <a:pt x="1" y="1"/>
                  </a:moveTo>
                  <a:lnTo>
                    <a:pt x="13" y="1"/>
                  </a:lnTo>
                  <a:cubicBezTo>
                    <a:pt x="13" y="1"/>
                    <a:pt x="13" y="1"/>
                    <a:pt x="1"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251" name="Google Shape;5770;p60">
              <a:extLst>
                <a:ext uri="{FF2B5EF4-FFF2-40B4-BE49-F238E27FC236}">
                  <a16:creationId xmlns:a16="http://schemas.microsoft.com/office/drawing/2014/main" id="{7C999FE5-62F8-9620-3B36-3BC2C57FD014}"/>
                </a:ext>
              </a:extLst>
            </p:cNvPr>
            <p:cNvSpPr/>
            <p:nvPr/>
          </p:nvSpPr>
          <p:spPr>
            <a:xfrm>
              <a:off x="6403475" y="2482575"/>
              <a:ext cx="1200" cy="625"/>
            </a:xfrm>
            <a:custGeom>
              <a:avLst/>
              <a:gdLst/>
              <a:ahLst/>
              <a:cxnLst/>
              <a:rect l="l" t="t" r="r" b="b"/>
              <a:pathLst>
                <a:path w="48" h="25" extrusionOk="0">
                  <a:moveTo>
                    <a:pt x="36" y="1"/>
                  </a:moveTo>
                  <a:cubicBezTo>
                    <a:pt x="24" y="1"/>
                    <a:pt x="0" y="1"/>
                    <a:pt x="36" y="13"/>
                  </a:cubicBezTo>
                  <a:cubicBezTo>
                    <a:pt x="24" y="13"/>
                    <a:pt x="36" y="13"/>
                    <a:pt x="48" y="24"/>
                  </a:cubicBezTo>
                  <a:lnTo>
                    <a:pt x="36" y="1"/>
                  </a:ln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252" name="Google Shape;5771;p60">
              <a:extLst>
                <a:ext uri="{FF2B5EF4-FFF2-40B4-BE49-F238E27FC236}">
                  <a16:creationId xmlns:a16="http://schemas.microsoft.com/office/drawing/2014/main" id="{82ACC0A7-5A26-7BC8-D75D-E19A836C22E1}"/>
                </a:ext>
              </a:extLst>
            </p:cNvPr>
            <p:cNvSpPr/>
            <p:nvPr/>
          </p:nvSpPr>
          <p:spPr>
            <a:xfrm>
              <a:off x="6403475" y="2483175"/>
              <a:ext cx="900" cy="725"/>
            </a:xfrm>
            <a:custGeom>
              <a:avLst/>
              <a:gdLst/>
              <a:ahLst/>
              <a:cxnLst/>
              <a:rect l="l" t="t" r="r" b="b"/>
              <a:pathLst>
                <a:path w="36" h="29" extrusionOk="0">
                  <a:moveTo>
                    <a:pt x="0" y="0"/>
                  </a:moveTo>
                  <a:cubicBezTo>
                    <a:pt x="0" y="20"/>
                    <a:pt x="11" y="29"/>
                    <a:pt x="21" y="29"/>
                  </a:cubicBezTo>
                  <a:cubicBezTo>
                    <a:pt x="29" y="29"/>
                    <a:pt x="36" y="23"/>
                    <a:pt x="36" y="12"/>
                  </a:cubicBezTo>
                  <a:lnTo>
                    <a:pt x="36" y="12"/>
                  </a:lnTo>
                  <a:cubicBezTo>
                    <a:pt x="30" y="12"/>
                    <a:pt x="24" y="15"/>
                    <a:pt x="18" y="15"/>
                  </a:cubicBezTo>
                  <a:cubicBezTo>
                    <a:pt x="12" y="15"/>
                    <a:pt x="6" y="12"/>
                    <a:pt x="0"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253" name="Google Shape;5772;p60">
              <a:extLst>
                <a:ext uri="{FF2B5EF4-FFF2-40B4-BE49-F238E27FC236}">
                  <a16:creationId xmlns:a16="http://schemas.microsoft.com/office/drawing/2014/main" id="{C94DBE53-0828-18BD-6F01-7548F071BF79}"/>
                </a:ext>
              </a:extLst>
            </p:cNvPr>
            <p:cNvSpPr/>
            <p:nvPr/>
          </p:nvSpPr>
          <p:spPr>
            <a:xfrm>
              <a:off x="6400200" y="2484375"/>
              <a:ext cx="900" cy="600"/>
            </a:xfrm>
            <a:custGeom>
              <a:avLst/>
              <a:gdLst/>
              <a:ahLst/>
              <a:cxnLst/>
              <a:rect l="l" t="t" r="r" b="b"/>
              <a:pathLst>
                <a:path w="36" h="24" extrusionOk="0">
                  <a:moveTo>
                    <a:pt x="0" y="0"/>
                  </a:moveTo>
                  <a:lnTo>
                    <a:pt x="24" y="24"/>
                  </a:lnTo>
                  <a:cubicBezTo>
                    <a:pt x="12" y="12"/>
                    <a:pt x="36" y="0"/>
                    <a:pt x="24"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254" name="Google Shape;5773;p60">
              <a:extLst>
                <a:ext uri="{FF2B5EF4-FFF2-40B4-BE49-F238E27FC236}">
                  <a16:creationId xmlns:a16="http://schemas.microsoft.com/office/drawing/2014/main" id="{37546C77-5FCD-6C0E-0E67-7FB27FEE1543}"/>
                </a:ext>
              </a:extLst>
            </p:cNvPr>
            <p:cNvSpPr/>
            <p:nvPr/>
          </p:nvSpPr>
          <p:spPr>
            <a:xfrm>
              <a:off x="6404950" y="2480800"/>
              <a:ext cx="1225" cy="325"/>
            </a:xfrm>
            <a:custGeom>
              <a:avLst/>
              <a:gdLst/>
              <a:ahLst/>
              <a:cxnLst/>
              <a:rect l="l" t="t" r="r" b="b"/>
              <a:pathLst>
                <a:path w="49" h="13" extrusionOk="0">
                  <a:moveTo>
                    <a:pt x="1" y="0"/>
                  </a:moveTo>
                  <a:lnTo>
                    <a:pt x="13" y="12"/>
                  </a:lnTo>
                  <a:cubicBezTo>
                    <a:pt x="21" y="12"/>
                    <a:pt x="23" y="7"/>
                    <a:pt x="31" y="7"/>
                  </a:cubicBezTo>
                  <a:cubicBezTo>
                    <a:pt x="35" y="7"/>
                    <a:pt x="40" y="8"/>
                    <a:pt x="48" y="12"/>
                  </a:cubicBezTo>
                  <a:cubicBezTo>
                    <a:pt x="42" y="6"/>
                    <a:pt x="33" y="6"/>
                    <a:pt x="25" y="6"/>
                  </a:cubicBezTo>
                  <a:cubicBezTo>
                    <a:pt x="16" y="6"/>
                    <a:pt x="7" y="6"/>
                    <a:pt x="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255" name="Google Shape;5774;p60">
              <a:extLst>
                <a:ext uri="{FF2B5EF4-FFF2-40B4-BE49-F238E27FC236}">
                  <a16:creationId xmlns:a16="http://schemas.microsoft.com/office/drawing/2014/main" id="{62A32141-BCF6-EAFA-CA7D-CAA1A498DF6B}"/>
                </a:ext>
              </a:extLst>
            </p:cNvPr>
            <p:cNvSpPr/>
            <p:nvPr/>
          </p:nvSpPr>
          <p:spPr>
            <a:xfrm>
              <a:off x="6404350" y="2480500"/>
              <a:ext cx="625" cy="325"/>
            </a:xfrm>
            <a:custGeom>
              <a:avLst/>
              <a:gdLst/>
              <a:ahLst/>
              <a:cxnLst/>
              <a:rect l="l" t="t" r="r" b="b"/>
              <a:pathLst>
                <a:path w="25" h="13" extrusionOk="0">
                  <a:moveTo>
                    <a:pt x="13" y="0"/>
                  </a:moveTo>
                  <a:cubicBezTo>
                    <a:pt x="1" y="12"/>
                    <a:pt x="13" y="12"/>
                    <a:pt x="25" y="12"/>
                  </a:cubicBezTo>
                  <a:lnTo>
                    <a:pt x="13" y="0"/>
                  </a:ln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256" name="Google Shape;5775;p60">
              <a:extLst>
                <a:ext uri="{FF2B5EF4-FFF2-40B4-BE49-F238E27FC236}">
                  <a16:creationId xmlns:a16="http://schemas.microsoft.com/office/drawing/2014/main" id="{15849958-22F9-4349-BAD9-DE05E74A20D6}"/>
                </a:ext>
              </a:extLst>
            </p:cNvPr>
            <p:cNvSpPr/>
            <p:nvPr/>
          </p:nvSpPr>
          <p:spPr>
            <a:xfrm>
              <a:off x="6402575" y="2481975"/>
              <a:ext cx="925" cy="925"/>
            </a:xfrm>
            <a:custGeom>
              <a:avLst/>
              <a:gdLst/>
              <a:ahLst/>
              <a:cxnLst/>
              <a:rect l="l" t="t" r="r" b="b"/>
              <a:pathLst>
                <a:path w="37" h="37" extrusionOk="0">
                  <a:moveTo>
                    <a:pt x="36" y="37"/>
                  </a:moveTo>
                  <a:lnTo>
                    <a:pt x="0" y="1"/>
                  </a:lnTo>
                  <a:lnTo>
                    <a:pt x="0" y="1"/>
                  </a:ln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257" name="Google Shape;5776;p60">
              <a:extLst>
                <a:ext uri="{FF2B5EF4-FFF2-40B4-BE49-F238E27FC236}">
                  <a16:creationId xmlns:a16="http://schemas.microsoft.com/office/drawing/2014/main" id="{4BE36F03-EC63-C510-4575-35CBAC372224}"/>
                </a:ext>
              </a:extLst>
            </p:cNvPr>
            <p:cNvSpPr/>
            <p:nvPr/>
          </p:nvSpPr>
          <p:spPr>
            <a:xfrm>
              <a:off x="6406150" y="2479300"/>
              <a:ext cx="925" cy="625"/>
            </a:xfrm>
            <a:custGeom>
              <a:avLst/>
              <a:gdLst/>
              <a:ahLst/>
              <a:cxnLst/>
              <a:rect l="l" t="t" r="r" b="b"/>
              <a:pathLst>
                <a:path w="37" h="25" extrusionOk="0">
                  <a:moveTo>
                    <a:pt x="0" y="1"/>
                  </a:moveTo>
                  <a:lnTo>
                    <a:pt x="12" y="13"/>
                  </a:lnTo>
                  <a:lnTo>
                    <a:pt x="36" y="24"/>
                  </a:lnTo>
                  <a:lnTo>
                    <a:pt x="0" y="1"/>
                  </a:ln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258" name="Google Shape;5777;p60">
              <a:extLst>
                <a:ext uri="{FF2B5EF4-FFF2-40B4-BE49-F238E27FC236}">
                  <a16:creationId xmlns:a16="http://schemas.microsoft.com/office/drawing/2014/main" id="{45713144-D91B-919E-9C00-CF6499D2042F}"/>
                </a:ext>
              </a:extLst>
            </p:cNvPr>
            <p:cNvSpPr/>
            <p:nvPr/>
          </p:nvSpPr>
          <p:spPr>
            <a:xfrm>
              <a:off x="6406450" y="2477825"/>
              <a:ext cx="1200" cy="900"/>
            </a:xfrm>
            <a:custGeom>
              <a:avLst/>
              <a:gdLst/>
              <a:ahLst/>
              <a:cxnLst/>
              <a:rect l="l" t="t" r="r" b="b"/>
              <a:pathLst>
                <a:path w="48" h="36" extrusionOk="0">
                  <a:moveTo>
                    <a:pt x="24" y="0"/>
                  </a:moveTo>
                  <a:cubicBezTo>
                    <a:pt x="24" y="12"/>
                    <a:pt x="24" y="24"/>
                    <a:pt x="0" y="24"/>
                  </a:cubicBezTo>
                  <a:cubicBezTo>
                    <a:pt x="12" y="30"/>
                    <a:pt x="24" y="30"/>
                    <a:pt x="33" y="30"/>
                  </a:cubicBezTo>
                  <a:cubicBezTo>
                    <a:pt x="42" y="30"/>
                    <a:pt x="48" y="30"/>
                    <a:pt x="48" y="36"/>
                  </a:cubicBezTo>
                  <a:cubicBezTo>
                    <a:pt x="48" y="24"/>
                    <a:pt x="36" y="12"/>
                    <a:pt x="24"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259" name="Google Shape;5778;p60">
              <a:extLst>
                <a:ext uri="{FF2B5EF4-FFF2-40B4-BE49-F238E27FC236}">
                  <a16:creationId xmlns:a16="http://schemas.microsoft.com/office/drawing/2014/main" id="{3A6464D2-9684-7C3C-0687-4E8744FE8E82}"/>
                </a:ext>
              </a:extLst>
            </p:cNvPr>
            <p:cNvSpPr/>
            <p:nvPr/>
          </p:nvSpPr>
          <p:spPr>
            <a:xfrm>
              <a:off x="6404950" y="2479600"/>
              <a:ext cx="925" cy="325"/>
            </a:xfrm>
            <a:custGeom>
              <a:avLst/>
              <a:gdLst/>
              <a:ahLst/>
              <a:cxnLst/>
              <a:rect l="l" t="t" r="r" b="b"/>
              <a:pathLst>
                <a:path w="37" h="13" extrusionOk="0">
                  <a:moveTo>
                    <a:pt x="1" y="1"/>
                  </a:moveTo>
                  <a:lnTo>
                    <a:pt x="1" y="12"/>
                  </a:lnTo>
                  <a:cubicBezTo>
                    <a:pt x="1" y="12"/>
                    <a:pt x="25" y="12"/>
                    <a:pt x="36"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260" name="Google Shape;5779;p60">
              <a:extLst>
                <a:ext uri="{FF2B5EF4-FFF2-40B4-BE49-F238E27FC236}">
                  <a16:creationId xmlns:a16="http://schemas.microsoft.com/office/drawing/2014/main" id="{B51288D7-6CA8-345B-8EFA-9F87467BD833}"/>
                </a:ext>
              </a:extLst>
            </p:cNvPr>
            <p:cNvSpPr/>
            <p:nvPr/>
          </p:nvSpPr>
          <p:spPr>
            <a:xfrm>
              <a:off x="6404950" y="2479300"/>
              <a:ext cx="25" cy="325"/>
            </a:xfrm>
            <a:custGeom>
              <a:avLst/>
              <a:gdLst/>
              <a:ahLst/>
              <a:cxnLst/>
              <a:rect l="l" t="t" r="r" b="b"/>
              <a:pathLst>
                <a:path w="1" h="13" extrusionOk="0">
                  <a:moveTo>
                    <a:pt x="1" y="13"/>
                  </a:moveTo>
                  <a:lnTo>
                    <a:pt x="1" y="13"/>
                  </a:lnTo>
                  <a:cubicBezTo>
                    <a:pt x="1" y="13"/>
                    <a:pt x="1" y="1"/>
                    <a:pt x="1" y="1"/>
                  </a:cubicBezTo>
                  <a:cubicBezTo>
                    <a:pt x="1" y="1"/>
                    <a:pt x="1" y="1"/>
                    <a:pt x="1" y="13"/>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261" name="Google Shape;5780;p60">
              <a:extLst>
                <a:ext uri="{FF2B5EF4-FFF2-40B4-BE49-F238E27FC236}">
                  <a16:creationId xmlns:a16="http://schemas.microsoft.com/office/drawing/2014/main" id="{D4440BC6-30B6-C6D7-3453-E7493B597F73}"/>
                </a:ext>
              </a:extLst>
            </p:cNvPr>
            <p:cNvSpPr/>
            <p:nvPr/>
          </p:nvSpPr>
          <p:spPr>
            <a:xfrm>
              <a:off x="6402275" y="2480700"/>
              <a:ext cx="1225" cy="700"/>
            </a:xfrm>
            <a:custGeom>
              <a:avLst/>
              <a:gdLst/>
              <a:ahLst/>
              <a:cxnLst/>
              <a:rect l="l" t="t" r="r" b="b"/>
              <a:pathLst>
                <a:path w="49" h="28" extrusionOk="0">
                  <a:moveTo>
                    <a:pt x="13" y="1"/>
                  </a:moveTo>
                  <a:cubicBezTo>
                    <a:pt x="9" y="1"/>
                    <a:pt x="5" y="2"/>
                    <a:pt x="1" y="4"/>
                  </a:cubicBezTo>
                  <a:cubicBezTo>
                    <a:pt x="10" y="13"/>
                    <a:pt x="26" y="9"/>
                    <a:pt x="38" y="16"/>
                  </a:cubicBezTo>
                  <a:lnTo>
                    <a:pt x="38" y="16"/>
                  </a:lnTo>
                  <a:cubicBezTo>
                    <a:pt x="31" y="8"/>
                    <a:pt x="23" y="1"/>
                    <a:pt x="13" y="1"/>
                  </a:cubicBezTo>
                  <a:close/>
                  <a:moveTo>
                    <a:pt x="38" y="16"/>
                  </a:moveTo>
                  <a:lnTo>
                    <a:pt x="38" y="16"/>
                  </a:lnTo>
                  <a:cubicBezTo>
                    <a:pt x="41" y="20"/>
                    <a:pt x="45" y="25"/>
                    <a:pt x="48" y="28"/>
                  </a:cubicBezTo>
                  <a:cubicBezTo>
                    <a:pt x="45" y="22"/>
                    <a:pt x="42" y="19"/>
                    <a:pt x="38" y="16"/>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262" name="Google Shape;5781;p60">
              <a:extLst>
                <a:ext uri="{FF2B5EF4-FFF2-40B4-BE49-F238E27FC236}">
                  <a16:creationId xmlns:a16="http://schemas.microsoft.com/office/drawing/2014/main" id="{D181B94C-53E5-E728-F9DC-FE7E2F282E2E}"/>
                </a:ext>
              </a:extLst>
            </p:cNvPr>
            <p:cNvSpPr/>
            <p:nvPr/>
          </p:nvSpPr>
          <p:spPr>
            <a:xfrm>
              <a:off x="6403775" y="2479900"/>
              <a:ext cx="600" cy="625"/>
            </a:xfrm>
            <a:custGeom>
              <a:avLst/>
              <a:gdLst/>
              <a:ahLst/>
              <a:cxnLst/>
              <a:rect l="l" t="t" r="r" b="b"/>
              <a:pathLst>
                <a:path w="24" h="25" extrusionOk="0">
                  <a:moveTo>
                    <a:pt x="0" y="0"/>
                  </a:moveTo>
                  <a:lnTo>
                    <a:pt x="0" y="12"/>
                  </a:lnTo>
                  <a:cubicBezTo>
                    <a:pt x="0" y="12"/>
                    <a:pt x="12" y="12"/>
                    <a:pt x="24" y="24"/>
                  </a:cubicBezTo>
                  <a:lnTo>
                    <a:pt x="0" y="0"/>
                  </a:ln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263" name="Google Shape;5782;p60">
              <a:extLst>
                <a:ext uri="{FF2B5EF4-FFF2-40B4-BE49-F238E27FC236}">
                  <a16:creationId xmlns:a16="http://schemas.microsoft.com/office/drawing/2014/main" id="{279C0D89-8287-65F4-4C60-DE4CA30A52E1}"/>
                </a:ext>
              </a:extLst>
            </p:cNvPr>
            <p:cNvSpPr/>
            <p:nvPr/>
          </p:nvSpPr>
          <p:spPr>
            <a:xfrm>
              <a:off x="6403775" y="2479600"/>
              <a:ext cx="300" cy="325"/>
            </a:xfrm>
            <a:custGeom>
              <a:avLst/>
              <a:gdLst/>
              <a:ahLst/>
              <a:cxnLst/>
              <a:rect l="l" t="t" r="r" b="b"/>
              <a:pathLst>
                <a:path w="12" h="13" extrusionOk="0">
                  <a:moveTo>
                    <a:pt x="0" y="1"/>
                  </a:moveTo>
                  <a:lnTo>
                    <a:pt x="0" y="12"/>
                  </a:lnTo>
                  <a:lnTo>
                    <a:pt x="12" y="1"/>
                  </a:ln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264" name="Google Shape;5783;p60">
              <a:extLst>
                <a:ext uri="{FF2B5EF4-FFF2-40B4-BE49-F238E27FC236}">
                  <a16:creationId xmlns:a16="http://schemas.microsoft.com/office/drawing/2014/main" id="{D5B4F25B-8351-6F05-66C4-AA5F2E54C240}"/>
                </a:ext>
              </a:extLst>
            </p:cNvPr>
            <p:cNvSpPr/>
            <p:nvPr/>
          </p:nvSpPr>
          <p:spPr>
            <a:xfrm>
              <a:off x="6404950" y="2477225"/>
              <a:ext cx="625" cy="850"/>
            </a:xfrm>
            <a:custGeom>
              <a:avLst/>
              <a:gdLst/>
              <a:ahLst/>
              <a:cxnLst/>
              <a:rect l="l" t="t" r="r" b="b"/>
              <a:pathLst>
                <a:path w="25" h="34" extrusionOk="0">
                  <a:moveTo>
                    <a:pt x="13" y="0"/>
                  </a:moveTo>
                  <a:cubicBezTo>
                    <a:pt x="13" y="12"/>
                    <a:pt x="1" y="24"/>
                    <a:pt x="1" y="24"/>
                  </a:cubicBezTo>
                  <a:cubicBezTo>
                    <a:pt x="7" y="30"/>
                    <a:pt x="13" y="33"/>
                    <a:pt x="17" y="33"/>
                  </a:cubicBezTo>
                  <a:cubicBezTo>
                    <a:pt x="22" y="33"/>
                    <a:pt x="25" y="30"/>
                    <a:pt x="25" y="24"/>
                  </a:cubicBezTo>
                  <a:cubicBezTo>
                    <a:pt x="13" y="12"/>
                    <a:pt x="13" y="12"/>
                    <a:pt x="13"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265" name="Google Shape;5784;p60">
              <a:extLst>
                <a:ext uri="{FF2B5EF4-FFF2-40B4-BE49-F238E27FC236}">
                  <a16:creationId xmlns:a16="http://schemas.microsoft.com/office/drawing/2014/main" id="{693D1D8B-6142-0D52-6F34-B5889EFC2EE1}"/>
                </a:ext>
              </a:extLst>
            </p:cNvPr>
            <p:cNvSpPr/>
            <p:nvPr/>
          </p:nvSpPr>
          <p:spPr>
            <a:xfrm>
              <a:off x="6405550" y="2475125"/>
              <a:ext cx="325" cy="25"/>
            </a:xfrm>
            <a:custGeom>
              <a:avLst/>
              <a:gdLst/>
              <a:ahLst/>
              <a:cxnLst/>
              <a:rect l="l" t="t" r="r" b="b"/>
              <a:pathLst>
                <a:path w="13" h="1" extrusionOk="0">
                  <a:moveTo>
                    <a:pt x="12" y="1"/>
                  </a:moveTo>
                  <a:lnTo>
                    <a:pt x="1" y="1"/>
                  </a:lnTo>
                  <a:lnTo>
                    <a:pt x="12" y="1"/>
                  </a:ln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266" name="Google Shape;5785;p60">
              <a:extLst>
                <a:ext uri="{FF2B5EF4-FFF2-40B4-BE49-F238E27FC236}">
                  <a16:creationId xmlns:a16="http://schemas.microsoft.com/office/drawing/2014/main" id="{B88CE155-9B13-D75A-C850-E3B2822F9F99}"/>
                </a:ext>
              </a:extLst>
            </p:cNvPr>
            <p:cNvSpPr/>
            <p:nvPr/>
          </p:nvSpPr>
          <p:spPr>
            <a:xfrm>
              <a:off x="6404650" y="2477825"/>
              <a:ext cx="325" cy="600"/>
            </a:xfrm>
            <a:custGeom>
              <a:avLst/>
              <a:gdLst/>
              <a:ahLst/>
              <a:cxnLst/>
              <a:rect l="l" t="t" r="r" b="b"/>
              <a:pathLst>
                <a:path w="13" h="24" extrusionOk="0">
                  <a:moveTo>
                    <a:pt x="1" y="0"/>
                  </a:moveTo>
                  <a:cubicBezTo>
                    <a:pt x="1" y="12"/>
                    <a:pt x="1" y="12"/>
                    <a:pt x="13" y="24"/>
                  </a:cubicBezTo>
                  <a:cubicBezTo>
                    <a:pt x="13" y="12"/>
                    <a:pt x="13" y="12"/>
                    <a:pt x="13"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267" name="Google Shape;5786;p60">
              <a:extLst>
                <a:ext uri="{FF2B5EF4-FFF2-40B4-BE49-F238E27FC236}">
                  <a16:creationId xmlns:a16="http://schemas.microsoft.com/office/drawing/2014/main" id="{37C97A2B-3C29-DB96-26BD-84CD10F8E33E}"/>
                </a:ext>
              </a:extLst>
            </p:cNvPr>
            <p:cNvSpPr/>
            <p:nvPr/>
          </p:nvSpPr>
          <p:spPr>
            <a:xfrm>
              <a:off x="6405850" y="2476625"/>
              <a:ext cx="625" cy="325"/>
            </a:xfrm>
            <a:custGeom>
              <a:avLst/>
              <a:gdLst/>
              <a:ahLst/>
              <a:cxnLst/>
              <a:rect l="l" t="t" r="r" b="b"/>
              <a:pathLst>
                <a:path w="25" h="13" extrusionOk="0">
                  <a:moveTo>
                    <a:pt x="12" y="0"/>
                  </a:moveTo>
                  <a:cubicBezTo>
                    <a:pt x="12" y="0"/>
                    <a:pt x="0" y="12"/>
                    <a:pt x="0" y="12"/>
                  </a:cubicBezTo>
                  <a:cubicBezTo>
                    <a:pt x="12" y="12"/>
                    <a:pt x="24" y="0"/>
                    <a:pt x="12"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268" name="Google Shape;5787;p60">
              <a:extLst>
                <a:ext uri="{FF2B5EF4-FFF2-40B4-BE49-F238E27FC236}">
                  <a16:creationId xmlns:a16="http://schemas.microsoft.com/office/drawing/2014/main" id="{01E758CB-10F2-349E-0044-E67D9795B255}"/>
                </a:ext>
              </a:extLst>
            </p:cNvPr>
            <p:cNvSpPr/>
            <p:nvPr/>
          </p:nvSpPr>
          <p:spPr>
            <a:xfrm>
              <a:off x="6405550" y="2478700"/>
              <a:ext cx="25" cy="25"/>
            </a:xfrm>
            <a:custGeom>
              <a:avLst/>
              <a:gdLst/>
              <a:ahLst/>
              <a:cxnLst/>
              <a:rect l="l" t="t" r="r" b="b"/>
              <a:pathLst>
                <a:path w="1" h="1" extrusionOk="0">
                  <a:moveTo>
                    <a:pt x="1" y="1"/>
                  </a:moveTo>
                  <a:lnTo>
                    <a:pt x="1" y="1"/>
                  </a:lnTo>
                  <a:cubicBezTo>
                    <a:pt x="1" y="1"/>
                    <a:pt x="1" y="1"/>
                    <a:pt x="1"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269" name="Google Shape;5788;p60">
              <a:extLst>
                <a:ext uri="{FF2B5EF4-FFF2-40B4-BE49-F238E27FC236}">
                  <a16:creationId xmlns:a16="http://schemas.microsoft.com/office/drawing/2014/main" id="{4501CB24-4099-5E83-AD87-0E53193D6F26}"/>
                </a:ext>
              </a:extLst>
            </p:cNvPr>
            <p:cNvSpPr/>
            <p:nvPr/>
          </p:nvSpPr>
          <p:spPr>
            <a:xfrm>
              <a:off x="6404950" y="2478400"/>
              <a:ext cx="625" cy="325"/>
            </a:xfrm>
            <a:custGeom>
              <a:avLst/>
              <a:gdLst/>
              <a:ahLst/>
              <a:cxnLst/>
              <a:rect l="l" t="t" r="r" b="b"/>
              <a:pathLst>
                <a:path w="25" h="13" extrusionOk="0">
                  <a:moveTo>
                    <a:pt x="1" y="1"/>
                  </a:moveTo>
                  <a:cubicBezTo>
                    <a:pt x="1" y="1"/>
                    <a:pt x="1" y="13"/>
                    <a:pt x="13" y="13"/>
                  </a:cubicBezTo>
                  <a:lnTo>
                    <a:pt x="25" y="13"/>
                  </a:lnTo>
                  <a:cubicBezTo>
                    <a:pt x="13" y="13"/>
                    <a:pt x="13" y="1"/>
                    <a:pt x="1"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270" name="Google Shape;5789;p60">
              <a:extLst>
                <a:ext uri="{FF2B5EF4-FFF2-40B4-BE49-F238E27FC236}">
                  <a16:creationId xmlns:a16="http://schemas.microsoft.com/office/drawing/2014/main" id="{B51ACDC1-F68C-4744-9DE7-B311C95D83B9}"/>
                </a:ext>
              </a:extLst>
            </p:cNvPr>
            <p:cNvSpPr/>
            <p:nvPr/>
          </p:nvSpPr>
          <p:spPr>
            <a:xfrm>
              <a:off x="6400800" y="2473350"/>
              <a:ext cx="4775" cy="1800"/>
            </a:xfrm>
            <a:custGeom>
              <a:avLst/>
              <a:gdLst/>
              <a:ahLst/>
              <a:cxnLst/>
              <a:rect l="l" t="t" r="r" b="b"/>
              <a:pathLst>
                <a:path w="191" h="72" extrusionOk="0">
                  <a:moveTo>
                    <a:pt x="12" y="1"/>
                  </a:moveTo>
                  <a:lnTo>
                    <a:pt x="36" y="12"/>
                  </a:lnTo>
                  <a:lnTo>
                    <a:pt x="0" y="12"/>
                  </a:lnTo>
                  <a:cubicBezTo>
                    <a:pt x="36" y="12"/>
                    <a:pt x="60" y="36"/>
                    <a:pt x="24" y="48"/>
                  </a:cubicBezTo>
                  <a:cubicBezTo>
                    <a:pt x="48" y="72"/>
                    <a:pt x="143" y="72"/>
                    <a:pt x="191" y="72"/>
                  </a:cubicBezTo>
                  <a:cubicBezTo>
                    <a:pt x="179" y="72"/>
                    <a:pt x="167" y="60"/>
                    <a:pt x="155" y="48"/>
                  </a:cubicBezTo>
                  <a:cubicBezTo>
                    <a:pt x="145" y="48"/>
                    <a:pt x="120" y="63"/>
                    <a:pt x="99" y="63"/>
                  </a:cubicBezTo>
                  <a:cubicBezTo>
                    <a:pt x="93" y="63"/>
                    <a:pt x="88" y="62"/>
                    <a:pt x="83" y="60"/>
                  </a:cubicBezTo>
                  <a:cubicBezTo>
                    <a:pt x="71" y="36"/>
                    <a:pt x="95" y="36"/>
                    <a:pt x="119" y="36"/>
                  </a:cubicBezTo>
                  <a:cubicBezTo>
                    <a:pt x="83" y="36"/>
                    <a:pt x="71" y="1"/>
                    <a:pt x="12"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271" name="Google Shape;5790;p60">
              <a:extLst>
                <a:ext uri="{FF2B5EF4-FFF2-40B4-BE49-F238E27FC236}">
                  <a16:creationId xmlns:a16="http://schemas.microsoft.com/office/drawing/2014/main" id="{886CF1AA-02FE-B468-70B4-C2F0066095CD}"/>
                </a:ext>
              </a:extLst>
            </p:cNvPr>
            <p:cNvSpPr/>
            <p:nvPr/>
          </p:nvSpPr>
          <p:spPr>
            <a:xfrm>
              <a:off x="6405550" y="2475125"/>
              <a:ext cx="925" cy="925"/>
            </a:xfrm>
            <a:custGeom>
              <a:avLst/>
              <a:gdLst/>
              <a:ahLst/>
              <a:cxnLst/>
              <a:rect l="l" t="t" r="r" b="b"/>
              <a:pathLst>
                <a:path w="37" h="37" extrusionOk="0">
                  <a:moveTo>
                    <a:pt x="12" y="1"/>
                  </a:moveTo>
                  <a:lnTo>
                    <a:pt x="3" y="30"/>
                  </a:lnTo>
                  <a:lnTo>
                    <a:pt x="3" y="30"/>
                  </a:lnTo>
                  <a:cubicBezTo>
                    <a:pt x="7" y="25"/>
                    <a:pt x="18" y="25"/>
                    <a:pt x="36" y="25"/>
                  </a:cubicBezTo>
                  <a:cubicBezTo>
                    <a:pt x="24" y="1"/>
                    <a:pt x="12" y="1"/>
                    <a:pt x="12" y="1"/>
                  </a:cubicBezTo>
                  <a:close/>
                  <a:moveTo>
                    <a:pt x="3" y="30"/>
                  </a:moveTo>
                  <a:cubicBezTo>
                    <a:pt x="1" y="31"/>
                    <a:pt x="1" y="34"/>
                    <a:pt x="1" y="37"/>
                  </a:cubicBezTo>
                  <a:lnTo>
                    <a:pt x="3" y="30"/>
                  </a:ln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272" name="Google Shape;5791;p60">
              <a:extLst>
                <a:ext uri="{FF2B5EF4-FFF2-40B4-BE49-F238E27FC236}">
                  <a16:creationId xmlns:a16="http://schemas.microsoft.com/office/drawing/2014/main" id="{C6C5ED0F-AD89-E285-2DF8-EA144F537AF9}"/>
                </a:ext>
              </a:extLst>
            </p:cNvPr>
            <p:cNvSpPr/>
            <p:nvPr/>
          </p:nvSpPr>
          <p:spPr>
            <a:xfrm>
              <a:off x="6403475" y="2476025"/>
              <a:ext cx="2400" cy="1225"/>
            </a:xfrm>
            <a:custGeom>
              <a:avLst/>
              <a:gdLst/>
              <a:ahLst/>
              <a:cxnLst/>
              <a:rect l="l" t="t" r="r" b="b"/>
              <a:pathLst>
                <a:path w="96" h="49" extrusionOk="0">
                  <a:moveTo>
                    <a:pt x="0" y="1"/>
                  </a:moveTo>
                  <a:cubicBezTo>
                    <a:pt x="0" y="24"/>
                    <a:pt x="24" y="24"/>
                    <a:pt x="36" y="36"/>
                  </a:cubicBezTo>
                  <a:cubicBezTo>
                    <a:pt x="36" y="26"/>
                    <a:pt x="37" y="23"/>
                    <a:pt x="39" y="23"/>
                  </a:cubicBezTo>
                  <a:cubicBezTo>
                    <a:pt x="42" y="23"/>
                    <a:pt x="49" y="31"/>
                    <a:pt x="58" y="31"/>
                  </a:cubicBezTo>
                  <a:cubicBezTo>
                    <a:pt x="59" y="31"/>
                    <a:pt x="61" y="31"/>
                    <a:pt x="62" y="31"/>
                  </a:cubicBezTo>
                  <a:lnTo>
                    <a:pt x="62" y="31"/>
                  </a:lnTo>
                  <a:cubicBezTo>
                    <a:pt x="65" y="33"/>
                    <a:pt x="68" y="35"/>
                    <a:pt x="72" y="36"/>
                  </a:cubicBezTo>
                  <a:cubicBezTo>
                    <a:pt x="72" y="33"/>
                    <a:pt x="72" y="29"/>
                    <a:pt x="72" y="24"/>
                  </a:cubicBezTo>
                  <a:cubicBezTo>
                    <a:pt x="68" y="28"/>
                    <a:pt x="65" y="30"/>
                    <a:pt x="62" y="31"/>
                  </a:cubicBezTo>
                  <a:lnTo>
                    <a:pt x="62" y="31"/>
                  </a:lnTo>
                  <a:cubicBezTo>
                    <a:pt x="44" y="18"/>
                    <a:pt x="31" y="1"/>
                    <a:pt x="0" y="1"/>
                  </a:cubicBezTo>
                  <a:close/>
                  <a:moveTo>
                    <a:pt x="84" y="1"/>
                  </a:moveTo>
                  <a:cubicBezTo>
                    <a:pt x="72" y="13"/>
                    <a:pt x="72" y="13"/>
                    <a:pt x="72" y="36"/>
                  </a:cubicBezTo>
                  <a:cubicBezTo>
                    <a:pt x="76" y="32"/>
                    <a:pt x="78" y="31"/>
                    <a:pt x="80" y="31"/>
                  </a:cubicBezTo>
                  <a:cubicBezTo>
                    <a:pt x="84" y="31"/>
                    <a:pt x="84" y="36"/>
                    <a:pt x="84" y="36"/>
                  </a:cubicBezTo>
                  <a:lnTo>
                    <a:pt x="72" y="36"/>
                  </a:lnTo>
                  <a:cubicBezTo>
                    <a:pt x="72" y="43"/>
                    <a:pt x="72" y="48"/>
                    <a:pt x="72" y="48"/>
                  </a:cubicBezTo>
                  <a:cubicBezTo>
                    <a:pt x="84" y="48"/>
                    <a:pt x="84" y="36"/>
                    <a:pt x="95" y="36"/>
                  </a:cubicBezTo>
                  <a:cubicBezTo>
                    <a:pt x="95" y="36"/>
                    <a:pt x="84" y="1"/>
                    <a:pt x="84"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273" name="Google Shape;5792;p60">
              <a:extLst>
                <a:ext uri="{FF2B5EF4-FFF2-40B4-BE49-F238E27FC236}">
                  <a16:creationId xmlns:a16="http://schemas.microsoft.com/office/drawing/2014/main" id="{E9789A9B-7517-5F6D-1B9B-ED542961F998}"/>
                </a:ext>
              </a:extLst>
            </p:cNvPr>
            <p:cNvSpPr/>
            <p:nvPr/>
          </p:nvSpPr>
          <p:spPr>
            <a:xfrm>
              <a:off x="6400800" y="2479600"/>
              <a:ext cx="2400" cy="750"/>
            </a:xfrm>
            <a:custGeom>
              <a:avLst/>
              <a:gdLst/>
              <a:ahLst/>
              <a:cxnLst/>
              <a:rect l="l" t="t" r="r" b="b"/>
              <a:pathLst>
                <a:path w="96" h="30" extrusionOk="0">
                  <a:moveTo>
                    <a:pt x="12" y="1"/>
                  </a:moveTo>
                  <a:cubicBezTo>
                    <a:pt x="12" y="12"/>
                    <a:pt x="24" y="12"/>
                    <a:pt x="24" y="24"/>
                  </a:cubicBezTo>
                  <a:cubicBezTo>
                    <a:pt x="12" y="24"/>
                    <a:pt x="12" y="12"/>
                    <a:pt x="0" y="12"/>
                  </a:cubicBezTo>
                  <a:lnTo>
                    <a:pt x="0" y="12"/>
                  </a:lnTo>
                  <a:cubicBezTo>
                    <a:pt x="8" y="21"/>
                    <a:pt x="11" y="29"/>
                    <a:pt x="20" y="29"/>
                  </a:cubicBezTo>
                  <a:cubicBezTo>
                    <a:pt x="24" y="29"/>
                    <a:pt x="29" y="28"/>
                    <a:pt x="36" y="24"/>
                  </a:cubicBezTo>
                  <a:cubicBezTo>
                    <a:pt x="48" y="12"/>
                    <a:pt x="83" y="1"/>
                    <a:pt x="95"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274" name="Google Shape;5793;p60">
              <a:extLst>
                <a:ext uri="{FF2B5EF4-FFF2-40B4-BE49-F238E27FC236}">
                  <a16:creationId xmlns:a16="http://schemas.microsoft.com/office/drawing/2014/main" id="{1935719B-9889-3ED6-5F15-78C0CB09744F}"/>
                </a:ext>
              </a:extLst>
            </p:cNvPr>
            <p:cNvSpPr/>
            <p:nvPr/>
          </p:nvSpPr>
          <p:spPr>
            <a:xfrm>
              <a:off x="6401975" y="2477525"/>
              <a:ext cx="1225" cy="625"/>
            </a:xfrm>
            <a:custGeom>
              <a:avLst/>
              <a:gdLst/>
              <a:ahLst/>
              <a:cxnLst/>
              <a:rect l="l" t="t" r="r" b="b"/>
              <a:pathLst>
                <a:path w="49" h="25" extrusionOk="0">
                  <a:moveTo>
                    <a:pt x="36" y="0"/>
                  </a:moveTo>
                  <a:lnTo>
                    <a:pt x="1" y="12"/>
                  </a:lnTo>
                  <a:lnTo>
                    <a:pt x="24" y="12"/>
                  </a:lnTo>
                  <a:cubicBezTo>
                    <a:pt x="13" y="24"/>
                    <a:pt x="36" y="24"/>
                    <a:pt x="48" y="24"/>
                  </a:cubicBezTo>
                  <a:lnTo>
                    <a:pt x="36" y="0"/>
                  </a:ln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275" name="Google Shape;5794;p60">
              <a:extLst>
                <a:ext uri="{FF2B5EF4-FFF2-40B4-BE49-F238E27FC236}">
                  <a16:creationId xmlns:a16="http://schemas.microsoft.com/office/drawing/2014/main" id="{D71D459B-0462-A3CD-B7DC-0D3104EDD394}"/>
                </a:ext>
              </a:extLst>
            </p:cNvPr>
            <p:cNvSpPr/>
            <p:nvPr/>
          </p:nvSpPr>
          <p:spPr>
            <a:xfrm>
              <a:off x="6405850" y="2474850"/>
              <a:ext cx="1225" cy="300"/>
            </a:xfrm>
            <a:custGeom>
              <a:avLst/>
              <a:gdLst/>
              <a:ahLst/>
              <a:cxnLst/>
              <a:rect l="l" t="t" r="r" b="b"/>
              <a:pathLst>
                <a:path w="49" h="12" extrusionOk="0">
                  <a:moveTo>
                    <a:pt x="0" y="0"/>
                  </a:moveTo>
                  <a:lnTo>
                    <a:pt x="12" y="12"/>
                  </a:lnTo>
                  <a:lnTo>
                    <a:pt x="48" y="12"/>
                  </a:lnTo>
                  <a:lnTo>
                    <a:pt x="0" y="0"/>
                  </a:ln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276" name="Google Shape;5795;p60">
              <a:extLst>
                <a:ext uri="{FF2B5EF4-FFF2-40B4-BE49-F238E27FC236}">
                  <a16:creationId xmlns:a16="http://schemas.microsoft.com/office/drawing/2014/main" id="{13AE8458-B926-CAA1-B6FA-030563CC03B5}"/>
                </a:ext>
              </a:extLst>
            </p:cNvPr>
            <p:cNvSpPr/>
            <p:nvPr/>
          </p:nvSpPr>
          <p:spPr>
            <a:xfrm>
              <a:off x="6406150" y="2473950"/>
              <a:ext cx="625" cy="325"/>
            </a:xfrm>
            <a:custGeom>
              <a:avLst/>
              <a:gdLst/>
              <a:ahLst/>
              <a:cxnLst/>
              <a:rect l="l" t="t" r="r" b="b"/>
              <a:pathLst>
                <a:path w="25" h="13" extrusionOk="0">
                  <a:moveTo>
                    <a:pt x="12" y="0"/>
                  </a:moveTo>
                  <a:lnTo>
                    <a:pt x="0" y="12"/>
                  </a:lnTo>
                  <a:lnTo>
                    <a:pt x="24" y="12"/>
                  </a:lnTo>
                  <a:lnTo>
                    <a:pt x="12" y="0"/>
                  </a:ln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277" name="Google Shape;5796;p60">
              <a:extLst>
                <a:ext uri="{FF2B5EF4-FFF2-40B4-BE49-F238E27FC236}">
                  <a16:creationId xmlns:a16="http://schemas.microsoft.com/office/drawing/2014/main" id="{4D673EEF-D736-5EFD-B7D5-D08328A6E0EC}"/>
                </a:ext>
              </a:extLst>
            </p:cNvPr>
            <p:cNvSpPr/>
            <p:nvPr/>
          </p:nvSpPr>
          <p:spPr>
            <a:xfrm>
              <a:off x="6407325" y="2451625"/>
              <a:ext cx="1825" cy="925"/>
            </a:xfrm>
            <a:custGeom>
              <a:avLst/>
              <a:gdLst/>
              <a:ahLst/>
              <a:cxnLst/>
              <a:rect l="l" t="t" r="r" b="b"/>
              <a:pathLst>
                <a:path w="73" h="37" extrusionOk="0">
                  <a:moveTo>
                    <a:pt x="37" y="0"/>
                  </a:moveTo>
                  <a:lnTo>
                    <a:pt x="13" y="12"/>
                  </a:lnTo>
                  <a:cubicBezTo>
                    <a:pt x="13" y="12"/>
                    <a:pt x="13" y="24"/>
                    <a:pt x="1" y="36"/>
                  </a:cubicBezTo>
                  <a:cubicBezTo>
                    <a:pt x="37" y="12"/>
                    <a:pt x="72" y="0"/>
                    <a:pt x="37"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278" name="Google Shape;5797;p60">
              <a:extLst>
                <a:ext uri="{FF2B5EF4-FFF2-40B4-BE49-F238E27FC236}">
                  <a16:creationId xmlns:a16="http://schemas.microsoft.com/office/drawing/2014/main" id="{3607CC04-F51B-33E5-9A7C-F1F61CB75A99}"/>
                </a:ext>
              </a:extLst>
            </p:cNvPr>
            <p:cNvSpPr/>
            <p:nvPr/>
          </p:nvSpPr>
          <p:spPr>
            <a:xfrm>
              <a:off x="6400500" y="2438525"/>
              <a:ext cx="600" cy="25"/>
            </a:xfrm>
            <a:custGeom>
              <a:avLst/>
              <a:gdLst/>
              <a:ahLst/>
              <a:cxnLst/>
              <a:rect l="l" t="t" r="r" b="b"/>
              <a:pathLst>
                <a:path w="24" h="1" extrusionOk="0">
                  <a:moveTo>
                    <a:pt x="0" y="0"/>
                  </a:moveTo>
                  <a:lnTo>
                    <a:pt x="0" y="0"/>
                  </a:lnTo>
                  <a:lnTo>
                    <a:pt x="24" y="0"/>
                  </a:lnTo>
                  <a:cubicBezTo>
                    <a:pt x="24" y="0"/>
                    <a:pt x="12" y="0"/>
                    <a:pt x="0"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279" name="Google Shape;5798;p60">
              <a:extLst>
                <a:ext uri="{FF2B5EF4-FFF2-40B4-BE49-F238E27FC236}">
                  <a16:creationId xmlns:a16="http://schemas.microsoft.com/office/drawing/2014/main" id="{559A1572-52AB-7C87-B0C4-015FB6015801}"/>
                </a:ext>
              </a:extLst>
            </p:cNvPr>
            <p:cNvSpPr/>
            <p:nvPr/>
          </p:nvSpPr>
          <p:spPr>
            <a:xfrm>
              <a:off x="6387700" y="2422750"/>
              <a:ext cx="600" cy="450"/>
            </a:xfrm>
            <a:custGeom>
              <a:avLst/>
              <a:gdLst/>
              <a:ahLst/>
              <a:cxnLst/>
              <a:rect l="l" t="t" r="r" b="b"/>
              <a:pathLst>
                <a:path w="24" h="18" extrusionOk="0">
                  <a:moveTo>
                    <a:pt x="24" y="0"/>
                  </a:moveTo>
                  <a:lnTo>
                    <a:pt x="0" y="12"/>
                  </a:lnTo>
                  <a:cubicBezTo>
                    <a:pt x="0" y="16"/>
                    <a:pt x="1" y="17"/>
                    <a:pt x="3" y="17"/>
                  </a:cubicBezTo>
                  <a:cubicBezTo>
                    <a:pt x="7" y="17"/>
                    <a:pt x="16" y="9"/>
                    <a:pt x="24"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280" name="Google Shape;5799;p60">
              <a:extLst>
                <a:ext uri="{FF2B5EF4-FFF2-40B4-BE49-F238E27FC236}">
                  <a16:creationId xmlns:a16="http://schemas.microsoft.com/office/drawing/2014/main" id="{1ECC75A2-5794-8BE0-BC95-DE94246CDB80}"/>
                </a:ext>
              </a:extLst>
            </p:cNvPr>
            <p:cNvSpPr/>
            <p:nvPr/>
          </p:nvSpPr>
          <p:spPr>
            <a:xfrm>
              <a:off x="6406150" y="2464425"/>
              <a:ext cx="1200" cy="625"/>
            </a:xfrm>
            <a:custGeom>
              <a:avLst/>
              <a:gdLst/>
              <a:ahLst/>
              <a:cxnLst/>
              <a:rect l="l" t="t" r="r" b="b"/>
              <a:pathLst>
                <a:path w="48" h="25" extrusionOk="0">
                  <a:moveTo>
                    <a:pt x="48" y="0"/>
                  </a:moveTo>
                  <a:cubicBezTo>
                    <a:pt x="36" y="12"/>
                    <a:pt x="0" y="24"/>
                    <a:pt x="36" y="24"/>
                  </a:cubicBezTo>
                  <a:cubicBezTo>
                    <a:pt x="48" y="24"/>
                    <a:pt x="48" y="12"/>
                    <a:pt x="48"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281" name="Google Shape;5800;p60">
              <a:extLst>
                <a:ext uri="{FF2B5EF4-FFF2-40B4-BE49-F238E27FC236}">
                  <a16:creationId xmlns:a16="http://schemas.microsoft.com/office/drawing/2014/main" id="{0A8F128C-0F4E-5F91-BF38-4B483A906BD9}"/>
                </a:ext>
              </a:extLst>
            </p:cNvPr>
            <p:cNvSpPr/>
            <p:nvPr/>
          </p:nvSpPr>
          <p:spPr>
            <a:xfrm>
              <a:off x="6407325" y="2463825"/>
              <a:ext cx="925" cy="625"/>
            </a:xfrm>
            <a:custGeom>
              <a:avLst/>
              <a:gdLst/>
              <a:ahLst/>
              <a:cxnLst/>
              <a:rect l="l" t="t" r="r" b="b"/>
              <a:pathLst>
                <a:path w="37" h="25" extrusionOk="0">
                  <a:moveTo>
                    <a:pt x="1" y="1"/>
                  </a:moveTo>
                  <a:cubicBezTo>
                    <a:pt x="1" y="12"/>
                    <a:pt x="13" y="24"/>
                    <a:pt x="1" y="24"/>
                  </a:cubicBezTo>
                  <a:cubicBezTo>
                    <a:pt x="25" y="24"/>
                    <a:pt x="37" y="12"/>
                    <a:pt x="13"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282" name="Google Shape;5801;p60">
              <a:extLst>
                <a:ext uri="{FF2B5EF4-FFF2-40B4-BE49-F238E27FC236}">
                  <a16:creationId xmlns:a16="http://schemas.microsoft.com/office/drawing/2014/main" id="{95BA7230-8796-25D4-6395-B737F6023F48}"/>
                </a:ext>
              </a:extLst>
            </p:cNvPr>
            <p:cNvSpPr/>
            <p:nvPr/>
          </p:nvSpPr>
          <p:spPr>
            <a:xfrm>
              <a:off x="6406750" y="2470375"/>
              <a:ext cx="325" cy="325"/>
            </a:xfrm>
            <a:custGeom>
              <a:avLst/>
              <a:gdLst/>
              <a:ahLst/>
              <a:cxnLst/>
              <a:rect l="l" t="t" r="r" b="b"/>
              <a:pathLst>
                <a:path w="13" h="13" extrusionOk="0">
                  <a:moveTo>
                    <a:pt x="0" y="0"/>
                  </a:moveTo>
                  <a:cubicBezTo>
                    <a:pt x="0" y="0"/>
                    <a:pt x="0" y="12"/>
                    <a:pt x="0" y="12"/>
                  </a:cubicBezTo>
                  <a:lnTo>
                    <a:pt x="12" y="12"/>
                  </a:lnTo>
                  <a:cubicBezTo>
                    <a:pt x="12" y="12"/>
                    <a:pt x="12" y="0"/>
                    <a:pt x="0"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283" name="Google Shape;5802;p60">
              <a:extLst>
                <a:ext uri="{FF2B5EF4-FFF2-40B4-BE49-F238E27FC236}">
                  <a16:creationId xmlns:a16="http://schemas.microsoft.com/office/drawing/2014/main" id="{3F6DE42F-A7A5-57C4-894A-B80A832E7459}"/>
                </a:ext>
              </a:extLst>
            </p:cNvPr>
            <p:cNvSpPr/>
            <p:nvPr/>
          </p:nvSpPr>
          <p:spPr>
            <a:xfrm>
              <a:off x="6382325" y="2412025"/>
              <a:ext cx="325" cy="25"/>
            </a:xfrm>
            <a:custGeom>
              <a:avLst/>
              <a:gdLst/>
              <a:ahLst/>
              <a:cxnLst/>
              <a:rect l="l" t="t" r="r" b="b"/>
              <a:pathLst>
                <a:path w="13" h="1" extrusionOk="0">
                  <a:moveTo>
                    <a:pt x="13" y="1"/>
                  </a:moveTo>
                  <a:lnTo>
                    <a:pt x="13" y="1"/>
                  </a:lnTo>
                  <a:cubicBezTo>
                    <a:pt x="1" y="1"/>
                    <a:pt x="1" y="1"/>
                    <a:pt x="13"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284" name="Google Shape;5803;p60">
              <a:extLst>
                <a:ext uri="{FF2B5EF4-FFF2-40B4-BE49-F238E27FC236}">
                  <a16:creationId xmlns:a16="http://schemas.microsoft.com/office/drawing/2014/main" id="{DE77F539-B0C6-6523-1EE8-CA63D978B295}"/>
                </a:ext>
              </a:extLst>
            </p:cNvPr>
            <p:cNvSpPr/>
            <p:nvPr/>
          </p:nvSpPr>
          <p:spPr>
            <a:xfrm>
              <a:off x="6398700" y="2448350"/>
              <a:ext cx="25" cy="25"/>
            </a:xfrm>
            <a:custGeom>
              <a:avLst/>
              <a:gdLst/>
              <a:ahLst/>
              <a:cxnLst/>
              <a:rect l="l" t="t" r="r" b="b"/>
              <a:pathLst>
                <a:path w="1" h="1" extrusionOk="0">
                  <a:moveTo>
                    <a:pt x="1" y="0"/>
                  </a:moveTo>
                  <a:lnTo>
                    <a:pt x="1" y="0"/>
                  </a:lnTo>
                  <a:lnTo>
                    <a:pt x="1" y="0"/>
                  </a:ln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285" name="Google Shape;5804;p60">
              <a:extLst>
                <a:ext uri="{FF2B5EF4-FFF2-40B4-BE49-F238E27FC236}">
                  <a16:creationId xmlns:a16="http://schemas.microsoft.com/office/drawing/2014/main" id="{9EF2174F-7E25-BA4B-23C1-06FFD178A7FB}"/>
                </a:ext>
              </a:extLst>
            </p:cNvPr>
            <p:cNvSpPr/>
            <p:nvPr/>
          </p:nvSpPr>
          <p:spPr>
            <a:xfrm>
              <a:off x="6398100" y="2447750"/>
              <a:ext cx="3000" cy="625"/>
            </a:xfrm>
            <a:custGeom>
              <a:avLst/>
              <a:gdLst/>
              <a:ahLst/>
              <a:cxnLst/>
              <a:rect l="l" t="t" r="r" b="b"/>
              <a:pathLst>
                <a:path w="120" h="25" extrusionOk="0">
                  <a:moveTo>
                    <a:pt x="1" y="1"/>
                  </a:moveTo>
                  <a:cubicBezTo>
                    <a:pt x="37" y="12"/>
                    <a:pt x="37" y="12"/>
                    <a:pt x="37" y="24"/>
                  </a:cubicBezTo>
                  <a:lnTo>
                    <a:pt x="120" y="1"/>
                  </a:ln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286" name="Google Shape;5805;p60">
              <a:extLst>
                <a:ext uri="{FF2B5EF4-FFF2-40B4-BE49-F238E27FC236}">
                  <a16:creationId xmlns:a16="http://schemas.microsoft.com/office/drawing/2014/main" id="{AFB25C34-7758-7392-47CD-6B9EE7153D53}"/>
                </a:ext>
              </a:extLst>
            </p:cNvPr>
            <p:cNvSpPr/>
            <p:nvPr/>
          </p:nvSpPr>
          <p:spPr>
            <a:xfrm>
              <a:off x="6362975" y="2395075"/>
              <a:ext cx="46775" cy="78600"/>
            </a:xfrm>
            <a:custGeom>
              <a:avLst/>
              <a:gdLst/>
              <a:ahLst/>
              <a:cxnLst/>
              <a:rect l="l" t="t" r="r" b="b"/>
              <a:pathLst>
                <a:path w="1871" h="3144" extrusionOk="0">
                  <a:moveTo>
                    <a:pt x="644" y="262"/>
                  </a:moveTo>
                  <a:lnTo>
                    <a:pt x="644" y="262"/>
                  </a:lnTo>
                  <a:cubicBezTo>
                    <a:pt x="643" y="265"/>
                    <a:pt x="642" y="267"/>
                    <a:pt x="641" y="270"/>
                  </a:cubicBezTo>
                  <a:lnTo>
                    <a:pt x="641" y="270"/>
                  </a:lnTo>
                  <a:cubicBezTo>
                    <a:pt x="642" y="268"/>
                    <a:pt x="643" y="265"/>
                    <a:pt x="644" y="262"/>
                  </a:cubicBezTo>
                  <a:close/>
                  <a:moveTo>
                    <a:pt x="517" y="510"/>
                  </a:moveTo>
                  <a:cubicBezTo>
                    <a:pt x="516" y="511"/>
                    <a:pt x="514" y="511"/>
                    <a:pt x="513" y="512"/>
                  </a:cubicBezTo>
                  <a:lnTo>
                    <a:pt x="525" y="512"/>
                  </a:lnTo>
                  <a:cubicBezTo>
                    <a:pt x="522" y="511"/>
                    <a:pt x="520" y="511"/>
                    <a:pt x="517" y="510"/>
                  </a:cubicBezTo>
                  <a:close/>
                  <a:moveTo>
                    <a:pt x="733" y="734"/>
                  </a:moveTo>
                  <a:cubicBezTo>
                    <a:pt x="731" y="735"/>
                    <a:pt x="729" y="737"/>
                    <a:pt x="727" y="738"/>
                  </a:cubicBezTo>
                  <a:cubicBezTo>
                    <a:pt x="729" y="737"/>
                    <a:pt x="731" y="735"/>
                    <a:pt x="733" y="734"/>
                  </a:cubicBezTo>
                  <a:close/>
                  <a:moveTo>
                    <a:pt x="1068" y="1261"/>
                  </a:moveTo>
                  <a:cubicBezTo>
                    <a:pt x="1068" y="1261"/>
                    <a:pt x="1068" y="1261"/>
                    <a:pt x="1068" y="1261"/>
                  </a:cubicBezTo>
                  <a:lnTo>
                    <a:pt x="1068" y="1261"/>
                  </a:lnTo>
                  <a:cubicBezTo>
                    <a:pt x="1070" y="1261"/>
                    <a:pt x="1073" y="1261"/>
                    <a:pt x="1076" y="1261"/>
                  </a:cubicBezTo>
                  <a:lnTo>
                    <a:pt x="1076" y="1261"/>
                  </a:lnTo>
                  <a:cubicBezTo>
                    <a:pt x="1074" y="1261"/>
                    <a:pt x="1071" y="1261"/>
                    <a:pt x="1068" y="1261"/>
                  </a:cubicBezTo>
                  <a:close/>
                  <a:moveTo>
                    <a:pt x="1056" y="1259"/>
                  </a:moveTo>
                  <a:cubicBezTo>
                    <a:pt x="1049" y="1259"/>
                    <a:pt x="1043" y="1262"/>
                    <a:pt x="1025" y="1274"/>
                  </a:cubicBezTo>
                  <a:cubicBezTo>
                    <a:pt x="1045" y="1264"/>
                    <a:pt x="1058" y="1261"/>
                    <a:pt x="1068" y="1261"/>
                  </a:cubicBezTo>
                  <a:lnTo>
                    <a:pt x="1068" y="1261"/>
                  </a:lnTo>
                  <a:cubicBezTo>
                    <a:pt x="1063" y="1260"/>
                    <a:pt x="1059" y="1259"/>
                    <a:pt x="1056" y="1259"/>
                  </a:cubicBezTo>
                  <a:close/>
                  <a:moveTo>
                    <a:pt x="1203" y="1346"/>
                  </a:moveTo>
                  <a:cubicBezTo>
                    <a:pt x="1203" y="1348"/>
                    <a:pt x="1204" y="1350"/>
                    <a:pt x="1205" y="1350"/>
                  </a:cubicBezTo>
                  <a:lnTo>
                    <a:pt x="1205" y="1350"/>
                  </a:lnTo>
                  <a:lnTo>
                    <a:pt x="1203" y="1346"/>
                  </a:lnTo>
                  <a:close/>
                  <a:moveTo>
                    <a:pt x="1253" y="1424"/>
                  </a:moveTo>
                  <a:cubicBezTo>
                    <a:pt x="1263" y="1424"/>
                    <a:pt x="1251" y="1432"/>
                    <a:pt x="1251" y="1441"/>
                  </a:cubicBezTo>
                  <a:cubicBezTo>
                    <a:pt x="1239" y="1441"/>
                    <a:pt x="1215" y="1441"/>
                    <a:pt x="1227" y="1429"/>
                  </a:cubicBezTo>
                  <a:cubicBezTo>
                    <a:pt x="1241" y="1425"/>
                    <a:pt x="1249" y="1424"/>
                    <a:pt x="1253" y="1424"/>
                  </a:cubicBezTo>
                  <a:close/>
                  <a:moveTo>
                    <a:pt x="1453" y="1774"/>
                  </a:moveTo>
                  <a:cubicBezTo>
                    <a:pt x="1453" y="1774"/>
                    <a:pt x="1453" y="1786"/>
                    <a:pt x="1453" y="1798"/>
                  </a:cubicBezTo>
                  <a:cubicBezTo>
                    <a:pt x="1442" y="1786"/>
                    <a:pt x="1442" y="1786"/>
                    <a:pt x="1453" y="1774"/>
                  </a:cubicBezTo>
                  <a:close/>
                  <a:moveTo>
                    <a:pt x="1453" y="1965"/>
                  </a:moveTo>
                  <a:cubicBezTo>
                    <a:pt x="1460" y="1968"/>
                    <a:pt x="1464" y="1972"/>
                    <a:pt x="1465" y="1976"/>
                  </a:cubicBezTo>
                  <a:lnTo>
                    <a:pt x="1465" y="1976"/>
                  </a:lnTo>
                  <a:cubicBezTo>
                    <a:pt x="1466" y="1965"/>
                    <a:pt x="1477" y="1965"/>
                    <a:pt x="1453" y="1965"/>
                  </a:cubicBezTo>
                  <a:close/>
                  <a:moveTo>
                    <a:pt x="1525" y="2762"/>
                  </a:moveTo>
                  <a:lnTo>
                    <a:pt x="1525" y="2762"/>
                  </a:lnTo>
                  <a:cubicBezTo>
                    <a:pt x="1528" y="2764"/>
                    <a:pt x="1531" y="2766"/>
                    <a:pt x="1534" y="2768"/>
                  </a:cubicBezTo>
                  <a:lnTo>
                    <a:pt x="1534" y="2768"/>
                  </a:lnTo>
                  <a:cubicBezTo>
                    <a:pt x="1532" y="2766"/>
                    <a:pt x="1528" y="2764"/>
                    <a:pt x="1525" y="2762"/>
                  </a:cubicBezTo>
                  <a:close/>
                  <a:moveTo>
                    <a:pt x="1497" y="2760"/>
                  </a:moveTo>
                  <a:cubicBezTo>
                    <a:pt x="1492" y="2760"/>
                    <a:pt x="1486" y="2761"/>
                    <a:pt x="1477" y="2762"/>
                  </a:cubicBezTo>
                  <a:cubicBezTo>
                    <a:pt x="1501" y="2762"/>
                    <a:pt x="1513" y="2786"/>
                    <a:pt x="1525" y="2810"/>
                  </a:cubicBezTo>
                  <a:cubicBezTo>
                    <a:pt x="1566" y="2810"/>
                    <a:pt x="1554" y="2783"/>
                    <a:pt x="1534" y="2768"/>
                  </a:cubicBezTo>
                  <a:lnTo>
                    <a:pt x="1534" y="2768"/>
                  </a:lnTo>
                  <a:cubicBezTo>
                    <a:pt x="1536" y="2770"/>
                    <a:pt x="1537" y="2772"/>
                    <a:pt x="1537" y="2774"/>
                  </a:cubicBezTo>
                  <a:cubicBezTo>
                    <a:pt x="1530" y="2776"/>
                    <a:pt x="1525" y="2777"/>
                    <a:pt x="1521" y="2777"/>
                  </a:cubicBezTo>
                  <a:cubicBezTo>
                    <a:pt x="1504" y="2777"/>
                    <a:pt x="1520" y="2760"/>
                    <a:pt x="1497" y="2760"/>
                  </a:cubicBezTo>
                  <a:close/>
                  <a:moveTo>
                    <a:pt x="1584" y="2870"/>
                  </a:moveTo>
                  <a:cubicBezTo>
                    <a:pt x="1582" y="2870"/>
                    <a:pt x="1581" y="2870"/>
                    <a:pt x="1580" y="2871"/>
                  </a:cubicBezTo>
                  <a:lnTo>
                    <a:pt x="1580" y="2871"/>
                  </a:lnTo>
                  <a:cubicBezTo>
                    <a:pt x="1582" y="2871"/>
                    <a:pt x="1583" y="2870"/>
                    <a:pt x="1584" y="2870"/>
                  </a:cubicBezTo>
                  <a:close/>
                  <a:moveTo>
                    <a:pt x="1632" y="3048"/>
                  </a:moveTo>
                  <a:cubicBezTo>
                    <a:pt x="1628" y="3052"/>
                    <a:pt x="1620" y="3056"/>
                    <a:pt x="1613" y="3060"/>
                  </a:cubicBezTo>
                  <a:lnTo>
                    <a:pt x="1613" y="3060"/>
                  </a:lnTo>
                  <a:cubicBezTo>
                    <a:pt x="1623" y="3060"/>
                    <a:pt x="1632" y="3058"/>
                    <a:pt x="1632" y="3048"/>
                  </a:cubicBezTo>
                  <a:close/>
                  <a:moveTo>
                    <a:pt x="1613" y="3060"/>
                  </a:moveTo>
                  <a:cubicBezTo>
                    <a:pt x="1612" y="3060"/>
                    <a:pt x="1610" y="3060"/>
                    <a:pt x="1608" y="3060"/>
                  </a:cubicBezTo>
                  <a:lnTo>
                    <a:pt x="1613" y="3060"/>
                  </a:lnTo>
                  <a:cubicBezTo>
                    <a:pt x="1613" y="3060"/>
                    <a:pt x="1613" y="3060"/>
                    <a:pt x="1613" y="3060"/>
                  </a:cubicBezTo>
                  <a:close/>
                  <a:moveTo>
                    <a:pt x="144" y="0"/>
                  </a:moveTo>
                  <a:cubicBezTo>
                    <a:pt x="144" y="24"/>
                    <a:pt x="132" y="24"/>
                    <a:pt x="120" y="24"/>
                  </a:cubicBezTo>
                  <a:cubicBezTo>
                    <a:pt x="132" y="24"/>
                    <a:pt x="108" y="48"/>
                    <a:pt x="108" y="72"/>
                  </a:cubicBezTo>
                  <a:lnTo>
                    <a:pt x="84" y="12"/>
                  </a:lnTo>
                  <a:cubicBezTo>
                    <a:pt x="77" y="23"/>
                    <a:pt x="69" y="26"/>
                    <a:pt x="62" y="26"/>
                  </a:cubicBezTo>
                  <a:cubicBezTo>
                    <a:pt x="53" y="26"/>
                    <a:pt x="44" y="22"/>
                    <a:pt x="35" y="22"/>
                  </a:cubicBezTo>
                  <a:cubicBezTo>
                    <a:pt x="28" y="22"/>
                    <a:pt x="20" y="25"/>
                    <a:pt x="13" y="36"/>
                  </a:cubicBezTo>
                  <a:lnTo>
                    <a:pt x="37" y="36"/>
                  </a:lnTo>
                  <a:cubicBezTo>
                    <a:pt x="1" y="84"/>
                    <a:pt x="25" y="155"/>
                    <a:pt x="1" y="226"/>
                  </a:cubicBezTo>
                  <a:cubicBezTo>
                    <a:pt x="7" y="216"/>
                    <a:pt x="11" y="212"/>
                    <a:pt x="15" y="212"/>
                  </a:cubicBezTo>
                  <a:cubicBezTo>
                    <a:pt x="27" y="212"/>
                    <a:pt x="25" y="269"/>
                    <a:pt x="46" y="269"/>
                  </a:cubicBezTo>
                  <a:cubicBezTo>
                    <a:pt x="52" y="269"/>
                    <a:pt x="61" y="264"/>
                    <a:pt x="72" y="250"/>
                  </a:cubicBezTo>
                  <a:lnTo>
                    <a:pt x="72" y="250"/>
                  </a:lnTo>
                  <a:cubicBezTo>
                    <a:pt x="72" y="262"/>
                    <a:pt x="60" y="274"/>
                    <a:pt x="60" y="286"/>
                  </a:cubicBezTo>
                  <a:cubicBezTo>
                    <a:pt x="67" y="272"/>
                    <a:pt x="74" y="266"/>
                    <a:pt x="81" y="266"/>
                  </a:cubicBezTo>
                  <a:cubicBezTo>
                    <a:pt x="86" y="266"/>
                    <a:pt x="91" y="269"/>
                    <a:pt x="96" y="274"/>
                  </a:cubicBezTo>
                  <a:lnTo>
                    <a:pt x="96" y="286"/>
                  </a:lnTo>
                  <a:cubicBezTo>
                    <a:pt x="144" y="298"/>
                    <a:pt x="144" y="334"/>
                    <a:pt x="191" y="369"/>
                  </a:cubicBezTo>
                  <a:lnTo>
                    <a:pt x="203" y="334"/>
                  </a:lnTo>
                  <a:cubicBezTo>
                    <a:pt x="203" y="345"/>
                    <a:pt x="203" y="357"/>
                    <a:pt x="203" y="369"/>
                  </a:cubicBezTo>
                  <a:cubicBezTo>
                    <a:pt x="239" y="322"/>
                    <a:pt x="180" y="345"/>
                    <a:pt x="215" y="298"/>
                  </a:cubicBezTo>
                  <a:lnTo>
                    <a:pt x="215" y="298"/>
                  </a:lnTo>
                  <a:cubicBezTo>
                    <a:pt x="191" y="369"/>
                    <a:pt x="287" y="334"/>
                    <a:pt x="263" y="417"/>
                  </a:cubicBezTo>
                  <a:cubicBezTo>
                    <a:pt x="273" y="417"/>
                    <a:pt x="275" y="379"/>
                    <a:pt x="283" y="379"/>
                  </a:cubicBezTo>
                  <a:cubicBezTo>
                    <a:pt x="284" y="379"/>
                    <a:pt x="285" y="380"/>
                    <a:pt x="287" y="381"/>
                  </a:cubicBezTo>
                  <a:lnTo>
                    <a:pt x="287" y="405"/>
                  </a:lnTo>
                  <a:lnTo>
                    <a:pt x="299" y="381"/>
                  </a:lnTo>
                  <a:lnTo>
                    <a:pt x="299" y="381"/>
                  </a:lnTo>
                  <a:cubicBezTo>
                    <a:pt x="310" y="393"/>
                    <a:pt x="299" y="417"/>
                    <a:pt x="287" y="429"/>
                  </a:cubicBezTo>
                  <a:cubicBezTo>
                    <a:pt x="287" y="429"/>
                    <a:pt x="287" y="441"/>
                    <a:pt x="275" y="441"/>
                  </a:cubicBezTo>
                  <a:cubicBezTo>
                    <a:pt x="275" y="453"/>
                    <a:pt x="287" y="456"/>
                    <a:pt x="299" y="456"/>
                  </a:cubicBezTo>
                  <a:cubicBezTo>
                    <a:pt x="310" y="456"/>
                    <a:pt x="322" y="453"/>
                    <a:pt x="322" y="453"/>
                  </a:cubicBezTo>
                  <a:lnTo>
                    <a:pt x="310" y="441"/>
                  </a:lnTo>
                  <a:cubicBezTo>
                    <a:pt x="353" y="441"/>
                    <a:pt x="395" y="478"/>
                    <a:pt x="446" y="478"/>
                  </a:cubicBezTo>
                  <a:cubicBezTo>
                    <a:pt x="452" y="478"/>
                    <a:pt x="459" y="478"/>
                    <a:pt x="465" y="476"/>
                  </a:cubicBezTo>
                  <a:lnTo>
                    <a:pt x="465" y="465"/>
                  </a:lnTo>
                  <a:cubicBezTo>
                    <a:pt x="510" y="465"/>
                    <a:pt x="481" y="496"/>
                    <a:pt x="517" y="510"/>
                  </a:cubicBezTo>
                  <a:lnTo>
                    <a:pt x="517" y="510"/>
                  </a:lnTo>
                  <a:cubicBezTo>
                    <a:pt x="538" y="500"/>
                    <a:pt x="549" y="500"/>
                    <a:pt x="549" y="500"/>
                  </a:cubicBezTo>
                  <a:lnTo>
                    <a:pt x="549" y="500"/>
                  </a:lnTo>
                  <a:cubicBezTo>
                    <a:pt x="537" y="512"/>
                    <a:pt x="549" y="548"/>
                    <a:pt x="525" y="560"/>
                  </a:cubicBezTo>
                  <a:cubicBezTo>
                    <a:pt x="572" y="548"/>
                    <a:pt x="561" y="548"/>
                    <a:pt x="608" y="512"/>
                  </a:cubicBezTo>
                  <a:lnTo>
                    <a:pt x="608" y="512"/>
                  </a:lnTo>
                  <a:lnTo>
                    <a:pt x="596" y="536"/>
                  </a:lnTo>
                  <a:cubicBezTo>
                    <a:pt x="613" y="528"/>
                    <a:pt x="624" y="519"/>
                    <a:pt x="637" y="519"/>
                  </a:cubicBezTo>
                  <a:cubicBezTo>
                    <a:pt x="643" y="519"/>
                    <a:pt x="649" y="521"/>
                    <a:pt x="656" y="524"/>
                  </a:cubicBezTo>
                  <a:cubicBezTo>
                    <a:pt x="620" y="524"/>
                    <a:pt x="632" y="560"/>
                    <a:pt x="608" y="572"/>
                  </a:cubicBezTo>
                  <a:cubicBezTo>
                    <a:pt x="604" y="599"/>
                    <a:pt x="615" y="604"/>
                    <a:pt x="628" y="604"/>
                  </a:cubicBezTo>
                  <a:cubicBezTo>
                    <a:pt x="634" y="604"/>
                    <a:pt x="641" y="603"/>
                    <a:pt x="647" y="603"/>
                  </a:cubicBezTo>
                  <a:cubicBezTo>
                    <a:pt x="659" y="603"/>
                    <a:pt x="664" y="608"/>
                    <a:pt x="644" y="643"/>
                  </a:cubicBezTo>
                  <a:cubicBezTo>
                    <a:pt x="703" y="595"/>
                    <a:pt x="644" y="584"/>
                    <a:pt x="668" y="584"/>
                  </a:cubicBezTo>
                  <a:cubicBezTo>
                    <a:pt x="668" y="566"/>
                    <a:pt x="693" y="555"/>
                    <a:pt x="707" y="555"/>
                  </a:cubicBezTo>
                  <a:cubicBezTo>
                    <a:pt x="712" y="555"/>
                    <a:pt x="715" y="557"/>
                    <a:pt x="715" y="560"/>
                  </a:cubicBezTo>
                  <a:cubicBezTo>
                    <a:pt x="727" y="572"/>
                    <a:pt x="680" y="655"/>
                    <a:pt x="703" y="667"/>
                  </a:cubicBezTo>
                  <a:cubicBezTo>
                    <a:pt x="703" y="667"/>
                    <a:pt x="698" y="672"/>
                    <a:pt x="695" y="672"/>
                  </a:cubicBezTo>
                  <a:cubicBezTo>
                    <a:pt x="693" y="672"/>
                    <a:pt x="691" y="671"/>
                    <a:pt x="691" y="667"/>
                  </a:cubicBezTo>
                  <a:lnTo>
                    <a:pt x="691" y="667"/>
                  </a:lnTo>
                  <a:cubicBezTo>
                    <a:pt x="692" y="691"/>
                    <a:pt x="727" y="667"/>
                    <a:pt x="715" y="703"/>
                  </a:cubicBezTo>
                  <a:cubicBezTo>
                    <a:pt x="727" y="691"/>
                    <a:pt x="732" y="688"/>
                    <a:pt x="736" y="688"/>
                  </a:cubicBezTo>
                  <a:cubicBezTo>
                    <a:pt x="739" y="688"/>
                    <a:pt x="741" y="690"/>
                    <a:pt x="744" y="690"/>
                  </a:cubicBezTo>
                  <a:cubicBezTo>
                    <a:pt x="748" y="690"/>
                    <a:pt x="756" y="686"/>
                    <a:pt x="775" y="667"/>
                  </a:cubicBezTo>
                  <a:lnTo>
                    <a:pt x="739" y="667"/>
                  </a:lnTo>
                  <a:cubicBezTo>
                    <a:pt x="755" y="667"/>
                    <a:pt x="787" y="646"/>
                    <a:pt x="806" y="646"/>
                  </a:cubicBezTo>
                  <a:cubicBezTo>
                    <a:pt x="816" y="646"/>
                    <a:pt x="822" y="651"/>
                    <a:pt x="822" y="667"/>
                  </a:cubicBezTo>
                  <a:cubicBezTo>
                    <a:pt x="811" y="679"/>
                    <a:pt x="799" y="679"/>
                    <a:pt x="787" y="679"/>
                  </a:cubicBezTo>
                  <a:cubicBezTo>
                    <a:pt x="781" y="691"/>
                    <a:pt x="784" y="691"/>
                    <a:pt x="788" y="691"/>
                  </a:cubicBezTo>
                  <a:cubicBezTo>
                    <a:pt x="793" y="691"/>
                    <a:pt x="799" y="691"/>
                    <a:pt x="799" y="703"/>
                  </a:cubicBezTo>
                  <a:cubicBezTo>
                    <a:pt x="785" y="713"/>
                    <a:pt x="776" y="716"/>
                    <a:pt x="770" y="716"/>
                  </a:cubicBezTo>
                  <a:cubicBezTo>
                    <a:pt x="756" y="716"/>
                    <a:pt x="751" y="701"/>
                    <a:pt x="730" y="701"/>
                  </a:cubicBezTo>
                  <a:cubicBezTo>
                    <a:pt x="726" y="701"/>
                    <a:pt x="721" y="701"/>
                    <a:pt x="715" y="703"/>
                  </a:cubicBezTo>
                  <a:cubicBezTo>
                    <a:pt x="715" y="725"/>
                    <a:pt x="769" y="705"/>
                    <a:pt x="733" y="734"/>
                  </a:cubicBezTo>
                  <a:lnTo>
                    <a:pt x="733" y="734"/>
                  </a:lnTo>
                  <a:cubicBezTo>
                    <a:pt x="743" y="726"/>
                    <a:pt x="750" y="723"/>
                    <a:pt x="754" y="723"/>
                  </a:cubicBezTo>
                  <a:cubicBezTo>
                    <a:pt x="766" y="723"/>
                    <a:pt x="759" y="748"/>
                    <a:pt x="775" y="748"/>
                  </a:cubicBezTo>
                  <a:cubicBezTo>
                    <a:pt x="780" y="748"/>
                    <a:pt x="788" y="745"/>
                    <a:pt x="799" y="738"/>
                  </a:cubicBezTo>
                  <a:lnTo>
                    <a:pt x="799" y="738"/>
                  </a:lnTo>
                  <a:lnTo>
                    <a:pt x="775" y="762"/>
                  </a:lnTo>
                  <a:cubicBezTo>
                    <a:pt x="775" y="762"/>
                    <a:pt x="785" y="757"/>
                    <a:pt x="792" y="757"/>
                  </a:cubicBezTo>
                  <a:cubicBezTo>
                    <a:pt x="796" y="757"/>
                    <a:pt x="799" y="758"/>
                    <a:pt x="799" y="762"/>
                  </a:cubicBezTo>
                  <a:lnTo>
                    <a:pt x="763" y="786"/>
                  </a:lnTo>
                  <a:cubicBezTo>
                    <a:pt x="766" y="785"/>
                    <a:pt x="769" y="784"/>
                    <a:pt x="771" y="784"/>
                  </a:cubicBezTo>
                  <a:cubicBezTo>
                    <a:pt x="793" y="784"/>
                    <a:pt x="765" y="834"/>
                    <a:pt x="787" y="834"/>
                  </a:cubicBezTo>
                  <a:cubicBezTo>
                    <a:pt x="763" y="810"/>
                    <a:pt x="811" y="798"/>
                    <a:pt x="811" y="762"/>
                  </a:cubicBezTo>
                  <a:cubicBezTo>
                    <a:pt x="882" y="762"/>
                    <a:pt x="775" y="846"/>
                    <a:pt x="811" y="869"/>
                  </a:cubicBezTo>
                  <a:cubicBezTo>
                    <a:pt x="811" y="869"/>
                    <a:pt x="811" y="834"/>
                    <a:pt x="834" y="834"/>
                  </a:cubicBezTo>
                  <a:cubicBezTo>
                    <a:pt x="834" y="846"/>
                    <a:pt x="834" y="869"/>
                    <a:pt x="822" y="881"/>
                  </a:cubicBezTo>
                  <a:cubicBezTo>
                    <a:pt x="826" y="883"/>
                    <a:pt x="829" y="884"/>
                    <a:pt x="831" y="884"/>
                  </a:cubicBezTo>
                  <a:cubicBezTo>
                    <a:pt x="847" y="884"/>
                    <a:pt x="850" y="856"/>
                    <a:pt x="870" y="846"/>
                  </a:cubicBezTo>
                  <a:lnTo>
                    <a:pt x="870" y="846"/>
                  </a:lnTo>
                  <a:cubicBezTo>
                    <a:pt x="862" y="857"/>
                    <a:pt x="862" y="861"/>
                    <a:pt x="867" y="861"/>
                  </a:cubicBezTo>
                  <a:cubicBezTo>
                    <a:pt x="875" y="861"/>
                    <a:pt x="902" y="846"/>
                    <a:pt x="918" y="846"/>
                  </a:cubicBezTo>
                  <a:lnTo>
                    <a:pt x="894" y="869"/>
                  </a:lnTo>
                  <a:cubicBezTo>
                    <a:pt x="894" y="880"/>
                    <a:pt x="897" y="884"/>
                    <a:pt x="902" y="884"/>
                  </a:cubicBezTo>
                  <a:cubicBezTo>
                    <a:pt x="915" y="884"/>
                    <a:pt x="938" y="860"/>
                    <a:pt x="948" y="860"/>
                  </a:cubicBezTo>
                  <a:cubicBezTo>
                    <a:pt x="951" y="860"/>
                    <a:pt x="953" y="863"/>
                    <a:pt x="953" y="869"/>
                  </a:cubicBezTo>
                  <a:lnTo>
                    <a:pt x="906" y="893"/>
                  </a:lnTo>
                  <a:lnTo>
                    <a:pt x="930" y="905"/>
                  </a:lnTo>
                  <a:lnTo>
                    <a:pt x="894" y="929"/>
                  </a:lnTo>
                  <a:cubicBezTo>
                    <a:pt x="903" y="926"/>
                    <a:pt x="910" y="924"/>
                    <a:pt x="916" y="924"/>
                  </a:cubicBezTo>
                  <a:cubicBezTo>
                    <a:pt x="930" y="924"/>
                    <a:pt x="930" y="935"/>
                    <a:pt x="930" y="953"/>
                  </a:cubicBezTo>
                  <a:cubicBezTo>
                    <a:pt x="938" y="935"/>
                    <a:pt x="960" y="924"/>
                    <a:pt x="975" y="924"/>
                  </a:cubicBezTo>
                  <a:cubicBezTo>
                    <a:pt x="981" y="924"/>
                    <a:pt x="986" y="926"/>
                    <a:pt x="989" y="929"/>
                  </a:cubicBezTo>
                  <a:cubicBezTo>
                    <a:pt x="977" y="941"/>
                    <a:pt x="965" y="941"/>
                    <a:pt x="977" y="953"/>
                  </a:cubicBezTo>
                  <a:cubicBezTo>
                    <a:pt x="963" y="960"/>
                    <a:pt x="950" y="966"/>
                    <a:pt x="945" y="966"/>
                  </a:cubicBezTo>
                  <a:cubicBezTo>
                    <a:pt x="942" y="966"/>
                    <a:pt x="943" y="963"/>
                    <a:pt x="953" y="953"/>
                  </a:cubicBezTo>
                  <a:lnTo>
                    <a:pt x="953" y="953"/>
                  </a:lnTo>
                  <a:lnTo>
                    <a:pt x="918" y="965"/>
                  </a:lnTo>
                  <a:cubicBezTo>
                    <a:pt x="918" y="988"/>
                    <a:pt x="942" y="988"/>
                    <a:pt x="942" y="1000"/>
                  </a:cubicBezTo>
                  <a:cubicBezTo>
                    <a:pt x="942" y="1000"/>
                    <a:pt x="942" y="988"/>
                    <a:pt x="942" y="988"/>
                  </a:cubicBezTo>
                  <a:lnTo>
                    <a:pt x="1001" y="988"/>
                  </a:lnTo>
                  <a:cubicBezTo>
                    <a:pt x="1001" y="1000"/>
                    <a:pt x="989" y="1000"/>
                    <a:pt x="977" y="1000"/>
                  </a:cubicBezTo>
                  <a:lnTo>
                    <a:pt x="1001" y="1000"/>
                  </a:lnTo>
                  <a:cubicBezTo>
                    <a:pt x="977" y="1024"/>
                    <a:pt x="953" y="1036"/>
                    <a:pt x="942" y="1036"/>
                  </a:cubicBezTo>
                  <a:lnTo>
                    <a:pt x="977" y="1036"/>
                  </a:lnTo>
                  <a:cubicBezTo>
                    <a:pt x="977" y="1048"/>
                    <a:pt x="965" y="1072"/>
                    <a:pt x="953" y="1072"/>
                  </a:cubicBezTo>
                  <a:cubicBezTo>
                    <a:pt x="953" y="1096"/>
                    <a:pt x="1025" y="1072"/>
                    <a:pt x="1025" y="1107"/>
                  </a:cubicBezTo>
                  <a:lnTo>
                    <a:pt x="1037" y="1107"/>
                  </a:lnTo>
                  <a:cubicBezTo>
                    <a:pt x="1049" y="1131"/>
                    <a:pt x="1025" y="1167"/>
                    <a:pt x="1072" y="1167"/>
                  </a:cubicBezTo>
                  <a:lnTo>
                    <a:pt x="1037" y="1203"/>
                  </a:lnTo>
                  <a:cubicBezTo>
                    <a:pt x="1038" y="1204"/>
                    <a:pt x="1039" y="1204"/>
                    <a:pt x="1040" y="1204"/>
                  </a:cubicBezTo>
                  <a:cubicBezTo>
                    <a:pt x="1051" y="1204"/>
                    <a:pt x="1068" y="1173"/>
                    <a:pt x="1091" y="1173"/>
                  </a:cubicBezTo>
                  <a:cubicBezTo>
                    <a:pt x="1096" y="1173"/>
                    <a:pt x="1102" y="1175"/>
                    <a:pt x="1108" y="1179"/>
                  </a:cubicBezTo>
                  <a:cubicBezTo>
                    <a:pt x="1144" y="1191"/>
                    <a:pt x="1084" y="1203"/>
                    <a:pt x="1072" y="1215"/>
                  </a:cubicBezTo>
                  <a:cubicBezTo>
                    <a:pt x="1080" y="1215"/>
                    <a:pt x="1092" y="1213"/>
                    <a:pt x="1104" y="1213"/>
                  </a:cubicBezTo>
                  <a:cubicBezTo>
                    <a:pt x="1127" y="1213"/>
                    <a:pt x="1148" y="1219"/>
                    <a:pt x="1132" y="1250"/>
                  </a:cubicBezTo>
                  <a:cubicBezTo>
                    <a:pt x="1120" y="1238"/>
                    <a:pt x="1120" y="1238"/>
                    <a:pt x="1120" y="1227"/>
                  </a:cubicBezTo>
                  <a:lnTo>
                    <a:pt x="1096" y="1262"/>
                  </a:lnTo>
                  <a:cubicBezTo>
                    <a:pt x="1088" y="1262"/>
                    <a:pt x="1081" y="1262"/>
                    <a:pt x="1076" y="1261"/>
                  </a:cubicBezTo>
                  <a:lnTo>
                    <a:pt x="1076" y="1261"/>
                  </a:lnTo>
                  <a:cubicBezTo>
                    <a:pt x="1098" y="1267"/>
                    <a:pt x="1097" y="1294"/>
                    <a:pt x="1124" y="1294"/>
                  </a:cubicBezTo>
                  <a:cubicBezTo>
                    <a:pt x="1132" y="1294"/>
                    <a:pt x="1142" y="1292"/>
                    <a:pt x="1156" y="1286"/>
                  </a:cubicBezTo>
                  <a:lnTo>
                    <a:pt x="1156" y="1286"/>
                  </a:lnTo>
                  <a:lnTo>
                    <a:pt x="1144" y="1298"/>
                  </a:lnTo>
                  <a:cubicBezTo>
                    <a:pt x="1135" y="1307"/>
                    <a:pt x="1134" y="1310"/>
                    <a:pt x="1138" y="1310"/>
                  </a:cubicBezTo>
                  <a:lnTo>
                    <a:pt x="1138" y="1310"/>
                  </a:lnTo>
                  <a:cubicBezTo>
                    <a:pt x="1147" y="1310"/>
                    <a:pt x="1174" y="1298"/>
                    <a:pt x="1194" y="1298"/>
                  </a:cubicBezTo>
                  <a:cubicBezTo>
                    <a:pt x="1204" y="1298"/>
                    <a:pt x="1212" y="1301"/>
                    <a:pt x="1215" y="1310"/>
                  </a:cubicBezTo>
                  <a:cubicBezTo>
                    <a:pt x="1203" y="1322"/>
                    <a:pt x="1203" y="1334"/>
                    <a:pt x="1180" y="1334"/>
                  </a:cubicBezTo>
                  <a:lnTo>
                    <a:pt x="1215" y="1346"/>
                  </a:lnTo>
                  <a:cubicBezTo>
                    <a:pt x="1215" y="1346"/>
                    <a:pt x="1210" y="1351"/>
                    <a:pt x="1207" y="1351"/>
                  </a:cubicBezTo>
                  <a:cubicBezTo>
                    <a:pt x="1206" y="1351"/>
                    <a:pt x="1206" y="1351"/>
                    <a:pt x="1205" y="1350"/>
                  </a:cubicBezTo>
                  <a:lnTo>
                    <a:pt x="1205" y="1350"/>
                  </a:lnTo>
                  <a:lnTo>
                    <a:pt x="1215" y="1381"/>
                  </a:lnTo>
                  <a:cubicBezTo>
                    <a:pt x="1221" y="1375"/>
                    <a:pt x="1233" y="1372"/>
                    <a:pt x="1245" y="1372"/>
                  </a:cubicBezTo>
                  <a:cubicBezTo>
                    <a:pt x="1257" y="1372"/>
                    <a:pt x="1269" y="1375"/>
                    <a:pt x="1275" y="1381"/>
                  </a:cubicBezTo>
                  <a:cubicBezTo>
                    <a:pt x="1271" y="1385"/>
                    <a:pt x="1268" y="1387"/>
                    <a:pt x="1266" y="1387"/>
                  </a:cubicBezTo>
                  <a:cubicBezTo>
                    <a:pt x="1262" y="1387"/>
                    <a:pt x="1259" y="1381"/>
                    <a:pt x="1251" y="1381"/>
                  </a:cubicBezTo>
                  <a:lnTo>
                    <a:pt x="1251" y="1381"/>
                  </a:lnTo>
                  <a:lnTo>
                    <a:pt x="1275" y="1393"/>
                  </a:lnTo>
                  <a:cubicBezTo>
                    <a:pt x="1263" y="1399"/>
                    <a:pt x="1251" y="1402"/>
                    <a:pt x="1242" y="1402"/>
                  </a:cubicBezTo>
                  <a:cubicBezTo>
                    <a:pt x="1233" y="1402"/>
                    <a:pt x="1227" y="1399"/>
                    <a:pt x="1227" y="1393"/>
                  </a:cubicBezTo>
                  <a:cubicBezTo>
                    <a:pt x="1186" y="1423"/>
                    <a:pt x="1192" y="1423"/>
                    <a:pt x="1203" y="1423"/>
                  </a:cubicBezTo>
                  <a:cubicBezTo>
                    <a:pt x="1215" y="1423"/>
                    <a:pt x="1233" y="1423"/>
                    <a:pt x="1215" y="1453"/>
                  </a:cubicBezTo>
                  <a:lnTo>
                    <a:pt x="1203" y="1441"/>
                  </a:lnTo>
                  <a:cubicBezTo>
                    <a:pt x="1156" y="1477"/>
                    <a:pt x="1180" y="1477"/>
                    <a:pt x="1156" y="1512"/>
                  </a:cubicBezTo>
                  <a:cubicBezTo>
                    <a:pt x="1167" y="1501"/>
                    <a:pt x="1207" y="1451"/>
                    <a:pt x="1241" y="1451"/>
                  </a:cubicBezTo>
                  <a:cubicBezTo>
                    <a:pt x="1245" y="1451"/>
                    <a:pt x="1248" y="1452"/>
                    <a:pt x="1251" y="1453"/>
                  </a:cubicBezTo>
                  <a:cubicBezTo>
                    <a:pt x="1239" y="1453"/>
                    <a:pt x="1239" y="1465"/>
                    <a:pt x="1263" y="1465"/>
                  </a:cubicBezTo>
                  <a:cubicBezTo>
                    <a:pt x="1227" y="1477"/>
                    <a:pt x="1239" y="1488"/>
                    <a:pt x="1251" y="1500"/>
                  </a:cubicBezTo>
                  <a:lnTo>
                    <a:pt x="1203" y="1512"/>
                  </a:lnTo>
                  <a:cubicBezTo>
                    <a:pt x="1211" y="1516"/>
                    <a:pt x="1219" y="1518"/>
                    <a:pt x="1227" y="1518"/>
                  </a:cubicBezTo>
                  <a:cubicBezTo>
                    <a:pt x="1243" y="1518"/>
                    <a:pt x="1259" y="1512"/>
                    <a:pt x="1275" y="1512"/>
                  </a:cubicBezTo>
                  <a:cubicBezTo>
                    <a:pt x="1275" y="1524"/>
                    <a:pt x="1239" y="1548"/>
                    <a:pt x="1215" y="1560"/>
                  </a:cubicBezTo>
                  <a:cubicBezTo>
                    <a:pt x="1215" y="1564"/>
                    <a:pt x="1217" y="1566"/>
                    <a:pt x="1219" y="1566"/>
                  </a:cubicBezTo>
                  <a:cubicBezTo>
                    <a:pt x="1228" y="1566"/>
                    <a:pt x="1252" y="1542"/>
                    <a:pt x="1266" y="1542"/>
                  </a:cubicBezTo>
                  <a:cubicBezTo>
                    <a:pt x="1270" y="1542"/>
                    <a:pt x="1273" y="1544"/>
                    <a:pt x="1275" y="1548"/>
                  </a:cubicBezTo>
                  <a:cubicBezTo>
                    <a:pt x="1275" y="1572"/>
                    <a:pt x="1299" y="1572"/>
                    <a:pt x="1334" y="1596"/>
                  </a:cubicBezTo>
                  <a:cubicBezTo>
                    <a:pt x="1328" y="1602"/>
                    <a:pt x="1320" y="1602"/>
                    <a:pt x="1311" y="1602"/>
                  </a:cubicBezTo>
                  <a:cubicBezTo>
                    <a:pt x="1302" y="1602"/>
                    <a:pt x="1293" y="1602"/>
                    <a:pt x="1287" y="1608"/>
                  </a:cubicBezTo>
                  <a:lnTo>
                    <a:pt x="1334" y="1608"/>
                  </a:lnTo>
                  <a:cubicBezTo>
                    <a:pt x="1334" y="1608"/>
                    <a:pt x="1323" y="1619"/>
                    <a:pt x="1311" y="1619"/>
                  </a:cubicBezTo>
                  <a:cubicBezTo>
                    <a:pt x="1326" y="1619"/>
                    <a:pt x="1342" y="1614"/>
                    <a:pt x="1355" y="1614"/>
                  </a:cubicBezTo>
                  <a:cubicBezTo>
                    <a:pt x="1361" y="1614"/>
                    <a:pt x="1366" y="1615"/>
                    <a:pt x="1370" y="1619"/>
                  </a:cubicBezTo>
                  <a:cubicBezTo>
                    <a:pt x="1374" y="1619"/>
                    <a:pt x="1377" y="1618"/>
                    <a:pt x="1379" y="1618"/>
                  </a:cubicBezTo>
                  <a:cubicBezTo>
                    <a:pt x="1402" y="1618"/>
                    <a:pt x="1315" y="1679"/>
                    <a:pt x="1370" y="1679"/>
                  </a:cubicBezTo>
                  <a:cubicBezTo>
                    <a:pt x="1364" y="1685"/>
                    <a:pt x="1358" y="1685"/>
                    <a:pt x="1351" y="1685"/>
                  </a:cubicBezTo>
                  <a:cubicBezTo>
                    <a:pt x="1343" y="1685"/>
                    <a:pt x="1334" y="1685"/>
                    <a:pt x="1323" y="1691"/>
                  </a:cubicBezTo>
                  <a:cubicBezTo>
                    <a:pt x="1370" y="1703"/>
                    <a:pt x="1358" y="1703"/>
                    <a:pt x="1418" y="1715"/>
                  </a:cubicBezTo>
                  <a:lnTo>
                    <a:pt x="1394" y="1750"/>
                  </a:lnTo>
                  <a:cubicBezTo>
                    <a:pt x="1408" y="1736"/>
                    <a:pt x="1430" y="1731"/>
                    <a:pt x="1453" y="1731"/>
                  </a:cubicBezTo>
                  <a:cubicBezTo>
                    <a:pt x="1469" y="1731"/>
                    <a:pt x="1486" y="1734"/>
                    <a:pt x="1501" y="1738"/>
                  </a:cubicBezTo>
                  <a:cubicBezTo>
                    <a:pt x="1513" y="1727"/>
                    <a:pt x="1537" y="1727"/>
                    <a:pt x="1537" y="1715"/>
                  </a:cubicBezTo>
                  <a:lnTo>
                    <a:pt x="1573" y="1738"/>
                  </a:lnTo>
                  <a:lnTo>
                    <a:pt x="1525" y="1738"/>
                  </a:lnTo>
                  <a:lnTo>
                    <a:pt x="1537" y="1750"/>
                  </a:lnTo>
                  <a:cubicBezTo>
                    <a:pt x="1525" y="1762"/>
                    <a:pt x="1501" y="1762"/>
                    <a:pt x="1465" y="1762"/>
                  </a:cubicBezTo>
                  <a:lnTo>
                    <a:pt x="1489" y="1738"/>
                  </a:lnTo>
                  <a:cubicBezTo>
                    <a:pt x="1465" y="1738"/>
                    <a:pt x="1430" y="1750"/>
                    <a:pt x="1406" y="1750"/>
                  </a:cubicBezTo>
                  <a:cubicBezTo>
                    <a:pt x="1418" y="1750"/>
                    <a:pt x="1418" y="1762"/>
                    <a:pt x="1418" y="1762"/>
                  </a:cubicBezTo>
                  <a:lnTo>
                    <a:pt x="1370" y="1786"/>
                  </a:lnTo>
                  <a:lnTo>
                    <a:pt x="1394" y="1786"/>
                  </a:lnTo>
                  <a:lnTo>
                    <a:pt x="1370" y="1822"/>
                  </a:lnTo>
                  <a:cubicBezTo>
                    <a:pt x="1430" y="1834"/>
                    <a:pt x="1513" y="1846"/>
                    <a:pt x="1537" y="1881"/>
                  </a:cubicBezTo>
                  <a:cubicBezTo>
                    <a:pt x="1501" y="1881"/>
                    <a:pt x="1477" y="1893"/>
                    <a:pt x="1442" y="1893"/>
                  </a:cubicBezTo>
                  <a:cubicBezTo>
                    <a:pt x="1477" y="1881"/>
                    <a:pt x="1406" y="1869"/>
                    <a:pt x="1418" y="1846"/>
                  </a:cubicBezTo>
                  <a:lnTo>
                    <a:pt x="1418" y="1846"/>
                  </a:lnTo>
                  <a:cubicBezTo>
                    <a:pt x="1406" y="1858"/>
                    <a:pt x="1394" y="1858"/>
                    <a:pt x="1382" y="1858"/>
                  </a:cubicBezTo>
                  <a:lnTo>
                    <a:pt x="1430" y="1893"/>
                  </a:lnTo>
                  <a:cubicBezTo>
                    <a:pt x="1394" y="1893"/>
                    <a:pt x="1406" y="1905"/>
                    <a:pt x="1394" y="1917"/>
                  </a:cubicBezTo>
                  <a:cubicBezTo>
                    <a:pt x="1411" y="1911"/>
                    <a:pt x="1423" y="1909"/>
                    <a:pt x="1431" y="1909"/>
                  </a:cubicBezTo>
                  <a:cubicBezTo>
                    <a:pt x="1457" y="1909"/>
                    <a:pt x="1447" y="1932"/>
                    <a:pt x="1465" y="1941"/>
                  </a:cubicBezTo>
                  <a:cubicBezTo>
                    <a:pt x="1456" y="1946"/>
                    <a:pt x="1446" y="1949"/>
                    <a:pt x="1438" y="1949"/>
                  </a:cubicBezTo>
                  <a:cubicBezTo>
                    <a:pt x="1428" y="1949"/>
                    <a:pt x="1423" y="1943"/>
                    <a:pt x="1430" y="1929"/>
                  </a:cubicBezTo>
                  <a:lnTo>
                    <a:pt x="1430" y="1929"/>
                  </a:lnTo>
                  <a:cubicBezTo>
                    <a:pt x="1370" y="1965"/>
                    <a:pt x="1513" y="1941"/>
                    <a:pt x="1466" y="1977"/>
                  </a:cubicBezTo>
                  <a:lnTo>
                    <a:pt x="1466" y="1977"/>
                  </a:lnTo>
                  <a:cubicBezTo>
                    <a:pt x="1465" y="1976"/>
                    <a:pt x="1465" y="1976"/>
                    <a:pt x="1465" y="1976"/>
                  </a:cubicBezTo>
                  <a:lnTo>
                    <a:pt x="1465" y="1976"/>
                  </a:lnTo>
                  <a:cubicBezTo>
                    <a:pt x="1465" y="1976"/>
                    <a:pt x="1465" y="1976"/>
                    <a:pt x="1465" y="1977"/>
                  </a:cubicBezTo>
                  <a:cubicBezTo>
                    <a:pt x="1465" y="1977"/>
                    <a:pt x="1465" y="1977"/>
                    <a:pt x="1466" y="1977"/>
                  </a:cubicBezTo>
                  <a:lnTo>
                    <a:pt x="1466" y="1977"/>
                  </a:lnTo>
                  <a:cubicBezTo>
                    <a:pt x="1470" y="1988"/>
                    <a:pt x="1459" y="2000"/>
                    <a:pt x="1442" y="2000"/>
                  </a:cubicBezTo>
                  <a:cubicBezTo>
                    <a:pt x="1442" y="2024"/>
                    <a:pt x="1453" y="2084"/>
                    <a:pt x="1513" y="2084"/>
                  </a:cubicBezTo>
                  <a:cubicBezTo>
                    <a:pt x="1513" y="2084"/>
                    <a:pt x="1442" y="2084"/>
                    <a:pt x="1430" y="2096"/>
                  </a:cubicBezTo>
                  <a:lnTo>
                    <a:pt x="1644" y="2119"/>
                  </a:lnTo>
                  <a:cubicBezTo>
                    <a:pt x="1599" y="2119"/>
                    <a:pt x="1521" y="2140"/>
                    <a:pt x="1470" y="2140"/>
                  </a:cubicBezTo>
                  <a:cubicBezTo>
                    <a:pt x="1453" y="2140"/>
                    <a:pt x="1439" y="2137"/>
                    <a:pt x="1430" y="2131"/>
                  </a:cubicBezTo>
                  <a:lnTo>
                    <a:pt x="1430" y="2131"/>
                  </a:lnTo>
                  <a:cubicBezTo>
                    <a:pt x="1430" y="2143"/>
                    <a:pt x="1418" y="2155"/>
                    <a:pt x="1442" y="2167"/>
                  </a:cubicBezTo>
                  <a:cubicBezTo>
                    <a:pt x="1442" y="2159"/>
                    <a:pt x="1477" y="2150"/>
                    <a:pt x="1502" y="2150"/>
                  </a:cubicBezTo>
                  <a:cubicBezTo>
                    <a:pt x="1513" y="2150"/>
                    <a:pt x="1521" y="2152"/>
                    <a:pt x="1525" y="2155"/>
                  </a:cubicBezTo>
                  <a:cubicBezTo>
                    <a:pt x="1465" y="2179"/>
                    <a:pt x="1489" y="2167"/>
                    <a:pt x="1442" y="2191"/>
                  </a:cubicBezTo>
                  <a:cubicBezTo>
                    <a:pt x="1453" y="2191"/>
                    <a:pt x="1537" y="2191"/>
                    <a:pt x="1537" y="2203"/>
                  </a:cubicBezTo>
                  <a:lnTo>
                    <a:pt x="1442" y="2203"/>
                  </a:lnTo>
                  <a:lnTo>
                    <a:pt x="1518" y="2222"/>
                  </a:lnTo>
                  <a:lnTo>
                    <a:pt x="1518" y="2222"/>
                  </a:lnTo>
                  <a:cubicBezTo>
                    <a:pt x="1516" y="2222"/>
                    <a:pt x="1513" y="2222"/>
                    <a:pt x="1511" y="2222"/>
                  </a:cubicBezTo>
                  <a:cubicBezTo>
                    <a:pt x="1487" y="2222"/>
                    <a:pt x="1458" y="2230"/>
                    <a:pt x="1442" y="2239"/>
                  </a:cubicBezTo>
                  <a:cubicBezTo>
                    <a:pt x="1453" y="2239"/>
                    <a:pt x="1442" y="2262"/>
                    <a:pt x="1453" y="2274"/>
                  </a:cubicBezTo>
                  <a:lnTo>
                    <a:pt x="1465" y="2262"/>
                  </a:lnTo>
                  <a:cubicBezTo>
                    <a:pt x="1465" y="2286"/>
                    <a:pt x="1584" y="2286"/>
                    <a:pt x="1584" y="2322"/>
                  </a:cubicBezTo>
                  <a:cubicBezTo>
                    <a:pt x="1575" y="2317"/>
                    <a:pt x="1555" y="2314"/>
                    <a:pt x="1534" y="2314"/>
                  </a:cubicBezTo>
                  <a:cubicBezTo>
                    <a:pt x="1504" y="2314"/>
                    <a:pt x="1472" y="2320"/>
                    <a:pt x="1465" y="2334"/>
                  </a:cubicBezTo>
                  <a:cubicBezTo>
                    <a:pt x="1513" y="2334"/>
                    <a:pt x="1668" y="2358"/>
                    <a:pt x="1704" y="2381"/>
                  </a:cubicBezTo>
                  <a:lnTo>
                    <a:pt x="1680" y="2393"/>
                  </a:lnTo>
                  <a:lnTo>
                    <a:pt x="1704" y="2417"/>
                  </a:lnTo>
                  <a:cubicBezTo>
                    <a:pt x="1644" y="2405"/>
                    <a:pt x="1513" y="2370"/>
                    <a:pt x="1453" y="2346"/>
                  </a:cubicBezTo>
                  <a:cubicBezTo>
                    <a:pt x="1442" y="2358"/>
                    <a:pt x="1430" y="2346"/>
                    <a:pt x="1430" y="2370"/>
                  </a:cubicBezTo>
                  <a:cubicBezTo>
                    <a:pt x="1425" y="2372"/>
                    <a:pt x="1421" y="2373"/>
                    <a:pt x="1417" y="2373"/>
                  </a:cubicBezTo>
                  <a:cubicBezTo>
                    <a:pt x="1402" y="2373"/>
                    <a:pt x="1394" y="2358"/>
                    <a:pt x="1394" y="2358"/>
                  </a:cubicBezTo>
                  <a:lnTo>
                    <a:pt x="1382" y="2393"/>
                  </a:lnTo>
                  <a:cubicBezTo>
                    <a:pt x="1430" y="2393"/>
                    <a:pt x="1430" y="2429"/>
                    <a:pt x="1465" y="2429"/>
                  </a:cubicBezTo>
                  <a:lnTo>
                    <a:pt x="1418" y="2381"/>
                  </a:lnTo>
                  <a:cubicBezTo>
                    <a:pt x="1465" y="2381"/>
                    <a:pt x="1561" y="2405"/>
                    <a:pt x="1549" y="2441"/>
                  </a:cubicBezTo>
                  <a:cubicBezTo>
                    <a:pt x="1525" y="2441"/>
                    <a:pt x="1465" y="2429"/>
                    <a:pt x="1442" y="2429"/>
                  </a:cubicBezTo>
                  <a:cubicBezTo>
                    <a:pt x="1465" y="2441"/>
                    <a:pt x="1477" y="2465"/>
                    <a:pt x="1465" y="2465"/>
                  </a:cubicBezTo>
                  <a:lnTo>
                    <a:pt x="1442" y="2453"/>
                  </a:lnTo>
                  <a:lnTo>
                    <a:pt x="1442" y="2453"/>
                  </a:lnTo>
                  <a:cubicBezTo>
                    <a:pt x="1418" y="2465"/>
                    <a:pt x="1501" y="2477"/>
                    <a:pt x="1453" y="2500"/>
                  </a:cubicBezTo>
                  <a:cubicBezTo>
                    <a:pt x="1453" y="2512"/>
                    <a:pt x="1394" y="2524"/>
                    <a:pt x="1430" y="2524"/>
                  </a:cubicBezTo>
                  <a:cubicBezTo>
                    <a:pt x="1453" y="2518"/>
                    <a:pt x="1510" y="2515"/>
                    <a:pt x="1565" y="2515"/>
                  </a:cubicBezTo>
                  <a:cubicBezTo>
                    <a:pt x="1620" y="2515"/>
                    <a:pt x="1674" y="2518"/>
                    <a:pt x="1692" y="2524"/>
                  </a:cubicBezTo>
                  <a:cubicBezTo>
                    <a:pt x="1692" y="2524"/>
                    <a:pt x="1644" y="2560"/>
                    <a:pt x="1608" y="2572"/>
                  </a:cubicBezTo>
                  <a:cubicBezTo>
                    <a:pt x="1603" y="2574"/>
                    <a:pt x="1597" y="2574"/>
                    <a:pt x="1591" y="2574"/>
                  </a:cubicBezTo>
                  <a:cubicBezTo>
                    <a:pt x="1562" y="2574"/>
                    <a:pt x="1524" y="2558"/>
                    <a:pt x="1494" y="2558"/>
                  </a:cubicBezTo>
                  <a:cubicBezTo>
                    <a:pt x="1488" y="2558"/>
                    <a:pt x="1483" y="2558"/>
                    <a:pt x="1477" y="2560"/>
                  </a:cubicBezTo>
                  <a:cubicBezTo>
                    <a:pt x="1489" y="2560"/>
                    <a:pt x="1501" y="2560"/>
                    <a:pt x="1501" y="2572"/>
                  </a:cubicBezTo>
                  <a:cubicBezTo>
                    <a:pt x="1501" y="2572"/>
                    <a:pt x="1492" y="2569"/>
                    <a:pt x="1485" y="2569"/>
                  </a:cubicBezTo>
                  <a:cubicBezTo>
                    <a:pt x="1477" y="2569"/>
                    <a:pt x="1471" y="2572"/>
                    <a:pt x="1477" y="2584"/>
                  </a:cubicBezTo>
                  <a:cubicBezTo>
                    <a:pt x="1509" y="2584"/>
                    <a:pt x="1493" y="2594"/>
                    <a:pt x="1493" y="2594"/>
                  </a:cubicBezTo>
                  <a:cubicBezTo>
                    <a:pt x="1493" y="2594"/>
                    <a:pt x="1497" y="2592"/>
                    <a:pt x="1513" y="2584"/>
                  </a:cubicBezTo>
                  <a:lnTo>
                    <a:pt x="1513" y="2584"/>
                  </a:lnTo>
                  <a:cubicBezTo>
                    <a:pt x="1525" y="2608"/>
                    <a:pt x="1501" y="2608"/>
                    <a:pt x="1501" y="2620"/>
                  </a:cubicBezTo>
                  <a:cubicBezTo>
                    <a:pt x="1537" y="2620"/>
                    <a:pt x="1608" y="2643"/>
                    <a:pt x="1632" y="2667"/>
                  </a:cubicBezTo>
                  <a:lnTo>
                    <a:pt x="1596" y="2667"/>
                  </a:lnTo>
                  <a:cubicBezTo>
                    <a:pt x="1584" y="2703"/>
                    <a:pt x="1561" y="2715"/>
                    <a:pt x="1561" y="2751"/>
                  </a:cubicBezTo>
                  <a:cubicBezTo>
                    <a:pt x="1553" y="2751"/>
                    <a:pt x="1545" y="2756"/>
                    <a:pt x="1533" y="2756"/>
                  </a:cubicBezTo>
                  <a:cubicBezTo>
                    <a:pt x="1528" y="2756"/>
                    <a:pt x="1521" y="2754"/>
                    <a:pt x="1513" y="2751"/>
                  </a:cubicBezTo>
                  <a:lnTo>
                    <a:pt x="1513" y="2751"/>
                  </a:lnTo>
                  <a:cubicBezTo>
                    <a:pt x="1513" y="2756"/>
                    <a:pt x="1519" y="2759"/>
                    <a:pt x="1525" y="2762"/>
                  </a:cubicBezTo>
                  <a:cubicBezTo>
                    <a:pt x="1584" y="2762"/>
                    <a:pt x="1644" y="2798"/>
                    <a:pt x="1668" y="2834"/>
                  </a:cubicBezTo>
                  <a:cubicBezTo>
                    <a:pt x="1672" y="2843"/>
                    <a:pt x="1668" y="2845"/>
                    <a:pt x="1663" y="2845"/>
                  </a:cubicBezTo>
                  <a:cubicBezTo>
                    <a:pt x="1656" y="2845"/>
                    <a:pt x="1647" y="2842"/>
                    <a:pt x="1644" y="2842"/>
                  </a:cubicBezTo>
                  <a:cubicBezTo>
                    <a:pt x="1642" y="2842"/>
                    <a:pt x="1641" y="2843"/>
                    <a:pt x="1644" y="2846"/>
                  </a:cubicBezTo>
                  <a:cubicBezTo>
                    <a:pt x="1620" y="2893"/>
                    <a:pt x="1739" y="2893"/>
                    <a:pt x="1692" y="2929"/>
                  </a:cubicBezTo>
                  <a:cubicBezTo>
                    <a:pt x="1680" y="2933"/>
                    <a:pt x="1668" y="2934"/>
                    <a:pt x="1656" y="2934"/>
                  </a:cubicBezTo>
                  <a:cubicBezTo>
                    <a:pt x="1632" y="2934"/>
                    <a:pt x="1608" y="2929"/>
                    <a:pt x="1584" y="2929"/>
                  </a:cubicBezTo>
                  <a:cubicBezTo>
                    <a:pt x="1573" y="2905"/>
                    <a:pt x="1620" y="2893"/>
                    <a:pt x="1620" y="2881"/>
                  </a:cubicBezTo>
                  <a:lnTo>
                    <a:pt x="1620" y="2881"/>
                  </a:lnTo>
                  <a:lnTo>
                    <a:pt x="1596" y="2893"/>
                  </a:lnTo>
                  <a:cubicBezTo>
                    <a:pt x="1586" y="2893"/>
                    <a:pt x="1576" y="2877"/>
                    <a:pt x="1580" y="2871"/>
                  </a:cubicBezTo>
                  <a:lnTo>
                    <a:pt x="1580" y="2871"/>
                  </a:lnTo>
                  <a:cubicBezTo>
                    <a:pt x="1551" y="2887"/>
                    <a:pt x="1571" y="2954"/>
                    <a:pt x="1537" y="2989"/>
                  </a:cubicBezTo>
                  <a:cubicBezTo>
                    <a:pt x="1549" y="2989"/>
                    <a:pt x="1561" y="3001"/>
                    <a:pt x="1573" y="3001"/>
                  </a:cubicBezTo>
                  <a:lnTo>
                    <a:pt x="1573" y="2989"/>
                  </a:lnTo>
                  <a:cubicBezTo>
                    <a:pt x="1576" y="2987"/>
                    <a:pt x="1579" y="2986"/>
                    <a:pt x="1582" y="2986"/>
                  </a:cubicBezTo>
                  <a:cubicBezTo>
                    <a:pt x="1597" y="2986"/>
                    <a:pt x="1608" y="3003"/>
                    <a:pt x="1622" y="3003"/>
                  </a:cubicBezTo>
                  <a:cubicBezTo>
                    <a:pt x="1625" y="3003"/>
                    <a:pt x="1629" y="3002"/>
                    <a:pt x="1632" y="3001"/>
                  </a:cubicBezTo>
                  <a:cubicBezTo>
                    <a:pt x="1644" y="3024"/>
                    <a:pt x="1680" y="3048"/>
                    <a:pt x="1656" y="3060"/>
                  </a:cubicBezTo>
                  <a:lnTo>
                    <a:pt x="1613" y="3060"/>
                  </a:lnTo>
                  <a:cubicBezTo>
                    <a:pt x="1599" y="3068"/>
                    <a:pt x="1588" y="3076"/>
                    <a:pt x="1620" y="3084"/>
                  </a:cubicBezTo>
                  <a:lnTo>
                    <a:pt x="1656" y="3072"/>
                  </a:lnTo>
                  <a:cubicBezTo>
                    <a:pt x="1680" y="3096"/>
                    <a:pt x="1715" y="3120"/>
                    <a:pt x="1704" y="3143"/>
                  </a:cubicBezTo>
                  <a:cubicBezTo>
                    <a:pt x="1751" y="3143"/>
                    <a:pt x="1704" y="3132"/>
                    <a:pt x="1751" y="3132"/>
                  </a:cubicBezTo>
                  <a:cubicBezTo>
                    <a:pt x="1689" y="3132"/>
                    <a:pt x="1744" y="3086"/>
                    <a:pt x="1712" y="3083"/>
                  </a:cubicBezTo>
                  <a:lnTo>
                    <a:pt x="1712" y="3083"/>
                  </a:lnTo>
                  <a:cubicBezTo>
                    <a:pt x="1743" y="3077"/>
                    <a:pt x="1724" y="3058"/>
                    <a:pt x="1775" y="3048"/>
                  </a:cubicBezTo>
                  <a:lnTo>
                    <a:pt x="1775" y="3048"/>
                  </a:lnTo>
                  <a:cubicBezTo>
                    <a:pt x="1769" y="3048"/>
                    <a:pt x="1760" y="3051"/>
                    <a:pt x="1754" y="3051"/>
                  </a:cubicBezTo>
                  <a:cubicBezTo>
                    <a:pt x="1748" y="3051"/>
                    <a:pt x="1745" y="3048"/>
                    <a:pt x="1751" y="3036"/>
                  </a:cubicBezTo>
                  <a:lnTo>
                    <a:pt x="1715" y="3036"/>
                  </a:lnTo>
                  <a:cubicBezTo>
                    <a:pt x="1680" y="3024"/>
                    <a:pt x="1692" y="3001"/>
                    <a:pt x="1668" y="2989"/>
                  </a:cubicBezTo>
                  <a:cubicBezTo>
                    <a:pt x="1672" y="2985"/>
                    <a:pt x="1676" y="2983"/>
                    <a:pt x="1680" y="2983"/>
                  </a:cubicBezTo>
                  <a:cubicBezTo>
                    <a:pt x="1688" y="2983"/>
                    <a:pt x="1696" y="2989"/>
                    <a:pt x="1704" y="2989"/>
                  </a:cubicBezTo>
                  <a:lnTo>
                    <a:pt x="1680" y="2977"/>
                  </a:lnTo>
                  <a:cubicBezTo>
                    <a:pt x="1704" y="2977"/>
                    <a:pt x="1722" y="2966"/>
                    <a:pt x="1735" y="2966"/>
                  </a:cubicBezTo>
                  <a:cubicBezTo>
                    <a:pt x="1742" y="2966"/>
                    <a:pt x="1747" y="2969"/>
                    <a:pt x="1751" y="2977"/>
                  </a:cubicBezTo>
                  <a:lnTo>
                    <a:pt x="1751" y="2953"/>
                  </a:lnTo>
                  <a:cubicBezTo>
                    <a:pt x="1775" y="2941"/>
                    <a:pt x="1787" y="2929"/>
                    <a:pt x="1775" y="2917"/>
                  </a:cubicBezTo>
                  <a:cubicBezTo>
                    <a:pt x="1787" y="2905"/>
                    <a:pt x="1739" y="2893"/>
                    <a:pt x="1763" y="2893"/>
                  </a:cubicBezTo>
                  <a:lnTo>
                    <a:pt x="1751" y="2858"/>
                  </a:lnTo>
                  <a:lnTo>
                    <a:pt x="1763" y="2858"/>
                  </a:lnTo>
                  <a:cubicBezTo>
                    <a:pt x="1763" y="2834"/>
                    <a:pt x="1715" y="2786"/>
                    <a:pt x="1775" y="2751"/>
                  </a:cubicBezTo>
                  <a:cubicBezTo>
                    <a:pt x="1763" y="2739"/>
                    <a:pt x="1763" y="2727"/>
                    <a:pt x="1775" y="2715"/>
                  </a:cubicBezTo>
                  <a:lnTo>
                    <a:pt x="1799" y="2715"/>
                  </a:lnTo>
                  <a:cubicBezTo>
                    <a:pt x="1787" y="2691"/>
                    <a:pt x="1823" y="2667"/>
                    <a:pt x="1799" y="2655"/>
                  </a:cubicBezTo>
                  <a:cubicBezTo>
                    <a:pt x="1870" y="2643"/>
                    <a:pt x="1811" y="2584"/>
                    <a:pt x="1823" y="2560"/>
                  </a:cubicBezTo>
                  <a:lnTo>
                    <a:pt x="1787" y="2560"/>
                  </a:lnTo>
                  <a:cubicBezTo>
                    <a:pt x="1799" y="2536"/>
                    <a:pt x="1787" y="2524"/>
                    <a:pt x="1763" y="2500"/>
                  </a:cubicBezTo>
                  <a:lnTo>
                    <a:pt x="1739" y="2500"/>
                  </a:lnTo>
                  <a:cubicBezTo>
                    <a:pt x="1704" y="2477"/>
                    <a:pt x="1763" y="2453"/>
                    <a:pt x="1751" y="2417"/>
                  </a:cubicBezTo>
                  <a:cubicBezTo>
                    <a:pt x="1775" y="2417"/>
                    <a:pt x="1763" y="2429"/>
                    <a:pt x="1763" y="2441"/>
                  </a:cubicBezTo>
                  <a:cubicBezTo>
                    <a:pt x="1834" y="2393"/>
                    <a:pt x="1704" y="2358"/>
                    <a:pt x="1763" y="2322"/>
                  </a:cubicBezTo>
                  <a:cubicBezTo>
                    <a:pt x="1751" y="2322"/>
                    <a:pt x="1751" y="2310"/>
                    <a:pt x="1763" y="2310"/>
                  </a:cubicBezTo>
                  <a:cubicBezTo>
                    <a:pt x="1763" y="2298"/>
                    <a:pt x="1774" y="2298"/>
                    <a:pt x="1775" y="2287"/>
                  </a:cubicBezTo>
                  <a:lnTo>
                    <a:pt x="1775" y="2287"/>
                  </a:lnTo>
                  <a:cubicBezTo>
                    <a:pt x="1774" y="2298"/>
                    <a:pt x="1763" y="2298"/>
                    <a:pt x="1763" y="2298"/>
                  </a:cubicBezTo>
                  <a:cubicBezTo>
                    <a:pt x="1763" y="2298"/>
                    <a:pt x="1751" y="2286"/>
                    <a:pt x="1751" y="2274"/>
                  </a:cubicBezTo>
                  <a:lnTo>
                    <a:pt x="1787" y="2274"/>
                  </a:lnTo>
                  <a:cubicBezTo>
                    <a:pt x="1793" y="2268"/>
                    <a:pt x="1787" y="2265"/>
                    <a:pt x="1776" y="2265"/>
                  </a:cubicBezTo>
                  <a:cubicBezTo>
                    <a:pt x="1766" y="2265"/>
                    <a:pt x="1751" y="2268"/>
                    <a:pt x="1739" y="2274"/>
                  </a:cubicBezTo>
                  <a:cubicBezTo>
                    <a:pt x="1727" y="2262"/>
                    <a:pt x="1727" y="2262"/>
                    <a:pt x="1715" y="2262"/>
                  </a:cubicBezTo>
                  <a:cubicBezTo>
                    <a:pt x="1775" y="2250"/>
                    <a:pt x="1692" y="2239"/>
                    <a:pt x="1751" y="2227"/>
                  </a:cubicBezTo>
                  <a:cubicBezTo>
                    <a:pt x="1727" y="2215"/>
                    <a:pt x="1727" y="2179"/>
                    <a:pt x="1668" y="2179"/>
                  </a:cubicBezTo>
                  <a:cubicBezTo>
                    <a:pt x="1668" y="2179"/>
                    <a:pt x="1673" y="2174"/>
                    <a:pt x="1677" y="2174"/>
                  </a:cubicBezTo>
                  <a:cubicBezTo>
                    <a:pt x="1678" y="2174"/>
                    <a:pt x="1680" y="2175"/>
                    <a:pt x="1680" y="2179"/>
                  </a:cubicBezTo>
                  <a:cubicBezTo>
                    <a:pt x="1680" y="2167"/>
                    <a:pt x="1692" y="2155"/>
                    <a:pt x="1668" y="2143"/>
                  </a:cubicBezTo>
                  <a:lnTo>
                    <a:pt x="1715" y="2143"/>
                  </a:lnTo>
                  <a:lnTo>
                    <a:pt x="1656" y="2119"/>
                  </a:lnTo>
                  <a:cubicBezTo>
                    <a:pt x="1673" y="2111"/>
                    <a:pt x="1684" y="2103"/>
                    <a:pt x="1701" y="2103"/>
                  </a:cubicBezTo>
                  <a:cubicBezTo>
                    <a:pt x="1708" y="2103"/>
                    <a:pt x="1717" y="2104"/>
                    <a:pt x="1727" y="2108"/>
                  </a:cubicBezTo>
                  <a:cubicBezTo>
                    <a:pt x="1668" y="2084"/>
                    <a:pt x="1704" y="2084"/>
                    <a:pt x="1644" y="2060"/>
                  </a:cubicBezTo>
                  <a:lnTo>
                    <a:pt x="1680" y="2060"/>
                  </a:lnTo>
                  <a:cubicBezTo>
                    <a:pt x="1680" y="2048"/>
                    <a:pt x="1632" y="2036"/>
                    <a:pt x="1656" y="2024"/>
                  </a:cubicBezTo>
                  <a:cubicBezTo>
                    <a:pt x="1704" y="2000"/>
                    <a:pt x="1656" y="1917"/>
                    <a:pt x="1692" y="1858"/>
                  </a:cubicBezTo>
                  <a:lnTo>
                    <a:pt x="1692" y="1858"/>
                  </a:lnTo>
                  <a:cubicBezTo>
                    <a:pt x="1677" y="1862"/>
                    <a:pt x="1669" y="1863"/>
                    <a:pt x="1665" y="1863"/>
                  </a:cubicBezTo>
                  <a:cubicBezTo>
                    <a:pt x="1646" y="1863"/>
                    <a:pt x="1700" y="1832"/>
                    <a:pt x="1671" y="1832"/>
                  </a:cubicBezTo>
                  <a:cubicBezTo>
                    <a:pt x="1667" y="1832"/>
                    <a:pt x="1662" y="1833"/>
                    <a:pt x="1656" y="1834"/>
                  </a:cubicBezTo>
                  <a:cubicBezTo>
                    <a:pt x="1673" y="1825"/>
                    <a:pt x="1684" y="1817"/>
                    <a:pt x="1693" y="1817"/>
                  </a:cubicBezTo>
                  <a:cubicBezTo>
                    <a:pt x="1697" y="1817"/>
                    <a:pt x="1700" y="1818"/>
                    <a:pt x="1704" y="1822"/>
                  </a:cubicBezTo>
                  <a:cubicBezTo>
                    <a:pt x="1680" y="1786"/>
                    <a:pt x="1727" y="1762"/>
                    <a:pt x="1668" y="1762"/>
                  </a:cubicBezTo>
                  <a:cubicBezTo>
                    <a:pt x="1674" y="1756"/>
                    <a:pt x="1680" y="1756"/>
                    <a:pt x="1686" y="1756"/>
                  </a:cubicBezTo>
                  <a:cubicBezTo>
                    <a:pt x="1692" y="1756"/>
                    <a:pt x="1698" y="1756"/>
                    <a:pt x="1704" y="1750"/>
                  </a:cubicBezTo>
                  <a:cubicBezTo>
                    <a:pt x="1704" y="1750"/>
                    <a:pt x="1692" y="1750"/>
                    <a:pt x="1704" y="1738"/>
                  </a:cubicBezTo>
                  <a:lnTo>
                    <a:pt x="1727" y="1738"/>
                  </a:lnTo>
                  <a:cubicBezTo>
                    <a:pt x="1722" y="1728"/>
                    <a:pt x="1709" y="1725"/>
                    <a:pt x="1690" y="1725"/>
                  </a:cubicBezTo>
                  <a:cubicBezTo>
                    <a:pt x="1665" y="1725"/>
                    <a:pt x="1631" y="1732"/>
                    <a:pt x="1596" y="1738"/>
                  </a:cubicBezTo>
                  <a:cubicBezTo>
                    <a:pt x="1620" y="1715"/>
                    <a:pt x="1620" y="1715"/>
                    <a:pt x="1573" y="1703"/>
                  </a:cubicBezTo>
                  <a:cubicBezTo>
                    <a:pt x="1588" y="1703"/>
                    <a:pt x="1599" y="1692"/>
                    <a:pt x="1608" y="1692"/>
                  </a:cubicBezTo>
                  <a:cubicBezTo>
                    <a:pt x="1612" y="1692"/>
                    <a:pt x="1616" y="1695"/>
                    <a:pt x="1620" y="1703"/>
                  </a:cubicBezTo>
                  <a:cubicBezTo>
                    <a:pt x="1620" y="1692"/>
                    <a:pt x="1630" y="1642"/>
                    <a:pt x="1596" y="1642"/>
                  </a:cubicBezTo>
                  <a:cubicBezTo>
                    <a:pt x="1593" y="1642"/>
                    <a:pt x="1589" y="1642"/>
                    <a:pt x="1584" y="1643"/>
                  </a:cubicBezTo>
                  <a:cubicBezTo>
                    <a:pt x="1596" y="1631"/>
                    <a:pt x="1584" y="1631"/>
                    <a:pt x="1584" y="1631"/>
                  </a:cubicBezTo>
                  <a:cubicBezTo>
                    <a:pt x="1573" y="1608"/>
                    <a:pt x="1584" y="1596"/>
                    <a:pt x="1573" y="1584"/>
                  </a:cubicBezTo>
                  <a:lnTo>
                    <a:pt x="1561" y="1584"/>
                  </a:lnTo>
                  <a:cubicBezTo>
                    <a:pt x="1552" y="1586"/>
                    <a:pt x="1545" y="1587"/>
                    <a:pt x="1542" y="1587"/>
                  </a:cubicBezTo>
                  <a:cubicBezTo>
                    <a:pt x="1525" y="1587"/>
                    <a:pt x="1546" y="1570"/>
                    <a:pt x="1537" y="1560"/>
                  </a:cubicBezTo>
                  <a:cubicBezTo>
                    <a:pt x="1573" y="1500"/>
                    <a:pt x="1525" y="1548"/>
                    <a:pt x="1549" y="1488"/>
                  </a:cubicBezTo>
                  <a:lnTo>
                    <a:pt x="1549" y="1488"/>
                  </a:lnTo>
                  <a:lnTo>
                    <a:pt x="1513" y="1500"/>
                  </a:lnTo>
                  <a:cubicBezTo>
                    <a:pt x="1503" y="1504"/>
                    <a:pt x="1496" y="1505"/>
                    <a:pt x="1492" y="1505"/>
                  </a:cubicBezTo>
                  <a:cubicBezTo>
                    <a:pt x="1469" y="1505"/>
                    <a:pt x="1542" y="1451"/>
                    <a:pt x="1501" y="1441"/>
                  </a:cubicBezTo>
                  <a:lnTo>
                    <a:pt x="1501" y="1441"/>
                  </a:lnTo>
                  <a:lnTo>
                    <a:pt x="1489" y="1453"/>
                  </a:lnTo>
                  <a:cubicBezTo>
                    <a:pt x="1465" y="1453"/>
                    <a:pt x="1573" y="1381"/>
                    <a:pt x="1573" y="1369"/>
                  </a:cubicBezTo>
                  <a:cubicBezTo>
                    <a:pt x="1577" y="1365"/>
                    <a:pt x="1579" y="1364"/>
                    <a:pt x="1581" y="1364"/>
                  </a:cubicBezTo>
                  <a:cubicBezTo>
                    <a:pt x="1586" y="1364"/>
                    <a:pt x="1588" y="1369"/>
                    <a:pt x="1596" y="1369"/>
                  </a:cubicBezTo>
                  <a:cubicBezTo>
                    <a:pt x="1604" y="1355"/>
                    <a:pt x="1602" y="1350"/>
                    <a:pt x="1596" y="1350"/>
                  </a:cubicBezTo>
                  <a:cubicBezTo>
                    <a:pt x="1585" y="1350"/>
                    <a:pt x="1560" y="1363"/>
                    <a:pt x="1542" y="1363"/>
                  </a:cubicBezTo>
                  <a:cubicBezTo>
                    <a:pt x="1535" y="1363"/>
                    <a:pt x="1529" y="1362"/>
                    <a:pt x="1525" y="1357"/>
                  </a:cubicBezTo>
                  <a:cubicBezTo>
                    <a:pt x="1549" y="1346"/>
                    <a:pt x="1584" y="1346"/>
                    <a:pt x="1584" y="1322"/>
                  </a:cubicBezTo>
                  <a:cubicBezTo>
                    <a:pt x="1596" y="1310"/>
                    <a:pt x="1489" y="1310"/>
                    <a:pt x="1525" y="1262"/>
                  </a:cubicBezTo>
                  <a:lnTo>
                    <a:pt x="1525" y="1262"/>
                  </a:lnTo>
                  <a:cubicBezTo>
                    <a:pt x="1513" y="1274"/>
                    <a:pt x="1489" y="1286"/>
                    <a:pt x="1477" y="1286"/>
                  </a:cubicBezTo>
                  <a:cubicBezTo>
                    <a:pt x="1466" y="1275"/>
                    <a:pt x="1516" y="1213"/>
                    <a:pt x="1477" y="1213"/>
                  </a:cubicBezTo>
                  <a:cubicBezTo>
                    <a:pt x="1474" y="1213"/>
                    <a:pt x="1470" y="1214"/>
                    <a:pt x="1465" y="1215"/>
                  </a:cubicBezTo>
                  <a:cubicBezTo>
                    <a:pt x="1465" y="1215"/>
                    <a:pt x="1465" y="1215"/>
                    <a:pt x="1477" y="1203"/>
                  </a:cubicBezTo>
                  <a:cubicBezTo>
                    <a:pt x="1453" y="1203"/>
                    <a:pt x="1430" y="1179"/>
                    <a:pt x="1394" y="1179"/>
                  </a:cubicBezTo>
                  <a:cubicBezTo>
                    <a:pt x="1501" y="1119"/>
                    <a:pt x="1299" y="1131"/>
                    <a:pt x="1394" y="1084"/>
                  </a:cubicBezTo>
                  <a:lnTo>
                    <a:pt x="1370" y="1048"/>
                  </a:lnTo>
                  <a:lnTo>
                    <a:pt x="1382" y="1036"/>
                  </a:lnTo>
                  <a:cubicBezTo>
                    <a:pt x="1375" y="1022"/>
                    <a:pt x="1364" y="1016"/>
                    <a:pt x="1349" y="1016"/>
                  </a:cubicBezTo>
                  <a:cubicBezTo>
                    <a:pt x="1338" y="1016"/>
                    <a:pt x="1325" y="1019"/>
                    <a:pt x="1311" y="1024"/>
                  </a:cubicBezTo>
                  <a:cubicBezTo>
                    <a:pt x="1323" y="1012"/>
                    <a:pt x="1334" y="1012"/>
                    <a:pt x="1334" y="1012"/>
                  </a:cubicBezTo>
                  <a:cubicBezTo>
                    <a:pt x="1334" y="965"/>
                    <a:pt x="1323" y="965"/>
                    <a:pt x="1263" y="965"/>
                  </a:cubicBezTo>
                  <a:lnTo>
                    <a:pt x="1287" y="941"/>
                  </a:lnTo>
                  <a:cubicBezTo>
                    <a:pt x="1275" y="941"/>
                    <a:pt x="1299" y="857"/>
                    <a:pt x="1239" y="846"/>
                  </a:cubicBezTo>
                  <a:lnTo>
                    <a:pt x="1251" y="846"/>
                  </a:lnTo>
                  <a:cubicBezTo>
                    <a:pt x="1203" y="836"/>
                    <a:pt x="1240" y="742"/>
                    <a:pt x="1201" y="742"/>
                  </a:cubicBezTo>
                  <a:cubicBezTo>
                    <a:pt x="1191" y="742"/>
                    <a:pt x="1177" y="748"/>
                    <a:pt x="1156" y="762"/>
                  </a:cubicBezTo>
                  <a:lnTo>
                    <a:pt x="1108" y="762"/>
                  </a:lnTo>
                  <a:cubicBezTo>
                    <a:pt x="1120" y="798"/>
                    <a:pt x="1061" y="786"/>
                    <a:pt x="1061" y="810"/>
                  </a:cubicBezTo>
                  <a:cubicBezTo>
                    <a:pt x="1039" y="810"/>
                    <a:pt x="1056" y="772"/>
                    <a:pt x="1068" y="772"/>
                  </a:cubicBezTo>
                  <a:cubicBezTo>
                    <a:pt x="1070" y="772"/>
                    <a:pt x="1071" y="773"/>
                    <a:pt x="1072" y="774"/>
                  </a:cubicBezTo>
                  <a:cubicBezTo>
                    <a:pt x="1132" y="738"/>
                    <a:pt x="1061" y="726"/>
                    <a:pt x="1096" y="691"/>
                  </a:cubicBezTo>
                  <a:cubicBezTo>
                    <a:pt x="1037" y="643"/>
                    <a:pt x="1013" y="560"/>
                    <a:pt x="965" y="500"/>
                  </a:cubicBezTo>
                  <a:lnTo>
                    <a:pt x="930" y="548"/>
                  </a:lnTo>
                  <a:lnTo>
                    <a:pt x="918" y="536"/>
                  </a:lnTo>
                  <a:cubicBezTo>
                    <a:pt x="918" y="519"/>
                    <a:pt x="930" y="502"/>
                    <a:pt x="941" y="502"/>
                  </a:cubicBezTo>
                  <a:cubicBezTo>
                    <a:pt x="945" y="502"/>
                    <a:pt x="950" y="505"/>
                    <a:pt x="953" y="512"/>
                  </a:cubicBezTo>
                  <a:cubicBezTo>
                    <a:pt x="958" y="498"/>
                    <a:pt x="952" y="493"/>
                    <a:pt x="942" y="493"/>
                  </a:cubicBezTo>
                  <a:cubicBezTo>
                    <a:pt x="928" y="493"/>
                    <a:pt x="906" y="505"/>
                    <a:pt x="906" y="512"/>
                  </a:cubicBezTo>
                  <a:cubicBezTo>
                    <a:pt x="894" y="476"/>
                    <a:pt x="953" y="476"/>
                    <a:pt x="942" y="465"/>
                  </a:cubicBezTo>
                  <a:lnTo>
                    <a:pt x="930" y="465"/>
                  </a:lnTo>
                  <a:cubicBezTo>
                    <a:pt x="913" y="473"/>
                    <a:pt x="902" y="487"/>
                    <a:pt x="893" y="487"/>
                  </a:cubicBezTo>
                  <a:cubicBezTo>
                    <a:pt x="889" y="487"/>
                    <a:pt x="886" y="484"/>
                    <a:pt x="882" y="476"/>
                  </a:cubicBezTo>
                  <a:cubicBezTo>
                    <a:pt x="878" y="472"/>
                    <a:pt x="878" y="468"/>
                    <a:pt x="880" y="464"/>
                  </a:cubicBezTo>
                  <a:lnTo>
                    <a:pt x="880" y="464"/>
                  </a:lnTo>
                  <a:cubicBezTo>
                    <a:pt x="880" y="465"/>
                    <a:pt x="881" y="465"/>
                    <a:pt x="882" y="465"/>
                  </a:cubicBezTo>
                  <a:lnTo>
                    <a:pt x="882" y="461"/>
                  </a:lnTo>
                  <a:lnTo>
                    <a:pt x="882" y="461"/>
                  </a:lnTo>
                  <a:cubicBezTo>
                    <a:pt x="881" y="462"/>
                    <a:pt x="880" y="463"/>
                    <a:pt x="880" y="464"/>
                  </a:cubicBezTo>
                  <a:lnTo>
                    <a:pt x="880" y="464"/>
                  </a:lnTo>
                  <a:cubicBezTo>
                    <a:pt x="859" y="464"/>
                    <a:pt x="870" y="453"/>
                    <a:pt x="882" y="453"/>
                  </a:cubicBezTo>
                  <a:lnTo>
                    <a:pt x="882" y="461"/>
                  </a:lnTo>
                  <a:lnTo>
                    <a:pt x="882" y="461"/>
                  </a:lnTo>
                  <a:cubicBezTo>
                    <a:pt x="886" y="454"/>
                    <a:pt x="894" y="447"/>
                    <a:pt x="894" y="441"/>
                  </a:cubicBezTo>
                  <a:lnTo>
                    <a:pt x="882" y="441"/>
                  </a:lnTo>
                  <a:lnTo>
                    <a:pt x="858" y="417"/>
                  </a:lnTo>
                  <a:lnTo>
                    <a:pt x="846" y="453"/>
                  </a:lnTo>
                  <a:cubicBezTo>
                    <a:pt x="842" y="455"/>
                    <a:pt x="839" y="455"/>
                    <a:pt x="836" y="455"/>
                  </a:cubicBezTo>
                  <a:cubicBezTo>
                    <a:pt x="829" y="455"/>
                    <a:pt x="825" y="451"/>
                    <a:pt x="820" y="451"/>
                  </a:cubicBezTo>
                  <a:cubicBezTo>
                    <a:pt x="815" y="451"/>
                    <a:pt x="809" y="456"/>
                    <a:pt x="799" y="476"/>
                  </a:cubicBezTo>
                  <a:cubicBezTo>
                    <a:pt x="834" y="405"/>
                    <a:pt x="727" y="381"/>
                    <a:pt x="727" y="357"/>
                  </a:cubicBezTo>
                  <a:cubicBezTo>
                    <a:pt x="720" y="361"/>
                    <a:pt x="713" y="362"/>
                    <a:pt x="707" y="362"/>
                  </a:cubicBezTo>
                  <a:cubicBezTo>
                    <a:pt x="690" y="362"/>
                    <a:pt x="676" y="354"/>
                    <a:pt x="668" y="345"/>
                  </a:cubicBezTo>
                  <a:cubicBezTo>
                    <a:pt x="668" y="356"/>
                    <a:pt x="650" y="384"/>
                    <a:pt x="638" y="384"/>
                  </a:cubicBezTo>
                  <a:cubicBezTo>
                    <a:pt x="636" y="384"/>
                    <a:pt x="634" y="383"/>
                    <a:pt x="632" y="381"/>
                  </a:cubicBezTo>
                  <a:cubicBezTo>
                    <a:pt x="689" y="313"/>
                    <a:pt x="626" y="321"/>
                    <a:pt x="641" y="270"/>
                  </a:cubicBezTo>
                  <a:lnTo>
                    <a:pt x="641" y="270"/>
                  </a:lnTo>
                  <a:cubicBezTo>
                    <a:pt x="637" y="278"/>
                    <a:pt x="632" y="280"/>
                    <a:pt x="626" y="280"/>
                  </a:cubicBezTo>
                  <a:cubicBezTo>
                    <a:pt x="617" y="280"/>
                    <a:pt x="607" y="276"/>
                    <a:pt x="598" y="276"/>
                  </a:cubicBezTo>
                  <a:cubicBezTo>
                    <a:pt x="587" y="276"/>
                    <a:pt x="577" y="282"/>
                    <a:pt x="572" y="310"/>
                  </a:cubicBezTo>
                  <a:cubicBezTo>
                    <a:pt x="561" y="286"/>
                    <a:pt x="584" y="274"/>
                    <a:pt x="596" y="250"/>
                  </a:cubicBezTo>
                  <a:cubicBezTo>
                    <a:pt x="537" y="250"/>
                    <a:pt x="525" y="179"/>
                    <a:pt x="477" y="167"/>
                  </a:cubicBezTo>
                  <a:cubicBezTo>
                    <a:pt x="465" y="179"/>
                    <a:pt x="465" y="191"/>
                    <a:pt x="441" y="203"/>
                  </a:cubicBezTo>
                  <a:lnTo>
                    <a:pt x="453" y="143"/>
                  </a:lnTo>
                  <a:lnTo>
                    <a:pt x="453" y="143"/>
                  </a:lnTo>
                  <a:cubicBezTo>
                    <a:pt x="445" y="143"/>
                    <a:pt x="424" y="173"/>
                    <a:pt x="417" y="173"/>
                  </a:cubicBezTo>
                  <a:cubicBezTo>
                    <a:pt x="415" y="173"/>
                    <a:pt x="414" y="169"/>
                    <a:pt x="418" y="155"/>
                  </a:cubicBezTo>
                  <a:lnTo>
                    <a:pt x="418" y="155"/>
                  </a:lnTo>
                  <a:cubicBezTo>
                    <a:pt x="406" y="167"/>
                    <a:pt x="406" y="179"/>
                    <a:pt x="394" y="179"/>
                  </a:cubicBezTo>
                  <a:cubicBezTo>
                    <a:pt x="334" y="72"/>
                    <a:pt x="191" y="143"/>
                    <a:pt x="144"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287" name="Google Shape;5806;p60">
              <a:extLst>
                <a:ext uri="{FF2B5EF4-FFF2-40B4-BE49-F238E27FC236}">
                  <a16:creationId xmlns:a16="http://schemas.microsoft.com/office/drawing/2014/main" id="{F4C792E0-ECAA-BA08-C821-F277F1F924C0}"/>
                </a:ext>
              </a:extLst>
            </p:cNvPr>
            <p:cNvSpPr/>
            <p:nvPr/>
          </p:nvSpPr>
          <p:spPr>
            <a:xfrm>
              <a:off x="6403775" y="2471275"/>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288" name="Google Shape;5807;p60">
              <a:extLst>
                <a:ext uri="{FF2B5EF4-FFF2-40B4-BE49-F238E27FC236}">
                  <a16:creationId xmlns:a16="http://schemas.microsoft.com/office/drawing/2014/main" id="{F1BC14BC-88D4-3F62-AB38-F54AED2D9A5F}"/>
                </a:ext>
              </a:extLst>
            </p:cNvPr>
            <p:cNvSpPr/>
            <p:nvPr/>
          </p:nvSpPr>
          <p:spPr>
            <a:xfrm>
              <a:off x="6388275" y="2422750"/>
              <a:ext cx="325" cy="25"/>
            </a:xfrm>
            <a:custGeom>
              <a:avLst/>
              <a:gdLst/>
              <a:ahLst/>
              <a:cxnLst/>
              <a:rect l="l" t="t" r="r" b="b"/>
              <a:pathLst>
                <a:path w="13" h="1" extrusionOk="0">
                  <a:moveTo>
                    <a:pt x="13" y="0"/>
                  </a:moveTo>
                  <a:lnTo>
                    <a:pt x="13" y="0"/>
                  </a:lnTo>
                  <a:lnTo>
                    <a:pt x="1" y="0"/>
                  </a:ln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289" name="Google Shape;5808;p60">
              <a:extLst>
                <a:ext uri="{FF2B5EF4-FFF2-40B4-BE49-F238E27FC236}">
                  <a16:creationId xmlns:a16="http://schemas.microsoft.com/office/drawing/2014/main" id="{4BE1ABDE-8513-5E19-4DB1-E16D38A4F65C}"/>
                </a:ext>
              </a:extLst>
            </p:cNvPr>
            <p:cNvSpPr/>
            <p:nvPr/>
          </p:nvSpPr>
          <p:spPr>
            <a:xfrm>
              <a:off x="6406450" y="2472150"/>
              <a:ext cx="625" cy="625"/>
            </a:xfrm>
            <a:custGeom>
              <a:avLst/>
              <a:gdLst/>
              <a:ahLst/>
              <a:cxnLst/>
              <a:rect l="l" t="t" r="r" b="b"/>
              <a:pathLst>
                <a:path w="25" h="25" extrusionOk="0">
                  <a:moveTo>
                    <a:pt x="12" y="1"/>
                  </a:moveTo>
                  <a:lnTo>
                    <a:pt x="17" y="10"/>
                  </a:lnTo>
                  <a:lnTo>
                    <a:pt x="17" y="10"/>
                  </a:lnTo>
                  <a:cubicBezTo>
                    <a:pt x="18" y="8"/>
                    <a:pt x="17" y="5"/>
                    <a:pt x="12" y="1"/>
                  </a:cubicBezTo>
                  <a:close/>
                  <a:moveTo>
                    <a:pt x="17" y="10"/>
                  </a:moveTo>
                  <a:cubicBezTo>
                    <a:pt x="15" y="13"/>
                    <a:pt x="8" y="13"/>
                    <a:pt x="0" y="13"/>
                  </a:cubicBezTo>
                  <a:cubicBezTo>
                    <a:pt x="8" y="13"/>
                    <a:pt x="15" y="13"/>
                    <a:pt x="19" y="16"/>
                  </a:cubicBezTo>
                  <a:lnTo>
                    <a:pt x="19" y="16"/>
                  </a:lnTo>
                  <a:lnTo>
                    <a:pt x="17" y="10"/>
                  </a:lnTo>
                  <a:close/>
                  <a:moveTo>
                    <a:pt x="19" y="16"/>
                  </a:moveTo>
                  <a:lnTo>
                    <a:pt x="24" y="25"/>
                  </a:lnTo>
                  <a:cubicBezTo>
                    <a:pt x="24" y="20"/>
                    <a:pt x="22" y="17"/>
                    <a:pt x="19" y="16"/>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290" name="Google Shape;5809;p60">
              <a:extLst>
                <a:ext uri="{FF2B5EF4-FFF2-40B4-BE49-F238E27FC236}">
                  <a16:creationId xmlns:a16="http://schemas.microsoft.com/office/drawing/2014/main" id="{3460F469-C39A-6964-4781-865A490EB434}"/>
                </a:ext>
              </a:extLst>
            </p:cNvPr>
            <p:cNvSpPr/>
            <p:nvPr/>
          </p:nvSpPr>
          <p:spPr>
            <a:xfrm>
              <a:off x="6401375" y="2475125"/>
              <a:ext cx="325" cy="325"/>
            </a:xfrm>
            <a:custGeom>
              <a:avLst/>
              <a:gdLst/>
              <a:ahLst/>
              <a:cxnLst/>
              <a:rect l="l" t="t" r="r" b="b"/>
              <a:pathLst>
                <a:path w="13" h="13" extrusionOk="0">
                  <a:moveTo>
                    <a:pt x="1" y="1"/>
                  </a:moveTo>
                  <a:cubicBezTo>
                    <a:pt x="1" y="13"/>
                    <a:pt x="1" y="13"/>
                    <a:pt x="1" y="13"/>
                  </a:cubicBezTo>
                  <a:lnTo>
                    <a:pt x="13" y="13"/>
                  </a:lnTo>
                  <a:cubicBezTo>
                    <a:pt x="13" y="1"/>
                    <a:pt x="1" y="1"/>
                    <a:pt x="1"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291" name="Google Shape;5810;p60">
              <a:extLst>
                <a:ext uri="{FF2B5EF4-FFF2-40B4-BE49-F238E27FC236}">
                  <a16:creationId xmlns:a16="http://schemas.microsoft.com/office/drawing/2014/main" id="{FA079F62-FCD8-48D9-8684-EDF937BD0B76}"/>
                </a:ext>
              </a:extLst>
            </p:cNvPr>
            <p:cNvSpPr/>
            <p:nvPr/>
          </p:nvSpPr>
          <p:spPr>
            <a:xfrm>
              <a:off x="6403475" y="2472450"/>
              <a:ext cx="1050" cy="750"/>
            </a:xfrm>
            <a:custGeom>
              <a:avLst/>
              <a:gdLst/>
              <a:ahLst/>
              <a:cxnLst/>
              <a:rect l="l" t="t" r="r" b="b"/>
              <a:pathLst>
                <a:path w="42" h="30" extrusionOk="0">
                  <a:moveTo>
                    <a:pt x="24" y="1"/>
                  </a:moveTo>
                  <a:cubicBezTo>
                    <a:pt x="0" y="1"/>
                    <a:pt x="12" y="13"/>
                    <a:pt x="12" y="25"/>
                  </a:cubicBezTo>
                  <a:cubicBezTo>
                    <a:pt x="22" y="28"/>
                    <a:pt x="28" y="29"/>
                    <a:pt x="31" y="29"/>
                  </a:cubicBezTo>
                  <a:cubicBezTo>
                    <a:pt x="41" y="29"/>
                    <a:pt x="33" y="18"/>
                    <a:pt x="24"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292" name="Google Shape;5811;p60">
              <a:extLst>
                <a:ext uri="{FF2B5EF4-FFF2-40B4-BE49-F238E27FC236}">
                  <a16:creationId xmlns:a16="http://schemas.microsoft.com/office/drawing/2014/main" id="{B41DABE3-96CC-F68E-FE07-99B324B980F2}"/>
                </a:ext>
              </a:extLst>
            </p:cNvPr>
            <p:cNvSpPr/>
            <p:nvPr/>
          </p:nvSpPr>
          <p:spPr>
            <a:xfrm>
              <a:off x="6403775" y="2473050"/>
              <a:ext cx="175" cy="450"/>
            </a:xfrm>
            <a:custGeom>
              <a:avLst/>
              <a:gdLst/>
              <a:ahLst/>
              <a:cxnLst/>
              <a:rect l="l" t="t" r="r" b="b"/>
              <a:pathLst>
                <a:path w="7" h="18" extrusionOk="0">
                  <a:moveTo>
                    <a:pt x="0" y="1"/>
                  </a:moveTo>
                  <a:cubicBezTo>
                    <a:pt x="0" y="13"/>
                    <a:pt x="0" y="13"/>
                    <a:pt x="0" y="13"/>
                  </a:cubicBezTo>
                  <a:cubicBezTo>
                    <a:pt x="4" y="16"/>
                    <a:pt x="5" y="17"/>
                    <a:pt x="5" y="17"/>
                  </a:cubicBezTo>
                  <a:cubicBezTo>
                    <a:pt x="6" y="17"/>
                    <a:pt x="0" y="9"/>
                    <a:pt x="0"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293" name="Google Shape;5812;p60">
              <a:extLst>
                <a:ext uri="{FF2B5EF4-FFF2-40B4-BE49-F238E27FC236}">
                  <a16:creationId xmlns:a16="http://schemas.microsoft.com/office/drawing/2014/main" id="{267DE3AE-803C-BE1E-FD02-21D516A06DEA}"/>
                </a:ext>
              </a:extLst>
            </p:cNvPr>
            <p:cNvSpPr/>
            <p:nvPr/>
          </p:nvSpPr>
          <p:spPr>
            <a:xfrm>
              <a:off x="6406275" y="2469750"/>
              <a:ext cx="1150" cy="400"/>
            </a:xfrm>
            <a:custGeom>
              <a:avLst/>
              <a:gdLst/>
              <a:ahLst/>
              <a:cxnLst/>
              <a:rect l="l" t="t" r="r" b="b"/>
              <a:pathLst>
                <a:path w="46" h="16" extrusionOk="0">
                  <a:moveTo>
                    <a:pt x="8" y="0"/>
                  </a:moveTo>
                  <a:cubicBezTo>
                    <a:pt x="2" y="0"/>
                    <a:pt x="0" y="3"/>
                    <a:pt x="7" y="14"/>
                  </a:cubicBezTo>
                  <a:lnTo>
                    <a:pt x="31" y="14"/>
                  </a:lnTo>
                  <a:cubicBezTo>
                    <a:pt x="35" y="15"/>
                    <a:pt x="38" y="16"/>
                    <a:pt x="39" y="16"/>
                  </a:cubicBezTo>
                  <a:cubicBezTo>
                    <a:pt x="46" y="16"/>
                    <a:pt x="19" y="0"/>
                    <a:pt x="8"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294" name="Google Shape;5813;p60">
              <a:extLst>
                <a:ext uri="{FF2B5EF4-FFF2-40B4-BE49-F238E27FC236}">
                  <a16:creationId xmlns:a16="http://schemas.microsoft.com/office/drawing/2014/main" id="{522F7D79-FE14-190E-AA98-52F426CA5553}"/>
                </a:ext>
              </a:extLst>
            </p:cNvPr>
            <p:cNvSpPr/>
            <p:nvPr/>
          </p:nvSpPr>
          <p:spPr>
            <a:xfrm>
              <a:off x="6401675" y="2472150"/>
              <a:ext cx="925" cy="325"/>
            </a:xfrm>
            <a:custGeom>
              <a:avLst/>
              <a:gdLst/>
              <a:ahLst/>
              <a:cxnLst/>
              <a:rect l="l" t="t" r="r" b="b"/>
              <a:pathLst>
                <a:path w="37" h="13" extrusionOk="0">
                  <a:moveTo>
                    <a:pt x="13" y="1"/>
                  </a:moveTo>
                  <a:lnTo>
                    <a:pt x="1" y="13"/>
                  </a:lnTo>
                  <a:lnTo>
                    <a:pt x="36" y="13"/>
                  </a:lnTo>
                  <a:lnTo>
                    <a:pt x="13" y="1"/>
                  </a:ln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295" name="Google Shape;5814;p60">
              <a:extLst>
                <a:ext uri="{FF2B5EF4-FFF2-40B4-BE49-F238E27FC236}">
                  <a16:creationId xmlns:a16="http://schemas.microsoft.com/office/drawing/2014/main" id="{26425AE7-3A05-2CA0-7AFA-1531CAE6E438}"/>
                </a:ext>
              </a:extLst>
            </p:cNvPr>
            <p:cNvSpPr/>
            <p:nvPr/>
          </p:nvSpPr>
          <p:spPr>
            <a:xfrm>
              <a:off x="6402275" y="2470375"/>
              <a:ext cx="625" cy="625"/>
            </a:xfrm>
            <a:custGeom>
              <a:avLst/>
              <a:gdLst/>
              <a:ahLst/>
              <a:cxnLst/>
              <a:rect l="l" t="t" r="r" b="b"/>
              <a:pathLst>
                <a:path w="25" h="25" extrusionOk="0">
                  <a:moveTo>
                    <a:pt x="12" y="0"/>
                  </a:moveTo>
                  <a:lnTo>
                    <a:pt x="1" y="12"/>
                  </a:lnTo>
                  <a:cubicBezTo>
                    <a:pt x="12" y="24"/>
                    <a:pt x="12" y="24"/>
                    <a:pt x="12" y="24"/>
                  </a:cubicBezTo>
                  <a:cubicBezTo>
                    <a:pt x="12" y="12"/>
                    <a:pt x="24" y="0"/>
                    <a:pt x="12"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296" name="Google Shape;5815;p60">
              <a:extLst>
                <a:ext uri="{FF2B5EF4-FFF2-40B4-BE49-F238E27FC236}">
                  <a16:creationId xmlns:a16="http://schemas.microsoft.com/office/drawing/2014/main" id="{A9553211-1A24-F8D9-D1F2-B81FC545C3D6}"/>
                </a:ext>
              </a:extLst>
            </p:cNvPr>
            <p:cNvSpPr/>
            <p:nvPr/>
          </p:nvSpPr>
          <p:spPr>
            <a:xfrm>
              <a:off x="6401375" y="2471575"/>
              <a:ext cx="325" cy="300"/>
            </a:xfrm>
            <a:custGeom>
              <a:avLst/>
              <a:gdLst/>
              <a:ahLst/>
              <a:cxnLst/>
              <a:rect l="l" t="t" r="r" b="b"/>
              <a:pathLst>
                <a:path w="13" h="12" extrusionOk="0">
                  <a:moveTo>
                    <a:pt x="13" y="0"/>
                  </a:moveTo>
                  <a:lnTo>
                    <a:pt x="1" y="12"/>
                  </a:lnTo>
                  <a:lnTo>
                    <a:pt x="13" y="12"/>
                  </a:lnTo>
                  <a:lnTo>
                    <a:pt x="13" y="0"/>
                  </a:ln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297" name="Google Shape;5816;p60">
              <a:extLst>
                <a:ext uri="{FF2B5EF4-FFF2-40B4-BE49-F238E27FC236}">
                  <a16:creationId xmlns:a16="http://schemas.microsoft.com/office/drawing/2014/main" id="{096C1DC8-AB6F-D807-519B-16234C7F7864}"/>
                </a:ext>
              </a:extLst>
            </p:cNvPr>
            <p:cNvSpPr/>
            <p:nvPr/>
          </p:nvSpPr>
          <p:spPr>
            <a:xfrm>
              <a:off x="6402675" y="2465175"/>
              <a:ext cx="825" cy="575"/>
            </a:xfrm>
            <a:custGeom>
              <a:avLst/>
              <a:gdLst/>
              <a:ahLst/>
              <a:cxnLst/>
              <a:rect l="l" t="t" r="r" b="b"/>
              <a:pathLst>
                <a:path w="33" h="23" extrusionOk="0">
                  <a:moveTo>
                    <a:pt x="9" y="1"/>
                  </a:moveTo>
                  <a:cubicBezTo>
                    <a:pt x="3" y="1"/>
                    <a:pt x="0" y="6"/>
                    <a:pt x="8" y="6"/>
                  </a:cubicBezTo>
                  <a:cubicBezTo>
                    <a:pt x="8" y="14"/>
                    <a:pt x="14" y="23"/>
                    <a:pt x="22" y="23"/>
                  </a:cubicBezTo>
                  <a:cubicBezTo>
                    <a:pt x="25" y="23"/>
                    <a:pt x="29" y="21"/>
                    <a:pt x="32" y="18"/>
                  </a:cubicBezTo>
                  <a:lnTo>
                    <a:pt x="20" y="6"/>
                  </a:lnTo>
                  <a:cubicBezTo>
                    <a:pt x="16" y="2"/>
                    <a:pt x="12" y="1"/>
                    <a:pt x="9"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298" name="Google Shape;5817;p60">
              <a:extLst>
                <a:ext uri="{FF2B5EF4-FFF2-40B4-BE49-F238E27FC236}">
                  <a16:creationId xmlns:a16="http://schemas.microsoft.com/office/drawing/2014/main" id="{DFC84842-C1A8-8D09-63E6-68F1AE054C35}"/>
                </a:ext>
              </a:extLst>
            </p:cNvPr>
            <p:cNvSpPr/>
            <p:nvPr/>
          </p:nvSpPr>
          <p:spPr>
            <a:xfrm>
              <a:off x="6400200" y="2466800"/>
              <a:ext cx="1200" cy="25"/>
            </a:xfrm>
            <a:custGeom>
              <a:avLst/>
              <a:gdLst/>
              <a:ahLst/>
              <a:cxnLst/>
              <a:rect l="l" t="t" r="r" b="b"/>
              <a:pathLst>
                <a:path w="48" h="1" extrusionOk="0">
                  <a:moveTo>
                    <a:pt x="0" y="1"/>
                  </a:moveTo>
                  <a:lnTo>
                    <a:pt x="24" y="1"/>
                  </a:lnTo>
                  <a:cubicBezTo>
                    <a:pt x="24" y="1"/>
                    <a:pt x="36" y="1"/>
                    <a:pt x="48"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299" name="Google Shape;5818;p60">
              <a:extLst>
                <a:ext uri="{FF2B5EF4-FFF2-40B4-BE49-F238E27FC236}">
                  <a16:creationId xmlns:a16="http://schemas.microsoft.com/office/drawing/2014/main" id="{EFFE4FC1-217B-6F4F-67BA-342582E6C97F}"/>
                </a:ext>
              </a:extLst>
            </p:cNvPr>
            <p:cNvSpPr/>
            <p:nvPr/>
          </p:nvSpPr>
          <p:spPr>
            <a:xfrm>
              <a:off x="6399900" y="2465050"/>
              <a:ext cx="625" cy="675"/>
            </a:xfrm>
            <a:custGeom>
              <a:avLst/>
              <a:gdLst/>
              <a:ahLst/>
              <a:cxnLst/>
              <a:rect l="l" t="t" r="r" b="b"/>
              <a:pathLst>
                <a:path w="25" h="27" extrusionOk="0">
                  <a:moveTo>
                    <a:pt x="3" y="1"/>
                  </a:moveTo>
                  <a:cubicBezTo>
                    <a:pt x="1" y="1"/>
                    <a:pt x="0" y="4"/>
                    <a:pt x="0" y="11"/>
                  </a:cubicBezTo>
                  <a:cubicBezTo>
                    <a:pt x="10" y="11"/>
                    <a:pt x="12" y="26"/>
                    <a:pt x="18" y="26"/>
                  </a:cubicBezTo>
                  <a:cubicBezTo>
                    <a:pt x="20" y="26"/>
                    <a:pt x="22" y="25"/>
                    <a:pt x="24" y="23"/>
                  </a:cubicBezTo>
                  <a:cubicBezTo>
                    <a:pt x="16" y="15"/>
                    <a:pt x="8" y="1"/>
                    <a:pt x="3"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300" name="Google Shape;5819;p60">
              <a:extLst>
                <a:ext uri="{FF2B5EF4-FFF2-40B4-BE49-F238E27FC236}">
                  <a16:creationId xmlns:a16="http://schemas.microsoft.com/office/drawing/2014/main" id="{7FE9D872-0F83-15BA-FFF9-D7934C499FF7}"/>
                </a:ext>
              </a:extLst>
            </p:cNvPr>
            <p:cNvSpPr/>
            <p:nvPr/>
          </p:nvSpPr>
          <p:spPr>
            <a:xfrm>
              <a:off x="6402275" y="2458475"/>
              <a:ext cx="2100" cy="325"/>
            </a:xfrm>
            <a:custGeom>
              <a:avLst/>
              <a:gdLst/>
              <a:ahLst/>
              <a:cxnLst/>
              <a:rect l="l" t="t" r="r" b="b"/>
              <a:pathLst>
                <a:path w="84" h="13" extrusionOk="0">
                  <a:moveTo>
                    <a:pt x="1" y="0"/>
                  </a:moveTo>
                  <a:lnTo>
                    <a:pt x="1" y="12"/>
                  </a:lnTo>
                  <a:lnTo>
                    <a:pt x="84" y="12"/>
                  </a:lnTo>
                  <a:lnTo>
                    <a:pt x="1" y="0"/>
                  </a:ln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301" name="Google Shape;5820;p60">
              <a:extLst>
                <a:ext uri="{FF2B5EF4-FFF2-40B4-BE49-F238E27FC236}">
                  <a16:creationId xmlns:a16="http://schemas.microsoft.com/office/drawing/2014/main" id="{0C6B7026-83D1-7DED-1870-5906097982E2}"/>
                </a:ext>
              </a:extLst>
            </p:cNvPr>
            <p:cNvSpPr/>
            <p:nvPr/>
          </p:nvSpPr>
          <p:spPr>
            <a:xfrm>
              <a:off x="6397800" y="2452400"/>
              <a:ext cx="1525" cy="725"/>
            </a:xfrm>
            <a:custGeom>
              <a:avLst/>
              <a:gdLst/>
              <a:ahLst/>
              <a:cxnLst/>
              <a:rect l="l" t="t" r="r" b="b"/>
              <a:pathLst>
                <a:path w="61" h="29" extrusionOk="0">
                  <a:moveTo>
                    <a:pt x="41" y="0"/>
                  </a:moveTo>
                  <a:cubicBezTo>
                    <a:pt x="36" y="0"/>
                    <a:pt x="27" y="2"/>
                    <a:pt x="13" y="5"/>
                  </a:cubicBezTo>
                  <a:cubicBezTo>
                    <a:pt x="1" y="17"/>
                    <a:pt x="13" y="17"/>
                    <a:pt x="25" y="17"/>
                  </a:cubicBezTo>
                  <a:cubicBezTo>
                    <a:pt x="37" y="17"/>
                    <a:pt x="49" y="17"/>
                    <a:pt x="37" y="29"/>
                  </a:cubicBezTo>
                  <a:cubicBezTo>
                    <a:pt x="46" y="29"/>
                    <a:pt x="48" y="14"/>
                    <a:pt x="55" y="14"/>
                  </a:cubicBezTo>
                  <a:cubicBezTo>
                    <a:pt x="56" y="14"/>
                    <a:pt x="58" y="15"/>
                    <a:pt x="60" y="17"/>
                  </a:cubicBezTo>
                  <a:cubicBezTo>
                    <a:pt x="52" y="9"/>
                    <a:pt x="56" y="0"/>
                    <a:pt x="4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302" name="Google Shape;5821;p60">
              <a:extLst>
                <a:ext uri="{FF2B5EF4-FFF2-40B4-BE49-F238E27FC236}">
                  <a16:creationId xmlns:a16="http://schemas.microsoft.com/office/drawing/2014/main" id="{0B26309C-8D19-87C0-D4EF-96E30F5C4537}"/>
                </a:ext>
              </a:extLst>
            </p:cNvPr>
            <p:cNvSpPr/>
            <p:nvPr/>
          </p:nvSpPr>
          <p:spPr>
            <a:xfrm>
              <a:off x="6364175" y="2393575"/>
              <a:ext cx="325" cy="625"/>
            </a:xfrm>
            <a:custGeom>
              <a:avLst/>
              <a:gdLst/>
              <a:ahLst/>
              <a:cxnLst/>
              <a:rect l="l" t="t" r="r" b="b"/>
              <a:pathLst>
                <a:path w="13" h="25" extrusionOk="0">
                  <a:moveTo>
                    <a:pt x="12" y="24"/>
                  </a:moveTo>
                  <a:lnTo>
                    <a:pt x="1" y="1"/>
                  </a:lnTo>
                  <a:lnTo>
                    <a:pt x="12" y="24"/>
                  </a:ln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303" name="Google Shape;5822;p60">
              <a:extLst>
                <a:ext uri="{FF2B5EF4-FFF2-40B4-BE49-F238E27FC236}">
                  <a16:creationId xmlns:a16="http://schemas.microsoft.com/office/drawing/2014/main" id="{EAD5209A-6A56-3A83-54B2-E7BB652E521B}"/>
                </a:ext>
              </a:extLst>
            </p:cNvPr>
            <p:cNvSpPr/>
            <p:nvPr/>
          </p:nvSpPr>
          <p:spPr>
            <a:xfrm>
              <a:off x="6362975" y="2393875"/>
              <a:ext cx="625" cy="1225"/>
            </a:xfrm>
            <a:custGeom>
              <a:avLst/>
              <a:gdLst/>
              <a:ahLst/>
              <a:cxnLst/>
              <a:rect l="l" t="t" r="r" b="b"/>
              <a:pathLst>
                <a:path w="25" h="49" extrusionOk="0">
                  <a:moveTo>
                    <a:pt x="25" y="1"/>
                  </a:moveTo>
                  <a:lnTo>
                    <a:pt x="1" y="48"/>
                  </a:lnTo>
                  <a:cubicBezTo>
                    <a:pt x="9" y="48"/>
                    <a:pt x="11" y="43"/>
                    <a:pt x="12" y="43"/>
                  </a:cubicBezTo>
                  <a:cubicBezTo>
                    <a:pt x="13" y="43"/>
                    <a:pt x="13" y="44"/>
                    <a:pt x="13" y="48"/>
                  </a:cubicBezTo>
                  <a:lnTo>
                    <a:pt x="25" y="1"/>
                  </a:ln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304" name="Google Shape;5823;p60">
              <a:extLst>
                <a:ext uri="{FF2B5EF4-FFF2-40B4-BE49-F238E27FC236}">
                  <a16:creationId xmlns:a16="http://schemas.microsoft.com/office/drawing/2014/main" id="{DA7DBEAA-9372-395C-BC81-C343925C5435}"/>
                </a:ext>
              </a:extLst>
            </p:cNvPr>
            <p:cNvSpPr/>
            <p:nvPr/>
          </p:nvSpPr>
          <p:spPr>
            <a:xfrm>
              <a:off x="6392150" y="2432575"/>
              <a:ext cx="625" cy="325"/>
            </a:xfrm>
            <a:custGeom>
              <a:avLst/>
              <a:gdLst/>
              <a:ahLst/>
              <a:cxnLst/>
              <a:rect l="l" t="t" r="r" b="b"/>
              <a:pathLst>
                <a:path w="25" h="13" extrusionOk="0">
                  <a:moveTo>
                    <a:pt x="25" y="0"/>
                  </a:moveTo>
                  <a:lnTo>
                    <a:pt x="1" y="12"/>
                  </a:lnTo>
                  <a:lnTo>
                    <a:pt x="13" y="12"/>
                  </a:lnTo>
                  <a:cubicBezTo>
                    <a:pt x="24" y="1"/>
                    <a:pt x="25" y="0"/>
                    <a:pt x="25"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305" name="Google Shape;5824;p60">
              <a:extLst>
                <a:ext uri="{FF2B5EF4-FFF2-40B4-BE49-F238E27FC236}">
                  <a16:creationId xmlns:a16="http://schemas.microsoft.com/office/drawing/2014/main" id="{DC62196A-795E-A07D-DF59-90403F303188}"/>
                </a:ext>
              </a:extLst>
            </p:cNvPr>
            <p:cNvSpPr/>
            <p:nvPr/>
          </p:nvSpPr>
          <p:spPr>
            <a:xfrm>
              <a:off x="6391275" y="2428100"/>
              <a:ext cx="900" cy="625"/>
            </a:xfrm>
            <a:custGeom>
              <a:avLst/>
              <a:gdLst/>
              <a:ahLst/>
              <a:cxnLst/>
              <a:rect l="l" t="t" r="r" b="b"/>
              <a:pathLst>
                <a:path w="36" h="25" extrusionOk="0">
                  <a:moveTo>
                    <a:pt x="36" y="1"/>
                  </a:moveTo>
                  <a:lnTo>
                    <a:pt x="0" y="13"/>
                  </a:lnTo>
                  <a:lnTo>
                    <a:pt x="0" y="25"/>
                  </a:lnTo>
                  <a:lnTo>
                    <a:pt x="36" y="1"/>
                  </a:ln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306" name="Google Shape;5825;p60">
              <a:extLst>
                <a:ext uri="{FF2B5EF4-FFF2-40B4-BE49-F238E27FC236}">
                  <a16:creationId xmlns:a16="http://schemas.microsoft.com/office/drawing/2014/main" id="{F22D248A-0BE9-8504-55F4-D1A848A8631F}"/>
                </a:ext>
              </a:extLst>
            </p:cNvPr>
            <p:cNvSpPr/>
            <p:nvPr/>
          </p:nvSpPr>
          <p:spPr>
            <a:xfrm>
              <a:off x="6388275" y="2425775"/>
              <a:ext cx="625" cy="575"/>
            </a:xfrm>
            <a:custGeom>
              <a:avLst/>
              <a:gdLst/>
              <a:ahLst/>
              <a:cxnLst/>
              <a:rect l="l" t="t" r="r" b="b"/>
              <a:pathLst>
                <a:path w="25" h="23" extrusionOk="0">
                  <a:moveTo>
                    <a:pt x="22" y="0"/>
                  </a:moveTo>
                  <a:cubicBezTo>
                    <a:pt x="21" y="0"/>
                    <a:pt x="16" y="3"/>
                    <a:pt x="1" y="10"/>
                  </a:cubicBezTo>
                  <a:cubicBezTo>
                    <a:pt x="1" y="10"/>
                    <a:pt x="13" y="22"/>
                    <a:pt x="13" y="22"/>
                  </a:cubicBezTo>
                  <a:cubicBezTo>
                    <a:pt x="5" y="14"/>
                    <a:pt x="25" y="0"/>
                    <a:pt x="22"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grpSp>
      <p:pic>
        <p:nvPicPr>
          <p:cNvPr id="2" name="Google Shape;413;p11" descr="Kuva, joka sisältää kohteen piirtäminen&#10;&#10;Kuvaus luotu automaattisesti">
            <a:extLst>
              <a:ext uri="{FF2B5EF4-FFF2-40B4-BE49-F238E27FC236}">
                <a16:creationId xmlns:a16="http://schemas.microsoft.com/office/drawing/2014/main" id="{17B58F93-A537-283E-C9B6-1536C459E734}"/>
              </a:ext>
            </a:extLst>
          </p:cNvPr>
          <p:cNvPicPr preferRelativeResize="0"/>
          <p:nvPr/>
        </p:nvPicPr>
        <p:blipFill rotWithShape="1">
          <a:blip r:embed="rId4">
            <a:alphaModFix/>
          </a:blip>
          <a:srcRect/>
          <a:stretch/>
        </p:blipFill>
        <p:spPr>
          <a:xfrm>
            <a:off x="4027711" y="5861743"/>
            <a:ext cx="1596613" cy="579704"/>
          </a:xfrm>
          <a:prstGeom prst="rect">
            <a:avLst/>
          </a:prstGeom>
          <a:noFill/>
          <a:ln>
            <a:noFill/>
          </a:ln>
        </p:spPr>
      </p:pic>
      <p:pic>
        <p:nvPicPr>
          <p:cNvPr id="2050" name="Picture 2">
            <a:extLst>
              <a:ext uri="{FF2B5EF4-FFF2-40B4-BE49-F238E27FC236}">
                <a16:creationId xmlns:a16="http://schemas.microsoft.com/office/drawing/2014/main" id="{E68C6643-0C77-2165-60A0-E53E4DA2663B}"/>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6283898" y="5783806"/>
            <a:ext cx="1596613" cy="903585"/>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431945107"/>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360"/>
        <p:cNvGrpSpPr/>
        <p:nvPr/>
      </p:nvGrpSpPr>
      <p:grpSpPr>
        <a:xfrm>
          <a:off x="0" y="0"/>
          <a:ext cx="0" cy="0"/>
          <a:chOff x="0" y="0"/>
          <a:chExt cx="0" cy="0"/>
        </a:xfrm>
      </p:grpSpPr>
      <p:pic>
        <p:nvPicPr>
          <p:cNvPr id="2" name="Online-media 4" title="Liikuntatapaturmat">
            <a:hlinkClick r:id="" action="ppaction://media"/>
            <a:extLst>
              <a:ext uri="{FF2B5EF4-FFF2-40B4-BE49-F238E27FC236}">
                <a16:creationId xmlns:a16="http://schemas.microsoft.com/office/drawing/2014/main" id="{E62E707B-D1E2-CF60-390E-35DD7064FC5C}"/>
              </a:ext>
            </a:extLst>
          </p:cNvPr>
          <p:cNvPicPr>
            <a:picLocks noRot="1" noChangeAspect="1"/>
          </p:cNvPicPr>
          <p:nvPr>
            <a:videoFile r:link="rId1"/>
          </p:nvPr>
        </p:nvPicPr>
        <p:blipFill>
          <a:blip r:embed="rId4"/>
          <a:stretch>
            <a:fillRect/>
          </a:stretch>
        </p:blipFill>
        <p:spPr>
          <a:xfrm>
            <a:off x="0" y="0"/>
            <a:ext cx="12192000" cy="6858000"/>
          </a:xfrm>
          <a:prstGeom prst="rect">
            <a:avLst/>
          </a:prstGeom>
        </p:spPr>
      </p:pic>
    </p:spTree>
    <p:extLst>
      <p:ext uri="{BB962C8B-B14F-4D97-AF65-F5344CB8AC3E}">
        <p14:creationId xmlns:p14="http://schemas.microsoft.com/office/powerpoint/2010/main" val="423072290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afterEffect">
                                  <p:stCondLst>
                                    <p:cond delay="0"/>
                                  </p:stCondLst>
                                  <p:childTnLst>
                                    <p:cmd type="call" cmd="playFrom(0.0)">
                                      <p:cBhvr>
                                        <p:cTn id="6" dur="1" fill="hold"/>
                                        <p:tgtEl>
                                          <p:spTgt spid="2"/>
                                        </p:tgtEl>
                                      </p:cBhvr>
                                    </p:cmd>
                                  </p:childTnLst>
                                </p:cTn>
                              </p:par>
                            </p:childTnLst>
                          </p:cTn>
                        </p:par>
                      </p:childTnLst>
                    </p:cTn>
                  </p:par>
                </p:childTnLst>
              </p:cTn>
              <p:prevCondLst>
                <p:cond evt="onPrev" delay="0">
                  <p:tgtEl>
                    <p:sldTgt/>
                  </p:tgtEl>
                </p:cond>
              </p:prevCondLst>
              <p:nextCondLst>
                <p:cond evt="onNext" delay="0">
                  <p:tgtEl>
                    <p:sldTgt/>
                  </p:tgtEl>
                </p:cond>
              </p:nextCondLst>
            </p:seq>
            <p:seq concurrent="1" nextAc="seek">
              <p:cTn id="7" restart="whenNotActive" fill="hold" evtFilter="cancelBubble" nodeType="interactiveSeq">
                <p:stCondLst>
                  <p:cond evt="onClick" delay="0">
                    <p:tgtEl>
                      <p:spTgt spid="2"/>
                    </p:tgtEl>
                  </p:cond>
                </p:stCondLst>
                <p:endSync evt="end" delay="0">
                  <p:rtn val="all"/>
                </p:endSync>
                <p:childTnLst>
                  <p:par>
                    <p:cTn id="8" fill="hold">
                      <p:stCondLst>
                        <p:cond delay="0"/>
                      </p:stCondLst>
                      <p:childTnLst>
                        <p:par>
                          <p:cTn id="9" fill="hold">
                            <p:stCondLst>
                              <p:cond delay="0"/>
                            </p:stCondLst>
                            <p:childTnLst>
                              <p:par>
                                <p:cTn id="10" presetID="2" presetClass="mediacall" presetSubtype="0" fill="hold" nodeType="clickEffect">
                                  <p:stCondLst>
                                    <p:cond delay="0"/>
                                  </p:stCondLst>
                                  <p:childTnLst>
                                    <p:cmd type="call" cmd="togglePause">
                                      <p:cBhvr>
                                        <p:cTn id="11" dur="1" fill="hold"/>
                                        <p:tgtEl>
                                          <p:spTgt spid="2"/>
                                        </p:tgtEl>
                                      </p:cBhvr>
                                    </p:cmd>
                                  </p:childTnLst>
                                </p:cTn>
                              </p:par>
                            </p:childTnLst>
                          </p:cTn>
                        </p:par>
                      </p:childTnLst>
                    </p:cTn>
                  </p:par>
                </p:childTnLst>
              </p:cTn>
              <p:nextCondLst>
                <p:cond evt="onClick" delay="0">
                  <p:tgtEl>
                    <p:spTgt spid="2"/>
                  </p:tgtEl>
                </p:cond>
              </p:nextCondLst>
            </p:seq>
            <p:video>
              <p:cMediaNode vol="80000">
                <p:cTn id="12" fill="hold" display="0">
                  <p:stCondLst>
                    <p:cond delay="indefinite"/>
                  </p:stCondLst>
                </p:cTn>
                <p:tgtEl>
                  <p:spTgt spid="2"/>
                </p:tgtEl>
              </p:cMediaNode>
            </p:video>
          </p:childTnLst>
        </p:cTn>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360"/>
        <p:cNvGrpSpPr/>
        <p:nvPr/>
      </p:nvGrpSpPr>
      <p:grpSpPr>
        <a:xfrm>
          <a:off x="0" y="0"/>
          <a:ext cx="0" cy="0"/>
          <a:chOff x="0" y="0"/>
          <a:chExt cx="0" cy="0"/>
        </a:xfrm>
      </p:grpSpPr>
      <p:sp>
        <p:nvSpPr>
          <p:cNvPr id="2" name="Otsikko 9">
            <a:extLst>
              <a:ext uri="{FF2B5EF4-FFF2-40B4-BE49-F238E27FC236}">
                <a16:creationId xmlns:a16="http://schemas.microsoft.com/office/drawing/2014/main" id="{EBACE397-FE8D-49B2-7B5F-F65C89BFC194}"/>
              </a:ext>
            </a:extLst>
          </p:cNvPr>
          <p:cNvSpPr>
            <a:spLocks noGrp="1"/>
          </p:cNvSpPr>
          <p:nvPr>
            <p:ph type="title"/>
          </p:nvPr>
        </p:nvSpPr>
        <p:spPr>
          <a:xfrm>
            <a:off x="838200" y="501652"/>
            <a:ext cx="10515600" cy="1325033"/>
          </a:xfrm>
        </p:spPr>
        <p:txBody>
          <a:bodyPr/>
          <a:lstStyle/>
          <a:p>
            <a:r>
              <a:rPr lang="fi-FI"/>
              <a:t>Keskustelu:</a:t>
            </a:r>
          </a:p>
        </p:txBody>
      </p:sp>
      <p:grpSp>
        <p:nvGrpSpPr>
          <p:cNvPr id="6" name="Ryhmä 5">
            <a:extLst>
              <a:ext uri="{FF2B5EF4-FFF2-40B4-BE49-F238E27FC236}">
                <a16:creationId xmlns:a16="http://schemas.microsoft.com/office/drawing/2014/main" id="{565450F0-A9DA-698C-3DC6-49734E0AAF40}"/>
              </a:ext>
            </a:extLst>
          </p:cNvPr>
          <p:cNvGrpSpPr/>
          <p:nvPr/>
        </p:nvGrpSpPr>
        <p:grpSpPr>
          <a:xfrm>
            <a:off x="3150247" y="2375878"/>
            <a:ext cx="5519784" cy="2467212"/>
            <a:chOff x="1764665" y="1493007"/>
            <a:chExt cx="2832106" cy="2422038"/>
          </a:xfrm>
        </p:grpSpPr>
        <p:grpSp>
          <p:nvGrpSpPr>
            <p:cNvPr id="7" name="Ryhmä 6">
              <a:extLst>
                <a:ext uri="{FF2B5EF4-FFF2-40B4-BE49-F238E27FC236}">
                  <a16:creationId xmlns:a16="http://schemas.microsoft.com/office/drawing/2014/main" id="{769F0815-91B6-13E0-E2B0-B4F8A855852F}"/>
                </a:ext>
              </a:extLst>
            </p:cNvPr>
            <p:cNvGrpSpPr/>
            <p:nvPr/>
          </p:nvGrpSpPr>
          <p:grpSpPr>
            <a:xfrm rot="11014933">
              <a:off x="1764665" y="1493007"/>
              <a:ext cx="2832106" cy="2422038"/>
              <a:chOff x="1544331" y="2014715"/>
              <a:chExt cx="2545245" cy="2247094"/>
            </a:xfrm>
          </p:grpSpPr>
          <p:sp>
            <p:nvSpPr>
              <p:cNvPr id="9" name="Ellipsi 8">
                <a:extLst>
                  <a:ext uri="{FF2B5EF4-FFF2-40B4-BE49-F238E27FC236}">
                    <a16:creationId xmlns:a16="http://schemas.microsoft.com/office/drawing/2014/main" id="{FEFD1513-7024-71F1-5A3E-602E697DC339}"/>
                  </a:ext>
                </a:extLst>
              </p:cNvPr>
              <p:cNvSpPr/>
              <p:nvPr/>
            </p:nvSpPr>
            <p:spPr>
              <a:xfrm>
                <a:off x="1569719" y="2055519"/>
                <a:ext cx="2468882" cy="2157319"/>
              </a:xfrm>
              <a:prstGeom prst="ellipse">
                <a:avLst/>
              </a:prstGeom>
              <a:solidFill>
                <a:schemeClr val="accent3">
                  <a:lumMod val="20000"/>
                  <a:lumOff val="8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defTabSz="1219170">
                  <a:buClr>
                    <a:srgbClr val="000000"/>
                  </a:buClr>
                </a:pPr>
                <a:endParaRPr lang="fi-FI" sz="1867" kern="0">
                  <a:solidFill>
                    <a:prstClr val="white"/>
                  </a:solidFill>
                  <a:latin typeface="Calibri" panose="020F0502020204030204"/>
                  <a:sym typeface="Arial"/>
                </a:endParaRPr>
              </a:p>
            </p:txBody>
          </p:sp>
          <p:grpSp>
            <p:nvGrpSpPr>
              <p:cNvPr id="10" name="Google Shape;20789;p106">
                <a:extLst>
                  <a:ext uri="{FF2B5EF4-FFF2-40B4-BE49-F238E27FC236}">
                    <a16:creationId xmlns:a16="http://schemas.microsoft.com/office/drawing/2014/main" id="{70A356EA-AA60-1CD9-E0EB-0FC25DE1A5AB}"/>
                  </a:ext>
                </a:extLst>
              </p:cNvPr>
              <p:cNvGrpSpPr/>
              <p:nvPr/>
            </p:nvGrpSpPr>
            <p:grpSpPr>
              <a:xfrm flipH="1" flipV="1">
                <a:off x="1544331" y="2014715"/>
                <a:ext cx="2545245" cy="2247094"/>
                <a:chOff x="4934423" y="4164172"/>
                <a:chExt cx="300650" cy="226686"/>
              </a:xfrm>
            </p:grpSpPr>
            <p:sp>
              <p:nvSpPr>
                <p:cNvPr id="11" name="Google Shape;20795;p106">
                  <a:extLst>
                    <a:ext uri="{FF2B5EF4-FFF2-40B4-BE49-F238E27FC236}">
                      <a16:creationId xmlns:a16="http://schemas.microsoft.com/office/drawing/2014/main" id="{9D26DE47-A424-6CEF-189E-CA2D1E165194}"/>
                    </a:ext>
                  </a:extLst>
                </p:cNvPr>
                <p:cNvSpPr/>
                <p:nvPr/>
              </p:nvSpPr>
              <p:spPr>
                <a:xfrm>
                  <a:off x="5060275" y="4298775"/>
                  <a:ext cx="25" cy="125"/>
                </a:xfrm>
                <a:custGeom>
                  <a:avLst/>
                  <a:gdLst/>
                  <a:ahLst/>
                  <a:cxnLst/>
                  <a:rect l="l" t="t" r="r" b="b"/>
                  <a:pathLst>
                    <a:path w="1" h="5" extrusionOk="0">
                      <a:moveTo>
                        <a:pt x="0" y="0"/>
                      </a:moveTo>
                      <a:lnTo>
                        <a:pt x="0" y="4"/>
                      </a:ln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2" name="Google Shape;20800;p106">
                  <a:extLst>
                    <a:ext uri="{FF2B5EF4-FFF2-40B4-BE49-F238E27FC236}">
                      <a16:creationId xmlns:a16="http://schemas.microsoft.com/office/drawing/2014/main" id="{81F59FD7-0852-9ED9-F544-D97E7030F4BB}"/>
                    </a:ext>
                  </a:extLst>
                </p:cNvPr>
                <p:cNvSpPr/>
                <p:nvPr/>
              </p:nvSpPr>
              <p:spPr>
                <a:xfrm>
                  <a:off x="4934423" y="4164172"/>
                  <a:ext cx="300650" cy="226686"/>
                </a:xfrm>
                <a:custGeom>
                  <a:avLst/>
                  <a:gdLst>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3908 w 12026"/>
                    <a:gd name="connsiteY41" fmla="*/ 9638 h 10832"/>
                    <a:gd name="connsiteX42" fmla="*/ 3487 w 12026"/>
                    <a:gd name="connsiteY42" fmla="*/ 10019 h 10832"/>
                    <a:gd name="connsiteX43" fmla="*/ 3053 w 12026"/>
                    <a:gd name="connsiteY43" fmla="*/ 10282 h 10832"/>
                    <a:gd name="connsiteX44" fmla="*/ 3463 w 12026"/>
                    <a:gd name="connsiteY44" fmla="*/ 8464 h 10832"/>
                    <a:gd name="connsiteX45" fmla="*/ 1801 w 12026"/>
                    <a:gd name="connsiteY45" fmla="*/ 10602 h 10832"/>
                    <a:gd name="connsiteX46" fmla="*/ 2287 w 12026"/>
                    <a:gd name="connsiteY46" fmla="*/ 9982 h 10832"/>
                    <a:gd name="connsiteX47" fmla="*/ 2701 w 12026"/>
                    <a:gd name="connsiteY47" fmla="*/ 9018 h 10832"/>
                    <a:gd name="connsiteX48" fmla="*/ 2851 w 12026"/>
                    <a:gd name="connsiteY48" fmla="*/ 8147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3908 w 12026"/>
                    <a:gd name="connsiteY41" fmla="*/ 9638 h 10832"/>
                    <a:gd name="connsiteX42" fmla="*/ 3487 w 12026"/>
                    <a:gd name="connsiteY42" fmla="*/ 10019 h 10832"/>
                    <a:gd name="connsiteX43" fmla="*/ 3845 w 12026"/>
                    <a:gd name="connsiteY43" fmla="*/ 8575 h 10832"/>
                    <a:gd name="connsiteX44" fmla="*/ 3463 w 12026"/>
                    <a:gd name="connsiteY44" fmla="*/ 8464 h 10832"/>
                    <a:gd name="connsiteX45" fmla="*/ 1801 w 12026"/>
                    <a:gd name="connsiteY45" fmla="*/ 10602 h 10832"/>
                    <a:gd name="connsiteX46" fmla="*/ 2287 w 12026"/>
                    <a:gd name="connsiteY46" fmla="*/ 9982 h 10832"/>
                    <a:gd name="connsiteX47" fmla="*/ 2701 w 12026"/>
                    <a:gd name="connsiteY47" fmla="*/ 9018 h 10832"/>
                    <a:gd name="connsiteX48" fmla="*/ 2851 w 12026"/>
                    <a:gd name="connsiteY48" fmla="*/ 8147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3908 w 12026"/>
                    <a:gd name="connsiteY41" fmla="*/ 9638 h 10832"/>
                    <a:gd name="connsiteX42" fmla="*/ 4109 w 12026"/>
                    <a:gd name="connsiteY42" fmla="*/ 8815 h 10832"/>
                    <a:gd name="connsiteX43" fmla="*/ 3845 w 12026"/>
                    <a:gd name="connsiteY43" fmla="*/ 8575 h 10832"/>
                    <a:gd name="connsiteX44" fmla="*/ 3463 w 12026"/>
                    <a:gd name="connsiteY44" fmla="*/ 8464 h 10832"/>
                    <a:gd name="connsiteX45" fmla="*/ 1801 w 12026"/>
                    <a:gd name="connsiteY45" fmla="*/ 10602 h 10832"/>
                    <a:gd name="connsiteX46" fmla="*/ 2287 w 12026"/>
                    <a:gd name="connsiteY46" fmla="*/ 9982 h 10832"/>
                    <a:gd name="connsiteX47" fmla="*/ 2701 w 12026"/>
                    <a:gd name="connsiteY47" fmla="*/ 9018 h 10832"/>
                    <a:gd name="connsiteX48" fmla="*/ 2851 w 12026"/>
                    <a:gd name="connsiteY48" fmla="*/ 8147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4413 w 12026"/>
                    <a:gd name="connsiteY41" fmla="*/ 8857 h 10832"/>
                    <a:gd name="connsiteX42" fmla="*/ 4109 w 12026"/>
                    <a:gd name="connsiteY42" fmla="*/ 8815 h 10832"/>
                    <a:gd name="connsiteX43" fmla="*/ 3845 w 12026"/>
                    <a:gd name="connsiteY43" fmla="*/ 8575 h 10832"/>
                    <a:gd name="connsiteX44" fmla="*/ 3463 w 12026"/>
                    <a:gd name="connsiteY44" fmla="*/ 8464 h 10832"/>
                    <a:gd name="connsiteX45" fmla="*/ 1801 w 12026"/>
                    <a:gd name="connsiteY45" fmla="*/ 10602 h 10832"/>
                    <a:gd name="connsiteX46" fmla="*/ 2287 w 12026"/>
                    <a:gd name="connsiteY46" fmla="*/ 9982 h 10832"/>
                    <a:gd name="connsiteX47" fmla="*/ 2701 w 12026"/>
                    <a:gd name="connsiteY47" fmla="*/ 9018 h 10832"/>
                    <a:gd name="connsiteX48" fmla="*/ 2851 w 12026"/>
                    <a:gd name="connsiteY48" fmla="*/ 8147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4413 w 12026"/>
                    <a:gd name="connsiteY41" fmla="*/ 8857 h 10832"/>
                    <a:gd name="connsiteX42" fmla="*/ 4156 w 12026"/>
                    <a:gd name="connsiteY42" fmla="*/ 8541 h 10832"/>
                    <a:gd name="connsiteX43" fmla="*/ 3845 w 12026"/>
                    <a:gd name="connsiteY43" fmla="*/ 8575 h 10832"/>
                    <a:gd name="connsiteX44" fmla="*/ 3463 w 12026"/>
                    <a:gd name="connsiteY44" fmla="*/ 8464 h 10832"/>
                    <a:gd name="connsiteX45" fmla="*/ 1801 w 12026"/>
                    <a:gd name="connsiteY45" fmla="*/ 10602 h 10832"/>
                    <a:gd name="connsiteX46" fmla="*/ 2287 w 12026"/>
                    <a:gd name="connsiteY46" fmla="*/ 9982 h 10832"/>
                    <a:gd name="connsiteX47" fmla="*/ 2701 w 12026"/>
                    <a:gd name="connsiteY47" fmla="*/ 9018 h 10832"/>
                    <a:gd name="connsiteX48" fmla="*/ 2851 w 12026"/>
                    <a:gd name="connsiteY48" fmla="*/ 8147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4413 w 12026"/>
                    <a:gd name="connsiteY41" fmla="*/ 8857 h 10832"/>
                    <a:gd name="connsiteX42" fmla="*/ 4156 w 12026"/>
                    <a:gd name="connsiteY42" fmla="*/ 8541 h 10832"/>
                    <a:gd name="connsiteX43" fmla="*/ 3888 w 12026"/>
                    <a:gd name="connsiteY43" fmla="*/ 8431 h 10832"/>
                    <a:gd name="connsiteX44" fmla="*/ 3463 w 12026"/>
                    <a:gd name="connsiteY44" fmla="*/ 8464 h 10832"/>
                    <a:gd name="connsiteX45" fmla="*/ 1801 w 12026"/>
                    <a:gd name="connsiteY45" fmla="*/ 10602 h 10832"/>
                    <a:gd name="connsiteX46" fmla="*/ 2287 w 12026"/>
                    <a:gd name="connsiteY46" fmla="*/ 9982 h 10832"/>
                    <a:gd name="connsiteX47" fmla="*/ 2701 w 12026"/>
                    <a:gd name="connsiteY47" fmla="*/ 9018 h 10832"/>
                    <a:gd name="connsiteX48" fmla="*/ 2851 w 12026"/>
                    <a:gd name="connsiteY48" fmla="*/ 8147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4413 w 12026"/>
                    <a:gd name="connsiteY41" fmla="*/ 8857 h 10832"/>
                    <a:gd name="connsiteX42" fmla="*/ 4156 w 12026"/>
                    <a:gd name="connsiteY42" fmla="*/ 8541 h 10832"/>
                    <a:gd name="connsiteX43" fmla="*/ 3888 w 12026"/>
                    <a:gd name="connsiteY43" fmla="*/ 8431 h 10832"/>
                    <a:gd name="connsiteX44" fmla="*/ 3440 w 12026"/>
                    <a:gd name="connsiteY44" fmla="*/ 8324 h 10832"/>
                    <a:gd name="connsiteX45" fmla="*/ 1801 w 12026"/>
                    <a:gd name="connsiteY45" fmla="*/ 10602 h 10832"/>
                    <a:gd name="connsiteX46" fmla="*/ 2287 w 12026"/>
                    <a:gd name="connsiteY46" fmla="*/ 9982 h 10832"/>
                    <a:gd name="connsiteX47" fmla="*/ 2701 w 12026"/>
                    <a:gd name="connsiteY47" fmla="*/ 9018 h 10832"/>
                    <a:gd name="connsiteX48" fmla="*/ 2851 w 12026"/>
                    <a:gd name="connsiteY48" fmla="*/ 8147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4413 w 12026"/>
                    <a:gd name="connsiteY41" fmla="*/ 8857 h 10832"/>
                    <a:gd name="connsiteX42" fmla="*/ 4156 w 12026"/>
                    <a:gd name="connsiteY42" fmla="*/ 8541 h 10832"/>
                    <a:gd name="connsiteX43" fmla="*/ 3888 w 12026"/>
                    <a:gd name="connsiteY43" fmla="*/ 8431 h 10832"/>
                    <a:gd name="connsiteX44" fmla="*/ 3440 w 12026"/>
                    <a:gd name="connsiteY44" fmla="*/ 8324 h 10832"/>
                    <a:gd name="connsiteX45" fmla="*/ 1801 w 12026"/>
                    <a:gd name="connsiteY45" fmla="*/ 10602 h 10832"/>
                    <a:gd name="connsiteX46" fmla="*/ 2287 w 12026"/>
                    <a:gd name="connsiteY46" fmla="*/ 9982 h 10832"/>
                    <a:gd name="connsiteX47" fmla="*/ 2701 w 12026"/>
                    <a:gd name="connsiteY47" fmla="*/ 9018 h 10832"/>
                    <a:gd name="connsiteX48" fmla="*/ 2851 w 12026"/>
                    <a:gd name="connsiteY48" fmla="*/ 8147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4413 w 12026"/>
                    <a:gd name="connsiteY41" fmla="*/ 8857 h 10832"/>
                    <a:gd name="connsiteX42" fmla="*/ 4156 w 12026"/>
                    <a:gd name="connsiteY42" fmla="*/ 8541 h 10832"/>
                    <a:gd name="connsiteX43" fmla="*/ 3888 w 12026"/>
                    <a:gd name="connsiteY43" fmla="*/ 8431 h 10832"/>
                    <a:gd name="connsiteX44" fmla="*/ 3440 w 12026"/>
                    <a:gd name="connsiteY44" fmla="*/ 8324 h 10832"/>
                    <a:gd name="connsiteX45" fmla="*/ 1801 w 12026"/>
                    <a:gd name="connsiteY45" fmla="*/ 10602 h 10832"/>
                    <a:gd name="connsiteX46" fmla="*/ 3134 w 12026"/>
                    <a:gd name="connsiteY46" fmla="*/ 8356 h 10832"/>
                    <a:gd name="connsiteX47" fmla="*/ 2701 w 12026"/>
                    <a:gd name="connsiteY47" fmla="*/ 9018 h 10832"/>
                    <a:gd name="connsiteX48" fmla="*/ 2851 w 12026"/>
                    <a:gd name="connsiteY48" fmla="*/ 8147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4413 w 12026"/>
                    <a:gd name="connsiteY41" fmla="*/ 8857 h 10832"/>
                    <a:gd name="connsiteX42" fmla="*/ 4156 w 12026"/>
                    <a:gd name="connsiteY42" fmla="*/ 8541 h 10832"/>
                    <a:gd name="connsiteX43" fmla="*/ 3888 w 12026"/>
                    <a:gd name="connsiteY43" fmla="*/ 8431 h 10832"/>
                    <a:gd name="connsiteX44" fmla="*/ 3440 w 12026"/>
                    <a:gd name="connsiteY44" fmla="*/ 8324 h 10832"/>
                    <a:gd name="connsiteX45" fmla="*/ 3086 w 12026"/>
                    <a:gd name="connsiteY45" fmla="*/ 8362 h 10832"/>
                    <a:gd name="connsiteX46" fmla="*/ 3134 w 12026"/>
                    <a:gd name="connsiteY46" fmla="*/ 8356 h 10832"/>
                    <a:gd name="connsiteX47" fmla="*/ 2701 w 12026"/>
                    <a:gd name="connsiteY47" fmla="*/ 9018 h 10832"/>
                    <a:gd name="connsiteX48" fmla="*/ 2851 w 12026"/>
                    <a:gd name="connsiteY48" fmla="*/ 8147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4413 w 12026"/>
                    <a:gd name="connsiteY41" fmla="*/ 8857 h 10832"/>
                    <a:gd name="connsiteX42" fmla="*/ 4156 w 12026"/>
                    <a:gd name="connsiteY42" fmla="*/ 8541 h 10832"/>
                    <a:gd name="connsiteX43" fmla="*/ 3888 w 12026"/>
                    <a:gd name="connsiteY43" fmla="*/ 8431 h 10832"/>
                    <a:gd name="connsiteX44" fmla="*/ 3440 w 12026"/>
                    <a:gd name="connsiteY44" fmla="*/ 8324 h 10832"/>
                    <a:gd name="connsiteX45" fmla="*/ 3086 w 12026"/>
                    <a:gd name="connsiteY45" fmla="*/ 8362 h 10832"/>
                    <a:gd name="connsiteX46" fmla="*/ 3134 w 12026"/>
                    <a:gd name="connsiteY46" fmla="*/ 8356 h 10832"/>
                    <a:gd name="connsiteX47" fmla="*/ 3032 w 12026"/>
                    <a:gd name="connsiteY47" fmla="*/ 8222 h 10832"/>
                    <a:gd name="connsiteX48" fmla="*/ 2851 w 12026"/>
                    <a:gd name="connsiteY48" fmla="*/ 8147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4413 w 12026"/>
                    <a:gd name="connsiteY41" fmla="*/ 8857 h 10832"/>
                    <a:gd name="connsiteX42" fmla="*/ 4156 w 12026"/>
                    <a:gd name="connsiteY42" fmla="*/ 8541 h 10832"/>
                    <a:gd name="connsiteX43" fmla="*/ 3888 w 12026"/>
                    <a:gd name="connsiteY43" fmla="*/ 8431 h 10832"/>
                    <a:gd name="connsiteX44" fmla="*/ 3440 w 12026"/>
                    <a:gd name="connsiteY44" fmla="*/ 8324 h 10832"/>
                    <a:gd name="connsiteX45" fmla="*/ 3086 w 12026"/>
                    <a:gd name="connsiteY45" fmla="*/ 8362 h 10832"/>
                    <a:gd name="connsiteX46" fmla="*/ 3134 w 12026"/>
                    <a:gd name="connsiteY46" fmla="*/ 8356 h 10832"/>
                    <a:gd name="connsiteX47" fmla="*/ 3032 w 12026"/>
                    <a:gd name="connsiteY47" fmla="*/ 8222 h 10832"/>
                    <a:gd name="connsiteX48" fmla="*/ 2899 w 12026"/>
                    <a:gd name="connsiteY48" fmla="*/ 8074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4413 w 12026"/>
                    <a:gd name="connsiteY41" fmla="*/ 8857 h 10832"/>
                    <a:gd name="connsiteX42" fmla="*/ 4156 w 12026"/>
                    <a:gd name="connsiteY42" fmla="*/ 8541 h 10832"/>
                    <a:gd name="connsiteX43" fmla="*/ 3888 w 12026"/>
                    <a:gd name="connsiteY43" fmla="*/ 8431 h 10832"/>
                    <a:gd name="connsiteX44" fmla="*/ 3440 w 12026"/>
                    <a:gd name="connsiteY44" fmla="*/ 8324 h 10832"/>
                    <a:gd name="connsiteX45" fmla="*/ 3086 w 12026"/>
                    <a:gd name="connsiteY45" fmla="*/ 8362 h 10832"/>
                    <a:gd name="connsiteX46" fmla="*/ 3134 w 12026"/>
                    <a:gd name="connsiteY46" fmla="*/ 8356 h 10832"/>
                    <a:gd name="connsiteX47" fmla="*/ 3032 w 12026"/>
                    <a:gd name="connsiteY47" fmla="*/ 8222 h 10832"/>
                    <a:gd name="connsiteX48" fmla="*/ 2899 w 12026"/>
                    <a:gd name="connsiteY48" fmla="*/ 8074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4413 w 12026"/>
                    <a:gd name="connsiteY41" fmla="*/ 8857 h 10832"/>
                    <a:gd name="connsiteX42" fmla="*/ 4156 w 12026"/>
                    <a:gd name="connsiteY42" fmla="*/ 8541 h 10832"/>
                    <a:gd name="connsiteX43" fmla="*/ 3888 w 12026"/>
                    <a:gd name="connsiteY43" fmla="*/ 8431 h 10832"/>
                    <a:gd name="connsiteX44" fmla="*/ 3440 w 12026"/>
                    <a:gd name="connsiteY44" fmla="*/ 8324 h 10832"/>
                    <a:gd name="connsiteX45" fmla="*/ 3086 w 12026"/>
                    <a:gd name="connsiteY45" fmla="*/ 8362 h 10832"/>
                    <a:gd name="connsiteX46" fmla="*/ 3134 w 12026"/>
                    <a:gd name="connsiteY46" fmla="*/ 8356 h 10832"/>
                    <a:gd name="connsiteX47" fmla="*/ 3032 w 12026"/>
                    <a:gd name="connsiteY47" fmla="*/ 8222 h 10832"/>
                    <a:gd name="connsiteX48" fmla="*/ 2899 w 12026"/>
                    <a:gd name="connsiteY48" fmla="*/ 8074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4413 w 12026"/>
                    <a:gd name="connsiteY41" fmla="*/ 8857 h 10832"/>
                    <a:gd name="connsiteX42" fmla="*/ 4156 w 12026"/>
                    <a:gd name="connsiteY42" fmla="*/ 8541 h 10832"/>
                    <a:gd name="connsiteX43" fmla="*/ 3888 w 12026"/>
                    <a:gd name="connsiteY43" fmla="*/ 8431 h 10832"/>
                    <a:gd name="connsiteX44" fmla="*/ 3440 w 12026"/>
                    <a:gd name="connsiteY44" fmla="*/ 8324 h 10832"/>
                    <a:gd name="connsiteX45" fmla="*/ 3086 w 12026"/>
                    <a:gd name="connsiteY45" fmla="*/ 8362 h 10832"/>
                    <a:gd name="connsiteX46" fmla="*/ 3134 w 12026"/>
                    <a:gd name="connsiteY46" fmla="*/ 8356 h 10832"/>
                    <a:gd name="connsiteX47" fmla="*/ 3032 w 12026"/>
                    <a:gd name="connsiteY47" fmla="*/ 8222 h 10832"/>
                    <a:gd name="connsiteX48" fmla="*/ 2899 w 12026"/>
                    <a:gd name="connsiteY48" fmla="*/ 8074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4413 w 12026"/>
                    <a:gd name="connsiteY41" fmla="*/ 8857 h 10832"/>
                    <a:gd name="connsiteX42" fmla="*/ 4156 w 12026"/>
                    <a:gd name="connsiteY42" fmla="*/ 8541 h 10832"/>
                    <a:gd name="connsiteX43" fmla="*/ 3888 w 12026"/>
                    <a:gd name="connsiteY43" fmla="*/ 8431 h 10832"/>
                    <a:gd name="connsiteX44" fmla="*/ 3440 w 12026"/>
                    <a:gd name="connsiteY44" fmla="*/ 8324 h 10832"/>
                    <a:gd name="connsiteX45" fmla="*/ 3086 w 12026"/>
                    <a:gd name="connsiteY45" fmla="*/ 8362 h 10832"/>
                    <a:gd name="connsiteX46" fmla="*/ 3134 w 12026"/>
                    <a:gd name="connsiteY46" fmla="*/ 8356 h 10832"/>
                    <a:gd name="connsiteX47" fmla="*/ 3032 w 12026"/>
                    <a:gd name="connsiteY47" fmla="*/ 8222 h 10832"/>
                    <a:gd name="connsiteX48" fmla="*/ 2899 w 12026"/>
                    <a:gd name="connsiteY48" fmla="*/ 8074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4413 w 12026"/>
                    <a:gd name="connsiteY41" fmla="*/ 8857 h 10832"/>
                    <a:gd name="connsiteX42" fmla="*/ 4156 w 12026"/>
                    <a:gd name="connsiteY42" fmla="*/ 8541 h 10832"/>
                    <a:gd name="connsiteX43" fmla="*/ 3888 w 12026"/>
                    <a:gd name="connsiteY43" fmla="*/ 8431 h 10832"/>
                    <a:gd name="connsiteX44" fmla="*/ 3191 w 12026"/>
                    <a:gd name="connsiteY44" fmla="*/ 8397 h 10832"/>
                    <a:gd name="connsiteX45" fmla="*/ 3086 w 12026"/>
                    <a:gd name="connsiteY45" fmla="*/ 8362 h 10832"/>
                    <a:gd name="connsiteX46" fmla="*/ 3134 w 12026"/>
                    <a:gd name="connsiteY46" fmla="*/ 8356 h 10832"/>
                    <a:gd name="connsiteX47" fmla="*/ 3032 w 12026"/>
                    <a:gd name="connsiteY47" fmla="*/ 8222 h 10832"/>
                    <a:gd name="connsiteX48" fmla="*/ 2899 w 12026"/>
                    <a:gd name="connsiteY48" fmla="*/ 8074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4413 w 12026"/>
                    <a:gd name="connsiteY41" fmla="*/ 8857 h 10832"/>
                    <a:gd name="connsiteX42" fmla="*/ 4156 w 12026"/>
                    <a:gd name="connsiteY42" fmla="*/ 8541 h 10832"/>
                    <a:gd name="connsiteX43" fmla="*/ 3888 w 12026"/>
                    <a:gd name="connsiteY43" fmla="*/ 8431 h 10832"/>
                    <a:gd name="connsiteX44" fmla="*/ 3191 w 12026"/>
                    <a:gd name="connsiteY44" fmla="*/ 8397 h 10832"/>
                    <a:gd name="connsiteX45" fmla="*/ 3086 w 12026"/>
                    <a:gd name="connsiteY45" fmla="*/ 8362 h 10832"/>
                    <a:gd name="connsiteX46" fmla="*/ 3263 w 12026"/>
                    <a:gd name="connsiteY46" fmla="*/ 8290 h 10832"/>
                    <a:gd name="connsiteX47" fmla="*/ 3032 w 12026"/>
                    <a:gd name="connsiteY47" fmla="*/ 8222 h 10832"/>
                    <a:gd name="connsiteX48" fmla="*/ 2899 w 12026"/>
                    <a:gd name="connsiteY48" fmla="*/ 8074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4405 w 12026"/>
                    <a:gd name="connsiteY41" fmla="*/ 8598 h 10832"/>
                    <a:gd name="connsiteX42" fmla="*/ 4156 w 12026"/>
                    <a:gd name="connsiteY42" fmla="*/ 8541 h 10832"/>
                    <a:gd name="connsiteX43" fmla="*/ 3888 w 12026"/>
                    <a:gd name="connsiteY43" fmla="*/ 8431 h 10832"/>
                    <a:gd name="connsiteX44" fmla="*/ 3191 w 12026"/>
                    <a:gd name="connsiteY44" fmla="*/ 8397 h 10832"/>
                    <a:gd name="connsiteX45" fmla="*/ 3086 w 12026"/>
                    <a:gd name="connsiteY45" fmla="*/ 8362 h 10832"/>
                    <a:gd name="connsiteX46" fmla="*/ 3263 w 12026"/>
                    <a:gd name="connsiteY46" fmla="*/ 8290 h 10832"/>
                    <a:gd name="connsiteX47" fmla="*/ 3032 w 12026"/>
                    <a:gd name="connsiteY47" fmla="*/ 8222 h 10832"/>
                    <a:gd name="connsiteX48" fmla="*/ 2899 w 12026"/>
                    <a:gd name="connsiteY48" fmla="*/ 8074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4405 w 12026"/>
                    <a:gd name="connsiteY41" fmla="*/ 8598 h 10832"/>
                    <a:gd name="connsiteX42" fmla="*/ 4156 w 12026"/>
                    <a:gd name="connsiteY42" fmla="*/ 8541 h 10832"/>
                    <a:gd name="connsiteX43" fmla="*/ 3888 w 12026"/>
                    <a:gd name="connsiteY43" fmla="*/ 8431 h 10832"/>
                    <a:gd name="connsiteX44" fmla="*/ 3191 w 12026"/>
                    <a:gd name="connsiteY44" fmla="*/ 8397 h 10832"/>
                    <a:gd name="connsiteX45" fmla="*/ 3086 w 12026"/>
                    <a:gd name="connsiteY45" fmla="*/ 8362 h 10832"/>
                    <a:gd name="connsiteX46" fmla="*/ 3263 w 12026"/>
                    <a:gd name="connsiteY46" fmla="*/ 8290 h 10832"/>
                    <a:gd name="connsiteX47" fmla="*/ 3032 w 12026"/>
                    <a:gd name="connsiteY47" fmla="*/ 8222 h 10832"/>
                    <a:gd name="connsiteX48" fmla="*/ 2899 w 12026"/>
                    <a:gd name="connsiteY48" fmla="*/ 8074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191 w 12026"/>
                    <a:gd name="connsiteY44" fmla="*/ 8397 h 10832"/>
                    <a:gd name="connsiteX45" fmla="*/ 3086 w 12026"/>
                    <a:gd name="connsiteY45" fmla="*/ 8362 h 10832"/>
                    <a:gd name="connsiteX46" fmla="*/ 3263 w 12026"/>
                    <a:gd name="connsiteY46" fmla="*/ 8290 h 10832"/>
                    <a:gd name="connsiteX47" fmla="*/ 3032 w 12026"/>
                    <a:gd name="connsiteY47" fmla="*/ 8222 h 10832"/>
                    <a:gd name="connsiteX48" fmla="*/ 2899 w 12026"/>
                    <a:gd name="connsiteY48" fmla="*/ 8074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191 w 12026"/>
                    <a:gd name="connsiteY44" fmla="*/ 8397 h 10832"/>
                    <a:gd name="connsiteX45" fmla="*/ 3086 w 12026"/>
                    <a:gd name="connsiteY45" fmla="*/ 8362 h 10832"/>
                    <a:gd name="connsiteX46" fmla="*/ 3263 w 12026"/>
                    <a:gd name="connsiteY46" fmla="*/ 8290 h 10832"/>
                    <a:gd name="connsiteX47" fmla="*/ 3032 w 12026"/>
                    <a:gd name="connsiteY47" fmla="*/ 8222 h 10832"/>
                    <a:gd name="connsiteX48" fmla="*/ 2899 w 12026"/>
                    <a:gd name="connsiteY48" fmla="*/ 8074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191 w 12026"/>
                    <a:gd name="connsiteY44" fmla="*/ 8397 h 10832"/>
                    <a:gd name="connsiteX45" fmla="*/ 3086 w 12026"/>
                    <a:gd name="connsiteY45" fmla="*/ 8362 h 10832"/>
                    <a:gd name="connsiteX46" fmla="*/ 3263 w 12026"/>
                    <a:gd name="connsiteY46" fmla="*/ 8290 h 10832"/>
                    <a:gd name="connsiteX47" fmla="*/ 3032 w 12026"/>
                    <a:gd name="connsiteY47" fmla="*/ 8222 h 10832"/>
                    <a:gd name="connsiteX48" fmla="*/ 2899 w 12026"/>
                    <a:gd name="connsiteY48" fmla="*/ 8074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191 w 12026"/>
                    <a:gd name="connsiteY44" fmla="*/ 8397 h 10832"/>
                    <a:gd name="connsiteX45" fmla="*/ 3086 w 12026"/>
                    <a:gd name="connsiteY45" fmla="*/ 8362 h 10832"/>
                    <a:gd name="connsiteX46" fmla="*/ 3263 w 12026"/>
                    <a:gd name="connsiteY46" fmla="*/ 8290 h 10832"/>
                    <a:gd name="connsiteX47" fmla="*/ 3032 w 12026"/>
                    <a:gd name="connsiteY47" fmla="*/ 8222 h 10832"/>
                    <a:gd name="connsiteX48" fmla="*/ 2899 w 12026"/>
                    <a:gd name="connsiteY48" fmla="*/ 8074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191 w 12026"/>
                    <a:gd name="connsiteY44" fmla="*/ 8397 h 10832"/>
                    <a:gd name="connsiteX45" fmla="*/ 3086 w 12026"/>
                    <a:gd name="connsiteY45" fmla="*/ 8362 h 10832"/>
                    <a:gd name="connsiteX46" fmla="*/ 3263 w 12026"/>
                    <a:gd name="connsiteY46" fmla="*/ 8290 h 10832"/>
                    <a:gd name="connsiteX47" fmla="*/ 3032 w 12026"/>
                    <a:gd name="connsiteY47" fmla="*/ 8222 h 10832"/>
                    <a:gd name="connsiteX48" fmla="*/ 2899 w 12026"/>
                    <a:gd name="connsiteY48" fmla="*/ 8074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191 w 12026"/>
                    <a:gd name="connsiteY44" fmla="*/ 8397 h 10832"/>
                    <a:gd name="connsiteX45" fmla="*/ 3086 w 12026"/>
                    <a:gd name="connsiteY45" fmla="*/ 8362 h 10832"/>
                    <a:gd name="connsiteX46" fmla="*/ 3263 w 12026"/>
                    <a:gd name="connsiteY46" fmla="*/ 8290 h 10832"/>
                    <a:gd name="connsiteX47" fmla="*/ 3032 w 12026"/>
                    <a:gd name="connsiteY47" fmla="*/ 8222 h 10832"/>
                    <a:gd name="connsiteX48" fmla="*/ 2899 w 12026"/>
                    <a:gd name="connsiteY48" fmla="*/ 8074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191 w 12026"/>
                    <a:gd name="connsiteY44" fmla="*/ 8397 h 10832"/>
                    <a:gd name="connsiteX45" fmla="*/ 3086 w 12026"/>
                    <a:gd name="connsiteY45" fmla="*/ 836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191 w 12026"/>
                    <a:gd name="connsiteY44" fmla="*/ 8397 h 10832"/>
                    <a:gd name="connsiteX45" fmla="*/ 3086 w 12026"/>
                    <a:gd name="connsiteY45" fmla="*/ 836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191 w 12026"/>
                    <a:gd name="connsiteY44" fmla="*/ 8397 h 10832"/>
                    <a:gd name="connsiteX45" fmla="*/ 3086 w 12026"/>
                    <a:gd name="connsiteY45" fmla="*/ 836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191 w 12026"/>
                    <a:gd name="connsiteY44" fmla="*/ 8397 h 10832"/>
                    <a:gd name="connsiteX45" fmla="*/ 3086 w 12026"/>
                    <a:gd name="connsiteY45" fmla="*/ 836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191 w 12026"/>
                    <a:gd name="connsiteY44" fmla="*/ 8397 h 10832"/>
                    <a:gd name="connsiteX45" fmla="*/ 3086 w 12026"/>
                    <a:gd name="connsiteY45" fmla="*/ 836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191 w 12026"/>
                    <a:gd name="connsiteY44" fmla="*/ 8397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604 w 12026"/>
                    <a:gd name="connsiteY87" fmla="*/ 8452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604 w 12026"/>
                    <a:gd name="connsiteY87" fmla="*/ 8452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604 w 12026"/>
                    <a:gd name="connsiteY87" fmla="*/ 8452 h 10832"/>
                    <a:gd name="connsiteX88" fmla="*/ 2815 w 12026"/>
                    <a:gd name="connsiteY88" fmla="*/ 8666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604 w 12026"/>
                    <a:gd name="connsiteY87" fmla="*/ 8452 h 10832"/>
                    <a:gd name="connsiteX88" fmla="*/ 2815 w 12026"/>
                    <a:gd name="connsiteY88" fmla="*/ 8666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604 w 12026"/>
                    <a:gd name="connsiteY87" fmla="*/ 8452 h 10832"/>
                    <a:gd name="connsiteX88" fmla="*/ 2881 w 12026"/>
                    <a:gd name="connsiteY88" fmla="*/ 8600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604 w 12026"/>
                    <a:gd name="connsiteY87" fmla="*/ 8452 h 10832"/>
                    <a:gd name="connsiteX88" fmla="*/ 2881 w 12026"/>
                    <a:gd name="connsiteY88" fmla="*/ 8600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604 w 12026"/>
                    <a:gd name="connsiteY87" fmla="*/ 8452 h 10832"/>
                    <a:gd name="connsiteX88" fmla="*/ 2881 w 12026"/>
                    <a:gd name="connsiteY88" fmla="*/ 8600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604 w 12026"/>
                    <a:gd name="connsiteY87" fmla="*/ 8452 h 10832"/>
                    <a:gd name="connsiteX88" fmla="*/ 2881 w 12026"/>
                    <a:gd name="connsiteY88" fmla="*/ 8600 h 10832"/>
                    <a:gd name="connsiteX89" fmla="*/ 3129 w 12026"/>
                    <a:gd name="connsiteY89" fmla="*/ 8779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604 w 12026"/>
                    <a:gd name="connsiteY87" fmla="*/ 8452 h 10832"/>
                    <a:gd name="connsiteX88" fmla="*/ 2881 w 12026"/>
                    <a:gd name="connsiteY88" fmla="*/ 8600 h 10832"/>
                    <a:gd name="connsiteX89" fmla="*/ 3129 w 12026"/>
                    <a:gd name="connsiteY89" fmla="*/ 8779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604 w 12026"/>
                    <a:gd name="connsiteY87" fmla="*/ 8452 h 10832"/>
                    <a:gd name="connsiteX88" fmla="*/ 2881 w 12026"/>
                    <a:gd name="connsiteY88" fmla="*/ 8600 h 10832"/>
                    <a:gd name="connsiteX89" fmla="*/ 3206 w 12026"/>
                    <a:gd name="connsiteY89" fmla="*/ 8721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604 w 12026"/>
                    <a:gd name="connsiteY87" fmla="*/ 8452 h 10832"/>
                    <a:gd name="connsiteX88" fmla="*/ 2881 w 12026"/>
                    <a:gd name="connsiteY88" fmla="*/ 8600 h 10832"/>
                    <a:gd name="connsiteX89" fmla="*/ 3206 w 12026"/>
                    <a:gd name="connsiteY89" fmla="*/ 8721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604 w 12026"/>
                    <a:gd name="connsiteY87" fmla="*/ 8452 h 10832"/>
                    <a:gd name="connsiteX88" fmla="*/ 2881 w 12026"/>
                    <a:gd name="connsiteY88" fmla="*/ 8600 h 10832"/>
                    <a:gd name="connsiteX89" fmla="*/ 3206 w 12026"/>
                    <a:gd name="connsiteY89" fmla="*/ 8721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604 w 12026"/>
                    <a:gd name="connsiteY87" fmla="*/ 8452 h 10832"/>
                    <a:gd name="connsiteX88" fmla="*/ 2881 w 12026"/>
                    <a:gd name="connsiteY88" fmla="*/ 8600 h 10832"/>
                    <a:gd name="connsiteX89" fmla="*/ 3206 w 12026"/>
                    <a:gd name="connsiteY89" fmla="*/ 8721 h 10832"/>
                    <a:gd name="connsiteX90" fmla="*/ 3453 w 12026"/>
                    <a:gd name="connsiteY90" fmla="*/ 8802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604 w 12026"/>
                    <a:gd name="connsiteY87" fmla="*/ 8452 h 10832"/>
                    <a:gd name="connsiteX88" fmla="*/ 2881 w 12026"/>
                    <a:gd name="connsiteY88" fmla="*/ 8600 h 10832"/>
                    <a:gd name="connsiteX89" fmla="*/ 3206 w 12026"/>
                    <a:gd name="connsiteY89" fmla="*/ 8721 h 10832"/>
                    <a:gd name="connsiteX90" fmla="*/ 3453 w 12026"/>
                    <a:gd name="connsiteY90" fmla="*/ 8802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977"/>
                    <a:gd name="connsiteX1" fmla="*/ 6837 w 12026"/>
                    <a:gd name="connsiteY1" fmla="*/ 284 h 10977"/>
                    <a:gd name="connsiteX2" fmla="*/ 7311 w 12026"/>
                    <a:gd name="connsiteY2" fmla="*/ 361 h 10977"/>
                    <a:gd name="connsiteX3" fmla="*/ 8141 w 12026"/>
                    <a:gd name="connsiteY3" fmla="*/ 523 h 10977"/>
                    <a:gd name="connsiteX4" fmla="*/ 8514 w 12026"/>
                    <a:gd name="connsiteY4" fmla="*/ 689 h 10977"/>
                    <a:gd name="connsiteX5" fmla="*/ 8887 w 12026"/>
                    <a:gd name="connsiteY5" fmla="*/ 802 h 10977"/>
                    <a:gd name="connsiteX6" fmla="*/ 9656 w 12026"/>
                    <a:gd name="connsiteY6" fmla="*/ 1224 h 10977"/>
                    <a:gd name="connsiteX7" fmla="*/ 10390 w 12026"/>
                    <a:gd name="connsiteY7" fmla="*/ 1633 h 10977"/>
                    <a:gd name="connsiteX8" fmla="*/ 10933 w 12026"/>
                    <a:gd name="connsiteY8" fmla="*/ 2277 h 10977"/>
                    <a:gd name="connsiteX9" fmla="*/ 11135 w 12026"/>
                    <a:gd name="connsiteY9" fmla="*/ 2589 h 10977"/>
                    <a:gd name="connsiteX10" fmla="*/ 11378 w 12026"/>
                    <a:gd name="connsiteY10" fmla="*/ 2962 h 10977"/>
                    <a:gd name="connsiteX11" fmla="*/ 11479 w 12026"/>
                    <a:gd name="connsiteY11" fmla="*/ 3302 h 10977"/>
                    <a:gd name="connsiteX12" fmla="*/ 11585 w 12026"/>
                    <a:gd name="connsiteY12" fmla="*/ 3723 h 10977"/>
                    <a:gd name="connsiteX13" fmla="*/ 11637 w 12026"/>
                    <a:gd name="connsiteY13" fmla="*/ 4149 h 10977"/>
                    <a:gd name="connsiteX14" fmla="*/ 11617 w 12026"/>
                    <a:gd name="connsiteY14" fmla="*/ 4582 h 10977"/>
                    <a:gd name="connsiteX15" fmla="*/ 11593 w 12026"/>
                    <a:gd name="connsiteY15" fmla="*/ 4979 h 10977"/>
                    <a:gd name="connsiteX16" fmla="*/ 11484 w 12026"/>
                    <a:gd name="connsiteY16" fmla="*/ 5388 h 10977"/>
                    <a:gd name="connsiteX17" fmla="*/ 11362 w 12026"/>
                    <a:gd name="connsiteY17" fmla="*/ 5789 h 10977"/>
                    <a:gd name="connsiteX18" fmla="*/ 11176 w 12026"/>
                    <a:gd name="connsiteY18" fmla="*/ 6154 h 10977"/>
                    <a:gd name="connsiteX19" fmla="*/ 10993 w 12026"/>
                    <a:gd name="connsiteY19" fmla="*/ 6498 h 10977"/>
                    <a:gd name="connsiteX20" fmla="*/ 10726 w 12026"/>
                    <a:gd name="connsiteY20" fmla="*/ 6818 h 10977"/>
                    <a:gd name="connsiteX21" fmla="*/ 10455 w 12026"/>
                    <a:gd name="connsiteY21" fmla="*/ 7163 h 10977"/>
                    <a:gd name="connsiteX22" fmla="*/ 10134 w 12026"/>
                    <a:gd name="connsiteY22" fmla="*/ 7450 h 10977"/>
                    <a:gd name="connsiteX23" fmla="*/ 9470 w 12026"/>
                    <a:gd name="connsiteY23" fmla="*/ 7949 h 10977"/>
                    <a:gd name="connsiteX24" fmla="*/ 8785 w 12026"/>
                    <a:gd name="connsiteY24" fmla="*/ 8277 h 10977"/>
                    <a:gd name="connsiteX25" fmla="*/ 7975 w 12026"/>
                    <a:gd name="connsiteY25" fmla="*/ 8508 h 10977"/>
                    <a:gd name="connsiteX26" fmla="*/ 7501 w 12026"/>
                    <a:gd name="connsiteY26" fmla="*/ 8629 h 10977"/>
                    <a:gd name="connsiteX27" fmla="*/ 6983 w 12026"/>
                    <a:gd name="connsiteY27" fmla="*/ 8670 h 10977"/>
                    <a:gd name="connsiteX28" fmla="*/ 6263 w 12026"/>
                    <a:gd name="connsiteY28" fmla="*/ 8709 h 10977"/>
                    <a:gd name="connsiteX29" fmla="*/ 5966 w 12026"/>
                    <a:gd name="connsiteY29" fmla="*/ 8702 h 10977"/>
                    <a:gd name="connsiteX30" fmla="*/ 5719 w 12026"/>
                    <a:gd name="connsiteY30" fmla="*/ 8670 h 10977"/>
                    <a:gd name="connsiteX31" fmla="*/ 5644 w 12026"/>
                    <a:gd name="connsiteY31" fmla="*/ 8667 h 10977"/>
                    <a:gd name="connsiteX32" fmla="*/ 5567 w 12026"/>
                    <a:gd name="connsiteY32" fmla="*/ 8667 h 10977"/>
                    <a:gd name="connsiteX33" fmla="*/ 5476 w 12026"/>
                    <a:gd name="connsiteY33" fmla="*/ 8662 h 10977"/>
                    <a:gd name="connsiteX34" fmla="*/ 5269 w 12026"/>
                    <a:gd name="connsiteY34" fmla="*/ 8625 h 10977"/>
                    <a:gd name="connsiteX35" fmla="*/ 5238 w 12026"/>
                    <a:gd name="connsiteY35" fmla="*/ 8624 h 10977"/>
                    <a:gd name="connsiteX36" fmla="*/ 5050 w 12026"/>
                    <a:gd name="connsiteY36" fmla="*/ 8633 h 10977"/>
                    <a:gd name="connsiteX37" fmla="*/ 4779 w 12026"/>
                    <a:gd name="connsiteY37" fmla="*/ 8614 h 10977"/>
                    <a:gd name="connsiteX38" fmla="*/ 4637 w 12026"/>
                    <a:gd name="connsiteY38" fmla="*/ 8641 h 10977"/>
                    <a:gd name="connsiteX39" fmla="*/ 4586 w 12026"/>
                    <a:gd name="connsiteY39" fmla="*/ 8622 h 10977"/>
                    <a:gd name="connsiteX40" fmla="*/ 4546 w 12026"/>
                    <a:gd name="connsiteY40" fmla="*/ 8633 h 10977"/>
                    <a:gd name="connsiteX41" fmla="*/ 4405 w 12026"/>
                    <a:gd name="connsiteY41" fmla="*/ 8598 h 10977"/>
                    <a:gd name="connsiteX42" fmla="*/ 4156 w 12026"/>
                    <a:gd name="connsiteY42" fmla="*/ 8541 h 10977"/>
                    <a:gd name="connsiteX43" fmla="*/ 3888 w 12026"/>
                    <a:gd name="connsiteY43" fmla="*/ 8431 h 10977"/>
                    <a:gd name="connsiteX44" fmla="*/ 3472 w 12026"/>
                    <a:gd name="connsiteY44" fmla="*/ 8355 h 10977"/>
                    <a:gd name="connsiteX45" fmla="*/ 3307 w 12026"/>
                    <a:gd name="connsiteY45" fmla="*/ 8332 h 10977"/>
                    <a:gd name="connsiteX46" fmla="*/ 3263 w 12026"/>
                    <a:gd name="connsiteY46" fmla="*/ 8290 h 10977"/>
                    <a:gd name="connsiteX47" fmla="*/ 3032 w 12026"/>
                    <a:gd name="connsiteY47" fmla="*/ 8222 h 10977"/>
                    <a:gd name="connsiteX48" fmla="*/ 2881 w 12026"/>
                    <a:gd name="connsiteY48" fmla="*/ 8111 h 10977"/>
                    <a:gd name="connsiteX49" fmla="*/ 2547 w 12026"/>
                    <a:gd name="connsiteY49" fmla="*/ 7896 h 10977"/>
                    <a:gd name="connsiteX50" fmla="*/ 2202 w 12026"/>
                    <a:gd name="connsiteY50" fmla="*/ 7701 h 10977"/>
                    <a:gd name="connsiteX51" fmla="*/ 1785 w 12026"/>
                    <a:gd name="connsiteY51" fmla="*/ 7471 h 10977"/>
                    <a:gd name="connsiteX52" fmla="*/ 1400 w 12026"/>
                    <a:gd name="connsiteY52" fmla="*/ 7146 h 10977"/>
                    <a:gd name="connsiteX53" fmla="*/ 829 w 12026"/>
                    <a:gd name="connsiteY53" fmla="*/ 6308 h 10977"/>
                    <a:gd name="connsiteX54" fmla="*/ 574 w 12026"/>
                    <a:gd name="connsiteY54" fmla="*/ 5834 h 10977"/>
                    <a:gd name="connsiteX55" fmla="*/ 396 w 12026"/>
                    <a:gd name="connsiteY55" fmla="*/ 5287 h 10977"/>
                    <a:gd name="connsiteX56" fmla="*/ 375 w 12026"/>
                    <a:gd name="connsiteY56" fmla="*/ 4181 h 10977"/>
                    <a:gd name="connsiteX57" fmla="*/ 1263 w 12026"/>
                    <a:gd name="connsiteY57" fmla="*/ 2216 h 10977"/>
                    <a:gd name="connsiteX58" fmla="*/ 1988 w 12026"/>
                    <a:gd name="connsiteY58" fmla="*/ 1520 h 10977"/>
                    <a:gd name="connsiteX59" fmla="*/ 2397 w 12026"/>
                    <a:gd name="connsiteY59" fmla="*/ 1224 h 10977"/>
                    <a:gd name="connsiteX60" fmla="*/ 2871 w 12026"/>
                    <a:gd name="connsiteY60" fmla="*/ 981 h 10977"/>
                    <a:gd name="connsiteX61" fmla="*/ 3369 w 12026"/>
                    <a:gd name="connsiteY61" fmla="*/ 730 h 10977"/>
                    <a:gd name="connsiteX62" fmla="*/ 3952 w 12026"/>
                    <a:gd name="connsiteY62" fmla="*/ 551 h 10977"/>
                    <a:gd name="connsiteX63" fmla="*/ 5216 w 12026"/>
                    <a:gd name="connsiteY63" fmla="*/ 292 h 10977"/>
                    <a:gd name="connsiteX64" fmla="*/ 6456 w 12026"/>
                    <a:gd name="connsiteY64" fmla="*/ 227 h 10977"/>
                    <a:gd name="connsiteX65" fmla="*/ 6606 w 12026"/>
                    <a:gd name="connsiteY65" fmla="*/ 223 h 10977"/>
                    <a:gd name="connsiteX66" fmla="*/ 5812 w 12026"/>
                    <a:gd name="connsiteY66" fmla="*/ 0 h 10977"/>
                    <a:gd name="connsiteX67" fmla="*/ 5322 w 12026"/>
                    <a:gd name="connsiteY67" fmla="*/ 13 h 10977"/>
                    <a:gd name="connsiteX68" fmla="*/ 4187 w 12026"/>
                    <a:gd name="connsiteY68" fmla="*/ 183 h 10977"/>
                    <a:gd name="connsiteX69" fmla="*/ 3604 w 12026"/>
                    <a:gd name="connsiteY69" fmla="*/ 345 h 10977"/>
                    <a:gd name="connsiteX70" fmla="*/ 3061 w 12026"/>
                    <a:gd name="connsiteY70" fmla="*/ 527 h 10977"/>
                    <a:gd name="connsiteX71" fmla="*/ 2595 w 12026"/>
                    <a:gd name="connsiteY71" fmla="*/ 774 h 10977"/>
                    <a:gd name="connsiteX72" fmla="*/ 2085 w 12026"/>
                    <a:gd name="connsiteY72" fmla="*/ 1058 h 10977"/>
                    <a:gd name="connsiteX73" fmla="*/ 1250 w 12026"/>
                    <a:gd name="connsiteY73" fmla="*/ 1754 h 10977"/>
                    <a:gd name="connsiteX74" fmla="*/ 606 w 12026"/>
                    <a:gd name="connsiteY74" fmla="*/ 2621 h 10977"/>
                    <a:gd name="connsiteX75" fmla="*/ 177 w 12026"/>
                    <a:gd name="connsiteY75" fmla="*/ 3711 h 10977"/>
                    <a:gd name="connsiteX76" fmla="*/ 23 w 12026"/>
                    <a:gd name="connsiteY76" fmla="*/ 4258 h 10977"/>
                    <a:gd name="connsiteX77" fmla="*/ 7 w 12026"/>
                    <a:gd name="connsiteY77" fmla="*/ 4862 h 10977"/>
                    <a:gd name="connsiteX78" fmla="*/ 274 w 12026"/>
                    <a:gd name="connsiteY78" fmla="*/ 6008 h 10977"/>
                    <a:gd name="connsiteX79" fmla="*/ 541 w 12026"/>
                    <a:gd name="connsiteY79" fmla="*/ 6547 h 10977"/>
                    <a:gd name="connsiteX80" fmla="*/ 809 w 12026"/>
                    <a:gd name="connsiteY80" fmla="*/ 7045 h 10977"/>
                    <a:gd name="connsiteX81" fmla="*/ 1129 w 12026"/>
                    <a:gd name="connsiteY81" fmla="*/ 7414 h 10977"/>
                    <a:gd name="connsiteX82" fmla="*/ 1587 w 12026"/>
                    <a:gd name="connsiteY82" fmla="*/ 7803 h 10977"/>
                    <a:gd name="connsiteX83" fmla="*/ 1992 w 12026"/>
                    <a:gd name="connsiteY83" fmla="*/ 8042 h 10977"/>
                    <a:gd name="connsiteX84" fmla="*/ 2397 w 12026"/>
                    <a:gd name="connsiteY84" fmla="*/ 8277 h 10977"/>
                    <a:gd name="connsiteX85" fmla="*/ 2478 w 12026"/>
                    <a:gd name="connsiteY85" fmla="*/ 8293 h 10977"/>
                    <a:gd name="connsiteX86" fmla="*/ 2486 w 12026"/>
                    <a:gd name="connsiteY86" fmla="*/ 8325 h 10977"/>
                    <a:gd name="connsiteX87" fmla="*/ 2604 w 12026"/>
                    <a:gd name="connsiteY87" fmla="*/ 8452 h 10977"/>
                    <a:gd name="connsiteX88" fmla="*/ 2881 w 12026"/>
                    <a:gd name="connsiteY88" fmla="*/ 8600 h 10977"/>
                    <a:gd name="connsiteX89" fmla="*/ 3206 w 12026"/>
                    <a:gd name="connsiteY89" fmla="*/ 8721 h 10977"/>
                    <a:gd name="connsiteX90" fmla="*/ 3453 w 12026"/>
                    <a:gd name="connsiteY90" fmla="*/ 8802 h 10977"/>
                    <a:gd name="connsiteX91" fmla="*/ 3608 w 12026"/>
                    <a:gd name="connsiteY91" fmla="*/ 8868 h 10977"/>
                    <a:gd name="connsiteX92" fmla="*/ 1559 w 12026"/>
                    <a:gd name="connsiteY92" fmla="*/ 10832 h 10977"/>
                    <a:gd name="connsiteX93" fmla="*/ 1623 w 12026"/>
                    <a:gd name="connsiteY93" fmla="*/ 10829 h 10977"/>
                    <a:gd name="connsiteX94" fmla="*/ 2028 w 12026"/>
                    <a:gd name="connsiteY94" fmla="*/ 10801 h 10977"/>
                    <a:gd name="connsiteX95" fmla="*/ 3134 w 12026"/>
                    <a:gd name="connsiteY95" fmla="*/ 10537 h 10977"/>
                    <a:gd name="connsiteX96" fmla="*/ 4159 w 12026"/>
                    <a:gd name="connsiteY96" fmla="*/ 9820 h 10977"/>
                    <a:gd name="connsiteX97" fmla="*/ 4572 w 12026"/>
                    <a:gd name="connsiteY97" fmla="*/ 9354 h 10977"/>
                    <a:gd name="connsiteX98" fmla="*/ 4811 w 12026"/>
                    <a:gd name="connsiteY98" fmla="*/ 8872 h 10977"/>
                    <a:gd name="connsiteX99" fmla="*/ 4888 w 12026"/>
                    <a:gd name="connsiteY99" fmla="*/ 8901 h 10977"/>
                    <a:gd name="connsiteX100" fmla="*/ 5265 w 12026"/>
                    <a:gd name="connsiteY100" fmla="*/ 8953 h 10977"/>
                    <a:gd name="connsiteX101" fmla="*/ 5439 w 12026"/>
                    <a:gd name="connsiteY101" fmla="*/ 8998 h 10977"/>
                    <a:gd name="connsiteX102" fmla="*/ 5658 w 12026"/>
                    <a:gd name="connsiteY102" fmla="*/ 9010 h 10977"/>
                    <a:gd name="connsiteX103" fmla="*/ 6152 w 12026"/>
                    <a:gd name="connsiteY103" fmla="*/ 9059 h 10977"/>
                    <a:gd name="connsiteX104" fmla="*/ 6626 w 12026"/>
                    <a:gd name="connsiteY104" fmla="*/ 9067 h 10977"/>
                    <a:gd name="connsiteX105" fmla="*/ 6651 w 12026"/>
                    <a:gd name="connsiteY105" fmla="*/ 9067 h 10977"/>
                    <a:gd name="connsiteX106" fmla="*/ 7108 w 12026"/>
                    <a:gd name="connsiteY106" fmla="*/ 9026 h 10977"/>
                    <a:gd name="connsiteX107" fmla="*/ 7538 w 12026"/>
                    <a:gd name="connsiteY107" fmla="*/ 8998 h 10977"/>
                    <a:gd name="connsiteX108" fmla="*/ 8016 w 12026"/>
                    <a:gd name="connsiteY108" fmla="*/ 8876 h 10977"/>
                    <a:gd name="connsiteX109" fmla="*/ 8871 w 12026"/>
                    <a:gd name="connsiteY109" fmla="*/ 8637 h 10977"/>
                    <a:gd name="connsiteX110" fmla="*/ 9616 w 12026"/>
                    <a:gd name="connsiteY110" fmla="*/ 8301 h 10977"/>
                    <a:gd name="connsiteX111" fmla="*/ 10924 w 12026"/>
                    <a:gd name="connsiteY111" fmla="*/ 7171 h 10977"/>
                    <a:gd name="connsiteX112" fmla="*/ 11427 w 12026"/>
                    <a:gd name="connsiteY112" fmla="*/ 6486 h 10977"/>
                    <a:gd name="connsiteX113" fmla="*/ 11783 w 12026"/>
                    <a:gd name="connsiteY113" fmla="*/ 5692 h 10977"/>
                    <a:gd name="connsiteX114" fmla="*/ 11897 w 12026"/>
                    <a:gd name="connsiteY114" fmla="*/ 5271 h 10977"/>
                    <a:gd name="connsiteX115" fmla="*/ 11978 w 12026"/>
                    <a:gd name="connsiteY115" fmla="*/ 4837 h 10977"/>
                    <a:gd name="connsiteX116" fmla="*/ 11982 w 12026"/>
                    <a:gd name="connsiteY116" fmla="*/ 4635 h 10977"/>
                    <a:gd name="connsiteX117" fmla="*/ 12022 w 12026"/>
                    <a:gd name="connsiteY117" fmla="*/ 4420 h 10977"/>
                    <a:gd name="connsiteX118" fmla="*/ 11982 w 12026"/>
                    <a:gd name="connsiteY118" fmla="*/ 3970 h 10977"/>
                    <a:gd name="connsiteX119" fmla="*/ 11808 w 12026"/>
                    <a:gd name="connsiteY119" fmla="*/ 3087 h 10977"/>
                    <a:gd name="connsiteX120" fmla="*/ 11678 w 12026"/>
                    <a:gd name="connsiteY120" fmla="*/ 2731 h 10977"/>
                    <a:gd name="connsiteX121" fmla="*/ 11427 w 12026"/>
                    <a:gd name="connsiteY121" fmla="*/ 2362 h 10977"/>
                    <a:gd name="connsiteX122" fmla="*/ 10937 w 12026"/>
                    <a:gd name="connsiteY122" fmla="*/ 1673 h 10977"/>
                    <a:gd name="connsiteX123" fmla="*/ 10260 w 12026"/>
                    <a:gd name="connsiteY123" fmla="*/ 1114 h 10977"/>
                    <a:gd name="connsiteX124" fmla="*/ 9349 w 12026"/>
                    <a:gd name="connsiteY124" fmla="*/ 616 h 10977"/>
                    <a:gd name="connsiteX125" fmla="*/ 8931 w 12026"/>
                    <a:gd name="connsiteY125" fmla="*/ 434 h 10977"/>
                    <a:gd name="connsiteX126" fmla="*/ 8469 w 12026"/>
                    <a:gd name="connsiteY126" fmla="*/ 268 h 10977"/>
                    <a:gd name="connsiteX127" fmla="*/ 7538 w 12026"/>
                    <a:gd name="connsiteY127" fmla="*/ 94 h 10977"/>
                    <a:gd name="connsiteX128" fmla="*/ 7412 w 12026"/>
                    <a:gd name="connsiteY128" fmla="*/ 81 h 10977"/>
                    <a:gd name="connsiteX129" fmla="*/ 7210 w 12026"/>
                    <a:gd name="connsiteY129" fmla="*/ 45 h 10977"/>
                    <a:gd name="connsiteX130" fmla="*/ 6569 w 12026"/>
                    <a:gd name="connsiteY130" fmla="*/ 13 h 10977"/>
                    <a:gd name="connsiteX131" fmla="*/ 5812 w 12026"/>
                    <a:gd name="connsiteY131" fmla="*/ 0 h 10977"/>
                    <a:gd name="connsiteX0" fmla="*/ 6606 w 12026"/>
                    <a:gd name="connsiteY0" fmla="*/ 223 h 10977"/>
                    <a:gd name="connsiteX1" fmla="*/ 6837 w 12026"/>
                    <a:gd name="connsiteY1" fmla="*/ 284 h 10977"/>
                    <a:gd name="connsiteX2" fmla="*/ 7311 w 12026"/>
                    <a:gd name="connsiteY2" fmla="*/ 361 h 10977"/>
                    <a:gd name="connsiteX3" fmla="*/ 8141 w 12026"/>
                    <a:gd name="connsiteY3" fmla="*/ 523 h 10977"/>
                    <a:gd name="connsiteX4" fmla="*/ 8514 w 12026"/>
                    <a:gd name="connsiteY4" fmla="*/ 689 h 10977"/>
                    <a:gd name="connsiteX5" fmla="*/ 8887 w 12026"/>
                    <a:gd name="connsiteY5" fmla="*/ 802 h 10977"/>
                    <a:gd name="connsiteX6" fmla="*/ 9656 w 12026"/>
                    <a:gd name="connsiteY6" fmla="*/ 1224 h 10977"/>
                    <a:gd name="connsiteX7" fmla="*/ 10390 w 12026"/>
                    <a:gd name="connsiteY7" fmla="*/ 1633 h 10977"/>
                    <a:gd name="connsiteX8" fmla="*/ 10933 w 12026"/>
                    <a:gd name="connsiteY8" fmla="*/ 2277 h 10977"/>
                    <a:gd name="connsiteX9" fmla="*/ 11135 w 12026"/>
                    <a:gd name="connsiteY9" fmla="*/ 2589 h 10977"/>
                    <a:gd name="connsiteX10" fmla="*/ 11378 w 12026"/>
                    <a:gd name="connsiteY10" fmla="*/ 2962 h 10977"/>
                    <a:gd name="connsiteX11" fmla="*/ 11479 w 12026"/>
                    <a:gd name="connsiteY11" fmla="*/ 3302 h 10977"/>
                    <a:gd name="connsiteX12" fmla="*/ 11585 w 12026"/>
                    <a:gd name="connsiteY12" fmla="*/ 3723 h 10977"/>
                    <a:gd name="connsiteX13" fmla="*/ 11637 w 12026"/>
                    <a:gd name="connsiteY13" fmla="*/ 4149 h 10977"/>
                    <a:gd name="connsiteX14" fmla="*/ 11617 w 12026"/>
                    <a:gd name="connsiteY14" fmla="*/ 4582 h 10977"/>
                    <a:gd name="connsiteX15" fmla="*/ 11593 w 12026"/>
                    <a:gd name="connsiteY15" fmla="*/ 4979 h 10977"/>
                    <a:gd name="connsiteX16" fmla="*/ 11484 w 12026"/>
                    <a:gd name="connsiteY16" fmla="*/ 5388 h 10977"/>
                    <a:gd name="connsiteX17" fmla="*/ 11362 w 12026"/>
                    <a:gd name="connsiteY17" fmla="*/ 5789 h 10977"/>
                    <a:gd name="connsiteX18" fmla="*/ 11176 w 12026"/>
                    <a:gd name="connsiteY18" fmla="*/ 6154 h 10977"/>
                    <a:gd name="connsiteX19" fmla="*/ 10993 w 12026"/>
                    <a:gd name="connsiteY19" fmla="*/ 6498 h 10977"/>
                    <a:gd name="connsiteX20" fmla="*/ 10726 w 12026"/>
                    <a:gd name="connsiteY20" fmla="*/ 6818 h 10977"/>
                    <a:gd name="connsiteX21" fmla="*/ 10455 w 12026"/>
                    <a:gd name="connsiteY21" fmla="*/ 7163 h 10977"/>
                    <a:gd name="connsiteX22" fmla="*/ 10134 w 12026"/>
                    <a:gd name="connsiteY22" fmla="*/ 7450 h 10977"/>
                    <a:gd name="connsiteX23" fmla="*/ 9470 w 12026"/>
                    <a:gd name="connsiteY23" fmla="*/ 7949 h 10977"/>
                    <a:gd name="connsiteX24" fmla="*/ 8785 w 12026"/>
                    <a:gd name="connsiteY24" fmla="*/ 8277 h 10977"/>
                    <a:gd name="connsiteX25" fmla="*/ 7975 w 12026"/>
                    <a:gd name="connsiteY25" fmla="*/ 8508 h 10977"/>
                    <a:gd name="connsiteX26" fmla="*/ 7501 w 12026"/>
                    <a:gd name="connsiteY26" fmla="*/ 8629 h 10977"/>
                    <a:gd name="connsiteX27" fmla="*/ 6983 w 12026"/>
                    <a:gd name="connsiteY27" fmla="*/ 8670 h 10977"/>
                    <a:gd name="connsiteX28" fmla="*/ 6263 w 12026"/>
                    <a:gd name="connsiteY28" fmla="*/ 8709 h 10977"/>
                    <a:gd name="connsiteX29" fmla="*/ 5966 w 12026"/>
                    <a:gd name="connsiteY29" fmla="*/ 8702 h 10977"/>
                    <a:gd name="connsiteX30" fmla="*/ 5719 w 12026"/>
                    <a:gd name="connsiteY30" fmla="*/ 8670 h 10977"/>
                    <a:gd name="connsiteX31" fmla="*/ 5644 w 12026"/>
                    <a:gd name="connsiteY31" fmla="*/ 8667 h 10977"/>
                    <a:gd name="connsiteX32" fmla="*/ 5567 w 12026"/>
                    <a:gd name="connsiteY32" fmla="*/ 8667 h 10977"/>
                    <a:gd name="connsiteX33" fmla="*/ 5476 w 12026"/>
                    <a:gd name="connsiteY33" fmla="*/ 8662 h 10977"/>
                    <a:gd name="connsiteX34" fmla="*/ 5269 w 12026"/>
                    <a:gd name="connsiteY34" fmla="*/ 8625 h 10977"/>
                    <a:gd name="connsiteX35" fmla="*/ 5238 w 12026"/>
                    <a:gd name="connsiteY35" fmla="*/ 8624 h 10977"/>
                    <a:gd name="connsiteX36" fmla="*/ 5050 w 12026"/>
                    <a:gd name="connsiteY36" fmla="*/ 8633 h 10977"/>
                    <a:gd name="connsiteX37" fmla="*/ 4779 w 12026"/>
                    <a:gd name="connsiteY37" fmla="*/ 8614 h 10977"/>
                    <a:gd name="connsiteX38" fmla="*/ 4637 w 12026"/>
                    <a:gd name="connsiteY38" fmla="*/ 8641 h 10977"/>
                    <a:gd name="connsiteX39" fmla="*/ 4586 w 12026"/>
                    <a:gd name="connsiteY39" fmla="*/ 8622 h 10977"/>
                    <a:gd name="connsiteX40" fmla="*/ 4546 w 12026"/>
                    <a:gd name="connsiteY40" fmla="*/ 8633 h 10977"/>
                    <a:gd name="connsiteX41" fmla="*/ 4405 w 12026"/>
                    <a:gd name="connsiteY41" fmla="*/ 8598 h 10977"/>
                    <a:gd name="connsiteX42" fmla="*/ 4156 w 12026"/>
                    <a:gd name="connsiteY42" fmla="*/ 8541 h 10977"/>
                    <a:gd name="connsiteX43" fmla="*/ 3888 w 12026"/>
                    <a:gd name="connsiteY43" fmla="*/ 8431 h 10977"/>
                    <a:gd name="connsiteX44" fmla="*/ 3472 w 12026"/>
                    <a:gd name="connsiteY44" fmla="*/ 8355 h 10977"/>
                    <a:gd name="connsiteX45" fmla="*/ 3307 w 12026"/>
                    <a:gd name="connsiteY45" fmla="*/ 8332 h 10977"/>
                    <a:gd name="connsiteX46" fmla="*/ 3263 w 12026"/>
                    <a:gd name="connsiteY46" fmla="*/ 8290 h 10977"/>
                    <a:gd name="connsiteX47" fmla="*/ 3032 w 12026"/>
                    <a:gd name="connsiteY47" fmla="*/ 8222 h 10977"/>
                    <a:gd name="connsiteX48" fmla="*/ 2881 w 12026"/>
                    <a:gd name="connsiteY48" fmla="*/ 8111 h 10977"/>
                    <a:gd name="connsiteX49" fmla="*/ 2547 w 12026"/>
                    <a:gd name="connsiteY49" fmla="*/ 7896 h 10977"/>
                    <a:gd name="connsiteX50" fmla="*/ 2202 w 12026"/>
                    <a:gd name="connsiteY50" fmla="*/ 7701 h 10977"/>
                    <a:gd name="connsiteX51" fmla="*/ 1785 w 12026"/>
                    <a:gd name="connsiteY51" fmla="*/ 7471 h 10977"/>
                    <a:gd name="connsiteX52" fmla="*/ 1400 w 12026"/>
                    <a:gd name="connsiteY52" fmla="*/ 7146 h 10977"/>
                    <a:gd name="connsiteX53" fmla="*/ 829 w 12026"/>
                    <a:gd name="connsiteY53" fmla="*/ 6308 h 10977"/>
                    <a:gd name="connsiteX54" fmla="*/ 574 w 12026"/>
                    <a:gd name="connsiteY54" fmla="*/ 5834 h 10977"/>
                    <a:gd name="connsiteX55" fmla="*/ 396 w 12026"/>
                    <a:gd name="connsiteY55" fmla="*/ 5287 h 10977"/>
                    <a:gd name="connsiteX56" fmla="*/ 375 w 12026"/>
                    <a:gd name="connsiteY56" fmla="*/ 4181 h 10977"/>
                    <a:gd name="connsiteX57" fmla="*/ 1263 w 12026"/>
                    <a:gd name="connsiteY57" fmla="*/ 2216 h 10977"/>
                    <a:gd name="connsiteX58" fmla="*/ 1988 w 12026"/>
                    <a:gd name="connsiteY58" fmla="*/ 1520 h 10977"/>
                    <a:gd name="connsiteX59" fmla="*/ 2397 w 12026"/>
                    <a:gd name="connsiteY59" fmla="*/ 1224 h 10977"/>
                    <a:gd name="connsiteX60" fmla="*/ 2871 w 12026"/>
                    <a:gd name="connsiteY60" fmla="*/ 981 h 10977"/>
                    <a:gd name="connsiteX61" fmla="*/ 3369 w 12026"/>
                    <a:gd name="connsiteY61" fmla="*/ 730 h 10977"/>
                    <a:gd name="connsiteX62" fmla="*/ 3952 w 12026"/>
                    <a:gd name="connsiteY62" fmla="*/ 551 h 10977"/>
                    <a:gd name="connsiteX63" fmla="*/ 5216 w 12026"/>
                    <a:gd name="connsiteY63" fmla="*/ 292 h 10977"/>
                    <a:gd name="connsiteX64" fmla="*/ 6456 w 12026"/>
                    <a:gd name="connsiteY64" fmla="*/ 227 h 10977"/>
                    <a:gd name="connsiteX65" fmla="*/ 6606 w 12026"/>
                    <a:gd name="connsiteY65" fmla="*/ 223 h 10977"/>
                    <a:gd name="connsiteX66" fmla="*/ 5812 w 12026"/>
                    <a:gd name="connsiteY66" fmla="*/ 0 h 10977"/>
                    <a:gd name="connsiteX67" fmla="*/ 5322 w 12026"/>
                    <a:gd name="connsiteY67" fmla="*/ 13 h 10977"/>
                    <a:gd name="connsiteX68" fmla="*/ 4187 w 12026"/>
                    <a:gd name="connsiteY68" fmla="*/ 183 h 10977"/>
                    <a:gd name="connsiteX69" fmla="*/ 3604 w 12026"/>
                    <a:gd name="connsiteY69" fmla="*/ 345 h 10977"/>
                    <a:gd name="connsiteX70" fmla="*/ 3061 w 12026"/>
                    <a:gd name="connsiteY70" fmla="*/ 527 h 10977"/>
                    <a:gd name="connsiteX71" fmla="*/ 2595 w 12026"/>
                    <a:gd name="connsiteY71" fmla="*/ 774 h 10977"/>
                    <a:gd name="connsiteX72" fmla="*/ 2085 w 12026"/>
                    <a:gd name="connsiteY72" fmla="*/ 1058 h 10977"/>
                    <a:gd name="connsiteX73" fmla="*/ 1250 w 12026"/>
                    <a:gd name="connsiteY73" fmla="*/ 1754 h 10977"/>
                    <a:gd name="connsiteX74" fmla="*/ 606 w 12026"/>
                    <a:gd name="connsiteY74" fmla="*/ 2621 h 10977"/>
                    <a:gd name="connsiteX75" fmla="*/ 177 w 12026"/>
                    <a:gd name="connsiteY75" fmla="*/ 3711 h 10977"/>
                    <a:gd name="connsiteX76" fmla="*/ 23 w 12026"/>
                    <a:gd name="connsiteY76" fmla="*/ 4258 h 10977"/>
                    <a:gd name="connsiteX77" fmla="*/ 7 w 12026"/>
                    <a:gd name="connsiteY77" fmla="*/ 4862 h 10977"/>
                    <a:gd name="connsiteX78" fmla="*/ 274 w 12026"/>
                    <a:gd name="connsiteY78" fmla="*/ 6008 h 10977"/>
                    <a:gd name="connsiteX79" fmla="*/ 541 w 12026"/>
                    <a:gd name="connsiteY79" fmla="*/ 6547 h 10977"/>
                    <a:gd name="connsiteX80" fmla="*/ 809 w 12026"/>
                    <a:gd name="connsiteY80" fmla="*/ 7045 h 10977"/>
                    <a:gd name="connsiteX81" fmla="*/ 1129 w 12026"/>
                    <a:gd name="connsiteY81" fmla="*/ 7414 h 10977"/>
                    <a:gd name="connsiteX82" fmla="*/ 1587 w 12026"/>
                    <a:gd name="connsiteY82" fmla="*/ 7803 h 10977"/>
                    <a:gd name="connsiteX83" fmla="*/ 1992 w 12026"/>
                    <a:gd name="connsiteY83" fmla="*/ 8042 h 10977"/>
                    <a:gd name="connsiteX84" fmla="*/ 2397 w 12026"/>
                    <a:gd name="connsiteY84" fmla="*/ 8277 h 10977"/>
                    <a:gd name="connsiteX85" fmla="*/ 2478 w 12026"/>
                    <a:gd name="connsiteY85" fmla="*/ 8293 h 10977"/>
                    <a:gd name="connsiteX86" fmla="*/ 2486 w 12026"/>
                    <a:gd name="connsiteY86" fmla="*/ 8325 h 10977"/>
                    <a:gd name="connsiteX87" fmla="*/ 2604 w 12026"/>
                    <a:gd name="connsiteY87" fmla="*/ 8452 h 10977"/>
                    <a:gd name="connsiteX88" fmla="*/ 2881 w 12026"/>
                    <a:gd name="connsiteY88" fmla="*/ 8600 h 10977"/>
                    <a:gd name="connsiteX89" fmla="*/ 3206 w 12026"/>
                    <a:gd name="connsiteY89" fmla="*/ 8721 h 10977"/>
                    <a:gd name="connsiteX90" fmla="*/ 3453 w 12026"/>
                    <a:gd name="connsiteY90" fmla="*/ 8802 h 10977"/>
                    <a:gd name="connsiteX91" fmla="*/ 3608 w 12026"/>
                    <a:gd name="connsiteY91" fmla="*/ 8868 h 10977"/>
                    <a:gd name="connsiteX92" fmla="*/ 1559 w 12026"/>
                    <a:gd name="connsiteY92" fmla="*/ 10832 h 10977"/>
                    <a:gd name="connsiteX93" fmla="*/ 1623 w 12026"/>
                    <a:gd name="connsiteY93" fmla="*/ 10829 h 10977"/>
                    <a:gd name="connsiteX94" fmla="*/ 2028 w 12026"/>
                    <a:gd name="connsiteY94" fmla="*/ 10801 h 10977"/>
                    <a:gd name="connsiteX95" fmla="*/ 3134 w 12026"/>
                    <a:gd name="connsiteY95" fmla="*/ 10537 h 10977"/>
                    <a:gd name="connsiteX96" fmla="*/ 4159 w 12026"/>
                    <a:gd name="connsiteY96" fmla="*/ 9820 h 10977"/>
                    <a:gd name="connsiteX97" fmla="*/ 4572 w 12026"/>
                    <a:gd name="connsiteY97" fmla="*/ 9354 h 10977"/>
                    <a:gd name="connsiteX98" fmla="*/ 4811 w 12026"/>
                    <a:gd name="connsiteY98" fmla="*/ 8872 h 10977"/>
                    <a:gd name="connsiteX99" fmla="*/ 4888 w 12026"/>
                    <a:gd name="connsiteY99" fmla="*/ 8901 h 10977"/>
                    <a:gd name="connsiteX100" fmla="*/ 5265 w 12026"/>
                    <a:gd name="connsiteY100" fmla="*/ 8953 h 10977"/>
                    <a:gd name="connsiteX101" fmla="*/ 5439 w 12026"/>
                    <a:gd name="connsiteY101" fmla="*/ 8998 h 10977"/>
                    <a:gd name="connsiteX102" fmla="*/ 5658 w 12026"/>
                    <a:gd name="connsiteY102" fmla="*/ 9010 h 10977"/>
                    <a:gd name="connsiteX103" fmla="*/ 6152 w 12026"/>
                    <a:gd name="connsiteY103" fmla="*/ 9059 h 10977"/>
                    <a:gd name="connsiteX104" fmla="*/ 6626 w 12026"/>
                    <a:gd name="connsiteY104" fmla="*/ 9067 h 10977"/>
                    <a:gd name="connsiteX105" fmla="*/ 6651 w 12026"/>
                    <a:gd name="connsiteY105" fmla="*/ 9067 h 10977"/>
                    <a:gd name="connsiteX106" fmla="*/ 7108 w 12026"/>
                    <a:gd name="connsiteY106" fmla="*/ 9026 h 10977"/>
                    <a:gd name="connsiteX107" fmla="*/ 7538 w 12026"/>
                    <a:gd name="connsiteY107" fmla="*/ 8998 h 10977"/>
                    <a:gd name="connsiteX108" fmla="*/ 8016 w 12026"/>
                    <a:gd name="connsiteY108" fmla="*/ 8876 h 10977"/>
                    <a:gd name="connsiteX109" fmla="*/ 8871 w 12026"/>
                    <a:gd name="connsiteY109" fmla="*/ 8637 h 10977"/>
                    <a:gd name="connsiteX110" fmla="*/ 9616 w 12026"/>
                    <a:gd name="connsiteY110" fmla="*/ 8301 h 10977"/>
                    <a:gd name="connsiteX111" fmla="*/ 10924 w 12026"/>
                    <a:gd name="connsiteY111" fmla="*/ 7171 h 10977"/>
                    <a:gd name="connsiteX112" fmla="*/ 11427 w 12026"/>
                    <a:gd name="connsiteY112" fmla="*/ 6486 h 10977"/>
                    <a:gd name="connsiteX113" fmla="*/ 11783 w 12026"/>
                    <a:gd name="connsiteY113" fmla="*/ 5692 h 10977"/>
                    <a:gd name="connsiteX114" fmla="*/ 11897 w 12026"/>
                    <a:gd name="connsiteY114" fmla="*/ 5271 h 10977"/>
                    <a:gd name="connsiteX115" fmla="*/ 11978 w 12026"/>
                    <a:gd name="connsiteY115" fmla="*/ 4837 h 10977"/>
                    <a:gd name="connsiteX116" fmla="*/ 11982 w 12026"/>
                    <a:gd name="connsiteY116" fmla="*/ 4635 h 10977"/>
                    <a:gd name="connsiteX117" fmla="*/ 12022 w 12026"/>
                    <a:gd name="connsiteY117" fmla="*/ 4420 h 10977"/>
                    <a:gd name="connsiteX118" fmla="*/ 11982 w 12026"/>
                    <a:gd name="connsiteY118" fmla="*/ 3970 h 10977"/>
                    <a:gd name="connsiteX119" fmla="*/ 11808 w 12026"/>
                    <a:gd name="connsiteY119" fmla="*/ 3087 h 10977"/>
                    <a:gd name="connsiteX120" fmla="*/ 11678 w 12026"/>
                    <a:gd name="connsiteY120" fmla="*/ 2731 h 10977"/>
                    <a:gd name="connsiteX121" fmla="*/ 11427 w 12026"/>
                    <a:gd name="connsiteY121" fmla="*/ 2362 h 10977"/>
                    <a:gd name="connsiteX122" fmla="*/ 10937 w 12026"/>
                    <a:gd name="connsiteY122" fmla="*/ 1673 h 10977"/>
                    <a:gd name="connsiteX123" fmla="*/ 10260 w 12026"/>
                    <a:gd name="connsiteY123" fmla="*/ 1114 h 10977"/>
                    <a:gd name="connsiteX124" fmla="*/ 9349 w 12026"/>
                    <a:gd name="connsiteY124" fmla="*/ 616 h 10977"/>
                    <a:gd name="connsiteX125" fmla="*/ 8931 w 12026"/>
                    <a:gd name="connsiteY125" fmla="*/ 434 h 10977"/>
                    <a:gd name="connsiteX126" fmla="*/ 8469 w 12026"/>
                    <a:gd name="connsiteY126" fmla="*/ 268 h 10977"/>
                    <a:gd name="connsiteX127" fmla="*/ 7538 w 12026"/>
                    <a:gd name="connsiteY127" fmla="*/ 94 h 10977"/>
                    <a:gd name="connsiteX128" fmla="*/ 7412 w 12026"/>
                    <a:gd name="connsiteY128" fmla="*/ 81 h 10977"/>
                    <a:gd name="connsiteX129" fmla="*/ 7210 w 12026"/>
                    <a:gd name="connsiteY129" fmla="*/ 45 h 10977"/>
                    <a:gd name="connsiteX130" fmla="*/ 6569 w 12026"/>
                    <a:gd name="connsiteY130" fmla="*/ 13 h 10977"/>
                    <a:gd name="connsiteX131" fmla="*/ 5812 w 12026"/>
                    <a:gd name="connsiteY131" fmla="*/ 0 h 10977"/>
                    <a:gd name="connsiteX0" fmla="*/ 6606 w 12026"/>
                    <a:gd name="connsiteY0" fmla="*/ 223 h 10977"/>
                    <a:gd name="connsiteX1" fmla="*/ 6837 w 12026"/>
                    <a:gd name="connsiteY1" fmla="*/ 284 h 10977"/>
                    <a:gd name="connsiteX2" fmla="*/ 7311 w 12026"/>
                    <a:gd name="connsiteY2" fmla="*/ 361 h 10977"/>
                    <a:gd name="connsiteX3" fmla="*/ 8141 w 12026"/>
                    <a:gd name="connsiteY3" fmla="*/ 523 h 10977"/>
                    <a:gd name="connsiteX4" fmla="*/ 8514 w 12026"/>
                    <a:gd name="connsiteY4" fmla="*/ 689 h 10977"/>
                    <a:gd name="connsiteX5" fmla="*/ 8887 w 12026"/>
                    <a:gd name="connsiteY5" fmla="*/ 802 h 10977"/>
                    <a:gd name="connsiteX6" fmla="*/ 9656 w 12026"/>
                    <a:gd name="connsiteY6" fmla="*/ 1224 h 10977"/>
                    <a:gd name="connsiteX7" fmla="*/ 10390 w 12026"/>
                    <a:gd name="connsiteY7" fmla="*/ 1633 h 10977"/>
                    <a:gd name="connsiteX8" fmla="*/ 10933 w 12026"/>
                    <a:gd name="connsiteY8" fmla="*/ 2277 h 10977"/>
                    <a:gd name="connsiteX9" fmla="*/ 11135 w 12026"/>
                    <a:gd name="connsiteY9" fmla="*/ 2589 h 10977"/>
                    <a:gd name="connsiteX10" fmla="*/ 11378 w 12026"/>
                    <a:gd name="connsiteY10" fmla="*/ 2962 h 10977"/>
                    <a:gd name="connsiteX11" fmla="*/ 11479 w 12026"/>
                    <a:gd name="connsiteY11" fmla="*/ 3302 h 10977"/>
                    <a:gd name="connsiteX12" fmla="*/ 11585 w 12026"/>
                    <a:gd name="connsiteY12" fmla="*/ 3723 h 10977"/>
                    <a:gd name="connsiteX13" fmla="*/ 11637 w 12026"/>
                    <a:gd name="connsiteY13" fmla="*/ 4149 h 10977"/>
                    <a:gd name="connsiteX14" fmla="*/ 11617 w 12026"/>
                    <a:gd name="connsiteY14" fmla="*/ 4582 h 10977"/>
                    <a:gd name="connsiteX15" fmla="*/ 11593 w 12026"/>
                    <a:gd name="connsiteY15" fmla="*/ 4979 h 10977"/>
                    <a:gd name="connsiteX16" fmla="*/ 11484 w 12026"/>
                    <a:gd name="connsiteY16" fmla="*/ 5388 h 10977"/>
                    <a:gd name="connsiteX17" fmla="*/ 11362 w 12026"/>
                    <a:gd name="connsiteY17" fmla="*/ 5789 h 10977"/>
                    <a:gd name="connsiteX18" fmla="*/ 11176 w 12026"/>
                    <a:gd name="connsiteY18" fmla="*/ 6154 h 10977"/>
                    <a:gd name="connsiteX19" fmla="*/ 10993 w 12026"/>
                    <a:gd name="connsiteY19" fmla="*/ 6498 h 10977"/>
                    <a:gd name="connsiteX20" fmla="*/ 10726 w 12026"/>
                    <a:gd name="connsiteY20" fmla="*/ 6818 h 10977"/>
                    <a:gd name="connsiteX21" fmla="*/ 10455 w 12026"/>
                    <a:gd name="connsiteY21" fmla="*/ 7163 h 10977"/>
                    <a:gd name="connsiteX22" fmla="*/ 10134 w 12026"/>
                    <a:gd name="connsiteY22" fmla="*/ 7450 h 10977"/>
                    <a:gd name="connsiteX23" fmla="*/ 9470 w 12026"/>
                    <a:gd name="connsiteY23" fmla="*/ 7949 h 10977"/>
                    <a:gd name="connsiteX24" fmla="*/ 8785 w 12026"/>
                    <a:gd name="connsiteY24" fmla="*/ 8277 h 10977"/>
                    <a:gd name="connsiteX25" fmla="*/ 7975 w 12026"/>
                    <a:gd name="connsiteY25" fmla="*/ 8508 h 10977"/>
                    <a:gd name="connsiteX26" fmla="*/ 7501 w 12026"/>
                    <a:gd name="connsiteY26" fmla="*/ 8629 h 10977"/>
                    <a:gd name="connsiteX27" fmla="*/ 6983 w 12026"/>
                    <a:gd name="connsiteY27" fmla="*/ 8670 h 10977"/>
                    <a:gd name="connsiteX28" fmla="*/ 6263 w 12026"/>
                    <a:gd name="connsiteY28" fmla="*/ 8709 h 10977"/>
                    <a:gd name="connsiteX29" fmla="*/ 5966 w 12026"/>
                    <a:gd name="connsiteY29" fmla="*/ 8702 h 10977"/>
                    <a:gd name="connsiteX30" fmla="*/ 5719 w 12026"/>
                    <a:gd name="connsiteY30" fmla="*/ 8670 h 10977"/>
                    <a:gd name="connsiteX31" fmla="*/ 5644 w 12026"/>
                    <a:gd name="connsiteY31" fmla="*/ 8667 h 10977"/>
                    <a:gd name="connsiteX32" fmla="*/ 5567 w 12026"/>
                    <a:gd name="connsiteY32" fmla="*/ 8667 h 10977"/>
                    <a:gd name="connsiteX33" fmla="*/ 5476 w 12026"/>
                    <a:gd name="connsiteY33" fmla="*/ 8662 h 10977"/>
                    <a:gd name="connsiteX34" fmla="*/ 5269 w 12026"/>
                    <a:gd name="connsiteY34" fmla="*/ 8625 h 10977"/>
                    <a:gd name="connsiteX35" fmla="*/ 5238 w 12026"/>
                    <a:gd name="connsiteY35" fmla="*/ 8624 h 10977"/>
                    <a:gd name="connsiteX36" fmla="*/ 5050 w 12026"/>
                    <a:gd name="connsiteY36" fmla="*/ 8633 h 10977"/>
                    <a:gd name="connsiteX37" fmla="*/ 4779 w 12026"/>
                    <a:gd name="connsiteY37" fmla="*/ 8614 h 10977"/>
                    <a:gd name="connsiteX38" fmla="*/ 4637 w 12026"/>
                    <a:gd name="connsiteY38" fmla="*/ 8641 h 10977"/>
                    <a:gd name="connsiteX39" fmla="*/ 4586 w 12026"/>
                    <a:gd name="connsiteY39" fmla="*/ 8622 h 10977"/>
                    <a:gd name="connsiteX40" fmla="*/ 4546 w 12026"/>
                    <a:gd name="connsiteY40" fmla="*/ 8633 h 10977"/>
                    <a:gd name="connsiteX41" fmla="*/ 4405 w 12026"/>
                    <a:gd name="connsiteY41" fmla="*/ 8598 h 10977"/>
                    <a:gd name="connsiteX42" fmla="*/ 4156 w 12026"/>
                    <a:gd name="connsiteY42" fmla="*/ 8541 h 10977"/>
                    <a:gd name="connsiteX43" fmla="*/ 3888 w 12026"/>
                    <a:gd name="connsiteY43" fmla="*/ 8431 h 10977"/>
                    <a:gd name="connsiteX44" fmla="*/ 3472 w 12026"/>
                    <a:gd name="connsiteY44" fmla="*/ 8355 h 10977"/>
                    <a:gd name="connsiteX45" fmla="*/ 3307 w 12026"/>
                    <a:gd name="connsiteY45" fmla="*/ 8332 h 10977"/>
                    <a:gd name="connsiteX46" fmla="*/ 3263 w 12026"/>
                    <a:gd name="connsiteY46" fmla="*/ 8290 h 10977"/>
                    <a:gd name="connsiteX47" fmla="*/ 3032 w 12026"/>
                    <a:gd name="connsiteY47" fmla="*/ 8222 h 10977"/>
                    <a:gd name="connsiteX48" fmla="*/ 2881 w 12026"/>
                    <a:gd name="connsiteY48" fmla="*/ 8111 h 10977"/>
                    <a:gd name="connsiteX49" fmla="*/ 2547 w 12026"/>
                    <a:gd name="connsiteY49" fmla="*/ 7896 h 10977"/>
                    <a:gd name="connsiteX50" fmla="*/ 2202 w 12026"/>
                    <a:gd name="connsiteY50" fmla="*/ 7701 h 10977"/>
                    <a:gd name="connsiteX51" fmla="*/ 1785 w 12026"/>
                    <a:gd name="connsiteY51" fmla="*/ 7471 h 10977"/>
                    <a:gd name="connsiteX52" fmla="*/ 1400 w 12026"/>
                    <a:gd name="connsiteY52" fmla="*/ 7146 h 10977"/>
                    <a:gd name="connsiteX53" fmla="*/ 829 w 12026"/>
                    <a:gd name="connsiteY53" fmla="*/ 6308 h 10977"/>
                    <a:gd name="connsiteX54" fmla="*/ 574 w 12026"/>
                    <a:gd name="connsiteY54" fmla="*/ 5834 h 10977"/>
                    <a:gd name="connsiteX55" fmla="*/ 396 w 12026"/>
                    <a:gd name="connsiteY55" fmla="*/ 5287 h 10977"/>
                    <a:gd name="connsiteX56" fmla="*/ 375 w 12026"/>
                    <a:gd name="connsiteY56" fmla="*/ 4181 h 10977"/>
                    <a:gd name="connsiteX57" fmla="*/ 1263 w 12026"/>
                    <a:gd name="connsiteY57" fmla="*/ 2216 h 10977"/>
                    <a:gd name="connsiteX58" fmla="*/ 1988 w 12026"/>
                    <a:gd name="connsiteY58" fmla="*/ 1520 h 10977"/>
                    <a:gd name="connsiteX59" fmla="*/ 2397 w 12026"/>
                    <a:gd name="connsiteY59" fmla="*/ 1224 h 10977"/>
                    <a:gd name="connsiteX60" fmla="*/ 2871 w 12026"/>
                    <a:gd name="connsiteY60" fmla="*/ 981 h 10977"/>
                    <a:gd name="connsiteX61" fmla="*/ 3369 w 12026"/>
                    <a:gd name="connsiteY61" fmla="*/ 730 h 10977"/>
                    <a:gd name="connsiteX62" fmla="*/ 3952 w 12026"/>
                    <a:gd name="connsiteY62" fmla="*/ 551 h 10977"/>
                    <a:gd name="connsiteX63" fmla="*/ 5216 w 12026"/>
                    <a:gd name="connsiteY63" fmla="*/ 292 h 10977"/>
                    <a:gd name="connsiteX64" fmla="*/ 6456 w 12026"/>
                    <a:gd name="connsiteY64" fmla="*/ 227 h 10977"/>
                    <a:gd name="connsiteX65" fmla="*/ 6606 w 12026"/>
                    <a:gd name="connsiteY65" fmla="*/ 223 h 10977"/>
                    <a:gd name="connsiteX66" fmla="*/ 5812 w 12026"/>
                    <a:gd name="connsiteY66" fmla="*/ 0 h 10977"/>
                    <a:gd name="connsiteX67" fmla="*/ 5322 w 12026"/>
                    <a:gd name="connsiteY67" fmla="*/ 13 h 10977"/>
                    <a:gd name="connsiteX68" fmla="*/ 4187 w 12026"/>
                    <a:gd name="connsiteY68" fmla="*/ 183 h 10977"/>
                    <a:gd name="connsiteX69" fmla="*/ 3604 w 12026"/>
                    <a:gd name="connsiteY69" fmla="*/ 345 h 10977"/>
                    <a:gd name="connsiteX70" fmla="*/ 3061 w 12026"/>
                    <a:gd name="connsiteY70" fmla="*/ 527 h 10977"/>
                    <a:gd name="connsiteX71" fmla="*/ 2595 w 12026"/>
                    <a:gd name="connsiteY71" fmla="*/ 774 h 10977"/>
                    <a:gd name="connsiteX72" fmla="*/ 2085 w 12026"/>
                    <a:gd name="connsiteY72" fmla="*/ 1058 h 10977"/>
                    <a:gd name="connsiteX73" fmla="*/ 1250 w 12026"/>
                    <a:gd name="connsiteY73" fmla="*/ 1754 h 10977"/>
                    <a:gd name="connsiteX74" fmla="*/ 606 w 12026"/>
                    <a:gd name="connsiteY74" fmla="*/ 2621 h 10977"/>
                    <a:gd name="connsiteX75" fmla="*/ 177 w 12026"/>
                    <a:gd name="connsiteY75" fmla="*/ 3711 h 10977"/>
                    <a:gd name="connsiteX76" fmla="*/ 23 w 12026"/>
                    <a:gd name="connsiteY76" fmla="*/ 4258 h 10977"/>
                    <a:gd name="connsiteX77" fmla="*/ 7 w 12026"/>
                    <a:gd name="connsiteY77" fmla="*/ 4862 h 10977"/>
                    <a:gd name="connsiteX78" fmla="*/ 274 w 12026"/>
                    <a:gd name="connsiteY78" fmla="*/ 6008 h 10977"/>
                    <a:gd name="connsiteX79" fmla="*/ 541 w 12026"/>
                    <a:gd name="connsiteY79" fmla="*/ 6547 h 10977"/>
                    <a:gd name="connsiteX80" fmla="*/ 809 w 12026"/>
                    <a:gd name="connsiteY80" fmla="*/ 7045 h 10977"/>
                    <a:gd name="connsiteX81" fmla="*/ 1129 w 12026"/>
                    <a:gd name="connsiteY81" fmla="*/ 7414 h 10977"/>
                    <a:gd name="connsiteX82" fmla="*/ 1587 w 12026"/>
                    <a:gd name="connsiteY82" fmla="*/ 7803 h 10977"/>
                    <a:gd name="connsiteX83" fmla="*/ 1992 w 12026"/>
                    <a:gd name="connsiteY83" fmla="*/ 8042 h 10977"/>
                    <a:gd name="connsiteX84" fmla="*/ 2397 w 12026"/>
                    <a:gd name="connsiteY84" fmla="*/ 8277 h 10977"/>
                    <a:gd name="connsiteX85" fmla="*/ 2478 w 12026"/>
                    <a:gd name="connsiteY85" fmla="*/ 8293 h 10977"/>
                    <a:gd name="connsiteX86" fmla="*/ 2486 w 12026"/>
                    <a:gd name="connsiteY86" fmla="*/ 8325 h 10977"/>
                    <a:gd name="connsiteX87" fmla="*/ 2604 w 12026"/>
                    <a:gd name="connsiteY87" fmla="*/ 8452 h 10977"/>
                    <a:gd name="connsiteX88" fmla="*/ 2881 w 12026"/>
                    <a:gd name="connsiteY88" fmla="*/ 8600 h 10977"/>
                    <a:gd name="connsiteX89" fmla="*/ 3206 w 12026"/>
                    <a:gd name="connsiteY89" fmla="*/ 8721 h 10977"/>
                    <a:gd name="connsiteX90" fmla="*/ 3453 w 12026"/>
                    <a:gd name="connsiteY90" fmla="*/ 8802 h 10977"/>
                    <a:gd name="connsiteX91" fmla="*/ 3608 w 12026"/>
                    <a:gd name="connsiteY91" fmla="*/ 8868 h 10977"/>
                    <a:gd name="connsiteX92" fmla="*/ 1559 w 12026"/>
                    <a:gd name="connsiteY92" fmla="*/ 10832 h 10977"/>
                    <a:gd name="connsiteX93" fmla="*/ 1623 w 12026"/>
                    <a:gd name="connsiteY93" fmla="*/ 10829 h 10977"/>
                    <a:gd name="connsiteX94" fmla="*/ 2028 w 12026"/>
                    <a:gd name="connsiteY94" fmla="*/ 10801 h 10977"/>
                    <a:gd name="connsiteX95" fmla="*/ 3134 w 12026"/>
                    <a:gd name="connsiteY95" fmla="*/ 10537 h 10977"/>
                    <a:gd name="connsiteX96" fmla="*/ 4159 w 12026"/>
                    <a:gd name="connsiteY96" fmla="*/ 9820 h 10977"/>
                    <a:gd name="connsiteX97" fmla="*/ 4572 w 12026"/>
                    <a:gd name="connsiteY97" fmla="*/ 9354 h 10977"/>
                    <a:gd name="connsiteX98" fmla="*/ 4811 w 12026"/>
                    <a:gd name="connsiteY98" fmla="*/ 8872 h 10977"/>
                    <a:gd name="connsiteX99" fmla="*/ 4888 w 12026"/>
                    <a:gd name="connsiteY99" fmla="*/ 8901 h 10977"/>
                    <a:gd name="connsiteX100" fmla="*/ 5265 w 12026"/>
                    <a:gd name="connsiteY100" fmla="*/ 8953 h 10977"/>
                    <a:gd name="connsiteX101" fmla="*/ 5439 w 12026"/>
                    <a:gd name="connsiteY101" fmla="*/ 8998 h 10977"/>
                    <a:gd name="connsiteX102" fmla="*/ 5658 w 12026"/>
                    <a:gd name="connsiteY102" fmla="*/ 9010 h 10977"/>
                    <a:gd name="connsiteX103" fmla="*/ 6152 w 12026"/>
                    <a:gd name="connsiteY103" fmla="*/ 9059 h 10977"/>
                    <a:gd name="connsiteX104" fmla="*/ 6626 w 12026"/>
                    <a:gd name="connsiteY104" fmla="*/ 9067 h 10977"/>
                    <a:gd name="connsiteX105" fmla="*/ 6651 w 12026"/>
                    <a:gd name="connsiteY105" fmla="*/ 9067 h 10977"/>
                    <a:gd name="connsiteX106" fmla="*/ 7108 w 12026"/>
                    <a:gd name="connsiteY106" fmla="*/ 9026 h 10977"/>
                    <a:gd name="connsiteX107" fmla="*/ 7538 w 12026"/>
                    <a:gd name="connsiteY107" fmla="*/ 8998 h 10977"/>
                    <a:gd name="connsiteX108" fmla="*/ 8016 w 12026"/>
                    <a:gd name="connsiteY108" fmla="*/ 8876 h 10977"/>
                    <a:gd name="connsiteX109" fmla="*/ 8871 w 12026"/>
                    <a:gd name="connsiteY109" fmla="*/ 8637 h 10977"/>
                    <a:gd name="connsiteX110" fmla="*/ 9616 w 12026"/>
                    <a:gd name="connsiteY110" fmla="*/ 8301 h 10977"/>
                    <a:gd name="connsiteX111" fmla="*/ 10924 w 12026"/>
                    <a:gd name="connsiteY111" fmla="*/ 7171 h 10977"/>
                    <a:gd name="connsiteX112" fmla="*/ 11427 w 12026"/>
                    <a:gd name="connsiteY112" fmla="*/ 6486 h 10977"/>
                    <a:gd name="connsiteX113" fmla="*/ 11783 w 12026"/>
                    <a:gd name="connsiteY113" fmla="*/ 5692 h 10977"/>
                    <a:gd name="connsiteX114" fmla="*/ 11897 w 12026"/>
                    <a:gd name="connsiteY114" fmla="*/ 5271 h 10977"/>
                    <a:gd name="connsiteX115" fmla="*/ 11978 w 12026"/>
                    <a:gd name="connsiteY115" fmla="*/ 4837 h 10977"/>
                    <a:gd name="connsiteX116" fmla="*/ 11982 w 12026"/>
                    <a:gd name="connsiteY116" fmla="*/ 4635 h 10977"/>
                    <a:gd name="connsiteX117" fmla="*/ 12022 w 12026"/>
                    <a:gd name="connsiteY117" fmla="*/ 4420 h 10977"/>
                    <a:gd name="connsiteX118" fmla="*/ 11982 w 12026"/>
                    <a:gd name="connsiteY118" fmla="*/ 3970 h 10977"/>
                    <a:gd name="connsiteX119" fmla="*/ 11808 w 12026"/>
                    <a:gd name="connsiteY119" fmla="*/ 3087 h 10977"/>
                    <a:gd name="connsiteX120" fmla="*/ 11678 w 12026"/>
                    <a:gd name="connsiteY120" fmla="*/ 2731 h 10977"/>
                    <a:gd name="connsiteX121" fmla="*/ 11427 w 12026"/>
                    <a:gd name="connsiteY121" fmla="*/ 2362 h 10977"/>
                    <a:gd name="connsiteX122" fmla="*/ 10937 w 12026"/>
                    <a:gd name="connsiteY122" fmla="*/ 1673 h 10977"/>
                    <a:gd name="connsiteX123" fmla="*/ 10260 w 12026"/>
                    <a:gd name="connsiteY123" fmla="*/ 1114 h 10977"/>
                    <a:gd name="connsiteX124" fmla="*/ 9349 w 12026"/>
                    <a:gd name="connsiteY124" fmla="*/ 616 h 10977"/>
                    <a:gd name="connsiteX125" fmla="*/ 8931 w 12026"/>
                    <a:gd name="connsiteY125" fmla="*/ 434 h 10977"/>
                    <a:gd name="connsiteX126" fmla="*/ 8469 w 12026"/>
                    <a:gd name="connsiteY126" fmla="*/ 268 h 10977"/>
                    <a:gd name="connsiteX127" fmla="*/ 7538 w 12026"/>
                    <a:gd name="connsiteY127" fmla="*/ 94 h 10977"/>
                    <a:gd name="connsiteX128" fmla="*/ 7412 w 12026"/>
                    <a:gd name="connsiteY128" fmla="*/ 81 h 10977"/>
                    <a:gd name="connsiteX129" fmla="*/ 7210 w 12026"/>
                    <a:gd name="connsiteY129" fmla="*/ 45 h 10977"/>
                    <a:gd name="connsiteX130" fmla="*/ 6569 w 12026"/>
                    <a:gd name="connsiteY130" fmla="*/ 13 h 10977"/>
                    <a:gd name="connsiteX131" fmla="*/ 5812 w 12026"/>
                    <a:gd name="connsiteY131" fmla="*/ 0 h 10977"/>
                    <a:gd name="connsiteX0" fmla="*/ 6606 w 12026"/>
                    <a:gd name="connsiteY0" fmla="*/ 223 h 10963"/>
                    <a:gd name="connsiteX1" fmla="*/ 6837 w 12026"/>
                    <a:gd name="connsiteY1" fmla="*/ 284 h 10963"/>
                    <a:gd name="connsiteX2" fmla="*/ 7311 w 12026"/>
                    <a:gd name="connsiteY2" fmla="*/ 361 h 10963"/>
                    <a:gd name="connsiteX3" fmla="*/ 8141 w 12026"/>
                    <a:gd name="connsiteY3" fmla="*/ 523 h 10963"/>
                    <a:gd name="connsiteX4" fmla="*/ 8514 w 12026"/>
                    <a:gd name="connsiteY4" fmla="*/ 689 h 10963"/>
                    <a:gd name="connsiteX5" fmla="*/ 8887 w 12026"/>
                    <a:gd name="connsiteY5" fmla="*/ 802 h 10963"/>
                    <a:gd name="connsiteX6" fmla="*/ 9656 w 12026"/>
                    <a:gd name="connsiteY6" fmla="*/ 1224 h 10963"/>
                    <a:gd name="connsiteX7" fmla="*/ 10390 w 12026"/>
                    <a:gd name="connsiteY7" fmla="*/ 1633 h 10963"/>
                    <a:gd name="connsiteX8" fmla="*/ 10933 w 12026"/>
                    <a:gd name="connsiteY8" fmla="*/ 2277 h 10963"/>
                    <a:gd name="connsiteX9" fmla="*/ 11135 w 12026"/>
                    <a:gd name="connsiteY9" fmla="*/ 2589 h 10963"/>
                    <a:gd name="connsiteX10" fmla="*/ 11378 w 12026"/>
                    <a:gd name="connsiteY10" fmla="*/ 2962 h 10963"/>
                    <a:gd name="connsiteX11" fmla="*/ 11479 w 12026"/>
                    <a:gd name="connsiteY11" fmla="*/ 3302 h 10963"/>
                    <a:gd name="connsiteX12" fmla="*/ 11585 w 12026"/>
                    <a:gd name="connsiteY12" fmla="*/ 3723 h 10963"/>
                    <a:gd name="connsiteX13" fmla="*/ 11637 w 12026"/>
                    <a:gd name="connsiteY13" fmla="*/ 4149 h 10963"/>
                    <a:gd name="connsiteX14" fmla="*/ 11617 w 12026"/>
                    <a:gd name="connsiteY14" fmla="*/ 4582 h 10963"/>
                    <a:gd name="connsiteX15" fmla="*/ 11593 w 12026"/>
                    <a:gd name="connsiteY15" fmla="*/ 4979 h 10963"/>
                    <a:gd name="connsiteX16" fmla="*/ 11484 w 12026"/>
                    <a:gd name="connsiteY16" fmla="*/ 5388 h 10963"/>
                    <a:gd name="connsiteX17" fmla="*/ 11362 w 12026"/>
                    <a:gd name="connsiteY17" fmla="*/ 5789 h 10963"/>
                    <a:gd name="connsiteX18" fmla="*/ 11176 w 12026"/>
                    <a:gd name="connsiteY18" fmla="*/ 6154 h 10963"/>
                    <a:gd name="connsiteX19" fmla="*/ 10993 w 12026"/>
                    <a:gd name="connsiteY19" fmla="*/ 6498 h 10963"/>
                    <a:gd name="connsiteX20" fmla="*/ 10726 w 12026"/>
                    <a:gd name="connsiteY20" fmla="*/ 6818 h 10963"/>
                    <a:gd name="connsiteX21" fmla="*/ 10455 w 12026"/>
                    <a:gd name="connsiteY21" fmla="*/ 7163 h 10963"/>
                    <a:gd name="connsiteX22" fmla="*/ 10134 w 12026"/>
                    <a:gd name="connsiteY22" fmla="*/ 7450 h 10963"/>
                    <a:gd name="connsiteX23" fmla="*/ 9470 w 12026"/>
                    <a:gd name="connsiteY23" fmla="*/ 7949 h 10963"/>
                    <a:gd name="connsiteX24" fmla="*/ 8785 w 12026"/>
                    <a:gd name="connsiteY24" fmla="*/ 8277 h 10963"/>
                    <a:gd name="connsiteX25" fmla="*/ 7975 w 12026"/>
                    <a:gd name="connsiteY25" fmla="*/ 8508 h 10963"/>
                    <a:gd name="connsiteX26" fmla="*/ 7501 w 12026"/>
                    <a:gd name="connsiteY26" fmla="*/ 8629 h 10963"/>
                    <a:gd name="connsiteX27" fmla="*/ 6983 w 12026"/>
                    <a:gd name="connsiteY27" fmla="*/ 8670 h 10963"/>
                    <a:gd name="connsiteX28" fmla="*/ 6263 w 12026"/>
                    <a:gd name="connsiteY28" fmla="*/ 8709 h 10963"/>
                    <a:gd name="connsiteX29" fmla="*/ 5966 w 12026"/>
                    <a:gd name="connsiteY29" fmla="*/ 8702 h 10963"/>
                    <a:gd name="connsiteX30" fmla="*/ 5719 w 12026"/>
                    <a:gd name="connsiteY30" fmla="*/ 8670 h 10963"/>
                    <a:gd name="connsiteX31" fmla="*/ 5644 w 12026"/>
                    <a:gd name="connsiteY31" fmla="*/ 8667 h 10963"/>
                    <a:gd name="connsiteX32" fmla="*/ 5567 w 12026"/>
                    <a:gd name="connsiteY32" fmla="*/ 8667 h 10963"/>
                    <a:gd name="connsiteX33" fmla="*/ 5476 w 12026"/>
                    <a:gd name="connsiteY33" fmla="*/ 8662 h 10963"/>
                    <a:gd name="connsiteX34" fmla="*/ 5269 w 12026"/>
                    <a:gd name="connsiteY34" fmla="*/ 8625 h 10963"/>
                    <a:gd name="connsiteX35" fmla="*/ 5238 w 12026"/>
                    <a:gd name="connsiteY35" fmla="*/ 8624 h 10963"/>
                    <a:gd name="connsiteX36" fmla="*/ 5050 w 12026"/>
                    <a:gd name="connsiteY36" fmla="*/ 8633 h 10963"/>
                    <a:gd name="connsiteX37" fmla="*/ 4779 w 12026"/>
                    <a:gd name="connsiteY37" fmla="*/ 8614 h 10963"/>
                    <a:gd name="connsiteX38" fmla="*/ 4637 w 12026"/>
                    <a:gd name="connsiteY38" fmla="*/ 8641 h 10963"/>
                    <a:gd name="connsiteX39" fmla="*/ 4586 w 12026"/>
                    <a:gd name="connsiteY39" fmla="*/ 8622 h 10963"/>
                    <a:gd name="connsiteX40" fmla="*/ 4546 w 12026"/>
                    <a:gd name="connsiteY40" fmla="*/ 8633 h 10963"/>
                    <a:gd name="connsiteX41" fmla="*/ 4405 w 12026"/>
                    <a:gd name="connsiteY41" fmla="*/ 8598 h 10963"/>
                    <a:gd name="connsiteX42" fmla="*/ 4156 w 12026"/>
                    <a:gd name="connsiteY42" fmla="*/ 8541 h 10963"/>
                    <a:gd name="connsiteX43" fmla="*/ 3888 w 12026"/>
                    <a:gd name="connsiteY43" fmla="*/ 8431 h 10963"/>
                    <a:gd name="connsiteX44" fmla="*/ 3472 w 12026"/>
                    <a:gd name="connsiteY44" fmla="*/ 8355 h 10963"/>
                    <a:gd name="connsiteX45" fmla="*/ 3307 w 12026"/>
                    <a:gd name="connsiteY45" fmla="*/ 8332 h 10963"/>
                    <a:gd name="connsiteX46" fmla="*/ 3263 w 12026"/>
                    <a:gd name="connsiteY46" fmla="*/ 8290 h 10963"/>
                    <a:gd name="connsiteX47" fmla="*/ 3032 w 12026"/>
                    <a:gd name="connsiteY47" fmla="*/ 8222 h 10963"/>
                    <a:gd name="connsiteX48" fmla="*/ 2881 w 12026"/>
                    <a:gd name="connsiteY48" fmla="*/ 8111 h 10963"/>
                    <a:gd name="connsiteX49" fmla="*/ 2547 w 12026"/>
                    <a:gd name="connsiteY49" fmla="*/ 7896 h 10963"/>
                    <a:gd name="connsiteX50" fmla="*/ 2202 w 12026"/>
                    <a:gd name="connsiteY50" fmla="*/ 7701 h 10963"/>
                    <a:gd name="connsiteX51" fmla="*/ 1785 w 12026"/>
                    <a:gd name="connsiteY51" fmla="*/ 7471 h 10963"/>
                    <a:gd name="connsiteX52" fmla="*/ 1400 w 12026"/>
                    <a:gd name="connsiteY52" fmla="*/ 7146 h 10963"/>
                    <a:gd name="connsiteX53" fmla="*/ 829 w 12026"/>
                    <a:gd name="connsiteY53" fmla="*/ 6308 h 10963"/>
                    <a:gd name="connsiteX54" fmla="*/ 574 w 12026"/>
                    <a:gd name="connsiteY54" fmla="*/ 5834 h 10963"/>
                    <a:gd name="connsiteX55" fmla="*/ 396 w 12026"/>
                    <a:gd name="connsiteY55" fmla="*/ 5287 h 10963"/>
                    <a:gd name="connsiteX56" fmla="*/ 375 w 12026"/>
                    <a:gd name="connsiteY56" fmla="*/ 4181 h 10963"/>
                    <a:gd name="connsiteX57" fmla="*/ 1263 w 12026"/>
                    <a:gd name="connsiteY57" fmla="*/ 2216 h 10963"/>
                    <a:gd name="connsiteX58" fmla="*/ 1988 w 12026"/>
                    <a:gd name="connsiteY58" fmla="*/ 1520 h 10963"/>
                    <a:gd name="connsiteX59" fmla="*/ 2397 w 12026"/>
                    <a:gd name="connsiteY59" fmla="*/ 1224 h 10963"/>
                    <a:gd name="connsiteX60" fmla="*/ 2871 w 12026"/>
                    <a:gd name="connsiteY60" fmla="*/ 981 h 10963"/>
                    <a:gd name="connsiteX61" fmla="*/ 3369 w 12026"/>
                    <a:gd name="connsiteY61" fmla="*/ 730 h 10963"/>
                    <a:gd name="connsiteX62" fmla="*/ 3952 w 12026"/>
                    <a:gd name="connsiteY62" fmla="*/ 551 h 10963"/>
                    <a:gd name="connsiteX63" fmla="*/ 5216 w 12026"/>
                    <a:gd name="connsiteY63" fmla="*/ 292 h 10963"/>
                    <a:gd name="connsiteX64" fmla="*/ 6456 w 12026"/>
                    <a:gd name="connsiteY64" fmla="*/ 227 h 10963"/>
                    <a:gd name="connsiteX65" fmla="*/ 6606 w 12026"/>
                    <a:gd name="connsiteY65" fmla="*/ 223 h 10963"/>
                    <a:gd name="connsiteX66" fmla="*/ 5812 w 12026"/>
                    <a:gd name="connsiteY66" fmla="*/ 0 h 10963"/>
                    <a:gd name="connsiteX67" fmla="*/ 5322 w 12026"/>
                    <a:gd name="connsiteY67" fmla="*/ 13 h 10963"/>
                    <a:gd name="connsiteX68" fmla="*/ 4187 w 12026"/>
                    <a:gd name="connsiteY68" fmla="*/ 183 h 10963"/>
                    <a:gd name="connsiteX69" fmla="*/ 3604 w 12026"/>
                    <a:gd name="connsiteY69" fmla="*/ 345 h 10963"/>
                    <a:gd name="connsiteX70" fmla="*/ 3061 w 12026"/>
                    <a:gd name="connsiteY70" fmla="*/ 527 h 10963"/>
                    <a:gd name="connsiteX71" fmla="*/ 2595 w 12026"/>
                    <a:gd name="connsiteY71" fmla="*/ 774 h 10963"/>
                    <a:gd name="connsiteX72" fmla="*/ 2085 w 12026"/>
                    <a:gd name="connsiteY72" fmla="*/ 1058 h 10963"/>
                    <a:gd name="connsiteX73" fmla="*/ 1250 w 12026"/>
                    <a:gd name="connsiteY73" fmla="*/ 1754 h 10963"/>
                    <a:gd name="connsiteX74" fmla="*/ 606 w 12026"/>
                    <a:gd name="connsiteY74" fmla="*/ 2621 h 10963"/>
                    <a:gd name="connsiteX75" fmla="*/ 177 w 12026"/>
                    <a:gd name="connsiteY75" fmla="*/ 3711 h 10963"/>
                    <a:gd name="connsiteX76" fmla="*/ 23 w 12026"/>
                    <a:gd name="connsiteY76" fmla="*/ 4258 h 10963"/>
                    <a:gd name="connsiteX77" fmla="*/ 7 w 12026"/>
                    <a:gd name="connsiteY77" fmla="*/ 4862 h 10963"/>
                    <a:gd name="connsiteX78" fmla="*/ 274 w 12026"/>
                    <a:gd name="connsiteY78" fmla="*/ 6008 h 10963"/>
                    <a:gd name="connsiteX79" fmla="*/ 541 w 12026"/>
                    <a:gd name="connsiteY79" fmla="*/ 6547 h 10963"/>
                    <a:gd name="connsiteX80" fmla="*/ 809 w 12026"/>
                    <a:gd name="connsiteY80" fmla="*/ 7045 h 10963"/>
                    <a:gd name="connsiteX81" fmla="*/ 1129 w 12026"/>
                    <a:gd name="connsiteY81" fmla="*/ 7414 h 10963"/>
                    <a:gd name="connsiteX82" fmla="*/ 1587 w 12026"/>
                    <a:gd name="connsiteY82" fmla="*/ 7803 h 10963"/>
                    <a:gd name="connsiteX83" fmla="*/ 1992 w 12026"/>
                    <a:gd name="connsiteY83" fmla="*/ 8042 h 10963"/>
                    <a:gd name="connsiteX84" fmla="*/ 2397 w 12026"/>
                    <a:gd name="connsiteY84" fmla="*/ 8277 h 10963"/>
                    <a:gd name="connsiteX85" fmla="*/ 2478 w 12026"/>
                    <a:gd name="connsiteY85" fmla="*/ 8293 h 10963"/>
                    <a:gd name="connsiteX86" fmla="*/ 2486 w 12026"/>
                    <a:gd name="connsiteY86" fmla="*/ 8325 h 10963"/>
                    <a:gd name="connsiteX87" fmla="*/ 2604 w 12026"/>
                    <a:gd name="connsiteY87" fmla="*/ 8452 h 10963"/>
                    <a:gd name="connsiteX88" fmla="*/ 2881 w 12026"/>
                    <a:gd name="connsiteY88" fmla="*/ 8600 h 10963"/>
                    <a:gd name="connsiteX89" fmla="*/ 3206 w 12026"/>
                    <a:gd name="connsiteY89" fmla="*/ 8721 h 10963"/>
                    <a:gd name="connsiteX90" fmla="*/ 3453 w 12026"/>
                    <a:gd name="connsiteY90" fmla="*/ 8802 h 10963"/>
                    <a:gd name="connsiteX91" fmla="*/ 3608 w 12026"/>
                    <a:gd name="connsiteY91" fmla="*/ 8868 h 10963"/>
                    <a:gd name="connsiteX92" fmla="*/ 3824 w 12026"/>
                    <a:gd name="connsiteY92" fmla="*/ 8921 h 10963"/>
                    <a:gd name="connsiteX93" fmla="*/ 1623 w 12026"/>
                    <a:gd name="connsiteY93" fmla="*/ 10829 h 10963"/>
                    <a:gd name="connsiteX94" fmla="*/ 2028 w 12026"/>
                    <a:gd name="connsiteY94" fmla="*/ 10801 h 10963"/>
                    <a:gd name="connsiteX95" fmla="*/ 3134 w 12026"/>
                    <a:gd name="connsiteY95" fmla="*/ 10537 h 10963"/>
                    <a:gd name="connsiteX96" fmla="*/ 4159 w 12026"/>
                    <a:gd name="connsiteY96" fmla="*/ 9820 h 10963"/>
                    <a:gd name="connsiteX97" fmla="*/ 4572 w 12026"/>
                    <a:gd name="connsiteY97" fmla="*/ 9354 h 10963"/>
                    <a:gd name="connsiteX98" fmla="*/ 4811 w 12026"/>
                    <a:gd name="connsiteY98" fmla="*/ 8872 h 10963"/>
                    <a:gd name="connsiteX99" fmla="*/ 4888 w 12026"/>
                    <a:gd name="connsiteY99" fmla="*/ 8901 h 10963"/>
                    <a:gd name="connsiteX100" fmla="*/ 5265 w 12026"/>
                    <a:gd name="connsiteY100" fmla="*/ 8953 h 10963"/>
                    <a:gd name="connsiteX101" fmla="*/ 5439 w 12026"/>
                    <a:gd name="connsiteY101" fmla="*/ 8998 h 10963"/>
                    <a:gd name="connsiteX102" fmla="*/ 5658 w 12026"/>
                    <a:gd name="connsiteY102" fmla="*/ 9010 h 10963"/>
                    <a:gd name="connsiteX103" fmla="*/ 6152 w 12026"/>
                    <a:gd name="connsiteY103" fmla="*/ 9059 h 10963"/>
                    <a:gd name="connsiteX104" fmla="*/ 6626 w 12026"/>
                    <a:gd name="connsiteY104" fmla="*/ 9067 h 10963"/>
                    <a:gd name="connsiteX105" fmla="*/ 6651 w 12026"/>
                    <a:gd name="connsiteY105" fmla="*/ 9067 h 10963"/>
                    <a:gd name="connsiteX106" fmla="*/ 7108 w 12026"/>
                    <a:gd name="connsiteY106" fmla="*/ 9026 h 10963"/>
                    <a:gd name="connsiteX107" fmla="*/ 7538 w 12026"/>
                    <a:gd name="connsiteY107" fmla="*/ 8998 h 10963"/>
                    <a:gd name="connsiteX108" fmla="*/ 8016 w 12026"/>
                    <a:gd name="connsiteY108" fmla="*/ 8876 h 10963"/>
                    <a:gd name="connsiteX109" fmla="*/ 8871 w 12026"/>
                    <a:gd name="connsiteY109" fmla="*/ 8637 h 10963"/>
                    <a:gd name="connsiteX110" fmla="*/ 9616 w 12026"/>
                    <a:gd name="connsiteY110" fmla="*/ 8301 h 10963"/>
                    <a:gd name="connsiteX111" fmla="*/ 10924 w 12026"/>
                    <a:gd name="connsiteY111" fmla="*/ 7171 h 10963"/>
                    <a:gd name="connsiteX112" fmla="*/ 11427 w 12026"/>
                    <a:gd name="connsiteY112" fmla="*/ 6486 h 10963"/>
                    <a:gd name="connsiteX113" fmla="*/ 11783 w 12026"/>
                    <a:gd name="connsiteY113" fmla="*/ 5692 h 10963"/>
                    <a:gd name="connsiteX114" fmla="*/ 11897 w 12026"/>
                    <a:gd name="connsiteY114" fmla="*/ 5271 h 10963"/>
                    <a:gd name="connsiteX115" fmla="*/ 11978 w 12026"/>
                    <a:gd name="connsiteY115" fmla="*/ 4837 h 10963"/>
                    <a:gd name="connsiteX116" fmla="*/ 11982 w 12026"/>
                    <a:gd name="connsiteY116" fmla="*/ 4635 h 10963"/>
                    <a:gd name="connsiteX117" fmla="*/ 12022 w 12026"/>
                    <a:gd name="connsiteY117" fmla="*/ 4420 h 10963"/>
                    <a:gd name="connsiteX118" fmla="*/ 11982 w 12026"/>
                    <a:gd name="connsiteY118" fmla="*/ 3970 h 10963"/>
                    <a:gd name="connsiteX119" fmla="*/ 11808 w 12026"/>
                    <a:gd name="connsiteY119" fmla="*/ 3087 h 10963"/>
                    <a:gd name="connsiteX120" fmla="*/ 11678 w 12026"/>
                    <a:gd name="connsiteY120" fmla="*/ 2731 h 10963"/>
                    <a:gd name="connsiteX121" fmla="*/ 11427 w 12026"/>
                    <a:gd name="connsiteY121" fmla="*/ 2362 h 10963"/>
                    <a:gd name="connsiteX122" fmla="*/ 10937 w 12026"/>
                    <a:gd name="connsiteY122" fmla="*/ 1673 h 10963"/>
                    <a:gd name="connsiteX123" fmla="*/ 10260 w 12026"/>
                    <a:gd name="connsiteY123" fmla="*/ 1114 h 10963"/>
                    <a:gd name="connsiteX124" fmla="*/ 9349 w 12026"/>
                    <a:gd name="connsiteY124" fmla="*/ 616 h 10963"/>
                    <a:gd name="connsiteX125" fmla="*/ 8931 w 12026"/>
                    <a:gd name="connsiteY125" fmla="*/ 434 h 10963"/>
                    <a:gd name="connsiteX126" fmla="*/ 8469 w 12026"/>
                    <a:gd name="connsiteY126" fmla="*/ 268 h 10963"/>
                    <a:gd name="connsiteX127" fmla="*/ 7538 w 12026"/>
                    <a:gd name="connsiteY127" fmla="*/ 94 h 10963"/>
                    <a:gd name="connsiteX128" fmla="*/ 7412 w 12026"/>
                    <a:gd name="connsiteY128" fmla="*/ 81 h 10963"/>
                    <a:gd name="connsiteX129" fmla="*/ 7210 w 12026"/>
                    <a:gd name="connsiteY129" fmla="*/ 45 h 10963"/>
                    <a:gd name="connsiteX130" fmla="*/ 6569 w 12026"/>
                    <a:gd name="connsiteY130" fmla="*/ 13 h 10963"/>
                    <a:gd name="connsiteX131" fmla="*/ 5812 w 12026"/>
                    <a:gd name="connsiteY131" fmla="*/ 0 h 10963"/>
                    <a:gd name="connsiteX0" fmla="*/ 6606 w 12026"/>
                    <a:gd name="connsiteY0" fmla="*/ 223 h 10963"/>
                    <a:gd name="connsiteX1" fmla="*/ 6837 w 12026"/>
                    <a:gd name="connsiteY1" fmla="*/ 284 h 10963"/>
                    <a:gd name="connsiteX2" fmla="*/ 7311 w 12026"/>
                    <a:gd name="connsiteY2" fmla="*/ 361 h 10963"/>
                    <a:gd name="connsiteX3" fmla="*/ 8141 w 12026"/>
                    <a:gd name="connsiteY3" fmla="*/ 523 h 10963"/>
                    <a:gd name="connsiteX4" fmla="*/ 8514 w 12026"/>
                    <a:gd name="connsiteY4" fmla="*/ 689 h 10963"/>
                    <a:gd name="connsiteX5" fmla="*/ 8887 w 12026"/>
                    <a:gd name="connsiteY5" fmla="*/ 802 h 10963"/>
                    <a:gd name="connsiteX6" fmla="*/ 9656 w 12026"/>
                    <a:gd name="connsiteY6" fmla="*/ 1224 h 10963"/>
                    <a:gd name="connsiteX7" fmla="*/ 10390 w 12026"/>
                    <a:gd name="connsiteY7" fmla="*/ 1633 h 10963"/>
                    <a:gd name="connsiteX8" fmla="*/ 10933 w 12026"/>
                    <a:gd name="connsiteY8" fmla="*/ 2277 h 10963"/>
                    <a:gd name="connsiteX9" fmla="*/ 11135 w 12026"/>
                    <a:gd name="connsiteY9" fmla="*/ 2589 h 10963"/>
                    <a:gd name="connsiteX10" fmla="*/ 11378 w 12026"/>
                    <a:gd name="connsiteY10" fmla="*/ 2962 h 10963"/>
                    <a:gd name="connsiteX11" fmla="*/ 11479 w 12026"/>
                    <a:gd name="connsiteY11" fmla="*/ 3302 h 10963"/>
                    <a:gd name="connsiteX12" fmla="*/ 11585 w 12026"/>
                    <a:gd name="connsiteY12" fmla="*/ 3723 h 10963"/>
                    <a:gd name="connsiteX13" fmla="*/ 11637 w 12026"/>
                    <a:gd name="connsiteY13" fmla="*/ 4149 h 10963"/>
                    <a:gd name="connsiteX14" fmla="*/ 11617 w 12026"/>
                    <a:gd name="connsiteY14" fmla="*/ 4582 h 10963"/>
                    <a:gd name="connsiteX15" fmla="*/ 11593 w 12026"/>
                    <a:gd name="connsiteY15" fmla="*/ 4979 h 10963"/>
                    <a:gd name="connsiteX16" fmla="*/ 11484 w 12026"/>
                    <a:gd name="connsiteY16" fmla="*/ 5388 h 10963"/>
                    <a:gd name="connsiteX17" fmla="*/ 11362 w 12026"/>
                    <a:gd name="connsiteY17" fmla="*/ 5789 h 10963"/>
                    <a:gd name="connsiteX18" fmla="*/ 11176 w 12026"/>
                    <a:gd name="connsiteY18" fmla="*/ 6154 h 10963"/>
                    <a:gd name="connsiteX19" fmla="*/ 10993 w 12026"/>
                    <a:gd name="connsiteY19" fmla="*/ 6498 h 10963"/>
                    <a:gd name="connsiteX20" fmla="*/ 10726 w 12026"/>
                    <a:gd name="connsiteY20" fmla="*/ 6818 h 10963"/>
                    <a:gd name="connsiteX21" fmla="*/ 10455 w 12026"/>
                    <a:gd name="connsiteY21" fmla="*/ 7163 h 10963"/>
                    <a:gd name="connsiteX22" fmla="*/ 10134 w 12026"/>
                    <a:gd name="connsiteY22" fmla="*/ 7450 h 10963"/>
                    <a:gd name="connsiteX23" fmla="*/ 9470 w 12026"/>
                    <a:gd name="connsiteY23" fmla="*/ 7949 h 10963"/>
                    <a:gd name="connsiteX24" fmla="*/ 8785 w 12026"/>
                    <a:gd name="connsiteY24" fmla="*/ 8277 h 10963"/>
                    <a:gd name="connsiteX25" fmla="*/ 7975 w 12026"/>
                    <a:gd name="connsiteY25" fmla="*/ 8508 h 10963"/>
                    <a:gd name="connsiteX26" fmla="*/ 7501 w 12026"/>
                    <a:gd name="connsiteY26" fmla="*/ 8629 h 10963"/>
                    <a:gd name="connsiteX27" fmla="*/ 6983 w 12026"/>
                    <a:gd name="connsiteY27" fmla="*/ 8670 h 10963"/>
                    <a:gd name="connsiteX28" fmla="*/ 6263 w 12026"/>
                    <a:gd name="connsiteY28" fmla="*/ 8709 h 10963"/>
                    <a:gd name="connsiteX29" fmla="*/ 5966 w 12026"/>
                    <a:gd name="connsiteY29" fmla="*/ 8702 h 10963"/>
                    <a:gd name="connsiteX30" fmla="*/ 5719 w 12026"/>
                    <a:gd name="connsiteY30" fmla="*/ 8670 h 10963"/>
                    <a:gd name="connsiteX31" fmla="*/ 5644 w 12026"/>
                    <a:gd name="connsiteY31" fmla="*/ 8667 h 10963"/>
                    <a:gd name="connsiteX32" fmla="*/ 5567 w 12026"/>
                    <a:gd name="connsiteY32" fmla="*/ 8667 h 10963"/>
                    <a:gd name="connsiteX33" fmla="*/ 5476 w 12026"/>
                    <a:gd name="connsiteY33" fmla="*/ 8662 h 10963"/>
                    <a:gd name="connsiteX34" fmla="*/ 5269 w 12026"/>
                    <a:gd name="connsiteY34" fmla="*/ 8625 h 10963"/>
                    <a:gd name="connsiteX35" fmla="*/ 5238 w 12026"/>
                    <a:gd name="connsiteY35" fmla="*/ 8624 h 10963"/>
                    <a:gd name="connsiteX36" fmla="*/ 5050 w 12026"/>
                    <a:gd name="connsiteY36" fmla="*/ 8633 h 10963"/>
                    <a:gd name="connsiteX37" fmla="*/ 4779 w 12026"/>
                    <a:gd name="connsiteY37" fmla="*/ 8614 h 10963"/>
                    <a:gd name="connsiteX38" fmla="*/ 4637 w 12026"/>
                    <a:gd name="connsiteY38" fmla="*/ 8641 h 10963"/>
                    <a:gd name="connsiteX39" fmla="*/ 4586 w 12026"/>
                    <a:gd name="connsiteY39" fmla="*/ 8622 h 10963"/>
                    <a:gd name="connsiteX40" fmla="*/ 4546 w 12026"/>
                    <a:gd name="connsiteY40" fmla="*/ 8633 h 10963"/>
                    <a:gd name="connsiteX41" fmla="*/ 4405 w 12026"/>
                    <a:gd name="connsiteY41" fmla="*/ 8598 h 10963"/>
                    <a:gd name="connsiteX42" fmla="*/ 4156 w 12026"/>
                    <a:gd name="connsiteY42" fmla="*/ 8541 h 10963"/>
                    <a:gd name="connsiteX43" fmla="*/ 3888 w 12026"/>
                    <a:gd name="connsiteY43" fmla="*/ 8431 h 10963"/>
                    <a:gd name="connsiteX44" fmla="*/ 3472 w 12026"/>
                    <a:gd name="connsiteY44" fmla="*/ 8355 h 10963"/>
                    <a:gd name="connsiteX45" fmla="*/ 3307 w 12026"/>
                    <a:gd name="connsiteY45" fmla="*/ 8332 h 10963"/>
                    <a:gd name="connsiteX46" fmla="*/ 3263 w 12026"/>
                    <a:gd name="connsiteY46" fmla="*/ 8290 h 10963"/>
                    <a:gd name="connsiteX47" fmla="*/ 3032 w 12026"/>
                    <a:gd name="connsiteY47" fmla="*/ 8222 h 10963"/>
                    <a:gd name="connsiteX48" fmla="*/ 2881 w 12026"/>
                    <a:gd name="connsiteY48" fmla="*/ 8111 h 10963"/>
                    <a:gd name="connsiteX49" fmla="*/ 2547 w 12026"/>
                    <a:gd name="connsiteY49" fmla="*/ 7896 h 10963"/>
                    <a:gd name="connsiteX50" fmla="*/ 2202 w 12026"/>
                    <a:gd name="connsiteY50" fmla="*/ 7701 h 10963"/>
                    <a:gd name="connsiteX51" fmla="*/ 1785 w 12026"/>
                    <a:gd name="connsiteY51" fmla="*/ 7471 h 10963"/>
                    <a:gd name="connsiteX52" fmla="*/ 1400 w 12026"/>
                    <a:gd name="connsiteY52" fmla="*/ 7146 h 10963"/>
                    <a:gd name="connsiteX53" fmla="*/ 829 w 12026"/>
                    <a:gd name="connsiteY53" fmla="*/ 6308 h 10963"/>
                    <a:gd name="connsiteX54" fmla="*/ 574 w 12026"/>
                    <a:gd name="connsiteY54" fmla="*/ 5834 h 10963"/>
                    <a:gd name="connsiteX55" fmla="*/ 396 w 12026"/>
                    <a:gd name="connsiteY55" fmla="*/ 5287 h 10963"/>
                    <a:gd name="connsiteX56" fmla="*/ 375 w 12026"/>
                    <a:gd name="connsiteY56" fmla="*/ 4181 h 10963"/>
                    <a:gd name="connsiteX57" fmla="*/ 1263 w 12026"/>
                    <a:gd name="connsiteY57" fmla="*/ 2216 h 10963"/>
                    <a:gd name="connsiteX58" fmla="*/ 1988 w 12026"/>
                    <a:gd name="connsiteY58" fmla="*/ 1520 h 10963"/>
                    <a:gd name="connsiteX59" fmla="*/ 2397 w 12026"/>
                    <a:gd name="connsiteY59" fmla="*/ 1224 h 10963"/>
                    <a:gd name="connsiteX60" fmla="*/ 2871 w 12026"/>
                    <a:gd name="connsiteY60" fmla="*/ 981 h 10963"/>
                    <a:gd name="connsiteX61" fmla="*/ 3369 w 12026"/>
                    <a:gd name="connsiteY61" fmla="*/ 730 h 10963"/>
                    <a:gd name="connsiteX62" fmla="*/ 3952 w 12026"/>
                    <a:gd name="connsiteY62" fmla="*/ 551 h 10963"/>
                    <a:gd name="connsiteX63" fmla="*/ 5216 w 12026"/>
                    <a:gd name="connsiteY63" fmla="*/ 292 h 10963"/>
                    <a:gd name="connsiteX64" fmla="*/ 6456 w 12026"/>
                    <a:gd name="connsiteY64" fmla="*/ 227 h 10963"/>
                    <a:gd name="connsiteX65" fmla="*/ 6606 w 12026"/>
                    <a:gd name="connsiteY65" fmla="*/ 223 h 10963"/>
                    <a:gd name="connsiteX66" fmla="*/ 5812 w 12026"/>
                    <a:gd name="connsiteY66" fmla="*/ 0 h 10963"/>
                    <a:gd name="connsiteX67" fmla="*/ 5322 w 12026"/>
                    <a:gd name="connsiteY67" fmla="*/ 13 h 10963"/>
                    <a:gd name="connsiteX68" fmla="*/ 4187 w 12026"/>
                    <a:gd name="connsiteY68" fmla="*/ 183 h 10963"/>
                    <a:gd name="connsiteX69" fmla="*/ 3604 w 12026"/>
                    <a:gd name="connsiteY69" fmla="*/ 345 h 10963"/>
                    <a:gd name="connsiteX70" fmla="*/ 3061 w 12026"/>
                    <a:gd name="connsiteY70" fmla="*/ 527 h 10963"/>
                    <a:gd name="connsiteX71" fmla="*/ 2595 w 12026"/>
                    <a:gd name="connsiteY71" fmla="*/ 774 h 10963"/>
                    <a:gd name="connsiteX72" fmla="*/ 2085 w 12026"/>
                    <a:gd name="connsiteY72" fmla="*/ 1058 h 10963"/>
                    <a:gd name="connsiteX73" fmla="*/ 1250 w 12026"/>
                    <a:gd name="connsiteY73" fmla="*/ 1754 h 10963"/>
                    <a:gd name="connsiteX74" fmla="*/ 606 w 12026"/>
                    <a:gd name="connsiteY74" fmla="*/ 2621 h 10963"/>
                    <a:gd name="connsiteX75" fmla="*/ 177 w 12026"/>
                    <a:gd name="connsiteY75" fmla="*/ 3711 h 10963"/>
                    <a:gd name="connsiteX76" fmla="*/ 23 w 12026"/>
                    <a:gd name="connsiteY76" fmla="*/ 4258 h 10963"/>
                    <a:gd name="connsiteX77" fmla="*/ 7 w 12026"/>
                    <a:gd name="connsiteY77" fmla="*/ 4862 h 10963"/>
                    <a:gd name="connsiteX78" fmla="*/ 274 w 12026"/>
                    <a:gd name="connsiteY78" fmla="*/ 6008 h 10963"/>
                    <a:gd name="connsiteX79" fmla="*/ 541 w 12026"/>
                    <a:gd name="connsiteY79" fmla="*/ 6547 h 10963"/>
                    <a:gd name="connsiteX80" fmla="*/ 809 w 12026"/>
                    <a:gd name="connsiteY80" fmla="*/ 7045 h 10963"/>
                    <a:gd name="connsiteX81" fmla="*/ 1129 w 12026"/>
                    <a:gd name="connsiteY81" fmla="*/ 7414 h 10963"/>
                    <a:gd name="connsiteX82" fmla="*/ 1587 w 12026"/>
                    <a:gd name="connsiteY82" fmla="*/ 7803 h 10963"/>
                    <a:gd name="connsiteX83" fmla="*/ 1992 w 12026"/>
                    <a:gd name="connsiteY83" fmla="*/ 8042 h 10963"/>
                    <a:gd name="connsiteX84" fmla="*/ 2397 w 12026"/>
                    <a:gd name="connsiteY84" fmla="*/ 8277 h 10963"/>
                    <a:gd name="connsiteX85" fmla="*/ 2478 w 12026"/>
                    <a:gd name="connsiteY85" fmla="*/ 8293 h 10963"/>
                    <a:gd name="connsiteX86" fmla="*/ 2486 w 12026"/>
                    <a:gd name="connsiteY86" fmla="*/ 8325 h 10963"/>
                    <a:gd name="connsiteX87" fmla="*/ 2604 w 12026"/>
                    <a:gd name="connsiteY87" fmla="*/ 8452 h 10963"/>
                    <a:gd name="connsiteX88" fmla="*/ 2881 w 12026"/>
                    <a:gd name="connsiteY88" fmla="*/ 8600 h 10963"/>
                    <a:gd name="connsiteX89" fmla="*/ 3206 w 12026"/>
                    <a:gd name="connsiteY89" fmla="*/ 8721 h 10963"/>
                    <a:gd name="connsiteX90" fmla="*/ 3453 w 12026"/>
                    <a:gd name="connsiteY90" fmla="*/ 8802 h 10963"/>
                    <a:gd name="connsiteX91" fmla="*/ 3608 w 12026"/>
                    <a:gd name="connsiteY91" fmla="*/ 8868 h 10963"/>
                    <a:gd name="connsiteX92" fmla="*/ 3824 w 12026"/>
                    <a:gd name="connsiteY92" fmla="*/ 8921 h 10963"/>
                    <a:gd name="connsiteX93" fmla="*/ 1623 w 12026"/>
                    <a:gd name="connsiteY93" fmla="*/ 10829 h 10963"/>
                    <a:gd name="connsiteX94" fmla="*/ 2028 w 12026"/>
                    <a:gd name="connsiteY94" fmla="*/ 10801 h 10963"/>
                    <a:gd name="connsiteX95" fmla="*/ 3134 w 12026"/>
                    <a:gd name="connsiteY95" fmla="*/ 10537 h 10963"/>
                    <a:gd name="connsiteX96" fmla="*/ 4159 w 12026"/>
                    <a:gd name="connsiteY96" fmla="*/ 9820 h 10963"/>
                    <a:gd name="connsiteX97" fmla="*/ 4572 w 12026"/>
                    <a:gd name="connsiteY97" fmla="*/ 9354 h 10963"/>
                    <a:gd name="connsiteX98" fmla="*/ 4811 w 12026"/>
                    <a:gd name="connsiteY98" fmla="*/ 8872 h 10963"/>
                    <a:gd name="connsiteX99" fmla="*/ 4888 w 12026"/>
                    <a:gd name="connsiteY99" fmla="*/ 8901 h 10963"/>
                    <a:gd name="connsiteX100" fmla="*/ 5265 w 12026"/>
                    <a:gd name="connsiteY100" fmla="*/ 8953 h 10963"/>
                    <a:gd name="connsiteX101" fmla="*/ 5439 w 12026"/>
                    <a:gd name="connsiteY101" fmla="*/ 8998 h 10963"/>
                    <a:gd name="connsiteX102" fmla="*/ 5658 w 12026"/>
                    <a:gd name="connsiteY102" fmla="*/ 9010 h 10963"/>
                    <a:gd name="connsiteX103" fmla="*/ 6152 w 12026"/>
                    <a:gd name="connsiteY103" fmla="*/ 9059 h 10963"/>
                    <a:gd name="connsiteX104" fmla="*/ 6626 w 12026"/>
                    <a:gd name="connsiteY104" fmla="*/ 9067 h 10963"/>
                    <a:gd name="connsiteX105" fmla="*/ 6651 w 12026"/>
                    <a:gd name="connsiteY105" fmla="*/ 9067 h 10963"/>
                    <a:gd name="connsiteX106" fmla="*/ 7108 w 12026"/>
                    <a:gd name="connsiteY106" fmla="*/ 9026 h 10963"/>
                    <a:gd name="connsiteX107" fmla="*/ 7538 w 12026"/>
                    <a:gd name="connsiteY107" fmla="*/ 8998 h 10963"/>
                    <a:gd name="connsiteX108" fmla="*/ 8016 w 12026"/>
                    <a:gd name="connsiteY108" fmla="*/ 8876 h 10963"/>
                    <a:gd name="connsiteX109" fmla="*/ 8871 w 12026"/>
                    <a:gd name="connsiteY109" fmla="*/ 8637 h 10963"/>
                    <a:gd name="connsiteX110" fmla="*/ 9616 w 12026"/>
                    <a:gd name="connsiteY110" fmla="*/ 8301 h 10963"/>
                    <a:gd name="connsiteX111" fmla="*/ 10924 w 12026"/>
                    <a:gd name="connsiteY111" fmla="*/ 7171 h 10963"/>
                    <a:gd name="connsiteX112" fmla="*/ 11427 w 12026"/>
                    <a:gd name="connsiteY112" fmla="*/ 6486 h 10963"/>
                    <a:gd name="connsiteX113" fmla="*/ 11783 w 12026"/>
                    <a:gd name="connsiteY113" fmla="*/ 5692 h 10963"/>
                    <a:gd name="connsiteX114" fmla="*/ 11897 w 12026"/>
                    <a:gd name="connsiteY114" fmla="*/ 5271 h 10963"/>
                    <a:gd name="connsiteX115" fmla="*/ 11978 w 12026"/>
                    <a:gd name="connsiteY115" fmla="*/ 4837 h 10963"/>
                    <a:gd name="connsiteX116" fmla="*/ 11982 w 12026"/>
                    <a:gd name="connsiteY116" fmla="*/ 4635 h 10963"/>
                    <a:gd name="connsiteX117" fmla="*/ 12022 w 12026"/>
                    <a:gd name="connsiteY117" fmla="*/ 4420 h 10963"/>
                    <a:gd name="connsiteX118" fmla="*/ 11982 w 12026"/>
                    <a:gd name="connsiteY118" fmla="*/ 3970 h 10963"/>
                    <a:gd name="connsiteX119" fmla="*/ 11808 w 12026"/>
                    <a:gd name="connsiteY119" fmla="*/ 3087 h 10963"/>
                    <a:gd name="connsiteX120" fmla="*/ 11678 w 12026"/>
                    <a:gd name="connsiteY120" fmla="*/ 2731 h 10963"/>
                    <a:gd name="connsiteX121" fmla="*/ 11427 w 12026"/>
                    <a:gd name="connsiteY121" fmla="*/ 2362 h 10963"/>
                    <a:gd name="connsiteX122" fmla="*/ 10937 w 12026"/>
                    <a:gd name="connsiteY122" fmla="*/ 1673 h 10963"/>
                    <a:gd name="connsiteX123" fmla="*/ 10260 w 12026"/>
                    <a:gd name="connsiteY123" fmla="*/ 1114 h 10963"/>
                    <a:gd name="connsiteX124" fmla="*/ 9349 w 12026"/>
                    <a:gd name="connsiteY124" fmla="*/ 616 h 10963"/>
                    <a:gd name="connsiteX125" fmla="*/ 8931 w 12026"/>
                    <a:gd name="connsiteY125" fmla="*/ 434 h 10963"/>
                    <a:gd name="connsiteX126" fmla="*/ 8469 w 12026"/>
                    <a:gd name="connsiteY126" fmla="*/ 268 h 10963"/>
                    <a:gd name="connsiteX127" fmla="*/ 7538 w 12026"/>
                    <a:gd name="connsiteY127" fmla="*/ 94 h 10963"/>
                    <a:gd name="connsiteX128" fmla="*/ 7412 w 12026"/>
                    <a:gd name="connsiteY128" fmla="*/ 81 h 10963"/>
                    <a:gd name="connsiteX129" fmla="*/ 7210 w 12026"/>
                    <a:gd name="connsiteY129" fmla="*/ 45 h 10963"/>
                    <a:gd name="connsiteX130" fmla="*/ 6569 w 12026"/>
                    <a:gd name="connsiteY130" fmla="*/ 13 h 10963"/>
                    <a:gd name="connsiteX131" fmla="*/ 5812 w 12026"/>
                    <a:gd name="connsiteY131" fmla="*/ 0 h 10963"/>
                    <a:gd name="connsiteX0" fmla="*/ 6606 w 12026"/>
                    <a:gd name="connsiteY0" fmla="*/ 223 h 10963"/>
                    <a:gd name="connsiteX1" fmla="*/ 6837 w 12026"/>
                    <a:gd name="connsiteY1" fmla="*/ 284 h 10963"/>
                    <a:gd name="connsiteX2" fmla="*/ 7311 w 12026"/>
                    <a:gd name="connsiteY2" fmla="*/ 361 h 10963"/>
                    <a:gd name="connsiteX3" fmla="*/ 8141 w 12026"/>
                    <a:gd name="connsiteY3" fmla="*/ 523 h 10963"/>
                    <a:gd name="connsiteX4" fmla="*/ 8514 w 12026"/>
                    <a:gd name="connsiteY4" fmla="*/ 689 h 10963"/>
                    <a:gd name="connsiteX5" fmla="*/ 8887 w 12026"/>
                    <a:gd name="connsiteY5" fmla="*/ 802 h 10963"/>
                    <a:gd name="connsiteX6" fmla="*/ 9656 w 12026"/>
                    <a:gd name="connsiteY6" fmla="*/ 1224 h 10963"/>
                    <a:gd name="connsiteX7" fmla="*/ 10390 w 12026"/>
                    <a:gd name="connsiteY7" fmla="*/ 1633 h 10963"/>
                    <a:gd name="connsiteX8" fmla="*/ 10933 w 12026"/>
                    <a:gd name="connsiteY8" fmla="*/ 2277 h 10963"/>
                    <a:gd name="connsiteX9" fmla="*/ 11135 w 12026"/>
                    <a:gd name="connsiteY9" fmla="*/ 2589 h 10963"/>
                    <a:gd name="connsiteX10" fmla="*/ 11378 w 12026"/>
                    <a:gd name="connsiteY10" fmla="*/ 2962 h 10963"/>
                    <a:gd name="connsiteX11" fmla="*/ 11479 w 12026"/>
                    <a:gd name="connsiteY11" fmla="*/ 3302 h 10963"/>
                    <a:gd name="connsiteX12" fmla="*/ 11585 w 12026"/>
                    <a:gd name="connsiteY12" fmla="*/ 3723 h 10963"/>
                    <a:gd name="connsiteX13" fmla="*/ 11637 w 12026"/>
                    <a:gd name="connsiteY13" fmla="*/ 4149 h 10963"/>
                    <a:gd name="connsiteX14" fmla="*/ 11617 w 12026"/>
                    <a:gd name="connsiteY14" fmla="*/ 4582 h 10963"/>
                    <a:gd name="connsiteX15" fmla="*/ 11593 w 12026"/>
                    <a:gd name="connsiteY15" fmla="*/ 4979 h 10963"/>
                    <a:gd name="connsiteX16" fmla="*/ 11484 w 12026"/>
                    <a:gd name="connsiteY16" fmla="*/ 5388 h 10963"/>
                    <a:gd name="connsiteX17" fmla="*/ 11362 w 12026"/>
                    <a:gd name="connsiteY17" fmla="*/ 5789 h 10963"/>
                    <a:gd name="connsiteX18" fmla="*/ 11176 w 12026"/>
                    <a:gd name="connsiteY18" fmla="*/ 6154 h 10963"/>
                    <a:gd name="connsiteX19" fmla="*/ 10993 w 12026"/>
                    <a:gd name="connsiteY19" fmla="*/ 6498 h 10963"/>
                    <a:gd name="connsiteX20" fmla="*/ 10726 w 12026"/>
                    <a:gd name="connsiteY20" fmla="*/ 6818 h 10963"/>
                    <a:gd name="connsiteX21" fmla="*/ 10455 w 12026"/>
                    <a:gd name="connsiteY21" fmla="*/ 7163 h 10963"/>
                    <a:gd name="connsiteX22" fmla="*/ 10134 w 12026"/>
                    <a:gd name="connsiteY22" fmla="*/ 7450 h 10963"/>
                    <a:gd name="connsiteX23" fmla="*/ 9470 w 12026"/>
                    <a:gd name="connsiteY23" fmla="*/ 7949 h 10963"/>
                    <a:gd name="connsiteX24" fmla="*/ 8785 w 12026"/>
                    <a:gd name="connsiteY24" fmla="*/ 8277 h 10963"/>
                    <a:gd name="connsiteX25" fmla="*/ 7975 w 12026"/>
                    <a:gd name="connsiteY25" fmla="*/ 8508 h 10963"/>
                    <a:gd name="connsiteX26" fmla="*/ 7501 w 12026"/>
                    <a:gd name="connsiteY26" fmla="*/ 8629 h 10963"/>
                    <a:gd name="connsiteX27" fmla="*/ 6983 w 12026"/>
                    <a:gd name="connsiteY27" fmla="*/ 8670 h 10963"/>
                    <a:gd name="connsiteX28" fmla="*/ 6263 w 12026"/>
                    <a:gd name="connsiteY28" fmla="*/ 8709 h 10963"/>
                    <a:gd name="connsiteX29" fmla="*/ 5966 w 12026"/>
                    <a:gd name="connsiteY29" fmla="*/ 8702 h 10963"/>
                    <a:gd name="connsiteX30" fmla="*/ 5719 w 12026"/>
                    <a:gd name="connsiteY30" fmla="*/ 8670 h 10963"/>
                    <a:gd name="connsiteX31" fmla="*/ 5644 w 12026"/>
                    <a:gd name="connsiteY31" fmla="*/ 8667 h 10963"/>
                    <a:gd name="connsiteX32" fmla="*/ 5567 w 12026"/>
                    <a:gd name="connsiteY32" fmla="*/ 8667 h 10963"/>
                    <a:gd name="connsiteX33" fmla="*/ 5476 w 12026"/>
                    <a:gd name="connsiteY33" fmla="*/ 8662 h 10963"/>
                    <a:gd name="connsiteX34" fmla="*/ 5269 w 12026"/>
                    <a:gd name="connsiteY34" fmla="*/ 8625 h 10963"/>
                    <a:gd name="connsiteX35" fmla="*/ 5238 w 12026"/>
                    <a:gd name="connsiteY35" fmla="*/ 8624 h 10963"/>
                    <a:gd name="connsiteX36" fmla="*/ 5050 w 12026"/>
                    <a:gd name="connsiteY36" fmla="*/ 8633 h 10963"/>
                    <a:gd name="connsiteX37" fmla="*/ 4779 w 12026"/>
                    <a:gd name="connsiteY37" fmla="*/ 8614 h 10963"/>
                    <a:gd name="connsiteX38" fmla="*/ 4637 w 12026"/>
                    <a:gd name="connsiteY38" fmla="*/ 8641 h 10963"/>
                    <a:gd name="connsiteX39" fmla="*/ 4586 w 12026"/>
                    <a:gd name="connsiteY39" fmla="*/ 8622 h 10963"/>
                    <a:gd name="connsiteX40" fmla="*/ 4546 w 12026"/>
                    <a:gd name="connsiteY40" fmla="*/ 8633 h 10963"/>
                    <a:gd name="connsiteX41" fmla="*/ 4405 w 12026"/>
                    <a:gd name="connsiteY41" fmla="*/ 8598 h 10963"/>
                    <a:gd name="connsiteX42" fmla="*/ 4156 w 12026"/>
                    <a:gd name="connsiteY42" fmla="*/ 8541 h 10963"/>
                    <a:gd name="connsiteX43" fmla="*/ 3888 w 12026"/>
                    <a:gd name="connsiteY43" fmla="*/ 8431 h 10963"/>
                    <a:gd name="connsiteX44" fmla="*/ 3472 w 12026"/>
                    <a:gd name="connsiteY44" fmla="*/ 8355 h 10963"/>
                    <a:gd name="connsiteX45" fmla="*/ 3307 w 12026"/>
                    <a:gd name="connsiteY45" fmla="*/ 8332 h 10963"/>
                    <a:gd name="connsiteX46" fmla="*/ 3263 w 12026"/>
                    <a:gd name="connsiteY46" fmla="*/ 8290 h 10963"/>
                    <a:gd name="connsiteX47" fmla="*/ 3032 w 12026"/>
                    <a:gd name="connsiteY47" fmla="*/ 8222 h 10963"/>
                    <a:gd name="connsiteX48" fmla="*/ 2881 w 12026"/>
                    <a:gd name="connsiteY48" fmla="*/ 8111 h 10963"/>
                    <a:gd name="connsiteX49" fmla="*/ 2547 w 12026"/>
                    <a:gd name="connsiteY49" fmla="*/ 7896 h 10963"/>
                    <a:gd name="connsiteX50" fmla="*/ 2202 w 12026"/>
                    <a:gd name="connsiteY50" fmla="*/ 7701 h 10963"/>
                    <a:gd name="connsiteX51" fmla="*/ 1785 w 12026"/>
                    <a:gd name="connsiteY51" fmla="*/ 7471 h 10963"/>
                    <a:gd name="connsiteX52" fmla="*/ 1400 w 12026"/>
                    <a:gd name="connsiteY52" fmla="*/ 7146 h 10963"/>
                    <a:gd name="connsiteX53" fmla="*/ 829 w 12026"/>
                    <a:gd name="connsiteY53" fmla="*/ 6308 h 10963"/>
                    <a:gd name="connsiteX54" fmla="*/ 574 w 12026"/>
                    <a:gd name="connsiteY54" fmla="*/ 5834 h 10963"/>
                    <a:gd name="connsiteX55" fmla="*/ 396 w 12026"/>
                    <a:gd name="connsiteY55" fmla="*/ 5287 h 10963"/>
                    <a:gd name="connsiteX56" fmla="*/ 375 w 12026"/>
                    <a:gd name="connsiteY56" fmla="*/ 4181 h 10963"/>
                    <a:gd name="connsiteX57" fmla="*/ 1263 w 12026"/>
                    <a:gd name="connsiteY57" fmla="*/ 2216 h 10963"/>
                    <a:gd name="connsiteX58" fmla="*/ 1988 w 12026"/>
                    <a:gd name="connsiteY58" fmla="*/ 1520 h 10963"/>
                    <a:gd name="connsiteX59" fmla="*/ 2397 w 12026"/>
                    <a:gd name="connsiteY59" fmla="*/ 1224 h 10963"/>
                    <a:gd name="connsiteX60" fmla="*/ 2871 w 12026"/>
                    <a:gd name="connsiteY60" fmla="*/ 981 h 10963"/>
                    <a:gd name="connsiteX61" fmla="*/ 3369 w 12026"/>
                    <a:gd name="connsiteY61" fmla="*/ 730 h 10963"/>
                    <a:gd name="connsiteX62" fmla="*/ 3952 w 12026"/>
                    <a:gd name="connsiteY62" fmla="*/ 551 h 10963"/>
                    <a:gd name="connsiteX63" fmla="*/ 5216 w 12026"/>
                    <a:gd name="connsiteY63" fmla="*/ 292 h 10963"/>
                    <a:gd name="connsiteX64" fmla="*/ 6456 w 12026"/>
                    <a:gd name="connsiteY64" fmla="*/ 227 h 10963"/>
                    <a:gd name="connsiteX65" fmla="*/ 6606 w 12026"/>
                    <a:gd name="connsiteY65" fmla="*/ 223 h 10963"/>
                    <a:gd name="connsiteX66" fmla="*/ 5812 w 12026"/>
                    <a:gd name="connsiteY66" fmla="*/ 0 h 10963"/>
                    <a:gd name="connsiteX67" fmla="*/ 5322 w 12026"/>
                    <a:gd name="connsiteY67" fmla="*/ 13 h 10963"/>
                    <a:gd name="connsiteX68" fmla="*/ 4187 w 12026"/>
                    <a:gd name="connsiteY68" fmla="*/ 183 h 10963"/>
                    <a:gd name="connsiteX69" fmla="*/ 3604 w 12026"/>
                    <a:gd name="connsiteY69" fmla="*/ 345 h 10963"/>
                    <a:gd name="connsiteX70" fmla="*/ 3061 w 12026"/>
                    <a:gd name="connsiteY70" fmla="*/ 527 h 10963"/>
                    <a:gd name="connsiteX71" fmla="*/ 2595 w 12026"/>
                    <a:gd name="connsiteY71" fmla="*/ 774 h 10963"/>
                    <a:gd name="connsiteX72" fmla="*/ 2085 w 12026"/>
                    <a:gd name="connsiteY72" fmla="*/ 1058 h 10963"/>
                    <a:gd name="connsiteX73" fmla="*/ 1250 w 12026"/>
                    <a:gd name="connsiteY73" fmla="*/ 1754 h 10963"/>
                    <a:gd name="connsiteX74" fmla="*/ 606 w 12026"/>
                    <a:gd name="connsiteY74" fmla="*/ 2621 h 10963"/>
                    <a:gd name="connsiteX75" fmla="*/ 177 w 12026"/>
                    <a:gd name="connsiteY75" fmla="*/ 3711 h 10963"/>
                    <a:gd name="connsiteX76" fmla="*/ 23 w 12026"/>
                    <a:gd name="connsiteY76" fmla="*/ 4258 h 10963"/>
                    <a:gd name="connsiteX77" fmla="*/ 7 w 12026"/>
                    <a:gd name="connsiteY77" fmla="*/ 4862 h 10963"/>
                    <a:gd name="connsiteX78" fmla="*/ 274 w 12026"/>
                    <a:gd name="connsiteY78" fmla="*/ 6008 h 10963"/>
                    <a:gd name="connsiteX79" fmla="*/ 541 w 12026"/>
                    <a:gd name="connsiteY79" fmla="*/ 6547 h 10963"/>
                    <a:gd name="connsiteX80" fmla="*/ 809 w 12026"/>
                    <a:gd name="connsiteY80" fmla="*/ 7045 h 10963"/>
                    <a:gd name="connsiteX81" fmla="*/ 1129 w 12026"/>
                    <a:gd name="connsiteY81" fmla="*/ 7414 h 10963"/>
                    <a:gd name="connsiteX82" fmla="*/ 1587 w 12026"/>
                    <a:gd name="connsiteY82" fmla="*/ 7803 h 10963"/>
                    <a:gd name="connsiteX83" fmla="*/ 1992 w 12026"/>
                    <a:gd name="connsiteY83" fmla="*/ 8042 h 10963"/>
                    <a:gd name="connsiteX84" fmla="*/ 2397 w 12026"/>
                    <a:gd name="connsiteY84" fmla="*/ 8277 h 10963"/>
                    <a:gd name="connsiteX85" fmla="*/ 2478 w 12026"/>
                    <a:gd name="connsiteY85" fmla="*/ 8293 h 10963"/>
                    <a:gd name="connsiteX86" fmla="*/ 2486 w 12026"/>
                    <a:gd name="connsiteY86" fmla="*/ 8325 h 10963"/>
                    <a:gd name="connsiteX87" fmla="*/ 2604 w 12026"/>
                    <a:gd name="connsiteY87" fmla="*/ 8452 h 10963"/>
                    <a:gd name="connsiteX88" fmla="*/ 2881 w 12026"/>
                    <a:gd name="connsiteY88" fmla="*/ 8600 h 10963"/>
                    <a:gd name="connsiteX89" fmla="*/ 3206 w 12026"/>
                    <a:gd name="connsiteY89" fmla="*/ 8721 h 10963"/>
                    <a:gd name="connsiteX90" fmla="*/ 3453 w 12026"/>
                    <a:gd name="connsiteY90" fmla="*/ 8802 h 10963"/>
                    <a:gd name="connsiteX91" fmla="*/ 3608 w 12026"/>
                    <a:gd name="connsiteY91" fmla="*/ 8868 h 10963"/>
                    <a:gd name="connsiteX92" fmla="*/ 3824 w 12026"/>
                    <a:gd name="connsiteY92" fmla="*/ 8921 h 10963"/>
                    <a:gd name="connsiteX93" fmla="*/ 1623 w 12026"/>
                    <a:gd name="connsiteY93" fmla="*/ 10829 h 10963"/>
                    <a:gd name="connsiteX94" fmla="*/ 2028 w 12026"/>
                    <a:gd name="connsiteY94" fmla="*/ 10801 h 10963"/>
                    <a:gd name="connsiteX95" fmla="*/ 3134 w 12026"/>
                    <a:gd name="connsiteY95" fmla="*/ 10537 h 10963"/>
                    <a:gd name="connsiteX96" fmla="*/ 4159 w 12026"/>
                    <a:gd name="connsiteY96" fmla="*/ 9820 h 10963"/>
                    <a:gd name="connsiteX97" fmla="*/ 4572 w 12026"/>
                    <a:gd name="connsiteY97" fmla="*/ 9354 h 10963"/>
                    <a:gd name="connsiteX98" fmla="*/ 4811 w 12026"/>
                    <a:gd name="connsiteY98" fmla="*/ 8872 h 10963"/>
                    <a:gd name="connsiteX99" fmla="*/ 4888 w 12026"/>
                    <a:gd name="connsiteY99" fmla="*/ 8901 h 10963"/>
                    <a:gd name="connsiteX100" fmla="*/ 5265 w 12026"/>
                    <a:gd name="connsiteY100" fmla="*/ 8953 h 10963"/>
                    <a:gd name="connsiteX101" fmla="*/ 5439 w 12026"/>
                    <a:gd name="connsiteY101" fmla="*/ 8998 h 10963"/>
                    <a:gd name="connsiteX102" fmla="*/ 5658 w 12026"/>
                    <a:gd name="connsiteY102" fmla="*/ 9010 h 10963"/>
                    <a:gd name="connsiteX103" fmla="*/ 6152 w 12026"/>
                    <a:gd name="connsiteY103" fmla="*/ 9059 h 10963"/>
                    <a:gd name="connsiteX104" fmla="*/ 6626 w 12026"/>
                    <a:gd name="connsiteY104" fmla="*/ 9067 h 10963"/>
                    <a:gd name="connsiteX105" fmla="*/ 6651 w 12026"/>
                    <a:gd name="connsiteY105" fmla="*/ 9067 h 10963"/>
                    <a:gd name="connsiteX106" fmla="*/ 7108 w 12026"/>
                    <a:gd name="connsiteY106" fmla="*/ 9026 h 10963"/>
                    <a:gd name="connsiteX107" fmla="*/ 7538 w 12026"/>
                    <a:gd name="connsiteY107" fmla="*/ 8998 h 10963"/>
                    <a:gd name="connsiteX108" fmla="*/ 8016 w 12026"/>
                    <a:gd name="connsiteY108" fmla="*/ 8876 h 10963"/>
                    <a:gd name="connsiteX109" fmla="*/ 8871 w 12026"/>
                    <a:gd name="connsiteY109" fmla="*/ 8637 h 10963"/>
                    <a:gd name="connsiteX110" fmla="*/ 9616 w 12026"/>
                    <a:gd name="connsiteY110" fmla="*/ 8301 h 10963"/>
                    <a:gd name="connsiteX111" fmla="*/ 10924 w 12026"/>
                    <a:gd name="connsiteY111" fmla="*/ 7171 h 10963"/>
                    <a:gd name="connsiteX112" fmla="*/ 11427 w 12026"/>
                    <a:gd name="connsiteY112" fmla="*/ 6486 h 10963"/>
                    <a:gd name="connsiteX113" fmla="*/ 11783 w 12026"/>
                    <a:gd name="connsiteY113" fmla="*/ 5692 h 10963"/>
                    <a:gd name="connsiteX114" fmla="*/ 11897 w 12026"/>
                    <a:gd name="connsiteY114" fmla="*/ 5271 h 10963"/>
                    <a:gd name="connsiteX115" fmla="*/ 11978 w 12026"/>
                    <a:gd name="connsiteY115" fmla="*/ 4837 h 10963"/>
                    <a:gd name="connsiteX116" fmla="*/ 11982 w 12026"/>
                    <a:gd name="connsiteY116" fmla="*/ 4635 h 10963"/>
                    <a:gd name="connsiteX117" fmla="*/ 12022 w 12026"/>
                    <a:gd name="connsiteY117" fmla="*/ 4420 h 10963"/>
                    <a:gd name="connsiteX118" fmla="*/ 11982 w 12026"/>
                    <a:gd name="connsiteY118" fmla="*/ 3970 h 10963"/>
                    <a:gd name="connsiteX119" fmla="*/ 11808 w 12026"/>
                    <a:gd name="connsiteY119" fmla="*/ 3087 h 10963"/>
                    <a:gd name="connsiteX120" fmla="*/ 11678 w 12026"/>
                    <a:gd name="connsiteY120" fmla="*/ 2731 h 10963"/>
                    <a:gd name="connsiteX121" fmla="*/ 11427 w 12026"/>
                    <a:gd name="connsiteY121" fmla="*/ 2362 h 10963"/>
                    <a:gd name="connsiteX122" fmla="*/ 10937 w 12026"/>
                    <a:gd name="connsiteY122" fmla="*/ 1673 h 10963"/>
                    <a:gd name="connsiteX123" fmla="*/ 10260 w 12026"/>
                    <a:gd name="connsiteY123" fmla="*/ 1114 h 10963"/>
                    <a:gd name="connsiteX124" fmla="*/ 9349 w 12026"/>
                    <a:gd name="connsiteY124" fmla="*/ 616 h 10963"/>
                    <a:gd name="connsiteX125" fmla="*/ 8931 w 12026"/>
                    <a:gd name="connsiteY125" fmla="*/ 434 h 10963"/>
                    <a:gd name="connsiteX126" fmla="*/ 8469 w 12026"/>
                    <a:gd name="connsiteY126" fmla="*/ 268 h 10963"/>
                    <a:gd name="connsiteX127" fmla="*/ 7538 w 12026"/>
                    <a:gd name="connsiteY127" fmla="*/ 94 h 10963"/>
                    <a:gd name="connsiteX128" fmla="*/ 7412 w 12026"/>
                    <a:gd name="connsiteY128" fmla="*/ 81 h 10963"/>
                    <a:gd name="connsiteX129" fmla="*/ 7210 w 12026"/>
                    <a:gd name="connsiteY129" fmla="*/ 45 h 10963"/>
                    <a:gd name="connsiteX130" fmla="*/ 6569 w 12026"/>
                    <a:gd name="connsiteY130" fmla="*/ 13 h 10963"/>
                    <a:gd name="connsiteX131" fmla="*/ 5812 w 12026"/>
                    <a:gd name="connsiteY131" fmla="*/ 0 h 10963"/>
                    <a:gd name="connsiteX0" fmla="*/ 6606 w 12026"/>
                    <a:gd name="connsiteY0" fmla="*/ 223 h 10893"/>
                    <a:gd name="connsiteX1" fmla="*/ 6837 w 12026"/>
                    <a:gd name="connsiteY1" fmla="*/ 284 h 10893"/>
                    <a:gd name="connsiteX2" fmla="*/ 7311 w 12026"/>
                    <a:gd name="connsiteY2" fmla="*/ 361 h 10893"/>
                    <a:gd name="connsiteX3" fmla="*/ 8141 w 12026"/>
                    <a:gd name="connsiteY3" fmla="*/ 523 h 10893"/>
                    <a:gd name="connsiteX4" fmla="*/ 8514 w 12026"/>
                    <a:gd name="connsiteY4" fmla="*/ 689 h 10893"/>
                    <a:gd name="connsiteX5" fmla="*/ 8887 w 12026"/>
                    <a:gd name="connsiteY5" fmla="*/ 802 h 10893"/>
                    <a:gd name="connsiteX6" fmla="*/ 9656 w 12026"/>
                    <a:gd name="connsiteY6" fmla="*/ 1224 h 10893"/>
                    <a:gd name="connsiteX7" fmla="*/ 10390 w 12026"/>
                    <a:gd name="connsiteY7" fmla="*/ 1633 h 10893"/>
                    <a:gd name="connsiteX8" fmla="*/ 10933 w 12026"/>
                    <a:gd name="connsiteY8" fmla="*/ 2277 h 10893"/>
                    <a:gd name="connsiteX9" fmla="*/ 11135 w 12026"/>
                    <a:gd name="connsiteY9" fmla="*/ 2589 h 10893"/>
                    <a:gd name="connsiteX10" fmla="*/ 11378 w 12026"/>
                    <a:gd name="connsiteY10" fmla="*/ 2962 h 10893"/>
                    <a:gd name="connsiteX11" fmla="*/ 11479 w 12026"/>
                    <a:gd name="connsiteY11" fmla="*/ 3302 h 10893"/>
                    <a:gd name="connsiteX12" fmla="*/ 11585 w 12026"/>
                    <a:gd name="connsiteY12" fmla="*/ 3723 h 10893"/>
                    <a:gd name="connsiteX13" fmla="*/ 11637 w 12026"/>
                    <a:gd name="connsiteY13" fmla="*/ 4149 h 10893"/>
                    <a:gd name="connsiteX14" fmla="*/ 11617 w 12026"/>
                    <a:gd name="connsiteY14" fmla="*/ 4582 h 10893"/>
                    <a:gd name="connsiteX15" fmla="*/ 11593 w 12026"/>
                    <a:gd name="connsiteY15" fmla="*/ 4979 h 10893"/>
                    <a:gd name="connsiteX16" fmla="*/ 11484 w 12026"/>
                    <a:gd name="connsiteY16" fmla="*/ 5388 h 10893"/>
                    <a:gd name="connsiteX17" fmla="*/ 11362 w 12026"/>
                    <a:gd name="connsiteY17" fmla="*/ 5789 h 10893"/>
                    <a:gd name="connsiteX18" fmla="*/ 11176 w 12026"/>
                    <a:gd name="connsiteY18" fmla="*/ 6154 h 10893"/>
                    <a:gd name="connsiteX19" fmla="*/ 10993 w 12026"/>
                    <a:gd name="connsiteY19" fmla="*/ 6498 h 10893"/>
                    <a:gd name="connsiteX20" fmla="*/ 10726 w 12026"/>
                    <a:gd name="connsiteY20" fmla="*/ 6818 h 10893"/>
                    <a:gd name="connsiteX21" fmla="*/ 10455 w 12026"/>
                    <a:gd name="connsiteY21" fmla="*/ 7163 h 10893"/>
                    <a:gd name="connsiteX22" fmla="*/ 10134 w 12026"/>
                    <a:gd name="connsiteY22" fmla="*/ 7450 h 10893"/>
                    <a:gd name="connsiteX23" fmla="*/ 9470 w 12026"/>
                    <a:gd name="connsiteY23" fmla="*/ 7949 h 10893"/>
                    <a:gd name="connsiteX24" fmla="*/ 8785 w 12026"/>
                    <a:gd name="connsiteY24" fmla="*/ 8277 h 10893"/>
                    <a:gd name="connsiteX25" fmla="*/ 7975 w 12026"/>
                    <a:gd name="connsiteY25" fmla="*/ 8508 h 10893"/>
                    <a:gd name="connsiteX26" fmla="*/ 7501 w 12026"/>
                    <a:gd name="connsiteY26" fmla="*/ 8629 h 10893"/>
                    <a:gd name="connsiteX27" fmla="*/ 6983 w 12026"/>
                    <a:gd name="connsiteY27" fmla="*/ 8670 h 10893"/>
                    <a:gd name="connsiteX28" fmla="*/ 6263 w 12026"/>
                    <a:gd name="connsiteY28" fmla="*/ 8709 h 10893"/>
                    <a:gd name="connsiteX29" fmla="*/ 5966 w 12026"/>
                    <a:gd name="connsiteY29" fmla="*/ 8702 h 10893"/>
                    <a:gd name="connsiteX30" fmla="*/ 5719 w 12026"/>
                    <a:gd name="connsiteY30" fmla="*/ 8670 h 10893"/>
                    <a:gd name="connsiteX31" fmla="*/ 5644 w 12026"/>
                    <a:gd name="connsiteY31" fmla="*/ 8667 h 10893"/>
                    <a:gd name="connsiteX32" fmla="*/ 5567 w 12026"/>
                    <a:gd name="connsiteY32" fmla="*/ 8667 h 10893"/>
                    <a:gd name="connsiteX33" fmla="*/ 5476 w 12026"/>
                    <a:gd name="connsiteY33" fmla="*/ 8662 h 10893"/>
                    <a:gd name="connsiteX34" fmla="*/ 5269 w 12026"/>
                    <a:gd name="connsiteY34" fmla="*/ 8625 h 10893"/>
                    <a:gd name="connsiteX35" fmla="*/ 5238 w 12026"/>
                    <a:gd name="connsiteY35" fmla="*/ 8624 h 10893"/>
                    <a:gd name="connsiteX36" fmla="*/ 5050 w 12026"/>
                    <a:gd name="connsiteY36" fmla="*/ 8633 h 10893"/>
                    <a:gd name="connsiteX37" fmla="*/ 4779 w 12026"/>
                    <a:gd name="connsiteY37" fmla="*/ 8614 h 10893"/>
                    <a:gd name="connsiteX38" fmla="*/ 4637 w 12026"/>
                    <a:gd name="connsiteY38" fmla="*/ 8641 h 10893"/>
                    <a:gd name="connsiteX39" fmla="*/ 4586 w 12026"/>
                    <a:gd name="connsiteY39" fmla="*/ 8622 h 10893"/>
                    <a:gd name="connsiteX40" fmla="*/ 4546 w 12026"/>
                    <a:gd name="connsiteY40" fmla="*/ 8633 h 10893"/>
                    <a:gd name="connsiteX41" fmla="*/ 4405 w 12026"/>
                    <a:gd name="connsiteY41" fmla="*/ 8598 h 10893"/>
                    <a:gd name="connsiteX42" fmla="*/ 4156 w 12026"/>
                    <a:gd name="connsiteY42" fmla="*/ 8541 h 10893"/>
                    <a:gd name="connsiteX43" fmla="*/ 3888 w 12026"/>
                    <a:gd name="connsiteY43" fmla="*/ 8431 h 10893"/>
                    <a:gd name="connsiteX44" fmla="*/ 3472 w 12026"/>
                    <a:gd name="connsiteY44" fmla="*/ 8355 h 10893"/>
                    <a:gd name="connsiteX45" fmla="*/ 3307 w 12026"/>
                    <a:gd name="connsiteY45" fmla="*/ 8332 h 10893"/>
                    <a:gd name="connsiteX46" fmla="*/ 3263 w 12026"/>
                    <a:gd name="connsiteY46" fmla="*/ 8290 h 10893"/>
                    <a:gd name="connsiteX47" fmla="*/ 3032 w 12026"/>
                    <a:gd name="connsiteY47" fmla="*/ 8222 h 10893"/>
                    <a:gd name="connsiteX48" fmla="*/ 2881 w 12026"/>
                    <a:gd name="connsiteY48" fmla="*/ 8111 h 10893"/>
                    <a:gd name="connsiteX49" fmla="*/ 2547 w 12026"/>
                    <a:gd name="connsiteY49" fmla="*/ 7896 h 10893"/>
                    <a:gd name="connsiteX50" fmla="*/ 2202 w 12026"/>
                    <a:gd name="connsiteY50" fmla="*/ 7701 h 10893"/>
                    <a:gd name="connsiteX51" fmla="*/ 1785 w 12026"/>
                    <a:gd name="connsiteY51" fmla="*/ 7471 h 10893"/>
                    <a:gd name="connsiteX52" fmla="*/ 1400 w 12026"/>
                    <a:gd name="connsiteY52" fmla="*/ 7146 h 10893"/>
                    <a:gd name="connsiteX53" fmla="*/ 829 w 12026"/>
                    <a:gd name="connsiteY53" fmla="*/ 6308 h 10893"/>
                    <a:gd name="connsiteX54" fmla="*/ 574 w 12026"/>
                    <a:gd name="connsiteY54" fmla="*/ 5834 h 10893"/>
                    <a:gd name="connsiteX55" fmla="*/ 396 w 12026"/>
                    <a:gd name="connsiteY55" fmla="*/ 5287 h 10893"/>
                    <a:gd name="connsiteX56" fmla="*/ 375 w 12026"/>
                    <a:gd name="connsiteY56" fmla="*/ 4181 h 10893"/>
                    <a:gd name="connsiteX57" fmla="*/ 1263 w 12026"/>
                    <a:gd name="connsiteY57" fmla="*/ 2216 h 10893"/>
                    <a:gd name="connsiteX58" fmla="*/ 1988 w 12026"/>
                    <a:gd name="connsiteY58" fmla="*/ 1520 h 10893"/>
                    <a:gd name="connsiteX59" fmla="*/ 2397 w 12026"/>
                    <a:gd name="connsiteY59" fmla="*/ 1224 h 10893"/>
                    <a:gd name="connsiteX60" fmla="*/ 2871 w 12026"/>
                    <a:gd name="connsiteY60" fmla="*/ 981 h 10893"/>
                    <a:gd name="connsiteX61" fmla="*/ 3369 w 12026"/>
                    <a:gd name="connsiteY61" fmla="*/ 730 h 10893"/>
                    <a:gd name="connsiteX62" fmla="*/ 3952 w 12026"/>
                    <a:gd name="connsiteY62" fmla="*/ 551 h 10893"/>
                    <a:gd name="connsiteX63" fmla="*/ 5216 w 12026"/>
                    <a:gd name="connsiteY63" fmla="*/ 292 h 10893"/>
                    <a:gd name="connsiteX64" fmla="*/ 6456 w 12026"/>
                    <a:gd name="connsiteY64" fmla="*/ 227 h 10893"/>
                    <a:gd name="connsiteX65" fmla="*/ 6606 w 12026"/>
                    <a:gd name="connsiteY65" fmla="*/ 223 h 10893"/>
                    <a:gd name="connsiteX66" fmla="*/ 5812 w 12026"/>
                    <a:gd name="connsiteY66" fmla="*/ 0 h 10893"/>
                    <a:gd name="connsiteX67" fmla="*/ 5322 w 12026"/>
                    <a:gd name="connsiteY67" fmla="*/ 13 h 10893"/>
                    <a:gd name="connsiteX68" fmla="*/ 4187 w 12026"/>
                    <a:gd name="connsiteY68" fmla="*/ 183 h 10893"/>
                    <a:gd name="connsiteX69" fmla="*/ 3604 w 12026"/>
                    <a:gd name="connsiteY69" fmla="*/ 345 h 10893"/>
                    <a:gd name="connsiteX70" fmla="*/ 3061 w 12026"/>
                    <a:gd name="connsiteY70" fmla="*/ 527 h 10893"/>
                    <a:gd name="connsiteX71" fmla="*/ 2595 w 12026"/>
                    <a:gd name="connsiteY71" fmla="*/ 774 h 10893"/>
                    <a:gd name="connsiteX72" fmla="*/ 2085 w 12026"/>
                    <a:gd name="connsiteY72" fmla="*/ 1058 h 10893"/>
                    <a:gd name="connsiteX73" fmla="*/ 1250 w 12026"/>
                    <a:gd name="connsiteY73" fmla="*/ 1754 h 10893"/>
                    <a:gd name="connsiteX74" fmla="*/ 606 w 12026"/>
                    <a:gd name="connsiteY74" fmla="*/ 2621 h 10893"/>
                    <a:gd name="connsiteX75" fmla="*/ 177 w 12026"/>
                    <a:gd name="connsiteY75" fmla="*/ 3711 h 10893"/>
                    <a:gd name="connsiteX76" fmla="*/ 23 w 12026"/>
                    <a:gd name="connsiteY76" fmla="*/ 4258 h 10893"/>
                    <a:gd name="connsiteX77" fmla="*/ 7 w 12026"/>
                    <a:gd name="connsiteY77" fmla="*/ 4862 h 10893"/>
                    <a:gd name="connsiteX78" fmla="*/ 274 w 12026"/>
                    <a:gd name="connsiteY78" fmla="*/ 6008 h 10893"/>
                    <a:gd name="connsiteX79" fmla="*/ 541 w 12026"/>
                    <a:gd name="connsiteY79" fmla="*/ 6547 h 10893"/>
                    <a:gd name="connsiteX80" fmla="*/ 809 w 12026"/>
                    <a:gd name="connsiteY80" fmla="*/ 7045 h 10893"/>
                    <a:gd name="connsiteX81" fmla="*/ 1129 w 12026"/>
                    <a:gd name="connsiteY81" fmla="*/ 7414 h 10893"/>
                    <a:gd name="connsiteX82" fmla="*/ 1587 w 12026"/>
                    <a:gd name="connsiteY82" fmla="*/ 7803 h 10893"/>
                    <a:gd name="connsiteX83" fmla="*/ 1992 w 12026"/>
                    <a:gd name="connsiteY83" fmla="*/ 8042 h 10893"/>
                    <a:gd name="connsiteX84" fmla="*/ 2397 w 12026"/>
                    <a:gd name="connsiteY84" fmla="*/ 8277 h 10893"/>
                    <a:gd name="connsiteX85" fmla="*/ 2478 w 12026"/>
                    <a:gd name="connsiteY85" fmla="*/ 8293 h 10893"/>
                    <a:gd name="connsiteX86" fmla="*/ 2486 w 12026"/>
                    <a:gd name="connsiteY86" fmla="*/ 8325 h 10893"/>
                    <a:gd name="connsiteX87" fmla="*/ 2604 w 12026"/>
                    <a:gd name="connsiteY87" fmla="*/ 8452 h 10893"/>
                    <a:gd name="connsiteX88" fmla="*/ 2881 w 12026"/>
                    <a:gd name="connsiteY88" fmla="*/ 8600 h 10893"/>
                    <a:gd name="connsiteX89" fmla="*/ 3206 w 12026"/>
                    <a:gd name="connsiteY89" fmla="*/ 8721 h 10893"/>
                    <a:gd name="connsiteX90" fmla="*/ 3453 w 12026"/>
                    <a:gd name="connsiteY90" fmla="*/ 8802 h 10893"/>
                    <a:gd name="connsiteX91" fmla="*/ 3608 w 12026"/>
                    <a:gd name="connsiteY91" fmla="*/ 8868 h 10893"/>
                    <a:gd name="connsiteX92" fmla="*/ 3824 w 12026"/>
                    <a:gd name="connsiteY92" fmla="*/ 8921 h 10893"/>
                    <a:gd name="connsiteX93" fmla="*/ 4003 w 12026"/>
                    <a:gd name="connsiteY93" fmla="*/ 8965 h 10893"/>
                    <a:gd name="connsiteX94" fmla="*/ 2028 w 12026"/>
                    <a:gd name="connsiteY94" fmla="*/ 10801 h 10893"/>
                    <a:gd name="connsiteX95" fmla="*/ 3134 w 12026"/>
                    <a:gd name="connsiteY95" fmla="*/ 10537 h 10893"/>
                    <a:gd name="connsiteX96" fmla="*/ 4159 w 12026"/>
                    <a:gd name="connsiteY96" fmla="*/ 9820 h 10893"/>
                    <a:gd name="connsiteX97" fmla="*/ 4572 w 12026"/>
                    <a:gd name="connsiteY97" fmla="*/ 9354 h 10893"/>
                    <a:gd name="connsiteX98" fmla="*/ 4811 w 12026"/>
                    <a:gd name="connsiteY98" fmla="*/ 8872 h 10893"/>
                    <a:gd name="connsiteX99" fmla="*/ 4888 w 12026"/>
                    <a:gd name="connsiteY99" fmla="*/ 8901 h 10893"/>
                    <a:gd name="connsiteX100" fmla="*/ 5265 w 12026"/>
                    <a:gd name="connsiteY100" fmla="*/ 8953 h 10893"/>
                    <a:gd name="connsiteX101" fmla="*/ 5439 w 12026"/>
                    <a:gd name="connsiteY101" fmla="*/ 8998 h 10893"/>
                    <a:gd name="connsiteX102" fmla="*/ 5658 w 12026"/>
                    <a:gd name="connsiteY102" fmla="*/ 9010 h 10893"/>
                    <a:gd name="connsiteX103" fmla="*/ 6152 w 12026"/>
                    <a:gd name="connsiteY103" fmla="*/ 9059 h 10893"/>
                    <a:gd name="connsiteX104" fmla="*/ 6626 w 12026"/>
                    <a:gd name="connsiteY104" fmla="*/ 9067 h 10893"/>
                    <a:gd name="connsiteX105" fmla="*/ 6651 w 12026"/>
                    <a:gd name="connsiteY105" fmla="*/ 9067 h 10893"/>
                    <a:gd name="connsiteX106" fmla="*/ 7108 w 12026"/>
                    <a:gd name="connsiteY106" fmla="*/ 9026 h 10893"/>
                    <a:gd name="connsiteX107" fmla="*/ 7538 w 12026"/>
                    <a:gd name="connsiteY107" fmla="*/ 8998 h 10893"/>
                    <a:gd name="connsiteX108" fmla="*/ 8016 w 12026"/>
                    <a:gd name="connsiteY108" fmla="*/ 8876 h 10893"/>
                    <a:gd name="connsiteX109" fmla="*/ 8871 w 12026"/>
                    <a:gd name="connsiteY109" fmla="*/ 8637 h 10893"/>
                    <a:gd name="connsiteX110" fmla="*/ 9616 w 12026"/>
                    <a:gd name="connsiteY110" fmla="*/ 8301 h 10893"/>
                    <a:gd name="connsiteX111" fmla="*/ 10924 w 12026"/>
                    <a:gd name="connsiteY111" fmla="*/ 7171 h 10893"/>
                    <a:gd name="connsiteX112" fmla="*/ 11427 w 12026"/>
                    <a:gd name="connsiteY112" fmla="*/ 6486 h 10893"/>
                    <a:gd name="connsiteX113" fmla="*/ 11783 w 12026"/>
                    <a:gd name="connsiteY113" fmla="*/ 5692 h 10893"/>
                    <a:gd name="connsiteX114" fmla="*/ 11897 w 12026"/>
                    <a:gd name="connsiteY114" fmla="*/ 5271 h 10893"/>
                    <a:gd name="connsiteX115" fmla="*/ 11978 w 12026"/>
                    <a:gd name="connsiteY115" fmla="*/ 4837 h 10893"/>
                    <a:gd name="connsiteX116" fmla="*/ 11982 w 12026"/>
                    <a:gd name="connsiteY116" fmla="*/ 4635 h 10893"/>
                    <a:gd name="connsiteX117" fmla="*/ 12022 w 12026"/>
                    <a:gd name="connsiteY117" fmla="*/ 4420 h 10893"/>
                    <a:gd name="connsiteX118" fmla="*/ 11982 w 12026"/>
                    <a:gd name="connsiteY118" fmla="*/ 3970 h 10893"/>
                    <a:gd name="connsiteX119" fmla="*/ 11808 w 12026"/>
                    <a:gd name="connsiteY119" fmla="*/ 3087 h 10893"/>
                    <a:gd name="connsiteX120" fmla="*/ 11678 w 12026"/>
                    <a:gd name="connsiteY120" fmla="*/ 2731 h 10893"/>
                    <a:gd name="connsiteX121" fmla="*/ 11427 w 12026"/>
                    <a:gd name="connsiteY121" fmla="*/ 2362 h 10893"/>
                    <a:gd name="connsiteX122" fmla="*/ 10937 w 12026"/>
                    <a:gd name="connsiteY122" fmla="*/ 1673 h 10893"/>
                    <a:gd name="connsiteX123" fmla="*/ 10260 w 12026"/>
                    <a:gd name="connsiteY123" fmla="*/ 1114 h 10893"/>
                    <a:gd name="connsiteX124" fmla="*/ 9349 w 12026"/>
                    <a:gd name="connsiteY124" fmla="*/ 616 h 10893"/>
                    <a:gd name="connsiteX125" fmla="*/ 8931 w 12026"/>
                    <a:gd name="connsiteY125" fmla="*/ 434 h 10893"/>
                    <a:gd name="connsiteX126" fmla="*/ 8469 w 12026"/>
                    <a:gd name="connsiteY126" fmla="*/ 268 h 10893"/>
                    <a:gd name="connsiteX127" fmla="*/ 7538 w 12026"/>
                    <a:gd name="connsiteY127" fmla="*/ 94 h 10893"/>
                    <a:gd name="connsiteX128" fmla="*/ 7412 w 12026"/>
                    <a:gd name="connsiteY128" fmla="*/ 81 h 10893"/>
                    <a:gd name="connsiteX129" fmla="*/ 7210 w 12026"/>
                    <a:gd name="connsiteY129" fmla="*/ 45 h 10893"/>
                    <a:gd name="connsiteX130" fmla="*/ 6569 w 12026"/>
                    <a:gd name="connsiteY130" fmla="*/ 13 h 10893"/>
                    <a:gd name="connsiteX131" fmla="*/ 5812 w 12026"/>
                    <a:gd name="connsiteY131" fmla="*/ 0 h 10893"/>
                    <a:gd name="connsiteX0" fmla="*/ 6606 w 12026"/>
                    <a:gd name="connsiteY0" fmla="*/ 223 h 10893"/>
                    <a:gd name="connsiteX1" fmla="*/ 6837 w 12026"/>
                    <a:gd name="connsiteY1" fmla="*/ 284 h 10893"/>
                    <a:gd name="connsiteX2" fmla="*/ 7311 w 12026"/>
                    <a:gd name="connsiteY2" fmla="*/ 361 h 10893"/>
                    <a:gd name="connsiteX3" fmla="*/ 8141 w 12026"/>
                    <a:gd name="connsiteY3" fmla="*/ 523 h 10893"/>
                    <a:gd name="connsiteX4" fmla="*/ 8514 w 12026"/>
                    <a:gd name="connsiteY4" fmla="*/ 689 h 10893"/>
                    <a:gd name="connsiteX5" fmla="*/ 8887 w 12026"/>
                    <a:gd name="connsiteY5" fmla="*/ 802 h 10893"/>
                    <a:gd name="connsiteX6" fmla="*/ 9656 w 12026"/>
                    <a:gd name="connsiteY6" fmla="*/ 1224 h 10893"/>
                    <a:gd name="connsiteX7" fmla="*/ 10390 w 12026"/>
                    <a:gd name="connsiteY7" fmla="*/ 1633 h 10893"/>
                    <a:gd name="connsiteX8" fmla="*/ 10933 w 12026"/>
                    <a:gd name="connsiteY8" fmla="*/ 2277 h 10893"/>
                    <a:gd name="connsiteX9" fmla="*/ 11135 w 12026"/>
                    <a:gd name="connsiteY9" fmla="*/ 2589 h 10893"/>
                    <a:gd name="connsiteX10" fmla="*/ 11378 w 12026"/>
                    <a:gd name="connsiteY10" fmla="*/ 2962 h 10893"/>
                    <a:gd name="connsiteX11" fmla="*/ 11479 w 12026"/>
                    <a:gd name="connsiteY11" fmla="*/ 3302 h 10893"/>
                    <a:gd name="connsiteX12" fmla="*/ 11585 w 12026"/>
                    <a:gd name="connsiteY12" fmla="*/ 3723 h 10893"/>
                    <a:gd name="connsiteX13" fmla="*/ 11637 w 12026"/>
                    <a:gd name="connsiteY13" fmla="*/ 4149 h 10893"/>
                    <a:gd name="connsiteX14" fmla="*/ 11617 w 12026"/>
                    <a:gd name="connsiteY14" fmla="*/ 4582 h 10893"/>
                    <a:gd name="connsiteX15" fmla="*/ 11593 w 12026"/>
                    <a:gd name="connsiteY15" fmla="*/ 4979 h 10893"/>
                    <a:gd name="connsiteX16" fmla="*/ 11484 w 12026"/>
                    <a:gd name="connsiteY16" fmla="*/ 5388 h 10893"/>
                    <a:gd name="connsiteX17" fmla="*/ 11362 w 12026"/>
                    <a:gd name="connsiteY17" fmla="*/ 5789 h 10893"/>
                    <a:gd name="connsiteX18" fmla="*/ 11176 w 12026"/>
                    <a:gd name="connsiteY18" fmla="*/ 6154 h 10893"/>
                    <a:gd name="connsiteX19" fmla="*/ 10993 w 12026"/>
                    <a:gd name="connsiteY19" fmla="*/ 6498 h 10893"/>
                    <a:gd name="connsiteX20" fmla="*/ 10726 w 12026"/>
                    <a:gd name="connsiteY20" fmla="*/ 6818 h 10893"/>
                    <a:gd name="connsiteX21" fmla="*/ 10455 w 12026"/>
                    <a:gd name="connsiteY21" fmla="*/ 7163 h 10893"/>
                    <a:gd name="connsiteX22" fmla="*/ 10134 w 12026"/>
                    <a:gd name="connsiteY22" fmla="*/ 7450 h 10893"/>
                    <a:gd name="connsiteX23" fmla="*/ 9470 w 12026"/>
                    <a:gd name="connsiteY23" fmla="*/ 7949 h 10893"/>
                    <a:gd name="connsiteX24" fmla="*/ 8785 w 12026"/>
                    <a:gd name="connsiteY24" fmla="*/ 8277 h 10893"/>
                    <a:gd name="connsiteX25" fmla="*/ 7975 w 12026"/>
                    <a:gd name="connsiteY25" fmla="*/ 8508 h 10893"/>
                    <a:gd name="connsiteX26" fmla="*/ 7501 w 12026"/>
                    <a:gd name="connsiteY26" fmla="*/ 8629 h 10893"/>
                    <a:gd name="connsiteX27" fmla="*/ 6983 w 12026"/>
                    <a:gd name="connsiteY27" fmla="*/ 8670 h 10893"/>
                    <a:gd name="connsiteX28" fmla="*/ 6263 w 12026"/>
                    <a:gd name="connsiteY28" fmla="*/ 8709 h 10893"/>
                    <a:gd name="connsiteX29" fmla="*/ 5966 w 12026"/>
                    <a:gd name="connsiteY29" fmla="*/ 8702 h 10893"/>
                    <a:gd name="connsiteX30" fmla="*/ 5719 w 12026"/>
                    <a:gd name="connsiteY30" fmla="*/ 8670 h 10893"/>
                    <a:gd name="connsiteX31" fmla="*/ 5644 w 12026"/>
                    <a:gd name="connsiteY31" fmla="*/ 8667 h 10893"/>
                    <a:gd name="connsiteX32" fmla="*/ 5567 w 12026"/>
                    <a:gd name="connsiteY32" fmla="*/ 8667 h 10893"/>
                    <a:gd name="connsiteX33" fmla="*/ 5476 w 12026"/>
                    <a:gd name="connsiteY33" fmla="*/ 8662 h 10893"/>
                    <a:gd name="connsiteX34" fmla="*/ 5269 w 12026"/>
                    <a:gd name="connsiteY34" fmla="*/ 8625 h 10893"/>
                    <a:gd name="connsiteX35" fmla="*/ 5238 w 12026"/>
                    <a:gd name="connsiteY35" fmla="*/ 8624 h 10893"/>
                    <a:gd name="connsiteX36" fmla="*/ 5050 w 12026"/>
                    <a:gd name="connsiteY36" fmla="*/ 8633 h 10893"/>
                    <a:gd name="connsiteX37" fmla="*/ 4779 w 12026"/>
                    <a:gd name="connsiteY37" fmla="*/ 8614 h 10893"/>
                    <a:gd name="connsiteX38" fmla="*/ 4637 w 12026"/>
                    <a:gd name="connsiteY38" fmla="*/ 8641 h 10893"/>
                    <a:gd name="connsiteX39" fmla="*/ 4586 w 12026"/>
                    <a:gd name="connsiteY39" fmla="*/ 8622 h 10893"/>
                    <a:gd name="connsiteX40" fmla="*/ 4546 w 12026"/>
                    <a:gd name="connsiteY40" fmla="*/ 8633 h 10893"/>
                    <a:gd name="connsiteX41" fmla="*/ 4405 w 12026"/>
                    <a:gd name="connsiteY41" fmla="*/ 8598 h 10893"/>
                    <a:gd name="connsiteX42" fmla="*/ 4156 w 12026"/>
                    <a:gd name="connsiteY42" fmla="*/ 8541 h 10893"/>
                    <a:gd name="connsiteX43" fmla="*/ 3888 w 12026"/>
                    <a:gd name="connsiteY43" fmla="*/ 8431 h 10893"/>
                    <a:gd name="connsiteX44" fmla="*/ 3472 w 12026"/>
                    <a:gd name="connsiteY44" fmla="*/ 8355 h 10893"/>
                    <a:gd name="connsiteX45" fmla="*/ 3307 w 12026"/>
                    <a:gd name="connsiteY45" fmla="*/ 8332 h 10893"/>
                    <a:gd name="connsiteX46" fmla="*/ 3263 w 12026"/>
                    <a:gd name="connsiteY46" fmla="*/ 8290 h 10893"/>
                    <a:gd name="connsiteX47" fmla="*/ 3032 w 12026"/>
                    <a:gd name="connsiteY47" fmla="*/ 8222 h 10893"/>
                    <a:gd name="connsiteX48" fmla="*/ 2881 w 12026"/>
                    <a:gd name="connsiteY48" fmla="*/ 8111 h 10893"/>
                    <a:gd name="connsiteX49" fmla="*/ 2547 w 12026"/>
                    <a:gd name="connsiteY49" fmla="*/ 7896 h 10893"/>
                    <a:gd name="connsiteX50" fmla="*/ 2202 w 12026"/>
                    <a:gd name="connsiteY50" fmla="*/ 7701 h 10893"/>
                    <a:gd name="connsiteX51" fmla="*/ 1785 w 12026"/>
                    <a:gd name="connsiteY51" fmla="*/ 7471 h 10893"/>
                    <a:gd name="connsiteX52" fmla="*/ 1400 w 12026"/>
                    <a:gd name="connsiteY52" fmla="*/ 7146 h 10893"/>
                    <a:gd name="connsiteX53" fmla="*/ 829 w 12026"/>
                    <a:gd name="connsiteY53" fmla="*/ 6308 h 10893"/>
                    <a:gd name="connsiteX54" fmla="*/ 574 w 12026"/>
                    <a:gd name="connsiteY54" fmla="*/ 5834 h 10893"/>
                    <a:gd name="connsiteX55" fmla="*/ 396 w 12026"/>
                    <a:gd name="connsiteY55" fmla="*/ 5287 h 10893"/>
                    <a:gd name="connsiteX56" fmla="*/ 375 w 12026"/>
                    <a:gd name="connsiteY56" fmla="*/ 4181 h 10893"/>
                    <a:gd name="connsiteX57" fmla="*/ 1263 w 12026"/>
                    <a:gd name="connsiteY57" fmla="*/ 2216 h 10893"/>
                    <a:gd name="connsiteX58" fmla="*/ 1988 w 12026"/>
                    <a:gd name="connsiteY58" fmla="*/ 1520 h 10893"/>
                    <a:gd name="connsiteX59" fmla="*/ 2397 w 12026"/>
                    <a:gd name="connsiteY59" fmla="*/ 1224 h 10893"/>
                    <a:gd name="connsiteX60" fmla="*/ 2871 w 12026"/>
                    <a:gd name="connsiteY60" fmla="*/ 981 h 10893"/>
                    <a:gd name="connsiteX61" fmla="*/ 3369 w 12026"/>
                    <a:gd name="connsiteY61" fmla="*/ 730 h 10893"/>
                    <a:gd name="connsiteX62" fmla="*/ 3952 w 12026"/>
                    <a:gd name="connsiteY62" fmla="*/ 551 h 10893"/>
                    <a:gd name="connsiteX63" fmla="*/ 5216 w 12026"/>
                    <a:gd name="connsiteY63" fmla="*/ 292 h 10893"/>
                    <a:gd name="connsiteX64" fmla="*/ 6456 w 12026"/>
                    <a:gd name="connsiteY64" fmla="*/ 227 h 10893"/>
                    <a:gd name="connsiteX65" fmla="*/ 6606 w 12026"/>
                    <a:gd name="connsiteY65" fmla="*/ 223 h 10893"/>
                    <a:gd name="connsiteX66" fmla="*/ 5812 w 12026"/>
                    <a:gd name="connsiteY66" fmla="*/ 0 h 10893"/>
                    <a:gd name="connsiteX67" fmla="*/ 5322 w 12026"/>
                    <a:gd name="connsiteY67" fmla="*/ 13 h 10893"/>
                    <a:gd name="connsiteX68" fmla="*/ 4187 w 12026"/>
                    <a:gd name="connsiteY68" fmla="*/ 183 h 10893"/>
                    <a:gd name="connsiteX69" fmla="*/ 3604 w 12026"/>
                    <a:gd name="connsiteY69" fmla="*/ 345 h 10893"/>
                    <a:gd name="connsiteX70" fmla="*/ 3061 w 12026"/>
                    <a:gd name="connsiteY70" fmla="*/ 527 h 10893"/>
                    <a:gd name="connsiteX71" fmla="*/ 2595 w 12026"/>
                    <a:gd name="connsiteY71" fmla="*/ 774 h 10893"/>
                    <a:gd name="connsiteX72" fmla="*/ 2085 w 12026"/>
                    <a:gd name="connsiteY72" fmla="*/ 1058 h 10893"/>
                    <a:gd name="connsiteX73" fmla="*/ 1250 w 12026"/>
                    <a:gd name="connsiteY73" fmla="*/ 1754 h 10893"/>
                    <a:gd name="connsiteX74" fmla="*/ 606 w 12026"/>
                    <a:gd name="connsiteY74" fmla="*/ 2621 h 10893"/>
                    <a:gd name="connsiteX75" fmla="*/ 177 w 12026"/>
                    <a:gd name="connsiteY75" fmla="*/ 3711 h 10893"/>
                    <a:gd name="connsiteX76" fmla="*/ 23 w 12026"/>
                    <a:gd name="connsiteY76" fmla="*/ 4258 h 10893"/>
                    <a:gd name="connsiteX77" fmla="*/ 7 w 12026"/>
                    <a:gd name="connsiteY77" fmla="*/ 4862 h 10893"/>
                    <a:gd name="connsiteX78" fmla="*/ 274 w 12026"/>
                    <a:gd name="connsiteY78" fmla="*/ 6008 h 10893"/>
                    <a:gd name="connsiteX79" fmla="*/ 541 w 12026"/>
                    <a:gd name="connsiteY79" fmla="*/ 6547 h 10893"/>
                    <a:gd name="connsiteX80" fmla="*/ 809 w 12026"/>
                    <a:gd name="connsiteY80" fmla="*/ 7045 h 10893"/>
                    <a:gd name="connsiteX81" fmla="*/ 1129 w 12026"/>
                    <a:gd name="connsiteY81" fmla="*/ 7414 h 10893"/>
                    <a:gd name="connsiteX82" fmla="*/ 1587 w 12026"/>
                    <a:gd name="connsiteY82" fmla="*/ 7803 h 10893"/>
                    <a:gd name="connsiteX83" fmla="*/ 1992 w 12026"/>
                    <a:gd name="connsiteY83" fmla="*/ 8042 h 10893"/>
                    <a:gd name="connsiteX84" fmla="*/ 2397 w 12026"/>
                    <a:gd name="connsiteY84" fmla="*/ 8277 h 10893"/>
                    <a:gd name="connsiteX85" fmla="*/ 2478 w 12026"/>
                    <a:gd name="connsiteY85" fmla="*/ 8293 h 10893"/>
                    <a:gd name="connsiteX86" fmla="*/ 2486 w 12026"/>
                    <a:gd name="connsiteY86" fmla="*/ 8325 h 10893"/>
                    <a:gd name="connsiteX87" fmla="*/ 2604 w 12026"/>
                    <a:gd name="connsiteY87" fmla="*/ 8452 h 10893"/>
                    <a:gd name="connsiteX88" fmla="*/ 2881 w 12026"/>
                    <a:gd name="connsiteY88" fmla="*/ 8600 h 10893"/>
                    <a:gd name="connsiteX89" fmla="*/ 3206 w 12026"/>
                    <a:gd name="connsiteY89" fmla="*/ 8721 h 10893"/>
                    <a:gd name="connsiteX90" fmla="*/ 3453 w 12026"/>
                    <a:gd name="connsiteY90" fmla="*/ 8802 h 10893"/>
                    <a:gd name="connsiteX91" fmla="*/ 3608 w 12026"/>
                    <a:gd name="connsiteY91" fmla="*/ 8868 h 10893"/>
                    <a:gd name="connsiteX92" fmla="*/ 3824 w 12026"/>
                    <a:gd name="connsiteY92" fmla="*/ 8921 h 10893"/>
                    <a:gd name="connsiteX93" fmla="*/ 4003 w 12026"/>
                    <a:gd name="connsiteY93" fmla="*/ 8965 h 10893"/>
                    <a:gd name="connsiteX94" fmla="*/ 2028 w 12026"/>
                    <a:gd name="connsiteY94" fmla="*/ 10801 h 10893"/>
                    <a:gd name="connsiteX95" fmla="*/ 3134 w 12026"/>
                    <a:gd name="connsiteY95" fmla="*/ 10537 h 10893"/>
                    <a:gd name="connsiteX96" fmla="*/ 4159 w 12026"/>
                    <a:gd name="connsiteY96" fmla="*/ 9820 h 10893"/>
                    <a:gd name="connsiteX97" fmla="*/ 4572 w 12026"/>
                    <a:gd name="connsiteY97" fmla="*/ 9354 h 10893"/>
                    <a:gd name="connsiteX98" fmla="*/ 4811 w 12026"/>
                    <a:gd name="connsiteY98" fmla="*/ 8872 h 10893"/>
                    <a:gd name="connsiteX99" fmla="*/ 4888 w 12026"/>
                    <a:gd name="connsiteY99" fmla="*/ 8901 h 10893"/>
                    <a:gd name="connsiteX100" fmla="*/ 5265 w 12026"/>
                    <a:gd name="connsiteY100" fmla="*/ 8953 h 10893"/>
                    <a:gd name="connsiteX101" fmla="*/ 5439 w 12026"/>
                    <a:gd name="connsiteY101" fmla="*/ 8998 h 10893"/>
                    <a:gd name="connsiteX102" fmla="*/ 5658 w 12026"/>
                    <a:gd name="connsiteY102" fmla="*/ 9010 h 10893"/>
                    <a:gd name="connsiteX103" fmla="*/ 6152 w 12026"/>
                    <a:gd name="connsiteY103" fmla="*/ 9059 h 10893"/>
                    <a:gd name="connsiteX104" fmla="*/ 6626 w 12026"/>
                    <a:gd name="connsiteY104" fmla="*/ 9067 h 10893"/>
                    <a:gd name="connsiteX105" fmla="*/ 6651 w 12026"/>
                    <a:gd name="connsiteY105" fmla="*/ 9067 h 10893"/>
                    <a:gd name="connsiteX106" fmla="*/ 7108 w 12026"/>
                    <a:gd name="connsiteY106" fmla="*/ 9026 h 10893"/>
                    <a:gd name="connsiteX107" fmla="*/ 7538 w 12026"/>
                    <a:gd name="connsiteY107" fmla="*/ 8998 h 10893"/>
                    <a:gd name="connsiteX108" fmla="*/ 8016 w 12026"/>
                    <a:gd name="connsiteY108" fmla="*/ 8876 h 10893"/>
                    <a:gd name="connsiteX109" fmla="*/ 8871 w 12026"/>
                    <a:gd name="connsiteY109" fmla="*/ 8637 h 10893"/>
                    <a:gd name="connsiteX110" fmla="*/ 9616 w 12026"/>
                    <a:gd name="connsiteY110" fmla="*/ 8301 h 10893"/>
                    <a:gd name="connsiteX111" fmla="*/ 10924 w 12026"/>
                    <a:gd name="connsiteY111" fmla="*/ 7171 h 10893"/>
                    <a:gd name="connsiteX112" fmla="*/ 11427 w 12026"/>
                    <a:gd name="connsiteY112" fmla="*/ 6486 h 10893"/>
                    <a:gd name="connsiteX113" fmla="*/ 11783 w 12026"/>
                    <a:gd name="connsiteY113" fmla="*/ 5692 h 10893"/>
                    <a:gd name="connsiteX114" fmla="*/ 11897 w 12026"/>
                    <a:gd name="connsiteY114" fmla="*/ 5271 h 10893"/>
                    <a:gd name="connsiteX115" fmla="*/ 11978 w 12026"/>
                    <a:gd name="connsiteY115" fmla="*/ 4837 h 10893"/>
                    <a:gd name="connsiteX116" fmla="*/ 11982 w 12026"/>
                    <a:gd name="connsiteY116" fmla="*/ 4635 h 10893"/>
                    <a:gd name="connsiteX117" fmla="*/ 12022 w 12026"/>
                    <a:gd name="connsiteY117" fmla="*/ 4420 h 10893"/>
                    <a:gd name="connsiteX118" fmla="*/ 11982 w 12026"/>
                    <a:gd name="connsiteY118" fmla="*/ 3970 h 10893"/>
                    <a:gd name="connsiteX119" fmla="*/ 11808 w 12026"/>
                    <a:gd name="connsiteY119" fmla="*/ 3087 h 10893"/>
                    <a:gd name="connsiteX120" fmla="*/ 11678 w 12026"/>
                    <a:gd name="connsiteY120" fmla="*/ 2731 h 10893"/>
                    <a:gd name="connsiteX121" fmla="*/ 11427 w 12026"/>
                    <a:gd name="connsiteY121" fmla="*/ 2362 h 10893"/>
                    <a:gd name="connsiteX122" fmla="*/ 10937 w 12026"/>
                    <a:gd name="connsiteY122" fmla="*/ 1673 h 10893"/>
                    <a:gd name="connsiteX123" fmla="*/ 10260 w 12026"/>
                    <a:gd name="connsiteY123" fmla="*/ 1114 h 10893"/>
                    <a:gd name="connsiteX124" fmla="*/ 9349 w 12026"/>
                    <a:gd name="connsiteY124" fmla="*/ 616 h 10893"/>
                    <a:gd name="connsiteX125" fmla="*/ 8931 w 12026"/>
                    <a:gd name="connsiteY125" fmla="*/ 434 h 10893"/>
                    <a:gd name="connsiteX126" fmla="*/ 8469 w 12026"/>
                    <a:gd name="connsiteY126" fmla="*/ 268 h 10893"/>
                    <a:gd name="connsiteX127" fmla="*/ 7538 w 12026"/>
                    <a:gd name="connsiteY127" fmla="*/ 94 h 10893"/>
                    <a:gd name="connsiteX128" fmla="*/ 7412 w 12026"/>
                    <a:gd name="connsiteY128" fmla="*/ 81 h 10893"/>
                    <a:gd name="connsiteX129" fmla="*/ 7210 w 12026"/>
                    <a:gd name="connsiteY129" fmla="*/ 45 h 10893"/>
                    <a:gd name="connsiteX130" fmla="*/ 6569 w 12026"/>
                    <a:gd name="connsiteY130" fmla="*/ 13 h 10893"/>
                    <a:gd name="connsiteX131" fmla="*/ 5812 w 12026"/>
                    <a:gd name="connsiteY131" fmla="*/ 0 h 10893"/>
                    <a:gd name="connsiteX0" fmla="*/ 6606 w 12026"/>
                    <a:gd name="connsiteY0" fmla="*/ 223 h 10893"/>
                    <a:gd name="connsiteX1" fmla="*/ 6837 w 12026"/>
                    <a:gd name="connsiteY1" fmla="*/ 284 h 10893"/>
                    <a:gd name="connsiteX2" fmla="*/ 7311 w 12026"/>
                    <a:gd name="connsiteY2" fmla="*/ 361 h 10893"/>
                    <a:gd name="connsiteX3" fmla="*/ 8141 w 12026"/>
                    <a:gd name="connsiteY3" fmla="*/ 523 h 10893"/>
                    <a:gd name="connsiteX4" fmla="*/ 8514 w 12026"/>
                    <a:gd name="connsiteY4" fmla="*/ 689 h 10893"/>
                    <a:gd name="connsiteX5" fmla="*/ 8887 w 12026"/>
                    <a:gd name="connsiteY5" fmla="*/ 802 h 10893"/>
                    <a:gd name="connsiteX6" fmla="*/ 9656 w 12026"/>
                    <a:gd name="connsiteY6" fmla="*/ 1224 h 10893"/>
                    <a:gd name="connsiteX7" fmla="*/ 10390 w 12026"/>
                    <a:gd name="connsiteY7" fmla="*/ 1633 h 10893"/>
                    <a:gd name="connsiteX8" fmla="*/ 10933 w 12026"/>
                    <a:gd name="connsiteY8" fmla="*/ 2277 h 10893"/>
                    <a:gd name="connsiteX9" fmla="*/ 11135 w 12026"/>
                    <a:gd name="connsiteY9" fmla="*/ 2589 h 10893"/>
                    <a:gd name="connsiteX10" fmla="*/ 11378 w 12026"/>
                    <a:gd name="connsiteY10" fmla="*/ 2962 h 10893"/>
                    <a:gd name="connsiteX11" fmla="*/ 11479 w 12026"/>
                    <a:gd name="connsiteY11" fmla="*/ 3302 h 10893"/>
                    <a:gd name="connsiteX12" fmla="*/ 11585 w 12026"/>
                    <a:gd name="connsiteY12" fmla="*/ 3723 h 10893"/>
                    <a:gd name="connsiteX13" fmla="*/ 11637 w 12026"/>
                    <a:gd name="connsiteY13" fmla="*/ 4149 h 10893"/>
                    <a:gd name="connsiteX14" fmla="*/ 11617 w 12026"/>
                    <a:gd name="connsiteY14" fmla="*/ 4582 h 10893"/>
                    <a:gd name="connsiteX15" fmla="*/ 11593 w 12026"/>
                    <a:gd name="connsiteY15" fmla="*/ 4979 h 10893"/>
                    <a:gd name="connsiteX16" fmla="*/ 11484 w 12026"/>
                    <a:gd name="connsiteY16" fmla="*/ 5388 h 10893"/>
                    <a:gd name="connsiteX17" fmla="*/ 11362 w 12026"/>
                    <a:gd name="connsiteY17" fmla="*/ 5789 h 10893"/>
                    <a:gd name="connsiteX18" fmla="*/ 11176 w 12026"/>
                    <a:gd name="connsiteY18" fmla="*/ 6154 h 10893"/>
                    <a:gd name="connsiteX19" fmla="*/ 10993 w 12026"/>
                    <a:gd name="connsiteY19" fmla="*/ 6498 h 10893"/>
                    <a:gd name="connsiteX20" fmla="*/ 10726 w 12026"/>
                    <a:gd name="connsiteY20" fmla="*/ 6818 h 10893"/>
                    <a:gd name="connsiteX21" fmla="*/ 10455 w 12026"/>
                    <a:gd name="connsiteY21" fmla="*/ 7163 h 10893"/>
                    <a:gd name="connsiteX22" fmla="*/ 10134 w 12026"/>
                    <a:gd name="connsiteY22" fmla="*/ 7450 h 10893"/>
                    <a:gd name="connsiteX23" fmla="*/ 9470 w 12026"/>
                    <a:gd name="connsiteY23" fmla="*/ 7949 h 10893"/>
                    <a:gd name="connsiteX24" fmla="*/ 8785 w 12026"/>
                    <a:gd name="connsiteY24" fmla="*/ 8277 h 10893"/>
                    <a:gd name="connsiteX25" fmla="*/ 7975 w 12026"/>
                    <a:gd name="connsiteY25" fmla="*/ 8508 h 10893"/>
                    <a:gd name="connsiteX26" fmla="*/ 7501 w 12026"/>
                    <a:gd name="connsiteY26" fmla="*/ 8629 h 10893"/>
                    <a:gd name="connsiteX27" fmla="*/ 6983 w 12026"/>
                    <a:gd name="connsiteY27" fmla="*/ 8670 h 10893"/>
                    <a:gd name="connsiteX28" fmla="*/ 6263 w 12026"/>
                    <a:gd name="connsiteY28" fmla="*/ 8709 h 10893"/>
                    <a:gd name="connsiteX29" fmla="*/ 5966 w 12026"/>
                    <a:gd name="connsiteY29" fmla="*/ 8702 h 10893"/>
                    <a:gd name="connsiteX30" fmla="*/ 5719 w 12026"/>
                    <a:gd name="connsiteY30" fmla="*/ 8670 h 10893"/>
                    <a:gd name="connsiteX31" fmla="*/ 5644 w 12026"/>
                    <a:gd name="connsiteY31" fmla="*/ 8667 h 10893"/>
                    <a:gd name="connsiteX32" fmla="*/ 5567 w 12026"/>
                    <a:gd name="connsiteY32" fmla="*/ 8667 h 10893"/>
                    <a:gd name="connsiteX33" fmla="*/ 5476 w 12026"/>
                    <a:gd name="connsiteY33" fmla="*/ 8662 h 10893"/>
                    <a:gd name="connsiteX34" fmla="*/ 5269 w 12026"/>
                    <a:gd name="connsiteY34" fmla="*/ 8625 h 10893"/>
                    <a:gd name="connsiteX35" fmla="*/ 5238 w 12026"/>
                    <a:gd name="connsiteY35" fmla="*/ 8624 h 10893"/>
                    <a:gd name="connsiteX36" fmla="*/ 5050 w 12026"/>
                    <a:gd name="connsiteY36" fmla="*/ 8633 h 10893"/>
                    <a:gd name="connsiteX37" fmla="*/ 4779 w 12026"/>
                    <a:gd name="connsiteY37" fmla="*/ 8614 h 10893"/>
                    <a:gd name="connsiteX38" fmla="*/ 4637 w 12026"/>
                    <a:gd name="connsiteY38" fmla="*/ 8641 h 10893"/>
                    <a:gd name="connsiteX39" fmla="*/ 4586 w 12026"/>
                    <a:gd name="connsiteY39" fmla="*/ 8622 h 10893"/>
                    <a:gd name="connsiteX40" fmla="*/ 4546 w 12026"/>
                    <a:gd name="connsiteY40" fmla="*/ 8633 h 10893"/>
                    <a:gd name="connsiteX41" fmla="*/ 4405 w 12026"/>
                    <a:gd name="connsiteY41" fmla="*/ 8598 h 10893"/>
                    <a:gd name="connsiteX42" fmla="*/ 4156 w 12026"/>
                    <a:gd name="connsiteY42" fmla="*/ 8541 h 10893"/>
                    <a:gd name="connsiteX43" fmla="*/ 3821 w 12026"/>
                    <a:gd name="connsiteY43" fmla="*/ 8488 h 10893"/>
                    <a:gd name="connsiteX44" fmla="*/ 3472 w 12026"/>
                    <a:gd name="connsiteY44" fmla="*/ 8355 h 10893"/>
                    <a:gd name="connsiteX45" fmla="*/ 3307 w 12026"/>
                    <a:gd name="connsiteY45" fmla="*/ 8332 h 10893"/>
                    <a:gd name="connsiteX46" fmla="*/ 3263 w 12026"/>
                    <a:gd name="connsiteY46" fmla="*/ 8290 h 10893"/>
                    <a:gd name="connsiteX47" fmla="*/ 3032 w 12026"/>
                    <a:gd name="connsiteY47" fmla="*/ 8222 h 10893"/>
                    <a:gd name="connsiteX48" fmla="*/ 2881 w 12026"/>
                    <a:gd name="connsiteY48" fmla="*/ 8111 h 10893"/>
                    <a:gd name="connsiteX49" fmla="*/ 2547 w 12026"/>
                    <a:gd name="connsiteY49" fmla="*/ 7896 h 10893"/>
                    <a:gd name="connsiteX50" fmla="*/ 2202 w 12026"/>
                    <a:gd name="connsiteY50" fmla="*/ 7701 h 10893"/>
                    <a:gd name="connsiteX51" fmla="*/ 1785 w 12026"/>
                    <a:gd name="connsiteY51" fmla="*/ 7471 h 10893"/>
                    <a:gd name="connsiteX52" fmla="*/ 1400 w 12026"/>
                    <a:gd name="connsiteY52" fmla="*/ 7146 h 10893"/>
                    <a:gd name="connsiteX53" fmla="*/ 829 w 12026"/>
                    <a:gd name="connsiteY53" fmla="*/ 6308 h 10893"/>
                    <a:gd name="connsiteX54" fmla="*/ 574 w 12026"/>
                    <a:gd name="connsiteY54" fmla="*/ 5834 h 10893"/>
                    <a:gd name="connsiteX55" fmla="*/ 396 w 12026"/>
                    <a:gd name="connsiteY55" fmla="*/ 5287 h 10893"/>
                    <a:gd name="connsiteX56" fmla="*/ 375 w 12026"/>
                    <a:gd name="connsiteY56" fmla="*/ 4181 h 10893"/>
                    <a:gd name="connsiteX57" fmla="*/ 1263 w 12026"/>
                    <a:gd name="connsiteY57" fmla="*/ 2216 h 10893"/>
                    <a:gd name="connsiteX58" fmla="*/ 1988 w 12026"/>
                    <a:gd name="connsiteY58" fmla="*/ 1520 h 10893"/>
                    <a:gd name="connsiteX59" fmla="*/ 2397 w 12026"/>
                    <a:gd name="connsiteY59" fmla="*/ 1224 h 10893"/>
                    <a:gd name="connsiteX60" fmla="*/ 2871 w 12026"/>
                    <a:gd name="connsiteY60" fmla="*/ 981 h 10893"/>
                    <a:gd name="connsiteX61" fmla="*/ 3369 w 12026"/>
                    <a:gd name="connsiteY61" fmla="*/ 730 h 10893"/>
                    <a:gd name="connsiteX62" fmla="*/ 3952 w 12026"/>
                    <a:gd name="connsiteY62" fmla="*/ 551 h 10893"/>
                    <a:gd name="connsiteX63" fmla="*/ 5216 w 12026"/>
                    <a:gd name="connsiteY63" fmla="*/ 292 h 10893"/>
                    <a:gd name="connsiteX64" fmla="*/ 6456 w 12026"/>
                    <a:gd name="connsiteY64" fmla="*/ 227 h 10893"/>
                    <a:gd name="connsiteX65" fmla="*/ 6606 w 12026"/>
                    <a:gd name="connsiteY65" fmla="*/ 223 h 10893"/>
                    <a:gd name="connsiteX66" fmla="*/ 5812 w 12026"/>
                    <a:gd name="connsiteY66" fmla="*/ 0 h 10893"/>
                    <a:gd name="connsiteX67" fmla="*/ 5322 w 12026"/>
                    <a:gd name="connsiteY67" fmla="*/ 13 h 10893"/>
                    <a:gd name="connsiteX68" fmla="*/ 4187 w 12026"/>
                    <a:gd name="connsiteY68" fmla="*/ 183 h 10893"/>
                    <a:gd name="connsiteX69" fmla="*/ 3604 w 12026"/>
                    <a:gd name="connsiteY69" fmla="*/ 345 h 10893"/>
                    <a:gd name="connsiteX70" fmla="*/ 3061 w 12026"/>
                    <a:gd name="connsiteY70" fmla="*/ 527 h 10893"/>
                    <a:gd name="connsiteX71" fmla="*/ 2595 w 12026"/>
                    <a:gd name="connsiteY71" fmla="*/ 774 h 10893"/>
                    <a:gd name="connsiteX72" fmla="*/ 2085 w 12026"/>
                    <a:gd name="connsiteY72" fmla="*/ 1058 h 10893"/>
                    <a:gd name="connsiteX73" fmla="*/ 1250 w 12026"/>
                    <a:gd name="connsiteY73" fmla="*/ 1754 h 10893"/>
                    <a:gd name="connsiteX74" fmla="*/ 606 w 12026"/>
                    <a:gd name="connsiteY74" fmla="*/ 2621 h 10893"/>
                    <a:gd name="connsiteX75" fmla="*/ 177 w 12026"/>
                    <a:gd name="connsiteY75" fmla="*/ 3711 h 10893"/>
                    <a:gd name="connsiteX76" fmla="*/ 23 w 12026"/>
                    <a:gd name="connsiteY76" fmla="*/ 4258 h 10893"/>
                    <a:gd name="connsiteX77" fmla="*/ 7 w 12026"/>
                    <a:gd name="connsiteY77" fmla="*/ 4862 h 10893"/>
                    <a:gd name="connsiteX78" fmla="*/ 274 w 12026"/>
                    <a:gd name="connsiteY78" fmla="*/ 6008 h 10893"/>
                    <a:gd name="connsiteX79" fmla="*/ 541 w 12026"/>
                    <a:gd name="connsiteY79" fmla="*/ 6547 h 10893"/>
                    <a:gd name="connsiteX80" fmla="*/ 809 w 12026"/>
                    <a:gd name="connsiteY80" fmla="*/ 7045 h 10893"/>
                    <a:gd name="connsiteX81" fmla="*/ 1129 w 12026"/>
                    <a:gd name="connsiteY81" fmla="*/ 7414 h 10893"/>
                    <a:gd name="connsiteX82" fmla="*/ 1587 w 12026"/>
                    <a:gd name="connsiteY82" fmla="*/ 7803 h 10893"/>
                    <a:gd name="connsiteX83" fmla="*/ 1992 w 12026"/>
                    <a:gd name="connsiteY83" fmla="*/ 8042 h 10893"/>
                    <a:gd name="connsiteX84" fmla="*/ 2397 w 12026"/>
                    <a:gd name="connsiteY84" fmla="*/ 8277 h 10893"/>
                    <a:gd name="connsiteX85" fmla="*/ 2478 w 12026"/>
                    <a:gd name="connsiteY85" fmla="*/ 8293 h 10893"/>
                    <a:gd name="connsiteX86" fmla="*/ 2486 w 12026"/>
                    <a:gd name="connsiteY86" fmla="*/ 8325 h 10893"/>
                    <a:gd name="connsiteX87" fmla="*/ 2604 w 12026"/>
                    <a:gd name="connsiteY87" fmla="*/ 8452 h 10893"/>
                    <a:gd name="connsiteX88" fmla="*/ 2881 w 12026"/>
                    <a:gd name="connsiteY88" fmla="*/ 8600 h 10893"/>
                    <a:gd name="connsiteX89" fmla="*/ 3206 w 12026"/>
                    <a:gd name="connsiteY89" fmla="*/ 8721 h 10893"/>
                    <a:gd name="connsiteX90" fmla="*/ 3453 w 12026"/>
                    <a:gd name="connsiteY90" fmla="*/ 8802 h 10893"/>
                    <a:gd name="connsiteX91" fmla="*/ 3608 w 12026"/>
                    <a:gd name="connsiteY91" fmla="*/ 8868 h 10893"/>
                    <a:gd name="connsiteX92" fmla="*/ 3824 w 12026"/>
                    <a:gd name="connsiteY92" fmla="*/ 8921 h 10893"/>
                    <a:gd name="connsiteX93" fmla="*/ 4003 w 12026"/>
                    <a:gd name="connsiteY93" fmla="*/ 8965 h 10893"/>
                    <a:gd name="connsiteX94" fmla="*/ 2028 w 12026"/>
                    <a:gd name="connsiteY94" fmla="*/ 10801 h 10893"/>
                    <a:gd name="connsiteX95" fmla="*/ 3134 w 12026"/>
                    <a:gd name="connsiteY95" fmla="*/ 10537 h 10893"/>
                    <a:gd name="connsiteX96" fmla="*/ 4159 w 12026"/>
                    <a:gd name="connsiteY96" fmla="*/ 9820 h 10893"/>
                    <a:gd name="connsiteX97" fmla="*/ 4572 w 12026"/>
                    <a:gd name="connsiteY97" fmla="*/ 9354 h 10893"/>
                    <a:gd name="connsiteX98" fmla="*/ 4811 w 12026"/>
                    <a:gd name="connsiteY98" fmla="*/ 8872 h 10893"/>
                    <a:gd name="connsiteX99" fmla="*/ 4888 w 12026"/>
                    <a:gd name="connsiteY99" fmla="*/ 8901 h 10893"/>
                    <a:gd name="connsiteX100" fmla="*/ 5265 w 12026"/>
                    <a:gd name="connsiteY100" fmla="*/ 8953 h 10893"/>
                    <a:gd name="connsiteX101" fmla="*/ 5439 w 12026"/>
                    <a:gd name="connsiteY101" fmla="*/ 8998 h 10893"/>
                    <a:gd name="connsiteX102" fmla="*/ 5658 w 12026"/>
                    <a:gd name="connsiteY102" fmla="*/ 9010 h 10893"/>
                    <a:gd name="connsiteX103" fmla="*/ 6152 w 12026"/>
                    <a:gd name="connsiteY103" fmla="*/ 9059 h 10893"/>
                    <a:gd name="connsiteX104" fmla="*/ 6626 w 12026"/>
                    <a:gd name="connsiteY104" fmla="*/ 9067 h 10893"/>
                    <a:gd name="connsiteX105" fmla="*/ 6651 w 12026"/>
                    <a:gd name="connsiteY105" fmla="*/ 9067 h 10893"/>
                    <a:gd name="connsiteX106" fmla="*/ 7108 w 12026"/>
                    <a:gd name="connsiteY106" fmla="*/ 9026 h 10893"/>
                    <a:gd name="connsiteX107" fmla="*/ 7538 w 12026"/>
                    <a:gd name="connsiteY107" fmla="*/ 8998 h 10893"/>
                    <a:gd name="connsiteX108" fmla="*/ 8016 w 12026"/>
                    <a:gd name="connsiteY108" fmla="*/ 8876 h 10893"/>
                    <a:gd name="connsiteX109" fmla="*/ 8871 w 12026"/>
                    <a:gd name="connsiteY109" fmla="*/ 8637 h 10893"/>
                    <a:gd name="connsiteX110" fmla="*/ 9616 w 12026"/>
                    <a:gd name="connsiteY110" fmla="*/ 8301 h 10893"/>
                    <a:gd name="connsiteX111" fmla="*/ 10924 w 12026"/>
                    <a:gd name="connsiteY111" fmla="*/ 7171 h 10893"/>
                    <a:gd name="connsiteX112" fmla="*/ 11427 w 12026"/>
                    <a:gd name="connsiteY112" fmla="*/ 6486 h 10893"/>
                    <a:gd name="connsiteX113" fmla="*/ 11783 w 12026"/>
                    <a:gd name="connsiteY113" fmla="*/ 5692 h 10893"/>
                    <a:gd name="connsiteX114" fmla="*/ 11897 w 12026"/>
                    <a:gd name="connsiteY114" fmla="*/ 5271 h 10893"/>
                    <a:gd name="connsiteX115" fmla="*/ 11978 w 12026"/>
                    <a:gd name="connsiteY115" fmla="*/ 4837 h 10893"/>
                    <a:gd name="connsiteX116" fmla="*/ 11982 w 12026"/>
                    <a:gd name="connsiteY116" fmla="*/ 4635 h 10893"/>
                    <a:gd name="connsiteX117" fmla="*/ 12022 w 12026"/>
                    <a:gd name="connsiteY117" fmla="*/ 4420 h 10893"/>
                    <a:gd name="connsiteX118" fmla="*/ 11982 w 12026"/>
                    <a:gd name="connsiteY118" fmla="*/ 3970 h 10893"/>
                    <a:gd name="connsiteX119" fmla="*/ 11808 w 12026"/>
                    <a:gd name="connsiteY119" fmla="*/ 3087 h 10893"/>
                    <a:gd name="connsiteX120" fmla="*/ 11678 w 12026"/>
                    <a:gd name="connsiteY120" fmla="*/ 2731 h 10893"/>
                    <a:gd name="connsiteX121" fmla="*/ 11427 w 12026"/>
                    <a:gd name="connsiteY121" fmla="*/ 2362 h 10893"/>
                    <a:gd name="connsiteX122" fmla="*/ 10937 w 12026"/>
                    <a:gd name="connsiteY122" fmla="*/ 1673 h 10893"/>
                    <a:gd name="connsiteX123" fmla="*/ 10260 w 12026"/>
                    <a:gd name="connsiteY123" fmla="*/ 1114 h 10893"/>
                    <a:gd name="connsiteX124" fmla="*/ 9349 w 12026"/>
                    <a:gd name="connsiteY124" fmla="*/ 616 h 10893"/>
                    <a:gd name="connsiteX125" fmla="*/ 8931 w 12026"/>
                    <a:gd name="connsiteY125" fmla="*/ 434 h 10893"/>
                    <a:gd name="connsiteX126" fmla="*/ 8469 w 12026"/>
                    <a:gd name="connsiteY126" fmla="*/ 268 h 10893"/>
                    <a:gd name="connsiteX127" fmla="*/ 7538 w 12026"/>
                    <a:gd name="connsiteY127" fmla="*/ 94 h 10893"/>
                    <a:gd name="connsiteX128" fmla="*/ 7412 w 12026"/>
                    <a:gd name="connsiteY128" fmla="*/ 81 h 10893"/>
                    <a:gd name="connsiteX129" fmla="*/ 7210 w 12026"/>
                    <a:gd name="connsiteY129" fmla="*/ 45 h 10893"/>
                    <a:gd name="connsiteX130" fmla="*/ 6569 w 12026"/>
                    <a:gd name="connsiteY130" fmla="*/ 13 h 10893"/>
                    <a:gd name="connsiteX131" fmla="*/ 5812 w 12026"/>
                    <a:gd name="connsiteY131" fmla="*/ 0 h 10893"/>
                    <a:gd name="connsiteX0" fmla="*/ 6606 w 12026"/>
                    <a:gd name="connsiteY0" fmla="*/ 223 h 10893"/>
                    <a:gd name="connsiteX1" fmla="*/ 6837 w 12026"/>
                    <a:gd name="connsiteY1" fmla="*/ 284 h 10893"/>
                    <a:gd name="connsiteX2" fmla="*/ 7311 w 12026"/>
                    <a:gd name="connsiteY2" fmla="*/ 361 h 10893"/>
                    <a:gd name="connsiteX3" fmla="*/ 8141 w 12026"/>
                    <a:gd name="connsiteY3" fmla="*/ 523 h 10893"/>
                    <a:gd name="connsiteX4" fmla="*/ 8514 w 12026"/>
                    <a:gd name="connsiteY4" fmla="*/ 689 h 10893"/>
                    <a:gd name="connsiteX5" fmla="*/ 8887 w 12026"/>
                    <a:gd name="connsiteY5" fmla="*/ 802 h 10893"/>
                    <a:gd name="connsiteX6" fmla="*/ 9656 w 12026"/>
                    <a:gd name="connsiteY6" fmla="*/ 1224 h 10893"/>
                    <a:gd name="connsiteX7" fmla="*/ 10390 w 12026"/>
                    <a:gd name="connsiteY7" fmla="*/ 1633 h 10893"/>
                    <a:gd name="connsiteX8" fmla="*/ 10933 w 12026"/>
                    <a:gd name="connsiteY8" fmla="*/ 2277 h 10893"/>
                    <a:gd name="connsiteX9" fmla="*/ 11135 w 12026"/>
                    <a:gd name="connsiteY9" fmla="*/ 2589 h 10893"/>
                    <a:gd name="connsiteX10" fmla="*/ 11378 w 12026"/>
                    <a:gd name="connsiteY10" fmla="*/ 2962 h 10893"/>
                    <a:gd name="connsiteX11" fmla="*/ 11479 w 12026"/>
                    <a:gd name="connsiteY11" fmla="*/ 3302 h 10893"/>
                    <a:gd name="connsiteX12" fmla="*/ 11585 w 12026"/>
                    <a:gd name="connsiteY12" fmla="*/ 3723 h 10893"/>
                    <a:gd name="connsiteX13" fmla="*/ 11637 w 12026"/>
                    <a:gd name="connsiteY13" fmla="*/ 4149 h 10893"/>
                    <a:gd name="connsiteX14" fmla="*/ 11617 w 12026"/>
                    <a:gd name="connsiteY14" fmla="*/ 4582 h 10893"/>
                    <a:gd name="connsiteX15" fmla="*/ 11593 w 12026"/>
                    <a:gd name="connsiteY15" fmla="*/ 4979 h 10893"/>
                    <a:gd name="connsiteX16" fmla="*/ 11484 w 12026"/>
                    <a:gd name="connsiteY16" fmla="*/ 5388 h 10893"/>
                    <a:gd name="connsiteX17" fmla="*/ 11362 w 12026"/>
                    <a:gd name="connsiteY17" fmla="*/ 5789 h 10893"/>
                    <a:gd name="connsiteX18" fmla="*/ 11176 w 12026"/>
                    <a:gd name="connsiteY18" fmla="*/ 6154 h 10893"/>
                    <a:gd name="connsiteX19" fmla="*/ 10993 w 12026"/>
                    <a:gd name="connsiteY19" fmla="*/ 6498 h 10893"/>
                    <a:gd name="connsiteX20" fmla="*/ 10726 w 12026"/>
                    <a:gd name="connsiteY20" fmla="*/ 6818 h 10893"/>
                    <a:gd name="connsiteX21" fmla="*/ 10455 w 12026"/>
                    <a:gd name="connsiteY21" fmla="*/ 7163 h 10893"/>
                    <a:gd name="connsiteX22" fmla="*/ 10134 w 12026"/>
                    <a:gd name="connsiteY22" fmla="*/ 7450 h 10893"/>
                    <a:gd name="connsiteX23" fmla="*/ 9470 w 12026"/>
                    <a:gd name="connsiteY23" fmla="*/ 7949 h 10893"/>
                    <a:gd name="connsiteX24" fmla="*/ 8785 w 12026"/>
                    <a:gd name="connsiteY24" fmla="*/ 8277 h 10893"/>
                    <a:gd name="connsiteX25" fmla="*/ 7975 w 12026"/>
                    <a:gd name="connsiteY25" fmla="*/ 8508 h 10893"/>
                    <a:gd name="connsiteX26" fmla="*/ 7501 w 12026"/>
                    <a:gd name="connsiteY26" fmla="*/ 8629 h 10893"/>
                    <a:gd name="connsiteX27" fmla="*/ 6983 w 12026"/>
                    <a:gd name="connsiteY27" fmla="*/ 8670 h 10893"/>
                    <a:gd name="connsiteX28" fmla="*/ 6263 w 12026"/>
                    <a:gd name="connsiteY28" fmla="*/ 8709 h 10893"/>
                    <a:gd name="connsiteX29" fmla="*/ 5966 w 12026"/>
                    <a:gd name="connsiteY29" fmla="*/ 8702 h 10893"/>
                    <a:gd name="connsiteX30" fmla="*/ 5719 w 12026"/>
                    <a:gd name="connsiteY30" fmla="*/ 8670 h 10893"/>
                    <a:gd name="connsiteX31" fmla="*/ 5644 w 12026"/>
                    <a:gd name="connsiteY31" fmla="*/ 8667 h 10893"/>
                    <a:gd name="connsiteX32" fmla="*/ 5567 w 12026"/>
                    <a:gd name="connsiteY32" fmla="*/ 8667 h 10893"/>
                    <a:gd name="connsiteX33" fmla="*/ 5476 w 12026"/>
                    <a:gd name="connsiteY33" fmla="*/ 8662 h 10893"/>
                    <a:gd name="connsiteX34" fmla="*/ 5269 w 12026"/>
                    <a:gd name="connsiteY34" fmla="*/ 8625 h 10893"/>
                    <a:gd name="connsiteX35" fmla="*/ 5238 w 12026"/>
                    <a:gd name="connsiteY35" fmla="*/ 8624 h 10893"/>
                    <a:gd name="connsiteX36" fmla="*/ 5050 w 12026"/>
                    <a:gd name="connsiteY36" fmla="*/ 8633 h 10893"/>
                    <a:gd name="connsiteX37" fmla="*/ 4779 w 12026"/>
                    <a:gd name="connsiteY37" fmla="*/ 8614 h 10893"/>
                    <a:gd name="connsiteX38" fmla="*/ 4637 w 12026"/>
                    <a:gd name="connsiteY38" fmla="*/ 8641 h 10893"/>
                    <a:gd name="connsiteX39" fmla="*/ 4586 w 12026"/>
                    <a:gd name="connsiteY39" fmla="*/ 8622 h 10893"/>
                    <a:gd name="connsiteX40" fmla="*/ 4546 w 12026"/>
                    <a:gd name="connsiteY40" fmla="*/ 8633 h 10893"/>
                    <a:gd name="connsiteX41" fmla="*/ 4405 w 12026"/>
                    <a:gd name="connsiteY41" fmla="*/ 8598 h 10893"/>
                    <a:gd name="connsiteX42" fmla="*/ 4148 w 12026"/>
                    <a:gd name="connsiteY42" fmla="*/ 8568 h 10893"/>
                    <a:gd name="connsiteX43" fmla="*/ 3821 w 12026"/>
                    <a:gd name="connsiteY43" fmla="*/ 8488 h 10893"/>
                    <a:gd name="connsiteX44" fmla="*/ 3472 w 12026"/>
                    <a:gd name="connsiteY44" fmla="*/ 8355 h 10893"/>
                    <a:gd name="connsiteX45" fmla="*/ 3307 w 12026"/>
                    <a:gd name="connsiteY45" fmla="*/ 8332 h 10893"/>
                    <a:gd name="connsiteX46" fmla="*/ 3263 w 12026"/>
                    <a:gd name="connsiteY46" fmla="*/ 8290 h 10893"/>
                    <a:gd name="connsiteX47" fmla="*/ 3032 w 12026"/>
                    <a:gd name="connsiteY47" fmla="*/ 8222 h 10893"/>
                    <a:gd name="connsiteX48" fmla="*/ 2881 w 12026"/>
                    <a:gd name="connsiteY48" fmla="*/ 8111 h 10893"/>
                    <a:gd name="connsiteX49" fmla="*/ 2547 w 12026"/>
                    <a:gd name="connsiteY49" fmla="*/ 7896 h 10893"/>
                    <a:gd name="connsiteX50" fmla="*/ 2202 w 12026"/>
                    <a:gd name="connsiteY50" fmla="*/ 7701 h 10893"/>
                    <a:gd name="connsiteX51" fmla="*/ 1785 w 12026"/>
                    <a:gd name="connsiteY51" fmla="*/ 7471 h 10893"/>
                    <a:gd name="connsiteX52" fmla="*/ 1400 w 12026"/>
                    <a:gd name="connsiteY52" fmla="*/ 7146 h 10893"/>
                    <a:gd name="connsiteX53" fmla="*/ 829 w 12026"/>
                    <a:gd name="connsiteY53" fmla="*/ 6308 h 10893"/>
                    <a:gd name="connsiteX54" fmla="*/ 574 w 12026"/>
                    <a:gd name="connsiteY54" fmla="*/ 5834 h 10893"/>
                    <a:gd name="connsiteX55" fmla="*/ 396 w 12026"/>
                    <a:gd name="connsiteY55" fmla="*/ 5287 h 10893"/>
                    <a:gd name="connsiteX56" fmla="*/ 375 w 12026"/>
                    <a:gd name="connsiteY56" fmla="*/ 4181 h 10893"/>
                    <a:gd name="connsiteX57" fmla="*/ 1263 w 12026"/>
                    <a:gd name="connsiteY57" fmla="*/ 2216 h 10893"/>
                    <a:gd name="connsiteX58" fmla="*/ 1988 w 12026"/>
                    <a:gd name="connsiteY58" fmla="*/ 1520 h 10893"/>
                    <a:gd name="connsiteX59" fmla="*/ 2397 w 12026"/>
                    <a:gd name="connsiteY59" fmla="*/ 1224 h 10893"/>
                    <a:gd name="connsiteX60" fmla="*/ 2871 w 12026"/>
                    <a:gd name="connsiteY60" fmla="*/ 981 h 10893"/>
                    <a:gd name="connsiteX61" fmla="*/ 3369 w 12026"/>
                    <a:gd name="connsiteY61" fmla="*/ 730 h 10893"/>
                    <a:gd name="connsiteX62" fmla="*/ 3952 w 12026"/>
                    <a:gd name="connsiteY62" fmla="*/ 551 h 10893"/>
                    <a:gd name="connsiteX63" fmla="*/ 5216 w 12026"/>
                    <a:gd name="connsiteY63" fmla="*/ 292 h 10893"/>
                    <a:gd name="connsiteX64" fmla="*/ 6456 w 12026"/>
                    <a:gd name="connsiteY64" fmla="*/ 227 h 10893"/>
                    <a:gd name="connsiteX65" fmla="*/ 6606 w 12026"/>
                    <a:gd name="connsiteY65" fmla="*/ 223 h 10893"/>
                    <a:gd name="connsiteX66" fmla="*/ 5812 w 12026"/>
                    <a:gd name="connsiteY66" fmla="*/ 0 h 10893"/>
                    <a:gd name="connsiteX67" fmla="*/ 5322 w 12026"/>
                    <a:gd name="connsiteY67" fmla="*/ 13 h 10893"/>
                    <a:gd name="connsiteX68" fmla="*/ 4187 w 12026"/>
                    <a:gd name="connsiteY68" fmla="*/ 183 h 10893"/>
                    <a:gd name="connsiteX69" fmla="*/ 3604 w 12026"/>
                    <a:gd name="connsiteY69" fmla="*/ 345 h 10893"/>
                    <a:gd name="connsiteX70" fmla="*/ 3061 w 12026"/>
                    <a:gd name="connsiteY70" fmla="*/ 527 h 10893"/>
                    <a:gd name="connsiteX71" fmla="*/ 2595 w 12026"/>
                    <a:gd name="connsiteY71" fmla="*/ 774 h 10893"/>
                    <a:gd name="connsiteX72" fmla="*/ 2085 w 12026"/>
                    <a:gd name="connsiteY72" fmla="*/ 1058 h 10893"/>
                    <a:gd name="connsiteX73" fmla="*/ 1250 w 12026"/>
                    <a:gd name="connsiteY73" fmla="*/ 1754 h 10893"/>
                    <a:gd name="connsiteX74" fmla="*/ 606 w 12026"/>
                    <a:gd name="connsiteY74" fmla="*/ 2621 h 10893"/>
                    <a:gd name="connsiteX75" fmla="*/ 177 w 12026"/>
                    <a:gd name="connsiteY75" fmla="*/ 3711 h 10893"/>
                    <a:gd name="connsiteX76" fmla="*/ 23 w 12026"/>
                    <a:gd name="connsiteY76" fmla="*/ 4258 h 10893"/>
                    <a:gd name="connsiteX77" fmla="*/ 7 w 12026"/>
                    <a:gd name="connsiteY77" fmla="*/ 4862 h 10893"/>
                    <a:gd name="connsiteX78" fmla="*/ 274 w 12026"/>
                    <a:gd name="connsiteY78" fmla="*/ 6008 h 10893"/>
                    <a:gd name="connsiteX79" fmla="*/ 541 w 12026"/>
                    <a:gd name="connsiteY79" fmla="*/ 6547 h 10893"/>
                    <a:gd name="connsiteX80" fmla="*/ 809 w 12026"/>
                    <a:gd name="connsiteY80" fmla="*/ 7045 h 10893"/>
                    <a:gd name="connsiteX81" fmla="*/ 1129 w 12026"/>
                    <a:gd name="connsiteY81" fmla="*/ 7414 h 10893"/>
                    <a:gd name="connsiteX82" fmla="*/ 1587 w 12026"/>
                    <a:gd name="connsiteY82" fmla="*/ 7803 h 10893"/>
                    <a:gd name="connsiteX83" fmla="*/ 1992 w 12026"/>
                    <a:gd name="connsiteY83" fmla="*/ 8042 h 10893"/>
                    <a:gd name="connsiteX84" fmla="*/ 2397 w 12026"/>
                    <a:gd name="connsiteY84" fmla="*/ 8277 h 10893"/>
                    <a:gd name="connsiteX85" fmla="*/ 2478 w 12026"/>
                    <a:gd name="connsiteY85" fmla="*/ 8293 h 10893"/>
                    <a:gd name="connsiteX86" fmla="*/ 2486 w 12026"/>
                    <a:gd name="connsiteY86" fmla="*/ 8325 h 10893"/>
                    <a:gd name="connsiteX87" fmla="*/ 2604 w 12026"/>
                    <a:gd name="connsiteY87" fmla="*/ 8452 h 10893"/>
                    <a:gd name="connsiteX88" fmla="*/ 2881 w 12026"/>
                    <a:gd name="connsiteY88" fmla="*/ 8600 h 10893"/>
                    <a:gd name="connsiteX89" fmla="*/ 3206 w 12026"/>
                    <a:gd name="connsiteY89" fmla="*/ 8721 h 10893"/>
                    <a:gd name="connsiteX90" fmla="*/ 3453 w 12026"/>
                    <a:gd name="connsiteY90" fmla="*/ 8802 h 10893"/>
                    <a:gd name="connsiteX91" fmla="*/ 3608 w 12026"/>
                    <a:gd name="connsiteY91" fmla="*/ 8868 h 10893"/>
                    <a:gd name="connsiteX92" fmla="*/ 3824 w 12026"/>
                    <a:gd name="connsiteY92" fmla="*/ 8921 h 10893"/>
                    <a:gd name="connsiteX93" fmla="*/ 4003 w 12026"/>
                    <a:gd name="connsiteY93" fmla="*/ 8965 h 10893"/>
                    <a:gd name="connsiteX94" fmla="*/ 2028 w 12026"/>
                    <a:gd name="connsiteY94" fmla="*/ 10801 h 10893"/>
                    <a:gd name="connsiteX95" fmla="*/ 3134 w 12026"/>
                    <a:gd name="connsiteY95" fmla="*/ 10537 h 10893"/>
                    <a:gd name="connsiteX96" fmla="*/ 4159 w 12026"/>
                    <a:gd name="connsiteY96" fmla="*/ 9820 h 10893"/>
                    <a:gd name="connsiteX97" fmla="*/ 4572 w 12026"/>
                    <a:gd name="connsiteY97" fmla="*/ 9354 h 10893"/>
                    <a:gd name="connsiteX98" fmla="*/ 4811 w 12026"/>
                    <a:gd name="connsiteY98" fmla="*/ 8872 h 10893"/>
                    <a:gd name="connsiteX99" fmla="*/ 4888 w 12026"/>
                    <a:gd name="connsiteY99" fmla="*/ 8901 h 10893"/>
                    <a:gd name="connsiteX100" fmla="*/ 5265 w 12026"/>
                    <a:gd name="connsiteY100" fmla="*/ 8953 h 10893"/>
                    <a:gd name="connsiteX101" fmla="*/ 5439 w 12026"/>
                    <a:gd name="connsiteY101" fmla="*/ 8998 h 10893"/>
                    <a:gd name="connsiteX102" fmla="*/ 5658 w 12026"/>
                    <a:gd name="connsiteY102" fmla="*/ 9010 h 10893"/>
                    <a:gd name="connsiteX103" fmla="*/ 6152 w 12026"/>
                    <a:gd name="connsiteY103" fmla="*/ 9059 h 10893"/>
                    <a:gd name="connsiteX104" fmla="*/ 6626 w 12026"/>
                    <a:gd name="connsiteY104" fmla="*/ 9067 h 10893"/>
                    <a:gd name="connsiteX105" fmla="*/ 6651 w 12026"/>
                    <a:gd name="connsiteY105" fmla="*/ 9067 h 10893"/>
                    <a:gd name="connsiteX106" fmla="*/ 7108 w 12026"/>
                    <a:gd name="connsiteY106" fmla="*/ 9026 h 10893"/>
                    <a:gd name="connsiteX107" fmla="*/ 7538 w 12026"/>
                    <a:gd name="connsiteY107" fmla="*/ 8998 h 10893"/>
                    <a:gd name="connsiteX108" fmla="*/ 8016 w 12026"/>
                    <a:gd name="connsiteY108" fmla="*/ 8876 h 10893"/>
                    <a:gd name="connsiteX109" fmla="*/ 8871 w 12026"/>
                    <a:gd name="connsiteY109" fmla="*/ 8637 h 10893"/>
                    <a:gd name="connsiteX110" fmla="*/ 9616 w 12026"/>
                    <a:gd name="connsiteY110" fmla="*/ 8301 h 10893"/>
                    <a:gd name="connsiteX111" fmla="*/ 10924 w 12026"/>
                    <a:gd name="connsiteY111" fmla="*/ 7171 h 10893"/>
                    <a:gd name="connsiteX112" fmla="*/ 11427 w 12026"/>
                    <a:gd name="connsiteY112" fmla="*/ 6486 h 10893"/>
                    <a:gd name="connsiteX113" fmla="*/ 11783 w 12026"/>
                    <a:gd name="connsiteY113" fmla="*/ 5692 h 10893"/>
                    <a:gd name="connsiteX114" fmla="*/ 11897 w 12026"/>
                    <a:gd name="connsiteY114" fmla="*/ 5271 h 10893"/>
                    <a:gd name="connsiteX115" fmla="*/ 11978 w 12026"/>
                    <a:gd name="connsiteY115" fmla="*/ 4837 h 10893"/>
                    <a:gd name="connsiteX116" fmla="*/ 11982 w 12026"/>
                    <a:gd name="connsiteY116" fmla="*/ 4635 h 10893"/>
                    <a:gd name="connsiteX117" fmla="*/ 12022 w 12026"/>
                    <a:gd name="connsiteY117" fmla="*/ 4420 h 10893"/>
                    <a:gd name="connsiteX118" fmla="*/ 11982 w 12026"/>
                    <a:gd name="connsiteY118" fmla="*/ 3970 h 10893"/>
                    <a:gd name="connsiteX119" fmla="*/ 11808 w 12026"/>
                    <a:gd name="connsiteY119" fmla="*/ 3087 h 10893"/>
                    <a:gd name="connsiteX120" fmla="*/ 11678 w 12026"/>
                    <a:gd name="connsiteY120" fmla="*/ 2731 h 10893"/>
                    <a:gd name="connsiteX121" fmla="*/ 11427 w 12026"/>
                    <a:gd name="connsiteY121" fmla="*/ 2362 h 10893"/>
                    <a:gd name="connsiteX122" fmla="*/ 10937 w 12026"/>
                    <a:gd name="connsiteY122" fmla="*/ 1673 h 10893"/>
                    <a:gd name="connsiteX123" fmla="*/ 10260 w 12026"/>
                    <a:gd name="connsiteY123" fmla="*/ 1114 h 10893"/>
                    <a:gd name="connsiteX124" fmla="*/ 9349 w 12026"/>
                    <a:gd name="connsiteY124" fmla="*/ 616 h 10893"/>
                    <a:gd name="connsiteX125" fmla="*/ 8931 w 12026"/>
                    <a:gd name="connsiteY125" fmla="*/ 434 h 10893"/>
                    <a:gd name="connsiteX126" fmla="*/ 8469 w 12026"/>
                    <a:gd name="connsiteY126" fmla="*/ 268 h 10893"/>
                    <a:gd name="connsiteX127" fmla="*/ 7538 w 12026"/>
                    <a:gd name="connsiteY127" fmla="*/ 94 h 10893"/>
                    <a:gd name="connsiteX128" fmla="*/ 7412 w 12026"/>
                    <a:gd name="connsiteY128" fmla="*/ 81 h 10893"/>
                    <a:gd name="connsiteX129" fmla="*/ 7210 w 12026"/>
                    <a:gd name="connsiteY129" fmla="*/ 45 h 10893"/>
                    <a:gd name="connsiteX130" fmla="*/ 6569 w 12026"/>
                    <a:gd name="connsiteY130" fmla="*/ 13 h 10893"/>
                    <a:gd name="connsiteX131" fmla="*/ 5812 w 12026"/>
                    <a:gd name="connsiteY131" fmla="*/ 0 h 10893"/>
                    <a:gd name="connsiteX0" fmla="*/ 6606 w 12026"/>
                    <a:gd name="connsiteY0" fmla="*/ 223 h 10893"/>
                    <a:gd name="connsiteX1" fmla="*/ 6837 w 12026"/>
                    <a:gd name="connsiteY1" fmla="*/ 284 h 10893"/>
                    <a:gd name="connsiteX2" fmla="*/ 7311 w 12026"/>
                    <a:gd name="connsiteY2" fmla="*/ 361 h 10893"/>
                    <a:gd name="connsiteX3" fmla="*/ 8141 w 12026"/>
                    <a:gd name="connsiteY3" fmla="*/ 523 h 10893"/>
                    <a:gd name="connsiteX4" fmla="*/ 8514 w 12026"/>
                    <a:gd name="connsiteY4" fmla="*/ 689 h 10893"/>
                    <a:gd name="connsiteX5" fmla="*/ 8887 w 12026"/>
                    <a:gd name="connsiteY5" fmla="*/ 802 h 10893"/>
                    <a:gd name="connsiteX6" fmla="*/ 9656 w 12026"/>
                    <a:gd name="connsiteY6" fmla="*/ 1224 h 10893"/>
                    <a:gd name="connsiteX7" fmla="*/ 10390 w 12026"/>
                    <a:gd name="connsiteY7" fmla="*/ 1633 h 10893"/>
                    <a:gd name="connsiteX8" fmla="*/ 10933 w 12026"/>
                    <a:gd name="connsiteY8" fmla="*/ 2277 h 10893"/>
                    <a:gd name="connsiteX9" fmla="*/ 11135 w 12026"/>
                    <a:gd name="connsiteY9" fmla="*/ 2589 h 10893"/>
                    <a:gd name="connsiteX10" fmla="*/ 11378 w 12026"/>
                    <a:gd name="connsiteY10" fmla="*/ 2962 h 10893"/>
                    <a:gd name="connsiteX11" fmla="*/ 11479 w 12026"/>
                    <a:gd name="connsiteY11" fmla="*/ 3302 h 10893"/>
                    <a:gd name="connsiteX12" fmla="*/ 11585 w 12026"/>
                    <a:gd name="connsiteY12" fmla="*/ 3723 h 10893"/>
                    <a:gd name="connsiteX13" fmla="*/ 11637 w 12026"/>
                    <a:gd name="connsiteY13" fmla="*/ 4149 h 10893"/>
                    <a:gd name="connsiteX14" fmla="*/ 11617 w 12026"/>
                    <a:gd name="connsiteY14" fmla="*/ 4582 h 10893"/>
                    <a:gd name="connsiteX15" fmla="*/ 11593 w 12026"/>
                    <a:gd name="connsiteY15" fmla="*/ 4979 h 10893"/>
                    <a:gd name="connsiteX16" fmla="*/ 11484 w 12026"/>
                    <a:gd name="connsiteY16" fmla="*/ 5388 h 10893"/>
                    <a:gd name="connsiteX17" fmla="*/ 11362 w 12026"/>
                    <a:gd name="connsiteY17" fmla="*/ 5789 h 10893"/>
                    <a:gd name="connsiteX18" fmla="*/ 11176 w 12026"/>
                    <a:gd name="connsiteY18" fmla="*/ 6154 h 10893"/>
                    <a:gd name="connsiteX19" fmla="*/ 10993 w 12026"/>
                    <a:gd name="connsiteY19" fmla="*/ 6498 h 10893"/>
                    <a:gd name="connsiteX20" fmla="*/ 10726 w 12026"/>
                    <a:gd name="connsiteY20" fmla="*/ 6818 h 10893"/>
                    <a:gd name="connsiteX21" fmla="*/ 10455 w 12026"/>
                    <a:gd name="connsiteY21" fmla="*/ 7163 h 10893"/>
                    <a:gd name="connsiteX22" fmla="*/ 10134 w 12026"/>
                    <a:gd name="connsiteY22" fmla="*/ 7450 h 10893"/>
                    <a:gd name="connsiteX23" fmla="*/ 9470 w 12026"/>
                    <a:gd name="connsiteY23" fmla="*/ 7949 h 10893"/>
                    <a:gd name="connsiteX24" fmla="*/ 8785 w 12026"/>
                    <a:gd name="connsiteY24" fmla="*/ 8277 h 10893"/>
                    <a:gd name="connsiteX25" fmla="*/ 7975 w 12026"/>
                    <a:gd name="connsiteY25" fmla="*/ 8508 h 10893"/>
                    <a:gd name="connsiteX26" fmla="*/ 7501 w 12026"/>
                    <a:gd name="connsiteY26" fmla="*/ 8629 h 10893"/>
                    <a:gd name="connsiteX27" fmla="*/ 6983 w 12026"/>
                    <a:gd name="connsiteY27" fmla="*/ 8670 h 10893"/>
                    <a:gd name="connsiteX28" fmla="*/ 6263 w 12026"/>
                    <a:gd name="connsiteY28" fmla="*/ 8709 h 10893"/>
                    <a:gd name="connsiteX29" fmla="*/ 5966 w 12026"/>
                    <a:gd name="connsiteY29" fmla="*/ 8702 h 10893"/>
                    <a:gd name="connsiteX30" fmla="*/ 5719 w 12026"/>
                    <a:gd name="connsiteY30" fmla="*/ 8670 h 10893"/>
                    <a:gd name="connsiteX31" fmla="*/ 5644 w 12026"/>
                    <a:gd name="connsiteY31" fmla="*/ 8667 h 10893"/>
                    <a:gd name="connsiteX32" fmla="*/ 5567 w 12026"/>
                    <a:gd name="connsiteY32" fmla="*/ 8667 h 10893"/>
                    <a:gd name="connsiteX33" fmla="*/ 5476 w 12026"/>
                    <a:gd name="connsiteY33" fmla="*/ 8662 h 10893"/>
                    <a:gd name="connsiteX34" fmla="*/ 5269 w 12026"/>
                    <a:gd name="connsiteY34" fmla="*/ 8625 h 10893"/>
                    <a:gd name="connsiteX35" fmla="*/ 5238 w 12026"/>
                    <a:gd name="connsiteY35" fmla="*/ 8624 h 10893"/>
                    <a:gd name="connsiteX36" fmla="*/ 5050 w 12026"/>
                    <a:gd name="connsiteY36" fmla="*/ 8633 h 10893"/>
                    <a:gd name="connsiteX37" fmla="*/ 4779 w 12026"/>
                    <a:gd name="connsiteY37" fmla="*/ 8614 h 10893"/>
                    <a:gd name="connsiteX38" fmla="*/ 4637 w 12026"/>
                    <a:gd name="connsiteY38" fmla="*/ 8641 h 10893"/>
                    <a:gd name="connsiteX39" fmla="*/ 4586 w 12026"/>
                    <a:gd name="connsiteY39" fmla="*/ 8622 h 10893"/>
                    <a:gd name="connsiteX40" fmla="*/ 4546 w 12026"/>
                    <a:gd name="connsiteY40" fmla="*/ 8633 h 10893"/>
                    <a:gd name="connsiteX41" fmla="*/ 4387 w 12026"/>
                    <a:gd name="connsiteY41" fmla="*/ 8626 h 10893"/>
                    <a:gd name="connsiteX42" fmla="*/ 4148 w 12026"/>
                    <a:gd name="connsiteY42" fmla="*/ 8568 h 10893"/>
                    <a:gd name="connsiteX43" fmla="*/ 3821 w 12026"/>
                    <a:gd name="connsiteY43" fmla="*/ 8488 h 10893"/>
                    <a:gd name="connsiteX44" fmla="*/ 3472 w 12026"/>
                    <a:gd name="connsiteY44" fmla="*/ 8355 h 10893"/>
                    <a:gd name="connsiteX45" fmla="*/ 3307 w 12026"/>
                    <a:gd name="connsiteY45" fmla="*/ 8332 h 10893"/>
                    <a:gd name="connsiteX46" fmla="*/ 3263 w 12026"/>
                    <a:gd name="connsiteY46" fmla="*/ 8290 h 10893"/>
                    <a:gd name="connsiteX47" fmla="*/ 3032 w 12026"/>
                    <a:gd name="connsiteY47" fmla="*/ 8222 h 10893"/>
                    <a:gd name="connsiteX48" fmla="*/ 2881 w 12026"/>
                    <a:gd name="connsiteY48" fmla="*/ 8111 h 10893"/>
                    <a:gd name="connsiteX49" fmla="*/ 2547 w 12026"/>
                    <a:gd name="connsiteY49" fmla="*/ 7896 h 10893"/>
                    <a:gd name="connsiteX50" fmla="*/ 2202 w 12026"/>
                    <a:gd name="connsiteY50" fmla="*/ 7701 h 10893"/>
                    <a:gd name="connsiteX51" fmla="*/ 1785 w 12026"/>
                    <a:gd name="connsiteY51" fmla="*/ 7471 h 10893"/>
                    <a:gd name="connsiteX52" fmla="*/ 1400 w 12026"/>
                    <a:gd name="connsiteY52" fmla="*/ 7146 h 10893"/>
                    <a:gd name="connsiteX53" fmla="*/ 829 w 12026"/>
                    <a:gd name="connsiteY53" fmla="*/ 6308 h 10893"/>
                    <a:gd name="connsiteX54" fmla="*/ 574 w 12026"/>
                    <a:gd name="connsiteY54" fmla="*/ 5834 h 10893"/>
                    <a:gd name="connsiteX55" fmla="*/ 396 w 12026"/>
                    <a:gd name="connsiteY55" fmla="*/ 5287 h 10893"/>
                    <a:gd name="connsiteX56" fmla="*/ 375 w 12026"/>
                    <a:gd name="connsiteY56" fmla="*/ 4181 h 10893"/>
                    <a:gd name="connsiteX57" fmla="*/ 1263 w 12026"/>
                    <a:gd name="connsiteY57" fmla="*/ 2216 h 10893"/>
                    <a:gd name="connsiteX58" fmla="*/ 1988 w 12026"/>
                    <a:gd name="connsiteY58" fmla="*/ 1520 h 10893"/>
                    <a:gd name="connsiteX59" fmla="*/ 2397 w 12026"/>
                    <a:gd name="connsiteY59" fmla="*/ 1224 h 10893"/>
                    <a:gd name="connsiteX60" fmla="*/ 2871 w 12026"/>
                    <a:gd name="connsiteY60" fmla="*/ 981 h 10893"/>
                    <a:gd name="connsiteX61" fmla="*/ 3369 w 12026"/>
                    <a:gd name="connsiteY61" fmla="*/ 730 h 10893"/>
                    <a:gd name="connsiteX62" fmla="*/ 3952 w 12026"/>
                    <a:gd name="connsiteY62" fmla="*/ 551 h 10893"/>
                    <a:gd name="connsiteX63" fmla="*/ 5216 w 12026"/>
                    <a:gd name="connsiteY63" fmla="*/ 292 h 10893"/>
                    <a:gd name="connsiteX64" fmla="*/ 6456 w 12026"/>
                    <a:gd name="connsiteY64" fmla="*/ 227 h 10893"/>
                    <a:gd name="connsiteX65" fmla="*/ 6606 w 12026"/>
                    <a:gd name="connsiteY65" fmla="*/ 223 h 10893"/>
                    <a:gd name="connsiteX66" fmla="*/ 5812 w 12026"/>
                    <a:gd name="connsiteY66" fmla="*/ 0 h 10893"/>
                    <a:gd name="connsiteX67" fmla="*/ 5322 w 12026"/>
                    <a:gd name="connsiteY67" fmla="*/ 13 h 10893"/>
                    <a:gd name="connsiteX68" fmla="*/ 4187 w 12026"/>
                    <a:gd name="connsiteY68" fmla="*/ 183 h 10893"/>
                    <a:gd name="connsiteX69" fmla="*/ 3604 w 12026"/>
                    <a:gd name="connsiteY69" fmla="*/ 345 h 10893"/>
                    <a:gd name="connsiteX70" fmla="*/ 3061 w 12026"/>
                    <a:gd name="connsiteY70" fmla="*/ 527 h 10893"/>
                    <a:gd name="connsiteX71" fmla="*/ 2595 w 12026"/>
                    <a:gd name="connsiteY71" fmla="*/ 774 h 10893"/>
                    <a:gd name="connsiteX72" fmla="*/ 2085 w 12026"/>
                    <a:gd name="connsiteY72" fmla="*/ 1058 h 10893"/>
                    <a:gd name="connsiteX73" fmla="*/ 1250 w 12026"/>
                    <a:gd name="connsiteY73" fmla="*/ 1754 h 10893"/>
                    <a:gd name="connsiteX74" fmla="*/ 606 w 12026"/>
                    <a:gd name="connsiteY74" fmla="*/ 2621 h 10893"/>
                    <a:gd name="connsiteX75" fmla="*/ 177 w 12026"/>
                    <a:gd name="connsiteY75" fmla="*/ 3711 h 10893"/>
                    <a:gd name="connsiteX76" fmla="*/ 23 w 12026"/>
                    <a:gd name="connsiteY76" fmla="*/ 4258 h 10893"/>
                    <a:gd name="connsiteX77" fmla="*/ 7 w 12026"/>
                    <a:gd name="connsiteY77" fmla="*/ 4862 h 10893"/>
                    <a:gd name="connsiteX78" fmla="*/ 274 w 12026"/>
                    <a:gd name="connsiteY78" fmla="*/ 6008 h 10893"/>
                    <a:gd name="connsiteX79" fmla="*/ 541 w 12026"/>
                    <a:gd name="connsiteY79" fmla="*/ 6547 h 10893"/>
                    <a:gd name="connsiteX80" fmla="*/ 809 w 12026"/>
                    <a:gd name="connsiteY80" fmla="*/ 7045 h 10893"/>
                    <a:gd name="connsiteX81" fmla="*/ 1129 w 12026"/>
                    <a:gd name="connsiteY81" fmla="*/ 7414 h 10893"/>
                    <a:gd name="connsiteX82" fmla="*/ 1587 w 12026"/>
                    <a:gd name="connsiteY82" fmla="*/ 7803 h 10893"/>
                    <a:gd name="connsiteX83" fmla="*/ 1992 w 12026"/>
                    <a:gd name="connsiteY83" fmla="*/ 8042 h 10893"/>
                    <a:gd name="connsiteX84" fmla="*/ 2397 w 12026"/>
                    <a:gd name="connsiteY84" fmla="*/ 8277 h 10893"/>
                    <a:gd name="connsiteX85" fmla="*/ 2478 w 12026"/>
                    <a:gd name="connsiteY85" fmla="*/ 8293 h 10893"/>
                    <a:gd name="connsiteX86" fmla="*/ 2486 w 12026"/>
                    <a:gd name="connsiteY86" fmla="*/ 8325 h 10893"/>
                    <a:gd name="connsiteX87" fmla="*/ 2604 w 12026"/>
                    <a:gd name="connsiteY87" fmla="*/ 8452 h 10893"/>
                    <a:gd name="connsiteX88" fmla="*/ 2881 w 12026"/>
                    <a:gd name="connsiteY88" fmla="*/ 8600 h 10893"/>
                    <a:gd name="connsiteX89" fmla="*/ 3206 w 12026"/>
                    <a:gd name="connsiteY89" fmla="*/ 8721 h 10893"/>
                    <a:gd name="connsiteX90" fmla="*/ 3453 w 12026"/>
                    <a:gd name="connsiteY90" fmla="*/ 8802 h 10893"/>
                    <a:gd name="connsiteX91" fmla="*/ 3608 w 12026"/>
                    <a:gd name="connsiteY91" fmla="*/ 8868 h 10893"/>
                    <a:gd name="connsiteX92" fmla="*/ 3824 w 12026"/>
                    <a:gd name="connsiteY92" fmla="*/ 8921 h 10893"/>
                    <a:gd name="connsiteX93" fmla="*/ 4003 w 12026"/>
                    <a:gd name="connsiteY93" fmla="*/ 8965 h 10893"/>
                    <a:gd name="connsiteX94" fmla="*/ 2028 w 12026"/>
                    <a:gd name="connsiteY94" fmla="*/ 10801 h 10893"/>
                    <a:gd name="connsiteX95" fmla="*/ 3134 w 12026"/>
                    <a:gd name="connsiteY95" fmla="*/ 10537 h 10893"/>
                    <a:gd name="connsiteX96" fmla="*/ 4159 w 12026"/>
                    <a:gd name="connsiteY96" fmla="*/ 9820 h 10893"/>
                    <a:gd name="connsiteX97" fmla="*/ 4572 w 12026"/>
                    <a:gd name="connsiteY97" fmla="*/ 9354 h 10893"/>
                    <a:gd name="connsiteX98" fmla="*/ 4811 w 12026"/>
                    <a:gd name="connsiteY98" fmla="*/ 8872 h 10893"/>
                    <a:gd name="connsiteX99" fmla="*/ 4888 w 12026"/>
                    <a:gd name="connsiteY99" fmla="*/ 8901 h 10893"/>
                    <a:gd name="connsiteX100" fmla="*/ 5265 w 12026"/>
                    <a:gd name="connsiteY100" fmla="*/ 8953 h 10893"/>
                    <a:gd name="connsiteX101" fmla="*/ 5439 w 12026"/>
                    <a:gd name="connsiteY101" fmla="*/ 8998 h 10893"/>
                    <a:gd name="connsiteX102" fmla="*/ 5658 w 12026"/>
                    <a:gd name="connsiteY102" fmla="*/ 9010 h 10893"/>
                    <a:gd name="connsiteX103" fmla="*/ 6152 w 12026"/>
                    <a:gd name="connsiteY103" fmla="*/ 9059 h 10893"/>
                    <a:gd name="connsiteX104" fmla="*/ 6626 w 12026"/>
                    <a:gd name="connsiteY104" fmla="*/ 9067 h 10893"/>
                    <a:gd name="connsiteX105" fmla="*/ 6651 w 12026"/>
                    <a:gd name="connsiteY105" fmla="*/ 9067 h 10893"/>
                    <a:gd name="connsiteX106" fmla="*/ 7108 w 12026"/>
                    <a:gd name="connsiteY106" fmla="*/ 9026 h 10893"/>
                    <a:gd name="connsiteX107" fmla="*/ 7538 w 12026"/>
                    <a:gd name="connsiteY107" fmla="*/ 8998 h 10893"/>
                    <a:gd name="connsiteX108" fmla="*/ 8016 w 12026"/>
                    <a:gd name="connsiteY108" fmla="*/ 8876 h 10893"/>
                    <a:gd name="connsiteX109" fmla="*/ 8871 w 12026"/>
                    <a:gd name="connsiteY109" fmla="*/ 8637 h 10893"/>
                    <a:gd name="connsiteX110" fmla="*/ 9616 w 12026"/>
                    <a:gd name="connsiteY110" fmla="*/ 8301 h 10893"/>
                    <a:gd name="connsiteX111" fmla="*/ 10924 w 12026"/>
                    <a:gd name="connsiteY111" fmla="*/ 7171 h 10893"/>
                    <a:gd name="connsiteX112" fmla="*/ 11427 w 12026"/>
                    <a:gd name="connsiteY112" fmla="*/ 6486 h 10893"/>
                    <a:gd name="connsiteX113" fmla="*/ 11783 w 12026"/>
                    <a:gd name="connsiteY113" fmla="*/ 5692 h 10893"/>
                    <a:gd name="connsiteX114" fmla="*/ 11897 w 12026"/>
                    <a:gd name="connsiteY114" fmla="*/ 5271 h 10893"/>
                    <a:gd name="connsiteX115" fmla="*/ 11978 w 12026"/>
                    <a:gd name="connsiteY115" fmla="*/ 4837 h 10893"/>
                    <a:gd name="connsiteX116" fmla="*/ 11982 w 12026"/>
                    <a:gd name="connsiteY116" fmla="*/ 4635 h 10893"/>
                    <a:gd name="connsiteX117" fmla="*/ 12022 w 12026"/>
                    <a:gd name="connsiteY117" fmla="*/ 4420 h 10893"/>
                    <a:gd name="connsiteX118" fmla="*/ 11982 w 12026"/>
                    <a:gd name="connsiteY118" fmla="*/ 3970 h 10893"/>
                    <a:gd name="connsiteX119" fmla="*/ 11808 w 12026"/>
                    <a:gd name="connsiteY119" fmla="*/ 3087 h 10893"/>
                    <a:gd name="connsiteX120" fmla="*/ 11678 w 12026"/>
                    <a:gd name="connsiteY120" fmla="*/ 2731 h 10893"/>
                    <a:gd name="connsiteX121" fmla="*/ 11427 w 12026"/>
                    <a:gd name="connsiteY121" fmla="*/ 2362 h 10893"/>
                    <a:gd name="connsiteX122" fmla="*/ 10937 w 12026"/>
                    <a:gd name="connsiteY122" fmla="*/ 1673 h 10893"/>
                    <a:gd name="connsiteX123" fmla="*/ 10260 w 12026"/>
                    <a:gd name="connsiteY123" fmla="*/ 1114 h 10893"/>
                    <a:gd name="connsiteX124" fmla="*/ 9349 w 12026"/>
                    <a:gd name="connsiteY124" fmla="*/ 616 h 10893"/>
                    <a:gd name="connsiteX125" fmla="*/ 8931 w 12026"/>
                    <a:gd name="connsiteY125" fmla="*/ 434 h 10893"/>
                    <a:gd name="connsiteX126" fmla="*/ 8469 w 12026"/>
                    <a:gd name="connsiteY126" fmla="*/ 268 h 10893"/>
                    <a:gd name="connsiteX127" fmla="*/ 7538 w 12026"/>
                    <a:gd name="connsiteY127" fmla="*/ 94 h 10893"/>
                    <a:gd name="connsiteX128" fmla="*/ 7412 w 12026"/>
                    <a:gd name="connsiteY128" fmla="*/ 81 h 10893"/>
                    <a:gd name="connsiteX129" fmla="*/ 7210 w 12026"/>
                    <a:gd name="connsiteY129" fmla="*/ 45 h 10893"/>
                    <a:gd name="connsiteX130" fmla="*/ 6569 w 12026"/>
                    <a:gd name="connsiteY130" fmla="*/ 13 h 10893"/>
                    <a:gd name="connsiteX131" fmla="*/ 5812 w 12026"/>
                    <a:gd name="connsiteY131" fmla="*/ 0 h 10893"/>
                    <a:gd name="connsiteX0" fmla="*/ 6606 w 12026"/>
                    <a:gd name="connsiteY0" fmla="*/ 223 h 10893"/>
                    <a:gd name="connsiteX1" fmla="*/ 6837 w 12026"/>
                    <a:gd name="connsiteY1" fmla="*/ 284 h 10893"/>
                    <a:gd name="connsiteX2" fmla="*/ 7311 w 12026"/>
                    <a:gd name="connsiteY2" fmla="*/ 361 h 10893"/>
                    <a:gd name="connsiteX3" fmla="*/ 8141 w 12026"/>
                    <a:gd name="connsiteY3" fmla="*/ 523 h 10893"/>
                    <a:gd name="connsiteX4" fmla="*/ 8514 w 12026"/>
                    <a:gd name="connsiteY4" fmla="*/ 689 h 10893"/>
                    <a:gd name="connsiteX5" fmla="*/ 8887 w 12026"/>
                    <a:gd name="connsiteY5" fmla="*/ 802 h 10893"/>
                    <a:gd name="connsiteX6" fmla="*/ 9656 w 12026"/>
                    <a:gd name="connsiteY6" fmla="*/ 1224 h 10893"/>
                    <a:gd name="connsiteX7" fmla="*/ 10390 w 12026"/>
                    <a:gd name="connsiteY7" fmla="*/ 1633 h 10893"/>
                    <a:gd name="connsiteX8" fmla="*/ 10933 w 12026"/>
                    <a:gd name="connsiteY8" fmla="*/ 2277 h 10893"/>
                    <a:gd name="connsiteX9" fmla="*/ 11135 w 12026"/>
                    <a:gd name="connsiteY9" fmla="*/ 2589 h 10893"/>
                    <a:gd name="connsiteX10" fmla="*/ 11378 w 12026"/>
                    <a:gd name="connsiteY10" fmla="*/ 2962 h 10893"/>
                    <a:gd name="connsiteX11" fmla="*/ 11479 w 12026"/>
                    <a:gd name="connsiteY11" fmla="*/ 3302 h 10893"/>
                    <a:gd name="connsiteX12" fmla="*/ 11585 w 12026"/>
                    <a:gd name="connsiteY12" fmla="*/ 3723 h 10893"/>
                    <a:gd name="connsiteX13" fmla="*/ 11637 w 12026"/>
                    <a:gd name="connsiteY13" fmla="*/ 4149 h 10893"/>
                    <a:gd name="connsiteX14" fmla="*/ 11617 w 12026"/>
                    <a:gd name="connsiteY14" fmla="*/ 4582 h 10893"/>
                    <a:gd name="connsiteX15" fmla="*/ 11593 w 12026"/>
                    <a:gd name="connsiteY15" fmla="*/ 4979 h 10893"/>
                    <a:gd name="connsiteX16" fmla="*/ 11484 w 12026"/>
                    <a:gd name="connsiteY16" fmla="*/ 5388 h 10893"/>
                    <a:gd name="connsiteX17" fmla="*/ 11362 w 12026"/>
                    <a:gd name="connsiteY17" fmla="*/ 5789 h 10893"/>
                    <a:gd name="connsiteX18" fmla="*/ 11176 w 12026"/>
                    <a:gd name="connsiteY18" fmla="*/ 6154 h 10893"/>
                    <a:gd name="connsiteX19" fmla="*/ 10993 w 12026"/>
                    <a:gd name="connsiteY19" fmla="*/ 6498 h 10893"/>
                    <a:gd name="connsiteX20" fmla="*/ 10726 w 12026"/>
                    <a:gd name="connsiteY20" fmla="*/ 6818 h 10893"/>
                    <a:gd name="connsiteX21" fmla="*/ 10455 w 12026"/>
                    <a:gd name="connsiteY21" fmla="*/ 7163 h 10893"/>
                    <a:gd name="connsiteX22" fmla="*/ 10134 w 12026"/>
                    <a:gd name="connsiteY22" fmla="*/ 7450 h 10893"/>
                    <a:gd name="connsiteX23" fmla="*/ 9470 w 12026"/>
                    <a:gd name="connsiteY23" fmla="*/ 7949 h 10893"/>
                    <a:gd name="connsiteX24" fmla="*/ 8785 w 12026"/>
                    <a:gd name="connsiteY24" fmla="*/ 8277 h 10893"/>
                    <a:gd name="connsiteX25" fmla="*/ 7975 w 12026"/>
                    <a:gd name="connsiteY25" fmla="*/ 8508 h 10893"/>
                    <a:gd name="connsiteX26" fmla="*/ 7501 w 12026"/>
                    <a:gd name="connsiteY26" fmla="*/ 8629 h 10893"/>
                    <a:gd name="connsiteX27" fmla="*/ 6983 w 12026"/>
                    <a:gd name="connsiteY27" fmla="*/ 8670 h 10893"/>
                    <a:gd name="connsiteX28" fmla="*/ 6263 w 12026"/>
                    <a:gd name="connsiteY28" fmla="*/ 8709 h 10893"/>
                    <a:gd name="connsiteX29" fmla="*/ 5966 w 12026"/>
                    <a:gd name="connsiteY29" fmla="*/ 8702 h 10893"/>
                    <a:gd name="connsiteX30" fmla="*/ 5719 w 12026"/>
                    <a:gd name="connsiteY30" fmla="*/ 8670 h 10893"/>
                    <a:gd name="connsiteX31" fmla="*/ 5644 w 12026"/>
                    <a:gd name="connsiteY31" fmla="*/ 8667 h 10893"/>
                    <a:gd name="connsiteX32" fmla="*/ 5567 w 12026"/>
                    <a:gd name="connsiteY32" fmla="*/ 8667 h 10893"/>
                    <a:gd name="connsiteX33" fmla="*/ 5476 w 12026"/>
                    <a:gd name="connsiteY33" fmla="*/ 8662 h 10893"/>
                    <a:gd name="connsiteX34" fmla="*/ 5269 w 12026"/>
                    <a:gd name="connsiteY34" fmla="*/ 8625 h 10893"/>
                    <a:gd name="connsiteX35" fmla="*/ 5238 w 12026"/>
                    <a:gd name="connsiteY35" fmla="*/ 8624 h 10893"/>
                    <a:gd name="connsiteX36" fmla="*/ 5050 w 12026"/>
                    <a:gd name="connsiteY36" fmla="*/ 8633 h 10893"/>
                    <a:gd name="connsiteX37" fmla="*/ 4833 w 12026"/>
                    <a:gd name="connsiteY37" fmla="*/ 8656 h 10893"/>
                    <a:gd name="connsiteX38" fmla="*/ 4637 w 12026"/>
                    <a:gd name="connsiteY38" fmla="*/ 8641 h 10893"/>
                    <a:gd name="connsiteX39" fmla="*/ 4586 w 12026"/>
                    <a:gd name="connsiteY39" fmla="*/ 8622 h 10893"/>
                    <a:gd name="connsiteX40" fmla="*/ 4546 w 12026"/>
                    <a:gd name="connsiteY40" fmla="*/ 8633 h 10893"/>
                    <a:gd name="connsiteX41" fmla="*/ 4387 w 12026"/>
                    <a:gd name="connsiteY41" fmla="*/ 8626 h 10893"/>
                    <a:gd name="connsiteX42" fmla="*/ 4148 w 12026"/>
                    <a:gd name="connsiteY42" fmla="*/ 8568 h 10893"/>
                    <a:gd name="connsiteX43" fmla="*/ 3821 w 12026"/>
                    <a:gd name="connsiteY43" fmla="*/ 8488 h 10893"/>
                    <a:gd name="connsiteX44" fmla="*/ 3472 w 12026"/>
                    <a:gd name="connsiteY44" fmla="*/ 8355 h 10893"/>
                    <a:gd name="connsiteX45" fmla="*/ 3307 w 12026"/>
                    <a:gd name="connsiteY45" fmla="*/ 8332 h 10893"/>
                    <a:gd name="connsiteX46" fmla="*/ 3263 w 12026"/>
                    <a:gd name="connsiteY46" fmla="*/ 8290 h 10893"/>
                    <a:gd name="connsiteX47" fmla="*/ 3032 w 12026"/>
                    <a:gd name="connsiteY47" fmla="*/ 8222 h 10893"/>
                    <a:gd name="connsiteX48" fmla="*/ 2881 w 12026"/>
                    <a:gd name="connsiteY48" fmla="*/ 8111 h 10893"/>
                    <a:gd name="connsiteX49" fmla="*/ 2547 w 12026"/>
                    <a:gd name="connsiteY49" fmla="*/ 7896 h 10893"/>
                    <a:gd name="connsiteX50" fmla="*/ 2202 w 12026"/>
                    <a:gd name="connsiteY50" fmla="*/ 7701 h 10893"/>
                    <a:gd name="connsiteX51" fmla="*/ 1785 w 12026"/>
                    <a:gd name="connsiteY51" fmla="*/ 7471 h 10893"/>
                    <a:gd name="connsiteX52" fmla="*/ 1400 w 12026"/>
                    <a:gd name="connsiteY52" fmla="*/ 7146 h 10893"/>
                    <a:gd name="connsiteX53" fmla="*/ 829 w 12026"/>
                    <a:gd name="connsiteY53" fmla="*/ 6308 h 10893"/>
                    <a:gd name="connsiteX54" fmla="*/ 574 w 12026"/>
                    <a:gd name="connsiteY54" fmla="*/ 5834 h 10893"/>
                    <a:gd name="connsiteX55" fmla="*/ 396 w 12026"/>
                    <a:gd name="connsiteY55" fmla="*/ 5287 h 10893"/>
                    <a:gd name="connsiteX56" fmla="*/ 375 w 12026"/>
                    <a:gd name="connsiteY56" fmla="*/ 4181 h 10893"/>
                    <a:gd name="connsiteX57" fmla="*/ 1263 w 12026"/>
                    <a:gd name="connsiteY57" fmla="*/ 2216 h 10893"/>
                    <a:gd name="connsiteX58" fmla="*/ 1988 w 12026"/>
                    <a:gd name="connsiteY58" fmla="*/ 1520 h 10893"/>
                    <a:gd name="connsiteX59" fmla="*/ 2397 w 12026"/>
                    <a:gd name="connsiteY59" fmla="*/ 1224 h 10893"/>
                    <a:gd name="connsiteX60" fmla="*/ 2871 w 12026"/>
                    <a:gd name="connsiteY60" fmla="*/ 981 h 10893"/>
                    <a:gd name="connsiteX61" fmla="*/ 3369 w 12026"/>
                    <a:gd name="connsiteY61" fmla="*/ 730 h 10893"/>
                    <a:gd name="connsiteX62" fmla="*/ 3952 w 12026"/>
                    <a:gd name="connsiteY62" fmla="*/ 551 h 10893"/>
                    <a:gd name="connsiteX63" fmla="*/ 5216 w 12026"/>
                    <a:gd name="connsiteY63" fmla="*/ 292 h 10893"/>
                    <a:gd name="connsiteX64" fmla="*/ 6456 w 12026"/>
                    <a:gd name="connsiteY64" fmla="*/ 227 h 10893"/>
                    <a:gd name="connsiteX65" fmla="*/ 6606 w 12026"/>
                    <a:gd name="connsiteY65" fmla="*/ 223 h 10893"/>
                    <a:gd name="connsiteX66" fmla="*/ 5812 w 12026"/>
                    <a:gd name="connsiteY66" fmla="*/ 0 h 10893"/>
                    <a:gd name="connsiteX67" fmla="*/ 5322 w 12026"/>
                    <a:gd name="connsiteY67" fmla="*/ 13 h 10893"/>
                    <a:gd name="connsiteX68" fmla="*/ 4187 w 12026"/>
                    <a:gd name="connsiteY68" fmla="*/ 183 h 10893"/>
                    <a:gd name="connsiteX69" fmla="*/ 3604 w 12026"/>
                    <a:gd name="connsiteY69" fmla="*/ 345 h 10893"/>
                    <a:gd name="connsiteX70" fmla="*/ 3061 w 12026"/>
                    <a:gd name="connsiteY70" fmla="*/ 527 h 10893"/>
                    <a:gd name="connsiteX71" fmla="*/ 2595 w 12026"/>
                    <a:gd name="connsiteY71" fmla="*/ 774 h 10893"/>
                    <a:gd name="connsiteX72" fmla="*/ 2085 w 12026"/>
                    <a:gd name="connsiteY72" fmla="*/ 1058 h 10893"/>
                    <a:gd name="connsiteX73" fmla="*/ 1250 w 12026"/>
                    <a:gd name="connsiteY73" fmla="*/ 1754 h 10893"/>
                    <a:gd name="connsiteX74" fmla="*/ 606 w 12026"/>
                    <a:gd name="connsiteY74" fmla="*/ 2621 h 10893"/>
                    <a:gd name="connsiteX75" fmla="*/ 177 w 12026"/>
                    <a:gd name="connsiteY75" fmla="*/ 3711 h 10893"/>
                    <a:gd name="connsiteX76" fmla="*/ 23 w 12026"/>
                    <a:gd name="connsiteY76" fmla="*/ 4258 h 10893"/>
                    <a:gd name="connsiteX77" fmla="*/ 7 w 12026"/>
                    <a:gd name="connsiteY77" fmla="*/ 4862 h 10893"/>
                    <a:gd name="connsiteX78" fmla="*/ 274 w 12026"/>
                    <a:gd name="connsiteY78" fmla="*/ 6008 h 10893"/>
                    <a:gd name="connsiteX79" fmla="*/ 541 w 12026"/>
                    <a:gd name="connsiteY79" fmla="*/ 6547 h 10893"/>
                    <a:gd name="connsiteX80" fmla="*/ 809 w 12026"/>
                    <a:gd name="connsiteY80" fmla="*/ 7045 h 10893"/>
                    <a:gd name="connsiteX81" fmla="*/ 1129 w 12026"/>
                    <a:gd name="connsiteY81" fmla="*/ 7414 h 10893"/>
                    <a:gd name="connsiteX82" fmla="*/ 1587 w 12026"/>
                    <a:gd name="connsiteY82" fmla="*/ 7803 h 10893"/>
                    <a:gd name="connsiteX83" fmla="*/ 1992 w 12026"/>
                    <a:gd name="connsiteY83" fmla="*/ 8042 h 10893"/>
                    <a:gd name="connsiteX84" fmla="*/ 2397 w 12026"/>
                    <a:gd name="connsiteY84" fmla="*/ 8277 h 10893"/>
                    <a:gd name="connsiteX85" fmla="*/ 2478 w 12026"/>
                    <a:gd name="connsiteY85" fmla="*/ 8293 h 10893"/>
                    <a:gd name="connsiteX86" fmla="*/ 2486 w 12026"/>
                    <a:gd name="connsiteY86" fmla="*/ 8325 h 10893"/>
                    <a:gd name="connsiteX87" fmla="*/ 2604 w 12026"/>
                    <a:gd name="connsiteY87" fmla="*/ 8452 h 10893"/>
                    <a:gd name="connsiteX88" fmla="*/ 2881 w 12026"/>
                    <a:gd name="connsiteY88" fmla="*/ 8600 h 10893"/>
                    <a:gd name="connsiteX89" fmla="*/ 3206 w 12026"/>
                    <a:gd name="connsiteY89" fmla="*/ 8721 h 10893"/>
                    <a:gd name="connsiteX90" fmla="*/ 3453 w 12026"/>
                    <a:gd name="connsiteY90" fmla="*/ 8802 h 10893"/>
                    <a:gd name="connsiteX91" fmla="*/ 3608 w 12026"/>
                    <a:gd name="connsiteY91" fmla="*/ 8868 h 10893"/>
                    <a:gd name="connsiteX92" fmla="*/ 3824 w 12026"/>
                    <a:gd name="connsiteY92" fmla="*/ 8921 h 10893"/>
                    <a:gd name="connsiteX93" fmla="*/ 4003 w 12026"/>
                    <a:gd name="connsiteY93" fmla="*/ 8965 h 10893"/>
                    <a:gd name="connsiteX94" fmla="*/ 2028 w 12026"/>
                    <a:gd name="connsiteY94" fmla="*/ 10801 h 10893"/>
                    <a:gd name="connsiteX95" fmla="*/ 3134 w 12026"/>
                    <a:gd name="connsiteY95" fmla="*/ 10537 h 10893"/>
                    <a:gd name="connsiteX96" fmla="*/ 4159 w 12026"/>
                    <a:gd name="connsiteY96" fmla="*/ 9820 h 10893"/>
                    <a:gd name="connsiteX97" fmla="*/ 4572 w 12026"/>
                    <a:gd name="connsiteY97" fmla="*/ 9354 h 10893"/>
                    <a:gd name="connsiteX98" fmla="*/ 4811 w 12026"/>
                    <a:gd name="connsiteY98" fmla="*/ 8872 h 10893"/>
                    <a:gd name="connsiteX99" fmla="*/ 4888 w 12026"/>
                    <a:gd name="connsiteY99" fmla="*/ 8901 h 10893"/>
                    <a:gd name="connsiteX100" fmla="*/ 5265 w 12026"/>
                    <a:gd name="connsiteY100" fmla="*/ 8953 h 10893"/>
                    <a:gd name="connsiteX101" fmla="*/ 5439 w 12026"/>
                    <a:gd name="connsiteY101" fmla="*/ 8998 h 10893"/>
                    <a:gd name="connsiteX102" fmla="*/ 5658 w 12026"/>
                    <a:gd name="connsiteY102" fmla="*/ 9010 h 10893"/>
                    <a:gd name="connsiteX103" fmla="*/ 6152 w 12026"/>
                    <a:gd name="connsiteY103" fmla="*/ 9059 h 10893"/>
                    <a:gd name="connsiteX104" fmla="*/ 6626 w 12026"/>
                    <a:gd name="connsiteY104" fmla="*/ 9067 h 10893"/>
                    <a:gd name="connsiteX105" fmla="*/ 6651 w 12026"/>
                    <a:gd name="connsiteY105" fmla="*/ 9067 h 10893"/>
                    <a:gd name="connsiteX106" fmla="*/ 7108 w 12026"/>
                    <a:gd name="connsiteY106" fmla="*/ 9026 h 10893"/>
                    <a:gd name="connsiteX107" fmla="*/ 7538 w 12026"/>
                    <a:gd name="connsiteY107" fmla="*/ 8998 h 10893"/>
                    <a:gd name="connsiteX108" fmla="*/ 8016 w 12026"/>
                    <a:gd name="connsiteY108" fmla="*/ 8876 h 10893"/>
                    <a:gd name="connsiteX109" fmla="*/ 8871 w 12026"/>
                    <a:gd name="connsiteY109" fmla="*/ 8637 h 10893"/>
                    <a:gd name="connsiteX110" fmla="*/ 9616 w 12026"/>
                    <a:gd name="connsiteY110" fmla="*/ 8301 h 10893"/>
                    <a:gd name="connsiteX111" fmla="*/ 10924 w 12026"/>
                    <a:gd name="connsiteY111" fmla="*/ 7171 h 10893"/>
                    <a:gd name="connsiteX112" fmla="*/ 11427 w 12026"/>
                    <a:gd name="connsiteY112" fmla="*/ 6486 h 10893"/>
                    <a:gd name="connsiteX113" fmla="*/ 11783 w 12026"/>
                    <a:gd name="connsiteY113" fmla="*/ 5692 h 10893"/>
                    <a:gd name="connsiteX114" fmla="*/ 11897 w 12026"/>
                    <a:gd name="connsiteY114" fmla="*/ 5271 h 10893"/>
                    <a:gd name="connsiteX115" fmla="*/ 11978 w 12026"/>
                    <a:gd name="connsiteY115" fmla="*/ 4837 h 10893"/>
                    <a:gd name="connsiteX116" fmla="*/ 11982 w 12026"/>
                    <a:gd name="connsiteY116" fmla="*/ 4635 h 10893"/>
                    <a:gd name="connsiteX117" fmla="*/ 12022 w 12026"/>
                    <a:gd name="connsiteY117" fmla="*/ 4420 h 10893"/>
                    <a:gd name="connsiteX118" fmla="*/ 11982 w 12026"/>
                    <a:gd name="connsiteY118" fmla="*/ 3970 h 10893"/>
                    <a:gd name="connsiteX119" fmla="*/ 11808 w 12026"/>
                    <a:gd name="connsiteY119" fmla="*/ 3087 h 10893"/>
                    <a:gd name="connsiteX120" fmla="*/ 11678 w 12026"/>
                    <a:gd name="connsiteY120" fmla="*/ 2731 h 10893"/>
                    <a:gd name="connsiteX121" fmla="*/ 11427 w 12026"/>
                    <a:gd name="connsiteY121" fmla="*/ 2362 h 10893"/>
                    <a:gd name="connsiteX122" fmla="*/ 10937 w 12026"/>
                    <a:gd name="connsiteY122" fmla="*/ 1673 h 10893"/>
                    <a:gd name="connsiteX123" fmla="*/ 10260 w 12026"/>
                    <a:gd name="connsiteY123" fmla="*/ 1114 h 10893"/>
                    <a:gd name="connsiteX124" fmla="*/ 9349 w 12026"/>
                    <a:gd name="connsiteY124" fmla="*/ 616 h 10893"/>
                    <a:gd name="connsiteX125" fmla="*/ 8931 w 12026"/>
                    <a:gd name="connsiteY125" fmla="*/ 434 h 10893"/>
                    <a:gd name="connsiteX126" fmla="*/ 8469 w 12026"/>
                    <a:gd name="connsiteY126" fmla="*/ 268 h 10893"/>
                    <a:gd name="connsiteX127" fmla="*/ 7538 w 12026"/>
                    <a:gd name="connsiteY127" fmla="*/ 94 h 10893"/>
                    <a:gd name="connsiteX128" fmla="*/ 7412 w 12026"/>
                    <a:gd name="connsiteY128" fmla="*/ 81 h 10893"/>
                    <a:gd name="connsiteX129" fmla="*/ 7210 w 12026"/>
                    <a:gd name="connsiteY129" fmla="*/ 45 h 10893"/>
                    <a:gd name="connsiteX130" fmla="*/ 6569 w 12026"/>
                    <a:gd name="connsiteY130" fmla="*/ 13 h 10893"/>
                    <a:gd name="connsiteX131" fmla="*/ 5812 w 12026"/>
                    <a:gd name="connsiteY131" fmla="*/ 0 h 10893"/>
                    <a:gd name="connsiteX0" fmla="*/ 6606 w 12026"/>
                    <a:gd name="connsiteY0" fmla="*/ 223 h 10893"/>
                    <a:gd name="connsiteX1" fmla="*/ 6837 w 12026"/>
                    <a:gd name="connsiteY1" fmla="*/ 284 h 10893"/>
                    <a:gd name="connsiteX2" fmla="*/ 7311 w 12026"/>
                    <a:gd name="connsiteY2" fmla="*/ 361 h 10893"/>
                    <a:gd name="connsiteX3" fmla="*/ 8141 w 12026"/>
                    <a:gd name="connsiteY3" fmla="*/ 523 h 10893"/>
                    <a:gd name="connsiteX4" fmla="*/ 8514 w 12026"/>
                    <a:gd name="connsiteY4" fmla="*/ 689 h 10893"/>
                    <a:gd name="connsiteX5" fmla="*/ 8887 w 12026"/>
                    <a:gd name="connsiteY5" fmla="*/ 802 h 10893"/>
                    <a:gd name="connsiteX6" fmla="*/ 9656 w 12026"/>
                    <a:gd name="connsiteY6" fmla="*/ 1224 h 10893"/>
                    <a:gd name="connsiteX7" fmla="*/ 10390 w 12026"/>
                    <a:gd name="connsiteY7" fmla="*/ 1633 h 10893"/>
                    <a:gd name="connsiteX8" fmla="*/ 10933 w 12026"/>
                    <a:gd name="connsiteY8" fmla="*/ 2277 h 10893"/>
                    <a:gd name="connsiteX9" fmla="*/ 11135 w 12026"/>
                    <a:gd name="connsiteY9" fmla="*/ 2589 h 10893"/>
                    <a:gd name="connsiteX10" fmla="*/ 11378 w 12026"/>
                    <a:gd name="connsiteY10" fmla="*/ 2962 h 10893"/>
                    <a:gd name="connsiteX11" fmla="*/ 11479 w 12026"/>
                    <a:gd name="connsiteY11" fmla="*/ 3302 h 10893"/>
                    <a:gd name="connsiteX12" fmla="*/ 11585 w 12026"/>
                    <a:gd name="connsiteY12" fmla="*/ 3723 h 10893"/>
                    <a:gd name="connsiteX13" fmla="*/ 11637 w 12026"/>
                    <a:gd name="connsiteY13" fmla="*/ 4149 h 10893"/>
                    <a:gd name="connsiteX14" fmla="*/ 11617 w 12026"/>
                    <a:gd name="connsiteY14" fmla="*/ 4582 h 10893"/>
                    <a:gd name="connsiteX15" fmla="*/ 11593 w 12026"/>
                    <a:gd name="connsiteY15" fmla="*/ 4979 h 10893"/>
                    <a:gd name="connsiteX16" fmla="*/ 11484 w 12026"/>
                    <a:gd name="connsiteY16" fmla="*/ 5388 h 10893"/>
                    <a:gd name="connsiteX17" fmla="*/ 11362 w 12026"/>
                    <a:gd name="connsiteY17" fmla="*/ 5789 h 10893"/>
                    <a:gd name="connsiteX18" fmla="*/ 11176 w 12026"/>
                    <a:gd name="connsiteY18" fmla="*/ 6154 h 10893"/>
                    <a:gd name="connsiteX19" fmla="*/ 10993 w 12026"/>
                    <a:gd name="connsiteY19" fmla="*/ 6498 h 10893"/>
                    <a:gd name="connsiteX20" fmla="*/ 10726 w 12026"/>
                    <a:gd name="connsiteY20" fmla="*/ 6818 h 10893"/>
                    <a:gd name="connsiteX21" fmla="*/ 10455 w 12026"/>
                    <a:gd name="connsiteY21" fmla="*/ 7163 h 10893"/>
                    <a:gd name="connsiteX22" fmla="*/ 10134 w 12026"/>
                    <a:gd name="connsiteY22" fmla="*/ 7450 h 10893"/>
                    <a:gd name="connsiteX23" fmla="*/ 9470 w 12026"/>
                    <a:gd name="connsiteY23" fmla="*/ 7949 h 10893"/>
                    <a:gd name="connsiteX24" fmla="*/ 8785 w 12026"/>
                    <a:gd name="connsiteY24" fmla="*/ 8277 h 10893"/>
                    <a:gd name="connsiteX25" fmla="*/ 7975 w 12026"/>
                    <a:gd name="connsiteY25" fmla="*/ 8508 h 10893"/>
                    <a:gd name="connsiteX26" fmla="*/ 7501 w 12026"/>
                    <a:gd name="connsiteY26" fmla="*/ 8629 h 10893"/>
                    <a:gd name="connsiteX27" fmla="*/ 6983 w 12026"/>
                    <a:gd name="connsiteY27" fmla="*/ 8670 h 10893"/>
                    <a:gd name="connsiteX28" fmla="*/ 6263 w 12026"/>
                    <a:gd name="connsiteY28" fmla="*/ 8709 h 10893"/>
                    <a:gd name="connsiteX29" fmla="*/ 5966 w 12026"/>
                    <a:gd name="connsiteY29" fmla="*/ 8702 h 10893"/>
                    <a:gd name="connsiteX30" fmla="*/ 5719 w 12026"/>
                    <a:gd name="connsiteY30" fmla="*/ 8670 h 10893"/>
                    <a:gd name="connsiteX31" fmla="*/ 5644 w 12026"/>
                    <a:gd name="connsiteY31" fmla="*/ 8667 h 10893"/>
                    <a:gd name="connsiteX32" fmla="*/ 5567 w 12026"/>
                    <a:gd name="connsiteY32" fmla="*/ 8667 h 10893"/>
                    <a:gd name="connsiteX33" fmla="*/ 5476 w 12026"/>
                    <a:gd name="connsiteY33" fmla="*/ 8662 h 10893"/>
                    <a:gd name="connsiteX34" fmla="*/ 5269 w 12026"/>
                    <a:gd name="connsiteY34" fmla="*/ 8625 h 10893"/>
                    <a:gd name="connsiteX35" fmla="*/ 5238 w 12026"/>
                    <a:gd name="connsiteY35" fmla="*/ 8624 h 10893"/>
                    <a:gd name="connsiteX36" fmla="*/ 5050 w 12026"/>
                    <a:gd name="connsiteY36" fmla="*/ 8633 h 10893"/>
                    <a:gd name="connsiteX37" fmla="*/ 4833 w 12026"/>
                    <a:gd name="connsiteY37" fmla="*/ 8656 h 10893"/>
                    <a:gd name="connsiteX38" fmla="*/ 4637 w 12026"/>
                    <a:gd name="connsiteY38" fmla="*/ 8641 h 10893"/>
                    <a:gd name="connsiteX39" fmla="*/ 4638 w 12026"/>
                    <a:gd name="connsiteY39" fmla="*/ 8646 h 10893"/>
                    <a:gd name="connsiteX40" fmla="*/ 4546 w 12026"/>
                    <a:gd name="connsiteY40" fmla="*/ 8633 h 10893"/>
                    <a:gd name="connsiteX41" fmla="*/ 4387 w 12026"/>
                    <a:gd name="connsiteY41" fmla="*/ 8626 h 10893"/>
                    <a:gd name="connsiteX42" fmla="*/ 4148 w 12026"/>
                    <a:gd name="connsiteY42" fmla="*/ 8568 h 10893"/>
                    <a:gd name="connsiteX43" fmla="*/ 3821 w 12026"/>
                    <a:gd name="connsiteY43" fmla="*/ 8488 h 10893"/>
                    <a:gd name="connsiteX44" fmla="*/ 3472 w 12026"/>
                    <a:gd name="connsiteY44" fmla="*/ 8355 h 10893"/>
                    <a:gd name="connsiteX45" fmla="*/ 3307 w 12026"/>
                    <a:gd name="connsiteY45" fmla="*/ 8332 h 10893"/>
                    <a:gd name="connsiteX46" fmla="*/ 3263 w 12026"/>
                    <a:gd name="connsiteY46" fmla="*/ 8290 h 10893"/>
                    <a:gd name="connsiteX47" fmla="*/ 3032 w 12026"/>
                    <a:gd name="connsiteY47" fmla="*/ 8222 h 10893"/>
                    <a:gd name="connsiteX48" fmla="*/ 2881 w 12026"/>
                    <a:gd name="connsiteY48" fmla="*/ 8111 h 10893"/>
                    <a:gd name="connsiteX49" fmla="*/ 2547 w 12026"/>
                    <a:gd name="connsiteY49" fmla="*/ 7896 h 10893"/>
                    <a:gd name="connsiteX50" fmla="*/ 2202 w 12026"/>
                    <a:gd name="connsiteY50" fmla="*/ 7701 h 10893"/>
                    <a:gd name="connsiteX51" fmla="*/ 1785 w 12026"/>
                    <a:gd name="connsiteY51" fmla="*/ 7471 h 10893"/>
                    <a:gd name="connsiteX52" fmla="*/ 1400 w 12026"/>
                    <a:gd name="connsiteY52" fmla="*/ 7146 h 10893"/>
                    <a:gd name="connsiteX53" fmla="*/ 829 w 12026"/>
                    <a:gd name="connsiteY53" fmla="*/ 6308 h 10893"/>
                    <a:gd name="connsiteX54" fmla="*/ 574 w 12026"/>
                    <a:gd name="connsiteY54" fmla="*/ 5834 h 10893"/>
                    <a:gd name="connsiteX55" fmla="*/ 396 w 12026"/>
                    <a:gd name="connsiteY55" fmla="*/ 5287 h 10893"/>
                    <a:gd name="connsiteX56" fmla="*/ 375 w 12026"/>
                    <a:gd name="connsiteY56" fmla="*/ 4181 h 10893"/>
                    <a:gd name="connsiteX57" fmla="*/ 1263 w 12026"/>
                    <a:gd name="connsiteY57" fmla="*/ 2216 h 10893"/>
                    <a:gd name="connsiteX58" fmla="*/ 1988 w 12026"/>
                    <a:gd name="connsiteY58" fmla="*/ 1520 h 10893"/>
                    <a:gd name="connsiteX59" fmla="*/ 2397 w 12026"/>
                    <a:gd name="connsiteY59" fmla="*/ 1224 h 10893"/>
                    <a:gd name="connsiteX60" fmla="*/ 2871 w 12026"/>
                    <a:gd name="connsiteY60" fmla="*/ 981 h 10893"/>
                    <a:gd name="connsiteX61" fmla="*/ 3369 w 12026"/>
                    <a:gd name="connsiteY61" fmla="*/ 730 h 10893"/>
                    <a:gd name="connsiteX62" fmla="*/ 3952 w 12026"/>
                    <a:gd name="connsiteY62" fmla="*/ 551 h 10893"/>
                    <a:gd name="connsiteX63" fmla="*/ 5216 w 12026"/>
                    <a:gd name="connsiteY63" fmla="*/ 292 h 10893"/>
                    <a:gd name="connsiteX64" fmla="*/ 6456 w 12026"/>
                    <a:gd name="connsiteY64" fmla="*/ 227 h 10893"/>
                    <a:gd name="connsiteX65" fmla="*/ 6606 w 12026"/>
                    <a:gd name="connsiteY65" fmla="*/ 223 h 10893"/>
                    <a:gd name="connsiteX66" fmla="*/ 5812 w 12026"/>
                    <a:gd name="connsiteY66" fmla="*/ 0 h 10893"/>
                    <a:gd name="connsiteX67" fmla="*/ 5322 w 12026"/>
                    <a:gd name="connsiteY67" fmla="*/ 13 h 10893"/>
                    <a:gd name="connsiteX68" fmla="*/ 4187 w 12026"/>
                    <a:gd name="connsiteY68" fmla="*/ 183 h 10893"/>
                    <a:gd name="connsiteX69" fmla="*/ 3604 w 12026"/>
                    <a:gd name="connsiteY69" fmla="*/ 345 h 10893"/>
                    <a:gd name="connsiteX70" fmla="*/ 3061 w 12026"/>
                    <a:gd name="connsiteY70" fmla="*/ 527 h 10893"/>
                    <a:gd name="connsiteX71" fmla="*/ 2595 w 12026"/>
                    <a:gd name="connsiteY71" fmla="*/ 774 h 10893"/>
                    <a:gd name="connsiteX72" fmla="*/ 2085 w 12026"/>
                    <a:gd name="connsiteY72" fmla="*/ 1058 h 10893"/>
                    <a:gd name="connsiteX73" fmla="*/ 1250 w 12026"/>
                    <a:gd name="connsiteY73" fmla="*/ 1754 h 10893"/>
                    <a:gd name="connsiteX74" fmla="*/ 606 w 12026"/>
                    <a:gd name="connsiteY74" fmla="*/ 2621 h 10893"/>
                    <a:gd name="connsiteX75" fmla="*/ 177 w 12026"/>
                    <a:gd name="connsiteY75" fmla="*/ 3711 h 10893"/>
                    <a:gd name="connsiteX76" fmla="*/ 23 w 12026"/>
                    <a:gd name="connsiteY76" fmla="*/ 4258 h 10893"/>
                    <a:gd name="connsiteX77" fmla="*/ 7 w 12026"/>
                    <a:gd name="connsiteY77" fmla="*/ 4862 h 10893"/>
                    <a:gd name="connsiteX78" fmla="*/ 274 w 12026"/>
                    <a:gd name="connsiteY78" fmla="*/ 6008 h 10893"/>
                    <a:gd name="connsiteX79" fmla="*/ 541 w 12026"/>
                    <a:gd name="connsiteY79" fmla="*/ 6547 h 10893"/>
                    <a:gd name="connsiteX80" fmla="*/ 809 w 12026"/>
                    <a:gd name="connsiteY80" fmla="*/ 7045 h 10893"/>
                    <a:gd name="connsiteX81" fmla="*/ 1129 w 12026"/>
                    <a:gd name="connsiteY81" fmla="*/ 7414 h 10893"/>
                    <a:gd name="connsiteX82" fmla="*/ 1587 w 12026"/>
                    <a:gd name="connsiteY82" fmla="*/ 7803 h 10893"/>
                    <a:gd name="connsiteX83" fmla="*/ 1992 w 12026"/>
                    <a:gd name="connsiteY83" fmla="*/ 8042 h 10893"/>
                    <a:gd name="connsiteX84" fmla="*/ 2397 w 12026"/>
                    <a:gd name="connsiteY84" fmla="*/ 8277 h 10893"/>
                    <a:gd name="connsiteX85" fmla="*/ 2478 w 12026"/>
                    <a:gd name="connsiteY85" fmla="*/ 8293 h 10893"/>
                    <a:gd name="connsiteX86" fmla="*/ 2486 w 12026"/>
                    <a:gd name="connsiteY86" fmla="*/ 8325 h 10893"/>
                    <a:gd name="connsiteX87" fmla="*/ 2604 w 12026"/>
                    <a:gd name="connsiteY87" fmla="*/ 8452 h 10893"/>
                    <a:gd name="connsiteX88" fmla="*/ 2881 w 12026"/>
                    <a:gd name="connsiteY88" fmla="*/ 8600 h 10893"/>
                    <a:gd name="connsiteX89" fmla="*/ 3206 w 12026"/>
                    <a:gd name="connsiteY89" fmla="*/ 8721 h 10893"/>
                    <a:gd name="connsiteX90" fmla="*/ 3453 w 12026"/>
                    <a:gd name="connsiteY90" fmla="*/ 8802 h 10893"/>
                    <a:gd name="connsiteX91" fmla="*/ 3608 w 12026"/>
                    <a:gd name="connsiteY91" fmla="*/ 8868 h 10893"/>
                    <a:gd name="connsiteX92" fmla="*/ 3824 w 12026"/>
                    <a:gd name="connsiteY92" fmla="*/ 8921 h 10893"/>
                    <a:gd name="connsiteX93" fmla="*/ 4003 w 12026"/>
                    <a:gd name="connsiteY93" fmla="*/ 8965 h 10893"/>
                    <a:gd name="connsiteX94" fmla="*/ 2028 w 12026"/>
                    <a:gd name="connsiteY94" fmla="*/ 10801 h 10893"/>
                    <a:gd name="connsiteX95" fmla="*/ 3134 w 12026"/>
                    <a:gd name="connsiteY95" fmla="*/ 10537 h 10893"/>
                    <a:gd name="connsiteX96" fmla="*/ 4159 w 12026"/>
                    <a:gd name="connsiteY96" fmla="*/ 9820 h 10893"/>
                    <a:gd name="connsiteX97" fmla="*/ 4572 w 12026"/>
                    <a:gd name="connsiteY97" fmla="*/ 9354 h 10893"/>
                    <a:gd name="connsiteX98" fmla="*/ 4811 w 12026"/>
                    <a:gd name="connsiteY98" fmla="*/ 8872 h 10893"/>
                    <a:gd name="connsiteX99" fmla="*/ 4888 w 12026"/>
                    <a:gd name="connsiteY99" fmla="*/ 8901 h 10893"/>
                    <a:gd name="connsiteX100" fmla="*/ 5265 w 12026"/>
                    <a:gd name="connsiteY100" fmla="*/ 8953 h 10893"/>
                    <a:gd name="connsiteX101" fmla="*/ 5439 w 12026"/>
                    <a:gd name="connsiteY101" fmla="*/ 8998 h 10893"/>
                    <a:gd name="connsiteX102" fmla="*/ 5658 w 12026"/>
                    <a:gd name="connsiteY102" fmla="*/ 9010 h 10893"/>
                    <a:gd name="connsiteX103" fmla="*/ 6152 w 12026"/>
                    <a:gd name="connsiteY103" fmla="*/ 9059 h 10893"/>
                    <a:gd name="connsiteX104" fmla="*/ 6626 w 12026"/>
                    <a:gd name="connsiteY104" fmla="*/ 9067 h 10893"/>
                    <a:gd name="connsiteX105" fmla="*/ 6651 w 12026"/>
                    <a:gd name="connsiteY105" fmla="*/ 9067 h 10893"/>
                    <a:gd name="connsiteX106" fmla="*/ 7108 w 12026"/>
                    <a:gd name="connsiteY106" fmla="*/ 9026 h 10893"/>
                    <a:gd name="connsiteX107" fmla="*/ 7538 w 12026"/>
                    <a:gd name="connsiteY107" fmla="*/ 8998 h 10893"/>
                    <a:gd name="connsiteX108" fmla="*/ 8016 w 12026"/>
                    <a:gd name="connsiteY108" fmla="*/ 8876 h 10893"/>
                    <a:gd name="connsiteX109" fmla="*/ 8871 w 12026"/>
                    <a:gd name="connsiteY109" fmla="*/ 8637 h 10893"/>
                    <a:gd name="connsiteX110" fmla="*/ 9616 w 12026"/>
                    <a:gd name="connsiteY110" fmla="*/ 8301 h 10893"/>
                    <a:gd name="connsiteX111" fmla="*/ 10924 w 12026"/>
                    <a:gd name="connsiteY111" fmla="*/ 7171 h 10893"/>
                    <a:gd name="connsiteX112" fmla="*/ 11427 w 12026"/>
                    <a:gd name="connsiteY112" fmla="*/ 6486 h 10893"/>
                    <a:gd name="connsiteX113" fmla="*/ 11783 w 12026"/>
                    <a:gd name="connsiteY113" fmla="*/ 5692 h 10893"/>
                    <a:gd name="connsiteX114" fmla="*/ 11897 w 12026"/>
                    <a:gd name="connsiteY114" fmla="*/ 5271 h 10893"/>
                    <a:gd name="connsiteX115" fmla="*/ 11978 w 12026"/>
                    <a:gd name="connsiteY115" fmla="*/ 4837 h 10893"/>
                    <a:gd name="connsiteX116" fmla="*/ 11982 w 12026"/>
                    <a:gd name="connsiteY116" fmla="*/ 4635 h 10893"/>
                    <a:gd name="connsiteX117" fmla="*/ 12022 w 12026"/>
                    <a:gd name="connsiteY117" fmla="*/ 4420 h 10893"/>
                    <a:gd name="connsiteX118" fmla="*/ 11982 w 12026"/>
                    <a:gd name="connsiteY118" fmla="*/ 3970 h 10893"/>
                    <a:gd name="connsiteX119" fmla="*/ 11808 w 12026"/>
                    <a:gd name="connsiteY119" fmla="*/ 3087 h 10893"/>
                    <a:gd name="connsiteX120" fmla="*/ 11678 w 12026"/>
                    <a:gd name="connsiteY120" fmla="*/ 2731 h 10893"/>
                    <a:gd name="connsiteX121" fmla="*/ 11427 w 12026"/>
                    <a:gd name="connsiteY121" fmla="*/ 2362 h 10893"/>
                    <a:gd name="connsiteX122" fmla="*/ 10937 w 12026"/>
                    <a:gd name="connsiteY122" fmla="*/ 1673 h 10893"/>
                    <a:gd name="connsiteX123" fmla="*/ 10260 w 12026"/>
                    <a:gd name="connsiteY123" fmla="*/ 1114 h 10893"/>
                    <a:gd name="connsiteX124" fmla="*/ 9349 w 12026"/>
                    <a:gd name="connsiteY124" fmla="*/ 616 h 10893"/>
                    <a:gd name="connsiteX125" fmla="*/ 8931 w 12026"/>
                    <a:gd name="connsiteY125" fmla="*/ 434 h 10893"/>
                    <a:gd name="connsiteX126" fmla="*/ 8469 w 12026"/>
                    <a:gd name="connsiteY126" fmla="*/ 268 h 10893"/>
                    <a:gd name="connsiteX127" fmla="*/ 7538 w 12026"/>
                    <a:gd name="connsiteY127" fmla="*/ 94 h 10893"/>
                    <a:gd name="connsiteX128" fmla="*/ 7412 w 12026"/>
                    <a:gd name="connsiteY128" fmla="*/ 81 h 10893"/>
                    <a:gd name="connsiteX129" fmla="*/ 7210 w 12026"/>
                    <a:gd name="connsiteY129" fmla="*/ 45 h 10893"/>
                    <a:gd name="connsiteX130" fmla="*/ 6569 w 12026"/>
                    <a:gd name="connsiteY130" fmla="*/ 13 h 10893"/>
                    <a:gd name="connsiteX131" fmla="*/ 5812 w 12026"/>
                    <a:gd name="connsiteY131" fmla="*/ 0 h 10893"/>
                    <a:gd name="connsiteX0" fmla="*/ 6606 w 12026"/>
                    <a:gd name="connsiteY0" fmla="*/ 223 h 10893"/>
                    <a:gd name="connsiteX1" fmla="*/ 6837 w 12026"/>
                    <a:gd name="connsiteY1" fmla="*/ 284 h 10893"/>
                    <a:gd name="connsiteX2" fmla="*/ 7311 w 12026"/>
                    <a:gd name="connsiteY2" fmla="*/ 361 h 10893"/>
                    <a:gd name="connsiteX3" fmla="*/ 8141 w 12026"/>
                    <a:gd name="connsiteY3" fmla="*/ 523 h 10893"/>
                    <a:gd name="connsiteX4" fmla="*/ 8514 w 12026"/>
                    <a:gd name="connsiteY4" fmla="*/ 689 h 10893"/>
                    <a:gd name="connsiteX5" fmla="*/ 8887 w 12026"/>
                    <a:gd name="connsiteY5" fmla="*/ 802 h 10893"/>
                    <a:gd name="connsiteX6" fmla="*/ 9656 w 12026"/>
                    <a:gd name="connsiteY6" fmla="*/ 1224 h 10893"/>
                    <a:gd name="connsiteX7" fmla="*/ 10390 w 12026"/>
                    <a:gd name="connsiteY7" fmla="*/ 1633 h 10893"/>
                    <a:gd name="connsiteX8" fmla="*/ 10933 w 12026"/>
                    <a:gd name="connsiteY8" fmla="*/ 2277 h 10893"/>
                    <a:gd name="connsiteX9" fmla="*/ 11135 w 12026"/>
                    <a:gd name="connsiteY9" fmla="*/ 2589 h 10893"/>
                    <a:gd name="connsiteX10" fmla="*/ 11378 w 12026"/>
                    <a:gd name="connsiteY10" fmla="*/ 2962 h 10893"/>
                    <a:gd name="connsiteX11" fmla="*/ 11479 w 12026"/>
                    <a:gd name="connsiteY11" fmla="*/ 3302 h 10893"/>
                    <a:gd name="connsiteX12" fmla="*/ 11585 w 12026"/>
                    <a:gd name="connsiteY12" fmla="*/ 3723 h 10893"/>
                    <a:gd name="connsiteX13" fmla="*/ 11637 w 12026"/>
                    <a:gd name="connsiteY13" fmla="*/ 4149 h 10893"/>
                    <a:gd name="connsiteX14" fmla="*/ 11617 w 12026"/>
                    <a:gd name="connsiteY14" fmla="*/ 4582 h 10893"/>
                    <a:gd name="connsiteX15" fmla="*/ 11593 w 12026"/>
                    <a:gd name="connsiteY15" fmla="*/ 4979 h 10893"/>
                    <a:gd name="connsiteX16" fmla="*/ 11484 w 12026"/>
                    <a:gd name="connsiteY16" fmla="*/ 5388 h 10893"/>
                    <a:gd name="connsiteX17" fmla="*/ 11362 w 12026"/>
                    <a:gd name="connsiteY17" fmla="*/ 5789 h 10893"/>
                    <a:gd name="connsiteX18" fmla="*/ 11176 w 12026"/>
                    <a:gd name="connsiteY18" fmla="*/ 6154 h 10893"/>
                    <a:gd name="connsiteX19" fmla="*/ 10993 w 12026"/>
                    <a:gd name="connsiteY19" fmla="*/ 6498 h 10893"/>
                    <a:gd name="connsiteX20" fmla="*/ 10726 w 12026"/>
                    <a:gd name="connsiteY20" fmla="*/ 6818 h 10893"/>
                    <a:gd name="connsiteX21" fmla="*/ 10455 w 12026"/>
                    <a:gd name="connsiteY21" fmla="*/ 7163 h 10893"/>
                    <a:gd name="connsiteX22" fmla="*/ 10134 w 12026"/>
                    <a:gd name="connsiteY22" fmla="*/ 7450 h 10893"/>
                    <a:gd name="connsiteX23" fmla="*/ 9470 w 12026"/>
                    <a:gd name="connsiteY23" fmla="*/ 7949 h 10893"/>
                    <a:gd name="connsiteX24" fmla="*/ 8785 w 12026"/>
                    <a:gd name="connsiteY24" fmla="*/ 8277 h 10893"/>
                    <a:gd name="connsiteX25" fmla="*/ 7975 w 12026"/>
                    <a:gd name="connsiteY25" fmla="*/ 8508 h 10893"/>
                    <a:gd name="connsiteX26" fmla="*/ 7501 w 12026"/>
                    <a:gd name="connsiteY26" fmla="*/ 8629 h 10893"/>
                    <a:gd name="connsiteX27" fmla="*/ 6983 w 12026"/>
                    <a:gd name="connsiteY27" fmla="*/ 8670 h 10893"/>
                    <a:gd name="connsiteX28" fmla="*/ 6263 w 12026"/>
                    <a:gd name="connsiteY28" fmla="*/ 8709 h 10893"/>
                    <a:gd name="connsiteX29" fmla="*/ 5966 w 12026"/>
                    <a:gd name="connsiteY29" fmla="*/ 8702 h 10893"/>
                    <a:gd name="connsiteX30" fmla="*/ 5719 w 12026"/>
                    <a:gd name="connsiteY30" fmla="*/ 8670 h 10893"/>
                    <a:gd name="connsiteX31" fmla="*/ 5644 w 12026"/>
                    <a:gd name="connsiteY31" fmla="*/ 8667 h 10893"/>
                    <a:gd name="connsiteX32" fmla="*/ 5567 w 12026"/>
                    <a:gd name="connsiteY32" fmla="*/ 8667 h 10893"/>
                    <a:gd name="connsiteX33" fmla="*/ 5476 w 12026"/>
                    <a:gd name="connsiteY33" fmla="*/ 8662 h 10893"/>
                    <a:gd name="connsiteX34" fmla="*/ 5269 w 12026"/>
                    <a:gd name="connsiteY34" fmla="*/ 8625 h 10893"/>
                    <a:gd name="connsiteX35" fmla="*/ 5238 w 12026"/>
                    <a:gd name="connsiteY35" fmla="*/ 8624 h 10893"/>
                    <a:gd name="connsiteX36" fmla="*/ 5050 w 12026"/>
                    <a:gd name="connsiteY36" fmla="*/ 8633 h 10893"/>
                    <a:gd name="connsiteX37" fmla="*/ 4833 w 12026"/>
                    <a:gd name="connsiteY37" fmla="*/ 8656 h 10893"/>
                    <a:gd name="connsiteX38" fmla="*/ 4637 w 12026"/>
                    <a:gd name="connsiteY38" fmla="*/ 8641 h 10893"/>
                    <a:gd name="connsiteX39" fmla="*/ 4638 w 12026"/>
                    <a:gd name="connsiteY39" fmla="*/ 8646 h 10893"/>
                    <a:gd name="connsiteX40" fmla="*/ 4546 w 12026"/>
                    <a:gd name="connsiteY40" fmla="*/ 8633 h 10893"/>
                    <a:gd name="connsiteX41" fmla="*/ 4387 w 12026"/>
                    <a:gd name="connsiteY41" fmla="*/ 8626 h 10893"/>
                    <a:gd name="connsiteX42" fmla="*/ 4148 w 12026"/>
                    <a:gd name="connsiteY42" fmla="*/ 8568 h 10893"/>
                    <a:gd name="connsiteX43" fmla="*/ 3821 w 12026"/>
                    <a:gd name="connsiteY43" fmla="*/ 8488 h 10893"/>
                    <a:gd name="connsiteX44" fmla="*/ 3472 w 12026"/>
                    <a:gd name="connsiteY44" fmla="*/ 8355 h 10893"/>
                    <a:gd name="connsiteX45" fmla="*/ 3307 w 12026"/>
                    <a:gd name="connsiteY45" fmla="*/ 8332 h 10893"/>
                    <a:gd name="connsiteX46" fmla="*/ 3263 w 12026"/>
                    <a:gd name="connsiteY46" fmla="*/ 8290 h 10893"/>
                    <a:gd name="connsiteX47" fmla="*/ 3032 w 12026"/>
                    <a:gd name="connsiteY47" fmla="*/ 8222 h 10893"/>
                    <a:gd name="connsiteX48" fmla="*/ 2881 w 12026"/>
                    <a:gd name="connsiteY48" fmla="*/ 8111 h 10893"/>
                    <a:gd name="connsiteX49" fmla="*/ 2547 w 12026"/>
                    <a:gd name="connsiteY49" fmla="*/ 7896 h 10893"/>
                    <a:gd name="connsiteX50" fmla="*/ 2202 w 12026"/>
                    <a:gd name="connsiteY50" fmla="*/ 7701 h 10893"/>
                    <a:gd name="connsiteX51" fmla="*/ 1785 w 12026"/>
                    <a:gd name="connsiteY51" fmla="*/ 7471 h 10893"/>
                    <a:gd name="connsiteX52" fmla="*/ 1400 w 12026"/>
                    <a:gd name="connsiteY52" fmla="*/ 7146 h 10893"/>
                    <a:gd name="connsiteX53" fmla="*/ 829 w 12026"/>
                    <a:gd name="connsiteY53" fmla="*/ 6308 h 10893"/>
                    <a:gd name="connsiteX54" fmla="*/ 574 w 12026"/>
                    <a:gd name="connsiteY54" fmla="*/ 5834 h 10893"/>
                    <a:gd name="connsiteX55" fmla="*/ 396 w 12026"/>
                    <a:gd name="connsiteY55" fmla="*/ 5287 h 10893"/>
                    <a:gd name="connsiteX56" fmla="*/ 375 w 12026"/>
                    <a:gd name="connsiteY56" fmla="*/ 4181 h 10893"/>
                    <a:gd name="connsiteX57" fmla="*/ 1263 w 12026"/>
                    <a:gd name="connsiteY57" fmla="*/ 2216 h 10893"/>
                    <a:gd name="connsiteX58" fmla="*/ 1988 w 12026"/>
                    <a:gd name="connsiteY58" fmla="*/ 1520 h 10893"/>
                    <a:gd name="connsiteX59" fmla="*/ 2397 w 12026"/>
                    <a:gd name="connsiteY59" fmla="*/ 1224 h 10893"/>
                    <a:gd name="connsiteX60" fmla="*/ 2871 w 12026"/>
                    <a:gd name="connsiteY60" fmla="*/ 981 h 10893"/>
                    <a:gd name="connsiteX61" fmla="*/ 3369 w 12026"/>
                    <a:gd name="connsiteY61" fmla="*/ 730 h 10893"/>
                    <a:gd name="connsiteX62" fmla="*/ 3952 w 12026"/>
                    <a:gd name="connsiteY62" fmla="*/ 551 h 10893"/>
                    <a:gd name="connsiteX63" fmla="*/ 5216 w 12026"/>
                    <a:gd name="connsiteY63" fmla="*/ 292 h 10893"/>
                    <a:gd name="connsiteX64" fmla="*/ 6456 w 12026"/>
                    <a:gd name="connsiteY64" fmla="*/ 227 h 10893"/>
                    <a:gd name="connsiteX65" fmla="*/ 6606 w 12026"/>
                    <a:gd name="connsiteY65" fmla="*/ 223 h 10893"/>
                    <a:gd name="connsiteX66" fmla="*/ 5812 w 12026"/>
                    <a:gd name="connsiteY66" fmla="*/ 0 h 10893"/>
                    <a:gd name="connsiteX67" fmla="*/ 5322 w 12026"/>
                    <a:gd name="connsiteY67" fmla="*/ 13 h 10893"/>
                    <a:gd name="connsiteX68" fmla="*/ 4187 w 12026"/>
                    <a:gd name="connsiteY68" fmla="*/ 183 h 10893"/>
                    <a:gd name="connsiteX69" fmla="*/ 3604 w 12026"/>
                    <a:gd name="connsiteY69" fmla="*/ 345 h 10893"/>
                    <a:gd name="connsiteX70" fmla="*/ 3061 w 12026"/>
                    <a:gd name="connsiteY70" fmla="*/ 527 h 10893"/>
                    <a:gd name="connsiteX71" fmla="*/ 2595 w 12026"/>
                    <a:gd name="connsiteY71" fmla="*/ 774 h 10893"/>
                    <a:gd name="connsiteX72" fmla="*/ 2085 w 12026"/>
                    <a:gd name="connsiteY72" fmla="*/ 1058 h 10893"/>
                    <a:gd name="connsiteX73" fmla="*/ 1250 w 12026"/>
                    <a:gd name="connsiteY73" fmla="*/ 1754 h 10893"/>
                    <a:gd name="connsiteX74" fmla="*/ 606 w 12026"/>
                    <a:gd name="connsiteY74" fmla="*/ 2621 h 10893"/>
                    <a:gd name="connsiteX75" fmla="*/ 177 w 12026"/>
                    <a:gd name="connsiteY75" fmla="*/ 3711 h 10893"/>
                    <a:gd name="connsiteX76" fmla="*/ 23 w 12026"/>
                    <a:gd name="connsiteY76" fmla="*/ 4258 h 10893"/>
                    <a:gd name="connsiteX77" fmla="*/ 7 w 12026"/>
                    <a:gd name="connsiteY77" fmla="*/ 4862 h 10893"/>
                    <a:gd name="connsiteX78" fmla="*/ 274 w 12026"/>
                    <a:gd name="connsiteY78" fmla="*/ 6008 h 10893"/>
                    <a:gd name="connsiteX79" fmla="*/ 541 w 12026"/>
                    <a:gd name="connsiteY79" fmla="*/ 6547 h 10893"/>
                    <a:gd name="connsiteX80" fmla="*/ 809 w 12026"/>
                    <a:gd name="connsiteY80" fmla="*/ 7045 h 10893"/>
                    <a:gd name="connsiteX81" fmla="*/ 1129 w 12026"/>
                    <a:gd name="connsiteY81" fmla="*/ 7414 h 10893"/>
                    <a:gd name="connsiteX82" fmla="*/ 1587 w 12026"/>
                    <a:gd name="connsiteY82" fmla="*/ 7803 h 10893"/>
                    <a:gd name="connsiteX83" fmla="*/ 1992 w 12026"/>
                    <a:gd name="connsiteY83" fmla="*/ 8042 h 10893"/>
                    <a:gd name="connsiteX84" fmla="*/ 2397 w 12026"/>
                    <a:gd name="connsiteY84" fmla="*/ 8277 h 10893"/>
                    <a:gd name="connsiteX85" fmla="*/ 2478 w 12026"/>
                    <a:gd name="connsiteY85" fmla="*/ 8293 h 10893"/>
                    <a:gd name="connsiteX86" fmla="*/ 2486 w 12026"/>
                    <a:gd name="connsiteY86" fmla="*/ 8325 h 10893"/>
                    <a:gd name="connsiteX87" fmla="*/ 2604 w 12026"/>
                    <a:gd name="connsiteY87" fmla="*/ 8452 h 10893"/>
                    <a:gd name="connsiteX88" fmla="*/ 2881 w 12026"/>
                    <a:gd name="connsiteY88" fmla="*/ 8600 h 10893"/>
                    <a:gd name="connsiteX89" fmla="*/ 3206 w 12026"/>
                    <a:gd name="connsiteY89" fmla="*/ 8721 h 10893"/>
                    <a:gd name="connsiteX90" fmla="*/ 3453 w 12026"/>
                    <a:gd name="connsiteY90" fmla="*/ 8802 h 10893"/>
                    <a:gd name="connsiteX91" fmla="*/ 3608 w 12026"/>
                    <a:gd name="connsiteY91" fmla="*/ 8868 h 10893"/>
                    <a:gd name="connsiteX92" fmla="*/ 3824 w 12026"/>
                    <a:gd name="connsiteY92" fmla="*/ 8921 h 10893"/>
                    <a:gd name="connsiteX93" fmla="*/ 4003 w 12026"/>
                    <a:gd name="connsiteY93" fmla="*/ 8965 h 10893"/>
                    <a:gd name="connsiteX94" fmla="*/ 2028 w 12026"/>
                    <a:gd name="connsiteY94" fmla="*/ 10801 h 10893"/>
                    <a:gd name="connsiteX95" fmla="*/ 3134 w 12026"/>
                    <a:gd name="connsiteY95" fmla="*/ 10537 h 10893"/>
                    <a:gd name="connsiteX96" fmla="*/ 4159 w 12026"/>
                    <a:gd name="connsiteY96" fmla="*/ 9820 h 10893"/>
                    <a:gd name="connsiteX97" fmla="*/ 4572 w 12026"/>
                    <a:gd name="connsiteY97" fmla="*/ 9354 h 10893"/>
                    <a:gd name="connsiteX98" fmla="*/ 4811 w 12026"/>
                    <a:gd name="connsiteY98" fmla="*/ 8872 h 10893"/>
                    <a:gd name="connsiteX99" fmla="*/ 4888 w 12026"/>
                    <a:gd name="connsiteY99" fmla="*/ 8901 h 10893"/>
                    <a:gd name="connsiteX100" fmla="*/ 5265 w 12026"/>
                    <a:gd name="connsiteY100" fmla="*/ 8953 h 10893"/>
                    <a:gd name="connsiteX101" fmla="*/ 5439 w 12026"/>
                    <a:gd name="connsiteY101" fmla="*/ 8998 h 10893"/>
                    <a:gd name="connsiteX102" fmla="*/ 5658 w 12026"/>
                    <a:gd name="connsiteY102" fmla="*/ 9010 h 10893"/>
                    <a:gd name="connsiteX103" fmla="*/ 6152 w 12026"/>
                    <a:gd name="connsiteY103" fmla="*/ 9059 h 10893"/>
                    <a:gd name="connsiteX104" fmla="*/ 6626 w 12026"/>
                    <a:gd name="connsiteY104" fmla="*/ 9067 h 10893"/>
                    <a:gd name="connsiteX105" fmla="*/ 6651 w 12026"/>
                    <a:gd name="connsiteY105" fmla="*/ 9067 h 10893"/>
                    <a:gd name="connsiteX106" fmla="*/ 7108 w 12026"/>
                    <a:gd name="connsiteY106" fmla="*/ 9026 h 10893"/>
                    <a:gd name="connsiteX107" fmla="*/ 7538 w 12026"/>
                    <a:gd name="connsiteY107" fmla="*/ 8998 h 10893"/>
                    <a:gd name="connsiteX108" fmla="*/ 8016 w 12026"/>
                    <a:gd name="connsiteY108" fmla="*/ 8876 h 10893"/>
                    <a:gd name="connsiteX109" fmla="*/ 8871 w 12026"/>
                    <a:gd name="connsiteY109" fmla="*/ 8637 h 10893"/>
                    <a:gd name="connsiteX110" fmla="*/ 9616 w 12026"/>
                    <a:gd name="connsiteY110" fmla="*/ 8301 h 10893"/>
                    <a:gd name="connsiteX111" fmla="*/ 10924 w 12026"/>
                    <a:gd name="connsiteY111" fmla="*/ 7171 h 10893"/>
                    <a:gd name="connsiteX112" fmla="*/ 11427 w 12026"/>
                    <a:gd name="connsiteY112" fmla="*/ 6486 h 10893"/>
                    <a:gd name="connsiteX113" fmla="*/ 11783 w 12026"/>
                    <a:gd name="connsiteY113" fmla="*/ 5692 h 10893"/>
                    <a:gd name="connsiteX114" fmla="*/ 11897 w 12026"/>
                    <a:gd name="connsiteY114" fmla="*/ 5271 h 10893"/>
                    <a:gd name="connsiteX115" fmla="*/ 11978 w 12026"/>
                    <a:gd name="connsiteY115" fmla="*/ 4837 h 10893"/>
                    <a:gd name="connsiteX116" fmla="*/ 11982 w 12026"/>
                    <a:gd name="connsiteY116" fmla="*/ 4635 h 10893"/>
                    <a:gd name="connsiteX117" fmla="*/ 12022 w 12026"/>
                    <a:gd name="connsiteY117" fmla="*/ 4420 h 10893"/>
                    <a:gd name="connsiteX118" fmla="*/ 11982 w 12026"/>
                    <a:gd name="connsiteY118" fmla="*/ 3970 h 10893"/>
                    <a:gd name="connsiteX119" fmla="*/ 11808 w 12026"/>
                    <a:gd name="connsiteY119" fmla="*/ 3087 h 10893"/>
                    <a:gd name="connsiteX120" fmla="*/ 11678 w 12026"/>
                    <a:gd name="connsiteY120" fmla="*/ 2731 h 10893"/>
                    <a:gd name="connsiteX121" fmla="*/ 11427 w 12026"/>
                    <a:gd name="connsiteY121" fmla="*/ 2362 h 10893"/>
                    <a:gd name="connsiteX122" fmla="*/ 10937 w 12026"/>
                    <a:gd name="connsiteY122" fmla="*/ 1673 h 10893"/>
                    <a:gd name="connsiteX123" fmla="*/ 10260 w 12026"/>
                    <a:gd name="connsiteY123" fmla="*/ 1114 h 10893"/>
                    <a:gd name="connsiteX124" fmla="*/ 9349 w 12026"/>
                    <a:gd name="connsiteY124" fmla="*/ 616 h 10893"/>
                    <a:gd name="connsiteX125" fmla="*/ 8931 w 12026"/>
                    <a:gd name="connsiteY125" fmla="*/ 434 h 10893"/>
                    <a:gd name="connsiteX126" fmla="*/ 8469 w 12026"/>
                    <a:gd name="connsiteY126" fmla="*/ 268 h 10893"/>
                    <a:gd name="connsiteX127" fmla="*/ 7538 w 12026"/>
                    <a:gd name="connsiteY127" fmla="*/ 94 h 10893"/>
                    <a:gd name="connsiteX128" fmla="*/ 7412 w 12026"/>
                    <a:gd name="connsiteY128" fmla="*/ 81 h 10893"/>
                    <a:gd name="connsiteX129" fmla="*/ 7210 w 12026"/>
                    <a:gd name="connsiteY129" fmla="*/ 45 h 10893"/>
                    <a:gd name="connsiteX130" fmla="*/ 6569 w 12026"/>
                    <a:gd name="connsiteY130" fmla="*/ 13 h 10893"/>
                    <a:gd name="connsiteX131" fmla="*/ 5812 w 12026"/>
                    <a:gd name="connsiteY131" fmla="*/ 0 h 10893"/>
                    <a:gd name="connsiteX0" fmla="*/ 6606 w 12026"/>
                    <a:gd name="connsiteY0" fmla="*/ 223 h 10550"/>
                    <a:gd name="connsiteX1" fmla="*/ 6837 w 12026"/>
                    <a:gd name="connsiteY1" fmla="*/ 284 h 10550"/>
                    <a:gd name="connsiteX2" fmla="*/ 7311 w 12026"/>
                    <a:gd name="connsiteY2" fmla="*/ 361 h 10550"/>
                    <a:gd name="connsiteX3" fmla="*/ 8141 w 12026"/>
                    <a:gd name="connsiteY3" fmla="*/ 523 h 10550"/>
                    <a:gd name="connsiteX4" fmla="*/ 8514 w 12026"/>
                    <a:gd name="connsiteY4" fmla="*/ 689 h 10550"/>
                    <a:gd name="connsiteX5" fmla="*/ 8887 w 12026"/>
                    <a:gd name="connsiteY5" fmla="*/ 802 h 10550"/>
                    <a:gd name="connsiteX6" fmla="*/ 9656 w 12026"/>
                    <a:gd name="connsiteY6" fmla="*/ 1224 h 10550"/>
                    <a:gd name="connsiteX7" fmla="*/ 10390 w 12026"/>
                    <a:gd name="connsiteY7" fmla="*/ 1633 h 10550"/>
                    <a:gd name="connsiteX8" fmla="*/ 10933 w 12026"/>
                    <a:gd name="connsiteY8" fmla="*/ 2277 h 10550"/>
                    <a:gd name="connsiteX9" fmla="*/ 11135 w 12026"/>
                    <a:gd name="connsiteY9" fmla="*/ 2589 h 10550"/>
                    <a:gd name="connsiteX10" fmla="*/ 11378 w 12026"/>
                    <a:gd name="connsiteY10" fmla="*/ 2962 h 10550"/>
                    <a:gd name="connsiteX11" fmla="*/ 11479 w 12026"/>
                    <a:gd name="connsiteY11" fmla="*/ 3302 h 10550"/>
                    <a:gd name="connsiteX12" fmla="*/ 11585 w 12026"/>
                    <a:gd name="connsiteY12" fmla="*/ 3723 h 10550"/>
                    <a:gd name="connsiteX13" fmla="*/ 11637 w 12026"/>
                    <a:gd name="connsiteY13" fmla="*/ 4149 h 10550"/>
                    <a:gd name="connsiteX14" fmla="*/ 11617 w 12026"/>
                    <a:gd name="connsiteY14" fmla="*/ 4582 h 10550"/>
                    <a:gd name="connsiteX15" fmla="*/ 11593 w 12026"/>
                    <a:gd name="connsiteY15" fmla="*/ 4979 h 10550"/>
                    <a:gd name="connsiteX16" fmla="*/ 11484 w 12026"/>
                    <a:gd name="connsiteY16" fmla="*/ 5388 h 10550"/>
                    <a:gd name="connsiteX17" fmla="*/ 11362 w 12026"/>
                    <a:gd name="connsiteY17" fmla="*/ 5789 h 10550"/>
                    <a:gd name="connsiteX18" fmla="*/ 11176 w 12026"/>
                    <a:gd name="connsiteY18" fmla="*/ 6154 h 10550"/>
                    <a:gd name="connsiteX19" fmla="*/ 10993 w 12026"/>
                    <a:gd name="connsiteY19" fmla="*/ 6498 h 10550"/>
                    <a:gd name="connsiteX20" fmla="*/ 10726 w 12026"/>
                    <a:gd name="connsiteY20" fmla="*/ 6818 h 10550"/>
                    <a:gd name="connsiteX21" fmla="*/ 10455 w 12026"/>
                    <a:gd name="connsiteY21" fmla="*/ 7163 h 10550"/>
                    <a:gd name="connsiteX22" fmla="*/ 10134 w 12026"/>
                    <a:gd name="connsiteY22" fmla="*/ 7450 h 10550"/>
                    <a:gd name="connsiteX23" fmla="*/ 9470 w 12026"/>
                    <a:gd name="connsiteY23" fmla="*/ 7949 h 10550"/>
                    <a:gd name="connsiteX24" fmla="*/ 8785 w 12026"/>
                    <a:gd name="connsiteY24" fmla="*/ 8277 h 10550"/>
                    <a:gd name="connsiteX25" fmla="*/ 7975 w 12026"/>
                    <a:gd name="connsiteY25" fmla="*/ 8508 h 10550"/>
                    <a:gd name="connsiteX26" fmla="*/ 7501 w 12026"/>
                    <a:gd name="connsiteY26" fmla="*/ 8629 h 10550"/>
                    <a:gd name="connsiteX27" fmla="*/ 6983 w 12026"/>
                    <a:gd name="connsiteY27" fmla="*/ 8670 h 10550"/>
                    <a:gd name="connsiteX28" fmla="*/ 6263 w 12026"/>
                    <a:gd name="connsiteY28" fmla="*/ 8709 h 10550"/>
                    <a:gd name="connsiteX29" fmla="*/ 5966 w 12026"/>
                    <a:gd name="connsiteY29" fmla="*/ 8702 h 10550"/>
                    <a:gd name="connsiteX30" fmla="*/ 5719 w 12026"/>
                    <a:gd name="connsiteY30" fmla="*/ 8670 h 10550"/>
                    <a:gd name="connsiteX31" fmla="*/ 5644 w 12026"/>
                    <a:gd name="connsiteY31" fmla="*/ 8667 h 10550"/>
                    <a:gd name="connsiteX32" fmla="*/ 5567 w 12026"/>
                    <a:gd name="connsiteY32" fmla="*/ 8667 h 10550"/>
                    <a:gd name="connsiteX33" fmla="*/ 5476 w 12026"/>
                    <a:gd name="connsiteY33" fmla="*/ 8662 h 10550"/>
                    <a:gd name="connsiteX34" fmla="*/ 5269 w 12026"/>
                    <a:gd name="connsiteY34" fmla="*/ 8625 h 10550"/>
                    <a:gd name="connsiteX35" fmla="*/ 5238 w 12026"/>
                    <a:gd name="connsiteY35" fmla="*/ 8624 h 10550"/>
                    <a:gd name="connsiteX36" fmla="*/ 5050 w 12026"/>
                    <a:gd name="connsiteY36" fmla="*/ 8633 h 10550"/>
                    <a:gd name="connsiteX37" fmla="*/ 4833 w 12026"/>
                    <a:gd name="connsiteY37" fmla="*/ 8656 h 10550"/>
                    <a:gd name="connsiteX38" fmla="*/ 4637 w 12026"/>
                    <a:gd name="connsiteY38" fmla="*/ 8641 h 10550"/>
                    <a:gd name="connsiteX39" fmla="*/ 4638 w 12026"/>
                    <a:gd name="connsiteY39" fmla="*/ 8646 h 10550"/>
                    <a:gd name="connsiteX40" fmla="*/ 4546 w 12026"/>
                    <a:gd name="connsiteY40" fmla="*/ 8633 h 10550"/>
                    <a:gd name="connsiteX41" fmla="*/ 4387 w 12026"/>
                    <a:gd name="connsiteY41" fmla="*/ 8626 h 10550"/>
                    <a:gd name="connsiteX42" fmla="*/ 4148 w 12026"/>
                    <a:gd name="connsiteY42" fmla="*/ 8568 h 10550"/>
                    <a:gd name="connsiteX43" fmla="*/ 3821 w 12026"/>
                    <a:gd name="connsiteY43" fmla="*/ 8488 h 10550"/>
                    <a:gd name="connsiteX44" fmla="*/ 3472 w 12026"/>
                    <a:gd name="connsiteY44" fmla="*/ 8355 h 10550"/>
                    <a:gd name="connsiteX45" fmla="*/ 3307 w 12026"/>
                    <a:gd name="connsiteY45" fmla="*/ 8332 h 10550"/>
                    <a:gd name="connsiteX46" fmla="*/ 3263 w 12026"/>
                    <a:gd name="connsiteY46" fmla="*/ 8290 h 10550"/>
                    <a:gd name="connsiteX47" fmla="*/ 3032 w 12026"/>
                    <a:gd name="connsiteY47" fmla="*/ 8222 h 10550"/>
                    <a:gd name="connsiteX48" fmla="*/ 2881 w 12026"/>
                    <a:gd name="connsiteY48" fmla="*/ 8111 h 10550"/>
                    <a:gd name="connsiteX49" fmla="*/ 2547 w 12026"/>
                    <a:gd name="connsiteY49" fmla="*/ 7896 h 10550"/>
                    <a:gd name="connsiteX50" fmla="*/ 2202 w 12026"/>
                    <a:gd name="connsiteY50" fmla="*/ 7701 h 10550"/>
                    <a:gd name="connsiteX51" fmla="*/ 1785 w 12026"/>
                    <a:gd name="connsiteY51" fmla="*/ 7471 h 10550"/>
                    <a:gd name="connsiteX52" fmla="*/ 1400 w 12026"/>
                    <a:gd name="connsiteY52" fmla="*/ 7146 h 10550"/>
                    <a:gd name="connsiteX53" fmla="*/ 829 w 12026"/>
                    <a:gd name="connsiteY53" fmla="*/ 6308 h 10550"/>
                    <a:gd name="connsiteX54" fmla="*/ 574 w 12026"/>
                    <a:gd name="connsiteY54" fmla="*/ 5834 h 10550"/>
                    <a:gd name="connsiteX55" fmla="*/ 396 w 12026"/>
                    <a:gd name="connsiteY55" fmla="*/ 5287 h 10550"/>
                    <a:gd name="connsiteX56" fmla="*/ 375 w 12026"/>
                    <a:gd name="connsiteY56" fmla="*/ 4181 h 10550"/>
                    <a:gd name="connsiteX57" fmla="*/ 1263 w 12026"/>
                    <a:gd name="connsiteY57" fmla="*/ 2216 h 10550"/>
                    <a:gd name="connsiteX58" fmla="*/ 1988 w 12026"/>
                    <a:gd name="connsiteY58" fmla="*/ 1520 h 10550"/>
                    <a:gd name="connsiteX59" fmla="*/ 2397 w 12026"/>
                    <a:gd name="connsiteY59" fmla="*/ 1224 h 10550"/>
                    <a:gd name="connsiteX60" fmla="*/ 2871 w 12026"/>
                    <a:gd name="connsiteY60" fmla="*/ 981 h 10550"/>
                    <a:gd name="connsiteX61" fmla="*/ 3369 w 12026"/>
                    <a:gd name="connsiteY61" fmla="*/ 730 h 10550"/>
                    <a:gd name="connsiteX62" fmla="*/ 3952 w 12026"/>
                    <a:gd name="connsiteY62" fmla="*/ 551 h 10550"/>
                    <a:gd name="connsiteX63" fmla="*/ 5216 w 12026"/>
                    <a:gd name="connsiteY63" fmla="*/ 292 h 10550"/>
                    <a:gd name="connsiteX64" fmla="*/ 6456 w 12026"/>
                    <a:gd name="connsiteY64" fmla="*/ 227 h 10550"/>
                    <a:gd name="connsiteX65" fmla="*/ 6606 w 12026"/>
                    <a:gd name="connsiteY65" fmla="*/ 223 h 10550"/>
                    <a:gd name="connsiteX66" fmla="*/ 5812 w 12026"/>
                    <a:gd name="connsiteY66" fmla="*/ 0 h 10550"/>
                    <a:gd name="connsiteX67" fmla="*/ 5322 w 12026"/>
                    <a:gd name="connsiteY67" fmla="*/ 13 h 10550"/>
                    <a:gd name="connsiteX68" fmla="*/ 4187 w 12026"/>
                    <a:gd name="connsiteY68" fmla="*/ 183 h 10550"/>
                    <a:gd name="connsiteX69" fmla="*/ 3604 w 12026"/>
                    <a:gd name="connsiteY69" fmla="*/ 345 h 10550"/>
                    <a:gd name="connsiteX70" fmla="*/ 3061 w 12026"/>
                    <a:gd name="connsiteY70" fmla="*/ 527 h 10550"/>
                    <a:gd name="connsiteX71" fmla="*/ 2595 w 12026"/>
                    <a:gd name="connsiteY71" fmla="*/ 774 h 10550"/>
                    <a:gd name="connsiteX72" fmla="*/ 2085 w 12026"/>
                    <a:gd name="connsiteY72" fmla="*/ 1058 h 10550"/>
                    <a:gd name="connsiteX73" fmla="*/ 1250 w 12026"/>
                    <a:gd name="connsiteY73" fmla="*/ 1754 h 10550"/>
                    <a:gd name="connsiteX74" fmla="*/ 606 w 12026"/>
                    <a:gd name="connsiteY74" fmla="*/ 2621 h 10550"/>
                    <a:gd name="connsiteX75" fmla="*/ 177 w 12026"/>
                    <a:gd name="connsiteY75" fmla="*/ 3711 h 10550"/>
                    <a:gd name="connsiteX76" fmla="*/ 23 w 12026"/>
                    <a:gd name="connsiteY76" fmla="*/ 4258 h 10550"/>
                    <a:gd name="connsiteX77" fmla="*/ 7 w 12026"/>
                    <a:gd name="connsiteY77" fmla="*/ 4862 h 10550"/>
                    <a:gd name="connsiteX78" fmla="*/ 274 w 12026"/>
                    <a:gd name="connsiteY78" fmla="*/ 6008 h 10550"/>
                    <a:gd name="connsiteX79" fmla="*/ 541 w 12026"/>
                    <a:gd name="connsiteY79" fmla="*/ 6547 h 10550"/>
                    <a:gd name="connsiteX80" fmla="*/ 809 w 12026"/>
                    <a:gd name="connsiteY80" fmla="*/ 7045 h 10550"/>
                    <a:gd name="connsiteX81" fmla="*/ 1129 w 12026"/>
                    <a:gd name="connsiteY81" fmla="*/ 7414 h 10550"/>
                    <a:gd name="connsiteX82" fmla="*/ 1587 w 12026"/>
                    <a:gd name="connsiteY82" fmla="*/ 7803 h 10550"/>
                    <a:gd name="connsiteX83" fmla="*/ 1992 w 12026"/>
                    <a:gd name="connsiteY83" fmla="*/ 8042 h 10550"/>
                    <a:gd name="connsiteX84" fmla="*/ 2397 w 12026"/>
                    <a:gd name="connsiteY84" fmla="*/ 8277 h 10550"/>
                    <a:gd name="connsiteX85" fmla="*/ 2478 w 12026"/>
                    <a:gd name="connsiteY85" fmla="*/ 8293 h 10550"/>
                    <a:gd name="connsiteX86" fmla="*/ 2486 w 12026"/>
                    <a:gd name="connsiteY86" fmla="*/ 8325 h 10550"/>
                    <a:gd name="connsiteX87" fmla="*/ 2604 w 12026"/>
                    <a:gd name="connsiteY87" fmla="*/ 8452 h 10550"/>
                    <a:gd name="connsiteX88" fmla="*/ 2881 w 12026"/>
                    <a:gd name="connsiteY88" fmla="*/ 8600 h 10550"/>
                    <a:gd name="connsiteX89" fmla="*/ 3206 w 12026"/>
                    <a:gd name="connsiteY89" fmla="*/ 8721 h 10550"/>
                    <a:gd name="connsiteX90" fmla="*/ 3453 w 12026"/>
                    <a:gd name="connsiteY90" fmla="*/ 8802 h 10550"/>
                    <a:gd name="connsiteX91" fmla="*/ 3608 w 12026"/>
                    <a:gd name="connsiteY91" fmla="*/ 8868 h 10550"/>
                    <a:gd name="connsiteX92" fmla="*/ 3824 w 12026"/>
                    <a:gd name="connsiteY92" fmla="*/ 8921 h 10550"/>
                    <a:gd name="connsiteX93" fmla="*/ 4003 w 12026"/>
                    <a:gd name="connsiteY93" fmla="*/ 8965 h 10550"/>
                    <a:gd name="connsiteX94" fmla="*/ 4242 w 12026"/>
                    <a:gd name="connsiteY94" fmla="*/ 9026 h 10550"/>
                    <a:gd name="connsiteX95" fmla="*/ 3134 w 12026"/>
                    <a:gd name="connsiteY95" fmla="*/ 10537 h 10550"/>
                    <a:gd name="connsiteX96" fmla="*/ 4159 w 12026"/>
                    <a:gd name="connsiteY96" fmla="*/ 9820 h 10550"/>
                    <a:gd name="connsiteX97" fmla="*/ 4572 w 12026"/>
                    <a:gd name="connsiteY97" fmla="*/ 9354 h 10550"/>
                    <a:gd name="connsiteX98" fmla="*/ 4811 w 12026"/>
                    <a:gd name="connsiteY98" fmla="*/ 8872 h 10550"/>
                    <a:gd name="connsiteX99" fmla="*/ 4888 w 12026"/>
                    <a:gd name="connsiteY99" fmla="*/ 8901 h 10550"/>
                    <a:gd name="connsiteX100" fmla="*/ 5265 w 12026"/>
                    <a:gd name="connsiteY100" fmla="*/ 8953 h 10550"/>
                    <a:gd name="connsiteX101" fmla="*/ 5439 w 12026"/>
                    <a:gd name="connsiteY101" fmla="*/ 8998 h 10550"/>
                    <a:gd name="connsiteX102" fmla="*/ 5658 w 12026"/>
                    <a:gd name="connsiteY102" fmla="*/ 9010 h 10550"/>
                    <a:gd name="connsiteX103" fmla="*/ 6152 w 12026"/>
                    <a:gd name="connsiteY103" fmla="*/ 9059 h 10550"/>
                    <a:gd name="connsiteX104" fmla="*/ 6626 w 12026"/>
                    <a:gd name="connsiteY104" fmla="*/ 9067 h 10550"/>
                    <a:gd name="connsiteX105" fmla="*/ 6651 w 12026"/>
                    <a:gd name="connsiteY105" fmla="*/ 9067 h 10550"/>
                    <a:gd name="connsiteX106" fmla="*/ 7108 w 12026"/>
                    <a:gd name="connsiteY106" fmla="*/ 9026 h 10550"/>
                    <a:gd name="connsiteX107" fmla="*/ 7538 w 12026"/>
                    <a:gd name="connsiteY107" fmla="*/ 8998 h 10550"/>
                    <a:gd name="connsiteX108" fmla="*/ 8016 w 12026"/>
                    <a:gd name="connsiteY108" fmla="*/ 8876 h 10550"/>
                    <a:gd name="connsiteX109" fmla="*/ 8871 w 12026"/>
                    <a:gd name="connsiteY109" fmla="*/ 8637 h 10550"/>
                    <a:gd name="connsiteX110" fmla="*/ 9616 w 12026"/>
                    <a:gd name="connsiteY110" fmla="*/ 8301 h 10550"/>
                    <a:gd name="connsiteX111" fmla="*/ 10924 w 12026"/>
                    <a:gd name="connsiteY111" fmla="*/ 7171 h 10550"/>
                    <a:gd name="connsiteX112" fmla="*/ 11427 w 12026"/>
                    <a:gd name="connsiteY112" fmla="*/ 6486 h 10550"/>
                    <a:gd name="connsiteX113" fmla="*/ 11783 w 12026"/>
                    <a:gd name="connsiteY113" fmla="*/ 5692 h 10550"/>
                    <a:gd name="connsiteX114" fmla="*/ 11897 w 12026"/>
                    <a:gd name="connsiteY114" fmla="*/ 5271 h 10550"/>
                    <a:gd name="connsiteX115" fmla="*/ 11978 w 12026"/>
                    <a:gd name="connsiteY115" fmla="*/ 4837 h 10550"/>
                    <a:gd name="connsiteX116" fmla="*/ 11982 w 12026"/>
                    <a:gd name="connsiteY116" fmla="*/ 4635 h 10550"/>
                    <a:gd name="connsiteX117" fmla="*/ 12022 w 12026"/>
                    <a:gd name="connsiteY117" fmla="*/ 4420 h 10550"/>
                    <a:gd name="connsiteX118" fmla="*/ 11982 w 12026"/>
                    <a:gd name="connsiteY118" fmla="*/ 3970 h 10550"/>
                    <a:gd name="connsiteX119" fmla="*/ 11808 w 12026"/>
                    <a:gd name="connsiteY119" fmla="*/ 3087 h 10550"/>
                    <a:gd name="connsiteX120" fmla="*/ 11678 w 12026"/>
                    <a:gd name="connsiteY120" fmla="*/ 2731 h 10550"/>
                    <a:gd name="connsiteX121" fmla="*/ 11427 w 12026"/>
                    <a:gd name="connsiteY121" fmla="*/ 2362 h 10550"/>
                    <a:gd name="connsiteX122" fmla="*/ 10937 w 12026"/>
                    <a:gd name="connsiteY122" fmla="*/ 1673 h 10550"/>
                    <a:gd name="connsiteX123" fmla="*/ 10260 w 12026"/>
                    <a:gd name="connsiteY123" fmla="*/ 1114 h 10550"/>
                    <a:gd name="connsiteX124" fmla="*/ 9349 w 12026"/>
                    <a:gd name="connsiteY124" fmla="*/ 616 h 10550"/>
                    <a:gd name="connsiteX125" fmla="*/ 8931 w 12026"/>
                    <a:gd name="connsiteY125" fmla="*/ 434 h 10550"/>
                    <a:gd name="connsiteX126" fmla="*/ 8469 w 12026"/>
                    <a:gd name="connsiteY126" fmla="*/ 268 h 10550"/>
                    <a:gd name="connsiteX127" fmla="*/ 7538 w 12026"/>
                    <a:gd name="connsiteY127" fmla="*/ 94 h 10550"/>
                    <a:gd name="connsiteX128" fmla="*/ 7412 w 12026"/>
                    <a:gd name="connsiteY128" fmla="*/ 81 h 10550"/>
                    <a:gd name="connsiteX129" fmla="*/ 7210 w 12026"/>
                    <a:gd name="connsiteY129" fmla="*/ 45 h 10550"/>
                    <a:gd name="connsiteX130" fmla="*/ 6569 w 12026"/>
                    <a:gd name="connsiteY130" fmla="*/ 13 h 10550"/>
                    <a:gd name="connsiteX131" fmla="*/ 5812 w 12026"/>
                    <a:gd name="connsiteY131" fmla="*/ 0 h 10550"/>
                    <a:gd name="connsiteX0" fmla="*/ 6606 w 12026"/>
                    <a:gd name="connsiteY0" fmla="*/ 223 h 10549"/>
                    <a:gd name="connsiteX1" fmla="*/ 6837 w 12026"/>
                    <a:gd name="connsiteY1" fmla="*/ 284 h 10549"/>
                    <a:gd name="connsiteX2" fmla="*/ 7311 w 12026"/>
                    <a:gd name="connsiteY2" fmla="*/ 361 h 10549"/>
                    <a:gd name="connsiteX3" fmla="*/ 8141 w 12026"/>
                    <a:gd name="connsiteY3" fmla="*/ 523 h 10549"/>
                    <a:gd name="connsiteX4" fmla="*/ 8514 w 12026"/>
                    <a:gd name="connsiteY4" fmla="*/ 689 h 10549"/>
                    <a:gd name="connsiteX5" fmla="*/ 8887 w 12026"/>
                    <a:gd name="connsiteY5" fmla="*/ 802 h 10549"/>
                    <a:gd name="connsiteX6" fmla="*/ 9656 w 12026"/>
                    <a:gd name="connsiteY6" fmla="*/ 1224 h 10549"/>
                    <a:gd name="connsiteX7" fmla="*/ 10390 w 12026"/>
                    <a:gd name="connsiteY7" fmla="*/ 1633 h 10549"/>
                    <a:gd name="connsiteX8" fmla="*/ 10933 w 12026"/>
                    <a:gd name="connsiteY8" fmla="*/ 2277 h 10549"/>
                    <a:gd name="connsiteX9" fmla="*/ 11135 w 12026"/>
                    <a:gd name="connsiteY9" fmla="*/ 2589 h 10549"/>
                    <a:gd name="connsiteX10" fmla="*/ 11378 w 12026"/>
                    <a:gd name="connsiteY10" fmla="*/ 2962 h 10549"/>
                    <a:gd name="connsiteX11" fmla="*/ 11479 w 12026"/>
                    <a:gd name="connsiteY11" fmla="*/ 3302 h 10549"/>
                    <a:gd name="connsiteX12" fmla="*/ 11585 w 12026"/>
                    <a:gd name="connsiteY12" fmla="*/ 3723 h 10549"/>
                    <a:gd name="connsiteX13" fmla="*/ 11637 w 12026"/>
                    <a:gd name="connsiteY13" fmla="*/ 4149 h 10549"/>
                    <a:gd name="connsiteX14" fmla="*/ 11617 w 12026"/>
                    <a:gd name="connsiteY14" fmla="*/ 4582 h 10549"/>
                    <a:gd name="connsiteX15" fmla="*/ 11593 w 12026"/>
                    <a:gd name="connsiteY15" fmla="*/ 4979 h 10549"/>
                    <a:gd name="connsiteX16" fmla="*/ 11484 w 12026"/>
                    <a:gd name="connsiteY16" fmla="*/ 5388 h 10549"/>
                    <a:gd name="connsiteX17" fmla="*/ 11362 w 12026"/>
                    <a:gd name="connsiteY17" fmla="*/ 5789 h 10549"/>
                    <a:gd name="connsiteX18" fmla="*/ 11176 w 12026"/>
                    <a:gd name="connsiteY18" fmla="*/ 6154 h 10549"/>
                    <a:gd name="connsiteX19" fmla="*/ 10993 w 12026"/>
                    <a:gd name="connsiteY19" fmla="*/ 6498 h 10549"/>
                    <a:gd name="connsiteX20" fmla="*/ 10726 w 12026"/>
                    <a:gd name="connsiteY20" fmla="*/ 6818 h 10549"/>
                    <a:gd name="connsiteX21" fmla="*/ 10455 w 12026"/>
                    <a:gd name="connsiteY21" fmla="*/ 7163 h 10549"/>
                    <a:gd name="connsiteX22" fmla="*/ 10134 w 12026"/>
                    <a:gd name="connsiteY22" fmla="*/ 7450 h 10549"/>
                    <a:gd name="connsiteX23" fmla="*/ 9470 w 12026"/>
                    <a:gd name="connsiteY23" fmla="*/ 7949 h 10549"/>
                    <a:gd name="connsiteX24" fmla="*/ 8785 w 12026"/>
                    <a:gd name="connsiteY24" fmla="*/ 8277 h 10549"/>
                    <a:gd name="connsiteX25" fmla="*/ 7975 w 12026"/>
                    <a:gd name="connsiteY25" fmla="*/ 8508 h 10549"/>
                    <a:gd name="connsiteX26" fmla="*/ 7501 w 12026"/>
                    <a:gd name="connsiteY26" fmla="*/ 8629 h 10549"/>
                    <a:gd name="connsiteX27" fmla="*/ 6983 w 12026"/>
                    <a:gd name="connsiteY27" fmla="*/ 8670 h 10549"/>
                    <a:gd name="connsiteX28" fmla="*/ 6263 w 12026"/>
                    <a:gd name="connsiteY28" fmla="*/ 8709 h 10549"/>
                    <a:gd name="connsiteX29" fmla="*/ 5966 w 12026"/>
                    <a:gd name="connsiteY29" fmla="*/ 8702 h 10549"/>
                    <a:gd name="connsiteX30" fmla="*/ 5719 w 12026"/>
                    <a:gd name="connsiteY30" fmla="*/ 8670 h 10549"/>
                    <a:gd name="connsiteX31" fmla="*/ 5644 w 12026"/>
                    <a:gd name="connsiteY31" fmla="*/ 8667 h 10549"/>
                    <a:gd name="connsiteX32" fmla="*/ 5567 w 12026"/>
                    <a:gd name="connsiteY32" fmla="*/ 8667 h 10549"/>
                    <a:gd name="connsiteX33" fmla="*/ 5476 w 12026"/>
                    <a:gd name="connsiteY33" fmla="*/ 8662 h 10549"/>
                    <a:gd name="connsiteX34" fmla="*/ 5269 w 12026"/>
                    <a:gd name="connsiteY34" fmla="*/ 8625 h 10549"/>
                    <a:gd name="connsiteX35" fmla="*/ 5238 w 12026"/>
                    <a:gd name="connsiteY35" fmla="*/ 8624 h 10549"/>
                    <a:gd name="connsiteX36" fmla="*/ 5050 w 12026"/>
                    <a:gd name="connsiteY36" fmla="*/ 8633 h 10549"/>
                    <a:gd name="connsiteX37" fmla="*/ 4833 w 12026"/>
                    <a:gd name="connsiteY37" fmla="*/ 8656 h 10549"/>
                    <a:gd name="connsiteX38" fmla="*/ 4637 w 12026"/>
                    <a:gd name="connsiteY38" fmla="*/ 8641 h 10549"/>
                    <a:gd name="connsiteX39" fmla="*/ 4638 w 12026"/>
                    <a:gd name="connsiteY39" fmla="*/ 8646 h 10549"/>
                    <a:gd name="connsiteX40" fmla="*/ 4546 w 12026"/>
                    <a:gd name="connsiteY40" fmla="*/ 8633 h 10549"/>
                    <a:gd name="connsiteX41" fmla="*/ 4387 w 12026"/>
                    <a:gd name="connsiteY41" fmla="*/ 8626 h 10549"/>
                    <a:gd name="connsiteX42" fmla="*/ 4148 w 12026"/>
                    <a:gd name="connsiteY42" fmla="*/ 8568 h 10549"/>
                    <a:gd name="connsiteX43" fmla="*/ 3821 w 12026"/>
                    <a:gd name="connsiteY43" fmla="*/ 8488 h 10549"/>
                    <a:gd name="connsiteX44" fmla="*/ 3472 w 12026"/>
                    <a:gd name="connsiteY44" fmla="*/ 8355 h 10549"/>
                    <a:gd name="connsiteX45" fmla="*/ 3307 w 12026"/>
                    <a:gd name="connsiteY45" fmla="*/ 8332 h 10549"/>
                    <a:gd name="connsiteX46" fmla="*/ 3263 w 12026"/>
                    <a:gd name="connsiteY46" fmla="*/ 8290 h 10549"/>
                    <a:gd name="connsiteX47" fmla="*/ 3032 w 12026"/>
                    <a:gd name="connsiteY47" fmla="*/ 8222 h 10549"/>
                    <a:gd name="connsiteX48" fmla="*/ 2881 w 12026"/>
                    <a:gd name="connsiteY48" fmla="*/ 8111 h 10549"/>
                    <a:gd name="connsiteX49" fmla="*/ 2547 w 12026"/>
                    <a:gd name="connsiteY49" fmla="*/ 7896 h 10549"/>
                    <a:gd name="connsiteX50" fmla="*/ 2202 w 12026"/>
                    <a:gd name="connsiteY50" fmla="*/ 7701 h 10549"/>
                    <a:gd name="connsiteX51" fmla="*/ 1785 w 12026"/>
                    <a:gd name="connsiteY51" fmla="*/ 7471 h 10549"/>
                    <a:gd name="connsiteX52" fmla="*/ 1400 w 12026"/>
                    <a:gd name="connsiteY52" fmla="*/ 7146 h 10549"/>
                    <a:gd name="connsiteX53" fmla="*/ 829 w 12026"/>
                    <a:gd name="connsiteY53" fmla="*/ 6308 h 10549"/>
                    <a:gd name="connsiteX54" fmla="*/ 574 w 12026"/>
                    <a:gd name="connsiteY54" fmla="*/ 5834 h 10549"/>
                    <a:gd name="connsiteX55" fmla="*/ 396 w 12026"/>
                    <a:gd name="connsiteY55" fmla="*/ 5287 h 10549"/>
                    <a:gd name="connsiteX56" fmla="*/ 375 w 12026"/>
                    <a:gd name="connsiteY56" fmla="*/ 4181 h 10549"/>
                    <a:gd name="connsiteX57" fmla="*/ 1263 w 12026"/>
                    <a:gd name="connsiteY57" fmla="*/ 2216 h 10549"/>
                    <a:gd name="connsiteX58" fmla="*/ 1988 w 12026"/>
                    <a:gd name="connsiteY58" fmla="*/ 1520 h 10549"/>
                    <a:gd name="connsiteX59" fmla="*/ 2397 w 12026"/>
                    <a:gd name="connsiteY59" fmla="*/ 1224 h 10549"/>
                    <a:gd name="connsiteX60" fmla="*/ 2871 w 12026"/>
                    <a:gd name="connsiteY60" fmla="*/ 981 h 10549"/>
                    <a:gd name="connsiteX61" fmla="*/ 3369 w 12026"/>
                    <a:gd name="connsiteY61" fmla="*/ 730 h 10549"/>
                    <a:gd name="connsiteX62" fmla="*/ 3952 w 12026"/>
                    <a:gd name="connsiteY62" fmla="*/ 551 h 10549"/>
                    <a:gd name="connsiteX63" fmla="*/ 5216 w 12026"/>
                    <a:gd name="connsiteY63" fmla="*/ 292 h 10549"/>
                    <a:gd name="connsiteX64" fmla="*/ 6456 w 12026"/>
                    <a:gd name="connsiteY64" fmla="*/ 227 h 10549"/>
                    <a:gd name="connsiteX65" fmla="*/ 6606 w 12026"/>
                    <a:gd name="connsiteY65" fmla="*/ 223 h 10549"/>
                    <a:gd name="connsiteX66" fmla="*/ 5812 w 12026"/>
                    <a:gd name="connsiteY66" fmla="*/ 0 h 10549"/>
                    <a:gd name="connsiteX67" fmla="*/ 5322 w 12026"/>
                    <a:gd name="connsiteY67" fmla="*/ 13 h 10549"/>
                    <a:gd name="connsiteX68" fmla="*/ 4187 w 12026"/>
                    <a:gd name="connsiteY68" fmla="*/ 183 h 10549"/>
                    <a:gd name="connsiteX69" fmla="*/ 3604 w 12026"/>
                    <a:gd name="connsiteY69" fmla="*/ 345 h 10549"/>
                    <a:gd name="connsiteX70" fmla="*/ 3061 w 12026"/>
                    <a:gd name="connsiteY70" fmla="*/ 527 h 10549"/>
                    <a:gd name="connsiteX71" fmla="*/ 2595 w 12026"/>
                    <a:gd name="connsiteY71" fmla="*/ 774 h 10549"/>
                    <a:gd name="connsiteX72" fmla="*/ 2085 w 12026"/>
                    <a:gd name="connsiteY72" fmla="*/ 1058 h 10549"/>
                    <a:gd name="connsiteX73" fmla="*/ 1250 w 12026"/>
                    <a:gd name="connsiteY73" fmla="*/ 1754 h 10549"/>
                    <a:gd name="connsiteX74" fmla="*/ 606 w 12026"/>
                    <a:gd name="connsiteY74" fmla="*/ 2621 h 10549"/>
                    <a:gd name="connsiteX75" fmla="*/ 177 w 12026"/>
                    <a:gd name="connsiteY75" fmla="*/ 3711 h 10549"/>
                    <a:gd name="connsiteX76" fmla="*/ 23 w 12026"/>
                    <a:gd name="connsiteY76" fmla="*/ 4258 h 10549"/>
                    <a:gd name="connsiteX77" fmla="*/ 7 w 12026"/>
                    <a:gd name="connsiteY77" fmla="*/ 4862 h 10549"/>
                    <a:gd name="connsiteX78" fmla="*/ 274 w 12026"/>
                    <a:gd name="connsiteY78" fmla="*/ 6008 h 10549"/>
                    <a:gd name="connsiteX79" fmla="*/ 541 w 12026"/>
                    <a:gd name="connsiteY79" fmla="*/ 6547 h 10549"/>
                    <a:gd name="connsiteX80" fmla="*/ 809 w 12026"/>
                    <a:gd name="connsiteY80" fmla="*/ 7045 h 10549"/>
                    <a:gd name="connsiteX81" fmla="*/ 1129 w 12026"/>
                    <a:gd name="connsiteY81" fmla="*/ 7414 h 10549"/>
                    <a:gd name="connsiteX82" fmla="*/ 1587 w 12026"/>
                    <a:gd name="connsiteY82" fmla="*/ 7803 h 10549"/>
                    <a:gd name="connsiteX83" fmla="*/ 1992 w 12026"/>
                    <a:gd name="connsiteY83" fmla="*/ 8042 h 10549"/>
                    <a:gd name="connsiteX84" fmla="*/ 2397 w 12026"/>
                    <a:gd name="connsiteY84" fmla="*/ 8277 h 10549"/>
                    <a:gd name="connsiteX85" fmla="*/ 2478 w 12026"/>
                    <a:gd name="connsiteY85" fmla="*/ 8293 h 10549"/>
                    <a:gd name="connsiteX86" fmla="*/ 2486 w 12026"/>
                    <a:gd name="connsiteY86" fmla="*/ 8325 h 10549"/>
                    <a:gd name="connsiteX87" fmla="*/ 2604 w 12026"/>
                    <a:gd name="connsiteY87" fmla="*/ 8452 h 10549"/>
                    <a:gd name="connsiteX88" fmla="*/ 2881 w 12026"/>
                    <a:gd name="connsiteY88" fmla="*/ 8600 h 10549"/>
                    <a:gd name="connsiteX89" fmla="*/ 3206 w 12026"/>
                    <a:gd name="connsiteY89" fmla="*/ 8721 h 10549"/>
                    <a:gd name="connsiteX90" fmla="*/ 3453 w 12026"/>
                    <a:gd name="connsiteY90" fmla="*/ 8802 h 10549"/>
                    <a:gd name="connsiteX91" fmla="*/ 3608 w 12026"/>
                    <a:gd name="connsiteY91" fmla="*/ 8868 h 10549"/>
                    <a:gd name="connsiteX92" fmla="*/ 3824 w 12026"/>
                    <a:gd name="connsiteY92" fmla="*/ 8921 h 10549"/>
                    <a:gd name="connsiteX93" fmla="*/ 4003 w 12026"/>
                    <a:gd name="connsiteY93" fmla="*/ 8965 h 10549"/>
                    <a:gd name="connsiteX94" fmla="*/ 4242 w 12026"/>
                    <a:gd name="connsiteY94" fmla="*/ 9026 h 10549"/>
                    <a:gd name="connsiteX95" fmla="*/ 3134 w 12026"/>
                    <a:gd name="connsiteY95" fmla="*/ 10537 h 10549"/>
                    <a:gd name="connsiteX96" fmla="*/ 4159 w 12026"/>
                    <a:gd name="connsiteY96" fmla="*/ 9820 h 10549"/>
                    <a:gd name="connsiteX97" fmla="*/ 4572 w 12026"/>
                    <a:gd name="connsiteY97" fmla="*/ 9354 h 10549"/>
                    <a:gd name="connsiteX98" fmla="*/ 4811 w 12026"/>
                    <a:gd name="connsiteY98" fmla="*/ 8872 h 10549"/>
                    <a:gd name="connsiteX99" fmla="*/ 4888 w 12026"/>
                    <a:gd name="connsiteY99" fmla="*/ 8901 h 10549"/>
                    <a:gd name="connsiteX100" fmla="*/ 5265 w 12026"/>
                    <a:gd name="connsiteY100" fmla="*/ 8953 h 10549"/>
                    <a:gd name="connsiteX101" fmla="*/ 5439 w 12026"/>
                    <a:gd name="connsiteY101" fmla="*/ 8998 h 10549"/>
                    <a:gd name="connsiteX102" fmla="*/ 5658 w 12026"/>
                    <a:gd name="connsiteY102" fmla="*/ 9010 h 10549"/>
                    <a:gd name="connsiteX103" fmla="*/ 6152 w 12026"/>
                    <a:gd name="connsiteY103" fmla="*/ 9059 h 10549"/>
                    <a:gd name="connsiteX104" fmla="*/ 6626 w 12026"/>
                    <a:gd name="connsiteY104" fmla="*/ 9067 h 10549"/>
                    <a:gd name="connsiteX105" fmla="*/ 6651 w 12026"/>
                    <a:gd name="connsiteY105" fmla="*/ 9067 h 10549"/>
                    <a:gd name="connsiteX106" fmla="*/ 7108 w 12026"/>
                    <a:gd name="connsiteY106" fmla="*/ 9026 h 10549"/>
                    <a:gd name="connsiteX107" fmla="*/ 7538 w 12026"/>
                    <a:gd name="connsiteY107" fmla="*/ 8998 h 10549"/>
                    <a:gd name="connsiteX108" fmla="*/ 8016 w 12026"/>
                    <a:gd name="connsiteY108" fmla="*/ 8876 h 10549"/>
                    <a:gd name="connsiteX109" fmla="*/ 8871 w 12026"/>
                    <a:gd name="connsiteY109" fmla="*/ 8637 h 10549"/>
                    <a:gd name="connsiteX110" fmla="*/ 9616 w 12026"/>
                    <a:gd name="connsiteY110" fmla="*/ 8301 h 10549"/>
                    <a:gd name="connsiteX111" fmla="*/ 10924 w 12026"/>
                    <a:gd name="connsiteY111" fmla="*/ 7171 h 10549"/>
                    <a:gd name="connsiteX112" fmla="*/ 11427 w 12026"/>
                    <a:gd name="connsiteY112" fmla="*/ 6486 h 10549"/>
                    <a:gd name="connsiteX113" fmla="*/ 11783 w 12026"/>
                    <a:gd name="connsiteY113" fmla="*/ 5692 h 10549"/>
                    <a:gd name="connsiteX114" fmla="*/ 11897 w 12026"/>
                    <a:gd name="connsiteY114" fmla="*/ 5271 h 10549"/>
                    <a:gd name="connsiteX115" fmla="*/ 11978 w 12026"/>
                    <a:gd name="connsiteY115" fmla="*/ 4837 h 10549"/>
                    <a:gd name="connsiteX116" fmla="*/ 11982 w 12026"/>
                    <a:gd name="connsiteY116" fmla="*/ 4635 h 10549"/>
                    <a:gd name="connsiteX117" fmla="*/ 12022 w 12026"/>
                    <a:gd name="connsiteY117" fmla="*/ 4420 h 10549"/>
                    <a:gd name="connsiteX118" fmla="*/ 11982 w 12026"/>
                    <a:gd name="connsiteY118" fmla="*/ 3970 h 10549"/>
                    <a:gd name="connsiteX119" fmla="*/ 11808 w 12026"/>
                    <a:gd name="connsiteY119" fmla="*/ 3087 h 10549"/>
                    <a:gd name="connsiteX120" fmla="*/ 11678 w 12026"/>
                    <a:gd name="connsiteY120" fmla="*/ 2731 h 10549"/>
                    <a:gd name="connsiteX121" fmla="*/ 11427 w 12026"/>
                    <a:gd name="connsiteY121" fmla="*/ 2362 h 10549"/>
                    <a:gd name="connsiteX122" fmla="*/ 10937 w 12026"/>
                    <a:gd name="connsiteY122" fmla="*/ 1673 h 10549"/>
                    <a:gd name="connsiteX123" fmla="*/ 10260 w 12026"/>
                    <a:gd name="connsiteY123" fmla="*/ 1114 h 10549"/>
                    <a:gd name="connsiteX124" fmla="*/ 9349 w 12026"/>
                    <a:gd name="connsiteY124" fmla="*/ 616 h 10549"/>
                    <a:gd name="connsiteX125" fmla="*/ 8931 w 12026"/>
                    <a:gd name="connsiteY125" fmla="*/ 434 h 10549"/>
                    <a:gd name="connsiteX126" fmla="*/ 8469 w 12026"/>
                    <a:gd name="connsiteY126" fmla="*/ 268 h 10549"/>
                    <a:gd name="connsiteX127" fmla="*/ 7538 w 12026"/>
                    <a:gd name="connsiteY127" fmla="*/ 94 h 10549"/>
                    <a:gd name="connsiteX128" fmla="*/ 7412 w 12026"/>
                    <a:gd name="connsiteY128" fmla="*/ 81 h 10549"/>
                    <a:gd name="connsiteX129" fmla="*/ 7210 w 12026"/>
                    <a:gd name="connsiteY129" fmla="*/ 45 h 10549"/>
                    <a:gd name="connsiteX130" fmla="*/ 6569 w 12026"/>
                    <a:gd name="connsiteY130" fmla="*/ 13 h 10549"/>
                    <a:gd name="connsiteX131" fmla="*/ 5812 w 12026"/>
                    <a:gd name="connsiteY131" fmla="*/ 0 h 10549"/>
                    <a:gd name="connsiteX0" fmla="*/ 6606 w 12026"/>
                    <a:gd name="connsiteY0" fmla="*/ 223 h 10548"/>
                    <a:gd name="connsiteX1" fmla="*/ 6837 w 12026"/>
                    <a:gd name="connsiteY1" fmla="*/ 284 h 10548"/>
                    <a:gd name="connsiteX2" fmla="*/ 7311 w 12026"/>
                    <a:gd name="connsiteY2" fmla="*/ 361 h 10548"/>
                    <a:gd name="connsiteX3" fmla="*/ 8141 w 12026"/>
                    <a:gd name="connsiteY3" fmla="*/ 523 h 10548"/>
                    <a:gd name="connsiteX4" fmla="*/ 8514 w 12026"/>
                    <a:gd name="connsiteY4" fmla="*/ 689 h 10548"/>
                    <a:gd name="connsiteX5" fmla="*/ 8887 w 12026"/>
                    <a:gd name="connsiteY5" fmla="*/ 802 h 10548"/>
                    <a:gd name="connsiteX6" fmla="*/ 9656 w 12026"/>
                    <a:gd name="connsiteY6" fmla="*/ 1224 h 10548"/>
                    <a:gd name="connsiteX7" fmla="*/ 10390 w 12026"/>
                    <a:gd name="connsiteY7" fmla="*/ 1633 h 10548"/>
                    <a:gd name="connsiteX8" fmla="*/ 10933 w 12026"/>
                    <a:gd name="connsiteY8" fmla="*/ 2277 h 10548"/>
                    <a:gd name="connsiteX9" fmla="*/ 11135 w 12026"/>
                    <a:gd name="connsiteY9" fmla="*/ 2589 h 10548"/>
                    <a:gd name="connsiteX10" fmla="*/ 11378 w 12026"/>
                    <a:gd name="connsiteY10" fmla="*/ 2962 h 10548"/>
                    <a:gd name="connsiteX11" fmla="*/ 11479 w 12026"/>
                    <a:gd name="connsiteY11" fmla="*/ 3302 h 10548"/>
                    <a:gd name="connsiteX12" fmla="*/ 11585 w 12026"/>
                    <a:gd name="connsiteY12" fmla="*/ 3723 h 10548"/>
                    <a:gd name="connsiteX13" fmla="*/ 11637 w 12026"/>
                    <a:gd name="connsiteY13" fmla="*/ 4149 h 10548"/>
                    <a:gd name="connsiteX14" fmla="*/ 11617 w 12026"/>
                    <a:gd name="connsiteY14" fmla="*/ 4582 h 10548"/>
                    <a:gd name="connsiteX15" fmla="*/ 11593 w 12026"/>
                    <a:gd name="connsiteY15" fmla="*/ 4979 h 10548"/>
                    <a:gd name="connsiteX16" fmla="*/ 11484 w 12026"/>
                    <a:gd name="connsiteY16" fmla="*/ 5388 h 10548"/>
                    <a:gd name="connsiteX17" fmla="*/ 11362 w 12026"/>
                    <a:gd name="connsiteY17" fmla="*/ 5789 h 10548"/>
                    <a:gd name="connsiteX18" fmla="*/ 11176 w 12026"/>
                    <a:gd name="connsiteY18" fmla="*/ 6154 h 10548"/>
                    <a:gd name="connsiteX19" fmla="*/ 10993 w 12026"/>
                    <a:gd name="connsiteY19" fmla="*/ 6498 h 10548"/>
                    <a:gd name="connsiteX20" fmla="*/ 10726 w 12026"/>
                    <a:gd name="connsiteY20" fmla="*/ 6818 h 10548"/>
                    <a:gd name="connsiteX21" fmla="*/ 10455 w 12026"/>
                    <a:gd name="connsiteY21" fmla="*/ 7163 h 10548"/>
                    <a:gd name="connsiteX22" fmla="*/ 10134 w 12026"/>
                    <a:gd name="connsiteY22" fmla="*/ 7450 h 10548"/>
                    <a:gd name="connsiteX23" fmla="*/ 9470 w 12026"/>
                    <a:gd name="connsiteY23" fmla="*/ 7949 h 10548"/>
                    <a:gd name="connsiteX24" fmla="*/ 8785 w 12026"/>
                    <a:gd name="connsiteY24" fmla="*/ 8277 h 10548"/>
                    <a:gd name="connsiteX25" fmla="*/ 7975 w 12026"/>
                    <a:gd name="connsiteY25" fmla="*/ 8508 h 10548"/>
                    <a:gd name="connsiteX26" fmla="*/ 7501 w 12026"/>
                    <a:gd name="connsiteY26" fmla="*/ 8629 h 10548"/>
                    <a:gd name="connsiteX27" fmla="*/ 6983 w 12026"/>
                    <a:gd name="connsiteY27" fmla="*/ 8670 h 10548"/>
                    <a:gd name="connsiteX28" fmla="*/ 6263 w 12026"/>
                    <a:gd name="connsiteY28" fmla="*/ 8709 h 10548"/>
                    <a:gd name="connsiteX29" fmla="*/ 5966 w 12026"/>
                    <a:gd name="connsiteY29" fmla="*/ 8702 h 10548"/>
                    <a:gd name="connsiteX30" fmla="*/ 5719 w 12026"/>
                    <a:gd name="connsiteY30" fmla="*/ 8670 h 10548"/>
                    <a:gd name="connsiteX31" fmla="*/ 5644 w 12026"/>
                    <a:gd name="connsiteY31" fmla="*/ 8667 h 10548"/>
                    <a:gd name="connsiteX32" fmla="*/ 5567 w 12026"/>
                    <a:gd name="connsiteY32" fmla="*/ 8667 h 10548"/>
                    <a:gd name="connsiteX33" fmla="*/ 5476 w 12026"/>
                    <a:gd name="connsiteY33" fmla="*/ 8662 h 10548"/>
                    <a:gd name="connsiteX34" fmla="*/ 5269 w 12026"/>
                    <a:gd name="connsiteY34" fmla="*/ 8625 h 10548"/>
                    <a:gd name="connsiteX35" fmla="*/ 5238 w 12026"/>
                    <a:gd name="connsiteY35" fmla="*/ 8624 h 10548"/>
                    <a:gd name="connsiteX36" fmla="*/ 5050 w 12026"/>
                    <a:gd name="connsiteY36" fmla="*/ 8633 h 10548"/>
                    <a:gd name="connsiteX37" fmla="*/ 4833 w 12026"/>
                    <a:gd name="connsiteY37" fmla="*/ 8656 h 10548"/>
                    <a:gd name="connsiteX38" fmla="*/ 4637 w 12026"/>
                    <a:gd name="connsiteY38" fmla="*/ 8641 h 10548"/>
                    <a:gd name="connsiteX39" fmla="*/ 4638 w 12026"/>
                    <a:gd name="connsiteY39" fmla="*/ 8646 h 10548"/>
                    <a:gd name="connsiteX40" fmla="*/ 4546 w 12026"/>
                    <a:gd name="connsiteY40" fmla="*/ 8633 h 10548"/>
                    <a:gd name="connsiteX41" fmla="*/ 4387 w 12026"/>
                    <a:gd name="connsiteY41" fmla="*/ 8626 h 10548"/>
                    <a:gd name="connsiteX42" fmla="*/ 4148 w 12026"/>
                    <a:gd name="connsiteY42" fmla="*/ 8568 h 10548"/>
                    <a:gd name="connsiteX43" fmla="*/ 3821 w 12026"/>
                    <a:gd name="connsiteY43" fmla="*/ 8488 h 10548"/>
                    <a:gd name="connsiteX44" fmla="*/ 3472 w 12026"/>
                    <a:gd name="connsiteY44" fmla="*/ 8355 h 10548"/>
                    <a:gd name="connsiteX45" fmla="*/ 3307 w 12026"/>
                    <a:gd name="connsiteY45" fmla="*/ 8332 h 10548"/>
                    <a:gd name="connsiteX46" fmla="*/ 3263 w 12026"/>
                    <a:gd name="connsiteY46" fmla="*/ 8290 h 10548"/>
                    <a:gd name="connsiteX47" fmla="*/ 3032 w 12026"/>
                    <a:gd name="connsiteY47" fmla="*/ 8222 h 10548"/>
                    <a:gd name="connsiteX48" fmla="*/ 2881 w 12026"/>
                    <a:gd name="connsiteY48" fmla="*/ 8111 h 10548"/>
                    <a:gd name="connsiteX49" fmla="*/ 2547 w 12026"/>
                    <a:gd name="connsiteY49" fmla="*/ 7896 h 10548"/>
                    <a:gd name="connsiteX50" fmla="*/ 2202 w 12026"/>
                    <a:gd name="connsiteY50" fmla="*/ 7701 h 10548"/>
                    <a:gd name="connsiteX51" fmla="*/ 1785 w 12026"/>
                    <a:gd name="connsiteY51" fmla="*/ 7471 h 10548"/>
                    <a:gd name="connsiteX52" fmla="*/ 1400 w 12026"/>
                    <a:gd name="connsiteY52" fmla="*/ 7146 h 10548"/>
                    <a:gd name="connsiteX53" fmla="*/ 829 w 12026"/>
                    <a:gd name="connsiteY53" fmla="*/ 6308 h 10548"/>
                    <a:gd name="connsiteX54" fmla="*/ 574 w 12026"/>
                    <a:gd name="connsiteY54" fmla="*/ 5834 h 10548"/>
                    <a:gd name="connsiteX55" fmla="*/ 396 w 12026"/>
                    <a:gd name="connsiteY55" fmla="*/ 5287 h 10548"/>
                    <a:gd name="connsiteX56" fmla="*/ 375 w 12026"/>
                    <a:gd name="connsiteY56" fmla="*/ 4181 h 10548"/>
                    <a:gd name="connsiteX57" fmla="*/ 1263 w 12026"/>
                    <a:gd name="connsiteY57" fmla="*/ 2216 h 10548"/>
                    <a:gd name="connsiteX58" fmla="*/ 1988 w 12026"/>
                    <a:gd name="connsiteY58" fmla="*/ 1520 h 10548"/>
                    <a:gd name="connsiteX59" fmla="*/ 2397 w 12026"/>
                    <a:gd name="connsiteY59" fmla="*/ 1224 h 10548"/>
                    <a:gd name="connsiteX60" fmla="*/ 2871 w 12026"/>
                    <a:gd name="connsiteY60" fmla="*/ 981 h 10548"/>
                    <a:gd name="connsiteX61" fmla="*/ 3369 w 12026"/>
                    <a:gd name="connsiteY61" fmla="*/ 730 h 10548"/>
                    <a:gd name="connsiteX62" fmla="*/ 3952 w 12026"/>
                    <a:gd name="connsiteY62" fmla="*/ 551 h 10548"/>
                    <a:gd name="connsiteX63" fmla="*/ 5216 w 12026"/>
                    <a:gd name="connsiteY63" fmla="*/ 292 h 10548"/>
                    <a:gd name="connsiteX64" fmla="*/ 6456 w 12026"/>
                    <a:gd name="connsiteY64" fmla="*/ 227 h 10548"/>
                    <a:gd name="connsiteX65" fmla="*/ 6606 w 12026"/>
                    <a:gd name="connsiteY65" fmla="*/ 223 h 10548"/>
                    <a:gd name="connsiteX66" fmla="*/ 5812 w 12026"/>
                    <a:gd name="connsiteY66" fmla="*/ 0 h 10548"/>
                    <a:gd name="connsiteX67" fmla="*/ 5322 w 12026"/>
                    <a:gd name="connsiteY67" fmla="*/ 13 h 10548"/>
                    <a:gd name="connsiteX68" fmla="*/ 4187 w 12026"/>
                    <a:gd name="connsiteY68" fmla="*/ 183 h 10548"/>
                    <a:gd name="connsiteX69" fmla="*/ 3604 w 12026"/>
                    <a:gd name="connsiteY69" fmla="*/ 345 h 10548"/>
                    <a:gd name="connsiteX70" fmla="*/ 3061 w 12026"/>
                    <a:gd name="connsiteY70" fmla="*/ 527 h 10548"/>
                    <a:gd name="connsiteX71" fmla="*/ 2595 w 12026"/>
                    <a:gd name="connsiteY71" fmla="*/ 774 h 10548"/>
                    <a:gd name="connsiteX72" fmla="*/ 2085 w 12026"/>
                    <a:gd name="connsiteY72" fmla="*/ 1058 h 10548"/>
                    <a:gd name="connsiteX73" fmla="*/ 1250 w 12026"/>
                    <a:gd name="connsiteY73" fmla="*/ 1754 h 10548"/>
                    <a:gd name="connsiteX74" fmla="*/ 606 w 12026"/>
                    <a:gd name="connsiteY74" fmla="*/ 2621 h 10548"/>
                    <a:gd name="connsiteX75" fmla="*/ 177 w 12026"/>
                    <a:gd name="connsiteY75" fmla="*/ 3711 h 10548"/>
                    <a:gd name="connsiteX76" fmla="*/ 23 w 12026"/>
                    <a:gd name="connsiteY76" fmla="*/ 4258 h 10548"/>
                    <a:gd name="connsiteX77" fmla="*/ 7 w 12026"/>
                    <a:gd name="connsiteY77" fmla="*/ 4862 h 10548"/>
                    <a:gd name="connsiteX78" fmla="*/ 274 w 12026"/>
                    <a:gd name="connsiteY78" fmla="*/ 6008 h 10548"/>
                    <a:gd name="connsiteX79" fmla="*/ 541 w 12026"/>
                    <a:gd name="connsiteY79" fmla="*/ 6547 h 10548"/>
                    <a:gd name="connsiteX80" fmla="*/ 809 w 12026"/>
                    <a:gd name="connsiteY80" fmla="*/ 7045 h 10548"/>
                    <a:gd name="connsiteX81" fmla="*/ 1129 w 12026"/>
                    <a:gd name="connsiteY81" fmla="*/ 7414 h 10548"/>
                    <a:gd name="connsiteX82" fmla="*/ 1587 w 12026"/>
                    <a:gd name="connsiteY82" fmla="*/ 7803 h 10548"/>
                    <a:gd name="connsiteX83" fmla="*/ 1992 w 12026"/>
                    <a:gd name="connsiteY83" fmla="*/ 8042 h 10548"/>
                    <a:gd name="connsiteX84" fmla="*/ 2397 w 12026"/>
                    <a:gd name="connsiteY84" fmla="*/ 8277 h 10548"/>
                    <a:gd name="connsiteX85" fmla="*/ 2478 w 12026"/>
                    <a:gd name="connsiteY85" fmla="*/ 8293 h 10548"/>
                    <a:gd name="connsiteX86" fmla="*/ 2486 w 12026"/>
                    <a:gd name="connsiteY86" fmla="*/ 8325 h 10548"/>
                    <a:gd name="connsiteX87" fmla="*/ 2604 w 12026"/>
                    <a:gd name="connsiteY87" fmla="*/ 8452 h 10548"/>
                    <a:gd name="connsiteX88" fmla="*/ 2881 w 12026"/>
                    <a:gd name="connsiteY88" fmla="*/ 8600 h 10548"/>
                    <a:gd name="connsiteX89" fmla="*/ 3206 w 12026"/>
                    <a:gd name="connsiteY89" fmla="*/ 8721 h 10548"/>
                    <a:gd name="connsiteX90" fmla="*/ 3453 w 12026"/>
                    <a:gd name="connsiteY90" fmla="*/ 8802 h 10548"/>
                    <a:gd name="connsiteX91" fmla="*/ 3608 w 12026"/>
                    <a:gd name="connsiteY91" fmla="*/ 8868 h 10548"/>
                    <a:gd name="connsiteX92" fmla="*/ 3824 w 12026"/>
                    <a:gd name="connsiteY92" fmla="*/ 8921 h 10548"/>
                    <a:gd name="connsiteX93" fmla="*/ 4003 w 12026"/>
                    <a:gd name="connsiteY93" fmla="*/ 8965 h 10548"/>
                    <a:gd name="connsiteX94" fmla="*/ 4242 w 12026"/>
                    <a:gd name="connsiteY94" fmla="*/ 9026 h 10548"/>
                    <a:gd name="connsiteX95" fmla="*/ 3134 w 12026"/>
                    <a:gd name="connsiteY95" fmla="*/ 10537 h 10548"/>
                    <a:gd name="connsiteX96" fmla="*/ 4159 w 12026"/>
                    <a:gd name="connsiteY96" fmla="*/ 9820 h 10548"/>
                    <a:gd name="connsiteX97" fmla="*/ 4572 w 12026"/>
                    <a:gd name="connsiteY97" fmla="*/ 9354 h 10548"/>
                    <a:gd name="connsiteX98" fmla="*/ 4811 w 12026"/>
                    <a:gd name="connsiteY98" fmla="*/ 8872 h 10548"/>
                    <a:gd name="connsiteX99" fmla="*/ 4888 w 12026"/>
                    <a:gd name="connsiteY99" fmla="*/ 8901 h 10548"/>
                    <a:gd name="connsiteX100" fmla="*/ 5265 w 12026"/>
                    <a:gd name="connsiteY100" fmla="*/ 8953 h 10548"/>
                    <a:gd name="connsiteX101" fmla="*/ 5439 w 12026"/>
                    <a:gd name="connsiteY101" fmla="*/ 8998 h 10548"/>
                    <a:gd name="connsiteX102" fmla="*/ 5658 w 12026"/>
                    <a:gd name="connsiteY102" fmla="*/ 9010 h 10548"/>
                    <a:gd name="connsiteX103" fmla="*/ 6152 w 12026"/>
                    <a:gd name="connsiteY103" fmla="*/ 9059 h 10548"/>
                    <a:gd name="connsiteX104" fmla="*/ 6626 w 12026"/>
                    <a:gd name="connsiteY104" fmla="*/ 9067 h 10548"/>
                    <a:gd name="connsiteX105" fmla="*/ 6651 w 12026"/>
                    <a:gd name="connsiteY105" fmla="*/ 9067 h 10548"/>
                    <a:gd name="connsiteX106" fmla="*/ 7108 w 12026"/>
                    <a:gd name="connsiteY106" fmla="*/ 9026 h 10548"/>
                    <a:gd name="connsiteX107" fmla="*/ 7538 w 12026"/>
                    <a:gd name="connsiteY107" fmla="*/ 8998 h 10548"/>
                    <a:gd name="connsiteX108" fmla="*/ 8016 w 12026"/>
                    <a:gd name="connsiteY108" fmla="*/ 8876 h 10548"/>
                    <a:gd name="connsiteX109" fmla="*/ 8871 w 12026"/>
                    <a:gd name="connsiteY109" fmla="*/ 8637 h 10548"/>
                    <a:gd name="connsiteX110" fmla="*/ 9616 w 12026"/>
                    <a:gd name="connsiteY110" fmla="*/ 8301 h 10548"/>
                    <a:gd name="connsiteX111" fmla="*/ 10924 w 12026"/>
                    <a:gd name="connsiteY111" fmla="*/ 7171 h 10548"/>
                    <a:gd name="connsiteX112" fmla="*/ 11427 w 12026"/>
                    <a:gd name="connsiteY112" fmla="*/ 6486 h 10548"/>
                    <a:gd name="connsiteX113" fmla="*/ 11783 w 12026"/>
                    <a:gd name="connsiteY113" fmla="*/ 5692 h 10548"/>
                    <a:gd name="connsiteX114" fmla="*/ 11897 w 12026"/>
                    <a:gd name="connsiteY114" fmla="*/ 5271 h 10548"/>
                    <a:gd name="connsiteX115" fmla="*/ 11978 w 12026"/>
                    <a:gd name="connsiteY115" fmla="*/ 4837 h 10548"/>
                    <a:gd name="connsiteX116" fmla="*/ 11982 w 12026"/>
                    <a:gd name="connsiteY116" fmla="*/ 4635 h 10548"/>
                    <a:gd name="connsiteX117" fmla="*/ 12022 w 12026"/>
                    <a:gd name="connsiteY117" fmla="*/ 4420 h 10548"/>
                    <a:gd name="connsiteX118" fmla="*/ 11982 w 12026"/>
                    <a:gd name="connsiteY118" fmla="*/ 3970 h 10548"/>
                    <a:gd name="connsiteX119" fmla="*/ 11808 w 12026"/>
                    <a:gd name="connsiteY119" fmla="*/ 3087 h 10548"/>
                    <a:gd name="connsiteX120" fmla="*/ 11678 w 12026"/>
                    <a:gd name="connsiteY120" fmla="*/ 2731 h 10548"/>
                    <a:gd name="connsiteX121" fmla="*/ 11427 w 12026"/>
                    <a:gd name="connsiteY121" fmla="*/ 2362 h 10548"/>
                    <a:gd name="connsiteX122" fmla="*/ 10937 w 12026"/>
                    <a:gd name="connsiteY122" fmla="*/ 1673 h 10548"/>
                    <a:gd name="connsiteX123" fmla="*/ 10260 w 12026"/>
                    <a:gd name="connsiteY123" fmla="*/ 1114 h 10548"/>
                    <a:gd name="connsiteX124" fmla="*/ 9349 w 12026"/>
                    <a:gd name="connsiteY124" fmla="*/ 616 h 10548"/>
                    <a:gd name="connsiteX125" fmla="*/ 8931 w 12026"/>
                    <a:gd name="connsiteY125" fmla="*/ 434 h 10548"/>
                    <a:gd name="connsiteX126" fmla="*/ 8469 w 12026"/>
                    <a:gd name="connsiteY126" fmla="*/ 268 h 10548"/>
                    <a:gd name="connsiteX127" fmla="*/ 7538 w 12026"/>
                    <a:gd name="connsiteY127" fmla="*/ 94 h 10548"/>
                    <a:gd name="connsiteX128" fmla="*/ 7412 w 12026"/>
                    <a:gd name="connsiteY128" fmla="*/ 81 h 10548"/>
                    <a:gd name="connsiteX129" fmla="*/ 7210 w 12026"/>
                    <a:gd name="connsiteY129" fmla="*/ 45 h 10548"/>
                    <a:gd name="connsiteX130" fmla="*/ 6569 w 12026"/>
                    <a:gd name="connsiteY130" fmla="*/ 13 h 10548"/>
                    <a:gd name="connsiteX131" fmla="*/ 5812 w 12026"/>
                    <a:gd name="connsiteY131" fmla="*/ 0 h 10548"/>
                    <a:gd name="connsiteX0" fmla="*/ 6606 w 12026"/>
                    <a:gd name="connsiteY0" fmla="*/ 223 h 9862"/>
                    <a:gd name="connsiteX1" fmla="*/ 6837 w 12026"/>
                    <a:gd name="connsiteY1" fmla="*/ 284 h 9862"/>
                    <a:gd name="connsiteX2" fmla="*/ 7311 w 12026"/>
                    <a:gd name="connsiteY2" fmla="*/ 361 h 9862"/>
                    <a:gd name="connsiteX3" fmla="*/ 8141 w 12026"/>
                    <a:gd name="connsiteY3" fmla="*/ 523 h 9862"/>
                    <a:gd name="connsiteX4" fmla="*/ 8514 w 12026"/>
                    <a:gd name="connsiteY4" fmla="*/ 689 h 9862"/>
                    <a:gd name="connsiteX5" fmla="*/ 8887 w 12026"/>
                    <a:gd name="connsiteY5" fmla="*/ 802 h 9862"/>
                    <a:gd name="connsiteX6" fmla="*/ 9656 w 12026"/>
                    <a:gd name="connsiteY6" fmla="*/ 1224 h 9862"/>
                    <a:gd name="connsiteX7" fmla="*/ 10390 w 12026"/>
                    <a:gd name="connsiteY7" fmla="*/ 1633 h 9862"/>
                    <a:gd name="connsiteX8" fmla="*/ 10933 w 12026"/>
                    <a:gd name="connsiteY8" fmla="*/ 2277 h 9862"/>
                    <a:gd name="connsiteX9" fmla="*/ 11135 w 12026"/>
                    <a:gd name="connsiteY9" fmla="*/ 2589 h 9862"/>
                    <a:gd name="connsiteX10" fmla="*/ 11378 w 12026"/>
                    <a:gd name="connsiteY10" fmla="*/ 2962 h 9862"/>
                    <a:gd name="connsiteX11" fmla="*/ 11479 w 12026"/>
                    <a:gd name="connsiteY11" fmla="*/ 3302 h 9862"/>
                    <a:gd name="connsiteX12" fmla="*/ 11585 w 12026"/>
                    <a:gd name="connsiteY12" fmla="*/ 3723 h 9862"/>
                    <a:gd name="connsiteX13" fmla="*/ 11637 w 12026"/>
                    <a:gd name="connsiteY13" fmla="*/ 4149 h 9862"/>
                    <a:gd name="connsiteX14" fmla="*/ 11617 w 12026"/>
                    <a:gd name="connsiteY14" fmla="*/ 4582 h 9862"/>
                    <a:gd name="connsiteX15" fmla="*/ 11593 w 12026"/>
                    <a:gd name="connsiteY15" fmla="*/ 4979 h 9862"/>
                    <a:gd name="connsiteX16" fmla="*/ 11484 w 12026"/>
                    <a:gd name="connsiteY16" fmla="*/ 5388 h 9862"/>
                    <a:gd name="connsiteX17" fmla="*/ 11362 w 12026"/>
                    <a:gd name="connsiteY17" fmla="*/ 5789 h 9862"/>
                    <a:gd name="connsiteX18" fmla="*/ 11176 w 12026"/>
                    <a:gd name="connsiteY18" fmla="*/ 6154 h 9862"/>
                    <a:gd name="connsiteX19" fmla="*/ 10993 w 12026"/>
                    <a:gd name="connsiteY19" fmla="*/ 6498 h 9862"/>
                    <a:gd name="connsiteX20" fmla="*/ 10726 w 12026"/>
                    <a:gd name="connsiteY20" fmla="*/ 6818 h 9862"/>
                    <a:gd name="connsiteX21" fmla="*/ 10455 w 12026"/>
                    <a:gd name="connsiteY21" fmla="*/ 7163 h 9862"/>
                    <a:gd name="connsiteX22" fmla="*/ 10134 w 12026"/>
                    <a:gd name="connsiteY22" fmla="*/ 7450 h 9862"/>
                    <a:gd name="connsiteX23" fmla="*/ 9470 w 12026"/>
                    <a:gd name="connsiteY23" fmla="*/ 7949 h 9862"/>
                    <a:gd name="connsiteX24" fmla="*/ 8785 w 12026"/>
                    <a:gd name="connsiteY24" fmla="*/ 8277 h 9862"/>
                    <a:gd name="connsiteX25" fmla="*/ 7975 w 12026"/>
                    <a:gd name="connsiteY25" fmla="*/ 8508 h 9862"/>
                    <a:gd name="connsiteX26" fmla="*/ 7501 w 12026"/>
                    <a:gd name="connsiteY26" fmla="*/ 8629 h 9862"/>
                    <a:gd name="connsiteX27" fmla="*/ 6983 w 12026"/>
                    <a:gd name="connsiteY27" fmla="*/ 8670 h 9862"/>
                    <a:gd name="connsiteX28" fmla="*/ 6263 w 12026"/>
                    <a:gd name="connsiteY28" fmla="*/ 8709 h 9862"/>
                    <a:gd name="connsiteX29" fmla="*/ 5966 w 12026"/>
                    <a:gd name="connsiteY29" fmla="*/ 8702 h 9862"/>
                    <a:gd name="connsiteX30" fmla="*/ 5719 w 12026"/>
                    <a:gd name="connsiteY30" fmla="*/ 8670 h 9862"/>
                    <a:gd name="connsiteX31" fmla="*/ 5644 w 12026"/>
                    <a:gd name="connsiteY31" fmla="*/ 8667 h 9862"/>
                    <a:gd name="connsiteX32" fmla="*/ 5567 w 12026"/>
                    <a:gd name="connsiteY32" fmla="*/ 8667 h 9862"/>
                    <a:gd name="connsiteX33" fmla="*/ 5476 w 12026"/>
                    <a:gd name="connsiteY33" fmla="*/ 8662 h 9862"/>
                    <a:gd name="connsiteX34" fmla="*/ 5269 w 12026"/>
                    <a:gd name="connsiteY34" fmla="*/ 8625 h 9862"/>
                    <a:gd name="connsiteX35" fmla="*/ 5238 w 12026"/>
                    <a:gd name="connsiteY35" fmla="*/ 8624 h 9862"/>
                    <a:gd name="connsiteX36" fmla="*/ 5050 w 12026"/>
                    <a:gd name="connsiteY36" fmla="*/ 8633 h 9862"/>
                    <a:gd name="connsiteX37" fmla="*/ 4833 w 12026"/>
                    <a:gd name="connsiteY37" fmla="*/ 8656 h 9862"/>
                    <a:gd name="connsiteX38" fmla="*/ 4637 w 12026"/>
                    <a:gd name="connsiteY38" fmla="*/ 8641 h 9862"/>
                    <a:gd name="connsiteX39" fmla="*/ 4638 w 12026"/>
                    <a:gd name="connsiteY39" fmla="*/ 8646 h 9862"/>
                    <a:gd name="connsiteX40" fmla="*/ 4546 w 12026"/>
                    <a:gd name="connsiteY40" fmla="*/ 8633 h 9862"/>
                    <a:gd name="connsiteX41" fmla="*/ 4387 w 12026"/>
                    <a:gd name="connsiteY41" fmla="*/ 8626 h 9862"/>
                    <a:gd name="connsiteX42" fmla="*/ 4148 w 12026"/>
                    <a:gd name="connsiteY42" fmla="*/ 8568 h 9862"/>
                    <a:gd name="connsiteX43" fmla="*/ 3821 w 12026"/>
                    <a:gd name="connsiteY43" fmla="*/ 8488 h 9862"/>
                    <a:gd name="connsiteX44" fmla="*/ 3472 w 12026"/>
                    <a:gd name="connsiteY44" fmla="*/ 8355 h 9862"/>
                    <a:gd name="connsiteX45" fmla="*/ 3307 w 12026"/>
                    <a:gd name="connsiteY45" fmla="*/ 8332 h 9862"/>
                    <a:gd name="connsiteX46" fmla="*/ 3263 w 12026"/>
                    <a:gd name="connsiteY46" fmla="*/ 8290 h 9862"/>
                    <a:gd name="connsiteX47" fmla="*/ 3032 w 12026"/>
                    <a:gd name="connsiteY47" fmla="*/ 8222 h 9862"/>
                    <a:gd name="connsiteX48" fmla="*/ 2881 w 12026"/>
                    <a:gd name="connsiteY48" fmla="*/ 8111 h 9862"/>
                    <a:gd name="connsiteX49" fmla="*/ 2547 w 12026"/>
                    <a:gd name="connsiteY49" fmla="*/ 7896 h 9862"/>
                    <a:gd name="connsiteX50" fmla="*/ 2202 w 12026"/>
                    <a:gd name="connsiteY50" fmla="*/ 7701 h 9862"/>
                    <a:gd name="connsiteX51" fmla="*/ 1785 w 12026"/>
                    <a:gd name="connsiteY51" fmla="*/ 7471 h 9862"/>
                    <a:gd name="connsiteX52" fmla="*/ 1400 w 12026"/>
                    <a:gd name="connsiteY52" fmla="*/ 7146 h 9862"/>
                    <a:gd name="connsiteX53" fmla="*/ 829 w 12026"/>
                    <a:gd name="connsiteY53" fmla="*/ 6308 h 9862"/>
                    <a:gd name="connsiteX54" fmla="*/ 574 w 12026"/>
                    <a:gd name="connsiteY54" fmla="*/ 5834 h 9862"/>
                    <a:gd name="connsiteX55" fmla="*/ 396 w 12026"/>
                    <a:gd name="connsiteY55" fmla="*/ 5287 h 9862"/>
                    <a:gd name="connsiteX56" fmla="*/ 375 w 12026"/>
                    <a:gd name="connsiteY56" fmla="*/ 4181 h 9862"/>
                    <a:gd name="connsiteX57" fmla="*/ 1263 w 12026"/>
                    <a:gd name="connsiteY57" fmla="*/ 2216 h 9862"/>
                    <a:gd name="connsiteX58" fmla="*/ 1988 w 12026"/>
                    <a:gd name="connsiteY58" fmla="*/ 1520 h 9862"/>
                    <a:gd name="connsiteX59" fmla="*/ 2397 w 12026"/>
                    <a:gd name="connsiteY59" fmla="*/ 1224 h 9862"/>
                    <a:gd name="connsiteX60" fmla="*/ 2871 w 12026"/>
                    <a:gd name="connsiteY60" fmla="*/ 981 h 9862"/>
                    <a:gd name="connsiteX61" fmla="*/ 3369 w 12026"/>
                    <a:gd name="connsiteY61" fmla="*/ 730 h 9862"/>
                    <a:gd name="connsiteX62" fmla="*/ 3952 w 12026"/>
                    <a:gd name="connsiteY62" fmla="*/ 551 h 9862"/>
                    <a:gd name="connsiteX63" fmla="*/ 5216 w 12026"/>
                    <a:gd name="connsiteY63" fmla="*/ 292 h 9862"/>
                    <a:gd name="connsiteX64" fmla="*/ 6456 w 12026"/>
                    <a:gd name="connsiteY64" fmla="*/ 227 h 9862"/>
                    <a:gd name="connsiteX65" fmla="*/ 6606 w 12026"/>
                    <a:gd name="connsiteY65" fmla="*/ 223 h 9862"/>
                    <a:gd name="connsiteX66" fmla="*/ 5812 w 12026"/>
                    <a:gd name="connsiteY66" fmla="*/ 0 h 9862"/>
                    <a:gd name="connsiteX67" fmla="*/ 5322 w 12026"/>
                    <a:gd name="connsiteY67" fmla="*/ 13 h 9862"/>
                    <a:gd name="connsiteX68" fmla="*/ 4187 w 12026"/>
                    <a:gd name="connsiteY68" fmla="*/ 183 h 9862"/>
                    <a:gd name="connsiteX69" fmla="*/ 3604 w 12026"/>
                    <a:gd name="connsiteY69" fmla="*/ 345 h 9862"/>
                    <a:gd name="connsiteX70" fmla="*/ 3061 w 12026"/>
                    <a:gd name="connsiteY70" fmla="*/ 527 h 9862"/>
                    <a:gd name="connsiteX71" fmla="*/ 2595 w 12026"/>
                    <a:gd name="connsiteY71" fmla="*/ 774 h 9862"/>
                    <a:gd name="connsiteX72" fmla="*/ 2085 w 12026"/>
                    <a:gd name="connsiteY72" fmla="*/ 1058 h 9862"/>
                    <a:gd name="connsiteX73" fmla="*/ 1250 w 12026"/>
                    <a:gd name="connsiteY73" fmla="*/ 1754 h 9862"/>
                    <a:gd name="connsiteX74" fmla="*/ 606 w 12026"/>
                    <a:gd name="connsiteY74" fmla="*/ 2621 h 9862"/>
                    <a:gd name="connsiteX75" fmla="*/ 177 w 12026"/>
                    <a:gd name="connsiteY75" fmla="*/ 3711 h 9862"/>
                    <a:gd name="connsiteX76" fmla="*/ 23 w 12026"/>
                    <a:gd name="connsiteY76" fmla="*/ 4258 h 9862"/>
                    <a:gd name="connsiteX77" fmla="*/ 7 w 12026"/>
                    <a:gd name="connsiteY77" fmla="*/ 4862 h 9862"/>
                    <a:gd name="connsiteX78" fmla="*/ 274 w 12026"/>
                    <a:gd name="connsiteY78" fmla="*/ 6008 h 9862"/>
                    <a:gd name="connsiteX79" fmla="*/ 541 w 12026"/>
                    <a:gd name="connsiteY79" fmla="*/ 6547 h 9862"/>
                    <a:gd name="connsiteX80" fmla="*/ 809 w 12026"/>
                    <a:gd name="connsiteY80" fmla="*/ 7045 h 9862"/>
                    <a:gd name="connsiteX81" fmla="*/ 1129 w 12026"/>
                    <a:gd name="connsiteY81" fmla="*/ 7414 h 9862"/>
                    <a:gd name="connsiteX82" fmla="*/ 1587 w 12026"/>
                    <a:gd name="connsiteY82" fmla="*/ 7803 h 9862"/>
                    <a:gd name="connsiteX83" fmla="*/ 1992 w 12026"/>
                    <a:gd name="connsiteY83" fmla="*/ 8042 h 9862"/>
                    <a:gd name="connsiteX84" fmla="*/ 2397 w 12026"/>
                    <a:gd name="connsiteY84" fmla="*/ 8277 h 9862"/>
                    <a:gd name="connsiteX85" fmla="*/ 2478 w 12026"/>
                    <a:gd name="connsiteY85" fmla="*/ 8293 h 9862"/>
                    <a:gd name="connsiteX86" fmla="*/ 2486 w 12026"/>
                    <a:gd name="connsiteY86" fmla="*/ 8325 h 9862"/>
                    <a:gd name="connsiteX87" fmla="*/ 2604 w 12026"/>
                    <a:gd name="connsiteY87" fmla="*/ 8452 h 9862"/>
                    <a:gd name="connsiteX88" fmla="*/ 2881 w 12026"/>
                    <a:gd name="connsiteY88" fmla="*/ 8600 h 9862"/>
                    <a:gd name="connsiteX89" fmla="*/ 3206 w 12026"/>
                    <a:gd name="connsiteY89" fmla="*/ 8721 h 9862"/>
                    <a:gd name="connsiteX90" fmla="*/ 3453 w 12026"/>
                    <a:gd name="connsiteY90" fmla="*/ 8802 h 9862"/>
                    <a:gd name="connsiteX91" fmla="*/ 3608 w 12026"/>
                    <a:gd name="connsiteY91" fmla="*/ 8868 h 9862"/>
                    <a:gd name="connsiteX92" fmla="*/ 3824 w 12026"/>
                    <a:gd name="connsiteY92" fmla="*/ 8921 h 9862"/>
                    <a:gd name="connsiteX93" fmla="*/ 4003 w 12026"/>
                    <a:gd name="connsiteY93" fmla="*/ 8965 h 9862"/>
                    <a:gd name="connsiteX94" fmla="*/ 4242 w 12026"/>
                    <a:gd name="connsiteY94" fmla="*/ 9026 h 9862"/>
                    <a:gd name="connsiteX95" fmla="*/ 4392 w 12026"/>
                    <a:gd name="connsiteY95" fmla="*/ 8994 h 9862"/>
                    <a:gd name="connsiteX96" fmla="*/ 4159 w 12026"/>
                    <a:gd name="connsiteY96" fmla="*/ 9820 h 9862"/>
                    <a:gd name="connsiteX97" fmla="*/ 4572 w 12026"/>
                    <a:gd name="connsiteY97" fmla="*/ 9354 h 9862"/>
                    <a:gd name="connsiteX98" fmla="*/ 4811 w 12026"/>
                    <a:gd name="connsiteY98" fmla="*/ 8872 h 9862"/>
                    <a:gd name="connsiteX99" fmla="*/ 4888 w 12026"/>
                    <a:gd name="connsiteY99" fmla="*/ 8901 h 9862"/>
                    <a:gd name="connsiteX100" fmla="*/ 5265 w 12026"/>
                    <a:gd name="connsiteY100" fmla="*/ 8953 h 9862"/>
                    <a:gd name="connsiteX101" fmla="*/ 5439 w 12026"/>
                    <a:gd name="connsiteY101" fmla="*/ 8998 h 9862"/>
                    <a:gd name="connsiteX102" fmla="*/ 5658 w 12026"/>
                    <a:gd name="connsiteY102" fmla="*/ 9010 h 9862"/>
                    <a:gd name="connsiteX103" fmla="*/ 6152 w 12026"/>
                    <a:gd name="connsiteY103" fmla="*/ 9059 h 9862"/>
                    <a:gd name="connsiteX104" fmla="*/ 6626 w 12026"/>
                    <a:gd name="connsiteY104" fmla="*/ 9067 h 9862"/>
                    <a:gd name="connsiteX105" fmla="*/ 6651 w 12026"/>
                    <a:gd name="connsiteY105" fmla="*/ 9067 h 9862"/>
                    <a:gd name="connsiteX106" fmla="*/ 7108 w 12026"/>
                    <a:gd name="connsiteY106" fmla="*/ 9026 h 9862"/>
                    <a:gd name="connsiteX107" fmla="*/ 7538 w 12026"/>
                    <a:gd name="connsiteY107" fmla="*/ 8998 h 9862"/>
                    <a:gd name="connsiteX108" fmla="*/ 8016 w 12026"/>
                    <a:gd name="connsiteY108" fmla="*/ 8876 h 9862"/>
                    <a:gd name="connsiteX109" fmla="*/ 8871 w 12026"/>
                    <a:gd name="connsiteY109" fmla="*/ 8637 h 9862"/>
                    <a:gd name="connsiteX110" fmla="*/ 9616 w 12026"/>
                    <a:gd name="connsiteY110" fmla="*/ 8301 h 9862"/>
                    <a:gd name="connsiteX111" fmla="*/ 10924 w 12026"/>
                    <a:gd name="connsiteY111" fmla="*/ 7171 h 9862"/>
                    <a:gd name="connsiteX112" fmla="*/ 11427 w 12026"/>
                    <a:gd name="connsiteY112" fmla="*/ 6486 h 9862"/>
                    <a:gd name="connsiteX113" fmla="*/ 11783 w 12026"/>
                    <a:gd name="connsiteY113" fmla="*/ 5692 h 9862"/>
                    <a:gd name="connsiteX114" fmla="*/ 11897 w 12026"/>
                    <a:gd name="connsiteY114" fmla="*/ 5271 h 9862"/>
                    <a:gd name="connsiteX115" fmla="*/ 11978 w 12026"/>
                    <a:gd name="connsiteY115" fmla="*/ 4837 h 9862"/>
                    <a:gd name="connsiteX116" fmla="*/ 11982 w 12026"/>
                    <a:gd name="connsiteY116" fmla="*/ 4635 h 9862"/>
                    <a:gd name="connsiteX117" fmla="*/ 12022 w 12026"/>
                    <a:gd name="connsiteY117" fmla="*/ 4420 h 9862"/>
                    <a:gd name="connsiteX118" fmla="*/ 11982 w 12026"/>
                    <a:gd name="connsiteY118" fmla="*/ 3970 h 9862"/>
                    <a:gd name="connsiteX119" fmla="*/ 11808 w 12026"/>
                    <a:gd name="connsiteY119" fmla="*/ 3087 h 9862"/>
                    <a:gd name="connsiteX120" fmla="*/ 11678 w 12026"/>
                    <a:gd name="connsiteY120" fmla="*/ 2731 h 9862"/>
                    <a:gd name="connsiteX121" fmla="*/ 11427 w 12026"/>
                    <a:gd name="connsiteY121" fmla="*/ 2362 h 9862"/>
                    <a:gd name="connsiteX122" fmla="*/ 10937 w 12026"/>
                    <a:gd name="connsiteY122" fmla="*/ 1673 h 9862"/>
                    <a:gd name="connsiteX123" fmla="*/ 10260 w 12026"/>
                    <a:gd name="connsiteY123" fmla="*/ 1114 h 9862"/>
                    <a:gd name="connsiteX124" fmla="*/ 9349 w 12026"/>
                    <a:gd name="connsiteY124" fmla="*/ 616 h 9862"/>
                    <a:gd name="connsiteX125" fmla="*/ 8931 w 12026"/>
                    <a:gd name="connsiteY125" fmla="*/ 434 h 9862"/>
                    <a:gd name="connsiteX126" fmla="*/ 8469 w 12026"/>
                    <a:gd name="connsiteY126" fmla="*/ 268 h 9862"/>
                    <a:gd name="connsiteX127" fmla="*/ 7538 w 12026"/>
                    <a:gd name="connsiteY127" fmla="*/ 94 h 9862"/>
                    <a:gd name="connsiteX128" fmla="*/ 7412 w 12026"/>
                    <a:gd name="connsiteY128" fmla="*/ 81 h 9862"/>
                    <a:gd name="connsiteX129" fmla="*/ 7210 w 12026"/>
                    <a:gd name="connsiteY129" fmla="*/ 45 h 9862"/>
                    <a:gd name="connsiteX130" fmla="*/ 6569 w 12026"/>
                    <a:gd name="connsiteY130" fmla="*/ 13 h 9862"/>
                    <a:gd name="connsiteX131" fmla="*/ 5812 w 12026"/>
                    <a:gd name="connsiteY131" fmla="*/ 0 h 9862"/>
                    <a:gd name="connsiteX0" fmla="*/ 5493 w 10000"/>
                    <a:gd name="connsiteY0" fmla="*/ 226 h 10000"/>
                    <a:gd name="connsiteX1" fmla="*/ 5685 w 10000"/>
                    <a:gd name="connsiteY1" fmla="*/ 288 h 10000"/>
                    <a:gd name="connsiteX2" fmla="*/ 6079 w 10000"/>
                    <a:gd name="connsiteY2" fmla="*/ 366 h 10000"/>
                    <a:gd name="connsiteX3" fmla="*/ 6769 w 10000"/>
                    <a:gd name="connsiteY3" fmla="*/ 530 h 10000"/>
                    <a:gd name="connsiteX4" fmla="*/ 7080 w 10000"/>
                    <a:gd name="connsiteY4" fmla="*/ 699 h 10000"/>
                    <a:gd name="connsiteX5" fmla="*/ 7390 w 10000"/>
                    <a:gd name="connsiteY5" fmla="*/ 813 h 10000"/>
                    <a:gd name="connsiteX6" fmla="*/ 8029 w 10000"/>
                    <a:gd name="connsiteY6" fmla="*/ 1241 h 10000"/>
                    <a:gd name="connsiteX7" fmla="*/ 8640 w 10000"/>
                    <a:gd name="connsiteY7" fmla="*/ 1656 h 10000"/>
                    <a:gd name="connsiteX8" fmla="*/ 9091 w 10000"/>
                    <a:gd name="connsiteY8" fmla="*/ 2309 h 10000"/>
                    <a:gd name="connsiteX9" fmla="*/ 9259 w 10000"/>
                    <a:gd name="connsiteY9" fmla="*/ 2625 h 10000"/>
                    <a:gd name="connsiteX10" fmla="*/ 9461 w 10000"/>
                    <a:gd name="connsiteY10" fmla="*/ 3003 h 10000"/>
                    <a:gd name="connsiteX11" fmla="*/ 9545 w 10000"/>
                    <a:gd name="connsiteY11" fmla="*/ 3348 h 10000"/>
                    <a:gd name="connsiteX12" fmla="*/ 9633 w 10000"/>
                    <a:gd name="connsiteY12" fmla="*/ 3775 h 10000"/>
                    <a:gd name="connsiteX13" fmla="*/ 9677 w 10000"/>
                    <a:gd name="connsiteY13" fmla="*/ 4207 h 10000"/>
                    <a:gd name="connsiteX14" fmla="*/ 9660 w 10000"/>
                    <a:gd name="connsiteY14" fmla="*/ 4646 h 10000"/>
                    <a:gd name="connsiteX15" fmla="*/ 9640 w 10000"/>
                    <a:gd name="connsiteY15" fmla="*/ 5049 h 10000"/>
                    <a:gd name="connsiteX16" fmla="*/ 9549 w 10000"/>
                    <a:gd name="connsiteY16" fmla="*/ 5463 h 10000"/>
                    <a:gd name="connsiteX17" fmla="*/ 9448 w 10000"/>
                    <a:gd name="connsiteY17" fmla="*/ 5870 h 10000"/>
                    <a:gd name="connsiteX18" fmla="*/ 9293 w 10000"/>
                    <a:gd name="connsiteY18" fmla="*/ 6240 h 10000"/>
                    <a:gd name="connsiteX19" fmla="*/ 9141 w 10000"/>
                    <a:gd name="connsiteY19" fmla="*/ 6589 h 10000"/>
                    <a:gd name="connsiteX20" fmla="*/ 8919 w 10000"/>
                    <a:gd name="connsiteY20" fmla="*/ 6913 h 10000"/>
                    <a:gd name="connsiteX21" fmla="*/ 8694 w 10000"/>
                    <a:gd name="connsiteY21" fmla="*/ 7263 h 10000"/>
                    <a:gd name="connsiteX22" fmla="*/ 8427 w 10000"/>
                    <a:gd name="connsiteY22" fmla="*/ 7554 h 10000"/>
                    <a:gd name="connsiteX23" fmla="*/ 7875 w 10000"/>
                    <a:gd name="connsiteY23" fmla="*/ 8060 h 10000"/>
                    <a:gd name="connsiteX24" fmla="*/ 7305 w 10000"/>
                    <a:gd name="connsiteY24" fmla="*/ 8393 h 10000"/>
                    <a:gd name="connsiteX25" fmla="*/ 6631 w 10000"/>
                    <a:gd name="connsiteY25" fmla="*/ 8627 h 10000"/>
                    <a:gd name="connsiteX26" fmla="*/ 6237 w 10000"/>
                    <a:gd name="connsiteY26" fmla="*/ 8750 h 10000"/>
                    <a:gd name="connsiteX27" fmla="*/ 5807 w 10000"/>
                    <a:gd name="connsiteY27" fmla="*/ 8791 h 10000"/>
                    <a:gd name="connsiteX28" fmla="*/ 5208 w 10000"/>
                    <a:gd name="connsiteY28" fmla="*/ 8831 h 10000"/>
                    <a:gd name="connsiteX29" fmla="*/ 4961 w 10000"/>
                    <a:gd name="connsiteY29" fmla="*/ 8824 h 10000"/>
                    <a:gd name="connsiteX30" fmla="*/ 4756 w 10000"/>
                    <a:gd name="connsiteY30" fmla="*/ 8791 h 10000"/>
                    <a:gd name="connsiteX31" fmla="*/ 4693 w 10000"/>
                    <a:gd name="connsiteY31" fmla="*/ 8788 h 10000"/>
                    <a:gd name="connsiteX32" fmla="*/ 4629 w 10000"/>
                    <a:gd name="connsiteY32" fmla="*/ 8788 h 10000"/>
                    <a:gd name="connsiteX33" fmla="*/ 4553 w 10000"/>
                    <a:gd name="connsiteY33" fmla="*/ 8783 h 10000"/>
                    <a:gd name="connsiteX34" fmla="*/ 4381 w 10000"/>
                    <a:gd name="connsiteY34" fmla="*/ 8746 h 10000"/>
                    <a:gd name="connsiteX35" fmla="*/ 4356 w 10000"/>
                    <a:gd name="connsiteY35" fmla="*/ 8745 h 10000"/>
                    <a:gd name="connsiteX36" fmla="*/ 4199 w 10000"/>
                    <a:gd name="connsiteY36" fmla="*/ 8754 h 10000"/>
                    <a:gd name="connsiteX37" fmla="*/ 4019 w 10000"/>
                    <a:gd name="connsiteY37" fmla="*/ 8777 h 10000"/>
                    <a:gd name="connsiteX38" fmla="*/ 3856 w 10000"/>
                    <a:gd name="connsiteY38" fmla="*/ 8762 h 10000"/>
                    <a:gd name="connsiteX39" fmla="*/ 3857 w 10000"/>
                    <a:gd name="connsiteY39" fmla="*/ 8767 h 10000"/>
                    <a:gd name="connsiteX40" fmla="*/ 3780 w 10000"/>
                    <a:gd name="connsiteY40" fmla="*/ 8754 h 10000"/>
                    <a:gd name="connsiteX41" fmla="*/ 3648 w 10000"/>
                    <a:gd name="connsiteY41" fmla="*/ 8747 h 10000"/>
                    <a:gd name="connsiteX42" fmla="*/ 3449 w 10000"/>
                    <a:gd name="connsiteY42" fmla="*/ 8688 h 10000"/>
                    <a:gd name="connsiteX43" fmla="*/ 3177 w 10000"/>
                    <a:gd name="connsiteY43" fmla="*/ 8607 h 10000"/>
                    <a:gd name="connsiteX44" fmla="*/ 2887 w 10000"/>
                    <a:gd name="connsiteY44" fmla="*/ 8472 h 10000"/>
                    <a:gd name="connsiteX45" fmla="*/ 2750 w 10000"/>
                    <a:gd name="connsiteY45" fmla="*/ 8449 h 10000"/>
                    <a:gd name="connsiteX46" fmla="*/ 2713 w 10000"/>
                    <a:gd name="connsiteY46" fmla="*/ 8406 h 10000"/>
                    <a:gd name="connsiteX47" fmla="*/ 2521 w 10000"/>
                    <a:gd name="connsiteY47" fmla="*/ 8337 h 10000"/>
                    <a:gd name="connsiteX48" fmla="*/ 2396 w 10000"/>
                    <a:gd name="connsiteY48" fmla="*/ 8224 h 10000"/>
                    <a:gd name="connsiteX49" fmla="*/ 2118 w 10000"/>
                    <a:gd name="connsiteY49" fmla="*/ 8006 h 10000"/>
                    <a:gd name="connsiteX50" fmla="*/ 1831 w 10000"/>
                    <a:gd name="connsiteY50" fmla="*/ 7809 h 10000"/>
                    <a:gd name="connsiteX51" fmla="*/ 1484 w 10000"/>
                    <a:gd name="connsiteY51" fmla="*/ 7576 h 10000"/>
                    <a:gd name="connsiteX52" fmla="*/ 1164 w 10000"/>
                    <a:gd name="connsiteY52" fmla="*/ 7246 h 10000"/>
                    <a:gd name="connsiteX53" fmla="*/ 689 w 10000"/>
                    <a:gd name="connsiteY53" fmla="*/ 6396 h 10000"/>
                    <a:gd name="connsiteX54" fmla="*/ 477 w 10000"/>
                    <a:gd name="connsiteY54" fmla="*/ 5916 h 10000"/>
                    <a:gd name="connsiteX55" fmla="*/ 329 w 10000"/>
                    <a:gd name="connsiteY55" fmla="*/ 5361 h 10000"/>
                    <a:gd name="connsiteX56" fmla="*/ 312 w 10000"/>
                    <a:gd name="connsiteY56" fmla="*/ 4240 h 10000"/>
                    <a:gd name="connsiteX57" fmla="*/ 1050 w 10000"/>
                    <a:gd name="connsiteY57" fmla="*/ 2247 h 10000"/>
                    <a:gd name="connsiteX58" fmla="*/ 1653 w 10000"/>
                    <a:gd name="connsiteY58" fmla="*/ 1541 h 10000"/>
                    <a:gd name="connsiteX59" fmla="*/ 1993 w 10000"/>
                    <a:gd name="connsiteY59" fmla="*/ 1241 h 10000"/>
                    <a:gd name="connsiteX60" fmla="*/ 2387 w 10000"/>
                    <a:gd name="connsiteY60" fmla="*/ 995 h 10000"/>
                    <a:gd name="connsiteX61" fmla="*/ 2801 w 10000"/>
                    <a:gd name="connsiteY61" fmla="*/ 740 h 10000"/>
                    <a:gd name="connsiteX62" fmla="*/ 3286 w 10000"/>
                    <a:gd name="connsiteY62" fmla="*/ 559 h 10000"/>
                    <a:gd name="connsiteX63" fmla="*/ 4337 w 10000"/>
                    <a:gd name="connsiteY63" fmla="*/ 296 h 10000"/>
                    <a:gd name="connsiteX64" fmla="*/ 5368 w 10000"/>
                    <a:gd name="connsiteY64" fmla="*/ 230 h 10000"/>
                    <a:gd name="connsiteX65" fmla="*/ 5493 w 10000"/>
                    <a:gd name="connsiteY65" fmla="*/ 226 h 10000"/>
                    <a:gd name="connsiteX66" fmla="*/ 4833 w 10000"/>
                    <a:gd name="connsiteY66" fmla="*/ 0 h 10000"/>
                    <a:gd name="connsiteX67" fmla="*/ 4425 w 10000"/>
                    <a:gd name="connsiteY67" fmla="*/ 13 h 10000"/>
                    <a:gd name="connsiteX68" fmla="*/ 3482 w 10000"/>
                    <a:gd name="connsiteY68" fmla="*/ 186 h 10000"/>
                    <a:gd name="connsiteX69" fmla="*/ 2997 w 10000"/>
                    <a:gd name="connsiteY69" fmla="*/ 350 h 10000"/>
                    <a:gd name="connsiteX70" fmla="*/ 2545 w 10000"/>
                    <a:gd name="connsiteY70" fmla="*/ 534 h 10000"/>
                    <a:gd name="connsiteX71" fmla="*/ 2158 w 10000"/>
                    <a:gd name="connsiteY71" fmla="*/ 785 h 10000"/>
                    <a:gd name="connsiteX72" fmla="*/ 1734 w 10000"/>
                    <a:gd name="connsiteY72" fmla="*/ 1073 h 10000"/>
                    <a:gd name="connsiteX73" fmla="*/ 1039 w 10000"/>
                    <a:gd name="connsiteY73" fmla="*/ 1779 h 10000"/>
                    <a:gd name="connsiteX74" fmla="*/ 504 w 10000"/>
                    <a:gd name="connsiteY74" fmla="*/ 2658 h 10000"/>
                    <a:gd name="connsiteX75" fmla="*/ 147 w 10000"/>
                    <a:gd name="connsiteY75" fmla="*/ 3763 h 10000"/>
                    <a:gd name="connsiteX76" fmla="*/ 19 w 10000"/>
                    <a:gd name="connsiteY76" fmla="*/ 4318 h 10000"/>
                    <a:gd name="connsiteX77" fmla="*/ 6 w 10000"/>
                    <a:gd name="connsiteY77" fmla="*/ 4930 h 10000"/>
                    <a:gd name="connsiteX78" fmla="*/ 228 w 10000"/>
                    <a:gd name="connsiteY78" fmla="*/ 6092 h 10000"/>
                    <a:gd name="connsiteX79" fmla="*/ 450 w 10000"/>
                    <a:gd name="connsiteY79" fmla="*/ 6639 h 10000"/>
                    <a:gd name="connsiteX80" fmla="*/ 673 w 10000"/>
                    <a:gd name="connsiteY80" fmla="*/ 7144 h 10000"/>
                    <a:gd name="connsiteX81" fmla="*/ 939 w 10000"/>
                    <a:gd name="connsiteY81" fmla="*/ 7518 h 10000"/>
                    <a:gd name="connsiteX82" fmla="*/ 1320 w 10000"/>
                    <a:gd name="connsiteY82" fmla="*/ 7912 h 10000"/>
                    <a:gd name="connsiteX83" fmla="*/ 1656 w 10000"/>
                    <a:gd name="connsiteY83" fmla="*/ 8155 h 10000"/>
                    <a:gd name="connsiteX84" fmla="*/ 1993 w 10000"/>
                    <a:gd name="connsiteY84" fmla="*/ 8393 h 10000"/>
                    <a:gd name="connsiteX85" fmla="*/ 2061 w 10000"/>
                    <a:gd name="connsiteY85" fmla="*/ 8409 h 10000"/>
                    <a:gd name="connsiteX86" fmla="*/ 2067 w 10000"/>
                    <a:gd name="connsiteY86" fmla="*/ 8441 h 10000"/>
                    <a:gd name="connsiteX87" fmla="*/ 2165 w 10000"/>
                    <a:gd name="connsiteY87" fmla="*/ 8570 h 10000"/>
                    <a:gd name="connsiteX88" fmla="*/ 2396 w 10000"/>
                    <a:gd name="connsiteY88" fmla="*/ 8720 h 10000"/>
                    <a:gd name="connsiteX89" fmla="*/ 2666 w 10000"/>
                    <a:gd name="connsiteY89" fmla="*/ 8843 h 10000"/>
                    <a:gd name="connsiteX90" fmla="*/ 2871 w 10000"/>
                    <a:gd name="connsiteY90" fmla="*/ 8925 h 10000"/>
                    <a:gd name="connsiteX91" fmla="*/ 3000 w 10000"/>
                    <a:gd name="connsiteY91" fmla="*/ 8992 h 10000"/>
                    <a:gd name="connsiteX92" fmla="*/ 3180 w 10000"/>
                    <a:gd name="connsiteY92" fmla="*/ 9046 h 10000"/>
                    <a:gd name="connsiteX93" fmla="*/ 3329 w 10000"/>
                    <a:gd name="connsiteY93" fmla="*/ 9090 h 10000"/>
                    <a:gd name="connsiteX94" fmla="*/ 3517 w 10000"/>
                    <a:gd name="connsiteY94" fmla="*/ 9126 h 10000"/>
                    <a:gd name="connsiteX95" fmla="*/ 3652 w 10000"/>
                    <a:gd name="connsiteY95" fmla="*/ 9120 h 10000"/>
                    <a:gd name="connsiteX96" fmla="*/ 3458 w 10000"/>
                    <a:gd name="connsiteY96" fmla="*/ 9957 h 10000"/>
                    <a:gd name="connsiteX97" fmla="*/ 3802 w 10000"/>
                    <a:gd name="connsiteY97" fmla="*/ 9485 h 10000"/>
                    <a:gd name="connsiteX98" fmla="*/ 4000 w 10000"/>
                    <a:gd name="connsiteY98" fmla="*/ 8996 h 10000"/>
                    <a:gd name="connsiteX99" fmla="*/ 4065 w 10000"/>
                    <a:gd name="connsiteY99" fmla="*/ 9026 h 10000"/>
                    <a:gd name="connsiteX100" fmla="*/ 4378 w 10000"/>
                    <a:gd name="connsiteY100" fmla="*/ 9078 h 10000"/>
                    <a:gd name="connsiteX101" fmla="*/ 4523 w 10000"/>
                    <a:gd name="connsiteY101" fmla="*/ 9124 h 10000"/>
                    <a:gd name="connsiteX102" fmla="*/ 4705 w 10000"/>
                    <a:gd name="connsiteY102" fmla="*/ 9136 h 10000"/>
                    <a:gd name="connsiteX103" fmla="*/ 5116 w 10000"/>
                    <a:gd name="connsiteY103" fmla="*/ 9186 h 10000"/>
                    <a:gd name="connsiteX104" fmla="*/ 5510 w 10000"/>
                    <a:gd name="connsiteY104" fmla="*/ 9194 h 10000"/>
                    <a:gd name="connsiteX105" fmla="*/ 5531 w 10000"/>
                    <a:gd name="connsiteY105" fmla="*/ 9194 h 10000"/>
                    <a:gd name="connsiteX106" fmla="*/ 5911 w 10000"/>
                    <a:gd name="connsiteY106" fmla="*/ 9152 h 10000"/>
                    <a:gd name="connsiteX107" fmla="*/ 6268 w 10000"/>
                    <a:gd name="connsiteY107" fmla="*/ 9124 h 10000"/>
                    <a:gd name="connsiteX108" fmla="*/ 6666 w 10000"/>
                    <a:gd name="connsiteY108" fmla="*/ 9000 h 10000"/>
                    <a:gd name="connsiteX109" fmla="*/ 7377 w 10000"/>
                    <a:gd name="connsiteY109" fmla="*/ 8758 h 10000"/>
                    <a:gd name="connsiteX110" fmla="*/ 7996 w 10000"/>
                    <a:gd name="connsiteY110" fmla="*/ 8417 h 10000"/>
                    <a:gd name="connsiteX111" fmla="*/ 9084 w 10000"/>
                    <a:gd name="connsiteY111" fmla="*/ 7271 h 10000"/>
                    <a:gd name="connsiteX112" fmla="*/ 9502 w 10000"/>
                    <a:gd name="connsiteY112" fmla="*/ 6577 h 10000"/>
                    <a:gd name="connsiteX113" fmla="*/ 9798 w 10000"/>
                    <a:gd name="connsiteY113" fmla="*/ 5772 h 10000"/>
                    <a:gd name="connsiteX114" fmla="*/ 9893 w 10000"/>
                    <a:gd name="connsiteY114" fmla="*/ 5345 h 10000"/>
                    <a:gd name="connsiteX115" fmla="*/ 9960 w 10000"/>
                    <a:gd name="connsiteY115" fmla="*/ 4905 h 10000"/>
                    <a:gd name="connsiteX116" fmla="*/ 9963 w 10000"/>
                    <a:gd name="connsiteY116" fmla="*/ 4700 h 10000"/>
                    <a:gd name="connsiteX117" fmla="*/ 9997 w 10000"/>
                    <a:gd name="connsiteY117" fmla="*/ 4482 h 10000"/>
                    <a:gd name="connsiteX118" fmla="*/ 9963 w 10000"/>
                    <a:gd name="connsiteY118" fmla="*/ 4026 h 10000"/>
                    <a:gd name="connsiteX119" fmla="*/ 9819 w 10000"/>
                    <a:gd name="connsiteY119" fmla="*/ 3130 h 10000"/>
                    <a:gd name="connsiteX120" fmla="*/ 9711 w 10000"/>
                    <a:gd name="connsiteY120" fmla="*/ 2769 h 10000"/>
                    <a:gd name="connsiteX121" fmla="*/ 9502 w 10000"/>
                    <a:gd name="connsiteY121" fmla="*/ 2395 h 10000"/>
                    <a:gd name="connsiteX122" fmla="*/ 9094 w 10000"/>
                    <a:gd name="connsiteY122" fmla="*/ 1696 h 10000"/>
                    <a:gd name="connsiteX123" fmla="*/ 8532 w 10000"/>
                    <a:gd name="connsiteY123" fmla="*/ 1130 h 10000"/>
                    <a:gd name="connsiteX124" fmla="*/ 7774 w 10000"/>
                    <a:gd name="connsiteY124" fmla="*/ 625 h 10000"/>
                    <a:gd name="connsiteX125" fmla="*/ 7426 w 10000"/>
                    <a:gd name="connsiteY125" fmla="*/ 440 h 10000"/>
                    <a:gd name="connsiteX126" fmla="*/ 7042 w 10000"/>
                    <a:gd name="connsiteY126" fmla="*/ 272 h 10000"/>
                    <a:gd name="connsiteX127" fmla="*/ 6268 w 10000"/>
                    <a:gd name="connsiteY127" fmla="*/ 95 h 10000"/>
                    <a:gd name="connsiteX128" fmla="*/ 6163 w 10000"/>
                    <a:gd name="connsiteY128" fmla="*/ 82 h 10000"/>
                    <a:gd name="connsiteX129" fmla="*/ 5995 w 10000"/>
                    <a:gd name="connsiteY129" fmla="*/ 46 h 10000"/>
                    <a:gd name="connsiteX130" fmla="*/ 5462 w 10000"/>
                    <a:gd name="connsiteY130" fmla="*/ 13 h 10000"/>
                    <a:gd name="connsiteX131" fmla="*/ 4833 w 10000"/>
                    <a:gd name="connsiteY131" fmla="*/ 0 h 10000"/>
                    <a:gd name="connsiteX0" fmla="*/ 5493 w 10000"/>
                    <a:gd name="connsiteY0" fmla="*/ 226 h 9511"/>
                    <a:gd name="connsiteX1" fmla="*/ 5685 w 10000"/>
                    <a:gd name="connsiteY1" fmla="*/ 288 h 9511"/>
                    <a:gd name="connsiteX2" fmla="*/ 6079 w 10000"/>
                    <a:gd name="connsiteY2" fmla="*/ 366 h 9511"/>
                    <a:gd name="connsiteX3" fmla="*/ 6769 w 10000"/>
                    <a:gd name="connsiteY3" fmla="*/ 530 h 9511"/>
                    <a:gd name="connsiteX4" fmla="*/ 7080 w 10000"/>
                    <a:gd name="connsiteY4" fmla="*/ 699 h 9511"/>
                    <a:gd name="connsiteX5" fmla="*/ 7390 w 10000"/>
                    <a:gd name="connsiteY5" fmla="*/ 813 h 9511"/>
                    <a:gd name="connsiteX6" fmla="*/ 8029 w 10000"/>
                    <a:gd name="connsiteY6" fmla="*/ 1241 h 9511"/>
                    <a:gd name="connsiteX7" fmla="*/ 8640 w 10000"/>
                    <a:gd name="connsiteY7" fmla="*/ 1656 h 9511"/>
                    <a:gd name="connsiteX8" fmla="*/ 9091 w 10000"/>
                    <a:gd name="connsiteY8" fmla="*/ 2309 h 9511"/>
                    <a:gd name="connsiteX9" fmla="*/ 9259 w 10000"/>
                    <a:gd name="connsiteY9" fmla="*/ 2625 h 9511"/>
                    <a:gd name="connsiteX10" fmla="*/ 9461 w 10000"/>
                    <a:gd name="connsiteY10" fmla="*/ 3003 h 9511"/>
                    <a:gd name="connsiteX11" fmla="*/ 9545 w 10000"/>
                    <a:gd name="connsiteY11" fmla="*/ 3348 h 9511"/>
                    <a:gd name="connsiteX12" fmla="*/ 9633 w 10000"/>
                    <a:gd name="connsiteY12" fmla="*/ 3775 h 9511"/>
                    <a:gd name="connsiteX13" fmla="*/ 9677 w 10000"/>
                    <a:gd name="connsiteY13" fmla="*/ 4207 h 9511"/>
                    <a:gd name="connsiteX14" fmla="*/ 9660 w 10000"/>
                    <a:gd name="connsiteY14" fmla="*/ 4646 h 9511"/>
                    <a:gd name="connsiteX15" fmla="*/ 9640 w 10000"/>
                    <a:gd name="connsiteY15" fmla="*/ 5049 h 9511"/>
                    <a:gd name="connsiteX16" fmla="*/ 9549 w 10000"/>
                    <a:gd name="connsiteY16" fmla="*/ 5463 h 9511"/>
                    <a:gd name="connsiteX17" fmla="*/ 9448 w 10000"/>
                    <a:gd name="connsiteY17" fmla="*/ 5870 h 9511"/>
                    <a:gd name="connsiteX18" fmla="*/ 9293 w 10000"/>
                    <a:gd name="connsiteY18" fmla="*/ 6240 h 9511"/>
                    <a:gd name="connsiteX19" fmla="*/ 9141 w 10000"/>
                    <a:gd name="connsiteY19" fmla="*/ 6589 h 9511"/>
                    <a:gd name="connsiteX20" fmla="*/ 8919 w 10000"/>
                    <a:gd name="connsiteY20" fmla="*/ 6913 h 9511"/>
                    <a:gd name="connsiteX21" fmla="*/ 8694 w 10000"/>
                    <a:gd name="connsiteY21" fmla="*/ 7263 h 9511"/>
                    <a:gd name="connsiteX22" fmla="*/ 8427 w 10000"/>
                    <a:gd name="connsiteY22" fmla="*/ 7554 h 9511"/>
                    <a:gd name="connsiteX23" fmla="*/ 7875 w 10000"/>
                    <a:gd name="connsiteY23" fmla="*/ 8060 h 9511"/>
                    <a:gd name="connsiteX24" fmla="*/ 7305 w 10000"/>
                    <a:gd name="connsiteY24" fmla="*/ 8393 h 9511"/>
                    <a:gd name="connsiteX25" fmla="*/ 6631 w 10000"/>
                    <a:gd name="connsiteY25" fmla="*/ 8627 h 9511"/>
                    <a:gd name="connsiteX26" fmla="*/ 6237 w 10000"/>
                    <a:gd name="connsiteY26" fmla="*/ 8750 h 9511"/>
                    <a:gd name="connsiteX27" fmla="*/ 5807 w 10000"/>
                    <a:gd name="connsiteY27" fmla="*/ 8791 h 9511"/>
                    <a:gd name="connsiteX28" fmla="*/ 5208 w 10000"/>
                    <a:gd name="connsiteY28" fmla="*/ 8831 h 9511"/>
                    <a:gd name="connsiteX29" fmla="*/ 4961 w 10000"/>
                    <a:gd name="connsiteY29" fmla="*/ 8824 h 9511"/>
                    <a:gd name="connsiteX30" fmla="*/ 4756 w 10000"/>
                    <a:gd name="connsiteY30" fmla="*/ 8791 h 9511"/>
                    <a:gd name="connsiteX31" fmla="*/ 4693 w 10000"/>
                    <a:gd name="connsiteY31" fmla="*/ 8788 h 9511"/>
                    <a:gd name="connsiteX32" fmla="*/ 4629 w 10000"/>
                    <a:gd name="connsiteY32" fmla="*/ 8788 h 9511"/>
                    <a:gd name="connsiteX33" fmla="*/ 4553 w 10000"/>
                    <a:gd name="connsiteY33" fmla="*/ 8783 h 9511"/>
                    <a:gd name="connsiteX34" fmla="*/ 4381 w 10000"/>
                    <a:gd name="connsiteY34" fmla="*/ 8746 h 9511"/>
                    <a:gd name="connsiteX35" fmla="*/ 4356 w 10000"/>
                    <a:gd name="connsiteY35" fmla="*/ 8745 h 9511"/>
                    <a:gd name="connsiteX36" fmla="*/ 4199 w 10000"/>
                    <a:gd name="connsiteY36" fmla="*/ 8754 h 9511"/>
                    <a:gd name="connsiteX37" fmla="*/ 4019 w 10000"/>
                    <a:gd name="connsiteY37" fmla="*/ 8777 h 9511"/>
                    <a:gd name="connsiteX38" fmla="*/ 3856 w 10000"/>
                    <a:gd name="connsiteY38" fmla="*/ 8762 h 9511"/>
                    <a:gd name="connsiteX39" fmla="*/ 3857 w 10000"/>
                    <a:gd name="connsiteY39" fmla="*/ 8767 h 9511"/>
                    <a:gd name="connsiteX40" fmla="*/ 3780 w 10000"/>
                    <a:gd name="connsiteY40" fmla="*/ 8754 h 9511"/>
                    <a:gd name="connsiteX41" fmla="*/ 3648 w 10000"/>
                    <a:gd name="connsiteY41" fmla="*/ 8747 h 9511"/>
                    <a:gd name="connsiteX42" fmla="*/ 3449 w 10000"/>
                    <a:gd name="connsiteY42" fmla="*/ 8688 h 9511"/>
                    <a:gd name="connsiteX43" fmla="*/ 3177 w 10000"/>
                    <a:gd name="connsiteY43" fmla="*/ 8607 h 9511"/>
                    <a:gd name="connsiteX44" fmla="*/ 2887 w 10000"/>
                    <a:gd name="connsiteY44" fmla="*/ 8472 h 9511"/>
                    <a:gd name="connsiteX45" fmla="*/ 2750 w 10000"/>
                    <a:gd name="connsiteY45" fmla="*/ 8449 h 9511"/>
                    <a:gd name="connsiteX46" fmla="*/ 2713 w 10000"/>
                    <a:gd name="connsiteY46" fmla="*/ 8406 h 9511"/>
                    <a:gd name="connsiteX47" fmla="*/ 2521 w 10000"/>
                    <a:gd name="connsiteY47" fmla="*/ 8337 h 9511"/>
                    <a:gd name="connsiteX48" fmla="*/ 2396 w 10000"/>
                    <a:gd name="connsiteY48" fmla="*/ 8224 h 9511"/>
                    <a:gd name="connsiteX49" fmla="*/ 2118 w 10000"/>
                    <a:gd name="connsiteY49" fmla="*/ 8006 h 9511"/>
                    <a:gd name="connsiteX50" fmla="*/ 1831 w 10000"/>
                    <a:gd name="connsiteY50" fmla="*/ 7809 h 9511"/>
                    <a:gd name="connsiteX51" fmla="*/ 1484 w 10000"/>
                    <a:gd name="connsiteY51" fmla="*/ 7576 h 9511"/>
                    <a:gd name="connsiteX52" fmla="*/ 1164 w 10000"/>
                    <a:gd name="connsiteY52" fmla="*/ 7246 h 9511"/>
                    <a:gd name="connsiteX53" fmla="*/ 689 w 10000"/>
                    <a:gd name="connsiteY53" fmla="*/ 6396 h 9511"/>
                    <a:gd name="connsiteX54" fmla="*/ 477 w 10000"/>
                    <a:gd name="connsiteY54" fmla="*/ 5916 h 9511"/>
                    <a:gd name="connsiteX55" fmla="*/ 329 w 10000"/>
                    <a:gd name="connsiteY55" fmla="*/ 5361 h 9511"/>
                    <a:gd name="connsiteX56" fmla="*/ 312 w 10000"/>
                    <a:gd name="connsiteY56" fmla="*/ 4240 h 9511"/>
                    <a:gd name="connsiteX57" fmla="*/ 1050 w 10000"/>
                    <a:gd name="connsiteY57" fmla="*/ 2247 h 9511"/>
                    <a:gd name="connsiteX58" fmla="*/ 1653 w 10000"/>
                    <a:gd name="connsiteY58" fmla="*/ 1541 h 9511"/>
                    <a:gd name="connsiteX59" fmla="*/ 1993 w 10000"/>
                    <a:gd name="connsiteY59" fmla="*/ 1241 h 9511"/>
                    <a:gd name="connsiteX60" fmla="*/ 2387 w 10000"/>
                    <a:gd name="connsiteY60" fmla="*/ 995 h 9511"/>
                    <a:gd name="connsiteX61" fmla="*/ 2801 w 10000"/>
                    <a:gd name="connsiteY61" fmla="*/ 740 h 9511"/>
                    <a:gd name="connsiteX62" fmla="*/ 3286 w 10000"/>
                    <a:gd name="connsiteY62" fmla="*/ 559 h 9511"/>
                    <a:gd name="connsiteX63" fmla="*/ 4337 w 10000"/>
                    <a:gd name="connsiteY63" fmla="*/ 296 h 9511"/>
                    <a:gd name="connsiteX64" fmla="*/ 5368 w 10000"/>
                    <a:gd name="connsiteY64" fmla="*/ 230 h 9511"/>
                    <a:gd name="connsiteX65" fmla="*/ 5493 w 10000"/>
                    <a:gd name="connsiteY65" fmla="*/ 226 h 9511"/>
                    <a:gd name="connsiteX66" fmla="*/ 4833 w 10000"/>
                    <a:gd name="connsiteY66" fmla="*/ 0 h 9511"/>
                    <a:gd name="connsiteX67" fmla="*/ 4425 w 10000"/>
                    <a:gd name="connsiteY67" fmla="*/ 13 h 9511"/>
                    <a:gd name="connsiteX68" fmla="*/ 3482 w 10000"/>
                    <a:gd name="connsiteY68" fmla="*/ 186 h 9511"/>
                    <a:gd name="connsiteX69" fmla="*/ 2997 w 10000"/>
                    <a:gd name="connsiteY69" fmla="*/ 350 h 9511"/>
                    <a:gd name="connsiteX70" fmla="*/ 2545 w 10000"/>
                    <a:gd name="connsiteY70" fmla="*/ 534 h 9511"/>
                    <a:gd name="connsiteX71" fmla="*/ 2158 w 10000"/>
                    <a:gd name="connsiteY71" fmla="*/ 785 h 9511"/>
                    <a:gd name="connsiteX72" fmla="*/ 1734 w 10000"/>
                    <a:gd name="connsiteY72" fmla="*/ 1073 h 9511"/>
                    <a:gd name="connsiteX73" fmla="*/ 1039 w 10000"/>
                    <a:gd name="connsiteY73" fmla="*/ 1779 h 9511"/>
                    <a:gd name="connsiteX74" fmla="*/ 504 w 10000"/>
                    <a:gd name="connsiteY74" fmla="*/ 2658 h 9511"/>
                    <a:gd name="connsiteX75" fmla="*/ 147 w 10000"/>
                    <a:gd name="connsiteY75" fmla="*/ 3763 h 9511"/>
                    <a:gd name="connsiteX76" fmla="*/ 19 w 10000"/>
                    <a:gd name="connsiteY76" fmla="*/ 4318 h 9511"/>
                    <a:gd name="connsiteX77" fmla="*/ 6 w 10000"/>
                    <a:gd name="connsiteY77" fmla="*/ 4930 h 9511"/>
                    <a:gd name="connsiteX78" fmla="*/ 228 w 10000"/>
                    <a:gd name="connsiteY78" fmla="*/ 6092 h 9511"/>
                    <a:gd name="connsiteX79" fmla="*/ 450 w 10000"/>
                    <a:gd name="connsiteY79" fmla="*/ 6639 h 9511"/>
                    <a:gd name="connsiteX80" fmla="*/ 673 w 10000"/>
                    <a:gd name="connsiteY80" fmla="*/ 7144 h 9511"/>
                    <a:gd name="connsiteX81" fmla="*/ 939 w 10000"/>
                    <a:gd name="connsiteY81" fmla="*/ 7518 h 9511"/>
                    <a:gd name="connsiteX82" fmla="*/ 1320 w 10000"/>
                    <a:gd name="connsiteY82" fmla="*/ 7912 h 9511"/>
                    <a:gd name="connsiteX83" fmla="*/ 1656 w 10000"/>
                    <a:gd name="connsiteY83" fmla="*/ 8155 h 9511"/>
                    <a:gd name="connsiteX84" fmla="*/ 1993 w 10000"/>
                    <a:gd name="connsiteY84" fmla="*/ 8393 h 9511"/>
                    <a:gd name="connsiteX85" fmla="*/ 2061 w 10000"/>
                    <a:gd name="connsiteY85" fmla="*/ 8409 h 9511"/>
                    <a:gd name="connsiteX86" fmla="*/ 2067 w 10000"/>
                    <a:gd name="connsiteY86" fmla="*/ 8441 h 9511"/>
                    <a:gd name="connsiteX87" fmla="*/ 2165 w 10000"/>
                    <a:gd name="connsiteY87" fmla="*/ 8570 h 9511"/>
                    <a:gd name="connsiteX88" fmla="*/ 2396 w 10000"/>
                    <a:gd name="connsiteY88" fmla="*/ 8720 h 9511"/>
                    <a:gd name="connsiteX89" fmla="*/ 2666 w 10000"/>
                    <a:gd name="connsiteY89" fmla="*/ 8843 h 9511"/>
                    <a:gd name="connsiteX90" fmla="*/ 2871 w 10000"/>
                    <a:gd name="connsiteY90" fmla="*/ 8925 h 9511"/>
                    <a:gd name="connsiteX91" fmla="*/ 3000 w 10000"/>
                    <a:gd name="connsiteY91" fmla="*/ 8992 h 9511"/>
                    <a:gd name="connsiteX92" fmla="*/ 3180 w 10000"/>
                    <a:gd name="connsiteY92" fmla="*/ 9046 h 9511"/>
                    <a:gd name="connsiteX93" fmla="*/ 3329 w 10000"/>
                    <a:gd name="connsiteY93" fmla="*/ 9090 h 9511"/>
                    <a:gd name="connsiteX94" fmla="*/ 3517 w 10000"/>
                    <a:gd name="connsiteY94" fmla="*/ 9126 h 9511"/>
                    <a:gd name="connsiteX95" fmla="*/ 3652 w 10000"/>
                    <a:gd name="connsiteY95" fmla="*/ 9120 h 9511"/>
                    <a:gd name="connsiteX96" fmla="*/ 3828 w 10000"/>
                    <a:gd name="connsiteY96" fmla="*/ 9081 h 9511"/>
                    <a:gd name="connsiteX97" fmla="*/ 3802 w 10000"/>
                    <a:gd name="connsiteY97" fmla="*/ 9485 h 9511"/>
                    <a:gd name="connsiteX98" fmla="*/ 4000 w 10000"/>
                    <a:gd name="connsiteY98" fmla="*/ 8996 h 9511"/>
                    <a:gd name="connsiteX99" fmla="*/ 4065 w 10000"/>
                    <a:gd name="connsiteY99" fmla="*/ 9026 h 9511"/>
                    <a:gd name="connsiteX100" fmla="*/ 4378 w 10000"/>
                    <a:gd name="connsiteY100" fmla="*/ 9078 h 9511"/>
                    <a:gd name="connsiteX101" fmla="*/ 4523 w 10000"/>
                    <a:gd name="connsiteY101" fmla="*/ 9124 h 9511"/>
                    <a:gd name="connsiteX102" fmla="*/ 4705 w 10000"/>
                    <a:gd name="connsiteY102" fmla="*/ 9136 h 9511"/>
                    <a:gd name="connsiteX103" fmla="*/ 5116 w 10000"/>
                    <a:gd name="connsiteY103" fmla="*/ 9186 h 9511"/>
                    <a:gd name="connsiteX104" fmla="*/ 5510 w 10000"/>
                    <a:gd name="connsiteY104" fmla="*/ 9194 h 9511"/>
                    <a:gd name="connsiteX105" fmla="*/ 5531 w 10000"/>
                    <a:gd name="connsiteY105" fmla="*/ 9194 h 9511"/>
                    <a:gd name="connsiteX106" fmla="*/ 5911 w 10000"/>
                    <a:gd name="connsiteY106" fmla="*/ 9152 h 9511"/>
                    <a:gd name="connsiteX107" fmla="*/ 6268 w 10000"/>
                    <a:gd name="connsiteY107" fmla="*/ 9124 h 9511"/>
                    <a:gd name="connsiteX108" fmla="*/ 6666 w 10000"/>
                    <a:gd name="connsiteY108" fmla="*/ 9000 h 9511"/>
                    <a:gd name="connsiteX109" fmla="*/ 7377 w 10000"/>
                    <a:gd name="connsiteY109" fmla="*/ 8758 h 9511"/>
                    <a:gd name="connsiteX110" fmla="*/ 7996 w 10000"/>
                    <a:gd name="connsiteY110" fmla="*/ 8417 h 9511"/>
                    <a:gd name="connsiteX111" fmla="*/ 9084 w 10000"/>
                    <a:gd name="connsiteY111" fmla="*/ 7271 h 9511"/>
                    <a:gd name="connsiteX112" fmla="*/ 9502 w 10000"/>
                    <a:gd name="connsiteY112" fmla="*/ 6577 h 9511"/>
                    <a:gd name="connsiteX113" fmla="*/ 9798 w 10000"/>
                    <a:gd name="connsiteY113" fmla="*/ 5772 h 9511"/>
                    <a:gd name="connsiteX114" fmla="*/ 9893 w 10000"/>
                    <a:gd name="connsiteY114" fmla="*/ 5345 h 9511"/>
                    <a:gd name="connsiteX115" fmla="*/ 9960 w 10000"/>
                    <a:gd name="connsiteY115" fmla="*/ 4905 h 9511"/>
                    <a:gd name="connsiteX116" fmla="*/ 9963 w 10000"/>
                    <a:gd name="connsiteY116" fmla="*/ 4700 h 9511"/>
                    <a:gd name="connsiteX117" fmla="*/ 9997 w 10000"/>
                    <a:gd name="connsiteY117" fmla="*/ 4482 h 9511"/>
                    <a:gd name="connsiteX118" fmla="*/ 9963 w 10000"/>
                    <a:gd name="connsiteY118" fmla="*/ 4026 h 9511"/>
                    <a:gd name="connsiteX119" fmla="*/ 9819 w 10000"/>
                    <a:gd name="connsiteY119" fmla="*/ 3130 h 9511"/>
                    <a:gd name="connsiteX120" fmla="*/ 9711 w 10000"/>
                    <a:gd name="connsiteY120" fmla="*/ 2769 h 9511"/>
                    <a:gd name="connsiteX121" fmla="*/ 9502 w 10000"/>
                    <a:gd name="connsiteY121" fmla="*/ 2395 h 9511"/>
                    <a:gd name="connsiteX122" fmla="*/ 9094 w 10000"/>
                    <a:gd name="connsiteY122" fmla="*/ 1696 h 9511"/>
                    <a:gd name="connsiteX123" fmla="*/ 8532 w 10000"/>
                    <a:gd name="connsiteY123" fmla="*/ 1130 h 9511"/>
                    <a:gd name="connsiteX124" fmla="*/ 7774 w 10000"/>
                    <a:gd name="connsiteY124" fmla="*/ 625 h 9511"/>
                    <a:gd name="connsiteX125" fmla="*/ 7426 w 10000"/>
                    <a:gd name="connsiteY125" fmla="*/ 440 h 9511"/>
                    <a:gd name="connsiteX126" fmla="*/ 7042 w 10000"/>
                    <a:gd name="connsiteY126" fmla="*/ 272 h 9511"/>
                    <a:gd name="connsiteX127" fmla="*/ 6268 w 10000"/>
                    <a:gd name="connsiteY127" fmla="*/ 95 h 9511"/>
                    <a:gd name="connsiteX128" fmla="*/ 6163 w 10000"/>
                    <a:gd name="connsiteY128" fmla="*/ 82 h 9511"/>
                    <a:gd name="connsiteX129" fmla="*/ 5995 w 10000"/>
                    <a:gd name="connsiteY129" fmla="*/ 46 h 9511"/>
                    <a:gd name="connsiteX130" fmla="*/ 5462 w 10000"/>
                    <a:gd name="connsiteY130" fmla="*/ 13 h 9511"/>
                    <a:gd name="connsiteX131" fmla="*/ 4833 w 10000"/>
                    <a:gd name="connsiteY131" fmla="*/ 0 h 9511"/>
                    <a:gd name="connsiteX0" fmla="*/ 5493 w 10000"/>
                    <a:gd name="connsiteY0" fmla="*/ 238 h 10001"/>
                    <a:gd name="connsiteX1" fmla="*/ 5685 w 10000"/>
                    <a:gd name="connsiteY1" fmla="*/ 303 h 10001"/>
                    <a:gd name="connsiteX2" fmla="*/ 6079 w 10000"/>
                    <a:gd name="connsiteY2" fmla="*/ 385 h 10001"/>
                    <a:gd name="connsiteX3" fmla="*/ 6769 w 10000"/>
                    <a:gd name="connsiteY3" fmla="*/ 557 h 10001"/>
                    <a:gd name="connsiteX4" fmla="*/ 7080 w 10000"/>
                    <a:gd name="connsiteY4" fmla="*/ 735 h 10001"/>
                    <a:gd name="connsiteX5" fmla="*/ 7390 w 10000"/>
                    <a:gd name="connsiteY5" fmla="*/ 855 h 10001"/>
                    <a:gd name="connsiteX6" fmla="*/ 8029 w 10000"/>
                    <a:gd name="connsiteY6" fmla="*/ 1305 h 10001"/>
                    <a:gd name="connsiteX7" fmla="*/ 8640 w 10000"/>
                    <a:gd name="connsiteY7" fmla="*/ 1741 h 10001"/>
                    <a:gd name="connsiteX8" fmla="*/ 9091 w 10000"/>
                    <a:gd name="connsiteY8" fmla="*/ 2428 h 10001"/>
                    <a:gd name="connsiteX9" fmla="*/ 9259 w 10000"/>
                    <a:gd name="connsiteY9" fmla="*/ 2760 h 10001"/>
                    <a:gd name="connsiteX10" fmla="*/ 9461 w 10000"/>
                    <a:gd name="connsiteY10" fmla="*/ 3157 h 10001"/>
                    <a:gd name="connsiteX11" fmla="*/ 9545 w 10000"/>
                    <a:gd name="connsiteY11" fmla="*/ 3520 h 10001"/>
                    <a:gd name="connsiteX12" fmla="*/ 9633 w 10000"/>
                    <a:gd name="connsiteY12" fmla="*/ 3969 h 10001"/>
                    <a:gd name="connsiteX13" fmla="*/ 9677 w 10000"/>
                    <a:gd name="connsiteY13" fmla="*/ 4423 h 10001"/>
                    <a:gd name="connsiteX14" fmla="*/ 9660 w 10000"/>
                    <a:gd name="connsiteY14" fmla="*/ 4885 h 10001"/>
                    <a:gd name="connsiteX15" fmla="*/ 9640 w 10000"/>
                    <a:gd name="connsiteY15" fmla="*/ 5309 h 10001"/>
                    <a:gd name="connsiteX16" fmla="*/ 9549 w 10000"/>
                    <a:gd name="connsiteY16" fmla="*/ 5744 h 10001"/>
                    <a:gd name="connsiteX17" fmla="*/ 9448 w 10000"/>
                    <a:gd name="connsiteY17" fmla="*/ 6172 h 10001"/>
                    <a:gd name="connsiteX18" fmla="*/ 9293 w 10000"/>
                    <a:gd name="connsiteY18" fmla="*/ 6561 h 10001"/>
                    <a:gd name="connsiteX19" fmla="*/ 9141 w 10000"/>
                    <a:gd name="connsiteY19" fmla="*/ 6928 h 10001"/>
                    <a:gd name="connsiteX20" fmla="*/ 8919 w 10000"/>
                    <a:gd name="connsiteY20" fmla="*/ 7268 h 10001"/>
                    <a:gd name="connsiteX21" fmla="*/ 8694 w 10000"/>
                    <a:gd name="connsiteY21" fmla="*/ 7636 h 10001"/>
                    <a:gd name="connsiteX22" fmla="*/ 8427 w 10000"/>
                    <a:gd name="connsiteY22" fmla="*/ 7942 h 10001"/>
                    <a:gd name="connsiteX23" fmla="*/ 7875 w 10000"/>
                    <a:gd name="connsiteY23" fmla="*/ 8474 h 10001"/>
                    <a:gd name="connsiteX24" fmla="*/ 7305 w 10000"/>
                    <a:gd name="connsiteY24" fmla="*/ 8825 h 10001"/>
                    <a:gd name="connsiteX25" fmla="*/ 6631 w 10000"/>
                    <a:gd name="connsiteY25" fmla="*/ 9071 h 10001"/>
                    <a:gd name="connsiteX26" fmla="*/ 6237 w 10000"/>
                    <a:gd name="connsiteY26" fmla="*/ 9200 h 10001"/>
                    <a:gd name="connsiteX27" fmla="*/ 5807 w 10000"/>
                    <a:gd name="connsiteY27" fmla="*/ 9243 h 10001"/>
                    <a:gd name="connsiteX28" fmla="*/ 5208 w 10000"/>
                    <a:gd name="connsiteY28" fmla="*/ 9285 h 10001"/>
                    <a:gd name="connsiteX29" fmla="*/ 4961 w 10000"/>
                    <a:gd name="connsiteY29" fmla="*/ 9278 h 10001"/>
                    <a:gd name="connsiteX30" fmla="*/ 4756 w 10000"/>
                    <a:gd name="connsiteY30" fmla="*/ 9243 h 10001"/>
                    <a:gd name="connsiteX31" fmla="*/ 4693 w 10000"/>
                    <a:gd name="connsiteY31" fmla="*/ 9240 h 10001"/>
                    <a:gd name="connsiteX32" fmla="*/ 4629 w 10000"/>
                    <a:gd name="connsiteY32" fmla="*/ 9240 h 10001"/>
                    <a:gd name="connsiteX33" fmla="*/ 4553 w 10000"/>
                    <a:gd name="connsiteY33" fmla="*/ 9235 h 10001"/>
                    <a:gd name="connsiteX34" fmla="*/ 4381 w 10000"/>
                    <a:gd name="connsiteY34" fmla="*/ 9196 h 10001"/>
                    <a:gd name="connsiteX35" fmla="*/ 4356 w 10000"/>
                    <a:gd name="connsiteY35" fmla="*/ 9195 h 10001"/>
                    <a:gd name="connsiteX36" fmla="*/ 4199 w 10000"/>
                    <a:gd name="connsiteY36" fmla="*/ 9204 h 10001"/>
                    <a:gd name="connsiteX37" fmla="*/ 4019 w 10000"/>
                    <a:gd name="connsiteY37" fmla="*/ 9228 h 10001"/>
                    <a:gd name="connsiteX38" fmla="*/ 3856 w 10000"/>
                    <a:gd name="connsiteY38" fmla="*/ 9212 h 10001"/>
                    <a:gd name="connsiteX39" fmla="*/ 3857 w 10000"/>
                    <a:gd name="connsiteY39" fmla="*/ 9218 h 10001"/>
                    <a:gd name="connsiteX40" fmla="*/ 3780 w 10000"/>
                    <a:gd name="connsiteY40" fmla="*/ 9204 h 10001"/>
                    <a:gd name="connsiteX41" fmla="*/ 3648 w 10000"/>
                    <a:gd name="connsiteY41" fmla="*/ 9197 h 10001"/>
                    <a:gd name="connsiteX42" fmla="*/ 3449 w 10000"/>
                    <a:gd name="connsiteY42" fmla="*/ 9135 h 10001"/>
                    <a:gd name="connsiteX43" fmla="*/ 3177 w 10000"/>
                    <a:gd name="connsiteY43" fmla="*/ 9050 h 10001"/>
                    <a:gd name="connsiteX44" fmla="*/ 2887 w 10000"/>
                    <a:gd name="connsiteY44" fmla="*/ 8908 h 10001"/>
                    <a:gd name="connsiteX45" fmla="*/ 2750 w 10000"/>
                    <a:gd name="connsiteY45" fmla="*/ 8883 h 10001"/>
                    <a:gd name="connsiteX46" fmla="*/ 2713 w 10000"/>
                    <a:gd name="connsiteY46" fmla="*/ 8838 h 10001"/>
                    <a:gd name="connsiteX47" fmla="*/ 2521 w 10000"/>
                    <a:gd name="connsiteY47" fmla="*/ 8766 h 10001"/>
                    <a:gd name="connsiteX48" fmla="*/ 2396 w 10000"/>
                    <a:gd name="connsiteY48" fmla="*/ 8647 h 10001"/>
                    <a:gd name="connsiteX49" fmla="*/ 2118 w 10000"/>
                    <a:gd name="connsiteY49" fmla="*/ 8418 h 10001"/>
                    <a:gd name="connsiteX50" fmla="*/ 1831 w 10000"/>
                    <a:gd name="connsiteY50" fmla="*/ 8210 h 10001"/>
                    <a:gd name="connsiteX51" fmla="*/ 1484 w 10000"/>
                    <a:gd name="connsiteY51" fmla="*/ 7966 h 10001"/>
                    <a:gd name="connsiteX52" fmla="*/ 1164 w 10000"/>
                    <a:gd name="connsiteY52" fmla="*/ 7619 h 10001"/>
                    <a:gd name="connsiteX53" fmla="*/ 689 w 10000"/>
                    <a:gd name="connsiteY53" fmla="*/ 6725 h 10001"/>
                    <a:gd name="connsiteX54" fmla="*/ 477 w 10000"/>
                    <a:gd name="connsiteY54" fmla="*/ 6220 h 10001"/>
                    <a:gd name="connsiteX55" fmla="*/ 329 w 10000"/>
                    <a:gd name="connsiteY55" fmla="*/ 5637 h 10001"/>
                    <a:gd name="connsiteX56" fmla="*/ 312 w 10000"/>
                    <a:gd name="connsiteY56" fmla="*/ 4458 h 10001"/>
                    <a:gd name="connsiteX57" fmla="*/ 1050 w 10000"/>
                    <a:gd name="connsiteY57" fmla="*/ 2363 h 10001"/>
                    <a:gd name="connsiteX58" fmla="*/ 1653 w 10000"/>
                    <a:gd name="connsiteY58" fmla="*/ 1620 h 10001"/>
                    <a:gd name="connsiteX59" fmla="*/ 1993 w 10000"/>
                    <a:gd name="connsiteY59" fmla="*/ 1305 h 10001"/>
                    <a:gd name="connsiteX60" fmla="*/ 2387 w 10000"/>
                    <a:gd name="connsiteY60" fmla="*/ 1046 h 10001"/>
                    <a:gd name="connsiteX61" fmla="*/ 2801 w 10000"/>
                    <a:gd name="connsiteY61" fmla="*/ 778 h 10001"/>
                    <a:gd name="connsiteX62" fmla="*/ 3286 w 10000"/>
                    <a:gd name="connsiteY62" fmla="*/ 588 h 10001"/>
                    <a:gd name="connsiteX63" fmla="*/ 4337 w 10000"/>
                    <a:gd name="connsiteY63" fmla="*/ 311 h 10001"/>
                    <a:gd name="connsiteX64" fmla="*/ 5368 w 10000"/>
                    <a:gd name="connsiteY64" fmla="*/ 242 h 10001"/>
                    <a:gd name="connsiteX65" fmla="*/ 5493 w 10000"/>
                    <a:gd name="connsiteY65" fmla="*/ 238 h 10001"/>
                    <a:gd name="connsiteX66" fmla="*/ 4833 w 10000"/>
                    <a:gd name="connsiteY66" fmla="*/ 0 h 10001"/>
                    <a:gd name="connsiteX67" fmla="*/ 4425 w 10000"/>
                    <a:gd name="connsiteY67" fmla="*/ 14 h 10001"/>
                    <a:gd name="connsiteX68" fmla="*/ 3482 w 10000"/>
                    <a:gd name="connsiteY68" fmla="*/ 196 h 10001"/>
                    <a:gd name="connsiteX69" fmla="*/ 2997 w 10000"/>
                    <a:gd name="connsiteY69" fmla="*/ 368 h 10001"/>
                    <a:gd name="connsiteX70" fmla="*/ 2545 w 10000"/>
                    <a:gd name="connsiteY70" fmla="*/ 561 h 10001"/>
                    <a:gd name="connsiteX71" fmla="*/ 2158 w 10000"/>
                    <a:gd name="connsiteY71" fmla="*/ 825 h 10001"/>
                    <a:gd name="connsiteX72" fmla="*/ 1734 w 10000"/>
                    <a:gd name="connsiteY72" fmla="*/ 1128 h 10001"/>
                    <a:gd name="connsiteX73" fmla="*/ 1039 w 10000"/>
                    <a:gd name="connsiteY73" fmla="*/ 1870 h 10001"/>
                    <a:gd name="connsiteX74" fmla="*/ 504 w 10000"/>
                    <a:gd name="connsiteY74" fmla="*/ 2795 h 10001"/>
                    <a:gd name="connsiteX75" fmla="*/ 147 w 10000"/>
                    <a:gd name="connsiteY75" fmla="*/ 3956 h 10001"/>
                    <a:gd name="connsiteX76" fmla="*/ 19 w 10000"/>
                    <a:gd name="connsiteY76" fmla="*/ 4540 h 10001"/>
                    <a:gd name="connsiteX77" fmla="*/ 6 w 10000"/>
                    <a:gd name="connsiteY77" fmla="*/ 5183 h 10001"/>
                    <a:gd name="connsiteX78" fmla="*/ 228 w 10000"/>
                    <a:gd name="connsiteY78" fmla="*/ 6405 h 10001"/>
                    <a:gd name="connsiteX79" fmla="*/ 450 w 10000"/>
                    <a:gd name="connsiteY79" fmla="*/ 6980 h 10001"/>
                    <a:gd name="connsiteX80" fmla="*/ 673 w 10000"/>
                    <a:gd name="connsiteY80" fmla="*/ 7511 h 10001"/>
                    <a:gd name="connsiteX81" fmla="*/ 939 w 10000"/>
                    <a:gd name="connsiteY81" fmla="*/ 7905 h 10001"/>
                    <a:gd name="connsiteX82" fmla="*/ 1320 w 10000"/>
                    <a:gd name="connsiteY82" fmla="*/ 8319 h 10001"/>
                    <a:gd name="connsiteX83" fmla="*/ 1656 w 10000"/>
                    <a:gd name="connsiteY83" fmla="*/ 8574 h 10001"/>
                    <a:gd name="connsiteX84" fmla="*/ 1993 w 10000"/>
                    <a:gd name="connsiteY84" fmla="*/ 8825 h 10001"/>
                    <a:gd name="connsiteX85" fmla="*/ 2061 w 10000"/>
                    <a:gd name="connsiteY85" fmla="*/ 8841 h 10001"/>
                    <a:gd name="connsiteX86" fmla="*/ 2067 w 10000"/>
                    <a:gd name="connsiteY86" fmla="*/ 8875 h 10001"/>
                    <a:gd name="connsiteX87" fmla="*/ 2165 w 10000"/>
                    <a:gd name="connsiteY87" fmla="*/ 9011 h 10001"/>
                    <a:gd name="connsiteX88" fmla="*/ 2396 w 10000"/>
                    <a:gd name="connsiteY88" fmla="*/ 9168 h 10001"/>
                    <a:gd name="connsiteX89" fmla="*/ 2666 w 10000"/>
                    <a:gd name="connsiteY89" fmla="*/ 9298 h 10001"/>
                    <a:gd name="connsiteX90" fmla="*/ 2871 w 10000"/>
                    <a:gd name="connsiteY90" fmla="*/ 9384 h 10001"/>
                    <a:gd name="connsiteX91" fmla="*/ 3000 w 10000"/>
                    <a:gd name="connsiteY91" fmla="*/ 9454 h 10001"/>
                    <a:gd name="connsiteX92" fmla="*/ 3180 w 10000"/>
                    <a:gd name="connsiteY92" fmla="*/ 9511 h 10001"/>
                    <a:gd name="connsiteX93" fmla="*/ 3329 w 10000"/>
                    <a:gd name="connsiteY93" fmla="*/ 9557 h 10001"/>
                    <a:gd name="connsiteX94" fmla="*/ 3517 w 10000"/>
                    <a:gd name="connsiteY94" fmla="*/ 9595 h 10001"/>
                    <a:gd name="connsiteX95" fmla="*/ 3652 w 10000"/>
                    <a:gd name="connsiteY95" fmla="*/ 9589 h 10001"/>
                    <a:gd name="connsiteX96" fmla="*/ 3828 w 10000"/>
                    <a:gd name="connsiteY96" fmla="*/ 9548 h 10001"/>
                    <a:gd name="connsiteX97" fmla="*/ 3802 w 10000"/>
                    <a:gd name="connsiteY97" fmla="*/ 9973 h 10001"/>
                    <a:gd name="connsiteX98" fmla="*/ 4000 w 10000"/>
                    <a:gd name="connsiteY98" fmla="*/ 9459 h 10001"/>
                    <a:gd name="connsiteX99" fmla="*/ 4065 w 10000"/>
                    <a:gd name="connsiteY99" fmla="*/ 9490 h 10001"/>
                    <a:gd name="connsiteX100" fmla="*/ 4378 w 10000"/>
                    <a:gd name="connsiteY100" fmla="*/ 9545 h 10001"/>
                    <a:gd name="connsiteX101" fmla="*/ 4523 w 10000"/>
                    <a:gd name="connsiteY101" fmla="*/ 9593 h 10001"/>
                    <a:gd name="connsiteX102" fmla="*/ 4705 w 10000"/>
                    <a:gd name="connsiteY102" fmla="*/ 9606 h 10001"/>
                    <a:gd name="connsiteX103" fmla="*/ 5116 w 10000"/>
                    <a:gd name="connsiteY103" fmla="*/ 9658 h 10001"/>
                    <a:gd name="connsiteX104" fmla="*/ 5510 w 10000"/>
                    <a:gd name="connsiteY104" fmla="*/ 9667 h 10001"/>
                    <a:gd name="connsiteX105" fmla="*/ 5531 w 10000"/>
                    <a:gd name="connsiteY105" fmla="*/ 9667 h 10001"/>
                    <a:gd name="connsiteX106" fmla="*/ 5911 w 10000"/>
                    <a:gd name="connsiteY106" fmla="*/ 9623 h 10001"/>
                    <a:gd name="connsiteX107" fmla="*/ 6268 w 10000"/>
                    <a:gd name="connsiteY107" fmla="*/ 9593 h 10001"/>
                    <a:gd name="connsiteX108" fmla="*/ 6666 w 10000"/>
                    <a:gd name="connsiteY108" fmla="*/ 9463 h 10001"/>
                    <a:gd name="connsiteX109" fmla="*/ 7377 w 10000"/>
                    <a:gd name="connsiteY109" fmla="*/ 9208 h 10001"/>
                    <a:gd name="connsiteX110" fmla="*/ 7996 w 10000"/>
                    <a:gd name="connsiteY110" fmla="*/ 8850 h 10001"/>
                    <a:gd name="connsiteX111" fmla="*/ 9084 w 10000"/>
                    <a:gd name="connsiteY111" fmla="*/ 7645 h 10001"/>
                    <a:gd name="connsiteX112" fmla="*/ 9502 w 10000"/>
                    <a:gd name="connsiteY112" fmla="*/ 6915 h 10001"/>
                    <a:gd name="connsiteX113" fmla="*/ 9798 w 10000"/>
                    <a:gd name="connsiteY113" fmla="*/ 6069 h 10001"/>
                    <a:gd name="connsiteX114" fmla="*/ 9893 w 10000"/>
                    <a:gd name="connsiteY114" fmla="*/ 5620 h 10001"/>
                    <a:gd name="connsiteX115" fmla="*/ 9960 w 10000"/>
                    <a:gd name="connsiteY115" fmla="*/ 5157 h 10001"/>
                    <a:gd name="connsiteX116" fmla="*/ 9963 w 10000"/>
                    <a:gd name="connsiteY116" fmla="*/ 4942 h 10001"/>
                    <a:gd name="connsiteX117" fmla="*/ 9997 w 10000"/>
                    <a:gd name="connsiteY117" fmla="*/ 4712 h 10001"/>
                    <a:gd name="connsiteX118" fmla="*/ 9963 w 10000"/>
                    <a:gd name="connsiteY118" fmla="*/ 4233 h 10001"/>
                    <a:gd name="connsiteX119" fmla="*/ 9819 w 10000"/>
                    <a:gd name="connsiteY119" fmla="*/ 3291 h 10001"/>
                    <a:gd name="connsiteX120" fmla="*/ 9711 w 10000"/>
                    <a:gd name="connsiteY120" fmla="*/ 2911 h 10001"/>
                    <a:gd name="connsiteX121" fmla="*/ 9502 w 10000"/>
                    <a:gd name="connsiteY121" fmla="*/ 2518 h 10001"/>
                    <a:gd name="connsiteX122" fmla="*/ 9094 w 10000"/>
                    <a:gd name="connsiteY122" fmla="*/ 1783 h 10001"/>
                    <a:gd name="connsiteX123" fmla="*/ 8532 w 10000"/>
                    <a:gd name="connsiteY123" fmla="*/ 1188 h 10001"/>
                    <a:gd name="connsiteX124" fmla="*/ 7774 w 10000"/>
                    <a:gd name="connsiteY124" fmla="*/ 657 h 10001"/>
                    <a:gd name="connsiteX125" fmla="*/ 7426 w 10000"/>
                    <a:gd name="connsiteY125" fmla="*/ 463 h 10001"/>
                    <a:gd name="connsiteX126" fmla="*/ 7042 w 10000"/>
                    <a:gd name="connsiteY126" fmla="*/ 286 h 10001"/>
                    <a:gd name="connsiteX127" fmla="*/ 6268 w 10000"/>
                    <a:gd name="connsiteY127" fmla="*/ 100 h 10001"/>
                    <a:gd name="connsiteX128" fmla="*/ 6163 w 10000"/>
                    <a:gd name="connsiteY128" fmla="*/ 86 h 10001"/>
                    <a:gd name="connsiteX129" fmla="*/ 5995 w 10000"/>
                    <a:gd name="connsiteY129" fmla="*/ 48 h 10001"/>
                    <a:gd name="connsiteX130" fmla="*/ 5462 w 10000"/>
                    <a:gd name="connsiteY130" fmla="*/ 14 h 10001"/>
                    <a:gd name="connsiteX131" fmla="*/ 4833 w 10000"/>
                    <a:gd name="connsiteY131" fmla="*/ 0 h 10001"/>
                    <a:gd name="connsiteX0" fmla="*/ 5493 w 10000"/>
                    <a:gd name="connsiteY0" fmla="*/ 238 h 10001"/>
                    <a:gd name="connsiteX1" fmla="*/ 5685 w 10000"/>
                    <a:gd name="connsiteY1" fmla="*/ 303 h 10001"/>
                    <a:gd name="connsiteX2" fmla="*/ 6079 w 10000"/>
                    <a:gd name="connsiteY2" fmla="*/ 385 h 10001"/>
                    <a:gd name="connsiteX3" fmla="*/ 6769 w 10000"/>
                    <a:gd name="connsiteY3" fmla="*/ 557 h 10001"/>
                    <a:gd name="connsiteX4" fmla="*/ 7080 w 10000"/>
                    <a:gd name="connsiteY4" fmla="*/ 735 h 10001"/>
                    <a:gd name="connsiteX5" fmla="*/ 7390 w 10000"/>
                    <a:gd name="connsiteY5" fmla="*/ 855 h 10001"/>
                    <a:gd name="connsiteX6" fmla="*/ 8029 w 10000"/>
                    <a:gd name="connsiteY6" fmla="*/ 1305 h 10001"/>
                    <a:gd name="connsiteX7" fmla="*/ 8640 w 10000"/>
                    <a:gd name="connsiteY7" fmla="*/ 1741 h 10001"/>
                    <a:gd name="connsiteX8" fmla="*/ 9091 w 10000"/>
                    <a:gd name="connsiteY8" fmla="*/ 2428 h 10001"/>
                    <a:gd name="connsiteX9" fmla="*/ 9259 w 10000"/>
                    <a:gd name="connsiteY9" fmla="*/ 2760 h 10001"/>
                    <a:gd name="connsiteX10" fmla="*/ 9461 w 10000"/>
                    <a:gd name="connsiteY10" fmla="*/ 3157 h 10001"/>
                    <a:gd name="connsiteX11" fmla="*/ 9545 w 10000"/>
                    <a:gd name="connsiteY11" fmla="*/ 3520 h 10001"/>
                    <a:gd name="connsiteX12" fmla="*/ 9633 w 10000"/>
                    <a:gd name="connsiteY12" fmla="*/ 3969 h 10001"/>
                    <a:gd name="connsiteX13" fmla="*/ 9677 w 10000"/>
                    <a:gd name="connsiteY13" fmla="*/ 4423 h 10001"/>
                    <a:gd name="connsiteX14" fmla="*/ 9660 w 10000"/>
                    <a:gd name="connsiteY14" fmla="*/ 4885 h 10001"/>
                    <a:gd name="connsiteX15" fmla="*/ 9640 w 10000"/>
                    <a:gd name="connsiteY15" fmla="*/ 5309 h 10001"/>
                    <a:gd name="connsiteX16" fmla="*/ 9549 w 10000"/>
                    <a:gd name="connsiteY16" fmla="*/ 5744 h 10001"/>
                    <a:gd name="connsiteX17" fmla="*/ 9448 w 10000"/>
                    <a:gd name="connsiteY17" fmla="*/ 6172 h 10001"/>
                    <a:gd name="connsiteX18" fmla="*/ 9293 w 10000"/>
                    <a:gd name="connsiteY18" fmla="*/ 6561 h 10001"/>
                    <a:gd name="connsiteX19" fmla="*/ 9141 w 10000"/>
                    <a:gd name="connsiteY19" fmla="*/ 6928 h 10001"/>
                    <a:gd name="connsiteX20" fmla="*/ 8919 w 10000"/>
                    <a:gd name="connsiteY20" fmla="*/ 7268 h 10001"/>
                    <a:gd name="connsiteX21" fmla="*/ 8694 w 10000"/>
                    <a:gd name="connsiteY21" fmla="*/ 7636 h 10001"/>
                    <a:gd name="connsiteX22" fmla="*/ 8427 w 10000"/>
                    <a:gd name="connsiteY22" fmla="*/ 7942 h 10001"/>
                    <a:gd name="connsiteX23" fmla="*/ 7875 w 10000"/>
                    <a:gd name="connsiteY23" fmla="*/ 8474 h 10001"/>
                    <a:gd name="connsiteX24" fmla="*/ 7305 w 10000"/>
                    <a:gd name="connsiteY24" fmla="*/ 8825 h 10001"/>
                    <a:gd name="connsiteX25" fmla="*/ 6631 w 10000"/>
                    <a:gd name="connsiteY25" fmla="*/ 9071 h 10001"/>
                    <a:gd name="connsiteX26" fmla="*/ 6237 w 10000"/>
                    <a:gd name="connsiteY26" fmla="*/ 9200 h 10001"/>
                    <a:gd name="connsiteX27" fmla="*/ 5807 w 10000"/>
                    <a:gd name="connsiteY27" fmla="*/ 9243 h 10001"/>
                    <a:gd name="connsiteX28" fmla="*/ 5208 w 10000"/>
                    <a:gd name="connsiteY28" fmla="*/ 9285 h 10001"/>
                    <a:gd name="connsiteX29" fmla="*/ 4961 w 10000"/>
                    <a:gd name="connsiteY29" fmla="*/ 9278 h 10001"/>
                    <a:gd name="connsiteX30" fmla="*/ 4756 w 10000"/>
                    <a:gd name="connsiteY30" fmla="*/ 9243 h 10001"/>
                    <a:gd name="connsiteX31" fmla="*/ 4693 w 10000"/>
                    <a:gd name="connsiteY31" fmla="*/ 9240 h 10001"/>
                    <a:gd name="connsiteX32" fmla="*/ 4629 w 10000"/>
                    <a:gd name="connsiteY32" fmla="*/ 9240 h 10001"/>
                    <a:gd name="connsiteX33" fmla="*/ 4553 w 10000"/>
                    <a:gd name="connsiteY33" fmla="*/ 9235 h 10001"/>
                    <a:gd name="connsiteX34" fmla="*/ 4381 w 10000"/>
                    <a:gd name="connsiteY34" fmla="*/ 9196 h 10001"/>
                    <a:gd name="connsiteX35" fmla="*/ 4356 w 10000"/>
                    <a:gd name="connsiteY35" fmla="*/ 9195 h 10001"/>
                    <a:gd name="connsiteX36" fmla="*/ 4199 w 10000"/>
                    <a:gd name="connsiteY36" fmla="*/ 9204 h 10001"/>
                    <a:gd name="connsiteX37" fmla="*/ 4019 w 10000"/>
                    <a:gd name="connsiteY37" fmla="*/ 9228 h 10001"/>
                    <a:gd name="connsiteX38" fmla="*/ 3856 w 10000"/>
                    <a:gd name="connsiteY38" fmla="*/ 9212 h 10001"/>
                    <a:gd name="connsiteX39" fmla="*/ 3857 w 10000"/>
                    <a:gd name="connsiteY39" fmla="*/ 9218 h 10001"/>
                    <a:gd name="connsiteX40" fmla="*/ 3780 w 10000"/>
                    <a:gd name="connsiteY40" fmla="*/ 9204 h 10001"/>
                    <a:gd name="connsiteX41" fmla="*/ 3648 w 10000"/>
                    <a:gd name="connsiteY41" fmla="*/ 9197 h 10001"/>
                    <a:gd name="connsiteX42" fmla="*/ 3449 w 10000"/>
                    <a:gd name="connsiteY42" fmla="*/ 9135 h 10001"/>
                    <a:gd name="connsiteX43" fmla="*/ 3177 w 10000"/>
                    <a:gd name="connsiteY43" fmla="*/ 9050 h 10001"/>
                    <a:gd name="connsiteX44" fmla="*/ 2887 w 10000"/>
                    <a:gd name="connsiteY44" fmla="*/ 8908 h 10001"/>
                    <a:gd name="connsiteX45" fmla="*/ 2750 w 10000"/>
                    <a:gd name="connsiteY45" fmla="*/ 8883 h 10001"/>
                    <a:gd name="connsiteX46" fmla="*/ 2713 w 10000"/>
                    <a:gd name="connsiteY46" fmla="*/ 8838 h 10001"/>
                    <a:gd name="connsiteX47" fmla="*/ 2521 w 10000"/>
                    <a:gd name="connsiteY47" fmla="*/ 8766 h 10001"/>
                    <a:gd name="connsiteX48" fmla="*/ 2396 w 10000"/>
                    <a:gd name="connsiteY48" fmla="*/ 8647 h 10001"/>
                    <a:gd name="connsiteX49" fmla="*/ 2118 w 10000"/>
                    <a:gd name="connsiteY49" fmla="*/ 8418 h 10001"/>
                    <a:gd name="connsiteX50" fmla="*/ 1831 w 10000"/>
                    <a:gd name="connsiteY50" fmla="*/ 8210 h 10001"/>
                    <a:gd name="connsiteX51" fmla="*/ 1484 w 10000"/>
                    <a:gd name="connsiteY51" fmla="*/ 7966 h 10001"/>
                    <a:gd name="connsiteX52" fmla="*/ 1164 w 10000"/>
                    <a:gd name="connsiteY52" fmla="*/ 7619 h 10001"/>
                    <a:gd name="connsiteX53" fmla="*/ 689 w 10000"/>
                    <a:gd name="connsiteY53" fmla="*/ 6725 h 10001"/>
                    <a:gd name="connsiteX54" fmla="*/ 477 w 10000"/>
                    <a:gd name="connsiteY54" fmla="*/ 6220 h 10001"/>
                    <a:gd name="connsiteX55" fmla="*/ 329 w 10000"/>
                    <a:gd name="connsiteY55" fmla="*/ 5637 h 10001"/>
                    <a:gd name="connsiteX56" fmla="*/ 312 w 10000"/>
                    <a:gd name="connsiteY56" fmla="*/ 4458 h 10001"/>
                    <a:gd name="connsiteX57" fmla="*/ 1050 w 10000"/>
                    <a:gd name="connsiteY57" fmla="*/ 2363 h 10001"/>
                    <a:gd name="connsiteX58" fmla="*/ 1653 w 10000"/>
                    <a:gd name="connsiteY58" fmla="*/ 1620 h 10001"/>
                    <a:gd name="connsiteX59" fmla="*/ 1993 w 10000"/>
                    <a:gd name="connsiteY59" fmla="*/ 1305 h 10001"/>
                    <a:gd name="connsiteX60" fmla="*/ 2387 w 10000"/>
                    <a:gd name="connsiteY60" fmla="*/ 1046 h 10001"/>
                    <a:gd name="connsiteX61" fmla="*/ 2801 w 10000"/>
                    <a:gd name="connsiteY61" fmla="*/ 778 h 10001"/>
                    <a:gd name="connsiteX62" fmla="*/ 3286 w 10000"/>
                    <a:gd name="connsiteY62" fmla="*/ 588 h 10001"/>
                    <a:gd name="connsiteX63" fmla="*/ 4337 w 10000"/>
                    <a:gd name="connsiteY63" fmla="*/ 311 h 10001"/>
                    <a:gd name="connsiteX64" fmla="*/ 5368 w 10000"/>
                    <a:gd name="connsiteY64" fmla="*/ 242 h 10001"/>
                    <a:gd name="connsiteX65" fmla="*/ 5493 w 10000"/>
                    <a:gd name="connsiteY65" fmla="*/ 238 h 10001"/>
                    <a:gd name="connsiteX66" fmla="*/ 4833 w 10000"/>
                    <a:gd name="connsiteY66" fmla="*/ 0 h 10001"/>
                    <a:gd name="connsiteX67" fmla="*/ 4425 w 10000"/>
                    <a:gd name="connsiteY67" fmla="*/ 14 h 10001"/>
                    <a:gd name="connsiteX68" fmla="*/ 3482 w 10000"/>
                    <a:gd name="connsiteY68" fmla="*/ 196 h 10001"/>
                    <a:gd name="connsiteX69" fmla="*/ 2997 w 10000"/>
                    <a:gd name="connsiteY69" fmla="*/ 368 h 10001"/>
                    <a:gd name="connsiteX70" fmla="*/ 2545 w 10000"/>
                    <a:gd name="connsiteY70" fmla="*/ 561 h 10001"/>
                    <a:gd name="connsiteX71" fmla="*/ 2158 w 10000"/>
                    <a:gd name="connsiteY71" fmla="*/ 825 h 10001"/>
                    <a:gd name="connsiteX72" fmla="*/ 1734 w 10000"/>
                    <a:gd name="connsiteY72" fmla="*/ 1128 h 10001"/>
                    <a:gd name="connsiteX73" fmla="*/ 1039 w 10000"/>
                    <a:gd name="connsiteY73" fmla="*/ 1870 h 10001"/>
                    <a:gd name="connsiteX74" fmla="*/ 504 w 10000"/>
                    <a:gd name="connsiteY74" fmla="*/ 2795 h 10001"/>
                    <a:gd name="connsiteX75" fmla="*/ 147 w 10000"/>
                    <a:gd name="connsiteY75" fmla="*/ 3956 h 10001"/>
                    <a:gd name="connsiteX76" fmla="*/ 19 w 10000"/>
                    <a:gd name="connsiteY76" fmla="*/ 4540 h 10001"/>
                    <a:gd name="connsiteX77" fmla="*/ 6 w 10000"/>
                    <a:gd name="connsiteY77" fmla="*/ 5183 h 10001"/>
                    <a:gd name="connsiteX78" fmla="*/ 228 w 10000"/>
                    <a:gd name="connsiteY78" fmla="*/ 6405 h 10001"/>
                    <a:gd name="connsiteX79" fmla="*/ 450 w 10000"/>
                    <a:gd name="connsiteY79" fmla="*/ 6980 h 10001"/>
                    <a:gd name="connsiteX80" fmla="*/ 673 w 10000"/>
                    <a:gd name="connsiteY80" fmla="*/ 7511 h 10001"/>
                    <a:gd name="connsiteX81" fmla="*/ 939 w 10000"/>
                    <a:gd name="connsiteY81" fmla="*/ 7905 h 10001"/>
                    <a:gd name="connsiteX82" fmla="*/ 1320 w 10000"/>
                    <a:gd name="connsiteY82" fmla="*/ 8319 h 10001"/>
                    <a:gd name="connsiteX83" fmla="*/ 1656 w 10000"/>
                    <a:gd name="connsiteY83" fmla="*/ 8574 h 10001"/>
                    <a:gd name="connsiteX84" fmla="*/ 1993 w 10000"/>
                    <a:gd name="connsiteY84" fmla="*/ 8825 h 10001"/>
                    <a:gd name="connsiteX85" fmla="*/ 2061 w 10000"/>
                    <a:gd name="connsiteY85" fmla="*/ 8841 h 10001"/>
                    <a:gd name="connsiteX86" fmla="*/ 2067 w 10000"/>
                    <a:gd name="connsiteY86" fmla="*/ 8875 h 10001"/>
                    <a:gd name="connsiteX87" fmla="*/ 2165 w 10000"/>
                    <a:gd name="connsiteY87" fmla="*/ 9011 h 10001"/>
                    <a:gd name="connsiteX88" fmla="*/ 2396 w 10000"/>
                    <a:gd name="connsiteY88" fmla="*/ 9168 h 10001"/>
                    <a:gd name="connsiteX89" fmla="*/ 2666 w 10000"/>
                    <a:gd name="connsiteY89" fmla="*/ 9298 h 10001"/>
                    <a:gd name="connsiteX90" fmla="*/ 2871 w 10000"/>
                    <a:gd name="connsiteY90" fmla="*/ 9384 h 10001"/>
                    <a:gd name="connsiteX91" fmla="*/ 3000 w 10000"/>
                    <a:gd name="connsiteY91" fmla="*/ 9454 h 10001"/>
                    <a:gd name="connsiteX92" fmla="*/ 3180 w 10000"/>
                    <a:gd name="connsiteY92" fmla="*/ 9511 h 10001"/>
                    <a:gd name="connsiteX93" fmla="*/ 3329 w 10000"/>
                    <a:gd name="connsiteY93" fmla="*/ 9557 h 10001"/>
                    <a:gd name="connsiteX94" fmla="*/ 3517 w 10000"/>
                    <a:gd name="connsiteY94" fmla="*/ 9595 h 10001"/>
                    <a:gd name="connsiteX95" fmla="*/ 3652 w 10000"/>
                    <a:gd name="connsiteY95" fmla="*/ 9589 h 10001"/>
                    <a:gd name="connsiteX96" fmla="*/ 3828 w 10000"/>
                    <a:gd name="connsiteY96" fmla="*/ 9548 h 10001"/>
                    <a:gd name="connsiteX97" fmla="*/ 3802 w 10000"/>
                    <a:gd name="connsiteY97" fmla="*/ 9973 h 10001"/>
                    <a:gd name="connsiteX98" fmla="*/ 4000 w 10000"/>
                    <a:gd name="connsiteY98" fmla="*/ 9459 h 10001"/>
                    <a:gd name="connsiteX99" fmla="*/ 4065 w 10000"/>
                    <a:gd name="connsiteY99" fmla="*/ 9490 h 10001"/>
                    <a:gd name="connsiteX100" fmla="*/ 4378 w 10000"/>
                    <a:gd name="connsiteY100" fmla="*/ 9545 h 10001"/>
                    <a:gd name="connsiteX101" fmla="*/ 4523 w 10000"/>
                    <a:gd name="connsiteY101" fmla="*/ 9593 h 10001"/>
                    <a:gd name="connsiteX102" fmla="*/ 4705 w 10000"/>
                    <a:gd name="connsiteY102" fmla="*/ 9606 h 10001"/>
                    <a:gd name="connsiteX103" fmla="*/ 5116 w 10000"/>
                    <a:gd name="connsiteY103" fmla="*/ 9658 h 10001"/>
                    <a:gd name="connsiteX104" fmla="*/ 5510 w 10000"/>
                    <a:gd name="connsiteY104" fmla="*/ 9667 h 10001"/>
                    <a:gd name="connsiteX105" fmla="*/ 5531 w 10000"/>
                    <a:gd name="connsiteY105" fmla="*/ 9667 h 10001"/>
                    <a:gd name="connsiteX106" fmla="*/ 5911 w 10000"/>
                    <a:gd name="connsiteY106" fmla="*/ 9623 h 10001"/>
                    <a:gd name="connsiteX107" fmla="*/ 6268 w 10000"/>
                    <a:gd name="connsiteY107" fmla="*/ 9593 h 10001"/>
                    <a:gd name="connsiteX108" fmla="*/ 6666 w 10000"/>
                    <a:gd name="connsiteY108" fmla="*/ 9463 h 10001"/>
                    <a:gd name="connsiteX109" fmla="*/ 7377 w 10000"/>
                    <a:gd name="connsiteY109" fmla="*/ 9208 h 10001"/>
                    <a:gd name="connsiteX110" fmla="*/ 7996 w 10000"/>
                    <a:gd name="connsiteY110" fmla="*/ 8850 h 10001"/>
                    <a:gd name="connsiteX111" fmla="*/ 9084 w 10000"/>
                    <a:gd name="connsiteY111" fmla="*/ 7645 h 10001"/>
                    <a:gd name="connsiteX112" fmla="*/ 9502 w 10000"/>
                    <a:gd name="connsiteY112" fmla="*/ 6915 h 10001"/>
                    <a:gd name="connsiteX113" fmla="*/ 9798 w 10000"/>
                    <a:gd name="connsiteY113" fmla="*/ 6069 h 10001"/>
                    <a:gd name="connsiteX114" fmla="*/ 9893 w 10000"/>
                    <a:gd name="connsiteY114" fmla="*/ 5620 h 10001"/>
                    <a:gd name="connsiteX115" fmla="*/ 9960 w 10000"/>
                    <a:gd name="connsiteY115" fmla="*/ 5157 h 10001"/>
                    <a:gd name="connsiteX116" fmla="*/ 9963 w 10000"/>
                    <a:gd name="connsiteY116" fmla="*/ 4942 h 10001"/>
                    <a:gd name="connsiteX117" fmla="*/ 9997 w 10000"/>
                    <a:gd name="connsiteY117" fmla="*/ 4712 h 10001"/>
                    <a:gd name="connsiteX118" fmla="*/ 9963 w 10000"/>
                    <a:gd name="connsiteY118" fmla="*/ 4233 h 10001"/>
                    <a:gd name="connsiteX119" fmla="*/ 9819 w 10000"/>
                    <a:gd name="connsiteY119" fmla="*/ 3291 h 10001"/>
                    <a:gd name="connsiteX120" fmla="*/ 9711 w 10000"/>
                    <a:gd name="connsiteY120" fmla="*/ 2911 h 10001"/>
                    <a:gd name="connsiteX121" fmla="*/ 9502 w 10000"/>
                    <a:gd name="connsiteY121" fmla="*/ 2518 h 10001"/>
                    <a:gd name="connsiteX122" fmla="*/ 9094 w 10000"/>
                    <a:gd name="connsiteY122" fmla="*/ 1783 h 10001"/>
                    <a:gd name="connsiteX123" fmla="*/ 8532 w 10000"/>
                    <a:gd name="connsiteY123" fmla="*/ 1188 h 10001"/>
                    <a:gd name="connsiteX124" fmla="*/ 7774 w 10000"/>
                    <a:gd name="connsiteY124" fmla="*/ 657 h 10001"/>
                    <a:gd name="connsiteX125" fmla="*/ 7426 w 10000"/>
                    <a:gd name="connsiteY125" fmla="*/ 463 h 10001"/>
                    <a:gd name="connsiteX126" fmla="*/ 7042 w 10000"/>
                    <a:gd name="connsiteY126" fmla="*/ 286 h 10001"/>
                    <a:gd name="connsiteX127" fmla="*/ 6268 w 10000"/>
                    <a:gd name="connsiteY127" fmla="*/ 100 h 10001"/>
                    <a:gd name="connsiteX128" fmla="*/ 6163 w 10000"/>
                    <a:gd name="connsiteY128" fmla="*/ 86 h 10001"/>
                    <a:gd name="connsiteX129" fmla="*/ 5995 w 10000"/>
                    <a:gd name="connsiteY129" fmla="*/ 48 h 10001"/>
                    <a:gd name="connsiteX130" fmla="*/ 5462 w 10000"/>
                    <a:gd name="connsiteY130" fmla="*/ 14 h 10001"/>
                    <a:gd name="connsiteX131" fmla="*/ 4833 w 10000"/>
                    <a:gd name="connsiteY131" fmla="*/ 0 h 10001"/>
                    <a:gd name="connsiteX0" fmla="*/ 5493 w 10000"/>
                    <a:gd name="connsiteY0" fmla="*/ 238 h 10001"/>
                    <a:gd name="connsiteX1" fmla="*/ 5685 w 10000"/>
                    <a:gd name="connsiteY1" fmla="*/ 303 h 10001"/>
                    <a:gd name="connsiteX2" fmla="*/ 6079 w 10000"/>
                    <a:gd name="connsiteY2" fmla="*/ 385 h 10001"/>
                    <a:gd name="connsiteX3" fmla="*/ 6769 w 10000"/>
                    <a:gd name="connsiteY3" fmla="*/ 557 h 10001"/>
                    <a:gd name="connsiteX4" fmla="*/ 7080 w 10000"/>
                    <a:gd name="connsiteY4" fmla="*/ 735 h 10001"/>
                    <a:gd name="connsiteX5" fmla="*/ 7390 w 10000"/>
                    <a:gd name="connsiteY5" fmla="*/ 855 h 10001"/>
                    <a:gd name="connsiteX6" fmla="*/ 8029 w 10000"/>
                    <a:gd name="connsiteY6" fmla="*/ 1305 h 10001"/>
                    <a:gd name="connsiteX7" fmla="*/ 8640 w 10000"/>
                    <a:gd name="connsiteY7" fmla="*/ 1741 h 10001"/>
                    <a:gd name="connsiteX8" fmla="*/ 9091 w 10000"/>
                    <a:gd name="connsiteY8" fmla="*/ 2428 h 10001"/>
                    <a:gd name="connsiteX9" fmla="*/ 9259 w 10000"/>
                    <a:gd name="connsiteY9" fmla="*/ 2760 h 10001"/>
                    <a:gd name="connsiteX10" fmla="*/ 9461 w 10000"/>
                    <a:gd name="connsiteY10" fmla="*/ 3157 h 10001"/>
                    <a:gd name="connsiteX11" fmla="*/ 9545 w 10000"/>
                    <a:gd name="connsiteY11" fmla="*/ 3520 h 10001"/>
                    <a:gd name="connsiteX12" fmla="*/ 9633 w 10000"/>
                    <a:gd name="connsiteY12" fmla="*/ 3969 h 10001"/>
                    <a:gd name="connsiteX13" fmla="*/ 9677 w 10000"/>
                    <a:gd name="connsiteY13" fmla="*/ 4423 h 10001"/>
                    <a:gd name="connsiteX14" fmla="*/ 9660 w 10000"/>
                    <a:gd name="connsiteY14" fmla="*/ 4885 h 10001"/>
                    <a:gd name="connsiteX15" fmla="*/ 9640 w 10000"/>
                    <a:gd name="connsiteY15" fmla="*/ 5309 h 10001"/>
                    <a:gd name="connsiteX16" fmla="*/ 9549 w 10000"/>
                    <a:gd name="connsiteY16" fmla="*/ 5744 h 10001"/>
                    <a:gd name="connsiteX17" fmla="*/ 9448 w 10000"/>
                    <a:gd name="connsiteY17" fmla="*/ 6172 h 10001"/>
                    <a:gd name="connsiteX18" fmla="*/ 9293 w 10000"/>
                    <a:gd name="connsiteY18" fmla="*/ 6561 h 10001"/>
                    <a:gd name="connsiteX19" fmla="*/ 9141 w 10000"/>
                    <a:gd name="connsiteY19" fmla="*/ 6928 h 10001"/>
                    <a:gd name="connsiteX20" fmla="*/ 8919 w 10000"/>
                    <a:gd name="connsiteY20" fmla="*/ 7268 h 10001"/>
                    <a:gd name="connsiteX21" fmla="*/ 8694 w 10000"/>
                    <a:gd name="connsiteY21" fmla="*/ 7636 h 10001"/>
                    <a:gd name="connsiteX22" fmla="*/ 8427 w 10000"/>
                    <a:gd name="connsiteY22" fmla="*/ 7942 h 10001"/>
                    <a:gd name="connsiteX23" fmla="*/ 7875 w 10000"/>
                    <a:gd name="connsiteY23" fmla="*/ 8474 h 10001"/>
                    <a:gd name="connsiteX24" fmla="*/ 7305 w 10000"/>
                    <a:gd name="connsiteY24" fmla="*/ 8825 h 10001"/>
                    <a:gd name="connsiteX25" fmla="*/ 6631 w 10000"/>
                    <a:gd name="connsiteY25" fmla="*/ 9071 h 10001"/>
                    <a:gd name="connsiteX26" fmla="*/ 6237 w 10000"/>
                    <a:gd name="connsiteY26" fmla="*/ 9200 h 10001"/>
                    <a:gd name="connsiteX27" fmla="*/ 5807 w 10000"/>
                    <a:gd name="connsiteY27" fmla="*/ 9243 h 10001"/>
                    <a:gd name="connsiteX28" fmla="*/ 5208 w 10000"/>
                    <a:gd name="connsiteY28" fmla="*/ 9285 h 10001"/>
                    <a:gd name="connsiteX29" fmla="*/ 4961 w 10000"/>
                    <a:gd name="connsiteY29" fmla="*/ 9278 h 10001"/>
                    <a:gd name="connsiteX30" fmla="*/ 4756 w 10000"/>
                    <a:gd name="connsiteY30" fmla="*/ 9243 h 10001"/>
                    <a:gd name="connsiteX31" fmla="*/ 4693 w 10000"/>
                    <a:gd name="connsiteY31" fmla="*/ 9240 h 10001"/>
                    <a:gd name="connsiteX32" fmla="*/ 4629 w 10000"/>
                    <a:gd name="connsiteY32" fmla="*/ 9240 h 10001"/>
                    <a:gd name="connsiteX33" fmla="*/ 4553 w 10000"/>
                    <a:gd name="connsiteY33" fmla="*/ 9235 h 10001"/>
                    <a:gd name="connsiteX34" fmla="*/ 4381 w 10000"/>
                    <a:gd name="connsiteY34" fmla="*/ 9196 h 10001"/>
                    <a:gd name="connsiteX35" fmla="*/ 4356 w 10000"/>
                    <a:gd name="connsiteY35" fmla="*/ 9195 h 10001"/>
                    <a:gd name="connsiteX36" fmla="*/ 4199 w 10000"/>
                    <a:gd name="connsiteY36" fmla="*/ 9204 h 10001"/>
                    <a:gd name="connsiteX37" fmla="*/ 4019 w 10000"/>
                    <a:gd name="connsiteY37" fmla="*/ 9228 h 10001"/>
                    <a:gd name="connsiteX38" fmla="*/ 3856 w 10000"/>
                    <a:gd name="connsiteY38" fmla="*/ 9212 h 10001"/>
                    <a:gd name="connsiteX39" fmla="*/ 3857 w 10000"/>
                    <a:gd name="connsiteY39" fmla="*/ 9218 h 10001"/>
                    <a:gd name="connsiteX40" fmla="*/ 3780 w 10000"/>
                    <a:gd name="connsiteY40" fmla="*/ 9204 h 10001"/>
                    <a:gd name="connsiteX41" fmla="*/ 3648 w 10000"/>
                    <a:gd name="connsiteY41" fmla="*/ 9197 h 10001"/>
                    <a:gd name="connsiteX42" fmla="*/ 3449 w 10000"/>
                    <a:gd name="connsiteY42" fmla="*/ 9135 h 10001"/>
                    <a:gd name="connsiteX43" fmla="*/ 3177 w 10000"/>
                    <a:gd name="connsiteY43" fmla="*/ 9050 h 10001"/>
                    <a:gd name="connsiteX44" fmla="*/ 2887 w 10000"/>
                    <a:gd name="connsiteY44" fmla="*/ 8908 h 10001"/>
                    <a:gd name="connsiteX45" fmla="*/ 2750 w 10000"/>
                    <a:gd name="connsiteY45" fmla="*/ 8883 h 10001"/>
                    <a:gd name="connsiteX46" fmla="*/ 2713 w 10000"/>
                    <a:gd name="connsiteY46" fmla="*/ 8838 h 10001"/>
                    <a:gd name="connsiteX47" fmla="*/ 2521 w 10000"/>
                    <a:gd name="connsiteY47" fmla="*/ 8766 h 10001"/>
                    <a:gd name="connsiteX48" fmla="*/ 2396 w 10000"/>
                    <a:gd name="connsiteY48" fmla="*/ 8647 h 10001"/>
                    <a:gd name="connsiteX49" fmla="*/ 2118 w 10000"/>
                    <a:gd name="connsiteY49" fmla="*/ 8418 h 10001"/>
                    <a:gd name="connsiteX50" fmla="*/ 1831 w 10000"/>
                    <a:gd name="connsiteY50" fmla="*/ 8210 h 10001"/>
                    <a:gd name="connsiteX51" fmla="*/ 1484 w 10000"/>
                    <a:gd name="connsiteY51" fmla="*/ 7966 h 10001"/>
                    <a:gd name="connsiteX52" fmla="*/ 1164 w 10000"/>
                    <a:gd name="connsiteY52" fmla="*/ 7619 h 10001"/>
                    <a:gd name="connsiteX53" fmla="*/ 689 w 10000"/>
                    <a:gd name="connsiteY53" fmla="*/ 6725 h 10001"/>
                    <a:gd name="connsiteX54" fmla="*/ 477 w 10000"/>
                    <a:gd name="connsiteY54" fmla="*/ 6220 h 10001"/>
                    <a:gd name="connsiteX55" fmla="*/ 329 w 10000"/>
                    <a:gd name="connsiteY55" fmla="*/ 5637 h 10001"/>
                    <a:gd name="connsiteX56" fmla="*/ 312 w 10000"/>
                    <a:gd name="connsiteY56" fmla="*/ 4458 h 10001"/>
                    <a:gd name="connsiteX57" fmla="*/ 1050 w 10000"/>
                    <a:gd name="connsiteY57" fmla="*/ 2363 h 10001"/>
                    <a:gd name="connsiteX58" fmla="*/ 1653 w 10000"/>
                    <a:gd name="connsiteY58" fmla="*/ 1620 h 10001"/>
                    <a:gd name="connsiteX59" fmla="*/ 1993 w 10000"/>
                    <a:gd name="connsiteY59" fmla="*/ 1305 h 10001"/>
                    <a:gd name="connsiteX60" fmla="*/ 2387 w 10000"/>
                    <a:gd name="connsiteY60" fmla="*/ 1046 h 10001"/>
                    <a:gd name="connsiteX61" fmla="*/ 2801 w 10000"/>
                    <a:gd name="connsiteY61" fmla="*/ 778 h 10001"/>
                    <a:gd name="connsiteX62" fmla="*/ 3286 w 10000"/>
                    <a:gd name="connsiteY62" fmla="*/ 588 h 10001"/>
                    <a:gd name="connsiteX63" fmla="*/ 4337 w 10000"/>
                    <a:gd name="connsiteY63" fmla="*/ 311 h 10001"/>
                    <a:gd name="connsiteX64" fmla="*/ 5368 w 10000"/>
                    <a:gd name="connsiteY64" fmla="*/ 242 h 10001"/>
                    <a:gd name="connsiteX65" fmla="*/ 5493 w 10000"/>
                    <a:gd name="connsiteY65" fmla="*/ 238 h 10001"/>
                    <a:gd name="connsiteX66" fmla="*/ 4833 w 10000"/>
                    <a:gd name="connsiteY66" fmla="*/ 0 h 10001"/>
                    <a:gd name="connsiteX67" fmla="*/ 4425 w 10000"/>
                    <a:gd name="connsiteY67" fmla="*/ 14 h 10001"/>
                    <a:gd name="connsiteX68" fmla="*/ 3482 w 10000"/>
                    <a:gd name="connsiteY68" fmla="*/ 196 h 10001"/>
                    <a:gd name="connsiteX69" fmla="*/ 2997 w 10000"/>
                    <a:gd name="connsiteY69" fmla="*/ 368 h 10001"/>
                    <a:gd name="connsiteX70" fmla="*/ 2545 w 10000"/>
                    <a:gd name="connsiteY70" fmla="*/ 561 h 10001"/>
                    <a:gd name="connsiteX71" fmla="*/ 2158 w 10000"/>
                    <a:gd name="connsiteY71" fmla="*/ 825 h 10001"/>
                    <a:gd name="connsiteX72" fmla="*/ 1734 w 10000"/>
                    <a:gd name="connsiteY72" fmla="*/ 1128 h 10001"/>
                    <a:gd name="connsiteX73" fmla="*/ 1039 w 10000"/>
                    <a:gd name="connsiteY73" fmla="*/ 1870 h 10001"/>
                    <a:gd name="connsiteX74" fmla="*/ 504 w 10000"/>
                    <a:gd name="connsiteY74" fmla="*/ 2795 h 10001"/>
                    <a:gd name="connsiteX75" fmla="*/ 147 w 10000"/>
                    <a:gd name="connsiteY75" fmla="*/ 3956 h 10001"/>
                    <a:gd name="connsiteX76" fmla="*/ 19 w 10000"/>
                    <a:gd name="connsiteY76" fmla="*/ 4540 h 10001"/>
                    <a:gd name="connsiteX77" fmla="*/ 6 w 10000"/>
                    <a:gd name="connsiteY77" fmla="*/ 5183 h 10001"/>
                    <a:gd name="connsiteX78" fmla="*/ 228 w 10000"/>
                    <a:gd name="connsiteY78" fmla="*/ 6405 h 10001"/>
                    <a:gd name="connsiteX79" fmla="*/ 450 w 10000"/>
                    <a:gd name="connsiteY79" fmla="*/ 6980 h 10001"/>
                    <a:gd name="connsiteX80" fmla="*/ 673 w 10000"/>
                    <a:gd name="connsiteY80" fmla="*/ 7511 h 10001"/>
                    <a:gd name="connsiteX81" fmla="*/ 939 w 10000"/>
                    <a:gd name="connsiteY81" fmla="*/ 7905 h 10001"/>
                    <a:gd name="connsiteX82" fmla="*/ 1320 w 10000"/>
                    <a:gd name="connsiteY82" fmla="*/ 8319 h 10001"/>
                    <a:gd name="connsiteX83" fmla="*/ 1656 w 10000"/>
                    <a:gd name="connsiteY83" fmla="*/ 8574 h 10001"/>
                    <a:gd name="connsiteX84" fmla="*/ 1993 w 10000"/>
                    <a:gd name="connsiteY84" fmla="*/ 8825 h 10001"/>
                    <a:gd name="connsiteX85" fmla="*/ 2061 w 10000"/>
                    <a:gd name="connsiteY85" fmla="*/ 8841 h 10001"/>
                    <a:gd name="connsiteX86" fmla="*/ 2067 w 10000"/>
                    <a:gd name="connsiteY86" fmla="*/ 8875 h 10001"/>
                    <a:gd name="connsiteX87" fmla="*/ 2165 w 10000"/>
                    <a:gd name="connsiteY87" fmla="*/ 9011 h 10001"/>
                    <a:gd name="connsiteX88" fmla="*/ 2396 w 10000"/>
                    <a:gd name="connsiteY88" fmla="*/ 9168 h 10001"/>
                    <a:gd name="connsiteX89" fmla="*/ 2666 w 10000"/>
                    <a:gd name="connsiteY89" fmla="*/ 9298 h 10001"/>
                    <a:gd name="connsiteX90" fmla="*/ 2871 w 10000"/>
                    <a:gd name="connsiteY90" fmla="*/ 9384 h 10001"/>
                    <a:gd name="connsiteX91" fmla="*/ 3000 w 10000"/>
                    <a:gd name="connsiteY91" fmla="*/ 9454 h 10001"/>
                    <a:gd name="connsiteX92" fmla="*/ 3180 w 10000"/>
                    <a:gd name="connsiteY92" fmla="*/ 9511 h 10001"/>
                    <a:gd name="connsiteX93" fmla="*/ 3329 w 10000"/>
                    <a:gd name="connsiteY93" fmla="*/ 9557 h 10001"/>
                    <a:gd name="connsiteX94" fmla="*/ 3517 w 10000"/>
                    <a:gd name="connsiteY94" fmla="*/ 9595 h 10001"/>
                    <a:gd name="connsiteX95" fmla="*/ 3652 w 10000"/>
                    <a:gd name="connsiteY95" fmla="*/ 9589 h 10001"/>
                    <a:gd name="connsiteX96" fmla="*/ 3828 w 10000"/>
                    <a:gd name="connsiteY96" fmla="*/ 9548 h 10001"/>
                    <a:gd name="connsiteX97" fmla="*/ 3802 w 10000"/>
                    <a:gd name="connsiteY97" fmla="*/ 9973 h 10001"/>
                    <a:gd name="connsiteX98" fmla="*/ 4000 w 10000"/>
                    <a:gd name="connsiteY98" fmla="*/ 9459 h 10001"/>
                    <a:gd name="connsiteX99" fmla="*/ 4065 w 10000"/>
                    <a:gd name="connsiteY99" fmla="*/ 9490 h 10001"/>
                    <a:gd name="connsiteX100" fmla="*/ 4378 w 10000"/>
                    <a:gd name="connsiteY100" fmla="*/ 9545 h 10001"/>
                    <a:gd name="connsiteX101" fmla="*/ 4523 w 10000"/>
                    <a:gd name="connsiteY101" fmla="*/ 9593 h 10001"/>
                    <a:gd name="connsiteX102" fmla="*/ 4705 w 10000"/>
                    <a:gd name="connsiteY102" fmla="*/ 9606 h 10001"/>
                    <a:gd name="connsiteX103" fmla="*/ 5116 w 10000"/>
                    <a:gd name="connsiteY103" fmla="*/ 9658 h 10001"/>
                    <a:gd name="connsiteX104" fmla="*/ 5510 w 10000"/>
                    <a:gd name="connsiteY104" fmla="*/ 9667 h 10001"/>
                    <a:gd name="connsiteX105" fmla="*/ 5531 w 10000"/>
                    <a:gd name="connsiteY105" fmla="*/ 9667 h 10001"/>
                    <a:gd name="connsiteX106" fmla="*/ 5911 w 10000"/>
                    <a:gd name="connsiteY106" fmla="*/ 9623 h 10001"/>
                    <a:gd name="connsiteX107" fmla="*/ 6268 w 10000"/>
                    <a:gd name="connsiteY107" fmla="*/ 9593 h 10001"/>
                    <a:gd name="connsiteX108" fmla="*/ 6666 w 10000"/>
                    <a:gd name="connsiteY108" fmla="*/ 9463 h 10001"/>
                    <a:gd name="connsiteX109" fmla="*/ 7377 w 10000"/>
                    <a:gd name="connsiteY109" fmla="*/ 9208 h 10001"/>
                    <a:gd name="connsiteX110" fmla="*/ 7996 w 10000"/>
                    <a:gd name="connsiteY110" fmla="*/ 8850 h 10001"/>
                    <a:gd name="connsiteX111" fmla="*/ 9084 w 10000"/>
                    <a:gd name="connsiteY111" fmla="*/ 7645 h 10001"/>
                    <a:gd name="connsiteX112" fmla="*/ 9502 w 10000"/>
                    <a:gd name="connsiteY112" fmla="*/ 6915 h 10001"/>
                    <a:gd name="connsiteX113" fmla="*/ 9798 w 10000"/>
                    <a:gd name="connsiteY113" fmla="*/ 6069 h 10001"/>
                    <a:gd name="connsiteX114" fmla="*/ 9893 w 10000"/>
                    <a:gd name="connsiteY114" fmla="*/ 5620 h 10001"/>
                    <a:gd name="connsiteX115" fmla="*/ 9960 w 10000"/>
                    <a:gd name="connsiteY115" fmla="*/ 5157 h 10001"/>
                    <a:gd name="connsiteX116" fmla="*/ 9963 w 10000"/>
                    <a:gd name="connsiteY116" fmla="*/ 4942 h 10001"/>
                    <a:gd name="connsiteX117" fmla="*/ 9997 w 10000"/>
                    <a:gd name="connsiteY117" fmla="*/ 4712 h 10001"/>
                    <a:gd name="connsiteX118" fmla="*/ 9963 w 10000"/>
                    <a:gd name="connsiteY118" fmla="*/ 4233 h 10001"/>
                    <a:gd name="connsiteX119" fmla="*/ 9819 w 10000"/>
                    <a:gd name="connsiteY119" fmla="*/ 3291 h 10001"/>
                    <a:gd name="connsiteX120" fmla="*/ 9711 w 10000"/>
                    <a:gd name="connsiteY120" fmla="*/ 2911 h 10001"/>
                    <a:gd name="connsiteX121" fmla="*/ 9502 w 10000"/>
                    <a:gd name="connsiteY121" fmla="*/ 2518 h 10001"/>
                    <a:gd name="connsiteX122" fmla="*/ 9094 w 10000"/>
                    <a:gd name="connsiteY122" fmla="*/ 1783 h 10001"/>
                    <a:gd name="connsiteX123" fmla="*/ 8532 w 10000"/>
                    <a:gd name="connsiteY123" fmla="*/ 1188 h 10001"/>
                    <a:gd name="connsiteX124" fmla="*/ 7774 w 10000"/>
                    <a:gd name="connsiteY124" fmla="*/ 657 h 10001"/>
                    <a:gd name="connsiteX125" fmla="*/ 7426 w 10000"/>
                    <a:gd name="connsiteY125" fmla="*/ 463 h 10001"/>
                    <a:gd name="connsiteX126" fmla="*/ 7042 w 10000"/>
                    <a:gd name="connsiteY126" fmla="*/ 286 h 10001"/>
                    <a:gd name="connsiteX127" fmla="*/ 6268 w 10000"/>
                    <a:gd name="connsiteY127" fmla="*/ 100 h 10001"/>
                    <a:gd name="connsiteX128" fmla="*/ 6163 w 10000"/>
                    <a:gd name="connsiteY128" fmla="*/ 86 h 10001"/>
                    <a:gd name="connsiteX129" fmla="*/ 5995 w 10000"/>
                    <a:gd name="connsiteY129" fmla="*/ 48 h 10001"/>
                    <a:gd name="connsiteX130" fmla="*/ 5462 w 10000"/>
                    <a:gd name="connsiteY130" fmla="*/ 14 h 10001"/>
                    <a:gd name="connsiteX131" fmla="*/ 4833 w 10000"/>
                    <a:gd name="connsiteY131" fmla="*/ 0 h 10001"/>
                    <a:gd name="connsiteX0" fmla="*/ 5493 w 10000"/>
                    <a:gd name="connsiteY0" fmla="*/ 238 h 10001"/>
                    <a:gd name="connsiteX1" fmla="*/ 5685 w 10000"/>
                    <a:gd name="connsiteY1" fmla="*/ 303 h 10001"/>
                    <a:gd name="connsiteX2" fmla="*/ 6079 w 10000"/>
                    <a:gd name="connsiteY2" fmla="*/ 385 h 10001"/>
                    <a:gd name="connsiteX3" fmla="*/ 6769 w 10000"/>
                    <a:gd name="connsiteY3" fmla="*/ 557 h 10001"/>
                    <a:gd name="connsiteX4" fmla="*/ 7080 w 10000"/>
                    <a:gd name="connsiteY4" fmla="*/ 735 h 10001"/>
                    <a:gd name="connsiteX5" fmla="*/ 7390 w 10000"/>
                    <a:gd name="connsiteY5" fmla="*/ 855 h 10001"/>
                    <a:gd name="connsiteX6" fmla="*/ 8029 w 10000"/>
                    <a:gd name="connsiteY6" fmla="*/ 1305 h 10001"/>
                    <a:gd name="connsiteX7" fmla="*/ 8640 w 10000"/>
                    <a:gd name="connsiteY7" fmla="*/ 1741 h 10001"/>
                    <a:gd name="connsiteX8" fmla="*/ 9091 w 10000"/>
                    <a:gd name="connsiteY8" fmla="*/ 2428 h 10001"/>
                    <a:gd name="connsiteX9" fmla="*/ 9259 w 10000"/>
                    <a:gd name="connsiteY9" fmla="*/ 2760 h 10001"/>
                    <a:gd name="connsiteX10" fmla="*/ 9461 w 10000"/>
                    <a:gd name="connsiteY10" fmla="*/ 3157 h 10001"/>
                    <a:gd name="connsiteX11" fmla="*/ 9545 w 10000"/>
                    <a:gd name="connsiteY11" fmla="*/ 3520 h 10001"/>
                    <a:gd name="connsiteX12" fmla="*/ 9633 w 10000"/>
                    <a:gd name="connsiteY12" fmla="*/ 3969 h 10001"/>
                    <a:gd name="connsiteX13" fmla="*/ 9677 w 10000"/>
                    <a:gd name="connsiteY13" fmla="*/ 4423 h 10001"/>
                    <a:gd name="connsiteX14" fmla="*/ 9660 w 10000"/>
                    <a:gd name="connsiteY14" fmla="*/ 4885 h 10001"/>
                    <a:gd name="connsiteX15" fmla="*/ 9640 w 10000"/>
                    <a:gd name="connsiteY15" fmla="*/ 5309 h 10001"/>
                    <a:gd name="connsiteX16" fmla="*/ 9549 w 10000"/>
                    <a:gd name="connsiteY16" fmla="*/ 5744 h 10001"/>
                    <a:gd name="connsiteX17" fmla="*/ 9448 w 10000"/>
                    <a:gd name="connsiteY17" fmla="*/ 6172 h 10001"/>
                    <a:gd name="connsiteX18" fmla="*/ 9293 w 10000"/>
                    <a:gd name="connsiteY18" fmla="*/ 6561 h 10001"/>
                    <a:gd name="connsiteX19" fmla="*/ 9141 w 10000"/>
                    <a:gd name="connsiteY19" fmla="*/ 6928 h 10001"/>
                    <a:gd name="connsiteX20" fmla="*/ 8919 w 10000"/>
                    <a:gd name="connsiteY20" fmla="*/ 7268 h 10001"/>
                    <a:gd name="connsiteX21" fmla="*/ 8694 w 10000"/>
                    <a:gd name="connsiteY21" fmla="*/ 7636 h 10001"/>
                    <a:gd name="connsiteX22" fmla="*/ 8427 w 10000"/>
                    <a:gd name="connsiteY22" fmla="*/ 7942 h 10001"/>
                    <a:gd name="connsiteX23" fmla="*/ 7875 w 10000"/>
                    <a:gd name="connsiteY23" fmla="*/ 8474 h 10001"/>
                    <a:gd name="connsiteX24" fmla="*/ 7305 w 10000"/>
                    <a:gd name="connsiteY24" fmla="*/ 8825 h 10001"/>
                    <a:gd name="connsiteX25" fmla="*/ 6631 w 10000"/>
                    <a:gd name="connsiteY25" fmla="*/ 9071 h 10001"/>
                    <a:gd name="connsiteX26" fmla="*/ 6237 w 10000"/>
                    <a:gd name="connsiteY26" fmla="*/ 9200 h 10001"/>
                    <a:gd name="connsiteX27" fmla="*/ 5807 w 10000"/>
                    <a:gd name="connsiteY27" fmla="*/ 9243 h 10001"/>
                    <a:gd name="connsiteX28" fmla="*/ 5208 w 10000"/>
                    <a:gd name="connsiteY28" fmla="*/ 9285 h 10001"/>
                    <a:gd name="connsiteX29" fmla="*/ 4961 w 10000"/>
                    <a:gd name="connsiteY29" fmla="*/ 9278 h 10001"/>
                    <a:gd name="connsiteX30" fmla="*/ 4756 w 10000"/>
                    <a:gd name="connsiteY30" fmla="*/ 9243 h 10001"/>
                    <a:gd name="connsiteX31" fmla="*/ 4693 w 10000"/>
                    <a:gd name="connsiteY31" fmla="*/ 9240 h 10001"/>
                    <a:gd name="connsiteX32" fmla="*/ 4629 w 10000"/>
                    <a:gd name="connsiteY32" fmla="*/ 9240 h 10001"/>
                    <a:gd name="connsiteX33" fmla="*/ 4553 w 10000"/>
                    <a:gd name="connsiteY33" fmla="*/ 9235 h 10001"/>
                    <a:gd name="connsiteX34" fmla="*/ 4381 w 10000"/>
                    <a:gd name="connsiteY34" fmla="*/ 9196 h 10001"/>
                    <a:gd name="connsiteX35" fmla="*/ 4356 w 10000"/>
                    <a:gd name="connsiteY35" fmla="*/ 9195 h 10001"/>
                    <a:gd name="connsiteX36" fmla="*/ 4199 w 10000"/>
                    <a:gd name="connsiteY36" fmla="*/ 9204 h 10001"/>
                    <a:gd name="connsiteX37" fmla="*/ 4019 w 10000"/>
                    <a:gd name="connsiteY37" fmla="*/ 9228 h 10001"/>
                    <a:gd name="connsiteX38" fmla="*/ 3856 w 10000"/>
                    <a:gd name="connsiteY38" fmla="*/ 9212 h 10001"/>
                    <a:gd name="connsiteX39" fmla="*/ 3857 w 10000"/>
                    <a:gd name="connsiteY39" fmla="*/ 9218 h 10001"/>
                    <a:gd name="connsiteX40" fmla="*/ 3780 w 10000"/>
                    <a:gd name="connsiteY40" fmla="*/ 9204 h 10001"/>
                    <a:gd name="connsiteX41" fmla="*/ 3648 w 10000"/>
                    <a:gd name="connsiteY41" fmla="*/ 9197 h 10001"/>
                    <a:gd name="connsiteX42" fmla="*/ 3449 w 10000"/>
                    <a:gd name="connsiteY42" fmla="*/ 9135 h 10001"/>
                    <a:gd name="connsiteX43" fmla="*/ 3177 w 10000"/>
                    <a:gd name="connsiteY43" fmla="*/ 9050 h 10001"/>
                    <a:gd name="connsiteX44" fmla="*/ 2887 w 10000"/>
                    <a:gd name="connsiteY44" fmla="*/ 8908 h 10001"/>
                    <a:gd name="connsiteX45" fmla="*/ 2750 w 10000"/>
                    <a:gd name="connsiteY45" fmla="*/ 8883 h 10001"/>
                    <a:gd name="connsiteX46" fmla="*/ 2713 w 10000"/>
                    <a:gd name="connsiteY46" fmla="*/ 8838 h 10001"/>
                    <a:gd name="connsiteX47" fmla="*/ 2521 w 10000"/>
                    <a:gd name="connsiteY47" fmla="*/ 8766 h 10001"/>
                    <a:gd name="connsiteX48" fmla="*/ 2396 w 10000"/>
                    <a:gd name="connsiteY48" fmla="*/ 8647 h 10001"/>
                    <a:gd name="connsiteX49" fmla="*/ 2118 w 10000"/>
                    <a:gd name="connsiteY49" fmla="*/ 8418 h 10001"/>
                    <a:gd name="connsiteX50" fmla="*/ 1831 w 10000"/>
                    <a:gd name="connsiteY50" fmla="*/ 8210 h 10001"/>
                    <a:gd name="connsiteX51" fmla="*/ 1484 w 10000"/>
                    <a:gd name="connsiteY51" fmla="*/ 7966 h 10001"/>
                    <a:gd name="connsiteX52" fmla="*/ 1164 w 10000"/>
                    <a:gd name="connsiteY52" fmla="*/ 7619 h 10001"/>
                    <a:gd name="connsiteX53" fmla="*/ 689 w 10000"/>
                    <a:gd name="connsiteY53" fmla="*/ 6725 h 10001"/>
                    <a:gd name="connsiteX54" fmla="*/ 477 w 10000"/>
                    <a:gd name="connsiteY54" fmla="*/ 6220 h 10001"/>
                    <a:gd name="connsiteX55" fmla="*/ 329 w 10000"/>
                    <a:gd name="connsiteY55" fmla="*/ 5637 h 10001"/>
                    <a:gd name="connsiteX56" fmla="*/ 312 w 10000"/>
                    <a:gd name="connsiteY56" fmla="*/ 4458 h 10001"/>
                    <a:gd name="connsiteX57" fmla="*/ 1050 w 10000"/>
                    <a:gd name="connsiteY57" fmla="*/ 2363 h 10001"/>
                    <a:gd name="connsiteX58" fmla="*/ 1653 w 10000"/>
                    <a:gd name="connsiteY58" fmla="*/ 1620 h 10001"/>
                    <a:gd name="connsiteX59" fmla="*/ 1993 w 10000"/>
                    <a:gd name="connsiteY59" fmla="*/ 1305 h 10001"/>
                    <a:gd name="connsiteX60" fmla="*/ 2387 w 10000"/>
                    <a:gd name="connsiteY60" fmla="*/ 1046 h 10001"/>
                    <a:gd name="connsiteX61" fmla="*/ 2801 w 10000"/>
                    <a:gd name="connsiteY61" fmla="*/ 778 h 10001"/>
                    <a:gd name="connsiteX62" fmla="*/ 3286 w 10000"/>
                    <a:gd name="connsiteY62" fmla="*/ 588 h 10001"/>
                    <a:gd name="connsiteX63" fmla="*/ 4337 w 10000"/>
                    <a:gd name="connsiteY63" fmla="*/ 311 h 10001"/>
                    <a:gd name="connsiteX64" fmla="*/ 5368 w 10000"/>
                    <a:gd name="connsiteY64" fmla="*/ 242 h 10001"/>
                    <a:gd name="connsiteX65" fmla="*/ 5493 w 10000"/>
                    <a:gd name="connsiteY65" fmla="*/ 238 h 10001"/>
                    <a:gd name="connsiteX66" fmla="*/ 4833 w 10000"/>
                    <a:gd name="connsiteY66" fmla="*/ 0 h 10001"/>
                    <a:gd name="connsiteX67" fmla="*/ 4425 w 10000"/>
                    <a:gd name="connsiteY67" fmla="*/ 14 h 10001"/>
                    <a:gd name="connsiteX68" fmla="*/ 3482 w 10000"/>
                    <a:gd name="connsiteY68" fmla="*/ 196 h 10001"/>
                    <a:gd name="connsiteX69" fmla="*/ 2997 w 10000"/>
                    <a:gd name="connsiteY69" fmla="*/ 368 h 10001"/>
                    <a:gd name="connsiteX70" fmla="*/ 2545 w 10000"/>
                    <a:gd name="connsiteY70" fmla="*/ 561 h 10001"/>
                    <a:gd name="connsiteX71" fmla="*/ 2158 w 10000"/>
                    <a:gd name="connsiteY71" fmla="*/ 825 h 10001"/>
                    <a:gd name="connsiteX72" fmla="*/ 1734 w 10000"/>
                    <a:gd name="connsiteY72" fmla="*/ 1128 h 10001"/>
                    <a:gd name="connsiteX73" fmla="*/ 1039 w 10000"/>
                    <a:gd name="connsiteY73" fmla="*/ 1870 h 10001"/>
                    <a:gd name="connsiteX74" fmla="*/ 504 w 10000"/>
                    <a:gd name="connsiteY74" fmla="*/ 2795 h 10001"/>
                    <a:gd name="connsiteX75" fmla="*/ 147 w 10000"/>
                    <a:gd name="connsiteY75" fmla="*/ 3956 h 10001"/>
                    <a:gd name="connsiteX76" fmla="*/ 19 w 10000"/>
                    <a:gd name="connsiteY76" fmla="*/ 4540 h 10001"/>
                    <a:gd name="connsiteX77" fmla="*/ 6 w 10000"/>
                    <a:gd name="connsiteY77" fmla="*/ 5183 h 10001"/>
                    <a:gd name="connsiteX78" fmla="*/ 228 w 10000"/>
                    <a:gd name="connsiteY78" fmla="*/ 6405 h 10001"/>
                    <a:gd name="connsiteX79" fmla="*/ 450 w 10000"/>
                    <a:gd name="connsiteY79" fmla="*/ 6980 h 10001"/>
                    <a:gd name="connsiteX80" fmla="*/ 673 w 10000"/>
                    <a:gd name="connsiteY80" fmla="*/ 7511 h 10001"/>
                    <a:gd name="connsiteX81" fmla="*/ 939 w 10000"/>
                    <a:gd name="connsiteY81" fmla="*/ 7905 h 10001"/>
                    <a:gd name="connsiteX82" fmla="*/ 1320 w 10000"/>
                    <a:gd name="connsiteY82" fmla="*/ 8319 h 10001"/>
                    <a:gd name="connsiteX83" fmla="*/ 1656 w 10000"/>
                    <a:gd name="connsiteY83" fmla="*/ 8574 h 10001"/>
                    <a:gd name="connsiteX84" fmla="*/ 1993 w 10000"/>
                    <a:gd name="connsiteY84" fmla="*/ 8825 h 10001"/>
                    <a:gd name="connsiteX85" fmla="*/ 2061 w 10000"/>
                    <a:gd name="connsiteY85" fmla="*/ 8841 h 10001"/>
                    <a:gd name="connsiteX86" fmla="*/ 2067 w 10000"/>
                    <a:gd name="connsiteY86" fmla="*/ 8875 h 10001"/>
                    <a:gd name="connsiteX87" fmla="*/ 2165 w 10000"/>
                    <a:gd name="connsiteY87" fmla="*/ 9011 h 10001"/>
                    <a:gd name="connsiteX88" fmla="*/ 2396 w 10000"/>
                    <a:gd name="connsiteY88" fmla="*/ 9168 h 10001"/>
                    <a:gd name="connsiteX89" fmla="*/ 2666 w 10000"/>
                    <a:gd name="connsiteY89" fmla="*/ 9298 h 10001"/>
                    <a:gd name="connsiteX90" fmla="*/ 2871 w 10000"/>
                    <a:gd name="connsiteY90" fmla="*/ 9384 h 10001"/>
                    <a:gd name="connsiteX91" fmla="*/ 3000 w 10000"/>
                    <a:gd name="connsiteY91" fmla="*/ 9454 h 10001"/>
                    <a:gd name="connsiteX92" fmla="*/ 3180 w 10000"/>
                    <a:gd name="connsiteY92" fmla="*/ 9511 h 10001"/>
                    <a:gd name="connsiteX93" fmla="*/ 3329 w 10000"/>
                    <a:gd name="connsiteY93" fmla="*/ 9557 h 10001"/>
                    <a:gd name="connsiteX94" fmla="*/ 3517 w 10000"/>
                    <a:gd name="connsiteY94" fmla="*/ 9595 h 10001"/>
                    <a:gd name="connsiteX95" fmla="*/ 3652 w 10000"/>
                    <a:gd name="connsiteY95" fmla="*/ 9589 h 10001"/>
                    <a:gd name="connsiteX96" fmla="*/ 3828 w 10000"/>
                    <a:gd name="connsiteY96" fmla="*/ 9548 h 10001"/>
                    <a:gd name="connsiteX97" fmla="*/ 3802 w 10000"/>
                    <a:gd name="connsiteY97" fmla="*/ 9973 h 10001"/>
                    <a:gd name="connsiteX98" fmla="*/ 4049 w 10000"/>
                    <a:gd name="connsiteY98" fmla="*/ 9579 h 10001"/>
                    <a:gd name="connsiteX99" fmla="*/ 4065 w 10000"/>
                    <a:gd name="connsiteY99" fmla="*/ 9490 h 10001"/>
                    <a:gd name="connsiteX100" fmla="*/ 4378 w 10000"/>
                    <a:gd name="connsiteY100" fmla="*/ 9545 h 10001"/>
                    <a:gd name="connsiteX101" fmla="*/ 4523 w 10000"/>
                    <a:gd name="connsiteY101" fmla="*/ 9593 h 10001"/>
                    <a:gd name="connsiteX102" fmla="*/ 4705 w 10000"/>
                    <a:gd name="connsiteY102" fmla="*/ 9606 h 10001"/>
                    <a:gd name="connsiteX103" fmla="*/ 5116 w 10000"/>
                    <a:gd name="connsiteY103" fmla="*/ 9658 h 10001"/>
                    <a:gd name="connsiteX104" fmla="*/ 5510 w 10000"/>
                    <a:gd name="connsiteY104" fmla="*/ 9667 h 10001"/>
                    <a:gd name="connsiteX105" fmla="*/ 5531 w 10000"/>
                    <a:gd name="connsiteY105" fmla="*/ 9667 h 10001"/>
                    <a:gd name="connsiteX106" fmla="*/ 5911 w 10000"/>
                    <a:gd name="connsiteY106" fmla="*/ 9623 h 10001"/>
                    <a:gd name="connsiteX107" fmla="*/ 6268 w 10000"/>
                    <a:gd name="connsiteY107" fmla="*/ 9593 h 10001"/>
                    <a:gd name="connsiteX108" fmla="*/ 6666 w 10000"/>
                    <a:gd name="connsiteY108" fmla="*/ 9463 h 10001"/>
                    <a:gd name="connsiteX109" fmla="*/ 7377 w 10000"/>
                    <a:gd name="connsiteY109" fmla="*/ 9208 h 10001"/>
                    <a:gd name="connsiteX110" fmla="*/ 7996 w 10000"/>
                    <a:gd name="connsiteY110" fmla="*/ 8850 h 10001"/>
                    <a:gd name="connsiteX111" fmla="*/ 9084 w 10000"/>
                    <a:gd name="connsiteY111" fmla="*/ 7645 h 10001"/>
                    <a:gd name="connsiteX112" fmla="*/ 9502 w 10000"/>
                    <a:gd name="connsiteY112" fmla="*/ 6915 h 10001"/>
                    <a:gd name="connsiteX113" fmla="*/ 9798 w 10000"/>
                    <a:gd name="connsiteY113" fmla="*/ 6069 h 10001"/>
                    <a:gd name="connsiteX114" fmla="*/ 9893 w 10000"/>
                    <a:gd name="connsiteY114" fmla="*/ 5620 h 10001"/>
                    <a:gd name="connsiteX115" fmla="*/ 9960 w 10000"/>
                    <a:gd name="connsiteY115" fmla="*/ 5157 h 10001"/>
                    <a:gd name="connsiteX116" fmla="*/ 9963 w 10000"/>
                    <a:gd name="connsiteY116" fmla="*/ 4942 h 10001"/>
                    <a:gd name="connsiteX117" fmla="*/ 9997 w 10000"/>
                    <a:gd name="connsiteY117" fmla="*/ 4712 h 10001"/>
                    <a:gd name="connsiteX118" fmla="*/ 9963 w 10000"/>
                    <a:gd name="connsiteY118" fmla="*/ 4233 h 10001"/>
                    <a:gd name="connsiteX119" fmla="*/ 9819 w 10000"/>
                    <a:gd name="connsiteY119" fmla="*/ 3291 h 10001"/>
                    <a:gd name="connsiteX120" fmla="*/ 9711 w 10000"/>
                    <a:gd name="connsiteY120" fmla="*/ 2911 h 10001"/>
                    <a:gd name="connsiteX121" fmla="*/ 9502 w 10000"/>
                    <a:gd name="connsiteY121" fmla="*/ 2518 h 10001"/>
                    <a:gd name="connsiteX122" fmla="*/ 9094 w 10000"/>
                    <a:gd name="connsiteY122" fmla="*/ 1783 h 10001"/>
                    <a:gd name="connsiteX123" fmla="*/ 8532 w 10000"/>
                    <a:gd name="connsiteY123" fmla="*/ 1188 h 10001"/>
                    <a:gd name="connsiteX124" fmla="*/ 7774 w 10000"/>
                    <a:gd name="connsiteY124" fmla="*/ 657 h 10001"/>
                    <a:gd name="connsiteX125" fmla="*/ 7426 w 10000"/>
                    <a:gd name="connsiteY125" fmla="*/ 463 h 10001"/>
                    <a:gd name="connsiteX126" fmla="*/ 7042 w 10000"/>
                    <a:gd name="connsiteY126" fmla="*/ 286 h 10001"/>
                    <a:gd name="connsiteX127" fmla="*/ 6268 w 10000"/>
                    <a:gd name="connsiteY127" fmla="*/ 100 h 10001"/>
                    <a:gd name="connsiteX128" fmla="*/ 6163 w 10000"/>
                    <a:gd name="connsiteY128" fmla="*/ 86 h 10001"/>
                    <a:gd name="connsiteX129" fmla="*/ 5995 w 10000"/>
                    <a:gd name="connsiteY129" fmla="*/ 48 h 10001"/>
                    <a:gd name="connsiteX130" fmla="*/ 5462 w 10000"/>
                    <a:gd name="connsiteY130" fmla="*/ 14 h 10001"/>
                    <a:gd name="connsiteX131" fmla="*/ 4833 w 10000"/>
                    <a:gd name="connsiteY131" fmla="*/ 0 h 10001"/>
                    <a:gd name="connsiteX0" fmla="*/ 5493 w 10000"/>
                    <a:gd name="connsiteY0" fmla="*/ 238 h 9667"/>
                    <a:gd name="connsiteX1" fmla="*/ 5685 w 10000"/>
                    <a:gd name="connsiteY1" fmla="*/ 303 h 9667"/>
                    <a:gd name="connsiteX2" fmla="*/ 6079 w 10000"/>
                    <a:gd name="connsiteY2" fmla="*/ 385 h 9667"/>
                    <a:gd name="connsiteX3" fmla="*/ 6769 w 10000"/>
                    <a:gd name="connsiteY3" fmla="*/ 557 h 9667"/>
                    <a:gd name="connsiteX4" fmla="*/ 7080 w 10000"/>
                    <a:gd name="connsiteY4" fmla="*/ 735 h 9667"/>
                    <a:gd name="connsiteX5" fmla="*/ 7390 w 10000"/>
                    <a:gd name="connsiteY5" fmla="*/ 855 h 9667"/>
                    <a:gd name="connsiteX6" fmla="*/ 8029 w 10000"/>
                    <a:gd name="connsiteY6" fmla="*/ 1305 h 9667"/>
                    <a:gd name="connsiteX7" fmla="*/ 8640 w 10000"/>
                    <a:gd name="connsiteY7" fmla="*/ 1741 h 9667"/>
                    <a:gd name="connsiteX8" fmla="*/ 9091 w 10000"/>
                    <a:gd name="connsiteY8" fmla="*/ 2428 h 9667"/>
                    <a:gd name="connsiteX9" fmla="*/ 9259 w 10000"/>
                    <a:gd name="connsiteY9" fmla="*/ 2760 h 9667"/>
                    <a:gd name="connsiteX10" fmla="*/ 9461 w 10000"/>
                    <a:gd name="connsiteY10" fmla="*/ 3157 h 9667"/>
                    <a:gd name="connsiteX11" fmla="*/ 9545 w 10000"/>
                    <a:gd name="connsiteY11" fmla="*/ 3520 h 9667"/>
                    <a:gd name="connsiteX12" fmla="*/ 9633 w 10000"/>
                    <a:gd name="connsiteY12" fmla="*/ 3969 h 9667"/>
                    <a:gd name="connsiteX13" fmla="*/ 9677 w 10000"/>
                    <a:gd name="connsiteY13" fmla="*/ 4423 h 9667"/>
                    <a:gd name="connsiteX14" fmla="*/ 9660 w 10000"/>
                    <a:gd name="connsiteY14" fmla="*/ 4885 h 9667"/>
                    <a:gd name="connsiteX15" fmla="*/ 9640 w 10000"/>
                    <a:gd name="connsiteY15" fmla="*/ 5309 h 9667"/>
                    <a:gd name="connsiteX16" fmla="*/ 9549 w 10000"/>
                    <a:gd name="connsiteY16" fmla="*/ 5744 h 9667"/>
                    <a:gd name="connsiteX17" fmla="*/ 9448 w 10000"/>
                    <a:gd name="connsiteY17" fmla="*/ 6172 h 9667"/>
                    <a:gd name="connsiteX18" fmla="*/ 9293 w 10000"/>
                    <a:gd name="connsiteY18" fmla="*/ 6561 h 9667"/>
                    <a:gd name="connsiteX19" fmla="*/ 9141 w 10000"/>
                    <a:gd name="connsiteY19" fmla="*/ 6928 h 9667"/>
                    <a:gd name="connsiteX20" fmla="*/ 8919 w 10000"/>
                    <a:gd name="connsiteY20" fmla="*/ 7268 h 9667"/>
                    <a:gd name="connsiteX21" fmla="*/ 8694 w 10000"/>
                    <a:gd name="connsiteY21" fmla="*/ 7636 h 9667"/>
                    <a:gd name="connsiteX22" fmla="*/ 8427 w 10000"/>
                    <a:gd name="connsiteY22" fmla="*/ 7942 h 9667"/>
                    <a:gd name="connsiteX23" fmla="*/ 7875 w 10000"/>
                    <a:gd name="connsiteY23" fmla="*/ 8474 h 9667"/>
                    <a:gd name="connsiteX24" fmla="*/ 7305 w 10000"/>
                    <a:gd name="connsiteY24" fmla="*/ 8825 h 9667"/>
                    <a:gd name="connsiteX25" fmla="*/ 6631 w 10000"/>
                    <a:gd name="connsiteY25" fmla="*/ 9071 h 9667"/>
                    <a:gd name="connsiteX26" fmla="*/ 6237 w 10000"/>
                    <a:gd name="connsiteY26" fmla="*/ 9200 h 9667"/>
                    <a:gd name="connsiteX27" fmla="*/ 5807 w 10000"/>
                    <a:gd name="connsiteY27" fmla="*/ 9243 h 9667"/>
                    <a:gd name="connsiteX28" fmla="*/ 5208 w 10000"/>
                    <a:gd name="connsiteY28" fmla="*/ 9285 h 9667"/>
                    <a:gd name="connsiteX29" fmla="*/ 4961 w 10000"/>
                    <a:gd name="connsiteY29" fmla="*/ 9278 h 9667"/>
                    <a:gd name="connsiteX30" fmla="*/ 4756 w 10000"/>
                    <a:gd name="connsiteY30" fmla="*/ 9243 h 9667"/>
                    <a:gd name="connsiteX31" fmla="*/ 4693 w 10000"/>
                    <a:gd name="connsiteY31" fmla="*/ 9240 h 9667"/>
                    <a:gd name="connsiteX32" fmla="*/ 4629 w 10000"/>
                    <a:gd name="connsiteY32" fmla="*/ 9240 h 9667"/>
                    <a:gd name="connsiteX33" fmla="*/ 4553 w 10000"/>
                    <a:gd name="connsiteY33" fmla="*/ 9235 h 9667"/>
                    <a:gd name="connsiteX34" fmla="*/ 4381 w 10000"/>
                    <a:gd name="connsiteY34" fmla="*/ 9196 h 9667"/>
                    <a:gd name="connsiteX35" fmla="*/ 4356 w 10000"/>
                    <a:gd name="connsiteY35" fmla="*/ 9195 h 9667"/>
                    <a:gd name="connsiteX36" fmla="*/ 4199 w 10000"/>
                    <a:gd name="connsiteY36" fmla="*/ 9204 h 9667"/>
                    <a:gd name="connsiteX37" fmla="*/ 4019 w 10000"/>
                    <a:gd name="connsiteY37" fmla="*/ 9228 h 9667"/>
                    <a:gd name="connsiteX38" fmla="*/ 3856 w 10000"/>
                    <a:gd name="connsiteY38" fmla="*/ 9212 h 9667"/>
                    <a:gd name="connsiteX39" fmla="*/ 3857 w 10000"/>
                    <a:gd name="connsiteY39" fmla="*/ 9218 h 9667"/>
                    <a:gd name="connsiteX40" fmla="*/ 3780 w 10000"/>
                    <a:gd name="connsiteY40" fmla="*/ 9204 h 9667"/>
                    <a:gd name="connsiteX41" fmla="*/ 3648 w 10000"/>
                    <a:gd name="connsiteY41" fmla="*/ 9197 h 9667"/>
                    <a:gd name="connsiteX42" fmla="*/ 3449 w 10000"/>
                    <a:gd name="connsiteY42" fmla="*/ 9135 h 9667"/>
                    <a:gd name="connsiteX43" fmla="*/ 3177 w 10000"/>
                    <a:gd name="connsiteY43" fmla="*/ 9050 h 9667"/>
                    <a:gd name="connsiteX44" fmla="*/ 2887 w 10000"/>
                    <a:gd name="connsiteY44" fmla="*/ 8908 h 9667"/>
                    <a:gd name="connsiteX45" fmla="*/ 2750 w 10000"/>
                    <a:gd name="connsiteY45" fmla="*/ 8883 h 9667"/>
                    <a:gd name="connsiteX46" fmla="*/ 2713 w 10000"/>
                    <a:gd name="connsiteY46" fmla="*/ 8838 h 9667"/>
                    <a:gd name="connsiteX47" fmla="*/ 2521 w 10000"/>
                    <a:gd name="connsiteY47" fmla="*/ 8766 h 9667"/>
                    <a:gd name="connsiteX48" fmla="*/ 2396 w 10000"/>
                    <a:gd name="connsiteY48" fmla="*/ 8647 h 9667"/>
                    <a:gd name="connsiteX49" fmla="*/ 2118 w 10000"/>
                    <a:gd name="connsiteY49" fmla="*/ 8418 h 9667"/>
                    <a:gd name="connsiteX50" fmla="*/ 1831 w 10000"/>
                    <a:gd name="connsiteY50" fmla="*/ 8210 h 9667"/>
                    <a:gd name="connsiteX51" fmla="*/ 1484 w 10000"/>
                    <a:gd name="connsiteY51" fmla="*/ 7966 h 9667"/>
                    <a:gd name="connsiteX52" fmla="*/ 1164 w 10000"/>
                    <a:gd name="connsiteY52" fmla="*/ 7619 h 9667"/>
                    <a:gd name="connsiteX53" fmla="*/ 689 w 10000"/>
                    <a:gd name="connsiteY53" fmla="*/ 6725 h 9667"/>
                    <a:gd name="connsiteX54" fmla="*/ 477 w 10000"/>
                    <a:gd name="connsiteY54" fmla="*/ 6220 h 9667"/>
                    <a:gd name="connsiteX55" fmla="*/ 329 w 10000"/>
                    <a:gd name="connsiteY55" fmla="*/ 5637 h 9667"/>
                    <a:gd name="connsiteX56" fmla="*/ 312 w 10000"/>
                    <a:gd name="connsiteY56" fmla="*/ 4458 h 9667"/>
                    <a:gd name="connsiteX57" fmla="*/ 1050 w 10000"/>
                    <a:gd name="connsiteY57" fmla="*/ 2363 h 9667"/>
                    <a:gd name="connsiteX58" fmla="*/ 1653 w 10000"/>
                    <a:gd name="connsiteY58" fmla="*/ 1620 h 9667"/>
                    <a:gd name="connsiteX59" fmla="*/ 1993 w 10000"/>
                    <a:gd name="connsiteY59" fmla="*/ 1305 h 9667"/>
                    <a:gd name="connsiteX60" fmla="*/ 2387 w 10000"/>
                    <a:gd name="connsiteY60" fmla="*/ 1046 h 9667"/>
                    <a:gd name="connsiteX61" fmla="*/ 2801 w 10000"/>
                    <a:gd name="connsiteY61" fmla="*/ 778 h 9667"/>
                    <a:gd name="connsiteX62" fmla="*/ 3286 w 10000"/>
                    <a:gd name="connsiteY62" fmla="*/ 588 h 9667"/>
                    <a:gd name="connsiteX63" fmla="*/ 4337 w 10000"/>
                    <a:gd name="connsiteY63" fmla="*/ 311 h 9667"/>
                    <a:gd name="connsiteX64" fmla="*/ 5368 w 10000"/>
                    <a:gd name="connsiteY64" fmla="*/ 242 h 9667"/>
                    <a:gd name="connsiteX65" fmla="*/ 5493 w 10000"/>
                    <a:gd name="connsiteY65" fmla="*/ 238 h 9667"/>
                    <a:gd name="connsiteX66" fmla="*/ 4833 w 10000"/>
                    <a:gd name="connsiteY66" fmla="*/ 0 h 9667"/>
                    <a:gd name="connsiteX67" fmla="*/ 4425 w 10000"/>
                    <a:gd name="connsiteY67" fmla="*/ 14 h 9667"/>
                    <a:gd name="connsiteX68" fmla="*/ 3482 w 10000"/>
                    <a:gd name="connsiteY68" fmla="*/ 196 h 9667"/>
                    <a:gd name="connsiteX69" fmla="*/ 2997 w 10000"/>
                    <a:gd name="connsiteY69" fmla="*/ 368 h 9667"/>
                    <a:gd name="connsiteX70" fmla="*/ 2545 w 10000"/>
                    <a:gd name="connsiteY70" fmla="*/ 561 h 9667"/>
                    <a:gd name="connsiteX71" fmla="*/ 2158 w 10000"/>
                    <a:gd name="connsiteY71" fmla="*/ 825 h 9667"/>
                    <a:gd name="connsiteX72" fmla="*/ 1734 w 10000"/>
                    <a:gd name="connsiteY72" fmla="*/ 1128 h 9667"/>
                    <a:gd name="connsiteX73" fmla="*/ 1039 w 10000"/>
                    <a:gd name="connsiteY73" fmla="*/ 1870 h 9667"/>
                    <a:gd name="connsiteX74" fmla="*/ 504 w 10000"/>
                    <a:gd name="connsiteY74" fmla="*/ 2795 h 9667"/>
                    <a:gd name="connsiteX75" fmla="*/ 147 w 10000"/>
                    <a:gd name="connsiteY75" fmla="*/ 3956 h 9667"/>
                    <a:gd name="connsiteX76" fmla="*/ 19 w 10000"/>
                    <a:gd name="connsiteY76" fmla="*/ 4540 h 9667"/>
                    <a:gd name="connsiteX77" fmla="*/ 6 w 10000"/>
                    <a:gd name="connsiteY77" fmla="*/ 5183 h 9667"/>
                    <a:gd name="connsiteX78" fmla="*/ 228 w 10000"/>
                    <a:gd name="connsiteY78" fmla="*/ 6405 h 9667"/>
                    <a:gd name="connsiteX79" fmla="*/ 450 w 10000"/>
                    <a:gd name="connsiteY79" fmla="*/ 6980 h 9667"/>
                    <a:gd name="connsiteX80" fmla="*/ 673 w 10000"/>
                    <a:gd name="connsiteY80" fmla="*/ 7511 h 9667"/>
                    <a:gd name="connsiteX81" fmla="*/ 939 w 10000"/>
                    <a:gd name="connsiteY81" fmla="*/ 7905 h 9667"/>
                    <a:gd name="connsiteX82" fmla="*/ 1320 w 10000"/>
                    <a:gd name="connsiteY82" fmla="*/ 8319 h 9667"/>
                    <a:gd name="connsiteX83" fmla="*/ 1656 w 10000"/>
                    <a:gd name="connsiteY83" fmla="*/ 8574 h 9667"/>
                    <a:gd name="connsiteX84" fmla="*/ 1993 w 10000"/>
                    <a:gd name="connsiteY84" fmla="*/ 8825 h 9667"/>
                    <a:gd name="connsiteX85" fmla="*/ 2061 w 10000"/>
                    <a:gd name="connsiteY85" fmla="*/ 8841 h 9667"/>
                    <a:gd name="connsiteX86" fmla="*/ 2067 w 10000"/>
                    <a:gd name="connsiteY86" fmla="*/ 8875 h 9667"/>
                    <a:gd name="connsiteX87" fmla="*/ 2165 w 10000"/>
                    <a:gd name="connsiteY87" fmla="*/ 9011 h 9667"/>
                    <a:gd name="connsiteX88" fmla="*/ 2396 w 10000"/>
                    <a:gd name="connsiteY88" fmla="*/ 9168 h 9667"/>
                    <a:gd name="connsiteX89" fmla="*/ 2666 w 10000"/>
                    <a:gd name="connsiteY89" fmla="*/ 9298 h 9667"/>
                    <a:gd name="connsiteX90" fmla="*/ 2871 w 10000"/>
                    <a:gd name="connsiteY90" fmla="*/ 9384 h 9667"/>
                    <a:gd name="connsiteX91" fmla="*/ 3000 w 10000"/>
                    <a:gd name="connsiteY91" fmla="*/ 9454 h 9667"/>
                    <a:gd name="connsiteX92" fmla="*/ 3180 w 10000"/>
                    <a:gd name="connsiteY92" fmla="*/ 9511 h 9667"/>
                    <a:gd name="connsiteX93" fmla="*/ 3329 w 10000"/>
                    <a:gd name="connsiteY93" fmla="*/ 9557 h 9667"/>
                    <a:gd name="connsiteX94" fmla="*/ 3517 w 10000"/>
                    <a:gd name="connsiteY94" fmla="*/ 9595 h 9667"/>
                    <a:gd name="connsiteX95" fmla="*/ 3652 w 10000"/>
                    <a:gd name="connsiteY95" fmla="*/ 9589 h 9667"/>
                    <a:gd name="connsiteX96" fmla="*/ 3828 w 10000"/>
                    <a:gd name="connsiteY96" fmla="*/ 9548 h 9667"/>
                    <a:gd name="connsiteX97" fmla="*/ 3950 w 10000"/>
                    <a:gd name="connsiteY97" fmla="*/ 9601 h 9667"/>
                    <a:gd name="connsiteX98" fmla="*/ 4049 w 10000"/>
                    <a:gd name="connsiteY98" fmla="*/ 9579 h 9667"/>
                    <a:gd name="connsiteX99" fmla="*/ 4065 w 10000"/>
                    <a:gd name="connsiteY99" fmla="*/ 9490 h 9667"/>
                    <a:gd name="connsiteX100" fmla="*/ 4378 w 10000"/>
                    <a:gd name="connsiteY100" fmla="*/ 9545 h 9667"/>
                    <a:gd name="connsiteX101" fmla="*/ 4523 w 10000"/>
                    <a:gd name="connsiteY101" fmla="*/ 9593 h 9667"/>
                    <a:gd name="connsiteX102" fmla="*/ 4705 w 10000"/>
                    <a:gd name="connsiteY102" fmla="*/ 9606 h 9667"/>
                    <a:gd name="connsiteX103" fmla="*/ 5116 w 10000"/>
                    <a:gd name="connsiteY103" fmla="*/ 9658 h 9667"/>
                    <a:gd name="connsiteX104" fmla="*/ 5510 w 10000"/>
                    <a:gd name="connsiteY104" fmla="*/ 9667 h 9667"/>
                    <a:gd name="connsiteX105" fmla="*/ 5531 w 10000"/>
                    <a:gd name="connsiteY105" fmla="*/ 9667 h 9667"/>
                    <a:gd name="connsiteX106" fmla="*/ 5911 w 10000"/>
                    <a:gd name="connsiteY106" fmla="*/ 9623 h 9667"/>
                    <a:gd name="connsiteX107" fmla="*/ 6268 w 10000"/>
                    <a:gd name="connsiteY107" fmla="*/ 9593 h 9667"/>
                    <a:gd name="connsiteX108" fmla="*/ 6666 w 10000"/>
                    <a:gd name="connsiteY108" fmla="*/ 9463 h 9667"/>
                    <a:gd name="connsiteX109" fmla="*/ 7377 w 10000"/>
                    <a:gd name="connsiteY109" fmla="*/ 9208 h 9667"/>
                    <a:gd name="connsiteX110" fmla="*/ 7996 w 10000"/>
                    <a:gd name="connsiteY110" fmla="*/ 8850 h 9667"/>
                    <a:gd name="connsiteX111" fmla="*/ 9084 w 10000"/>
                    <a:gd name="connsiteY111" fmla="*/ 7645 h 9667"/>
                    <a:gd name="connsiteX112" fmla="*/ 9502 w 10000"/>
                    <a:gd name="connsiteY112" fmla="*/ 6915 h 9667"/>
                    <a:gd name="connsiteX113" fmla="*/ 9798 w 10000"/>
                    <a:gd name="connsiteY113" fmla="*/ 6069 h 9667"/>
                    <a:gd name="connsiteX114" fmla="*/ 9893 w 10000"/>
                    <a:gd name="connsiteY114" fmla="*/ 5620 h 9667"/>
                    <a:gd name="connsiteX115" fmla="*/ 9960 w 10000"/>
                    <a:gd name="connsiteY115" fmla="*/ 5157 h 9667"/>
                    <a:gd name="connsiteX116" fmla="*/ 9963 w 10000"/>
                    <a:gd name="connsiteY116" fmla="*/ 4942 h 9667"/>
                    <a:gd name="connsiteX117" fmla="*/ 9997 w 10000"/>
                    <a:gd name="connsiteY117" fmla="*/ 4712 h 9667"/>
                    <a:gd name="connsiteX118" fmla="*/ 9963 w 10000"/>
                    <a:gd name="connsiteY118" fmla="*/ 4233 h 9667"/>
                    <a:gd name="connsiteX119" fmla="*/ 9819 w 10000"/>
                    <a:gd name="connsiteY119" fmla="*/ 3291 h 9667"/>
                    <a:gd name="connsiteX120" fmla="*/ 9711 w 10000"/>
                    <a:gd name="connsiteY120" fmla="*/ 2911 h 9667"/>
                    <a:gd name="connsiteX121" fmla="*/ 9502 w 10000"/>
                    <a:gd name="connsiteY121" fmla="*/ 2518 h 9667"/>
                    <a:gd name="connsiteX122" fmla="*/ 9094 w 10000"/>
                    <a:gd name="connsiteY122" fmla="*/ 1783 h 9667"/>
                    <a:gd name="connsiteX123" fmla="*/ 8532 w 10000"/>
                    <a:gd name="connsiteY123" fmla="*/ 1188 h 9667"/>
                    <a:gd name="connsiteX124" fmla="*/ 7774 w 10000"/>
                    <a:gd name="connsiteY124" fmla="*/ 657 h 9667"/>
                    <a:gd name="connsiteX125" fmla="*/ 7426 w 10000"/>
                    <a:gd name="connsiteY125" fmla="*/ 463 h 9667"/>
                    <a:gd name="connsiteX126" fmla="*/ 7042 w 10000"/>
                    <a:gd name="connsiteY126" fmla="*/ 286 h 9667"/>
                    <a:gd name="connsiteX127" fmla="*/ 6268 w 10000"/>
                    <a:gd name="connsiteY127" fmla="*/ 100 h 9667"/>
                    <a:gd name="connsiteX128" fmla="*/ 6163 w 10000"/>
                    <a:gd name="connsiteY128" fmla="*/ 86 h 9667"/>
                    <a:gd name="connsiteX129" fmla="*/ 5995 w 10000"/>
                    <a:gd name="connsiteY129" fmla="*/ 48 h 9667"/>
                    <a:gd name="connsiteX130" fmla="*/ 5462 w 10000"/>
                    <a:gd name="connsiteY130" fmla="*/ 14 h 9667"/>
                    <a:gd name="connsiteX131" fmla="*/ 4833 w 10000"/>
                    <a:gd name="connsiteY131" fmla="*/ 0 h 9667"/>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52 w 10000"/>
                    <a:gd name="connsiteY95" fmla="*/ 9919 h 10000"/>
                    <a:gd name="connsiteX96" fmla="*/ 3828 w 10000"/>
                    <a:gd name="connsiteY96" fmla="*/ 9877 h 10000"/>
                    <a:gd name="connsiteX97" fmla="*/ 3950 w 10000"/>
                    <a:gd name="connsiteY97" fmla="*/ 9932 h 10000"/>
                    <a:gd name="connsiteX98" fmla="*/ 4049 w 10000"/>
                    <a:gd name="connsiteY98" fmla="*/ 9909 h 10000"/>
                    <a:gd name="connsiteX99" fmla="*/ 4065 w 10000"/>
                    <a:gd name="connsiteY99" fmla="*/ 9817 h 10000"/>
                    <a:gd name="connsiteX100" fmla="*/ 4378 w 10000"/>
                    <a:gd name="connsiteY100" fmla="*/ 9874 h 10000"/>
                    <a:gd name="connsiteX101" fmla="*/ 4523 w 10000"/>
                    <a:gd name="connsiteY101" fmla="*/ 9923 h 10000"/>
                    <a:gd name="connsiteX102" fmla="*/ 4705 w 10000"/>
                    <a:gd name="connsiteY102" fmla="*/ 9937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 name="connsiteX0" fmla="*/ 5493 w 10000"/>
                    <a:gd name="connsiteY0" fmla="*/ 246 h 10025"/>
                    <a:gd name="connsiteX1" fmla="*/ 5685 w 10000"/>
                    <a:gd name="connsiteY1" fmla="*/ 313 h 10025"/>
                    <a:gd name="connsiteX2" fmla="*/ 6079 w 10000"/>
                    <a:gd name="connsiteY2" fmla="*/ 398 h 10025"/>
                    <a:gd name="connsiteX3" fmla="*/ 6769 w 10000"/>
                    <a:gd name="connsiteY3" fmla="*/ 576 h 10025"/>
                    <a:gd name="connsiteX4" fmla="*/ 7080 w 10000"/>
                    <a:gd name="connsiteY4" fmla="*/ 760 h 10025"/>
                    <a:gd name="connsiteX5" fmla="*/ 7390 w 10000"/>
                    <a:gd name="connsiteY5" fmla="*/ 884 h 10025"/>
                    <a:gd name="connsiteX6" fmla="*/ 8029 w 10000"/>
                    <a:gd name="connsiteY6" fmla="*/ 1350 h 10025"/>
                    <a:gd name="connsiteX7" fmla="*/ 8640 w 10000"/>
                    <a:gd name="connsiteY7" fmla="*/ 1801 h 10025"/>
                    <a:gd name="connsiteX8" fmla="*/ 9091 w 10000"/>
                    <a:gd name="connsiteY8" fmla="*/ 2512 h 10025"/>
                    <a:gd name="connsiteX9" fmla="*/ 9259 w 10000"/>
                    <a:gd name="connsiteY9" fmla="*/ 2855 h 10025"/>
                    <a:gd name="connsiteX10" fmla="*/ 9461 w 10000"/>
                    <a:gd name="connsiteY10" fmla="*/ 3266 h 10025"/>
                    <a:gd name="connsiteX11" fmla="*/ 9545 w 10000"/>
                    <a:gd name="connsiteY11" fmla="*/ 3641 h 10025"/>
                    <a:gd name="connsiteX12" fmla="*/ 9633 w 10000"/>
                    <a:gd name="connsiteY12" fmla="*/ 4106 h 10025"/>
                    <a:gd name="connsiteX13" fmla="*/ 9677 w 10000"/>
                    <a:gd name="connsiteY13" fmla="*/ 4575 h 10025"/>
                    <a:gd name="connsiteX14" fmla="*/ 9660 w 10000"/>
                    <a:gd name="connsiteY14" fmla="*/ 5053 h 10025"/>
                    <a:gd name="connsiteX15" fmla="*/ 9640 w 10000"/>
                    <a:gd name="connsiteY15" fmla="*/ 5492 h 10025"/>
                    <a:gd name="connsiteX16" fmla="*/ 9549 w 10000"/>
                    <a:gd name="connsiteY16" fmla="*/ 5942 h 10025"/>
                    <a:gd name="connsiteX17" fmla="*/ 9448 w 10000"/>
                    <a:gd name="connsiteY17" fmla="*/ 6385 h 10025"/>
                    <a:gd name="connsiteX18" fmla="*/ 9293 w 10000"/>
                    <a:gd name="connsiteY18" fmla="*/ 6787 h 10025"/>
                    <a:gd name="connsiteX19" fmla="*/ 9141 w 10000"/>
                    <a:gd name="connsiteY19" fmla="*/ 7167 h 10025"/>
                    <a:gd name="connsiteX20" fmla="*/ 8919 w 10000"/>
                    <a:gd name="connsiteY20" fmla="*/ 7518 h 10025"/>
                    <a:gd name="connsiteX21" fmla="*/ 8694 w 10000"/>
                    <a:gd name="connsiteY21" fmla="*/ 7899 h 10025"/>
                    <a:gd name="connsiteX22" fmla="*/ 8427 w 10000"/>
                    <a:gd name="connsiteY22" fmla="*/ 8216 h 10025"/>
                    <a:gd name="connsiteX23" fmla="*/ 7875 w 10000"/>
                    <a:gd name="connsiteY23" fmla="*/ 8766 h 10025"/>
                    <a:gd name="connsiteX24" fmla="*/ 7305 w 10000"/>
                    <a:gd name="connsiteY24" fmla="*/ 9129 h 10025"/>
                    <a:gd name="connsiteX25" fmla="*/ 6631 w 10000"/>
                    <a:gd name="connsiteY25" fmla="*/ 9383 h 10025"/>
                    <a:gd name="connsiteX26" fmla="*/ 6237 w 10000"/>
                    <a:gd name="connsiteY26" fmla="*/ 9517 h 10025"/>
                    <a:gd name="connsiteX27" fmla="*/ 5807 w 10000"/>
                    <a:gd name="connsiteY27" fmla="*/ 9561 h 10025"/>
                    <a:gd name="connsiteX28" fmla="*/ 5208 w 10000"/>
                    <a:gd name="connsiteY28" fmla="*/ 9605 h 10025"/>
                    <a:gd name="connsiteX29" fmla="*/ 4961 w 10000"/>
                    <a:gd name="connsiteY29" fmla="*/ 9598 h 10025"/>
                    <a:gd name="connsiteX30" fmla="*/ 4756 w 10000"/>
                    <a:gd name="connsiteY30" fmla="*/ 9561 h 10025"/>
                    <a:gd name="connsiteX31" fmla="*/ 4693 w 10000"/>
                    <a:gd name="connsiteY31" fmla="*/ 9558 h 10025"/>
                    <a:gd name="connsiteX32" fmla="*/ 4629 w 10000"/>
                    <a:gd name="connsiteY32" fmla="*/ 9558 h 10025"/>
                    <a:gd name="connsiteX33" fmla="*/ 4553 w 10000"/>
                    <a:gd name="connsiteY33" fmla="*/ 9553 h 10025"/>
                    <a:gd name="connsiteX34" fmla="*/ 4381 w 10000"/>
                    <a:gd name="connsiteY34" fmla="*/ 9513 h 10025"/>
                    <a:gd name="connsiteX35" fmla="*/ 4356 w 10000"/>
                    <a:gd name="connsiteY35" fmla="*/ 9512 h 10025"/>
                    <a:gd name="connsiteX36" fmla="*/ 4199 w 10000"/>
                    <a:gd name="connsiteY36" fmla="*/ 9521 h 10025"/>
                    <a:gd name="connsiteX37" fmla="*/ 4019 w 10000"/>
                    <a:gd name="connsiteY37" fmla="*/ 9546 h 10025"/>
                    <a:gd name="connsiteX38" fmla="*/ 3856 w 10000"/>
                    <a:gd name="connsiteY38" fmla="*/ 9529 h 10025"/>
                    <a:gd name="connsiteX39" fmla="*/ 3857 w 10000"/>
                    <a:gd name="connsiteY39" fmla="*/ 9536 h 10025"/>
                    <a:gd name="connsiteX40" fmla="*/ 3780 w 10000"/>
                    <a:gd name="connsiteY40" fmla="*/ 9521 h 10025"/>
                    <a:gd name="connsiteX41" fmla="*/ 3648 w 10000"/>
                    <a:gd name="connsiteY41" fmla="*/ 9514 h 10025"/>
                    <a:gd name="connsiteX42" fmla="*/ 3449 w 10000"/>
                    <a:gd name="connsiteY42" fmla="*/ 9450 h 10025"/>
                    <a:gd name="connsiteX43" fmla="*/ 3177 w 10000"/>
                    <a:gd name="connsiteY43" fmla="*/ 9362 h 10025"/>
                    <a:gd name="connsiteX44" fmla="*/ 2887 w 10000"/>
                    <a:gd name="connsiteY44" fmla="*/ 9215 h 10025"/>
                    <a:gd name="connsiteX45" fmla="*/ 2750 w 10000"/>
                    <a:gd name="connsiteY45" fmla="*/ 9189 h 10025"/>
                    <a:gd name="connsiteX46" fmla="*/ 2713 w 10000"/>
                    <a:gd name="connsiteY46" fmla="*/ 9142 h 10025"/>
                    <a:gd name="connsiteX47" fmla="*/ 2521 w 10000"/>
                    <a:gd name="connsiteY47" fmla="*/ 9068 h 10025"/>
                    <a:gd name="connsiteX48" fmla="*/ 2396 w 10000"/>
                    <a:gd name="connsiteY48" fmla="*/ 8945 h 10025"/>
                    <a:gd name="connsiteX49" fmla="*/ 2118 w 10000"/>
                    <a:gd name="connsiteY49" fmla="*/ 8708 h 10025"/>
                    <a:gd name="connsiteX50" fmla="*/ 1831 w 10000"/>
                    <a:gd name="connsiteY50" fmla="*/ 8493 h 10025"/>
                    <a:gd name="connsiteX51" fmla="*/ 1484 w 10000"/>
                    <a:gd name="connsiteY51" fmla="*/ 8240 h 10025"/>
                    <a:gd name="connsiteX52" fmla="*/ 1164 w 10000"/>
                    <a:gd name="connsiteY52" fmla="*/ 7881 h 10025"/>
                    <a:gd name="connsiteX53" fmla="*/ 689 w 10000"/>
                    <a:gd name="connsiteY53" fmla="*/ 6957 h 10025"/>
                    <a:gd name="connsiteX54" fmla="*/ 477 w 10000"/>
                    <a:gd name="connsiteY54" fmla="*/ 6434 h 10025"/>
                    <a:gd name="connsiteX55" fmla="*/ 329 w 10000"/>
                    <a:gd name="connsiteY55" fmla="*/ 5831 h 10025"/>
                    <a:gd name="connsiteX56" fmla="*/ 312 w 10000"/>
                    <a:gd name="connsiteY56" fmla="*/ 4612 h 10025"/>
                    <a:gd name="connsiteX57" fmla="*/ 1050 w 10000"/>
                    <a:gd name="connsiteY57" fmla="*/ 2444 h 10025"/>
                    <a:gd name="connsiteX58" fmla="*/ 1653 w 10000"/>
                    <a:gd name="connsiteY58" fmla="*/ 1676 h 10025"/>
                    <a:gd name="connsiteX59" fmla="*/ 1993 w 10000"/>
                    <a:gd name="connsiteY59" fmla="*/ 1350 h 10025"/>
                    <a:gd name="connsiteX60" fmla="*/ 2387 w 10000"/>
                    <a:gd name="connsiteY60" fmla="*/ 1082 h 10025"/>
                    <a:gd name="connsiteX61" fmla="*/ 2801 w 10000"/>
                    <a:gd name="connsiteY61" fmla="*/ 805 h 10025"/>
                    <a:gd name="connsiteX62" fmla="*/ 3286 w 10000"/>
                    <a:gd name="connsiteY62" fmla="*/ 608 h 10025"/>
                    <a:gd name="connsiteX63" fmla="*/ 4337 w 10000"/>
                    <a:gd name="connsiteY63" fmla="*/ 322 h 10025"/>
                    <a:gd name="connsiteX64" fmla="*/ 5368 w 10000"/>
                    <a:gd name="connsiteY64" fmla="*/ 250 h 10025"/>
                    <a:gd name="connsiteX65" fmla="*/ 5493 w 10000"/>
                    <a:gd name="connsiteY65" fmla="*/ 246 h 10025"/>
                    <a:gd name="connsiteX66" fmla="*/ 4833 w 10000"/>
                    <a:gd name="connsiteY66" fmla="*/ 0 h 10025"/>
                    <a:gd name="connsiteX67" fmla="*/ 4425 w 10000"/>
                    <a:gd name="connsiteY67" fmla="*/ 14 h 10025"/>
                    <a:gd name="connsiteX68" fmla="*/ 3482 w 10000"/>
                    <a:gd name="connsiteY68" fmla="*/ 203 h 10025"/>
                    <a:gd name="connsiteX69" fmla="*/ 2997 w 10000"/>
                    <a:gd name="connsiteY69" fmla="*/ 381 h 10025"/>
                    <a:gd name="connsiteX70" fmla="*/ 2545 w 10000"/>
                    <a:gd name="connsiteY70" fmla="*/ 580 h 10025"/>
                    <a:gd name="connsiteX71" fmla="*/ 2158 w 10000"/>
                    <a:gd name="connsiteY71" fmla="*/ 853 h 10025"/>
                    <a:gd name="connsiteX72" fmla="*/ 1734 w 10000"/>
                    <a:gd name="connsiteY72" fmla="*/ 1167 h 10025"/>
                    <a:gd name="connsiteX73" fmla="*/ 1039 w 10000"/>
                    <a:gd name="connsiteY73" fmla="*/ 1934 h 10025"/>
                    <a:gd name="connsiteX74" fmla="*/ 504 w 10000"/>
                    <a:gd name="connsiteY74" fmla="*/ 2891 h 10025"/>
                    <a:gd name="connsiteX75" fmla="*/ 147 w 10000"/>
                    <a:gd name="connsiteY75" fmla="*/ 4092 h 10025"/>
                    <a:gd name="connsiteX76" fmla="*/ 19 w 10000"/>
                    <a:gd name="connsiteY76" fmla="*/ 4696 h 10025"/>
                    <a:gd name="connsiteX77" fmla="*/ 6 w 10000"/>
                    <a:gd name="connsiteY77" fmla="*/ 5362 h 10025"/>
                    <a:gd name="connsiteX78" fmla="*/ 228 w 10000"/>
                    <a:gd name="connsiteY78" fmla="*/ 6626 h 10025"/>
                    <a:gd name="connsiteX79" fmla="*/ 450 w 10000"/>
                    <a:gd name="connsiteY79" fmla="*/ 7220 h 10025"/>
                    <a:gd name="connsiteX80" fmla="*/ 673 w 10000"/>
                    <a:gd name="connsiteY80" fmla="*/ 7770 h 10025"/>
                    <a:gd name="connsiteX81" fmla="*/ 939 w 10000"/>
                    <a:gd name="connsiteY81" fmla="*/ 8177 h 10025"/>
                    <a:gd name="connsiteX82" fmla="*/ 1320 w 10000"/>
                    <a:gd name="connsiteY82" fmla="*/ 8606 h 10025"/>
                    <a:gd name="connsiteX83" fmla="*/ 1656 w 10000"/>
                    <a:gd name="connsiteY83" fmla="*/ 8869 h 10025"/>
                    <a:gd name="connsiteX84" fmla="*/ 1993 w 10000"/>
                    <a:gd name="connsiteY84" fmla="*/ 9129 h 10025"/>
                    <a:gd name="connsiteX85" fmla="*/ 2061 w 10000"/>
                    <a:gd name="connsiteY85" fmla="*/ 9146 h 10025"/>
                    <a:gd name="connsiteX86" fmla="*/ 2067 w 10000"/>
                    <a:gd name="connsiteY86" fmla="*/ 9181 h 10025"/>
                    <a:gd name="connsiteX87" fmla="*/ 2165 w 10000"/>
                    <a:gd name="connsiteY87" fmla="*/ 9321 h 10025"/>
                    <a:gd name="connsiteX88" fmla="*/ 2396 w 10000"/>
                    <a:gd name="connsiteY88" fmla="*/ 9484 h 10025"/>
                    <a:gd name="connsiteX89" fmla="*/ 2666 w 10000"/>
                    <a:gd name="connsiteY89" fmla="*/ 9618 h 10025"/>
                    <a:gd name="connsiteX90" fmla="*/ 2871 w 10000"/>
                    <a:gd name="connsiteY90" fmla="*/ 9707 h 10025"/>
                    <a:gd name="connsiteX91" fmla="*/ 3000 w 10000"/>
                    <a:gd name="connsiteY91" fmla="*/ 9780 h 10025"/>
                    <a:gd name="connsiteX92" fmla="*/ 3180 w 10000"/>
                    <a:gd name="connsiteY92" fmla="*/ 9839 h 10025"/>
                    <a:gd name="connsiteX93" fmla="*/ 3329 w 10000"/>
                    <a:gd name="connsiteY93" fmla="*/ 9886 h 10025"/>
                    <a:gd name="connsiteX94" fmla="*/ 3517 w 10000"/>
                    <a:gd name="connsiteY94" fmla="*/ 9926 h 10025"/>
                    <a:gd name="connsiteX95" fmla="*/ 3652 w 10000"/>
                    <a:gd name="connsiteY95" fmla="*/ 9919 h 10025"/>
                    <a:gd name="connsiteX96" fmla="*/ 3828 w 10000"/>
                    <a:gd name="connsiteY96" fmla="*/ 9877 h 10025"/>
                    <a:gd name="connsiteX97" fmla="*/ 3950 w 10000"/>
                    <a:gd name="connsiteY97" fmla="*/ 9932 h 10025"/>
                    <a:gd name="connsiteX98" fmla="*/ 4049 w 10000"/>
                    <a:gd name="connsiteY98" fmla="*/ 9909 h 10025"/>
                    <a:gd name="connsiteX99" fmla="*/ 4160 w 10000"/>
                    <a:gd name="connsiteY99" fmla="*/ 10017 h 10025"/>
                    <a:gd name="connsiteX100" fmla="*/ 4378 w 10000"/>
                    <a:gd name="connsiteY100" fmla="*/ 9874 h 10025"/>
                    <a:gd name="connsiteX101" fmla="*/ 4523 w 10000"/>
                    <a:gd name="connsiteY101" fmla="*/ 9923 h 10025"/>
                    <a:gd name="connsiteX102" fmla="*/ 4705 w 10000"/>
                    <a:gd name="connsiteY102" fmla="*/ 9937 h 10025"/>
                    <a:gd name="connsiteX103" fmla="*/ 5116 w 10000"/>
                    <a:gd name="connsiteY103" fmla="*/ 9991 h 10025"/>
                    <a:gd name="connsiteX104" fmla="*/ 5510 w 10000"/>
                    <a:gd name="connsiteY104" fmla="*/ 10000 h 10025"/>
                    <a:gd name="connsiteX105" fmla="*/ 5531 w 10000"/>
                    <a:gd name="connsiteY105" fmla="*/ 10000 h 10025"/>
                    <a:gd name="connsiteX106" fmla="*/ 5911 w 10000"/>
                    <a:gd name="connsiteY106" fmla="*/ 9954 h 10025"/>
                    <a:gd name="connsiteX107" fmla="*/ 6268 w 10000"/>
                    <a:gd name="connsiteY107" fmla="*/ 9923 h 10025"/>
                    <a:gd name="connsiteX108" fmla="*/ 6666 w 10000"/>
                    <a:gd name="connsiteY108" fmla="*/ 9789 h 10025"/>
                    <a:gd name="connsiteX109" fmla="*/ 7377 w 10000"/>
                    <a:gd name="connsiteY109" fmla="*/ 9525 h 10025"/>
                    <a:gd name="connsiteX110" fmla="*/ 7996 w 10000"/>
                    <a:gd name="connsiteY110" fmla="*/ 9155 h 10025"/>
                    <a:gd name="connsiteX111" fmla="*/ 9084 w 10000"/>
                    <a:gd name="connsiteY111" fmla="*/ 7908 h 10025"/>
                    <a:gd name="connsiteX112" fmla="*/ 9502 w 10000"/>
                    <a:gd name="connsiteY112" fmla="*/ 7153 h 10025"/>
                    <a:gd name="connsiteX113" fmla="*/ 9798 w 10000"/>
                    <a:gd name="connsiteY113" fmla="*/ 6278 h 10025"/>
                    <a:gd name="connsiteX114" fmla="*/ 9893 w 10000"/>
                    <a:gd name="connsiteY114" fmla="*/ 5814 h 10025"/>
                    <a:gd name="connsiteX115" fmla="*/ 9960 w 10000"/>
                    <a:gd name="connsiteY115" fmla="*/ 5335 h 10025"/>
                    <a:gd name="connsiteX116" fmla="*/ 9963 w 10000"/>
                    <a:gd name="connsiteY116" fmla="*/ 5112 h 10025"/>
                    <a:gd name="connsiteX117" fmla="*/ 9997 w 10000"/>
                    <a:gd name="connsiteY117" fmla="*/ 4874 h 10025"/>
                    <a:gd name="connsiteX118" fmla="*/ 9963 w 10000"/>
                    <a:gd name="connsiteY118" fmla="*/ 4379 h 10025"/>
                    <a:gd name="connsiteX119" fmla="*/ 9819 w 10000"/>
                    <a:gd name="connsiteY119" fmla="*/ 3404 h 10025"/>
                    <a:gd name="connsiteX120" fmla="*/ 9711 w 10000"/>
                    <a:gd name="connsiteY120" fmla="*/ 3011 h 10025"/>
                    <a:gd name="connsiteX121" fmla="*/ 9502 w 10000"/>
                    <a:gd name="connsiteY121" fmla="*/ 2605 h 10025"/>
                    <a:gd name="connsiteX122" fmla="*/ 9094 w 10000"/>
                    <a:gd name="connsiteY122" fmla="*/ 1844 h 10025"/>
                    <a:gd name="connsiteX123" fmla="*/ 8532 w 10000"/>
                    <a:gd name="connsiteY123" fmla="*/ 1229 h 10025"/>
                    <a:gd name="connsiteX124" fmla="*/ 7774 w 10000"/>
                    <a:gd name="connsiteY124" fmla="*/ 680 h 10025"/>
                    <a:gd name="connsiteX125" fmla="*/ 7426 w 10000"/>
                    <a:gd name="connsiteY125" fmla="*/ 479 h 10025"/>
                    <a:gd name="connsiteX126" fmla="*/ 7042 w 10000"/>
                    <a:gd name="connsiteY126" fmla="*/ 296 h 10025"/>
                    <a:gd name="connsiteX127" fmla="*/ 6268 w 10000"/>
                    <a:gd name="connsiteY127" fmla="*/ 103 h 10025"/>
                    <a:gd name="connsiteX128" fmla="*/ 6163 w 10000"/>
                    <a:gd name="connsiteY128" fmla="*/ 89 h 10025"/>
                    <a:gd name="connsiteX129" fmla="*/ 5995 w 10000"/>
                    <a:gd name="connsiteY129" fmla="*/ 50 h 10025"/>
                    <a:gd name="connsiteX130" fmla="*/ 5462 w 10000"/>
                    <a:gd name="connsiteY130" fmla="*/ 14 h 10025"/>
                    <a:gd name="connsiteX131" fmla="*/ 4833 w 10000"/>
                    <a:gd name="connsiteY131" fmla="*/ 0 h 10025"/>
                    <a:gd name="connsiteX0" fmla="*/ 5493 w 10000"/>
                    <a:gd name="connsiteY0" fmla="*/ 246 h 10025"/>
                    <a:gd name="connsiteX1" fmla="*/ 5685 w 10000"/>
                    <a:gd name="connsiteY1" fmla="*/ 313 h 10025"/>
                    <a:gd name="connsiteX2" fmla="*/ 6079 w 10000"/>
                    <a:gd name="connsiteY2" fmla="*/ 398 h 10025"/>
                    <a:gd name="connsiteX3" fmla="*/ 6769 w 10000"/>
                    <a:gd name="connsiteY3" fmla="*/ 576 h 10025"/>
                    <a:gd name="connsiteX4" fmla="*/ 7080 w 10000"/>
                    <a:gd name="connsiteY4" fmla="*/ 760 h 10025"/>
                    <a:gd name="connsiteX5" fmla="*/ 7390 w 10000"/>
                    <a:gd name="connsiteY5" fmla="*/ 884 h 10025"/>
                    <a:gd name="connsiteX6" fmla="*/ 8029 w 10000"/>
                    <a:gd name="connsiteY6" fmla="*/ 1350 h 10025"/>
                    <a:gd name="connsiteX7" fmla="*/ 8640 w 10000"/>
                    <a:gd name="connsiteY7" fmla="*/ 1801 h 10025"/>
                    <a:gd name="connsiteX8" fmla="*/ 9091 w 10000"/>
                    <a:gd name="connsiteY8" fmla="*/ 2512 h 10025"/>
                    <a:gd name="connsiteX9" fmla="*/ 9259 w 10000"/>
                    <a:gd name="connsiteY9" fmla="*/ 2855 h 10025"/>
                    <a:gd name="connsiteX10" fmla="*/ 9461 w 10000"/>
                    <a:gd name="connsiteY10" fmla="*/ 3266 h 10025"/>
                    <a:gd name="connsiteX11" fmla="*/ 9545 w 10000"/>
                    <a:gd name="connsiteY11" fmla="*/ 3641 h 10025"/>
                    <a:gd name="connsiteX12" fmla="*/ 9633 w 10000"/>
                    <a:gd name="connsiteY12" fmla="*/ 4106 h 10025"/>
                    <a:gd name="connsiteX13" fmla="*/ 9677 w 10000"/>
                    <a:gd name="connsiteY13" fmla="*/ 4575 h 10025"/>
                    <a:gd name="connsiteX14" fmla="*/ 9660 w 10000"/>
                    <a:gd name="connsiteY14" fmla="*/ 5053 h 10025"/>
                    <a:gd name="connsiteX15" fmla="*/ 9640 w 10000"/>
                    <a:gd name="connsiteY15" fmla="*/ 5492 h 10025"/>
                    <a:gd name="connsiteX16" fmla="*/ 9549 w 10000"/>
                    <a:gd name="connsiteY16" fmla="*/ 5942 h 10025"/>
                    <a:gd name="connsiteX17" fmla="*/ 9448 w 10000"/>
                    <a:gd name="connsiteY17" fmla="*/ 6385 h 10025"/>
                    <a:gd name="connsiteX18" fmla="*/ 9293 w 10000"/>
                    <a:gd name="connsiteY18" fmla="*/ 6787 h 10025"/>
                    <a:gd name="connsiteX19" fmla="*/ 9141 w 10000"/>
                    <a:gd name="connsiteY19" fmla="*/ 7167 h 10025"/>
                    <a:gd name="connsiteX20" fmla="*/ 8919 w 10000"/>
                    <a:gd name="connsiteY20" fmla="*/ 7518 h 10025"/>
                    <a:gd name="connsiteX21" fmla="*/ 8694 w 10000"/>
                    <a:gd name="connsiteY21" fmla="*/ 7899 h 10025"/>
                    <a:gd name="connsiteX22" fmla="*/ 8427 w 10000"/>
                    <a:gd name="connsiteY22" fmla="*/ 8216 h 10025"/>
                    <a:gd name="connsiteX23" fmla="*/ 7875 w 10000"/>
                    <a:gd name="connsiteY23" fmla="*/ 8766 h 10025"/>
                    <a:gd name="connsiteX24" fmla="*/ 7305 w 10000"/>
                    <a:gd name="connsiteY24" fmla="*/ 9129 h 10025"/>
                    <a:gd name="connsiteX25" fmla="*/ 6631 w 10000"/>
                    <a:gd name="connsiteY25" fmla="*/ 9383 h 10025"/>
                    <a:gd name="connsiteX26" fmla="*/ 6237 w 10000"/>
                    <a:gd name="connsiteY26" fmla="*/ 9517 h 10025"/>
                    <a:gd name="connsiteX27" fmla="*/ 5807 w 10000"/>
                    <a:gd name="connsiteY27" fmla="*/ 9561 h 10025"/>
                    <a:gd name="connsiteX28" fmla="*/ 5208 w 10000"/>
                    <a:gd name="connsiteY28" fmla="*/ 9605 h 10025"/>
                    <a:gd name="connsiteX29" fmla="*/ 4961 w 10000"/>
                    <a:gd name="connsiteY29" fmla="*/ 9598 h 10025"/>
                    <a:gd name="connsiteX30" fmla="*/ 4756 w 10000"/>
                    <a:gd name="connsiteY30" fmla="*/ 9561 h 10025"/>
                    <a:gd name="connsiteX31" fmla="*/ 4693 w 10000"/>
                    <a:gd name="connsiteY31" fmla="*/ 9558 h 10025"/>
                    <a:gd name="connsiteX32" fmla="*/ 4629 w 10000"/>
                    <a:gd name="connsiteY32" fmla="*/ 9558 h 10025"/>
                    <a:gd name="connsiteX33" fmla="*/ 4553 w 10000"/>
                    <a:gd name="connsiteY33" fmla="*/ 9553 h 10025"/>
                    <a:gd name="connsiteX34" fmla="*/ 4381 w 10000"/>
                    <a:gd name="connsiteY34" fmla="*/ 9513 h 10025"/>
                    <a:gd name="connsiteX35" fmla="*/ 4356 w 10000"/>
                    <a:gd name="connsiteY35" fmla="*/ 9512 h 10025"/>
                    <a:gd name="connsiteX36" fmla="*/ 4199 w 10000"/>
                    <a:gd name="connsiteY36" fmla="*/ 9521 h 10025"/>
                    <a:gd name="connsiteX37" fmla="*/ 4019 w 10000"/>
                    <a:gd name="connsiteY37" fmla="*/ 9546 h 10025"/>
                    <a:gd name="connsiteX38" fmla="*/ 3856 w 10000"/>
                    <a:gd name="connsiteY38" fmla="*/ 9529 h 10025"/>
                    <a:gd name="connsiteX39" fmla="*/ 3857 w 10000"/>
                    <a:gd name="connsiteY39" fmla="*/ 9536 h 10025"/>
                    <a:gd name="connsiteX40" fmla="*/ 3780 w 10000"/>
                    <a:gd name="connsiteY40" fmla="*/ 9521 h 10025"/>
                    <a:gd name="connsiteX41" fmla="*/ 3648 w 10000"/>
                    <a:gd name="connsiteY41" fmla="*/ 9514 h 10025"/>
                    <a:gd name="connsiteX42" fmla="*/ 3449 w 10000"/>
                    <a:gd name="connsiteY42" fmla="*/ 9450 h 10025"/>
                    <a:gd name="connsiteX43" fmla="*/ 3177 w 10000"/>
                    <a:gd name="connsiteY43" fmla="*/ 9362 h 10025"/>
                    <a:gd name="connsiteX44" fmla="*/ 2887 w 10000"/>
                    <a:gd name="connsiteY44" fmla="*/ 9215 h 10025"/>
                    <a:gd name="connsiteX45" fmla="*/ 2750 w 10000"/>
                    <a:gd name="connsiteY45" fmla="*/ 9189 h 10025"/>
                    <a:gd name="connsiteX46" fmla="*/ 2713 w 10000"/>
                    <a:gd name="connsiteY46" fmla="*/ 9142 h 10025"/>
                    <a:gd name="connsiteX47" fmla="*/ 2521 w 10000"/>
                    <a:gd name="connsiteY47" fmla="*/ 9068 h 10025"/>
                    <a:gd name="connsiteX48" fmla="*/ 2396 w 10000"/>
                    <a:gd name="connsiteY48" fmla="*/ 8945 h 10025"/>
                    <a:gd name="connsiteX49" fmla="*/ 2118 w 10000"/>
                    <a:gd name="connsiteY49" fmla="*/ 8708 h 10025"/>
                    <a:gd name="connsiteX50" fmla="*/ 1831 w 10000"/>
                    <a:gd name="connsiteY50" fmla="*/ 8493 h 10025"/>
                    <a:gd name="connsiteX51" fmla="*/ 1484 w 10000"/>
                    <a:gd name="connsiteY51" fmla="*/ 8240 h 10025"/>
                    <a:gd name="connsiteX52" fmla="*/ 1164 w 10000"/>
                    <a:gd name="connsiteY52" fmla="*/ 7881 h 10025"/>
                    <a:gd name="connsiteX53" fmla="*/ 689 w 10000"/>
                    <a:gd name="connsiteY53" fmla="*/ 6957 h 10025"/>
                    <a:gd name="connsiteX54" fmla="*/ 477 w 10000"/>
                    <a:gd name="connsiteY54" fmla="*/ 6434 h 10025"/>
                    <a:gd name="connsiteX55" fmla="*/ 329 w 10000"/>
                    <a:gd name="connsiteY55" fmla="*/ 5831 h 10025"/>
                    <a:gd name="connsiteX56" fmla="*/ 312 w 10000"/>
                    <a:gd name="connsiteY56" fmla="*/ 4612 h 10025"/>
                    <a:gd name="connsiteX57" fmla="*/ 1050 w 10000"/>
                    <a:gd name="connsiteY57" fmla="*/ 2444 h 10025"/>
                    <a:gd name="connsiteX58" fmla="*/ 1653 w 10000"/>
                    <a:gd name="connsiteY58" fmla="*/ 1676 h 10025"/>
                    <a:gd name="connsiteX59" fmla="*/ 1993 w 10000"/>
                    <a:gd name="connsiteY59" fmla="*/ 1350 h 10025"/>
                    <a:gd name="connsiteX60" fmla="*/ 2387 w 10000"/>
                    <a:gd name="connsiteY60" fmla="*/ 1082 h 10025"/>
                    <a:gd name="connsiteX61" fmla="*/ 2801 w 10000"/>
                    <a:gd name="connsiteY61" fmla="*/ 805 h 10025"/>
                    <a:gd name="connsiteX62" fmla="*/ 3286 w 10000"/>
                    <a:gd name="connsiteY62" fmla="*/ 608 h 10025"/>
                    <a:gd name="connsiteX63" fmla="*/ 4337 w 10000"/>
                    <a:gd name="connsiteY63" fmla="*/ 322 h 10025"/>
                    <a:gd name="connsiteX64" fmla="*/ 5368 w 10000"/>
                    <a:gd name="connsiteY64" fmla="*/ 250 h 10025"/>
                    <a:gd name="connsiteX65" fmla="*/ 5493 w 10000"/>
                    <a:gd name="connsiteY65" fmla="*/ 246 h 10025"/>
                    <a:gd name="connsiteX66" fmla="*/ 4833 w 10000"/>
                    <a:gd name="connsiteY66" fmla="*/ 0 h 10025"/>
                    <a:gd name="connsiteX67" fmla="*/ 4425 w 10000"/>
                    <a:gd name="connsiteY67" fmla="*/ 14 h 10025"/>
                    <a:gd name="connsiteX68" fmla="*/ 3482 w 10000"/>
                    <a:gd name="connsiteY68" fmla="*/ 203 h 10025"/>
                    <a:gd name="connsiteX69" fmla="*/ 2997 w 10000"/>
                    <a:gd name="connsiteY69" fmla="*/ 381 h 10025"/>
                    <a:gd name="connsiteX70" fmla="*/ 2545 w 10000"/>
                    <a:gd name="connsiteY70" fmla="*/ 580 h 10025"/>
                    <a:gd name="connsiteX71" fmla="*/ 2158 w 10000"/>
                    <a:gd name="connsiteY71" fmla="*/ 853 h 10025"/>
                    <a:gd name="connsiteX72" fmla="*/ 1734 w 10000"/>
                    <a:gd name="connsiteY72" fmla="*/ 1167 h 10025"/>
                    <a:gd name="connsiteX73" fmla="*/ 1039 w 10000"/>
                    <a:gd name="connsiteY73" fmla="*/ 1934 h 10025"/>
                    <a:gd name="connsiteX74" fmla="*/ 504 w 10000"/>
                    <a:gd name="connsiteY74" fmla="*/ 2891 h 10025"/>
                    <a:gd name="connsiteX75" fmla="*/ 147 w 10000"/>
                    <a:gd name="connsiteY75" fmla="*/ 4092 h 10025"/>
                    <a:gd name="connsiteX76" fmla="*/ 19 w 10000"/>
                    <a:gd name="connsiteY76" fmla="*/ 4696 h 10025"/>
                    <a:gd name="connsiteX77" fmla="*/ 6 w 10000"/>
                    <a:gd name="connsiteY77" fmla="*/ 5362 h 10025"/>
                    <a:gd name="connsiteX78" fmla="*/ 228 w 10000"/>
                    <a:gd name="connsiteY78" fmla="*/ 6626 h 10025"/>
                    <a:gd name="connsiteX79" fmla="*/ 450 w 10000"/>
                    <a:gd name="connsiteY79" fmla="*/ 7220 h 10025"/>
                    <a:gd name="connsiteX80" fmla="*/ 673 w 10000"/>
                    <a:gd name="connsiteY80" fmla="*/ 7770 h 10025"/>
                    <a:gd name="connsiteX81" fmla="*/ 939 w 10000"/>
                    <a:gd name="connsiteY81" fmla="*/ 8177 h 10025"/>
                    <a:gd name="connsiteX82" fmla="*/ 1320 w 10000"/>
                    <a:gd name="connsiteY82" fmla="*/ 8606 h 10025"/>
                    <a:gd name="connsiteX83" fmla="*/ 1656 w 10000"/>
                    <a:gd name="connsiteY83" fmla="*/ 8869 h 10025"/>
                    <a:gd name="connsiteX84" fmla="*/ 1993 w 10000"/>
                    <a:gd name="connsiteY84" fmla="*/ 9129 h 10025"/>
                    <a:gd name="connsiteX85" fmla="*/ 2061 w 10000"/>
                    <a:gd name="connsiteY85" fmla="*/ 9146 h 10025"/>
                    <a:gd name="connsiteX86" fmla="*/ 2067 w 10000"/>
                    <a:gd name="connsiteY86" fmla="*/ 9181 h 10025"/>
                    <a:gd name="connsiteX87" fmla="*/ 2165 w 10000"/>
                    <a:gd name="connsiteY87" fmla="*/ 9321 h 10025"/>
                    <a:gd name="connsiteX88" fmla="*/ 2396 w 10000"/>
                    <a:gd name="connsiteY88" fmla="*/ 9484 h 10025"/>
                    <a:gd name="connsiteX89" fmla="*/ 2666 w 10000"/>
                    <a:gd name="connsiteY89" fmla="*/ 9618 h 10025"/>
                    <a:gd name="connsiteX90" fmla="*/ 2871 w 10000"/>
                    <a:gd name="connsiteY90" fmla="*/ 9707 h 10025"/>
                    <a:gd name="connsiteX91" fmla="*/ 3000 w 10000"/>
                    <a:gd name="connsiteY91" fmla="*/ 9780 h 10025"/>
                    <a:gd name="connsiteX92" fmla="*/ 3180 w 10000"/>
                    <a:gd name="connsiteY92" fmla="*/ 9839 h 10025"/>
                    <a:gd name="connsiteX93" fmla="*/ 3329 w 10000"/>
                    <a:gd name="connsiteY93" fmla="*/ 9886 h 10025"/>
                    <a:gd name="connsiteX94" fmla="*/ 3517 w 10000"/>
                    <a:gd name="connsiteY94" fmla="*/ 9926 h 10025"/>
                    <a:gd name="connsiteX95" fmla="*/ 3652 w 10000"/>
                    <a:gd name="connsiteY95" fmla="*/ 9919 h 10025"/>
                    <a:gd name="connsiteX96" fmla="*/ 3828 w 10000"/>
                    <a:gd name="connsiteY96" fmla="*/ 9877 h 10025"/>
                    <a:gd name="connsiteX97" fmla="*/ 3950 w 10000"/>
                    <a:gd name="connsiteY97" fmla="*/ 9932 h 10025"/>
                    <a:gd name="connsiteX98" fmla="*/ 4049 w 10000"/>
                    <a:gd name="connsiteY98" fmla="*/ 9909 h 10025"/>
                    <a:gd name="connsiteX99" fmla="*/ 4160 w 10000"/>
                    <a:gd name="connsiteY99" fmla="*/ 10017 h 10025"/>
                    <a:gd name="connsiteX100" fmla="*/ 4378 w 10000"/>
                    <a:gd name="connsiteY100" fmla="*/ 9874 h 10025"/>
                    <a:gd name="connsiteX101" fmla="*/ 4523 w 10000"/>
                    <a:gd name="connsiteY101" fmla="*/ 9923 h 10025"/>
                    <a:gd name="connsiteX102" fmla="*/ 4705 w 10000"/>
                    <a:gd name="connsiteY102" fmla="*/ 9937 h 10025"/>
                    <a:gd name="connsiteX103" fmla="*/ 5116 w 10000"/>
                    <a:gd name="connsiteY103" fmla="*/ 9991 h 10025"/>
                    <a:gd name="connsiteX104" fmla="*/ 5510 w 10000"/>
                    <a:gd name="connsiteY104" fmla="*/ 10000 h 10025"/>
                    <a:gd name="connsiteX105" fmla="*/ 5531 w 10000"/>
                    <a:gd name="connsiteY105" fmla="*/ 10000 h 10025"/>
                    <a:gd name="connsiteX106" fmla="*/ 5911 w 10000"/>
                    <a:gd name="connsiteY106" fmla="*/ 9954 h 10025"/>
                    <a:gd name="connsiteX107" fmla="*/ 6268 w 10000"/>
                    <a:gd name="connsiteY107" fmla="*/ 9923 h 10025"/>
                    <a:gd name="connsiteX108" fmla="*/ 6666 w 10000"/>
                    <a:gd name="connsiteY108" fmla="*/ 9789 h 10025"/>
                    <a:gd name="connsiteX109" fmla="*/ 7377 w 10000"/>
                    <a:gd name="connsiteY109" fmla="*/ 9525 h 10025"/>
                    <a:gd name="connsiteX110" fmla="*/ 7996 w 10000"/>
                    <a:gd name="connsiteY110" fmla="*/ 9155 h 10025"/>
                    <a:gd name="connsiteX111" fmla="*/ 9084 w 10000"/>
                    <a:gd name="connsiteY111" fmla="*/ 7908 h 10025"/>
                    <a:gd name="connsiteX112" fmla="*/ 9502 w 10000"/>
                    <a:gd name="connsiteY112" fmla="*/ 7153 h 10025"/>
                    <a:gd name="connsiteX113" fmla="*/ 9798 w 10000"/>
                    <a:gd name="connsiteY113" fmla="*/ 6278 h 10025"/>
                    <a:gd name="connsiteX114" fmla="*/ 9893 w 10000"/>
                    <a:gd name="connsiteY114" fmla="*/ 5814 h 10025"/>
                    <a:gd name="connsiteX115" fmla="*/ 9960 w 10000"/>
                    <a:gd name="connsiteY115" fmla="*/ 5335 h 10025"/>
                    <a:gd name="connsiteX116" fmla="*/ 9963 w 10000"/>
                    <a:gd name="connsiteY116" fmla="*/ 5112 h 10025"/>
                    <a:gd name="connsiteX117" fmla="*/ 9997 w 10000"/>
                    <a:gd name="connsiteY117" fmla="*/ 4874 h 10025"/>
                    <a:gd name="connsiteX118" fmla="*/ 9963 w 10000"/>
                    <a:gd name="connsiteY118" fmla="*/ 4379 h 10025"/>
                    <a:gd name="connsiteX119" fmla="*/ 9819 w 10000"/>
                    <a:gd name="connsiteY119" fmla="*/ 3404 h 10025"/>
                    <a:gd name="connsiteX120" fmla="*/ 9711 w 10000"/>
                    <a:gd name="connsiteY120" fmla="*/ 3011 h 10025"/>
                    <a:gd name="connsiteX121" fmla="*/ 9502 w 10000"/>
                    <a:gd name="connsiteY121" fmla="*/ 2605 h 10025"/>
                    <a:gd name="connsiteX122" fmla="*/ 9094 w 10000"/>
                    <a:gd name="connsiteY122" fmla="*/ 1844 h 10025"/>
                    <a:gd name="connsiteX123" fmla="*/ 8532 w 10000"/>
                    <a:gd name="connsiteY123" fmla="*/ 1229 h 10025"/>
                    <a:gd name="connsiteX124" fmla="*/ 7774 w 10000"/>
                    <a:gd name="connsiteY124" fmla="*/ 680 h 10025"/>
                    <a:gd name="connsiteX125" fmla="*/ 7426 w 10000"/>
                    <a:gd name="connsiteY125" fmla="*/ 479 h 10025"/>
                    <a:gd name="connsiteX126" fmla="*/ 7042 w 10000"/>
                    <a:gd name="connsiteY126" fmla="*/ 296 h 10025"/>
                    <a:gd name="connsiteX127" fmla="*/ 6268 w 10000"/>
                    <a:gd name="connsiteY127" fmla="*/ 103 h 10025"/>
                    <a:gd name="connsiteX128" fmla="*/ 6163 w 10000"/>
                    <a:gd name="connsiteY128" fmla="*/ 89 h 10025"/>
                    <a:gd name="connsiteX129" fmla="*/ 5995 w 10000"/>
                    <a:gd name="connsiteY129" fmla="*/ 50 h 10025"/>
                    <a:gd name="connsiteX130" fmla="*/ 5462 w 10000"/>
                    <a:gd name="connsiteY130" fmla="*/ 14 h 10025"/>
                    <a:gd name="connsiteX131" fmla="*/ 4833 w 10000"/>
                    <a:gd name="connsiteY131" fmla="*/ 0 h 10025"/>
                    <a:gd name="connsiteX0" fmla="*/ 5493 w 10000"/>
                    <a:gd name="connsiteY0" fmla="*/ 246 h 10017"/>
                    <a:gd name="connsiteX1" fmla="*/ 5685 w 10000"/>
                    <a:gd name="connsiteY1" fmla="*/ 313 h 10017"/>
                    <a:gd name="connsiteX2" fmla="*/ 6079 w 10000"/>
                    <a:gd name="connsiteY2" fmla="*/ 398 h 10017"/>
                    <a:gd name="connsiteX3" fmla="*/ 6769 w 10000"/>
                    <a:gd name="connsiteY3" fmla="*/ 576 h 10017"/>
                    <a:gd name="connsiteX4" fmla="*/ 7080 w 10000"/>
                    <a:gd name="connsiteY4" fmla="*/ 760 h 10017"/>
                    <a:gd name="connsiteX5" fmla="*/ 7390 w 10000"/>
                    <a:gd name="connsiteY5" fmla="*/ 884 h 10017"/>
                    <a:gd name="connsiteX6" fmla="*/ 8029 w 10000"/>
                    <a:gd name="connsiteY6" fmla="*/ 1350 h 10017"/>
                    <a:gd name="connsiteX7" fmla="*/ 8640 w 10000"/>
                    <a:gd name="connsiteY7" fmla="*/ 1801 h 10017"/>
                    <a:gd name="connsiteX8" fmla="*/ 9091 w 10000"/>
                    <a:gd name="connsiteY8" fmla="*/ 2512 h 10017"/>
                    <a:gd name="connsiteX9" fmla="*/ 9259 w 10000"/>
                    <a:gd name="connsiteY9" fmla="*/ 2855 h 10017"/>
                    <a:gd name="connsiteX10" fmla="*/ 9461 w 10000"/>
                    <a:gd name="connsiteY10" fmla="*/ 3266 h 10017"/>
                    <a:gd name="connsiteX11" fmla="*/ 9545 w 10000"/>
                    <a:gd name="connsiteY11" fmla="*/ 3641 h 10017"/>
                    <a:gd name="connsiteX12" fmla="*/ 9633 w 10000"/>
                    <a:gd name="connsiteY12" fmla="*/ 4106 h 10017"/>
                    <a:gd name="connsiteX13" fmla="*/ 9677 w 10000"/>
                    <a:gd name="connsiteY13" fmla="*/ 4575 h 10017"/>
                    <a:gd name="connsiteX14" fmla="*/ 9660 w 10000"/>
                    <a:gd name="connsiteY14" fmla="*/ 5053 h 10017"/>
                    <a:gd name="connsiteX15" fmla="*/ 9640 w 10000"/>
                    <a:gd name="connsiteY15" fmla="*/ 5492 h 10017"/>
                    <a:gd name="connsiteX16" fmla="*/ 9549 w 10000"/>
                    <a:gd name="connsiteY16" fmla="*/ 5942 h 10017"/>
                    <a:gd name="connsiteX17" fmla="*/ 9448 w 10000"/>
                    <a:gd name="connsiteY17" fmla="*/ 6385 h 10017"/>
                    <a:gd name="connsiteX18" fmla="*/ 9293 w 10000"/>
                    <a:gd name="connsiteY18" fmla="*/ 6787 h 10017"/>
                    <a:gd name="connsiteX19" fmla="*/ 9141 w 10000"/>
                    <a:gd name="connsiteY19" fmla="*/ 7167 h 10017"/>
                    <a:gd name="connsiteX20" fmla="*/ 8919 w 10000"/>
                    <a:gd name="connsiteY20" fmla="*/ 7518 h 10017"/>
                    <a:gd name="connsiteX21" fmla="*/ 8694 w 10000"/>
                    <a:gd name="connsiteY21" fmla="*/ 7899 h 10017"/>
                    <a:gd name="connsiteX22" fmla="*/ 8427 w 10000"/>
                    <a:gd name="connsiteY22" fmla="*/ 8216 h 10017"/>
                    <a:gd name="connsiteX23" fmla="*/ 7875 w 10000"/>
                    <a:gd name="connsiteY23" fmla="*/ 8766 h 10017"/>
                    <a:gd name="connsiteX24" fmla="*/ 7305 w 10000"/>
                    <a:gd name="connsiteY24" fmla="*/ 9129 h 10017"/>
                    <a:gd name="connsiteX25" fmla="*/ 6631 w 10000"/>
                    <a:gd name="connsiteY25" fmla="*/ 9383 h 10017"/>
                    <a:gd name="connsiteX26" fmla="*/ 6237 w 10000"/>
                    <a:gd name="connsiteY26" fmla="*/ 9517 h 10017"/>
                    <a:gd name="connsiteX27" fmla="*/ 5807 w 10000"/>
                    <a:gd name="connsiteY27" fmla="*/ 9561 h 10017"/>
                    <a:gd name="connsiteX28" fmla="*/ 5208 w 10000"/>
                    <a:gd name="connsiteY28" fmla="*/ 9605 h 10017"/>
                    <a:gd name="connsiteX29" fmla="*/ 4961 w 10000"/>
                    <a:gd name="connsiteY29" fmla="*/ 9598 h 10017"/>
                    <a:gd name="connsiteX30" fmla="*/ 4756 w 10000"/>
                    <a:gd name="connsiteY30" fmla="*/ 9561 h 10017"/>
                    <a:gd name="connsiteX31" fmla="*/ 4693 w 10000"/>
                    <a:gd name="connsiteY31" fmla="*/ 9558 h 10017"/>
                    <a:gd name="connsiteX32" fmla="*/ 4629 w 10000"/>
                    <a:gd name="connsiteY32" fmla="*/ 9558 h 10017"/>
                    <a:gd name="connsiteX33" fmla="*/ 4553 w 10000"/>
                    <a:gd name="connsiteY33" fmla="*/ 9553 h 10017"/>
                    <a:gd name="connsiteX34" fmla="*/ 4381 w 10000"/>
                    <a:gd name="connsiteY34" fmla="*/ 9513 h 10017"/>
                    <a:gd name="connsiteX35" fmla="*/ 4356 w 10000"/>
                    <a:gd name="connsiteY35" fmla="*/ 9512 h 10017"/>
                    <a:gd name="connsiteX36" fmla="*/ 4199 w 10000"/>
                    <a:gd name="connsiteY36" fmla="*/ 9521 h 10017"/>
                    <a:gd name="connsiteX37" fmla="*/ 4019 w 10000"/>
                    <a:gd name="connsiteY37" fmla="*/ 9546 h 10017"/>
                    <a:gd name="connsiteX38" fmla="*/ 3856 w 10000"/>
                    <a:gd name="connsiteY38" fmla="*/ 9529 h 10017"/>
                    <a:gd name="connsiteX39" fmla="*/ 3857 w 10000"/>
                    <a:gd name="connsiteY39" fmla="*/ 9536 h 10017"/>
                    <a:gd name="connsiteX40" fmla="*/ 3780 w 10000"/>
                    <a:gd name="connsiteY40" fmla="*/ 9521 h 10017"/>
                    <a:gd name="connsiteX41" fmla="*/ 3648 w 10000"/>
                    <a:gd name="connsiteY41" fmla="*/ 9514 h 10017"/>
                    <a:gd name="connsiteX42" fmla="*/ 3449 w 10000"/>
                    <a:gd name="connsiteY42" fmla="*/ 9450 h 10017"/>
                    <a:gd name="connsiteX43" fmla="*/ 3177 w 10000"/>
                    <a:gd name="connsiteY43" fmla="*/ 9362 h 10017"/>
                    <a:gd name="connsiteX44" fmla="*/ 2887 w 10000"/>
                    <a:gd name="connsiteY44" fmla="*/ 9215 h 10017"/>
                    <a:gd name="connsiteX45" fmla="*/ 2750 w 10000"/>
                    <a:gd name="connsiteY45" fmla="*/ 9189 h 10017"/>
                    <a:gd name="connsiteX46" fmla="*/ 2713 w 10000"/>
                    <a:gd name="connsiteY46" fmla="*/ 9142 h 10017"/>
                    <a:gd name="connsiteX47" fmla="*/ 2521 w 10000"/>
                    <a:gd name="connsiteY47" fmla="*/ 9068 h 10017"/>
                    <a:gd name="connsiteX48" fmla="*/ 2396 w 10000"/>
                    <a:gd name="connsiteY48" fmla="*/ 8945 h 10017"/>
                    <a:gd name="connsiteX49" fmla="*/ 2118 w 10000"/>
                    <a:gd name="connsiteY49" fmla="*/ 8708 h 10017"/>
                    <a:gd name="connsiteX50" fmla="*/ 1831 w 10000"/>
                    <a:gd name="connsiteY50" fmla="*/ 8493 h 10017"/>
                    <a:gd name="connsiteX51" fmla="*/ 1484 w 10000"/>
                    <a:gd name="connsiteY51" fmla="*/ 8240 h 10017"/>
                    <a:gd name="connsiteX52" fmla="*/ 1164 w 10000"/>
                    <a:gd name="connsiteY52" fmla="*/ 7881 h 10017"/>
                    <a:gd name="connsiteX53" fmla="*/ 689 w 10000"/>
                    <a:gd name="connsiteY53" fmla="*/ 6957 h 10017"/>
                    <a:gd name="connsiteX54" fmla="*/ 477 w 10000"/>
                    <a:gd name="connsiteY54" fmla="*/ 6434 h 10017"/>
                    <a:gd name="connsiteX55" fmla="*/ 329 w 10000"/>
                    <a:gd name="connsiteY55" fmla="*/ 5831 h 10017"/>
                    <a:gd name="connsiteX56" fmla="*/ 312 w 10000"/>
                    <a:gd name="connsiteY56" fmla="*/ 4612 h 10017"/>
                    <a:gd name="connsiteX57" fmla="*/ 1050 w 10000"/>
                    <a:gd name="connsiteY57" fmla="*/ 2444 h 10017"/>
                    <a:gd name="connsiteX58" fmla="*/ 1653 w 10000"/>
                    <a:gd name="connsiteY58" fmla="*/ 1676 h 10017"/>
                    <a:gd name="connsiteX59" fmla="*/ 1993 w 10000"/>
                    <a:gd name="connsiteY59" fmla="*/ 1350 h 10017"/>
                    <a:gd name="connsiteX60" fmla="*/ 2387 w 10000"/>
                    <a:gd name="connsiteY60" fmla="*/ 1082 h 10017"/>
                    <a:gd name="connsiteX61" fmla="*/ 2801 w 10000"/>
                    <a:gd name="connsiteY61" fmla="*/ 805 h 10017"/>
                    <a:gd name="connsiteX62" fmla="*/ 3286 w 10000"/>
                    <a:gd name="connsiteY62" fmla="*/ 608 h 10017"/>
                    <a:gd name="connsiteX63" fmla="*/ 4337 w 10000"/>
                    <a:gd name="connsiteY63" fmla="*/ 322 h 10017"/>
                    <a:gd name="connsiteX64" fmla="*/ 5368 w 10000"/>
                    <a:gd name="connsiteY64" fmla="*/ 250 h 10017"/>
                    <a:gd name="connsiteX65" fmla="*/ 5493 w 10000"/>
                    <a:gd name="connsiteY65" fmla="*/ 246 h 10017"/>
                    <a:gd name="connsiteX66" fmla="*/ 4833 w 10000"/>
                    <a:gd name="connsiteY66" fmla="*/ 0 h 10017"/>
                    <a:gd name="connsiteX67" fmla="*/ 4425 w 10000"/>
                    <a:gd name="connsiteY67" fmla="*/ 14 h 10017"/>
                    <a:gd name="connsiteX68" fmla="*/ 3482 w 10000"/>
                    <a:gd name="connsiteY68" fmla="*/ 203 h 10017"/>
                    <a:gd name="connsiteX69" fmla="*/ 2997 w 10000"/>
                    <a:gd name="connsiteY69" fmla="*/ 381 h 10017"/>
                    <a:gd name="connsiteX70" fmla="*/ 2545 w 10000"/>
                    <a:gd name="connsiteY70" fmla="*/ 580 h 10017"/>
                    <a:gd name="connsiteX71" fmla="*/ 2158 w 10000"/>
                    <a:gd name="connsiteY71" fmla="*/ 853 h 10017"/>
                    <a:gd name="connsiteX72" fmla="*/ 1734 w 10000"/>
                    <a:gd name="connsiteY72" fmla="*/ 1167 h 10017"/>
                    <a:gd name="connsiteX73" fmla="*/ 1039 w 10000"/>
                    <a:gd name="connsiteY73" fmla="*/ 1934 h 10017"/>
                    <a:gd name="connsiteX74" fmla="*/ 504 w 10000"/>
                    <a:gd name="connsiteY74" fmla="*/ 2891 h 10017"/>
                    <a:gd name="connsiteX75" fmla="*/ 147 w 10000"/>
                    <a:gd name="connsiteY75" fmla="*/ 4092 h 10017"/>
                    <a:gd name="connsiteX76" fmla="*/ 19 w 10000"/>
                    <a:gd name="connsiteY76" fmla="*/ 4696 h 10017"/>
                    <a:gd name="connsiteX77" fmla="*/ 6 w 10000"/>
                    <a:gd name="connsiteY77" fmla="*/ 5362 h 10017"/>
                    <a:gd name="connsiteX78" fmla="*/ 228 w 10000"/>
                    <a:gd name="connsiteY78" fmla="*/ 6626 h 10017"/>
                    <a:gd name="connsiteX79" fmla="*/ 450 w 10000"/>
                    <a:gd name="connsiteY79" fmla="*/ 7220 h 10017"/>
                    <a:gd name="connsiteX80" fmla="*/ 673 w 10000"/>
                    <a:gd name="connsiteY80" fmla="*/ 7770 h 10017"/>
                    <a:gd name="connsiteX81" fmla="*/ 939 w 10000"/>
                    <a:gd name="connsiteY81" fmla="*/ 8177 h 10017"/>
                    <a:gd name="connsiteX82" fmla="*/ 1320 w 10000"/>
                    <a:gd name="connsiteY82" fmla="*/ 8606 h 10017"/>
                    <a:gd name="connsiteX83" fmla="*/ 1656 w 10000"/>
                    <a:gd name="connsiteY83" fmla="*/ 8869 h 10017"/>
                    <a:gd name="connsiteX84" fmla="*/ 1993 w 10000"/>
                    <a:gd name="connsiteY84" fmla="*/ 9129 h 10017"/>
                    <a:gd name="connsiteX85" fmla="*/ 2061 w 10000"/>
                    <a:gd name="connsiteY85" fmla="*/ 9146 h 10017"/>
                    <a:gd name="connsiteX86" fmla="*/ 2067 w 10000"/>
                    <a:gd name="connsiteY86" fmla="*/ 9181 h 10017"/>
                    <a:gd name="connsiteX87" fmla="*/ 2165 w 10000"/>
                    <a:gd name="connsiteY87" fmla="*/ 9321 h 10017"/>
                    <a:gd name="connsiteX88" fmla="*/ 2396 w 10000"/>
                    <a:gd name="connsiteY88" fmla="*/ 9484 h 10017"/>
                    <a:gd name="connsiteX89" fmla="*/ 2666 w 10000"/>
                    <a:gd name="connsiteY89" fmla="*/ 9618 h 10017"/>
                    <a:gd name="connsiteX90" fmla="*/ 2871 w 10000"/>
                    <a:gd name="connsiteY90" fmla="*/ 9707 h 10017"/>
                    <a:gd name="connsiteX91" fmla="*/ 3000 w 10000"/>
                    <a:gd name="connsiteY91" fmla="*/ 9780 h 10017"/>
                    <a:gd name="connsiteX92" fmla="*/ 3180 w 10000"/>
                    <a:gd name="connsiteY92" fmla="*/ 9839 h 10017"/>
                    <a:gd name="connsiteX93" fmla="*/ 3329 w 10000"/>
                    <a:gd name="connsiteY93" fmla="*/ 9886 h 10017"/>
                    <a:gd name="connsiteX94" fmla="*/ 3517 w 10000"/>
                    <a:gd name="connsiteY94" fmla="*/ 9926 h 10017"/>
                    <a:gd name="connsiteX95" fmla="*/ 3652 w 10000"/>
                    <a:gd name="connsiteY95" fmla="*/ 9919 h 10017"/>
                    <a:gd name="connsiteX96" fmla="*/ 3828 w 10000"/>
                    <a:gd name="connsiteY96" fmla="*/ 9877 h 10017"/>
                    <a:gd name="connsiteX97" fmla="*/ 3950 w 10000"/>
                    <a:gd name="connsiteY97" fmla="*/ 9932 h 10017"/>
                    <a:gd name="connsiteX98" fmla="*/ 4049 w 10000"/>
                    <a:gd name="connsiteY98" fmla="*/ 9909 h 10017"/>
                    <a:gd name="connsiteX99" fmla="*/ 4160 w 10000"/>
                    <a:gd name="connsiteY99" fmla="*/ 10017 h 10017"/>
                    <a:gd name="connsiteX100" fmla="*/ 4378 w 10000"/>
                    <a:gd name="connsiteY100" fmla="*/ 9874 h 10017"/>
                    <a:gd name="connsiteX101" fmla="*/ 4523 w 10000"/>
                    <a:gd name="connsiteY101" fmla="*/ 9923 h 10017"/>
                    <a:gd name="connsiteX102" fmla="*/ 4705 w 10000"/>
                    <a:gd name="connsiteY102" fmla="*/ 9937 h 10017"/>
                    <a:gd name="connsiteX103" fmla="*/ 5116 w 10000"/>
                    <a:gd name="connsiteY103" fmla="*/ 9991 h 10017"/>
                    <a:gd name="connsiteX104" fmla="*/ 5510 w 10000"/>
                    <a:gd name="connsiteY104" fmla="*/ 10000 h 10017"/>
                    <a:gd name="connsiteX105" fmla="*/ 5531 w 10000"/>
                    <a:gd name="connsiteY105" fmla="*/ 10000 h 10017"/>
                    <a:gd name="connsiteX106" fmla="*/ 5911 w 10000"/>
                    <a:gd name="connsiteY106" fmla="*/ 9954 h 10017"/>
                    <a:gd name="connsiteX107" fmla="*/ 6268 w 10000"/>
                    <a:gd name="connsiteY107" fmla="*/ 9923 h 10017"/>
                    <a:gd name="connsiteX108" fmla="*/ 6666 w 10000"/>
                    <a:gd name="connsiteY108" fmla="*/ 9789 h 10017"/>
                    <a:gd name="connsiteX109" fmla="*/ 7377 w 10000"/>
                    <a:gd name="connsiteY109" fmla="*/ 9525 h 10017"/>
                    <a:gd name="connsiteX110" fmla="*/ 7996 w 10000"/>
                    <a:gd name="connsiteY110" fmla="*/ 9155 h 10017"/>
                    <a:gd name="connsiteX111" fmla="*/ 9084 w 10000"/>
                    <a:gd name="connsiteY111" fmla="*/ 7908 h 10017"/>
                    <a:gd name="connsiteX112" fmla="*/ 9502 w 10000"/>
                    <a:gd name="connsiteY112" fmla="*/ 7153 h 10017"/>
                    <a:gd name="connsiteX113" fmla="*/ 9798 w 10000"/>
                    <a:gd name="connsiteY113" fmla="*/ 6278 h 10017"/>
                    <a:gd name="connsiteX114" fmla="*/ 9893 w 10000"/>
                    <a:gd name="connsiteY114" fmla="*/ 5814 h 10017"/>
                    <a:gd name="connsiteX115" fmla="*/ 9960 w 10000"/>
                    <a:gd name="connsiteY115" fmla="*/ 5335 h 10017"/>
                    <a:gd name="connsiteX116" fmla="*/ 9963 w 10000"/>
                    <a:gd name="connsiteY116" fmla="*/ 5112 h 10017"/>
                    <a:gd name="connsiteX117" fmla="*/ 9997 w 10000"/>
                    <a:gd name="connsiteY117" fmla="*/ 4874 h 10017"/>
                    <a:gd name="connsiteX118" fmla="*/ 9963 w 10000"/>
                    <a:gd name="connsiteY118" fmla="*/ 4379 h 10017"/>
                    <a:gd name="connsiteX119" fmla="*/ 9819 w 10000"/>
                    <a:gd name="connsiteY119" fmla="*/ 3404 h 10017"/>
                    <a:gd name="connsiteX120" fmla="*/ 9711 w 10000"/>
                    <a:gd name="connsiteY120" fmla="*/ 3011 h 10017"/>
                    <a:gd name="connsiteX121" fmla="*/ 9502 w 10000"/>
                    <a:gd name="connsiteY121" fmla="*/ 2605 h 10017"/>
                    <a:gd name="connsiteX122" fmla="*/ 9094 w 10000"/>
                    <a:gd name="connsiteY122" fmla="*/ 1844 h 10017"/>
                    <a:gd name="connsiteX123" fmla="*/ 8532 w 10000"/>
                    <a:gd name="connsiteY123" fmla="*/ 1229 h 10017"/>
                    <a:gd name="connsiteX124" fmla="*/ 7774 w 10000"/>
                    <a:gd name="connsiteY124" fmla="*/ 680 h 10017"/>
                    <a:gd name="connsiteX125" fmla="*/ 7426 w 10000"/>
                    <a:gd name="connsiteY125" fmla="*/ 479 h 10017"/>
                    <a:gd name="connsiteX126" fmla="*/ 7042 w 10000"/>
                    <a:gd name="connsiteY126" fmla="*/ 296 h 10017"/>
                    <a:gd name="connsiteX127" fmla="*/ 6268 w 10000"/>
                    <a:gd name="connsiteY127" fmla="*/ 103 h 10017"/>
                    <a:gd name="connsiteX128" fmla="*/ 6163 w 10000"/>
                    <a:gd name="connsiteY128" fmla="*/ 89 h 10017"/>
                    <a:gd name="connsiteX129" fmla="*/ 5995 w 10000"/>
                    <a:gd name="connsiteY129" fmla="*/ 50 h 10017"/>
                    <a:gd name="connsiteX130" fmla="*/ 5462 w 10000"/>
                    <a:gd name="connsiteY130" fmla="*/ 14 h 10017"/>
                    <a:gd name="connsiteX131" fmla="*/ 4833 w 10000"/>
                    <a:gd name="connsiteY131" fmla="*/ 0 h 10017"/>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52 w 10000"/>
                    <a:gd name="connsiteY95" fmla="*/ 9919 h 10000"/>
                    <a:gd name="connsiteX96" fmla="*/ 3828 w 10000"/>
                    <a:gd name="connsiteY96" fmla="*/ 9877 h 10000"/>
                    <a:gd name="connsiteX97" fmla="*/ 3950 w 10000"/>
                    <a:gd name="connsiteY97" fmla="*/ 9932 h 10000"/>
                    <a:gd name="connsiteX98" fmla="*/ 4049 w 10000"/>
                    <a:gd name="connsiteY98" fmla="*/ 9909 h 10000"/>
                    <a:gd name="connsiteX99" fmla="*/ 4180 w 10000"/>
                    <a:gd name="connsiteY99" fmla="*/ 9917 h 10000"/>
                    <a:gd name="connsiteX100" fmla="*/ 4378 w 10000"/>
                    <a:gd name="connsiteY100" fmla="*/ 9874 h 10000"/>
                    <a:gd name="connsiteX101" fmla="*/ 4523 w 10000"/>
                    <a:gd name="connsiteY101" fmla="*/ 9923 h 10000"/>
                    <a:gd name="connsiteX102" fmla="*/ 4705 w 10000"/>
                    <a:gd name="connsiteY102" fmla="*/ 9937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52 w 10000"/>
                    <a:gd name="connsiteY95" fmla="*/ 9919 h 10000"/>
                    <a:gd name="connsiteX96" fmla="*/ 3828 w 10000"/>
                    <a:gd name="connsiteY96" fmla="*/ 9877 h 10000"/>
                    <a:gd name="connsiteX97" fmla="*/ 3950 w 10000"/>
                    <a:gd name="connsiteY97" fmla="*/ 9932 h 10000"/>
                    <a:gd name="connsiteX98" fmla="*/ 4049 w 10000"/>
                    <a:gd name="connsiteY98" fmla="*/ 9909 h 10000"/>
                    <a:gd name="connsiteX99" fmla="*/ 4180 w 10000"/>
                    <a:gd name="connsiteY99" fmla="*/ 9917 h 10000"/>
                    <a:gd name="connsiteX100" fmla="*/ 4378 w 10000"/>
                    <a:gd name="connsiteY100" fmla="*/ 9874 h 10000"/>
                    <a:gd name="connsiteX101" fmla="*/ 4523 w 10000"/>
                    <a:gd name="connsiteY101" fmla="*/ 9923 h 10000"/>
                    <a:gd name="connsiteX102" fmla="*/ 4705 w 10000"/>
                    <a:gd name="connsiteY102" fmla="*/ 9937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52 w 10000"/>
                    <a:gd name="connsiteY95" fmla="*/ 9919 h 10000"/>
                    <a:gd name="connsiteX96" fmla="*/ 3828 w 10000"/>
                    <a:gd name="connsiteY96" fmla="*/ 9877 h 10000"/>
                    <a:gd name="connsiteX97" fmla="*/ 3950 w 10000"/>
                    <a:gd name="connsiteY97" fmla="*/ 9932 h 10000"/>
                    <a:gd name="connsiteX98" fmla="*/ 4049 w 10000"/>
                    <a:gd name="connsiteY98" fmla="*/ 9909 h 10000"/>
                    <a:gd name="connsiteX99" fmla="*/ 4180 w 10000"/>
                    <a:gd name="connsiteY99" fmla="*/ 9917 h 10000"/>
                    <a:gd name="connsiteX100" fmla="*/ 4378 w 10000"/>
                    <a:gd name="connsiteY100" fmla="*/ 9874 h 10000"/>
                    <a:gd name="connsiteX101" fmla="*/ 4523 w 10000"/>
                    <a:gd name="connsiteY101" fmla="*/ 9923 h 10000"/>
                    <a:gd name="connsiteX102" fmla="*/ 4705 w 10000"/>
                    <a:gd name="connsiteY102" fmla="*/ 9937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52 w 10000"/>
                    <a:gd name="connsiteY95" fmla="*/ 9919 h 10000"/>
                    <a:gd name="connsiteX96" fmla="*/ 3828 w 10000"/>
                    <a:gd name="connsiteY96" fmla="*/ 9877 h 10000"/>
                    <a:gd name="connsiteX97" fmla="*/ 3950 w 10000"/>
                    <a:gd name="connsiteY97" fmla="*/ 9932 h 10000"/>
                    <a:gd name="connsiteX98" fmla="*/ 4051 w 10000"/>
                    <a:gd name="connsiteY98" fmla="*/ 9948 h 10000"/>
                    <a:gd name="connsiteX99" fmla="*/ 4180 w 10000"/>
                    <a:gd name="connsiteY99" fmla="*/ 9917 h 10000"/>
                    <a:gd name="connsiteX100" fmla="*/ 4378 w 10000"/>
                    <a:gd name="connsiteY100" fmla="*/ 9874 h 10000"/>
                    <a:gd name="connsiteX101" fmla="*/ 4523 w 10000"/>
                    <a:gd name="connsiteY101" fmla="*/ 9923 h 10000"/>
                    <a:gd name="connsiteX102" fmla="*/ 4705 w 10000"/>
                    <a:gd name="connsiteY102" fmla="*/ 9937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52 w 10000"/>
                    <a:gd name="connsiteY95" fmla="*/ 9919 h 10000"/>
                    <a:gd name="connsiteX96" fmla="*/ 3828 w 10000"/>
                    <a:gd name="connsiteY96" fmla="*/ 9877 h 10000"/>
                    <a:gd name="connsiteX97" fmla="*/ 3951 w 10000"/>
                    <a:gd name="connsiteY97" fmla="*/ 9952 h 10000"/>
                    <a:gd name="connsiteX98" fmla="*/ 4051 w 10000"/>
                    <a:gd name="connsiteY98" fmla="*/ 9948 h 10000"/>
                    <a:gd name="connsiteX99" fmla="*/ 4180 w 10000"/>
                    <a:gd name="connsiteY99" fmla="*/ 9917 h 10000"/>
                    <a:gd name="connsiteX100" fmla="*/ 4378 w 10000"/>
                    <a:gd name="connsiteY100" fmla="*/ 9874 h 10000"/>
                    <a:gd name="connsiteX101" fmla="*/ 4523 w 10000"/>
                    <a:gd name="connsiteY101" fmla="*/ 9923 h 10000"/>
                    <a:gd name="connsiteX102" fmla="*/ 4705 w 10000"/>
                    <a:gd name="connsiteY102" fmla="*/ 9937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52 w 10000"/>
                    <a:gd name="connsiteY95" fmla="*/ 9919 h 10000"/>
                    <a:gd name="connsiteX96" fmla="*/ 3828 w 10000"/>
                    <a:gd name="connsiteY96" fmla="*/ 9877 h 10000"/>
                    <a:gd name="connsiteX97" fmla="*/ 3951 w 10000"/>
                    <a:gd name="connsiteY97" fmla="*/ 9952 h 10000"/>
                    <a:gd name="connsiteX98" fmla="*/ 4051 w 10000"/>
                    <a:gd name="connsiteY98" fmla="*/ 9948 h 10000"/>
                    <a:gd name="connsiteX99" fmla="*/ 4180 w 10000"/>
                    <a:gd name="connsiteY99" fmla="*/ 9917 h 10000"/>
                    <a:gd name="connsiteX100" fmla="*/ 4378 w 10000"/>
                    <a:gd name="connsiteY100" fmla="*/ 9874 h 10000"/>
                    <a:gd name="connsiteX101" fmla="*/ 4523 w 10000"/>
                    <a:gd name="connsiteY101" fmla="*/ 9923 h 10000"/>
                    <a:gd name="connsiteX102" fmla="*/ 4705 w 10000"/>
                    <a:gd name="connsiteY102" fmla="*/ 9937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52 w 10000"/>
                    <a:gd name="connsiteY95" fmla="*/ 9919 h 10000"/>
                    <a:gd name="connsiteX96" fmla="*/ 3828 w 10000"/>
                    <a:gd name="connsiteY96" fmla="*/ 9877 h 10000"/>
                    <a:gd name="connsiteX97" fmla="*/ 3951 w 10000"/>
                    <a:gd name="connsiteY97" fmla="*/ 9952 h 10000"/>
                    <a:gd name="connsiteX98" fmla="*/ 4051 w 10000"/>
                    <a:gd name="connsiteY98" fmla="*/ 9948 h 10000"/>
                    <a:gd name="connsiteX99" fmla="*/ 4180 w 10000"/>
                    <a:gd name="connsiteY99" fmla="*/ 9917 h 10000"/>
                    <a:gd name="connsiteX100" fmla="*/ 4378 w 10000"/>
                    <a:gd name="connsiteY100" fmla="*/ 9874 h 10000"/>
                    <a:gd name="connsiteX101" fmla="*/ 4523 w 10000"/>
                    <a:gd name="connsiteY101" fmla="*/ 9923 h 10000"/>
                    <a:gd name="connsiteX102" fmla="*/ 4705 w 10000"/>
                    <a:gd name="connsiteY102" fmla="*/ 9937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52 w 10000"/>
                    <a:gd name="connsiteY95" fmla="*/ 9919 h 10000"/>
                    <a:gd name="connsiteX96" fmla="*/ 3828 w 10000"/>
                    <a:gd name="connsiteY96" fmla="*/ 9877 h 10000"/>
                    <a:gd name="connsiteX97" fmla="*/ 3951 w 10000"/>
                    <a:gd name="connsiteY97" fmla="*/ 9952 h 10000"/>
                    <a:gd name="connsiteX98" fmla="*/ 4051 w 10000"/>
                    <a:gd name="connsiteY98" fmla="*/ 9948 h 10000"/>
                    <a:gd name="connsiteX99" fmla="*/ 4180 w 10000"/>
                    <a:gd name="connsiteY99" fmla="*/ 9917 h 10000"/>
                    <a:gd name="connsiteX100" fmla="*/ 4378 w 10000"/>
                    <a:gd name="connsiteY100" fmla="*/ 9874 h 10000"/>
                    <a:gd name="connsiteX101" fmla="*/ 4724 w 10000"/>
                    <a:gd name="connsiteY101" fmla="*/ 9908 h 10000"/>
                    <a:gd name="connsiteX102" fmla="*/ 4705 w 10000"/>
                    <a:gd name="connsiteY102" fmla="*/ 9937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52 w 10000"/>
                    <a:gd name="connsiteY95" fmla="*/ 9919 h 10000"/>
                    <a:gd name="connsiteX96" fmla="*/ 3828 w 10000"/>
                    <a:gd name="connsiteY96" fmla="*/ 9877 h 10000"/>
                    <a:gd name="connsiteX97" fmla="*/ 3951 w 10000"/>
                    <a:gd name="connsiteY97" fmla="*/ 9952 h 10000"/>
                    <a:gd name="connsiteX98" fmla="*/ 4051 w 10000"/>
                    <a:gd name="connsiteY98" fmla="*/ 9948 h 10000"/>
                    <a:gd name="connsiteX99" fmla="*/ 4180 w 10000"/>
                    <a:gd name="connsiteY99" fmla="*/ 9917 h 10000"/>
                    <a:gd name="connsiteX100" fmla="*/ 4388 w 10000"/>
                    <a:gd name="connsiteY100" fmla="*/ 9913 h 10000"/>
                    <a:gd name="connsiteX101" fmla="*/ 4724 w 10000"/>
                    <a:gd name="connsiteY101" fmla="*/ 9908 h 10000"/>
                    <a:gd name="connsiteX102" fmla="*/ 4705 w 10000"/>
                    <a:gd name="connsiteY102" fmla="*/ 9937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52 w 10000"/>
                    <a:gd name="connsiteY95" fmla="*/ 9919 h 10000"/>
                    <a:gd name="connsiteX96" fmla="*/ 3831 w 10000"/>
                    <a:gd name="connsiteY96" fmla="*/ 9926 h 10000"/>
                    <a:gd name="connsiteX97" fmla="*/ 3951 w 10000"/>
                    <a:gd name="connsiteY97" fmla="*/ 9952 h 10000"/>
                    <a:gd name="connsiteX98" fmla="*/ 4051 w 10000"/>
                    <a:gd name="connsiteY98" fmla="*/ 9948 h 10000"/>
                    <a:gd name="connsiteX99" fmla="*/ 4180 w 10000"/>
                    <a:gd name="connsiteY99" fmla="*/ 9917 h 10000"/>
                    <a:gd name="connsiteX100" fmla="*/ 4388 w 10000"/>
                    <a:gd name="connsiteY100" fmla="*/ 9913 h 10000"/>
                    <a:gd name="connsiteX101" fmla="*/ 4724 w 10000"/>
                    <a:gd name="connsiteY101" fmla="*/ 9908 h 10000"/>
                    <a:gd name="connsiteX102" fmla="*/ 4705 w 10000"/>
                    <a:gd name="connsiteY102" fmla="*/ 9937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78 w 10000"/>
                    <a:gd name="connsiteY95" fmla="*/ 9927 h 10000"/>
                    <a:gd name="connsiteX96" fmla="*/ 3831 w 10000"/>
                    <a:gd name="connsiteY96" fmla="*/ 9926 h 10000"/>
                    <a:gd name="connsiteX97" fmla="*/ 3951 w 10000"/>
                    <a:gd name="connsiteY97" fmla="*/ 9952 h 10000"/>
                    <a:gd name="connsiteX98" fmla="*/ 4051 w 10000"/>
                    <a:gd name="connsiteY98" fmla="*/ 9948 h 10000"/>
                    <a:gd name="connsiteX99" fmla="*/ 4180 w 10000"/>
                    <a:gd name="connsiteY99" fmla="*/ 9917 h 10000"/>
                    <a:gd name="connsiteX100" fmla="*/ 4388 w 10000"/>
                    <a:gd name="connsiteY100" fmla="*/ 9913 h 10000"/>
                    <a:gd name="connsiteX101" fmla="*/ 4724 w 10000"/>
                    <a:gd name="connsiteY101" fmla="*/ 9908 h 10000"/>
                    <a:gd name="connsiteX102" fmla="*/ 4705 w 10000"/>
                    <a:gd name="connsiteY102" fmla="*/ 9937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78 w 10000"/>
                    <a:gd name="connsiteY95" fmla="*/ 9927 h 10000"/>
                    <a:gd name="connsiteX96" fmla="*/ 3831 w 10000"/>
                    <a:gd name="connsiteY96" fmla="*/ 9926 h 10000"/>
                    <a:gd name="connsiteX97" fmla="*/ 3951 w 10000"/>
                    <a:gd name="connsiteY97" fmla="*/ 9952 h 10000"/>
                    <a:gd name="connsiteX98" fmla="*/ 4051 w 10000"/>
                    <a:gd name="connsiteY98" fmla="*/ 9948 h 10000"/>
                    <a:gd name="connsiteX99" fmla="*/ 4180 w 10000"/>
                    <a:gd name="connsiteY99" fmla="*/ 9917 h 10000"/>
                    <a:gd name="connsiteX100" fmla="*/ 4388 w 10000"/>
                    <a:gd name="connsiteY100" fmla="*/ 9913 h 10000"/>
                    <a:gd name="connsiteX101" fmla="*/ 4724 w 10000"/>
                    <a:gd name="connsiteY101" fmla="*/ 9908 h 10000"/>
                    <a:gd name="connsiteX102" fmla="*/ 4705 w 10000"/>
                    <a:gd name="connsiteY102" fmla="*/ 9937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78 w 10000"/>
                    <a:gd name="connsiteY95" fmla="*/ 9927 h 10000"/>
                    <a:gd name="connsiteX96" fmla="*/ 3831 w 10000"/>
                    <a:gd name="connsiteY96" fmla="*/ 9926 h 10000"/>
                    <a:gd name="connsiteX97" fmla="*/ 3951 w 10000"/>
                    <a:gd name="connsiteY97" fmla="*/ 9952 h 10000"/>
                    <a:gd name="connsiteX98" fmla="*/ 4051 w 10000"/>
                    <a:gd name="connsiteY98" fmla="*/ 9948 h 10000"/>
                    <a:gd name="connsiteX99" fmla="*/ 4180 w 10000"/>
                    <a:gd name="connsiteY99" fmla="*/ 9917 h 10000"/>
                    <a:gd name="connsiteX100" fmla="*/ 4388 w 10000"/>
                    <a:gd name="connsiteY100" fmla="*/ 9913 h 10000"/>
                    <a:gd name="connsiteX101" fmla="*/ 4724 w 10000"/>
                    <a:gd name="connsiteY101" fmla="*/ 9908 h 10000"/>
                    <a:gd name="connsiteX102" fmla="*/ 4774 w 10000"/>
                    <a:gd name="connsiteY102" fmla="*/ 9971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78 w 10000"/>
                    <a:gd name="connsiteY95" fmla="*/ 9927 h 10000"/>
                    <a:gd name="connsiteX96" fmla="*/ 3831 w 10000"/>
                    <a:gd name="connsiteY96" fmla="*/ 9926 h 10000"/>
                    <a:gd name="connsiteX97" fmla="*/ 3951 w 10000"/>
                    <a:gd name="connsiteY97" fmla="*/ 9952 h 10000"/>
                    <a:gd name="connsiteX98" fmla="*/ 4051 w 10000"/>
                    <a:gd name="connsiteY98" fmla="*/ 9948 h 10000"/>
                    <a:gd name="connsiteX99" fmla="*/ 4180 w 10000"/>
                    <a:gd name="connsiteY99" fmla="*/ 9917 h 10000"/>
                    <a:gd name="connsiteX100" fmla="*/ 4388 w 10000"/>
                    <a:gd name="connsiteY100" fmla="*/ 9913 h 10000"/>
                    <a:gd name="connsiteX101" fmla="*/ 4643 w 10000"/>
                    <a:gd name="connsiteY101" fmla="*/ 9973 h 10000"/>
                    <a:gd name="connsiteX102" fmla="*/ 4774 w 10000"/>
                    <a:gd name="connsiteY102" fmla="*/ 9971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78 w 10000"/>
                    <a:gd name="connsiteY95" fmla="*/ 9927 h 10000"/>
                    <a:gd name="connsiteX96" fmla="*/ 3831 w 10000"/>
                    <a:gd name="connsiteY96" fmla="*/ 9926 h 10000"/>
                    <a:gd name="connsiteX97" fmla="*/ 3951 w 10000"/>
                    <a:gd name="connsiteY97" fmla="*/ 9952 h 10000"/>
                    <a:gd name="connsiteX98" fmla="*/ 4051 w 10000"/>
                    <a:gd name="connsiteY98" fmla="*/ 9948 h 10000"/>
                    <a:gd name="connsiteX99" fmla="*/ 4180 w 10000"/>
                    <a:gd name="connsiteY99" fmla="*/ 9917 h 10000"/>
                    <a:gd name="connsiteX100" fmla="*/ 4388 w 10000"/>
                    <a:gd name="connsiteY100" fmla="*/ 9913 h 10000"/>
                    <a:gd name="connsiteX101" fmla="*/ 4650 w 10000"/>
                    <a:gd name="connsiteY101" fmla="*/ 9943 h 10000"/>
                    <a:gd name="connsiteX102" fmla="*/ 4774 w 10000"/>
                    <a:gd name="connsiteY102" fmla="*/ 9971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78 w 10000"/>
                    <a:gd name="connsiteY95" fmla="*/ 9927 h 10000"/>
                    <a:gd name="connsiteX96" fmla="*/ 3831 w 10000"/>
                    <a:gd name="connsiteY96" fmla="*/ 9926 h 10000"/>
                    <a:gd name="connsiteX97" fmla="*/ 3951 w 10000"/>
                    <a:gd name="connsiteY97" fmla="*/ 9952 h 10000"/>
                    <a:gd name="connsiteX98" fmla="*/ 4051 w 10000"/>
                    <a:gd name="connsiteY98" fmla="*/ 9948 h 10000"/>
                    <a:gd name="connsiteX99" fmla="*/ 4180 w 10000"/>
                    <a:gd name="connsiteY99" fmla="*/ 9917 h 10000"/>
                    <a:gd name="connsiteX100" fmla="*/ 4388 w 10000"/>
                    <a:gd name="connsiteY100" fmla="*/ 9913 h 10000"/>
                    <a:gd name="connsiteX101" fmla="*/ 4650 w 10000"/>
                    <a:gd name="connsiteY101" fmla="*/ 9943 h 10000"/>
                    <a:gd name="connsiteX102" fmla="*/ 4774 w 10000"/>
                    <a:gd name="connsiteY102" fmla="*/ 9971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78 w 10000"/>
                    <a:gd name="connsiteY95" fmla="*/ 9927 h 10000"/>
                    <a:gd name="connsiteX96" fmla="*/ 3831 w 10000"/>
                    <a:gd name="connsiteY96" fmla="*/ 9926 h 10000"/>
                    <a:gd name="connsiteX97" fmla="*/ 3951 w 10000"/>
                    <a:gd name="connsiteY97" fmla="*/ 9952 h 10000"/>
                    <a:gd name="connsiteX98" fmla="*/ 4051 w 10000"/>
                    <a:gd name="connsiteY98" fmla="*/ 9948 h 10000"/>
                    <a:gd name="connsiteX99" fmla="*/ 4180 w 10000"/>
                    <a:gd name="connsiteY99" fmla="*/ 9917 h 10000"/>
                    <a:gd name="connsiteX100" fmla="*/ 4388 w 10000"/>
                    <a:gd name="connsiteY100" fmla="*/ 9913 h 10000"/>
                    <a:gd name="connsiteX101" fmla="*/ 4828 w 10000"/>
                    <a:gd name="connsiteY101" fmla="*/ 9960 h 10000"/>
                    <a:gd name="connsiteX102" fmla="*/ 4774 w 10000"/>
                    <a:gd name="connsiteY102" fmla="*/ 9971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Lst>
                  <a:rect l="l" t="t" r="r" b="b"/>
                  <a:pathLst>
                    <a:path w="10000" h="10000" extrusionOk="0">
                      <a:moveTo>
                        <a:pt x="5493" y="246"/>
                      </a:moveTo>
                      <a:cubicBezTo>
                        <a:pt x="5557" y="278"/>
                        <a:pt x="5621" y="300"/>
                        <a:pt x="5685" y="313"/>
                      </a:cubicBezTo>
                      <a:cubicBezTo>
                        <a:pt x="5817" y="326"/>
                        <a:pt x="5951" y="358"/>
                        <a:pt x="6079" y="398"/>
                      </a:cubicBezTo>
                      <a:cubicBezTo>
                        <a:pt x="6308" y="470"/>
                        <a:pt x="6541" y="491"/>
                        <a:pt x="6769" y="576"/>
                      </a:cubicBezTo>
                      <a:cubicBezTo>
                        <a:pt x="6874" y="631"/>
                        <a:pt x="6978" y="689"/>
                        <a:pt x="7080" y="760"/>
                      </a:cubicBezTo>
                      <a:cubicBezTo>
                        <a:pt x="7181" y="809"/>
                        <a:pt x="7285" y="853"/>
                        <a:pt x="7390" y="884"/>
                      </a:cubicBezTo>
                      <a:cubicBezTo>
                        <a:pt x="7615" y="969"/>
                        <a:pt x="7824" y="1198"/>
                        <a:pt x="8029" y="1350"/>
                      </a:cubicBezTo>
                      <a:cubicBezTo>
                        <a:pt x="8235" y="1502"/>
                        <a:pt x="8458" y="1604"/>
                        <a:pt x="8640" y="1801"/>
                      </a:cubicBezTo>
                      <a:cubicBezTo>
                        <a:pt x="8818" y="2006"/>
                        <a:pt x="8970" y="2243"/>
                        <a:pt x="9091" y="2512"/>
                      </a:cubicBezTo>
                      <a:cubicBezTo>
                        <a:pt x="9144" y="2626"/>
                        <a:pt x="9198" y="2744"/>
                        <a:pt x="9259" y="2855"/>
                      </a:cubicBezTo>
                      <a:cubicBezTo>
                        <a:pt x="9330" y="2990"/>
                        <a:pt x="9414" y="3110"/>
                        <a:pt x="9461" y="3266"/>
                      </a:cubicBezTo>
                      <a:cubicBezTo>
                        <a:pt x="9495" y="3387"/>
                        <a:pt x="9525" y="3513"/>
                        <a:pt x="9545" y="3641"/>
                      </a:cubicBezTo>
                      <a:cubicBezTo>
                        <a:pt x="9576" y="3793"/>
                        <a:pt x="9617" y="3951"/>
                        <a:pt x="9633" y="4106"/>
                      </a:cubicBezTo>
                      <a:cubicBezTo>
                        <a:pt x="9653" y="4267"/>
                        <a:pt x="9657" y="4419"/>
                        <a:pt x="9677" y="4575"/>
                      </a:cubicBezTo>
                      <a:cubicBezTo>
                        <a:pt x="9694" y="4737"/>
                        <a:pt x="9687" y="4896"/>
                        <a:pt x="9660" y="5053"/>
                      </a:cubicBezTo>
                      <a:cubicBezTo>
                        <a:pt x="9637" y="5201"/>
                        <a:pt x="9667" y="5344"/>
                        <a:pt x="9640" y="5492"/>
                      </a:cubicBezTo>
                      <a:cubicBezTo>
                        <a:pt x="9617" y="5640"/>
                        <a:pt x="9579" y="5791"/>
                        <a:pt x="9549" y="5942"/>
                      </a:cubicBezTo>
                      <a:cubicBezTo>
                        <a:pt x="9522" y="6090"/>
                        <a:pt x="9489" y="6242"/>
                        <a:pt x="9448" y="6385"/>
                      </a:cubicBezTo>
                      <a:cubicBezTo>
                        <a:pt x="9400" y="6523"/>
                        <a:pt x="9340" y="6651"/>
                        <a:pt x="9293" y="6787"/>
                      </a:cubicBezTo>
                      <a:cubicBezTo>
                        <a:pt x="9246" y="6926"/>
                        <a:pt x="9208" y="7056"/>
                        <a:pt x="9141" y="7167"/>
                      </a:cubicBezTo>
                      <a:cubicBezTo>
                        <a:pt x="9074" y="7278"/>
                        <a:pt x="8990" y="7399"/>
                        <a:pt x="8919" y="7518"/>
                      </a:cubicBezTo>
                      <a:cubicBezTo>
                        <a:pt x="8852" y="7654"/>
                        <a:pt x="8778" y="7783"/>
                        <a:pt x="8694" y="7899"/>
                      </a:cubicBezTo>
                      <a:cubicBezTo>
                        <a:pt x="8606" y="8008"/>
                        <a:pt x="8518" y="8109"/>
                        <a:pt x="8427" y="8216"/>
                      </a:cubicBezTo>
                      <a:cubicBezTo>
                        <a:pt x="8255" y="8427"/>
                        <a:pt x="8053" y="8573"/>
                        <a:pt x="7875" y="8766"/>
                      </a:cubicBezTo>
                      <a:cubicBezTo>
                        <a:pt x="7710" y="8945"/>
                        <a:pt x="7497" y="9015"/>
                        <a:pt x="7305" y="9129"/>
                      </a:cubicBezTo>
                      <a:cubicBezTo>
                        <a:pt x="7090" y="9252"/>
                        <a:pt x="6861" y="9315"/>
                        <a:pt x="6631" y="9383"/>
                      </a:cubicBezTo>
                      <a:cubicBezTo>
                        <a:pt x="6500" y="9428"/>
                        <a:pt x="6369" y="9481"/>
                        <a:pt x="6237" y="9517"/>
                      </a:cubicBezTo>
                      <a:cubicBezTo>
                        <a:pt x="6093" y="9557"/>
                        <a:pt x="5948" y="9539"/>
                        <a:pt x="5807" y="9561"/>
                      </a:cubicBezTo>
                      <a:cubicBezTo>
                        <a:pt x="5606" y="9590"/>
                        <a:pt x="5407" y="9605"/>
                        <a:pt x="5208" y="9605"/>
                      </a:cubicBezTo>
                      <a:cubicBezTo>
                        <a:pt x="5126" y="9605"/>
                        <a:pt x="5043" y="9603"/>
                        <a:pt x="4961" y="9598"/>
                      </a:cubicBezTo>
                      <a:cubicBezTo>
                        <a:pt x="4890" y="9588"/>
                        <a:pt x="4823" y="9570"/>
                        <a:pt x="4756" y="9561"/>
                      </a:cubicBezTo>
                      <a:cubicBezTo>
                        <a:pt x="4734" y="9558"/>
                        <a:pt x="4714" y="9558"/>
                        <a:pt x="4693" y="9558"/>
                      </a:cubicBezTo>
                      <a:lnTo>
                        <a:pt x="4629" y="9558"/>
                      </a:lnTo>
                      <a:cubicBezTo>
                        <a:pt x="4603" y="9558"/>
                        <a:pt x="4578" y="9557"/>
                        <a:pt x="4553" y="9553"/>
                      </a:cubicBezTo>
                      <a:cubicBezTo>
                        <a:pt x="4493" y="9544"/>
                        <a:pt x="4439" y="9517"/>
                        <a:pt x="4381" y="9513"/>
                      </a:cubicBezTo>
                      <a:cubicBezTo>
                        <a:pt x="4373" y="9513"/>
                        <a:pt x="4364" y="9512"/>
                        <a:pt x="4356" y="9512"/>
                      </a:cubicBezTo>
                      <a:cubicBezTo>
                        <a:pt x="4303" y="9512"/>
                        <a:pt x="4255" y="9516"/>
                        <a:pt x="4199" y="9521"/>
                      </a:cubicBezTo>
                      <a:cubicBezTo>
                        <a:pt x="4144" y="9526"/>
                        <a:pt x="4092" y="9546"/>
                        <a:pt x="4019" y="9546"/>
                      </a:cubicBezTo>
                      <a:cubicBezTo>
                        <a:pt x="3976" y="9546"/>
                        <a:pt x="3891" y="9507"/>
                        <a:pt x="3856" y="9529"/>
                      </a:cubicBezTo>
                      <a:cubicBezTo>
                        <a:pt x="3795" y="9548"/>
                        <a:pt x="3795" y="9483"/>
                        <a:pt x="3857" y="9536"/>
                      </a:cubicBezTo>
                      <a:cubicBezTo>
                        <a:pt x="4030" y="9501"/>
                        <a:pt x="3914" y="9475"/>
                        <a:pt x="3780" y="9521"/>
                      </a:cubicBezTo>
                      <a:cubicBezTo>
                        <a:pt x="3636" y="9479"/>
                        <a:pt x="3765" y="9550"/>
                        <a:pt x="3648" y="9514"/>
                      </a:cubicBezTo>
                      <a:cubicBezTo>
                        <a:pt x="3463" y="9439"/>
                        <a:pt x="3527" y="9475"/>
                        <a:pt x="3449" y="9450"/>
                      </a:cubicBezTo>
                      <a:cubicBezTo>
                        <a:pt x="3371" y="9425"/>
                        <a:pt x="3271" y="9399"/>
                        <a:pt x="3177" y="9362"/>
                      </a:cubicBezTo>
                      <a:cubicBezTo>
                        <a:pt x="3083" y="9322"/>
                        <a:pt x="2959" y="9243"/>
                        <a:pt x="2887" y="9215"/>
                      </a:cubicBezTo>
                      <a:cubicBezTo>
                        <a:pt x="2816" y="9186"/>
                        <a:pt x="2835" y="9176"/>
                        <a:pt x="2750" y="9189"/>
                      </a:cubicBezTo>
                      <a:cubicBezTo>
                        <a:pt x="2730" y="8979"/>
                        <a:pt x="2802" y="9178"/>
                        <a:pt x="2713" y="9142"/>
                      </a:cubicBezTo>
                      <a:cubicBezTo>
                        <a:pt x="2507" y="9079"/>
                        <a:pt x="2825" y="9197"/>
                        <a:pt x="2521" y="9068"/>
                      </a:cubicBezTo>
                      <a:cubicBezTo>
                        <a:pt x="2382" y="8831"/>
                        <a:pt x="2510" y="9059"/>
                        <a:pt x="2396" y="8945"/>
                      </a:cubicBezTo>
                      <a:cubicBezTo>
                        <a:pt x="2283" y="8878"/>
                        <a:pt x="2233" y="8830"/>
                        <a:pt x="2118" y="8708"/>
                      </a:cubicBezTo>
                      <a:cubicBezTo>
                        <a:pt x="2013" y="8663"/>
                        <a:pt x="1916" y="8592"/>
                        <a:pt x="1831" y="8493"/>
                      </a:cubicBezTo>
                      <a:cubicBezTo>
                        <a:pt x="1720" y="8381"/>
                        <a:pt x="1599" y="8334"/>
                        <a:pt x="1484" y="8240"/>
                      </a:cubicBezTo>
                      <a:cubicBezTo>
                        <a:pt x="1370" y="8145"/>
                        <a:pt x="1266" y="7997"/>
                        <a:pt x="1164" y="7881"/>
                      </a:cubicBezTo>
                      <a:cubicBezTo>
                        <a:pt x="939" y="7632"/>
                        <a:pt x="814" y="7305"/>
                        <a:pt x="689" y="6957"/>
                      </a:cubicBezTo>
                      <a:cubicBezTo>
                        <a:pt x="622" y="6778"/>
                        <a:pt x="538" y="6613"/>
                        <a:pt x="477" y="6434"/>
                      </a:cubicBezTo>
                      <a:cubicBezTo>
                        <a:pt x="413" y="6238"/>
                        <a:pt x="366" y="6036"/>
                        <a:pt x="329" y="5831"/>
                      </a:cubicBezTo>
                      <a:cubicBezTo>
                        <a:pt x="265" y="5452"/>
                        <a:pt x="241" y="4990"/>
                        <a:pt x="312" y="4612"/>
                      </a:cubicBezTo>
                      <a:cubicBezTo>
                        <a:pt x="461" y="3843"/>
                        <a:pt x="673" y="3069"/>
                        <a:pt x="1050" y="2444"/>
                      </a:cubicBezTo>
                      <a:cubicBezTo>
                        <a:pt x="1228" y="2162"/>
                        <a:pt x="1430" y="1903"/>
                        <a:pt x="1653" y="1676"/>
                      </a:cubicBezTo>
                      <a:cubicBezTo>
                        <a:pt x="1760" y="1556"/>
                        <a:pt x="1875" y="1447"/>
                        <a:pt x="1993" y="1350"/>
                      </a:cubicBezTo>
                      <a:cubicBezTo>
                        <a:pt x="2121" y="1248"/>
                        <a:pt x="2256" y="1176"/>
                        <a:pt x="2387" y="1082"/>
                      </a:cubicBezTo>
                      <a:cubicBezTo>
                        <a:pt x="2522" y="983"/>
                        <a:pt x="2653" y="867"/>
                        <a:pt x="2801" y="805"/>
                      </a:cubicBezTo>
                      <a:cubicBezTo>
                        <a:pt x="2964" y="733"/>
                        <a:pt x="3125" y="671"/>
                        <a:pt x="3286" y="608"/>
                      </a:cubicBezTo>
                      <a:cubicBezTo>
                        <a:pt x="3630" y="470"/>
                        <a:pt x="3981" y="377"/>
                        <a:pt x="4337" y="322"/>
                      </a:cubicBezTo>
                      <a:cubicBezTo>
                        <a:pt x="4682" y="263"/>
                        <a:pt x="5025" y="263"/>
                        <a:pt x="5368" y="250"/>
                      </a:cubicBezTo>
                      <a:cubicBezTo>
                        <a:pt x="5412" y="250"/>
                        <a:pt x="5452" y="246"/>
                        <a:pt x="5493" y="246"/>
                      </a:cubicBezTo>
                      <a:close/>
                      <a:moveTo>
                        <a:pt x="4833" y="0"/>
                      </a:moveTo>
                      <a:cubicBezTo>
                        <a:pt x="4697" y="0"/>
                        <a:pt x="4561" y="3"/>
                        <a:pt x="4425" y="14"/>
                      </a:cubicBezTo>
                      <a:cubicBezTo>
                        <a:pt x="4109" y="41"/>
                        <a:pt x="3792" y="103"/>
                        <a:pt x="3482" y="203"/>
                      </a:cubicBezTo>
                      <a:cubicBezTo>
                        <a:pt x="3320" y="250"/>
                        <a:pt x="3159" y="322"/>
                        <a:pt x="2997" y="381"/>
                      </a:cubicBezTo>
                      <a:cubicBezTo>
                        <a:pt x="2842" y="432"/>
                        <a:pt x="2693" y="496"/>
                        <a:pt x="2545" y="580"/>
                      </a:cubicBezTo>
                      <a:cubicBezTo>
                        <a:pt x="2414" y="661"/>
                        <a:pt x="2293" y="769"/>
                        <a:pt x="2158" y="853"/>
                      </a:cubicBezTo>
                      <a:cubicBezTo>
                        <a:pt x="2010" y="943"/>
                        <a:pt x="1868" y="1045"/>
                        <a:pt x="1734" y="1167"/>
                      </a:cubicBezTo>
                      <a:cubicBezTo>
                        <a:pt x="1484" y="1390"/>
                        <a:pt x="1252" y="1649"/>
                        <a:pt x="1039" y="1934"/>
                      </a:cubicBezTo>
                      <a:cubicBezTo>
                        <a:pt x="831" y="2221"/>
                        <a:pt x="649" y="2542"/>
                        <a:pt x="504" y="2891"/>
                      </a:cubicBezTo>
                      <a:cubicBezTo>
                        <a:pt x="349" y="3272"/>
                        <a:pt x="248" y="3687"/>
                        <a:pt x="147" y="4092"/>
                      </a:cubicBezTo>
                      <a:cubicBezTo>
                        <a:pt x="93" y="4289"/>
                        <a:pt x="49" y="4491"/>
                        <a:pt x="19" y="4696"/>
                      </a:cubicBezTo>
                      <a:cubicBezTo>
                        <a:pt x="-1" y="4915"/>
                        <a:pt x="-4" y="5138"/>
                        <a:pt x="6" y="5362"/>
                      </a:cubicBezTo>
                      <a:cubicBezTo>
                        <a:pt x="22" y="5796"/>
                        <a:pt x="96" y="6224"/>
                        <a:pt x="228" y="6626"/>
                      </a:cubicBezTo>
                      <a:cubicBezTo>
                        <a:pt x="292" y="6831"/>
                        <a:pt x="383" y="7020"/>
                        <a:pt x="450" y="7220"/>
                      </a:cubicBezTo>
                      <a:cubicBezTo>
                        <a:pt x="514" y="7408"/>
                        <a:pt x="589" y="7595"/>
                        <a:pt x="673" y="7770"/>
                      </a:cubicBezTo>
                      <a:cubicBezTo>
                        <a:pt x="747" y="7923"/>
                        <a:pt x="837" y="8055"/>
                        <a:pt x="939" y="8177"/>
                      </a:cubicBezTo>
                      <a:cubicBezTo>
                        <a:pt x="1064" y="8320"/>
                        <a:pt x="1182" y="8485"/>
                        <a:pt x="1320" y="8606"/>
                      </a:cubicBezTo>
                      <a:cubicBezTo>
                        <a:pt x="1434" y="8699"/>
                        <a:pt x="1552" y="8748"/>
                        <a:pt x="1656" y="8869"/>
                      </a:cubicBezTo>
                      <a:cubicBezTo>
                        <a:pt x="1760" y="8985"/>
                        <a:pt x="1862" y="9078"/>
                        <a:pt x="1993" y="9129"/>
                      </a:cubicBezTo>
                      <a:cubicBezTo>
                        <a:pt x="2016" y="9129"/>
                        <a:pt x="2041" y="9137"/>
                        <a:pt x="2061" y="9146"/>
                      </a:cubicBezTo>
                      <a:cubicBezTo>
                        <a:pt x="2064" y="9159"/>
                        <a:pt x="2067" y="9167"/>
                        <a:pt x="2067" y="9181"/>
                      </a:cubicBezTo>
                      <a:cubicBezTo>
                        <a:pt x="2071" y="9262"/>
                        <a:pt x="2182" y="9245"/>
                        <a:pt x="2165" y="9321"/>
                      </a:cubicBezTo>
                      <a:cubicBezTo>
                        <a:pt x="2333" y="9423"/>
                        <a:pt x="2304" y="9387"/>
                        <a:pt x="2396" y="9484"/>
                      </a:cubicBezTo>
                      <a:cubicBezTo>
                        <a:pt x="2603" y="9554"/>
                        <a:pt x="2490" y="9526"/>
                        <a:pt x="2666" y="9618"/>
                      </a:cubicBezTo>
                      <a:cubicBezTo>
                        <a:pt x="2804" y="9643"/>
                        <a:pt x="2684" y="9670"/>
                        <a:pt x="2871" y="9707"/>
                      </a:cubicBezTo>
                      <a:cubicBezTo>
                        <a:pt x="2807" y="9783"/>
                        <a:pt x="2897" y="9746"/>
                        <a:pt x="3000" y="9780"/>
                      </a:cubicBezTo>
                      <a:cubicBezTo>
                        <a:pt x="3135" y="9798"/>
                        <a:pt x="3125" y="9821"/>
                        <a:pt x="3180" y="9839"/>
                      </a:cubicBezTo>
                      <a:cubicBezTo>
                        <a:pt x="3230" y="9855"/>
                        <a:pt x="3272" y="9884"/>
                        <a:pt x="3329" y="9886"/>
                      </a:cubicBezTo>
                      <a:cubicBezTo>
                        <a:pt x="3410" y="9889"/>
                        <a:pt x="3459" y="9919"/>
                        <a:pt x="3517" y="9926"/>
                      </a:cubicBezTo>
                      <a:cubicBezTo>
                        <a:pt x="3575" y="9933"/>
                        <a:pt x="3529" y="9914"/>
                        <a:pt x="3678" y="9927"/>
                      </a:cubicBezTo>
                      <a:cubicBezTo>
                        <a:pt x="3885" y="9930"/>
                        <a:pt x="3587" y="9922"/>
                        <a:pt x="3831" y="9926"/>
                      </a:cubicBezTo>
                      <a:cubicBezTo>
                        <a:pt x="3975" y="9916"/>
                        <a:pt x="3781" y="9947"/>
                        <a:pt x="3951" y="9952"/>
                      </a:cubicBezTo>
                      <a:cubicBezTo>
                        <a:pt x="4324" y="9928"/>
                        <a:pt x="4206" y="10005"/>
                        <a:pt x="4051" y="9948"/>
                      </a:cubicBezTo>
                      <a:cubicBezTo>
                        <a:pt x="4073" y="9958"/>
                        <a:pt x="4158" y="9907"/>
                        <a:pt x="4180" y="9917"/>
                      </a:cubicBezTo>
                      <a:cubicBezTo>
                        <a:pt x="4323" y="9839"/>
                        <a:pt x="4181" y="9977"/>
                        <a:pt x="4388" y="9913"/>
                      </a:cubicBezTo>
                      <a:cubicBezTo>
                        <a:pt x="4439" y="9921"/>
                        <a:pt x="4516" y="9956"/>
                        <a:pt x="4828" y="9960"/>
                      </a:cubicBezTo>
                      <a:cubicBezTo>
                        <a:pt x="4888" y="9974"/>
                        <a:pt x="4542" y="9915"/>
                        <a:pt x="4774" y="9971"/>
                      </a:cubicBezTo>
                      <a:cubicBezTo>
                        <a:pt x="4912" y="9983"/>
                        <a:pt x="4978" y="9987"/>
                        <a:pt x="5116" y="9991"/>
                      </a:cubicBezTo>
                      <a:cubicBezTo>
                        <a:pt x="5247" y="9991"/>
                        <a:pt x="5378" y="9991"/>
                        <a:pt x="5510" y="10000"/>
                      </a:cubicBezTo>
                      <a:lnTo>
                        <a:pt x="5531" y="10000"/>
                      </a:lnTo>
                      <a:cubicBezTo>
                        <a:pt x="5655" y="10000"/>
                        <a:pt x="5783" y="9963"/>
                        <a:pt x="5911" y="9954"/>
                      </a:cubicBezTo>
                      <a:cubicBezTo>
                        <a:pt x="6029" y="9954"/>
                        <a:pt x="6147" y="9941"/>
                        <a:pt x="6268" y="9923"/>
                      </a:cubicBezTo>
                      <a:cubicBezTo>
                        <a:pt x="6403" y="9892"/>
                        <a:pt x="6531" y="9834"/>
                        <a:pt x="6666" y="9789"/>
                      </a:cubicBezTo>
                      <a:cubicBezTo>
                        <a:pt x="6904" y="9712"/>
                        <a:pt x="7147" y="9656"/>
                        <a:pt x="7377" y="9525"/>
                      </a:cubicBezTo>
                      <a:cubicBezTo>
                        <a:pt x="7582" y="9413"/>
                        <a:pt x="7814" y="9329"/>
                        <a:pt x="7996" y="9155"/>
                      </a:cubicBezTo>
                      <a:cubicBezTo>
                        <a:pt x="8380" y="8783"/>
                        <a:pt x="8801" y="8427"/>
                        <a:pt x="9084" y="7908"/>
                      </a:cubicBezTo>
                      <a:cubicBezTo>
                        <a:pt x="9223" y="7658"/>
                        <a:pt x="9404" y="7434"/>
                        <a:pt x="9502" y="7153"/>
                      </a:cubicBezTo>
                      <a:cubicBezTo>
                        <a:pt x="9603" y="6863"/>
                        <a:pt x="9731" y="6586"/>
                        <a:pt x="9798" y="6278"/>
                      </a:cubicBezTo>
                      <a:cubicBezTo>
                        <a:pt x="9832" y="6121"/>
                        <a:pt x="9859" y="5966"/>
                        <a:pt x="9893" y="5814"/>
                      </a:cubicBezTo>
                      <a:cubicBezTo>
                        <a:pt x="9926" y="5662"/>
                        <a:pt x="9963" y="5496"/>
                        <a:pt x="9960" y="5335"/>
                      </a:cubicBezTo>
                      <a:cubicBezTo>
                        <a:pt x="9953" y="5259"/>
                        <a:pt x="9953" y="5184"/>
                        <a:pt x="9963" y="5112"/>
                      </a:cubicBezTo>
                      <a:cubicBezTo>
                        <a:pt x="9977" y="5032"/>
                        <a:pt x="9987" y="4955"/>
                        <a:pt x="9997" y="4874"/>
                      </a:cubicBezTo>
                      <a:cubicBezTo>
                        <a:pt x="10011" y="4710"/>
                        <a:pt x="9977" y="4544"/>
                        <a:pt x="9963" y="4379"/>
                      </a:cubicBezTo>
                      <a:cubicBezTo>
                        <a:pt x="9933" y="4048"/>
                        <a:pt x="9886" y="3722"/>
                        <a:pt x="9819" y="3404"/>
                      </a:cubicBezTo>
                      <a:cubicBezTo>
                        <a:pt x="9791" y="3272"/>
                        <a:pt x="9758" y="3136"/>
                        <a:pt x="9711" y="3011"/>
                      </a:cubicBezTo>
                      <a:cubicBezTo>
                        <a:pt x="9657" y="2863"/>
                        <a:pt x="9573" y="2744"/>
                        <a:pt x="9502" y="2605"/>
                      </a:cubicBezTo>
                      <a:cubicBezTo>
                        <a:pt x="9367" y="2346"/>
                        <a:pt x="9252" y="2077"/>
                        <a:pt x="9094" y="1844"/>
                      </a:cubicBezTo>
                      <a:cubicBezTo>
                        <a:pt x="8926" y="1595"/>
                        <a:pt x="8757" y="1386"/>
                        <a:pt x="8532" y="1229"/>
                      </a:cubicBezTo>
                      <a:cubicBezTo>
                        <a:pt x="8275" y="1050"/>
                        <a:pt x="8026" y="867"/>
                        <a:pt x="7774" y="680"/>
                      </a:cubicBezTo>
                      <a:cubicBezTo>
                        <a:pt x="7666" y="590"/>
                        <a:pt x="7551" y="523"/>
                        <a:pt x="7426" y="479"/>
                      </a:cubicBezTo>
                      <a:cubicBezTo>
                        <a:pt x="7295" y="428"/>
                        <a:pt x="7167" y="372"/>
                        <a:pt x="7042" y="296"/>
                      </a:cubicBezTo>
                      <a:cubicBezTo>
                        <a:pt x="6804" y="156"/>
                        <a:pt x="6528" y="108"/>
                        <a:pt x="6268" y="103"/>
                      </a:cubicBezTo>
                      <a:cubicBezTo>
                        <a:pt x="6234" y="98"/>
                        <a:pt x="6197" y="98"/>
                        <a:pt x="6163" y="89"/>
                      </a:cubicBezTo>
                      <a:cubicBezTo>
                        <a:pt x="6109" y="71"/>
                        <a:pt x="6052" y="59"/>
                        <a:pt x="5995" y="50"/>
                      </a:cubicBezTo>
                      <a:cubicBezTo>
                        <a:pt x="5820" y="27"/>
                        <a:pt x="5641" y="14"/>
                        <a:pt x="5462" y="14"/>
                      </a:cubicBezTo>
                      <a:lnTo>
                        <a:pt x="4833" y="0"/>
                      </a:lnTo>
                      <a:close/>
                    </a:path>
                  </a:pathLst>
                </a:custGeom>
                <a:solidFill>
                  <a:srgbClr val="FFFFFF"/>
                </a:solidFill>
                <a:ln w="3175">
                  <a:solidFill>
                    <a:schemeClr val="tx1"/>
                  </a:solid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3" name="Google Shape;20801;p106">
                  <a:extLst>
                    <a:ext uri="{FF2B5EF4-FFF2-40B4-BE49-F238E27FC236}">
                      <a16:creationId xmlns:a16="http://schemas.microsoft.com/office/drawing/2014/main" id="{549B12D7-F0FE-E2BF-BA56-730A0D3FBECD}"/>
                    </a:ext>
                  </a:extLst>
                </p:cNvPr>
                <p:cNvSpPr/>
                <p:nvPr/>
              </p:nvSpPr>
              <p:spPr>
                <a:xfrm>
                  <a:off x="5101575" y="4358350"/>
                  <a:ext cx="8950" cy="14575"/>
                </a:xfrm>
                <a:custGeom>
                  <a:avLst/>
                  <a:gdLst/>
                  <a:ahLst/>
                  <a:cxnLst/>
                  <a:rect l="l" t="t" r="r" b="b"/>
                  <a:pathLst>
                    <a:path w="358" h="583" extrusionOk="0">
                      <a:moveTo>
                        <a:pt x="56" y="0"/>
                      </a:moveTo>
                      <a:cubicBezTo>
                        <a:pt x="30" y="0"/>
                        <a:pt x="5" y="18"/>
                        <a:pt x="5" y="52"/>
                      </a:cubicBezTo>
                      <a:cubicBezTo>
                        <a:pt x="1" y="88"/>
                        <a:pt x="1" y="121"/>
                        <a:pt x="1" y="157"/>
                      </a:cubicBezTo>
                      <a:cubicBezTo>
                        <a:pt x="5" y="190"/>
                        <a:pt x="21" y="222"/>
                        <a:pt x="21" y="259"/>
                      </a:cubicBezTo>
                      <a:cubicBezTo>
                        <a:pt x="21" y="323"/>
                        <a:pt x="37" y="384"/>
                        <a:pt x="74" y="441"/>
                      </a:cubicBezTo>
                      <a:cubicBezTo>
                        <a:pt x="110" y="492"/>
                        <a:pt x="189" y="582"/>
                        <a:pt x="263" y="582"/>
                      </a:cubicBezTo>
                      <a:cubicBezTo>
                        <a:pt x="288" y="582"/>
                        <a:pt x="312" y="572"/>
                        <a:pt x="333" y="546"/>
                      </a:cubicBezTo>
                      <a:cubicBezTo>
                        <a:pt x="357" y="522"/>
                        <a:pt x="353" y="481"/>
                        <a:pt x="325" y="465"/>
                      </a:cubicBezTo>
                      <a:cubicBezTo>
                        <a:pt x="268" y="429"/>
                        <a:pt x="216" y="380"/>
                        <a:pt x="175" y="327"/>
                      </a:cubicBezTo>
                      <a:cubicBezTo>
                        <a:pt x="151" y="283"/>
                        <a:pt x="155" y="230"/>
                        <a:pt x="135" y="190"/>
                      </a:cubicBezTo>
                      <a:cubicBezTo>
                        <a:pt x="114" y="145"/>
                        <a:pt x="106" y="101"/>
                        <a:pt x="106" y="52"/>
                      </a:cubicBezTo>
                      <a:cubicBezTo>
                        <a:pt x="106" y="18"/>
                        <a:pt x="81" y="0"/>
                        <a:pt x="56"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4" name="Google Shape;20802;p106">
                  <a:extLst>
                    <a:ext uri="{FF2B5EF4-FFF2-40B4-BE49-F238E27FC236}">
                      <a16:creationId xmlns:a16="http://schemas.microsoft.com/office/drawing/2014/main" id="{AAC20706-DBCF-B0CB-C537-71A5DC93726D}"/>
                    </a:ext>
                  </a:extLst>
                </p:cNvPr>
                <p:cNvSpPr/>
                <p:nvPr/>
              </p:nvSpPr>
              <p:spPr>
                <a:xfrm>
                  <a:off x="5110300" y="4358675"/>
                  <a:ext cx="12275" cy="12325"/>
                </a:xfrm>
                <a:custGeom>
                  <a:avLst/>
                  <a:gdLst/>
                  <a:ahLst/>
                  <a:cxnLst/>
                  <a:rect l="l" t="t" r="r" b="b"/>
                  <a:pathLst>
                    <a:path w="491" h="493" extrusionOk="0">
                      <a:moveTo>
                        <a:pt x="105" y="1"/>
                      </a:moveTo>
                      <a:cubicBezTo>
                        <a:pt x="54" y="1"/>
                        <a:pt x="1" y="55"/>
                        <a:pt x="41" y="104"/>
                      </a:cubicBezTo>
                      <a:cubicBezTo>
                        <a:pt x="102" y="185"/>
                        <a:pt x="114" y="290"/>
                        <a:pt x="175" y="367"/>
                      </a:cubicBezTo>
                      <a:cubicBezTo>
                        <a:pt x="217" y="431"/>
                        <a:pt x="282" y="492"/>
                        <a:pt x="360" y="492"/>
                      </a:cubicBezTo>
                      <a:cubicBezTo>
                        <a:pt x="371" y="492"/>
                        <a:pt x="382" y="491"/>
                        <a:pt x="393" y="489"/>
                      </a:cubicBezTo>
                      <a:cubicBezTo>
                        <a:pt x="491" y="464"/>
                        <a:pt x="466" y="347"/>
                        <a:pt x="393" y="319"/>
                      </a:cubicBezTo>
                      <a:cubicBezTo>
                        <a:pt x="349" y="286"/>
                        <a:pt x="316" y="250"/>
                        <a:pt x="288" y="205"/>
                      </a:cubicBezTo>
                      <a:cubicBezTo>
                        <a:pt x="252" y="136"/>
                        <a:pt x="203" y="75"/>
                        <a:pt x="150" y="19"/>
                      </a:cubicBezTo>
                      <a:cubicBezTo>
                        <a:pt x="138" y="6"/>
                        <a:pt x="122" y="1"/>
                        <a:pt x="105"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5" name="Google Shape;20803;p106">
                  <a:extLst>
                    <a:ext uri="{FF2B5EF4-FFF2-40B4-BE49-F238E27FC236}">
                      <a16:creationId xmlns:a16="http://schemas.microsoft.com/office/drawing/2014/main" id="{A8555ABE-12C2-C377-A054-33A68C1EF7F2}"/>
                    </a:ext>
                  </a:extLst>
                </p:cNvPr>
                <p:cNvSpPr/>
                <p:nvPr/>
              </p:nvSpPr>
              <p:spPr>
                <a:xfrm>
                  <a:off x="5121800" y="4355550"/>
                  <a:ext cx="11100" cy="13825"/>
                </a:xfrm>
                <a:custGeom>
                  <a:avLst/>
                  <a:gdLst/>
                  <a:ahLst/>
                  <a:cxnLst/>
                  <a:rect l="l" t="t" r="r" b="b"/>
                  <a:pathLst>
                    <a:path w="444" h="553" extrusionOk="0">
                      <a:moveTo>
                        <a:pt x="95" y="0"/>
                      </a:moveTo>
                      <a:cubicBezTo>
                        <a:pt x="43" y="0"/>
                        <a:pt x="1" y="81"/>
                        <a:pt x="47" y="123"/>
                      </a:cubicBezTo>
                      <a:cubicBezTo>
                        <a:pt x="103" y="180"/>
                        <a:pt x="99" y="277"/>
                        <a:pt x="124" y="346"/>
                      </a:cubicBezTo>
                      <a:cubicBezTo>
                        <a:pt x="152" y="423"/>
                        <a:pt x="205" y="492"/>
                        <a:pt x="274" y="541"/>
                      </a:cubicBezTo>
                      <a:cubicBezTo>
                        <a:pt x="287" y="549"/>
                        <a:pt x="301" y="552"/>
                        <a:pt x="316" y="552"/>
                      </a:cubicBezTo>
                      <a:cubicBezTo>
                        <a:pt x="347" y="552"/>
                        <a:pt x="379" y="536"/>
                        <a:pt x="395" y="508"/>
                      </a:cubicBezTo>
                      <a:lnTo>
                        <a:pt x="403" y="500"/>
                      </a:lnTo>
                      <a:cubicBezTo>
                        <a:pt x="444" y="456"/>
                        <a:pt x="419" y="379"/>
                        <a:pt x="355" y="375"/>
                      </a:cubicBezTo>
                      <a:lnTo>
                        <a:pt x="334" y="350"/>
                      </a:lnTo>
                      <a:cubicBezTo>
                        <a:pt x="322" y="334"/>
                        <a:pt x="314" y="322"/>
                        <a:pt x="306" y="306"/>
                      </a:cubicBezTo>
                      <a:cubicBezTo>
                        <a:pt x="286" y="269"/>
                        <a:pt x="270" y="233"/>
                        <a:pt x="257" y="192"/>
                      </a:cubicBezTo>
                      <a:cubicBezTo>
                        <a:pt x="237" y="123"/>
                        <a:pt x="193" y="59"/>
                        <a:pt x="132" y="14"/>
                      </a:cubicBezTo>
                      <a:cubicBezTo>
                        <a:pt x="120" y="4"/>
                        <a:pt x="107" y="0"/>
                        <a:pt x="95"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6" name="Google Shape;20804;p106">
                  <a:extLst>
                    <a:ext uri="{FF2B5EF4-FFF2-40B4-BE49-F238E27FC236}">
                      <a16:creationId xmlns:a16="http://schemas.microsoft.com/office/drawing/2014/main" id="{E8AFD6E5-9D5D-92AB-BFAF-6A8EF99606D3}"/>
                    </a:ext>
                  </a:extLst>
                </p:cNvPr>
                <p:cNvSpPr/>
                <p:nvPr/>
              </p:nvSpPr>
              <p:spPr>
                <a:xfrm>
                  <a:off x="5131500" y="4354075"/>
                  <a:ext cx="10825" cy="9425"/>
                </a:xfrm>
                <a:custGeom>
                  <a:avLst/>
                  <a:gdLst/>
                  <a:ahLst/>
                  <a:cxnLst/>
                  <a:rect l="l" t="t" r="r" b="b"/>
                  <a:pathLst>
                    <a:path w="433" h="377" extrusionOk="0">
                      <a:moveTo>
                        <a:pt x="104" y="1"/>
                      </a:moveTo>
                      <a:cubicBezTo>
                        <a:pt x="48" y="1"/>
                        <a:pt x="1" y="69"/>
                        <a:pt x="48" y="126"/>
                      </a:cubicBezTo>
                      <a:cubicBezTo>
                        <a:pt x="96" y="178"/>
                        <a:pt x="125" y="247"/>
                        <a:pt x="173" y="300"/>
                      </a:cubicBezTo>
                      <a:cubicBezTo>
                        <a:pt x="210" y="336"/>
                        <a:pt x="265" y="377"/>
                        <a:pt x="315" y="377"/>
                      </a:cubicBezTo>
                      <a:cubicBezTo>
                        <a:pt x="337" y="377"/>
                        <a:pt x="358" y="369"/>
                        <a:pt x="376" y="349"/>
                      </a:cubicBezTo>
                      <a:cubicBezTo>
                        <a:pt x="433" y="288"/>
                        <a:pt x="335" y="219"/>
                        <a:pt x="303" y="182"/>
                      </a:cubicBezTo>
                      <a:cubicBezTo>
                        <a:pt x="254" y="126"/>
                        <a:pt x="206" y="69"/>
                        <a:pt x="153" y="20"/>
                      </a:cubicBezTo>
                      <a:cubicBezTo>
                        <a:pt x="137" y="7"/>
                        <a:pt x="120" y="1"/>
                        <a:pt x="104"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7" name="Google Shape;20805;p106">
                  <a:extLst>
                    <a:ext uri="{FF2B5EF4-FFF2-40B4-BE49-F238E27FC236}">
                      <a16:creationId xmlns:a16="http://schemas.microsoft.com/office/drawing/2014/main" id="{92AC1D9B-C551-5F33-697F-4BE7FDA27EA0}"/>
                    </a:ext>
                  </a:extLst>
                </p:cNvPr>
                <p:cNvSpPr/>
                <p:nvPr/>
              </p:nvSpPr>
              <p:spPr>
                <a:xfrm>
                  <a:off x="5159850" y="4342050"/>
                  <a:ext cx="7075" cy="8700"/>
                </a:xfrm>
                <a:custGeom>
                  <a:avLst/>
                  <a:gdLst/>
                  <a:ahLst/>
                  <a:cxnLst/>
                  <a:rect l="l" t="t" r="r" b="b"/>
                  <a:pathLst>
                    <a:path w="283" h="348" extrusionOk="0">
                      <a:moveTo>
                        <a:pt x="91" y="1"/>
                      </a:moveTo>
                      <a:cubicBezTo>
                        <a:pt x="48" y="1"/>
                        <a:pt x="1" y="40"/>
                        <a:pt x="20" y="88"/>
                      </a:cubicBezTo>
                      <a:cubicBezTo>
                        <a:pt x="36" y="133"/>
                        <a:pt x="48" y="177"/>
                        <a:pt x="64" y="222"/>
                      </a:cubicBezTo>
                      <a:cubicBezTo>
                        <a:pt x="84" y="273"/>
                        <a:pt x="127" y="348"/>
                        <a:pt x="193" y="348"/>
                      </a:cubicBezTo>
                      <a:cubicBezTo>
                        <a:pt x="194" y="348"/>
                        <a:pt x="196" y="348"/>
                        <a:pt x="198" y="347"/>
                      </a:cubicBezTo>
                      <a:cubicBezTo>
                        <a:pt x="251" y="347"/>
                        <a:pt x="283" y="287"/>
                        <a:pt x="259" y="242"/>
                      </a:cubicBezTo>
                      <a:cubicBezTo>
                        <a:pt x="246" y="218"/>
                        <a:pt x="234" y="214"/>
                        <a:pt x="226" y="198"/>
                      </a:cubicBezTo>
                      <a:cubicBezTo>
                        <a:pt x="218" y="181"/>
                        <a:pt x="202" y="161"/>
                        <a:pt x="194" y="141"/>
                      </a:cubicBezTo>
                      <a:cubicBezTo>
                        <a:pt x="178" y="104"/>
                        <a:pt x="165" y="68"/>
                        <a:pt x="145" y="36"/>
                      </a:cubicBezTo>
                      <a:cubicBezTo>
                        <a:pt x="134" y="11"/>
                        <a:pt x="113" y="1"/>
                        <a:pt x="91"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8" name="Google Shape;20806;p106">
                  <a:extLst>
                    <a:ext uri="{FF2B5EF4-FFF2-40B4-BE49-F238E27FC236}">
                      <a16:creationId xmlns:a16="http://schemas.microsoft.com/office/drawing/2014/main" id="{E83A53C0-3B02-DBBB-9369-EE929F1B6BAF}"/>
                    </a:ext>
                  </a:extLst>
                </p:cNvPr>
                <p:cNvSpPr/>
                <p:nvPr/>
              </p:nvSpPr>
              <p:spPr>
                <a:xfrm>
                  <a:off x="5169550" y="4337950"/>
                  <a:ext cx="5500" cy="12475"/>
                </a:xfrm>
                <a:custGeom>
                  <a:avLst/>
                  <a:gdLst/>
                  <a:ahLst/>
                  <a:cxnLst/>
                  <a:rect l="l" t="t" r="r" b="b"/>
                  <a:pathLst>
                    <a:path w="220" h="499" extrusionOk="0">
                      <a:moveTo>
                        <a:pt x="70" y="1"/>
                      </a:moveTo>
                      <a:cubicBezTo>
                        <a:pt x="67" y="1"/>
                        <a:pt x="64" y="1"/>
                        <a:pt x="61" y="1"/>
                      </a:cubicBezTo>
                      <a:cubicBezTo>
                        <a:pt x="16" y="9"/>
                        <a:pt x="0" y="66"/>
                        <a:pt x="37" y="94"/>
                      </a:cubicBezTo>
                      <a:cubicBezTo>
                        <a:pt x="69" y="114"/>
                        <a:pt x="57" y="232"/>
                        <a:pt x="57" y="268"/>
                      </a:cubicBezTo>
                      <a:cubicBezTo>
                        <a:pt x="53" y="317"/>
                        <a:pt x="53" y="370"/>
                        <a:pt x="57" y="418"/>
                      </a:cubicBezTo>
                      <a:cubicBezTo>
                        <a:pt x="41" y="443"/>
                        <a:pt x="53" y="479"/>
                        <a:pt x="81" y="487"/>
                      </a:cubicBezTo>
                      <a:lnTo>
                        <a:pt x="102" y="495"/>
                      </a:lnTo>
                      <a:cubicBezTo>
                        <a:pt x="107" y="497"/>
                        <a:pt x="113" y="498"/>
                        <a:pt x="118" y="498"/>
                      </a:cubicBezTo>
                      <a:cubicBezTo>
                        <a:pt x="134" y="498"/>
                        <a:pt x="150" y="491"/>
                        <a:pt x="162" y="479"/>
                      </a:cubicBezTo>
                      <a:cubicBezTo>
                        <a:pt x="219" y="418"/>
                        <a:pt x="219" y="293"/>
                        <a:pt x="203" y="195"/>
                      </a:cubicBezTo>
                      <a:cubicBezTo>
                        <a:pt x="195" y="125"/>
                        <a:pt x="164" y="1"/>
                        <a:pt x="70"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grpSp>
        </p:grpSp>
        <p:sp>
          <p:nvSpPr>
            <p:cNvPr id="8" name="Tekstiruutu 7">
              <a:extLst>
                <a:ext uri="{FF2B5EF4-FFF2-40B4-BE49-F238E27FC236}">
                  <a16:creationId xmlns:a16="http://schemas.microsoft.com/office/drawing/2014/main" id="{3CE5B6FA-BDDE-67CB-3B74-290ABCC77E26}"/>
                </a:ext>
              </a:extLst>
            </p:cNvPr>
            <p:cNvSpPr txBox="1"/>
            <p:nvPr/>
          </p:nvSpPr>
          <p:spPr>
            <a:xfrm>
              <a:off x="1906693" y="2087256"/>
              <a:ext cx="2492715" cy="1218510"/>
            </a:xfrm>
            <a:prstGeom prst="rect">
              <a:avLst/>
            </a:prstGeom>
            <a:noFill/>
          </p:spPr>
          <p:txBody>
            <a:bodyPr wrap="square" rtlCol="0">
              <a:spAutoFit/>
            </a:bodyPr>
            <a:lstStyle/>
            <a:p>
              <a:pPr algn="ctr" defTabSz="1219170">
                <a:buClr>
                  <a:srgbClr val="000000"/>
                </a:buClr>
              </a:pPr>
              <a:r>
                <a:rPr lang="fi-FI" sz="3733" b="1" kern="0">
                  <a:solidFill>
                    <a:prstClr val="black"/>
                  </a:solidFill>
                  <a:latin typeface="Tenorite" panose="00000500000000000000" pitchFamily="2" charset="0"/>
                  <a:ea typeface="Roboto" panose="02000000000000000000" pitchFamily="2" charset="0"/>
                  <a:cs typeface="Arial"/>
                  <a:sym typeface="Arial"/>
                </a:rPr>
                <a:t>Miten myrkytyksiä </a:t>
              </a:r>
              <a:br>
                <a:rPr lang="fi-FI" sz="3733" b="1" kern="0">
                  <a:solidFill>
                    <a:prstClr val="black"/>
                  </a:solidFill>
                  <a:latin typeface="Tenorite" panose="00000500000000000000" pitchFamily="2" charset="0"/>
                  <a:ea typeface="Roboto" panose="02000000000000000000" pitchFamily="2" charset="0"/>
                  <a:cs typeface="Arial"/>
                  <a:sym typeface="Arial"/>
                </a:rPr>
              </a:br>
              <a:r>
                <a:rPr lang="fi-FI" sz="3733" b="1" kern="0">
                  <a:solidFill>
                    <a:prstClr val="black"/>
                  </a:solidFill>
                  <a:latin typeface="Tenorite" panose="00000500000000000000" pitchFamily="2" charset="0"/>
                  <a:ea typeface="Roboto" panose="02000000000000000000" pitchFamily="2" charset="0"/>
                  <a:cs typeface="Arial"/>
                  <a:sym typeface="Arial"/>
                </a:rPr>
                <a:t>voi  välttää?</a:t>
              </a:r>
            </a:p>
          </p:txBody>
        </p:sp>
      </p:grpSp>
    </p:spTree>
    <p:extLst>
      <p:ext uri="{BB962C8B-B14F-4D97-AF65-F5344CB8AC3E}">
        <p14:creationId xmlns:p14="http://schemas.microsoft.com/office/powerpoint/2010/main" val="413906828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25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xml><?xml version="1.0" encoding="utf-8"?>
<p:sld xmlns:a="http://schemas.openxmlformats.org/drawingml/2006/main" xmlns:r="http://schemas.openxmlformats.org/officeDocument/2006/relationships" xmlns:p="http://schemas.openxmlformats.org/presentationml/2006/main" show="0">
  <p:cSld>
    <p:spTree>
      <p:nvGrpSpPr>
        <p:cNvPr id="1" name="Shape 360">
          <a:extLst>
            <a:ext uri="{FF2B5EF4-FFF2-40B4-BE49-F238E27FC236}">
              <a16:creationId xmlns:a16="http://schemas.microsoft.com/office/drawing/2014/main" id="{9FAB4274-5415-6E39-2EA3-CE6E524E15AF}"/>
            </a:ext>
          </a:extLst>
        </p:cNvPr>
        <p:cNvGrpSpPr/>
        <p:nvPr/>
      </p:nvGrpSpPr>
      <p:grpSpPr>
        <a:xfrm>
          <a:off x="0" y="0"/>
          <a:ext cx="0" cy="0"/>
          <a:chOff x="0" y="0"/>
          <a:chExt cx="0" cy="0"/>
        </a:xfrm>
      </p:grpSpPr>
      <p:sp>
        <p:nvSpPr>
          <p:cNvPr id="2" name="Otsikko 1">
            <a:extLst>
              <a:ext uri="{FF2B5EF4-FFF2-40B4-BE49-F238E27FC236}">
                <a16:creationId xmlns:a16="http://schemas.microsoft.com/office/drawing/2014/main" id="{58479AD6-DA40-62BB-4DA7-5071321924A9}"/>
              </a:ext>
            </a:extLst>
          </p:cNvPr>
          <p:cNvSpPr>
            <a:spLocks noGrp="1"/>
          </p:cNvSpPr>
          <p:nvPr>
            <p:ph type="title"/>
          </p:nvPr>
        </p:nvSpPr>
        <p:spPr>
          <a:xfrm>
            <a:off x="838200" y="501652"/>
            <a:ext cx="10515600" cy="1325033"/>
          </a:xfrm>
        </p:spPr>
        <p:txBody>
          <a:bodyPr/>
          <a:lstStyle/>
          <a:p>
            <a:r>
              <a:rPr lang="fi-FI"/>
              <a:t>Myrkytystilanteet</a:t>
            </a:r>
          </a:p>
        </p:txBody>
      </p:sp>
      <p:sp>
        <p:nvSpPr>
          <p:cNvPr id="3" name="Sisällön paikkamerkki 2">
            <a:extLst>
              <a:ext uri="{FF2B5EF4-FFF2-40B4-BE49-F238E27FC236}">
                <a16:creationId xmlns:a16="http://schemas.microsoft.com/office/drawing/2014/main" id="{CB794AFD-CA23-E1D2-D6AE-42DFBEEA2583}"/>
              </a:ext>
            </a:extLst>
          </p:cNvPr>
          <p:cNvSpPr>
            <a:spLocks noGrp="1"/>
          </p:cNvSpPr>
          <p:nvPr>
            <p:ph idx="1"/>
          </p:nvPr>
        </p:nvSpPr>
        <p:spPr>
          <a:xfrm>
            <a:off x="1015344" y="2667001"/>
            <a:ext cx="10814707" cy="3903572"/>
          </a:xfrm>
        </p:spPr>
        <p:txBody>
          <a:bodyPr>
            <a:noAutofit/>
          </a:bodyPr>
          <a:lstStyle/>
          <a:p>
            <a:pPr marL="0" indent="0">
              <a:lnSpc>
                <a:spcPct val="110000"/>
              </a:lnSpc>
              <a:spcBef>
                <a:spcPts val="800"/>
              </a:spcBef>
              <a:spcAft>
                <a:spcPts val="800"/>
              </a:spcAft>
              <a:buNone/>
            </a:pPr>
            <a:r>
              <a:rPr lang="fi-FI" sz="2133"/>
              <a:t>Lasten ja nuorten myrkytystilanteita voi ennaltaehkäistä:</a:t>
            </a:r>
          </a:p>
          <a:p>
            <a:pPr>
              <a:lnSpc>
                <a:spcPct val="110000"/>
              </a:lnSpc>
              <a:spcBef>
                <a:spcPts val="800"/>
              </a:spcBef>
              <a:spcAft>
                <a:spcPts val="800"/>
              </a:spcAft>
              <a:buFontTx/>
              <a:buChar char="-"/>
            </a:pPr>
            <a:r>
              <a:rPr lang="fi-FI" sz="2133"/>
              <a:t>Säilyttämällä vaaralliset aineet lasten ja nuorten ulottumattissa (esim. lukollinen kaappi). </a:t>
            </a:r>
          </a:p>
          <a:p>
            <a:pPr>
              <a:lnSpc>
                <a:spcPct val="110000"/>
              </a:lnSpc>
              <a:spcBef>
                <a:spcPts val="800"/>
              </a:spcBef>
              <a:spcAft>
                <a:spcPts val="800"/>
              </a:spcAft>
              <a:buFontTx/>
              <a:buChar char="-"/>
            </a:pPr>
            <a:r>
              <a:rPr lang="fi-FI" sz="2133"/>
              <a:t>Suosimalla turvakorkillisia tuotteita.</a:t>
            </a:r>
          </a:p>
          <a:p>
            <a:pPr>
              <a:lnSpc>
                <a:spcPct val="110000"/>
              </a:lnSpc>
              <a:spcBef>
                <a:spcPts val="800"/>
              </a:spcBef>
              <a:spcAft>
                <a:spcPts val="800"/>
              </a:spcAft>
              <a:buFontTx/>
              <a:buChar char="-"/>
            </a:pPr>
            <a:r>
              <a:rPr lang="fi-FI" sz="2133"/>
              <a:t>Palauttamalla apteekkiin käyttämättömät ja vanhentuneet lääkkeet.</a:t>
            </a:r>
          </a:p>
          <a:p>
            <a:pPr>
              <a:lnSpc>
                <a:spcPct val="110000"/>
              </a:lnSpc>
              <a:spcBef>
                <a:spcPts val="800"/>
              </a:spcBef>
              <a:spcAft>
                <a:spcPts val="800"/>
              </a:spcAft>
              <a:buFontTx/>
              <a:buChar char="-"/>
            </a:pPr>
            <a:r>
              <a:rPr lang="fi-FI" sz="2133"/>
              <a:t>Valitsemalla mahdollisimman myrkyttömiä ja mietoja pesu- ja puhdistusaineita.</a:t>
            </a:r>
          </a:p>
          <a:p>
            <a:pPr>
              <a:lnSpc>
                <a:spcPct val="110000"/>
              </a:lnSpc>
              <a:spcBef>
                <a:spcPts val="800"/>
              </a:spcBef>
              <a:spcAft>
                <a:spcPts val="800"/>
              </a:spcAft>
              <a:buFontTx/>
              <a:buChar char="-"/>
            </a:pPr>
            <a:r>
              <a:rPr lang="fi-FI" sz="2133"/>
              <a:t>Vaarallisten aineiden säilyttäminen alkuperäisessä pakkauksessaan.</a:t>
            </a:r>
          </a:p>
        </p:txBody>
      </p:sp>
      <p:sp>
        <p:nvSpPr>
          <p:cNvPr id="23" name="Sisällön paikkamerkki 2">
            <a:extLst>
              <a:ext uri="{FF2B5EF4-FFF2-40B4-BE49-F238E27FC236}">
                <a16:creationId xmlns:a16="http://schemas.microsoft.com/office/drawing/2014/main" id="{C48C93B3-CA2A-3A49-6A84-7DD5DF5EBCA1}"/>
              </a:ext>
            </a:extLst>
          </p:cNvPr>
          <p:cNvSpPr txBox="1">
            <a:spLocks/>
          </p:cNvSpPr>
          <p:nvPr/>
        </p:nvSpPr>
        <p:spPr>
          <a:xfrm>
            <a:off x="878464" y="1545149"/>
            <a:ext cx="10298192" cy="1445536"/>
          </a:xfrm>
          <a:prstGeom prst="rect">
            <a:avLst/>
          </a:prstGeom>
        </p:spPr>
        <p:txBody>
          <a:bodyPr vert="horz" lIns="121920" tIns="60960" rIns="121920" bIns="60960" rtlCol="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bg1"/>
                </a:solidFill>
                <a:effectLst>
                  <a:outerShdw blurRad="38100" dist="38100" dir="2700000" algn="tl">
                    <a:srgbClr val="000000">
                      <a:alpha val="43137"/>
                    </a:srgbClr>
                  </a:outerShdw>
                </a:effectLst>
                <a:latin typeface="Tenorite" panose="00000500000000000000" pitchFamily="2" charset="0"/>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bg1"/>
                </a:solidFill>
                <a:effectLst>
                  <a:outerShdw blurRad="38100" dist="38100" dir="2700000" algn="tl">
                    <a:srgbClr val="000000">
                      <a:alpha val="43137"/>
                    </a:srgbClr>
                  </a:outerShdw>
                </a:effectLst>
                <a:latin typeface="Tenorite" panose="00000500000000000000" pitchFamily="2"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bg1"/>
                </a:solidFill>
                <a:effectLst>
                  <a:outerShdw blurRad="38100" dist="38100" dir="2700000" algn="tl">
                    <a:srgbClr val="000000">
                      <a:alpha val="43137"/>
                    </a:srgbClr>
                  </a:outerShdw>
                </a:effectLst>
                <a:latin typeface="Tenorite" panose="00000500000000000000" pitchFamily="2"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bg1"/>
                </a:solidFill>
                <a:effectLst>
                  <a:outerShdw blurRad="38100" dist="38100" dir="2700000" algn="tl">
                    <a:srgbClr val="000000">
                      <a:alpha val="43137"/>
                    </a:srgbClr>
                  </a:outerShdw>
                </a:effectLst>
                <a:latin typeface="Tenorite" panose="00000500000000000000" pitchFamily="2"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bg1"/>
                </a:solidFill>
                <a:effectLst>
                  <a:outerShdw blurRad="38100" dist="38100" dir="2700000" algn="tl">
                    <a:srgbClr val="000000">
                      <a:alpha val="43137"/>
                    </a:srgbClr>
                  </a:outerShdw>
                </a:effectLst>
                <a:latin typeface="Tenorite" panose="00000500000000000000" pitchFamily="2"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defTabSz="1219170">
              <a:lnSpc>
                <a:spcPct val="110000"/>
              </a:lnSpc>
              <a:spcBef>
                <a:spcPts val="800"/>
              </a:spcBef>
              <a:spcAft>
                <a:spcPts val="800"/>
              </a:spcAft>
              <a:buNone/>
            </a:pPr>
            <a:r>
              <a:rPr lang="fi-FI" sz="2400" b="1">
                <a:solidFill>
                  <a:prstClr val="white"/>
                </a:solidFill>
                <a:sym typeface="Arial"/>
              </a:rPr>
              <a:t>Yleisimmät kodista löytyvät lasten ja nuorten myrkytysten aiheuttajat ovat pesu- ja puhdistusaineet, lääkkeet sekä alkoholi.</a:t>
            </a:r>
            <a:endParaRPr lang="fi-FI" sz="2133">
              <a:solidFill>
                <a:prstClr val="white"/>
              </a:solidFill>
              <a:sym typeface="Arial"/>
            </a:endParaRPr>
          </a:p>
          <a:p>
            <a:pPr marL="0" indent="0" defTabSz="1219170">
              <a:lnSpc>
                <a:spcPct val="110000"/>
              </a:lnSpc>
              <a:spcBef>
                <a:spcPts val="800"/>
              </a:spcBef>
              <a:spcAft>
                <a:spcPts val="800"/>
              </a:spcAft>
              <a:buNone/>
            </a:pPr>
            <a:endParaRPr lang="fi-FI" sz="2133">
              <a:solidFill>
                <a:prstClr val="white"/>
              </a:solidFill>
              <a:sym typeface="Arial"/>
            </a:endParaRPr>
          </a:p>
        </p:txBody>
      </p:sp>
    </p:spTree>
    <p:extLst>
      <p:ext uri="{BB962C8B-B14F-4D97-AF65-F5344CB8AC3E}">
        <p14:creationId xmlns:p14="http://schemas.microsoft.com/office/powerpoint/2010/main" val="344389159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23">
                                            <p:txEl>
                                              <p:pRg st="0" end="0"/>
                                            </p:txEl>
                                          </p:spTgt>
                                        </p:tgtEl>
                                        <p:attrNameLst>
                                          <p:attrName>style.visibility</p:attrName>
                                        </p:attrNameLst>
                                      </p:cBhvr>
                                      <p:to>
                                        <p:strVal val="visible"/>
                                      </p:to>
                                    </p:set>
                                    <p:animEffect transition="in" filter="fade">
                                      <p:cBhvr>
                                        <p:cTn id="7" dur="500"/>
                                        <p:tgtEl>
                                          <p:spTgt spid="23">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3">
                                            <p:txEl>
                                              <p:pRg st="0" end="0"/>
                                            </p:txEl>
                                          </p:spTgt>
                                        </p:tgtEl>
                                        <p:attrNameLst>
                                          <p:attrName>style.visibility</p:attrName>
                                        </p:attrNameLst>
                                      </p:cBhvr>
                                      <p:to>
                                        <p:strVal val="visible"/>
                                      </p:to>
                                    </p:set>
                                    <p:animEffect transition="in" filter="fade">
                                      <p:cBhvr>
                                        <p:cTn id="12" dur="500"/>
                                        <p:tgtEl>
                                          <p:spTgt spid="3">
                                            <p:txEl>
                                              <p:pRg st="0" end="0"/>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3">
                                            <p:txEl>
                                              <p:pRg st="1" end="1"/>
                                            </p:txEl>
                                          </p:spTgt>
                                        </p:tgtEl>
                                        <p:attrNameLst>
                                          <p:attrName>style.visibility</p:attrName>
                                        </p:attrNameLst>
                                      </p:cBhvr>
                                      <p:to>
                                        <p:strVal val="visible"/>
                                      </p:to>
                                    </p:set>
                                    <p:animEffect transition="in" filter="fade">
                                      <p:cBhvr>
                                        <p:cTn id="17" dur="500"/>
                                        <p:tgtEl>
                                          <p:spTgt spid="3">
                                            <p:txEl>
                                              <p:pRg st="1" end="1"/>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3">
                                            <p:txEl>
                                              <p:pRg st="2" end="2"/>
                                            </p:txEl>
                                          </p:spTgt>
                                        </p:tgtEl>
                                        <p:attrNameLst>
                                          <p:attrName>style.visibility</p:attrName>
                                        </p:attrNameLst>
                                      </p:cBhvr>
                                      <p:to>
                                        <p:strVal val="visible"/>
                                      </p:to>
                                    </p:set>
                                    <p:animEffect transition="in" filter="fade">
                                      <p:cBhvr>
                                        <p:cTn id="22" dur="500"/>
                                        <p:tgtEl>
                                          <p:spTgt spid="3">
                                            <p:txEl>
                                              <p:pRg st="2" end="2"/>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grpId="0" nodeType="clickEffect">
                                  <p:stCondLst>
                                    <p:cond delay="0"/>
                                  </p:stCondLst>
                                  <p:childTnLst>
                                    <p:set>
                                      <p:cBhvr>
                                        <p:cTn id="26" dur="1" fill="hold">
                                          <p:stCondLst>
                                            <p:cond delay="0"/>
                                          </p:stCondLst>
                                        </p:cTn>
                                        <p:tgtEl>
                                          <p:spTgt spid="3">
                                            <p:txEl>
                                              <p:pRg st="3" end="3"/>
                                            </p:txEl>
                                          </p:spTgt>
                                        </p:tgtEl>
                                        <p:attrNameLst>
                                          <p:attrName>style.visibility</p:attrName>
                                        </p:attrNameLst>
                                      </p:cBhvr>
                                      <p:to>
                                        <p:strVal val="visible"/>
                                      </p:to>
                                    </p:set>
                                    <p:animEffect transition="in" filter="fade">
                                      <p:cBhvr>
                                        <p:cTn id="27" dur="500"/>
                                        <p:tgtEl>
                                          <p:spTgt spid="3">
                                            <p:txEl>
                                              <p:pRg st="3" end="3"/>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10" presetClass="entr" presetSubtype="0" fill="hold" grpId="0" nodeType="clickEffect">
                                  <p:stCondLst>
                                    <p:cond delay="0"/>
                                  </p:stCondLst>
                                  <p:childTnLst>
                                    <p:set>
                                      <p:cBhvr>
                                        <p:cTn id="31" dur="1" fill="hold">
                                          <p:stCondLst>
                                            <p:cond delay="0"/>
                                          </p:stCondLst>
                                        </p:cTn>
                                        <p:tgtEl>
                                          <p:spTgt spid="3">
                                            <p:txEl>
                                              <p:pRg st="4" end="4"/>
                                            </p:txEl>
                                          </p:spTgt>
                                        </p:tgtEl>
                                        <p:attrNameLst>
                                          <p:attrName>style.visibility</p:attrName>
                                        </p:attrNameLst>
                                      </p:cBhvr>
                                      <p:to>
                                        <p:strVal val="visible"/>
                                      </p:to>
                                    </p:set>
                                    <p:animEffect transition="in" filter="fade">
                                      <p:cBhvr>
                                        <p:cTn id="32" dur="500"/>
                                        <p:tgtEl>
                                          <p:spTgt spid="3">
                                            <p:txEl>
                                              <p:pRg st="4" end="4"/>
                                            </p:txEl>
                                          </p:spTgt>
                                        </p:tgtEl>
                                      </p:cBhvr>
                                    </p:animEffect>
                                  </p:childTnLst>
                                </p:cTn>
                              </p:par>
                            </p:childTnLst>
                          </p:cTn>
                        </p:par>
                      </p:childTnLst>
                    </p:cTn>
                  </p:par>
                  <p:par>
                    <p:cTn id="33" fill="hold">
                      <p:stCondLst>
                        <p:cond delay="indefinite"/>
                      </p:stCondLst>
                      <p:childTnLst>
                        <p:par>
                          <p:cTn id="34" fill="hold">
                            <p:stCondLst>
                              <p:cond delay="0"/>
                            </p:stCondLst>
                            <p:childTnLst>
                              <p:par>
                                <p:cTn id="35" presetID="10" presetClass="entr" presetSubtype="0" fill="hold" grpId="0" nodeType="clickEffect">
                                  <p:stCondLst>
                                    <p:cond delay="0"/>
                                  </p:stCondLst>
                                  <p:childTnLst>
                                    <p:set>
                                      <p:cBhvr>
                                        <p:cTn id="36" dur="1" fill="hold">
                                          <p:stCondLst>
                                            <p:cond delay="0"/>
                                          </p:stCondLst>
                                        </p:cTn>
                                        <p:tgtEl>
                                          <p:spTgt spid="3">
                                            <p:txEl>
                                              <p:pRg st="5" end="5"/>
                                            </p:txEl>
                                          </p:spTgt>
                                        </p:tgtEl>
                                        <p:attrNameLst>
                                          <p:attrName>style.visibility</p:attrName>
                                        </p:attrNameLst>
                                      </p:cBhvr>
                                      <p:to>
                                        <p:strVal val="visible"/>
                                      </p:to>
                                    </p:set>
                                    <p:animEffect transition="in" filter="fade">
                                      <p:cBhvr>
                                        <p:cTn id="37" dur="500"/>
                                        <p:tgtEl>
                                          <p:spTgt spid="3">
                                            <p:txEl>
                                              <p:pRg st="5" end="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uiExpand="1" build="p"/>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360">
          <a:extLst>
            <a:ext uri="{FF2B5EF4-FFF2-40B4-BE49-F238E27FC236}">
              <a16:creationId xmlns:a16="http://schemas.microsoft.com/office/drawing/2014/main" id="{17415990-43B5-7182-82C6-EB51C4A45302}"/>
            </a:ext>
          </a:extLst>
        </p:cNvPr>
        <p:cNvGrpSpPr/>
        <p:nvPr/>
      </p:nvGrpSpPr>
      <p:grpSpPr>
        <a:xfrm>
          <a:off x="0" y="0"/>
          <a:ext cx="0" cy="0"/>
          <a:chOff x="0" y="0"/>
          <a:chExt cx="0" cy="0"/>
        </a:xfrm>
      </p:grpSpPr>
      <p:sp>
        <p:nvSpPr>
          <p:cNvPr id="5" name="Suorakulmio 4">
            <a:extLst>
              <a:ext uri="{FF2B5EF4-FFF2-40B4-BE49-F238E27FC236}">
                <a16:creationId xmlns:a16="http://schemas.microsoft.com/office/drawing/2014/main" id="{EBC9D793-60A5-3001-0865-46EA53C99A14}"/>
              </a:ext>
            </a:extLst>
          </p:cNvPr>
          <p:cNvSpPr/>
          <p:nvPr/>
        </p:nvSpPr>
        <p:spPr>
          <a:xfrm>
            <a:off x="10596014" y="6124649"/>
            <a:ext cx="1517957" cy="722985"/>
          </a:xfrm>
          <a:prstGeom prst="rect">
            <a:avLst/>
          </a:prstGeom>
          <a:solidFill>
            <a:srgbClr val="0D0D0D"/>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defTabSz="1219170">
              <a:buClr>
                <a:srgbClr val="000000"/>
              </a:buClr>
            </a:pPr>
            <a:endParaRPr lang="fi-FI" sz="1867" kern="0">
              <a:solidFill>
                <a:prstClr val="white"/>
              </a:solidFill>
              <a:latin typeface="Calibri" panose="020F0502020204030204"/>
              <a:sym typeface="Arial"/>
            </a:endParaRPr>
          </a:p>
        </p:txBody>
      </p:sp>
      <p:sp>
        <p:nvSpPr>
          <p:cNvPr id="2" name="Otsikko 1">
            <a:extLst>
              <a:ext uri="{FF2B5EF4-FFF2-40B4-BE49-F238E27FC236}">
                <a16:creationId xmlns:a16="http://schemas.microsoft.com/office/drawing/2014/main" id="{8E7E1ABC-114F-7B66-04E4-2159E246E48A}"/>
              </a:ext>
            </a:extLst>
          </p:cNvPr>
          <p:cNvSpPr>
            <a:spLocks noGrp="1"/>
          </p:cNvSpPr>
          <p:nvPr>
            <p:ph type="title"/>
          </p:nvPr>
        </p:nvSpPr>
        <p:spPr>
          <a:xfrm>
            <a:off x="838200" y="267568"/>
            <a:ext cx="10515600" cy="961389"/>
          </a:xfrm>
        </p:spPr>
        <p:txBody>
          <a:bodyPr/>
          <a:lstStyle/>
          <a:p>
            <a:r>
              <a:rPr lang="fi-FI"/>
              <a:t>Myrkytystilanteet</a:t>
            </a:r>
          </a:p>
        </p:txBody>
      </p:sp>
      <p:sp>
        <p:nvSpPr>
          <p:cNvPr id="23" name="Sisällön paikkamerkki 2">
            <a:extLst>
              <a:ext uri="{FF2B5EF4-FFF2-40B4-BE49-F238E27FC236}">
                <a16:creationId xmlns:a16="http://schemas.microsoft.com/office/drawing/2014/main" id="{20B035DB-B7E2-411D-C88F-B8442EBBCC23}"/>
              </a:ext>
            </a:extLst>
          </p:cNvPr>
          <p:cNvSpPr txBox="1">
            <a:spLocks/>
          </p:cNvSpPr>
          <p:nvPr/>
        </p:nvSpPr>
        <p:spPr>
          <a:xfrm>
            <a:off x="878464" y="1228957"/>
            <a:ext cx="10298192" cy="1391092"/>
          </a:xfrm>
          <a:prstGeom prst="rect">
            <a:avLst/>
          </a:prstGeom>
        </p:spPr>
        <p:txBody>
          <a:bodyPr vert="horz" lIns="121920" tIns="60960" rIns="121920" bIns="60960" rtlCol="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bg1"/>
                </a:solidFill>
                <a:effectLst>
                  <a:outerShdw blurRad="38100" dist="38100" dir="2700000" algn="tl">
                    <a:srgbClr val="000000">
                      <a:alpha val="43137"/>
                    </a:srgbClr>
                  </a:outerShdw>
                </a:effectLst>
                <a:latin typeface="Tenorite" panose="00000500000000000000" pitchFamily="2" charset="0"/>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bg1"/>
                </a:solidFill>
                <a:effectLst>
                  <a:outerShdw blurRad="38100" dist="38100" dir="2700000" algn="tl">
                    <a:srgbClr val="000000">
                      <a:alpha val="43137"/>
                    </a:srgbClr>
                  </a:outerShdw>
                </a:effectLst>
                <a:latin typeface="Tenorite" panose="00000500000000000000" pitchFamily="2"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bg1"/>
                </a:solidFill>
                <a:effectLst>
                  <a:outerShdw blurRad="38100" dist="38100" dir="2700000" algn="tl">
                    <a:srgbClr val="000000">
                      <a:alpha val="43137"/>
                    </a:srgbClr>
                  </a:outerShdw>
                </a:effectLst>
                <a:latin typeface="Tenorite" panose="00000500000000000000" pitchFamily="2"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bg1"/>
                </a:solidFill>
                <a:effectLst>
                  <a:outerShdw blurRad="38100" dist="38100" dir="2700000" algn="tl">
                    <a:srgbClr val="000000">
                      <a:alpha val="43137"/>
                    </a:srgbClr>
                  </a:outerShdw>
                </a:effectLst>
                <a:latin typeface="Tenorite" panose="00000500000000000000" pitchFamily="2"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bg1"/>
                </a:solidFill>
                <a:effectLst>
                  <a:outerShdw blurRad="38100" dist="38100" dir="2700000" algn="tl">
                    <a:srgbClr val="000000">
                      <a:alpha val="43137"/>
                    </a:srgbClr>
                  </a:outerShdw>
                </a:effectLst>
                <a:latin typeface="Tenorite" panose="00000500000000000000" pitchFamily="2"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defTabSz="1219170">
              <a:lnSpc>
                <a:spcPct val="110000"/>
              </a:lnSpc>
              <a:spcBef>
                <a:spcPts val="800"/>
              </a:spcBef>
              <a:spcAft>
                <a:spcPts val="800"/>
              </a:spcAft>
              <a:buNone/>
            </a:pPr>
            <a:r>
              <a:rPr lang="fi-FI" sz="2400" b="1">
                <a:solidFill>
                  <a:prstClr val="white"/>
                </a:solidFill>
                <a:sym typeface="Arial"/>
              </a:rPr>
              <a:t>Yleisimmät kodista löytyvät lasten ja nuorten myrkytysten aiheuttajat ovat pesu- ja puhdistusaineet, lääkkeet sekä alkoholi.</a:t>
            </a:r>
            <a:endParaRPr lang="fi-FI" sz="2133">
              <a:solidFill>
                <a:prstClr val="white"/>
              </a:solidFill>
              <a:sym typeface="Arial"/>
            </a:endParaRPr>
          </a:p>
          <a:p>
            <a:pPr marL="0" indent="0" defTabSz="1219170">
              <a:lnSpc>
                <a:spcPct val="110000"/>
              </a:lnSpc>
              <a:spcBef>
                <a:spcPts val="800"/>
              </a:spcBef>
              <a:spcAft>
                <a:spcPts val="800"/>
              </a:spcAft>
              <a:buNone/>
            </a:pPr>
            <a:endParaRPr lang="fi-FI" sz="2133">
              <a:solidFill>
                <a:prstClr val="white"/>
              </a:solidFill>
              <a:sym typeface="Arial"/>
            </a:endParaRPr>
          </a:p>
        </p:txBody>
      </p:sp>
      <p:sp>
        <p:nvSpPr>
          <p:cNvPr id="4" name="Suorakulmio 3">
            <a:extLst>
              <a:ext uri="{FF2B5EF4-FFF2-40B4-BE49-F238E27FC236}">
                <a16:creationId xmlns:a16="http://schemas.microsoft.com/office/drawing/2014/main" id="{68DB3406-ECC4-B619-BD12-4685B53959B8}"/>
              </a:ext>
            </a:extLst>
          </p:cNvPr>
          <p:cNvSpPr/>
          <p:nvPr/>
        </p:nvSpPr>
        <p:spPr>
          <a:xfrm>
            <a:off x="878465" y="1228957"/>
            <a:ext cx="10088825" cy="5286449"/>
          </a:xfrm>
          <a:prstGeom prst="rect">
            <a:avLst/>
          </a:prstGeom>
          <a:solidFill>
            <a:schemeClr val="accent1">
              <a:lumMod val="20000"/>
              <a:lumOff val="80000"/>
            </a:schemeClr>
          </a:solidFill>
          <a:ln w="38100">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defTabSz="1219170">
              <a:buClr>
                <a:srgbClr val="000000"/>
              </a:buClr>
            </a:pPr>
            <a:endParaRPr lang="fi-FI" sz="1867" kern="0">
              <a:solidFill>
                <a:prstClr val="white"/>
              </a:solidFill>
              <a:latin typeface="Calibri" panose="020F0502020204030204"/>
              <a:sym typeface="Arial"/>
            </a:endParaRPr>
          </a:p>
        </p:txBody>
      </p:sp>
      <p:sp>
        <p:nvSpPr>
          <p:cNvPr id="3" name="Sisällön paikkamerkki 2">
            <a:extLst>
              <a:ext uri="{FF2B5EF4-FFF2-40B4-BE49-F238E27FC236}">
                <a16:creationId xmlns:a16="http://schemas.microsoft.com/office/drawing/2014/main" id="{BEA7F8E6-01A1-427F-1E01-73EDF01E0EEA}"/>
              </a:ext>
            </a:extLst>
          </p:cNvPr>
          <p:cNvSpPr>
            <a:spLocks noGrp="1"/>
          </p:cNvSpPr>
          <p:nvPr>
            <p:ph idx="1"/>
          </p:nvPr>
        </p:nvSpPr>
        <p:spPr>
          <a:xfrm>
            <a:off x="1040345" y="1323448"/>
            <a:ext cx="9746809" cy="5211465"/>
          </a:xfrm>
          <a:effectLst/>
        </p:spPr>
        <p:txBody>
          <a:bodyPr>
            <a:noAutofit/>
          </a:bodyPr>
          <a:lstStyle/>
          <a:p>
            <a:pPr marL="0" indent="0">
              <a:lnSpc>
                <a:spcPct val="110000"/>
              </a:lnSpc>
              <a:spcBef>
                <a:spcPts val="800"/>
              </a:spcBef>
              <a:spcAft>
                <a:spcPts val="800"/>
              </a:spcAft>
              <a:buNone/>
            </a:pPr>
            <a:r>
              <a:rPr lang="fi-FI" sz="2133" b="1">
                <a:solidFill>
                  <a:schemeClr val="tx1"/>
                </a:solidFill>
                <a:effectLst/>
              </a:rPr>
              <a:t>Keskeisiä keinoja ehkäistä nuorten (15-24v.) myrkytystilanteita sekä -kuolemia:</a:t>
            </a:r>
          </a:p>
          <a:p>
            <a:pPr>
              <a:lnSpc>
                <a:spcPct val="110000"/>
              </a:lnSpc>
              <a:spcBef>
                <a:spcPts val="800"/>
              </a:spcBef>
              <a:spcAft>
                <a:spcPts val="800"/>
              </a:spcAft>
            </a:pPr>
            <a:r>
              <a:rPr lang="fi-FI" sz="2133" b="1">
                <a:solidFill>
                  <a:schemeClr val="tx1"/>
                </a:solidFill>
                <a:effectLst/>
              </a:rPr>
              <a:t>Älä käytä päihteitä.</a:t>
            </a:r>
            <a:br>
              <a:rPr lang="fi-FI" sz="2133">
                <a:solidFill>
                  <a:schemeClr val="tx1"/>
                </a:solidFill>
                <a:effectLst/>
              </a:rPr>
            </a:br>
            <a:r>
              <a:rPr lang="fi-FI" sz="1600">
                <a:solidFill>
                  <a:schemeClr val="tx1"/>
                </a:solidFill>
                <a:effectLst/>
              </a:rPr>
              <a:t>On syynsä, että alkoholille on asetettu ikärajat ja huumeet on kielletty kokonaan. </a:t>
            </a:r>
            <a:br>
              <a:rPr lang="fi-FI" sz="1600">
                <a:solidFill>
                  <a:schemeClr val="tx1"/>
                </a:solidFill>
                <a:effectLst/>
              </a:rPr>
            </a:br>
            <a:r>
              <a:rPr lang="fi-FI" sz="1600">
                <a:solidFill>
                  <a:schemeClr val="tx1"/>
                </a:solidFill>
                <a:effectLst/>
              </a:rPr>
              <a:t>Nuoren elimistö on herkempi, ja jo pienikin määrä päihteitä voi olla vaarallinen.</a:t>
            </a:r>
          </a:p>
          <a:p>
            <a:pPr>
              <a:lnSpc>
                <a:spcPct val="110000"/>
              </a:lnSpc>
              <a:spcBef>
                <a:spcPts val="800"/>
              </a:spcBef>
              <a:spcAft>
                <a:spcPts val="800"/>
              </a:spcAft>
            </a:pPr>
            <a:r>
              <a:rPr lang="fi-FI" sz="2133" b="1">
                <a:solidFill>
                  <a:schemeClr val="tx1"/>
                </a:solidFill>
                <a:effectLst/>
              </a:rPr>
              <a:t>Käytä lääkkeitä oikein.</a:t>
            </a:r>
            <a:br>
              <a:rPr lang="fi-FI" sz="2133" b="1">
                <a:solidFill>
                  <a:schemeClr val="tx1"/>
                </a:solidFill>
                <a:effectLst/>
              </a:rPr>
            </a:br>
            <a:r>
              <a:rPr lang="fi-FI" sz="1600">
                <a:solidFill>
                  <a:schemeClr val="tx1"/>
                </a:solidFill>
                <a:effectLst/>
              </a:rPr>
              <a:t>Ota lääkkeitä vain lääkärisi antaman ohjeen mukaan. Älä käytä toisten lääkkeitä tai jaa omiasi muille.</a:t>
            </a:r>
          </a:p>
          <a:p>
            <a:pPr>
              <a:lnSpc>
                <a:spcPct val="110000"/>
              </a:lnSpc>
              <a:spcBef>
                <a:spcPts val="800"/>
              </a:spcBef>
              <a:spcAft>
                <a:spcPts val="800"/>
              </a:spcAft>
            </a:pPr>
            <a:r>
              <a:rPr lang="fi-FI" sz="2133" b="1">
                <a:solidFill>
                  <a:schemeClr val="tx1"/>
                </a:solidFill>
                <a:effectLst/>
              </a:rPr>
              <a:t>Kodin vaaralliset aineet.</a:t>
            </a:r>
            <a:br>
              <a:rPr lang="fi-FI" sz="2133">
                <a:solidFill>
                  <a:schemeClr val="tx1"/>
                </a:solidFill>
                <a:effectLst/>
              </a:rPr>
            </a:br>
            <a:r>
              <a:rPr lang="fi-FI" sz="1600">
                <a:solidFill>
                  <a:schemeClr val="tx1"/>
                </a:solidFill>
                <a:effectLst/>
              </a:rPr>
              <a:t>Noudata kotona olevien pesuaineiden, kemikaalien ja liuottimien käyttöohjeita.</a:t>
            </a:r>
          </a:p>
          <a:p>
            <a:pPr>
              <a:lnSpc>
                <a:spcPct val="110000"/>
              </a:lnSpc>
              <a:spcBef>
                <a:spcPts val="800"/>
              </a:spcBef>
              <a:spcAft>
                <a:spcPts val="800"/>
              </a:spcAft>
            </a:pPr>
            <a:r>
              <a:rPr lang="fi-FI" sz="2133" b="1">
                <a:solidFill>
                  <a:schemeClr val="tx1"/>
                </a:solidFill>
                <a:effectLst/>
              </a:rPr>
              <a:t>Huolehdi kaverista.</a:t>
            </a:r>
            <a:br>
              <a:rPr lang="fi-FI" sz="2133">
                <a:solidFill>
                  <a:schemeClr val="tx1"/>
                </a:solidFill>
                <a:effectLst/>
              </a:rPr>
            </a:br>
            <a:r>
              <a:rPr lang="fi-FI" sz="1600">
                <a:solidFill>
                  <a:schemeClr val="tx1"/>
                </a:solidFill>
                <a:effectLst/>
              </a:rPr>
              <a:t>Jos epäilet, että kaverilla on myrkytystilanne, soita 112. Älä jätä koskaan päihtynyttä kaveria yksin. </a:t>
            </a:r>
          </a:p>
          <a:p>
            <a:pPr>
              <a:lnSpc>
                <a:spcPct val="110000"/>
              </a:lnSpc>
              <a:spcBef>
                <a:spcPts val="800"/>
              </a:spcBef>
              <a:spcAft>
                <a:spcPts val="800"/>
              </a:spcAft>
            </a:pPr>
            <a:r>
              <a:rPr lang="fi-FI" sz="2133" b="1">
                <a:solidFill>
                  <a:schemeClr val="tx1"/>
                </a:solidFill>
                <a:effectLst/>
              </a:rPr>
              <a:t>Tee fiksuja valintoja.</a:t>
            </a:r>
            <a:br>
              <a:rPr lang="fi-FI" sz="2133">
                <a:solidFill>
                  <a:schemeClr val="tx1"/>
                </a:solidFill>
                <a:effectLst/>
              </a:rPr>
            </a:br>
            <a:r>
              <a:rPr lang="fi-FI" sz="1600">
                <a:solidFill>
                  <a:schemeClr val="tx1"/>
                </a:solidFill>
                <a:effectLst/>
              </a:rPr>
              <a:t>Sinulla on oikeus kieltäytyä </a:t>
            </a:r>
            <a:r>
              <a:rPr lang="fi-FI" sz="1600" err="1">
                <a:solidFill>
                  <a:schemeClr val="tx1"/>
                </a:solidFill>
                <a:effectLst/>
              </a:rPr>
              <a:t>päihteista</a:t>
            </a:r>
            <a:r>
              <a:rPr lang="fi-FI" sz="1600">
                <a:solidFill>
                  <a:schemeClr val="tx1"/>
                </a:solidFill>
                <a:effectLst/>
              </a:rPr>
              <a:t> ja pitää huolta itsestäsi - todellinen ystävä kunnioittaa sitä. </a:t>
            </a:r>
            <a:br>
              <a:rPr lang="fi-FI" sz="1600">
                <a:solidFill>
                  <a:schemeClr val="tx1"/>
                </a:solidFill>
                <a:effectLst/>
              </a:rPr>
            </a:br>
            <a:r>
              <a:rPr lang="fi-FI" sz="1600">
                <a:solidFill>
                  <a:schemeClr val="tx1"/>
                </a:solidFill>
                <a:effectLst/>
              </a:rPr>
              <a:t>Samalla toimit fiksuna esimerkkinä myös muille.</a:t>
            </a:r>
            <a:endParaRPr lang="fi-FI" sz="2133">
              <a:solidFill>
                <a:schemeClr val="tx1"/>
              </a:solidFill>
              <a:effectLst/>
            </a:endParaRPr>
          </a:p>
        </p:txBody>
      </p:sp>
    </p:spTree>
    <p:extLst>
      <p:ext uri="{BB962C8B-B14F-4D97-AF65-F5344CB8AC3E}">
        <p14:creationId xmlns:p14="http://schemas.microsoft.com/office/powerpoint/2010/main" val="288997611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3">
                                            <p:txEl>
                                              <p:pRg st="0" end="0"/>
                                            </p:txEl>
                                          </p:spTgt>
                                        </p:tgtEl>
                                        <p:attrNameLst>
                                          <p:attrName>style.visibility</p:attrName>
                                        </p:attrNameLst>
                                      </p:cBhvr>
                                      <p:to>
                                        <p:strVal val="visible"/>
                                      </p:to>
                                    </p:set>
                                    <p:animEffect transition="in" filter="fade">
                                      <p:cBhvr>
                                        <p:cTn id="10" dur="500"/>
                                        <p:tgtEl>
                                          <p:spTgt spid="3">
                                            <p:txEl>
                                              <p:pRg st="0" end="0"/>
                                            </p:txEl>
                                          </p:spTgt>
                                        </p:tgtEl>
                                      </p:cBhvr>
                                    </p:animEffect>
                                  </p:childTnLst>
                                </p:cTn>
                              </p:par>
                              <p:par>
                                <p:cTn id="11" presetID="10" presetClass="entr" presetSubtype="0" fill="hold" grpId="0" nodeType="withEffect">
                                  <p:stCondLst>
                                    <p:cond delay="1000"/>
                                  </p:stCondLst>
                                  <p:childTnLst>
                                    <p:set>
                                      <p:cBhvr>
                                        <p:cTn id="12" dur="1" fill="hold">
                                          <p:stCondLst>
                                            <p:cond delay="0"/>
                                          </p:stCondLst>
                                        </p:cTn>
                                        <p:tgtEl>
                                          <p:spTgt spid="3">
                                            <p:txEl>
                                              <p:pRg st="1" end="1"/>
                                            </p:txEl>
                                          </p:spTgt>
                                        </p:tgtEl>
                                        <p:attrNameLst>
                                          <p:attrName>style.visibility</p:attrName>
                                        </p:attrNameLst>
                                      </p:cBhvr>
                                      <p:to>
                                        <p:strVal val="visible"/>
                                      </p:to>
                                    </p:set>
                                    <p:animEffect transition="in" filter="fade">
                                      <p:cBhvr>
                                        <p:cTn id="13" dur="500"/>
                                        <p:tgtEl>
                                          <p:spTgt spid="3">
                                            <p:txEl>
                                              <p:pRg st="1" end="1"/>
                                            </p:txEl>
                                          </p:spTgt>
                                        </p:tgtEl>
                                      </p:cBhvr>
                                    </p:animEffect>
                                  </p:childTnLst>
                                </p:cTn>
                              </p:par>
                              <p:par>
                                <p:cTn id="14" presetID="10" presetClass="entr" presetSubtype="0" fill="hold" grpId="0" nodeType="withEffect">
                                  <p:stCondLst>
                                    <p:cond delay="1750"/>
                                  </p:stCondLst>
                                  <p:childTnLst>
                                    <p:set>
                                      <p:cBhvr>
                                        <p:cTn id="15" dur="1" fill="hold">
                                          <p:stCondLst>
                                            <p:cond delay="0"/>
                                          </p:stCondLst>
                                        </p:cTn>
                                        <p:tgtEl>
                                          <p:spTgt spid="3">
                                            <p:txEl>
                                              <p:pRg st="2" end="2"/>
                                            </p:txEl>
                                          </p:spTgt>
                                        </p:tgtEl>
                                        <p:attrNameLst>
                                          <p:attrName>style.visibility</p:attrName>
                                        </p:attrNameLst>
                                      </p:cBhvr>
                                      <p:to>
                                        <p:strVal val="visible"/>
                                      </p:to>
                                    </p:set>
                                    <p:animEffect transition="in" filter="fade">
                                      <p:cBhvr>
                                        <p:cTn id="16" dur="500"/>
                                        <p:tgtEl>
                                          <p:spTgt spid="3">
                                            <p:txEl>
                                              <p:pRg st="2" end="2"/>
                                            </p:txEl>
                                          </p:spTgt>
                                        </p:tgtEl>
                                      </p:cBhvr>
                                    </p:animEffect>
                                  </p:childTnLst>
                                </p:cTn>
                              </p:par>
                              <p:par>
                                <p:cTn id="17" presetID="10" presetClass="entr" presetSubtype="0" fill="hold" grpId="0" nodeType="withEffect">
                                  <p:stCondLst>
                                    <p:cond delay="2500"/>
                                  </p:stCondLst>
                                  <p:childTnLst>
                                    <p:set>
                                      <p:cBhvr>
                                        <p:cTn id="18" dur="1" fill="hold">
                                          <p:stCondLst>
                                            <p:cond delay="0"/>
                                          </p:stCondLst>
                                        </p:cTn>
                                        <p:tgtEl>
                                          <p:spTgt spid="3">
                                            <p:txEl>
                                              <p:pRg st="3" end="3"/>
                                            </p:txEl>
                                          </p:spTgt>
                                        </p:tgtEl>
                                        <p:attrNameLst>
                                          <p:attrName>style.visibility</p:attrName>
                                        </p:attrNameLst>
                                      </p:cBhvr>
                                      <p:to>
                                        <p:strVal val="visible"/>
                                      </p:to>
                                    </p:set>
                                    <p:animEffect transition="in" filter="fade">
                                      <p:cBhvr>
                                        <p:cTn id="19" dur="500"/>
                                        <p:tgtEl>
                                          <p:spTgt spid="3">
                                            <p:txEl>
                                              <p:pRg st="3" end="3"/>
                                            </p:txEl>
                                          </p:spTgt>
                                        </p:tgtEl>
                                      </p:cBhvr>
                                    </p:animEffect>
                                  </p:childTnLst>
                                </p:cTn>
                              </p:par>
                              <p:par>
                                <p:cTn id="20" presetID="10" presetClass="entr" presetSubtype="0" fill="hold" grpId="0" nodeType="withEffect">
                                  <p:stCondLst>
                                    <p:cond delay="3250"/>
                                  </p:stCondLst>
                                  <p:childTnLst>
                                    <p:set>
                                      <p:cBhvr>
                                        <p:cTn id="21" dur="1" fill="hold">
                                          <p:stCondLst>
                                            <p:cond delay="0"/>
                                          </p:stCondLst>
                                        </p:cTn>
                                        <p:tgtEl>
                                          <p:spTgt spid="3">
                                            <p:txEl>
                                              <p:pRg st="4" end="4"/>
                                            </p:txEl>
                                          </p:spTgt>
                                        </p:tgtEl>
                                        <p:attrNameLst>
                                          <p:attrName>style.visibility</p:attrName>
                                        </p:attrNameLst>
                                      </p:cBhvr>
                                      <p:to>
                                        <p:strVal val="visible"/>
                                      </p:to>
                                    </p:set>
                                    <p:animEffect transition="in" filter="fade">
                                      <p:cBhvr>
                                        <p:cTn id="22" dur="500"/>
                                        <p:tgtEl>
                                          <p:spTgt spid="3">
                                            <p:txEl>
                                              <p:pRg st="4" end="4"/>
                                            </p:txEl>
                                          </p:spTgt>
                                        </p:tgtEl>
                                      </p:cBhvr>
                                    </p:animEffect>
                                  </p:childTnLst>
                                </p:cTn>
                              </p:par>
                              <p:par>
                                <p:cTn id="23" presetID="10" presetClass="entr" presetSubtype="0" fill="hold" grpId="0" nodeType="withEffect">
                                  <p:stCondLst>
                                    <p:cond delay="4000"/>
                                  </p:stCondLst>
                                  <p:childTnLst>
                                    <p:set>
                                      <p:cBhvr>
                                        <p:cTn id="24" dur="1" fill="hold">
                                          <p:stCondLst>
                                            <p:cond delay="0"/>
                                          </p:stCondLst>
                                        </p:cTn>
                                        <p:tgtEl>
                                          <p:spTgt spid="3">
                                            <p:txEl>
                                              <p:pRg st="5" end="5"/>
                                            </p:txEl>
                                          </p:spTgt>
                                        </p:tgtEl>
                                        <p:attrNameLst>
                                          <p:attrName>style.visibility</p:attrName>
                                        </p:attrNameLst>
                                      </p:cBhvr>
                                      <p:to>
                                        <p:strVal val="visible"/>
                                      </p:to>
                                    </p:set>
                                    <p:animEffect transition="in" filter="fade">
                                      <p:cBhvr>
                                        <p:cTn id="25" dur="500"/>
                                        <p:tgtEl>
                                          <p:spTgt spid="3">
                                            <p:txEl>
                                              <p:pRg st="5" end="5"/>
                                            </p:txEl>
                                          </p:spTgt>
                                        </p:tgtEl>
                                      </p:cBhvr>
                                    </p:animEffect>
                                  </p:childTnLst>
                                </p:cTn>
                              </p:par>
                              <p:par>
                                <p:cTn id="26" presetID="10" presetClass="entr" presetSubtype="0" fill="hold" grpId="0" nodeType="withEffect">
                                  <p:stCondLst>
                                    <p:cond delay="0"/>
                                  </p:stCondLst>
                                  <p:childTnLst>
                                    <p:set>
                                      <p:cBhvr>
                                        <p:cTn id="27" dur="1" fill="hold">
                                          <p:stCondLst>
                                            <p:cond delay="0"/>
                                          </p:stCondLst>
                                        </p:cTn>
                                        <p:tgtEl>
                                          <p:spTgt spid="5"/>
                                        </p:tgtEl>
                                        <p:attrNameLst>
                                          <p:attrName>style.visibility</p:attrName>
                                        </p:attrNameLst>
                                      </p:cBhvr>
                                      <p:to>
                                        <p:strVal val="visible"/>
                                      </p:to>
                                    </p:set>
                                    <p:animEffect transition="in" filter="fade">
                                      <p:cBhvr>
                                        <p:cTn id="28"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4" grpId="0" animBg="1"/>
      <p:bldP spid="3" grpId="0" uiExpand="1" build="p"/>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Shape 360">
          <a:extLst>
            <a:ext uri="{FF2B5EF4-FFF2-40B4-BE49-F238E27FC236}">
              <a16:creationId xmlns:a16="http://schemas.microsoft.com/office/drawing/2014/main" id="{FED11BFD-C0BA-12AE-307B-11AB264DC6C3}"/>
            </a:ext>
          </a:extLst>
        </p:cNvPr>
        <p:cNvGrpSpPr/>
        <p:nvPr/>
      </p:nvGrpSpPr>
      <p:grpSpPr>
        <a:xfrm>
          <a:off x="0" y="0"/>
          <a:ext cx="0" cy="0"/>
          <a:chOff x="0" y="0"/>
          <a:chExt cx="0" cy="0"/>
        </a:xfrm>
      </p:grpSpPr>
      <p:grpSp>
        <p:nvGrpSpPr>
          <p:cNvPr id="22" name="Ryhmä 21">
            <a:extLst>
              <a:ext uri="{FF2B5EF4-FFF2-40B4-BE49-F238E27FC236}">
                <a16:creationId xmlns:a16="http://schemas.microsoft.com/office/drawing/2014/main" id="{F72A46B4-2E30-6E7F-8403-C914A8C94AC4}"/>
              </a:ext>
            </a:extLst>
          </p:cNvPr>
          <p:cNvGrpSpPr/>
          <p:nvPr/>
        </p:nvGrpSpPr>
        <p:grpSpPr>
          <a:xfrm>
            <a:off x="3336108" y="1330738"/>
            <a:ext cx="5519784" cy="4279823"/>
            <a:chOff x="4870451" y="1486188"/>
            <a:chExt cx="4139838" cy="3209867"/>
          </a:xfrm>
        </p:grpSpPr>
        <p:grpSp>
          <p:nvGrpSpPr>
            <p:cNvPr id="8" name="Ryhmä 7">
              <a:extLst>
                <a:ext uri="{FF2B5EF4-FFF2-40B4-BE49-F238E27FC236}">
                  <a16:creationId xmlns:a16="http://schemas.microsoft.com/office/drawing/2014/main" id="{D9AF770C-B2BA-EDB1-5FD6-BBB4082DC9A7}"/>
                </a:ext>
              </a:extLst>
            </p:cNvPr>
            <p:cNvGrpSpPr/>
            <p:nvPr/>
          </p:nvGrpSpPr>
          <p:grpSpPr>
            <a:xfrm rot="11014933">
              <a:off x="4870451" y="1486188"/>
              <a:ext cx="4139838" cy="3209867"/>
              <a:chOff x="1544331" y="1427541"/>
              <a:chExt cx="2545245" cy="2834269"/>
            </a:xfrm>
          </p:grpSpPr>
          <p:sp>
            <p:nvSpPr>
              <p:cNvPr id="10" name="Ellipsi 9">
                <a:extLst>
                  <a:ext uri="{FF2B5EF4-FFF2-40B4-BE49-F238E27FC236}">
                    <a16:creationId xmlns:a16="http://schemas.microsoft.com/office/drawing/2014/main" id="{D3E53219-3A43-F281-9672-8664A83AD663}"/>
                  </a:ext>
                </a:extLst>
              </p:cNvPr>
              <p:cNvSpPr/>
              <p:nvPr/>
            </p:nvSpPr>
            <p:spPr>
              <a:xfrm>
                <a:off x="1569718" y="1488124"/>
                <a:ext cx="2468882" cy="2724715"/>
              </a:xfrm>
              <a:prstGeom prst="ellipse">
                <a:avLst/>
              </a:prstGeom>
              <a:solidFill>
                <a:srgbClr val="FFFF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defTabSz="1219170">
                  <a:buClr>
                    <a:srgbClr val="000000"/>
                  </a:buClr>
                </a:pPr>
                <a:endParaRPr lang="fi-FI" sz="1867" kern="0">
                  <a:solidFill>
                    <a:prstClr val="white"/>
                  </a:solidFill>
                  <a:latin typeface="Calibri" panose="020F0502020204030204"/>
                  <a:sym typeface="Arial"/>
                </a:endParaRPr>
              </a:p>
            </p:txBody>
          </p:sp>
          <p:grpSp>
            <p:nvGrpSpPr>
              <p:cNvPr id="11" name="Google Shape;20789;p106">
                <a:extLst>
                  <a:ext uri="{FF2B5EF4-FFF2-40B4-BE49-F238E27FC236}">
                    <a16:creationId xmlns:a16="http://schemas.microsoft.com/office/drawing/2014/main" id="{3927D52D-FE2F-6E5D-46F0-04B66FB719CA}"/>
                  </a:ext>
                </a:extLst>
              </p:cNvPr>
              <p:cNvGrpSpPr/>
              <p:nvPr/>
            </p:nvGrpSpPr>
            <p:grpSpPr>
              <a:xfrm flipH="1" flipV="1">
                <a:off x="1544331" y="1427541"/>
                <a:ext cx="2545245" cy="2834269"/>
                <a:chOff x="4934423" y="4164172"/>
                <a:chExt cx="300650" cy="285920"/>
              </a:xfrm>
            </p:grpSpPr>
            <p:sp>
              <p:nvSpPr>
                <p:cNvPr id="12" name="Google Shape;20795;p106">
                  <a:extLst>
                    <a:ext uri="{FF2B5EF4-FFF2-40B4-BE49-F238E27FC236}">
                      <a16:creationId xmlns:a16="http://schemas.microsoft.com/office/drawing/2014/main" id="{FD13F7CF-D736-89C1-3C19-507A8A3ACB57}"/>
                    </a:ext>
                  </a:extLst>
                </p:cNvPr>
                <p:cNvSpPr/>
                <p:nvPr/>
              </p:nvSpPr>
              <p:spPr>
                <a:xfrm>
                  <a:off x="5060275" y="4298775"/>
                  <a:ext cx="25" cy="125"/>
                </a:xfrm>
                <a:custGeom>
                  <a:avLst/>
                  <a:gdLst/>
                  <a:ahLst/>
                  <a:cxnLst/>
                  <a:rect l="l" t="t" r="r" b="b"/>
                  <a:pathLst>
                    <a:path w="1" h="5" extrusionOk="0">
                      <a:moveTo>
                        <a:pt x="0" y="0"/>
                      </a:moveTo>
                      <a:lnTo>
                        <a:pt x="0" y="4"/>
                      </a:ln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3" name="Google Shape;20800;p106">
                  <a:extLst>
                    <a:ext uri="{FF2B5EF4-FFF2-40B4-BE49-F238E27FC236}">
                      <a16:creationId xmlns:a16="http://schemas.microsoft.com/office/drawing/2014/main" id="{A49C80D9-F4D6-08B0-5439-D9BB27E7CB1B}"/>
                    </a:ext>
                  </a:extLst>
                </p:cNvPr>
                <p:cNvSpPr/>
                <p:nvPr/>
              </p:nvSpPr>
              <p:spPr>
                <a:xfrm>
                  <a:off x="4934423" y="4164172"/>
                  <a:ext cx="300650" cy="285920"/>
                </a:xfrm>
                <a:custGeom>
                  <a:avLst/>
                  <a:gdLst>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3908 w 12026"/>
                    <a:gd name="connsiteY41" fmla="*/ 9638 h 10832"/>
                    <a:gd name="connsiteX42" fmla="*/ 3487 w 12026"/>
                    <a:gd name="connsiteY42" fmla="*/ 10019 h 10832"/>
                    <a:gd name="connsiteX43" fmla="*/ 3053 w 12026"/>
                    <a:gd name="connsiteY43" fmla="*/ 10282 h 10832"/>
                    <a:gd name="connsiteX44" fmla="*/ 3463 w 12026"/>
                    <a:gd name="connsiteY44" fmla="*/ 8464 h 10832"/>
                    <a:gd name="connsiteX45" fmla="*/ 1801 w 12026"/>
                    <a:gd name="connsiteY45" fmla="*/ 10602 h 10832"/>
                    <a:gd name="connsiteX46" fmla="*/ 2287 w 12026"/>
                    <a:gd name="connsiteY46" fmla="*/ 9982 h 10832"/>
                    <a:gd name="connsiteX47" fmla="*/ 2701 w 12026"/>
                    <a:gd name="connsiteY47" fmla="*/ 9018 h 10832"/>
                    <a:gd name="connsiteX48" fmla="*/ 2851 w 12026"/>
                    <a:gd name="connsiteY48" fmla="*/ 8147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3908 w 12026"/>
                    <a:gd name="connsiteY41" fmla="*/ 9638 h 10832"/>
                    <a:gd name="connsiteX42" fmla="*/ 3487 w 12026"/>
                    <a:gd name="connsiteY42" fmla="*/ 10019 h 10832"/>
                    <a:gd name="connsiteX43" fmla="*/ 3845 w 12026"/>
                    <a:gd name="connsiteY43" fmla="*/ 8575 h 10832"/>
                    <a:gd name="connsiteX44" fmla="*/ 3463 w 12026"/>
                    <a:gd name="connsiteY44" fmla="*/ 8464 h 10832"/>
                    <a:gd name="connsiteX45" fmla="*/ 1801 w 12026"/>
                    <a:gd name="connsiteY45" fmla="*/ 10602 h 10832"/>
                    <a:gd name="connsiteX46" fmla="*/ 2287 w 12026"/>
                    <a:gd name="connsiteY46" fmla="*/ 9982 h 10832"/>
                    <a:gd name="connsiteX47" fmla="*/ 2701 w 12026"/>
                    <a:gd name="connsiteY47" fmla="*/ 9018 h 10832"/>
                    <a:gd name="connsiteX48" fmla="*/ 2851 w 12026"/>
                    <a:gd name="connsiteY48" fmla="*/ 8147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3908 w 12026"/>
                    <a:gd name="connsiteY41" fmla="*/ 9638 h 10832"/>
                    <a:gd name="connsiteX42" fmla="*/ 4109 w 12026"/>
                    <a:gd name="connsiteY42" fmla="*/ 8815 h 10832"/>
                    <a:gd name="connsiteX43" fmla="*/ 3845 w 12026"/>
                    <a:gd name="connsiteY43" fmla="*/ 8575 h 10832"/>
                    <a:gd name="connsiteX44" fmla="*/ 3463 w 12026"/>
                    <a:gd name="connsiteY44" fmla="*/ 8464 h 10832"/>
                    <a:gd name="connsiteX45" fmla="*/ 1801 w 12026"/>
                    <a:gd name="connsiteY45" fmla="*/ 10602 h 10832"/>
                    <a:gd name="connsiteX46" fmla="*/ 2287 w 12026"/>
                    <a:gd name="connsiteY46" fmla="*/ 9982 h 10832"/>
                    <a:gd name="connsiteX47" fmla="*/ 2701 w 12026"/>
                    <a:gd name="connsiteY47" fmla="*/ 9018 h 10832"/>
                    <a:gd name="connsiteX48" fmla="*/ 2851 w 12026"/>
                    <a:gd name="connsiteY48" fmla="*/ 8147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4413 w 12026"/>
                    <a:gd name="connsiteY41" fmla="*/ 8857 h 10832"/>
                    <a:gd name="connsiteX42" fmla="*/ 4109 w 12026"/>
                    <a:gd name="connsiteY42" fmla="*/ 8815 h 10832"/>
                    <a:gd name="connsiteX43" fmla="*/ 3845 w 12026"/>
                    <a:gd name="connsiteY43" fmla="*/ 8575 h 10832"/>
                    <a:gd name="connsiteX44" fmla="*/ 3463 w 12026"/>
                    <a:gd name="connsiteY44" fmla="*/ 8464 h 10832"/>
                    <a:gd name="connsiteX45" fmla="*/ 1801 w 12026"/>
                    <a:gd name="connsiteY45" fmla="*/ 10602 h 10832"/>
                    <a:gd name="connsiteX46" fmla="*/ 2287 w 12026"/>
                    <a:gd name="connsiteY46" fmla="*/ 9982 h 10832"/>
                    <a:gd name="connsiteX47" fmla="*/ 2701 w 12026"/>
                    <a:gd name="connsiteY47" fmla="*/ 9018 h 10832"/>
                    <a:gd name="connsiteX48" fmla="*/ 2851 w 12026"/>
                    <a:gd name="connsiteY48" fmla="*/ 8147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4413 w 12026"/>
                    <a:gd name="connsiteY41" fmla="*/ 8857 h 10832"/>
                    <a:gd name="connsiteX42" fmla="*/ 4156 w 12026"/>
                    <a:gd name="connsiteY42" fmla="*/ 8541 h 10832"/>
                    <a:gd name="connsiteX43" fmla="*/ 3845 w 12026"/>
                    <a:gd name="connsiteY43" fmla="*/ 8575 h 10832"/>
                    <a:gd name="connsiteX44" fmla="*/ 3463 w 12026"/>
                    <a:gd name="connsiteY44" fmla="*/ 8464 h 10832"/>
                    <a:gd name="connsiteX45" fmla="*/ 1801 w 12026"/>
                    <a:gd name="connsiteY45" fmla="*/ 10602 h 10832"/>
                    <a:gd name="connsiteX46" fmla="*/ 2287 w 12026"/>
                    <a:gd name="connsiteY46" fmla="*/ 9982 h 10832"/>
                    <a:gd name="connsiteX47" fmla="*/ 2701 w 12026"/>
                    <a:gd name="connsiteY47" fmla="*/ 9018 h 10832"/>
                    <a:gd name="connsiteX48" fmla="*/ 2851 w 12026"/>
                    <a:gd name="connsiteY48" fmla="*/ 8147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4413 w 12026"/>
                    <a:gd name="connsiteY41" fmla="*/ 8857 h 10832"/>
                    <a:gd name="connsiteX42" fmla="*/ 4156 w 12026"/>
                    <a:gd name="connsiteY42" fmla="*/ 8541 h 10832"/>
                    <a:gd name="connsiteX43" fmla="*/ 3888 w 12026"/>
                    <a:gd name="connsiteY43" fmla="*/ 8431 h 10832"/>
                    <a:gd name="connsiteX44" fmla="*/ 3463 w 12026"/>
                    <a:gd name="connsiteY44" fmla="*/ 8464 h 10832"/>
                    <a:gd name="connsiteX45" fmla="*/ 1801 w 12026"/>
                    <a:gd name="connsiteY45" fmla="*/ 10602 h 10832"/>
                    <a:gd name="connsiteX46" fmla="*/ 2287 w 12026"/>
                    <a:gd name="connsiteY46" fmla="*/ 9982 h 10832"/>
                    <a:gd name="connsiteX47" fmla="*/ 2701 w 12026"/>
                    <a:gd name="connsiteY47" fmla="*/ 9018 h 10832"/>
                    <a:gd name="connsiteX48" fmla="*/ 2851 w 12026"/>
                    <a:gd name="connsiteY48" fmla="*/ 8147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4413 w 12026"/>
                    <a:gd name="connsiteY41" fmla="*/ 8857 h 10832"/>
                    <a:gd name="connsiteX42" fmla="*/ 4156 w 12026"/>
                    <a:gd name="connsiteY42" fmla="*/ 8541 h 10832"/>
                    <a:gd name="connsiteX43" fmla="*/ 3888 w 12026"/>
                    <a:gd name="connsiteY43" fmla="*/ 8431 h 10832"/>
                    <a:gd name="connsiteX44" fmla="*/ 3440 w 12026"/>
                    <a:gd name="connsiteY44" fmla="*/ 8324 h 10832"/>
                    <a:gd name="connsiteX45" fmla="*/ 1801 w 12026"/>
                    <a:gd name="connsiteY45" fmla="*/ 10602 h 10832"/>
                    <a:gd name="connsiteX46" fmla="*/ 2287 w 12026"/>
                    <a:gd name="connsiteY46" fmla="*/ 9982 h 10832"/>
                    <a:gd name="connsiteX47" fmla="*/ 2701 w 12026"/>
                    <a:gd name="connsiteY47" fmla="*/ 9018 h 10832"/>
                    <a:gd name="connsiteX48" fmla="*/ 2851 w 12026"/>
                    <a:gd name="connsiteY48" fmla="*/ 8147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4413 w 12026"/>
                    <a:gd name="connsiteY41" fmla="*/ 8857 h 10832"/>
                    <a:gd name="connsiteX42" fmla="*/ 4156 w 12026"/>
                    <a:gd name="connsiteY42" fmla="*/ 8541 h 10832"/>
                    <a:gd name="connsiteX43" fmla="*/ 3888 w 12026"/>
                    <a:gd name="connsiteY43" fmla="*/ 8431 h 10832"/>
                    <a:gd name="connsiteX44" fmla="*/ 3440 w 12026"/>
                    <a:gd name="connsiteY44" fmla="*/ 8324 h 10832"/>
                    <a:gd name="connsiteX45" fmla="*/ 1801 w 12026"/>
                    <a:gd name="connsiteY45" fmla="*/ 10602 h 10832"/>
                    <a:gd name="connsiteX46" fmla="*/ 2287 w 12026"/>
                    <a:gd name="connsiteY46" fmla="*/ 9982 h 10832"/>
                    <a:gd name="connsiteX47" fmla="*/ 2701 w 12026"/>
                    <a:gd name="connsiteY47" fmla="*/ 9018 h 10832"/>
                    <a:gd name="connsiteX48" fmla="*/ 2851 w 12026"/>
                    <a:gd name="connsiteY48" fmla="*/ 8147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4413 w 12026"/>
                    <a:gd name="connsiteY41" fmla="*/ 8857 h 10832"/>
                    <a:gd name="connsiteX42" fmla="*/ 4156 w 12026"/>
                    <a:gd name="connsiteY42" fmla="*/ 8541 h 10832"/>
                    <a:gd name="connsiteX43" fmla="*/ 3888 w 12026"/>
                    <a:gd name="connsiteY43" fmla="*/ 8431 h 10832"/>
                    <a:gd name="connsiteX44" fmla="*/ 3440 w 12026"/>
                    <a:gd name="connsiteY44" fmla="*/ 8324 h 10832"/>
                    <a:gd name="connsiteX45" fmla="*/ 1801 w 12026"/>
                    <a:gd name="connsiteY45" fmla="*/ 10602 h 10832"/>
                    <a:gd name="connsiteX46" fmla="*/ 3134 w 12026"/>
                    <a:gd name="connsiteY46" fmla="*/ 8356 h 10832"/>
                    <a:gd name="connsiteX47" fmla="*/ 2701 w 12026"/>
                    <a:gd name="connsiteY47" fmla="*/ 9018 h 10832"/>
                    <a:gd name="connsiteX48" fmla="*/ 2851 w 12026"/>
                    <a:gd name="connsiteY48" fmla="*/ 8147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4413 w 12026"/>
                    <a:gd name="connsiteY41" fmla="*/ 8857 h 10832"/>
                    <a:gd name="connsiteX42" fmla="*/ 4156 w 12026"/>
                    <a:gd name="connsiteY42" fmla="*/ 8541 h 10832"/>
                    <a:gd name="connsiteX43" fmla="*/ 3888 w 12026"/>
                    <a:gd name="connsiteY43" fmla="*/ 8431 h 10832"/>
                    <a:gd name="connsiteX44" fmla="*/ 3440 w 12026"/>
                    <a:gd name="connsiteY44" fmla="*/ 8324 h 10832"/>
                    <a:gd name="connsiteX45" fmla="*/ 3086 w 12026"/>
                    <a:gd name="connsiteY45" fmla="*/ 8362 h 10832"/>
                    <a:gd name="connsiteX46" fmla="*/ 3134 w 12026"/>
                    <a:gd name="connsiteY46" fmla="*/ 8356 h 10832"/>
                    <a:gd name="connsiteX47" fmla="*/ 2701 w 12026"/>
                    <a:gd name="connsiteY47" fmla="*/ 9018 h 10832"/>
                    <a:gd name="connsiteX48" fmla="*/ 2851 w 12026"/>
                    <a:gd name="connsiteY48" fmla="*/ 8147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4413 w 12026"/>
                    <a:gd name="connsiteY41" fmla="*/ 8857 h 10832"/>
                    <a:gd name="connsiteX42" fmla="*/ 4156 w 12026"/>
                    <a:gd name="connsiteY42" fmla="*/ 8541 h 10832"/>
                    <a:gd name="connsiteX43" fmla="*/ 3888 w 12026"/>
                    <a:gd name="connsiteY43" fmla="*/ 8431 h 10832"/>
                    <a:gd name="connsiteX44" fmla="*/ 3440 w 12026"/>
                    <a:gd name="connsiteY44" fmla="*/ 8324 h 10832"/>
                    <a:gd name="connsiteX45" fmla="*/ 3086 w 12026"/>
                    <a:gd name="connsiteY45" fmla="*/ 8362 h 10832"/>
                    <a:gd name="connsiteX46" fmla="*/ 3134 w 12026"/>
                    <a:gd name="connsiteY46" fmla="*/ 8356 h 10832"/>
                    <a:gd name="connsiteX47" fmla="*/ 3032 w 12026"/>
                    <a:gd name="connsiteY47" fmla="*/ 8222 h 10832"/>
                    <a:gd name="connsiteX48" fmla="*/ 2851 w 12026"/>
                    <a:gd name="connsiteY48" fmla="*/ 8147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4413 w 12026"/>
                    <a:gd name="connsiteY41" fmla="*/ 8857 h 10832"/>
                    <a:gd name="connsiteX42" fmla="*/ 4156 w 12026"/>
                    <a:gd name="connsiteY42" fmla="*/ 8541 h 10832"/>
                    <a:gd name="connsiteX43" fmla="*/ 3888 w 12026"/>
                    <a:gd name="connsiteY43" fmla="*/ 8431 h 10832"/>
                    <a:gd name="connsiteX44" fmla="*/ 3440 w 12026"/>
                    <a:gd name="connsiteY44" fmla="*/ 8324 h 10832"/>
                    <a:gd name="connsiteX45" fmla="*/ 3086 w 12026"/>
                    <a:gd name="connsiteY45" fmla="*/ 8362 h 10832"/>
                    <a:gd name="connsiteX46" fmla="*/ 3134 w 12026"/>
                    <a:gd name="connsiteY46" fmla="*/ 8356 h 10832"/>
                    <a:gd name="connsiteX47" fmla="*/ 3032 w 12026"/>
                    <a:gd name="connsiteY47" fmla="*/ 8222 h 10832"/>
                    <a:gd name="connsiteX48" fmla="*/ 2899 w 12026"/>
                    <a:gd name="connsiteY48" fmla="*/ 8074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4413 w 12026"/>
                    <a:gd name="connsiteY41" fmla="*/ 8857 h 10832"/>
                    <a:gd name="connsiteX42" fmla="*/ 4156 w 12026"/>
                    <a:gd name="connsiteY42" fmla="*/ 8541 h 10832"/>
                    <a:gd name="connsiteX43" fmla="*/ 3888 w 12026"/>
                    <a:gd name="connsiteY43" fmla="*/ 8431 h 10832"/>
                    <a:gd name="connsiteX44" fmla="*/ 3440 w 12026"/>
                    <a:gd name="connsiteY44" fmla="*/ 8324 h 10832"/>
                    <a:gd name="connsiteX45" fmla="*/ 3086 w 12026"/>
                    <a:gd name="connsiteY45" fmla="*/ 8362 h 10832"/>
                    <a:gd name="connsiteX46" fmla="*/ 3134 w 12026"/>
                    <a:gd name="connsiteY46" fmla="*/ 8356 h 10832"/>
                    <a:gd name="connsiteX47" fmla="*/ 3032 w 12026"/>
                    <a:gd name="connsiteY47" fmla="*/ 8222 h 10832"/>
                    <a:gd name="connsiteX48" fmla="*/ 2899 w 12026"/>
                    <a:gd name="connsiteY48" fmla="*/ 8074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4413 w 12026"/>
                    <a:gd name="connsiteY41" fmla="*/ 8857 h 10832"/>
                    <a:gd name="connsiteX42" fmla="*/ 4156 w 12026"/>
                    <a:gd name="connsiteY42" fmla="*/ 8541 h 10832"/>
                    <a:gd name="connsiteX43" fmla="*/ 3888 w 12026"/>
                    <a:gd name="connsiteY43" fmla="*/ 8431 h 10832"/>
                    <a:gd name="connsiteX44" fmla="*/ 3440 w 12026"/>
                    <a:gd name="connsiteY44" fmla="*/ 8324 h 10832"/>
                    <a:gd name="connsiteX45" fmla="*/ 3086 w 12026"/>
                    <a:gd name="connsiteY45" fmla="*/ 8362 h 10832"/>
                    <a:gd name="connsiteX46" fmla="*/ 3134 w 12026"/>
                    <a:gd name="connsiteY46" fmla="*/ 8356 h 10832"/>
                    <a:gd name="connsiteX47" fmla="*/ 3032 w 12026"/>
                    <a:gd name="connsiteY47" fmla="*/ 8222 h 10832"/>
                    <a:gd name="connsiteX48" fmla="*/ 2899 w 12026"/>
                    <a:gd name="connsiteY48" fmla="*/ 8074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4413 w 12026"/>
                    <a:gd name="connsiteY41" fmla="*/ 8857 h 10832"/>
                    <a:gd name="connsiteX42" fmla="*/ 4156 w 12026"/>
                    <a:gd name="connsiteY42" fmla="*/ 8541 h 10832"/>
                    <a:gd name="connsiteX43" fmla="*/ 3888 w 12026"/>
                    <a:gd name="connsiteY43" fmla="*/ 8431 h 10832"/>
                    <a:gd name="connsiteX44" fmla="*/ 3440 w 12026"/>
                    <a:gd name="connsiteY44" fmla="*/ 8324 h 10832"/>
                    <a:gd name="connsiteX45" fmla="*/ 3086 w 12026"/>
                    <a:gd name="connsiteY45" fmla="*/ 8362 h 10832"/>
                    <a:gd name="connsiteX46" fmla="*/ 3134 w 12026"/>
                    <a:gd name="connsiteY46" fmla="*/ 8356 h 10832"/>
                    <a:gd name="connsiteX47" fmla="*/ 3032 w 12026"/>
                    <a:gd name="connsiteY47" fmla="*/ 8222 h 10832"/>
                    <a:gd name="connsiteX48" fmla="*/ 2899 w 12026"/>
                    <a:gd name="connsiteY48" fmla="*/ 8074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4413 w 12026"/>
                    <a:gd name="connsiteY41" fmla="*/ 8857 h 10832"/>
                    <a:gd name="connsiteX42" fmla="*/ 4156 w 12026"/>
                    <a:gd name="connsiteY42" fmla="*/ 8541 h 10832"/>
                    <a:gd name="connsiteX43" fmla="*/ 3888 w 12026"/>
                    <a:gd name="connsiteY43" fmla="*/ 8431 h 10832"/>
                    <a:gd name="connsiteX44" fmla="*/ 3440 w 12026"/>
                    <a:gd name="connsiteY44" fmla="*/ 8324 h 10832"/>
                    <a:gd name="connsiteX45" fmla="*/ 3086 w 12026"/>
                    <a:gd name="connsiteY45" fmla="*/ 8362 h 10832"/>
                    <a:gd name="connsiteX46" fmla="*/ 3134 w 12026"/>
                    <a:gd name="connsiteY46" fmla="*/ 8356 h 10832"/>
                    <a:gd name="connsiteX47" fmla="*/ 3032 w 12026"/>
                    <a:gd name="connsiteY47" fmla="*/ 8222 h 10832"/>
                    <a:gd name="connsiteX48" fmla="*/ 2899 w 12026"/>
                    <a:gd name="connsiteY48" fmla="*/ 8074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4413 w 12026"/>
                    <a:gd name="connsiteY41" fmla="*/ 8857 h 10832"/>
                    <a:gd name="connsiteX42" fmla="*/ 4156 w 12026"/>
                    <a:gd name="connsiteY42" fmla="*/ 8541 h 10832"/>
                    <a:gd name="connsiteX43" fmla="*/ 3888 w 12026"/>
                    <a:gd name="connsiteY43" fmla="*/ 8431 h 10832"/>
                    <a:gd name="connsiteX44" fmla="*/ 3191 w 12026"/>
                    <a:gd name="connsiteY44" fmla="*/ 8397 h 10832"/>
                    <a:gd name="connsiteX45" fmla="*/ 3086 w 12026"/>
                    <a:gd name="connsiteY45" fmla="*/ 8362 h 10832"/>
                    <a:gd name="connsiteX46" fmla="*/ 3134 w 12026"/>
                    <a:gd name="connsiteY46" fmla="*/ 8356 h 10832"/>
                    <a:gd name="connsiteX47" fmla="*/ 3032 w 12026"/>
                    <a:gd name="connsiteY47" fmla="*/ 8222 h 10832"/>
                    <a:gd name="connsiteX48" fmla="*/ 2899 w 12026"/>
                    <a:gd name="connsiteY48" fmla="*/ 8074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4413 w 12026"/>
                    <a:gd name="connsiteY41" fmla="*/ 8857 h 10832"/>
                    <a:gd name="connsiteX42" fmla="*/ 4156 w 12026"/>
                    <a:gd name="connsiteY42" fmla="*/ 8541 h 10832"/>
                    <a:gd name="connsiteX43" fmla="*/ 3888 w 12026"/>
                    <a:gd name="connsiteY43" fmla="*/ 8431 h 10832"/>
                    <a:gd name="connsiteX44" fmla="*/ 3191 w 12026"/>
                    <a:gd name="connsiteY44" fmla="*/ 8397 h 10832"/>
                    <a:gd name="connsiteX45" fmla="*/ 3086 w 12026"/>
                    <a:gd name="connsiteY45" fmla="*/ 8362 h 10832"/>
                    <a:gd name="connsiteX46" fmla="*/ 3263 w 12026"/>
                    <a:gd name="connsiteY46" fmla="*/ 8290 h 10832"/>
                    <a:gd name="connsiteX47" fmla="*/ 3032 w 12026"/>
                    <a:gd name="connsiteY47" fmla="*/ 8222 h 10832"/>
                    <a:gd name="connsiteX48" fmla="*/ 2899 w 12026"/>
                    <a:gd name="connsiteY48" fmla="*/ 8074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4405 w 12026"/>
                    <a:gd name="connsiteY41" fmla="*/ 8598 h 10832"/>
                    <a:gd name="connsiteX42" fmla="*/ 4156 w 12026"/>
                    <a:gd name="connsiteY42" fmla="*/ 8541 h 10832"/>
                    <a:gd name="connsiteX43" fmla="*/ 3888 w 12026"/>
                    <a:gd name="connsiteY43" fmla="*/ 8431 h 10832"/>
                    <a:gd name="connsiteX44" fmla="*/ 3191 w 12026"/>
                    <a:gd name="connsiteY44" fmla="*/ 8397 h 10832"/>
                    <a:gd name="connsiteX45" fmla="*/ 3086 w 12026"/>
                    <a:gd name="connsiteY45" fmla="*/ 8362 h 10832"/>
                    <a:gd name="connsiteX46" fmla="*/ 3263 w 12026"/>
                    <a:gd name="connsiteY46" fmla="*/ 8290 h 10832"/>
                    <a:gd name="connsiteX47" fmla="*/ 3032 w 12026"/>
                    <a:gd name="connsiteY47" fmla="*/ 8222 h 10832"/>
                    <a:gd name="connsiteX48" fmla="*/ 2899 w 12026"/>
                    <a:gd name="connsiteY48" fmla="*/ 8074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4405 w 12026"/>
                    <a:gd name="connsiteY41" fmla="*/ 8598 h 10832"/>
                    <a:gd name="connsiteX42" fmla="*/ 4156 w 12026"/>
                    <a:gd name="connsiteY42" fmla="*/ 8541 h 10832"/>
                    <a:gd name="connsiteX43" fmla="*/ 3888 w 12026"/>
                    <a:gd name="connsiteY43" fmla="*/ 8431 h 10832"/>
                    <a:gd name="connsiteX44" fmla="*/ 3191 w 12026"/>
                    <a:gd name="connsiteY44" fmla="*/ 8397 h 10832"/>
                    <a:gd name="connsiteX45" fmla="*/ 3086 w 12026"/>
                    <a:gd name="connsiteY45" fmla="*/ 8362 h 10832"/>
                    <a:gd name="connsiteX46" fmla="*/ 3263 w 12026"/>
                    <a:gd name="connsiteY46" fmla="*/ 8290 h 10832"/>
                    <a:gd name="connsiteX47" fmla="*/ 3032 w 12026"/>
                    <a:gd name="connsiteY47" fmla="*/ 8222 h 10832"/>
                    <a:gd name="connsiteX48" fmla="*/ 2899 w 12026"/>
                    <a:gd name="connsiteY48" fmla="*/ 8074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191 w 12026"/>
                    <a:gd name="connsiteY44" fmla="*/ 8397 h 10832"/>
                    <a:gd name="connsiteX45" fmla="*/ 3086 w 12026"/>
                    <a:gd name="connsiteY45" fmla="*/ 8362 h 10832"/>
                    <a:gd name="connsiteX46" fmla="*/ 3263 w 12026"/>
                    <a:gd name="connsiteY46" fmla="*/ 8290 h 10832"/>
                    <a:gd name="connsiteX47" fmla="*/ 3032 w 12026"/>
                    <a:gd name="connsiteY47" fmla="*/ 8222 h 10832"/>
                    <a:gd name="connsiteX48" fmla="*/ 2899 w 12026"/>
                    <a:gd name="connsiteY48" fmla="*/ 8074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191 w 12026"/>
                    <a:gd name="connsiteY44" fmla="*/ 8397 h 10832"/>
                    <a:gd name="connsiteX45" fmla="*/ 3086 w 12026"/>
                    <a:gd name="connsiteY45" fmla="*/ 8362 h 10832"/>
                    <a:gd name="connsiteX46" fmla="*/ 3263 w 12026"/>
                    <a:gd name="connsiteY46" fmla="*/ 8290 h 10832"/>
                    <a:gd name="connsiteX47" fmla="*/ 3032 w 12026"/>
                    <a:gd name="connsiteY47" fmla="*/ 8222 h 10832"/>
                    <a:gd name="connsiteX48" fmla="*/ 2899 w 12026"/>
                    <a:gd name="connsiteY48" fmla="*/ 8074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191 w 12026"/>
                    <a:gd name="connsiteY44" fmla="*/ 8397 h 10832"/>
                    <a:gd name="connsiteX45" fmla="*/ 3086 w 12026"/>
                    <a:gd name="connsiteY45" fmla="*/ 8362 h 10832"/>
                    <a:gd name="connsiteX46" fmla="*/ 3263 w 12026"/>
                    <a:gd name="connsiteY46" fmla="*/ 8290 h 10832"/>
                    <a:gd name="connsiteX47" fmla="*/ 3032 w 12026"/>
                    <a:gd name="connsiteY47" fmla="*/ 8222 h 10832"/>
                    <a:gd name="connsiteX48" fmla="*/ 2899 w 12026"/>
                    <a:gd name="connsiteY48" fmla="*/ 8074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191 w 12026"/>
                    <a:gd name="connsiteY44" fmla="*/ 8397 h 10832"/>
                    <a:gd name="connsiteX45" fmla="*/ 3086 w 12026"/>
                    <a:gd name="connsiteY45" fmla="*/ 8362 h 10832"/>
                    <a:gd name="connsiteX46" fmla="*/ 3263 w 12026"/>
                    <a:gd name="connsiteY46" fmla="*/ 8290 h 10832"/>
                    <a:gd name="connsiteX47" fmla="*/ 3032 w 12026"/>
                    <a:gd name="connsiteY47" fmla="*/ 8222 h 10832"/>
                    <a:gd name="connsiteX48" fmla="*/ 2899 w 12026"/>
                    <a:gd name="connsiteY48" fmla="*/ 8074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191 w 12026"/>
                    <a:gd name="connsiteY44" fmla="*/ 8397 h 10832"/>
                    <a:gd name="connsiteX45" fmla="*/ 3086 w 12026"/>
                    <a:gd name="connsiteY45" fmla="*/ 8362 h 10832"/>
                    <a:gd name="connsiteX46" fmla="*/ 3263 w 12026"/>
                    <a:gd name="connsiteY46" fmla="*/ 8290 h 10832"/>
                    <a:gd name="connsiteX47" fmla="*/ 3032 w 12026"/>
                    <a:gd name="connsiteY47" fmla="*/ 8222 h 10832"/>
                    <a:gd name="connsiteX48" fmla="*/ 2899 w 12026"/>
                    <a:gd name="connsiteY48" fmla="*/ 8074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191 w 12026"/>
                    <a:gd name="connsiteY44" fmla="*/ 8397 h 10832"/>
                    <a:gd name="connsiteX45" fmla="*/ 3086 w 12026"/>
                    <a:gd name="connsiteY45" fmla="*/ 8362 h 10832"/>
                    <a:gd name="connsiteX46" fmla="*/ 3263 w 12026"/>
                    <a:gd name="connsiteY46" fmla="*/ 8290 h 10832"/>
                    <a:gd name="connsiteX47" fmla="*/ 3032 w 12026"/>
                    <a:gd name="connsiteY47" fmla="*/ 8222 h 10832"/>
                    <a:gd name="connsiteX48" fmla="*/ 2899 w 12026"/>
                    <a:gd name="connsiteY48" fmla="*/ 8074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191 w 12026"/>
                    <a:gd name="connsiteY44" fmla="*/ 8397 h 10832"/>
                    <a:gd name="connsiteX45" fmla="*/ 3086 w 12026"/>
                    <a:gd name="connsiteY45" fmla="*/ 836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191 w 12026"/>
                    <a:gd name="connsiteY44" fmla="*/ 8397 h 10832"/>
                    <a:gd name="connsiteX45" fmla="*/ 3086 w 12026"/>
                    <a:gd name="connsiteY45" fmla="*/ 836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191 w 12026"/>
                    <a:gd name="connsiteY44" fmla="*/ 8397 h 10832"/>
                    <a:gd name="connsiteX45" fmla="*/ 3086 w 12026"/>
                    <a:gd name="connsiteY45" fmla="*/ 836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191 w 12026"/>
                    <a:gd name="connsiteY44" fmla="*/ 8397 h 10832"/>
                    <a:gd name="connsiteX45" fmla="*/ 3086 w 12026"/>
                    <a:gd name="connsiteY45" fmla="*/ 836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191 w 12026"/>
                    <a:gd name="connsiteY44" fmla="*/ 8397 h 10832"/>
                    <a:gd name="connsiteX45" fmla="*/ 3086 w 12026"/>
                    <a:gd name="connsiteY45" fmla="*/ 836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191 w 12026"/>
                    <a:gd name="connsiteY44" fmla="*/ 8397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604 w 12026"/>
                    <a:gd name="connsiteY87" fmla="*/ 8452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604 w 12026"/>
                    <a:gd name="connsiteY87" fmla="*/ 8452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604 w 12026"/>
                    <a:gd name="connsiteY87" fmla="*/ 8452 h 10832"/>
                    <a:gd name="connsiteX88" fmla="*/ 2815 w 12026"/>
                    <a:gd name="connsiteY88" fmla="*/ 8666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604 w 12026"/>
                    <a:gd name="connsiteY87" fmla="*/ 8452 h 10832"/>
                    <a:gd name="connsiteX88" fmla="*/ 2815 w 12026"/>
                    <a:gd name="connsiteY88" fmla="*/ 8666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604 w 12026"/>
                    <a:gd name="connsiteY87" fmla="*/ 8452 h 10832"/>
                    <a:gd name="connsiteX88" fmla="*/ 2881 w 12026"/>
                    <a:gd name="connsiteY88" fmla="*/ 8600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604 w 12026"/>
                    <a:gd name="connsiteY87" fmla="*/ 8452 h 10832"/>
                    <a:gd name="connsiteX88" fmla="*/ 2881 w 12026"/>
                    <a:gd name="connsiteY88" fmla="*/ 8600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604 w 12026"/>
                    <a:gd name="connsiteY87" fmla="*/ 8452 h 10832"/>
                    <a:gd name="connsiteX88" fmla="*/ 2881 w 12026"/>
                    <a:gd name="connsiteY88" fmla="*/ 8600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604 w 12026"/>
                    <a:gd name="connsiteY87" fmla="*/ 8452 h 10832"/>
                    <a:gd name="connsiteX88" fmla="*/ 2881 w 12026"/>
                    <a:gd name="connsiteY88" fmla="*/ 8600 h 10832"/>
                    <a:gd name="connsiteX89" fmla="*/ 3129 w 12026"/>
                    <a:gd name="connsiteY89" fmla="*/ 8779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604 w 12026"/>
                    <a:gd name="connsiteY87" fmla="*/ 8452 h 10832"/>
                    <a:gd name="connsiteX88" fmla="*/ 2881 w 12026"/>
                    <a:gd name="connsiteY88" fmla="*/ 8600 h 10832"/>
                    <a:gd name="connsiteX89" fmla="*/ 3129 w 12026"/>
                    <a:gd name="connsiteY89" fmla="*/ 8779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604 w 12026"/>
                    <a:gd name="connsiteY87" fmla="*/ 8452 h 10832"/>
                    <a:gd name="connsiteX88" fmla="*/ 2881 w 12026"/>
                    <a:gd name="connsiteY88" fmla="*/ 8600 h 10832"/>
                    <a:gd name="connsiteX89" fmla="*/ 3206 w 12026"/>
                    <a:gd name="connsiteY89" fmla="*/ 8721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604 w 12026"/>
                    <a:gd name="connsiteY87" fmla="*/ 8452 h 10832"/>
                    <a:gd name="connsiteX88" fmla="*/ 2881 w 12026"/>
                    <a:gd name="connsiteY88" fmla="*/ 8600 h 10832"/>
                    <a:gd name="connsiteX89" fmla="*/ 3206 w 12026"/>
                    <a:gd name="connsiteY89" fmla="*/ 8721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604 w 12026"/>
                    <a:gd name="connsiteY87" fmla="*/ 8452 h 10832"/>
                    <a:gd name="connsiteX88" fmla="*/ 2881 w 12026"/>
                    <a:gd name="connsiteY88" fmla="*/ 8600 h 10832"/>
                    <a:gd name="connsiteX89" fmla="*/ 3206 w 12026"/>
                    <a:gd name="connsiteY89" fmla="*/ 8721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604 w 12026"/>
                    <a:gd name="connsiteY87" fmla="*/ 8452 h 10832"/>
                    <a:gd name="connsiteX88" fmla="*/ 2881 w 12026"/>
                    <a:gd name="connsiteY88" fmla="*/ 8600 h 10832"/>
                    <a:gd name="connsiteX89" fmla="*/ 3206 w 12026"/>
                    <a:gd name="connsiteY89" fmla="*/ 8721 h 10832"/>
                    <a:gd name="connsiteX90" fmla="*/ 3453 w 12026"/>
                    <a:gd name="connsiteY90" fmla="*/ 8802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604 w 12026"/>
                    <a:gd name="connsiteY87" fmla="*/ 8452 h 10832"/>
                    <a:gd name="connsiteX88" fmla="*/ 2881 w 12026"/>
                    <a:gd name="connsiteY88" fmla="*/ 8600 h 10832"/>
                    <a:gd name="connsiteX89" fmla="*/ 3206 w 12026"/>
                    <a:gd name="connsiteY89" fmla="*/ 8721 h 10832"/>
                    <a:gd name="connsiteX90" fmla="*/ 3453 w 12026"/>
                    <a:gd name="connsiteY90" fmla="*/ 8802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977"/>
                    <a:gd name="connsiteX1" fmla="*/ 6837 w 12026"/>
                    <a:gd name="connsiteY1" fmla="*/ 284 h 10977"/>
                    <a:gd name="connsiteX2" fmla="*/ 7311 w 12026"/>
                    <a:gd name="connsiteY2" fmla="*/ 361 h 10977"/>
                    <a:gd name="connsiteX3" fmla="*/ 8141 w 12026"/>
                    <a:gd name="connsiteY3" fmla="*/ 523 h 10977"/>
                    <a:gd name="connsiteX4" fmla="*/ 8514 w 12026"/>
                    <a:gd name="connsiteY4" fmla="*/ 689 h 10977"/>
                    <a:gd name="connsiteX5" fmla="*/ 8887 w 12026"/>
                    <a:gd name="connsiteY5" fmla="*/ 802 h 10977"/>
                    <a:gd name="connsiteX6" fmla="*/ 9656 w 12026"/>
                    <a:gd name="connsiteY6" fmla="*/ 1224 h 10977"/>
                    <a:gd name="connsiteX7" fmla="*/ 10390 w 12026"/>
                    <a:gd name="connsiteY7" fmla="*/ 1633 h 10977"/>
                    <a:gd name="connsiteX8" fmla="*/ 10933 w 12026"/>
                    <a:gd name="connsiteY8" fmla="*/ 2277 h 10977"/>
                    <a:gd name="connsiteX9" fmla="*/ 11135 w 12026"/>
                    <a:gd name="connsiteY9" fmla="*/ 2589 h 10977"/>
                    <a:gd name="connsiteX10" fmla="*/ 11378 w 12026"/>
                    <a:gd name="connsiteY10" fmla="*/ 2962 h 10977"/>
                    <a:gd name="connsiteX11" fmla="*/ 11479 w 12026"/>
                    <a:gd name="connsiteY11" fmla="*/ 3302 h 10977"/>
                    <a:gd name="connsiteX12" fmla="*/ 11585 w 12026"/>
                    <a:gd name="connsiteY12" fmla="*/ 3723 h 10977"/>
                    <a:gd name="connsiteX13" fmla="*/ 11637 w 12026"/>
                    <a:gd name="connsiteY13" fmla="*/ 4149 h 10977"/>
                    <a:gd name="connsiteX14" fmla="*/ 11617 w 12026"/>
                    <a:gd name="connsiteY14" fmla="*/ 4582 h 10977"/>
                    <a:gd name="connsiteX15" fmla="*/ 11593 w 12026"/>
                    <a:gd name="connsiteY15" fmla="*/ 4979 h 10977"/>
                    <a:gd name="connsiteX16" fmla="*/ 11484 w 12026"/>
                    <a:gd name="connsiteY16" fmla="*/ 5388 h 10977"/>
                    <a:gd name="connsiteX17" fmla="*/ 11362 w 12026"/>
                    <a:gd name="connsiteY17" fmla="*/ 5789 h 10977"/>
                    <a:gd name="connsiteX18" fmla="*/ 11176 w 12026"/>
                    <a:gd name="connsiteY18" fmla="*/ 6154 h 10977"/>
                    <a:gd name="connsiteX19" fmla="*/ 10993 w 12026"/>
                    <a:gd name="connsiteY19" fmla="*/ 6498 h 10977"/>
                    <a:gd name="connsiteX20" fmla="*/ 10726 w 12026"/>
                    <a:gd name="connsiteY20" fmla="*/ 6818 h 10977"/>
                    <a:gd name="connsiteX21" fmla="*/ 10455 w 12026"/>
                    <a:gd name="connsiteY21" fmla="*/ 7163 h 10977"/>
                    <a:gd name="connsiteX22" fmla="*/ 10134 w 12026"/>
                    <a:gd name="connsiteY22" fmla="*/ 7450 h 10977"/>
                    <a:gd name="connsiteX23" fmla="*/ 9470 w 12026"/>
                    <a:gd name="connsiteY23" fmla="*/ 7949 h 10977"/>
                    <a:gd name="connsiteX24" fmla="*/ 8785 w 12026"/>
                    <a:gd name="connsiteY24" fmla="*/ 8277 h 10977"/>
                    <a:gd name="connsiteX25" fmla="*/ 7975 w 12026"/>
                    <a:gd name="connsiteY25" fmla="*/ 8508 h 10977"/>
                    <a:gd name="connsiteX26" fmla="*/ 7501 w 12026"/>
                    <a:gd name="connsiteY26" fmla="*/ 8629 h 10977"/>
                    <a:gd name="connsiteX27" fmla="*/ 6983 w 12026"/>
                    <a:gd name="connsiteY27" fmla="*/ 8670 h 10977"/>
                    <a:gd name="connsiteX28" fmla="*/ 6263 w 12026"/>
                    <a:gd name="connsiteY28" fmla="*/ 8709 h 10977"/>
                    <a:gd name="connsiteX29" fmla="*/ 5966 w 12026"/>
                    <a:gd name="connsiteY29" fmla="*/ 8702 h 10977"/>
                    <a:gd name="connsiteX30" fmla="*/ 5719 w 12026"/>
                    <a:gd name="connsiteY30" fmla="*/ 8670 h 10977"/>
                    <a:gd name="connsiteX31" fmla="*/ 5644 w 12026"/>
                    <a:gd name="connsiteY31" fmla="*/ 8667 h 10977"/>
                    <a:gd name="connsiteX32" fmla="*/ 5567 w 12026"/>
                    <a:gd name="connsiteY32" fmla="*/ 8667 h 10977"/>
                    <a:gd name="connsiteX33" fmla="*/ 5476 w 12026"/>
                    <a:gd name="connsiteY33" fmla="*/ 8662 h 10977"/>
                    <a:gd name="connsiteX34" fmla="*/ 5269 w 12026"/>
                    <a:gd name="connsiteY34" fmla="*/ 8625 h 10977"/>
                    <a:gd name="connsiteX35" fmla="*/ 5238 w 12026"/>
                    <a:gd name="connsiteY35" fmla="*/ 8624 h 10977"/>
                    <a:gd name="connsiteX36" fmla="*/ 5050 w 12026"/>
                    <a:gd name="connsiteY36" fmla="*/ 8633 h 10977"/>
                    <a:gd name="connsiteX37" fmla="*/ 4779 w 12026"/>
                    <a:gd name="connsiteY37" fmla="*/ 8614 h 10977"/>
                    <a:gd name="connsiteX38" fmla="*/ 4637 w 12026"/>
                    <a:gd name="connsiteY38" fmla="*/ 8641 h 10977"/>
                    <a:gd name="connsiteX39" fmla="*/ 4586 w 12026"/>
                    <a:gd name="connsiteY39" fmla="*/ 8622 h 10977"/>
                    <a:gd name="connsiteX40" fmla="*/ 4546 w 12026"/>
                    <a:gd name="connsiteY40" fmla="*/ 8633 h 10977"/>
                    <a:gd name="connsiteX41" fmla="*/ 4405 w 12026"/>
                    <a:gd name="connsiteY41" fmla="*/ 8598 h 10977"/>
                    <a:gd name="connsiteX42" fmla="*/ 4156 w 12026"/>
                    <a:gd name="connsiteY42" fmla="*/ 8541 h 10977"/>
                    <a:gd name="connsiteX43" fmla="*/ 3888 w 12026"/>
                    <a:gd name="connsiteY43" fmla="*/ 8431 h 10977"/>
                    <a:gd name="connsiteX44" fmla="*/ 3472 w 12026"/>
                    <a:gd name="connsiteY44" fmla="*/ 8355 h 10977"/>
                    <a:gd name="connsiteX45" fmla="*/ 3307 w 12026"/>
                    <a:gd name="connsiteY45" fmla="*/ 8332 h 10977"/>
                    <a:gd name="connsiteX46" fmla="*/ 3263 w 12026"/>
                    <a:gd name="connsiteY46" fmla="*/ 8290 h 10977"/>
                    <a:gd name="connsiteX47" fmla="*/ 3032 w 12026"/>
                    <a:gd name="connsiteY47" fmla="*/ 8222 h 10977"/>
                    <a:gd name="connsiteX48" fmla="*/ 2881 w 12026"/>
                    <a:gd name="connsiteY48" fmla="*/ 8111 h 10977"/>
                    <a:gd name="connsiteX49" fmla="*/ 2547 w 12026"/>
                    <a:gd name="connsiteY49" fmla="*/ 7896 h 10977"/>
                    <a:gd name="connsiteX50" fmla="*/ 2202 w 12026"/>
                    <a:gd name="connsiteY50" fmla="*/ 7701 h 10977"/>
                    <a:gd name="connsiteX51" fmla="*/ 1785 w 12026"/>
                    <a:gd name="connsiteY51" fmla="*/ 7471 h 10977"/>
                    <a:gd name="connsiteX52" fmla="*/ 1400 w 12026"/>
                    <a:gd name="connsiteY52" fmla="*/ 7146 h 10977"/>
                    <a:gd name="connsiteX53" fmla="*/ 829 w 12026"/>
                    <a:gd name="connsiteY53" fmla="*/ 6308 h 10977"/>
                    <a:gd name="connsiteX54" fmla="*/ 574 w 12026"/>
                    <a:gd name="connsiteY54" fmla="*/ 5834 h 10977"/>
                    <a:gd name="connsiteX55" fmla="*/ 396 w 12026"/>
                    <a:gd name="connsiteY55" fmla="*/ 5287 h 10977"/>
                    <a:gd name="connsiteX56" fmla="*/ 375 w 12026"/>
                    <a:gd name="connsiteY56" fmla="*/ 4181 h 10977"/>
                    <a:gd name="connsiteX57" fmla="*/ 1263 w 12026"/>
                    <a:gd name="connsiteY57" fmla="*/ 2216 h 10977"/>
                    <a:gd name="connsiteX58" fmla="*/ 1988 w 12026"/>
                    <a:gd name="connsiteY58" fmla="*/ 1520 h 10977"/>
                    <a:gd name="connsiteX59" fmla="*/ 2397 w 12026"/>
                    <a:gd name="connsiteY59" fmla="*/ 1224 h 10977"/>
                    <a:gd name="connsiteX60" fmla="*/ 2871 w 12026"/>
                    <a:gd name="connsiteY60" fmla="*/ 981 h 10977"/>
                    <a:gd name="connsiteX61" fmla="*/ 3369 w 12026"/>
                    <a:gd name="connsiteY61" fmla="*/ 730 h 10977"/>
                    <a:gd name="connsiteX62" fmla="*/ 3952 w 12026"/>
                    <a:gd name="connsiteY62" fmla="*/ 551 h 10977"/>
                    <a:gd name="connsiteX63" fmla="*/ 5216 w 12026"/>
                    <a:gd name="connsiteY63" fmla="*/ 292 h 10977"/>
                    <a:gd name="connsiteX64" fmla="*/ 6456 w 12026"/>
                    <a:gd name="connsiteY64" fmla="*/ 227 h 10977"/>
                    <a:gd name="connsiteX65" fmla="*/ 6606 w 12026"/>
                    <a:gd name="connsiteY65" fmla="*/ 223 h 10977"/>
                    <a:gd name="connsiteX66" fmla="*/ 5812 w 12026"/>
                    <a:gd name="connsiteY66" fmla="*/ 0 h 10977"/>
                    <a:gd name="connsiteX67" fmla="*/ 5322 w 12026"/>
                    <a:gd name="connsiteY67" fmla="*/ 13 h 10977"/>
                    <a:gd name="connsiteX68" fmla="*/ 4187 w 12026"/>
                    <a:gd name="connsiteY68" fmla="*/ 183 h 10977"/>
                    <a:gd name="connsiteX69" fmla="*/ 3604 w 12026"/>
                    <a:gd name="connsiteY69" fmla="*/ 345 h 10977"/>
                    <a:gd name="connsiteX70" fmla="*/ 3061 w 12026"/>
                    <a:gd name="connsiteY70" fmla="*/ 527 h 10977"/>
                    <a:gd name="connsiteX71" fmla="*/ 2595 w 12026"/>
                    <a:gd name="connsiteY71" fmla="*/ 774 h 10977"/>
                    <a:gd name="connsiteX72" fmla="*/ 2085 w 12026"/>
                    <a:gd name="connsiteY72" fmla="*/ 1058 h 10977"/>
                    <a:gd name="connsiteX73" fmla="*/ 1250 w 12026"/>
                    <a:gd name="connsiteY73" fmla="*/ 1754 h 10977"/>
                    <a:gd name="connsiteX74" fmla="*/ 606 w 12026"/>
                    <a:gd name="connsiteY74" fmla="*/ 2621 h 10977"/>
                    <a:gd name="connsiteX75" fmla="*/ 177 w 12026"/>
                    <a:gd name="connsiteY75" fmla="*/ 3711 h 10977"/>
                    <a:gd name="connsiteX76" fmla="*/ 23 w 12026"/>
                    <a:gd name="connsiteY76" fmla="*/ 4258 h 10977"/>
                    <a:gd name="connsiteX77" fmla="*/ 7 w 12026"/>
                    <a:gd name="connsiteY77" fmla="*/ 4862 h 10977"/>
                    <a:gd name="connsiteX78" fmla="*/ 274 w 12026"/>
                    <a:gd name="connsiteY78" fmla="*/ 6008 h 10977"/>
                    <a:gd name="connsiteX79" fmla="*/ 541 w 12026"/>
                    <a:gd name="connsiteY79" fmla="*/ 6547 h 10977"/>
                    <a:gd name="connsiteX80" fmla="*/ 809 w 12026"/>
                    <a:gd name="connsiteY80" fmla="*/ 7045 h 10977"/>
                    <a:gd name="connsiteX81" fmla="*/ 1129 w 12026"/>
                    <a:gd name="connsiteY81" fmla="*/ 7414 h 10977"/>
                    <a:gd name="connsiteX82" fmla="*/ 1587 w 12026"/>
                    <a:gd name="connsiteY82" fmla="*/ 7803 h 10977"/>
                    <a:gd name="connsiteX83" fmla="*/ 1992 w 12026"/>
                    <a:gd name="connsiteY83" fmla="*/ 8042 h 10977"/>
                    <a:gd name="connsiteX84" fmla="*/ 2397 w 12026"/>
                    <a:gd name="connsiteY84" fmla="*/ 8277 h 10977"/>
                    <a:gd name="connsiteX85" fmla="*/ 2478 w 12026"/>
                    <a:gd name="connsiteY85" fmla="*/ 8293 h 10977"/>
                    <a:gd name="connsiteX86" fmla="*/ 2486 w 12026"/>
                    <a:gd name="connsiteY86" fmla="*/ 8325 h 10977"/>
                    <a:gd name="connsiteX87" fmla="*/ 2604 w 12026"/>
                    <a:gd name="connsiteY87" fmla="*/ 8452 h 10977"/>
                    <a:gd name="connsiteX88" fmla="*/ 2881 w 12026"/>
                    <a:gd name="connsiteY88" fmla="*/ 8600 h 10977"/>
                    <a:gd name="connsiteX89" fmla="*/ 3206 w 12026"/>
                    <a:gd name="connsiteY89" fmla="*/ 8721 h 10977"/>
                    <a:gd name="connsiteX90" fmla="*/ 3453 w 12026"/>
                    <a:gd name="connsiteY90" fmla="*/ 8802 h 10977"/>
                    <a:gd name="connsiteX91" fmla="*/ 3608 w 12026"/>
                    <a:gd name="connsiteY91" fmla="*/ 8868 h 10977"/>
                    <a:gd name="connsiteX92" fmla="*/ 1559 w 12026"/>
                    <a:gd name="connsiteY92" fmla="*/ 10832 h 10977"/>
                    <a:gd name="connsiteX93" fmla="*/ 1623 w 12026"/>
                    <a:gd name="connsiteY93" fmla="*/ 10829 h 10977"/>
                    <a:gd name="connsiteX94" fmla="*/ 2028 w 12026"/>
                    <a:gd name="connsiteY94" fmla="*/ 10801 h 10977"/>
                    <a:gd name="connsiteX95" fmla="*/ 3134 w 12026"/>
                    <a:gd name="connsiteY95" fmla="*/ 10537 h 10977"/>
                    <a:gd name="connsiteX96" fmla="*/ 4159 w 12026"/>
                    <a:gd name="connsiteY96" fmla="*/ 9820 h 10977"/>
                    <a:gd name="connsiteX97" fmla="*/ 4572 w 12026"/>
                    <a:gd name="connsiteY97" fmla="*/ 9354 h 10977"/>
                    <a:gd name="connsiteX98" fmla="*/ 4811 w 12026"/>
                    <a:gd name="connsiteY98" fmla="*/ 8872 h 10977"/>
                    <a:gd name="connsiteX99" fmla="*/ 4888 w 12026"/>
                    <a:gd name="connsiteY99" fmla="*/ 8901 h 10977"/>
                    <a:gd name="connsiteX100" fmla="*/ 5265 w 12026"/>
                    <a:gd name="connsiteY100" fmla="*/ 8953 h 10977"/>
                    <a:gd name="connsiteX101" fmla="*/ 5439 w 12026"/>
                    <a:gd name="connsiteY101" fmla="*/ 8998 h 10977"/>
                    <a:gd name="connsiteX102" fmla="*/ 5658 w 12026"/>
                    <a:gd name="connsiteY102" fmla="*/ 9010 h 10977"/>
                    <a:gd name="connsiteX103" fmla="*/ 6152 w 12026"/>
                    <a:gd name="connsiteY103" fmla="*/ 9059 h 10977"/>
                    <a:gd name="connsiteX104" fmla="*/ 6626 w 12026"/>
                    <a:gd name="connsiteY104" fmla="*/ 9067 h 10977"/>
                    <a:gd name="connsiteX105" fmla="*/ 6651 w 12026"/>
                    <a:gd name="connsiteY105" fmla="*/ 9067 h 10977"/>
                    <a:gd name="connsiteX106" fmla="*/ 7108 w 12026"/>
                    <a:gd name="connsiteY106" fmla="*/ 9026 h 10977"/>
                    <a:gd name="connsiteX107" fmla="*/ 7538 w 12026"/>
                    <a:gd name="connsiteY107" fmla="*/ 8998 h 10977"/>
                    <a:gd name="connsiteX108" fmla="*/ 8016 w 12026"/>
                    <a:gd name="connsiteY108" fmla="*/ 8876 h 10977"/>
                    <a:gd name="connsiteX109" fmla="*/ 8871 w 12026"/>
                    <a:gd name="connsiteY109" fmla="*/ 8637 h 10977"/>
                    <a:gd name="connsiteX110" fmla="*/ 9616 w 12026"/>
                    <a:gd name="connsiteY110" fmla="*/ 8301 h 10977"/>
                    <a:gd name="connsiteX111" fmla="*/ 10924 w 12026"/>
                    <a:gd name="connsiteY111" fmla="*/ 7171 h 10977"/>
                    <a:gd name="connsiteX112" fmla="*/ 11427 w 12026"/>
                    <a:gd name="connsiteY112" fmla="*/ 6486 h 10977"/>
                    <a:gd name="connsiteX113" fmla="*/ 11783 w 12026"/>
                    <a:gd name="connsiteY113" fmla="*/ 5692 h 10977"/>
                    <a:gd name="connsiteX114" fmla="*/ 11897 w 12026"/>
                    <a:gd name="connsiteY114" fmla="*/ 5271 h 10977"/>
                    <a:gd name="connsiteX115" fmla="*/ 11978 w 12026"/>
                    <a:gd name="connsiteY115" fmla="*/ 4837 h 10977"/>
                    <a:gd name="connsiteX116" fmla="*/ 11982 w 12026"/>
                    <a:gd name="connsiteY116" fmla="*/ 4635 h 10977"/>
                    <a:gd name="connsiteX117" fmla="*/ 12022 w 12026"/>
                    <a:gd name="connsiteY117" fmla="*/ 4420 h 10977"/>
                    <a:gd name="connsiteX118" fmla="*/ 11982 w 12026"/>
                    <a:gd name="connsiteY118" fmla="*/ 3970 h 10977"/>
                    <a:gd name="connsiteX119" fmla="*/ 11808 w 12026"/>
                    <a:gd name="connsiteY119" fmla="*/ 3087 h 10977"/>
                    <a:gd name="connsiteX120" fmla="*/ 11678 w 12026"/>
                    <a:gd name="connsiteY120" fmla="*/ 2731 h 10977"/>
                    <a:gd name="connsiteX121" fmla="*/ 11427 w 12026"/>
                    <a:gd name="connsiteY121" fmla="*/ 2362 h 10977"/>
                    <a:gd name="connsiteX122" fmla="*/ 10937 w 12026"/>
                    <a:gd name="connsiteY122" fmla="*/ 1673 h 10977"/>
                    <a:gd name="connsiteX123" fmla="*/ 10260 w 12026"/>
                    <a:gd name="connsiteY123" fmla="*/ 1114 h 10977"/>
                    <a:gd name="connsiteX124" fmla="*/ 9349 w 12026"/>
                    <a:gd name="connsiteY124" fmla="*/ 616 h 10977"/>
                    <a:gd name="connsiteX125" fmla="*/ 8931 w 12026"/>
                    <a:gd name="connsiteY125" fmla="*/ 434 h 10977"/>
                    <a:gd name="connsiteX126" fmla="*/ 8469 w 12026"/>
                    <a:gd name="connsiteY126" fmla="*/ 268 h 10977"/>
                    <a:gd name="connsiteX127" fmla="*/ 7538 w 12026"/>
                    <a:gd name="connsiteY127" fmla="*/ 94 h 10977"/>
                    <a:gd name="connsiteX128" fmla="*/ 7412 w 12026"/>
                    <a:gd name="connsiteY128" fmla="*/ 81 h 10977"/>
                    <a:gd name="connsiteX129" fmla="*/ 7210 w 12026"/>
                    <a:gd name="connsiteY129" fmla="*/ 45 h 10977"/>
                    <a:gd name="connsiteX130" fmla="*/ 6569 w 12026"/>
                    <a:gd name="connsiteY130" fmla="*/ 13 h 10977"/>
                    <a:gd name="connsiteX131" fmla="*/ 5812 w 12026"/>
                    <a:gd name="connsiteY131" fmla="*/ 0 h 10977"/>
                    <a:gd name="connsiteX0" fmla="*/ 6606 w 12026"/>
                    <a:gd name="connsiteY0" fmla="*/ 223 h 10977"/>
                    <a:gd name="connsiteX1" fmla="*/ 6837 w 12026"/>
                    <a:gd name="connsiteY1" fmla="*/ 284 h 10977"/>
                    <a:gd name="connsiteX2" fmla="*/ 7311 w 12026"/>
                    <a:gd name="connsiteY2" fmla="*/ 361 h 10977"/>
                    <a:gd name="connsiteX3" fmla="*/ 8141 w 12026"/>
                    <a:gd name="connsiteY3" fmla="*/ 523 h 10977"/>
                    <a:gd name="connsiteX4" fmla="*/ 8514 w 12026"/>
                    <a:gd name="connsiteY4" fmla="*/ 689 h 10977"/>
                    <a:gd name="connsiteX5" fmla="*/ 8887 w 12026"/>
                    <a:gd name="connsiteY5" fmla="*/ 802 h 10977"/>
                    <a:gd name="connsiteX6" fmla="*/ 9656 w 12026"/>
                    <a:gd name="connsiteY6" fmla="*/ 1224 h 10977"/>
                    <a:gd name="connsiteX7" fmla="*/ 10390 w 12026"/>
                    <a:gd name="connsiteY7" fmla="*/ 1633 h 10977"/>
                    <a:gd name="connsiteX8" fmla="*/ 10933 w 12026"/>
                    <a:gd name="connsiteY8" fmla="*/ 2277 h 10977"/>
                    <a:gd name="connsiteX9" fmla="*/ 11135 w 12026"/>
                    <a:gd name="connsiteY9" fmla="*/ 2589 h 10977"/>
                    <a:gd name="connsiteX10" fmla="*/ 11378 w 12026"/>
                    <a:gd name="connsiteY10" fmla="*/ 2962 h 10977"/>
                    <a:gd name="connsiteX11" fmla="*/ 11479 w 12026"/>
                    <a:gd name="connsiteY11" fmla="*/ 3302 h 10977"/>
                    <a:gd name="connsiteX12" fmla="*/ 11585 w 12026"/>
                    <a:gd name="connsiteY12" fmla="*/ 3723 h 10977"/>
                    <a:gd name="connsiteX13" fmla="*/ 11637 w 12026"/>
                    <a:gd name="connsiteY13" fmla="*/ 4149 h 10977"/>
                    <a:gd name="connsiteX14" fmla="*/ 11617 w 12026"/>
                    <a:gd name="connsiteY14" fmla="*/ 4582 h 10977"/>
                    <a:gd name="connsiteX15" fmla="*/ 11593 w 12026"/>
                    <a:gd name="connsiteY15" fmla="*/ 4979 h 10977"/>
                    <a:gd name="connsiteX16" fmla="*/ 11484 w 12026"/>
                    <a:gd name="connsiteY16" fmla="*/ 5388 h 10977"/>
                    <a:gd name="connsiteX17" fmla="*/ 11362 w 12026"/>
                    <a:gd name="connsiteY17" fmla="*/ 5789 h 10977"/>
                    <a:gd name="connsiteX18" fmla="*/ 11176 w 12026"/>
                    <a:gd name="connsiteY18" fmla="*/ 6154 h 10977"/>
                    <a:gd name="connsiteX19" fmla="*/ 10993 w 12026"/>
                    <a:gd name="connsiteY19" fmla="*/ 6498 h 10977"/>
                    <a:gd name="connsiteX20" fmla="*/ 10726 w 12026"/>
                    <a:gd name="connsiteY20" fmla="*/ 6818 h 10977"/>
                    <a:gd name="connsiteX21" fmla="*/ 10455 w 12026"/>
                    <a:gd name="connsiteY21" fmla="*/ 7163 h 10977"/>
                    <a:gd name="connsiteX22" fmla="*/ 10134 w 12026"/>
                    <a:gd name="connsiteY22" fmla="*/ 7450 h 10977"/>
                    <a:gd name="connsiteX23" fmla="*/ 9470 w 12026"/>
                    <a:gd name="connsiteY23" fmla="*/ 7949 h 10977"/>
                    <a:gd name="connsiteX24" fmla="*/ 8785 w 12026"/>
                    <a:gd name="connsiteY24" fmla="*/ 8277 h 10977"/>
                    <a:gd name="connsiteX25" fmla="*/ 7975 w 12026"/>
                    <a:gd name="connsiteY25" fmla="*/ 8508 h 10977"/>
                    <a:gd name="connsiteX26" fmla="*/ 7501 w 12026"/>
                    <a:gd name="connsiteY26" fmla="*/ 8629 h 10977"/>
                    <a:gd name="connsiteX27" fmla="*/ 6983 w 12026"/>
                    <a:gd name="connsiteY27" fmla="*/ 8670 h 10977"/>
                    <a:gd name="connsiteX28" fmla="*/ 6263 w 12026"/>
                    <a:gd name="connsiteY28" fmla="*/ 8709 h 10977"/>
                    <a:gd name="connsiteX29" fmla="*/ 5966 w 12026"/>
                    <a:gd name="connsiteY29" fmla="*/ 8702 h 10977"/>
                    <a:gd name="connsiteX30" fmla="*/ 5719 w 12026"/>
                    <a:gd name="connsiteY30" fmla="*/ 8670 h 10977"/>
                    <a:gd name="connsiteX31" fmla="*/ 5644 w 12026"/>
                    <a:gd name="connsiteY31" fmla="*/ 8667 h 10977"/>
                    <a:gd name="connsiteX32" fmla="*/ 5567 w 12026"/>
                    <a:gd name="connsiteY32" fmla="*/ 8667 h 10977"/>
                    <a:gd name="connsiteX33" fmla="*/ 5476 w 12026"/>
                    <a:gd name="connsiteY33" fmla="*/ 8662 h 10977"/>
                    <a:gd name="connsiteX34" fmla="*/ 5269 w 12026"/>
                    <a:gd name="connsiteY34" fmla="*/ 8625 h 10977"/>
                    <a:gd name="connsiteX35" fmla="*/ 5238 w 12026"/>
                    <a:gd name="connsiteY35" fmla="*/ 8624 h 10977"/>
                    <a:gd name="connsiteX36" fmla="*/ 5050 w 12026"/>
                    <a:gd name="connsiteY36" fmla="*/ 8633 h 10977"/>
                    <a:gd name="connsiteX37" fmla="*/ 4779 w 12026"/>
                    <a:gd name="connsiteY37" fmla="*/ 8614 h 10977"/>
                    <a:gd name="connsiteX38" fmla="*/ 4637 w 12026"/>
                    <a:gd name="connsiteY38" fmla="*/ 8641 h 10977"/>
                    <a:gd name="connsiteX39" fmla="*/ 4586 w 12026"/>
                    <a:gd name="connsiteY39" fmla="*/ 8622 h 10977"/>
                    <a:gd name="connsiteX40" fmla="*/ 4546 w 12026"/>
                    <a:gd name="connsiteY40" fmla="*/ 8633 h 10977"/>
                    <a:gd name="connsiteX41" fmla="*/ 4405 w 12026"/>
                    <a:gd name="connsiteY41" fmla="*/ 8598 h 10977"/>
                    <a:gd name="connsiteX42" fmla="*/ 4156 w 12026"/>
                    <a:gd name="connsiteY42" fmla="*/ 8541 h 10977"/>
                    <a:gd name="connsiteX43" fmla="*/ 3888 w 12026"/>
                    <a:gd name="connsiteY43" fmla="*/ 8431 h 10977"/>
                    <a:gd name="connsiteX44" fmla="*/ 3472 w 12026"/>
                    <a:gd name="connsiteY44" fmla="*/ 8355 h 10977"/>
                    <a:gd name="connsiteX45" fmla="*/ 3307 w 12026"/>
                    <a:gd name="connsiteY45" fmla="*/ 8332 h 10977"/>
                    <a:gd name="connsiteX46" fmla="*/ 3263 w 12026"/>
                    <a:gd name="connsiteY46" fmla="*/ 8290 h 10977"/>
                    <a:gd name="connsiteX47" fmla="*/ 3032 w 12026"/>
                    <a:gd name="connsiteY47" fmla="*/ 8222 h 10977"/>
                    <a:gd name="connsiteX48" fmla="*/ 2881 w 12026"/>
                    <a:gd name="connsiteY48" fmla="*/ 8111 h 10977"/>
                    <a:gd name="connsiteX49" fmla="*/ 2547 w 12026"/>
                    <a:gd name="connsiteY49" fmla="*/ 7896 h 10977"/>
                    <a:gd name="connsiteX50" fmla="*/ 2202 w 12026"/>
                    <a:gd name="connsiteY50" fmla="*/ 7701 h 10977"/>
                    <a:gd name="connsiteX51" fmla="*/ 1785 w 12026"/>
                    <a:gd name="connsiteY51" fmla="*/ 7471 h 10977"/>
                    <a:gd name="connsiteX52" fmla="*/ 1400 w 12026"/>
                    <a:gd name="connsiteY52" fmla="*/ 7146 h 10977"/>
                    <a:gd name="connsiteX53" fmla="*/ 829 w 12026"/>
                    <a:gd name="connsiteY53" fmla="*/ 6308 h 10977"/>
                    <a:gd name="connsiteX54" fmla="*/ 574 w 12026"/>
                    <a:gd name="connsiteY54" fmla="*/ 5834 h 10977"/>
                    <a:gd name="connsiteX55" fmla="*/ 396 w 12026"/>
                    <a:gd name="connsiteY55" fmla="*/ 5287 h 10977"/>
                    <a:gd name="connsiteX56" fmla="*/ 375 w 12026"/>
                    <a:gd name="connsiteY56" fmla="*/ 4181 h 10977"/>
                    <a:gd name="connsiteX57" fmla="*/ 1263 w 12026"/>
                    <a:gd name="connsiteY57" fmla="*/ 2216 h 10977"/>
                    <a:gd name="connsiteX58" fmla="*/ 1988 w 12026"/>
                    <a:gd name="connsiteY58" fmla="*/ 1520 h 10977"/>
                    <a:gd name="connsiteX59" fmla="*/ 2397 w 12026"/>
                    <a:gd name="connsiteY59" fmla="*/ 1224 h 10977"/>
                    <a:gd name="connsiteX60" fmla="*/ 2871 w 12026"/>
                    <a:gd name="connsiteY60" fmla="*/ 981 h 10977"/>
                    <a:gd name="connsiteX61" fmla="*/ 3369 w 12026"/>
                    <a:gd name="connsiteY61" fmla="*/ 730 h 10977"/>
                    <a:gd name="connsiteX62" fmla="*/ 3952 w 12026"/>
                    <a:gd name="connsiteY62" fmla="*/ 551 h 10977"/>
                    <a:gd name="connsiteX63" fmla="*/ 5216 w 12026"/>
                    <a:gd name="connsiteY63" fmla="*/ 292 h 10977"/>
                    <a:gd name="connsiteX64" fmla="*/ 6456 w 12026"/>
                    <a:gd name="connsiteY64" fmla="*/ 227 h 10977"/>
                    <a:gd name="connsiteX65" fmla="*/ 6606 w 12026"/>
                    <a:gd name="connsiteY65" fmla="*/ 223 h 10977"/>
                    <a:gd name="connsiteX66" fmla="*/ 5812 w 12026"/>
                    <a:gd name="connsiteY66" fmla="*/ 0 h 10977"/>
                    <a:gd name="connsiteX67" fmla="*/ 5322 w 12026"/>
                    <a:gd name="connsiteY67" fmla="*/ 13 h 10977"/>
                    <a:gd name="connsiteX68" fmla="*/ 4187 w 12026"/>
                    <a:gd name="connsiteY68" fmla="*/ 183 h 10977"/>
                    <a:gd name="connsiteX69" fmla="*/ 3604 w 12026"/>
                    <a:gd name="connsiteY69" fmla="*/ 345 h 10977"/>
                    <a:gd name="connsiteX70" fmla="*/ 3061 w 12026"/>
                    <a:gd name="connsiteY70" fmla="*/ 527 h 10977"/>
                    <a:gd name="connsiteX71" fmla="*/ 2595 w 12026"/>
                    <a:gd name="connsiteY71" fmla="*/ 774 h 10977"/>
                    <a:gd name="connsiteX72" fmla="*/ 2085 w 12026"/>
                    <a:gd name="connsiteY72" fmla="*/ 1058 h 10977"/>
                    <a:gd name="connsiteX73" fmla="*/ 1250 w 12026"/>
                    <a:gd name="connsiteY73" fmla="*/ 1754 h 10977"/>
                    <a:gd name="connsiteX74" fmla="*/ 606 w 12026"/>
                    <a:gd name="connsiteY74" fmla="*/ 2621 h 10977"/>
                    <a:gd name="connsiteX75" fmla="*/ 177 w 12026"/>
                    <a:gd name="connsiteY75" fmla="*/ 3711 h 10977"/>
                    <a:gd name="connsiteX76" fmla="*/ 23 w 12026"/>
                    <a:gd name="connsiteY76" fmla="*/ 4258 h 10977"/>
                    <a:gd name="connsiteX77" fmla="*/ 7 w 12026"/>
                    <a:gd name="connsiteY77" fmla="*/ 4862 h 10977"/>
                    <a:gd name="connsiteX78" fmla="*/ 274 w 12026"/>
                    <a:gd name="connsiteY78" fmla="*/ 6008 h 10977"/>
                    <a:gd name="connsiteX79" fmla="*/ 541 w 12026"/>
                    <a:gd name="connsiteY79" fmla="*/ 6547 h 10977"/>
                    <a:gd name="connsiteX80" fmla="*/ 809 w 12026"/>
                    <a:gd name="connsiteY80" fmla="*/ 7045 h 10977"/>
                    <a:gd name="connsiteX81" fmla="*/ 1129 w 12026"/>
                    <a:gd name="connsiteY81" fmla="*/ 7414 h 10977"/>
                    <a:gd name="connsiteX82" fmla="*/ 1587 w 12026"/>
                    <a:gd name="connsiteY82" fmla="*/ 7803 h 10977"/>
                    <a:gd name="connsiteX83" fmla="*/ 1992 w 12026"/>
                    <a:gd name="connsiteY83" fmla="*/ 8042 h 10977"/>
                    <a:gd name="connsiteX84" fmla="*/ 2397 w 12026"/>
                    <a:gd name="connsiteY84" fmla="*/ 8277 h 10977"/>
                    <a:gd name="connsiteX85" fmla="*/ 2478 w 12026"/>
                    <a:gd name="connsiteY85" fmla="*/ 8293 h 10977"/>
                    <a:gd name="connsiteX86" fmla="*/ 2486 w 12026"/>
                    <a:gd name="connsiteY86" fmla="*/ 8325 h 10977"/>
                    <a:gd name="connsiteX87" fmla="*/ 2604 w 12026"/>
                    <a:gd name="connsiteY87" fmla="*/ 8452 h 10977"/>
                    <a:gd name="connsiteX88" fmla="*/ 2881 w 12026"/>
                    <a:gd name="connsiteY88" fmla="*/ 8600 h 10977"/>
                    <a:gd name="connsiteX89" fmla="*/ 3206 w 12026"/>
                    <a:gd name="connsiteY89" fmla="*/ 8721 h 10977"/>
                    <a:gd name="connsiteX90" fmla="*/ 3453 w 12026"/>
                    <a:gd name="connsiteY90" fmla="*/ 8802 h 10977"/>
                    <a:gd name="connsiteX91" fmla="*/ 3608 w 12026"/>
                    <a:gd name="connsiteY91" fmla="*/ 8868 h 10977"/>
                    <a:gd name="connsiteX92" fmla="*/ 1559 w 12026"/>
                    <a:gd name="connsiteY92" fmla="*/ 10832 h 10977"/>
                    <a:gd name="connsiteX93" fmla="*/ 1623 w 12026"/>
                    <a:gd name="connsiteY93" fmla="*/ 10829 h 10977"/>
                    <a:gd name="connsiteX94" fmla="*/ 2028 w 12026"/>
                    <a:gd name="connsiteY94" fmla="*/ 10801 h 10977"/>
                    <a:gd name="connsiteX95" fmla="*/ 3134 w 12026"/>
                    <a:gd name="connsiteY95" fmla="*/ 10537 h 10977"/>
                    <a:gd name="connsiteX96" fmla="*/ 4159 w 12026"/>
                    <a:gd name="connsiteY96" fmla="*/ 9820 h 10977"/>
                    <a:gd name="connsiteX97" fmla="*/ 4572 w 12026"/>
                    <a:gd name="connsiteY97" fmla="*/ 9354 h 10977"/>
                    <a:gd name="connsiteX98" fmla="*/ 4811 w 12026"/>
                    <a:gd name="connsiteY98" fmla="*/ 8872 h 10977"/>
                    <a:gd name="connsiteX99" fmla="*/ 4888 w 12026"/>
                    <a:gd name="connsiteY99" fmla="*/ 8901 h 10977"/>
                    <a:gd name="connsiteX100" fmla="*/ 5265 w 12026"/>
                    <a:gd name="connsiteY100" fmla="*/ 8953 h 10977"/>
                    <a:gd name="connsiteX101" fmla="*/ 5439 w 12026"/>
                    <a:gd name="connsiteY101" fmla="*/ 8998 h 10977"/>
                    <a:gd name="connsiteX102" fmla="*/ 5658 w 12026"/>
                    <a:gd name="connsiteY102" fmla="*/ 9010 h 10977"/>
                    <a:gd name="connsiteX103" fmla="*/ 6152 w 12026"/>
                    <a:gd name="connsiteY103" fmla="*/ 9059 h 10977"/>
                    <a:gd name="connsiteX104" fmla="*/ 6626 w 12026"/>
                    <a:gd name="connsiteY104" fmla="*/ 9067 h 10977"/>
                    <a:gd name="connsiteX105" fmla="*/ 6651 w 12026"/>
                    <a:gd name="connsiteY105" fmla="*/ 9067 h 10977"/>
                    <a:gd name="connsiteX106" fmla="*/ 7108 w 12026"/>
                    <a:gd name="connsiteY106" fmla="*/ 9026 h 10977"/>
                    <a:gd name="connsiteX107" fmla="*/ 7538 w 12026"/>
                    <a:gd name="connsiteY107" fmla="*/ 8998 h 10977"/>
                    <a:gd name="connsiteX108" fmla="*/ 8016 w 12026"/>
                    <a:gd name="connsiteY108" fmla="*/ 8876 h 10977"/>
                    <a:gd name="connsiteX109" fmla="*/ 8871 w 12026"/>
                    <a:gd name="connsiteY109" fmla="*/ 8637 h 10977"/>
                    <a:gd name="connsiteX110" fmla="*/ 9616 w 12026"/>
                    <a:gd name="connsiteY110" fmla="*/ 8301 h 10977"/>
                    <a:gd name="connsiteX111" fmla="*/ 10924 w 12026"/>
                    <a:gd name="connsiteY111" fmla="*/ 7171 h 10977"/>
                    <a:gd name="connsiteX112" fmla="*/ 11427 w 12026"/>
                    <a:gd name="connsiteY112" fmla="*/ 6486 h 10977"/>
                    <a:gd name="connsiteX113" fmla="*/ 11783 w 12026"/>
                    <a:gd name="connsiteY113" fmla="*/ 5692 h 10977"/>
                    <a:gd name="connsiteX114" fmla="*/ 11897 w 12026"/>
                    <a:gd name="connsiteY114" fmla="*/ 5271 h 10977"/>
                    <a:gd name="connsiteX115" fmla="*/ 11978 w 12026"/>
                    <a:gd name="connsiteY115" fmla="*/ 4837 h 10977"/>
                    <a:gd name="connsiteX116" fmla="*/ 11982 w 12026"/>
                    <a:gd name="connsiteY116" fmla="*/ 4635 h 10977"/>
                    <a:gd name="connsiteX117" fmla="*/ 12022 w 12026"/>
                    <a:gd name="connsiteY117" fmla="*/ 4420 h 10977"/>
                    <a:gd name="connsiteX118" fmla="*/ 11982 w 12026"/>
                    <a:gd name="connsiteY118" fmla="*/ 3970 h 10977"/>
                    <a:gd name="connsiteX119" fmla="*/ 11808 w 12026"/>
                    <a:gd name="connsiteY119" fmla="*/ 3087 h 10977"/>
                    <a:gd name="connsiteX120" fmla="*/ 11678 w 12026"/>
                    <a:gd name="connsiteY120" fmla="*/ 2731 h 10977"/>
                    <a:gd name="connsiteX121" fmla="*/ 11427 w 12026"/>
                    <a:gd name="connsiteY121" fmla="*/ 2362 h 10977"/>
                    <a:gd name="connsiteX122" fmla="*/ 10937 w 12026"/>
                    <a:gd name="connsiteY122" fmla="*/ 1673 h 10977"/>
                    <a:gd name="connsiteX123" fmla="*/ 10260 w 12026"/>
                    <a:gd name="connsiteY123" fmla="*/ 1114 h 10977"/>
                    <a:gd name="connsiteX124" fmla="*/ 9349 w 12026"/>
                    <a:gd name="connsiteY124" fmla="*/ 616 h 10977"/>
                    <a:gd name="connsiteX125" fmla="*/ 8931 w 12026"/>
                    <a:gd name="connsiteY125" fmla="*/ 434 h 10977"/>
                    <a:gd name="connsiteX126" fmla="*/ 8469 w 12026"/>
                    <a:gd name="connsiteY126" fmla="*/ 268 h 10977"/>
                    <a:gd name="connsiteX127" fmla="*/ 7538 w 12026"/>
                    <a:gd name="connsiteY127" fmla="*/ 94 h 10977"/>
                    <a:gd name="connsiteX128" fmla="*/ 7412 w 12026"/>
                    <a:gd name="connsiteY128" fmla="*/ 81 h 10977"/>
                    <a:gd name="connsiteX129" fmla="*/ 7210 w 12026"/>
                    <a:gd name="connsiteY129" fmla="*/ 45 h 10977"/>
                    <a:gd name="connsiteX130" fmla="*/ 6569 w 12026"/>
                    <a:gd name="connsiteY130" fmla="*/ 13 h 10977"/>
                    <a:gd name="connsiteX131" fmla="*/ 5812 w 12026"/>
                    <a:gd name="connsiteY131" fmla="*/ 0 h 10977"/>
                    <a:gd name="connsiteX0" fmla="*/ 6606 w 12026"/>
                    <a:gd name="connsiteY0" fmla="*/ 223 h 10977"/>
                    <a:gd name="connsiteX1" fmla="*/ 6837 w 12026"/>
                    <a:gd name="connsiteY1" fmla="*/ 284 h 10977"/>
                    <a:gd name="connsiteX2" fmla="*/ 7311 w 12026"/>
                    <a:gd name="connsiteY2" fmla="*/ 361 h 10977"/>
                    <a:gd name="connsiteX3" fmla="*/ 8141 w 12026"/>
                    <a:gd name="connsiteY3" fmla="*/ 523 h 10977"/>
                    <a:gd name="connsiteX4" fmla="*/ 8514 w 12026"/>
                    <a:gd name="connsiteY4" fmla="*/ 689 h 10977"/>
                    <a:gd name="connsiteX5" fmla="*/ 8887 w 12026"/>
                    <a:gd name="connsiteY5" fmla="*/ 802 h 10977"/>
                    <a:gd name="connsiteX6" fmla="*/ 9656 w 12026"/>
                    <a:gd name="connsiteY6" fmla="*/ 1224 h 10977"/>
                    <a:gd name="connsiteX7" fmla="*/ 10390 w 12026"/>
                    <a:gd name="connsiteY7" fmla="*/ 1633 h 10977"/>
                    <a:gd name="connsiteX8" fmla="*/ 10933 w 12026"/>
                    <a:gd name="connsiteY8" fmla="*/ 2277 h 10977"/>
                    <a:gd name="connsiteX9" fmla="*/ 11135 w 12026"/>
                    <a:gd name="connsiteY9" fmla="*/ 2589 h 10977"/>
                    <a:gd name="connsiteX10" fmla="*/ 11378 w 12026"/>
                    <a:gd name="connsiteY10" fmla="*/ 2962 h 10977"/>
                    <a:gd name="connsiteX11" fmla="*/ 11479 w 12026"/>
                    <a:gd name="connsiteY11" fmla="*/ 3302 h 10977"/>
                    <a:gd name="connsiteX12" fmla="*/ 11585 w 12026"/>
                    <a:gd name="connsiteY12" fmla="*/ 3723 h 10977"/>
                    <a:gd name="connsiteX13" fmla="*/ 11637 w 12026"/>
                    <a:gd name="connsiteY13" fmla="*/ 4149 h 10977"/>
                    <a:gd name="connsiteX14" fmla="*/ 11617 w 12026"/>
                    <a:gd name="connsiteY14" fmla="*/ 4582 h 10977"/>
                    <a:gd name="connsiteX15" fmla="*/ 11593 w 12026"/>
                    <a:gd name="connsiteY15" fmla="*/ 4979 h 10977"/>
                    <a:gd name="connsiteX16" fmla="*/ 11484 w 12026"/>
                    <a:gd name="connsiteY16" fmla="*/ 5388 h 10977"/>
                    <a:gd name="connsiteX17" fmla="*/ 11362 w 12026"/>
                    <a:gd name="connsiteY17" fmla="*/ 5789 h 10977"/>
                    <a:gd name="connsiteX18" fmla="*/ 11176 w 12026"/>
                    <a:gd name="connsiteY18" fmla="*/ 6154 h 10977"/>
                    <a:gd name="connsiteX19" fmla="*/ 10993 w 12026"/>
                    <a:gd name="connsiteY19" fmla="*/ 6498 h 10977"/>
                    <a:gd name="connsiteX20" fmla="*/ 10726 w 12026"/>
                    <a:gd name="connsiteY20" fmla="*/ 6818 h 10977"/>
                    <a:gd name="connsiteX21" fmla="*/ 10455 w 12026"/>
                    <a:gd name="connsiteY21" fmla="*/ 7163 h 10977"/>
                    <a:gd name="connsiteX22" fmla="*/ 10134 w 12026"/>
                    <a:gd name="connsiteY22" fmla="*/ 7450 h 10977"/>
                    <a:gd name="connsiteX23" fmla="*/ 9470 w 12026"/>
                    <a:gd name="connsiteY23" fmla="*/ 7949 h 10977"/>
                    <a:gd name="connsiteX24" fmla="*/ 8785 w 12026"/>
                    <a:gd name="connsiteY24" fmla="*/ 8277 h 10977"/>
                    <a:gd name="connsiteX25" fmla="*/ 7975 w 12026"/>
                    <a:gd name="connsiteY25" fmla="*/ 8508 h 10977"/>
                    <a:gd name="connsiteX26" fmla="*/ 7501 w 12026"/>
                    <a:gd name="connsiteY26" fmla="*/ 8629 h 10977"/>
                    <a:gd name="connsiteX27" fmla="*/ 6983 w 12026"/>
                    <a:gd name="connsiteY27" fmla="*/ 8670 h 10977"/>
                    <a:gd name="connsiteX28" fmla="*/ 6263 w 12026"/>
                    <a:gd name="connsiteY28" fmla="*/ 8709 h 10977"/>
                    <a:gd name="connsiteX29" fmla="*/ 5966 w 12026"/>
                    <a:gd name="connsiteY29" fmla="*/ 8702 h 10977"/>
                    <a:gd name="connsiteX30" fmla="*/ 5719 w 12026"/>
                    <a:gd name="connsiteY30" fmla="*/ 8670 h 10977"/>
                    <a:gd name="connsiteX31" fmla="*/ 5644 w 12026"/>
                    <a:gd name="connsiteY31" fmla="*/ 8667 h 10977"/>
                    <a:gd name="connsiteX32" fmla="*/ 5567 w 12026"/>
                    <a:gd name="connsiteY32" fmla="*/ 8667 h 10977"/>
                    <a:gd name="connsiteX33" fmla="*/ 5476 w 12026"/>
                    <a:gd name="connsiteY33" fmla="*/ 8662 h 10977"/>
                    <a:gd name="connsiteX34" fmla="*/ 5269 w 12026"/>
                    <a:gd name="connsiteY34" fmla="*/ 8625 h 10977"/>
                    <a:gd name="connsiteX35" fmla="*/ 5238 w 12026"/>
                    <a:gd name="connsiteY35" fmla="*/ 8624 h 10977"/>
                    <a:gd name="connsiteX36" fmla="*/ 5050 w 12026"/>
                    <a:gd name="connsiteY36" fmla="*/ 8633 h 10977"/>
                    <a:gd name="connsiteX37" fmla="*/ 4779 w 12026"/>
                    <a:gd name="connsiteY37" fmla="*/ 8614 h 10977"/>
                    <a:gd name="connsiteX38" fmla="*/ 4637 w 12026"/>
                    <a:gd name="connsiteY38" fmla="*/ 8641 h 10977"/>
                    <a:gd name="connsiteX39" fmla="*/ 4586 w 12026"/>
                    <a:gd name="connsiteY39" fmla="*/ 8622 h 10977"/>
                    <a:gd name="connsiteX40" fmla="*/ 4546 w 12026"/>
                    <a:gd name="connsiteY40" fmla="*/ 8633 h 10977"/>
                    <a:gd name="connsiteX41" fmla="*/ 4405 w 12026"/>
                    <a:gd name="connsiteY41" fmla="*/ 8598 h 10977"/>
                    <a:gd name="connsiteX42" fmla="*/ 4156 w 12026"/>
                    <a:gd name="connsiteY42" fmla="*/ 8541 h 10977"/>
                    <a:gd name="connsiteX43" fmla="*/ 3888 w 12026"/>
                    <a:gd name="connsiteY43" fmla="*/ 8431 h 10977"/>
                    <a:gd name="connsiteX44" fmla="*/ 3472 w 12026"/>
                    <a:gd name="connsiteY44" fmla="*/ 8355 h 10977"/>
                    <a:gd name="connsiteX45" fmla="*/ 3307 w 12026"/>
                    <a:gd name="connsiteY45" fmla="*/ 8332 h 10977"/>
                    <a:gd name="connsiteX46" fmla="*/ 3263 w 12026"/>
                    <a:gd name="connsiteY46" fmla="*/ 8290 h 10977"/>
                    <a:gd name="connsiteX47" fmla="*/ 3032 w 12026"/>
                    <a:gd name="connsiteY47" fmla="*/ 8222 h 10977"/>
                    <a:gd name="connsiteX48" fmla="*/ 2881 w 12026"/>
                    <a:gd name="connsiteY48" fmla="*/ 8111 h 10977"/>
                    <a:gd name="connsiteX49" fmla="*/ 2547 w 12026"/>
                    <a:gd name="connsiteY49" fmla="*/ 7896 h 10977"/>
                    <a:gd name="connsiteX50" fmla="*/ 2202 w 12026"/>
                    <a:gd name="connsiteY50" fmla="*/ 7701 h 10977"/>
                    <a:gd name="connsiteX51" fmla="*/ 1785 w 12026"/>
                    <a:gd name="connsiteY51" fmla="*/ 7471 h 10977"/>
                    <a:gd name="connsiteX52" fmla="*/ 1400 w 12026"/>
                    <a:gd name="connsiteY52" fmla="*/ 7146 h 10977"/>
                    <a:gd name="connsiteX53" fmla="*/ 829 w 12026"/>
                    <a:gd name="connsiteY53" fmla="*/ 6308 h 10977"/>
                    <a:gd name="connsiteX54" fmla="*/ 574 w 12026"/>
                    <a:gd name="connsiteY54" fmla="*/ 5834 h 10977"/>
                    <a:gd name="connsiteX55" fmla="*/ 396 w 12026"/>
                    <a:gd name="connsiteY55" fmla="*/ 5287 h 10977"/>
                    <a:gd name="connsiteX56" fmla="*/ 375 w 12026"/>
                    <a:gd name="connsiteY56" fmla="*/ 4181 h 10977"/>
                    <a:gd name="connsiteX57" fmla="*/ 1263 w 12026"/>
                    <a:gd name="connsiteY57" fmla="*/ 2216 h 10977"/>
                    <a:gd name="connsiteX58" fmla="*/ 1988 w 12026"/>
                    <a:gd name="connsiteY58" fmla="*/ 1520 h 10977"/>
                    <a:gd name="connsiteX59" fmla="*/ 2397 w 12026"/>
                    <a:gd name="connsiteY59" fmla="*/ 1224 h 10977"/>
                    <a:gd name="connsiteX60" fmla="*/ 2871 w 12026"/>
                    <a:gd name="connsiteY60" fmla="*/ 981 h 10977"/>
                    <a:gd name="connsiteX61" fmla="*/ 3369 w 12026"/>
                    <a:gd name="connsiteY61" fmla="*/ 730 h 10977"/>
                    <a:gd name="connsiteX62" fmla="*/ 3952 w 12026"/>
                    <a:gd name="connsiteY62" fmla="*/ 551 h 10977"/>
                    <a:gd name="connsiteX63" fmla="*/ 5216 w 12026"/>
                    <a:gd name="connsiteY63" fmla="*/ 292 h 10977"/>
                    <a:gd name="connsiteX64" fmla="*/ 6456 w 12026"/>
                    <a:gd name="connsiteY64" fmla="*/ 227 h 10977"/>
                    <a:gd name="connsiteX65" fmla="*/ 6606 w 12026"/>
                    <a:gd name="connsiteY65" fmla="*/ 223 h 10977"/>
                    <a:gd name="connsiteX66" fmla="*/ 5812 w 12026"/>
                    <a:gd name="connsiteY66" fmla="*/ 0 h 10977"/>
                    <a:gd name="connsiteX67" fmla="*/ 5322 w 12026"/>
                    <a:gd name="connsiteY67" fmla="*/ 13 h 10977"/>
                    <a:gd name="connsiteX68" fmla="*/ 4187 w 12026"/>
                    <a:gd name="connsiteY68" fmla="*/ 183 h 10977"/>
                    <a:gd name="connsiteX69" fmla="*/ 3604 w 12026"/>
                    <a:gd name="connsiteY69" fmla="*/ 345 h 10977"/>
                    <a:gd name="connsiteX70" fmla="*/ 3061 w 12026"/>
                    <a:gd name="connsiteY70" fmla="*/ 527 h 10977"/>
                    <a:gd name="connsiteX71" fmla="*/ 2595 w 12026"/>
                    <a:gd name="connsiteY71" fmla="*/ 774 h 10977"/>
                    <a:gd name="connsiteX72" fmla="*/ 2085 w 12026"/>
                    <a:gd name="connsiteY72" fmla="*/ 1058 h 10977"/>
                    <a:gd name="connsiteX73" fmla="*/ 1250 w 12026"/>
                    <a:gd name="connsiteY73" fmla="*/ 1754 h 10977"/>
                    <a:gd name="connsiteX74" fmla="*/ 606 w 12026"/>
                    <a:gd name="connsiteY74" fmla="*/ 2621 h 10977"/>
                    <a:gd name="connsiteX75" fmla="*/ 177 w 12026"/>
                    <a:gd name="connsiteY75" fmla="*/ 3711 h 10977"/>
                    <a:gd name="connsiteX76" fmla="*/ 23 w 12026"/>
                    <a:gd name="connsiteY76" fmla="*/ 4258 h 10977"/>
                    <a:gd name="connsiteX77" fmla="*/ 7 w 12026"/>
                    <a:gd name="connsiteY77" fmla="*/ 4862 h 10977"/>
                    <a:gd name="connsiteX78" fmla="*/ 274 w 12026"/>
                    <a:gd name="connsiteY78" fmla="*/ 6008 h 10977"/>
                    <a:gd name="connsiteX79" fmla="*/ 541 w 12026"/>
                    <a:gd name="connsiteY79" fmla="*/ 6547 h 10977"/>
                    <a:gd name="connsiteX80" fmla="*/ 809 w 12026"/>
                    <a:gd name="connsiteY80" fmla="*/ 7045 h 10977"/>
                    <a:gd name="connsiteX81" fmla="*/ 1129 w 12026"/>
                    <a:gd name="connsiteY81" fmla="*/ 7414 h 10977"/>
                    <a:gd name="connsiteX82" fmla="*/ 1587 w 12026"/>
                    <a:gd name="connsiteY82" fmla="*/ 7803 h 10977"/>
                    <a:gd name="connsiteX83" fmla="*/ 1992 w 12026"/>
                    <a:gd name="connsiteY83" fmla="*/ 8042 h 10977"/>
                    <a:gd name="connsiteX84" fmla="*/ 2397 w 12026"/>
                    <a:gd name="connsiteY84" fmla="*/ 8277 h 10977"/>
                    <a:gd name="connsiteX85" fmla="*/ 2478 w 12026"/>
                    <a:gd name="connsiteY85" fmla="*/ 8293 h 10977"/>
                    <a:gd name="connsiteX86" fmla="*/ 2486 w 12026"/>
                    <a:gd name="connsiteY86" fmla="*/ 8325 h 10977"/>
                    <a:gd name="connsiteX87" fmla="*/ 2604 w 12026"/>
                    <a:gd name="connsiteY87" fmla="*/ 8452 h 10977"/>
                    <a:gd name="connsiteX88" fmla="*/ 2881 w 12026"/>
                    <a:gd name="connsiteY88" fmla="*/ 8600 h 10977"/>
                    <a:gd name="connsiteX89" fmla="*/ 3206 w 12026"/>
                    <a:gd name="connsiteY89" fmla="*/ 8721 h 10977"/>
                    <a:gd name="connsiteX90" fmla="*/ 3453 w 12026"/>
                    <a:gd name="connsiteY90" fmla="*/ 8802 h 10977"/>
                    <a:gd name="connsiteX91" fmla="*/ 3608 w 12026"/>
                    <a:gd name="connsiteY91" fmla="*/ 8868 h 10977"/>
                    <a:gd name="connsiteX92" fmla="*/ 1559 w 12026"/>
                    <a:gd name="connsiteY92" fmla="*/ 10832 h 10977"/>
                    <a:gd name="connsiteX93" fmla="*/ 1623 w 12026"/>
                    <a:gd name="connsiteY93" fmla="*/ 10829 h 10977"/>
                    <a:gd name="connsiteX94" fmla="*/ 2028 w 12026"/>
                    <a:gd name="connsiteY94" fmla="*/ 10801 h 10977"/>
                    <a:gd name="connsiteX95" fmla="*/ 3134 w 12026"/>
                    <a:gd name="connsiteY95" fmla="*/ 10537 h 10977"/>
                    <a:gd name="connsiteX96" fmla="*/ 4159 w 12026"/>
                    <a:gd name="connsiteY96" fmla="*/ 9820 h 10977"/>
                    <a:gd name="connsiteX97" fmla="*/ 4572 w 12026"/>
                    <a:gd name="connsiteY97" fmla="*/ 9354 h 10977"/>
                    <a:gd name="connsiteX98" fmla="*/ 4811 w 12026"/>
                    <a:gd name="connsiteY98" fmla="*/ 8872 h 10977"/>
                    <a:gd name="connsiteX99" fmla="*/ 4888 w 12026"/>
                    <a:gd name="connsiteY99" fmla="*/ 8901 h 10977"/>
                    <a:gd name="connsiteX100" fmla="*/ 5265 w 12026"/>
                    <a:gd name="connsiteY100" fmla="*/ 8953 h 10977"/>
                    <a:gd name="connsiteX101" fmla="*/ 5439 w 12026"/>
                    <a:gd name="connsiteY101" fmla="*/ 8998 h 10977"/>
                    <a:gd name="connsiteX102" fmla="*/ 5658 w 12026"/>
                    <a:gd name="connsiteY102" fmla="*/ 9010 h 10977"/>
                    <a:gd name="connsiteX103" fmla="*/ 6152 w 12026"/>
                    <a:gd name="connsiteY103" fmla="*/ 9059 h 10977"/>
                    <a:gd name="connsiteX104" fmla="*/ 6626 w 12026"/>
                    <a:gd name="connsiteY104" fmla="*/ 9067 h 10977"/>
                    <a:gd name="connsiteX105" fmla="*/ 6651 w 12026"/>
                    <a:gd name="connsiteY105" fmla="*/ 9067 h 10977"/>
                    <a:gd name="connsiteX106" fmla="*/ 7108 w 12026"/>
                    <a:gd name="connsiteY106" fmla="*/ 9026 h 10977"/>
                    <a:gd name="connsiteX107" fmla="*/ 7538 w 12026"/>
                    <a:gd name="connsiteY107" fmla="*/ 8998 h 10977"/>
                    <a:gd name="connsiteX108" fmla="*/ 8016 w 12026"/>
                    <a:gd name="connsiteY108" fmla="*/ 8876 h 10977"/>
                    <a:gd name="connsiteX109" fmla="*/ 8871 w 12026"/>
                    <a:gd name="connsiteY109" fmla="*/ 8637 h 10977"/>
                    <a:gd name="connsiteX110" fmla="*/ 9616 w 12026"/>
                    <a:gd name="connsiteY110" fmla="*/ 8301 h 10977"/>
                    <a:gd name="connsiteX111" fmla="*/ 10924 w 12026"/>
                    <a:gd name="connsiteY111" fmla="*/ 7171 h 10977"/>
                    <a:gd name="connsiteX112" fmla="*/ 11427 w 12026"/>
                    <a:gd name="connsiteY112" fmla="*/ 6486 h 10977"/>
                    <a:gd name="connsiteX113" fmla="*/ 11783 w 12026"/>
                    <a:gd name="connsiteY113" fmla="*/ 5692 h 10977"/>
                    <a:gd name="connsiteX114" fmla="*/ 11897 w 12026"/>
                    <a:gd name="connsiteY114" fmla="*/ 5271 h 10977"/>
                    <a:gd name="connsiteX115" fmla="*/ 11978 w 12026"/>
                    <a:gd name="connsiteY115" fmla="*/ 4837 h 10977"/>
                    <a:gd name="connsiteX116" fmla="*/ 11982 w 12026"/>
                    <a:gd name="connsiteY116" fmla="*/ 4635 h 10977"/>
                    <a:gd name="connsiteX117" fmla="*/ 12022 w 12026"/>
                    <a:gd name="connsiteY117" fmla="*/ 4420 h 10977"/>
                    <a:gd name="connsiteX118" fmla="*/ 11982 w 12026"/>
                    <a:gd name="connsiteY118" fmla="*/ 3970 h 10977"/>
                    <a:gd name="connsiteX119" fmla="*/ 11808 w 12026"/>
                    <a:gd name="connsiteY119" fmla="*/ 3087 h 10977"/>
                    <a:gd name="connsiteX120" fmla="*/ 11678 w 12026"/>
                    <a:gd name="connsiteY120" fmla="*/ 2731 h 10977"/>
                    <a:gd name="connsiteX121" fmla="*/ 11427 w 12026"/>
                    <a:gd name="connsiteY121" fmla="*/ 2362 h 10977"/>
                    <a:gd name="connsiteX122" fmla="*/ 10937 w 12026"/>
                    <a:gd name="connsiteY122" fmla="*/ 1673 h 10977"/>
                    <a:gd name="connsiteX123" fmla="*/ 10260 w 12026"/>
                    <a:gd name="connsiteY123" fmla="*/ 1114 h 10977"/>
                    <a:gd name="connsiteX124" fmla="*/ 9349 w 12026"/>
                    <a:gd name="connsiteY124" fmla="*/ 616 h 10977"/>
                    <a:gd name="connsiteX125" fmla="*/ 8931 w 12026"/>
                    <a:gd name="connsiteY125" fmla="*/ 434 h 10977"/>
                    <a:gd name="connsiteX126" fmla="*/ 8469 w 12026"/>
                    <a:gd name="connsiteY126" fmla="*/ 268 h 10977"/>
                    <a:gd name="connsiteX127" fmla="*/ 7538 w 12026"/>
                    <a:gd name="connsiteY127" fmla="*/ 94 h 10977"/>
                    <a:gd name="connsiteX128" fmla="*/ 7412 w 12026"/>
                    <a:gd name="connsiteY128" fmla="*/ 81 h 10977"/>
                    <a:gd name="connsiteX129" fmla="*/ 7210 w 12026"/>
                    <a:gd name="connsiteY129" fmla="*/ 45 h 10977"/>
                    <a:gd name="connsiteX130" fmla="*/ 6569 w 12026"/>
                    <a:gd name="connsiteY130" fmla="*/ 13 h 10977"/>
                    <a:gd name="connsiteX131" fmla="*/ 5812 w 12026"/>
                    <a:gd name="connsiteY131" fmla="*/ 0 h 10977"/>
                    <a:gd name="connsiteX0" fmla="*/ 6606 w 12026"/>
                    <a:gd name="connsiteY0" fmla="*/ 223 h 10963"/>
                    <a:gd name="connsiteX1" fmla="*/ 6837 w 12026"/>
                    <a:gd name="connsiteY1" fmla="*/ 284 h 10963"/>
                    <a:gd name="connsiteX2" fmla="*/ 7311 w 12026"/>
                    <a:gd name="connsiteY2" fmla="*/ 361 h 10963"/>
                    <a:gd name="connsiteX3" fmla="*/ 8141 w 12026"/>
                    <a:gd name="connsiteY3" fmla="*/ 523 h 10963"/>
                    <a:gd name="connsiteX4" fmla="*/ 8514 w 12026"/>
                    <a:gd name="connsiteY4" fmla="*/ 689 h 10963"/>
                    <a:gd name="connsiteX5" fmla="*/ 8887 w 12026"/>
                    <a:gd name="connsiteY5" fmla="*/ 802 h 10963"/>
                    <a:gd name="connsiteX6" fmla="*/ 9656 w 12026"/>
                    <a:gd name="connsiteY6" fmla="*/ 1224 h 10963"/>
                    <a:gd name="connsiteX7" fmla="*/ 10390 w 12026"/>
                    <a:gd name="connsiteY7" fmla="*/ 1633 h 10963"/>
                    <a:gd name="connsiteX8" fmla="*/ 10933 w 12026"/>
                    <a:gd name="connsiteY8" fmla="*/ 2277 h 10963"/>
                    <a:gd name="connsiteX9" fmla="*/ 11135 w 12026"/>
                    <a:gd name="connsiteY9" fmla="*/ 2589 h 10963"/>
                    <a:gd name="connsiteX10" fmla="*/ 11378 w 12026"/>
                    <a:gd name="connsiteY10" fmla="*/ 2962 h 10963"/>
                    <a:gd name="connsiteX11" fmla="*/ 11479 w 12026"/>
                    <a:gd name="connsiteY11" fmla="*/ 3302 h 10963"/>
                    <a:gd name="connsiteX12" fmla="*/ 11585 w 12026"/>
                    <a:gd name="connsiteY12" fmla="*/ 3723 h 10963"/>
                    <a:gd name="connsiteX13" fmla="*/ 11637 w 12026"/>
                    <a:gd name="connsiteY13" fmla="*/ 4149 h 10963"/>
                    <a:gd name="connsiteX14" fmla="*/ 11617 w 12026"/>
                    <a:gd name="connsiteY14" fmla="*/ 4582 h 10963"/>
                    <a:gd name="connsiteX15" fmla="*/ 11593 w 12026"/>
                    <a:gd name="connsiteY15" fmla="*/ 4979 h 10963"/>
                    <a:gd name="connsiteX16" fmla="*/ 11484 w 12026"/>
                    <a:gd name="connsiteY16" fmla="*/ 5388 h 10963"/>
                    <a:gd name="connsiteX17" fmla="*/ 11362 w 12026"/>
                    <a:gd name="connsiteY17" fmla="*/ 5789 h 10963"/>
                    <a:gd name="connsiteX18" fmla="*/ 11176 w 12026"/>
                    <a:gd name="connsiteY18" fmla="*/ 6154 h 10963"/>
                    <a:gd name="connsiteX19" fmla="*/ 10993 w 12026"/>
                    <a:gd name="connsiteY19" fmla="*/ 6498 h 10963"/>
                    <a:gd name="connsiteX20" fmla="*/ 10726 w 12026"/>
                    <a:gd name="connsiteY20" fmla="*/ 6818 h 10963"/>
                    <a:gd name="connsiteX21" fmla="*/ 10455 w 12026"/>
                    <a:gd name="connsiteY21" fmla="*/ 7163 h 10963"/>
                    <a:gd name="connsiteX22" fmla="*/ 10134 w 12026"/>
                    <a:gd name="connsiteY22" fmla="*/ 7450 h 10963"/>
                    <a:gd name="connsiteX23" fmla="*/ 9470 w 12026"/>
                    <a:gd name="connsiteY23" fmla="*/ 7949 h 10963"/>
                    <a:gd name="connsiteX24" fmla="*/ 8785 w 12026"/>
                    <a:gd name="connsiteY24" fmla="*/ 8277 h 10963"/>
                    <a:gd name="connsiteX25" fmla="*/ 7975 w 12026"/>
                    <a:gd name="connsiteY25" fmla="*/ 8508 h 10963"/>
                    <a:gd name="connsiteX26" fmla="*/ 7501 w 12026"/>
                    <a:gd name="connsiteY26" fmla="*/ 8629 h 10963"/>
                    <a:gd name="connsiteX27" fmla="*/ 6983 w 12026"/>
                    <a:gd name="connsiteY27" fmla="*/ 8670 h 10963"/>
                    <a:gd name="connsiteX28" fmla="*/ 6263 w 12026"/>
                    <a:gd name="connsiteY28" fmla="*/ 8709 h 10963"/>
                    <a:gd name="connsiteX29" fmla="*/ 5966 w 12026"/>
                    <a:gd name="connsiteY29" fmla="*/ 8702 h 10963"/>
                    <a:gd name="connsiteX30" fmla="*/ 5719 w 12026"/>
                    <a:gd name="connsiteY30" fmla="*/ 8670 h 10963"/>
                    <a:gd name="connsiteX31" fmla="*/ 5644 w 12026"/>
                    <a:gd name="connsiteY31" fmla="*/ 8667 h 10963"/>
                    <a:gd name="connsiteX32" fmla="*/ 5567 w 12026"/>
                    <a:gd name="connsiteY32" fmla="*/ 8667 h 10963"/>
                    <a:gd name="connsiteX33" fmla="*/ 5476 w 12026"/>
                    <a:gd name="connsiteY33" fmla="*/ 8662 h 10963"/>
                    <a:gd name="connsiteX34" fmla="*/ 5269 w 12026"/>
                    <a:gd name="connsiteY34" fmla="*/ 8625 h 10963"/>
                    <a:gd name="connsiteX35" fmla="*/ 5238 w 12026"/>
                    <a:gd name="connsiteY35" fmla="*/ 8624 h 10963"/>
                    <a:gd name="connsiteX36" fmla="*/ 5050 w 12026"/>
                    <a:gd name="connsiteY36" fmla="*/ 8633 h 10963"/>
                    <a:gd name="connsiteX37" fmla="*/ 4779 w 12026"/>
                    <a:gd name="connsiteY37" fmla="*/ 8614 h 10963"/>
                    <a:gd name="connsiteX38" fmla="*/ 4637 w 12026"/>
                    <a:gd name="connsiteY38" fmla="*/ 8641 h 10963"/>
                    <a:gd name="connsiteX39" fmla="*/ 4586 w 12026"/>
                    <a:gd name="connsiteY39" fmla="*/ 8622 h 10963"/>
                    <a:gd name="connsiteX40" fmla="*/ 4546 w 12026"/>
                    <a:gd name="connsiteY40" fmla="*/ 8633 h 10963"/>
                    <a:gd name="connsiteX41" fmla="*/ 4405 w 12026"/>
                    <a:gd name="connsiteY41" fmla="*/ 8598 h 10963"/>
                    <a:gd name="connsiteX42" fmla="*/ 4156 w 12026"/>
                    <a:gd name="connsiteY42" fmla="*/ 8541 h 10963"/>
                    <a:gd name="connsiteX43" fmla="*/ 3888 w 12026"/>
                    <a:gd name="connsiteY43" fmla="*/ 8431 h 10963"/>
                    <a:gd name="connsiteX44" fmla="*/ 3472 w 12026"/>
                    <a:gd name="connsiteY44" fmla="*/ 8355 h 10963"/>
                    <a:gd name="connsiteX45" fmla="*/ 3307 w 12026"/>
                    <a:gd name="connsiteY45" fmla="*/ 8332 h 10963"/>
                    <a:gd name="connsiteX46" fmla="*/ 3263 w 12026"/>
                    <a:gd name="connsiteY46" fmla="*/ 8290 h 10963"/>
                    <a:gd name="connsiteX47" fmla="*/ 3032 w 12026"/>
                    <a:gd name="connsiteY47" fmla="*/ 8222 h 10963"/>
                    <a:gd name="connsiteX48" fmla="*/ 2881 w 12026"/>
                    <a:gd name="connsiteY48" fmla="*/ 8111 h 10963"/>
                    <a:gd name="connsiteX49" fmla="*/ 2547 w 12026"/>
                    <a:gd name="connsiteY49" fmla="*/ 7896 h 10963"/>
                    <a:gd name="connsiteX50" fmla="*/ 2202 w 12026"/>
                    <a:gd name="connsiteY50" fmla="*/ 7701 h 10963"/>
                    <a:gd name="connsiteX51" fmla="*/ 1785 w 12026"/>
                    <a:gd name="connsiteY51" fmla="*/ 7471 h 10963"/>
                    <a:gd name="connsiteX52" fmla="*/ 1400 w 12026"/>
                    <a:gd name="connsiteY52" fmla="*/ 7146 h 10963"/>
                    <a:gd name="connsiteX53" fmla="*/ 829 w 12026"/>
                    <a:gd name="connsiteY53" fmla="*/ 6308 h 10963"/>
                    <a:gd name="connsiteX54" fmla="*/ 574 w 12026"/>
                    <a:gd name="connsiteY54" fmla="*/ 5834 h 10963"/>
                    <a:gd name="connsiteX55" fmla="*/ 396 w 12026"/>
                    <a:gd name="connsiteY55" fmla="*/ 5287 h 10963"/>
                    <a:gd name="connsiteX56" fmla="*/ 375 w 12026"/>
                    <a:gd name="connsiteY56" fmla="*/ 4181 h 10963"/>
                    <a:gd name="connsiteX57" fmla="*/ 1263 w 12026"/>
                    <a:gd name="connsiteY57" fmla="*/ 2216 h 10963"/>
                    <a:gd name="connsiteX58" fmla="*/ 1988 w 12026"/>
                    <a:gd name="connsiteY58" fmla="*/ 1520 h 10963"/>
                    <a:gd name="connsiteX59" fmla="*/ 2397 w 12026"/>
                    <a:gd name="connsiteY59" fmla="*/ 1224 h 10963"/>
                    <a:gd name="connsiteX60" fmla="*/ 2871 w 12026"/>
                    <a:gd name="connsiteY60" fmla="*/ 981 h 10963"/>
                    <a:gd name="connsiteX61" fmla="*/ 3369 w 12026"/>
                    <a:gd name="connsiteY61" fmla="*/ 730 h 10963"/>
                    <a:gd name="connsiteX62" fmla="*/ 3952 w 12026"/>
                    <a:gd name="connsiteY62" fmla="*/ 551 h 10963"/>
                    <a:gd name="connsiteX63" fmla="*/ 5216 w 12026"/>
                    <a:gd name="connsiteY63" fmla="*/ 292 h 10963"/>
                    <a:gd name="connsiteX64" fmla="*/ 6456 w 12026"/>
                    <a:gd name="connsiteY64" fmla="*/ 227 h 10963"/>
                    <a:gd name="connsiteX65" fmla="*/ 6606 w 12026"/>
                    <a:gd name="connsiteY65" fmla="*/ 223 h 10963"/>
                    <a:gd name="connsiteX66" fmla="*/ 5812 w 12026"/>
                    <a:gd name="connsiteY66" fmla="*/ 0 h 10963"/>
                    <a:gd name="connsiteX67" fmla="*/ 5322 w 12026"/>
                    <a:gd name="connsiteY67" fmla="*/ 13 h 10963"/>
                    <a:gd name="connsiteX68" fmla="*/ 4187 w 12026"/>
                    <a:gd name="connsiteY68" fmla="*/ 183 h 10963"/>
                    <a:gd name="connsiteX69" fmla="*/ 3604 w 12026"/>
                    <a:gd name="connsiteY69" fmla="*/ 345 h 10963"/>
                    <a:gd name="connsiteX70" fmla="*/ 3061 w 12026"/>
                    <a:gd name="connsiteY70" fmla="*/ 527 h 10963"/>
                    <a:gd name="connsiteX71" fmla="*/ 2595 w 12026"/>
                    <a:gd name="connsiteY71" fmla="*/ 774 h 10963"/>
                    <a:gd name="connsiteX72" fmla="*/ 2085 w 12026"/>
                    <a:gd name="connsiteY72" fmla="*/ 1058 h 10963"/>
                    <a:gd name="connsiteX73" fmla="*/ 1250 w 12026"/>
                    <a:gd name="connsiteY73" fmla="*/ 1754 h 10963"/>
                    <a:gd name="connsiteX74" fmla="*/ 606 w 12026"/>
                    <a:gd name="connsiteY74" fmla="*/ 2621 h 10963"/>
                    <a:gd name="connsiteX75" fmla="*/ 177 w 12026"/>
                    <a:gd name="connsiteY75" fmla="*/ 3711 h 10963"/>
                    <a:gd name="connsiteX76" fmla="*/ 23 w 12026"/>
                    <a:gd name="connsiteY76" fmla="*/ 4258 h 10963"/>
                    <a:gd name="connsiteX77" fmla="*/ 7 w 12026"/>
                    <a:gd name="connsiteY77" fmla="*/ 4862 h 10963"/>
                    <a:gd name="connsiteX78" fmla="*/ 274 w 12026"/>
                    <a:gd name="connsiteY78" fmla="*/ 6008 h 10963"/>
                    <a:gd name="connsiteX79" fmla="*/ 541 w 12026"/>
                    <a:gd name="connsiteY79" fmla="*/ 6547 h 10963"/>
                    <a:gd name="connsiteX80" fmla="*/ 809 w 12026"/>
                    <a:gd name="connsiteY80" fmla="*/ 7045 h 10963"/>
                    <a:gd name="connsiteX81" fmla="*/ 1129 w 12026"/>
                    <a:gd name="connsiteY81" fmla="*/ 7414 h 10963"/>
                    <a:gd name="connsiteX82" fmla="*/ 1587 w 12026"/>
                    <a:gd name="connsiteY82" fmla="*/ 7803 h 10963"/>
                    <a:gd name="connsiteX83" fmla="*/ 1992 w 12026"/>
                    <a:gd name="connsiteY83" fmla="*/ 8042 h 10963"/>
                    <a:gd name="connsiteX84" fmla="*/ 2397 w 12026"/>
                    <a:gd name="connsiteY84" fmla="*/ 8277 h 10963"/>
                    <a:gd name="connsiteX85" fmla="*/ 2478 w 12026"/>
                    <a:gd name="connsiteY85" fmla="*/ 8293 h 10963"/>
                    <a:gd name="connsiteX86" fmla="*/ 2486 w 12026"/>
                    <a:gd name="connsiteY86" fmla="*/ 8325 h 10963"/>
                    <a:gd name="connsiteX87" fmla="*/ 2604 w 12026"/>
                    <a:gd name="connsiteY87" fmla="*/ 8452 h 10963"/>
                    <a:gd name="connsiteX88" fmla="*/ 2881 w 12026"/>
                    <a:gd name="connsiteY88" fmla="*/ 8600 h 10963"/>
                    <a:gd name="connsiteX89" fmla="*/ 3206 w 12026"/>
                    <a:gd name="connsiteY89" fmla="*/ 8721 h 10963"/>
                    <a:gd name="connsiteX90" fmla="*/ 3453 w 12026"/>
                    <a:gd name="connsiteY90" fmla="*/ 8802 h 10963"/>
                    <a:gd name="connsiteX91" fmla="*/ 3608 w 12026"/>
                    <a:gd name="connsiteY91" fmla="*/ 8868 h 10963"/>
                    <a:gd name="connsiteX92" fmla="*/ 3824 w 12026"/>
                    <a:gd name="connsiteY92" fmla="*/ 8921 h 10963"/>
                    <a:gd name="connsiteX93" fmla="*/ 1623 w 12026"/>
                    <a:gd name="connsiteY93" fmla="*/ 10829 h 10963"/>
                    <a:gd name="connsiteX94" fmla="*/ 2028 w 12026"/>
                    <a:gd name="connsiteY94" fmla="*/ 10801 h 10963"/>
                    <a:gd name="connsiteX95" fmla="*/ 3134 w 12026"/>
                    <a:gd name="connsiteY95" fmla="*/ 10537 h 10963"/>
                    <a:gd name="connsiteX96" fmla="*/ 4159 w 12026"/>
                    <a:gd name="connsiteY96" fmla="*/ 9820 h 10963"/>
                    <a:gd name="connsiteX97" fmla="*/ 4572 w 12026"/>
                    <a:gd name="connsiteY97" fmla="*/ 9354 h 10963"/>
                    <a:gd name="connsiteX98" fmla="*/ 4811 w 12026"/>
                    <a:gd name="connsiteY98" fmla="*/ 8872 h 10963"/>
                    <a:gd name="connsiteX99" fmla="*/ 4888 w 12026"/>
                    <a:gd name="connsiteY99" fmla="*/ 8901 h 10963"/>
                    <a:gd name="connsiteX100" fmla="*/ 5265 w 12026"/>
                    <a:gd name="connsiteY100" fmla="*/ 8953 h 10963"/>
                    <a:gd name="connsiteX101" fmla="*/ 5439 w 12026"/>
                    <a:gd name="connsiteY101" fmla="*/ 8998 h 10963"/>
                    <a:gd name="connsiteX102" fmla="*/ 5658 w 12026"/>
                    <a:gd name="connsiteY102" fmla="*/ 9010 h 10963"/>
                    <a:gd name="connsiteX103" fmla="*/ 6152 w 12026"/>
                    <a:gd name="connsiteY103" fmla="*/ 9059 h 10963"/>
                    <a:gd name="connsiteX104" fmla="*/ 6626 w 12026"/>
                    <a:gd name="connsiteY104" fmla="*/ 9067 h 10963"/>
                    <a:gd name="connsiteX105" fmla="*/ 6651 w 12026"/>
                    <a:gd name="connsiteY105" fmla="*/ 9067 h 10963"/>
                    <a:gd name="connsiteX106" fmla="*/ 7108 w 12026"/>
                    <a:gd name="connsiteY106" fmla="*/ 9026 h 10963"/>
                    <a:gd name="connsiteX107" fmla="*/ 7538 w 12026"/>
                    <a:gd name="connsiteY107" fmla="*/ 8998 h 10963"/>
                    <a:gd name="connsiteX108" fmla="*/ 8016 w 12026"/>
                    <a:gd name="connsiteY108" fmla="*/ 8876 h 10963"/>
                    <a:gd name="connsiteX109" fmla="*/ 8871 w 12026"/>
                    <a:gd name="connsiteY109" fmla="*/ 8637 h 10963"/>
                    <a:gd name="connsiteX110" fmla="*/ 9616 w 12026"/>
                    <a:gd name="connsiteY110" fmla="*/ 8301 h 10963"/>
                    <a:gd name="connsiteX111" fmla="*/ 10924 w 12026"/>
                    <a:gd name="connsiteY111" fmla="*/ 7171 h 10963"/>
                    <a:gd name="connsiteX112" fmla="*/ 11427 w 12026"/>
                    <a:gd name="connsiteY112" fmla="*/ 6486 h 10963"/>
                    <a:gd name="connsiteX113" fmla="*/ 11783 w 12026"/>
                    <a:gd name="connsiteY113" fmla="*/ 5692 h 10963"/>
                    <a:gd name="connsiteX114" fmla="*/ 11897 w 12026"/>
                    <a:gd name="connsiteY114" fmla="*/ 5271 h 10963"/>
                    <a:gd name="connsiteX115" fmla="*/ 11978 w 12026"/>
                    <a:gd name="connsiteY115" fmla="*/ 4837 h 10963"/>
                    <a:gd name="connsiteX116" fmla="*/ 11982 w 12026"/>
                    <a:gd name="connsiteY116" fmla="*/ 4635 h 10963"/>
                    <a:gd name="connsiteX117" fmla="*/ 12022 w 12026"/>
                    <a:gd name="connsiteY117" fmla="*/ 4420 h 10963"/>
                    <a:gd name="connsiteX118" fmla="*/ 11982 w 12026"/>
                    <a:gd name="connsiteY118" fmla="*/ 3970 h 10963"/>
                    <a:gd name="connsiteX119" fmla="*/ 11808 w 12026"/>
                    <a:gd name="connsiteY119" fmla="*/ 3087 h 10963"/>
                    <a:gd name="connsiteX120" fmla="*/ 11678 w 12026"/>
                    <a:gd name="connsiteY120" fmla="*/ 2731 h 10963"/>
                    <a:gd name="connsiteX121" fmla="*/ 11427 w 12026"/>
                    <a:gd name="connsiteY121" fmla="*/ 2362 h 10963"/>
                    <a:gd name="connsiteX122" fmla="*/ 10937 w 12026"/>
                    <a:gd name="connsiteY122" fmla="*/ 1673 h 10963"/>
                    <a:gd name="connsiteX123" fmla="*/ 10260 w 12026"/>
                    <a:gd name="connsiteY123" fmla="*/ 1114 h 10963"/>
                    <a:gd name="connsiteX124" fmla="*/ 9349 w 12026"/>
                    <a:gd name="connsiteY124" fmla="*/ 616 h 10963"/>
                    <a:gd name="connsiteX125" fmla="*/ 8931 w 12026"/>
                    <a:gd name="connsiteY125" fmla="*/ 434 h 10963"/>
                    <a:gd name="connsiteX126" fmla="*/ 8469 w 12026"/>
                    <a:gd name="connsiteY126" fmla="*/ 268 h 10963"/>
                    <a:gd name="connsiteX127" fmla="*/ 7538 w 12026"/>
                    <a:gd name="connsiteY127" fmla="*/ 94 h 10963"/>
                    <a:gd name="connsiteX128" fmla="*/ 7412 w 12026"/>
                    <a:gd name="connsiteY128" fmla="*/ 81 h 10963"/>
                    <a:gd name="connsiteX129" fmla="*/ 7210 w 12026"/>
                    <a:gd name="connsiteY129" fmla="*/ 45 h 10963"/>
                    <a:gd name="connsiteX130" fmla="*/ 6569 w 12026"/>
                    <a:gd name="connsiteY130" fmla="*/ 13 h 10963"/>
                    <a:gd name="connsiteX131" fmla="*/ 5812 w 12026"/>
                    <a:gd name="connsiteY131" fmla="*/ 0 h 10963"/>
                    <a:gd name="connsiteX0" fmla="*/ 6606 w 12026"/>
                    <a:gd name="connsiteY0" fmla="*/ 223 h 10963"/>
                    <a:gd name="connsiteX1" fmla="*/ 6837 w 12026"/>
                    <a:gd name="connsiteY1" fmla="*/ 284 h 10963"/>
                    <a:gd name="connsiteX2" fmla="*/ 7311 w 12026"/>
                    <a:gd name="connsiteY2" fmla="*/ 361 h 10963"/>
                    <a:gd name="connsiteX3" fmla="*/ 8141 w 12026"/>
                    <a:gd name="connsiteY3" fmla="*/ 523 h 10963"/>
                    <a:gd name="connsiteX4" fmla="*/ 8514 w 12026"/>
                    <a:gd name="connsiteY4" fmla="*/ 689 h 10963"/>
                    <a:gd name="connsiteX5" fmla="*/ 8887 w 12026"/>
                    <a:gd name="connsiteY5" fmla="*/ 802 h 10963"/>
                    <a:gd name="connsiteX6" fmla="*/ 9656 w 12026"/>
                    <a:gd name="connsiteY6" fmla="*/ 1224 h 10963"/>
                    <a:gd name="connsiteX7" fmla="*/ 10390 w 12026"/>
                    <a:gd name="connsiteY7" fmla="*/ 1633 h 10963"/>
                    <a:gd name="connsiteX8" fmla="*/ 10933 w 12026"/>
                    <a:gd name="connsiteY8" fmla="*/ 2277 h 10963"/>
                    <a:gd name="connsiteX9" fmla="*/ 11135 w 12026"/>
                    <a:gd name="connsiteY9" fmla="*/ 2589 h 10963"/>
                    <a:gd name="connsiteX10" fmla="*/ 11378 w 12026"/>
                    <a:gd name="connsiteY10" fmla="*/ 2962 h 10963"/>
                    <a:gd name="connsiteX11" fmla="*/ 11479 w 12026"/>
                    <a:gd name="connsiteY11" fmla="*/ 3302 h 10963"/>
                    <a:gd name="connsiteX12" fmla="*/ 11585 w 12026"/>
                    <a:gd name="connsiteY12" fmla="*/ 3723 h 10963"/>
                    <a:gd name="connsiteX13" fmla="*/ 11637 w 12026"/>
                    <a:gd name="connsiteY13" fmla="*/ 4149 h 10963"/>
                    <a:gd name="connsiteX14" fmla="*/ 11617 w 12026"/>
                    <a:gd name="connsiteY14" fmla="*/ 4582 h 10963"/>
                    <a:gd name="connsiteX15" fmla="*/ 11593 w 12026"/>
                    <a:gd name="connsiteY15" fmla="*/ 4979 h 10963"/>
                    <a:gd name="connsiteX16" fmla="*/ 11484 w 12026"/>
                    <a:gd name="connsiteY16" fmla="*/ 5388 h 10963"/>
                    <a:gd name="connsiteX17" fmla="*/ 11362 w 12026"/>
                    <a:gd name="connsiteY17" fmla="*/ 5789 h 10963"/>
                    <a:gd name="connsiteX18" fmla="*/ 11176 w 12026"/>
                    <a:gd name="connsiteY18" fmla="*/ 6154 h 10963"/>
                    <a:gd name="connsiteX19" fmla="*/ 10993 w 12026"/>
                    <a:gd name="connsiteY19" fmla="*/ 6498 h 10963"/>
                    <a:gd name="connsiteX20" fmla="*/ 10726 w 12026"/>
                    <a:gd name="connsiteY20" fmla="*/ 6818 h 10963"/>
                    <a:gd name="connsiteX21" fmla="*/ 10455 w 12026"/>
                    <a:gd name="connsiteY21" fmla="*/ 7163 h 10963"/>
                    <a:gd name="connsiteX22" fmla="*/ 10134 w 12026"/>
                    <a:gd name="connsiteY22" fmla="*/ 7450 h 10963"/>
                    <a:gd name="connsiteX23" fmla="*/ 9470 w 12026"/>
                    <a:gd name="connsiteY23" fmla="*/ 7949 h 10963"/>
                    <a:gd name="connsiteX24" fmla="*/ 8785 w 12026"/>
                    <a:gd name="connsiteY24" fmla="*/ 8277 h 10963"/>
                    <a:gd name="connsiteX25" fmla="*/ 7975 w 12026"/>
                    <a:gd name="connsiteY25" fmla="*/ 8508 h 10963"/>
                    <a:gd name="connsiteX26" fmla="*/ 7501 w 12026"/>
                    <a:gd name="connsiteY26" fmla="*/ 8629 h 10963"/>
                    <a:gd name="connsiteX27" fmla="*/ 6983 w 12026"/>
                    <a:gd name="connsiteY27" fmla="*/ 8670 h 10963"/>
                    <a:gd name="connsiteX28" fmla="*/ 6263 w 12026"/>
                    <a:gd name="connsiteY28" fmla="*/ 8709 h 10963"/>
                    <a:gd name="connsiteX29" fmla="*/ 5966 w 12026"/>
                    <a:gd name="connsiteY29" fmla="*/ 8702 h 10963"/>
                    <a:gd name="connsiteX30" fmla="*/ 5719 w 12026"/>
                    <a:gd name="connsiteY30" fmla="*/ 8670 h 10963"/>
                    <a:gd name="connsiteX31" fmla="*/ 5644 w 12026"/>
                    <a:gd name="connsiteY31" fmla="*/ 8667 h 10963"/>
                    <a:gd name="connsiteX32" fmla="*/ 5567 w 12026"/>
                    <a:gd name="connsiteY32" fmla="*/ 8667 h 10963"/>
                    <a:gd name="connsiteX33" fmla="*/ 5476 w 12026"/>
                    <a:gd name="connsiteY33" fmla="*/ 8662 h 10963"/>
                    <a:gd name="connsiteX34" fmla="*/ 5269 w 12026"/>
                    <a:gd name="connsiteY34" fmla="*/ 8625 h 10963"/>
                    <a:gd name="connsiteX35" fmla="*/ 5238 w 12026"/>
                    <a:gd name="connsiteY35" fmla="*/ 8624 h 10963"/>
                    <a:gd name="connsiteX36" fmla="*/ 5050 w 12026"/>
                    <a:gd name="connsiteY36" fmla="*/ 8633 h 10963"/>
                    <a:gd name="connsiteX37" fmla="*/ 4779 w 12026"/>
                    <a:gd name="connsiteY37" fmla="*/ 8614 h 10963"/>
                    <a:gd name="connsiteX38" fmla="*/ 4637 w 12026"/>
                    <a:gd name="connsiteY38" fmla="*/ 8641 h 10963"/>
                    <a:gd name="connsiteX39" fmla="*/ 4586 w 12026"/>
                    <a:gd name="connsiteY39" fmla="*/ 8622 h 10963"/>
                    <a:gd name="connsiteX40" fmla="*/ 4546 w 12026"/>
                    <a:gd name="connsiteY40" fmla="*/ 8633 h 10963"/>
                    <a:gd name="connsiteX41" fmla="*/ 4405 w 12026"/>
                    <a:gd name="connsiteY41" fmla="*/ 8598 h 10963"/>
                    <a:gd name="connsiteX42" fmla="*/ 4156 w 12026"/>
                    <a:gd name="connsiteY42" fmla="*/ 8541 h 10963"/>
                    <a:gd name="connsiteX43" fmla="*/ 3888 w 12026"/>
                    <a:gd name="connsiteY43" fmla="*/ 8431 h 10963"/>
                    <a:gd name="connsiteX44" fmla="*/ 3472 w 12026"/>
                    <a:gd name="connsiteY44" fmla="*/ 8355 h 10963"/>
                    <a:gd name="connsiteX45" fmla="*/ 3307 w 12026"/>
                    <a:gd name="connsiteY45" fmla="*/ 8332 h 10963"/>
                    <a:gd name="connsiteX46" fmla="*/ 3263 w 12026"/>
                    <a:gd name="connsiteY46" fmla="*/ 8290 h 10963"/>
                    <a:gd name="connsiteX47" fmla="*/ 3032 w 12026"/>
                    <a:gd name="connsiteY47" fmla="*/ 8222 h 10963"/>
                    <a:gd name="connsiteX48" fmla="*/ 2881 w 12026"/>
                    <a:gd name="connsiteY48" fmla="*/ 8111 h 10963"/>
                    <a:gd name="connsiteX49" fmla="*/ 2547 w 12026"/>
                    <a:gd name="connsiteY49" fmla="*/ 7896 h 10963"/>
                    <a:gd name="connsiteX50" fmla="*/ 2202 w 12026"/>
                    <a:gd name="connsiteY50" fmla="*/ 7701 h 10963"/>
                    <a:gd name="connsiteX51" fmla="*/ 1785 w 12026"/>
                    <a:gd name="connsiteY51" fmla="*/ 7471 h 10963"/>
                    <a:gd name="connsiteX52" fmla="*/ 1400 w 12026"/>
                    <a:gd name="connsiteY52" fmla="*/ 7146 h 10963"/>
                    <a:gd name="connsiteX53" fmla="*/ 829 w 12026"/>
                    <a:gd name="connsiteY53" fmla="*/ 6308 h 10963"/>
                    <a:gd name="connsiteX54" fmla="*/ 574 w 12026"/>
                    <a:gd name="connsiteY54" fmla="*/ 5834 h 10963"/>
                    <a:gd name="connsiteX55" fmla="*/ 396 w 12026"/>
                    <a:gd name="connsiteY55" fmla="*/ 5287 h 10963"/>
                    <a:gd name="connsiteX56" fmla="*/ 375 w 12026"/>
                    <a:gd name="connsiteY56" fmla="*/ 4181 h 10963"/>
                    <a:gd name="connsiteX57" fmla="*/ 1263 w 12026"/>
                    <a:gd name="connsiteY57" fmla="*/ 2216 h 10963"/>
                    <a:gd name="connsiteX58" fmla="*/ 1988 w 12026"/>
                    <a:gd name="connsiteY58" fmla="*/ 1520 h 10963"/>
                    <a:gd name="connsiteX59" fmla="*/ 2397 w 12026"/>
                    <a:gd name="connsiteY59" fmla="*/ 1224 h 10963"/>
                    <a:gd name="connsiteX60" fmla="*/ 2871 w 12026"/>
                    <a:gd name="connsiteY60" fmla="*/ 981 h 10963"/>
                    <a:gd name="connsiteX61" fmla="*/ 3369 w 12026"/>
                    <a:gd name="connsiteY61" fmla="*/ 730 h 10963"/>
                    <a:gd name="connsiteX62" fmla="*/ 3952 w 12026"/>
                    <a:gd name="connsiteY62" fmla="*/ 551 h 10963"/>
                    <a:gd name="connsiteX63" fmla="*/ 5216 w 12026"/>
                    <a:gd name="connsiteY63" fmla="*/ 292 h 10963"/>
                    <a:gd name="connsiteX64" fmla="*/ 6456 w 12026"/>
                    <a:gd name="connsiteY64" fmla="*/ 227 h 10963"/>
                    <a:gd name="connsiteX65" fmla="*/ 6606 w 12026"/>
                    <a:gd name="connsiteY65" fmla="*/ 223 h 10963"/>
                    <a:gd name="connsiteX66" fmla="*/ 5812 w 12026"/>
                    <a:gd name="connsiteY66" fmla="*/ 0 h 10963"/>
                    <a:gd name="connsiteX67" fmla="*/ 5322 w 12026"/>
                    <a:gd name="connsiteY67" fmla="*/ 13 h 10963"/>
                    <a:gd name="connsiteX68" fmla="*/ 4187 w 12026"/>
                    <a:gd name="connsiteY68" fmla="*/ 183 h 10963"/>
                    <a:gd name="connsiteX69" fmla="*/ 3604 w 12026"/>
                    <a:gd name="connsiteY69" fmla="*/ 345 h 10963"/>
                    <a:gd name="connsiteX70" fmla="*/ 3061 w 12026"/>
                    <a:gd name="connsiteY70" fmla="*/ 527 h 10963"/>
                    <a:gd name="connsiteX71" fmla="*/ 2595 w 12026"/>
                    <a:gd name="connsiteY71" fmla="*/ 774 h 10963"/>
                    <a:gd name="connsiteX72" fmla="*/ 2085 w 12026"/>
                    <a:gd name="connsiteY72" fmla="*/ 1058 h 10963"/>
                    <a:gd name="connsiteX73" fmla="*/ 1250 w 12026"/>
                    <a:gd name="connsiteY73" fmla="*/ 1754 h 10963"/>
                    <a:gd name="connsiteX74" fmla="*/ 606 w 12026"/>
                    <a:gd name="connsiteY74" fmla="*/ 2621 h 10963"/>
                    <a:gd name="connsiteX75" fmla="*/ 177 w 12026"/>
                    <a:gd name="connsiteY75" fmla="*/ 3711 h 10963"/>
                    <a:gd name="connsiteX76" fmla="*/ 23 w 12026"/>
                    <a:gd name="connsiteY76" fmla="*/ 4258 h 10963"/>
                    <a:gd name="connsiteX77" fmla="*/ 7 w 12026"/>
                    <a:gd name="connsiteY77" fmla="*/ 4862 h 10963"/>
                    <a:gd name="connsiteX78" fmla="*/ 274 w 12026"/>
                    <a:gd name="connsiteY78" fmla="*/ 6008 h 10963"/>
                    <a:gd name="connsiteX79" fmla="*/ 541 w 12026"/>
                    <a:gd name="connsiteY79" fmla="*/ 6547 h 10963"/>
                    <a:gd name="connsiteX80" fmla="*/ 809 w 12026"/>
                    <a:gd name="connsiteY80" fmla="*/ 7045 h 10963"/>
                    <a:gd name="connsiteX81" fmla="*/ 1129 w 12026"/>
                    <a:gd name="connsiteY81" fmla="*/ 7414 h 10963"/>
                    <a:gd name="connsiteX82" fmla="*/ 1587 w 12026"/>
                    <a:gd name="connsiteY82" fmla="*/ 7803 h 10963"/>
                    <a:gd name="connsiteX83" fmla="*/ 1992 w 12026"/>
                    <a:gd name="connsiteY83" fmla="*/ 8042 h 10963"/>
                    <a:gd name="connsiteX84" fmla="*/ 2397 w 12026"/>
                    <a:gd name="connsiteY84" fmla="*/ 8277 h 10963"/>
                    <a:gd name="connsiteX85" fmla="*/ 2478 w 12026"/>
                    <a:gd name="connsiteY85" fmla="*/ 8293 h 10963"/>
                    <a:gd name="connsiteX86" fmla="*/ 2486 w 12026"/>
                    <a:gd name="connsiteY86" fmla="*/ 8325 h 10963"/>
                    <a:gd name="connsiteX87" fmla="*/ 2604 w 12026"/>
                    <a:gd name="connsiteY87" fmla="*/ 8452 h 10963"/>
                    <a:gd name="connsiteX88" fmla="*/ 2881 w 12026"/>
                    <a:gd name="connsiteY88" fmla="*/ 8600 h 10963"/>
                    <a:gd name="connsiteX89" fmla="*/ 3206 w 12026"/>
                    <a:gd name="connsiteY89" fmla="*/ 8721 h 10963"/>
                    <a:gd name="connsiteX90" fmla="*/ 3453 w 12026"/>
                    <a:gd name="connsiteY90" fmla="*/ 8802 h 10963"/>
                    <a:gd name="connsiteX91" fmla="*/ 3608 w 12026"/>
                    <a:gd name="connsiteY91" fmla="*/ 8868 h 10963"/>
                    <a:gd name="connsiteX92" fmla="*/ 3824 w 12026"/>
                    <a:gd name="connsiteY92" fmla="*/ 8921 h 10963"/>
                    <a:gd name="connsiteX93" fmla="*/ 1623 w 12026"/>
                    <a:gd name="connsiteY93" fmla="*/ 10829 h 10963"/>
                    <a:gd name="connsiteX94" fmla="*/ 2028 w 12026"/>
                    <a:gd name="connsiteY94" fmla="*/ 10801 h 10963"/>
                    <a:gd name="connsiteX95" fmla="*/ 3134 w 12026"/>
                    <a:gd name="connsiteY95" fmla="*/ 10537 h 10963"/>
                    <a:gd name="connsiteX96" fmla="*/ 4159 w 12026"/>
                    <a:gd name="connsiteY96" fmla="*/ 9820 h 10963"/>
                    <a:gd name="connsiteX97" fmla="*/ 4572 w 12026"/>
                    <a:gd name="connsiteY97" fmla="*/ 9354 h 10963"/>
                    <a:gd name="connsiteX98" fmla="*/ 4811 w 12026"/>
                    <a:gd name="connsiteY98" fmla="*/ 8872 h 10963"/>
                    <a:gd name="connsiteX99" fmla="*/ 4888 w 12026"/>
                    <a:gd name="connsiteY99" fmla="*/ 8901 h 10963"/>
                    <a:gd name="connsiteX100" fmla="*/ 5265 w 12026"/>
                    <a:gd name="connsiteY100" fmla="*/ 8953 h 10963"/>
                    <a:gd name="connsiteX101" fmla="*/ 5439 w 12026"/>
                    <a:gd name="connsiteY101" fmla="*/ 8998 h 10963"/>
                    <a:gd name="connsiteX102" fmla="*/ 5658 w 12026"/>
                    <a:gd name="connsiteY102" fmla="*/ 9010 h 10963"/>
                    <a:gd name="connsiteX103" fmla="*/ 6152 w 12026"/>
                    <a:gd name="connsiteY103" fmla="*/ 9059 h 10963"/>
                    <a:gd name="connsiteX104" fmla="*/ 6626 w 12026"/>
                    <a:gd name="connsiteY104" fmla="*/ 9067 h 10963"/>
                    <a:gd name="connsiteX105" fmla="*/ 6651 w 12026"/>
                    <a:gd name="connsiteY105" fmla="*/ 9067 h 10963"/>
                    <a:gd name="connsiteX106" fmla="*/ 7108 w 12026"/>
                    <a:gd name="connsiteY106" fmla="*/ 9026 h 10963"/>
                    <a:gd name="connsiteX107" fmla="*/ 7538 w 12026"/>
                    <a:gd name="connsiteY107" fmla="*/ 8998 h 10963"/>
                    <a:gd name="connsiteX108" fmla="*/ 8016 w 12026"/>
                    <a:gd name="connsiteY108" fmla="*/ 8876 h 10963"/>
                    <a:gd name="connsiteX109" fmla="*/ 8871 w 12026"/>
                    <a:gd name="connsiteY109" fmla="*/ 8637 h 10963"/>
                    <a:gd name="connsiteX110" fmla="*/ 9616 w 12026"/>
                    <a:gd name="connsiteY110" fmla="*/ 8301 h 10963"/>
                    <a:gd name="connsiteX111" fmla="*/ 10924 w 12026"/>
                    <a:gd name="connsiteY111" fmla="*/ 7171 h 10963"/>
                    <a:gd name="connsiteX112" fmla="*/ 11427 w 12026"/>
                    <a:gd name="connsiteY112" fmla="*/ 6486 h 10963"/>
                    <a:gd name="connsiteX113" fmla="*/ 11783 w 12026"/>
                    <a:gd name="connsiteY113" fmla="*/ 5692 h 10963"/>
                    <a:gd name="connsiteX114" fmla="*/ 11897 w 12026"/>
                    <a:gd name="connsiteY114" fmla="*/ 5271 h 10963"/>
                    <a:gd name="connsiteX115" fmla="*/ 11978 w 12026"/>
                    <a:gd name="connsiteY115" fmla="*/ 4837 h 10963"/>
                    <a:gd name="connsiteX116" fmla="*/ 11982 w 12026"/>
                    <a:gd name="connsiteY116" fmla="*/ 4635 h 10963"/>
                    <a:gd name="connsiteX117" fmla="*/ 12022 w 12026"/>
                    <a:gd name="connsiteY117" fmla="*/ 4420 h 10963"/>
                    <a:gd name="connsiteX118" fmla="*/ 11982 w 12026"/>
                    <a:gd name="connsiteY118" fmla="*/ 3970 h 10963"/>
                    <a:gd name="connsiteX119" fmla="*/ 11808 w 12026"/>
                    <a:gd name="connsiteY119" fmla="*/ 3087 h 10963"/>
                    <a:gd name="connsiteX120" fmla="*/ 11678 w 12026"/>
                    <a:gd name="connsiteY120" fmla="*/ 2731 h 10963"/>
                    <a:gd name="connsiteX121" fmla="*/ 11427 w 12026"/>
                    <a:gd name="connsiteY121" fmla="*/ 2362 h 10963"/>
                    <a:gd name="connsiteX122" fmla="*/ 10937 w 12026"/>
                    <a:gd name="connsiteY122" fmla="*/ 1673 h 10963"/>
                    <a:gd name="connsiteX123" fmla="*/ 10260 w 12026"/>
                    <a:gd name="connsiteY123" fmla="*/ 1114 h 10963"/>
                    <a:gd name="connsiteX124" fmla="*/ 9349 w 12026"/>
                    <a:gd name="connsiteY124" fmla="*/ 616 h 10963"/>
                    <a:gd name="connsiteX125" fmla="*/ 8931 w 12026"/>
                    <a:gd name="connsiteY125" fmla="*/ 434 h 10963"/>
                    <a:gd name="connsiteX126" fmla="*/ 8469 w 12026"/>
                    <a:gd name="connsiteY126" fmla="*/ 268 h 10963"/>
                    <a:gd name="connsiteX127" fmla="*/ 7538 w 12026"/>
                    <a:gd name="connsiteY127" fmla="*/ 94 h 10963"/>
                    <a:gd name="connsiteX128" fmla="*/ 7412 w 12026"/>
                    <a:gd name="connsiteY128" fmla="*/ 81 h 10963"/>
                    <a:gd name="connsiteX129" fmla="*/ 7210 w 12026"/>
                    <a:gd name="connsiteY129" fmla="*/ 45 h 10963"/>
                    <a:gd name="connsiteX130" fmla="*/ 6569 w 12026"/>
                    <a:gd name="connsiteY130" fmla="*/ 13 h 10963"/>
                    <a:gd name="connsiteX131" fmla="*/ 5812 w 12026"/>
                    <a:gd name="connsiteY131" fmla="*/ 0 h 10963"/>
                    <a:gd name="connsiteX0" fmla="*/ 6606 w 12026"/>
                    <a:gd name="connsiteY0" fmla="*/ 223 h 10963"/>
                    <a:gd name="connsiteX1" fmla="*/ 6837 w 12026"/>
                    <a:gd name="connsiteY1" fmla="*/ 284 h 10963"/>
                    <a:gd name="connsiteX2" fmla="*/ 7311 w 12026"/>
                    <a:gd name="connsiteY2" fmla="*/ 361 h 10963"/>
                    <a:gd name="connsiteX3" fmla="*/ 8141 w 12026"/>
                    <a:gd name="connsiteY3" fmla="*/ 523 h 10963"/>
                    <a:gd name="connsiteX4" fmla="*/ 8514 w 12026"/>
                    <a:gd name="connsiteY4" fmla="*/ 689 h 10963"/>
                    <a:gd name="connsiteX5" fmla="*/ 8887 w 12026"/>
                    <a:gd name="connsiteY5" fmla="*/ 802 h 10963"/>
                    <a:gd name="connsiteX6" fmla="*/ 9656 w 12026"/>
                    <a:gd name="connsiteY6" fmla="*/ 1224 h 10963"/>
                    <a:gd name="connsiteX7" fmla="*/ 10390 w 12026"/>
                    <a:gd name="connsiteY7" fmla="*/ 1633 h 10963"/>
                    <a:gd name="connsiteX8" fmla="*/ 10933 w 12026"/>
                    <a:gd name="connsiteY8" fmla="*/ 2277 h 10963"/>
                    <a:gd name="connsiteX9" fmla="*/ 11135 w 12026"/>
                    <a:gd name="connsiteY9" fmla="*/ 2589 h 10963"/>
                    <a:gd name="connsiteX10" fmla="*/ 11378 w 12026"/>
                    <a:gd name="connsiteY10" fmla="*/ 2962 h 10963"/>
                    <a:gd name="connsiteX11" fmla="*/ 11479 w 12026"/>
                    <a:gd name="connsiteY11" fmla="*/ 3302 h 10963"/>
                    <a:gd name="connsiteX12" fmla="*/ 11585 w 12026"/>
                    <a:gd name="connsiteY12" fmla="*/ 3723 h 10963"/>
                    <a:gd name="connsiteX13" fmla="*/ 11637 w 12026"/>
                    <a:gd name="connsiteY13" fmla="*/ 4149 h 10963"/>
                    <a:gd name="connsiteX14" fmla="*/ 11617 w 12026"/>
                    <a:gd name="connsiteY14" fmla="*/ 4582 h 10963"/>
                    <a:gd name="connsiteX15" fmla="*/ 11593 w 12026"/>
                    <a:gd name="connsiteY15" fmla="*/ 4979 h 10963"/>
                    <a:gd name="connsiteX16" fmla="*/ 11484 w 12026"/>
                    <a:gd name="connsiteY16" fmla="*/ 5388 h 10963"/>
                    <a:gd name="connsiteX17" fmla="*/ 11362 w 12026"/>
                    <a:gd name="connsiteY17" fmla="*/ 5789 h 10963"/>
                    <a:gd name="connsiteX18" fmla="*/ 11176 w 12026"/>
                    <a:gd name="connsiteY18" fmla="*/ 6154 h 10963"/>
                    <a:gd name="connsiteX19" fmla="*/ 10993 w 12026"/>
                    <a:gd name="connsiteY19" fmla="*/ 6498 h 10963"/>
                    <a:gd name="connsiteX20" fmla="*/ 10726 w 12026"/>
                    <a:gd name="connsiteY20" fmla="*/ 6818 h 10963"/>
                    <a:gd name="connsiteX21" fmla="*/ 10455 w 12026"/>
                    <a:gd name="connsiteY21" fmla="*/ 7163 h 10963"/>
                    <a:gd name="connsiteX22" fmla="*/ 10134 w 12026"/>
                    <a:gd name="connsiteY22" fmla="*/ 7450 h 10963"/>
                    <a:gd name="connsiteX23" fmla="*/ 9470 w 12026"/>
                    <a:gd name="connsiteY23" fmla="*/ 7949 h 10963"/>
                    <a:gd name="connsiteX24" fmla="*/ 8785 w 12026"/>
                    <a:gd name="connsiteY24" fmla="*/ 8277 h 10963"/>
                    <a:gd name="connsiteX25" fmla="*/ 7975 w 12026"/>
                    <a:gd name="connsiteY25" fmla="*/ 8508 h 10963"/>
                    <a:gd name="connsiteX26" fmla="*/ 7501 w 12026"/>
                    <a:gd name="connsiteY26" fmla="*/ 8629 h 10963"/>
                    <a:gd name="connsiteX27" fmla="*/ 6983 w 12026"/>
                    <a:gd name="connsiteY27" fmla="*/ 8670 h 10963"/>
                    <a:gd name="connsiteX28" fmla="*/ 6263 w 12026"/>
                    <a:gd name="connsiteY28" fmla="*/ 8709 h 10963"/>
                    <a:gd name="connsiteX29" fmla="*/ 5966 w 12026"/>
                    <a:gd name="connsiteY29" fmla="*/ 8702 h 10963"/>
                    <a:gd name="connsiteX30" fmla="*/ 5719 w 12026"/>
                    <a:gd name="connsiteY30" fmla="*/ 8670 h 10963"/>
                    <a:gd name="connsiteX31" fmla="*/ 5644 w 12026"/>
                    <a:gd name="connsiteY31" fmla="*/ 8667 h 10963"/>
                    <a:gd name="connsiteX32" fmla="*/ 5567 w 12026"/>
                    <a:gd name="connsiteY32" fmla="*/ 8667 h 10963"/>
                    <a:gd name="connsiteX33" fmla="*/ 5476 w 12026"/>
                    <a:gd name="connsiteY33" fmla="*/ 8662 h 10963"/>
                    <a:gd name="connsiteX34" fmla="*/ 5269 w 12026"/>
                    <a:gd name="connsiteY34" fmla="*/ 8625 h 10963"/>
                    <a:gd name="connsiteX35" fmla="*/ 5238 w 12026"/>
                    <a:gd name="connsiteY35" fmla="*/ 8624 h 10963"/>
                    <a:gd name="connsiteX36" fmla="*/ 5050 w 12026"/>
                    <a:gd name="connsiteY36" fmla="*/ 8633 h 10963"/>
                    <a:gd name="connsiteX37" fmla="*/ 4779 w 12026"/>
                    <a:gd name="connsiteY37" fmla="*/ 8614 h 10963"/>
                    <a:gd name="connsiteX38" fmla="*/ 4637 w 12026"/>
                    <a:gd name="connsiteY38" fmla="*/ 8641 h 10963"/>
                    <a:gd name="connsiteX39" fmla="*/ 4586 w 12026"/>
                    <a:gd name="connsiteY39" fmla="*/ 8622 h 10963"/>
                    <a:gd name="connsiteX40" fmla="*/ 4546 w 12026"/>
                    <a:gd name="connsiteY40" fmla="*/ 8633 h 10963"/>
                    <a:gd name="connsiteX41" fmla="*/ 4405 w 12026"/>
                    <a:gd name="connsiteY41" fmla="*/ 8598 h 10963"/>
                    <a:gd name="connsiteX42" fmla="*/ 4156 w 12026"/>
                    <a:gd name="connsiteY42" fmla="*/ 8541 h 10963"/>
                    <a:gd name="connsiteX43" fmla="*/ 3888 w 12026"/>
                    <a:gd name="connsiteY43" fmla="*/ 8431 h 10963"/>
                    <a:gd name="connsiteX44" fmla="*/ 3472 w 12026"/>
                    <a:gd name="connsiteY44" fmla="*/ 8355 h 10963"/>
                    <a:gd name="connsiteX45" fmla="*/ 3307 w 12026"/>
                    <a:gd name="connsiteY45" fmla="*/ 8332 h 10963"/>
                    <a:gd name="connsiteX46" fmla="*/ 3263 w 12026"/>
                    <a:gd name="connsiteY46" fmla="*/ 8290 h 10963"/>
                    <a:gd name="connsiteX47" fmla="*/ 3032 w 12026"/>
                    <a:gd name="connsiteY47" fmla="*/ 8222 h 10963"/>
                    <a:gd name="connsiteX48" fmla="*/ 2881 w 12026"/>
                    <a:gd name="connsiteY48" fmla="*/ 8111 h 10963"/>
                    <a:gd name="connsiteX49" fmla="*/ 2547 w 12026"/>
                    <a:gd name="connsiteY49" fmla="*/ 7896 h 10963"/>
                    <a:gd name="connsiteX50" fmla="*/ 2202 w 12026"/>
                    <a:gd name="connsiteY50" fmla="*/ 7701 h 10963"/>
                    <a:gd name="connsiteX51" fmla="*/ 1785 w 12026"/>
                    <a:gd name="connsiteY51" fmla="*/ 7471 h 10963"/>
                    <a:gd name="connsiteX52" fmla="*/ 1400 w 12026"/>
                    <a:gd name="connsiteY52" fmla="*/ 7146 h 10963"/>
                    <a:gd name="connsiteX53" fmla="*/ 829 w 12026"/>
                    <a:gd name="connsiteY53" fmla="*/ 6308 h 10963"/>
                    <a:gd name="connsiteX54" fmla="*/ 574 w 12026"/>
                    <a:gd name="connsiteY54" fmla="*/ 5834 h 10963"/>
                    <a:gd name="connsiteX55" fmla="*/ 396 w 12026"/>
                    <a:gd name="connsiteY55" fmla="*/ 5287 h 10963"/>
                    <a:gd name="connsiteX56" fmla="*/ 375 w 12026"/>
                    <a:gd name="connsiteY56" fmla="*/ 4181 h 10963"/>
                    <a:gd name="connsiteX57" fmla="*/ 1263 w 12026"/>
                    <a:gd name="connsiteY57" fmla="*/ 2216 h 10963"/>
                    <a:gd name="connsiteX58" fmla="*/ 1988 w 12026"/>
                    <a:gd name="connsiteY58" fmla="*/ 1520 h 10963"/>
                    <a:gd name="connsiteX59" fmla="*/ 2397 w 12026"/>
                    <a:gd name="connsiteY59" fmla="*/ 1224 h 10963"/>
                    <a:gd name="connsiteX60" fmla="*/ 2871 w 12026"/>
                    <a:gd name="connsiteY60" fmla="*/ 981 h 10963"/>
                    <a:gd name="connsiteX61" fmla="*/ 3369 w 12026"/>
                    <a:gd name="connsiteY61" fmla="*/ 730 h 10963"/>
                    <a:gd name="connsiteX62" fmla="*/ 3952 w 12026"/>
                    <a:gd name="connsiteY62" fmla="*/ 551 h 10963"/>
                    <a:gd name="connsiteX63" fmla="*/ 5216 w 12026"/>
                    <a:gd name="connsiteY63" fmla="*/ 292 h 10963"/>
                    <a:gd name="connsiteX64" fmla="*/ 6456 w 12026"/>
                    <a:gd name="connsiteY64" fmla="*/ 227 h 10963"/>
                    <a:gd name="connsiteX65" fmla="*/ 6606 w 12026"/>
                    <a:gd name="connsiteY65" fmla="*/ 223 h 10963"/>
                    <a:gd name="connsiteX66" fmla="*/ 5812 w 12026"/>
                    <a:gd name="connsiteY66" fmla="*/ 0 h 10963"/>
                    <a:gd name="connsiteX67" fmla="*/ 5322 w 12026"/>
                    <a:gd name="connsiteY67" fmla="*/ 13 h 10963"/>
                    <a:gd name="connsiteX68" fmla="*/ 4187 w 12026"/>
                    <a:gd name="connsiteY68" fmla="*/ 183 h 10963"/>
                    <a:gd name="connsiteX69" fmla="*/ 3604 w 12026"/>
                    <a:gd name="connsiteY69" fmla="*/ 345 h 10963"/>
                    <a:gd name="connsiteX70" fmla="*/ 3061 w 12026"/>
                    <a:gd name="connsiteY70" fmla="*/ 527 h 10963"/>
                    <a:gd name="connsiteX71" fmla="*/ 2595 w 12026"/>
                    <a:gd name="connsiteY71" fmla="*/ 774 h 10963"/>
                    <a:gd name="connsiteX72" fmla="*/ 2085 w 12026"/>
                    <a:gd name="connsiteY72" fmla="*/ 1058 h 10963"/>
                    <a:gd name="connsiteX73" fmla="*/ 1250 w 12026"/>
                    <a:gd name="connsiteY73" fmla="*/ 1754 h 10963"/>
                    <a:gd name="connsiteX74" fmla="*/ 606 w 12026"/>
                    <a:gd name="connsiteY74" fmla="*/ 2621 h 10963"/>
                    <a:gd name="connsiteX75" fmla="*/ 177 w 12026"/>
                    <a:gd name="connsiteY75" fmla="*/ 3711 h 10963"/>
                    <a:gd name="connsiteX76" fmla="*/ 23 w 12026"/>
                    <a:gd name="connsiteY76" fmla="*/ 4258 h 10963"/>
                    <a:gd name="connsiteX77" fmla="*/ 7 w 12026"/>
                    <a:gd name="connsiteY77" fmla="*/ 4862 h 10963"/>
                    <a:gd name="connsiteX78" fmla="*/ 274 w 12026"/>
                    <a:gd name="connsiteY78" fmla="*/ 6008 h 10963"/>
                    <a:gd name="connsiteX79" fmla="*/ 541 w 12026"/>
                    <a:gd name="connsiteY79" fmla="*/ 6547 h 10963"/>
                    <a:gd name="connsiteX80" fmla="*/ 809 w 12026"/>
                    <a:gd name="connsiteY80" fmla="*/ 7045 h 10963"/>
                    <a:gd name="connsiteX81" fmla="*/ 1129 w 12026"/>
                    <a:gd name="connsiteY81" fmla="*/ 7414 h 10963"/>
                    <a:gd name="connsiteX82" fmla="*/ 1587 w 12026"/>
                    <a:gd name="connsiteY82" fmla="*/ 7803 h 10963"/>
                    <a:gd name="connsiteX83" fmla="*/ 1992 w 12026"/>
                    <a:gd name="connsiteY83" fmla="*/ 8042 h 10963"/>
                    <a:gd name="connsiteX84" fmla="*/ 2397 w 12026"/>
                    <a:gd name="connsiteY84" fmla="*/ 8277 h 10963"/>
                    <a:gd name="connsiteX85" fmla="*/ 2478 w 12026"/>
                    <a:gd name="connsiteY85" fmla="*/ 8293 h 10963"/>
                    <a:gd name="connsiteX86" fmla="*/ 2486 w 12026"/>
                    <a:gd name="connsiteY86" fmla="*/ 8325 h 10963"/>
                    <a:gd name="connsiteX87" fmla="*/ 2604 w 12026"/>
                    <a:gd name="connsiteY87" fmla="*/ 8452 h 10963"/>
                    <a:gd name="connsiteX88" fmla="*/ 2881 w 12026"/>
                    <a:gd name="connsiteY88" fmla="*/ 8600 h 10963"/>
                    <a:gd name="connsiteX89" fmla="*/ 3206 w 12026"/>
                    <a:gd name="connsiteY89" fmla="*/ 8721 h 10963"/>
                    <a:gd name="connsiteX90" fmla="*/ 3453 w 12026"/>
                    <a:gd name="connsiteY90" fmla="*/ 8802 h 10963"/>
                    <a:gd name="connsiteX91" fmla="*/ 3608 w 12026"/>
                    <a:gd name="connsiteY91" fmla="*/ 8868 h 10963"/>
                    <a:gd name="connsiteX92" fmla="*/ 3824 w 12026"/>
                    <a:gd name="connsiteY92" fmla="*/ 8921 h 10963"/>
                    <a:gd name="connsiteX93" fmla="*/ 1623 w 12026"/>
                    <a:gd name="connsiteY93" fmla="*/ 10829 h 10963"/>
                    <a:gd name="connsiteX94" fmla="*/ 2028 w 12026"/>
                    <a:gd name="connsiteY94" fmla="*/ 10801 h 10963"/>
                    <a:gd name="connsiteX95" fmla="*/ 3134 w 12026"/>
                    <a:gd name="connsiteY95" fmla="*/ 10537 h 10963"/>
                    <a:gd name="connsiteX96" fmla="*/ 4159 w 12026"/>
                    <a:gd name="connsiteY96" fmla="*/ 9820 h 10963"/>
                    <a:gd name="connsiteX97" fmla="*/ 4572 w 12026"/>
                    <a:gd name="connsiteY97" fmla="*/ 9354 h 10963"/>
                    <a:gd name="connsiteX98" fmla="*/ 4811 w 12026"/>
                    <a:gd name="connsiteY98" fmla="*/ 8872 h 10963"/>
                    <a:gd name="connsiteX99" fmla="*/ 4888 w 12026"/>
                    <a:gd name="connsiteY99" fmla="*/ 8901 h 10963"/>
                    <a:gd name="connsiteX100" fmla="*/ 5265 w 12026"/>
                    <a:gd name="connsiteY100" fmla="*/ 8953 h 10963"/>
                    <a:gd name="connsiteX101" fmla="*/ 5439 w 12026"/>
                    <a:gd name="connsiteY101" fmla="*/ 8998 h 10963"/>
                    <a:gd name="connsiteX102" fmla="*/ 5658 w 12026"/>
                    <a:gd name="connsiteY102" fmla="*/ 9010 h 10963"/>
                    <a:gd name="connsiteX103" fmla="*/ 6152 w 12026"/>
                    <a:gd name="connsiteY103" fmla="*/ 9059 h 10963"/>
                    <a:gd name="connsiteX104" fmla="*/ 6626 w 12026"/>
                    <a:gd name="connsiteY104" fmla="*/ 9067 h 10963"/>
                    <a:gd name="connsiteX105" fmla="*/ 6651 w 12026"/>
                    <a:gd name="connsiteY105" fmla="*/ 9067 h 10963"/>
                    <a:gd name="connsiteX106" fmla="*/ 7108 w 12026"/>
                    <a:gd name="connsiteY106" fmla="*/ 9026 h 10963"/>
                    <a:gd name="connsiteX107" fmla="*/ 7538 w 12026"/>
                    <a:gd name="connsiteY107" fmla="*/ 8998 h 10963"/>
                    <a:gd name="connsiteX108" fmla="*/ 8016 w 12026"/>
                    <a:gd name="connsiteY108" fmla="*/ 8876 h 10963"/>
                    <a:gd name="connsiteX109" fmla="*/ 8871 w 12026"/>
                    <a:gd name="connsiteY109" fmla="*/ 8637 h 10963"/>
                    <a:gd name="connsiteX110" fmla="*/ 9616 w 12026"/>
                    <a:gd name="connsiteY110" fmla="*/ 8301 h 10963"/>
                    <a:gd name="connsiteX111" fmla="*/ 10924 w 12026"/>
                    <a:gd name="connsiteY111" fmla="*/ 7171 h 10963"/>
                    <a:gd name="connsiteX112" fmla="*/ 11427 w 12026"/>
                    <a:gd name="connsiteY112" fmla="*/ 6486 h 10963"/>
                    <a:gd name="connsiteX113" fmla="*/ 11783 w 12026"/>
                    <a:gd name="connsiteY113" fmla="*/ 5692 h 10963"/>
                    <a:gd name="connsiteX114" fmla="*/ 11897 w 12026"/>
                    <a:gd name="connsiteY114" fmla="*/ 5271 h 10963"/>
                    <a:gd name="connsiteX115" fmla="*/ 11978 w 12026"/>
                    <a:gd name="connsiteY115" fmla="*/ 4837 h 10963"/>
                    <a:gd name="connsiteX116" fmla="*/ 11982 w 12026"/>
                    <a:gd name="connsiteY116" fmla="*/ 4635 h 10963"/>
                    <a:gd name="connsiteX117" fmla="*/ 12022 w 12026"/>
                    <a:gd name="connsiteY117" fmla="*/ 4420 h 10963"/>
                    <a:gd name="connsiteX118" fmla="*/ 11982 w 12026"/>
                    <a:gd name="connsiteY118" fmla="*/ 3970 h 10963"/>
                    <a:gd name="connsiteX119" fmla="*/ 11808 w 12026"/>
                    <a:gd name="connsiteY119" fmla="*/ 3087 h 10963"/>
                    <a:gd name="connsiteX120" fmla="*/ 11678 w 12026"/>
                    <a:gd name="connsiteY120" fmla="*/ 2731 h 10963"/>
                    <a:gd name="connsiteX121" fmla="*/ 11427 w 12026"/>
                    <a:gd name="connsiteY121" fmla="*/ 2362 h 10963"/>
                    <a:gd name="connsiteX122" fmla="*/ 10937 w 12026"/>
                    <a:gd name="connsiteY122" fmla="*/ 1673 h 10963"/>
                    <a:gd name="connsiteX123" fmla="*/ 10260 w 12026"/>
                    <a:gd name="connsiteY123" fmla="*/ 1114 h 10963"/>
                    <a:gd name="connsiteX124" fmla="*/ 9349 w 12026"/>
                    <a:gd name="connsiteY124" fmla="*/ 616 h 10963"/>
                    <a:gd name="connsiteX125" fmla="*/ 8931 w 12026"/>
                    <a:gd name="connsiteY125" fmla="*/ 434 h 10963"/>
                    <a:gd name="connsiteX126" fmla="*/ 8469 w 12026"/>
                    <a:gd name="connsiteY126" fmla="*/ 268 h 10963"/>
                    <a:gd name="connsiteX127" fmla="*/ 7538 w 12026"/>
                    <a:gd name="connsiteY127" fmla="*/ 94 h 10963"/>
                    <a:gd name="connsiteX128" fmla="*/ 7412 w 12026"/>
                    <a:gd name="connsiteY128" fmla="*/ 81 h 10963"/>
                    <a:gd name="connsiteX129" fmla="*/ 7210 w 12026"/>
                    <a:gd name="connsiteY129" fmla="*/ 45 h 10963"/>
                    <a:gd name="connsiteX130" fmla="*/ 6569 w 12026"/>
                    <a:gd name="connsiteY130" fmla="*/ 13 h 10963"/>
                    <a:gd name="connsiteX131" fmla="*/ 5812 w 12026"/>
                    <a:gd name="connsiteY131" fmla="*/ 0 h 10963"/>
                    <a:gd name="connsiteX0" fmla="*/ 6606 w 12026"/>
                    <a:gd name="connsiteY0" fmla="*/ 223 h 10893"/>
                    <a:gd name="connsiteX1" fmla="*/ 6837 w 12026"/>
                    <a:gd name="connsiteY1" fmla="*/ 284 h 10893"/>
                    <a:gd name="connsiteX2" fmla="*/ 7311 w 12026"/>
                    <a:gd name="connsiteY2" fmla="*/ 361 h 10893"/>
                    <a:gd name="connsiteX3" fmla="*/ 8141 w 12026"/>
                    <a:gd name="connsiteY3" fmla="*/ 523 h 10893"/>
                    <a:gd name="connsiteX4" fmla="*/ 8514 w 12026"/>
                    <a:gd name="connsiteY4" fmla="*/ 689 h 10893"/>
                    <a:gd name="connsiteX5" fmla="*/ 8887 w 12026"/>
                    <a:gd name="connsiteY5" fmla="*/ 802 h 10893"/>
                    <a:gd name="connsiteX6" fmla="*/ 9656 w 12026"/>
                    <a:gd name="connsiteY6" fmla="*/ 1224 h 10893"/>
                    <a:gd name="connsiteX7" fmla="*/ 10390 w 12026"/>
                    <a:gd name="connsiteY7" fmla="*/ 1633 h 10893"/>
                    <a:gd name="connsiteX8" fmla="*/ 10933 w 12026"/>
                    <a:gd name="connsiteY8" fmla="*/ 2277 h 10893"/>
                    <a:gd name="connsiteX9" fmla="*/ 11135 w 12026"/>
                    <a:gd name="connsiteY9" fmla="*/ 2589 h 10893"/>
                    <a:gd name="connsiteX10" fmla="*/ 11378 w 12026"/>
                    <a:gd name="connsiteY10" fmla="*/ 2962 h 10893"/>
                    <a:gd name="connsiteX11" fmla="*/ 11479 w 12026"/>
                    <a:gd name="connsiteY11" fmla="*/ 3302 h 10893"/>
                    <a:gd name="connsiteX12" fmla="*/ 11585 w 12026"/>
                    <a:gd name="connsiteY12" fmla="*/ 3723 h 10893"/>
                    <a:gd name="connsiteX13" fmla="*/ 11637 w 12026"/>
                    <a:gd name="connsiteY13" fmla="*/ 4149 h 10893"/>
                    <a:gd name="connsiteX14" fmla="*/ 11617 w 12026"/>
                    <a:gd name="connsiteY14" fmla="*/ 4582 h 10893"/>
                    <a:gd name="connsiteX15" fmla="*/ 11593 w 12026"/>
                    <a:gd name="connsiteY15" fmla="*/ 4979 h 10893"/>
                    <a:gd name="connsiteX16" fmla="*/ 11484 w 12026"/>
                    <a:gd name="connsiteY16" fmla="*/ 5388 h 10893"/>
                    <a:gd name="connsiteX17" fmla="*/ 11362 w 12026"/>
                    <a:gd name="connsiteY17" fmla="*/ 5789 h 10893"/>
                    <a:gd name="connsiteX18" fmla="*/ 11176 w 12026"/>
                    <a:gd name="connsiteY18" fmla="*/ 6154 h 10893"/>
                    <a:gd name="connsiteX19" fmla="*/ 10993 w 12026"/>
                    <a:gd name="connsiteY19" fmla="*/ 6498 h 10893"/>
                    <a:gd name="connsiteX20" fmla="*/ 10726 w 12026"/>
                    <a:gd name="connsiteY20" fmla="*/ 6818 h 10893"/>
                    <a:gd name="connsiteX21" fmla="*/ 10455 w 12026"/>
                    <a:gd name="connsiteY21" fmla="*/ 7163 h 10893"/>
                    <a:gd name="connsiteX22" fmla="*/ 10134 w 12026"/>
                    <a:gd name="connsiteY22" fmla="*/ 7450 h 10893"/>
                    <a:gd name="connsiteX23" fmla="*/ 9470 w 12026"/>
                    <a:gd name="connsiteY23" fmla="*/ 7949 h 10893"/>
                    <a:gd name="connsiteX24" fmla="*/ 8785 w 12026"/>
                    <a:gd name="connsiteY24" fmla="*/ 8277 h 10893"/>
                    <a:gd name="connsiteX25" fmla="*/ 7975 w 12026"/>
                    <a:gd name="connsiteY25" fmla="*/ 8508 h 10893"/>
                    <a:gd name="connsiteX26" fmla="*/ 7501 w 12026"/>
                    <a:gd name="connsiteY26" fmla="*/ 8629 h 10893"/>
                    <a:gd name="connsiteX27" fmla="*/ 6983 w 12026"/>
                    <a:gd name="connsiteY27" fmla="*/ 8670 h 10893"/>
                    <a:gd name="connsiteX28" fmla="*/ 6263 w 12026"/>
                    <a:gd name="connsiteY28" fmla="*/ 8709 h 10893"/>
                    <a:gd name="connsiteX29" fmla="*/ 5966 w 12026"/>
                    <a:gd name="connsiteY29" fmla="*/ 8702 h 10893"/>
                    <a:gd name="connsiteX30" fmla="*/ 5719 w 12026"/>
                    <a:gd name="connsiteY30" fmla="*/ 8670 h 10893"/>
                    <a:gd name="connsiteX31" fmla="*/ 5644 w 12026"/>
                    <a:gd name="connsiteY31" fmla="*/ 8667 h 10893"/>
                    <a:gd name="connsiteX32" fmla="*/ 5567 w 12026"/>
                    <a:gd name="connsiteY32" fmla="*/ 8667 h 10893"/>
                    <a:gd name="connsiteX33" fmla="*/ 5476 w 12026"/>
                    <a:gd name="connsiteY33" fmla="*/ 8662 h 10893"/>
                    <a:gd name="connsiteX34" fmla="*/ 5269 w 12026"/>
                    <a:gd name="connsiteY34" fmla="*/ 8625 h 10893"/>
                    <a:gd name="connsiteX35" fmla="*/ 5238 w 12026"/>
                    <a:gd name="connsiteY35" fmla="*/ 8624 h 10893"/>
                    <a:gd name="connsiteX36" fmla="*/ 5050 w 12026"/>
                    <a:gd name="connsiteY36" fmla="*/ 8633 h 10893"/>
                    <a:gd name="connsiteX37" fmla="*/ 4779 w 12026"/>
                    <a:gd name="connsiteY37" fmla="*/ 8614 h 10893"/>
                    <a:gd name="connsiteX38" fmla="*/ 4637 w 12026"/>
                    <a:gd name="connsiteY38" fmla="*/ 8641 h 10893"/>
                    <a:gd name="connsiteX39" fmla="*/ 4586 w 12026"/>
                    <a:gd name="connsiteY39" fmla="*/ 8622 h 10893"/>
                    <a:gd name="connsiteX40" fmla="*/ 4546 w 12026"/>
                    <a:gd name="connsiteY40" fmla="*/ 8633 h 10893"/>
                    <a:gd name="connsiteX41" fmla="*/ 4405 w 12026"/>
                    <a:gd name="connsiteY41" fmla="*/ 8598 h 10893"/>
                    <a:gd name="connsiteX42" fmla="*/ 4156 w 12026"/>
                    <a:gd name="connsiteY42" fmla="*/ 8541 h 10893"/>
                    <a:gd name="connsiteX43" fmla="*/ 3888 w 12026"/>
                    <a:gd name="connsiteY43" fmla="*/ 8431 h 10893"/>
                    <a:gd name="connsiteX44" fmla="*/ 3472 w 12026"/>
                    <a:gd name="connsiteY44" fmla="*/ 8355 h 10893"/>
                    <a:gd name="connsiteX45" fmla="*/ 3307 w 12026"/>
                    <a:gd name="connsiteY45" fmla="*/ 8332 h 10893"/>
                    <a:gd name="connsiteX46" fmla="*/ 3263 w 12026"/>
                    <a:gd name="connsiteY46" fmla="*/ 8290 h 10893"/>
                    <a:gd name="connsiteX47" fmla="*/ 3032 w 12026"/>
                    <a:gd name="connsiteY47" fmla="*/ 8222 h 10893"/>
                    <a:gd name="connsiteX48" fmla="*/ 2881 w 12026"/>
                    <a:gd name="connsiteY48" fmla="*/ 8111 h 10893"/>
                    <a:gd name="connsiteX49" fmla="*/ 2547 w 12026"/>
                    <a:gd name="connsiteY49" fmla="*/ 7896 h 10893"/>
                    <a:gd name="connsiteX50" fmla="*/ 2202 w 12026"/>
                    <a:gd name="connsiteY50" fmla="*/ 7701 h 10893"/>
                    <a:gd name="connsiteX51" fmla="*/ 1785 w 12026"/>
                    <a:gd name="connsiteY51" fmla="*/ 7471 h 10893"/>
                    <a:gd name="connsiteX52" fmla="*/ 1400 w 12026"/>
                    <a:gd name="connsiteY52" fmla="*/ 7146 h 10893"/>
                    <a:gd name="connsiteX53" fmla="*/ 829 w 12026"/>
                    <a:gd name="connsiteY53" fmla="*/ 6308 h 10893"/>
                    <a:gd name="connsiteX54" fmla="*/ 574 w 12026"/>
                    <a:gd name="connsiteY54" fmla="*/ 5834 h 10893"/>
                    <a:gd name="connsiteX55" fmla="*/ 396 w 12026"/>
                    <a:gd name="connsiteY55" fmla="*/ 5287 h 10893"/>
                    <a:gd name="connsiteX56" fmla="*/ 375 w 12026"/>
                    <a:gd name="connsiteY56" fmla="*/ 4181 h 10893"/>
                    <a:gd name="connsiteX57" fmla="*/ 1263 w 12026"/>
                    <a:gd name="connsiteY57" fmla="*/ 2216 h 10893"/>
                    <a:gd name="connsiteX58" fmla="*/ 1988 w 12026"/>
                    <a:gd name="connsiteY58" fmla="*/ 1520 h 10893"/>
                    <a:gd name="connsiteX59" fmla="*/ 2397 w 12026"/>
                    <a:gd name="connsiteY59" fmla="*/ 1224 h 10893"/>
                    <a:gd name="connsiteX60" fmla="*/ 2871 w 12026"/>
                    <a:gd name="connsiteY60" fmla="*/ 981 h 10893"/>
                    <a:gd name="connsiteX61" fmla="*/ 3369 w 12026"/>
                    <a:gd name="connsiteY61" fmla="*/ 730 h 10893"/>
                    <a:gd name="connsiteX62" fmla="*/ 3952 w 12026"/>
                    <a:gd name="connsiteY62" fmla="*/ 551 h 10893"/>
                    <a:gd name="connsiteX63" fmla="*/ 5216 w 12026"/>
                    <a:gd name="connsiteY63" fmla="*/ 292 h 10893"/>
                    <a:gd name="connsiteX64" fmla="*/ 6456 w 12026"/>
                    <a:gd name="connsiteY64" fmla="*/ 227 h 10893"/>
                    <a:gd name="connsiteX65" fmla="*/ 6606 w 12026"/>
                    <a:gd name="connsiteY65" fmla="*/ 223 h 10893"/>
                    <a:gd name="connsiteX66" fmla="*/ 5812 w 12026"/>
                    <a:gd name="connsiteY66" fmla="*/ 0 h 10893"/>
                    <a:gd name="connsiteX67" fmla="*/ 5322 w 12026"/>
                    <a:gd name="connsiteY67" fmla="*/ 13 h 10893"/>
                    <a:gd name="connsiteX68" fmla="*/ 4187 w 12026"/>
                    <a:gd name="connsiteY68" fmla="*/ 183 h 10893"/>
                    <a:gd name="connsiteX69" fmla="*/ 3604 w 12026"/>
                    <a:gd name="connsiteY69" fmla="*/ 345 h 10893"/>
                    <a:gd name="connsiteX70" fmla="*/ 3061 w 12026"/>
                    <a:gd name="connsiteY70" fmla="*/ 527 h 10893"/>
                    <a:gd name="connsiteX71" fmla="*/ 2595 w 12026"/>
                    <a:gd name="connsiteY71" fmla="*/ 774 h 10893"/>
                    <a:gd name="connsiteX72" fmla="*/ 2085 w 12026"/>
                    <a:gd name="connsiteY72" fmla="*/ 1058 h 10893"/>
                    <a:gd name="connsiteX73" fmla="*/ 1250 w 12026"/>
                    <a:gd name="connsiteY73" fmla="*/ 1754 h 10893"/>
                    <a:gd name="connsiteX74" fmla="*/ 606 w 12026"/>
                    <a:gd name="connsiteY74" fmla="*/ 2621 h 10893"/>
                    <a:gd name="connsiteX75" fmla="*/ 177 w 12026"/>
                    <a:gd name="connsiteY75" fmla="*/ 3711 h 10893"/>
                    <a:gd name="connsiteX76" fmla="*/ 23 w 12026"/>
                    <a:gd name="connsiteY76" fmla="*/ 4258 h 10893"/>
                    <a:gd name="connsiteX77" fmla="*/ 7 w 12026"/>
                    <a:gd name="connsiteY77" fmla="*/ 4862 h 10893"/>
                    <a:gd name="connsiteX78" fmla="*/ 274 w 12026"/>
                    <a:gd name="connsiteY78" fmla="*/ 6008 h 10893"/>
                    <a:gd name="connsiteX79" fmla="*/ 541 w 12026"/>
                    <a:gd name="connsiteY79" fmla="*/ 6547 h 10893"/>
                    <a:gd name="connsiteX80" fmla="*/ 809 w 12026"/>
                    <a:gd name="connsiteY80" fmla="*/ 7045 h 10893"/>
                    <a:gd name="connsiteX81" fmla="*/ 1129 w 12026"/>
                    <a:gd name="connsiteY81" fmla="*/ 7414 h 10893"/>
                    <a:gd name="connsiteX82" fmla="*/ 1587 w 12026"/>
                    <a:gd name="connsiteY82" fmla="*/ 7803 h 10893"/>
                    <a:gd name="connsiteX83" fmla="*/ 1992 w 12026"/>
                    <a:gd name="connsiteY83" fmla="*/ 8042 h 10893"/>
                    <a:gd name="connsiteX84" fmla="*/ 2397 w 12026"/>
                    <a:gd name="connsiteY84" fmla="*/ 8277 h 10893"/>
                    <a:gd name="connsiteX85" fmla="*/ 2478 w 12026"/>
                    <a:gd name="connsiteY85" fmla="*/ 8293 h 10893"/>
                    <a:gd name="connsiteX86" fmla="*/ 2486 w 12026"/>
                    <a:gd name="connsiteY86" fmla="*/ 8325 h 10893"/>
                    <a:gd name="connsiteX87" fmla="*/ 2604 w 12026"/>
                    <a:gd name="connsiteY87" fmla="*/ 8452 h 10893"/>
                    <a:gd name="connsiteX88" fmla="*/ 2881 w 12026"/>
                    <a:gd name="connsiteY88" fmla="*/ 8600 h 10893"/>
                    <a:gd name="connsiteX89" fmla="*/ 3206 w 12026"/>
                    <a:gd name="connsiteY89" fmla="*/ 8721 h 10893"/>
                    <a:gd name="connsiteX90" fmla="*/ 3453 w 12026"/>
                    <a:gd name="connsiteY90" fmla="*/ 8802 h 10893"/>
                    <a:gd name="connsiteX91" fmla="*/ 3608 w 12026"/>
                    <a:gd name="connsiteY91" fmla="*/ 8868 h 10893"/>
                    <a:gd name="connsiteX92" fmla="*/ 3824 w 12026"/>
                    <a:gd name="connsiteY92" fmla="*/ 8921 h 10893"/>
                    <a:gd name="connsiteX93" fmla="*/ 4003 w 12026"/>
                    <a:gd name="connsiteY93" fmla="*/ 8965 h 10893"/>
                    <a:gd name="connsiteX94" fmla="*/ 2028 w 12026"/>
                    <a:gd name="connsiteY94" fmla="*/ 10801 h 10893"/>
                    <a:gd name="connsiteX95" fmla="*/ 3134 w 12026"/>
                    <a:gd name="connsiteY95" fmla="*/ 10537 h 10893"/>
                    <a:gd name="connsiteX96" fmla="*/ 4159 w 12026"/>
                    <a:gd name="connsiteY96" fmla="*/ 9820 h 10893"/>
                    <a:gd name="connsiteX97" fmla="*/ 4572 w 12026"/>
                    <a:gd name="connsiteY97" fmla="*/ 9354 h 10893"/>
                    <a:gd name="connsiteX98" fmla="*/ 4811 w 12026"/>
                    <a:gd name="connsiteY98" fmla="*/ 8872 h 10893"/>
                    <a:gd name="connsiteX99" fmla="*/ 4888 w 12026"/>
                    <a:gd name="connsiteY99" fmla="*/ 8901 h 10893"/>
                    <a:gd name="connsiteX100" fmla="*/ 5265 w 12026"/>
                    <a:gd name="connsiteY100" fmla="*/ 8953 h 10893"/>
                    <a:gd name="connsiteX101" fmla="*/ 5439 w 12026"/>
                    <a:gd name="connsiteY101" fmla="*/ 8998 h 10893"/>
                    <a:gd name="connsiteX102" fmla="*/ 5658 w 12026"/>
                    <a:gd name="connsiteY102" fmla="*/ 9010 h 10893"/>
                    <a:gd name="connsiteX103" fmla="*/ 6152 w 12026"/>
                    <a:gd name="connsiteY103" fmla="*/ 9059 h 10893"/>
                    <a:gd name="connsiteX104" fmla="*/ 6626 w 12026"/>
                    <a:gd name="connsiteY104" fmla="*/ 9067 h 10893"/>
                    <a:gd name="connsiteX105" fmla="*/ 6651 w 12026"/>
                    <a:gd name="connsiteY105" fmla="*/ 9067 h 10893"/>
                    <a:gd name="connsiteX106" fmla="*/ 7108 w 12026"/>
                    <a:gd name="connsiteY106" fmla="*/ 9026 h 10893"/>
                    <a:gd name="connsiteX107" fmla="*/ 7538 w 12026"/>
                    <a:gd name="connsiteY107" fmla="*/ 8998 h 10893"/>
                    <a:gd name="connsiteX108" fmla="*/ 8016 w 12026"/>
                    <a:gd name="connsiteY108" fmla="*/ 8876 h 10893"/>
                    <a:gd name="connsiteX109" fmla="*/ 8871 w 12026"/>
                    <a:gd name="connsiteY109" fmla="*/ 8637 h 10893"/>
                    <a:gd name="connsiteX110" fmla="*/ 9616 w 12026"/>
                    <a:gd name="connsiteY110" fmla="*/ 8301 h 10893"/>
                    <a:gd name="connsiteX111" fmla="*/ 10924 w 12026"/>
                    <a:gd name="connsiteY111" fmla="*/ 7171 h 10893"/>
                    <a:gd name="connsiteX112" fmla="*/ 11427 w 12026"/>
                    <a:gd name="connsiteY112" fmla="*/ 6486 h 10893"/>
                    <a:gd name="connsiteX113" fmla="*/ 11783 w 12026"/>
                    <a:gd name="connsiteY113" fmla="*/ 5692 h 10893"/>
                    <a:gd name="connsiteX114" fmla="*/ 11897 w 12026"/>
                    <a:gd name="connsiteY114" fmla="*/ 5271 h 10893"/>
                    <a:gd name="connsiteX115" fmla="*/ 11978 w 12026"/>
                    <a:gd name="connsiteY115" fmla="*/ 4837 h 10893"/>
                    <a:gd name="connsiteX116" fmla="*/ 11982 w 12026"/>
                    <a:gd name="connsiteY116" fmla="*/ 4635 h 10893"/>
                    <a:gd name="connsiteX117" fmla="*/ 12022 w 12026"/>
                    <a:gd name="connsiteY117" fmla="*/ 4420 h 10893"/>
                    <a:gd name="connsiteX118" fmla="*/ 11982 w 12026"/>
                    <a:gd name="connsiteY118" fmla="*/ 3970 h 10893"/>
                    <a:gd name="connsiteX119" fmla="*/ 11808 w 12026"/>
                    <a:gd name="connsiteY119" fmla="*/ 3087 h 10893"/>
                    <a:gd name="connsiteX120" fmla="*/ 11678 w 12026"/>
                    <a:gd name="connsiteY120" fmla="*/ 2731 h 10893"/>
                    <a:gd name="connsiteX121" fmla="*/ 11427 w 12026"/>
                    <a:gd name="connsiteY121" fmla="*/ 2362 h 10893"/>
                    <a:gd name="connsiteX122" fmla="*/ 10937 w 12026"/>
                    <a:gd name="connsiteY122" fmla="*/ 1673 h 10893"/>
                    <a:gd name="connsiteX123" fmla="*/ 10260 w 12026"/>
                    <a:gd name="connsiteY123" fmla="*/ 1114 h 10893"/>
                    <a:gd name="connsiteX124" fmla="*/ 9349 w 12026"/>
                    <a:gd name="connsiteY124" fmla="*/ 616 h 10893"/>
                    <a:gd name="connsiteX125" fmla="*/ 8931 w 12026"/>
                    <a:gd name="connsiteY125" fmla="*/ 434 h 10893"/>
                    <a:gd name="connsiteX126" fmla="*/ 8469 w 12026"/>
                    <a:gd name="connsiteY126" fmla="*/ 268 h 10893"/>
                    <a:gd name="connsiteX127" fmla="*/ 7538 w 12026"/>
                    <a:gd name="connsiteY127" fmla="*/ 94 h 10893"/>
                    <a:gd name="connsiteX128" fmla="*/ 7412 w 12026"/>
                    <a:gd name="connsiteY128" fmla="*/ 81 h 10893"/>
                    <a:gd name="connsiteX129" fmla="*/ 7210 w 12026"/>
                    <a:gd name="connsiteY129" fmla="*/ 45 h 10893"/>
                    <a:gd name="connsiteX130" fmla="*/ 6569 w 12026"/>
                    <a:gd name="connsiteY130" fmla="*/ 13 h 10893"/>
                    <a:gd name="connsiteX131" fmla="*/ 5812 w 12026"/>
                    <a:gd name="connsiteY131" fmla="*/ 0 h 10893"/>
                    <a:gd name="connsiteX0" fmla="*/ 6606 w 12026"/>
                    <a:gd name="connsiteY0" fmla="*/ 223 h 10893"/>
                    <a:gd name="connsiteX1" fmla="*/ 6837 w 12026"/>
                    <a:gd name="connsiteY1" fmla="*/ 284 h 10893"/>
                    <a:gd name="connsiteX2" fmla="*/ 7311 w 12026"/>
                    <a:gd name="connsiteY2" fmla="*/ 361 h 10893"/>
                    <a:gd name="connsiteX3" fmla="*/ 8141 w 12026"/>
                    <a:gd name="connsiteY3" fmla="*/ 523 h 10893"/>
                    <a:gd name="connsiteX4" fmla="*/ 8514 w 12026"/>
                    <a:gd name="connsiteY4" fmla="*/ 689 h 10893"/>
                    <a:gd name="connsiteX5" fmla="*/ 8887 w 12026"/>
                    <a:gd name="connsiteY5" fmla="*/ 802 h 10893"/>
                    <a:gd name="connsiteX6" fmla="*/ 9656 w 12026"/>
                    <a:gd name="connsiteY6" fmla="*/ 1224 h 10893"/>
                    <a:gd name="connsiteX7" fmla="*/ 10390 w 12026"/>
                    <a:gd name="connsiteY7" fmla="*/ 1633 h 10893"/>
                    <a:gd name="connsiteX8" fmla="*/ 10933 w 12026"/>
                    <a:gd name="connsiteY8" fmla="*/ 2277 h 10893"/>
                    <a:gd name="connsiteX9" fmla="*/ 11135 w 12026"/>
                    <a:gd name="connsiteY9" fmla="*/ 2589 h 10893"/>
                    <a:gd name="connsiteX10" fmla="*/ 11378 w 12026"/>
                    <a:gd name="connsiteY10" fmla="*/ 2962 h 10893"/>
                    <a:gd name="connsiteX11" fmla="*/ 11479 w 12026"/>
                    <a:gd name="connsiteY11" fmla="*/ 3302 h 10893"/>
                    <a:gd name="connsiteX12" fmla="*/ 11585 w 12026"/>
                    <a:gd name="connsiteY12" fmla="*/ 3723 h 10893"/>
                    <a:gd name="connsiteX13" fmla="*/ 11637 w 12026"/>
                    <a:gd name="connsiteY13" fmla="*/ 4149 h 10893"/>
                    <a:gd name="connsiteX14" fmla="*/ 11617 w 12026"/>
                    <a:gd name="connsiteY14" fmla="*/ 4582 h 10893"/>
                    <a:gd name="connsiteX15" fmla="*/ 11593 w 12026"/>
                    <a:gd name="connsiteY15" fmla="*/ 4979 h 10893"/>
                    <a:gd name="connsiteX16" fmla="*/ 11484 w 12026"/>
                    <a:gd name="connsiteY16" fmla="*/ 5388 h 10893"/>
                    <a:gd name="connsiteX17" fmla="*/ 11362 w 12026"/>
                    <a:gd name="connsiteY17" fmla="*/ 5789 h 10893"/>
                    <a:gd name="connsiteX18" fmla="*/ 11176 w 12026"/>
                    <a:gd name="connsiteY18" fmla="*/ 6154 h 10893"/>
                    <a:gd name="connsiteX19" fmla="*/ 10993 w 12026"/>
                    <a:gd name="connsiteY19" fmla="*/ 6498 h 10893"/>
                    <a:gd name="connsiteX20" fmla="*/ 10726 w 12026"/>
                    <a:gd name="connsiteY20" fmla="*/ 6818 h 10893"/>
                    <a:gd name="connsiteX21" fmla="*/ 10455 w 12026"/>
                    <a:gd name="connsiteY21" fmla="*/ 7163 h 10893"/>
                    <a:gd name="connsiteX22" fmla="*/ 10134 w 12026"/>
                    <a:gd name="connsiteY22" fmla="*/ 7450 h 10893"/>
                    <a:gd name="connsiteX23" fmla="*/ 9470 w 12026"/>
                    <a:gd name="connsiteY23" fmla="*/ 7949 h 10893"/>
                    <a:gd name="connsiteX24" fmla="*/ 8785 w 12026"/>
                    <a:gd name="connsiteY24" fmla="*/ 8277 h 10893"/>
                    <a:gd name="connsiteX25" fmla="*/ 7975 w 12026"/>
                    <a:gd name="connsiteY25" fmla="*/ 8508 h 10893"/>
                    <a:gd name="connsiteX26" fmla="*/ 7501 w 12026"/>
                    <a:gd name="connsiteY26" fmla="*/ 8629 h 10893"/>
                    <a:gd name="connsiteX27" fmla="*/ 6983 w 12026"/>
                    <a:gd name="connsiteY27" fmla="*/ 8670 h 10893"/>
                    <a:gd name="connsiteX28" fmla="*/ 6263 w 12026"/>
                    <a:gd name="connsiteY28" fmla="*/ 8709 h 10893"/>
                    <a:gd name="connsiteX29" fmla="*/ 5966 w 12026"/>
                    <a:gd name="connsiteY29" fmla="*/ 8702 h 10893"/>
                    <a:gd name="connsiteX30" fmla="*/ 5719 w 12026"/>
                    <a:gd name="connsiteY30" fmla="*/ 8670 h 10893"/>
                    <a:gd name="connsiteX31" fmla="*/ 5644 w 12026"/>
                    <a:gd name="connsiteY31" fmla="*/ 8667 h 10893"/>
                    <a:gd name="connsiteX32" fmla="*/ 5567 w 12026"/>
                    <a:gd name="connsiteY32" fmla="*/ 8667 h 10893"/>
                    <a:gd name="connsiteX33" fmla="*/ 5476 w 12026"/>
                    <a:gd name="connsiteY33" fmla="*/ 8662 h 10893"/>
                    <a:gd name="connsiteX34" fmla="*/ 5269 w 12026"/>
                    <a:gd name="connsiteY34" fmla="*/ 8625 h 10893"/>
                    <a:gd name="connsiteX35" fmla="*/ 5238 w 12026"/>
                    <a:gd name="connsiteY35" fmla="*/ 8624 h 10893"/>
                    <a:gd name="connsiteX36" fmla="*/ 5050 w 12026"/>
                    <a:gd name="connsiteY36" fmla="*/ 8633 h 10893"/>
                    <a:gd name="connsiteX37" fmla="*/ 4779 w 12026"/>
                    <a:gd name="connsiteY37" fmla="*/ 8614 h 10893"/>
                    <a:gd name="connsiteX38" fmla="*/ 4637 w 12026"/>
                    <a:gd name="connsiteY38" fmla="*/ 8641 h 10893"/>
                    <a:gd name="connsiteX39" fmla="*/ 4586 w 12026"/>
                    <a:gd name="connsiteY39" fmla="*/ 8622 h 10893"/>
                    <a:gd name="connsiteX40" fmla="*/ 4546 w 12026"/>
                    <a:gd name="connsiteY40" fmla="*/ 8633 h 10893"/>
                    <a:gd name="connsiteX41" fmla="*/ 4405 w 12026"/>
                    <a:gd name="connsiteY41" fmla="*/ 8598 h 10893"/>
                    <a:gd name="connsiteX42" fmla="*/ 4156 w 12026"/>
                    <a:gd name="connsiteY42" fmla="*/ 8541 h 10893"/>
                    <a:gd name="connsiteX43" fmla="*/ 3888 w 12026"/>
                    <a:gd name="connsiteY43" fmla="*/ 8431 h 10893"/>
                    <a:gd name="connsiteX44" fmla="*/ 3472 w 12026"/>
                    <a:gd name="connsiteY44" fmla="*/ 8355 h 10893"/>
                    <a:gd name="connsiteX45" fmla="*/ 3307 w 12026"/>
                    <a:gd name="connsiteY45" fmla="*/ 8332 h 10893"/>
                    <a:gd name="connsiteX46" fmla="*/ 3263 w 12026"/>
                    <a:gd name="connsiteY46" fmla="*/ 8290 h 10893"/>
                    <a:gd name="connsiteX47" fmla="*/ 3032 w 12026"/>
                    <a:gd name="connsiteY47" fmla="*/ 8222 h 10893"/>
                    <a:gd name="connsiteX48" fmla="*/ 2881 w 12026"/>
                    <a:gd name="connsiteY48" fmla="*/ 8111 h 10893"/>
                    <a:gd name="connsiteX49" fmla="*/ 2547 w 12026"/>
                    <a:gd name="connsiteY49" fmla="*/ 7896 h 10893"/>
                    <a:gd name="connsiteX50" fmla="*/ 2202 w 12026"/>
                    <a:gd name="connsiteY50" fmla="*/ 7701 h 10893"/>
                    <a:gd name="connsiteX51" fmla="*/ 1785 w 12026"/>
                    <a:gd name="connsiteY51" fmla="*/ 7471 h 10893"/>
                    <a:gd name="connsiteX52" fmla="*/ 1400 w 12026"/>
                    <a:gd name="connsiteY52" fmla="*/ 7146 h 10893"/>
                    <a:gd name="connsiteX53" fmla="*/ 829 w 12026"/>
                    <a:gd name="connsiteY53" fmla="*/ 6308 h 10893"/>
                    <a:gd name="connsiteX54" fmla="*/ 574 w 12026"/>
                    <a:gd name="connsiteY54" fmla="*/ 5834 h 10893"/>
                    <a:gd name="connsiteX55" fmla="*/ 396 w 12026"/>
                    <a:gd name="connsiteY55" fmla="*/ 5287 h 10893"/>
                    <a:gd name="connsiteX56" fmla="*/ 375 w 12026"/>
                    <a:gd name="connsiteY56" fmla="*/ 4181 h 10893"/>
                    <a:gd name="connsiteX57" fmla="*/ 1263 w 12026"/>
                    <a:gd name="connsiteY57" fmla="*/ 2216 h 10893"/>
                    <a:gd name="connsiteX58" fmla="*/ 1988 w 12026"/>
                    <a:gd name="connsiteY58" fmla="*/ 1520 h 10893"/>
                    <a:gd name="connsiteX59" fmla="*/ 2397 w 12026"/>
                    <a:gd name="connsiteY59" fmla="*/ 1224 h 10893"/>
                    <a:gd name="connsiteX60" fmla="*/ 2871 w 12026"/>
                    <a:gd name="connsiteY60" fmla="*/ 981 h 10893"/>
                    <a:gd name="connsiteX61" fmla="*/ 3369 w 12026"/>
                    <a:gd name="connsiteY61" fmla="*/ 730 h 10893"/>
                    <a:gd name="connsiteX62" fmla="*/ 3952 w 12026"/>
                    <a:gd name="connsiteY62" fmla="*/ 551 h 10893"/>
                    <a:gd name="connsiteX63" fmla="*/ 5216 w 12026"/>
                    <a:gd name="connsiteY63" fmla="*/ 292 h 10893"/>
                    <a:gd name="connsiteX64" fmla="*/ 6456 w 12026"/>
                    <a:gd name="connsiteY64" fmla="*/ 227 h 10893"/>
                    <a:gd name="connsiteX65" fmla="*/ 6606 w 12026"/>
                    <a:gd name="connsiteY65" fmla="*/ 223 h 10893"/>
                    <a:gd name="connsiteX66" fmla="*/ 5812 w 12026"/>
                    <a:gd name="connsiteY66" fmla="*/ 0 h 10893"/>
                    <a:gd name="connsiteX67" fmla="*/ 5322 w 12026"/>
                    <a:gd name="connsiteY67" fmla="*/ 13 h 10893"/>
                    <a:gd name="connsiteX68" fmla="*/ 4187 w 12026"/>
                    <a:gd name="connsiteY68" fmla="*/ 183 h 10893"/>
                    <a:gd name="connsiteX69" fmla="*/ 3604 w 12026"/>
                    <a:gd name="connsiteY69" fmla="*/ 345 h 10893"/>
                    <a:gd name="connsiteX70" fmla="*/ 3061 w 12026"/>
                    <a:gd name="connsiteY70" fmla="*/ 527 h 10893"/>
                    <a:gd name="connsiteX71" fmla="*/ 2595 w 12026"/>
                    <a:gd name="connsiteY71" fmla="*/ 774 h 10893"/>
                    <a:gd name="connsiteX72" fmla="*/ 2085 w 12026"/>
                    <a:gd name="connsiteY72" fmla="*/ 1058 h 10893"/>
                    <a:gd name="connsiteX73" fmla="*/ 1250 w 12026"/>
                    <a:gd name="connsiteY73" fmla="*/ 1754 h 10893"/>
                    <a:gd name="connsiteX74" fmla="*/ 606 w 12026"/>
                    <a:gd name="connsiteY74" fmla="*/ 2621 h 10893"/>
                    <a:gd name="connsiteX75" fmla="*/ 177 w 12026"/>
                    <a:gd name="connsiteY75" fmla="*/ 3711 h 10893"/>
                    <a:gd name="connsiteX76" fmla="*/ 23 w 12026"/>
                    <a:gd name="connsiteY76" fmla="*/ 4258 h 10893"/>
                    <a:gd name="connsiteX77" fmla="*/ 7 w 12026"/>
                    <a:gd name="connsiteY77" fmla="*/ 4862 h 10893"/>
                    <a:gd name="connsiteX78" fmla="*/ 274 w 12026"/>
                    <a:gd name="connsiteY78" fmla="*/ 6008 h 10893"/>
                    <a:gd name="connsiteX79" fmla="*/ 541 w 12026"/>
                    <a:gd name="connsiteY79" fmla="*/ 6547 h 10893"/>
                    <a:gd name="connsiteX80" fmla="*/ 809 w 12026"/>
                    <a:gd name="connsiteY80" fmla="*/ 7045 h 10893"/>
                    <a:gd name="connsiteX81" fmla="*/ 1129 w 12026"/>
                    <a:gd name="connsiteY81" fmla="*/ 7414 h 10893"/>
                    <a:gd name="connsiteX82" fmla="*/ 1587 w 12026"/>
                    <a:gd name="connsiteY82" fmla="*/ 7803 h 10893"/>
                    <a:gd name="connsiteX83" fmla="*/ 1992 w 12026"/>
                    <a:gd name="connsiteY83" fmla="*/ 8042 h 10893"/>
                    <a:gd name="connsiteX84" fmla="*/ 2397 w 12026"/>
                    <a:gd name="connsiteY84" fmla="*/ 8277 h 10893"/>
                    <a:gd name="connsiteX85" fmla="*/ 2478 w 12026"/>
                    <a:gd name="connsiteY85" fmla="*/ 8293 h 10893"/>
                    <a:gd name="connsiteX86" fmla="*/ 2486 w 12026"/>
                    <a:gd name="connsiteY86" fmla="*/ 8325 h 10893"/>
                    <a:gd name="connsiteX87" fmla="*/ 2604 w 12026"/>
                    <a:gd name="connsiteY87" fmla="*/ 8452 h 10893"/>
                    <a:gd name="connsiteX88" fmla="*/ 2881 w 12026"/>
                    <a:gd name="connsiteY88" fmla="*/ 8600 h 10893"/>
                    <a:gd name="connsiteX89" fmla="*/ 3206 w 12026"/>
                    <a:gd name="connsiteY89" fmla="*/ 8721 h 10893"/>
                    <a:gd name="connsiteX90" fmla="*/ 3453 w 12026"/>
                    <a:gd name="connsiteY90" fmla="*/ 8802 h 10893"/>
                    <a:gd name="connsiteX91" fmla="*/ 3608 w 12026"/>
                    <a:gd name="connsiteY91" fmla="*/ 8868 h 10893"/>
                    <a:gd name="connsiteX92" fmla="*/ 3824 w 12026"/>
                    <a:gd name="connsiteY92" fmla="*/ 8921 h 10893"/>
                    <a:gd name="connsiteX93" fmla="*/ 4003 w 12026"/>
                    <a:gd name="connsiteY93" fmla="*/ 8965 h 10893"/>
                    <a:gd name="connsiteX94" fmla="*/ 2028 w 12026"/>
                    <a:gd name="connsiteY94" fmla="*/ 10801 h 10893"/>
                    <a:gd name="connsiteX95" fmla="*/ 3134 w 12026"/>
                    <a:gd name="connsiteY95" fmla="*/ 10537 h 10893"/>
                    <a:gd name="connsiteX96" fmla="*/ 4159 w 12026"/>
                    <a:gd name="connsiteY96" fmla="*/ 9820 h 10893"/>
                    <a:gd name="connsiteX97" fmla="*/ 4572 w 12026"/>
                    <a:gd name="connsiteY97" fmla="*/ 9354 h 10893"/>
                    <a:gd name="connsiteX98" fmla="*/ 4811 w 12026"/>
                    <a:gd name="connsiteY98" fmla="*/ 8872 h 10893"/>
                    <a:gd name="connsiteX99" fmla="*/ 4888 w 12026"/>
                    <a:gd name="connsiteY99" fmla="*/ 8901 h 10893"/>
                    <a:gd name="connsiteX100" fmla="*/ 5265 w 12026"/>
                    <a:gd name="connsiteY100" fmla="*/ 8953 h 10893"/>
                    <a:gd name="connsiteX101" fmla="*/ 5439 w 12026"/>
                    <a:gd name="connsiteY101" fmla="*/ 8998 h 10893"/>
                    <a:gd name="connsiteX102" fmla="*/ 5658 w 12026"/>
                    <a:gd name="connsiteY102" fmla="*/ 9010 h 10893"/>
                    <a:gd name="connsiteX103" fmla="*/ 6152 w 12026"/>
                    <a:gd name="connsiteY103" fmla="*/ 9059 h 10893"/>
                    <a:gd name="connsiteX104" fmla="*/ 6626 w 12026"/>
                    <a:gd name="connsiteY104" fmla="*/ 9067 h 10893"/>
                    <a:gd name="connsiteX105" fmla="*/ 6651 w 12026"/>
                    <a:gd name="connsiteY105" fmla="*/ 9067 h 10893"/>
                    <a:gd name="connsiteX106" fmla="*/ 7108 w 12026"/>
                    <a:gd name="connsiteY106" fmla="*/ 9026 h 10893"/>
                    <a:gd name="connsiteX107" fmla="*/ 7538 w 12026"/>
                    <a:gd name="connsiteY107" fmla="*/ 8998 h 10893"/>
                    <a:gd name="connsiteX108" fmla="*/ 8016 w 12026"/>
                    <a:gd name="connsiteY108" fmla="*/ 8876 h 10893"/>
                    <a:gd name="connsiteX109" fmla="*/ 8871 w 12026"/>
                    <a:gd name="connsiteY109" fmla="*/ 8637 h 10893"/>
                    <a:gd name="connsiteX110" fmla="*/ 9616 w 12026"/>
                    <a:gd name="connsiteY110" fmla="*/ 8301 h 10893"/>
                    <a:gd name="connsiteX111" fmla="*/ 10924 w 12026"/>
                    <a:gd name="connsiteY111" fmla="*/ 7171 h 10893"/>
                    <a:gd name="connsiteX112" fmla="*/ 11427 w 12026"/>
                    <a:gd name="connsiteY112" fmla="*/ 6486 h 10893"/>
                    <a:gd name="connsiteX113" fmla="*/ 11783 w 12026"/>
                    <a:gd name="connsiteY113" fmla="*/ 5692 h 10893"/>
                    <a:gd name="connsiteX114" fmla="*/ 11897 w 12026"/>
                    <a:gd name="connsiteY114" fmla="*/ 5271 h 10893"/>
                    <a:gd name="connsiteX115" fmla="*/ 11978 w 12026"/>
                    <a:gd name="connsiteY115" fmla="*/ 4837 h 10893"/>
                    <a:gd name="connsiteX116" fmla="*/ 11982 w 12026"/>
                    <a:gd name="connsiteY116" fmla="*/ 4635 h 10893"/>
                    <a:gd name="connsiteX117" fmla="*/ 12022 w 12026"/>
                    <a:gd name="connsiteY117" fmla="*/ 4420 h 10893"/>
                    <a:gd name="connsiteX118" fmla="*/ 11982 w 12026"/>
                    <a:gd name="connsiteY118" fmla="*/ 3970 h 10893"/>
                    <a:gd name="connsiteX119" fmla="*/ 11808 w 12026"/>
                    <a:gd name="connsiteY119" fmla="*/ 3087 h 10893"/>
                    <a:gd name="connsiteX120" fmla="*/ 11678 w 12026"/>
                    <a:gd name="connsiteY120" fmla="*/ 2731 h 10893"/>
                    <a:gd name="connsiteX121" fmla="*/ 11427 w 12026"/>
                    <a:gd name="connsiteY121" fmla="*/ 2362 h 10893"/>
                    <a:gd name="connsiteX122" fmla="*/ 10937 w 12026"/>
                    <a:gd name="connsiteY122" fmla="*/ 1673 h 10893"/>
                    <a:gd name="connsiteX123" fmla="*/ 10260 w 12026"/>
                    <a:gd name="connsiteY123" fmla="*/ 1114 h 10893"/>
                    <a:gd name="connsiteX124" fmla="*/ 9349 w 12026"/>
                    <a:gd name="connsiteY124" fmla="*/ 616 h 10893"/>
                    <a:gd name="connsiteX125" fmla="*/ 8931 w 12026"/>
                    <a:gd name="connsiteY125" fmla="*/ 434 h 10893"/>
                    <a:gd name="connsiteX126" fmla="*/ 8469 w 12026"/>
                    <a:gd name="connsiteY126" fmla="*/ 268 h 10893"/>
                    <a:gd name="connsiteX127" fmla="*/ 7538 w 12026"/>
                    <a:gd name="connsiteY127" fmla="*/ 94 h 10893"/>
                    <a:gd name="connsiteX128" fmla="*/ 7412 w 12026"/>
                    <a:gd name="connsiteY128" fmla="*/ 81 h 10893"/>
                    <a:gd name="connsiteX129" fmla="*/ 7210 w 12026"/>
                    <a:gd name="connsiteY129" fmla="*/ 45 h 10893"/>
                    <a:gd name="connsiteX130" fmla="*/ 6569 w 12026"/>
                    <a:gd name="connsiteY130" fmla="*/ 13 h 10893"/>
                    <a:gd name="connsiteX131" fmla="*/ 5812 w 12026"/>
                    <a:gd name="connsiteY131" fmla="*/ 0 h 10893"/>
                    <a:gd name="connsiteX0" fmla="*/ 6606 w 12026"/>
                    <a:gd name="connsiteY0" fmla="*/ 223 h 10893"/>
                    <a:gd name="connsiteX1" fmla="*/ 6837 w 12026"/>
                    <a:gd name="connsiteY1" fmla="*/ 284 h 10893"/>
                    <a:gd name="connsiteX2" fmla="*/ 7311 w 12026"/>
                    <a:gd name="connsiteY2" fmla="*/ 361 h 10893"/>
                    <a:gd name="connsiteX3" fmla="*/ 8141 w 12026"/>
                    <a:gd name="connsiteY3" fmla="*/ 523 h 10893"/>
                    <a:gd name="connsiteX4" fmla="*/ 8514 w 12026"/>
                    <a:gd name="connsiteY4" fmla="*/ 689 h 10893"/>
                    <a:gd name="connsiteX5" fmla="*/ 8887 w 12026"/>
                    <a:gd name="connsiteY5" fmla="*/ 802 h 10893"/>
                    <a:gd name="connsiteX6" fmla="*/ 9656 w 12026"/>
                    <a:gd name="connsiteY6" fmla="*/ 1224 h 10893"/>
                    <a:gd name="connsiteX7" fmla="*/ 10390 w 12026"/>
                    <a:gd name="connsiteY7" fmla="*/ 1633 h 10893"/>
                    <a:gd name="connsiteX8" fmla="*/ 10933 w 12026"/>
                    <a:gd name="connsiteY8" fmla="*/ 2277 h 10893"/>
                    <a:gd name="connsiteX9" fmla="*/ 11135 w 12026"/>
                    <a:gd name="connsiteY9" fmla="*/ 2589 h 10893"/>
                    <a:gd name="connsiteX10" fmla="*/ 11378 w 12026"/>
                    <a:gd name="connsiteY10" fmla="*/ 2962 h 10893"/>
                    <a:gd name="connsiteX11" fmla="*/ 11479 w 12026"/>
                    <a:gd name="connsiteY11" fmla="*/ 3302 h 10893"/>
                    <a:gd name="connsiteX12" fmla="*/ 11585 w 12026"/>
                    <a:gd name="connsiteY12" fmla="*/ 3723 h 10893"/>
                    <a:gd name="connsiteX13" fmla="*/ 11637 w 12026"/>
                    <a:gd name="connsiteY13" fmla="*/ 4149 h 10893"/>
                    <a:gd name="connsiteX14" fmla="*/ 11617 w 12026"/>
                    <a:gd name="connsiteY14" fmla="*/ 4582 h 10893"/>
                    <a:gd name="connsiteX15" fmla="*/ 11593 w 12026"/>
                    <a:gd name="connsiteY15" fmla="*/ 4979 h 10893"/>
                    <a:gd name="connsiteX16" fmla="*/ 11484 w 12026"/>
                    <a:gd name="connsiteY16" fmla="*/ 5388 h 10893"/>
                    <a:gd name="connsiteX17" fmla="*/ 11362 w 12026"/>
                    <a:gd name="connsiteY17" fmla="*/ 5789 h 10893"/>
                    <a:gd name="connsiteX18" fmla="*/ 11176 w 12026"/>
                    <a:gd name="connsiteY18" fmla="*/ 6154 h 10893"/>
                    <a:gd name="connsiteX19" fmla="*/ 10993 w 12026"/>
                    <a:gd name="connsiteY19" fmla="*/ 6498 h 10893"/>
                    <a:gd name="connsiteX20" fmla="*/ 10726 w 12026"/>
                    <a:gd name="connsiteY20" fmla="*/ 6818 h 10893"/>
                    <a:gd name="connsiteX21" fmla="*/ 10455 w 12026"/>
                    <a:gd name="connsiteY21" fmla="*/ 7163 h 10893"/>
                    <a:gd name="connsiteX22" fmla="*/ 10134 w 12026"/>
                    <a:gd name="connsiteY22" fmla="*/ 7450 h 10893"/>
                    <a:gd name="connsiteX23" fmla="*/ 9470 w 12026"/>
                    <a:gd name="connsiteY23" fmla="*/ 7949 h 10893"/>
                    <a:gd name="connsiteX24" fmla="*/ 8785 w 12026"/>
                    <a:gd name="connsiteY24" fmla="*/ 8277 h 10893"/>
                    <a:gd name="connsiteX25" fmla="*/ 7975 w 12026"/>
                    <a:gd name="connsiteY25" fmla="*/ 8508 h 10893"/>
                    <a:gd name="connsiteX26" fmla="*/ 7501 w 12026"/>
                    <a:gd name="connsiteY26" fmla="*/ 8629 h 10893"/>
                    <a:gd name="connsiteX27" fmla="*/ 6983 w 12026"/>
                    <a:gd name="connsiteY27" fmla="*/ 8670 h 10893"/>
                    <a:gd name="connsiteX28" fmla="*/ 6263 w 12026"/>
                    <a:gd name="connsiteY28" fmla="*/ 8709 h 10893"/>
                    <a:gd name="connsiteX29" fmla="*/ 5966 w 12026"/>
                    <a:gd name="connsiteY29" fmla="*/ 8702 h 10893"/>
                    <a:gd name="connsiteX30" fmla="*/ 5719 w 12026"/>
                    <a:gd name="connsiteY30" fmla="*/ 8670 h 10893"/>
                    <a:gd name="connsiteX31" fmla="*/ 5644 w 12026"/>
                    <a:gd name="connsiteY31" fmla="*/ 8667 h 10893"/>
                    <a:gd name="connsiteX32" fmla="*/ 5567 w 12026"/>
                    <a:gd name="connsiteY32" fmla="*/ 8667 h 10893"/>
                    <a:gd name="connsiteX33" fmla="*/ 5476 w 12026"/>
                    <a:gd name="connsiteY33" fmla="*/ 8662 h 10893"/>
                    <a:gd name="connsiteX34" fmla="*/ 5269 w 12026"/>
                    <a:gd name="connsiteY34" fmla="*/ 8625 h 10893"/>
                    <a:gd name="connsiteX35" fmla="*/ 5238 w 12026"/>
                    <a:gd name="connsiteY35" fmla="*/ 8624 h 10893"/>
                    <a:gd name="connsiteX36" fmla="*/ 5050 w 12026"/>
                    <a:gd name="connsiteY36" fmla="*/ 8633 h 10893"/>
                    <a:gd name="connsiteX37" fmla="*/ 4779 w 12026"/>
                    <a:gd name="connsiteY37" fmla="*/ 8614 h 10893"/>
                    <a:gd name="connsiteX38" fmla="*/ 4637 w 12026"/>
                    <a:gd name="connsiteY38" fmla="*/ 8641 h 10893"/>
                    <a:gd name="connsiteX39" fmla="*/ 4586 w 12026"/>
                    <a:gd name="connsiteY39" fmla="*/ 8622 h 10893"/>
                    <a:gd name="connsiteX40" fmla="*/ 4546 w 12026"/>
                    <a:gd name="connsiteY40" fmla="*/ 8633 h 10893"/>
                    <a:gd name="connsiteX41" fmla="*/ 4405 w 12026"/>
                    <a:gd name="connsiteY41" fmla="*/ 8598 h 10893"/>
                    <a:gd name="connsiteX42" fmla="*/ 4156 w 12026"/>
                    <a:gd name="connsiteY42" fmla="*/ 8541 h 10893"/>
                    <a:gd name="connsiteX43" fmla="*/ 3821 w 12026"/>
                    <a:gd name="connsiteY43" fmla="*/ 8488 h 10893"/>
                    <a:gd name="connsiteX44" fmla="*/ 3472 w 12026"/>
                    <a:gd name="connsiteY44" fmla="*/ 8355 h 10893"/>
                    <a:gd name="connsiteX45" fmla="*/ 3307 w 12026"/>
                    <a:gd name="connsiteY45" fmla="*/ 8332 h 10893"/>
                    <a:gd name="connsiteX46" fmla="*/ 3263 w 12026"/>
                    <a:gd name="connsiteY46" fmla="*/ 8290 h 10893"/>
                    <a:gd name="connsiteX47" fmla="*/ 3032 w 12026"/>
                    <a:gd name="connsiteY47" fmla="*/ 8222 h 10893"/>
                    <a:gd name="connsiteX48" fmla="*/ 2881 w 12026"/>
                    <a:gd name="connsiteY48" fmla="*/ 8111 h 10893"/>
                    <a:gd name="connsiteX49" fmla="*/ 2547 w 12026"/>
                    <a:gd name="connsiteY49" fmla="*/ 7896 h 10893"/>
                    <a:gd name="connsiteX50" fmla="*/ 2202 w 12026"/>
                    <a:gd name="connsiteY50" fmla="*/ 7701 h 10893"/>
                    <a:gd name="connsiteX51" fmla="*/ 1785 w 12026"/>
                    <a:gd name="connsiteY51" fmla="*/ 7471 h 10893"/>
                    <a:gd name="connsiteX52" fmla="*/ 1400 w 12026"/>
                    <a:gd name="connsiteY52" fmla="*/ 7146 h 10893"/>
                    <a:gd name="connsiteX53" fmla="*/ 829 w 12026"/>
                    <a:gd name="connsiteY53" fmla="*/ 6308 h 10893"/>
                    <a:gd name="connsiteX54" fmla="*/ 574 w 12026"/>
                    <a:gd name="connsiteY54" fmla="*/ 5834 h 10893"/>
                    <a:gd name="connsiteX55" fmla="*/ 396 w 12026"/>
                    <a:gd name="connsiteY55" fmla="*/ 5287 h 10893"/>
                    <a:gd name="connsiteX56" fmla="*/ 375 w 12026"/>
                    <a:gd name="connsiteY56" fmla="*/ 4181 h 10893"/>
                    <a:gd name="connsiteX57" fmla="*/ 1263 w 12026"/>
                    <a:gd name="connsiteY57" fmla="*/ 2216 h 10893"/>
                    <a:gd name="connsiteX58" fmla="*/ 1988 w 12026"/>
                    <a:gd name="connsiteY58" fmla="*/ 1520 h 10893"/>
                    <a:gd name="connsiteX59" fmla="*/ 2397 w 12026"/>
                    <a:gd name="connsiteY59" fmla="*/ 1224 h 10893"/>
                    <a:gd name="connsiteX60" fmla="*/ 2871 w 12026"/>
                    <a:gd name="connsiteY60" fmla="*/ 981 h 10893"/>
                    <a:gd name="connsiteX61" fmla="*/ 3369 w 12026"/>
                    <a:gd name="connsiteY61" fmla="*/ 730 h 10893"/>
                    <a:gd name="connsiteX62" fmla="*/ 3952 w 12026"/>
                    <a:gd name="connsiteY62" fmla="*/ 551 h 10893"/>
                    <a:gd name="connsiteX63" fmla="*/ 5216 w 12026"/>
                    <a:gd name="connsiteY63" fmla="*/ 292 h 10893"/>
                    <a:gd name="connsiteX64" fmla="*/ 6456 w 12026"/>
                    <a:gd name="connsiteY64" fmla="*/ 227 h 10893"/>
                    <a:gd name="connsiteX65" fmla="*/ 6606 w 12026"/>
                    <a:gd name="connsiteY65" fmla="*/ 223 h 10893"/>
                    <a:gd name="connsiteX66" fmla="*/ 5812 w 12026"/>
                    <a:gd name="connsiteY66" fmla="*/ 0 h 10893"/>
                    <a:gd name="connsiteX67" fmla="*/ 5322 w 12026"/>
                    <a:gd name="connsiteY67" fmla="*/ 13 h 10893"/>
                    <a:gd name="connsiteX68" fmla="*/ 4187 w 12026"/>
                    <a:gd name="connsiteY68" fmla="*/ 183 h 10893"/>
                    <a:gd name="connsiteX69" fmla="*/ 3604 w 12026"/>
                    <a:gd name="connsiteY69" fmla="*/ 345 h 10893"/>
                    <a:gd name="connsiteX70" fmla="*/ 3061 w 12026"/>
                    <a:gd name="connsiteY70" fmla="*/ 527 h 10893"/>
                    <a:gd name="connsiteX71" fmla="*/ 2595 w 12026"/>
                    <a:gd name="connsiteY71" fmla="*/ 774 h 10893"/>
                    <a:gd name="connsiteX72" fmla="*/ 2085 w 12026"/>
                    <a:gd name="connsiteY72" fmla="*/ 1058 h 10893"/>
                    <a:gd name="connsiteX73" fmla="*/ 1250 w 12026"/>
                    <a:gd name="connsiteY73" fmla="*/ 1754 h 10893"/>
                    <a:gd name="connsiteX74" fmla="*/ 606 w 12026"/>
                    <a:gd name="connsiteY74" fmla="*/ 2621 h 10893"/>
                    <a:gd name="connsiteX75" fmla="*/ 177 w 12026"/>
                    <a:gd name="connsiteY75" fmla="*/ 3711 h 10893"/>
                    <a:gd name="connsiteX76" fmla="*/ 23 w 12026"/>
                    <a:gd name="connsiteY76" fmla="*/ 4258 h 10893"/>
                    <a:gd name="connsiteX77" fmla="*/ 7 w 12026"/>
                    <a:gd name="connsiteY77" fmla="*/ 4862 h 10893"/>
                    <a:gd name="connsiteX78" fmla="*/ 274 w 12026"/>
                    <a:gd name="connsiteY78" fmla="*/ 6008 h 10893"/>
                    <a:gd name="connsiteX79" fmla="*/ 541 w 12026"/>
                    <a:gd name="connsiteY79" fmla="*/ 6547 h 10893"/>
                    <a:gd name="connsiteX80" fmla="*/ 809 w 12026"/>
                    <a:gd name="connsiteY80" fmla="*/ 7045 h 10893"/>
                    <a:gd name="connsiteX81" fmla="*/ 1129 w 12026"/>
                    <a:gd name="connsiteY81" fmla="*/ 7414 h 10893"/>
                    <a:gd name="connsiteX82" fmla="*/ 1587 w 12026"/>
                    <a:gd name="connsiteY82" fmla="*/ 7803 h 10893"/>
                    <a:gd name="connsiteX83" fmla="*/ 1992 w 12026"/>
                    <a:gd name="connsiteY83" fmla="*/ 8042 h 10893"/>
                    <a:gd name="connsiteX84" fmla="*/ 2397 w 12026"/>
                    <a:gd name="connsiteY84" fmla="*/ 8277 h 10893"/>
                    <a:gd name="connsiteX85" fmla="*/ 2478 w 12026"/>
                    <a:gd name="connsiteY85" fmla="*/ 8293 h 10893"/>
                    <a:gd name="connsiteX86" fmla="*/ 2486 w 12026"/>
                    <a:gd name="connsiteY86" fmla="*/ 8325 h 10893"/>
                    <a:gd name="connsiteX87" fmla="*/ 2604 w 12026"/>
                    <a:gd name="connsiteY87" fmla="*/ 8452 h 10893"/>
                    <a:gd name="connsiteX88" fmla="*/ 2881 w 12026"/>
                    <a:gd name="connsiteY88" fmla="*/ 8600 h 10893"/>
                    <a:gd name="connsiteX89" fmla="*/ 3206 w 12026"/>
                    <a:gd name="connsiteY89" fmla="*/ 8721 h 10893"/>
                    <a:gd name="connsiteX90" fmla="*/ 3453 w 12026"/>
                    <a:gd name="connsiteY90" fmla="*/ 8802 h 10893"/>
                    <a:gd name="connsiteX91" fmla="*/ 3608 w 12026"/>
                    <a:gd name="connsiteY91" fmla="*/ 8868 h 10893"/>
                    <a:gd name="connsiteX92" fmla="*/ 3824 w 12026"/>
                    <a:gd name="connsiteY92" fmla="*/ 8921 h 10893"/>
                    <a:gd name="connsiteX93" fmla="*/ 4003 w 12026"/>
                    <a:gd name="connsiteY93" fmla="*/ 8965 h 10893"/>
                    <a:gd name="connsiteX94" fmla="*/ 2028 w 12026"/>
                    <a:gd name="connsiteY94" fmla="*/ 10801 h 10893"/>
                    <a:gd name="connsiteX95" fmla="*/ 3134 w 12026"/>
                    <a:gd name="connsiteY95" fmla="*/ 10537 h 10893"/>
                    <a:gd name="connsiteX96" fmla="*/ 4159 w 12026"/>
                    <a:gd name="connsiteY96" fmla="*/ 9820 h 10893"/>
                    <a:gd name="connsiteX97" fmla="*/ 4572 w 12026"/>
                    <a:gd name="connsiteY97" fmla="*/ 9354 h 10893"/>
                    <a:gd name="connsiteX98" fmla="*/ 4811 w 12026"/>
                    <a:gd name="connsiteY98" fmla="*/ 8872 h 10893"/>
                    <a:gd name="connsiteX99" fmla="*/ 4888 w 12026"/>
                    <a:gd name="connsiteY99" fmla="*/ 8901 h 10893"/>
                    <a:gd name="connsiteX100" fmla="*/ 5265 w 12026"/>
                    <a:gd name="connsiteY100" fmla="*/ 8953 h 10893"/>
                    <a:gd name="connsiteX101" fmla="*/ 5439 w 12026"/>
                    <a:gd name="connsiteY101" fmla="*/ 8998 h 10893"/>
                    <a:gd name="connsiteX102" fmla="*/ 5658 w 12026"/>
                    <a:gd name="connsiteY102" fmla="*/ 9010 h 10893"/>
                    <a:gd name="connsiteX103" fmla="*/ 6152 w 12026"/>
                    <a:gd name="connsiteY103" fmla="*/ 9059 h 10893"/>
                    <a:gd name="connsiteX104" fmla="*/ 6626 w 12026"/>
                    <a:gd name="connsiteY104" fmla="*/ 9067 h 10893"/>
                    <a:gd name="connsiteX105" fmla="*/ 6651 w 12026"/>
                    <a:gd name="connsiteY105" fmla="*/ 9067 h 10893"/>
                    <a:gd name="connsiteX106" fmla="*/ 7108 w 12026"/>
                    <a:gd name="connsiteY106" fmla="*/ 9026 h 10893"/>
                    <a:gd name="connsiteX107" fmla="*/ 7538 w 12026"/>
                    <a:gd name="connsiteY107" fmla="*/ 8998 h 10893"/>
                    <a:gd name="connsiteX108" fmla="*/ 8016 w 12026"/>
                    <a:gd name="connsiteY108" fmla="*/ 8876 h 10893"/>
                    <a:gd name="connsiteX109" fmla="*/ 8871 w 12026"/>
                    <a:gd name="connsiteY109" fmla="*/ 8637 h 10893"/>
                    <a:gd name="connsiteX110" fmla="*/ 9616 w 12026"/>
                    <a:gd name="connsiteY110" fmla="*/ 8301 h 10893"/>
                    <a:gd name="connsiteX111" fmla="*/ 10924 w 12026"/>
                    <a:gd name="connsiteY111" fmla="*/ 7171 h 10893"/>
                    <a:gd name="connsiteX112" fmla="*/ 11427 w 12026"/>
                    <a:gd name="connsiteY112" fmla="*/ 6486 h 10893"/>
                    <a:gd name="connsiteX113" fmla="*/ 11783 w 12026"/>
                    <a:gd name="connsiteY113" fmla="*/ 5692 h 10893"/>
                    <a:gd name="connsiteX114" fmla="*/ 11897 w 12026"/>
                    <a:gd name="connsiteY114" fmla="*/ 5271 h 10893"/>
                    <a:gd name="connsiteX115" fmla="*/ 11978 w 12026"/>
                    <a:gd name="connsiteY115" fmla="*/ 4837 h 10893"/>
                    <a:gd name="connsiteX116" fmla="*/ 11982 w 12026"/>
                    <a:gd name="connsiteY116" fmla="*/ 4635 h 10893"/>
                    <a:gd name="connsiteX117" fmla="*/ 12022 w 12026"/>
                    <a:gd name="connsiteY117" fmla="*/ 4420 h 10893"/>
                    <a:gd name="connsiteX118" fmla="*/ 11982 w 12026"/>
                    <a:gd name="connsiteY118" fmla="*/ 3970 h 10893"/>
                    <a:gd name="connsiteX119" fmla="*/ 11808 w 12026"/>
                    <a:gd name="connsiteY119" fmla="*/ 3087 h 10893"/>
                    <a:gd name="connsiteX120" fmla="*/ 11678 w 12026"/>
                    <a:gd name="connsiteY120" fmla="*/ 2731 h 10893"/>
                    <a:gd name="connsiteX121" fmla="*/ 11427 w 12026"/>
                    <a:gd name="connsiteY121" fmla="*/ 2362 h 10893"/>
                    <a:gd name="connsiteX122" fmla="*/ 10937 w 12026"/>
                    <a:gd name="connsiteY122" fmla="*/ 1673 h 10893"/>
                    <a:gd name="connsiteX123" fmla="*/ 10260 w 12026"/>
                    <a:gd name="connsiteY123" fmla="*/ 1114 h 10893"/>
                    <a:gd name="connsiteX124" fmla="*/ 9349 w 12026"/>
                    <a:gd name="connsiteY124" fmla="*/ 616 h 10893"/>
                    <a:gd name="connsiteX125" fmla="*/ 8931 w 12026"/>
                    <a:gd name="connsiteY125" fmla="*/ 434 h 10893"/>
                    <a:gd name="connsiteX126" fmla="*/ 8469 w 12026"/>
                    <a:gd name="connsiteY126" fmla="*/ 268 h 10893"/>
                    <a:gd name="connsiteX127" fmla="*/ 7538 w 12026"/>
                    <a:gd name="connsiteY127" fmla="*/ 94 h 10893"/>
                    <a:gd name="connsiteX128" fmla="*/ 7412 w 12026"/>
                    <a:gd name="connsiteY128" fmla="*/ 81 h 10893"/>
                    <a:gd name="connsiteX129" fmla="*/ 7210 w 12026"/>
                    <a:gd name="connsiteY129" fmla="*/ 45 h 10893"/>
                    <a:gd name="connsiteX130" fmla="*/ 6569 w 12026"/>
                    <a:gd name="connsiteY130" fmla="*/ 13 h 10893"/>
                    <a:gd name="connsiteX131" fmla="*/ 5812 w 12026"/>
                    <a:gd name="connsiteY131" fmla="*/ 0 h 10893"/>
                    <a:gd name="connsiteX0" fmla="*/ 6606 w 12026"/>
                    <a:gd name="connsiteY0" fmla="*/ 223 h 10893"/>
                    <a:gd name="connsiteX1" fmla="*/ 6837 w 12026"/>
                    <a:gd name="connsiteY1" fmla="*/ 284 h 10893"/>
                    <a:gd name="connsiteX2" fmla="*/ 7311 w 12026"/>
                    <a:gd name="connsiteY2" fmla="*/ 361 h 10893"/>
                    <a:gd name="connsiteX3" fmla="*/ 8141 w 12026"/>
                    <a:gd name="connsiteY3" fmla="*/ 523 h 10893"/>
                    <a:gd name="connsiteX4" fmla="*/ 8514 w 12026"/>
                    <a:gd name="connsiteY4" fmla="*/ 689 h 10893"/>
                    <a:gd name="connsiteX5" fmla="*/ 8887 w 12026"/>
                    <a:gd name="connsiteY5" fmla="*/ 802 h 10893"/>
                    <a:gd name="connsiteX6" fmla="*/ 9656 w 12026"/>
                    <a:gd name="connsiteY6" fmla="*/ 1224 h 10893"/>
                    <a:gd name="connsiteX7" fmla="*/ 10390 w 12026"/>
                    <a:gd name="connsiteY7" fmla="*/ 1633 h 10893"/>
                    <a:gd name="connsiteX8" fmla="*/ 10933 w 12026"/>
                    <a:gd name="connsiteY8" fmla="*/ 2277 h 10893"/>
                    <a:gd name="connsiteX9" fmla="*/ 11135 w 12026"/>
                    <a:gd name="connsiteY9" fmla="*/ 2589 h 10893"/>
                    <a:gd name="connsiteX10" fmla="*/ 11378 w 12026"/>
                    <a:gd name="connsiteY10" fmla="*/ 2962 h 10893"/>
                    <a:gd name="connsiteX11" fmla="*/ 11479 w 12026"/>
                    <a:gd name="connsiteY11" fmla="*/ 3302 h 10893"/>
                    <a:gd name="connsiteX12" fmla="*/ 11585 w 12026"/>
                    <a:gd name="connsiteY12" fmla="*/ 3723 h 10893"/>
                    <a:gd name="connsiteX13" fmla="*/ 11637 w 12026"/>
                    <a:gd name="connsiteY13" fmla="*/ 4149 h 10893"/>
                    <a:gd name="connsiteX14" fmla="*/ 11617 w 12026"/>
                    <a:gd name="connsiteY14" fmla="*/ 4582 h 10893"/>
                    <a:gd name="connsiteX15" fmla="*/ 11593 w 12026"/>
                    <a:gd name="connsiteY15" fmla="*/ 4979 h 10893"/>
                    <a:gd name="connsiteX16" fmla="*/ 11484 w 12026"/>
                    <a:gd name="connsiteY16" fmla="*/ 5388 h 10893"/>
                    <a:gd name="connsiteX17" fmla="*/ 11362 w 12026"/>
                    <a:gd name="connsiteY17" fmla="*/ 5789 h 10893"/>
                    <a:gd name="connsiteX18" fmla="*/ 11176 w 12026"/>
                    <a:gd name="connsiteY18" fmla="*/ 6154 h 10893"/>
                    <a:gd name="connsiteX19" fmla="*/ 10993 w 12026"/>
                    <a:gd name="connsiteY19" fmla="*/ 6498 h 10893"/>
                    <a:gd name="connsiteX20" fmla="*/ 10726 w 12026"/>
                    <a:gd name="connsiteY20" fmla="*/ 6818 h 10893"/>
                    <a:gd name="connsiteX21" fmla="*/ 10455 w 12026"/>
                    <a:gd name="connsiteY21" fmla="*/ 7163 h 10893"/>
                    <a:gd name="connsiteX22" fmla="*/ 10134 w 12026"/>
                    <a:gd name="connsiteY22" fmla="*/ 7450 h 10893"/>
                    <a:gd name="connsiteX23" fmla="*/ 9470 w 12026"/>
                    <a:gd name="connsiteY23" fmla="*/ 7949 h 10893"/>
                    <a:gd name="connsiteX24" fmla="*/ 8785 w 12026"/>
                    <a:gd name="connsiteY24" fmla="*/ 8277 h 10893"/>
                    <a:gd name="connsiteX25" fmla="*/ 7975 w 12026"/>
                    <a:gd name="connsiteY25" fmla="*/ 8508 h 10893"/>
                    <a:gd name="connsiteX26" fmla="*/ 7501 w 12026"/>
                    <a:gd name="connsiteY26" fmla="*/ 8629 h 10893"/>
                    <a:gd name="connsiteX27" fmla="*/ 6983 w 12026"/>
                    <a:gd name="connsiteY27" fmla="*/ 8670 h 10893"/>
                    <a:gd name="connsiteX28" fmla="*/ 6263 w 12026"/>
                    <a:gd name="connsiteY28" fmla="*/ 8709 h 10893"/>
                    <a:gd name="connsiteX29" fmla="*/ 5966 w 12026"/>
                    <a:gd name="connsiteY29" fmla="*/ 8702 h 10893"/>
                    <a:gd name="connsiteX30" fmla="*/ 5719 w 12026"/>
                    <a:gd name="connsiteY30" fmla="*/ 8670 h 10893"/>
                    <a:gd name="connsiteX31" fmla="*/ 5644 w 12026"/>
                    <a:gd name="connsiteY31" fmla="*/ 8667 h 10893"/>
                    <a:gd name="connsiteX32" fmla="*/ 5567 w 12026"/>
                    <a:gd name="connsiteY32" fmla="*/ 8667 h 10893"/>
                    <a:gd name="connsiteX33" fmla="*/ 5476 w 12026"/>
                    <a:gd name="connsiteY33" fmla="*/ 8662 h 10893"/>
                    <a:gd name="connsiteX34" fmla="*/ 5269 w 12026"/>
                    <a:gd name="connsiteY34" fmla="*/ 8625 h 10893"/>
                    <a:gd name="connsiteX35" fmla="*/ 5238 w 12026"/>
                    <a:gd name="connsiteY35" fmla="*/ 8624 h 10893"/>
                    <a:gd name="connsiteX36" fmla="*/ 5050 w 12026"/>
                    <a:gd name="connsiteY36" fmla="*/ 8633 h 10893"/>
                    <a:gd name="connsiteX37" fmla="*/ 4779 w 12026"/>
                    <a:gd name="connsiteY37" fmla="*/ 8614 h 10893"/>
                    <a:gd name="connsiteX38" fmla="*/ 4637 w 12026"/>
                    <a:gd name="connsiteY38" fmla="*/ 8641 h 10893"/>
                    <a:gd name="connsiteX39" fmla="*/ 4586 w 12026"/>
                    <a:gd name="connsiteY39" fmla="*/ 8622 h 10893"/>
                    <a:gd name="connsiteX40" fmla="*/ 4546 w 12026"/>
                    <a:gd name="connsiteY40" fmla="*/ 8633 h 10893"/>
                    <a:gd name="connsiteX41" fmla="*/ 4405 w 12026"/>
                    <a:gd name="connsiteY41" fmla="*/ 8598 h 10893"/>
                    <a:gd name="connsiteX42" fmla="*/ 4148 w 12026"/>
                    <a:gd name="connsiteY42" fmla="*/ 8568 h 10893"/>
                    <a:gd name="connsiteX43" fmla="*/ 3821 w 12026"/>
                    <a:gd name="connsiteY43" fmla="*/ 8488 h 10893"/>
                    <a:gd name="connsiteX44" fmla="*/ 3472 w 12026"/>
                    <a:gd name="connsiteY44" fmla="*/ 8355 h 10893"/>
                    <a:gd name="connsiteX45" fmla="*/ 3307 w 12026"/>
                    <a:gd name="connsiteY45" fmla="*/ 8332 h 10893"/>
                    <a:gd name="connsiteX46" fmla="*/ 3263 w 12026"/>
                    <a:gd name="connsiteY46" fmla="*/ 8290 h 10893"/>
                    <a:gd name="connsiteX47" fmla="*/ 3032 w 12026"/>
                    <a:gd name="connsiteY47" fmla="*/ 8222 h 10893"/>
                    <a:gd name="connsiteX48" fmla="*/ 2881 w 12026"/>
                    <a:gd name="connsiteY48" fmla="*/ 8111 h 10893"/>
                    <a:gd name="connsiteX49" fmla="*/ 2547 w 12026"/>
                    <a:gd name="connsiteY49" fmla="*/ 7896 h 10893"/>
                    <a:gd name="connsiteX50" fmla="*/ 2202 w 12026"/>
                    <a:gd name="connsiteY50" fmla="*/ 7701 h 10893"/>
                    <a:gd name="connsiteX51" fmla="*/ 1785 w 12026"/>
                    <a:gd name="connsiteY51" fmla="*/ 7471 h 10893"/>
                    <a:gd name="connsiteX52" fmla="*/ 1400 w 12026"/>
                    <a:gd name="connsiteY52" fmla="*/ 7146 h 10893"/>
                    <a:gd name="connsiteX53" fmla="*/ 829 w 12026"/>
                    <a:gd name="connsiteY53" fmla="*/ 6308 h 10893"/>
                    <a:gd name="connsiteX54" fmla="*/ 574 w 12026"/>
                    <a:gd name="connsiteY54" fmla="*/ 5834 h 10893"/>
                    <a:gd name="connsiteX55" fmla="*/ 396 w 12026"/>
                    <a:gd name="connsiteY55" fmla="*/ 5287 h 10893"/>
                    <a:gd name="connsiteX56" fmla="*/ 375 w 12026"/>
                    <a:gd name="connsiteY56" fmla="*/ 4181 h 10893"/>
                    <a:gd name="connsiteX57" fmla="*/ 1263 w 12026"/>
                    <a:gd name="connsiteY57" fmla="*/ 2216 h 10893"/>
                    <a:gd name="connsiteX58" fmla="*/ 1988 w 12026"/>
                    <a:gd name="connsiteY58" fmla="*/ 1520 h 10893"/>
                    <a:gd name="connsiteX59" fmla="*/ 2397 w 12026"/>
                    <a:gd name="connsiteY59" fmla="*/ 1224 h 10893"/>
                    <a:gd name="connsiteX60" fmla="*/ 2871 w 12026"/>
                    <a:gd name="connsiteY60" fmla="*/ 981 h 10893"/>
                    <a:gd name="connsiteX61" fmla="*/ 3369 w 12026"/>
                    <a:gd name="connsiteY61" fmla="*/ 730 h 10893"/>
                    <a:gd name="connsiteX62" fmla="*/ 3952 w 12026"/>
                    <a:gd name="connsiteY62" fmla="*/ 551 h 10893"/>
                    <a:gd name="connsiteX63" fmla="*/ 5216 w 12026"/>
                    <a:gd name="connsiteY63" fmla="*/ 292 h 10893"/>
                    <a:gd name="connsiteX64" fmla="*/ 6456 w 12026"/>
                    <a:gd name="connsiteY64" fmla="*/ 227 h 10893"/>
                    <a:gd name="connsiteX65" fmla="*/ 6606 w 12026"/>
                    <a:gd name="connsiteY65" fmla="*/ 223 h 10893"/>
                    <a:gd name="connsiteX66" fmla="*/ 5812 w 12026"/>
                    <a:gd name="connsiteY66" fmla="*/ 0 h 10893"/>
                    <a:gd name="connsiteX67" fmla="*/ 5322 w 12026"/>
                    <a:gd name="connsiteY67" fmla="*/ 13 h 10893"/>
                    <a:gd name="connsiteX68" fmla="*/ 4187 w 12026"/>
                    <a:gd name="connsiteY68" fmla="*/ 183 h 10893"/>
                    <a:gd name="connsiteX69" fmla="*/ 3604 w 12026"/>
                    <a:gd name="connsiteY69" fmla="*/ 345 h 10893"/>
                    <a:gd name="connsiteX70" fmla="*/ 3061 w 12026"/>
                    <a:gd name="connsiteY70" fmla="*/ 527 h 10893"/>
                    <a:gd name="connsiteX71" fmla="*/ 2595 w 12026"/>
                    <a:gd name="connsiteY71" fmla="*/ 774 h 10893"/>
                    <a:gd name="connsiteX72" fmla="*/ 2085 w 12026"/>
                    <a:gd name="connsiteY72" fmla="*/ 1058 h 10893"/>
                    <a:gd name="connsiteX73" fmla="*/ 1250 w 12026"/>
                    <a:gd name="connsiteY73" fmla="*/ 1754 h 10893"/>
                    <a:gd name="connsiteX74" fmla="*/ 606 w 12026"/>
                    <a:gd name="connsiteY74" fmla="*/ 2621 h 10893"/>
                    <a:gd name="connsiteX75" fmla="*/ 177 w 12026"/>
                    <a:gd name="connsiteY75" fmla="*/ 3711 h 10893"/>
                    <a:gd name="connsiteX76" fmla="*/ 23 w 12026"/>
                    <a:gd name="connsiteY76" fmla="*/ 4258 h 10893"/>
                    <a:gd name="connsiteX77" fmla="*/ 7 w 12026"/>
                    <a:gd name="connsiteY77" fmla="*/ 4862 h 10893"/>
                    <a:gd name="connsiteX78" fmla="*/ 274 w 12026"/>
                    <a:gd name="connsiteY78" fmla="*/ 6008 h 10893"/>
                    <a:gd name="connsiteX79" fmla="*/ 541 w 12026"/>
                    <a:gd name="connsiteY79" fmla="*/ 6547 h 10893"/>
                    <a:gd name="connsiteX80" fmla="*/ 809 w 12026"/>
                    <a:gd name="connsiteY80" fmla="*/ 7045 h 10893"/>
                    <a:gd name="connsiteX81" fmla="*/ 1129 w 12026"/>
                    <a:gd name="connsiteY81" fmla="*/ 7414 h 10893"/>
                    <a:gd name="connsiteX82" fmla="*/ 1587 w 12026"/>
                    <a:gd name="connsiteY82" fmla="*/ 7803 h 10893"/>
                    <a:gd name="connsiteX83" fmla="*/ 1992 w 12026"/>
                    <a:gd name="connsiteY83" fmla="*/ 8042 h 10893"/>
                    <a:gd name="connsiteX84" fmla="*/ 2397 w 12026"/>
                    <a:gd name="connsiteY84" fmla="*/ 8277 h 10893"/>
                    <a:gd name="connsiteX85" fmla="*/ 2478 w 12026"/>
                    <a:gd name="connsiteY85" fmla="*/ 8293 h 10893"/>
                    <a:gd name="connsiteX86" fmla="*/ 2486 w 12026"/>
                    <a:gd name="connsiteY86" fmla="*/ 8325 h 10893"/>
                    <a:gd name="connsiteX87" fmla="*/ 2604 w 12026"/>
                    <a:gd name="connsiteY87" fmla="*/ 8452 h 10893"/>
                    <a:gd name="connsiteX88" fmla="*/ 2881 w 12026"/>
                    <a:gd name="connsiteY88" fmla="*/ 8600 h 10893"/>
                    <a:gd name="connsiteX89" fmla="*/ 3206 w 12026"/>
                    <a:gd name="connsiteY89" fmla="*/ 8721 h 10893"/>
                    <a:gd name="connsiteX90" fmla="*/ 3453 w 12026"/>
                    <a:gd name="connsiteY90" fmla="*/ 8802 h 10893"/>
                    <a:gd name="connsiteX91" fmla="*/ 3608 w 12026"/>
                    <a:gd name="connsiteY91" fmla="*/ 8868 h 10893"/>
                    <a:gd name="connsiteX92" fmla="*/ 3824 w 12026"/>
                    <a:gd name="connsiteY92" fmla="*/ 8921 h 10893"/>
                    <a:gd name="connsiteX93" fmla="*/ 4003 w 12026"/>
                    <a:gd name="connsiteY93" fmla="*/ 8965 h 10893"/>
                    <a:gd name="connsiteX94" fmla="*/ 2028 w 12026"/>
                    <a:gd name="connsiteY94" fmla="*/ 10801 h 10893"/>
                    <a:gd name="connsiteX95" fmla="*/ 3134 w 12026"/>
                    <a:gd name="connsiteY95" fmla="*/ 10537 h 10893"/>
                    <a:gd name="connsiteX96" fmla="*/ 4159 w 12026"/>
                    <a:gd name="connsiteY96" fmla="*/ 9820 h 10893"/>
                    <a:gd name="connsiteX97" fmla="*/ 4572 w 12026"/>
                    <a:gd name="connsiteY97" fmla="*/ 9354 h 10893"/>
                    <a:gd name="connsiteX98" fmla="*/ 4811 w 12026"/>
                    <a:gd name="connsiteY98" fmla="*/ 8872 h 10893"/>
                    <a:gd name="connsiteX99" fmla="*/ 4888 w 12026"/>
                    <a:gd name="connsiteY99" fmla="*/ 8901 h 10893"/>
                    <a:gd name="connsiteX100" fmla="*/ 5265 w 12026"/>
                    <a:gd name="connsiteY100" fmla="*/ 8953 h 10893"/>
                    <a:gd name="connsiteX101" fmla="*/ 5439 w 12026"/>
                    <a:gd name="connsiteY101" fmla="*/ 8998 h 10893"/>
                    <a:gd name="connsiteX102" fmla="*/ 5658 w 12026"/>
                    <a:gd name="connsiteY102" fmla="*/ 9010 h 10893"/>
                    <a:gd name="connsiteX103" fmla="*/ 6152 w 12026"/>
                    <a:gd name="connsiteY103" fmla="*/ 9059 h 10893"/>
                    <a:gd name="connsiteX104" fmla="*/ 6626 w 12026"/>
                    <a:gd name="connsiteY104" fmla="*/ 9067 h 10893"/>
                    <a:gd name="connsiteX105" fmla="*/ 6651 w 12026"/>
                    <a:gd name="connsiteY105" fmla="*/ 9067 h 10893"/>
                    <a:gd name="connsiteX106" fmla="*/ 7108 w 12026"/>
                    <a:gd name="connsiteY106" fmla="*/ 9026 h 10893"/>
                    <a:gd name="connsiteX107" fmla="*/ 7538 w 12026"/>
                    <a:gd name="connsiteY107" fmla="*/ 8998 h 10893"/>
                    <a:gd name="connsiteX108" fmla="*/ 8016 w 12026"/>
                    <a:gd name="connsiteY108" fmla="*/ 8876 h 10893"/>
                    <a:gd name="connsiteX109" fmla="*/ 8871 w 12026"/>
                    <a:gd name="connsiteY109" fmla="*/ 8637 h 10893"/>
                    <a:gd name="connsiteX110" fmla="*/ 9616 w 12026"/>
                    <a:gd name="connsiteY110" fmla="*/ 8301 h 10893"/>
                    <a:gd name="connsiteX111" fmla="*/ 10924 w 12026"/>
                    <a:gd name="connsiteY111" fmla="*/ 7171 h 10893"/>
                    <a:gd name="connsiteX112" fmla="*/ 11427 w 12026"/>
                    <a:gd name="connsiteY112" fmla="*/ 6486 h 10893"/>
                    <a:gd name="connsiteX113" fmla="*/ 11783 w 12026"/>
                    <a:gd name="connsiteY113" fmla="*/ 5692 h 10893"/>
                    <a:gd name="connsiteX114" fmla="*/ 11897 w 12026"/>
                    <a:gd name="connsiteY114" fmla="*/ 5271 h 10893"/>
                    <a:gd name="connsiteX115" fmla="*/ 11978 w 12026"/>
                    <a:gd name="connsiteY115" fmla="*/ 4837 h 10893"/>
                    <a:gd name="connsiteX116" fmla="*/ 11982 w 12026"/>
                    <a:gd name="connsiteY116" fmla="*/ 4635 h 10893"/>
                    <a:gd name="connsiteX117" fmla="*/ 12022 w 12026"/>
                    <a:gd name="connsiteY117" fmla="*/ 4420 h 10893"/>
                    <a:gd name="connsiteX118" fmla="*/ 11982 w 12026"/>
                    <a:gd name="connsiteY118" fmla="*/ 3970 h 10893"/>
                    <a:gd name="connsiteX119" fmla="*/ 11808 w 12026"/>
                    <a:gd name="connsiteY119" fmla="*/ 3087 h 10893"/>
                    <a:gd name="connsiteX120" fmla="*/ 11678 w 12026"/>
                    <a:gd name="connsiteY120" fmla="*/ 2731 h 10893"/>
                    <a:gd name="connsiteX121" fmla="*/ 11427 w 12026"/>
                    <a:gd name="connsiteY121" fmla="*/ 2362 h 10893"/>
                    <a:gd name="connsiteX122" fmla="*/ 10937 w 12026"/>
                    <a:gd name="connsiteY122" fmla="*/ 1673 h 10893"/>
                    <a:gd name="connsiteX123" fmla="*/ 10260 w 12026"/>
                    <a:gd name="connsiteY123" fmla="*/ 1114 h 10893"/>
                    <a:gd name="connsiteX124" fmla="*/ 9349 w 12026"/>
                    <a:gd name="connsiteY124" fmla="*/ 616 h 10893"/>
                    <a:gd name="connsiteX125" fmla="*/ 8931 w 12026"/>
                    <a:gd name="connsiteY125" fmla="*/ 434 h 10893"/>
                    <a:gd name="connsiteX126" fmla="*/ 8469 w 12026"/>
                    <a:gd name="connsiteY126" fmla="*/ 268 h 10893"/>
                    <a:gd name="connsiteX127" fmla="*/ 7538 w 12026"/>
                    <a:gd name="connsiteY127" fmla="*/ 94 h 10893"/>
                    <a:gd name="connsiteX128" fmla="*/ 7412 w 12026"/>
                    <a:gd name="connsiteY128" fmla="*/ 81 h 10893"/>
                    <a:gd name="connsiteX129" fmla="*/ 7210 w 12026"/>
                    <a:gd name="connsiteY129" fmla="*/ 45 h 10893"/>
                    <a:gd name="connsiteX130" fmla="*/ 6569 w 12026"/>
                    <a:gd name="connsiteY130" fmla="*/ 13 h 10893"/>
                    <a:gd name="connsiteX131" fmla="*/ 5812 w 12026"/>
                    <a:gd name="connsiteY131" fmla="*/ 0 h 10893"/>
                    <a:gd name="connsiteX0" fmla="*/ 6606 w 12026"/>
                    <a:gd name="connsiteY0" fmla="*/ 223 h 10893"/>
                    <a:gd name="connsiteX1" fmla="*/ 6837 w 12026"/>
                    <a:gd name="connsiteY1" fmla="*/ 284 h 10893"/>
                    <a:gd name="connsiteX2" fmla="*/ 7311 w 12026"/>
                    <a:gd name="connsiteY2" fmla="*/ 361 h 10893"/>
                    <a:gd name="connsiteX3" fmla="*/ 8141 w 12026"/>
                    <a:gd name="connsiteY3" fmla="*/ 523 h 10893"/>
                    <a:gd name="connsiteX4" fmla="*/ 8514 w 12026"/>
                    <a:gd name="connsiteY4" fmla="*/ 689 h 10893"/>
                    <a:gd name="connsiteX5" fmla="*/ 8887 w 12026"/>
                    <a:gd name="connsiteY5" fmla="*/ 802 h 10893"/>
                    <a:gd name="connsiteX6" fmla="*/ 9656 w 12026"/>
                    <a:gd name="connsiteY6" fmla="*/ 1224 h 10893"/>
                    <a:gd name="connsiteX7" fmla="*/ 10390 w 12026"/>
                    <a:gd name="connsiteY7" fmla="*/ 1633 h 10893"/>
                    <a:gd name="connsiteX8" fmla="*/ 10933 w 12026"/>
                    <a:gd name="connsiteY8" fmla="*/ 2277 h 10893"/>
                    <a:gd name="connsiteX9" fmla="*/ 11135 w 12026"/>
                    <a:gd name="connsiteY9" fmla="*/ 2589 h 10893"/>
                    <a:gd name="connsiteX10" fmla="*/ 11378 w 12026"/>
                    <a:gd name="connsiteY10" fmla="*/ 2962 h 10893"/>
                    <a:gd name="connsiteX11" fmla="*/ 11479 w 12026"/>
                    <a:gd name="connsiteY11" fmla="*/ 3302 h 10893"/>
                    <a:gd name="connsiteX12" fmla="*/ 11585 w 12026"/>
                    <a:gd name="connsiteY12" fmla="*/ 3723 h 10893"/>
                    <a:gd name="connsiteX13" fmla="*/ 11637 w 12026"/>
                    <a:gd name="connsiteY13" fmla="*/ 4149 h 10893"/>
                    <a:gd name="connsiteX14" fmla="*/ 11617 w 12026"/>
                    <a:gd name="connsiteY14" fmla="*/ 4582 h 10893"/>
                    <a:gd name="connsiteX15" fmla="*/ 11593 w 12026"/>
                    <a:gd name="connsiteY15" fmla="*/ 4979 h 10893"/>
                    <a:gd name="connsiteX16" fmla="*/ 11484 w 12026"/>
                    <a:gd name="connsiteY16" fmla="*/ 5388 h 10893"/>
                    <a:gd name="connsiteX17" fmla="*/ 11362 w 12026"/>
                    <a:gd name="connsiteY17" fmla="*/ 5789 h 10893"/>
                    <a:gd name="connsiteX18" fmla="*/ 11176 w 12026"/>
                    <a:gd name="connsiteY18" fmla="*/ 6154 h 10893"/>
                    <a:gd name="connsiteX19" fmla="*/ 10993 w 12026"/>
                    <a:gd name="connsiteY19" fmla="*/ 6498 h 10893"/>
                    <a:gd name="connsiteX20" fmla="*/ 10726 w 12026"/>
                    <a:gd name="connsiteY20" fmla="*/ 6818 h 10893"/>
                    <a:gd name="connsiteX21" fmla="*/ 10455 w 12026"/>
                    <a:gd name="connsiteY21" fmla="*/ 7163 h 10893"/>
                    <a:gd name="connsiteX22" fmla="*/ 10134 w 12026"/>
                    <a:gd name="connsiteY22" fmla="*/ 7450 h 10893"/>
                    <a:gd name="connsiteX23" fmla="*/ 9470 w 12026"/>
                    <a:gd name="connsiteY23" fmla="*/ 7949 h 10893"/>
                    <a:gd name="connsiteX24" fmla="*/ 8785 w 12026"/>
                    <a:gd name="connsiteY24" fmla="*/ 8277 h 10893"/>
                    <a:gd name="connsiteX25" fmla="*/ 7975 w 12026"/>
                    <a:gd name="connsiteY25" fmla="*/ 8508 h 10893"/>
                    <a:gd name="connsiteX26" fmla="*/ 7501 w 12026"/>
                    <a:gd name="connsiteY26" fmla="*/ 8629 h 10893"/>
                    <a:gd name="connsiteX27" fmla="*/ 6983 w 12026"/>
                    <a:gd name="connsiteY27" fmla="*/ 8670 h 10893"/>
                    <a:gd name="connsiteX28" fmla="*/ 6263 w 12026"/>
                    <a:gd name="connsiteY28" fmla="*/ 8709 h 10893"/>
                    <a:gd name="connsiteX29" fmla="*/ 5966 w 12026"/>
                    <a:gd name="connsiteY29" fmla="*/ 8702 h 10893"/>
                    <a:gd name="connsiteX30" fmla="*/ 5719 w 12026"/>
                    <a:gd name="connsiteY30" fmla="*/ 8670 h 10893"/>
                    <a:gd name="connsiteX31" fmla="*/ 5644 w 12026"/>
                    <a:gd name="connsiteY31" fmla="*/ 8667 h 10893"/>
                    <a:gd name="connsiteX32" fmla="*/ 5567 w 12026"/>
                    <a:gd name="connsiteY32" fmla="*/ 8667 h 10893"/>
                    <a:gd name="connsiteX33" fmla="*/ 5476 w 12026"/>
                    <a:gd name="connsiteY33" fmla="*/ 8662 h 10893"/>
                    <a:gd name="connsiteX34" fmla="*/ 5269 w 12026"/>
                    <a:gd name="connsiteY34" fmla="*/ 8625 h 10893"/>
                    <a:gd name="connsiteX35" fmla="*/ 5238 w 12026"/>
                    <a:gd name="connsiteY35" fmla="*/ 8624 h 10893"/>
                    <a:gd name="connsiteX36" fmla="*/ 5050 w 12026"/>
                    <a:gd name="connsiteY36" fmla="*/ 8633 h 10893"/>
                    <a:gd name="connsiteX37" fmla="*/ 4779 w 12026"/>
                    <a:gd name="connsiteY37" fmla="*/ 8614 h 10893"/>
                    <a:gd name="connsiteX38" fmla="*/ 4637 w 12026"/>
                    <a:gd name="connsiteY38" fmla="*/ 8641 h 10893"/>
                    <a:gd name="connsiteX39" fmla="*/ 4586 w 12026"/>
                    <a:gd name="connsiteY39" fmla="*/ 8622 h 10893"/>
                    <a:gd name="connsiteX40" fmla="*/ 4546 w 12026"/>
                    <a:gd name="connsiteY40" fmla="*/ 8633 h 10893"/>
                    <a:gd name="connsiteX41" fmla="*/ 4387 w 12026"/>
                    <a:gd name="connsiteY41" fmla="*/ 8626 h 10893"/>
                    <a:gd name="connsiteX42" fmla="*/ 4148 w 12026"/>
                    <a:gd name="connsiteY42" fmla="*/ 8568 h 10893"/>
                    <a:gd name="connsiteX43" fmla="*/ 3821 w 12026"/>
                    <a:gd name="connsiteY43" fmla="*/ 8488 h 10893"/>
                    <a:gd name="connsiteX44" fmla="*/ 3472 w 12026"/>
                    <a:gd name="connsiteY44" fmla="*/ 8355 h 10893"/>
                    <a:gd name="connsiteX45" fmla="*/ 3307 w 12026"/>
                    <a:gd name="connsiteY45" fmla="*/ 8332 h 10893"/>
                    <a:gd name="connsiteX46" fmla="*/ 3263 w 12026"/>
                    <a:gd name="connsiteY46" fmla="*/ 8290 h 10893"/>
                    <a:gd name="connsiteX47" fmla="*/ 3032 w 12026"/>
                    <a:gd name="connsiteY47" fmla="*/ 8222 h 10893"/>
                    <a:gd name="connsiteX48" fmla="*/ 2881 w 12026"/>
                    <a:gd name="connsiteY48" fmla="*/ 8111 h 10893"/>
                    <a:gd name="connsiteX49" fmla="*/ 2547 w 12026"/>
                    <a:gd name="connsiteY49" fmla="*/ 7896 h 10893"/>
                    <a:gd name="connsiteX50" fmla="*/ 2202 w 12026"/>
                    <a:gd name="connsiteY50" fmla="*/ 7701 h 10893"/>
                    <a:gd name="connsiteX51" fmla="*/ 1785 w 12026"/>
                    <a:gd name="connsiteY51" fmla="*/ 7471 h 10893"/>
                    <a:gd name="connsiteX52" fmla="*/ 1400 w 12026"/>
                    <a:gd name="connsiteY52" fmla="*/ 7146 h 10893"/>
                    <a:gd name="connsiteX53" fmla="*/ 829 w 12026"/>
                    <a:gd name="connsiteY53" fmla="*/ 6308 h 10893"/>
                    <a:gd name="connsiteX54" fmla="*/ 574 w 12026"/>
                    <a:gd name="connsiteY54" fmla="*/ 5834 h 10893"/>
                    <a:gd name="connsiteX55" fmla="*/ 396 w 12026"/>
                    <a:gd name="connsiteY55" fmla="*/ 5287 h 10893"/>
                    <a:gd name="connsiteX56" fmla="*/ 375 w 12026"/>
                    <a:gd name="connsiteY56" fmla="*/ 4181 h 10893"/>
                    <a:gd name="connsiteX57" fmla="*/ 1263 w 12026"/>
                    <a:gd name="connsiteY57" fmla="*/ 2216 h 10893"/>
                    <a:gd name="connsiteX58" fmla="*/ 1988 w 12026"/>
                    <a:gd name="connsiteY58" fmla="*/ 1520 h 10893"/>
                    <a:gd name="connsiteX59" fmla="*/ 2397 w 12026"/>
                    <a:gd name="connsiteY59" fmla="*/ 1224 h 10893"/>
                    <a:gd name="connsiteX60" fmla="*/ 2871 w 12026"/>
                    <a:gd name="connsiteY60" fmla="*/ 981 h 10893"/>
                    <a:gd name="connsiteX61" fmla="*/ 3369 w 12026"/>
                    <a:gd name="connsiteY61" fmla="*/ 730 h 10893"/>
                    <a:gd name="connsiteX62" fmla="*/ 3952 w 12026"/>
                    <a:gd name="connsiteY62" fmla="*/ 551 h 10893"/>
                    <a:gd name="connsiteX63" fmla="*/ 5216 w 12026"/>
                    <a:gd name="connsiteY63" fmla="*/ 292 h 10893"/>
                    <a:gd name="connsiteX64" fmla="*/ 6456 w 12026"/>
                    <a:gd name="connsiteY64" fmla="*/ 227 h 10893"/>
                    <a:gd name="connsiteX65" fmla="*/ 6606 w 12026"/>
                    <a:gd name="connsiteY65" fmla="*/ 223 h 10893"/>
                    <a:gd name="connsiteX66" fmla="*/ 5812 w 12026"/>
                    <a:gd name="connsiteY66" fmla="*/ 0 h 10893"/>
                    <a:gd name="connsiteX67" fmla="*/ 5322 w 12026"/>
                    <a:gd name="connsiteY67" fmla="*/ 13 h 10893"/>
                    <a:gd name="connsiteX68" fmla="*/ 4187 w 12026"/>
                    <a:gd name="connsiteY68" fmla="*/ 183 h 10893"/>
                    <a:gd name="connsiteX69" fmla="*/ 3604 w 12026"/>
                    <a:gd name="connsiteY69" fmla="*/ 345 h 10893"/>
                    <a:gd name="connsiteX70" fmla="*/ 3061 w 12026"/>
                    <a:gd name="connsiteY70" fmla="*/ 527 h 10893"/>
                    <a:gd name="connsiteX71" fmla="*/ 2595 w 12026"/>
                    <a:gd name="connsiteY71" fmla="*/ 774 h 10893"/>
                    <a:gd name="connsiteX72" fmla="*/ 2085 w 12026"/>
                    <a:gd name="connsiteY72" fmla="*/ 1058 h 10893"/>
                    <a:gd name="connsiteX73" fmla="*/ 1250 w 12026"/>
                    <a:gd name="connsiteY73" fmla="*/ 1754 h 10893"/>
                    <a:gd name="connsiteX74" fmla="*/ 606 w 12026"/>
                    <a:gd name="connsiteY74" fmla="*/ 2621 h 10893"/>
                    <a:gd name="connsiteX75" fmla="*/ 177 w 12026"/>
                    <a:gd name="connsiteY75" fmla="*/ 3711 h 10893"/>
                    <a:gd name="connsiteX76" fmla="*/ 23 w 12026"/>
                    <a:gd name="connsiteY76" fmla="*/ 4258 h 10893"/>
                    <a:gd name="connsiteX77" fmla="*/ 7 w 12026"/>
                    <a:gd name="connsiteY77" fmla="*/ 4862 h 10893"/>
                    <a:gd name="connsiteX78" fmla="*/ 274 w 12026"/>
                    <a:gd name="connsiteY78" fmla="*/ 6008 h 10893"/>
                    <a:gd name="connsiteX79" fmla="*/ 541 w 12026"/>
                    <a:gd name="connsiteY79" fmla="*/ 6547 h 10893"/>
                    <a:gd name="connsiteX80" fmla="*/ 809 w 12026"/>
                    <a:gd name="connsiteY80" fmla="*/ 7045 h 10893"/>
                    <a:gd name="connsiteX81" fmla="*/ 1129 w 12026"/>
                    <a:gd name="connsiteY81" fmla="*/ 7414 h 10893"/>
                    <a:gd name="connsiteX82" fmla="*/ 1587 w 12026"/>
                    <a:gd name="connsiteY82" fmla="*/ 7803 h 10893"/>
                    <a:gd name="connsiteX83" fmla="*/ 1992 w 12026"/>
                    <a:gd name="connsiteY83" fmla="*/ 8042 h 10893"/>
                    <a:gd name="connsiteX84" fmla="*/ 2397 w 12026"/>
                    <a:gd name="connsiteY84" fmla="*/ 8277 h 10893"/>
                    <a:gd name="connsiteX85" fmla="*/ 2478 w 12026"/>
                    <a:gd name="connsiteY85" fmla="*/ 8293 h 10893"/>
                    <a:gd name="connsiteX86" fmla="*/ 2486 w 12026"/>
                    <a:gd name="connsiteY86" fmla="*/ 8325 h 10893"/>
                    <a:gd name="connsiteX87" fmla="*/ 2604 w 12026"/>
                    <a:gd name="connsiteY87" fmla="*/ 8452 h 10893"/>
                    <a:gd name="connsiteX88" fmla="*/ 2881 w 12026"/>
                    <a:gd name="connsiteY88" fmla="*/ 8600 h 10893"/>
                    <a:gd name="connsiteX89" fmla="*/ 3206 w 12026"/>
                    <a:gd name="connsiteY89" fmla="*/ 8721 h 10893"/>
                    <a:gd name="connsiteX90" fmla="*/ 3453 w 12026"/>
                    <a:gd name="connsiteY90" fmla="*/ 8802 h 10893"/>
                    <a:gd name="connsiteX91" fmla="*/ 3608 w 12026"/>
                    <a:gd name="connsiteY91" fmla="*/ 8868 h 10893"/>
                    <a:gd name="connsiteX92" fmla="*/ 3824 w 12026"/>
                    <a:gd name="connsiteY92" fmla="*/ 8921 h 10893"/>
                    <a:gd name="connsiteX93" fmla="*/ 4003 w 12026"/>
                    <a:gd name="connsiteY93" fmla="*/ 8965 h 10893"/>
                    <a:gd name="connsiteX94" fmla="*/ 2028 w 12026"/>
                    <a:gd name="connsiteY94" fmla="*/ 10801 h 10893"/>
                    <a:gd name="connsiteX95" fmla="*/ 3134 w 12026"/>
                    <a:gd name="connsiteY95" fmla="*/ 10537 h 10893"/>
                    <a:gd name="connsiteX96" fmla="*/ 4159 w 12026"/>
                    <a:gd name="connsiteY96" fmla="*/ 9820 h 10893"/>
                    <a:gd name="connsiteX97" fmla="*/ 4572 w 12026"/>
                    <a:gd name="connsiteY97" fmla="*/ 9354 h 10893"/>
                    <a:gd name="connsiteX98" fmla="*/ 4811 w 12026"/>
                    <a:gd name="connsiteY98" fmla="*/ 8872 h 10893"/>
                    <a:gd name="connsiteX99" fmla="*/ 4888 w 12026"/>
                    <a:gd name="connsiteY99" fmla="*/ 8901 h 10893"/>
                    <a:gd name="connsiteX100" fmla="*/ 5265 w 12026"/>
                    <a:gd name="connsiteY100" fmla="*/ 8953 h 10893"/>
                    <a:gd name="connsiteX101" fmla="*/ 5439 w 12026"/>
                    <a:gd name="connsiteY101" fmla="*/ 8998 h 10893"/>
                    <a:gd name="connsiteX102" fmla="*/ 5658 w 12026"/>
                    <a:gd name="connsiteY102" fmla="*/ 9010 h 10893"/>
                    <a:gd name="connsiteX103" fmla="*/ 6152 w 12026"/>
                    <a:gd name="connsiteY103" fmla="*/ 9059 h 10893"/>
                    <a:gd name="connsiteX104" fmla="*/ 6626 w 12026"/>
                    <a:gd name="connsiteY104" fmla="*/ 9067 h 10893"/>
                    <a:gd name="connsiteX105" fmla="*/ 6651 w 12026"/>
                    <a:gd name="connsiteY105" fmla="*/ 9067 h 10893"/>
                    <a:gd name="connsiteX106" fmla="*/ 7108 w 12026"/>
                    <a:gd name="connsiteY106" fmla="*/ 9026 h 10893"/>
                    <a:gd name="connsiteX107" fmla="*/ 7538 w 12026"/>
                    <a:gd name="connsiteY107" fmla="*/ 8998 h 10893"/>
                    <a:gd name="connsiteX108" fmla="*/ 8016 w 12026"/>
                    <a:gd name="connsiteY108" fmla="*/ 8876 h 10893"/>
                    <a:gd name="connsiteX109" fmla="*/ 8871 w 12026"/>
                    <a:gd name="connsiteY109" fmla="*/ 8637 h 10893"/>
                    <a:gd name="connsiteX110" fmla="*/ 9616 w 12026"/>
                    <a:gd name="connsiteY110" fmla="*/ 8301 h 10893"/>
                    <a:gd name="connsiteX111" fmla="*/ 10924 w 12026"/>
                    <a:gd name="connsiteY111" fmla="*/ 7171 h 10893"/>
                    <a:gd name="connsiteX112" fmla="*/ 11427 w 12026"/>
                    <a:gd name="connsiteY112" fmla="*/ 6486 h 10893"/>
                    <a:gd name="connsiteX113" fmla="*/ 11783 w 12026"/>
                    <a:gd name="connsiteY113" fmla="*/ 5692 h 10893"/>
                    <a:gd name="connsiteX114" fmla="*/ 11897 w 12026"/>
                    <a:gd name="connsiteY114" fmla="*/ 5271 h 10893"/>
                    <a:gd name="connsiteX115" fmla="*/ 11978 w 12026"/>
                    <a:gd name="connsiteY115" fmla="*/ 4837 h 10893"/>
                    <a:gd name="connsiteX116" fmla="*/ 11982 w 12026"/>
                    <a:gd name="connsiteY116" fmla="*/ 4635 h 10893"/>
                    <a:gd name="connsiteX117" fmla="*/ 12022 w 12026"/>
                    <a:gd name="connsiteY117" fmla="*/ 4420 h 10893"/>
                    <a:gd name="connsiteX118" fmla="*/ 11982 w 12026"/>
                    <a:gd name="connsiteY118" fmla="*/ 3970 h 10893"/>
                    <a:gd name="connsiteX119" fmla="*/ 11808 w 12026"/>
                    <a:gd name="connsiteY119" fmla="*/ 3087 h 10893"/>
                    <a:gd name="connsiteX120" fmla="*/ 11678 w 12026"/>
                    <a:gd name="connsiteY120" fmla="*/ 2731 h 10893"/>
                    <a:gd name="connsiteX121" fmla="*/ 11427 w 12026"/>
                    <a:gd name="connsiteY121" fmla="*/ 2362 h 10893"/>
                    <a:gd name="connsiteX122" fmla="*/ 10937 w 12026"/>
                    <a:gd name="connsiteY122" fmla="*/ 1673 h 10893"/>
                    <a:gd name="connsiteX123" fmla="*/ 10260 w 12026"/>
                    <a:gd name="connsiteY123" fmla="*/ 1114 h 10893"/>
                    <a:gd name="connsiteX124" fmla="*/ 9349 w 12026"/>
                    <a:gd name="connsiteY124" fmla="*/ 616 h 10893"/>
                    <a:gd name="connsiteX125" fmla="*/ 8931 w 12026"/>
                    <a:gd name="connsiteY125" fmla="*/ 434 h 10893"/>
                    <a:gd name="connsiteX126" fmla="*/ 8469 w 12026"/>
                    <a:gd name="connsiteY126" fmla="*/ 268 h 10893"/>
                    <a:gd name="connsiteX127" fmla="*/ 7538 w 12026"/>
                    <a:gd name="connsiteY127" fmla="*/ 94 h 10893"/>
                    <a:gd name="connsiteX128" fmla="*/ 7412 w 12026"/>
                    <a:gd name="connsiteY128" fmla="*/ 81 h 10893"/>
                    <a:gd name="connsiteX129" fmla="*/ 7210 w 12026"/>
                    <a:gd name="connsiteY129" fmla="*/ 45 h 10893"/>
                    <a:gd name="connsiteX130" fmla="*/ 6569 w 12026"/>
                    <a:gd name="connsiteY130" fmla="*/ 13 h 10893"/>
                    <a:gd name="connsiteX131" fmla="*/ 5812 w 12026"/>
                    <a:gd name="connsiteY131" fmla="*/ 0 h 10893"/>
                    <a:gd name="connsiteX0" fmla="*/ 6606 w 12026"/>
                    <a:gd name="connsiteY0" fmla="*/ 223 h 10893"/>
                    <a:gd name="connsiteX1" fmla="*/ 6837 w 12026"/>
                    <a:gd name="connsiteY1" fmla="*/ 284 h 10893"/>
                    <a:gd name="connsiteX2" fmla="*/ 7311 w 12026"/>
                    <a:gd name="connsiteY2" fmla="*/ 361 h 10893"/>
                    <a:gd name="connsiteX3" fmla="*/ 8141 w 12026"/>
                    <a:gd name="connsiteY3" fmla="*/ 523 h 10893"/>
                    <a:gd name="connsiteX4" fmla="*/ 8514 w 12026"/>
                    <a:gd name="connsiteY4" fmla="*/ 689 h 10893"/>
                    <a:gd name="connsiteX5" fmla="*/ 8887 w 12026"/>
                    <a:gd name="connsiteY5" fmla="*/ 802 h 10893"/>
                    <a:gd name="connsiteX6" fmla="*/ 9656 w 12026"/>
                    <a:gd name="connsiteY6" fmla="*/ 1224 h 10893"/>
                    <a:gd name="connsiteX7" fmla="*/ 10390 w 12026"/>
                    <a:gd name="connsiteY7" fmla="*/ 1633 h 10893"/>
                    <a:gd name="connsiteX8" fmla="*/ 10933 w 12026"/>
                    <a:gd name="connsiteY8" fmla="*/ 2277 h 10893"/>
                    <a:gd name="connsiteX9" fmla="*/ 11135 w 12026"/>
                    <a:gd name="connsiteY9" fmla="*/ 2589 h 10893"/>
                    <a:gd name="connsiteX10" fmla="*/ 11378 w 12026"/>
                    <a:gd name="connsiteY10" fmla="*/ 2962 h 10893"/>
                    <a:gd name="connsiteX11" fmla="*/ 11479 w 12026"/>
                    <a:gd name="connsiteY11" fmla="*/ 3302 h 10893"/>
                    <a:gd name="connsiteX12" fmla="*/ 11585 w 12026"/>
                    <a:gd name="connsiteY12" fmla="*/ 3723 h 10893"/>
                    <a:gd name="connsiteX13" fmla="*/ 11637 w 12026"/>
                    <a:gd name="connsiteY13" fmla="*/ 4149 h 10893"/>
                    <a:gd name="connsiteX14" fmla="*/ 11617 w 12026"/>
                    <a:gd name="connsiteY14" fmla="*/ 4582 h 10893"/>
                    <a:gd name="connsiteX15" fmla="*/ 11593 w 12026"/>
                    <a:gd name="connsiteY15" fmla="*/ 4979 h 10893"/>
                    <a:gd name="connsiteX16" fmla="*/ 11484 w 12026"/>
                    <a:gd name="connsiteY16" fmla="*/ 5388 h 10893"/>
                    <a:gd name="connsiteX17" fmla="*/ 11362 w 12026"/>
                    <a:gd name="connsiteY17" fmla="*/ 5789 h 10893"/>
                    <a:gd name="connsiteX18" fmla="*/ 11176 w 12026"/>
                    <a:gd name="connsiteY18" fmla="*/ 6154 h 10893"/>
                    <a:gd name="connsiteX19" fmla="*/ 10993 w 12026"/>
                    <a:gd name="connsiteY19" fmla="*/ 6498 h 10893"/>
                    <a:gd name="connsiteX20" fmla="*/ 10726 w 12026"/>
                    <a:gd name="connsiteY20" fmla="*/ 6818 h 10893"/>
                    <a:gd name="connsiteX21" fmla="*/ 10455 w 12026"/>
                    <a:gd name="connsiteY21" fmla="*/ 7163 h 10893"/>
                    <a:gd name="connsiteX22" fmla="*/ 10134 w 12026"/>
                    <a:gd name="connsiteY22" fmla="*/ 7450 h 10893"/>
                    <a:gd name="connsiteX23" fmla="*/ 9470 w 12026"/>
                    <a:gd name="connsiteY23" fmla="*/ 7949 h 10893"/>
                    <a:gd name="connsiteX24" fmla="*/ 8785 w 12026"/>
                    <a:gd name="connsiteY24" fmla="*/ 8277 h 10893"/>
                    <a:gd name="connsiteX25" fmla="*/ 7975 w 12026"/>
                    <a:gd name="connsiteY25" fmla="*/ 8508 h 10893"/>
                    <a:gd name="connsiteX26" fmla="*/ 7501 w 12026"/>
                    <a:gd name="connsiteY26" fmla="*/ 8629 h 10893"/>
                    <a:gd name="connsiteX27" fmla="*/ 6983 w 12026"/>
                    <a:gd name="connsiteY27" fmla="*/ 8670 h 10893"/>
                    <a:gd name="connsiteX28" fmla="*/ 6263 w 12026"/>
                    <a:gd name="connsiteY28" fmla="*/ 8709 h 10893"/>
                    <a:gd name="connsiteX29" fmla="*/ 5966 w 12026"/>
                    <a:gd name="connsiteY29" fmla="*/ 8702 h 10893"/>
                    <a:gd name="connsiteX30" fmla="*/ 5719 w 12026"/>
                    <a:gd name="connsiteY30" fmla="*/ 8670 h 10893"/>
                    <a:gd name="connsiteX31" fmla="*/ 5644 w 12026"/>
                    <a:gd name="connsiteY31" fmla="*/ 8667 h 10893"/>
                    <a:gd name="connsiteX32" fmla="*/ 5567 w 12026"/>
                    <a:gd name="connsiteY32" fmla="*/ 8667 h 10893"/>
                    <a:gd name="connsiteX33" fmla="*/ 5476 w 12026"/>
                    <a:gd name="connsiteY33" fmla="*/ 8662 h 10893"/>
                    <a:gd name="connsiteX34" fmla="*/ 5269 w 12026"/>
                    <a:gd name="connsiteY34" fmla="*/ 8625 h 10893"/>
                    <a:gd name="connsiteX35" fmla="*/ 5238 w 12026"/>
                    <a:gd name="connsiteY35" fmla="*/ 8624 h 10893"/>
                    <a:gd name="connsiteX36" fmla="*/ 5050 w 12026"/>
                    <a:gd name="connsiteY36" fmla="*/ 8633 h 10893"/>
                    <a:gd name="connsiteX37" fmla="*/ 4833 w 12026"/>
                    <a:gd name="connsiteY37" fmla="*/ 8656 h 10893"/>
                    <a:gd name="connsiteX38" fmla="*/ 4637 w 12026"/>
                    <a:gd name="connsiteY38" fmla="*/ 8641 h 10893"/>
                    <a:gd name="connsiteX39" fmla="*/ 4586 w 12026"/>
                    <a:gd name="connsiteY39" fmla="*/ 8622 h 10893"/>
                    <a:gd name="connsiteX40" fmla="*/ 4546 w 12026"/>
                    <a:gd name="connsiteY40" fmla="*/ 8633 h 10893"/>
                    <a:gd name="connsiteX41" fmla="*/ 4387 w 12026"/>
                    <a:gd name="connsiteY41" fmla="*/ 8626 h 10893"/>
                    <a:gd name="connsiteX42" fmla="*/ 4148 w 12026"/>
                    <a:gd name="connsiteY42" fmla="*/ 8568 h 10893"/>
                    <a:gd name="connsiteX43" fmla="*/ 3821 w 12026"/>
                    <a:gd name="connsiteY43" fmla="*/ 8488 h 10893"/>
                    <a:gd name="connsiteX44" fmla="*/ 3472 w 12026"/>
                    <a:gd name="connsiteY44" fmla="*/ 8355 h 10893"/>
                    <a:gd name="connsiteX45" fmla="*/ 3307 w 12026"/>
                    <a:gd name="connsiteY45" fmla="*/ 8332 h 10893"/>
                    <a:gd name="connsiteX46" fmla="*/ 3263 w 12026"/>
                    <a:gd name="connsiteY46" fmla="*/ 8290 h 10893"/>
                    <a:gd name="connsiteX47" fmla="*/ 3032 w 12026"/>
                    <a:gd name="connsiteY47" fmla="*/ 8222 h 10893"/>
                    <a:gd name="connsiteX48" fmla="*/ 2881 w 12026"/>
                    <a:gd name="connsiteY48" fmla="*/ 8111 h 10893"/>
                    <a:gd name="connsiteX49" fmla="*/ 2547 w 12026"/>
                    <a:gd name="connsiteY49" fmla="*/ 7896 h 10893"/>
                    <a:gd name="connsiteX50" fmla="*/ 2202 w 12026"/>
                    <a:gd name="connsiteY50" fmla="*/ 7701 h 10893"/>
                    <a:gd name="connsiteX51" fmla="*/ 1785 w 12026"/>
                    <a:gd name="connsiteY51" fmla="*/ 7471 h 10893"/>
                    <a:gd name="connsiteX52" fmla="*/ 1400 w 12026"/>
                    <a:gd name="connsiteY52" fmla="*/ 7146 h 10893"/>
                    <a:gd name="connsiteX53" fmla="*/ 829 w 12026"/>
                    <a:gd name="connsiteY53" fmla="*/ 6308 h 10893"/>
                    <a:gd name="connsiteX54" fmla="*/ 574 w 12026"/>
                    <a:gd name="connsiteY54" fmla="*/ 5834 h 10893"/>
                    <a:gd name="connsiteX55" fmla="*/ 396 w 12026"/>
                    <a:gd name="connsiteY55" fmla="*/ 5287 h 10893"/>
                    <a:gd name="connsiteX56" fmla="*/ 375 w 12026"/>
                    <a:gd name="connsiteY56" fmla="*/ 4181 h 10893"/>
                    <a:gd name="connsiteX57" fmla="*/ 1263 w 12026"/>
                    <a:gd name="connsiteY57" fmla="*/ 2216 h 10893"/>
                    <a:gd name="connsiteX58" fmla="*/ 1988 w 12026"/>
                    <a:gd name="connsiteY58" fmla="*/ 1520 h 10893"/>
                    <a:gd name="connsiteX59" fmla="*/ 2397 w 12026"/>
                    <a:gd name="connsiteY59" fmla="*/ 1224 h 10893"/>
                    <a:gd name="connsiteX60" fmla="*/ 2871 w 12026"/>
                    <a:gd name="connsiteY60" fmla="*/ 981 h 10893"/>
                    <a:gd name="connsiteX61" fmla="*/ 3369 w 12026"/>
                    <a:gd name="connsiteY61" fmla="*/ 730 h 10893"/>
                    <a:gd name="connsiteX62" fmla="*/ 3952 w 12026"/>
                    <a:gd name="connsiteY62" fmla="*/ 551 h 10893"/>
                    <a:gd name="connsiteX63" fmla="*/ 5216 w 12026"/>
                    <a:gd name="connsiteY63" fmla="*/ 292 h 10893"/>
                    <a:gd name="connsiteX64" fmla="*/ 6456 w 12026"/>
                    <a:gd name="connsiteY64" fmla="*/ 227 h 10893"/>
                    <a:gd name="connsiteX65" fmla="*/ 6606 w 12026"/>
                    <a:gd name="connsiteY65" fmla="*/ 223 h 10893"/>
                    <a:gd name="connsiteX66" fmla="*/ 5812 w 12026"/>
                    <a:gd name="connsiteY66" fmla="*/ 0 h 10893"/>
                    <a:gd name="connsiteX67" fmla="*/ 5322 w 12026"/>
                    <a:gd name="connsiteY67" fmla="*/ 13 h 10893"/>
                    <a:gd name="connsiteX68" fmla="*/ 4187 w 12026"/>
                    <a:gd name="connsiteY68" fmla="*/ 183 h 10893"/>
                    <a:gd name="connsiteX69" fmla="*/ 3604 w 12026"/>
                    <a:gd name="connsiteY69" fmla="*/ 345 h 10893"/>
                    <a:gd name="connsiteX70" fmla="*/ 3061 w 12026"/>
                    <a:gd name="connsiteY70" fmla="*/ 527 h 10893"/>
                    <a:gd name="connsiteX71" fmla="*/ 2595 w 12026"/>
                    <a:gd name="connsiteY71" fmla="*/ 774 h 10893"/>
                    <a:gd name="connsiteX72" fmla="*/ 2085 w 12026"/>
                    <a:gd name="connsiteY72" fmla="*/ 1058 h 10893"/>
                    <a:gd name="connsiteX73" fmla="*/ 1250 w 12026"/>
                    <a:gd name="connsiteY73" fmla="*/ 1754 h 10893"/>
                    <a:gd name="connsiteX74" fmla="*/ 606 w 12026"/>
                    <a:gd name="connsiteY74" fmla="*/ 2621 h 10893"/>
                    <a:gd name="connsiteX75" fmla="*/ 177 w 12026"/>
                    <a:gd name="connsiteY75" fmla="*/ 3711 h 10893"/>
                    <a:gd name="connsiteX76" fmla="*/ 23 w 12026"/>
                    <a:gd name="connsiteY76" fmla="*/ 4258 h 10893"/>
                    <a:gd name="connsiteX77" fmla="*/ 7 w 12026"/>
                    <a:gd name="connsiteY77" fmla="*/ 4862 h 10893"/>
                    <a:gd name="connsiteX78" fmla="*/ 274 w 12026"/>
                    <a:gd name="connsiteY78" fmla="*/ 6008 h 10893"/>
                    <a:gd name="connsiteX79" fmla="*/ 541 w 12026"/>
                    <a:gd name="connsiteY79" fmla="*/ 6547 h 10893"/>
                    <a:gd name="connsiteX80" fmla="*/ 809 w 12026"/>
                    <a:gd name="connsiteY80" fmla="*/ 7045 h 10893"/>
                    <a:gd name="connsiteX81" fmla="*/ 1129 w 12026"/>
                    <a:gd name="connsiteY81" fmla="*/ 7414 h 10893"/>
                    <a:gd name="connsiteX82" fmla="*/ 1587 w 12026"/>
                    <a:gd name="connsiteY82" fmla="*/ 7803 h 10893"/>
                    <a:gd name="connsiteX83" fmla="*/ 1992 w 12026"/>
                    <a:gd name="connsiteY83" fmla="*/ 8042 h 10893"/>
                    <a:gd name="connsiteX84" fmla="*/ 2397 w 12026"/>
                    <a:gd name="connsiteY84" fmla="*/ 8277 h 10893"/>
                    <a:gd name="connsiteX85" fmla="*/ 2478 w 12026"/>
                    <a:gd name="connsiteY85" fmla="*/ 8293 h 10893"/>
                    <a:gd name="connsiteX86" fmla="*/ 2486 w 12026"/>
                    <a:gd name="connsiteY86" fmla="*/ 8325 h 10893"/>
                    <a:gd name="connsiteX87" fmla="*/ 2604 w 12026"/>
                    <a:gd name="connsiteY87" fmla="*/ 8452 h 10893"/>
                    <a:gd name="connsiteX88" fmla="*/ 2881 w 12026"/>
                    <a:gd name="connsiteY88" fmla="*/ 8600 h 10893"/>
                    <a:gd name="connsiteX89" fmla="*/ 3206 w 12026"/>
                    <a:gd name="connsiteY89" fmla="*/ 8721 h 10893"/>
                    <a:gd name="connsiteX90" fmla="*/ 3453 w 12026"/>
                    <a:gd name="connsiteY90" fmla="*/ 8802 h 10893"/>
                    <a:gd name="connsiteX91" fmla="*/ 3608 w 12026"/>
                    <a:gd name="connsiteY91" fmla="*/ 8868 h 10893"/>
                    <a:gd name="connsiteX92" fmla="*/ 3824 w 12026"/>
                    <a:gd name="connsiteY92" fmla="*/ 8921 h 10893"/>
                    <a:gd name="connsiteX93" fmla="*/ 4003 w 12026"/>
                    <a:gd name="connsiteY93" fmla="*/ 8965 h 10893"/>
                    <a:gd name="connsiteX94" fmla="*/ 2028 w 12026"/>
                    <a:gd name="connsiteY94" fmla="*/ 10801 h 10893"/>
                    <a:gd name="connsiteX95" fmla="*/ 3134 w 12026"/>
                    <a:gd name="connsiteY95" fmla="*/ 10537 h 10893"/>
                    <a:gd name="connsiteX96" fmla="*/ 4159 w 12026"/>
                    <a:gd name="connsiteY96" fmla="*/ 9820 h 10893"/>
                    <a:gd name="connsiteX97" fmla="*/ 4572 w 12026"/>
                    <a:gd name="connsiteY97" fmla="*/ 9354 h 10893"/>
                    <a:gd name="connsiteX98" fmla="*/ 4811 w 12026"/>
                    <a:gd name="connsiteY98" fmla="*/ 8872 h 10893"/>
                    <a:gd name="connsiteX99" fmla="*/ 4888 w 12026"/>
                    <a:gd name="connsiteY99" fmla="*/ 8901 h 10893"/>
                    <a:gd name="connsiteX100" fmla="*/ 5265 w 12026"/>
                    <a:gd name="connsiteY100" fmla="*/ 8953 h 10893"/>
                    <a:gd name="connsiteX101" fmla="*/ 5439 w 12026"/>
                    <a:gd name="connsiteY101" fmla="*/ 8998 h 10893"/>
                    <a:gd name="connsiteX102" fmla="*/ 5658 w 12026"/>
                    <a:gd name="connsiteY102" fmla="*/ 9010 h 10893"/>
                    <a:gd name="connsiteX103" fmla="*/ 6152 w 12026"/>
                    <a:gd name="connsiteY103" fmla="*/ 9059 h 10893"/>
                    <a:gd name="connsiteX104" fmla="*/ 6626 w 12026"/>
                    <a:gd name="connsiteY104" fmla="*/ 9067 h 10893"/>
                    <a:gd name="connsiteX105" fmla="*/ 6651 w 12026"/>
                    <a:gd name="connsiteY105" fmla="*/ 9067 h 10893"/>
                    <a:gd name="connsiteX106" fmla="*/ 7108 w 12026"/>
                    <a:gd name="connsiteY106" fmla="*/ 9026 h 10893"/>
                    <a:gd name="connsiteX107" fmla="*/ 7538 w 12026"/>
                    <a:gd name="connsiteY107" fmla="*/ 8998 h 10893"/>
                    <a:gd name="connsiteX108" fmla="*/ 8016 w 12026"/>
                    <a:gd name="connsiteY108" fmla="*/ 8876 h 10893"/>
                    <a:gd name="connsiteX109" fmla="*/ 8871 w 12026"/>
                    <a:gd name="connsiteY109" fmla="*/ 8637 h 10893"/>
                    <a:gd name="connsiteX110" fmla="*/ 9616 w 12026"/>
                    <a:gd name="connsiteY110" fmla="*/ 8301 h 10893"/>
                    <a:gd name="connsiteX111" fmla="*/ 10924 w 12026"/>
                    <a:gd name="connsiteY111" fmla="*/ 7171 h 10893"/>
                    <a:gd name="connsiteX112" fmla="*/ 11427 w 12026"/>
                    <a:gd name="connsiteY112" fmla="*/ 6486 h 10893"/>
                    <a:gd name="connsiteX113" fmla="*/ 11783 w 12026"/>
                    <a:gd name="connsiteY113" fmla="*/ 5692 h 10893"/>
                    <a:gd name="connsiteX114" fmla="*/ 11897 w 12026"/>
                    <a:gd name="connsiteY114" fmla="*/ 5271 h 10893"/>
                    <a:gd name="connsiteX115" fmla="*/ 11978 w 12026"/>
                    <a:gd name="connsiteY115" fmla="*/ 4837 h 10893"/>
                    <a:gd name="connsiteX116" fmla="*/ 11982 w 12026"/>
                    <a:gd name="connsiteY116" fmla="*/ 4635 h 10893"/>
                    <a:gd name="connsiteX117" fmla="*/ 12022 w 12026"/>
                    <a:gd name="connsiteY117" fmla="*/ 4420 h 10893"/>
                    <a:gd name="connsiteX118" fmla="*/ 11982 w 12026"/>
                    <a:gd name="connsiteY118" fmla="*/ 3970 h 10893"/>
                    <a:gd name="connsiteX119" fmla="*/ 11808 w 12026"/>
                    <a:gd name="connsiteY119" fmla="*/ 3087 h 10893"/>
                    <a:gd name="connsiteX120" fmla="*/ 11678 w 12026"/>
                    <a:gd name="connsiteY120" fmla="*/ 2731 h 10893"/>
                    <a:gd name="connsiteX121" fmla="*/ 11427 w 12026"/>
                    <a:gd name="connsiteY121" fmla="*/ 2362 h 10893"/>
                    <a:gd name="connsiteX122" fmla="*/ 10937 w 12026"/>
                    <a:gd name="connsiteY122" fmla="*/ 1673 h 10893"/>
                    <a:gd name="connsiteX123" fmla="*/ 10260 w 12026"/>
                    <a:gd name="connsiteY123" fmla="*/ 1114 h 10893"/>
                    <a:gd name="connsiteX124" fmla="*/ 9349 w 12026"/>
                    <a:gd name="connsiteY124" fmla="*/ 616 h 10893"/>
                    <a:gd name="connsiteX125" fmla="*/ 8931 w 12026"/>
                    <a:gd name="connsiteY125" fmla="*/ 434 h 10893"/>
                    <a:gd name="connsiteX126" fmla="*/ 8469 w 12026"/>
                    <a:gd name="connsiteY126" fmla="*/ 268 h 10893"/>
                    <a:gd name="connsiteX127" fmla="*/ 7538 w 12026"/>
                    <a:gd name="connsiteY127" fmla="*/ 94 h 10893"/>
                    <a:gd name="connsiteX128" fmla="*/ 7412 w 12026"/>
                    <a:gd name="connsiteY128" fmla="*/ 81 h 10893"/>
                    <a:gd name="connsiteX129" fmla="*/ 7210 w 12026"/>
                    <a:gd name="connsiteY129" fmla="*/ 45 h 10893"/>
                    <a:gd name="connsiteX130" fmla="*/ 6569 w 12026"/>
                    <a:gd name="connsiteY130" fmla="*/ 13 h 10893"/>
                    <a:gd name="connsiteX131" fmla="*/ 5812 w 12026"/>
                    <a:gd name="connsiteY131" fmla="*/ 0 h 10893"/>
                    <a:gd name="connsiteX0" fmla="*/ 6606 w 12026"/>
                    <a:gd name="connsiteY0" fmla="*/ 223 h 10893"/>
                    <a:gd name="connsiteX1" fmla="*/ 6837 w 12026"/>
                    <a:gd name="connsiteY1" fmla="*/ 284 h 10893"/>
                    <a:gd name="connsiteX2" fmla="*/ 7311 w 12026"/>
                    <a:gd name="connsiteY2" fmla="*/ 361 h 10893"/>
                    <a:gd name="connsiteX3" fmla="*/ 8141 w 12026"/>
                    <a:gd name="connsiteY3" fmla="*/ 523 h 10893"/>
                    <a:gd name="connsiteX4" fmla="*/ 8514 w 12026"/>
                    <a:gd name="connsiteY4" fmla="*/ 689 h 10893"/>
                    <a:gd name="connsiteX5" fmla="*/ 8887 w 12026"/>
                    <a:gd name="connsiteY5" fmla="*/ 802 h 10893"/>
                    <a:gd name="connsiteX6" fmla="*/ 9656 w 12026"/>
                    <a:gd name="connsiteY6" fmla="*/ 1224 h 10893"/>
                    <a:gd name="connsiteX7" fmla="*/ 10390 w 12026"/>
                    <a:gd name="connsiteY7" fmla="*/ 1633 h 10893"/>
                    <a:gd name="connsiteX8" fmla="*/ 10933 w 12026"/>
                    <a:gd name="connsiteY8" fmla="*/ 2277 h 10893"/>
                    <a:gd name="connsiteX9" fmla="*/ 11135 w 12026"/>
                    <a:gd name="connsiteY9" fmla="*/ 2589 h 10893"/>
                    <a:gd name="connsiteX10" fmla="*/ 11378 w 12026"/>
                    <a:gd name="connsiteY10" fmla="*/ 2962 h 10893"/>
                    <a:gd name="connsiteX11" fmla="*/ 11479 w 12026"/>
                    <a:gd name="connsiteY11" fmla="*/ 3302 h 10893"/>
                    <a:gd name="connsiteX12" fmla="*/ 11585 w 12026"/>
                    <a:gd name="connsiteY12" fmla="*/ 3723 h 10893"/>
                    <a:gd name="connsiteX13" fmla="*/ 11637 w 12026"/>
                    <a:gd name="connsiteY13" fmla="*/ 4149 h 10893"/>
                    <a:gd name="connsiteX14" fmla="*/ 11617 w 12026"/>
                    <a:gd name="connsiteY14" fmla="*/ 4582 h 10893"/>
                    <a:gd name="connsiteX15" fmla="*/ 11593 w 12026"/>
                    <a:gd name="connsiteY15" fmla="*/ 4979 h 10893"/>
                    <a:gd name="connsiteX16" fmla="*/ 11484 w 12026"/>
                    <a:gd name="connsiteY16" fmla="*/ 5388 h 10893"/>
                    <a:gd name="connsiteX17" fmla="*/ 11362 w 12026"/>
                    <a:gd name="connsiteY17" fmla="*/ 5789 h 10893"/>
                    <a:gd name="connsiteX18" fmla="*/ 11176 w 12026"/>
                    <a:gd name="connsiteY18" fmla="*/ 6154 h 10893"/>
                    <a:gd name="connsiteX19" fmla="*/ 10993 w 12026"/>
                    <a:gd name="connsiteY19" fmla="*/ 6498 h 10893"/>
                    <a:gd name="connsiteX20" fmla="*/ 10726 w 12026"/>
                    <a:gd name="connsiteY20" fmla="*/ 6818 h 10893"/>
                    <a:gd name="connsiteX21" fmla="*/ 10455 w 12026"/>
                    <a:gd name="connsiteY21" fmla="*/ 7163 h 10893"/>
                    <a:gd name="connsiteX22" fmla="*/ 10134 w 12026"/>
                    <a:gd name="connsiteY22" fmla="*/ 7450 h 10893"/>
                    <a:gd name="connsiteX23" fmla="*/ 9470 w 12026"/>
                    <a:gd name="connsiteY23" fmla="*/ 7949 h 10893"/>
                    <a:gd name="connsiteX24" fmla="*/ 8785 w 12026"/>
                    <a:gd name="connsiteY24" fmla="*/ 8277 h 10893"/>
                    <a:gd name="connsiteX25" fmla="*/ 7975 w 12026"/>
                    <a:gd name="connsiteY25" fmla="*/ 8508 h 10893"/>
                    <a:gd name="connsiteX26" fmla="*/ 7501 w 12026"/>
                    <a:gd name="connsiteY26" fmla="*/ 8629 h 10893"/>
                    <a:gd name="connsiteX27" fmla="*/ 6983 w 12026"/>
                    <a:gd name="connsiteY27" fmla="*/ 8670 h 10893"/>
                    <a:gd name="connsiteX28" fmla="*/ 6263 w 12026"/>
                    <a:gd name="connsiteY28" fmla="*/ 8709 h 10893"/>
                    <a:gd name="connsiteX29" fmla="*/ 5966 w 12026"/>
                    <a:gd name="connsiteY29" fmla="*/ 8702 h 10893"/>
                    <a:gd name="connsiteX30" fmla="*/ 5719 w 12026"/>
                    <a:gd name="connsiteY30" fmla="*/ 8670 h 10893"/>
                    <a:gd name="connsiteX31" fmla="*/ 5644 w 12026"/>
                    <a:gd name="connsiteY31" fmla="*/ 8667 h 10893"/>
                    <a:gd name="connsiteX32" fmla="*/ 5567 w 12026"/>
                    <a:gd name="connsiteY32" fmla="*/ 8667 h 10893"/>
                    <a:gd name="connsiteX33" fmla="*/ 5476 w 12026"/>
                    <a:gd name="connsiteY33" fmla="*/ 8662 h 10893"/>
                    <a:gd name="connsiteX34" fmla="*/ 5269 w 12026"/>
                    <a:gd name="connsiteY34" fmla="*/ 8625 h 10893"/>
                    <a:gd name="connsiteX35" fmla="*/ 5238 w 12026"/>
                    <a:gd name="connsiteY35" fmla="*/ 8624 h 10893"/>
                    <a:gd name="connsiteX36" fmla="*/ 5050 w 12026"/>
                    <a:gd name="connsiteY36" fmla="*/ 8633 h 10893"/>
                    <a:gd name="connsiteX37" fmla="*/ 4833 w 12026"/>
                    <a:gd name="connsiteY37" fmla="*/ 8656 h 10893"/>
                    <a:gd name="connsiteX38" fmla="*/ 4637 w 12026"/>
                    <a:gd name="connsiteY38" fmla="*/ 8641 h 10893"/>
                    <a:gd name="connsiteX39" fmla="*/ 4638 w 12026"/>
                    <a:gd name="connsiteY39" fmla="*/ 8646 h 10893"/>
                    <a:gd name="connsiteX40" fmla="*/ 4546 w 12026"/>
                    <a:gd name="connsiteY40" fmla="*/ 8633 h 10893"/>
                    <a:gd name="connsiteX41" fmla="*/ 4387 w 12026"/>
                    <a:gd name="connsiteY41" fmla="*/ 8626 h 10893"/>
                    <a:gd name="connsiteX42" fmla="*/ 4148 w 12026"/>
                    <a:gd name="connsiteY42" fmla="*/ 8568 h 10893"/>
                    <a:gd name="connsiteX43" fmla="*/ 3821 w 12026"/>
                    <a:gd name="connsiteY43" fmla="*/ 8488 h 10893"/>
                    <a:gd name="connsiteX44" fmla="*/ 3472 w 12026"/>
                    <a:gd name="connsiteY44" fmla="*/ 8355 h 10893"/>
                    <a:gd name="connsiteX45" fmla="*/ 3307 w 12026"/>
                    <a:gd name="connsiteY45" fmla="*/ 8332 h 10893"/>
                    <a:gd name="connsiteX46" fmla="*/ 3263 w 12026"/>
                    <a:gd name="connsiteY46" fmla="*/ 8290 h 10893"/>
                    <a:gd name="connsiteX47" fmla="*/ 3032 w 12026"/>
                    <a:gd name="connsiteY47" fmla="*/ 8222 h 10893"/>
                    <a:gd name="connsiteX48" fmla="*/ 2881 w 12026"/>
                    <a:gd name="connsiteY48" fmla="*/ 8111 h 10893"/>
                    <a:gd name="connsiteX49" fmla="*/ 2547 w 12026"/>
                    <a:gd name="connsiteY49" fmla="*/ 7896 h 10893"/>
                    <a:gd name="connsiteX50" fmla="*/ 2202 w 12026"/>
                    <a:gd name="connsiteY50" fmla="*/ 7701 h 10893"/>
                    <a:gd name="connsiteX51" fmla="*/ 1785 w 12026"/>
                    <a:gd name="connsiteY51" fmla="*/ 7471 h 10893"/>
                    <a:gd name="connsiteX52" fmla="*/ 1400 w 12026"/>
                    <a:gd name="connsiteY52" fmla="*/ 7146 h 10893"/>
                    <a:gd name="connsiteX53" fmla="*/ 829 w 12026"/>
                    <a:gd name="connsiteY53" fmla="*/ 6308 h 10893"/>
                    <a:gd name="connsiteX54" fmla="*/ 574 w 12026"/>
                    <a:gd name="connsiteY54" fmla="*/ 5834 h 10893"/>
                    <a:gd name="connsiteX55" fmla="*/ 396 w 12026"/>
                    <a:gd name="connsiteY55" fmla="*/ 5287 h 10893"/>
                    <a:gd name="connsiteX56" fmla="*/ 375 w 12026"/>
                    <a:gd name="connsiteY56" fmla="*/ 4181 h 10893"/>
                    <a:gd name="connsiteX57" fmla="*/ 1263 w 12026"/>
                    <a:gd name="connsiteY57" fmla="*/ 2216 h 10893"/>
                    <a:gd name="connsiteX58" fmla="*/ 1988 w 12026"/>
                    <a:gd name="connsiteY58" fmla="*/ 1520 h 10893"/>
                    <a:gd name="connsiteX59" fmla="*/ 2397 w 12026"/>
                    <a:gd name="connsiteY59" fmla="*/ 1224 h 10893"/>
                    <a:gd name="connsiteX60" fmla="*/ 2871 w 12026"/>
                    <a:gd name="connsiteY60" fmla="*/ 981 h 10893"/>
                    <a:gd name="connsiteX61" fmla="*/ 3369 w 12026"/>
                    <a:gd name="connsiteY61" fmla="*/ 730 h 10893"/>
                    <a:gd name="connsiteX62" fmla="*/ 3952 w 12026"/>
                    <a:gd name="connsiteY62" fmla="*/ 551 h 10893"/>
                    <a:gd name="connsiteX63" fmla="*/ 5216 w 12026"/>
                    <a:gd name="connsiteY63" fmla="*/ 292 h 10893"/>
                    <a:gd name="connsiteX64" fmla="*/ 6456 w 12026"/>
                    <a:gd name="connsiteY64" fmla="*/ 227 h 10893"/>
                    <a:gd name="connsiteX65" fmla="*/ 6606 w 12026"/>
                    <a:gd name="connsiteY65" fmla="*/ 223 h 10893"/>
                    <a:gd name="connsiteX66" fmla="*/ 5812 w 12026"/>
                    <a:gd name="connsiteY66" fmla="*/ 0 h 10893"/>
                    <a:gd name="connsiteX67" fmla="*/ 5322 w 12026"/>
                    <a:gd name="connsiteY67" fmla="*/ 13 h 10893"/>
                    <a:gd name="connsiteX68" fmla="*/ 4187 w 12026"/>
                    <a:gd name="connsiteY68" fmla="*/ 183 h 10893"/>
                    <a:gd name="connsiteX69" fmla="*/ 3604 w 12026"/>
                    <a:gd name="connsiteY69" fmla="*/ 345 h 10893"/>
                    <a:gd name="connsiteX70" fmla="*/ 3061 w 12026"/>
                    <a:gd name="connsiteY70" fmla="*/ 527 h 10893"/>
                    <a:gd name="connsiteX71" fmla="*/ 2595 w 12026"/>
                    <a:gd name="connsiteY71" fmla="*/ 774 h 10893"/>
                    <a:gd name="connsiteX72" fmla="*/ 2085 w 12026"/>
                    <a:gd name="connsiteY72" fmla="*/ 1058 h 10893"/>
                    <a:gd name="connsiteX73" fmla="*/ 1250 w 12026"/>
                    <a:gd name="connsiteY73" fmla="*/ 1754 h 10893"/>
                    <a:gd name="connsiteX74" fmla="*/ 606 w 12026"/>
                    <a:gd name="connsiteY74" fmla="*/ 2621 h 10893"/>
                    <a:gd name="connsiteX75" fmla="*/ 177 w 12026"/>
                    <a:gd name="connsiteY75" fmla="*/ 3711 h 10893"/>
                    <a:gd name="connsiteX76" fmla="*/ 23 w 12026"/>
                    <a:gd name="connsiteY76" fmla="*/ 4258 h 10893"/>
                    <a:gd name="connsiteX77" fmla="*/ 7 w 12026"/>
                    <a:gd name="connsiteY77" fmla="*/ 4862 h 10893"/>
                    <a:gd name="connsiteX78" fmla="*/ 274 w 12026"/>
                    <a:gd name="connsiteY78" fmla="*/ 6008 h 10893"/>
                    <a:gd name="connsiteX79" fmla="*/ 541 w 12026"/>
                    <a:gd name="connsiteY79" fmla="*/ 6547 h 10893"/>
                    <a:gd name="connsiteX80" fmla="*/ 809 w 12026"/>
                    <a:gd name="connsiteY80" fmla="*/ 7045 h 10893"/>
                    <a:gd name="connsiteX81" fmla="*/ 1129 w 12026"/>
                    <a:gd name="connsiteY81" fmla="*/ 7414 h 10893"/>
                    <a:gd name="connsiteX82" fmla="*/ 1587 w 12026"/>
                    <a:gd name="connsiteY82" fmla="*/ 7803 h 10893"/>
                    <a:gd name="connsiteX83" fmla="*/ 1992 w 12026"/>
                    <a:gd name="connsiteY83" fmla="*/ 8042 h 10893"/>
                    <a:gd name="connsiteX84" fmla="*/ 2397 w 12026"/>
                    <a:gd name="connsiteY84" fmla="*/ 8277 h 10893"/>
                    <a:gd name="connsiteX85" fmla="*/ 2478 w 12026"/>
                    <a:gd name="connsiteY85" fmla="*/ 8293 h 10893"/>
                    <a:gd name="connsiteX86" fmla="*/ 2486 w 12026"/>
                    <a:gd name="connsiteY86" fmla="*/ 8325 h 10893"/>
                    <a:gd name="connsiteX87" fmla="*/ 2604 w 12026"/>
                    <a:gd name="connsiteY87" fmla="*/ 8452 h 10893"/>
                    <a:gd name="connsiteX88" fmla="*/ 2881 w 12026"/>
                    <a:gd name="connsiteY88" fmla="*/ 8600 h 10893"/>
                    <a:gd name="connsiteX89" fmla="*/ 3206 w 12026"/>
                    <a:gd name="connsiteY89" fmla="*/ 8721 h 10893"/>
                    <a:gd name="connsiteX90" fmla="*/ 3453 w 12026"/>
                    <a:gd name="connsiteY90" fmla="*/ 8802 h 10893"/>
                    <a:gd name="connsiteX91" fmla="*/ 3608 w 12026"/>
                    <a:gd name="connsiteY91" fmla="*/ 8868 h 10893"/>
                    <a:gd name="connsiteX92" fmla="*/ 3824 w 12026"/>
                    <a:gd name="connsiteY92" fmla="*/ 8921 h 10893"/>
                    <a:gd name="connsiteX93" fmla="*/ 4003 w 12026"/>
                    <a:gd name="connsiteY93" fmla="*/ 8965 h 10893"/>
                    <a:gd name="connsiteX94" fmla="*/ 2028 w 12026"/>
                    <a:gd name="connsiteY94" fmla="*/ 10801 h 10893"/>
                    <a:gd name="connsiteX95" fmla="*/ 3134 w 12026"/>
                    <a:gd name="connsiteY95" fmla="*/ 10537 h 10893"/>
                    <a:gd name="connsiteX96" fmla="*/ 4159 w 12026"/>
                    <a:gd name="connsiteY96" fmla="*/ 9820 h 10893"/>
                    <a:gd name="connsiteX97" fmla="*/ 4572 w 12026"/>
                    <a:gd name="connsiteY97" fmla="*/ 9354 h 10893"/>
                    <a:gd name="connsiteX98" fmla="*/ 4811 w 12026"/>
                    <a:gd name="connsiteY98" fmla="*/ 8872 h 10893"/>
                    <a:gd name="connsiteX99" fmla="*/ 4888 w 12026"/>
                    <a:gd name="connsiteY99" fmla="*/ 8901 h 10893"/>
                    <a:gd name="connsiteX100" fmla="*/ 5265 w 12026"/>
                    <a:gd name="connsiteY100" fmla="*/ 8953 h 10893"/>
                    <a:gd name="connsiteX101" fmla="*/ 5439 w 12026"/>
                    <a:gd name="connsiteY101" fmla="*/ 8998 h 10893"/>
                    <a:gd name="connsiteX102" fmla="*/ 5658 w 12026"/>
                    <a:gd name="connsiteY102" fmla="*/ 9010 h 10893"/>
                    <a:gd name="connsiteX103" fmla="*/ 6152 w 12026"/>
                    <a:gd name="connsiteY103" fmla="*/ 9059 h 10893"/>
                    <a:gd name="connsiteX104" fmla="*/ 6626 w 12026"/>
                    <a:gd name="connsiteY104" fmla="*/ 9067 h 10893"/>
                    <a:gd name="connsiteX105" fmla="*/ 6651 w 12026"/>
                    <a:gd name="connsiteY105" fmla="*/ 9067 h 10893"/>
                    <a:gd name="connsiteX106" fmla="*/ 7108 w 12026"/>
                    <a:gd name="connsiteY106" fmla="*/ 9026 h 10893"/>
                    <a:gd name="connsiteX107" fmla="*/ 7538 w 12026"/>
                    <a:gd name="connsiteY107" fmla="*/ 8998 h 10893"/>
                    <a:gd name="connsiteX108" fmla="*/ 8016 w 12026"/>
                    <a:gd name="connsiteY108" fmla="*/ 8876 h 10893"/>
                    <a:gd name="connsiteX109" fmla="*/ 8871 w 12026"/>
                    <a:gd name="connsiteY109" fmla="*/ 8637 h 10893"/>
                    <a:gd name="connsiteX110" fmla="*/ 9616 w 12026"/>
                    <a:gd name="connsiteY110" fmla="*/ 8301 h 10893"/>
                    <a:gd name="connsiteX111" fmla="*/ 10924 w 12026"/>
                    <a:gd name="connsiteY111" fmla="*/ 7171 h 10893"/>
                    <a:gd name="connsiteX112" fmla="*/ 11427 w 12026"/>
                    <a:gd name="connsiteY112" fmla="*/ 6486 h 10893"/>
                    <a:gd name="connsiteX113" fmla="*/ 11783 w 12026"/>
                    <a:gd name="connsiteY113" fmla="*/ 5692 h 10893"/>
                    <a:gd name="connsiteX114" fmla="*/ 11897 w 12026"/>
                    <a:gd name="connsiteY114" fmla="*/ 5271 h 10893"/>
                    <a:gd name="connsiteX115" fmla="*/ 11978 w 12026"/>
                    <a:gd name="connsiteY115" fmla="*/ 4837 h 10893"/>
                    <a:gd name="connsiteX116" fmla="*/ 11982 w 12026"/>
                    <a:gd name="connsiteY116" fmla="*/ 4635 h 10893"/>
                    <a:gd name="connsiteX117" fmla="*/ 12022 w 12026"/>
                    <a:gd name="connsiteY117" fmla="*/ 4420 h 10893"/>
                    <a:gd name="connsiteX118" fmla="*/ 11982 w 12026"/>
                    <a:gd name="connsiteY118" fmla="*/ 3970 h 10893"/>
                    <a:gd name="connsiteX119" fmla="*/ 11808 w 12026"/>
                    <a:gd name="connsiteY119" fmla="*/ 3087 h 10893"/>
                    <a:gd name="connsiteX120" fmla="*/ 11678 w 12026"/>
                    <a:gd name="connsiteY120" fmla="*/ 2731 h 10893"/>
                    <a:gd name="connsiteX121" fmla="*/ 11427 w 12026"/>
                    <a:gd name="connsiteY121" fmla="*/ 2362 h 10893"/>
                    <a:gd name="connsiteX122" fmla="*/ 10937 w 12026"/>
                    <a:gd name="connsiteY122" fmla="*/ 1673 h 10893"/>
                    <a:gd name="connsiteX123" fmla="*/ 10260 w 12026"/>
                    <a:gd name="connsiteY123" fmla="*/ 1114 h 10893"/>
                    <a:gd name="connsiteX124" fmla="*/ 9349 w 12026"/>
                    <a:gd name="connsiteY124" fmla="*/ 616 h 10893"/>
                    <a:gd name="connsiteX125" fmla="*/ 8931 w 12026"/>
                    <a:gd name="connsiteY125" fmla="*/ 434 h 10893"/>
                    <a:gd name="connsiteX126" fmla="*/ 8469 w 12026"/>
                    <a:gd name="connsiteY126" fmla="*/ 268 h 10893"/>
                    <a:gd name="connsiteX127" fmla="*/ 7538 w 12026"/>
                    <a:gd name="connsiteY127" fmla="*/ 94 h 10893"/>
                    <a:gd name="connsiteX128" fmla="*/ 7412 w 12026"/>
                    <a:gd name="connsiteY128" fmla="*/ 81 h 10893"/>
                    <a:gd name="connsiteX129" fmla="*/ 7210 w 12026"/>
                    <a:gd name="connsiteY129" fmla="*/ 45 h 10893"/>
                    <a:gd name="connsiteX130" fmla="*/ 6569 w 12026"/>
                    <a:gd name="connsiteY130" fmla="*/ 13 h 10893"/>
                    <a:gd name="connsiteX131" fmla="*/ 5812 w 12026"/>
                    <a:gd name="connsiteY131" fmla="*/ 0 h 10893"/>
                    <a:gd name="connsiteX0" fmla="*/ 6606 w 12026"/>
                    <a:gd name="connsiteY0" fmla="*/ 223 h 10893"/>
                    <a:gd name="connsiteX1" fmla="*/ 6837 w 12026"/>
                    <a:gd name="connsiteY1" fmla="*/ 284 h 10893"/>
                    <a:gd name="connsiteX2" fmla="*/ 7311 w 12026"/>
                    <a:gd name="connsiteY2" fmla="*/ 361 h 10893"/>
                    <a:gd name="connsiteX3" fmla="*/ 8141 w 12026"/>
                    <a:gd name="connsiteY3" fmla="*/ 523 h 10893"/>
                    <a:gd name="connsiteX4" fmla="*/ 8514 w 12026"/>
                    <a:gd name="connsiteY4" fmla="*/ 689 h 10893"/>
                    <a:gd name="connsiteX5" fmla="*/ 8887 w 12026"/>
                    <a:gd name="connsiteY5" fmla="*/ 802 h 10893"/>
                    <a:gd name="connsiteX6" fmla="*/ 9656 w 12026"/>
                    <a:gd name="connsiteY6" fmla="*/ 1224 h 10893"/>
                    <a:gd name="connsiteX7" fmla="*/ 10390 w 12026"/>
                    <a:gd name="connsiteY7" fmla="*/ 1633 h 10893"/>
                    <a:gd name="connsiteX8" fmla="*/ 10933 w 12026"/>
                    <a:gd name="connsiteY8" fmla="*/ 2277 h 10893"/>
                    <a:gd name="connsiteX9" fmla="*/ 11135 w 12026"/>
                    <a:gd name="connsiteY9" fmla="*/ 2589 h 10893"/>
                    <a:gd name="connsiteX10" fmla="*/ 11378 w 12026"/>
                    <a:gd name="connsiteY10" fmla="*/ 2962 h 10893"/>
                    <a:gd name="connsiteX11" fmla="*/ 11479 w 12026"/>
                    <a:gd name="connsiteY11" fmla="*/ 3302 h 10893"/>
                    <a:gd name="connsiteX12" fmla="*/ 11585 w 12026"/>
                    <a:gd name="connsiteY12" fmla="*/ 3723 h 10893"/>
                    <a:gd name="connsiteX13" fmla="*/ 11637 w 12026"/>
                    <a:gd name="connsiteY13" fmla="*/ 4149 h 10893"/>
                    <a:gd name="connsiteX14" fmla="*/ 11617 w 12026"/>
                    <a:gd name="connsiteY14" fmla="*/ 4582 h 10893"/>
                    <a:gd name="connsiteX15" fmla="*/ 11593 w 12026"/>
                    <a:gd name="connsiteY15" fmla="*/ 4979 h 10893"/>
                    <a:gd name="connsiteX16" fmla="*/ 11484 w 12026"/>
                    <a:gd name="connsiteY16" fmla="*/ 5388 h 10893"/>
                    <a:gd name="connsiteX17" fmla="*/ 11362 w 12026"/>
                    <a:gd name="connsiteY17" fmla="*/ 5789 h 10893"/>
                    <a:gd name="connsiteX18" fmla="*/ 11176 w 12026"/>
                    <a:gd name="connsiteY18" fmla="*/ 6154 h 10893"/>
                    <a:gd name="connsiteX19" fmla="*/ 10993 w 12026"/>
                    <a:gd name="connsiteY19" fmla="*/ 6498 h 10893"/>
                    <a:gd name="connsiteX20" fmla="*/ 10726 w 12026"/>
                    <a:gd name="connsiteY20" fmla="*/ 6818 h 10893"/>
                    <a:gd name="connsiteX21" fmla="*/ 10455 w 12026"/>
                    <a:gd name="connsiteY21" fmla="*/ 7163 h 10893"/>
                    <a:gd name="connsiteX22" fmla="*/ 10134 w 12026"/>
                    <a:gd name="connsiteY22" fmla="*/ 7450 h 10893"/>
                    <a:gd name="connsiteX23" fmla="*/ 9470 w 12026"/>
                    <a:gd name="connsiteY23" fmla="*/ 7949 h 10893"/>
                    <a:gd name="connsiteX24" fmla="*/ 8785 w 12026"/>
                    <a:gd name="connsiteY24" fmla="*/ 8277 h 10893"/>
                    <a:gd name="connsiteX25" fmla="*/ 7975 w 12026"/>
                    <a:gd name="connsiteY25" fmla="*/ 8508 h 10893"/>
                    <a:gd name="connsiteX26" fmla="*/ 7501 w 12026"/>
                    <a:gd name="connsiteY26" fmla="*/ 8629 h 10893"/>
                    <a:gd name="connsiteX27" fmla="*/ 6983 w 12026"/>
                    <a:gd name="connsiteY27" fmla="*/ 8670 h 10893"/>
                    <a:gd name="connsiteX28" fmla="*/ 6263 w 12026"/>
                    <a:gd name="connsiteY28" fmla="*/ 8709 h 10893"/>
                    <a:gd name="connsiteX29" fmla="*/ 5966 w 12026"/>
                    <a:gd name="connsiteY29" fmla="*/ 8702 h 10893"/>
                    <a:gd name="connsiteX30" fmla="*/ 5719 w 12026"/>
                    <a:gd name="connsiteY30" fmla="*/ 8670 h 10893"/>
                    <a:gd name="connsiteX31" fmla="*/ 5644 w 12026"/>
                    <a:gd name="connsiteY31" fmla="*/ 8667 h 10893"/>
                    <a:gd name="connsiteX32" fmla="*/ 5567 w 12026"/>
                    <a:gd name="connsiteY32" fmla="*/ 8667 h 10893"/>
                    <a:gd name="connsiteX33" fmla="*/ 5476 w 12026"/>
                    <a:gd name="connsiteY33" fmla="*/ 8662 h 10893"/>
                    <a:gd name="connsiteX34" fmla="*/ 5269 w 12026"/>
                    <a:gd name="connsiteY34" fmla="*/ 8625 h 10893"/>
                    <a:gd name="connsiteX35" fmla="*/ 5238 w 12026"/>
                    <a:gd name="connsiteY35" fmla="*/ 8624 h 10893"/>
                    <a:gd name="connsiteX36" fmla="*/ 5050 w 12026"/>
                    <a:gd name="connsiteY36" fmla="*/ 8633 h 10893"/>
                    <a:gd name="connsiteX37" fmla="*/ 4833 w 12026"/>
                    <a:gd name="connsiteY37" fmla="*/ 8656 h 10893"/>
                    <a:gd name="connsiteX38" fmla="*/ 4637 w 12026"/>
                    <a:gd name="connsiteY38" fmla="*/ 8641 h 10893"/>
                    <a:gd name="connsiteX39" fmla="*/ 4638 w 12026"/>
                    <a:gd name="connsiteY39" fmla="*/ 8646 h 10893"/>
                    <a:gd name="connsiteX40" fmla="*/ 4546 w 12026"/>
                    <a:gd name="connsiteY40" fmla="*/ 8633 h 10893"/>
                    <a:gd name="connsiteX41" fmla="*/ 4387 w 12026"/>
                    <a:gd name="connsiteY41" fmla="*/ 8626 h 10893"/>
                    <a:gd name="connsiteX42" fmla="*/ 4148 w 12026"/>
                    <a:gd name="connsiteY42" fmla="*/ 8568 h 10893"/>
                    <a:gd name="connsiteX43" fmla="*/ 3821 w 12026"/>
                    <a:gd name="connsiteY43" fmla="*/ 8488 h 10893"/>
                    <a:gd name="connsiteX44" fmla="*/ 3472 w 12026"/>
                    <a:gd name="connsiteY44" fmla="*/ 8355 h 10893"/>
                    <a:gd name="connsiteX45" fmla="*/ 3307 w 12026"/>
                    <a:gd name="connsiteY45" fmla="*/ 8332 h 10893"/>
                    <a:gd name="connsiteX46" fmla="*/ 3263 w 12026"/>
                    <a:gd name="connsiteY46" fmla="*/ 8290 h 10893"/>
                    <a:gd name="connsiteX47" fmla="*/ 3032 w 12026"/>
                    <a:gd name="connsiteY47" fmla="*/ 8222 h 10893"/>
                    <a:gd name="connsiteX48" fmla="*/ 2881 w 12026"/>
                    <a:gd name="connsiteY48" fmla="*/ 8111 h 10893"/>
                    <a:gd name="connsiteX49" fmla="*/ 2547 w 12026"/>
                    <a:gd name="connsiteY49" fmla="*/ 7896 h 10893"/>
                    <a:gd name="connsiteX50" fmla="*/ 2202 w 12026"/>
                    <a:gd name="connsiteY50" fmla="*/ 7701 h 10893"/>
                    <a:gd name="connsiteX51" fmla="*/ 1785 w 12026"/>
                    <a:gd name="connsiteY51" fmla="*/ 7471 h 10893"/>
                    <a:gd name="connsiteX52" fmla="*/ 1400 w 12026"/>
                    <a:gd name="connsiteY52" fmla="*/ 7146 h 10893"/>
                    <a:gd name="connsiteX53" fmla="*/ 829 w 12026"/>
                    <a:gd name="connsiteY53" fmla="*/ 6308 h 10893"/>
                    <a:gd name="connsiteX54" fmla="*/ 574 w 12026"/>
                    <a:gd name="connsiteY54" fmla="*/ 5834 h 10893"/>
                    <a:gd name="connsiteX55" fmla="*/ 396 w 12026"/>
                    <a:gd name="connsiteY55" fmla="*/ 5287 h 10893"/>
                    <a:gd name="connsiteX56" fmla="*/ 375 w 12026"/>
                    <a:gd name="connsiteY56" fmla="*/ 4181 h 10893"/>
                    <a:gd name="connsiteX57" fmla="*/ 1263 w 12026"/>
                    <a:gd name="connsiteY57" fmla="*/ 2216 h 10893"/>
                    <a:gd name="connsiteX58" fmla="*/ 1988 w 12026"/>
                    <a:gd name="connsiteY58" fmla="*/ 1520 h 10893"/>
                    <a:gd name="connsiteX59" fmla="*/ 2397 w 12026"/>
                    <a:gd name="connsiteY59" fmla="*/ 1224 h 10893"/>
                    <a:gd name="connsiteX60" fmla="*/ 2871 w 12026"/>
                    <a:gd name="connsiteY60" fmla="*/ 981 h 10893"/>
                    <a:gd name="connsiteX61" fmla="*/ 3369 w 12026"/>
                    <a:gd name="connsiteY61" fmla="*/ 730 h 10893"/>
                    <a:gd name="connsiteX62" fmla="*/ 3952 w 12026"/>
                    <a:gd name="connsiteY62" fmla="*/ 551 h 10893"/>
                    <a:gd name="connsiteX63" fmla="*/ 5216 w 12026"/>
                    <a:gd name="connsiteY63" fmla="*/ 292 h 10893"/>
                    <a:gd name="connsiteX64" fmla="*/ 6456 w 12026"/>
                    <a:gd name="connsiteY64" fmla="*/ 227 h 10893"/>
                    <a:gd name="connsiteX65" fmla="*/ 6606 w 12026"/>
                    <a:gd name="connsiteY65" fmla="*/ 223 h 10893"/>
                    <a:gd name="connsiteX66" fmla="*/ 5812 w 12026"/>
                    <a:gd name="connsiteY66" fmla="*/ 0 h 10893"/>
                    <a:gd name="connsiteX67" fmla="*/ 5322 w 12026"/>
                    <a:gd name="connsiteY67" fmla="*/ 13 h 10893"/>
                    <a:gd name="connsiteX68" fmla="*/ 4187 w 12026"/>
                    <a:gd name="connsiteY68" fmla="*/ 183 h 10893"/>
                    <a:gd name="connsiteX69" fmla="*/ 3604 w 12026"/>
                    <a:gd name="connsiteY69" fmla="*/ 345 h 10893"/>
                    <a:gd name="connsiteX70" fmla="*/ 3061 w 12026"/>
                    <a:gd name="connsiteY70" fmla="*/ 527 h 10893"/>
                    <a:gd name="connsiteX71" fmla="*/ 2595 w 12026"/>
                    <a:gd name="connsiteY71" fmla="*/ 774 h 10893"/>
                    <a:gd name="connsiteX72" fmla="*/ 2085 w 12026"/>
                    <a:gd name="connsiteY72" fmla="*/ 1058 h 10893"/>
                    <a:gd name="connsiteX73" fmla="*/ 1250 w 12026"/>
                    <a:gd name="connsiteY73" fmla="*/ 1754 h 10893"/>
                    <a:gd name="connsiteX74" fmla="*/ 606 w 12026"/>
                    <a:gd name="connsiteY74" fmla="*/ 2621 h 10893"/>
                    <a:gd name="connsiteX75" fmla="*/ 177 w 12026"/>
                    <a:gd name="connsiteY75" fmla="*/ 3711 h 10893"/>
                    <a:gd name="connsiteX76" fmla="*/ 23 w 12026"/>
                    <a:gd name="connsiteY76" fmla="*/ 4258 h 10893"/>
                    <a:gd name="connsiteX77" fmla="*/ 7 w 12026"/>
                    <a:gd name="connsiteY77" fmla="*/ 4862 h 10893"/>
                    <a:gd name="connsiteX78" fmla="*/ 274 w 12026"/>
                    <a:gd name="connsiteY78" fmla="*/ 6008 h 10893"/>
                    <a:gd name="connsiteX79" fmla="*/ 541 w 12026"/>
                    <a:gd name="connsiteY79" fmla="*/ 6547 h 10893"/>
                    <a:gd name="connsiteX80" fmla="*/ 809 w 12026"/>
                    <a:gd name="connsiteY80" fmla="*/ 7045 h 10893"/>
                    <a:gd name="connsiteX81" fmla="*/ 1129 w 12026"/>
                    <a:gd name="connsiteY81" fmla="*/ 7414 h 10893"/>
                    <a:gd name="connsiteX82" fmla="*/ 1587 w 12026"/>
                    <a:gd name="connsiteY82" fmla="*/ 7803 h 10893"/>
                    <a:gd name="connsiteX83" fmla="*/ 1992 w 12026"/>
                    <a:gd name="connsiteY83" fmla="*/ 8042 h 10893"/>
                    <a:gd name="connsiteX84" fmla="*/ 2397 w 12026"/>
                    <a:gd name="connsiteY84" fmla="*/ 8277 h 10893"/>
                    <a:gd name="connsiteX85" fmla="*/ 2478 w 12026"/>
                    <a:gd name="connsiteY85" fmla="*/ 8293 h 10893"/>
                    <a:gd name="connsiteX86" fmla="*/ 2486 w 12026"/>
                    <a:gd name="connsiteY86" fmla="*/ 8325 h 10893"/>
                    <a:gd name="connsiteX87" fmla="*/ 2604 w 12026"/>
                    <a:gd name="connsiteY87" fmla="*/ 8452 h 10893"/>
                    <a:gd name="connsiteX88" fmla="*/ 2881 w 12026"/>
                    <a:gd name="connsiteY88" fmla="*/ 8600 h 10893"/>
                    <a:gd name="connsiteX89" fmla="*/ 3206 w 12026"/>
                    <a:gd name="connsiteY89" fmla="*/ 8721 h 10893"/>
                    <a:gd name="connsiteX90" fmla="*/ 3453 w 12026"/>
                    <a:gd name="connsiteY90" fmla="*/ 8802 h 10893"/>
                    <a:gd name="connsiteX91" fmla="*/ 3608 w 12026"/>
                    <a:gd name="connsiteY91" fmla="*/ 8868 h 10893"/>
                    <a:gd name="connsiteX92" fmla="*/ 3824 w 12026"/>
                    <a:gd name="connsiteY92" fmla="*/ 8921 h 10893"/>
                    <a:gd name="connsiteX93" fmla="*/ 4003 w 12026"/>
                    <a:gd name="connsiteY93" fmla="*/ 8965 h 10893"/>
                    <a:gd name="connsiteX94" fmla="*/ 2028 w 12026"/>
                    <a:gd name="connsiteY94" fmla="*/ 10801 h 10893"/>
                    <a:gd name="connsiteX95" fmla="*/ 3134 w 12026"/>
                    <a:gd name="connsiteY95" fmla="*/ 10537 h 10893"/>
                    <a:gd name="connsiteX96" fmla="*/ 4159 w 12026"/>
                    <a:gd name="connsiteY96" fmla="*/ 9820 h 10893"/>
                    <a:gd name="connsiteX97" fmla="*/ 4572 w 12026"/>
                    <a:gd name="connsiteY97" fmla="*/ 9354 h 10893"/>
                    <a:gd name="connsiteX98" fmla="*/ 4811 w 12026"/>
                    <a:gd name="connsiteY98" fmla="*/ 8872 h 10893"/>
                    <a:gd name="connsiteX99" fmla="*/ 4888 w 12026"/>
                    <a:gd name="connsiteY99" fmla="*/ 8901 h 10893"/>
                    <a:gd name="connsiteX100" fmla="*/ 5265 w 12026"/>
                    <a:gd name="connsiteY100" fmla="*/ 8953 h 10893"/>
                    <a:gd name="connsiteX101" fmla="*/ 5439 w 12026"/>
                    <a:gd name="connsiteY101" fmla="*/ 8998 h 10893"/>
                    <a:gd name="connsiteX102" fmla="*/ 5658 w 12026"/>
                    <a:gd name="connsiteY102" fmla="*/ 9010 h 10893"/>
                    <a:gd name="connsiteX103" fmla="*/ 6152 w 12026"/>
                    <a:gd name="connsiteY103" fmla="*/ 9059 h 10893"/>
                    <a:gd name="connsiteX104" fmla="*/ 6626 w 12026"/>
                    <a:gd name="connsiteY104" fmla="*/ 9067 h 10893"/>
                    <a:gd name="connsiteX105" fmla="*/ 6651 w 12026"/>
                    <a:gd name="connsiteY105" fmla="*/ 9067 h 10893"/>
                    <a:gd name="connsiteX106" fmla="*/ 7108 w 12026"/>
                    <a:gd name="connsiteY106" fmla="*/ 9026 h 10893"/>
                    <a:gd name="connsiteX107" fmla="*/ 7538 w 12026"/>
                    <a:gd name="connsiteY107" fmla="*/ 8998 h 10893"/>
                    <a:gd name="connsiteX108" fmla="*/ 8016 w 12026"/>
                    <a:gd name="connsiteY108" fmla="*/ 8876 h 10893"/>
                    <a:gd name="connsiteX109" fmla="*/ 8871 w 12026"/>
                    <a:gd name="connsiteY109" fmla="*/ 8637 h 10893"/>
                    <a:gd name="connsiteX110" fmla="*/ 9616 w 12026"/>
                    <a:gd name="connsiteY110" fmla="*/ 8301 h 10893"/>
                    <a:gd name="connsiteX111" fmla="*/ 10924 w 12026"/>
                    <a:gd name="connsiteY111" fmla="*/ 7171 h 10893"/>
                    <a:gd name="connsiteX112" fmla="*/ 11427 w 12026"/>
                    <a:gd name="connsiteY112" fmla="*/ 6486 h 10893"/>
                    <a:gd name="connsiteX113" fmla="*/ 11783 w 12026"/>
                    <a:gd name="connsiteY113" fmla="*/ 5692 h 10893"/>
                    <a:gd name="connsiteX114" fmla="*/ 11897 w 12026"/>
                    <a:gd name="connsiteY114" fmla="*/ 5271 h 10893"/>
                    <a:gd name="connsiteX115" fmla="*/ 11978 w 12026"/>
                    <a:gd name="connsiteY115" fmla="*/ 4837 h 10893"/>
                    <a:gd name="connsiteX116" fmla="*/ 11982 w 12026"/>
                    <a:gd name="connsiteY116" fmla="*/ 4635 h 10893"/>
                    <a:gd name="connsiteX117" fmla="*/ 12022 w 12026"/>
                    <a:gd name="connsiteY117" fmla="*/ 4420 h 10893"/>
                    <a:gd name="connsiteX118" fmla="*/ 11982 w 12026"/>
                    <a:gd name="connsiteY118" fmla="*/ 3970 h 10893"/>
                    <a:gd name="connsiteX119" fmla="*/ 11808 w 12026"/>
                    <a:gd name="connsiteY119" fmla="*/ 3087 h 10893"/>
                    <a:gd name="connsiteX120" fmla="*/ 11678 w 12026"/>
                    <a:gd name="connsiteY120" fmla="*/ 2731 h 10893"/>
                    <a:gd name="connsiteX121" fmla="*/ 11427 w 12026"/>
                    <a:gd name="connsiteY121" fmla="*/ 2362 h 10893"/>
                    <a:gd name="connsiteX122" fmla="*/ 10937 w 12026"/>
                    <a:gd name="connsiteY122" fmla="*/ 1673 h 10893"/>
                    <a:gd name="connsiteX123" fmla="*/ 10260 w 12026"/>
                    <a:gd name="connsiteY123" fmla="*/ 1114 h 10893"/>
                    <a:gd name="connsiteX124" fmla="*/ 9349 w 12026"/>
                    <a:gd name="connsiteY124" fmla="*/ 616 h 10893"/>
                    <a:gd name="connsiteX125" fmla="*/ 8931 w 12026"/>
                    <a:gd name="connsiteY125" fmla="*/ 434 h 10893"/>
                    <a:gd name="connsiteX126" fmla="*/ 8469 w 12026"/>
                    <a:gd name="connsiteY126" fmla="*/ 268 h 10893"/>
                    <a:gd name="connsiteX127" fmla="*/ 7538 w 12026"/>
                    <a:gd name="connsiteY127" fmla="*/ 94 h 10893"/>
                    <a:gd name="connsiteX128" fmla="*/ 7412 w 12026"/>
                    <a:gd name="connsiteY128" fmla="*/ 81 h 10893"/>
                    <a:gd name="connsiteX129" fmla="*/ 7210 w 12026"/>
                    <a:gd name="connsiteY129" fmla="*/ 45 h 10893"/>
                    <a:gd name="connsiteX130" fmla="*/ 6569 w 12026"/>
                    <a:gd name="connsiteY130" fmla="*/ 13 h 10893"/>
                    <a:gd name="connsiteX131" fmla="*/ 5812 w 12026"/>
                    <a:gd name="connsiteY131" fmla="*/ 0 h 10893"/>
                    <a:gd name="connsiteX0" fmla="*/ 6606 w 12026"/>
                    <a:gd name="connsiteY0" fmla="*/ 223 h 10550"/>
                    <a:gd name="connsiteX1" fmla="*/ 6837 w 12026"/>
                    <a:gd name="connsiteY1" fmla="*/ 284 h 10550"/>
                    <a:gd name="connsiteX2" fmla="*/ 7311 w 12026"/>
                    <a:gd name="connsiteY2" fmla="*/ 361 h 10550"/>
                    <a:gd name="connsiteX3" fmla="*/ 8141 w 12026"/>
                    <a:gd name="connsiteY3" fmla="*/ 523 h 10550"/>
                    <a:gd name="connsiteX4" fmla="*/ 8514 w 12026"/>
                    <a:gd name="connsiteY4" fmla="*/ 689 h 10550"/>
                    <a:gd name="connsiteX5" fmla="*/ 8887 w 12026"/>
                    <a:gd name="connsiteY5" fmla="*/ 802 h 10550"/>
                    <a:gd name="connsiteX6" fmla="*/ 9656 w 12026"/>
                    <a:gd name="connsiteY6" fmla="*/ 1224 h 10550"/>
                    <a:gd name="connsiteX7" fmla="*/ 10390 w 12026"/>
                    <a:gd name="connsiteY7" fmla="*/ 1633 h 10550"/>
                    <a:gd name="connsiteX8" fmla="*/ 10933 w 12026"/>
                    <a:gd name="connsiteY8" fmla="*/ 2277 h 10550"/>
                    <a:gd name="connsiteX9" fmla="*/ 11135 w 12026"/>
                    <a:gd name="connsiteY9" fmla="*/ 2589 h 10550"/>
                    <a:gd name="connsiteX10" fmla="*/ 11378 w 12026"/>
                    <a:gd name="connsiteY10" fmla="*/ 2962 h 10550"/>
                    <a:gd name="connsiteX11" fmla="*/ 11479 w 12026"/>
                    <a:gd name="connsiteY11" fmla="*/ 3302 h 10550"/>
                    <a:gd name="connsiteX12" fmla="*/ 11585 w 12026"/>
                    <a:gd name="connsiteY12" fmla="*/ 3723 h 10550"/>
                    <a:gd name="connsiteX13" fmla="*/ 11637 w 12026"/>
                    <a:gd name="connsiteY13" fmla="*/ 4149 h 10550"/>
                    <a:gd name="connsiteX14" fmla="*/ 11617 w 12026"/>
                    <a:gd name="connsiteY14" fmla="*/ 4582 h 10550"/>
                    <a:gd name="connsiteX15" fmla="*/ 11593 w 12026"/>
                    <a:gd name="connsiteY15" fmla="*/ 4979 h 10550"/>
                    <a:gd name="connsiteX16" fmla="*/ 11484 w 12026"/>
                    <a:gd name="connsiteY16" fmla="*/ 5388 h 10550"/>
                    <a:gd name="connsiteX17" fmla="*/ 11362 w 12026"/>
                    <a:gd name="connsiteY17" fmla="*/ 5789 h 10550"/>
                    <a:gd name="connsiteX18" fmla="*/ 11176 w 12026"/>
                    <a:gd name="connsiteY18" fmla="*/ 6154 h 10550"/>
                    <a:gd name="connsiteX19" fmla="*/ 10993 w 12026"/>
                    <a:gd name="connsiteY19" fmla="*/ 6498 h 10550"/>
                    <a:gd name="connsiteX20" fmla="*/ 10726 w 12026"/>
                    <a:gd name="connsiteY20" fmla="*/ 6818 h 10550"/>
                    <a:gd name="connsiteX21" fmla="*/ 10455 w 12026"/>
                    <a:gd name="connsiteY21" fmla="*/ 7163 h 10550"/>
                    <a:gd name="connsiteX22" fmla="*/ 10134 w 12026"/>
                    <a:gd name="connsiteY22" fmla="*/ 7450 h 10550"/>
                    <a:gd name="connsiteX23" fmla="*/ 9470 w 12026"/>
                    <a:gd name="connsiteY23" fmla="*/ 7949 h 10550"/>
                    <a:gd name="connsiteX24" fmla="*/ 8785 w 12026"/>
                    <a:gd name="connsiteY24" fmla="*/ 8277 h 10550"/>
                    <a:gd name="connsiteX25" fmla="*/ 7975 w 12026"/>
                    <a:gd name="connsiteY25" fmla="*/ 8508 h 10550"/>
                    <a:gd name="connsiteX26" fmla="*/ 7501 w 12026"/>
                    <a:gd name="connsiteY26" fmla="*/ 8629 h 10550"/>
                    <a:gd name="connsiteX27" fmla="*/ 6983 w 12026"/>
                    <a:gd name="connsiteY27" fmla="*/ 8670 h 10550"/>
                    <a:gd name="connsiteX28" fmla="*/ 6263 w 12026"/>
                    <a:gd name="connsiteY28" fmla="*/ 8709 h 10550"/>
                    <a:gd name="connsiteX29" fmla="*/ 5966 w 12026"/>
                    <a:gd name="connsiteY29" fmla="*/ 8702 h 10550"/>
                    <a:gd name="connsiteX30" fmla="*/ 5719 w 12026"/>
                    <a:gd name="connsiteY30" fmla="*/ 8670 h 10550"/>
                    <a:gd name="connsiteX31" fmla="*/ 5644 w 12026"/>
                    <a:gd name="connsiteY31" fmla="*/ 8667 h 10550"/>
                    <a:gd name="connsiteX32" fmla="*/ 5567 w 12026"/>
                    <a:gd name="connsiteY32" fmla="*/ 8667 h 10550"/>
                    <a:gd name="connsiteX33" fmla="*/ 5476 w 12026"/>
                    <a:gd name="connsiteY33" fmla="*/ 8662 h 10550"/>
                    <a:gd name="connsiteX34" fmla="*/ 5269 w 12026"/>
                    <a:gd name="connsiteY34" fmla="*/ 8625 h 10550"/>
                    <a:gd name="connsiteX35" fmla="*/ 5238 w 12026"/>
                    <a:gd name="connsiteY35" fmla="*/ 8624 h 10550"/>
                    <a:gd name="connsiteX36" fmla="*/ 5050 w 12026"/>
                    <a:gd name="connsiteY36" fmla="*/ 8633 h 10550"/>
                    <a:gd name="connsiteX37" fmla="*/ 4833 w 12026"/>
                    <a:gd name="connsiteY37" fmla="*/ 8656 h 10550"/>
                    <a:gd name="connsiteX38" fmla="*/ 4637 w 12026"/>
                    <a:gd name="connsiteY38" fmla="*/ 8641 h 10550"/>
                    <a:gd name="connsiteX39" fmla="*/ 4638 w 12026"/>
                    <a:gd name="connsiteY39" fmla="*/ 8646 h 10550"/>
                    <a:gd name="connsiteX40" fmla="*/ 4546 w 12026"/>
                    <a:gd name="connsiteY40" fmla="*/ 8633 h 10550"/>
                    <a:gd name="connsiteX41" fmla="*/ 4387 w 12026"/>
                    <a:gd name="connsiteY41" fmla="*/ 8626 h 10550"/>
                    <a:gd name="connsiteX42" fmla="*/ 4148 w 12026"/>
                    <a:gd name="connsiteY42" fmla="*/ 8568 h 10550"/>
                    <a:gd name="connsiteX43" fmla="*/ 3821 w 12026"/>
                    <a:gd name="connsiteY43" fmla="*/ 8488 h 10550"/>
                    <a:gd name="connsiteX44" fmla="*/ 3472 w 12026"/>
                    <a:gd name="connsiteY44" fmla="*/ 8355 h 10550"/>
                    <a:gd name="connsiteX45" fmla="*/ 3307 w 12026"/>
                    <a:gd name="connsiteY45" fmla="*/ 8332 h 10550"/>
                    <a:gd name="connsiteX46" fmla="*/ 3263 w 12026"/>
                    <a:gd name="connsiteY46" fmla="*/ 8290 h 10550"/>
                    <a:gd name="connsiteX47" fmla="*/ 3032 w 12026"/>
                    <a:gd name="connsiteY47" fmla="*/ 8222 h 10550"/>
                    <a:gd name="connsiteX48" fmla="*/ 2881 w 12026"/>
                    <a:gd name="connsiteY48" fmla="*/ 8111 h 10550"/>
                    <a:gd name="connsiteX49" fmla="*/ 2547 w 12026"/>
                    <a:gd name="connsiteY49" fmla="*/ 7896 h 10550"/>
                    <a:gd name="connsiteX50" fmla="*/ 2202 w 12026"/>
                    <a:gd name="connsiteY50" fmla="*/ 7701 h 10550"/>
                    <a:gd name="connsiteX51" fmla="*/ 1785 w 12026"/>
                    <a:gd name="connsiteY51" fmla="*/ 7471 h 10550"/>
                    <a:gd name="connsiteX52" fmla="*/ 1400 w 12026"/>
                    <a:gd name="connsiteY52" fmla="*/ 7146 h 10550"/>
                    <a:gd name="connsiteX53" fmla="*/ 829 w 12026"/>
                    <a:gd name="connsiteY53" fmla="*/ 6308 h 10550"/>
                    <a:gd name="connsiteX54" fmla="*/ 574 w 12026"/>
                    <a:gd name="connsiteY54" fmla="*/ 5834 h 10550"/>
                    <a:gd name="connsiteX55" fmla="*/ 396 w 12026"/>
                    <a:gd name="connsiteY55" fmla="*/ 5287 h 10550"/>
                    <a:gd name="connsiteX56" fmla="*/ 375 w 12026"/>
                    <a:gd name="connsiteY56" fmla="*/ 4181 h 10550"/>
                    <a:gd name="connsiteX57" fmla="*/ 1263 w 12026"/>
                    <a:gd name="connsiteY57" fmla="*/ 2216 h 10550"/>
                    <a:gd name="connsiteX58" fmla="*/ 1988 w 12026"/>
                    <a:gd name="connsiteY58" fmla="*/ 1520 h 10550"/>
                    <a:gd name="connsiteX59" fmla="*/ 2397 w 12026"/>
                    <a:gd name="connsiteY59" fmla="*/ 1224 h 10550"/>
                    <a:gd name="connsiteX60" fmla="*/ 2871 w 12026"/>
                    <a:gd name="connsiteY60" fmla="*/ 981 h 10550"/>
                    <a:gd name="connsiteX61" fmla="*/ 3369 w 12026"/>
                    <a:gd name="connsiteY61" fmla="*/ 730 h 10550"/>
                    <a:gd name="connsiteX62" fmla="*/ 3952 w 12026"/>
                    <a:gd name="connsiteY62" fmla="*/ 551 h 10550"/>
                    <a:gd name="connsiteX63" fmla="*/ 5216 w 12026"/>
                    <a:gd name="connsiteY63" fmla="*/ 292 h 10550"/>
                    <a:gd name="connsiteX64" fmla="*/ 6456 w 12026"/>
                    <a:gd name="connsiteY64" fmla="*/ 227 h 10550"/>
                    <a:gd name="connsiteX65" fmla="*/ 6606 w 12026"/>
                    <a:gd name="connsiteY65" fmla="*/ 223 h 10550"/>
                    <a:gd name="connsiteX66" fmla="*/ 5812 w 12026"/>
                    <a:gd name="connsiteY66" fmla="*/ 0 h 10550"/>
                    <a:gd name="connsiteX67" fmla="*/ 5322 w 12026"/>
                    <a:gd name="connsiteY67" fmla="*/ 13 h 10550"/>
                    <a:gd name="connsiteX68" fmla="*/ 4187 w 12026"/>
                    <a:gd name="connsiteY68" fmla="*/ 183 h 10550"/>
                    <a:gd name="connsiteX69" fmla="*/ 3604 w 12026"/>
                    <a:gd name="connsiteY69" fmla="*/ 345 h 10550"/>
                    <a:gd name="connsiteX70" fmla="*/ 3061 w 12026"/>
                    <a:gd name="connsiteY70" fmla="*/ 527 h 10550"/>
                    <a:gd name="connsiteX71" fmla="*/ 2595 w 12026"/>
                    <a:gd name="connsiteY71" fmla="*/ 774 h 10550"/>
                    <a:gd name="connsiteX72" fmla="*/ 2085 w 12026"/>
                    <a:gd name="connsiteY72" fmla="*/ 1058 h 10550"/>
                    <a:gd name="connsiteX73" fmla="*/ 1250 w 12026"/>
                    <a:gd name="connsiteY73" fmla="*/ 1754 h 10550"/>
                    <a:gd name="connsiteX74" fmla="*/ 606 w 12026"/>
                    <a:gd name="connsiteY74" fmla="*/ 2621 h 10550"/>
                    <a:gd name="connsiteX75" fmla="*/ 177 w 12026"/>
                    <a:gd name="connsiteY75" fmla="*/ 3711 h 10550"/>
                    <a:gd name="connsiteX76" fmla="*/ 23 w 12026"/>
                    <a:gd name="connsiteY76" fmla="*/ 4258 h 10550"/>
                    <a:gd name="connsiteX77" fmla="*/ 7 w 12026"/>
                    <a:gd name="connsiteY77" fmla="*/ 4862 h 10550"/>
                    <a:gd name="connsiteX78" fmla="*/ 274 w 12026"/>
                    <a:gd name="connsiteY78" fmla="*/ 6008 h 10550"/>
                    <a:gd name="connsiteX79" fmla="*/ 541 w 12026"/>
                    <a:gd name="connsiteY79" fmla="*/ 6547 h 10550"/>
                    <a:gd name="connsiteX80" fmla="*/ 809 w 12026"/>
                    <a:gd name="connsiteY80" fmla="*/ 7045 h 10550"/>
                    <a:gd name="connsiteX81" fmla="*/ 1129 w 12026"/>
                    <a:gd name="connsiteY81" fmla="*/ 7414 h 10550"/>
                    <a:gd name="connsiteX82" fmla="*/ 1587 w 12026"/>
                    <a:gd name="connsiteY82" fmla="*/ 7803 h 10550"/>
                    <a:gd name="connsiteX83" fmla="*/ 1992 w 12026"/>
                    <a:gd name="connsiteY83" fmla="*/ 8042 h 10550"/>
                    <a:gd name="connsiteX84" fmla="*/ 2397 w 12026"/>
                    <a:gd name="connsiteY84" fmla="*/ 8277 h 10550"/>
                    <a:gd name="connsiteX85" fmla="*/ 2478 w 12026"/>
                    <a:gd name="connsiteY85" fmla="*/ 8293 h 10550"/>
                    <a:gd name="connsiteX86" fmla="*/ 2486 w 12026"/>
                    <a:gd name="connsiteY86" fmla="*/ 8325 h 10550"/>
                    <a:gd name="connsiteX87" fmla="*/ 2604 w 12026"/>
                    <a:gd name="connsiteY87" fmla="*/ 8452 h 10550"/>
                    <a:gd name="connsiteX88" fmla="*/ 2881 w 12026"/>
                    <a:gd name="connsiteY88" fmla="*/ 8600 h 10550"/>
                    <a:gd name="connsiteX89" fmla="*/ 3206 w 12026"/>
                    <a:gd name="connsiteY89" fmla="*/ 8721 h 10550"/>
                    <a:gd name="connsiteX90" fmla="*/ 3453 w 12026"/>
                    <a:gd name="connsiteY90" fmla="*/ 8802 h 10550"/>
                    <a:gd name="connsiteX91" fmla="*/ 3608 w 12026"/>
                    <a:gd name="connsiteY91" fmla="*/ 8868 h 10550"/>
                    <a:gd name="connsiteX92" fmla="*/ 3824 w 12026"/>
                    <a:gd name="connsiteY92" fmla="*/ 8921 h 10550"/>
                    <a:gd name="connsiteX93" fmla="*/ 4003 w 12026"/>
                    <a:gd name="connsiteY93" fmla="*/ 8965 h 10550"/>
                    <a:gd name="connsiteX94" fmla="*/ 4242 w 12026"/>
                    <a:gd name="connsiteY94" fmla="*/ 9026 h 10550"/>
                    <a:gd name="connsiteX95" fmla="*/ 3134 w 12026"/>
                    <a:gd name="connsiteY95" fmla="*/ 10537 h 10550"/>
                    <a:gd name="connsiteX96" fmla="*/ 4159 w 12026"/>
                    <a:gd name="connsiteY96" fmla="*/ 9820 h 10550"/>
                    <a:gd name="connsiteX97" fmla="*/ 4572 w 12026"/>
                    <a:gd name="connsiteY97" fmla="*/ 9354 h 10550"/>
                    <a:gd name="connsiteX98" fmla="*/ 4811 w 12026"/>
                    <a:gd name="connsiteY98" fmla="*/ 8872 h 10550"/>
                    <a:gd name="connsiteX99" fmla="*/ 4888 w 12026"/>
                    <a:gd name="connsiteY99" fmla="*/ 8901 h 10550"/>
                    <a:gd name="connsiteX100" fmla="*/ 5265 w 12026"/>
                    <a:gd name="connsiteY100" fmla="*/ 8953 h 10550"/>
                    <a:gd name="connsiteX101" fmla="*/ 5439 w 12026"/>
                    <a:gd name="connsiteY101" fmla="*/ 8998 h 10550"/>
                    <a:gd name="connsiteX102" fmla="*/ 5658 w 12026"/>
                    <a:gd name="connsiteY102" fmla="*/ 9010 h 10550"/>
                    <a:gd name="connsiteX103" fmla="*/ 6152 w 12026"/>
                    <a:gd name="connsiteY103" fmla="*/ 9059 h 10550"/>
                    <a:gd name="connsiteX104" fmla="*/ 6626 w 12026"/>
                    <a:gd name="connsiteY104" fmla="*/ 9067 h 10550"/>
                    <a:gd name="connsiteX105" fmla="*/ 6651 w 12026"/>
                    <a:gd name="connsiteY105" fmla="*/ 9067 h 10550"/>
                    <a:gd name="connsiteX106" fmla="*/ 7108 w 12026"/>
                    <a:gd name="connsiteY106" fmla="*/ 9026 h 10550"/>
                    <a:gd name="connsiteX107" fmla="*/ 7538 w 12026"/>
                    <a:gd name="connsiteY107" fmla="*/ 8998 h 10550"/>
                    <a:gd name="connsiteX108" fmla="*/ 8016 w 12026"/>
                    <a:gd name="connsiteY108" fmla="*/ 8876 h 10550"/>
                    <a:gd name="connsiteX109" fmla="*/ 8871 w 12026"/>
                    <a:gd name="connsiteY109" fmla="*/ 8637 h 10550"/>
                    <a:gd name="connsiteX110" fmla="*/ 9616 w 12026"/>
                    <a:gd name="connsiteY110" fmla="*/ 8301 h 10550"/>
                    <a:gd name="connsiteX111" fmla="*/ 10924 w 12026"/>
                    <a:gd name="connsiteY111" fmla="*/ 7171 h 10550"/>
                    <a:gd name="connsiteX112" fmla="*/ 11427 w 12026"/>
                    <a:gd name="connsiteY112" fmla="*/ 6486 h 10550"/>
                    <a:gd name="connsiteX113" fmla="*/ 11783 w 12026"/>
                    <a:gd name="connsiteY113" fmla="*/ 5692 h 10550"/>
                    <a:gd name="connsiteX114" fmla="*/ 11897 w 12026"/>
                    <a:gd name="connsiteY114" fmla="*/ 5271 h 10550"/>
                    <a:gd name="connsiteX115" fmla="*/ 11978 w 12026"/>
                    <a:gd name="connsiteY115" fmla="*/ 4837 h 10550"/>
                    <a:gd name="connsiteX116" fmla="*/ 11982 w 12026"/>
                    <a:gd name="connsiteY116" fmla="*/ 4635 h 10550"/>
                    <a:gd name="connsiteX117" fmla="*/ 12022 w 12026"/>
                    <a:gd name="connsiteY117" fmla="*/ 4420 h 10550"/>
                    <a:gd name="connsiteX118" fmla="*/ 11982 w 12026"/>
                    <a:gd name="connsiteY118" fmla="*/ 3970 h 10550"/>
                    <a:gd name="connsiteX119" fmla="*/ 11808 w 12026"/>
                    <a:gd name="connsiteY119" fmla="*/ 3087 h 10550"/>
                    <a:gd name="connsiteX120" fmla="*/ 11678 w 12026"/>
                    <a:gd name="connsiteY120" fmla="*/ 2731 h 10550"/>
                    <a:gd name="connsiteX121" fmla="*/ 11427 w 12026"/>
                    <a:gd name="connsiteY121" fmla="*/ 2362 h 10550"/>
                    <a:gd name="connsiteX122" fmla="*/ 10937 w 12026"/>
                    <a:gd name="connsiteY122" fmla="*/ 1673 h 10550"/>
                    <a:gd name="connsiteX123" fmla="*/ 10260 w 12026"/>
                    <a:gd name="connsiteY123" fmla="*/ 1114 h 10550"/>
                    <a:gd name="connsiteX124" fmla="*/ 9349 w 12026"/>
                    <a:gd name="connsiteY124" fmla="*/ 616 h 10550"/>
                    <a:gd name="connsiteX125" fmla="*/ 8931 w 12026"/>
                    <a:gd name="connsiteY125" fmla="*/ 434 h 10550"/>
                    <a:gd name="connsiteX126" fmla="*/ 8469 w 12026"/>
                    <a:gd name="connsiteY126" fmla="*/ 268 h 10550"/>
                    <a:gd name="connsiteX127" fmla="*/ 7538 w 12026"/>
                    <a:gd name="connsiteY127" fmla="*/ 94 h 10550"/>
                    <a:gd name="connsiteX128" fmla="*/ 7412 w 12026"/>
                    <a:gd name="connsiteY128" fmla="*/ 81 h 10550"/>
                    <a:gd name="connsiteX129" fmla="*/ 7210 w 12026"/>
                    <a:gd name="connsiteY129" fmla="*/ 45 h 10550"/>
                    <a:gd name="connsiteX130" fmla="*/ 6569 w 12026"/>
                    <a:gd name="connsiteY130" fmla="*/ 13 h 10550"/>
                    <a:gd name="connsiteX131" fmla="*/ 5812 w 12026"/>
                    <a:gd name="connsiteY131" fmla="*/ 0 h 10550"/>
                    <a:gd name="connsiteX0" fmla="*/ 6606 w 12026"/>
                    <a:gd name="connsiteY0" fmla="*/ 223 h 10549"/>
                    <a:gd name="connsiteX1" fmla="*/ 6837 w 12026"/>
                    <a:gd name="connsiteY1" fmla="*/ 284 h 10549"/>
                    <a:gd name="connsiteX2" fmla="*/ 7311 w 12026"/>
                    <a:gd name="connsiteY2" fmla="*/ 361 h 10549"/>
                    <a:gd name="connsiteX3" fmla="*/ 8141 w 12026"/>
                    <a:gd name="connsiteY3" fmla="*/ 523 h 10549"/>
                    <a:gd name="connsiteX4" fmla="*/ 8514 w 12026"/>
                    <a:gd name="connsiteY4" fmla="*/ 689 h 10549"/>
                    <a:gd name="connsiteX5" fmla="*/ 8887 w 12026"/>
                    <a:gd name="connsiteY5" fmla="*/ 802 h 10549"/>
                    <a:gd name="connsiteX6" fmla="*/ 9656 w 12026"/>
                    <a:gd name="connsiteY6" fmla="*/ 1224 h 10549"/>
                    <a:gd name="connsiteX7" fmla="*/ 10390 w 12026"/>
                    <a:gd name="connsiteY7" fmla="*/ 1633 h 10549"/>
                    <a:gd name="connsiteX8" fmla="*/ 10933 w 12026"/>
                    <a:gd name="connsiteY8" fmla="*/ 2277 h 10549"/>
                    <a:gd name="connsiteX9" fmla="*/ 11135 w 12026"/>
                    <a:gd name="connsiteY9" fmla="*/ 2589 h 10549"/>
                    <a:gd name="connsiteX10" fmla="*/ 11378 w 12026"/>
                    <a:gd name="connsiteY10" fmla="*/ 2962 h 10549"/>
                    <a:gd name="connsiteX11" fmla="*/ 11479 w 12026"/>
                    <a:gd name="connsiteY11" fmla="*/ 3302 h 10549"/>
                    <a:gd name="connsiteX12" fmla="*/ 11585 w 12026"/>
                    <a:gd name="connsiteY12" fmla="*/ 3723 h 10549"/>
                    <a:gd name="connsiteX13" fmla="*/ 11637 w 12026"/>
                    <a:gd name="connsiteY13" fmla="*/ 4149 h 10549"/>
                    <a:gd name="connsiteX14" fmla="*/ 11617 w 12026"/>
                    <a:gd name="connsiteY14" fmla="*/ 4582 h 10549"/>
                    <a:gd name="connsiteX15" fmla="*/ 11593 w 12026"/>
                    <a:gd name="connsiteY15" fmla="*/ 4979 h 10549"/>
                    <a:gd name="connsiteX16" fmla="*/ 11484 w 12026"/>
                    <a:gd name="connsiteY16" fmla="*/ 5388 h 10549"/>
                    <a:gd name="connsiteX17" fmla="*/ 11362 w 12026"/>
                    <a:gd name="connsiteY17" fmla="*/ 5789 h 10549"/>
                    <a:gd name="connsiteX18" fmla="*/ 11176 w 12026"/>
                    <a:gd name="connsiteY18" fmla="*/ 6154 h 10549"/>
                    <a:gd name="connsiteX19" fmla="*/ 10993 w 12026"/>
                    <a:gd name="connsiteY19" fmla="*/ 6498 h 10549"/>
                    <a:gd name="connsiteX20" fmla="*/ 10726 w 12026"/>
                    <a:gd name="connsiteY20" fmla="*/ 6818 h 10549"/>
                    <a:gd name="connsiteX21" fmla="*/ 10455 w 12026"/>
                    <a:gd name="connsiteY21" fmla="*/ 7163 h 10549"/>
                    <a:gd name="connsiteX22" fmla="*/ 10134 w 12026"/>
                    <a:gd name="connsiteY22" fmla="*/ 7450 h 10549"/>
                    <a:gd name="connsiteX23" fmla="*/ 9470 w 12026"/>
                    <a:gd name="connsiteY23" fmla="*/ 7949 h 10549"/>
                    <a:gd name="connsiteX24" fmla="*/ 8785 w 12026"/>
                    <a:gd name="connsiteY24" fmla="*/ 8277 h 10549"/>
                    <a:gd name="connsiteX25" fmla="*/ 7975 w 12026"/>
                    <a:gd name="connsiteY25" fmla="*/ 8508 h 10549"/>
                    <a:gd name="connsiteX26" fmla="*/ 7501 w 12026"/>
                    <a:gd name="connsiteY26" fmla="*/ 8629 h 10549"/>
                    <a:gd name="connsiteX27" fmla="*/ 6983 w 12026"/>
                    <a:gd name="connsiteY27" fmla="*/ 8670 h 10549"/>
                    <a:gd name="connsiteX28" fmla="*/ 6263 w 12026"/>
                    <a:gd name="connsiteY28" fmla="*/ 8709 h 10549"/>
                    <a:gd name="connsiteX29" fmla="*/ 5966 w 12026"/>
                    <a:gd name="connsiteY29" fmla="*/ 8702 h 10549"/>
                    <a:gd name="connsiteX30" fmla="*/ 5719 w 12026"/>
                    <a:gd name="connsiteY30" fmla="*/ 8670 h 10549"/>
                    <a:gd name="connsiteX31" fmla="*/ 5644 w 12026"/>
                    <a:gd name="connsiteY31" fmla="*/ 8667 h 10549"/>
                    <a:gd name="connsiteX32" fmla="*/ 5567 w 12026"/>
                    <a:gd name="connsiteY32" fmla="*/ 8667 h 10549"/>
                    <a:gd name="connsiteX33" fmla="*/ 5476 w 12026"/>
                    <a:gd name="connsiteY33" fmla="*/ 8662 h 10549"/>
                    <a:gd name="connsiteX34" fmla="*/ 5269 w 12026"/>
                    <a:gd name="connsiteY34" fmla="*/ 8625 h 10549"/>
                    <a:gd name="connsiteX35" fmla="*/ 5238 w 12026"/>
                    <a:gd name="connsiteY35" fmla="*/ 8624 h 10549"/>
                    <a:gd name="connsiteX36" fmla="*/ 5050 w 12026"/>
                    <a:gd name="connsiteY36" fmla="*/ 8633 h 10549"/>
                    <a:gd name="connsiteX37" fmla="*/ 4833 w 12026"/>
                    <a:gd name="connsiteY37" fmla="*/ 8656 h 10549"/>
                    <a:gd name="connsiteX38" fmla="*/ 4637 w 12026"/>
                    <a:gd name="connsiteY38" fmla="*/ 8641 h 10549"/>
                    <a:gd name="connsiteX39" fmla="*/ 4638 w 12026"/>
                    <a:gd name="connsiteY39" fmla="*/ 8646 h 10549"/>
                    <a:gd name="connsiteX40" fmla="*/ 4546 w 12026"/>
                    <a:gd name="connsiteY40" fmla="*/ 8633 h 10549"/>
                    <a:gd name="connsiteX41" fmla="*/ 4387 w 12026"/>
                    <a:gd name="connsiteY41" fmla="*/ 8626 h 10549"/>
                    <a:gd name="connsiteX42" fmla="*/ 4148 w 12026"/>
                    <a:gd name="connsiteY42" fmla="*/ 8568 h 10549"/>
                    <a:gd name="connsiteX43" fmla="*/ 3821 w 12026"/>
                    <a:gd name="connsiteY43" fmla="*/ 8488 h 10549"/>
                    <a:gd name="connsiteX44" fmla="*/ 3472 w 12026"/>
                    <a:gd name="connsiteY44" fmla="*/ 8355 h 10549"/>
                    <a:gd name="connsiteX45" fmla="*/ 3307 w 12026"/>
                    <a:gd name="connsiteY45" fmla="*/ 8332 h 10549"/>
                    <a:gd name="connsiteX46" fmla="*/ 3263 w 12026"/>
                    <a:gd name="connsiteY46" fmla="*/ 8290 h 10549"/>
                    <a:gd name="connsiteX47" fmla="*/ 3032 w 12026"/>
                    <a:gd name="connsiteY47" fmla="*/ 8222 h 10549"/>
                    <a:gd name="connsiteX48" fmla="*/ 2881 w 12026"/>
                    <a:gd name="connsiteY48" fmla="*/ 8111 h 10549"/>
                    <a:gd name="connsiteX49" fmla="*/ 2547 w 12026"/>
                    <a:gd name="connsiteY49" fmla="*/ 7896 h 10549"/>
                    <a:gd name="connsiteX50" fmla="*/ 2202 w 12026"/>
                    <a:gd name="connsiteY50" fmla="*/ 7701 h 10549"/>
                    <a:gd name="connsiteX51" fmla="*/ 1785 w 12026"/>
                    <a:gd name="connsiteY51" fmla="*/ 7471 h 10549"/>
                    <a:gd name="connsiteX52" fmla="*/ 1400 w 12026"/>
                    <a:gd name="connsiteY52" fmla="*/ 7146 h 10549"/>
                    <a:gd name="connsiteX53" fmla="*/ 829 w 12026"/>
                    <a:gd name="connsiteY53" fmla="*/ 6308 h 10549"/>
                    <a:gd name="connsiteX54" fmla="*/ 574 w 12026"/>
                    <a:gd name="connsiteY54" fmla="*/ 5834 h 10549"/>
                    <a:gd name="connsiteX55" fmla="*/ 396 w 12026"/>
                    <a:gd name="connsiteY55" fmla="*/ 5287 h 10549"/>
                    <a:gd name="connsiteX56" fmla="*/ 375 w 12026"/>
                    <a:gd name="connsiteY56" fmla="*/ 4181 h 10549"/>
                    <a:gd name="connsiteX57" fmla="*/ 1263 w 12026"/>
                    <a:gd name="connsiteY57" fmla="*/ 2216 h 10549"/>
                    <a:gd name="connsiteX58" fmla="*/ 1988 w 12026"/>
                    <a:gd name="connsiteY58" fmla="*/ 1520 h 10549"/>
                    <a:gd name="connsiteX59" fmla="*/ 2397 w 12026"/>
                    <a:gd name="connsiteY59" fmla="*/ 1224 h 10549"/>
                    <a:gd name="connsiteX60" fmla="*/ 2871 w 12026"/>
                    <a:gd name="connsiteY60" fmla="*/ 981 h 10549"/>
                    <a:gd name="connsiteX61" fmla="*/ 3369 w 12026"/>
                    <a:gd name="connsiteY61" fmla="*/ 730 h 10549"/>
                    <a:gd name="connsiteX62" fmla="*/ 3952 w 12026"/>
                    <a:gd name="connsiteY62" fmla="*/ 551 h 10549"/>
                    <a:gd name="connsiteX63" fmla="*/ 5216 w 12026"/>
                    <a:gd name="connsiteY63" fmla="*/ 292 h 10549"/>
                    <a:gd name="connsiteX64" fmla="*/ 6456 w 12026"/>
                    <a:gd name="connsiteY64" fmla="*/ 227 h 10549"/>
                    <a:gd name="connsiteX65" fmla="*/ 6606 w 12026"/>
                    <a:gd name="connsiteY65" fmla="*/ 223 h 10549"/>
                    <a:gd name="connsiteX66" fmla="*/ 5812 w 12026"/>
                    <a:gd name="connsiteY66" fmla="*/ 0 h 10549"/>
                    <a:gd name="connsiteX67" fmla="*/ 5322 w 12026"/>
                    <a:gd name="connsiteY67" fmla="*/ 13 h 10549"/>
                    <a:gd name="connsiteX68" fmla="*/ 4187 w 12026"/>
                    <a:gd name="connsiteY68" fmla="*/ 183 h 10549"/>
                    <a:gd name="connsiteX69" fmla="*/ 3604 w 12026"/>
                    <a:gd name="connsiteY69" fmla="*/ 345 h 10549"/>
                    <a:gd name="connsiteX70" fmla="*/ 3061 w 12026"/>
                    <a:gd name="connsiteY70" fmla="*/ 527 h 10549"/>
                    <a:gd name="connsiteX71" fmla="*/ 2595 w 12026"/>
                    <a:gd name="connsiteY71" fmla="*/ 774 h 10549"/>
                    <a:gd name="connsiteX72" fmla="*/ 2085 w 12026"/>
                    <a:gd name="connsiteY72" fmla="*/ 1058 h 10549"/>
                    <a:gd name="connsiteX73" fmla="*/ 1250 w 12026"/>
                    <a:gd name="connsiteY73" fmla="*/ 1754 h 10549"/>
                    <a:gd name="connsiteX74" fmla="*/ 606 w 12026"/>
                    <a:gd name="connsiteY74" fmla="*/ 2621 h 10549"/>
                    <a:gd name="connsiteX75" fmla="*/ 177 w 12026"/>
                    <a:gd name="connsiteY75" fmla="*/ 3711 h 10549"/>
                    <a:gd name="connsiteX76" fmla="*/ 23 w 12026"/>
                    <a:gd name="connsiteY76" fmla="*/ 4258 h 10549"/>
                    <a:gd name="connsiteX77" fmla="*/ 7 w 12026"/>
                    <a:gd name="connsiteY77" fmla="*/ 4862 h 10549"/>
                    <a:gd name="connsiteX78" fmla="*/ 274 w 12026"/>
                    <a:gd name="connsiteY78" fmla="*/ 6008 h 10549"/>
                    <a:gd name="connsiteX79" fmla="*/ 541 w 12026"/>
                    <a:gd name="connsiteY79" fmla="*/ 6547 h 10549"/>
                    <a:gd name="connsiteX80" fmla="*/ 809 w 12026"/>
                    <a:gd name="connsiteY80" fmla="*/ 7045 h 10549"/>
                    <a:gd name="connsiteX81" fmla="*/ 1129 w 12026"/>
                    <a:gd name="connsiteY81" fmla="*/ 7414 h 10549"/>
                    <a:gd name="connsiteX82" fmla="*/ 1587 w 12026"/>
                    <a:gd name="connsiteY82" fmla="*/ 7803 h 10549"/>
                    <a:gd name="connsiteX83" fmla="*/ 1992 w 12026"/>
                    <a:gd name="connsiteY83" fmla="*/ 8042 h 10549"/>
                    <a:gd name="connsiteX84" fmla="*/ 2397 w 12026"/>
                    <a:gd name="connsiteY84" fmla="*/ 8277 h 10549"/>
                    <a:gd name="connsiteX85" fmla="*/ 2478 w 12026"/>
                    <a:gd name="connsiteY85" fmla="*/ 8293 h 10549"/>
                    <a:gd name="connsiteX86" fmla="*/ 2486 w 12026"/>
                    <a:gd name="connsiteY86" fmla="*/ 8325 h 10549"/>
                    <a:gd name="connsiteX87" fmla="*/ 2604 w 12026"/>
                    <a:gd name="connsiteY87" fmla="*/ 8452 h 10549"/>
                    <a:gd name="connsiteX88" fmla="*/ 2881 w 12026"/>
                    <a:gd name="connsiteY88" fmla="*/ 8600 h 10549"/>
                    <a:gd name="connsiteX89" fmla="*/ 3206 w 12026"/>
                    <a:gd name="connsiteY89" fmla="*/ 8721 h 10549"/>
                    <a:gd name="connsiteX90" fmla="*/ 3453 w 12026"/>
                    <a:gd name="connsiteY90" fmla="*/ 8802 h 10549"/>
                    <a:gd name="connsiteX91" fmla="*/ 3608 w 12026"/>
                    <a:gd name="connsiteY91" fmla="*/ 8868 h 10549"/>
                    <a:gd name="connsiteX92" fmla="*/ 3824 w 12026"/>
                    <a:gd name="connsiteY92" fmla="*/ 8921 h 10549"/>
                    <a:gd name="connsiteX93" fmla="*/ 4003 w 12026"/>
                    <a:gd name="connsiteY93" fmla="*/ 8965 h 10549"/>
                    <a:gd name="connsiteX94" fmla="*/ 4242 w 12026"/>
                    <a:gd name="connsiteY94" fmla="*/ 9026 h 10549"/>
                    <a:gd name="connsiteX95" fmla="*/ 3134 w 12026"/>
                    <a:gd name="connsiteY95" fmla="*/ 10537 h 10549"/>
                    <a:gd name="connsiteX96" fmla="*/ 4159 w 12026"/>
                    <a:gd name="connsiteY96" fmla="*/ 9820 h 10549"/>
                    <a:gd name="connsiteX97" fmla="*/ 4572 w 12026"/>
                    <a:gd name="connsiteY97" fmla="*/ 9354 h 10549"/>
                    <a:gd name="connsiteX98" fmla="*/ 4811 w 12026"/>
                    <a:gd name="connsiteY98" fmla="*/ 8872 h 10549"/>
                    <a:gd name="connsiteX99" fmla="*/ 4888 w 12026"/>
                    <a:gd name="connsiteY99" fmla="*/ 8901 h 10549"/>
                    <a:gd name="connsiteX100" fmla="*/ 5265 w 12026"/>
                    <a:gd name="connsiteY100" fmla="*/ 8953 h 10549"/>
                    <a:gd name="connsiteX101" fmla="*/ 5439 w 12026"/>
                    <a:gd name="connsiteY101" fmla="*/ 8998 h 10549"/>
                    <a:gd name="connsiteX102" fmla="*/ 5658 w 12026"/>
                    <a:gd name="connsiteY102" fmla="*/ 9010 h 10549"/>
                    <a:gd name="connsiteX103" fmla="*/ 6152 w 12026"/>
                    <a:gd name="connsiteY103" fmla="*/ 9059 h 10549"/>
                    <a:gd name="connsiteX104" fmla="*/ 6626 w 12026"/>
                    <a:gd name="connsiteY104" fmla="*/ 9067 h 10549"/>
                    <a:gd name="connsiteX105" fmla="*/ 6651 w 12026"/>
                    <a:gd name="connsiteY105" fmla="*/ 9067 h 10549"/>
                    <a:gd name="connsiteX106" fmla="*/ 7108 w 12026"/>
                    <a:gd name="connsiteY106" fmla="*/ 9026 h 10549"/>
                    <a:gd name="connsiteX107" fmla="*/ 7538 w 12026"/>
                    <a:gd name="connsiteY107" fmla="*/ 8998 h 10549"/>
                    <a:gd name="connsiteX108" fmla="*/ 8016 w 12026"/>
                    <a:gd name="connsiteY108" fmla="*/ 8876 h 10549"/>
                    <a:gd name="connsiteX109" fmla="*/ 8871 w 12026"/>
                    <a:gd name="connsiteY109" fmla="*/ 8637 h 10549"/>
                    <a:gd name="connsiteX110" fmla="*/ 9616 w 12026"/>
                    <a:gd name="connsiteY110" fmla="*/ 8301 h 10549"/>
                    <a:gd name="connsiteX111" fmla="*/ 10924 w 12026"/>
                    <a:gd name="connsiteY111" fmla="*/ 7171 h 10549"/>
                    <a:gd name="connsiteX112" fmla="*/ 11427 w 12026"/>
                    <a:gd name="connsiteY112" fmla="*/ 6486 h 10549"/>
                    <a:gd name="connsiteX113" fmla="*/ 11783 w 12026"/>
                    <a:gd name="connsiteY113" fmla="*/ 5692 h 10549"/>
                    <a:gd name="connsiteX114" fmla="*/ 11897 w 12026"/>
                    <a:gd name="connsiteY114" fmla="*/ 5271 h 10549"/>
                    <a:gd name="connsiteX115" fmla="*/ 11978 w 12026"/>
                    <a:gd name="connsiteY115" fmla="*/ 4837 h 10549"/>
                    <a:gd name="connsiteX116" fmla="*/ 11982 w 12026"/>
                    <a:gd name="connsiteY116" fmla="*/ 4635 h 10549"/>
                    <a:gd name="connsiteX117" fmla="*/ 12022 w 12026"/>
                    <a:gd name="connsiteY117" fmla="*/ 4420 h 10549"/>
                    <a:gd name="connsiteX118" fmla="*/ 11982 w 12026"/>
                    <a:gd name="connsiteY118" fmla="*/ 3970 h 10549"/>
                    <a:gd name="connsiteX119" fmla="*/ 11808 w 12026"/>
                    <a:gd name="connsiteY119" fmla="*/ 3087 h 10549"/>
                    <a:gd name="connsiteX120" fmla="*/ 11678 w 12026"/>
                    <a:gd name="connsiteY120" fmla="*/ 2731 h 10549"/>
                    <a:gd name="connsiteX121" fmla="*/ 11427 w 12026"/>
                    <a:gd name="connsiteY121" fmla="*/ 2362 h 10549"/>
                    <a:gd name="connsiteX122" fmla="*/ 10937 w 12026"/>
                    <a:gd name="connsiteY122" fmla="*/ 1673 h 10549"/>
                    <a:gd name="connsiteX123" fmla="*/ 10260 w 12026"/>
                    <a:gd name="connsiteY123" fmla="*/ 1114 h 10549"/>
                    <a:gd name="connsiteX124" fmla="*/ 9349 w 12026"/>
                    <a:gd name="connsiteY124" fmla="*/ 616 h 10549"/>
                    <a:gd name="connsiteX125" fmla="*/ 8931 w 12026"/>
                    <a:gd name="connsiteY125" fmla="*/ 434 h 10549"/>
                    <a:gd name="connsiteX126" fmla="*/ 8469 w 12026"/>
                    <a:gd name="connsiteY126" fmla="*/ 268 h 10549"/>
                    <a:gd name="connsiteX127" fmla="*/ 7538 w 12026"/>
                    <a:gd name="connsiteY127" fmla="*/ 94 h 10549"/>
                    <a:gd name="connsiteX128" fmla="*/ 7412 w 12026"/>
                    <a:gd name="connsiteY128" fmla="*/ 81 h 10549"/>
                    <a:gd name="connsiteX129" fmla="*/ 7210 w 12026"/>
                    <a:gd name="connsiteY129" fmla="*/ 45 h 10549"/>
                    <a:gd name="connsiteX130" fmla="*/ 6569 w 12026"/>
                    <a:gd name="connsiteY130" fmla="*/ 13 h 10549"/>
                    <a:gd name="connsiteX131" fmla="*/ 5812 w 12026"/>
                    <a:gd name="connsiteY131" fmla="*/ 0 h 10549"/>
                    <a:gd name="connsiteX0" fmla="*/ 6606 w 12026"/>
                    <a:gd name="connsiteY0" fmla="*/ 223 h 10548"/>
                    <a:gd name="connsiteX1" fmla="*/ 6837 w 12026"/>
                    <a:gd name="connsiteY1" fmla="*/ 284 h 10548"/>
                    <a:gd name="connsiteX2" fmla="*/ 7311 w 12026"/>
                    <a:gd name="connsiteY2" fmla="*/ 361 h 10548"/>
                    <a:gd name="connsiteX3" fmla="*/ 8141 w 12026"/>
                    <a:gd name="connsiteY3" fmla="*/ 523 h 10548"/>
                    <a:gd name="connsiteX4" fmla="*/ 8514 w 12026"/>
                    <a:gd name="connsiteY4" fmla="*/ 689 h 10548"/>
                    <a:gd name="connsiteX5" fmla="*/ 8887 w 12026"/>
                    <a:gd name="connsiteY5" fmla="*/ 802 h 10548"/>
                    <a:gd name="connsiteX6" fmla="*/ 9656 w 12026"/>
                    <a:gd name="connsiteY6" fmla="*/ 1224 h 10548"/>
                    <a:gd name="connsiteX7" fmla="*/ 10390 w 12026"/>
                    <a:gd name="connsiteY7" fmla="*/ 1633 h 10548"/>
                    <a:gd name="connsiteX8" fmla="*/ 10933 w 12026"/>
                    <a:gd name="connsiteY8" fmla="*/ 2277 h 10548"/>
                    <a:gd name="connsiteX9" fmla="*/ 11135 w 12026"/>
                    <a:gd name="connsiteY9" fmla="*/ 2589 h 10548"/>
                    <a:gd name="connsiteX10" fmla="*/ 11378 w 12026"/>
                    <a:gd name="connsiteY10" fmla="*/ 2962 h 10548"/>
                    <a:gd name="connsiteX11" fmla="*/ 11479 w 12026"/>
                    <a:gd name="connsiteY11" fmla="*/ 3302 h 10548"/>
                    <a:gd name="connsiteX12" fmla="*/ 11585 w 12026"/>
                    <a:gd name="connsiteY12" fmla="*/ 3723 h 10548"/>
                    <a:gd name="connsiteX13" fmla="*/ 11637 w 12026"/>
                    <a:gd name="connsiteY13" fmla="*/ 4149 h 10548"/>
                    <a:gd name="connsiteX14" fmla="*/ 11617 w 12026"/>
                    <a:gd name="connsiteY14" fmla="*/ 4582 h 10548"/>
                    <a:gd name="connsiteX15" fmla="*/ 11593 w 12026"/>
                    <a:gd name="connsiteY15" fmla="*/ 4979 h 10548"/>
                    <a:gd name="connsiteX16" fmla="*/ 11484 w 12026"/>
                    <a:gd name="connsiteY16" fmla="*/ 5388 h 10548"/>
                    <a:gd name="connsiteX17" fmla="*/ 11362 w 12026"/>
                    <a:gd name="connsiteY17" fmla="*/ 5789 h 10548"/>
                    <a:gd name="connsiteX18" fmla="*/ 11176 w 12026"/>
                    <a:gd name="connsiteY18" fmla="*/ 6154 h 10548"/>
                    <a:gd name="connsiteX19" fmla="*/ 10993 w 12026"/>
                    <a:gd name="connsiteY19" fmla="*/ 6498 h 10548"/>
                    <a:gd name="connsiteX20" fmla="*/ 10726 w 12026"/>
                    <a:gd name="connsiteY20" fmla="*/ 6818 h 10548"/>
                    <a:gd name="connsiteX21" fmla="*/ 10455 w 12026"/>
                    <a:gd name="connsiteY21" fmla="*/ 7163 h 10548"/>
                    <a:gd name="connsiteX22" fmla="*/ 10134 w 12026"/>
                    <a:gd name="connsiteY22" fmla="*/ 7450 h 10548"/>
                    <a:gd name="connsiteX23" fmla="*/ 9470 w 12026"/>
                    <a:gd name="connsiteY23" fmla="*/ 7949 h 10548"/>
                    <a:gd name="connsiteX24" fmla="*/ 8785 w 12026"/>
                    <a:gd name="connsiteY24" fmla="*/ 8277 h 10548"/>
                    <a:gd name="connsiteX25" fmla="*/ 7975 w 12026"/>
                    <a:gd name="connsiteY25" fmla="*/ 8508 h 10548"/>
                    <a:gd name="connsiteX26" fmla="*/ 7501 w 12026"/>
                    <a:gd name="connsiteY26" fmla="*/ 8629 h 10548"/>
                    <a:gd name="connsiteX27" fmla="*/ 6983 w 12026"/>
                    <a:gd name="connsiteY27" fmla="*/ 8670 h 10548"/>
                    <a:gd name="connsiteX28" fmla="*/ 6263 w 12026"/>
                    <a:gd name="connsiteY28" fmla="*/ 8709 h 10548"/>
                    <a:gd name="connsiteX29" fmla="*/ 5966 w 12026"/>
                    <a:gd name="connsiteY29" fmla="*/ 8702 h 10548"/>
                    <a:gd name="connsiteX30" fmla="*/ 5719 w 12026"/>
                    <a:gd name="connsiteY30" fmla="*/ 8670 h 10548"/>
                    <a:gd name="connsiteX31" fmla="*/ 5644 w 12026"/>
                    <a:gd name="connsiteY31" fmla="*/ 8667 h 10548"/>
                    <a:gd name="connsiteX32" fmla="*/ 5567 w 12026"/>
                    <a:gd name="connsiteY32" fmla="*/ 8667 h 10548"/>
                    <a:gd name="connsiteX33" fmla="*/ 5476 w 12026"/>
                    <a:gd name="connsiteY33" fmla="*/ 8662 h 10548"/>
                    <a:gd name="connsiteX34" fmla="*/ 5269 w 12026"/>
                    <a:gd name="connsiteY34" fmla="*/ 8625 h 10548"/>
                    <a:gd name="connsiteX35" fmla="*/ 5238 w 12026"/>
                    <a:gd name="connsiteY35" fmla="*/ 8624 h 10548"/>
                    <a:gd name="connsiteX36" fmla="*/ 5050 w 12026"/>
                    <a:gd name="connsiteY36" fmla="*/ 8633 h 10548"/>
                    <a:gd name="connsiteX37" fmla="*/ 4833 w 12026"/>
                    <a:gd name="connsiteY37" fmla="*/ 8656 h 10548"/>
                    <a:gd name="connsiteX38" fmla="*/ 4637 w 12026"/>
                    <a:gd name="connsiteY38" fmla="*/ 8641 h 10548"/>
                    <a:gd name="connsiteX39" fmla="*/ 4638 w 12026"/>
                    <a:gd name="connsiteY39" fmla="*/ 8646 h 10548"/>
                    <a:gd name="connsiteX40" fmla="*/ 4546 w 12026"/>
                    <a:gd name="connsiteY40" fmla="*/ 8633 h 10548"/>
                    <a:gd name="connsiteX41" fmla="*/ 4387 w 12026"/>
                    <a:gd name="connsiteY41" fmla="*/ 8626 h 10548"/>
                    <a:gd name="connsiteX42" fmla="*/ 4148 w 12026"/>
                    <a:gd name="connsiteY42" fmla="*/ 8568 h 10548"/>
                    <a:gd name="connsiteX43" fmla="*/ 3821 w 12026"/>
                    <a:gd name="connsiteY43" fmla="*/ 8488 h 10548"/>
                    <a:gd name="connsiteX44" fmla="*/ 3472 w 12026"/>
                    <a:gd name="connsiteY44" fmla="*/ 8355 h 10548"/>
                    <a:gd name="connsiteX45" fmla="*/ 3307 w 12026"/>
                    <a:gd name="connsiteY45" fmla="*/ 8332 h 10548"/>
                    <a:gd name="connsiteX46" fmla="*/ 3263 w 12026"/>
                    <a:gd name="connsiteY46" fmla="*/ 8290 h 10548"/>
                    <a:gd name="connsiteX47" fmla="*/ 3032 w 12026"/>
                    <a:gd name="connsiteY47" fmla="*/ 8222 h 10548"/>
                    <a:gd name="connsiteX48" fmla="*/ 2881 w 12026"/>
                    <a:gd name="connsiteY48" fmla="*/ 8111 h 10548"/>
                    <a:gd name="connsiteX49" fmla="*/ 2547 w 12026"/>
                    <a:gd name="connsiteY49" fmla="*/ 7896 h 10548"/>
                    <a:gd name="connsiteX50" fmla="*/ 2202 w 12026"/>
                    <a:gd name="connsiteY50" fmla="*/ 7701 h 10548"/>
                    <a:gd name="connsiteX51" fmla="*/ 1785 w 12026"/>
                    <a:gd name="connsiteY51" fmla="*/ 7471 h 10548"/>
                    <a:gd name="connsiteX52" fmla="*/ 1400 w 12026"/>
                    <a:gd name="connsiteY52" fmla="*/ 7146 h 10548"/>
                    <a:gd name="connsiteX53" fmla="*/ 829 w 12026"/>
                    <a:gd name="connsiteY53" fmla="*/ 6308 h 10548"/>
                    <a:gd name="connsiteX54" fmla="*/ 574 w 12026"/>
                    <a:gd name="connsiteY54" fmla="*/ 5834 h 10548"/>
                    <a:gd name="connsiteX55" fmla="*/ 396 w 12026"/>
                    <a:gd name="connsiteY55" fmla="*/ 5287 h 10548"/>
                    <a:gd name="connsiteX56" fmla="*/ 375 w 12026"/>
                    <a:gd name="connsiteY56" fmla="*/ 4181 h 10548"/>
                    <a:gd name="connsiteX57" fmla="*/ 1263 w 12026"/>
                    <a:gd name="connsiteY57" fmla="*/ 2216 h 10548"/>
                    <a:gd name="connsiteX58" fmla="*/ 1988 w 12026"/>
                    <a:gd name="connsiteY58" fmla="*/ 1520 h 10548"/>
                    <a:gd name="connsiteX59" fmla="*/ 2397 w 12026"/>
                    <a:gd name="connsiteY59" fmla="*/ 1224 h 10548"/>
                    <a:gd name="connsiteX60" fmla="*/ 2871 w 12026"/>
                    <a:gd name="connsiteY60" fmla="*/ 981 h 10548"/>
                    <a:gd name="connsiteX61" fmla="*/ 3369 w 12026"/>
                    <a:gd name="connsiteY61" fmla="*/ 730 h 10548"/>
                    <a:gd name="connsiteX62" fmla="*/ 3952 w 12026"/>
                    <a:gd name="connsiteY62" fmla="*/ 551 h 10548"/>
                    <a:gd name="connsiteX63" fmla="*/ 5216 w 12026"/>
                    <a:gd name="connsiteY63" fmla="*/ 292 h 10548"/>
                    <a:gd name="connsiteX64" fmla="*/ 6456 w 12026"/>
                    <a:gd name="connsiteY64" fmla="*/ 227 h 10548"/>
                    <a:gd name="connsiteX65" fmla="*/ 6606 w 12026"/>
                    <a:gd name="connsiteY65" fmla="*/ 223 h 10548"/>
                    <a:gd name="connsiteX66" fmla="*/ 5812 w 12026"/>
                    <a:gd name="connsiteY66" fmla="*/ 0 h 10548"/>
                    <a:gd name="connsiteX67" fmla="*/ 5322 w 12026"/>
                    <a:gd name="connsiteY67" fmla="*/ 13 h 10548"/>
                    <a:gd name="connsiteX68" fmla="*/ 4187 w 12026"/>
                    <a:gd name="connsiteY68" fmla="*/ 183 h 10548"/>
                    <a:gd name="connsiteX69" fmla="*/ 3604 w 12026"/>
                    <a:gd name="connsiteY69" fmla="*/ 345 h 10548"/>
                    <a:gd name="connsiteX70" fmla="*/ 3061 w 12026"/>
                    <a:gd name="connsiteY70" fmla="*/ 527 h 10548"/>
                    <a:gd name="connsiteX71" fmla="*/ 2595 w 12026"/>
                    <a:gd name="connsiteY71" fmla="*/ 774 h 10548"/>
                    <a:gd name="connsiteX72" fmla="*/ 2085 w 12026"/>
                    <a:gd name="connsiteY72" fmla="*/ 1058 h 10548"/>
                    <a:gd name="connsiteX73" fmla="*/ 1250 w 12026"/>
                    <a:gd name="connsiteY73" fmla="*/ 1754 h 10548"/>
                    <a:gd name="connsiteX74" fmla="*/ 606 w 12026"/>
                    <a:gd name="connsiteY74" fmla="*/ 2621 h 10548"/>
                    <a:gd name="connsiteX75" fmla="*/ 177 w 12026"/>
                    <a:gd name="connsiteY75" fmla="*/ 3711 h 10548"/>
                    <a:gd name="connsiteX76" fmla="*/ 23 w 12026"/>
                    <a:gd name="connsiteY76" fmla="*/ 4258 h 10548"/>
                    <a:gd name="connsiteX77" fmla="*/ 7 w 12026"/>
                    <a:gd name="connsiteY77" fmla="*/ 4862 h 10548"/>
                    <a:gd name="connsiteX78" fmla="*/ 274 w 12026"/>
                    <a:gd name="connsiteY78" fmla="*/ 6008 h 10548"/>
                    <a:gd name="connsiteX79" fmla="*/ 541 w 12026"/>
                    <a:gd name="connsiteY79" fmla="*/ 6547 h 10548"/>
                    <a:gd name="connsiteX80" fmla="*/ 809 w 12026"/>
                    <a:gd name="connsiteY80" fmla="*/ 7045 h 10548"/>
                    <a:gd name="connsiteX81" fmla="*/ 1129 w 12026"/>
                    <a:gd name="connsiteY81" fmla="*/ 7414 h 10548"/>
                    <a:gd name="connsiteX82" fmla="*/ 1587 w 12026"/>
                    <a:gd name="connsiteY82" fmla="*/ 7803 h 10548"/>
                    <a:gd name="connsiteX83" fmla="*/ 1992 w 12026"/>
                    <a:gd name="connsiteY83" fmla="*/ 8042 h 10548"/>
                    <a:gd name="connsiteX84" fmla="*/ 2397 w 12026"/>
                    <a:gd name="connsiteY84" fmla="*/ 8277 h 10548"/>
                    <a:gd name="connsiteX85" fmla="*/ 2478 w 12026"/>
                    <a:gd name="connsiteY85" fmla="*/ 8293 h 10548"/>
                    <a:gd name="connsiteX86" fmla="*/ 2486 w 12026"/>
                    <a:gd name="connsiteY86" fmla="*/ 8325 h 10548"/>
                    <a:gd name="connsiteX87" fmla="*/ 2604 w 12026"/>
                    <a:gd name="connsiteY87" fmla="*/ 8452 h 10548"/>
                    <a:gd name="connsiteX88" fmla="*/ 2881 w 12026"/>
                    <a:gd name="connsiteY88" fmla="*/ 8600 h 10548"/>
                    <a:gd name="connsiteX89" fmla="*/ 3206 w 12026"/>
                    <a:gd name="connsiteY89" fmla="*/ 8721 h 10548"/>
                    <a:gd name="connsiteX90" fmla="*/ 3453 w 12026"/>
                    <a:gd name="connsiteY90" fmla="*/ 8802 h 10548"/>
                    <a:gd name="connsiteX91" fmla="*/ 3608 w 12026"/>
                    <a:gd name="connsiteY91" fmla="*/ 8868 h 10548"/>
                    <a:gd name="connsiteX92" fmla="*/ 3824 w 12026"/>
                    <a:gd name="connsiteY92" fmla="*/ 8921 h 10548"/>
                    <a:gd name="connsiteX93" fmla="*/ 4003 w 12026"/>
                    <a:gd name="connsiteY93" fmla="*/ 8965 h 10548"/>
                    <a:gd name="connsiteX94" fmla="*/ 4242 w 12026"/>
                    <a:gd name="connsiteY94" fmla="*/ 9026 h 10548"/>
                    <a:gd name="connsiteX95" fmla="*/ 3134 w 12026"/>
                    <a:gd name="connsiteY95" fmla="*/ 10537 h 10548"/>
                    <a:gd name="connsiteX96" fmla="*/ 4159 w 12026"/>
                    <a:gd name="connsiteY96" fmla="*/ 9820 h 10548"/>
                    <a:gd name="connsiteX97" fmla="*/ 4572 w 12026"/>
                    <a:gd name="connsiteY97" fmla="*/ 9354 h 10548"/>
                    <a:gd name="connsiteX98" fmla="*/ 4811 w 12026"/>
                    <a:gd name="connsiteY98" fmla="*/ 8872 h 10548"/>
                    <a:gd name="connsiteX99" fmla="*/ 4888 w 12026"/>
                    <a:gd name="connsiteY99" fmla="*/ 8901 h 10548"/>
                    <a:gd name="connsiteX100" fmla="*/ 5265 w 12026"/>
                    <a:gd name="connsiteY100" fmla="*/ 8953 h 10548"/>
                    <a:gd name="connsiteX101" fmla="*/ 5439 w 12026"/>
                    <a:gd name="connsiteY101" fmla="*/ 8998 h 10548"/>
                    <a:gd name="connsiteX102" fmla="*/ 5658 w 12026"/>
                    <a:gd name="connsiteY102" fmla="*/ 9010 h 10548"/>
                    <a:gd name="connsiteX103" fmla="*/ 6152 w 12026"/>
                    <a:gd name="connsiteY103" fmla="*/ 9059 h 10548"/>
                    <a:gd name="connsiteX104" fmla="*/ 6626 w 12026"/>
                    <a:gd name="connsiteY104" fmla="*/ 9067 h 10548"/>
                    <a:gd name="connsiteX105" fmla="*/ 6651 w 12026"/>
                    <a:gd name="connsiteY105" fmla="*/ 9067 h 10548"/>
                    <a:gd name="connsiteX106" fmla="*/ 7108 w 12026"/>
                    <a:gd name="connsiteY106" fmla="*/ 9026 h 10548"/>
                    <a:gd name="connsiteX107" fmla="*/ 7538 w 12026"/>
                    <a:gd name="connsiteY107" fmla="*/ 8998 h 10548"/>
                    <a:gd name="connsiteX108" fmla="*/ 8016 w 12026"/>
                    <a:gd name="connsiteY108" fmla="*/ 8876 h 10548"/>
                    <a:gd name="connsiteX109" fmla="*/ 8871 w 12026"/>
                    <a:gd name="connsiteY109" fmla="*/ 8637 h 10548"/>
                    <a:gd name="connsiteX110" fmla="*/ 9616 w 12026"/>
                    <a:gd name="connsiteY110" fmla="*/ 8301 h 10548"/>
                    <a:gd name="connsiteX111" fmla="*/ 10924 w 12026"/>
                    <a:gd name="connsiteY111" fmla="*/ 7171 h 10548"/>
                    <a:gd name="connsiteX112" fmla="*/ 11427 w 12026"/>
                    <a:gd name="connsiteY112" fmla="*/ 6486 h 10548"/>
                    <a:gd name="connsiteX113" fmla="*/ 11783 w 12026"/>
                    <a:gd name="connsiteY113" fmla="*/ 5692 h 10548"/>
                    <a:gd name="connsiteX114" fmla="*/ 11897 w 12026"/>
                    <a:gd name="connsiteY114" fmla="*/ 5271 h 10548"/>
                    <a:gd name="connsiteX115" fmla="*/ 11978 w 12026"/>
                    <a:gd name="connsiteY115" fmla="*/ 4837 h 10548"/>
                    <a:gd name="connsiteX116" fmla="*/ 11982 w 12026"/>
                    <a:gd name="connsiteY116" fmla="*/ 4635 h 10548"/>
                    <a:gd name="connsiteX117" fmla="*/ 12022 w 12026"/>
                    <a:gd name="connsiteY117" fmla="*/ 4420 h 10548"/>
                    <a:gd name="connsiteX118" fmla="*/ 11982 w 12026"/>
                    <a:gd name="connsiteY118" fmla="*/ 3970 h 10548"/>
                    <a:gd name="connsiteX119" fmla="*/ 11808 w 12026"/>
                    <a:gd name="connsiteY119" fmla="*/ 3087 h 10548"/>
                    <a:gd name="connsiteX120" fmla="*/ 11678 w 12026"/>
                    <a:gd name="connsiteY120" fmla="*/ 2731 h 10548"/>
                    <a:gd name="connsiteX121" fmla="*/ 11427 w 12026"/>
                    <a:gd name="connsiteY121" fmla="*/ 2362 h 10548"/>
                    <a:gd name="connsiteX122" fmla="*/ 10937 w 12026"/>
                    <a:gd name="connsiteY122" fmla="*/ 1673 h 10548"/>
                    <a:gd name="connsiteX123" fmla="*/ 10260 w 12026"/>
                    <a:gd name="connsiteY123" fmla="*/ 1114 h 10548"/>
                    <a:gd name="connsiteX124" fmla="*/ 9349 w 12026"/>
                    <a:gd name="connsiteY124" fmla="*/ 616 h 10548"/>
                    <a:gd name="connsiteX125" fmla="*/ 8931 w 12026"/>
                    <a:gd name="connsiteY125" fmla="*/ 434 h 10548"/>
                    <a:gd name="connsiteX126" fmla="*/ 8469 w 12026"/>
                    <a:gd name="connsiteY126" fmla="*/ 268 h 10548"/>
                    <a:gd name="connsiteX127" fmla="*/ 7538 w 12026"/>
                    <a:gd name="connsiteY127" fmla="*/ 94 h 10548"/>
                    <a:gd name="connsiteX128" fmla="*/ 7412 w 12026"/>
                    <a:gd name="connsiteY128" fmla="*/ 81 h 10548"/>
                    <a:gd name="connsiteX129" fmla="*/ 7210 w 12026"/>
                    <a:gd name="connsiteY129" fmla="*/ 45 h 10548"/>
                    <a:gd name="connsiteX130" fmla="*/ 6569 w 12026"/>
                    <a:gd name="connsiteY130" fmla="*/ 13 h 10548"/>
                    <a:gd name="connsiteX131" fmla="*/ 5812 w 12026"/>
                    <a:gd name="connsiteY131" fmla="*/ 0 h 10548"/>
                    <a:gd name="connsiteX0" fmla="*/ 6606 w 12026"/>
                    <a:gd name="connsiteY0" fmla="*/ 223 h 9862"/>
                    <a:gd name="connsiteX1" fmla="*/ 6837 w 12026"/>
                    <a:gd name="connsiteY1" fmla="*/ 284 h 9862"/>
                    <a:gd name="connsiteX2" fmla="*/ 7311 w 12026"/>
                    <a:gd name="connsiteY2" fmla="*/ 361 h 9862"/>
                    <a:gd name="connsiteX3" fmla="*/ 8141 w 12026"/>
                    <a:gd name="connsiteY3" fmla="*/ 523 h 9862"/>
                    <a:gd name="connsiteX4" fmla="*/ 8514 w 12026"/>
                    <a:gd name="connsiteY4" fmla="*/ 689 h 9862"/>
                    <a:gd name="connsiteX5" fmla="*/ 8887 w 12026"/>
                    <a:gd name="connsiteY5" fmla="*/ 802 h 9862"/>
                    <a:gd name="connsiteX6" fmla="*/ 9656 w 12026"/>
                    <a:gd name="connsiteY6" fmla="*/ 1224 h 9862"/>
                    <a:gd name="connsiteX7" fmla="*/ 10390 w 12026"/>
                    <a:gd name="connsiteY7" fmla="*/ 1633 h 9862"/>
                    <a:gd name="connsiteX8" fmla="*/ 10933 w 12026"/>
                    <a:gd name="connsiteY8" fmla="*/ 2277 h 9862"/>
                    <a:gd name="connsiteX9" fmla="*/ 11135 w 12026"/>
                    <a:gd name="connsiteY9" fmla="*/ 2589 h 9862"/>
                    <a:gd name="connsiteX10" fmla="*/ 11378 w 12026"/>
                    <a:gd name="connsiteY10" fmla="*/ 2962 h 9862"/>
                    <a:gd name="connsiteX11" fmla="*/ 11479 w 12026"/>
                    <a:gd name="connsiteY11" fmla="*/ 3302 h 9862"/>
                    <a:gd name="connsiteX12" fmla="*/ 11585 w 12026"/>
                    <a:gd name="connsiteY12" fmla="*/ 3723 h 9862"/>
                    <a:gd name="connsiteX13" fmla="*/ 11637 w 12026"/>
                    <a:gd name="connsiteY13" fmla="*/ 4149 h 9862"/>
                    <a:gd name="connsiteX14" fmla="*/ 11617 w 12026"/>
                    <a:gd name="connsiteY14" fmla="*/ 4582 h 9862"/>
                    <a:gd name="connsiteX15" fmla="*/ 11593 w 12026"/>
                    <a:gd name="connsiteY15" fmla="*/ 4979 h 9862"/>
                    <a:gd name="connsiteX16" fmla="*/ 11484 w 12026"/>
                    <a:gd name="connsiteY16" fmla="*/ 5388 h 9862"/>
                    <a:gd name="connsiteX17" fmla="*/ 11362 w 12026"/>
                    <a:gd name="connsiteY17" fmla="*/ 5789 h 9862"/>
                    <a:gd name="connsiteX18" fmla="*/ 11176 w 12026"/>
                    <a:gd name="connsiteY18" fmla="*/ 6154 h 9862"/>
                    <a:gd name="connsiteX19" fmla="*/ 10993 w 12026"/>
                    <a:gd name="connsiteY19" fmla="*/ 6498 h 9862"/>
                    <a:gd name="connsiteX20" fmla="*/ 10726 w 12026"/>
                    <a:gd name="connsiteY20" fmla="*/ 6818 h 9862"/>
                    <a:gd name="connsiteX21" fmla="*/ 10455 w 12026"/>
                    <a:gd name="connsiteY21" fmla="*/ 7163 h 9862"/>
                    <a:gd name="connsiteX22" fmla="*/ 10134 w 12026"/>
                    <a:gd name="connsiteY22" fmla="*/ 7450 h 9862"/>
                    <a:gd name="connsiteX23" fmla="*/ 9470 w 12026"/>
                    <a:gd name="connsiteY23" fmla="*/ 7949 h 9862"/>
                    <a:gd name="connsiteX24" fmla="*/ 8785 w 12026"/>
                    <a:gd name="connsiteY24" fmla="*/ 8277 h 9862"/>
                    <a:gd name="connsiteX25" fmla="*/ 7975 w 12026"/>
                    <a:gd name="connsiteY25" fmla="*/ 8508 h 9862"/>
                    <a:gd name="connsiteX26" fmla="*/ 7501 w 12026"/>
                    <a:gd name="connsiteY26" fmla="*/ 8629 h 9862"/>
                    <a:gd name="connsiteX27" fmla="*/ 6983 w 12026"/>
                    <a:gd name="connsiteY27" fmla="*/ 8670 h 9862"/>
                    <a:gd name="connsiteX28" fmla="*/ 6263 w 12026"/>
                    <a:gd name="connsiteY28" fmla="*/ 8709 h 9862"/>
                    <a:gd name="connsiteX29" fmla="*/ 5966 w 12026"/>
                    <a:gd name="connsiteY29" fmla="*/ 8702 h 9862"/>
                    <a:gd name="connsiteX30" fmla="*/ 5719 w 12026"/>
                    <a:gd name="connsiteY30" fmla="*/ 8670 h 9862"/>
                    <a:gd name="connsiteX31" fmla="*/ 5644 w 12026"/>
                    <a:gd name="connsiteY31" fmla="*/ 8667 h 9862"/>
                    <a:gd name="connsiteX32" fmla="*/ 5567 w 12026"/>
                    <a:gd name="connsiteY32" fmla="*/ 8667 h 9862"/>
                    <a:gd name="connsiteX33" fmla="*/ 5476 w 12026"/>
                    <a:gd name="connsiteY33" fmla="*/ 8662 h 9862"/>
                    <a:gd name="connsiteX34" fmla="*/ 5269 w 12026"/>
                    <a:gd name="connsiteY34" fmla="*/ 8625 h 9862"/>
                    <a:gd name="connsiteX35" fmla="*/ 5238 w 12026"/>
                    <a:gd name="connsiteY35" fmla="*/ 8624 h 9862"/>
                    <a:gd name="connsiteX36" fmla="*/ 5050 w 12026"/>
                    <a:gd name="connsiteY36" fmla="*/ 8633 h 9862"/>
                    <a:gd name="connsiteX37" fmla="*/ 4833 w 12026"/>
                    <a:gd name="connsiteY37" fmla="*/ 8656 h 9862"/>
                    <a:gd name="connsiteX38" fmla="*/ 4637 w 12026"/>
                    <a:gd name="connsiteY38" fmla="*/ 8641 h 9862"/>
                    <a:gd name="connsiteX39" fmla="*/ 4638 w 12026"/>
                    <a:gd name="connsiteY39" fmla="*/ 8646 h 9862"/>
                    <a:gd name="connsiteX40" fmla="*/ 4546 w 12026"/>
                    <a:gd name="connsiteY40" fmla="*/ 8633 h 9862"/>
                    <a:gd name="connsiteX41" fmla="*/ 4387 w 12026"/>
                    <a:gd name="connsiteY41" fmla="*/ 8626 h 9862"/>
                    <a:gd name="connsiteX42" fmla="*/ 4148 w 12026"/>
                    <a:gd name="connsiteY42" fmla="*/ 8568 h 9862"/>
                    <a:gd name="connsiteX43" fmla="*/ 3821 w 12026"/>
                    <a:gd name="connsiteY43" fmla="*/ 8488 h 9862"/>
                    <a:gd name="connsiteX44" fmla="*/ 3472 w 12026"/>
                    <a:gd name="connsiteY44" fmla="*/ 8355 h 9862"/>
                    <a:gd name="connsiteX45" fmla="*/ 3307 w 12026"/>
                    <a:gd name="connsiteY45" fmla="*/ 8332 h 9862"/>
                    <a:gd name="connsiteX46" fmla="*/ 3263 w 12026"/>
                    <a:gd name="connsiteY46" fmla="*/ 8290 h 9862"/>
                    <a:gd name="connsiteX47" fmla="*/ 3032 w 12026"/>
                    <a:gd name="connsiteY47" fmla="*/ 8222 h 9862"/>
                    <a:gd name="connsiteX48" fmla="*/ 2881 w 12026"/>
                    <a:gd name="connsiteY48" fmla="*/ 8111 h 9862"/>
                    <a:gd name="connsiteX49" fmla="*/ 2547 w 12026"/>
                    <a:gd name="connsiteY49" fmla="*/ 7896 h 9862"/>
                    <a:gd name="connsiteX50" fmla="*/ 2202 w 12026"/>
                    <a:gd name="connsiteY50" fmla="*/ 7701 h 9862"/>
                    <a:gd name="connsiteX51" fmla="*/ 1785 w 12026"/>
                    <a:gd name="connsiteY51" fmla="*/ 7471 h 9862"/>
                    <a:gd name="connsiteX52" fmla="*/ 1400 w 12026"/>
                    <a:gd name="connsiteY52" fmla="*/ 7146 h 9862"/>
                    <a:gd name="connsiteX53" fmla="*/ 829 w 12026"/>
                    <a:gd name="connsiteY53" fmla="*/ 6308 h 9862"/>
                    <a:gd name="connsiteX54" fmla="*/ 574 w 12026"/>
                    <a:gd name="connsiteY54" fmla="*/ 5834 h 9862"/>
                    <a:gd name="connsiteX55" fmla="*/ 396 w 12026"/>
                    <a:gd name="connsiteY55" fmla="*/ 5287 h 9862"/>
                    <a:gd name="connsiteX56" fmla="*/ 375 w 12026"/>
                    <a:gd name="connsiteY56" fmla="*/ 4181 h 9862"/>
                    <a:gd name="connsiteX57" fmla="*/ 1263 w 12026"/>
                    <a:gd name="connsiteY57" fmla="*/ 2216 h 9862"/>
                    <a:gd name="connsiteX58" fmla="*/ 1988 w 12026"/>
                    <a:gd name="connsiteY58" fmla="*/ 1520 h 9862"/>
                    <a:gd name="connsiteX59" fmla="*/ 2397 w 12026"/>
                    <a:gd name="connsiteY59" fmla="*/ 1224 h 9862"/>
                    <a:gd name="connsiteX60" fmla="*/ 2871 w 12026"/>
                    <a:gd name="connsiteY60" fmla="*/ 981 h 9862"/>
                    <a:gd name="connsiteX61" fmla="*/ 3369 w 12026"/>
                    <a:gd name="connsiteY61" fmla="*/ 730 h 9862"/>
                    <a:gd name="connsiteX62" fmla="*/ 3952 w 12026"/>
                    <a:gd name="connsiteY62" fmla="*/ 551 h 9862"/>
                    <a:gd name="connsiteX63" fmla="*/ 5216 w 12026"/>
                    <a:gd name="connsiteY63" fmla="*/ 292 h 9862"/>
                    <a:gd name="connsiteX64" fmla="*/ 6456 w 12026"/>
                    <a:gd name="connsiteY64" fmla="*/ 227 h 9862"/>
                    <a:gd name="connsiteX65" fmla="*/ 6606 w 12026"/>
                    <a:gd name="connsiteY65" fmla="*/ 223 h 9862"/>
                    <a:gd name="connsiteX66" fmla="*/ 5812 w 12026"/>
                    <a:gd name="connsiteY66" fmla="*/ 0 h 9862"/>
                    <a:gd name="connsiteX67" fmla="*/ 5322 w 12026"/>
                    <a:gd name="connsiteY67" fmla="*/ 13 h 9862"/>
                    <a:gd name="connsiteX68" fmla="*/ 4187 w 12026"/>
                    <a:gd name="connsiteY68" fmla="*/ 183 h 9862"/>
                    <a:gd name="connsiteX69" fmla="*/ 3604 w 12026"/>
                    <a:gd name="connsiteY69" fmla="*/ 345 h 9862"/>
                    <a:gd name="connsiteX70" fmla="*/ 3061 w 12026"/>
                    <a:gd name="connsiteY70" fmla="*/ 527 h 9862"/>
                    <a:gd name="connsiteX71" fmla="*/ 2595 w 12026"/>
                    <a:gd name="connsiteY71" fmla="*/ 774 h 9862"/>
                    <a:gd name="connsiteX72" fmla="*/ 2085 w 12026"/>
                    <a:gd name="connsiteY72" fmla="*/ 1058 h 9862"/>
                    <a:gd name="connsiteX73" fmla="*/ 1250 w 12026"/>
                    <a:gd name="connsiteY73" fmla="*/ 1754 h 9862"/>
                    <a:gd name="connsiteX74" fmla="*/ 606 w 12026"/>
                    <a:gd name="connsiteY74" fmla="*/ 2621 h 9862"/>
                    <a:gd name="connsiteX75" fmla="*/ 177 w 12026"/>
                    <a:gd name="connsiteY75" fmla="*/ 3711 h 9862"/>
                    <a:gd name="connsiteX76" fmla="*/ 23 w 12026"/>
                    <a:gd name="connsiteY76" fmla="*/ 4258 h 9862"/>
                    <a:gd name="connsiteX77" fmla="*/ 7 w 12026"/>
                    <a:gd name="connsiteY77" fmla="*/ 4862 h 9862"/>
                    <a:gd name="connsiteX78" fmla="*/ 274 w 12026"/>
                    <a:gd name="connsiteY78" fmla="*/ 6008 h 9862"/>
                    <a:gd name="connsiteX79" fmla="*/ 541 w 12026"/>
                    <a:gd name="connsiteY79" fmla="*/ 6547 h 9862"/>
                    <a:gd name="connsiteX80" fmla="*/ 809 w 12026"/>
                    <a:gd name="connsiteY80" fmla="*/ 7045 h 9862"/>
                    <a:gd name="connsiteX81" fmla="*/ 1129 w 12026"/>
                    <a:gd name="connsiteY81" fmla="*/ 7414 h 9862"/>
                    <a:gd name="connsiteX82" fmla="*/ 1587 w 12026"/>
                    <a:gd name="connsiteY82" fmla="*/ 7803 h 9862"/>
                    <a:gd name="connsiteX83" fmla="*/ 1992 w 12026"/>
                    <a:gd name="connsiteY83" fmla="*/ 8042 h 9862"/>
                    <a:gd name="connsiteX84" fmla="*/ 2397 w 12026"/>
                    <a:gd name="connsiteY84" fmla="*/ 8277 h 9862"/>
                    <a:gd name="connsiteX85" fmla="*/ 2478 w 12026"/>
                    <a:gd name="connsiteY85" fmla="*/ 8293 h 9862"/>
                    <a:gd name="connsiteX86" fmla="*/ 2486 w 12026"/>
                    <a:gd name="connsiteY86" fmla="*/ 8325 h 9862"/>
                    <a:gd name="connsiteX87" fmla="*/ 2604 w 12026"/>
                    <a:gd name="connsiteY87" fmla="*/ 8452 h 9862"/>
                    <a:gd name="connsiteX88" fmla="*/ 2881 w 12026"/>
                    <a:gd name="connsiteY88" fmla="*/ 8600 h 9862"/>
                    <a:gd name="connsiteX89" fmla="*/ 3206 w 12026"/>
                    <a:gd name="connsiteY89" fmla="*/ 8721 h 9862"/>
                    <a:gd name="connsiteX90" fmla="*/ 3453 w 12026"/>
                    <a:gd name="connsiteY90" fmla="*/ 8802 h 9862"/>
                    <a:gd name="connsiteX91" fmla="*/ 3608 w 12026"/>
                    <a:gd name="connsiteY91" fmla="*/ 8868 h 9862"/>
                    <a:gd name="connsiteX92" fmla="*/ 3824 w 12026"/>
                    <a:gd name="connsiteY92" fmla="*/ 8921 h 9862"/>
                    <a:gd name="connsiteX93" fmla="*/ 4003 w 12026"/>
                    <a:gd name="connsiteY93" fmla="*/ 8965 h 9862"/>
                    <a:gd name="connsiteX94" fmla="*/ 4242 w 12026"/>
                    <a:gd name="connsiteY94" fmla="*/ 9026 h 9862"/>
                    <a:gd name="connsiteX95" fmla="*/ 4392 w 12026"/>
                    <a:gd name="connsiteY95" fmla="*/ 8994 h 9862"/>
                    <a:gd name="connsiteX96" fmla="*/ 4159 w 12026"/>
                    <a:gd name="connsiteY96" fmla="*/ 9820 h 9862"/>
                    <a:gd name="connsiteX97" fmla="*/ 4572 w 12026"/>
                    <a:gd name="connsiteY97" fmla="*/ 9354 h 9862"/>
                    <a:gd name="connsiteX98" fmla="*/ 4811 w 12026"/>
                    <a:gd name="connsiteY98" fmla="*/ 8872 h 9862"/>
                    <a:gd name="connsiteX99" fmla="*/ 4888 w 12026"/>
                    <a:gd name="connsiteY99" fmla="*/ 8901 h 9862"/>
                    <a:gd name="connsiteX100" fmla="*/ 5265 w 12026"/>
                    <a:gd name="connsiteY100" fmla="*/ 8953 h 9862"/>
                    <a:gd name="connsiteX101" fmla="*/ 5439 w 12026"/>
                    <a:gd name="connsiteY101" fmla="*/ 8998 h 9862"/>
                    <a:gd name="connsiteX102" fmla="*/ 5658 w 12026"/>
                    <a:gd name="connsiteY102" fmla="*/ 9010 h 9862"/>
                    <a:gd name="connsiteX103" fmla="*/ 6152 w 12026"/>
                    <a:gd name="connsiteY103" fmla="*/ 9059 h 9862"/>
                    <a:gd name="connsiteX104" fmla="*/ 6626 w 12026"/>
                    <a:gd name="connsiteY104" fmla="*/ 9067 h 9862"/>
                    <a:gd name="connsiteX105" fmla="*/ 6651 w 12026"/>
                    <a:gd name="connsiteY105" fmla="*/ 9067 h 9862"/>
                    <a:gd name="connsiteX106" fmla="*/ 7108 w 12026"/>
                    <a:gd name="connsiteY106" fmla="*/ 9026 h 9862"/>
                    <a:gd name="connsiteX107" fmla="*/ 7538 w 12026"/>
                    <a:gd name="connsiteY107" fmla="*/ 8998 h 9862"/>
                    <a:gd name="connsiteX108" fmla="*/ 8016 w 12026"/>
                    <a:gd name="connsiteY108" fmla="*/ 8876 h 9862"/>
                    <a:gd name="connsiteX109" fmla="*/ 8871 w 12026"/>
                    <a:gd name="connsiteY109" fmla="*/ 8637 h 9862"/>
                    <a:gd name="connsiteX110" fmla="*/ 9616 w 12026"/>
                    <a:gd name="connsiteY110" fmla="*/ 8301 h 9862"/>
                    <a:gd name="connsiteX111" fmla="*/ 10924 w 12026"/>
                    <a:gd name="connsiteY111" fmla="*/ 7171 h 9862"/>
                    <a:gd name="connsiteX112" fmla="*/ 11427 w 12026"/>
                    <a:gd name="connsiteY112" fmla="*/ 6486 h 9862"/>
                    <a:gd name="connsiteX113" fmla="*/ 11783 w 12026"/>
                    <a:gd name="connsiteY113" fmla="*/ 5692 h 9862"/>
                    <a:gd name="connsiteX114" fmla="*/ 11897 w 12026"/>
                    <a:gd name="connsiteY114" fmla="*/ 5271 h 9862"/>
                    <a:gd name="connsiteX115" fmla="*/ 11978 w 12026"/>
                    <a:gd name="connsiteY115" fmla="*/ 4837 h 9862"/>
                    <a:gd name="connsiteX116" fmla="*/ 11982 w 12026"/>
                    <a:gd name="connsiteY116" fmla="*/ 4635 h 9862"/>
                    <a:gd name="connsiteX117" fmla="*/ 12022 w 12026"/>
                    <a:gd name="connsiteY117" fmla="*/ 4420 h 9862"/>
                    <a:gd name="connsiteX118" fmla="*/ 11982 w 12026"/>
                    <a:gd name="connsiteY118" fmla="*/ 3970 h 9862"/>
                    <a:gd name="connsiteX119" fmla="*/ 11808 w 12026"/>
                    <a:gd name="connsiteY119" fmla="*/ 3087 h 9862"/>
                    <a:gd name="connsiteX120" fmla="*/ 11678 w 12026"/>
                    <a:gd name="connsiteY120" fmla="*/ 2731 h 9862"/>
                    <a:gd name="connsiteX121" fmla="*/ 11427 w 12026"/>
                    <a:gd name="connsiteY121" fmla="*/ 2362 h 9862"/>
                    <a:gd name="connsiteX122" fmla="*/ 10937 w 12026"/>
                    <a:gd name="connsiteY122" fmla="*/ 1673 h 9862"/>
                    <a:gd name="connsiteX123" fmla="*/ 10260 w 12026"/>
                    <a:gd name="connsiteY123" fmla="*/ 1114 h 9862"/>
                    <a:gd name="connsiteX124" fmla="*/ 9349 w 12026"/>
                    <a:gd name="connsiteY124" fmla="*/ 616 h 9862"/>
                    <a:gd name="connsiteX125" fmla="*/ 8931 w 12026"/>
                    <a:gd name="connsiteY125" fmla="*/ 434 h 9862"/>
                    <a:gd name="connsiteX126" fmla="*/ 8469 w 12026"/>
                    <a:gd name="connsiteY126" fmla="*/ 268 h 9862"/>
                    <a:gd name="connsiteX127" fmla="*/ 7538 w 12026"/>
                    <a:gd name="connsiteY127" fmla="*/ 94 h 9862"/>
                    <a:gd name="connsiteX128" fmla="*/ 7412 w 12026"/>
                    <a:gd name="connsiteY128" fmla="*/ 81 h 9862"/>
                    <a:gd name="connsiteX129" fmla="*/ 7210 w 12026"/>
                    <a:gd name="connsiteY129" fmla="*/ 45 h 9862"/>
                    <a:gd name="connsiteX130" fmla="*/ 6569 w 12026"/>
                    <a:gd name="connsiteY130" fmla="*/ 13 h 9862"/>
                    <a:gd name="connsiteX131" fmla="*/ 5812 w 12026"/>
                    <a:gd name="connsiteY131" fmla="*/ 0 h 9862"/>
                    <a:gd name="connsiteX0" fmla="*/ 5493 w 10000"/>
                    <a:gd name="connsiteY0" fmla="*/ 226 h 10000"/>
                    <a:gd name="connsiteX1" fmla="*/ 5685 w 10000"/>
                    <a:gd name="connsiteY1" fmla="*/ 288 h 10000"/>
                    <a:gd name="connsiteX2" fmla="*/ 6079 w 10000"/>
                    <a:gd name="connsiteY2" fmla="*/ 366 h 10000"/>
                    <a:gd name="connsiteX3" fmla="*/ 6769 w 10000"/>
                    <a:gd name="connsiteY3" fmla="*/ 530 h 10000"/>
                    <a:gd name="connsiteX4" fmla="*/ 7080 w 10000"/>
                    <a:gd name="connsiteY4" fmla="*/ 699 h 10000"/>
                    <a:gd name="connsiteX5" fmla="*/ 7390 w 10000"/>
                    <a:gd name="connsiteY5" fmla="*/ 813 h 10000"/>
                    <a:gd name="connsiteX6" fmla="*/ 8029 w 10000"/>
                    <a:gd name="connsiteY6" fmla="*/ 1241 h 10000"/>
                    <a:gd name="connsiteX7" fmla="*/ 8640 w 10000"/>
                    <a:gd name="connsiteY7" fmla="*/ 1656 h 10000"/>
                    <a:gd name="connsiteX8" fmla="*/ 9091 w 10000"/>
                    <a:gd name="connsiteY8" fmla="*/ 2309 h 10000"/>
                    <a:gd name="connsiteX9" fmla="*/ 9259 w 10000"/>
                    <a:gd name="connsiteY9" fmla="*/ 2625 h 10000"/>
                    <a:gd name="connsiteX10" fmla="*/ 9461 w 10000"/>
                    <a:gd name="connsiteY10" fmla="*/ 3003 h 10000"/>
                    <a:gd name="connsiteX11" fmla="*/ 9545 w 10000"/>
                    <a:gd name="connsiteY11" fmla="*/ 3348 h 10000"/>
                    <a:gd name="connsiteX12" fmla="*/ 9633 w 10000"/>
                    <a:gd name="connsiteY12" fmla="*/ 3775 h 10000"/>
                    <a:gd name="connsiteX13" fmla="*/ 9677 w 10000"/>
                    <a:gd name="connsiteY13" fmla="*/ 4207 h 10000"/>
                    <a:gd name="connsiteX14" fmla="*/ 9660 w 10000"/>
                    <a:gd name="connsiteY14" fmla="*/ 4646 h 10000"/>
                    <a:gd name="connsiteX15" fmla="*/ 9640 w 10000"/>
                    <a:gd name="connsiteY15" fmla="*/ 5049 h 10000"/>
                    <a:gd name="connsiteX16" fmla="*/ 9549 w 10000"/>
                    <a:gd name="connsiteY16" fmla="*/ 5463 h 10000"/>
                    <a:gd name="connsiteX17" fmla="*/ 9448 w 10000"/>
                    <a:gd name="connsiteY17" fmla="*/ 5870 h 10000"/>
                    <a:gd name="connsiteX18" fmla="*/ 9293 w 10000"/>
                    <a:gd name="connsiteY18" fmla="*/ 6240 h 10000"/>
                    <a:gd name="connsiteX19" fmla="*/ 9141 w 10000"/>
                    <a:gd name="connsiteY19" fmla="*/ 6589 h 10000"/>
                    <a:gd name="connsiteX20" fmla="*/ 8919 w 10000"/>
                    <a:gd name="connsiteY20" fmla="*/ 6913 h 10000"/>
                    <a:gd name="connsiteX21" fmla="*/ 8694 w 10000"/>
                    <a:gd name="connsiteY21" fmla="*/ 7263 h 10000"/>
                    <a:gd name="connsiteX22" fmla="*/ 8427 w 10000"/>
                    <a:gd name="connsiteY22" fmla="*/ 7554 h 10000"/>
                    <a:gd name="connsiteX23" fmla="*/ 7875 w 10000"/>
                    <a:gd name="connsiteY23" fmla="*/ 8060 h 10000"/>
                    <a:gd name="connsiteX24" fmla="*/ 7305 w 10000"/>
                    <a:gd name="connsiteY24" fmla="*/ 8393 h 10000"/>
                    <a:gd name="connsiteX25" fmla="*/ 6631 w 10000"/>
                    <a:gd name="connsiteY25" fmla="*/ 8627 h 10000"/>
                    <a:gd name="connsiteX26" fmla="*/ 6237 w 10000"/>
                    <a:gd name="connsiteY26" fmla="*/ 8750 h 10000"/>
                    <a:gd name="connsiteX27" fmla="*/ 5807 w 10000"/>
                    <a:gd name="connsiteY27" fmla="*/ 8791 h 10000"/>
                    <a:gd name="connsiteX28" fmla="*/ 5208 w 10000"/>
                    <a:gd name="connsiteY28" fmla="*/ 8831 h 10000"/>
                    <a:gd name="connsiteX29" fmla="*/ 4961 w 10000"/>
                    <a:gd name="connsiteY29" fmla="*/ 8824 h 10000"/>
                    <a:gd name="connsiteX30" fmla="*/ 4756 w 10000"/>
                    <a:gd name="connsiteY30" fmla="*/ 8791 h 10000"/>
                    <a:gd name="connsiteX31" fmla="*/ 4693 w 10000"/>
                    <a:gd name="connsiteY31" fmla="*/ 8788 h 10000"/>
                    <a:gd name="connsiteX32" fmla="*/ 4629 w 10000"/>
                    <a:gd name="connsiteY32" fmla="*/ 8788 h 10000"/>
                    <a:gd name="connsiteX33" fmla="*/ 4553 w 10000"/>
                    <a:gd name="connsiteY33" fmla="*/ 8783 h 10000"/>
                    <a:gd name="connsiteX34" fmla="*/ 4381 w 10000"/>
                    <a:gd name="connsiteY34" fmla="*/ 8746 h 10000"/>
                    <a:gd name="connsiteX35" fmla="*/ 4356 w 10000"/>
                    <a:gd name="connsiteY35" fmla="*/ 8745 h 10000"/>
                    <a:gd name="connsiteX36" fmla="*/ 4199 w 10000"/>
                    <a:gd name="connsiteY36" fmla="*/ 8754 h 10000"/>
                    <a:gd name="connsiteX37" fmla="*/ 4019 w 10000"/>
                    <a:gd name="connsiteY37" fmla="*/ 8777 h 10000"/>
                    <a:gd name="connsiteX38" fmla="*/ 3856 w 10000"/>
                    <a:gd name="connsiteY38" fmla="*/ 8762 h 10000"/>
                    <a:gd name="connsiteX39" fmla="*/ 3857 w 10000"/>
                    <a:gd name="connsiteY39" fmla="*/ 8767 h 10000"/>
                    <a:gd name="connsiteX40" fmla="*/ 3780 w 10000"/>
                    <a:gd name="connsiteY40" fmla="*/ 8754 h 10000"/>
                    <a:gd name="connsiteX41" fmla="*/ 3648 w 10000"/>
                    <a:gd name="connsiteY41" fmla="*/ 8747 h 10000"/>
                    <a:gd name="connsiteX42" fmla="*/ 3449 w 10000"/>
                    <a:gd name="connsiteY42" fmla="*/ 8688 h 10000"/>
                    <a:gd name="connsiteX43" fmla="*/ 3177 w 10000"/>
                    <a:gd name="connsiteY43" fmla="*/ 8607 h 10000"/>
                    <a:gd name="connsiteX44" fmla="*/ 2887 w 10000"/>
                    <a:gd name="connsiteY44" fmla="*/ 8472 h 10000"/>
                    <a:gd name="connsiteX45" fmla="*/ 2750 w 10000"/>
                    <a:gd name="connsiteY45" fmla="*/ 8449 h 10000"/>
                    <a:gd name="connsiteX46" fmla="*/ 2713 w 10000"/>
                    <a:gd name="connsiteY46" fmla="*/ 8406 h 10000"/>
                    <a:gd name="connsiteX47" fmla="*/ 2521 w 10000"/>
                    <a:gd name="connsiteY47" fmla="*/ 8337 h 10000"/>
                    <a:gd name="connsiteX48" fmla="*/ 2396 w 10000"/>
                    <a:gd name="connsiteY48" fmla="*/ 8224 h 10000"/>
                    <a:gd name="connsiteX49" fmla="*/ 2118 w 10000"/>
                    <a:gd name="connsiteY49" fmla="*/ 8006 h 10000"/>
                    <a:gd name="connsiteX50" fmla="*/ 1831 w 10000"/>
                    <a:gd name="connsiteY50" fmla="*/ 7809 h 10000"/>
                    <a:gd name="connsiteX51" fmla="*/ 1484 w 10000"/>
                    <a:gd name="connsiteY51" fmla="*/ 7576 h 10000"/>
                    <a:gd name="connsiteX52" fmla="*/ 1164 w 10000"/>
                    <a:gd name="connsiteY52" fmla="*/ 7246 h 10000"/>
                    <a:gd name="connsiteX53" fmla="*/ 689 w 10000"/>
                    <a:gd name="connsiteY53" fmla="*/ 6396 h 10000"/>
                    <a:gd name="connsiteX54" fmla="*/ 477 w 10000"/>
                    <a:gd name="connsiteY54" fmla="*/ 5916 h 10000"/>
                    <a:gd name="connsiteX55" fmla="*/ 329 w 10000"/>
                    <a:gd name="connsiteY55" fmla="*/ 5361 h 10000"/>
                    <a:gd name="connsiteX56" fmla="*/ 312 w 10000"/>
                    <a:gd name="connsiteY56" fmla="*/ 4240 h 10000"/>
                    <a:gd name="connsiteX57" fmla="*/ 1050 w 10000"/>
                    <a:gd name="connsiteY57" fmla="*/ 2247 h 10000"/>
                    <a:gd name="connsiteX58" fmla="*/ 1653 w 10000"/>
                    <a:gd name="connsiteY58" fmla="*/ 1541 h 10000"/>
                    <a:gd name="connsiteX59" fmla="*/ 1993 w 10000"/>
                    <a:gd name="connsiteY59" fmla="*/ 1241 h 10000"/>
                    <a:gd name="connsiteX60" fmla="*/ 2387 w 10000"/>
                    <a:gd name="connsiteY60" fmla="*/ 995 h 10000"/>
                    <a:gd name="connsiteX61" fmla="*/ 2801 w 10000"/>
                    <a:gd name="connsiteY61" fmla="*/ 740 h 10000"/>
                    <a:gd name="connsiteX62" fmla="*/ 3286 w 10000"/>
                    <a:gd name="connsiteY62" fmla="*/ 559 h 10000"/>
                    <a:gd name="connsiteX63" fmla="*/ 4337 w 10000"/>
                    <a:gd name="connsiteY63" fmla="*/ 296 h 10000"/>
                    <a:gd name="connsiteX64" fmla="*/ 5368 w 10000"/>
                    <a:gd name="connsiteY64" fmla="*/ 230 h 10000"/>
                    <a:gd name="connsiteX65" fmla="*/ 5493 w 10000"/>
                    <a:gd name="connsiteY65" fmla="*/ 226 h 10000"/>
                    <a:gd name="connsiteX66" fmla="*/ 4833 w 10000"/>
                    <a:gd name="connsiteY66" fmla="*/ 0 h 10000"/>
                    <a:gd name="connsiteX67" fmla="*/ 4425 w 10000"/>
                    <a:gd name="connsiteY67" fmla="*/ 13 h 10000"/>
                    <a:gd name="connsiteX68" fmla="*/ 3482 w 10000"/>
                    <a:gd name="connsiteY68" fmla="*/ 186 h 10000"/>
                    <a:gd name="connsiteX69" fmla="*/ 2997 w 10000"/>
                    <a:gd name="connsiteY69" fmla="*/ 350 h 10000"/>
                    <a:gd name="connsiteX70" fmla="*/ 2545 w 10000"/>
                    <a:gd name="connsiteY70" fmla="*/ 534 h 10000"/>
                    <a:gd name="connsiteX71" fmla="*/ 2158 w 10000"/>
                    <a:gd name="connsiteY71" fmla="*/ 785 h 10000"/>
                    <a:gd name="connsiteX72" fmla="*/ 1734 w 10000"/>
                    <a:gd name="connsiteY72" fmla="*/ 1073 h 10000"/>
                    <a:gd name="connsiteX73" fmla="*/ 1039 w 10000"/>
                    <a:gd name="connsiteY73" fmla="*/ 1779 h 10000"/>
                    <a:gd name="connsiteX74" fmla="*/ 504 w 10000"/>
                    <a:gd name="connsiteY74" fmla="*/ 2658 h 10000"/>
                    <a:gd name="connsiteX75" fmla="*/ 147 w 10000"/>
                    <a:gd name="connsiteY75" fmla="*/ 3763 h 10000"/>
                    <a:gd name="connsiteX76" fmla="*/ 19 w 10000"/>
                    <a:gd name="connsiteY76" fmla="*/ 4318 h 10000"/>
                    <a:gd name="connsiteX77" fmla="*/ 6 w 10000"/>
                    <a:gd name="connsiteY77" fmla="*/ 4930 h 10000"/>
                    <a:gd name="connsiteX78" fmla="*/ 228 w 10000"/>
                    <a:gd name="connsiteY78" fmla="*/ 6092 h 10000"/>
                    <a:gd name="connsiteX79" fmla="*/ 450 w 10000"/>
                    <a:gd name="connsiteY79" fmla="*/ 6639 h 10000"/>
                    <a:gd name="connsiteX80" fmla="*/ 673 w 10000"/>
                    <a:gd name="connsiteY80" fmla="*/ 7144 h 10000"/>
                    <a:gd name="connsiteX81" fmla="*/ 939 w 10000"/>
                    <a:gd name="connsiteY81" fmla="*/ 7518 h 10000"/>
                    <a:gd name="connsiteX82" fmla="*/ 1320 w 10000"/>
                    <a:gd name="connsiteY82" fmla="*/ 7912 h 10000"/>
                    <a:gd name="connsiteX83" fmla="*/ 1656 w 10000"/>
                    <a:gd name="connsiteY83" fmla="*/ 8155 h 10000"/>
                    <a:gd name="connsiteX84" fmla="*/ 1993 w 10000"/>
                    <a:gd name="connsiteY84" fmla="*/ 8393 h 10000"/>
                    <a:gd name="connsiteX85" fmla="*/ 2061 w 10000"/>
                    <a:gd name="connsiteY85" fmla="*/ 8409 h 10000"/>
                    <a:gd name="connsiteX86" fmla="*/ 2067 w 10000"/>
                    <a:gd name="connsiteY86" fmla="*/ 8441 h 10000"/>
                    <a:gd name="connsiteX87" fmla="*/ 2165 w 10000"/>
                    <a:gd name="connsiteY87" fmla="*/ 8570 h 10000"/>
                    <a:gd name="connsiteX88" fmla="*/ 2396 w 10000"/>
                    <a:gd name="connsiteY88" fmla="*/ 8720 h 10000"/>
                    <a:gd name="connsiteX89" fmla="*/ 2666 w 10000"/>
                    <a:gd name="connsiteY89" fmla="*/ 8843 h 10000"/>
                    <a:gd name="connsiteX90" fmla="*/ 2871 w 10000"/>
                    <a:gd name="connsiteY90" fmla="*/ 8925 h 10000"/>
                    <a:gd name="connsiteX91" fmla="*/ 3000 w 10000"/>
                    <a:gd name="connsiteY91" fmla="*/ 8992 h 10000"/>
                    <a:gd name="connsiteX92" fmla="*/ 3180 w 10000"/>
                    <a:gd name="connsiteY92" fmla="*/ 9046 h 10000"/>
                    <a:gd name="connsiteX93" fmla="*/ 3329 w 10000"/>
                    <a:gd name="connsiteY93" fmla="*/ 9090 h 10000"/>
                    <a:gd name="connsiteX94" fmla="*/ 3517 w 10000"/>
                    <a:gd name="connsiteY94" fmla="*/ 9126 h 10000"/>
                    <a:gd name="connsiteX95" fmla="*/ 3652 w 10000"/>
                    <a:gd name="connsiteY95" fmla="*/ 9120 h 10000"/>
                    <a:gd name="connsiteX96" fmla="*/ 3458 w 10000"/>
                    <a:gd name="connsiteY96" fmla="*/ 9957 h 10000"/>
                    <a:gd name="connsiteX97" fmla="*/ 3802 w 10000"/>
                    <a:gd name="connsiteY97" fmla="*/ 9485 h 10000"/>
                    <a:gd name="connsiteX98" fmla="*/ 4000 w 10000"/>
                    <a:gd name="connsiteY98" fmla="*/ 8996 h 10000"/>
                    <a:gd name="connsiteX99" fmla="*/ 4065 w 10000"/>
                    <a:gd name="connsiteY99" fmla="*/ 9026 h 10000"/>
                    <a:gd name="connsiteX100" fmla="*/ 4378 w 10000"/>
                    <a:gd name="connsiteY100" fmla="*/ 9078 h 10000"/>
                    <a:gd name="connsiteX101" fmla="*/ 4523 w 10000"/>
                    <a:gd name="connsiteY101" fmla="*/ 9124 h 10000"/>
                    <a:gd name="connsiteX102" fmla="*/ 4705 w 10000"/>
                    <a:gd name="connsiteY102" fmla="*/ 9136 h 10000"/>
                    <a:gd name="connsiteX103" fmla="*/ 5116 w 10000"/>
                    <a:gd name="connsiteY103" fmla="*/ 9186 h 10000"/>
                    <a:gd name="connsiteX104" fmla="*/ 5510 w 10000"/>
                    <a:gd name="connsiteY104" fmla="*/ 9194 h 10000"/>
                    <a:gd name="connsiteX105" fmla="*/ 5531 w 10000"/>
                    <a:gd name="connsiteY105" fmla="*/ 9194 h 10000"/>
                    <a:gd name="connsiteX106" fmla="*/ 5911 w 10000"/>
                    <a:gd name="connsiteY106" fmla="*/ 9152 h 10000"/>
                    <a:gd name="connsiteX107" fmla="*/ 6268 w 10000"/>
                    <a:gd name="connsiteY107" fmla="*/ 9124 h 10000"/>
                    <a:gd name="connsiteX108" fmla="*/ 6666 w 10000"/>
                    <a:gd name="connsiteY108" fmla="*/ 9000 h 10000"/>
                    <a:gd name="connsiteX109" fmla="*/ 7377 w 10000"/>
                    <a:gd name="connsiteY109" fmla="*/ 8758 h 10000"/>
                    <a:gd name="connsiteX110" fmla="*/ 7996 w 10000"/>
                    <a:gd name="connsiteY110" fmla="*/ 8417 h 10000"/>
                    <a:gd name="connsiteX111" fmla="*/ 9084 w 10000"/>
                    <a:gd name="connsiteY111" fmla="*/ 7271 h 10000"/>
                    <a:gd name="connsiteX112" fmla="*/ 9502 w 10000"/>
                    <a:gd name="connsiteY112" fmla="*/ 6577 h 10000"/>
                    <a:gd name="connsiteX113" fmla="*/ 9798 w 10000"/>
                    <a:gd name="connsiteY113" fmla="*/ 5772 h 10000"/>
                    <a:gd name="connsiteX114" fmla="*/ 9893 w 10000"/>
                    <a:gd name="connsiteY114" fmla="*/ 5345 h 10000"/>
                    <a:gd name="connsiteX115" fmla="*/ 9960 w 10000"/>
                    <a:gd name="connsiteY115" fmla="*/ 4905 h 10000"/>
                    <a:gd name="connsiteX116" fmla="*/ 9963 w 10000"/>
                    <a:gd name="connsiteY116" fmla="*/ 4700 h 10000"/>
                    <a:gd name="connsiteX117" fmla="*/ 9997 w 10000"/>
                    <a:gd name="connsiteY117" fmla="*/ 4482 h 10000"/>
                    <a:gd name="connsiteX118" fmla="*/ 9963 w 10000"/>
                    <a:gd name="connsiteY118" fmla="*/ 4026 h 10000"/>
                    <a:gd name="connsiteX119" fmla="*/ 9819 w 10000"/>
                    <a:gd name="connsiteY119" fmla="*/ 3130 h 10000"/>
                    <a:gd name="connsiteX120" fmla="*/ 9711 w 10000"/>
                    <a:gd name="connsiteY120" fmla="*/ 2769 h 10000"/>
                    <a:gd name="connsiteX121" fmla="*/ 9502 w 10000"/>
                    <a:gd name="connsiteY121" fmla="*/ 2395 h 10000"/>
                    <a:gd name="connsiteX122" fmla="*/ 9094 w 10000"/>
                    <a:gd name="connsiteY122" fmla="*/ 1696 h 10000"/>
                    <a:gd name="connsiteX123" fmla="*/ 8532 w 10000"/>
                    <a:gd name="connsiteY123" fmla="*/ 1130 h 10000"/>
                    <a:gd name="connsiteX124" fmla="*/ 7774 w 10000"/>
                    <a:gd name="connsiteY124" fmla="*/ 625 h 10000"/>
                    <a:gd name="connsiteX125" fmla="*/ 7426 w 10000"/>
                    <a:gd name="connsiteY125" fmla="*/ 440 h 10000"/>
                    <a:gd name="connsiteX126" fmla="*/ 7042 w 10000"/>
                    <a:gd name="connsiteY126" fmla="*/ 272 h 10000"/>
                    <a:gd name="connsiteX127" fmla="*/ 6268 w 10000"/>
                    <a:gd name="connsiteY127" fmla="*/ 95 h 10000"/>
                    <a:gd name="connsiteX128" fmla="*/ 6163 w 10000"/>
                    <a:gd name="connsiteY128" fmla="*/ 82 h 10000"/>
                    <a:gd name="connsiteX129" fmla="*/ 5995 w 10000"/>
                    <a:gd name="connsiteY129" fmla="*/ 46 h 10000"/>
                    <a:gd name="connsiteX130" fmla="*/ 5462 w 10000"/>
                    <a:gd name="connsiteY130" fmla="*/ 13 h 10000"/>
                    <a:gd name="connsiteX131" fmla="*/ 4833 w 10000"/>
                    <a:gd name="connsiteY131" fmla="*/ 0 h 10000"/>
                    <a:gd name="connsiteX0" fmla="*/ 5493 w 10000"/>
                    <a:gd name="connsiteY0" fmla="*/ 226 h 9511"/>
                    <a:gd name="connsiteX1" fmla="*/ 5685 w 10000"/>
                    <a:gd name="connsiteY1" fmla="*/ 288 h 9511"/>
                    <a:gd name="connsiteX2" fmla="*/ 6079 w 10000"/>
                    <a:gd name="connsiteY2" fmla="*/ 366 h 9511"/>
                    <a:gd name="connsiteX3" fmla="*/ 6769 w 10000"/>
                    <a:gd name="connsiteY3" fmla="*/ 530 h 9511"/>
                    <a:gd name="connsiteX4" fmla="*/ 7080 w 10000"/>
                    <a:gd name="connsiteY4" fmla="*/ 699 h 9511"/>
                    <a:gd name="connsiteX5" fmla="*/ 7390 w 10000"/>
                    <a:gd name="connsiteY5" fmla="*/ 813 h 9511"/>
                    <a:gd name="connsiteX6" fmla="*/ 8029 w 10000"/>
                    <a:gd name="connsiteY6" fmla="*/ 1241 h 9511"/>
                    <a:gd name="connsiteX7" fmla="*/ 8640 w 10000"/>
                    <a:gd name="connsiteY7" fmla="*/ 1656 h 9511"/>
                    <a:gd name="connsiteX8" fmla="*/ 9091 w 10000"/>
                    <a:gd name="connsiteY8" fmla="*/ 2309 h 9511"/>
                    <a:gd name="connsiteX9" fmla="*/ 9259 w 10000"/>
                    <a:gd name="connsiteY9" fmla="*/ 2625 h 9511"/>
                    <a:gd name="connsiteX10" fmla="*/ 9461 w 10000"/>
                    <a:gd name="connsiteY10" fmla="*/ 3003 h 9511"/>
                    <a:gd name="connsiteX11" fmla="*/ 9545 w 10000"/>
                    <a:gd name="connsiteY11" fmla="*/ 3348 h 9511"/>
                    <a:gd name="connsiteX12" fmla="*/ 9633 w 10000"/>
                    <a:gd name="connsiteY12" fmla="*/ 3775 h 9511"/>
                    <a:gd name="connsiteX13" fmla="*/ 9677 w 10000"/>
                    <a:gd name="connsiteY13" fmla="*/ 4207 h 9511"/>
                    <a:gd name="connsiteX14" fmla="*/ 9660 w 10000"/>
                    <a:gd name="connsiteY14" fmla="*/ 4646 h 9511"/>
                    <a:gd name="connsiteX15" fmla="*/ 9640 w 10000"/>
                    <a:gd name="connsiteY15" fmla="*/ 5049 h 9511"/>
                    <a:gd name="connsiteX16" fmla="*/ 9549 w 10000"/>
                    <a:gd name="connsiteY16" fmla="*/ 5463 h 9511"/>
                    <a:gd name="connsiteX17" fmla="*/ 9448 w 10000"/>
                    <a:gd name="connsiteY17" fmla="*/ 5870 h 9511"/>
                    <a:gd name="connsiteX18" fmla="*/ 9293 w 10000"/>
                    <a:gd name="connsiteY18" fmla="*/ 6240 h 9511"/>
                    <a:gd name="connsiteX19" fmla="*/ 9141 w 10000"/>
                    <a:gd name="connsiteY19" fmla="*/ 6589 h 9511"/>
                    <a:gd name="connsiteX20" fmla="*/ 8919 w 10000"/>
                    <a:gd name="connsiteY20" fmla="*/ 6913 h 9511"/>
                    <a:gd name="connsiteX21" fmla="*/ 8694 w 10000"/>
                    <a:gd name="connsiteY21" fmla="*/ 7263 h 9511"/>
                    <a:gd name="connsiteX22" fmla="*/ 8427 w 10000"/>
                    <a:gd name="connsiteY22" fmla="*/ 7554 h 9511"/>
                    <a:gd name="connsiteX23" fmla="*/ 7875 w 10000"/>
                    <a:gd name="connsiteY23" fmla="*/ 8060 h 9511"/>
                    <a:gd name="connsiteX24" fmla="*/ 7305 w 10000"/>
                    <a:gd name="connsiteY24" fmla="*/ 8393 h 9511"/>
                    <a:gd name="connsiteX25" fmla="*/ 6631 w 10000"/>
                    <a:gd name="connsiteY25" fmla="*/ 8627 h 9511"/>
                    <a:gd name="connsiteX26" fmla="*/ 6237 w 10000"/>
                    <a:gd name="connsiteY26" fmla="*/ 8750 h 9511"/>
                    <a:gd name="connsiteX27" fmla="*/ 5807 w 10000"/>
                    <a:gd name="connsiteY27" fmla="*/ 8791 h 9511"/>
                    <a:gd name="connsiteX28" fmla="*/ 5208 w 10000"/>
                    <a:gd name="connsiteY28" fmla="*/ 8831 h 9511"/>
                    <a:gd name="connsiteX29" fmla="*/ 4961 w 10000"/>
                    <a:gd name="connsiteY29" fmla="*/ 8824 h 9511"/>
                    <a:gd name="connsiteX30" fmla="*/ 4756 w 10000"/>
                    <a:gd name="connsiteY30" fmla="*/ 8791 h 9511"/>
                    <a:gd name="connsiteX31" fmla="*/ 4693 w 10000"/>
                    <a:gd name="connsiteY31" fmla="*/ 8788 h 9511"/>
                    <a:gd name="connsiteX32" fmla="*/ 4629 w 10000"/>
                    <a:gd name="connsiteY32" fmla="*/ 8788 h 9511"/>
                    <a:gd name="connsiteX33" fmla="*/ 4553 w 10000"/>
                    <a:gd name="connsiteY33" fmla="*/ 8783 h 9511"/>
                    <a:gd name="connsiteX34" fmla="*/ 4381 w 10000"/>
                    <a:gd name="connsiteY34" fmla="*/ 8746 h 9511"/>
                    <a:gd name="connsiteX35" fmla="*/ 4356 w 10000"/>
                    <a:gd name="connsiteY35" fmla="*/ 8745 h 9511"/>
                    <a:gd name="connsiteX36" fmla="*/ 4199 w 10000"/>
                    <a:gd name="connsiteY36" fmla="*/ 8754 h 9511"/>
                    <a:gd name="connsiteX37" fmla="*/ 4019 w 10000"/>
                    <a:gd name="connsiteY37" fmla="*/ 8777 h 9511"/>
                    <a:gd name="connsiteX38" fmla="*/ 3856 w 10000"/>
                    <a:gd name="connsiteY38" fmla="*/ 8762 h 9511"/>
                    <a:gd name="connsiteX39" fmla="*/ 3857 w 10000"/>
                    <a:gd name="connsiteY39" fmla="*/ 8767 h 9511"/>
                    <a:gd name="connsiteX40" fmla="*/ 3780 w 10000"/>
                    <a:gd name="connsiteY40" fmla="*/ 8754 h 9511"/>
                    <a:gd name="connsiteX41" fmla="*/ 3648 w 10000"/>
                    <a:gd name="connsiteY41" fmla="*/ 8747 h 9511"/>
                    <a:gd name="connsiteX42" fmla="*/ 3449 w 10000"/>
                    <a:gd name="connsiteY42" fmla="*/ 8688 h 9511"/>
                    <a:gd name="connsiteX43" fmla="*/ 3177 w 10000"/>
                    <a:gd name="connsiteY43" fmla="*/ 8607 h 9511"/>
                    <a:gd name="connsiteX44" fmla="*/ 2887 w 10000"/>
                    <a:gd name="connsiteY44" fmla="*/ 8472 h 9511"/>
                    <a:gd name="connsiteX45" fmla="*/ 2750 w 10000"/>
                    <a:gd name="connsiteY45" fmla="*/ 8449 h 9511"/>
                    <a:gd name="connsiteX46" fmla="*/ 2713 w 10000"/>
                    <a:gd name="connsiteY46" fmla="*/ 8406 h 9511"/>
                    <a:gd name="connsiteX47" fmla="*/ 2521 w 10000"/>
                    <a:gd name="connsiteY47" fmla="*/ 8337 h 9511"/>
                    <a:gd name="connsiteX48" fmla="*/ 2396 w 10000"/>
                    <a:gd name="connsiteY48" fmla="*/ 8224 h 9511"/>
                    <a:gd name="connsiteX49" fmla="*/ 2118 w 10000"/>
                    <a:gd name="connsiteY49" fmla="*/ 8006 h 9511"/>
                    <a:gd name="connsiteX50" fmla="*/ 1831 w 10000"/>
                    <a:gd name="connsiteY50" fmla="*/ 7809 h 9511"/>
                    <a:gd name="connsiteX51" fmla="*/ 1484 w 10000"/>
                    <a:gd name="connsiteY51" fmla="*/ 7576 h 9511"/>
                    <a:gd name="connsiteX52" fmla="*/ 1164 w 10000"/>
                    <a:gd name="connsiteY52" fmla="*/ 7246 h 9511"/>
                    <a:gd name="connsiteX53" fmla="*/ 689 w 10000"/>
                    <a:gd name="connsiteY53" fmla="*/ 6396 h 9511"/>
                    <a:gd name="connsiteX54" fmla="*/ 477 w 10000"/>
                    <a:gd name="connsiteY54" fmla="*/ 5916 h 9511"/>
                    <a:gd name="connsiteX55" fmla="*/ 329 w 10000"/>
                    <a:gd name="connsiteY55" fmla="*/ 5361 h 9511"/>
                    <a:gd name="connsiteX56" fmla="*/ 312 w 10000"/>
                    <a:gd name="connsiteY56" fmla="*/ 4240 h 9511"/>
                    <a:gd name="connsiteX57" fmla="*/ 1050 w 10000"/>
                    <a:gd name="connsiteY57" fmla="*/ 2247 h 9511"/>
                    <a:gd name="connsiteX58" fmla="*/ 1653 w 10000"/>
                    <a:gd name="connsiteY58" fmla="*/ 1541 h 9511"/>
                    <a:gd name="connsiteX59" fmla="*/ 1993 w 10000"/>
                    <a:gd name="connsiteY59" fmla="*/ 1241 h 9511"/>
                    <a:gd name="connsiteX60" fmla="*/ 2387 w 10000"/>
                    <a:gd name="connsiteY60" fmla="*/ 995 h 9511"/>
                    <a:gd name="connsiteX61" fmla="*/ 2801 w 10000"/>
                    <a:gd name="connsiteY61" fmla="*/ 740 h 9511"/>
                    <a:gd name="connsiteX62" fmla="*/ 3286 w 10000"/>
                    <a:gd name="connsiteY62" fmla="*/ 559 h 9511"/>
                    <a:gd name="connsiteX63" fmla="*/ 4337 w 10000"/>
                    <a:gd name="connsiteY63" fmla="*/ 296 h 9511"/>
                    <a:gd name="connsiteX64" fmla="*/ 5368 w 10000"/>
                    <a:gd name="connsiteY64" fmla="*/ 230 h 9511"/>
                    <a:gd name="connsiteX65" fmla="*/ 5493 w 10000"/>
                    <a:gd name="connsiteY65" fmla="*/ 226 h 9511"/>
                    <a:gd name="connsiteX66" fmla="*/ 4833 w 10000"/>
                    <a:gd name="connsiteY66" fmla="*/ 0 h 9511"/>
                    <a:gd name="connsiteX67" fmla="*/ 4425 w 10000"/>
                    <a:gd name="connsiteY67" fmla="*/ 13 h 9511"/>
                    <a:gd name="connsiteX68" fmla="*/ 3482 w 10000"/>
                    <a:gd name="connsiteY68" fmla="*/ 186 h 9511"/>
                    <a:gd name="connsiteX69" fmla="*/ 2997 w 10000"/>
                    <a:gd name="connsiteY69" fmla="*/ 350 h 9511"/>
                    <a:gd name="connsiteX70" fmla="*/ 2545 w 10000"/>
                    <a:gd name="connsiteY70" fmla="*/ 534 h 9511"/>
                    <a:gd name="connsiteX71" fmla="*/ 2158 w 10000"/>
                    <a:gd name="connsiteY71" fmla="*/ 785 h 9511"/>
                    <a:gd name="connsiteX72" fmla="*/ 1734 w 10000"/>
                    <a:gd name="connsiteY72" fmla="*/ 1073 h 9511"/>
                    <a:gd name="connsiteX73" fmla="*/ 1039 w 10000"/>
                    <a:gd name="connsiteY73" fmla="*/ 1779 h 9511"/>
                    <a:gd name="connsiteX74" fmla="*/ 504 w 10000"/>
                    <a:gd name="connsiteY74" fmla="*/ 2658 h 9511"/>
                    <a:gd name="connsiteX75" fmla="*/ 147 w 10000"/>
                    <a:gd name="connsiteY75" fmla="*/ 3763 h 9511"/>
                    <a:gd name="connsiteX76" fmla="*/ 19 w 10000"/>
                    <a:gd name="connsiteY76" fmla="*/ 4318 h 9511"/>
                    <a:gd name="connsiteX77" fmla="*/ 6 w 10000"/>
                    <a:gd name="connsiteY77" fmla="*/ 4930 h 9511"/>
                    <a:gd name="connsiteX78" fmla="*/ 228 w 10000"/>
                    <a:gd name="connsiteY78" fmla="*/ 6092 h 9511"/>
                    <a:gd name="connsiteX79" fmla="*/ 450 w 10000"/>
                    <a:gd name="connsiteY79" fmla="*/ 6639 h 9511"/>
                    <a:gd name="connsiteX80" fmla="*/ 673 w 10000"/>
                    <a:gd name="connsiteY80" fmla="*/ 7144 h 9511"/>
                    <a:gd name="connsiteX81" fmla="*/ 939 w 10000"/>
                    <a:gd name="connsiteY81" fmla="*/ 7518 h 9511"/>
                    <a:gd name="connsiteX82" fmla="*/ 1320 w 10000"/>
                    <a:gd name="connsiteY82" fmla="*/ 7912 h 9511"/>
                    <a:gd name="connsiteX83" fmla="*/ 1656 w 10000"/>
                    <a:gd name="connsiteY83" fmla="*/ 8155 h 9511"/>
                    <a:gd name="connsiteX84" fmla="*/ 1993 w 10000"/>
                    <a:gd name="connsiteY84" fmla="*/ 8393 h 9511"/>
                    <a:gd name="connsiteX85" fmla="*/ 2061 w 10000"/>
                    <a:gd name="connsiteY85" fmla="*/ 8409 h 9511"/>
                    <a:gd name="connsiteX86" fmla="*/ 2067 w 10000"/>
                    <a:gd name="connsiteY86" fmla="*/ 8441 h 9511"/>
                    <a:gd name="connsiteX87" fmla="*/ 2165 w 10000"/>
                    <a:gd name="connsiteY87" fmla="*/ 8570 h 9511"/>
                    <a:gd name="connsiteX88" fmla="*/ 2396 w 10000"/>
                    <a:gd name="connsiteY88" fmla="*/ 8720 h 9511"/>
                    <a:gd name="connsiteX89" fmla="*/ 2666 w 10000"/>
                    <a:gd name="connsiteY89" fmla="*/ 8843 h 9511"/>
                    <a:gd name="connsiteX90" fmla="*/ 2871 w 10000"/>
                    <a:gd name="connsiteY90" fmla="*/ 8925 h 9511"/>
                    <a:gd name="connsiteX91" fmla="*/ 3000 w 10000"/>
                    <a:gd name="connsiteY91" fmla="*/ 8992 h 9511"/>
                    <a:gd name="connsiteX92" fmla="*/ 3180 w 10000"/>
                    <a:gd name="connsiteY92" fmla="*/ 9046 h 9511"/>
                    <a:gd name="connsiteX93" fmla="*/ 3329 w 10000"/>
                    <a:gd name="connsiteY93" fmla="*/ 9090 h 9511"/>
                    <a:gd name="connsiteX94" fmla="*/ 3517 w 10000"/>
                    <a:gd name="connsiteY94" fmla="*/ 9126 h 9511"/>
                    <a:gd name="connsiteX95" fmla="*/ 3652 w 10000"/>
                    <a:gd name="connsiteY95" fmla="*/ 9120 h 9511"/>
                    <a:gd name="connsiteX96" fmla="*/ 3828 w 10000"/>
                    <a:gd name="connsiteY96" fmla="*/ 9081 h 9511"/>
                    <a:gd name="connsiteX97" fmla="*/ 3802 w 10000"/>
                    <a:gd name="connsiteY97" fmla="*/ 9485 h 9511"/>
                    <a:gd name="connsiteX98" fmla="*/ 4000 w 10000"/>
                    <a:gd name="connsiteY98" fmla="*/ 8996 h 9511"/>
                    <a:gd name="connsiteX99" fmla="*/ 4065 w 10000"/>
                    <a:gd name="connsiteY99" fmla="*/ 9026 h 9511"/>
                    <a:gd name="connsiteX100" fmla="*/ 4378 w 10000"/>
                    <a:gd name="connsiteY100" fmla="*/ 9078 h 9511"/>
                    <a:gd name="connsiteX101" fmla="*/ 4523 w 10000"/>
                    <a:gd name="connsiteY101" fmla="*/ 9124 h 9511"/>
                    <a:gd name="connsiteX102" fmla="*/ 4705 w 10000"/>
                    <a:gd name="connsiteY102" fmla="*/ 9136 h 9511"/>
                    <a:gd name="connsiteX103" fmla="*/ 5116 w 10000"/>
                    <a:gd name="connsiteY103" fmla="*/ 9186 h 9511"/>
                    <a:gd name="connsiteX104" fmla="*/ 5510 w 10000"/>
                    <a:gd name="connsiteY104" fmla="*/ 9194 h 9511"/>
                    <a:gd name="connsiteX105" fmla="*/ 5531 w 10000"/>
                    <a:gd name="connsiteY105" fmla="*/ 9194 h 9511"/>
                    <a:gd name="connsiteX106" fmla="*/ 5911 w 10000"/>
                    <a:gd name="connsiteY106" fmla="*/ 9152 h 9511"/>
                    <a:gd name="connsiteX107" fmla="*/ 6268 w 10000"/>
                    <a:gd name="connsiteY107" fmla="*/ 9124 h 9511"/>
                    <a:gd name="connsiteX108" fmla="*/ 6666 w 10000"/>
                    <a:gd name="connsiteY108" fmla="*/ 9000 h 9511"/>
                    <a:gd name="connsiteX109" fmla="*/ 7377 w 10000"/>
                    <a:gd name="connsiteY109" fmla="*/ 8758 h 9511"/>
                    <a:gd name="connsiteX110" fmla="*/ 7996 w 10000"/>
                    <a:gd name="connsiteY110" fmla="*/ 8417 h 9511"/>
                    <a:gd name="connsiteX111" fmla="*/ 9084 w 10000"/>
                    <a:gd name="connsiteY111" fmla="*/ 7271 h 9511"/>
                    <a:gd name="connsiteX112" fmla="*/ 9502 w 10000"/>
                    <a:gd name="connsiteY112" fmla="*/ 6577 h 9511"/>
                    <a:gd name="connsiteX113" fmla="*/ 9798 w 10000"/>
                    <a:gd name="connsiteY113" fmla="*/ 5772 h 9511"/>
                    <a:gd name="connsiteX114" fmla="*/ 9893 w 10000"/>
                    <a:gd name="connsiteY114" fmla="*/ 5345 h 9511"/>
                    <a:gd name="connsiteX115" fmla="*/ 9960 w 10000"/>
                    <a:gd name="connsiteY115" fmla="*/ 4905 h 9511"/>
                    <a:gd name="connsiteX116" fmla="*/ 9963 w 10000"/>
                    <a:gd name="connsiteY116" fmla="*/ 4700 h 9511"/>
                    <a:gd name="connsiteX117" fmla="*/ 9997 w 10000"/>
                    <a:gd name="connsiteY117" fmla="*/ 4482 h 9511"/>
                    <a:gd name="connsiteX118" fmla="*/ 9963 w 10000"/>
                    <a:gd name="connsiteY118" fmla="*/ 4026 h 9511"/>
                    <a:gd name="connsiteX119" fmla="*/ 9819 w 10000"/>
                    <a:gd name="connsiteY119" fmla="*/ 3130 h 9511"/>
                    <a:gd name="connsiteX120" fmla="*/ 9711 w 10000"/>
                    <a:gd name="connsiteY120" fmla="*/ 2769 h 9511"/>
                    <a:gd name="connsiteX121" fmla="*/ 9502 w 10000"/>
                    <a:gd name="connsiteY121" fmla="*/ 2395 h 9511"/>
                    <a:gd name="connsiteX122" fmla="*/ 9094 w 10000"/>
                    <a:gd name="connsiteY122" fmla="*/ 1696 h 9511"/>
                    <a:gd name="connsiteX123" fmla="*/ 8532 w 10000"/>
                    <a:gd name="connsiteY123" fmla="*/ 1130 h 9511"/>
                    <a:gd name="connsiteX124" fmla="*/ 7774 w 10000"/>
                    <a:gd name="connsiteY124" fmla="*/ 625 h 9511"/>
                    <a:gd name="connsiteX125" fmla="*/ 7426 w 10000"/>
                    <a:gd name="connsiteY125" fmla="*/ 440 h 9511"/>
                    <a:gd name="connsiteX126" fmla="*/ 7042 w 10000"/>
                    <a:gd name="connsiteY126" fmla="*/ 272 h 9511"/>
                    <a:gd name="connsiteX127" fmla="*/ 6268 w 10000"/>
                    <a:gd name="connsiteY127" fmla="*/ 95 h 9511"/>
                    <a:gd name="connsiteX128" fmla="*/ 6163 w 10000"/>
                    <a:gd name="connsiteY128" fmla="*/ 82 h 9511"/>
                    <a:gd name="connsiteX129" fmla="*/ 5995 w 10000"/>
                    <a:gd name="connsiteY129" fmla="*/ 46 h 9511"/>
                    <a:gd name="connsiteX130" fmla="*/ 5462 w 10000"/>
                    <a:gd name="connsiteY130" fmla="*/ 13 h 9511"/>
                    <a:gd name="connsiteX131" fmla="*/ 4833 w 10000"/>
                    <a:gd name="connsiteY131" fmla="*/ 0 h 9511"/>
                    <a:gd name="connsiteX0" fmla="*/ 5493 w 10000"/>
                    <a:gd name="connsiteY0" fmla="*/ 238 h 10001"/>
                    <a:gd name="connsiteX1" fmla="*/ 5685 w 10000"/>
                    <a:gd name="connsiteY1" fmla="*/ 303 h 10001"/>
                    <a:gd name="connsiteX2" fmla="*/ 6079 w 10000"/>
                    <a:gd name="connsiteY2" fmla="*/ 385 h 10001"/>
                    <a:gd name="connsiteX3" fmla="*/ 6769 w 10000"/>
                    <a:gd name="connsiteY3" fmla="*/ 557 h 10001"/>
                    <a:gd name="connsiteX4" fmla="*/ 7080 w 10000"/>
                    <a:gd name="connsiteY4" fmla="*/ 735 h 10001"/>
                    <a:gd name="connsiteX5" fmla="*/ 7390 w 10000"/>
                    <a:gd name="connsiteY5" fmla="*/ 855 h 10001"/>
                    <a:gd name="connsiteX6" fmla="*/ 8029 w 10000"/>
                    <a:gd name="connsiteY6" fmla="*/ 1305 h 10001"/>
                    <a:gd name="connsiteX7" fmla="*/ 8640 w 10000"/>
                    <a:gd name="connsiteY7" fmla="*/ 1741 h 10001"/>
                    <a:gd name="connsiteX8" fmla="*/ 9091 w 10000"/>
                    <a:gd name="connsiteY8" fmla="*/ 2428 h 10001"/>
                    <a:gd name="connsiteX9" fmla="*/ 9259 w 10000"/>
                    <a:gd name="connsiteY9" fmla="*/ 2760 h 10001"/>
                    <a:gd name="connsiteX10" fmla="*/ 9461 w 10000"/>
                    <a:gd name="connsiteY10" fmla="*/ 3157 h 10001"/>
                    <a:gd name="connsiteX11" fmla="*/ 9545 w 10000"/>
                    <a:gd name="connsiteY11" fmla="*/ 3520 h 10001"/>
                    <a:gd name="connsiteX12" fmla="*/ 9633 w 10000"/>
                    <a:gd name="connsiteY12" fmla="*/ 3969 h 10001"/>
                    <a:gd name="connsiteX13" fmla="*/ 9677 w 10000"/>
                    <a:gd name="connsiteY13" fmla="*/ 4423 h 10001"/>
                    <a:gd name="connsiteX14" fmla="*/ 9660 w 10000"/>
                    <a:gd name="connsiteY14" fmla="*/ 4885 h 10001"/>
                    <a:gd name="connsiteX15" fmla="*/ 9640 w 10000"/>
                    <a:gd name="connsiteY15" fmla="*/ 5309 h 10001"/>
                    <a:gd name="connsiteX16" fmla="*/ 9549 w 10000"/>
                    <a:gd name="connsiteY16" fmla="*/ 5744 h 10001"/>
                    <a:gd name="connsiteX17" fmla="*/ 9448 w 10000"/>
                    <a:gd name="connsiteY17" fmla="*/ 6172 h 10001"/>
                    <a:gd name="connsiteX18" fmla="*/ 9293 w 10000"/>
                    <a:gd name="connsiteY18" fmla="*/ 6561 h 10001"/>
                    <a:gd name="connsiteX19" fmla="*/ 9141 w 10000"/>
                    <a:gd name="connsiteY19" fmla="*/ 6928 h 10001"/>
                    <a:gd name="connsiteX20" fmla="*/ 8919 w 10000"/>
                    <a:gd name="connsiteY20" fmla="*/ 7268 h 10001"/>
                    <a:gd name="connsiteX21" fmla="*/ 8694 w 10000"/>
                    <a:gd name="connsiteY21" fmla="*/ 7636 h 10001"/>
                    <a:gd name="connsiteX22" fmla="*/ 8427 w 10000"/>
                    <a:gd name="connsiteY22" fmla="*/ 7942 h 10001"/>
                    <a:gd name="connsiteX23" fmla="*/ 7875 w 10000"/>
                    <a:gd name="connsiteY23" fmla="*/ 8474 h 10001"/>
                    <a:gd name="connsiteX24" fmla="*/ 7305 w 10000"/>
                    <a:gd name="connsiteY24" fmla="*/ 8825 h 10001"/>
                    <a:gd name="connsiteX25" fmla="*/ 6631 w 10000"/>
                    <a:gd name="connsiteY25" fmla="*/ 9071 h 10001"/>
                    <a:gd name="connsiteX26" fmla="*/ 6237 w 10000"/>
                    <a:gd name="connsiteY26" fmla="*/ 9200 h 10001"/>
                    <a:gd name="connsiteX27" fmla="*/ 5807 w 10000"/>
                    <a:gd name="connsiteY27" fmla="*/ 9243 h 10001"/>
                    <a:gd name="connsiteX28" fmla="*/ 5208 w 10000"/>
                    <a:gd name="connsiteY28" fmla="*/ 9285 h 10001"/>
                    <a:gd name="connsiteX29" fmla="*/ 4961 w 10000"/>
                    <a:gd name="connsiteY29" fmla="*/ 9278 h 10001"/>
                    <a:gd name="connsiteX30" fmla="*/ 4756 w 10000"/>
                    <a:gd name="connsiteY30" fmla="*/ 9243 h 10001"/>
                    <a:gd name="connsiteX31" fmla="*/ 4693 w 10000"/>
                    <a:gd name="connsiteY31" fmla="*/ 9240 h 10001"/>
                    <a:gd name="connsiteX32" fmla="*/ 4629 w 10000"/>
                    <a:gd name="connsiteY32" fmla="*/ 9240 h 10001"/>
                    <a:gd name="connsiteX33" fmla="*/ 4553 w 10000"/>
                    <a:gd name="connsiteY33" fmla="*/ 9235 h 10001"/>
                    <a:gd name="connsiteX34" fmla="*/ 4381 w 10000"/>
                    <a:gd name="connsiteY34" fmla="*/ 9196 h 10001"/>
                    <a:gd name="connsiteX35" fmla="*/ 4356 w 10000"/>
                    <a:gd name="connsiteY35" fmla="*/ 9195 h 10001"/>
                    <a:gd name="connsiteX36" fmla="*/ 4199 w 10000"/>
                    <a:gd name="connsiteY36" fmla="*/ 9204 h 10001"/>
                    <a:gd name="connsiteX37" fmla="*/ 4019 w 10000"/>
                    <a:gd name="connsiteY37" fmla="*/ 9228 h 10001"/>
                    <a:gd name="connsiteX38" fmla="*/ 3856 w 10000"/>
                    <a:gd name="connsiteY38" fmla="*/ 9212 h 10001"/>
                    <a:gd name="connsiteX39" fmla="*/ 3857 w 10000"/>
                    <a:gd name="connsiteY39" fmla="*/ 9218 h 10001"/>
                    <a:gd name="connsiteX40" fmla="*/ 3780 w 10000"/>
                    <a:gd name="connsiteY40" fmla="*/ 9204 h 10001"/>
                    <a:gd name="connsiteX41" fmla="*/ 3648 w 10000"/>
                    <a:gd name="connsiteY41" fmla="*/ 9197 h 10001"/>
                    <a:gd name="connsiteX42" fmla="*/ 3449 w 10000"/>
                    <a:gd name="connsiteY42" fmla="*/ 9135 h 10001"/>
                    <a:gd name="connsiteX43" fmla="*/ 3177 w 10000"/>
                    <a:gd name="connsiteY43" fmla="*/ 9050 h 10001"/>
                    <a:gd name="connsiteX44" fmla="*/ 2887 w 10000"/>
                    <a:gd name="connsiteY44" fmla="*/ 8908 h 10001"/>
                    <a:gd name="connsiteX45" fmla="*/ 2750 w 10000"/>
                    <a:gd name="connsiteY45" fmla="*/ 8883 h 10001"/>
                    <a:gd name="connsiteX46" fmla="*/ 2713 w 10000"/>
                    <a:gd name="connsiteY46" fmla="*/ 8838 h 10001"/>
                    <a:gd name="connsiteX47" fmla="*/ 2521 w 10000"/>
                    <a:gd name="connsiteY47" fmla="*/ 8766 h 10001"/>
                    <a:gd name="connsiteX48" fmla="*/ 2396 w 10000"/>
                    <a:gd name="connsiteY48" fmla="*/ 8647 h 10001"/>
                    <a:gd name="connsiteX49" fmla="*/ 2118 w 10000"/>
                    <a:gd name="connsiteY49" fmla="*/ 8418 h 10001"/>
                    <a:gd name="connsiteX50" fmla="*/ 1831 w 10000"/>
                    <a:gd name="connsiteY50" fmla="*/ 8210 h 10001"/>
                    <a:gd name="connsiteX51" fmla="*/ 1484 w 10000"/>
                    <a:gd name="connsiteY51" fmla="*/ 7966 h 10001"/>
                    <a:gd name="connsiteX52" fmla="*/ 1164 w 10000"/>
                    <a:gd name="connsiteY52" fmla="*/ 7619 h 10001"/>
                    <a:gd name="connsiteX53" fmla="*/ 689 w 10000"/>
                    <a:gd name="connsiteY53" fmla="*/ 6725 h 10001"/>
                    <a:gd name="connsiteX54" fmla="*/ 477 w 10000"/>
                    <a:gd name="connsiteY54" fmla="*/ 6220 h 10001"/>
                    <a:gd name="connsiteX55" fmla="*/ 329 w 10000"/>
                    <a:gd name="connsiteY55" fmla="*/ 5637 h 10001"/>
                    <a:gd name="connsiteX56" fmla="*/ 312 w 10000"/>
                    <a:gd name="connsiteY56" fmla="*/ 4458 h 10001"/>
                    <a:gd name="connsiteX57" fmla="*/ 1050 w 10000"/>
                    <a:gd name="connsiteY57" fmla="*/ 2363 h 10001"/>
                    <a:gd name="connsiteX58" fmla="*/ 1653 w 10000"/>
                    <a:gd name="connsiteY58" fmla="*/ 1620 h 10001"/>
                    <a:gd name="connsiteX59" fmla="*/ 1993 w 10000"/>
                    <a:gd name="connsiteY59" fmla="*/ 1305 h 10001"/>
                    <a:gd name="connsiteX60" fmla="*/ 2387 w 10000"/>
                    <a:gd name="connsiteY60" fmla="*/ 1046 h 10001"/>
                    <a:gd name="connsiteX61" fmla="*/ 2801 w 10000"/>
                    <a:gd name="connsiteY61" fmla="*/ 778 h 10001"/>
                    <a:gd name="connsiteX62" fmla="*/ 3286 w 10000"/>
                    <a:gd name="connsiteY62" fmla="*/ 588 h 10001"/>
                    <a:gd name="connsiteX63" fmla="*/ 4337 w 10000"/>
                    <a:gd name="connsiteY63" fmla="*/ 311 h 10001"/>
                    <a:gd name="connsiteX64" fmla="*/ 5368 w 10000"/>
                    <a:gd name="connsiteY64" fmla="*/ 242 h 10001"/>
                    <a:gd name="connsiteX65" fmla="*/ 5493 w 10000"/>
                    <a:gd name="connsiteY65" fmla="*/ 238 h 10001"/>
                    <a:gd name="connsiteX66" fmla="*/ 4833 w 10000"/>
                    <a:gd name="connsiteY66" fmla="*/ 0 h 10001"/>
                    <a:gd name="connsiteX67" fmla="*/ 4425 w 10000"/>
                    <a:gd name="connsiteY67" fmla="*/ 14 h 10001"/>
                    <a:gd name="connsiteX68" fmla="*/ 3482 w 10000"/>
                    <a:gd name="connsiteY68" fmla="*/ 196 h 10001"/>
                    <a:gd name="connsiteX69" fmla="*/ 2997 w 10000"/>
                    <a:gd name="connsiteY69" fmla="*/ 368 h 10001"/>
                    <a:gd name="connsiteX70" fmla="*/ 2545 w 10000"/>
                    <a:gd name="connsiteY70" fmla="*/ 561 h 10001"/>
                    <a:gd name="connsiteX71" fmla="*/ 2158 w 10000"/>
                    <a:gd name="connsiteY71" fmla="*/ 825 h 10001"/>
                    <a:gd name="connsiteX72" fmla="*/ 1734 w 10000"/>
                    <a:gd name="connsiteY72" fmla="*/ 1128 h 10001"/>
                    <a:gd name="connsiteX73" fmla="*/ 1039 w 10000"/>
                    <a:gd name="connsiteY73" fmla="*/ 1870 h 10001"/>
                    <a:gd name="connsiteX74" fmla="*/ 504 w 10000"/>
                    <a:gd name="connsiteY74" fmla="*/ 2795 h 10001"/>
                    <a:gd name="connsiteX75" fmla="*/ 147 w 10000"/>
                    <a:gd name="connsiteY75" fmla="*/ 3956 h 10001"/>
                    <a:gd name="connsiteX76" fmla="*/ 19 w 10000"/>
                    <a:gd name="connsiteY76" fmla="*/ 4540 h 10001"/>
                    <a:gd name="connsiteX77" fmla="*/ 6 w 10000"/>
                    <a:gd name="connsiteY77" fmla="*/ 5183 h 10001"/>
                    <a:gd name="connsiteX78" fmla="*/ 228 w 10000"/>
                    <a:gd name="connsiteY78" fmla="*/ 6405 h 10001"/>
                    <a:gd name="connsiteX79" fmla="*/ 450 w 10000"/>
                    <a:gd name="connsiteY79" fmla="*/ 6980 h 10001"/>
                    <a:gd name="connsiteX80" fmla="*/ 673 w 10000"/>
                    <a:gd name="connsiteY80" fmla="*/ 7511 h 10001"/>
                    <a:gd name="connsiteX81" fmla="*/ 939 w 10000"/>
                    <a:gd name="connsiteY81" fmla="*/ 7905 h 10001"/>
                    <a:gd name="connsiteX82" fmla="*/ 1320 w 10000"/>
                    <a:gd name="connsiteY82" fmla="*/ 8319 h 10001"/>
                    <a:gd name="connsiteX83" fmla="*/ 1656 w 10000"/>
                    <a:gd name="connsiteY83" fmla="*/ 8574 h 10001"/>
                    <a:gd name="connsiteX84" fmla="*/ 1993 w 10000"/>
                    <a:gd name="connsiteY84" fmla="*/ 8825 h 10001"/>
                    <a:gd name="connsiteX85" fmla="*/ 2061 w 10000"/>
                    <a:gd name="connsiteY85" fmla="*/ 8841 h 10001"/>
                    <a:gd name="connsiteX86" fmla="*/ 2067 w 10000"/>
                    <a:gd name="connsiteY86" fmla="*/ 8875 h 10001"/>
                    <a:gd name="connsiteX87" fmla="*/ 2165 w 10000"/>
                    <a:gd name="connsiteY87" fmla="*/ 9011 h 10001"/>
                    <a:gd name="connsiteX88" fmla="*/ 2396 w 10000"/>
                    <a:gd name="connsiteY88" fmla="*/ 9168 h 10001"/>
                    <a:gd name="connsiteX89" fmla="*/ 2666 w 10000"/>
                    <a:gd name="connsiteY89" fmla="*/ 9298 h 10001"/>
                    <a:gd name="connsiteX90" fmla="*/ 2871 w 10000"/>
                    <a:gd name="connsiteY90" fmla="*/ 9384 h 10001"/>
                    <a:gd name="connsiteX91" fmla="*/ 3000 w 10000"/>
                    <a:gd name="connsiteY91" fmla="*/ 9454 h 10001"/>
                    <a:gd name="connsiteX92" fmla="*/ 3180 w 10000"/>
                    <a:gd name="connsiteY92" fmla="*/ 9511 h 10001"/>
                    <a:gd name="connsiteX93" fmla="*/ 3329 w 10000"/>
                    <a:gd name="connsiteY93" fmla="*/ 9557 h 10001"/>
                    <a:gd name="connsiteX94" fmla="*/ 3517 w 10000"/>
                    <a:gd name="connsiteY94" fmla="*/ 9595 h 10001"/>
                    <a:gd name="connsiteX95" fmla="*/ 3652 w 10000"/>
                    <a:gd name="connsiteY95" fmla="*/ 9589 h 10001"/>
                    <a:gd name="connsiteX96" fmla="*/ 3828 w 10000"/>
                    <a:gd name="connsiteY96" fmla="*/ 9548 h 10001"/>
                    <a:gd name="connsiteX97" fmla="*/ 3802 w 10000"/>
                    <a:gd name="connsiteY97" fmla="*/ 9973 h 10001"/>
                    <a:gd name="connsiteX98" fmla="*/ 4000 w 10000"/>
                    <a:gd name="connsiteY98" fmla="*/ 9459 h 10001"/>
                    <a:gd name="connsiteX99" fmla="*/ 4065 w 10000"/>
                    <a:gd name="connsiteY99" fmla="*/ 9490 h 10001"/>
                    <a:gd name="connsiteX100" fmla="*/ 4378 w 10000"/>
                    <a:gd name="connsiteY100" fmla="*/ 9545 h 10001"/>
                    <a:gd name="connsiteX101" fmla="*/ 4523 w 10000"/>
                    <a:gd name="connsiteY101" fmla="*/ 9593 h 10001"/>
                    <a:gd name="connsiteX102" fmla="*/ 4705 w 10000"/>
                    <a:gd name="connsiteY102" fmla="*/ 9606 h 10001"/>
                    <a:gd name="connsiteX103" fmla="*/ 5116 w 10000"/>
                    <a:gd name="connsiteY103" fmla="*/ 9658 h 10001"/>
                    <a:gd name="connsiteX104" fmla="*/ 5510 w 10000"/>
                    <a:gd name="connsiteY104" fmla="*/ 9667 h 10001"/>
                    <a:gd name="connsiteX105" fmla="*/ 5531 w 10000"/>
                    <a:gd name="connsiteY105" fmla="*/ 9667 h 10001"/>
                    <a:gd name="connsiteX106" fmla="*/ 5911 w 10000"/>
                    <a:gd name="connsiteY106" fmla="*/ 9623 h 10001"/>
                    <a:gd name="connsiteX107" fmla="*/ 6268 w 10000"/>
                    <a:gd name="connsiteY107" fmla="*/ 9593 h 10001"/>
                    <a:gd name="connsiteX108" fmla="*/ 6666 w 10000"/>
                    <a:gd name="connsiteY108" fmla="*/ 9463 h 10001"/>
                    <a:gd name="connsiteX109" fmla="*/ 7377 w 10000"/>
                    <a:gd name="connsiteY109" fmla="*/ 9208 h 10001"/>
                    <a:gd name="connsiteX110" fmla="*/ 7996 w 10000"/>
                    <a:gd name="connsiteY110" fmla="*/ 8850 h 10001"/>
                    <a:gd name="connsiteX111" fmla="*/ 9084 w 10000"/>
                    <a:gd name="connsiteY111" fmla="*/ 7645 h 10001"/>
                    <a:gd name="connsiteX112" fmla="*/ 9502 w 10000"/>
                    <a:gd name="connsiteY112" fmla="*/ 6915 h 10001"/>
                    <a:gd name="connsiteX113" fmla="*/ 9798 w 10000"/>
                    <a:gd name="connsiteY113" fmla="*/ 6069 h 10001"/>
                    <a:gd name="connsiteX114" fmla="*/ 9893 w 10000"/>
                    <a:gd name="connsiteY114" fmla="*/ 5620 h 10001"/>
                    <a:gd name="connsiteX115" fmla="*/ 9960 w 10000"/>
                    <a:gd name="connsiteY115" fmla="*/ 5157 h 10001"/>
                    <a:gd name="connsiteX116" fmla="*/ 9963 w 10000"/>
                    <a:gd name="connsiteY116" fmla="*/ 4942 h 10001"/>
                    <a:gd name="connsiteX117" fmla="*/ 9997 w 10000"/>
                    <a:gd name="connsiteY117" fmla="*/ 4712 h 10001"/>
                    <a:gd name="connsiteX118" fmla="*/ 9963 w 10000"/>
                    <a:gd name="connsiteY118" fmla="*/ 4233 h 10001"/>
                    <a:gd name="connsiteX119" fmla="*/ 9819 w 10000"/>
                    <a:gd name="connsiteY119" fmla="*/ 3291 h 10001"/>
                    <a:gd name="connsiteX120" fmla="*/ 9711 w 10000"/>
                    <a:gd name="connsiteY120" fmla="*/ 2911 h 10001"/>
                    <a:gd name="connsiteX121" fmla="*/ 9502 w 10000"/>
                    <a:gd name="connsiteY121" fmla="*/ 2518 h 10001"/>
                    <a:gd name="connsiteX122" fmla="*/ 9094 w 10000"/>
                    <a:gd name="connsiteY122" fmla="*/ 1783 h 10001"/>
                    <a:gd name="connsiteX123" fmla="*/ 8532 w 10000"/>
                    <a:gd name="connsiteY123" fmla="*/ 1188 h 10001"/>
                    <a:gd name="connsiteX124" fmla="*/ 7774 w 10000"/>
                    <a:gd name="connsiteY124" fmla="*/ 657 h 10001"/>
                    <a:gd name="connsiteX125" fmla="*/ 7426 w 10000"/>
                    <a:gd name="connsiteY125" fmla="*/ 463 h 10001"/>
                    <a:gd name="connsiteX126" fmla="*/ 7042 w 10000"/>
                    <a:gd name="connsiteY126" fmla="*/ 286 h 10001"/>
                    <a:gd name="connsiteX127" fmla="*/ 6268 w 10000"/>
                    <a:gd name="connsiteY127" fmla="*/ 100 h 10001"/>
                    <a:gd name="connsiteX128" fmla="*/ 6163 w 10000"/>
                    <a:gd name="connsiteY128" fmla="*/ 86 h 10001"/>
                    <a:gd name="connsiteX129" fmla="*/ 5995 w 10000"/>
                    <a:gd name="connsiteY129" fmla="*/ 48 h 10001"/>
                    <a:gd name="connsiteX130" fmla="*/ 5462 w 10000"/>
                    <a:gd name="connsiteY130" fmla="*/ 14 h 10001"/>
                    <a:gd name="connsiteX131" fmla="*/ 4833 w 10000"/>
                    <a:gd name="connsiteY131" fmla="*/ 0 h 10001"/>
                    <a:gd name="connsiteX0" fmla="*/ 5493 w 10000"/>
                    <a:gd name="connsiteY0" fmla="*/ 238 h 10001"/>
                    <a:gd name="connsiteX1" fmla="*/ 5685 w 10000"/>
                    <a:gd name="connsiteY1" fmla="*/ 303 h 10001"/>
                    <a:gd name="connsiteX2" fmla="*/ 6079 w 10000"/>
                    <a:gd name="connsiteY2" fmla="*/ 385 h 10001"/>
                    <a:gd name="connsiteX3" fmla="*/ 6769 w 10000"/>
                    <a:gd name="connsiteY3" fmla="*/ 557 h 10001"/>
                    <a:gd name="connsiteX4" fmla="*/ 7080 w 10000"/>
                    <a:gd name="connsiteY4" fmla="*/ 735 h 10001"/>
                    <a:gd name="connsiteX5" fmla="*/ 7390 w 10000"/>
                    <a:gd name="connsiteY5" fmla="*/ 855 h 10001"/>
                    <a:gd name="connsiteX6" fmla="*/ 8029 w 10000"/>
                    <a:gd name="connsiteY6" fmla="*/ 1305 h 10001"/>
                    <a:gd name="connsiteX7" fmla="*/ 8640 w 10000"/>
                    <a:gd name="connsiteY7" fmla="*/ 1741 h 10001"/>
                    <a:gd name="connsiteX8" fmla="*/ 9091 w 10000"/>
                    <a:gd name="connsiteY8" fmla="*/ 2428 h 10001"/>
                    <a:gd name="connsiteX9" fmla="*/ 9259 w 10000"/>
                    <a:gd name="connsiteY9" fmla="*/ 2760 h 10001"/>
                    <a:gd name="connsiteX10" fmla="*/ 9461 w 10000"/>
                    <a:gd name="connsiteY10" fmla="*/ 3157 h 10001"/>
                    <a:gd name="connsiteX11" fmla="*/ 9545 w 10000"/>
                    <a:gd name="connsiteY11" fmla="*/ 3520 h 10001"/>
                    <a:gd name="connsiteX12" fmla="*/ 9633 w 10000"/>
                    <a:gd name="connsiteY12" fmla="*/ 3969 h 10001"/>
                    <a:gd name="connsiteX13" fmla="*/ 9677 w 10000"/>
                    <a:gd name="connsiteY13" fmla="*/ 4423 h 10001"/>
                    <a:gd name="connsiteX14" fmla="*/ 9660 w 10000"/>
                    <a:gd name="connsiteY14" fmla="*/ 4885 h 10001"/>
                    <a:gd name="connsiteX15" fmla="*/ 9640 w 10000"/>
                    <a:gd name="connsiteY15" fmla="*/ 5309 h 10001"/>
                    <a:gd name="connsiteX16" fmla="*/ 9549 w 10000"/>
                    <a:gd name="connsiteY16" fmla="*/ 5744 h 10001"/>
                    <a:gd name="connsiteX17" fmla="*/ 9448 w 10000"/>
                    <a:gd name="connsiteY17" fmla="*/ 6172 h 10001"/>
                    <a:gd name="connsiteX18" fmla="*/ 9293 w 10000"/>
                    <a:gd name="connsiteY18" fmla="*/ 6561 h 10001"/>
                    <a:gd name="connsiteX19" fmla="*/ 9141 w 10000"/>
                    <a:gd name="connsiteY19" fmla="*/ 6928 h 10001"/>
                    <a:gd name="connsiteX20" fmla="*/ 8919 w 10000"/>
                    <a:gd name="connsiteY20" fmla="*/ 7268 h 10001"/>
                    <a:gd name="connsiteX21" fmla="*/ 8694 w 10000"/>
                    <a:gd name="connsiteY21" fmla="*/ 7636 h 10001"/>
                    <a:gd name="connsiteX22" fmla="*/ 8427 w 10000"/>
                    <a:gd name="connsiteY22" fmla="*/ 7942 h 10001"/>
                    <a:gd name="connsiteX23" fmla="*/ 7875 w 10000"/>
                    <a:gd name="connsiteY23" fmla="*/ 8474 h 10001"/>
                    <a:gd name="connsiteX24" fmla="*/ 7305 w 10000"/>
                    <a:gd name="connsiteY24" fmla="*/ 8825 h 10001"/>
                    <a:gd name="connsiteX25" fmla="*/ 6631 w 10000"/>
                    <a:gd name="connsiteY25" fmla="*/ 9071 h 10001"/>
                    <a:gd name="connsiteX26" fmla="*/ 6237 w 10000"/>
                    <a:gd name="connsiteY26" fmla="*/ 9200 h 10001"/>
                    <a:gd name="connsiteX27" fmla="*/ 5807 w 10000"/>
                    <a:gd name="connsiteY27" fmla="*/ 9243 h 10001"/>
                    <a:gd name="connsiteX28" fmla="*/ 5208 w 10000"/>
                    <a:gd name="connsiteY28" fmla="*/ 9285 h 10001"/>
                    <a:gd name="connsiteX29" fmla="*/ 4961 w 10000"/>
                    <a:gd name="connsiteY29" fmla="*/ 9278 h 10001"/>
                    <a:gd name="connsiteX30" fmla="*/ 4756 w 10000"/>
                    <a:gd name="connsiteY30" fmla="*/ 9243 h 10001"/>
                    <a:gd name="connsiteX31" fmla="*/ 4693 w 10000"/>
                    <a:gd name="connsiteY31" fmla="*/ 9240 h 10001"/>
                    <a:gd name="connsiteX32" fmla="*/ 4629 w 10000"/>
                    <a:gd name="connsiteY32" fmla="*/ 9240 h 10001"/>
                    <a:gd name="connsiteX33" fmla="*/ 4553 w 10000"/>
                    <a:gd name="connsiteY33" fmla="*/ 9235 h 10001"/>
                    <a:gd name="connsiteX34" fmla="*/ 4381 w 10000"/>
                    <a:gd name="connsiteY34" fmla="*/ 9196 h 10001"/>
                    <a:gd name="connsiteX35" fmla="*/ 4356 w 10000"/>
                    <a:gd name="connsiteY35" fmla="*/ 9195 h 10001"/>
                    <a:gd name="connsiteX36" fmla="*/ 4199 w 10000"/>
                    <a:gd name="connsiteY36" fmla="*/ 9204 h 10001"/>
                    <a:gd name="connsiteX37" fmla="*/ 4019 w 10000"/>
                    <a:gd name="connsiteY37" fmla="*/ 9228 h 10001"/>
                    <a:gd name="connsiteX38" fmla="*/ 3856 w 10000"/>
                    <a:gd name="connsiteY38" fmla="*/ 9212 h 10001"/>
                    <a:gd name="connsiteX39" fmla="*/ 3857 w 10000"/>
                    <a:gd name="connsiteY39" fmla="*/ 9218 h 10001"/>
                    <a:gd name="connsiteX40" fmla="*/ 3780 w 10000"/>
                    <a:gd name="connsiteY40" fmla="*/ 9204 h 10001"/>
                    <a:gd name="connsiteX41" fmla="*/ 3648 w 10000"/>
                    <a:gd name="connsiteY41" fmla="*/ 9197 h 10001"/>
                    <a:gd name="connsiteX42" fmla="*/ 3449 w 10000"/>
                    <a:gd name="connsiteY42" fmla="*/ 9135 h 10001"/>
                    <a:gd name="connsiteX43" fmla="*/ 3177 w 10000"/>
                    <a:gd name="connsiteY43" fmla="*/ 9050 h 10001"/>
                    <a:gd name="connsiteX44" fmla="*/ 2887 w 10000"/>
                    <a:gd name="connsiteY44" fmla="*/ 8908 h 10001"/>
                    <a:gd name="connsiteX45" fmla="*/ 2750 w 10000"/>
                    <a:gd name="connsiteY45" fmla="*/ 8883 h 10001"/>
                    <a:gd name="connsiteX46" fmla="*/ 2713 w 10000"/>
                    <a:gd name="connsiteY46" fmla="*/ 8838 h 10001"/>
                    <a:gd name="connsiteX47" fmla="*/ 2521 w 10000"/>
                    <a:gd name="connsiteY47" fmla="*/ 8766 h 10001"/>
                    <a:gd name="connsiteX48" fmla="*/ 2396 w 10000"/>
                    <a:gd name="connsiteY48" fmla="*/ 8647 h 10001"/>
                    <a:gd name="connsiteX49" fmla="*/ 2118 w 10000"/>
                    <a:gd name="connsiteY49" fmla="*/ 8418 h 10001"/>
                    <a:gd name="connsiteX50" fmla="*/ 1831 w 10000"/>
                    <a:gd name="connsiteY50" fmla="*/ 8210 h 10001"/>
                    <a:gd name="connsiteX51" fmla="*/ 1484 w 10000"/>
                    <a:gd name="connsiteY51" fmla="*/ 7966 h 10001"/>
                    <a:gd name="connsiteX52" fmla="*/ 1164 w 10000"/>
                    <a:gd name="connsiteY52" fmla="*/ 7619 h 10001"/>
                    <a:gd name="connsiteX53" fmla="*/ 689 w 10000"/>
                    <a:gd name="connsiteY53" fmla="*/ 6725 h 10001"/>
                    <a:gd name="connsiteX54" fmla="*/ 477 w 10000"/>
                    <a:gd name="connsiteY54" fmla="*/ 6220 h 10001"/>
                    <a:gd name="connsiteX55" fmla="*/ 329 w 10000"/>
                    <a:gd name="connsiteY55" fmla="*/ 5637 h 10001"/>
                    <a:gd name="connsiteX56" fmla="*/ 312 w 10000"/>
                    <a:gd name="connsiteY56" fmla="*/ 4458 h 10001"/>
                    <a:gd name="connsiteX57" fmla="*/ 1050 w 10000"/>
                    <a:gd name="connsiteY57" fmla="*/ 2363 h 10001"/>
                    <a:gd name="connsiteX58" fmla="*/ 1653 w 10000"/>
                    <a:gd name="connsiteY58" fmla="*/ 1620 h 10001"/>
                    <a:gd name="connsiteX59" fmla="*/ 1993 w 10000"/>
                    <a:gd name="connsiteY59" fmla="*/ 1305 h 10001"/>
                    <a:gd name="connsiteX60" fmla="*/ 2387 w 10000"/>
                    <a:gd name="connsiteY60" fmla="*/ 1046 h 10001"/>
                    <a:gd name="connsiteX61" fmla="*/ 2801 w 10000"/>
                    <a:gd name="connsiteY61" fmla="*/ 778 h 10001"/>
                    <a:gd name="connsiteX62" fmla="*/ 3286 w 10000"/>
                    <a:gd name="connsiteY62" fmla="*/ 588 h 10001"/>
                    <a:gd name="connsiteX63" fmla="*/ 4337 w 10000"/>
                    <a:gd name="connsiteY63" fmla="*/ 311 h 10001"/>
                    <a:gd name="connsiteX64" fmla="*/ 5368 w 10000"/>
                    <a:gd name="connsiteY64" fmla="*/ 242 h 10001"/>
                    <a:gd name="connsiteX65" fmla="*/ 5493 w 10000"/>
                    <a:gd name="connsiteY65" fmla="*/ 238 h 10001"/>
                    <a:gd name="connsiteX66" fmla="*/ 4833 w 10000"/>
                    <a:gd name="connsiteY66" fmla="*/ 0 h 10001"/>
                    <a:gd name="connsiteX67" fmla="*/ 4425 w 10000"/>
                    <a:gd name="connsiteY67" fmla="*/ 14 h 10001"/>
                    <a:gd name="connsiteX68" fmla="*/ 3482 w 10000"/>
                    <a:gd name="connsiteY68" fmla="*/ 196 h 10001"/>
                    <a:gd name="connsiteX69" fmla="*/ 2997 w 10000"/>
                    <a:gd name="connsiteY69" fmla="*/ 368 h 10001"/>
                    <a:gd name="connsiteX70" fmla="*/ 2545 w 10000"/>
                    <a:gd name="connsiteY70" fmla="*/ 561 h 10001"/>
                    <a:gd name="connsiteX71" fmla="*/ 2158 w 10000"/>
                    <a:gd name="connsiteY71" fmla="*/ 825 h 10001"/>
                    <a:gd name="connsiteX72" fmla="*/ 1734 w 10000"/>
                    <a:gd name="connsiteY72" fmla="*/ 1128 h 10001"/>
                    <a:gd name="connsiteX73" fmla="*/ 1039 w 10000"/>
                    <a:gd name="connsiteY73" fmla="*/ 1870 h 10001"/>
                    <a:gd name="connsiteX74" fmla="*/ 504 w 10000"/>
                    <a:gd name="connsiteY74" fmla="*/ 2795 h 10001"/>
                    <a:gd name="connsiteX75" fmla="*/ 147 w 10000"/>
                    <a:gd name="connsiteY75" fmla="*/ 3956 h 10001"/>
                    <a:gd name="connsiteX76" fmla="*/ 19 w 10000"/>
                    <a:gd name="connsiteY76" fmla="*/ 4540 h 10001"/>
                    <a:gd name="connsiteX77" fmla="*/ 6 w 10000"/>
                    <a:gd name="connsiteY77" fmla="*/ 5183 h 10001"/>
                    <a:gd name="connsiteX78" fmla="*/ 228 w 10000"/>
                    <a:gd name="connsiteY78" fmla="*/ 6405 h 10001"/>
                    <a:gd name="connsiteX79" fmla="*/ 450 w 10000"/>
                    <a:gd name="connsiteY79" fmla="*/ 6980 h 10001"/>
                    <a:gd name="connsiteX80" fmla="*/ 673 w 10000"/>
                    <a:gd name="connsiteY80" fmla="*/ 7511 h 10001"/>
                    <a:gd name="connsiteX81" fmla="*/ 939 w 10000"/>
                    <a:gd name="connsiteY81" fmla="*/ 7905 h 10001"/>
                    <a:gd name="connsiteX82" fmla="*/ 1320 w 10000"/>
                    <a:gd name="connsiteY82" fmla="*/ 8319 h 10001"/>
                    <a:gd name="connsiteX83" fmla="*/ 1656 w 10000"/>
                    <a:gd name="connsiteY83" fmla="*/ 8574 h 10001"/>
                    <a:gd name="connsiteX84" fmla="*/ 1993 w 10000"/>
                    <a:gd name="connsiteY84" fmla="*/ 8825 h 10001"/>
                    <a:gd name="connsiteX85" fmla="*/ 2061 w 10000"/>
                    <a:gd name="connsiteY85" fmla="*/ 8841 h 10001"/>
                    <a:gd name="connsiteX86" fmla="*/ 2067 w 10000"/>
                    <a:gd name="connsiteY86" fmla="*/ 8875 h 10001"/>
                    <a:gd name="connsiteX87" fmla="*/ 2165 w 10000"/>
                    <a:gd name="connsiteY87" fmla="*/ 9011 h 10001"/>
                    <a:gd name="connsiteX88" fmla="*/ 2396 w 10000"/>
                    <a:gd name="connsiteY88" fmla="*/ 9168 h 10001"/>
                    <a:gd name="connsiteX89" fmla="*/ 2666 w 10000"/>
                    <a:gd name="connsiteY89" fmla="*/ 9298 h 10001"/>
                    <a:gd name="connsiteX90" fmla="*/ 2871 w 10000"/>
                    <a:gd name="connsiteY90" fmla="*/ 9384 h 10001"/>
                    <a:gd name="connsiteX91" fmla="*/ 3000 w 10000"/>
                    <a:gd name="connsiteY91" fmla="*/ 9454 h 10001"/>
                    <a:gd name="connsiteX92" fmla="*/ 3180 w 10000"/>
                    <a:gd name="connsiteY92" fmla="*/ 9511 h 10001"/>
                    <a:gd name="connsiteX93" fmla="*/ 3329 w 10000"/>
                    <a:gd name="connsiteY93" fmla="*/ 9557 h 10001"/>
                    <a:gd name="connsiteX94" fmla="*/ 3517 w 10000"/>
                    <a:gd name="connsiteY94" fmla="*/ 9595 h 10001"/>
                    <a:gd name="connsiteX95" fmla="*/ 3652 w 10000"/>
                    <a:gd name="connsiteY95" fmla="*/ 9589 h 10001"/>
                    <a:gd name="connsiteX96" fmla="*/ 3828 w 10000"/>
                    <a:gd name="connsiteY96" fmla="*/ 9548 h 10001"/>
                    <a:gd name="connsiteX97" fmla="*/ 3802 w 10000"/>
                    <a:gd name="connsiteY97" fmla="*/ 9973 h 10001"/>
                    <a:gd name="connsiteX98" fmla="*/ 4000 w 10000"/>
                    <a:gd name="connsiteY98" fmla="*/ 9459 h 10001"/>
                    <a:gd name="connsiteX99" fmla="*/ 4065 w 10000"/>
                    <a:gd name="connsiteY99" fmla="*/ 9490 h 10001"/>
                    <a:gd name="connsiteX100" fmla="*/ 4378 w 10000"/>
                    <a:gd name="connsiteY100" fmla="*/ 9545 h 10001"/>
                    <a:gd name="connsiteX101" fmla="*/ 4523 w 10000"/>
                    <a:gd name="connsiteY101" fmla="*/ 9593 h 10001"/>
                    <a:gd name="connsiteX102" fmla="*/ 4705 w 10000"/>
                    <a:gd name="connsiteY102" fmla="*/ 9606 h 10001"/>
                    <a:gd name="connsiteX103" fmla="*/ 5116 w 10000"/>
                    <a:gd name="connsiteY103" fmla="*/ 9658 h 10001"/>
                    <a:gd name="connsiteX104" fmla="*/ 5510 w 10000"/>
                    <a:gd name="connsiteY104" fmla="*/ 9667 h 10001"/>
                    <a:gd name="connsiteX105" fmla="*/ 5531 w 10000"/>
                    <a:gd name="connsiteY105" fmla="*/ 9667 h 10001"/>
                    <a:gd name="connsiteX106" fmla="*/ 5911 w 10000"/>
                    <a:gd name="connsiteY106" fmla="*/ 9623 h 10001"/>
                    <a:gd name="connsiteX107" fmla="*/ 6268 w 10000"/>
                    <a:gd name="connsiteY107" fmla="*/ 9593 h 10001"/>
                    <a:gd name="connsiteX108" fmla="*/ 6666 w 10000"/>
                    <a:gd name="connsiteY108" fmla="*/ 9463 h 10001"/>
                    <a:gd name="connsiteX109" fmla="*/ 7377 w 10000"/>
                    <a:gd name="connsiteY109" fmla="*/ 9208 h 10001"/>
                    <a:gd name="connsiteX110" fmla="*/ 7996 w 10000"/>
                    <a:gd name="connsiteY110" fmla="*/ 8850 h 10001"/>
                    <a:gd name="connsiteX111" fmla="*/ 9084 w 10000"/>
                    <a:gd name="connsiteY111" fmla="*/ 7645 h 10001"/>
                    <a:gd name="connsiteX112" fmla="*/ 9502 w 10000"/>
                    <a:gd name="connsiteY112" fmla="*/ 6915 h 10001"/>
                    <a:gd name="connsiteX113" fmla="*/ 9798 w 10000"/>
                    <a:gd name="connsiteY113" fmla="*/ 6069 h 10001"/>
                    <a:gd name="connsiteX114" fmla="*/ 9893 w 10000"/>
                    <a:gd name="connsiteY114" fmla="*/ 5620 h 10001"/>
                    <a:gd name="connsiteX115" fmla="*/ 9960 w 10000"/>
                    <a:gd name="connsiteY115" fmla="*/ 5157 h 10001"/>
                    <a:gd name="connsiteX116" fmla="*/ 9963 w 10000"/>
                    <a:gd name="connsiteY116" fmla="*/ 4942 h 10001"/>
                    <a:gd name="connsiteX117" fmla="*/ 9997 w 10000"/>
                    <a:gd name="connsiteY117" fmla="*/ 4712 h 10001"/>
                    <a:gd name="connsiteX118" fmla="*/ 9963 w 10000"/>
                    <a:gd name="connsiteY118" fmla="*/ 4233 h 10001"/>
                    <a:gd name="connsiteX119" fmla="*/ 9819 w 10000"/>
                    <a:gd name="connsiteY119" fmla="*/ 3291 h 10001"/>
                    <a:gd name="connsiteX120" fmla="*/ 9711 w 10000"/>
                    <a:gd name="connsiteY120" fmla="*/ 2911 h 10001"/>
                    <a:gd name="connsiteX121" fmla="*/ 9502 w 10000"/>
                    <a:gd name="connsiteY121" fmla="*/ 2518 h 10001"/>
                    <a:gd name="connsiteX122" fmla="*/ 9094 w 10000"/>
                    <a:gd name="connsiteY122" fmla="*/ 1783 h 10001"/>
                    <a:gd name="connsiteX123" fmla="*/ 8532 w 10000"/>
                    <a:gd name="connsiteY123" fmla="*/ 1188 h 10001"/>
                    <a:gd name="connsiteX124" fmla="*/ 7774 w 10000"/>
                    <a:gd name="connsiteY124" fmla="*/ 657 h 10001"/>
                    <a:gd name="connsiteX125" fmla="*/ 7426 w 10000"/>
                    <a:gd name="connsiteY125" fmla="*/ 463 h 10001"/>
                    <a:gd name="connsiteX126" fmla="*/ 7042 w 10000"/>
                    <a:gd name="connsiteY126" fmla="*/ 286 h 10001"/>
                    <a:gd name="connsiteX127" fmla="*/ 6268 w 10000"/>
                    <a:gd name="connsiteY127" fmla="*/ 100 h 10001"/>
                    <a:gd name="connsiteX128" fmla="*/ 6163 w 10000"/>
                    <a:gd name="connsiteY128" fmla="*/ 86 h 10001"/>
                    <a:gd name="connsiteX129" fmla="*/ 5995 w 10000"/>
                    <a:gd name="connsiteY129" fmla="*/ 48 h 10001"/>
                    <a:gd name="connsiteX130" fmla="*/ 5462 w 10000"/>
                    <a:gd name="connsiteY130" fmla="*/ 14 h 10001"/>
                    <a:gd name="connsiteX131" fmla="*/ 4833 w 10000"/>
                    <a:gd name="connsiteY131" fmla="*/ 0 h 10001"/>
                    <a:gd name="connsiteX0" fmla="*/ 5493 w 10000"/>
                    <a:gd name="connsiteY0" fmla="*/ 238 h 10001"/>
                    <a:gd name="connsiteX1" fmla="*/ 5685 w 10000"/>
                    <a:gd name="connsiteY1" fmla="*/ 303 h 10001"/>
                    <a:gd name="connsiteX2" fmla="*/ 6079 w 10000"/>
                    <a:gd name="connsiteY2" fmla="*/ 385 h 10001"/>
                    <a:gd name="connsiteX3" fmla="*/ 6769 w 10000"/>
                    <a:gd name="connsiteY3" fmla="*/ 557 h 10001"/>
                    <a:gd name="connsiteX4" fmla="*/ 7080 w 10000"/>
                    <a:gd name="connsiteY4" fmla="*/ 735 h 10001"/>
                    <a:gd name="connsiteX5" fmla="*/ 7390 w 10000"/>
                    <a:gd name="connsiteY5" fmla="*/ 855 h 10001"/>
                    <a:gd name="connsiteX6" fmla="*/ 8029 w 10000"/>
                    <a:gd name="connsiteY6" fmla="*/ 1305 h 10001"/>
                    <a:gd name="connsiteX7" fmla="*/ 8640 w 10000"/>
                    <a:gd name="connsiteY7" fmla="*/ 1741 h 10001"/>
                    <a:gd name="connsiteX8" fmla="*/ 9091 w 10000"/>
                    <a:gd name="connsiteY8" fmla="*/ 2428 h 10001"/>
                    <a:gd name="connsiteX9" fmla="*/ 9259 w 10000"/>
                    <a:gd name="connsiteY9" fmla="*/ 2760 h 10001"/>
                    <a:gd name="connsiteX10" fmla="*/ 9461 w 10000"/>
                    <a:gd name="connsiteY10" fmla="*/ 3157 h 10001"/>
                    <a:gd name="connsiteX11" fmla="*/ 9545 w 10000"/>
                    <a:gd name="connsiteY11" fmla="*/ 3520 h 10001"/>
                    <a:gd name="connsiteX12" fmla="*/ 9633 w 10000"/>
                    <a:gd name="connsiteY12" fmla="*/ 3969 h 10001"/>
                    <a:gd name="connsiteX13" fmla="*/ 9677 w 10000"/>
                    <a:gd name="connsiteY13" fmla="*/ 4423 h 10001"/>
                    <a:gd name="connsiteX14" fmla="*/ 9660 w 10000"/>
                    <a:gd name="connsiteY14" fmla="*/ 4885 h 10001"/>
                    <a:gd name="connsiteX15" fmla="*/ 9640 w 10000"/>
                    <a:gd name="connsiteY15" fmla="*/ 5309 h 10001"/>
                    <a:gd name="connsiteX16" fmla="*/ 9549 w 10000"/>
                    <a:gd name="connsiteY16" fmla="*/ 5744 h 10001"/>
                    <a:gd name="connsiteX17" fmla="*/ 9448 w 10000"/>
                    <a:gd name="connsiteY17" fmla="*/ 6172 h 10001"/>
                    <a:gd name="connsiteX18" fmla="*/ 9293 w 10000"/>
                    <a:gd name="connsiteY18" fmla="*/ 6561 h 10001"/>
                    <a:gd name="connsiteX19" fmla="*/ 9141 w 10000"/>
                    <a:gd name="connsiteY19" fmla="*/ 6928 h 10001"/>
                    <a:gd name="connsiteX20" fmla="*/ 8919 w 10000"/>
                    <a:gd name="connsiteY20" fmla="*/ 7268 h 10001"/>
                    <a:gd name="connsiteX21" fmla="*/ 8694 w 10000"/>
                    <a:gd name="connsiteY21" fmla="*/ 7636 h 10001"/>
                    <a:gd name="connsiteX22" fmla="*/ 8427 w 10000"/>
                    <a:gd name="connsiteY22" fmla="*/ 7942 h 10001"/>
                    <a:gd name="connsiteX23" fmla="*/ 7875 w 10000"/>
                    <a:gd name="connsiteY23" fmla="*/ 8474 h 10001"/>
                    <a:gd name="connsiteX24" fmla="*/ 7305 w 10000"/>
                    <a:gd name="connsiteY24" fmla="*/ 8825 h 10001"/>
                    <a:gd name="connsiteX25" fmla="*/ 6631 w 10000"/>
                    <a:gd name="connsiteY25" fmla="*/ 9071 h 10001"/>
                    <a:gd name="connsiteX26" fmla="*/ 6237 w 10000"/>
                    <a:gd name="connsiteY26" fmla="*/ 9200 h 10001"/>
                    <a:gd name="connsiteX27" fmla="*/ 5807 w 10000"/>
                    <a:gd name="connsiteY27" fmla="*/ 9243 h 10001"/>
                    <a:gd name="connsiteX28" fmla="*/ 5208 w 10000"/>
                    <a:gd name="connsiteY28" fmla="*/ 9285 h 10001"/>
                    <a:gd name="connsiteX29" fmla="*/ 4961 w 10000"/>
                    <a:gd name="connsiteY29" fmla="*/ 9278 h 10001"/>
                    <a:gd name="connsiteX30" fmla="*/ 4756 w 10000"/>
                    <a:gd name="connsiteY30" fmla="*/ 9243 h 10001"/>
                    <a:gd name="connsiteX31" fmla="*/ 4693 w 10000"/>
                    <a:gd name="connsiteY31" fmla="*/ 9240 h 10001"/>
                    <a:gd name="connsiteX32" fmla="*/ 4629 w 10000"/>
                    <a:gd name="connsiteY32" fmla="*/ 9240 h 10001"/>
                    <a:gd name="connsiteX33" fmla="*/ 4553 w 10000"/>
                    <a:gd name="connsiteY33" fmla="*/ 9235 h 10001"/>
                    <a:gd name="connsiteX34" fmla="*/ 4381 w 10000"/>
                    <a:gd name="connsiteY34" fmla="*/ 9196 h 10001"/>
                    <a:gd name="connsiteX35" fmla="*/ 4356 w 10000"/>
                    <a:gd name="connsiteY35" fmla="*/ 9195 h 10001"/>
                    <a:gd name="connsiteX36" fmla="*/ 4199 w 10000"/>
                    <a:gd name="connsiteY36" fmla="*/ 9204 h 10001"/>
                    <a:gd name="connsiteX37" fmla="*/ 4019 w 10000"/>
                    <a:gd name="connsiteY37" fmla="*/ 9228 h 10001"/>
                    <a:gd name="connsiteX38" fmla="*/ 3856 w 10000"/>
                    <a:gd name="connsiteY38" fmla="*/ 9212 h 10001"/>
                    <a:gd name="connsiteX39" fmla="*/ 3857 w 10000"/>
                    <a:gd name="connsiteY39" fmla="*/ 9218 h 10001"/>
                    <a:gd name="connsiteX40" fmla="*/ 3780 w 10000"/>
                    <a:gd name="connsiteY40" fmla="*/ 9204 h 10001"/>
                    <a:gd name="connsiteX41" fmla="*/ 3648 w 10000"/>
                    <a:gd name="connsiteY41" fmla="*/ 9197 h 10001"/>
                    <a:gd name="connsiteX42" fmla="*/ 3449 w 10000"/>
                    <a:gd name="connsiteY42" fmla="*/ 9135 h 10001"/>
                    <a:gd name="connsiteX43" fmla="*/ 3177 w 10000"/>
                    <a:gd name="connsiteY43" fmla="*/ 9050 h 10001"/>
                    <a:gd name="connsiteX44" fmla="*/ 2887 w 10000"/>
                    <a:gd name="connsiteY44" fmla="*/ 8908 h 10001"/>
                    <a:gd name="connsiteX45" fmla="*/ 2750 w 10000"/>
                    <a:gd name="connsiteY45" fmla="*/ 8883 h 10001"/>
                    <a:gd name="connsiteX46" fmla="*/ 2713 w 10000"/>
                    <a:gd name="connsiteY46" fmla="*/ 8838 h 10001"/>
                    <a:gd name="connsiteX47" fmla="*/ 2521 w 10000"/>
                    <a:gd name="connsiteY47" fmla="*/ 8766 h 10001"/>
                    <a:gd name="connsiteX48" fmla="*/ 2396 w 10000"/>
                    <a:gd name="connsiteY48" fmla="*/ 8647 h 10001"/>
                    <a:gd name="connsiteX49" fmla="*/ 2118 w 10000"/>
                    <a:gd name="connsiteY49" fmla="*/ 8418 h 10001"/>
                    <a:gd name="connsiteX50" fmla="*/ 1831 w 10000"/>
                    <a:gd name="connsiteY50" fmla="*/ 8210 h 10001"/>
                    <a:gd name="connsiteX51" fmla="*/ 1484 w 10000"/>
                    <a:gd name="connsiteY51" fmla="*/ 7966 h 10001"/>
                    <a:gd name="connsiteX52" fmla="*/ 1164 w 10000"/>
                    <a:gd name="connsiteY52" fmla="*/ 7619 h 10001"/>
                    <a:gd name="connsiteX53" fmla="*/ 689 w 10000"/>
                    <a:gd name="connsiteY53" fmla="*/ 6725 h 10001"/>
                    <a:gd name="connsiteX54" fmla="*/ 477 w 10000"/>
                    <a:gd name="connsiteY54" fmla="*/ 6220 h 10001"/>
                    <a:gd name="connsiteX55" fmla="*/ 329 w 10000"/>
                    <a:gd name="connsiteY55" fmla="*/ 5637 h 10001"/>
                    <a:gd name="connsiteX56" fmla="*/ 312 w 10000"/>
                    <a:gd name="connsiteY56" fmla="*/ 4458 h 10001"/>
                    <a:gd name="connsiteX57" fmla="*/ 1050 w 10000"/>
                    <a:gd name="connsiteY57" fmla="*/ 2363 h 10001"/>
                    <a:gd name="connsiteX58" fmla="*/ 1653 w 10000"/>
                    <a:gd name="connsiteY58" fmla="*/ 1620 h 10001"/>
                    <a:gd name="connsiteX59" fmla="*/ 1993 w 10000"/>
                    <a:gd name="connsiteY59" fmla="*/ 1305 h 10001"/>
                    <a:gd name="connsiteX60" fmla="*/ 2387 w 10000"/>
                    <a:gd name="connsiteY60" fmla="*/ 1046 h 10001"/>
                    <a:gd name="connsiteX61" fmla="*/ 2801 w 10000"/>
                    <a:gd name="connsiteY61" fmla="*/ 778 h 10001"/>
                    <a:gd name="connsiteX62" fmla="*/ 3286 w 10000"/>
                    <a:gd name="connsiteY62" fmla="*/ 588 h 10001"/>
                    <a:gd name="connsiteX63" fmla="*/ 4337 w 10000"/>
                    <a:gd name="connsiteY63" fmla="*/ 311 h 10001"/>
                    <a:gd name="connsiteX64" fmla="*/ 5368 w 10000"/>
                    <a:gd name="connsiteY64" fmla="*/ 242 h 10001"/>
                    <a:gd name="connsiteX65" fmla="*/ 5493 w 10000"/>
                    <a:gd name="connsiteY65" fmla="*/ 238 h 10001"/>
                    <a:gd name="connsiteX66" fmla="*/ 4833 w 10000"/>
                    <a:gd name="connsiteY66" fmla="*/ 0 h 10001"/>
                    <a:gd name="connsiteX67" fmla="*/ 4425 w 10000"/>
                    <a:gd name="connsiteY67" fmla="*/ 14 h 10001"/>
                    <a:gd name="connsiteX68" fmla="*/ 3482 w 10000"/>
                    <a:gd name="connsiteY68" fmla="*/ 196 h 10001"/>
                    <a:gd name="connsiteX69" fmla="*/ 2997 w 10000"/>
                    <a:gd name="connsiteY69" fmla="*/ 368 h 10001"/>
                    <a:gd name="connsiteX70" fmla="*/ 2545 w 10000"/>
                    <a:gd name="connsiteY70" fmla="*/ 561 h 10001"/>
                    <a:gd name="connsiteX71" fmla="*/ 2158 w 10000"/>
                    <a:gd name="connsiteY71" fmla="*/ 825 h 10001"/>
                    <a:gd name="connsiteX72" fmla="*/ 1734 w 10000"/>
                    <a:gd name="connsiteY72" fmla="*/ 1128 h 10001"/>
                    <a:gd name="connsiteX73" fmla="*/ 1039 w 10000"/>
                    <a:gd name="connsiteY73" fmla="*/ 1870 h 10001"/>
                    <a:gd name="connsiteX74" fmla="*/ 504 w 10000"/>
                    <a:gd name="connsiteY74" fmla="*/ 2795 h 10001"/>
                    <a:gd name="connsiteX75" fmla="*/ 147 w 10000"/>
                    <a:gd name="connsiteY75" fmla="*/ 3956 h 10001"/>
                    <a:gd name="connsiteX76" fmla="*/ 19 w 10000"/>
                    <a:gd name="connsiteY76" fmla="*/ 4540 h 10001"/>
                    <a:gd name="connsiteX77" fmla="*/ 6 w 10000"/>
                    <a:gd name="connsiteY77" fmla="*/ 5183 h 10001"/>
                    <a:gd name="connsiteX78" fmla="*/ 228 w 10000"/>
                    <a:gd name="connsiteY78" fmla="*/ 6405 h 10001"/>
                    <a:gd name="connsiteX79" fmla="*/ 450 w 10000"/>
                    <a:gd name="connsiteY79" fmla="*/ 6980 h 10001"/>
                    <a:gd name="connsiteX80" fmla="*/ 673 w 10000"/>
                    <a:gd name="connsiteY80" fmla="*/ 7511 h 10001"/>
                    <a:gd name="connsiteX81" fmla="*/ 939 w 10000"/>
                    <a:gd name="connsiteY81" fmla="*/ 7905 h 10001"/>
                    <a:gd name="connsiteX82" fmla="*/ 1320 w 10000"/>
                    <a:gd name="connsiteY82" fmla="*/ 8319 h 10001"/>
                    <a:gd name="connsiteX83" fmla="*/ 1656 w 10000"/>
                    <a:gd name="connsiteY83" fmla="*/ 8574 h 10001"/>
                    <a:gd name="connsiteX84" fmla="*/ 1993 w 10000"/>
                    <a:gd name="connsiteY84" fmla="*/ 8825 h 10001"/>
                    <a:gd name="connsiteX85" fmla="*/ 2061 w 10000"/>
                    <a:gd name="connsiteY85" fmla="*/ 8841 h 10001"/>
                    <a:gd name="connsiteX86" fmla="*/ 2067 w 10000"/>
                    <a:gd name="connsiteY86" fmla="*/ 8875 h 10001"/>
                    <a:gd name="connsiteX87" fmla="*/ 2165 w 10000"/>
                    <a:gd name="connsiteY87" fmla="*/ 9011 h 10001"/>
                    <a:gd name="connsiteX88" fmla="*/ 2396 w 10000"/>
                    <a:gd name="connsiteY88" fmla="*/ 9168 h 10001"/>
                    <a:gd name="connsiteX89" fmla="*/ 2666 w 10000"/>
                    <a:gd name="connsiteY89" fmla="*/ 9298 h 10001"/>
                    <a:gd name="connsiteX90" fmla="*/ 2871 w 10000"/>
                    <a:gd name="connsiteY90" fmla="*/ 9384 h 10001"/>
                    <a:gd name="connsiteX91" fmla="*/ 3000 w 10000"/>
                    <a:gd name="connsiteY91" fmla="*/ 9454 h 10001"/>
                    <a:gd name="connsiteX92" fmla="*/ 3180 w 10000"/>
                    <a:gd name="connsiteY92" fmla="*/ 9511 h 10001"/>
                    <a:gd name="connsiteX93" fmla="*/ 3329 w 10000"/>
                    <a:gd name="connsiteY93" fmla="*/ 9557 h 10001"/>
                    <a:gd name="connsiteX94" fmla="*/ 3517 w 10000"/>
                    <a:gd name="connsiteY94" fmla="*/ 9595 h 10001"/>
                    <a:gd name="connsiteX95" fmla="*/ 3652 w 10000"/>
                    <a:gd name="connsiteY95" fmla="*/ 9589 h 10001"/>
                    <a:gd name="connsiteX96" fmla="*/ 3828 w 10000"/>
                    <a:gd name="connsiteY96" fmla="*/ 9548 h 10001"/>
                    <a:gd name="connsiteX97" fmla="*/ 3802 w 10000"/>
                    <a:gd name="connsiteY97" fmla="*/ 9973 h 10001"/>
                    <a:gd name="connsiteX98" fmla="*/ 4000 w 10000"/>
                    <a:gd name="connsiteY98" fmla="*/ 9459 h 10001"/>
                    <a:gd name="connsiteX99" fmla="*/ 4065 w 10000"/>
                    <a:gd name="connsiteY99" fmla="*/ 9490 h 10001"/>
                    <a:gd name="connsiteX100" fmla="*/ 4378 w 10000"/>
                    <a:gd name="connsiteY100" fmla="*/ 9545 h 10001"/>
                    <a:gd name="connsiteX101" fmla="*/ 4523 w 10000"/>
                    <a:gd name="connsiteY101" fmla="*/ 9593 h 10001"/>
                    <a:gd name="connsiteX102" fmla="*/ 4705 w 10000"/>
                    <a:gd name="connsiteY102" fmla="*/ 9606 h 10001"/>
                    <a:gd name="connsiteX103" fmla="*/ 5116 w 10000"/>
                    <a:gd name="connsiteY103" fmla="*/ 9658 h 10001"/>
                    <a:gd name="connsiteX104" fmla="*/ 5510 w 10000"/>
                    <a:gd name="connsiteY104" fmla="*/ 9667 h 10001"/>
                    <a:gd name="connsiteX105" fmla="*/ 5531 w 10000"/>
                    <a:gd name="connsiteY105" fmla="*/ 9667 h 10001"/>
                    <a:gd name="connsiteX106" fmla="*/ 5911 w 10000"/>
                    <a:gd name="connsiteY106" fmla="*/ 9623 h 10001"/>
                    <a:gd name="connsiteX107" fmla="*/ 6268 w 10000"/>
                    <a:gd name="connsiteY107" fmla="*/ 9593 h 10001"/>
                    <a:gd name="connsiteX108" fmla="*/ 6666 w 10000"/>
                    <a:gd name="connsiteY108" fmla="*/ 9463 h 10001"/>
                    <a:gd name="connsiteX109" fmla="*/ 7377 w 10000"/>
                    <a:gd name="connsiteY109" fmla="*/ 9208 h 10001"/>
                    <a:gd name="connsiteX110" fmla="*/ 7996 w 10000"/>
                    <a:gd name="connsiteY110" fmla="*/ 8850 h 10001"/>
                    <a:gd name="connsiteX111" fmla="*/ 9084 w 10000"/>
                    <a:gd name="connsiteY111" fmla="*/ 7645 h 10001"/>
                    <a:gd name="connsiteX112" fmla="*/ 9502 w 10000"/>
                    <a:gd name="connsiteY112" fmla="*/ 6915 h 10001"/>
                    <a:gd name="connsiteX113" fmla="*/ 9798 w 10000"/>
                    <a:gd name="connsiteY113" fmla="*/ 6069 h 10001"/>
                    <a:gd name="connsiteX114" fmla="*/ 9893 w 10000"/>
                    <a:gd name="connsiteY114" fmla="*/ 5620 h 10001"/>
                    <a:gd name="connsiteX115" fmla="*/ 9960 w 10000"/>
                    <a:gd name="connsiteY115" fmla="*/ 5157 h 10001"/>
                    <a:gd name="connsiteX116" fmla="*/ 9963 w 10000"/>
                    <a:gd name="connsiteY116" fmla="*/ 4942 h 10001"/>
                    <a:gd name="connsiteX117" fmla="*/ 9997 w 10000"/>
                    <a:gd name="connsiteY117" fmla="*/ 4712 h 10001"/>
                    <a:gd name="connsiteX118" fmla="*/ 9963 w 10000"/>
                    <a:gd name="connsiteY118" fmla="*/ 4233 h 10001"/>
                    <a:gd name="connsiteX119" fmla="*/ 9819 w 10000"/>
                    <a:gd name="connsiteY119" fmla="*/ 3291 h 10001"/>
                    <a:gd name="connsiteX120" fmla="*/ 9711 w 10000"/>
                    <a:gd name="connsiteY120" fmla="*/ 2911 h 10001"/>
                    <a:gd name="connsiteX121" fmla="*/ 9502 w 10000"/>
                    <a:gd name="connsiteY121" fmla="*/ 2518 h 10001"/>
                    <a:gd name="connsiteX122" fmla="*/ 9094 w 10000"/>
                    <a:gd name="connsiteY122" fmla="*/ 1783 h 10001"/>
                    <a:gd name="connsiteX123" fmla="*/ 8532 w 10000"/>
                    <a:gd name="connsiteY123" fmla="*/ 1188 h 10001"/>
                    <a:gd name="connsiteX124" fmla="*/ 7774 w 10000"/>
                    <a:gd name="connsiteY124" fmla="*/ 657 h 10001"/>
                    <a:gd name="connsiteX125" fmla="*/ 7426 w 10000"/>
                    <a:gd name="connsiteY125" fmla="*/ 463 h 10001"/>
                    <a:gd name="connsiteX126" fmla="*/ 7042 w 10000"/>
                    <a:gd name="connsiteY126" fmla="*/ 286 h 10001"/>
                    <a:gd name="connsiteX127" fmla="*/ 6268 w 10000"/>
                    <a:gd name="connsiteY127" fmla="*/ 100 h 10001"/>
                    <a:gd name="connsiteX128" fmla="*/ 6163 w 10000"/>
                    <a:gd name="connsiteY128" fmla="*/ 86 h 10001"/>
                    <a:gd name="connsiteX129" fmla="*/ 5995 w 10000"/>
                    <a:gd name="connsiteY129" fmla="*/ 48 h 10001"/>
                    <a:gd name="connsiteX130" fmla="*/ 5462 w 10000"/>
                    <a:gd name="connsiteY130" fmla="*/ 14 h 10001"/>
                    <a:gd name="connsiteX131" fmla="*/ 4833 w 10000"/>
                    <a:gd name="connsiteY131" fmla="*/ 0 h 10001"/>
                    <a:gd name="connsiteX0" fmla="*/ 5493 w 10000"/>
                    <a:gd name="connsiteY0" fmla="*/ 238 h 10001"/>
                    <a:gd name="connsiteX1" fmla="*/ 5685 w 10000"/>
                    <a:gd name="connsiteY1" fmla="*/ 303 h 10001"/>
                    <a:gd name="connsiteX2" fmla="*/ 6079 w 10000"/>
                    <a:gd name="connsiteY2" fmla="*/ 385 h 10001"/>
                    <a:gd name="connsiteX3" fmla="*/ 6769 w 10000"/>
                    <a:gd name="connsiteY3" fmla="*/ 557 h 10001"/>
                    <a:gd name="connsiteX4" fmla="*/ 7080 w 10000"/>
                    <a:gd name="connsiteY4" fmla="*/ 735 h 10001"/>
                    <a:gd name="connsiteX5" fmla="*/ 7390 w 10000"/>
                    <a:gd name="connsiteY5" fmla="*/ 855 h 10001"/>
                    <a:gd name="connsiteX6" fmla="*/ 8029 w 10000"/>
                    <a:gd name="connsiteY6" fmla="*/ 1305 h 10001"/>
                    <a:gd name="connsiteX7" fmla="*/ 8640 w 10000"/>
                    <a:gd name="connsiteY7" fmla="*/ 1741 h 10001"/>
                    <a:gd name="connsiteX8" fmla="*/ 9091 w 10000"/>
                    <a:gd name="connsiteY8" fmla="*/ 2428 h 10001"/>
                    <a:gd name="connsiteX9" fmla="*/ 9259 w 10000"/>
                    <a:gd name="connsiteY9" fmla="*/ 2760 h 10001"/>
                    <a:gd name="connsiteX10" fmla="*/ 9461 w 10000"/>
                    <a:gd name="connsiteY10" fmla="*/ 3157 h 10001"/>
                    <a:gd name="connsiteX11" fmla="*/ 9545 w 10000"/>
                    <a:gd name="connsiteY11" fmla="*/ 3520 h 10001"/>
                    <a:gd name="connsiteX12" fmla="*/ 9633 w 10000"/>
                    <a:gd name="connsiteY12" fmla="*/ 3969 h 10001"/>
                    <a:gd name="connsiteX13" fmla="*/ 9677 w 10000"/>
                    <a:gd name="connsiteY13" fmla="*/ 4423 h 10001"/>
                    <a:gd name="connsiteX14" fmla="*/ 9660 w 10000"/>
                    <a:gd name="connsiteY14" fmla="*/ 4885 h 10001"/>
                    <a:gd name="connsiteX15" fmla="*/ 9640 w 10000"/>
                    <a:gd name="connsiteY15" fmla="*/ 5309 h 10001"/>
                    <a:gd name="connsiteX16" fmla="*/ 9549 w 10000"/>
                    <a:gd name="connsiteY16" fmla="*/ 5744 h 10001"/>
                    <a:gd name="connsiteX17" fmla="*/ 9448 w 10000"/>
                    <a:gd name="connsiteY17" fmla="*/ 6172 h 10001"/>
                    <a:gd name="connsiteX18" fmla="*/ 9293 w 10000"/>
                    <a:gd name="connsiteY18" fmla="*/ 6561 h 10001"/>
                    <a:gd name="connsiteX19" fmla="*/ 9141 w 10000"/>
                    <a:gd name="connsiteY19" fmla="*/ 6928 h 10001"/>
                    <a:gd name="connsiteX20" fmla="*/ 8919 w 10000"/>
                    <a:gd name="connsiteY20" fmla="*/ 7268 h 10001"/>
                    <a:gd name="connsiteX21" fmla="*/ 8694 w 10000"/>
                    <a:gd name="connsiteY21" fmla="*/ 7636 h 10001"/>
                    <a:gd name="connsiteX22" fmla="*/ 8427 w 10000"/>
                    <a:gd name="connsiteY22" fmla="*/ 7942 h 10001"/>
                    <a:gd name="connsiteX23" fmla="*/ 7875 w 10000"/>
                    <a:gd name="connsiteY23" fmla="*/ 8474 h 10001"/>
                    <a:gd name="connsiteX24" fmla="*/ 7305 w 10000"/>
                    <a:gd name="connsiteY24" fmla="*/ 8825 h 10001"/>
                    <a:gd name="connsiteX25" fmla="*/ 6631 w 10000"/>
                    <a:gd name="connsiteY25" fmla="*/ 9071 h 10001"/>
                    <a:gd name="connsiteX26" fmla="*/ 6237 w 10000"/>
                    <a:gd name="connsiteY26" fmla="*/ 9200 h 10001"/>
                    <a:gd name="connsiteX27" fmla="*/ 5807 w 10000"/>
                    <a:gd name="connsiteY27" fmla="*/ 9243 h 10001"/>
                    <a:gd name="connsiteX28" fmla="*/ 5208 w 10000"/>
                    <a:gd name="connsiteY28" fmla="*/ 9285 h 10001"/>
                    <a:gd name="connsiteX29" fmla="*/ 4961 w 10000"/>
                    <a:gd name="connsiteY29" fmla="*/ 9278 h 10001"/>
                    <a:gd name="connsiteX30" fmla="*/ 4756 w 10000"/>
                    <a:gd name="connsiteY30" fmla="*/ 9243 h 10001"/>
                    <a:gd name="connsiteX31" fmla="*/ 4693 w 10000"/>
                    <a:gd name="connsiteY31" fmla="*/ 9240 h 10001"/>
                    <a:gd name="connsiteX32" fmla="*/ 4629 w 10000"/>
                    <a:gd name="connsiteY32" fmla="*/ 9240 h 10001"/>
                    <a:gd name="connsiteX33" fmla="*/ 4553 w 10000"/>
                    <a:gd name="connsiteY33" fmla="*/ 9235 h 10001"/>
                    <a:gd name="connsiteX34" fmla="*/ 4381 w 10000"/>
                    <a:gd name="connsiteY34" fmla="*/ 9196 h 10001"/>
                    <a:gd name="connsiteX35" fmla="*/ 4356 w 10000"/>
                    <a:gd name="connsiteY35" fmla="*/ 9195 h 10001"/>
                    <a:gd name="connsiteX36" fmla="*/ 4199 w 10000"/>
                    <a:gd name="connsiteY36" fmla="*/ 9204 h 10001"/>
                    <a:gd name="connsiteX37" fmla="*/ 4019 w 10000"/>
                    <a:gd name="connsiteY37" fmla="*/ 9228 h 10001"/>
                    <a:gd name="connsiteX38" fmla="*/ 3856 w 10000"/>
                    <a:gd name="connsiteY38" fmla="*/ 9212 h 10001"/>
                    <a:gd name="connsiteX39" fmla="*/ 3857 w 10000"/>
                    <a:gd name="connsiteY39" fmla="*/ 9218 h 10001"/>
                    <a:gd name="connsiteX40" fmla="*/ 3780 w 10000"/>
                    <a:gd name="connsiteY40" fmla="*/ 9204 h 10001"/>
                    <a:gd name="connsiteX41" fmla="*/ 3648 w 10000"/>
                    <a:gd name="connsiteY41" fmla="*/ 9197 h 10001"/>
                    <a:gd name="connsiteX42" fmla="*/ 3449 w 10000"/>
                    <a:gd name="connsiteY42" fmla="*/ 9135 h 10001"/>
                    <a:gd name="connsiteX43" fmla="*/ 3177 w 10000"/>
                    <a:gd name="connsiteY43" fmla="*/ 9050 h 10001"/>
                    <a:gd name="connsiteX44" fmla="*/ 2887 w 10000"/>
                    <a:gd name="connsiteY44" fmla="*/ 8908 h 10001"/>
                    <a:gd name="connsiteX45" fmla="*/ 2750 w 10000"/>
                    <a:gd name="connsiteY45" fmla="*/ 8883 h 10001"/>
                    <a:gd name="connsiteX46" fmla="*/ 2713 w 10000"/>
                    <a:gd name="connsiteY46" fmla="*/ 8838 h 10001"/>
                    <a:gd name="connsiteX47" fmla="*/ 2521 w 10000"/>
                    <a:gd name="connsiteY47" fmla="*/ 8766 h 10001"/>
                    <a:gd name="connsiteX48" fmla="*/ 2396 w 10000"/>
                    <a:gd name="connsiteY48" fmla="*/ 8647 h 10001"/>
                    <a:gd name="connsiteX49" fmla="*/ 2118 w 10000"/>
                    <a:gd name="connsiteY49" fmla="*/ 8418 h 10001"/>
                    <a:gd name="connsiteX50" fmla="*/ 1831 w 10000"/>
                    <a:gd name="connsiteY50" fmla="*/ 8210 h 10001"/>
                    <a:gd name="connsiteX51" fmla="*/ 1484 w 10000"/>
                    <a:gd name="connsiteY51" fmla="*/ 7966 h 10001"/>
                    <a:gd name="connsiteX52" fmla="*/ 1164 w 10000"/>
                    <a:gd name="connsiteY52" fmla="*/ 7619 h 10001"/>
                    <a:gd name="connsiteX53" fmla="*/ 689 w 10000"/>
                    <a:gd name="connsiteY53" fmla="*/ 6725 h 10001"/>
                    <a:gd name="connsiteX54" fmla="*/ 477 w 10000"/>
                    <a:gd name="connsiteY54" fmla="*/ 6220 h 10001"/>
                    <a:gd name="connsiteX55" fmla="*/ 329 w 10000"/>
                    <a:gd name="connsiteY55" fmla="*/ 5637 h 10001"/>
                    <a:gd name="connsiteX56" fmla="*/ 312 w 10000"/>
                    <a:gd name="connsiteY56" fmla="*/ 4458 h 10001"/>
                    <a:gd name="connsiteX57" fmla="*/ 1050 w 10000"/>
                    <a:gd name="connsiteY57" fmla="*/ 2363 h 10001"/>
                    <a:gd name="connsiteX58" fmla="*/ 1653 w 10000"/>
                    <a:gd name="connsiteY58" fmla="*/ 1620 h 10001"/>
                    <a:gd name="connsiteX59" fmla="*/ 1993 w 10000"/>
                    <a:gd name="connsiteY59" fmla="*/ 1305 h 10001"/>
                    <a:gd name="connsiteX60" fmla="*/ 2387 w 10000"/>
                    <a:gd name="connsiteY60" fmla="*/ 1046 h 10001"/>
                    <a:gd name="connsiteX61" fmla="*/ 2801 w 10000"/>
                    <a:gd name="connsiteY61" fmla="*/ 778 h 10001"/>
                    <a:gd name="connsiteX62" fmla="*/ 3286 w 10000"/>
                    <a:gd name="connsiteY62" fmla="*/ 588 h 10001"/>
                    <a:gd name="connsiteX63" fmla="*/ 4337 w 10000"/>
                    <a:gd name="connsiteY63" fmla="*/ 311 h 10001"/>
                    <a:gd name="connsiteX64" fmla="*/ 5368 w 10000"/>
                    <a:gd name="connsiteY64" fmla="*/ 242 h 10001"/>
                    <a:gd name="connsiteX65" fmla="*/ 5493 w 10000"/>
                    <a:gd name="connsiteY65" fmla="*/ 238 h 10001"/>
                    <a:gd name="connsiteX66" fmla="*/ 4833 w 10000"/>
                    <a:gd name="connsiteY66" fmla="*/ 0 h 10001"/>
                    <a:gd name="connsiteX67" fmla="*/ 4425 w 10000"/>
                    <a:gd name="connsiteY67" fmla="*/ 14 h 10001"/>
                    <a:gd name="connsiteX68" fmla="*/ 3482 w 10000"/>
                    <a:gd name="connsiteY68" fmla="*/ 196 h 10001"/>
                    <a:gd name="connsiteX69" fmla="*/ 2997 w 10000"/>
                    <a:gd name="connsiteY69" fmla="*/ 368 h 10001"/>
                    <a:gd name="connsiteX70" fmla="*/ 2545 w 10000"/>
                    <a:gd name="connsiteY70" fmla="*/ 561 h 10001"/>
                    <a:gd name="connsiteX71" fmla="*/ 2158 w 10000"/>
                    <a:gd name="connsiteY71" fmla="*/ 825 h 10001"/>
                    <a:gd name="connsiteX72" fmla="*/ 1734 w 10000"/>
                    <a:gd name="connsiteY72" fmla="*/ 1128 h 10001"/>
                    <a:gd name="connsiteX73" fmla="*/ 1039 w 10000"/>
                    <a:gd name="connsiteY73" fmla="*/ 1870 h 10001"/>
                    <a:gd name="connsiteX74" fmla="*/ 504 w 10000"/>
                    <a:gd name="connsiteY74" fmla="*/ 2795 h 10001"/>
                    <a:gd name="connsiteX75" fmla="*/ 147 w 10000"/>
                    <a:gd name="connsiteY75" fmla="*/ 3956 h 10001"/>
                    <a:gd name="connsiteX76" fmla="*/ 19 w 10000"/>
                    <a:gd name="connsiteY76" fmla="*/ 4540 h 10001"/>
                    <a:gd name="connsiteX77" fmla="*/ 6 w 10000"/>
                    <a:gd name="connsiteY77" fmla="*/ 5183 h 10001"/>
                    <a:gd name="connsiteX78" fmla="*/ 228 w 10000"/>
                    <a:gd name="connsiteY78" fmla="*/ 6405 h 10001"/>
                    <a:gd name="connsiteX79" fmla="*/ 450 w 10000"/>
                    <a:gd name="connsiteY79" fmla="*/ 6980 h 10001"/>
                    <a:gd name="connsiteX80" fmla="*/ 673 w 10000"/>
                    <a:gd name="connsiteY80" fmla="*/ 7511 h 10001"/>
                    <a:gd name="connsiteX81" fmla="*/ 939 w 10000"/>
                    <a:gd name="connsiteY81" fmla="*/ 7905 h 10001"/>
                    <a:gd name="connsiteX82" fmla="*/ 1320 w 10000"/>
                    <a:gd name="connsiteY82" fmla="*/ 8319 h 10001"/>
                    <a:gd name="connsiteX83" fmla="*/ 1656 w 10000"/>
                    <a:gd name="connsiteY83" fmla="*/ 8574 h 10001"/>
                    <a:gd name="connsiteX84" fmla="*/ 1993 w 10000"/>
                    <a:gd name="connsiteY84" fmla="*/ 8825 h 10001"/>
                    <a:gd name="connsiteX85" fmla="*/ 2061 w 10000"/>
                    <a:gd name="connsiteY85" fmla="*/ 8841 h 10001"/>
                    <a:gd name="connsiteX86" fmla="*/ 2067 w 10000"/>
                    <a:gd name="connsiteY86" fmla="*/ 8875 h 10001"/>
                    <a:gd name="connsiteX87" fmla="*/ 2165 w 10000"/>
                    <a:gd name="connsiteY87" fmla="*/ 9011 h 10001"/>
                    <a:gd name="connsiteX88" fmla="*/ 2396 w 10000"/>
                    <a:gd name="connsiteY88" fmla="*/ 9168 h 10001"/>
                    <a:gd name="connsiteX89" fmla="*/ 2666 w 10000"/>
                    <a:gd name="connsiteY89" fmla="*/ 9298 h 10001"/>
                    <a:gd name="connsiteX90" fmla="*/ 2871 w 10000"/>
                    <a:gd name="connsiteY90" fmla="*/ 9384 h 10001"/>
                    <a:gd name="connsiteX91" fmla="*/ 3000 w 10000"/>
                    <a:gd name="connsiteY91" fmla="*/ 9454 h 10001"/>
                    <a:gd name="connsiteX92" fmla="*/ 3180 w 10000"/>
                    <a:gd name="connsiteY92" fmla="*/ 9511 h 10001"/>
                    <a:gd name="connsiteX93" fmla="*/ 3329 w 10000"/>
                    <a:gd name="connsiteY93" fmla="*/ 9557 h 10001"/>
                    <a:gd name="connsiteX94" fmla="*/ 3517 w 10000"/>
                    <a:gd name="connsiteY94" fmla="*/ 9595 h 10001"/>
                    <a:gd name="connsiteX95" fmla="*/ 3652 w 10000"/>
                    <a:gd name="connsiteY95" fmla="*/ 9589 h 10001"/>
                    <a:gd name="connsiteX96" fmla="*/ 3828 w 10000"/>
                    <a:gd name="connsiteY96" fmla="*/ 9548 h 10001"/>
                    <a:gd name="connsiteX97" fmla="*/ 3802 w 10000"/>
                    <a:gd name="connsiteY97" fmla="*/ 9973 h 10001"/>
                    <a:gd name="connsiteX98" fmla="*/ 4049 w 10000"/>
                    <a:gd name="connsiteY98" fmla="*/ 9579 h 10001"/>
                    <a:gd name="connsiteX99" fmla="*/ 4065 w 10000"/>
                    <a:gd name="connsiteY99" fmla="*/ 9490 h 10001"/>
                    <a:gd name="connsiteX100" fmla="*/ 4378 w 10000"/>
                    <a:gd name="connsiteY100" fmla="*/ 9545 h 10001"/>
                    <a:gd name="connsiteX101" fmla="*/ 4523 w 10000"/>
                    <a:gd name="connsiteY101" fmla="*/ 9593 h 10001"/>
                    <a:gd name="connsiteX102" fmla="*/ 4705 w 10000"/>
                    <a:gd name="connsiteY102" fmla="*/ 9606 h 10001"/>
                    <a:gd name="connsiteX103" fmla="*/ 5116 w 10000"/>
                    <a:gd name="connsiteY103" fmla="*/ 9658 h 10001"/>
                    <a:gd name="connsiteX104" fmla="*/ 5510 w 10000"/>
                    <a:gd name="connsiteY104" fmla="*/ 9667 h 10001"/>
                    <a:gd name="connsiteX105" fmla="*/ 5531 w 10000"/>
                    <a:gd name="connsiteY105" fmla="*/ 9667 h 10001"/>
                    <a:gd name="connsiteX106" fmla="*/ 5911 w 10000"/>
                    <a:gd name="connsiteY106" fmla="*/ 9623 h 10001"/>
                    <a:gd name="connsiteX107" fmla="*/ 6268 w 10000"/>
                    <a:gd name="connsiteY107" fmla="*/ 9593 h 10001"/>
                    <a:gd name="connsiteX108" fmla="*/ 6666 w 10000"/>
                    <a:gd name="connsiteY108" fmla="*/ 9463 h 10001"/>
                    <a:gd name="connsiteX109" fmla="*/ 7377 w 10000"/>
                    <a:gd name="connsiteY109" fmla="*/ 9208 h 10001"/>
                    <a:gd name="connsiteX110" fmla="*/ 7996 w 10000"/>
                    <a:gd name="connsiteY110" fmla="*/ 8850 h 10001"/>
                    <a:gd name="connsiteX111" fmla="*/ 9084 w 10000"/>
                    <a:gd name="connsiteY111" fmla="*/ 7645 h 10001"/>
                    <a:gd name="connsiteX112" fmla="*/ 9502 w 10000"/>
                    <a:gd name="connsiteY112" fmla="*/ 6915 h 10001"/>
                    <a:gd name="connsiteX113" fmla="*/ 9798 w 10000"/>
                    <a:gd name="connsiteY113" fmla="*/ 6069 h 10001"/>
                    <a:gd name="connsiteX114" fmla="*/ 9893 w 10000"/>
                    <a:gd name="connsiteY114" fmla="*/ 5620 h 10001"/>
                    <a:gd name="connsiteX115" fmla="*/ 9960 w 10000"/>
                    <a:gd name="connsiteY115" fmla="*/ 5157 h 10001"/>
                    <a:gd name="connsiteX116" fmla="*/ 9963 w 10000"/>
                    <a:gd name="connsiteY116" fmla="*/ 4942 h 10001"/>
                    <a:gd name="connsiteX117" fmla="*/ 9997 w 10000"/>
                    <a:gd name="connsiteY117" fmla="*/ 4712 h 10001"/>
                    <a:gd name="connsiteX118" fmla="*/ 9963 w 10000"/>
                    <a:gd name="connsiteY118" fmla="*/ 4233 h 10001"/>
                    <a:gd name="connsiteX119" fmla="*/ 9819 w 10000"/>
                    <a:gd name="connsiteY119" fmla="*/ 3291 h 10001"/>
                    <a:gd name="connsiteX120" fmla="*/ 9711 w 10000"/>
                    <a:gd name="connsiteY120" fmla="*/ 2911 h 10001"/>
                    <a:gd name="connsiteX121" fmla="*/ 9502 w 10000"/>
                    <a:gd name="connsiteY121" fmla="*/ 2518 h 10001"/>
                    <a:gd name="connsiteX122" fmla="*/ 9094 w 10000"/>
                    <a:gd name="connsiteY122" fmla="*/ 1783 h 10001"/>
                    <a:gd name="connsiteX123" fmla="*/ 8532 w 10000"/>
                    <a:gd name="connsiteY123" fmla="*/ 1188 h 10001"/>
                    <a:gd name="connsiteX124" fmla="*/ 7774 w 10000"/>
                    <a:gd name="connsiteY124" fmla="*/ 657 h 10001"/>
                    <a:gd name="connsiteX125" fmla="*/ 7426 w 10000"/>
                    <a:gd name="connsiteY125" fmla="*/ 463 h 10001"/>
                    <a:gd name="connsiteX126" fmla="*/ 7042 w 10000"/>
                    <a:gd name="connsiteY126" fmla="*/ 286 h 10001"/>
                    <a:gd name="connsiteX127" fmla="*/ 6268 w 10000"/>
                    <a:gd name="connsiteY127" fmla="*/ 100 h 10001"/>
                    <a:gd name="connsiteX128" fmla="*/ 6163 w 10000"/>
                    <a:gd name="connsiteY128" fmla="*/ 86 h 10001"/>
                    <a:gd name="connsiteX129" fmla="*/ 5995 w 10000"/>
                    <a:gd name="connsiteY129" fmla="*/ 48 h 10001"/>
                    <a:gd name="connsiteX130" fmla="*/ 5462 w 10000"/>
                    <a:gd name="connsiteY130" fmla="*/ 14 h 10001"/>
                    <a:gd name="connsiteX131" fmla="*/ 4833 w 10000"/>
                    <a:gd name="connsiteY131" fmla="*/ 0 h 10001"/>
                    <a:gd name="connsiteX0" fmla="*/ 5493 w 10000"/>
                    <a:gd name="connsiteY0" fmla="*/ 238 h 9667"/>
                    <a:gd name="connsiteX1" fmla="*/ 5685 w 10000"/>
                    <a:gd name="connsiteY1" fmla="*/ 303 h 9667"/>
                    <a:gd name="connsiteX2" fmla="*/ 6079 w 10000"/>
                    <a:gd name="connsiteY2" fmla="*/ 385 h 9667"/>
                    <a:gd name="connsiteX3" fmla="*/ 6769 w 10000"/>
                    <a:gd name="connsiteY3" fmla="*/ 557 h 9667"/>
                    <a:gd name="connsiteX4" fmla="*/ 7080 w 10000"/>
                    <a:gd name="connsiteY4" fmla="*/ 735 h 9667"/>
                    <a:gd name="connsiteX5" fmla="*/ 7390 w 10000"/>
                    <a:gd name="connsiteY5" fmla="*/ 855 h 9667"/>
                    <a:gd name="connsiteX6" fmla="*/ 8029 w 10000"/>
                    <a:gd name="connsiteY6" fmla="*/ 1305 h 9667"/>
                    <a:gd name="connsiteX7" fmla="*/ 8640 w 10000"/>
                    <a:gd name="connsiteY7" fmla="*/ 1741 h 9667"/>
                    <a:gd name="connsiteX8" fmla="*/ 9091 w 10000"/>
                    <a:gd name="connsiteY8" fmla="*/ 2428 h 9667"/>
                    <a:gd name="connsiteX9" fmla="*/ 9259 w 10000"/>
                    <a:gd name="connsiteY9" fmla="*/ 2760 h 9667"/>
                    <a:gd name="connsiteX10" fmla="*/ 9461 w 10000"/>
                    <a:gd name="connsiteY10" fmla="*/ 3157 h 9667"/>
                    <a:gd name="connsiteX11" fmla="*/ 9545 w 10000"/>
                    <a:gd name="connsiteY11" fmla="*/ 3520 h 9667"/>
                    <a:gd name="connsiteX12" fmla="*/ 9633 w 10000"/>
                    <a:gd name="connsiteY12" fmla="*/ 3969 h 9667"/>
                    <a:gd name="connsiteX13" fmla="*/ 9677 w 10000"/>
                    <a:gd name="connsiteY13" fmla="*/ 4423 h 9667"/>
                    <a:gd name="connsiteX14" fmla="*/ 9660 w 10000"/>
                    <a:gd name="connsiteY14" fmla="*/ 4885 h 9667"/>
                    <a:gd name="connsiteX15" fmla="*/ 9640 w 10000"/>
                    <a:gd name="connsiteY15" fmla="*/ 5309 h 9667"/>
                    <a:gd name="connsiteX16" fmla="*/ 9549 w 10000"/>
                    <a:gd name="connsiteY16" fmla="*/ 5744 h 9667"/>
                    <a:gd name="connsiteX17" fmla="*/ 9448 w 10000"/>
                    <a:gd name="connsiteY17" fmla="*/ 6172 h 9667"/>
                    <a:gd name="connsiteX18" fmla="*/ 9293 w 10000"/>
                    <a:gd name="connsiteY18" fmla="*/ 6561 h 9667"/>
                    <a:gd name="connsiteX19" fmla="*/ 9141 w 10000"/>
                    <a:gd name="connsiteY19" fmla="*/ 6928 h 9667"/>
                    <a:gd name="connsiteX20" fmla="*/ 8919 w 10000"/>
                    <a:gd name="connsiteY20" fmla="*/ 7268 h 9667"/>
                    <a:gd name="connsiteX21" fmla="*/ 8694 w 10000"/>
                    <a:gd name="connsiteY21" fmla="*/ 7636 h 9667"/>
                    <a:gd name="connsiteX22" fmla="*/ 8427 w 10000"/>
                    <a:gd name="connsiteY22" fmla="*/ 7942 h 9667"/>
                    <a:gd name="connsiteX23" fmla="*/ 7875 w 10000"/>
                    <a:gd name="connsiteY23" fmla="*/ 8474 h 9667"/>
                    <a:gd name="connsiteX24" fmla="*/ 7305 w 10000"/>
                    <a:gd name="connsiteY24" fmla="*/ 8825 h 9667"/>
                    <a:gd name="connsiteX25" fmla="*/ 6631 w 10000"/>
                    <a:gd name="connsiteY25" fmla="*/ 9071 h 9667"/>
                    <a:gd name="connsiteX26" fmla="*/ 6237 w 10000"/>
                    <a:gd name="connsiteY26" fmla="*/ 9200 h 9667"/>
                    <a:gd name="connsiteX27" fmla="*/ 5807 w 10000"/>
                    <a:gd name="connsiteY27" fmla="*/ 9243 h 9667"/>
                    <a:gd name="connsiteX28" fmla="*/ 5208 w 10000"/>
                    <a:gd name="connsiteY28" fmla="*/ 9285 h 9667"/>
                    <a:gd name="connsiteX29" fmla="*/ 4961 w 10000"/>
                    <a:gd name="connsiteY29" fmla="*/ 9278 h 9667"/>
                    <a:gd name="connsiteX30" fmla="*/ 4756 w 10000"/>
                    <a:gd name="connsiteY30" fmla="*/ 9243 h 9667"/>
                    <a:gd name="connsiteX31" fmla="*/ 4693 w 10000"/>
                    <a:gd name="connsiteY31" fmla="*/ 9240 h 9667"/>
                    <a:gd name="connsiteX32" fmla="*/ 4629 w 10000"/>
                    <a:gd name="connsiteY32" fmla="*/ 9240 h 9667"/>
                    <a:gd name="connsiteX33" fmla="*/ 4553 w 10000"/>
                    <a:gd name="connsiteY33" fmla="*/ 9235 h 9667"/>
                    <a:gd name="connsiteX34" fmla="*/ 4381 w 10000"/>
                    <a:gd name="connsiteY34" fmla="*/ 9196 h 9667"/>
                    <a:gd name="connsiteX35" fmla="*/ 4356 w 10000"/>
                    <a:gd name="connsiteY35" fmla="*/ 9195 h 9667"/>
                    <a:gd name="connsiteX36" fmla="*/ 4199 w 10000"/>
                    <a:gd name="connsiteY36" fmla="*/ 9204 h 9667"/>
                    <a:gd name="connsiteX37" fmla="*/ 4019 w 10000"/>
                    <a:gd name="connsiteY37" fmla="*/ 9228 h 9667"/>
                    <a:gd name="connsiteX38" fmla="*/ 3856 w 10000"/>
                    <a:gd name="connsiteY38" fmla="*/ 9212 h 9667"/>
                    <a:gd name="connsiteX39" fmla="*/ 3857 w 10000"/>
                    <a:gd name="connsiteY39" fmla="*/ 9218 h 9667"/>
                    <a:gd name="connsiteX40" fmla="*/ 3780 w 10000"/>
                    <a:gd name="connsiteY40" fmla="*/ 9204 h 9667"/>
                    <a:gd name="connsiteX41" fmla="*/ 3648 w 10000"/>
                    <a:gd name="connsiteY41" fmla="*/ 9197 h 9667"/>
                    <a:gd name="connsiteX42" fmla="*/ 3449 w 10000"/>
                    <a:gd name="connsiteY42" fmla="*/ 9135 h 9667"/>
                    <a:gd name="connsiteX43" fmla="*/ 3177 w 10000"/>
                    <a:gd name="connsiteY43" fmla="*/ 9050 h 9667"/>
                    <a:gd name="connsiteX44" fmla="*/ 2887 w 10000"/>
                    <a:gd name="connsiteY44" fmla="*/ 8908 h 9667"/>
                    <a:gd name="connsiteX45" fmla="*/ 2750 w 10000"/>
                    <a:gd name="connsiteY45" fmla="*/ 8883 h 9667"/>
                    <a:gd name="connsiteX46" fmla="*/ 2713 w 10000"/>
                    <a:gd name="connsiteY46" fmla="*/ 8838 h 9667"/>
                    <a:gd name="connsiteX47" fmla="*/ 2521 w 10000"/>
                    <a:gd name="connsiteY47" fmla="*/ 8766 h 9667"/>
                    <a:gd name="connsiteX48" fmla="*/ 2396 w 10000"/>
                    <a:gd name="connsiteY48" fmla="*/ 8647 h 9667"/>
                    <a:gd name="connsiteX49" fmla="*/ 2118 w 10000"/>
                    <a:gd name="connsiteY49" fmla="*/ 8418 h 9667"/>
                    <a:gd name="connsiteX50" fmla="*/ 1831 w 10000"/>
                    <a:gd name="connsiteY50" fmla="*/ 8210 h 9667"/>
                    <a:gd name="connsiteX51" fmla="*/ 1484 w 10000"/>
                    <a:gd name="connsiteY51" fmla="*/ 7966 h 9667"/>
                    <a:gd name="connsiteX52" fmla="*/ 1164 w 10000"/>
                    <a:gd name="connsiteY52" fmla="*/ 7619 h 9667"/>
                    <a:gd name="connsiteX53" fmla="*/ 689 w 10000"/>
                    <a:gd name="connsiteY53" fmla="*/ 6725 h 9667"/>
                    <a:gd name="connsiteX54" fmla="*/ 477 w 10000"/>
                    <a:gd name="connsiteY54" fmla="*/ 6220 h 9667"/>
                    <a:gd name="connsiteX55" fmla="*/ 329 w 10000"/>
                    <a:gd name="connsiteY55" fmla="*/ 5637 h 9667"/>
                    <a:gd name="connsiteX56" fmla="*/ 312 w 10000"/>
                    <a:gd name="connsiteY56" fmla="*/ 4458 h 9667"/>
                    <a:gd name="connsiteX57" fmla="*/ 1050 w 10000"/>
                    <a:gd name="connsiteY57" fmla="*/ 2363 h 9667"/>
                    <a:gd name="connsiteX58" fmla="*/ 1653 w 10000"/>
                    <a:gd name="connsiteY58" fmla="*/ 1620 h 9667"/>
                    <a:gd name="connsiteX59" fmla="*/ 1993 w 10000"/>
                    <a:gd name="connsiteY59" fmla="*/ 1305 h 9667"/>
                    <a:gd name="connsiteX60" fmla="*/ 2387 w 10000"/>
                    <a:gd name="connsiteY60" fmla="*/ 1046 h 9667"/>
                    <a:gd name="connsiteX61" fmla="*/ 2801 w 10000"/>
                    <a:gd name="connsiteY61" fmla="*/ 778 h 9667"/>
                    <a:gd name="connsiteX62" fmla="*/ 3286 w 10000"/>
                    <a:gd name="connsiteY62" fmla="*/ 588 h 9667"/>
                    <a:gd name="connsiteX63" fmla="*/ 4337 w 10000"/>
                    <a:gd name="connsiteY63" fmla="*/ 311 h 9667"/>
                    <a:gd name="connsiteX64" fmla="*/ 5368 w 10000"/>
                    <a:gd name="connsiteY64" fmla="*/ 242 h 9667"/>
                    <a:gd name="connsiteX65" fmla="*/ 5493 w 10000"/>
                    <a:gd name="connsiteY65" fmla="*/ 238 h 9667"/>
                    <a:gd name="connsiteX66" fmla="*/ 4833 w 10000"/>
                    <a:gd name="connsiteY66" fmla="*/ 0 h 9667"/>
                    <a:gd name="connsiteX67" fmla="*/ 4425 w 10000"/>
                    <a:gd name="connsiteY67" fmla="*/ 14 h 9667"/>
                    <a:gd name="connsiteX68" fmla="*/ 3482 w 10000"/>
                    <a:gd name="connsiteY68" fmla="*/ 196 h 9667"/>
                    <a:gd name="connsiteX69" fmla="*/ 2997 w 10000"/>
                    <a:gd name="connsiteY69" fmla="*/ 368 h 9667"/>
                    <a:gd name="connsiteX70" fmla="*/ 2545 w 10000"/>
                    <a:gd name="connsiteY70" fmla="*/ 561 h 9667"/>
                    <a:gd name="connsiteX71" fmla="*/ 2158 w 10000"/>
                    <a:gd name="connsiteY71" fmla="*/ 825 h 9667"/>
                    <a:gd name="connsiteX72" fmla="*/ 1734 w 10000"/>
                    <a:gd name="connsiteY72" fmla="*/ 1128 h 9667"/>
                    <a:gd name="connsiteX73" fmla="*/ 1039 w 10000"/>
                    <a:gd name="connsiteY73" fmla="*/ 1870 h 9667"/>
                    <a:gd name="connsiteX74" fmla="*/ 504 w 10000"/>
                    <a:gd name="connsiteY74" fmla="*/ 2795 h 9667"/>
                    <a:gd name="connsiteX75" fmla="*/ 147 w 10000"/>
                    <a:gd name="connsiteY75" fmla="*/ 3956 h 9667"/>
                    <a:gd name="connsiteX76" fmla="*/ 19 w 10000"/>
                    <a:gd name="connsiteY76" fmla="*/ 4540 h 9667"/>
                    <a:gd name="connsiteX77" fmla="*/ 6 w 10000"/>
                    <a:gd name="connsiteY77" fmla="*/ 5183 h 9667"/>
                    <a:gd name="connsiteX78" fmla="*/ 228 w 10000"/>
                    <a:gd name="connsiteY78" fmla="*/ 6405 h 9667"/>
                    <a:gd name="connsiteX79" fmla="*/ 450 w 10000"/>
                    <a:gd name="connsiteY79" fmla="*/ 6980 h 9667"/>
                    <a:gd name="connsiteX80" fmla="*/ 673 w 10000"/>
                    <a:gd name="connsiteY80" fmla="*/ 7511 h 9667"/>
                    <a:gd name="connsiteX81" fmla="*/ 939 w 10000"/>
                    <a:gd name="connsiteY81" fmla="*/ 7905 h 9667"/>
                    <a:gd name="connsiteX82" fmla="*/ 1320 w 10000"/>
                    <a:gd name="connsiteY82" fmla="*/ 8319 h 9667"/>
                    <a:gd name="connsiteX83" fmla="*/ 1656 w 10000"/>
                    <a:gd name="connsiteY83" fmla="*/ 8574 h 9667"/>
                    <a:gd name="connsiteX84" fmla="*/ 1993 w 10000"/>
                    <a:gd name="connsiteY84" fmla="*/ 8825 h 9667"/>
                    <a:gd name="connsiteX85" fmla="*/ 2061 w 10000"/>
                    <a:gd name="connsiteY85" fmla="*/ 8841 h 9667"/>
                    <a:gd name="connsiteX86" fmla="*/ 2067 w 10000"/>
                    <a:gd name="connsiteY86" fmla="*/ 8875 h 9667"/>
                    <a:gd name="connsiteX87" fmla="*/ 2165 w 10000"/>
                    <a:gd name="connsiteY87" fmla="*/ 9011 h 9667"/>
                    <a:gd name="connsiteX88" fmla="*/ 2396 w 10000"/>
                    <a:gd name="connsiteY88" fmla="*/ 9168 h 9667"/>
                    <a:gd name="connsiteX89" fmla="*/ 2666 w 10000"/>
                    <a:gd name="connsiteY89" fmla="*/ 9298 h 9667"/>
                    <a:gd name="connsiteX90" fmla="*/ 2871 w 10000"/>
                    <a:gd name="connsiteY90" fmla="*/ 9384 h 9667"/>
                    <a:gd name="connsiteX91" fmla="*/ 3000 w 10000"/>
                    <a:gd name="connsiteY91" fmla="*/ 9454 h 9667"/>
                    <a:gd name="connsiteX92" fmla="*/ 3180 w 10000"/>
                    <a:gd name="connsiteY92" fmla="*/ 9511 h 9667"/>
                    <a:gd name="connsiteX93" fmla="*/ 3329 w 10000"/>
                    <a:gd name="connsiteY93" fmla="*/ 9557 h 9667"/>
                    <a:gd name="connsiteX94" fmla="*/ 3517 w 10000"/>
                    <a:gd name="connsiteY94" fmla="*/ 9595 h 9667"/>
                    <a:gd name="connsiteX95" fmla="*/ 3652 w 10000"/>
                    <a:gd name="connsiteY95" fmla="*/ 9589 h 9667"/>
                    <a:gd name="connsiteX96" fmla="*/ 3828 w 10000"/>
                    <a:gd name="connsiteY96" fmla="*/ 9548 h 9667"/>
                    <a:gd name="connsiteX97" fmla="*/ 3950 w 10000"/>
                    <a:gd name="connsiteY97" fmla="*/ 9601 h 9667"/>
                    <a:gd name="connsiteX98" fmla="*/ 4049 w 10000"/>
                    <a:gd name="connsiteY98" fmla="*/ 9579 h 9667"/>
                    <a:gd name="connsiteX99" fmla="*/ 4065 w 10000"/>
                    <a:gd name="connsiteY99" fmla="*/ 9490 h 9667"/>
                    <a:gd name="connsiteX100" fmla="*/ 4378 w 10000"/>
                    <a:gd name="connsiteY100" fmla="*/ 9545 h 9667"/>
                    <a:gd name="connsiteX101" fmla="*/ 4523 w 10000"/>
                    <a:gd name="connsiteY101" fmla="*/ 9593 h 9667"/>
                    <a:gd name="connsiteX102" fmla="*/ 4705 w 10000"/>
                    <a:gd name="connsiteY102" fmla="*/ 9606 h 9667"/>
                    <a:gd name="connsiteX103" fmla="*/ 5116 w 10000"/>
                    <a:gd name="connsiteY103" fmla="*/ 9658 h 9667"/>
                    <a:gd name="connsiteX104" fmla="*/ 5510 w 10000"/>
                    <a:gd name="connsiteY104" fmla="*/ 9667 h 9667"/>
                    <a:gd name="connsiteX105" fmla="*/ 5531 w 10000"/>
                    <a:gd name="connsiteY105" fmla="*/ 9667 h 9667"/>
                    <a:gd name="connsiteX106" fmla="*/ 5911 w 10000"/>
                    <a:gd name="connsiteY106" fmla="*/ 9623 h 9667"/>
                    <a:gd name="connsiteX107" fmla="*/ 6268 w 10000"/>
                    <a:gd name="connsiteY107" fmla="*/ 9593 h 9667"/>
                    <a:gd name="connsiteX108" fmla="*/ 6666 w 10000"/>
                    <a:gd name="connsiteY108" fmla="*/ 9463 h 9667"/>
                    <a:gd name="connsiteX109" fmla="*/ 7377 w 10000"/>
                    <a:gd name="connsiteY109" fmla="*/ 9208 h 9667"/>
                    <a:gd name="connsiteX110" fmla="*/ 7996 w 10000"/>
                    <a:gd name="connsiteY110" fmla="*/ 8850 h 9667"/>
                    <a:gd name="connsiteX111" fmla="*/ 9084 w 10000"/>
                    <a:gd name="connsiteY111" fmla="*/ 7645 h 9667"/>
                    <a:gd name="connsiteX112" fmla="*/ 9502 w 10000"/>
                    <a:gd name="connsiteY112" fmla="*/ 6915 h 9667"/>
                    <a:gd name="connsiteX113" fmla="*/ 9798 w 10000"/>
                    <a:gd name="connsiteY113" fmla="*/ 6069 h 9667"/>
                    <a:gd name="connsiteX114" fmla="*/ 9893 w 10000"/>
                    <a:gd name="connsiteY114" fmla="*/ 5620 h 9667"/>
                    <a:gd name="connsiteX115" fmla="*/ 9960 w 10000"/>
                    <a:gd name="connsiteY115" fmla="*/ 5157 h 9667"/>
                    <a:gd name="connsiteX116" fmla="*/ 9963 w 10000"/>
                    <a:gd name="connsiteY116" fmla="*/ 4942 h 9667"/>
                    <a:gd name="connsiteX117" fmla="*/ 9997 w 10000"/>
                    <a:gd name="connsiteY117" fmla="*/ 4712 h 9667"/>
                    <a:gd name="connsiteX118" fmla="*/ 9963 w 10000"/>
                    <a:gd name="connsiteY118" fmla="*/ 4233 h 9667"/>
                    <a:gd name="connsiteX119" fmla="*/ 9819 w 10000"/>
                    <a:gd name="connsiteY119" fmla="*/ 3291 h 9667"/>
                    <a:gd name="connsiteX120" fmla="*/ 9711 w 10000"/>
                    <a:gd name="connsiteY120" fmla="*/ 2911 h 9667"/>
                    <a:gd name="connsiteX121" fmla="*/ 9502 w 10000"/>
                    <a:gd name="connsiteY121" fmla="*/ 2518 h 9667"/>
                    <a:gd name="connsiteX122" fmla="*/ 9094 w 10000"/>
                    <a:gd name="connsiteY122" fmla="*/ 1783 h 9667"/>
                    <a:gd name="connsiteX123" fmla="*/ 8532 w 10000"/>
                    <a:gd name="connsiteY123" fmla="*/ 1188 h 9667"/>
                    <a:gd name="connsiteX124" fmla="*/ 7774 w 10000"/>
                    <a:gd name="connsiteY124" fmla="*/ 657 h 9667"/>
                    <a:gd name="connsiteX125" fmla="*/ 7426 w 10000"/>
                    <a:gd name="connsiteY125" fmla="*/ 463 h 9667"/>
                    <a:gd name="connsiteX126" fmla="*/ 7042 w 10000"/>
                    <a:gd name="connsiteY126" fmla="*/ 286 h 9667"/>
                    <a:gd name="connsiteX127" fmla="*/ 6268 w 10000"/>
                    <a:gd name="connsiteY127" fmla="*/ 100 h 9667"/>
                    <a:gd name="connsiteX128" fmla="*/ 6163 w 10000"/>
                    <a:gd name="connsiteY128" fmla="*/ 86 h 9667"/>
                    <a:gd name="connsiteX129" fmla="*/ 5995 w 10000"/>
                    <a:gd name="connsiteY129" fmla="*/ 48 h 9667"/>
                    <a:gd name="connsiteX130" fmla="*/ 5462 w 10000"/>
                    <a:gd name="connsiteY130" fmla="*/ 14 h 9667"/>
                    <a:gd name="connsiteX131" fmla="*/ 4833 w 10000"/>
                    <a:gd name="connsiteY131" fmla="*/ 0 h 9667"/>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52 w 10000"/>
                    <a:gd name="connsiteY95" fmla="*/ 9919 h 10000"/>
                    <a:gd name="connsiteX96" fmla="*/ 3828 w 10000"/>
                    <a:gd name="connsiteY96" fmla="*/ 9877 h 10000"/>
                    <a:gd name="connsiteX97" fmla="*/ 3950 w 10000"/>
                    <a:gd name="connsiteY97" fmla="*/ 9932 h 10000"/>
                    <a:gd name="connsiteX98" fmla="*/ 4049 w 10000"/>
                    <a:gd name="connsiteY98" fmla="*/ 9909 h 10000"/>
                    <a:gd name="connsiteX99" fmla="*/ 4065 w 10000"/>
                    <a:gd name="connsiteY99" fmla="*/ 9817 h 10000"/>
                    <a:gd name="connsiteX100" fmla="*/ 4378 w 10000"/>
                    <a:gd name="connsiteY100" fmla="*/ 9874 h 10000"/>
                    <a:gd name="connsiteX101" fmla="*/ 4523 w 10000"/>
                    <a:gd name="connsiteY101" fmla="*/ 9923 h 10000"/>
                    <a:gd name="connsiteX102" fmla="*/ 4705 w 10000"/>
                    <a:gd name="connsiteY102" fmla="*/ 9937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 name="connsiteX0" fmla="*/ 5493 w 10000"/>
                    <a:gd name="connsiteY0" fmla="*/ 246 h 10025"/>
                    <a:gd name="connsiteX1" fmla="*/ 5685 w 10000"/>
                    <a:gd name="connsiteY1" fmla="*/ 313 h 10025"/>
                    <a:gd name="connsiteX2" fmla="*/ 6079 w 10000"/>
                    <a:gd name="connsiteY2" fmla="*/ 398 h 10025"/>
                    <a:gd name="connsiteX3" fmla="*/ 6769 w 10000"/>
                    <a:gd name="connsiteY3" fmla="*/ 576 h 10025"/>
                    <a:gd name="connsiteX4" fmla="*/ 7080 w 10000"/>
                    <a:gd name="connsiteY4" fmla="*/ 760 h 10025"/>
                    <a:gd name="connsiteX5" fmla="*/ 7390 w 10000"/>
                    <a:gd name="connsiteY5" fmla="*/ 884 h 10025"/>
                    <a:gd name="connsiteX6" fmla="*/ 8029 w 10000"/>
                    <a:gd name="connsiteY6" fmla="*/ 1350 h 10025"/>
                    <a:gd name="connsiteX7" fmla="*/ 8640 w 10000"/>
                    <a:gd name="connsiteY7" fmla="*/ 1801 h 10025"/>
                    <a:gd name="connsiteX8" fmla="*/ 9091 w 10000"/>
                    <a:gd name="connsiteY8" fmla="*/ 2512 h 10025"/>
                    <a:gd name="connsiteX9" fmla="*/ 9259 w 10000"/>
                    <a:gd name="connsiteY9" fmla="*/ 2855 h 10025"/>
                    <a:gd name="connsiteX10" fmla="*/ 9461 w 10000"/>
                    <a:gd name="connsiteY10" fmla="*/ 3266 h 10025"/>
                    <a:gd name="connsiteX11" fmla="*/ 9545 w 10000"/>
                    <a:gd name="connsiteY11" fmla="*/ 3641 h 10025"/>
                    <a:gd name="connsiteX12" fmla="*/ 9633 w 10000"/>
                    <a:gd name="connsiteY12" fmla="*/ 4106 h 10025"/>
                    <a:gd name="connsiteX13" fmla="*/ 9677 w 10000"/>
                    <a:gd name="connsiteY13" fmla="*/ 4575 h 10025"/>
                    <a:gd name="connsiteX14" fmla="*/ 9660 w 10000"/>
                    <a:gd name="connsiteY14" fmla="*/ 5053 h 10025"/>
                    <a:gd name="connsiteX15" fmla="*/ 9640 w 10000"/>
                    <a:gd name="connsiteY15" fmla="*/ 5492 h 10025"/>
                    <a:gd name="connsiteX16" fmla="*/ 9549 w 10000"/>
                    <a:gd name="connsiteY16" fmla="*/ 5942 h 10025"/>
                    <a:gd name="connsiteX17" fmla="*/ 9448 w 10000"/>
                    <a:gd name="connsiteY17" fmla="*/ 6385 h 10025"/>
                    <a:gd name="connsiteX18" fmla="*/ 9293 w 10000"/>
                    <a:gd name="connsiteY18" fmla="*/ 6787 h 10025"/>
                    <a:gd name="connsiteX19" fmla="*/ 9141 w 10000"/>
                    <a:gd name="connsiteY19" fmla="*/ 7167 h 10025"/>
                    <a:gd name="connsiteX20" fmla="*/ 8919 w 10000"/>
                    <a:gd name="connsiteY20" fmla="*/ 7518 h 10025"/>
                    <a:gd name="connsiteX21" fmla="*/ 8694 w 10000"/>
                    <a:gd name="connsiteY21" fmla="*/ 7899 h 10025"/>
                    <a:gd name="connsiteX22" fmla="*/ 8427 w 10000"/>
                    <a:gd name="connsiteY22" fmla="*/ 8216 h 10025"/>
                    <a:gd name="connsiteX23" fmla="*/ 7875 w 10000"/>
                    <a:gd name="connsiteY23" fmla="*/ 8766 h 10025"/>
                    <a:gd name="connsiteX24" fmla="*/ 7305 w 10000"/>
                    <a:gd name="connsiteY24" fmla="*/ 9129 h 10025"/>
                    <a:gd name="connsiteX25" fmla="*/ 6631 w 10000"/>
                    <a:gd name="connsiteY25" fmla="*/ 9383 h 10025"/>
                    <a:gd name="connsiteX26" fmla="*/ 6237 w 10000"/>
                    <a:gd name="connsiteY26" fmla="*/ 9517 h 10025"/>
                    <a:gd name="connsiteX27" fmla="*/ 5807 w 10000"/>
                    <a:gd name="connsiteY27" fmla="*/ 9561 h 10025"/>
                    <a:gd name="connsiteX28" fmla="*/ 5208 w 10000"/>
                    <a:gd name="connsiteY28" fmla="*/ 9605 h 10025"/>
                    <a:gd name="connsiteX29" fmla="*/ 4961 w 10000"/>
                    <a:gd name="connsiteY29" fmla="*/ 9598 h 10025"/>
                    <a:gd name="connsiteX30" fmla="*/ 4756 w 10000"/>
                    <a:gd name="connsiteY30" fmla="*/ 9561 h 10025"/>
                    <a:gd name="connsiteX31" fmla="*/ 4693 w 10000"/>
                    <a:gd name="connsiteY31" fmla="*/ 9558 h 10025"/>
                    <a:gd name="connsiteX32" fmla="*/ 4629 w 10000"/>
                    <a:gd name="connsiteY32" fmla="*/ 9558 h 10025"/>
                    <a:gd name="connsiteX33" fmla="*/ 4553 w 10000"/>
                    <a:gd name="connsiteY33" fmla="*/ 9553 h 10025"/>
                    <a:gd name="connsiteX34" fmla="*/ 4381 w 10000"/>
                    <a:gd name="connsiteY34" fmla="*/ 9513 h 10025"/>
                    <a:gd name="connsiteX35" fmla="*/ 4356 w 10000"/>
                    <a:gd name="connsiteY35" fmla="*/ 9512 h 10025"/>
                    <a:gd name="connsiteX36" fmla="*/ 4199 w 10000"/>
                    <a:gd name="connsiteY36" fmla="*/ 9521 h 10025"/>
                    <a:gd name="connsiteX37" fmla="*/ 4019 w 10000"/>
                    <a:gd name="connsiteY37" fmla="*/ 9546 h 10025"/>
                    <a:gd name="connsiteX38" fmla="*/ 3856 w 10000"/>
                    <a:gd name="connsiteY38" fmla="*/ 9529 h 10025"/>
                    <a:gd name="connsiteX39" fmla="*/ 3857 w 10000"/>
                    <a:gd name="connsiteY39" fmla="*/ 9536 h 10025"/>
                    <a:gd name="connsiteX40" fmla="*/ 3780 w 10000"/>
                    <a:gd name="connsiteY40" fmla="*/ 9521 h 10025"/>
                    <a:gd name="connsiteX41" fmla="*/ 3648 w 10000"/>
                    <a:gd name="connsiteY41" fmla="*/ 9514 h 10025"/>
                    <a:gd name="connsiteX42" fmla="*/ 3449 w 10000"/>
                    <a:gd name="connsiteY42" fmla="*/ 9450 h 10025"/>
                    <a:gd name="connsiteX43" fmla="*/ 3177 w 10000"/>
                    <a:gd name="connsiteY43" fmla="*/ 9362 h 10025"/>
                    <a:gd name="connsiteX44" fmla="*/ 2887 w 10000"/>
                    <a:gd name="connsiteY44" fmla="*/ 9215 h 10025"/>
                    <a:gd name="connsiteX45" fmla="*/ 2750 w 10000"/>
                    <a:gd name="connsiteY45" fmla="*/ 9189 h 10025"/>
                    <a:gd name="connsiteX46" fmla="*/ 2713 w 10000"/>
                    <a:gd name="connsiteY46" fmla="*/ 9142 h 10025"/>
                    <a:gd name="connsiteX47" fmla="*/ 2521 w 10000"/>
                    <a:gd name="connsiteY47" fmla="*/ 9068 h 10025"/>
                    <a:gd name="connsiteX48" fmla="*/ 2396 w 10000"/>
                    <a:gd name="connsiteY48" fmla="*/ 8945 h 10025"/>
                    <a:gd name="connsiteX49" fmla="*/ 2118 w 10000"/>
                    <a:gd name="connsiteY49" fmla="*/ 8708 h 10025"/>
                    <a:gd name="connsiteX50" fmla="*/ 1831 w 10000"/>
                    <a:gd name="connsiteY50" fmla="*/ 8493 h 10025"/>
                    <a:gd name="connsiteX51" fmla="*/ 1484 w 10000"/>
                    <a:gd name="connsiteY51" fmla="*/ 8240 h 10025"/>
                    <a:gd name="connsiteX52" fmla="*/ 1164 w 10000"/>
                    <a:gd name="connsiteY52" fmla="*/ 7881 h 10025"/>
                    <a:gd name="connsiteX53" fmla="*/ 689 w 10000"/>
                    <a:gd name="connsiteY53" fmla="*/ 6957 h 10025"/>
                    <a:gd name="connsiteX54" fmla="*/ 477 w 10000"/>
                    <a:gd name="connsiteY54" fmla="*/ 6434 h 10025"/>
                    <a:gd name="connsiteX55" fmla="*/ 329 w 10000"/>
                    <a:gd name="connsiteY55" fmla="*/ 5831 h 10025"/>
                    <a:gd name="connsiteX56" fmla="*/ 312 w 10000"/>
                    <a:gd name="connsiteY56" fmla="*/ 4612 h 10025"/>
                    <a:gd name="connsiteX57" fmla="*/ 1050 w 10000"/>
                    <a:gd name="connsiteY57" fmla="*/ 2444 h 10025"/>
                    <a:gd name="connsiteX58" fmla="*/ 1653 w 10000"/>
                    <a:gd name="connsiteY58" fmla="*/ 1676 h 10025"/>
                    <a:gd name="connsiteX59" fmla="*/ 1993 w 10000"/>
                    <a:gd name="connsiteY59" fmla="*/ 1350 h 10025"/>
                    <a:gd name="connsiteX60" fmla="*/ 2387 w 10000"/>
                    <a:gd name="connsiteY60" fmla="*/ 1082 h 10025"/>
                    <a:gd name="connsiteX61" fmla="*/ 2801 w 10000"/>
                    <a:gd name="connsiteY61" fmla="*/ 805 h 10025"/>
                    <a:gd name="connsiteX62" fmla="*/ 3286 w 10000"/>
                    <a:gd name="connsiteY62" fmla="*/ 608 h 10025"/>
                    <a:gd name="connsiteX63" fmla="*/ 4337 w 10000"/>
                    <a:gd name="connsiteY63" fmla="*/ 322 h 10025"/>
                    <a:gd name="connsiteX64" fmla="*/ 5368 w 10000"/>
                    <a:gd name="connsiteY64" fmla="*/ 250 h 10025"/>
                    <a:gd name="connsiteX65" fmla="*/ 5493 w 10000"/>
                    <a:gd name="connsiteY65" fmla="*/ 246 h 10025"/>
                    <a:gd name="connsiteX66" fmla="*/ 4833 w 10000"/>
                    <a:gd name="connsiteY66" fmla="*/ 0 h 10025"/>
                    <a:gd name="connsiteX67" fmla="*/ 4425 w 10000"/>
                    <a:gd name="connsiteY67" fmla="*/ 14 h 10025"/>
                    <a:gd name="connsiteX68" fmla="*/ 3482 w 10000"/>
                    <a:gd name="connsiteY68" fmla="*/ 203 h 10025"/>
                    <a:gd name="connsiteX69" fmla="*/ 2997 w 10000"/>
                    <a:gd name="connsiteY69" fmla="*/ 381 h 10025"/>
                    <a:gd name="connsiteX70" fmla="*/ 2545 w 10000"/>
                    <a:gd name="connsiteY70" fmla="*/ 580 h 10025"/>
                    <a:gd name="connsiteX71" fmla="*/ 2158 w 10000"/>
                    <a:gd name="connsiteY71" fmla="*/ 853 h 10025"/>
                    <a:gd name="connsiteX72" fmla="*/ 1734 w 10000"/>
                    <a:gd name="connsiteY72" fmla="*/ 1167 h 10025"/>
                    <a:gd name="connsiteX73" fmla="*/ 1039 w 10000"/>
                    <a:gd name="connsiteY73" fmla="*/ 1934 h 10025"/>
                    <a:gd name="connsiteX74" fmla="*/ 504 w 10000"/>
                    <a:gd name="connsiteY74" fmla="*/ 2891 h 10025"/>
                    <a:gd name="connsiteX75" fmla="*/ 147 w 10000"/>
                    <a:gd name="connsiteY75" fmla="*/ 4092 h 10025"/>
                    <a:gd name="connsiteX76" fmla="*/ 19 w 10000"/>
                    <a:gd name="connsiteY76" fmla="*/ 4696 h 10025"/>
                    <a:gd name="connsiteX77" fmla="*/ 6 w 10000"/>
                    <a:gd name="connsiteY77" fmla="*/ 5362 h 10025"/>
                    <a:gd name="connsiteX78" fmla="*/ 228 w 10000"/>
                    <a:gd name="connsiteY78" fmla="*/ 6626 h 10025"/>
                    <a:gd name="connsiteX79" fmla="*/ 450 w 10000"/>
                    <a:gd name="connsiteY79" fmla="*/ 7220 h 10025"/>
                    <a:gd name="connsiteX80" fmla="*/ 673 w 10000"/>
                    <a:gd name="connsiteY80" fmla="*/ 7770 h 10025"/>
                    <a:gd name="connsiteX81" fmla="*/ 939 w 10000"/>
                    <a:gd name="connsiteY81" fmla="*/ 8177 h 10025"/>
                    <a:gd name="connsiteX82" fmla="*/ 1320 w 10000"/>
                    <a:gd name="connsiteY82" fmla="*/ 8606 h 10025"/>
                    <a:gd name="connsiteX83" fmla="*/ 1656 w 10000"/>
                    <a:gd name="connsiteY83" fmla="*/ 8869 h 10025"/>
                    <a:gd name="connsiteX84" fmla="*/ 1993 w 10000"/>
                    <a:gd name="connsiteY84" fmla="*/ 9129 h 10025"/>
                    <a:gd name="connsiteX85" fmla="*/ 2061 w 10000"/>
                    <a:gd name="connsiteY85" fmla="*/ 9146 h 10025"/>
                    <a:gd name="connsiteX86" fmla="*/ 2067 w 10000"/>
                    <a:gd name="connsiteY86" fmla="*/ 9181 h 10025"/>
                    <a:gd name="connsiteX87" fmla="*/ 2165 w 10000"/>
                    <a:gd name="connsiteY87" fmla="*/ 9321 h 10025"/>
                    <a:gd name="connsiteX88" fmla="*/ 2396 w 10000"/>
                    <a:gd name="connsiteY88" fmla="*/ 9484 h 10025"/>
                    <a:gd name="connsiteX89" fmla="*/ 2666 w 10000"/>
                    <a:gd name="connsiteY89" fmla="*/ 9618 h 10025"/>
                    <a:gd name="connsiteX90" fmla="*/ 2871 w 10000"/>
                    <a:gd name="connsiteY90" fmla="*/ 9707 h 10025"/>
                    <a:gd name="connsiteX91" fmla="*/ 3000 w 10000"/>
                    <a:gd name="connsiteY91" fmla="*/ 9780 h 10025"/>
                    <a:gd name="connsiteX92" fmla="*/ 3180 w 10000"/>
                    <a:gd name="connsiteY92" fmla="*/ 9839 h 10025"/>
                    <a:gd name="connsiteX93" fmla="*/ 3329 w 10000"/>
                    <a:gd name="connsiteY93" fmla="*/ 9886 h 10025"/>
                    <a:gd name="connsiteX94" fmla="*/ 3517 w 10000"/>
                    <a:gd name="connsiteY94" fmla="*/ 9926 h 10025"/>
                    <a:gd name="connsiteX95" fmla="*/ 3652 w 10000"/>
                    <a:gd name="connsiteY95" fmla="*/ 9919 h 10025"/>
                    <a:gd name="connsiteX96" fmla="*/ 3828 w 10000"/>
                    <a:gd name="connsiteY96" fmla="*/ 9877 h 10025"/>
                    <a:gd name="connsiteX97" fmla="*/ 3950 w 10000"/>
                    <a:gd name="connsiteY97" fmla="*/ 9932 h 10025"/>
                    <a:gd name="connsiteX98" fmla="*/ 4049 w 10000"/>
                    <a:gd name="connsiteY98" fmla="*/ 9909 h 10025"/>
                    <a:gd name="connsiteX99" fmla="*/ 4160 w 10000"/>
                    <a:gd name="connsiteY99" fmla="*/ 10017 h 10025"/>
                    <a:gd name="connsiteX100" fmla="*/ 4378 w 10000"/>
                    <a:gd name="connsiteY100" fmla="*/ 9874 h 10025"/>
                    <a:gd name="connsiteX101" fmla="*/ 4523 w 10000"/>
                    <a:gd name="connsiteY101" fmla="*/ 9923 h 10025"/>
                    <a:gd name="connsiteX102" fmla="*/ 4705 w 10000"/>
                    <a:gd name="connsiteY102" fmla="*/ 9937 h 10025"/>
                    <a:gd name="connsiteX103" fmla="*/ 5116 w 10000"/>
                    <a:gd name="connsiteY103" fmla="*/ 9991 h 10025"/>
                    <a:gd name="connsiteX104" fmla="*/ 5510 w 10000"/>
                    <a:gd name="connsiteY104" fmla="*/ 10000 h 10025"/>
                    <a:gd name="connsiteX105" fmla="*/ 5531 w 10000"/>
                    <a:gd name="connsiteY105" fmla="*/ 10000 h 10025"/>
                    <a:gd name="connsiteX106" fmla="*/ 5911 w 10000"/>
                    <a:gd name="connsiteY106" fmla="*/ 9954 h 10025"/>
                    <a:gd name="connsiteX107" fmla="*/ 6268 w 10000"/>
                    <a:gd name="connsiteY107" fmla="*/ 9923 h 10025"/>
                    <a:gd name="connsiteX108" fmla="*/ 6666 w 10000"/>
                    <a:gd name="connsiteY108" fmla="*/ 9789 h 10025"/>
                    <a:gd name="connsiteX109" fmla="*/ 7377 w 10000"/>
                    <a:gd name="connsiteY109" fmla="*/ 9525 h 10025"/>
                    <a:gd name="connsiteX110" fmla="*/ 7996 w 10000"/>
                    <a:gd name="connsiteY110" fmla="*/ 9155 h 10025"/>
                    <a:gd name="connsiteX111" fmla="*/ 9084 w 10000"/>
                    <a:gd name="connsiteY111" fmla="*/ 7908 h 10025"/>
                    <a:gd name="connsiteX112" fmla="*/ 9502 w 10000"/>
                    <a:gd name="connsiteY112" fmla="*/ 7153 h 10025"/>
                    <a:gd name="connsiteX113" fmla="*/ 9798 w 10000"/>
                    <a:gd name="connsiteY113" fmla="*/ 6278 h 10025"/>
                    <a:gd name="connsiteX114" fmla="*/ 9893 w 10000"/>
                    <a:gd name="connsiteY114" fmla="*/ 5814 h 10025"/>
                    <a:gd name="connsiteX115" fmla="*/ 9960 w 10000"/>
                    <a:gd name="connsiteY115" fmla="*/ 5335 h 10025"/>
                    <a:gd name="connsiteX116" fmla="*/ 9963 w 10000"/>
                    <a:gd name="connsiteY116" fmla="*/ 5112 h 10025"/>
                    <a:gd name="connsiteX117" fmla="*/ 9997 w 10000"/>
                    <a:gd name="connsiteY117" fmla="*/ 4874 h 10025"/>
                    <a:gd name="connsiteX118" fmla="*/ 9963 w 10000"/>
                    <a:gd name="connsiteY118" fmla="*/ 4379 h 10025"/>
                    <a:gd name="connsiteX119" fmla="*/ 9819 w 10000"/>
                    <a:gd name="connsiteY119" fmla="*/ 3404 h 10025"/>
                    <a:gd name="connsiteX120" fmla="*/ 9711 w 10000"/>
                    <a:gd name="connsiteY120" fmla="*/ 3011 h 10025"/>
                    <a:gd name="connsiteX121" fmla="*/ 9502 w 10000"/>
                    <a:gd name="connsiteY121" fmla="*/ 2605 h 10025"/>
                    <a:gd name="connsiteX122" fmla="*/ 9094 w 10000"/>
                    <a:gd name="connsiteY122" fmla="*/ 1844 h 10025"/>
                    <a:gd name="connsiteX123" fmla="*/ 8532 w 10000"/>
                    <a:gd name="connsiteY123" fmla="*/ 1229 h 10025"/>
                    <a:gd name="connsiteX124" fmla="*/ 7774 w 10000"/>
                    <a:gd name="connsiteY124" fmla="*/ 680 h 10025"/>
                    <a:gd name="connsiteX125" fmla="*/ 7426 w 10000"/>
                    <a:gd name="connsiteY125" fmla="*/ 479 h 10025"/>
                    <a:gd name="connsiteX126" fmla="*/ 7042 w 10000"/>
                    <a:gd name="connsiteY126" fmla="*/ 296 h 10025"/>
                    <a:gd name="connsiteX127" fmla="*/ 6268 w 10000"/>
                    <a:gd name="connsiteY127" fmla="*/ 103 h 10025"/>
                    <a:gd name="connsiteX128" fmla="*/ 6163 w 10000"/>
                    <a:gd name="connsiteY128" fmla="*/ 89 h 10025"/>
                    <a:gd name="connsiteX129" fmla="*/ 5995 w 10000"/>
                    <a:gd name="connsiteY129" fmla="*/ 50 h 10025"/>
                    <a:gd name="connsiteX130" fmla="*/ 5462 w 10000"/>
                    <a:gd name="connsiteY130" fmla="*/ 14 h 10025"/>
                    <a:gd name="connsiteX131" fmla="*/ 4833 w 10000"/>
                    <a:gd name="connsiteY131" fmla="*/ 0 h 10025"/>
                    <a:gd name="connsiteX0" fmla="*/ 5493 w 10000"/>
                    <a:gd name="connsiteY0" fmla="*/ 246 h 10025"/>
                    <a:gd name="connsiteX1" fmla="*/ 5685 w 10000"/>
                    <a:gd name="connsiteY1" fmla="*/ 313 h 10025"/>
                    <a:gd name="connsiteX2" fmla="*/ 6079 w 10000"/>
                    <a:gd name="connsiteY2" fmla="*/ 398 h 10025"/>
                    <a:gd name="connsiteX3" fmla="*/ 6769 w 10000"/>
                    <a:gd name="connsiteY3" fmla="*/ 576 h 10025"/>
                    <a:gd name="connsiteX4" fmla="*/ 7080 w 10000"/>
                    <a:gd name="connsiteY4" fmla="*/ 760 h 10025"/>
                    <a:gd name="connsiteX5" fmla="*/ 7390 w 10000"/>
                    <a:gd name="connsiteY5" fmla="*/ 884 h 10025"/>
                    <a:gd name="connsiteX6" fmla="*/ 8029 w 10000"/>
                    <a:gd name="connsiteY6" fmla="*/ 1350 h 10025"/>
                    <a:gd name="connsiteX7" fmla="*/ 8640 w 10000"/>
                    <a:gd name="connsiteY7" fmla="*/ 1801 h 10025"/>
                    <a:gd name="connsiteX8" fmla="*/ 9091 w 10000"/>
                    <a:gd name="connsiteY8" fmla="*/ 2512 h 10025"/>
                    <a:gd name="connsiteX9" fmla="*/ 9259 w 10000"/>
                    <a:gd name="connsiteY9" fmla="*/ 2855 h 10025"/>
                    <a:gd name="connsiteX10" fmla="*/ 9461 w 10000"/>
                    <a:gd name="connsiteY10" fmla="*/ 3266 h 10025"/>
                    <a:gd name="connsiteX11" fmla="*/ 9545 w 10000"/>
                    <a:gd name="connsiteY11" fmla="*/ 3641 h 10025"/>
                    <a:gd name="connsiteX12" fmla="*/ 9633 w 10000"/>
                    <a:gd name="connsiteY12" fmla="*/ 4106 h 10025"/>
                    <a:gd name="connsiteX13" fmla="*/ 9677 w 10000"/>
                    <a:gd name="connsiteY13" fmla="*/ 4575 h 10025"/>
                    <a:gd name="connsiteX14" fmla="*/ 9660 w 10000"/>
                    <a:gd name="connsiteY14" fmla="*/ 5053 h 10025"/>
                    <a:gd name="connsiteX15" fmla="*/ 9640 w 10000"/>
                    <a:gd name="connsiteY15" fmla="*/ 5492 h 10025"/>
                    <a:gd name="connsiteX16" fmla="*/ 9549 w 10000"/>
                    <a:gd name="connsiteY16" fmla="*/ 5942 h 10025"/>
                    <a:gd name="connsiteX17" fmla="*/ 9448 w 10000"/>
                    <a:gd name="connsiteY17" fmla="*/ 6385 h 10025"/>
                    <a:gd name="connsiteX18" fmla="*/ 9293 w 10000"/>
                    <a:gd name="connsiteY18" fmla="*/ 6787 h 10025"/>
                    <a:gd name="connsiteX19" fmla="*/ 9141 w 10000"/>
                    <a:gd name="connsiteY19" fmla="*/ 7167 h 10025"/>
                    <a:gd name="connsiteX20" fmla="*/ 8919 w 10000"/>
                    <a:gd name="connsiteY20" fmla="*/ 7518 h 10025"/>
                    <a:gd name="connsiteX21" fmla="*/ 8694 w 10000"/>
                    <a:gd name="connsiteY21" fmla="*/ 7899 h 10025"/>
                    <a:gd name="connsiteX22" fmla="*/ 8427 w 10000"/>
                    <a:gd name="connsiteY22" fmla="*/ 8216 h 10025"/>
                    <a:gd name="connsiteX23" fmla="*/ 7875 w 10000"/>
                    <a:gd name="connsiteY23" fmla="*/ 8766 h 10025"/>
                    <a:gd name="connsiteX24" fmla="*/ 7305 w 10000"/>
                    <a:gd name="connsiteY24" fmla="*/ 9129 h 10025"/>
                    <a:gd name="connsiteX25" fmla="*/ 6631 w 10000"/>
                    <a:gd name="connsiteY25" fmla="*/ 9383 h 10025"/>
                    <a:gd name="connsiteX26" fmla="*/ 6237 w 10000"/>
                    <a:gd name="connsiteY26" fmla="*/ 9517 h 10025"/>
                    <a:gd name="connsiteX27" fmla="*/ 5807 w 10000"/>
                    <a:gd name="connsiteY27" fmla="*/ 9561 h 10025"/>
                    <a:gd name="connsiteX28" fmla="*/ 5208 w 10000"/>
                    <a:gd name="connsiteY28" fmla="*/ 9605 h 10025"/>
                    <a:gd name="connsiteX29" fmla="*/ 4961 w 10000"/>
                    <a:gd name="connsiteY29" fmla="*/ 9598 h 10025"/>
                    <a:gd name="connsiteX30" fmla="*/ 4756 w 10000"/>
                    <a:gd name="connsiteY30" fmla="*/ 9561 h 10025"/>
                    <a:gd name="connsiteX31" fmla="*/ 4693 w 10000"/>
                    <a:gd name="connsiteY31" fmla="*/ 9558 h 10025"/>
                    <a:gd name="connsiteX32" fmla="*/ 4629 w 10000"/>
                    <a:gd name="connsiteY32" fmla="*/ 9558 h 10025"/>
                    <a:gd name="connsiteX33" fmla="*/ 4553 w 10000"/>
                    <a:gd name="connsiteY33" fmla="*/ 9553 h 10025"/>
                    <a:gd name="connsiteX34" fmla="*/ 4381 w 10000"/>
                    <a:gd name="connsiteY34" fmla="*/ 9513 h 10025"/>
                    <a:gd name="connsiteX35" fmla="*/ 4356 w 10000"/>
                    <a:gd name="connsiteY35" fmla="*/ 9512 h 10025"/>
                    <a:gd name="connsiteX36" fmla="*/ 4199 w 10000"/>
                    <a:gd name="connsiteY36" fmla="*/ 9521 h 10025"/>
                    <a:gd name="connsiteX37" fmla="*/ 4019 w 10000"/>
                    <a:gd name="connsiteY37" fmla="*/ 9546 h 10025"/>
                    <a:gd name="connsiteX38" fmla="*/ 3856 w 10000"/>
                    <a:gd name="connsiteY38" fmla="*/ 9529 h 10025"/>
                    <a:gd name="connsiteX39" fmla="*/ 3857 w 10000"/>
                    <a:gd name="connsiteY39" fmla="*/ 9536 h 10025"/>
                    <a:gd name="connsiteX40" fmla="*/ 3780 w 10000"/>
                    <a:gd name="connsiteY40" fmla="*/ 9521 h 10025"/>
                    <a:gd name="connsiteX41" fmla="*/ 3648 w 10000"/>
                    <a:gd name="connsiteY41" fmla="*/ 9514 h 10025"/>
                    <a:gd name="connsiteX42" fmla="*/ 3449 w 10000"/>
                    <a:gd name="connsiteY42" fmla="*/ 9450 h 10025"/>
                    <a:gd name="connsiteX43" fmla="*/ 3177 w 10000"/>
                    <a:gd name="connsiteY43" fmla="*/ 9362 h 10025"/>
                    <a:gd name="connsiteX44" fmla="*/ 2887 w 10000"/>
                    <a:gd name="connsiteY44" fmla="*/ 9215 h 10025"/>
                    <a:gd name="connsiteX45" fmla="*/ 2750 w 10000"/>
                    <a:gd name="connsiteY45" fmla="*/ 9189 h 10025"/>
                    <a:gd name="connsiteX46" fmla="*/ 2713 w 10000"/>
                    <a:gd name="connsiteY46" fmla="*/ 9142 h 10025"/>
                    <a:gd name="connsiteX47" fmla="*/ 2521 w 10000"/>
                    <a:gd name="connsiteY47" fmla="*/ 9068 h 10025"/>
                    <a:gd name="connsiteX48" fmla="*/ 2396 w 10000"/>
                    <a:gd name="connsiteY48" fmla="*/ 8945 h 10025"/>
                    <a:gd name="connsiteX49" fmla="*/ 2118 w 10000"/>
                    <a:gd name="connsiteY49" fmla="*/ 8708 h 10025"/>
                    <a:gd name="connsiteX50" fmla="*/ 1831 w 10000"/>
                    <a:gd name="connsiteY50" fmla="*/ 8493 h 10025"/>
                    <a:gd name="connsiteX51" fmla="*/ 1484 w 10000"/>
                    <a:gd name="connsiteY51" fmla="*/ 8240 h 10025"/>
                    <a:gd name="connsiteX52" fmla="*/ 1164 w 10000"/>
                    <a:gd name="connsiteY52" fmla="*/ 7881 h 10025"/>
                    <a:gd name="connsiteX53" fmla="*/ 689 w 10000"/>
                    <a:gd name="connsiteY53" fmla="*/ 6957 h 10025"/>
                    <a:gd name="connsiteX54" fmla="*/ 477 w 10000"/>
                    <a:gd name="connsiteY54" fmla="*/ 6434 h 10025"/>
                    <a:gd name="connsiteX55" fmla="*/ 329 w 10000"/>
                    <a:gd name="connsiteY55" fmla="*/ 5831 h 10025"/>
                    <a:gd name="connsiteX56" fmla="*/ 312 w 10000"/>
                    <a:gd name="connsiteY56" fmla="*/ 4612 h 10025"/>
                    <a:gd name="connsiteX57" fmla="*/ 1050 w 10000"/>
                    <a:gd name="connsiteY57" fmla="*/ 2444 h 10025"/>
                    <a:gd name="connsiteX58" fmla="*/ 1653 w 10000"/>
                    <a:gd name="connsiteY58" fmla="*/ 1676 h 10025"/>
                    <a:gd name="connsiteX59" fmla="*/ 1993 w 10000"/>
                    <a:gd name="connsiteY59" fmla="*/ 1350 h 10025"/>
                    <a:gd name="connsiteX60" fmla="*/ 2387 w 10000"/>
                    <a:gd name="connsiteY60" fmla="*/ 1082 h 10025"/>
                    <a:gd name="connsiteX61" fmla="*/ 2801 w 10000"/>
                    <a:gd name="connsiteY61" fmla="*/ 805 h 10025"/>
                    <a:gd name="connsiteX62" fmla="*/ 3286 w 10000"/>
                    <a:gd name="connsiteY62" fmla="*/ 608 h 10025"/>
                    <a:gd name="connsiteX63" fmla="*/ 4337 w 10000"/>
                    <a:gd name="connsiteY63" fmla="*/ 322 h 10025"/>
                    <a:gd name="connsiteX64" fmla="*/ 5368 w 10000"/>
                    <a:gd name="connsiteY64" fmla="*/ 250 h 10025"/>
                    <a:gd name="connsiteX65" fmla="*/ 5493 w 10000"/>
                    <a:gd name="connsiteY65" fmla="*/ 246 h 10025"/>
                    <a:gd name="connsiteX66" fmla="*/ 4833 w 10000"/>
                    <a:gd name="connsiteY66" fmla="*/ 0 h 10025"/>
                    <a:gd name="connsiteX67" fmla="*/ 4425 w 10000"/>
                    <a:gd name="connsiteY67" fmla="*/ 14 h 10025"/>
                    <a:gd name="connsiteX68" fmla="*/ 3482 w 10000"/>
                    <a:gd name="connsiteY68" fmla="*/ 203 h 10025"/>
                    <a:gd name="connsiteX69" fmla="*/ 2997 w 10000"/>
                    <a:gd name="connsiteY69" fmla="*/ 381 h 10025"/>
                    <a:gd name="connsiteX70" fmla="*/ 2545 w 10000"/>
                    <a:gd name="connsiteY70" fmla="*/ 580 h 10025"/>
                    <a:gd name="connsiteX71" fmla="*/ 2158 w 10000"/>
                    <a:gd name="connsiteY71" fmla="*/ 853 h 10025"/>
                    <a:gd name="connsiteX72" fmla="*/ 1734 w 10000"/>
                    <a:gd name="connsiteY72" fmla="*/ 1167 h 10025"/>
                    <a:gd name="connsiteX73" fmla="*/ 1039 w 10000"/>
                    <a:gd name="connsiteY73" fmla="*/ 1934 h 10025"/>
                    <a:gd name="connsiteX74" fmla="*/ 504 w 10000"/>
                    <a:gd name="connsiteY74" fmla="*/ 2891 h 10025"/>
                    <a:gd name="connsiteX75" fmla="*/ 147 w 10000"/>
                    <a:gd name="connsiteY75" fmla="*/ 4092 h 10025"/>
                    <a:gd name="connsiteX76" fmla="*/ 19 w 10000"/>
                    <a:gd name="connsiteY76" fmla="*/ 4696 h 10025"/>
                    <a:gd name="connsiteX77" fmla="*/ 6 w 10000"/>
                    <a:gd name="connsiteY77" fmla="*/ 5362 h 10025"/>
                    <a:gd name="connsiteX78" fmla="*/ 228 w 10000"/>
                    <a:gd name="connsiteY78" fmla="*/ 6626 h 10025"/>
                    <a:gd name="connsiteX79" fmla="*/ 450 w 10000"/>
                    <a:gd name="connsiteY79" fmla="*/ 7220 h 10025"/>
                    <a:gd name="connsiteX80" fmla="*/ 673 w 10000"/>
                    <a:gd name="connsiteY80" fmla="*/ 7770 h 10025"/>
                    <a:gd name="connsiteX81" fmla="*/ 939 w 10000"/>
                    <a:gd name="connsiteY81" fmla="*/ 8177 h 10025"/>
                    <a:gd name="connsiteX82" fmla="*/ 1320 w 10000"/>
                    <a:gd name="connsiteY82" fmla="*/ 8606 h 10025"/>
                    <a:gd name="connsiteX83" fmla="*/ 1656 w 10000"/>
                    <a:gd name="connsiteY83" fmla="*/ 8869 h 10025"/>
                    <a:gd name="connsiteX84" fmla="*/ 1993 w 10000"/>
                    <a:gd name="connsiteY84" fmla="*/ 9129 h 10025"/>
                    <a:gd name="connsiteX85" fmla="*/ 2061 w 10000"/>
                    <a:gd name="connsiteY85" fmla="*/ 9146 h 10025"/>
                    <a:gd name="connsiteX86" fmla="*/ 2067 w 10000"/>
                    <a:gd name="connsiteY86" fmla="*/ 9181 h 10025"/>
                    <a:gd name="connsiteX87" fmla="*/ 2165 w 10000"/>
                    <a:gd name="connsiteY87" fmla="*/ 9321 h 10025"/>
                    <a:gd name="connsiteX88" fmla="*/ 2396 w 10000"/>
                    <a:gd name="connsiteY88" fmla="*/ 9484 h 10025"/>
                    <a:gd name="connsiteX89" fmla="*/ 2666 w 10000"/>
                    <a:gd name="connsiteY89" fmla="*/ 9618 h 10025"/>
                    <a:gd name="connsiteX90" fmla="*/ 2871 w 10000"/>
                    <a:gd name="connsiteY90" fmla="*/ 9707 h 10025"/>
                    <a:gd name="connsiteX91" fmla="*/ 3000 w 10000"/>
                    <a:gd name="connsiteY91" fmla="*/ 9780 h 10025"/>
                    <a:gd name="connsiteX92" fmla="*/ 3180 w 10000"/>
                    <a:gd name="connsiteY92" fmla="*/ 9839 h 10025"/>
                    <a:gd name="connsiteX93" fmla="*/ 3329 w 10000"/>
                    <a:gd name="connsiteY93" fmla="*/ 9886 h 10025"/>
                    <a:gd name="connsiteX94" fmla="*/ 3517 w 10000"/>
                    <a:gd name="connsiteY94" fmla="*/ 9926 h 10025"/>
                    <a:gd name="connsiteX95" fmla="*/ 3652 w 10000"/>
                    <a:gd name="connsiteY95" fmla="*/ 9919 h 10025"/>
                    <a:gd name="connsiteX96" fmla="*/ 3828 w 10000"/>
                    <a:gd name="connsiteY96" fmla="*/ 9877 h 10025"/>
                    <a:gd name="connsiteX97" fmla="*/ 3950 w 10000"/>
                    <a:gd name="connsiteY97" fmla="*/ 9932 h 10025"/>
                    <a:gd name="connsiteX98" fmla="*/ 4049 w 10000"/>
                    <a:gd name="connsiteY98" fmla="*/ 9909 h 10025"/>
                    <a:gd name="connsiteX99" fmla="*/ 4160 w 10000"/>
                    <a:gd name="connsiteY99" fmla="*/ 10017 h 10025"/>
                    <a:gd name="connsiteX100" fmla="*/ 4378 w 10000"/>
                    <a:gd name="connsiteY100" fmla="*/ 9874 h 10025"/>
                    <a:gd name="connsiteX101" fmla="*/ 4523 w 10000"/>
                    <a:gd name="connsiteY101" fmla="*/ 9923 h 10025"/>
                    <a:gd name="connsiteX102" fmla="*/ 4705 w 10000"/>
                    <a:gd name="connsiteY102" fmla="*/ 9937 h 10025"/>
                    <a:gd name="connsiteX103" fmla="*/ 5116 w 10000"/>
                    <a:gd name="connsiteY103" fmla="*/ 9991 h 10025"/>
                    <a:gd name="connsiteX104" fmla="*/ 5510 w 10000"/>
                    <a:gd name="connsiteY104" fmla="*/ 10000 h 10025"/>
                    <a:gd name="connsiteX105" fmla="*/ 5531 w 10000"/>
                    <a:gd name="connsiteY105" fmla="*/ 10000 h 10025"/>
                    <a:gd name="connsiteX106" fmla="*/ 5911 w 10000"/>
                    <a:gd name="connsiteY106" fmla="*/ 9954 h 10025"/>
                    <a:gd name="connsiteX107" fmla="*/ 6268 w 10000"/>
                    <a:gd name="connsiteY107" fmla="*/ 9923 h 10025"/>
                    <a:gd name="connsiteX108" fmla="*/ 6666 w 10000"/>
                    <a:gd name="connsiteY108" fmla="*/ 9789 h 10025"/>
                    <a:gd name="connsiteX109" fmla="*/ 7377 w 10000"/>
                    <a:gd name="connsiteY109" fmla="*/ 9525 h 10025"/>
                    <a:gd name="connsiteX110" fmla="*/ 7996 w 10000"/>
                    <a:gd name="connsiteY110" fmla="*/ 9155 h 10025"/>
                    <a:gd name="connsiteX111" fmla="*/ 9084 w 10000"/>
                    <a:gd name="connsiteY111" fmla="*/ 7908 h 10025"/>
                    <a:gd name="connsiteX112" fmla="*/ 9502 w 10000"/>
                    <a:gd name="connsiteY112" fmla="*/ 7153 h 10025"/>
                    <a:gd name="connsiteX113" fmla="*/ 9798 w 10000"/>
                    <a:gd name="connsiteY113" fmla="*/ 6278 h 10025"/>
                    <a:gd name="connsiteX114" fmla="*/ 9893 w 10000"/>
                    <a:gd name="connsiteY114" fmla="*/ 5814 h 10025"/>
                    <a:gd name="connsiteX115" fmla="*/ 9960 w 10000"/>
                    <a:gd name="connsiteY115" fmla="*/ 5335 h 10025"/>
                    <a:gd name="connsiteX116" fmla="*/ 9963 w 10000"/>
                    <a:gd name="connsiteY116" fmla="*/ 5112 h 10025"/>
                    <a:gd name="connsiteX117" fmla="*/ 9997 w 10000"/>
                    <a:gd name="connsiteY117" fmla="*/ 4874 h 10025"/>
                    <a:gd name="connsiteX118" fmla="*/ 9963 w 10000"/>
                    <a:gd name="connsiteY118" fmla="*/ 4379 h 10025"/>
                    <a:gd name="connsiteX119" fmla="*/ 9819 w 10000"/>
                    <a:gd name="connsiteY119" fmla="*/ 3404 h 10025"/>
                    <a:gd name="connsiteX120" fmla="*/ 9711 w 10000"/>
                    <a:gd name="connsiteY120" fmla="*/ 3011 h 10025"/>
                    <a:gd name="connsiteX121" fmla="*/ 9502 w 10000"/>
                    <a:gd name="connsiteY121" fmla="*/ 2605 h 10025"/>
                    <a:gd name="connsiteX122" fmla="*/ 9094 w 10000"/>
                    <a:gd name="connsiteY122" fmla="*/ 1844 h 10025"/>
                    <a:gd name="connsiteX123" fmla="*/ 8532 w 10000"/>
                    <a:gd name="connsiteY123" fmla="*/ 1229 h 10025"/>
                    <a:gd name="connsiteX124" fmla="*/ 7774 w 10000"/>
                    <a:gd name="connsiteY124" fmla="*/ 680 h 10025"/>
                    <a:gd name="connsiteX125" fmla="*/ 7426 w 10000"/>
                    <a:gd name="connsiteY125" fmla="*/ 479 h 10025"/>
                    <a:gd name="connsiteX126" fmla="*/ 7042 w 10000"/>
                    <a:gd name="connsiteY126" fmla="*/ 296 h 10025"/>
                    <a:gd name="connsiteX127" fmla="*/ 6268 w 10000"/>
                    <a:gd name="connsiteY127" fmla="*/ 103 h 10025"/>
                    <a:gd name="connsiteX128" fmla="*/ 6163 w 10000"/>
                    <a:gd name="connsiteY128" fmla="*/ 89 h 10025"/>
                    <a:gd name="connsiteX129" fmla="*/ 5995 w 10000"/>
                    <a:gd name="connsiteY129" fmla="*/ 50 h 10025"/>
                    <a:gd name="connsiteX130" fmla="*/ 5462 w 10000"/>
                    <a:gd name="connsiteY130" fmla="*/ 14 h 10025"/>
                    <a:gd name="connsiteX131" fmla="*/ 4833 w 10000"/>
                    <a:gd name="connsiteY131" fmla="*/ 0 h 10025"/>
                    <a:gd name="connsiteX0" fmla="*/ 5493 w 10000"/>
                    <a:gd name="connsiteY0" fmla="*/ 246 h 10017"/>
                    <a:gd name="connsiteX1" fmla="*/ 5685 w 10000"/>
                    <a:gd name="connsiteY1" fmla="*/ 313 h 10017"/>
                    <a:gd name="connsiteX2" fmla="*/ 6079 w 10000"/>
                    <a:gd name="connsiteY2" fmla="*/ 398 h 10017"/>
                    <a:gd name="connsiteX3" fmla="*/ 6769 w 10000"/>
                    <a:gd name="connsiteY3" fmla="*/ 576 h 10017"/>
                    <a:gd name="connsiteX4" fmla="*/ 7080 w 10000"/>
                    <a:gd name="connsiteY4" fmla="*/ 760 h 10017"/>
                    <a:gd name="connsiteX5" fmla="*/ 7390 w 10000"/>
                    <a:gd name="connsiteY5" fmla="*/ 884 h 10017"/>
                    <a:gd name="connsiteX6" fmla="*/ 8029 w 10000"/>
                    <a:gd name="connsiteY6" fmla="*/ 1350 h 10017"/>
                    <a:gd name="connsiteX7" fmla="*/ 8640 w 10000"/>
                    <a:gd name="connsiteY7" fmla="*/ 1801 h 10017"/>
                    <a:gd name="connsiteX8" fmla="*/ 9091 w 10000"/>
                    <a:gd name="connsiteY8" fmla="*/ 2512 h 10017"/>
                    <a:gd name="connsiteX9" fmla="*/ 9259 w 10000"/>
                    <a:gd name="connsiteY9" fmla="*/ 2855 h 10017"/>
                    <a:gd name="connsiteX10" fmla="*/ 9461 w 10000"/>
                    <a:gd name="connsiteY10" fmla="*/ 3266 h 10017"/>
                    <a:gd name="connsiteX11" fmla="*/ 9545 w 10000"/>
                    <a:gd name="connsiteY11" fmla="*/ 3641 h 10017"/>
                    <a:gd name="connsiteX12" fmla="*/ 9633 w 10000"/>
                    <a:gd name="connsiteY12" fmla="*/ 4106 h 10017"/>
                    <a:gd name="connsiteX13" fmla="*/ 9677 w 10000"/>
                    <a:gd name="connsiteY13" fmla="*/ 4575 h 10017"/>
                    <a:gd name="connsiteX14" fmla="*/ 9660 w 10000"/>
                    <a:gd name="connsiteY14" fmla="*/ 5053 h 10017"/>
                    <a:gd name="connsiteX15" fmla="*/ 9640 w 10000"/>
                    <a:gd name="connsiteY15" fmla="*/ 5492 h 10017"/>
                    <a:gd name="connsiteX16" fmla="*/ 9549 w 10000"/>
                    <a:gd name="connsiteY16" fmla="*/ 5942 h 10017"/>
                    <a:gd name="connsiteX17" fmla="*/ 9448 w 10000"/>
                    <a:gd name="connsiteY17" fmla="*/ 6385 h 10017"/>
                    <a:gd name="connsiteX18" fmla="*/ 9293 w 10000"/>
                    <a:gd name="connsiteY18" fmla="*/ 6787 h 10017"/>
                    <a:gd name="connsiteX19" fmla="*/ 9141 w 10000"/>
                    <a:gd name="connsiteY19" fmla="*/ 7167 h 10017"/>
                    <a:gd name="connsiteX20" fmla="*/ 8919 w 10000"/>
                    <a:gd name="connsiteY20" fmla="*/ 7518 h 10017"/>
                    <a:gd name="connsiteX21" fmla="*/ 8694 w 10000"/>
                    <a:gd name="connsiteY21" fmla="*/ 7899 h 10017"/>
                    <a:gd name="connsiteX22" fmla="*/ 8427 w 10000"/>
                    <a:gd name="connsiteY22" fmla="*/ 8216 h 10017"/>
                    <a:gd name="connsiteX23" fmla="*/ 7875 w 10000"/>
                    <a:gd name="connsiteY23" fmla="*/ 8766 h 10017"/>
                    <a:gd name="connsiteX24" fmla="*/ 7305 w 10000"/>
                    <a:gd name="connsiteY24" fmla="*/ 9129 h 10017"/>
                    <a:gd name="connsiteX25" fmla="*/ 6631 w 10000"/>
                    <a:gd name="connsiteY25" fmla="*/ 9383 h 10017"/>
                    <a:gd name="connsiteX26" fmla="*/ 6237 w 10000"/>
                    <a:gd name="connsiteY26" fmla="*/ 9517 h 10017"/>
                    <a:gd name="connsiteX27" fmla="*/ 5807 w 10000"/>
                    <a:gd name="connsiteY27" fmla="*/ 9561 h 10017"/>
                    <a:gd name="connsiteX28" fmla="*/ 5208 w 10000"/>
                    <a:gd name="connsiteY28" fmla="*/ 9605 h 10017"/>
                    <a:gd name="connsiteX29" fmla="*/ 4961 w 10000"/>
                    <a:gd name="connsiteY29" fmla="*/ 9598 h 10017"/>
                    <a:gd name="connsiteX30" fmla="*/ 4756 w 10000"/>
                    <a:gd name="connsiteY30" fmla="*/ 9561 h 10017"/>
                    <a:gd name="connsiteX31" fmla="*/ 4693 w 10000"/>
                    <a:gd name="connsiteY31" fmla="*/ 9558 h 10017"/>
                    <a:gd name="connsiteX32" fmla="*/ 4629 w 10000"/>
                    <a:gd name="connsiteY32" fmla="*/ 9558 h 10017"/>
                    <a:gd name="connsiteX33" fmla="*/ 4553 w 10000"/>
                    <a:gd name="connsiteY33" fmla="*/ 9553 h 10017"/>
                    <a:gd name="connsiteX34" fmla="*/ 4381 w 10000"/>
                    <a:gd name="connsiteY34" fmla="*/ 9513 h 10017"/>
                    <a:gd name="connsiteX35" fmla="*/ 4356 w 10000"/>
                    <a:gd name="connsiteY35" fmla="*/ 9512 h 10017"/>
                    <a:gd name="connsiteX36" fmla="*/ 4199 w 10000"/>
                    <a:gd name="connsiteY36" fmla="*/ 9521 h 10017"/>
                    <a:gd name="connsiteX37" fmla="*/ 4019 w 10000"/>
                    <a:gd name="connsiteY37" fmla="*/ 9546 h 10017"/>
                    <a:gd name="connsiteX38" fmla="*/ 3856 w 10000"/>
                    <a:gd name="connsiteY38" fmla="*/ 9529 h 10017"/>
                    <a:gd name="connsiteX39" fmla="*/ 3857 w 10000"/>
                    <a:gd name="connsiteY39" fmla="*/ 9536 h 10017"/>
                    <a:gd name="connsiteX40" fmla="*/ 3780 w 10000"/>
                    <a:gd name="connsiteY40" fmla="*/ 9521 h 10017"/>
                    <a:gd name="connsiteX41" fmla="*/ 3648 w 10000"/>
                    <a:gd name="connsiteY41" fmla="*/ 9514 h 10017"/>
                    <a:gd name="connsiteX42" fmla="*/ 3449 w 10000"/>
                    <a:gd name="connsiteY42" fmla="*/ 9450 h 10017"/>
                    <a:gd name="connsiteX43" fmla="*/ 3177 w 10000"/>
                    <a:gd name="connsiteY43" fmla="*/ 9362 h 10017"/>
                    <a:gd name="connsiteX44" fmla="*/ 2887 w 10000"/>
                    <a:gd name="connsiteY44" fmla="*/ 9215 h 10017"/>
                    <a:gd name="connsiteX45" fmla="*/ 2750 w 10000"/>
                    <a:gd name="connsiteY45" fmla="*/ 9189 h 10017"/>
                    <a:gd name="connsiteX46" fmla="*/ 2713 w 10000"/>
                    <a:gd name="connsiteY46" fmla="*/ 9142 h 10017"/>
                    <a:gd name="connsiteX47" fmla="*/ 2521 w 10000"/>
                    <a:gd name="connsiteY47" fmla="*/ 9068 h 10017"/>
                    <a:gd name="connsiteX48" fmla="*/ 2396 w 10000"/>
                    <a:gd name="connsiteY48" fmla="*/ 8945 h 10017"/>
                    <a:gd name="connsiteX49" fmla="*/ 2118 w 10000"/>
                    <a:gd name="connsiteY49" fmla="*/ 8708 h 10017"/>
                    <a:gd name="connsiteX50" fmla="*/ 1831 w 10000"/>
                    <a:gd name="connsiteY50" fmla="*/ 8493 h 10017"/>
                    <a:gd name="connsiteX51" fmla="*/ 1484 w 10000"/>
                    <a:gd name="connsiteY51" fmla="*/ 8240 h 10017"/>
                    <a:gd name="connsiteX52" fmla="*/ 1164 w 10000"/>
                    <a:gd name="connsiteY52" fmla="*/ 7881 h 10017"/>
                    <a:gd name="connsiteX53" fmla="*/ 689 w 10000"/>
                    <a:gd name="connsiteY53" fmla="*/ 6957 h 10017"/>
                    <a:gd name="connsiteX54" fmla="*/ 477 w 10000"/>
                    <a:gd name="connsiteY54" fmla="*/ 6434 h 10017"/>
                    <a:gd name="connsiteX55" fmla="*/ 329 w 10000"/>
                    <a:gd name="connsiteY55" fmla="*/ 5831 h 10017"/>
                    <a:gd name="connsiteX56" fmla="*/ 312 w 10000"/>
                    <a:gd name="connsiteY56" fmla="*/ 4612 h 10017"/>
                    <a:gd name="connsiteX57" fmla="*/ 1050 w 10000"/>
                    <a:gd name="connsiteY57" fmla="*/ 2444 h 10017"/>
                    <a:gd name="connsiteX58" fmla="*/ 1653 w 10000"/>
                    <a:gd name="connsiteY58" fmla="*/ 1676 h 10017"/>
                    <a:gd name="connsiteX59" fmla="*/ 1993 w 10000"/>
                    <a:gd name="connsiteY59" fmla="*/ 1350 h 10017"/>
                    <a:gd name="connsiteX60" fmla="*/ 2387 w 10000"/>
                    <a:gd name="connsiteY60" fmla="*/ 1082 h 10017"/>
                    <a:gd name="connsiteX61" fmla="*/ 2801 w 10000"/>
                    <a:gd name="connsiteY61" fmla="*/ 805 h 10017"/>
                    <a:gd name="connsiteX62" fmla="*/ 3286 w 10000"/>
                    <a:gd name="connsiteY62" fmla="*/ 608 h 10017"/>
                    <a:gd name="connsiteX63" fmla="*/ 4337 w 10000"/>
                    <a:gd name="connsiteY63" fmla="*/ 322 h 10017"/>
                    <a:gd name="connsiteX64" fmla="*/ 5368 w 10000"/>
                    <a:gd name="connsiteY64" fmla="*/ 250 h 10017"/>
                    <a:gd name="connsiteX65" fmla="*/ 5493 w 10000"/>
                    <a:gd name="connsiteY65" fmla="*/ 246 h 10017"/>
                    <a:gd name="connsiteX66" fmla="*/ 4833 w 10000"/>
                    <a:gd name="connsiteY66" fmla="*/ 0 h 10017"/>
                    <a:gd name="connsiteX67" fmla="*/ 4425 w 10000"/>
                    <a:gd name="connsiteY67" fmla="*/ 14 h 10017"/>
                    <a:gd name="connsiteX68" fmla="*/ 3482 w 10000"/>
                    <a:gd name="connsiteY68" fmla="*/ 203 h 10017"/>
                    <a:gd name="connsiteX69" fmla="*/ 2997 w 10000"/>
                    <a:gd name="connsiteY69" fmla="*/ 381 h 10017"/>
                    <a:gd name="connsiteX70" fmla="*/ 2545 w 10000"/>
                    <a:gd name="connsiteY70" fmla="*/ 580 h 10017"/>
                    <a:gd name="connsiteX71" fmla="*/ 2158 w 10000"/>
                    <a:gd name="connsiteY71" fmla="*/ 853 h 10017"/>
                    <a:gd name="connsiteX72" fmla="*/ 1734 w 10000"/>
                    <a:gd name="connsiteY72" fmla="*/ 1167 h 10017"/>
                    <a:gd name="connsiteX73" fmla="*/ 1039 w 10000"/>
                    <a:gd name="connsiteY73" fmla="*/ 1934 h 10017"/>
                    <a:gd name="connsiteX74" fmla="*/ 504 w 10000"/>
                    <a:gd name="connsiteY74" fmla="*/ 2891 h 10017"/>
                    <a:gd name="connsiteX75" fmla="*/ 147 w 10000"/>
                    <a:gd name="connsiteY75" fmla="*/ 4092 h 10017"/>
                    <a:gd name="connsiteX76" fmla="*/ 19 w 10000"/>
                    <a:gd name="connsiteY76" fmla="*/ 4696 h 10017"/>
                    <a:gd name="connsiteX77" fmla="*/ 6 w 10000"/>
                    <a:gd name="connsiteY77" fmla="*/ 5362 h 10017"/>
                    <a:gd name="connsiteX78" fmla="*/ 228 w 10000"/>
                    <a:gd name="connsiteY78" fmla="*/ 6626 h 10017"/>
                    <a:gd name="connsiteX79" fmla="*/ 450 w 10000"/>
                    <a:gd name="connsiteY79" fmla="*/ 7220 h 10017"/>
                    <a:gd name="connsiteX80" fmla="*/ 673 w 10000"/>
                    <a:gd name="connsiteY80" fmla="*/ 7770 h 10017"/>
                    <a:gd name="connsiteX81" fmla="*/ 939 w 10000"/>
                    <a:gd name="connsiteY81" fmla="*/ 8177 h 10017"/>
                    <a:gd name="connsiteX82" fmla="*/ 1320 w 10000"/>
                    <a:gd name="connsiteY82" fmla="*/ 8606 h 10017"/>
                    <a:gd name="connsiteX83" fmla="*/ 1656 w 10000"/>
                    <a:gd name="connsiteY83" fmla="*/ 8869 h 10017"/>
                    <a:gd name="connsiteX84" fmla="*/ 1993 w 10000"/>
                    <a:gd name="connsiteY84" fmla="*/ 9129 h 10017"/>
                    <a:gd name="connsiteX85" fmla="*/ 2061 w 10000"/>
                    <a:gd name="connsiteY85" fmla="*/ 9146 h 10017"/>
                    <a:gd name="connsiteX86" fmla="*/ 2067 w 10000"/>
                    <a:gd name="connsiteY86" fmla="*/ 9181 h 10017"/>
                    <a:gd name="connsiteX87" fmla="*/ 2165 w 10000"/>
                    <a:gd name="connsiteY87" fmla="*/ 9321 h 10017"/>
                    <a:gd name="connsiteX88" fmla="*/ 2396 w 10000"/>
                    <a:gd name="connsiteY88" fmla="*/ 9484 h 10017"/>
                    <a:gd name="connsiteX89" fmla="*/ 2666 w 10000"/>
                    <a:gd name="connsiteY89" fmla="*/ 9618 h 10017"/>
                    <a:gd name="connsiteX90" fmla="*/ 2871 w 10000"/>
                    <a:gd name="connsiteY90" fmla="*/ 9707 h 10017"/>
                    <a:gd name="connsiteX91" fmla="*/ 3000 w 10000"/>
                    <a:gd name="connsiteY91" fmla="*/ 9780 h 10017"/>
                    <a:gd name="connsiteX92" fmla="*/ 3180 w 10000"/>
                    <a:gd name="connsiteY92" fmla="*/ 9839 h 10017"/>
                    <a:gd name="connsiteX93" fmla="*/ 3329 w 10000"/>
                    <a:gd name="connsiteY93" fmla="*/ 9886 h 10017"/>
                    <a:gd name="connsiteX94" fmla="*/ 3517 w 10000"/>
                    <a:gd name="connsiteY94" fmla="*/ 9926 h 10017"/>
                    <a:gd name="connsiteX95" fmla="*/ 3652 w 10000"/>
                    <a:gd name="connsiteY95" fmla="*/ 9919 h 10017"/>
                    <a:gd name="connsiteX96" fmla="*/ 3828 w 10000"/>
                    <a:gd name="connsiteY96" fmla="*/ 9877 h 10017"/>
                    <a:gd name="connsiteX97" fmla="*/ 3950 w 10000"/>
                    <a:gd name="connsiteY97" fmla="*/ 9932 h 10017"/>
                    <a:gd name="connsiteX98" fmla="*/ 4049 w 10000"/>
                    <a:gd name="connsiteY98" fmla="*/ 9909 h 10017"/>
                    <a:gd name="connsiteX99" fmla="*/ 4160 w 10000"/>
                    <a:gd name="connsiteY99" fmla="*/ 10017 h 10017"/>
                    <a:gd name="connsiteX100" fmla="*/ 4378 w 10000"/>
                    <a:gd name="connsiteY100" fmla="*/ 9874 h 10017"/>
                    <a:gd name="connsiteX101" fmla="*/ 4523 w 10000"/>
                    <a:gd name="connsiteY101" fmla="*/ 9923 h 10017"/>
                    <a:gd name="connsiteX102" fmla="*/ 4705 w 10000"/>
                    <a:gd name="connsiteY102" fmla="*/ 9937 h 10017"/>
                    <a:gd name="connsiteX103" fmla="*/ 5116 w 10000"/>
                    <a:gd name="connsiteY103" fmla="*/ 9991 h 10017"/>
                    <a:gd name="connsiteX104" fmla="*/ 5510 w 10000"/>
                    <a:gd name="connsiteY104" fmla="*/ 10000 h 10017"/>
                    <a:gd name="connsiteX105" fmla="*/ 5531 w 10000"/>
                    <a:gd name="connsiteY105" fmla="*/ 10000 h 10017"/>
                    <a:gd name="connsiteX106" fmla="*/ 5911 w 10000"/>
                    <a:gd name="connsiteY106" fmla="*/ 9954 h 10017"/>
                    <a:gd name="connsiteX107" fmla="*/ 6268 w 10000"/>
                    <a:gd name="connsiteY107" fmla="*/ 9923 h 10017"/>
                    <a:gd name="connsiteX108" fmla="*/ 6666 w 10000"/>
                    <a:gd name="connsiteY108" fmla="*/ 9789 h 10017"/>
                    <a:gd name="connsiteX109" fmla="*/ 7377 w 10000"/>
                    <a:gd name="connsiteY109" fmla="*/ 9525 h 10017"/>
                    <a:gd name="connsiteX110" fmla="*/ 7996 w 10000"/>
                    <a:gd name="connsiteY110" fmla="*/ 9155 h 10017"/>
                    <a:gd name="connsiteX111" fmla="*/ 9084 w 10000"/>
                    <a:gd name="connsiteY111" fmla="*/ 7908 h 10017"/>
                    <a:gd name="connsiteX112" fmla="*/ 9502 w 10000"/>
                    <a:gd name="connsiteY112" fmla="*/ 7153 h 10017"/>
                    <a:gd name="connsiteX113" fmla="*/ 9798 w 10000"/>
                    <a:gd name="connsiteY113" fmla="*/ 6278 h 10017"/>
                    <a:gd name="connsiteX114" fmla="*/ 9893 w 10000"/>
                    <a:gd name="connsiteY114" fmla="*/ 5814 h 10017"/>
                    <a:gd name="connsiteX115" fmla="*/ 9960 w 10000"/>
                    <a:gd name="connsiteY115" fmla="*/ 5335 h 10017"/>
                    <a:gd name="connsiteX116" fmla="*/ 9963 w 10000"/>
                    <a:gd name="connsiteY116" fmla="*/ 5112 h 10017"/>
                    <a:gd name="connsiteX117" fmla="*/ 9997 w 10000"/>
                    <a:gd name="connsiteY117" fmla="*/ 4874 h 10017"/>
                    <a:gd name="connsiteX118" fmla="*/ 9963 w 10000"/>
                    <a:gd name="connsiteY118" fmla="*/ 4379 h 10017"/>
                    <a:gd name="connsiteX119" fmla="*/ 9819 w 10000"/>
                    <a:gd name="connsiteY119" fmla="*/ 3404 h 10017"/>
                    <a:gd name="connsiteX120" fmla="*/ 9711 w 10000"/>
                    <a:gd name="connsiteY120" fmla="*/ 3011 h 10017"/>
                    <a:gd name="connsiteX121" fmla="*/ 9502 w 10000"/>
                    <a:gd name="connsiteY121" fmla="*/ 2605 h 10017"/>
                    <a:gd name="connsiteX122" fmla="*/ 9094 w 10000"/>
                    <a:gd name="connsiteY122" fmla="*/ 1844 h 10017"/>
                    <a:gd name="connsiteX123" fmla="*/ 8532 w 10000"/>
                    <a:gd name="connsiteY123" fmla="*/ 1229 h 10017"/>
                    <a:gd name="connsiteX124" fmla="*/ 7774 w 10000"/>
                    <a:gd name="connsiteY124" fmla="*/ 680 h 10017"/>
                    <a:gd name="connsiteX125" fmla="*/ 7426 w 10000"/>
                    <a:gd name="connsiteY125" fmla="*/ 479 h 10017"/>
                    <a:gd name="connsiteX126" fmla="*/ 7042 w 10000"/>
                    <a:gd name="connsiteY126" fmla="*/ 296 h 10017"/>
                    <a:gd name="connsiteX127" fmla="*/ 6268 w 10000"/>
                    <a:gd name="connsiteY127" fmla="*/ 103 h 10017"/>
                    <a:gd name="connsiteX128" fmla="*/ 6163 w 10000"/>
                    <a:gd name="connsiteY128" fmla="*/ 89 h 10017"/>
                    <a:gd name="connsiteX129" fmla="*/ 5995 w 10000"/>
                    <a:gd name="connsiteY129" fmla="*/ 50 h 10017"/>
                    <a:gd name="connsiteX130" fmla="*/ 5462 w 10000"/>
                    <a:gd name="connsiteY130" fmla="*/ 14 h 10017"/>
                    <a:gd name="connsiteX131" fmla="*/ 4833 w 10000"/>
                    <a:gd name="connsiteY131" fmla="*/ 0 h 10017"/>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52 w 10000"/>
                    <a:gd name="connsiteY95" fmla="*/ 9919 h 10000"/>
                    <a:gd name="connsiteX96" fmla="*/ 3828 w 10000"/>
                    <a:gd name="connsiteY96" fmla="*/ 9877 h 10000"/>
                    <a:gd name="connsiteX97" fmla="*/ 3950 w 10000"/>
                    <a:gd name="connsiteY97" fmla="*/ 9932 h 10000"/>
                    <a:gd name="connsiteX98" fmla="*/ 4049 w 10000"/>
                    <a:gd name="connsiteY98" fmla="*/ 9909 h 10000"/>
                    <a:gd name="connsiteX99" fmla="*/ 4180 w 10000"/>
                    <a:gd name="connsiteY99" fmla="*/ 9917 h 10000"/>
                    <a:gd name="connsiteX100" fmla="*/ 4378 w 10000"/>
                    <a:gd name="connsiteY100" fmla="*/ 9874 h 10000"/>
                    <a:gd name="connsiteX101" fmla="*/ 4523 w 10000"/>
                    <a:gd name="connsiteY101" fmla="*/ 9923 h 10000"/>
                    <a:gd name="connsiteX102" fmla="*/ 4705 w 10000"/>
                    <a:gd name="connsiteY102" fmla="*/ 9937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52 w 10000"/>
                    <a:gd name="connsiteY95" fmla="*/ 9919 h 10000"/>
                    <a:gd name="connsiteX96" fmla="*/ 3828 w 10000"/>
                    <a:gd name="connsiteY96" fmla="*/ 9877 h 10000"/>
                    <a:gd name="connsiteX97" fmla="*/ 3950 w 10000"/>
                    <a:gd name="connsiteY97" fmla="*/ 9932 h 10000"/>
                    <a:gd name="connsiteX98" fmla="*/ 4049 w 10000"/>
                    <a:gd name="connsiteY98" fmla="*/ 9909 h 10000"/>
                    <a:gd name="connsiteX99" fmla="*/ 4180 w 10000"/>
                    <a:gd name="connsiteY99" fmla="*/ 9917 h 10000"/>
                    <a:gd name="connsiteX100" fmla="*/ 4378 w 10000"/>
                    <a:gd name="connsiteY100" fmla="*/ 9874 h 10000"/>
                    <a:gd name="connsiteX101" fmla="*/ 4523 w 10000"/>
                    <a:gd name="connsiteY101" fmla="*/ 9923 h 10000"/>
                    <a:gd name="connsiteX102" fmla="*/ 4705 w 10000"/>
                    <a:gd name="connsiteY102" fmla="*/ 9937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52 w 10000"/>
                    <a:gd name="connsiteY95" fmla="*/ 9919 h 10000"/>
                    <a:gd name="connsiteX96" fmla="*/ 3828 w 10000"/>
                    <a:gd name="connsiteY96" fmla="*/ 9877 h 10000"/>
                    <a:gd name="connsiteX97" fmla="*/ 3950 w 10000"/>
                    <a:gd name="connsiteY97" fmla="*/ 9932 h 10000"/>
                    <a:gd name="connsiteX98" fmla="*/ 4049 w 10000"/>
                    <a:gd name="connsiteY98" fmla="*/ 9909 h 10000"/>
                    <a:gd name="connsiteX99" fmla="*/ 4180 w 10000"/>
                    <a:gd name="connsiteY99" fmla="*/ 9917 h 10000"/>
                    <a:gd name="connsiteX100" fmla="*/ 4378 w 10000"/>
                    <a:gd name="connsiteY100" fmla="*/ 9874 h 10000"/>
                    <a:gd name="connsiteX101" fmla="*/ 4523 w 10000"/>
                    <a:gd name="connsiteY101" fmla="*/ 9923 h 10000"/>
                    <a:gd name="connsiteX102" fmla="*/ 4705 w 10000"/>
                    <a:gd name="connsiteY102" fmla="*/ 9937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52 w 10000"/>
                    <a:gd name="connsiteY95" fmla="*/ 9919 h 10000"/>
                    <a:gd name="connsiteX96" fmla="*/ 3828 w 10000"/>
                    <a:gd name="connsiteY96" fmla="*/ 9877 h 10000"/>
                    <a:gd name="connsiteX97" fmla="*/ 3950 w 10000"/>
                    <a:gd name="connsiteY97" fmla="*/ 9932 h 10000"/>
                    <a:gd name="connsiteX98" fmla="*/ 4051 w 10000"/>
                    <a:gd name="connsiteY98" fmla="*/ 9948 h 10000"/>
                    <a:gd name="connsiteX99" fmla="*/ 4180 w 10000"/>
                    <a:gd name="connsiteY99" fmla="*/ 9917 h 10000"/>
                    <a:gd name="connsiteX100" fmla="*/ 4378 w 10000"/>
                    <a:gd name="connsiteY100" fmla="*/ 9874 h 10000"/>
                    <a:gd name="connsiteX101" fmla="*/ 4523 w 10000"/>
                    <a:gd name="connsiteY101" fmla="*/ 9923 h 10000"/>
                    <a:gd name="connsiteX102" fmla="*/ 4705 w 10000"/>
                    <a:gd name="connsiteY102" fmla="*/ 9937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52 w 10000"/>
                    <a:gd name="connsiteY95" fmla="*/ 9919 h 10000"/>
                    <a:gd name="connsiteX96" fmla="*/ 3828 w 10000"/>
                    <a:gd name="connsiteY96" fmla="*/ 9877 h 10000"/>
                    <a:gd name="connsiteX97" fmla="*/ 3951 w 10000"/>
                    <a:gd name="connsiteY97" fmla="*/ 9952 h 10000"/>
                    <a:gd name="connsiteX98" fmla="*/ 4051 w 10000"/>
                    <a:gd name="connsiteY98" fmla="*/ 9948 h 10000"/>
                    <a:gd name="connsiteX99" fmla="*/ 4180 w 10000"/>
                    <a:gd name="connsiteY99" fmla="*/ 9917 h 10000"/>
                    <a:gd name="connsiteX100" fmla="*/ 4378 w 10000"/>
                    <a:gd name="connsiteY100" fmla="*/ 9874 h 10000"/>
                    <a:gd name="connsiteX101" fmla="*/ 4523 w 10000"/>
                    <a:gd name="connsiteY101" fmla="*/ 9923 h 10000"/>
                    <a:gd name="connsiteX102" fmla="*/ 4705 w 10000"/>
                    <a:gd name="connsiteY102" fmla="*/ 9937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52 w 10000"/>
                    <a:gd name="connsiteY95" fmla="*/ 9919 h 10000"/>
                    <a:gd name="connsiteX96" fmla="*/ 3828 w 10000"/>
                    <a:gd name="connsiteY96" fmla="*/ 9877 h 10000"/>
                    <a:gd name="connsiteX97" fmla="*/ 3951 w 10000"/>
                    <a:gd name="connsiteY97" fmla="*/ 9952 h 10000"/>
                    <a:gd name="connsiteX98" fmla="*/ 4051 w 10000"/>
                    <a:gd name="connsiteY98" fmla="*/ 9948 h 10000"/>
                    <a:gd name="connsiteX99" fmla="*/ 4180 w 10000"/>
                    <a:gd name="connsiteY99" fmla="*/ 9917 h 10000"/>
                    <a:gd name="connsiteX100" fmla="*/ 4378 w 10000"/>
                    <a:gd name="connsiteY100" fmla="*/ 9874 h 10000"/>
                    <a:gd name="connsiteX101" fmla="*/ 4523 w 10000"/>
                    <a:gd name="connsiteY101" fmla="*/ 9923 h 10000"/>
                    <a:gd name="connsiteX102" fmla="*/ 4705 w 10000"/>
                    <a:gd name="connsiteY102" fmla="*/ 9937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52 w 10000"/>
                    <a:gd name="connsiteY95" fmla="*/ 9919 h 10000"/>
                    <a:gd name="connsiteX96" fmla="*/ 3828 w 10000"/>
                    <a:gd name="connsiteY96" fmla="*/ 9877 h 10000"/>
                    <a:gd name="connsiteX97" fmla="*/ 3951 w 10000"/>
                    <a:gd name="connsiteY97" fmla="*/ 9952 h 10000"/>
                    <a:gd name="connsiteX98" fmla="*/ 4051 w 10000"/>
                    <a:gd name="connsiteY98" fmla="*/ 9948 h 10000"/>
                    <a:gd name="connsiteX99" fmla="*/ 4180 w 10000"/>
                    <a:gd name="connsiteY99" fmla="*/ 9917 h 10000"/>
                    <a:gd name="connsiteX100" fmla="*/ 4378 w 10000"/>
                    <a:gd name="connsiteY100" fmla="*/ 9874 h 10000"/>
                    <a:gd name="connsiteX101" fmla="*/ 4523 w 10000"/>
                    <a:gd name="connsiteY101" fmla="*/ 9923 h 10000"/>
                    <a:gd name="connsiteX102" fmla="*/ 4705 w 10000"/>
                    <a:gd name="connsiteY102" fmla="*/ 9937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52 w 10000"/>
                    <a:gd name="connsiteY95" fmla="*/ 9919 h 10000"/>
                    <a:gd name="connsiteX96" fmla="*/ 3828 w 10000"/>
                    <a:gd name="connsiteY96" fmla="*/ 9877 h 10000"/>
                    <a:gd name="connsiteX97" fmla="*/ 3951 w 10000"/>
                    <a:gd name="connsiteY97" fmla="*/ 9952 h 10000"/>
                    <a:gd name="connsiteX98" fmla="*/ 4051 w 10000"/>
                    <a:gd name="connsiteY98" fmla="*/ 9948 h 10000"/>
                    <a:gd name="connsiteX99" fmla="*/ 4180 w 10000"/>
                    <a:gd name="connsiteY99" fmla="*/ 9917 h 10000"/>
                    <a:gd name="connsiteX100" fmla="*/ 4378 w 10000"/>
                    <a:gd name="connsiteY100" fmla="*/ 9874 h 10000"/>
                    <a:gd name="connsiteX101" fmla="*/ 4724 w 10000"/>
                    <a:gd name="connsiteY101" fmla="*/ 9908 h 10000"/>
                    <a:gd name="connsiteX102" fmla="*/ 4705 w 10000"/>
                    <a:gd name="connsiteY102" fmla="*/ 9937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52 w 10000"/>
                    <a:gd name="connsiteY95" fmla="*/ 9919 h 10000"/>
                    <a:gd name="connsiteX96" fmla="*/ 3828 w 10000"/>
                    <a:gd name="connsiteY96" fmla="*/ 9877 h 10000"/>
                    <a:gd name="connsiteX97" fmla="*/ 3951 w 10000"/>
                    <a:gd name="connsiteY97" fmla="*/ 9952 h 10000"/>
                    <a:gd name="connsiteX98" fmla="*/ 4051 w 10000"/>
                    <a:gd name="connsiteY98" fmla="*/ 9948 h 10000"/>
                    <a:gd name="connsiteX99" fmla="*/ 4180 w 10000"/>
                    <a:gd name="connsiteY99" fmla="*/ 9917 h 10000"/>
                    <a:gd name="connsiteX100" fmla="*/ 4388 w 10000"/>
                    <a:gd name="connsiteY100" fmla="*/ 9913 h 10000"/>
                    <a:gd name="connsiteX101" fmla="*/ 4724 w 10000"/>
                    <a:gd name="connsiteY101" fmla="*/ 9908 h 10000"/>
                    <a:gd name="connsiteX102" fmla="*/ 4705 w 10000"/>
                    <a:gd name="connsiteY102" fmla="*/ 9937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52 w 10000"/>
                    <a:gd name="connsiteY95" fmla="*/ 9919 h 10000"/>
                    <a:gd name="connsiteX96" fmla="*/ 3831 w 10000"/>
                    <a:gd name="connsiteY96" fmla="*/ 9926 h 10000"/>
                    <a:gd name="connsiteX97" fmla="*/ 3951 w 10000"/>
                    <a:gd name="connsiteY97" fmla="*/ 9952 h 10000"/>
                    <a:gd name="connsiteX98" fmla="*/ 4051 w 10000"/>
                    <a:gd name="connsiteY98" fmla="*/ 9948 h 10000"/>
                    <a:gd name="connsiteX99" fmla="*/ 4180 w 10000"/>
                    <a:gd name="connsiteY99" fmla="*/ 9917 h 10000"/>
                    <a:gd name="connsiteX100" fmla="*/ 4388 w 10000"/>
                    <a:gd name="connsiteY100" fmla="*/ 9913 h 10000"/>
                    <a:gd name="connsiteX101" fmla="*/ 4724 w 10000"/>
                    <a:gd name="connsiteY101" fmla="*/ 9908 h 10000"/>
                    <a:gd name="connsiteX102" fmla="*/ 4705 w 10000"/>
                    <a:gd name="connsiteY102" fmla="*/ 9937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78 w 10000"/>
                    <a:gd name="connsiteY95" fmla="*/ 9927 h 10000"/>
                    <a:gd name="connsiteX96" fmla="*/ 3831 w 10000"/>
                    <a:gd name="connsiteY96" fmla="*/ 9926 h 10000"/>
                    <a:gd name="connsiteX97" fmla="*/ 3951 w 10000"/>
                    <a:gd name="connsiteY97" fmla="*/ 9952 h 10000"/>
                    <a:gd name="connsiteX98" fmla="*/ 4051 w 10000"/>
                    <a:gd name="connsiteY98" fmla="*/ 9948 h 10000"/>
                    <a:gd name="connsiteX99" fmla="*/ 4180 w 10000"/>
                    <a:gd name="connsiteY99" fmla="*/ 9917 h 10000"/>
                    <a:gd name="connsiteX100" fmla="*/ 4388 w 10000"/>
                    <a:gd name="connsiteY100" fmla="*/ 9913 h 10000"/>
                    <a:gd name="connsiteX101" fmla="*/ 4724 w 10000"/>
                    <a:gd name="connsiteY101" fmla="*/ 9908 h 10000"/>
                    <a:gd name="connsiteX102" fmla="*/ 4705 w 10000"/>
                    <a:gd name="connsiteY102" fmla="*/ 9937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78 w 10000"/>
                    <a:gd name="connsiteY95" fmla="*/ 9927 h 10000"/>
                    <a:gd name="connsiteX96" fmla="*/ 3831 w 10000"/>
                    <a:gd name="connsiteY96" fmla="*/ 9926 h 10000"/>
                    <a:gd name="connsiteX97" fmla="*/ 3951 w 10000"/>
                    <a:gd name="connsiteY97" fmla="*/ 9952 h 10000"/>
                    <a:gd name="connsiteX98" fmla="*/ 4051 w 10000"/>
                    <a:gd name="connsiteY98" fmla="*/ 9948 h 10000"/>
                    <a:gd name="connsiteX99" fmla="*/ 4180 w 10000"/>
                    <a:gd name="connsiteY99" fmla="*/ 9917 h 10000"/>
                    <a:gd name="connsiteX100" fmla="*/ 4388 w 10000"/>
                    <a:gd name="connsiteY100" fmla="*/ 9913 h 10000"/>
                    <a:gd name="connsiteX101" fmla="*/ 4724 w 10000"/>
                    <a:gd name="connsiteY101" fmla="*/ 9908 h 10000"/>
                    <a:gd name="connsiteX102" fmla="*/ 4705 w 10000"/>
                    <a:gd name="connsiteY102" fmla="*/ 9937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78 w 10000"/>
                    <a:gd name="connsiteY95" fmla="*/ 9927 h 10000"/>
                    <a:gd name="connsiteX96" fmla="*/ 3831 w 10000"/>
                    <a:gd name="connsiteY96" fmla="*/ 9926 h 10000"/>
                    <a:gd name="connsiteX97" fmla="*/ 3951 w 10000"/>
                    <a:gd name="connsiteY97" fmla="*/ 9952 h 10000"/>
                    <a:gd name="connsiteX98" fmla="*/ 4051 w 10000"/>
                    <a:gd name="connsiteY98" fmla="*/ 9948 h 10000"/>
                    <a:gd name="connsiteX99" fmla="*/ 4180 w 10000"/>
                    <a:gd name="connsiteY99" fmla="*/ 9917 h 10000"/>
                    <a:gd name="connsiteX100" fmla="*/ 4388 w 10000"/>
                    <a:gd name="connsiteY100" fmla="*/ 9913 h 10000"/>
                    <a:gd name="connsiteX101" fmla="*/ 4724 w 10000"/>
                    <a:gd name="connsiteY101" fmla="*/ 9908 h 10000"/>
                    <a:gd name="connsiteX102" fmla="*/ 4774 w 10000"/>
                    <a:gd name="connsiteY102" fmla="*/ 9971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78 w 10000"/>
                    <a:gd name="connsiteY95" fmla="*/ 9927 h 10000"/>
                    <a:gd name="connsiteX96" fmla="*/ 3831 w 10000"/>
                    <a:gd name="connsiteY96" fmla="*/ 9926 h 10000"/>
                    <a:gd name="connsiteX97" fmla="*/ 3951 w 10000"/>
                    <a:gd name="connsiteY97" fmla="*/ 9952 h 10000"/>
                    <a:gd name="connsiteX98" fmla="*/ 4051 w 10000"/>
                    <a:gd name="connsiteY98" fmla="*/ 9948 h 10000"/>
                    <a:gd name="connsiteX99" fmla="*/ 4180 w 10000"/>
                    <a:gd name="connsiteY99" fmla="*/ 9917 h 10000"/>
                    <a:gd name="connsiteX100" fmla="*/ 4388 w 10000"/>
                    <a:gd name="connsiteY100" fmla="*/ 9913 h 10000"/>
                    <a:gd name="connsiteX101" fmla="*/ 4643 w 10000"/>
                    <a:gd name="connsiteY101" fmla="*/ 9973 h 10000"/>
                    <a:gd name="connsiteX102" fmla="*/ 4774 w 10000"/>
                    <a:gd name="connsiteY102" fmla="*/ 9971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78 w 10000"/>
                    <a:gd name="connsiteY95" fmla="*/ 9927 h 10000"/>
                    <a:gd name="connsiteX96" fmla="*/ 3831 w 10000"/>
                    <a:gd name="connsiteY96" fmla="*/ 9926 h 10000"/>
                    <a:gd name="connsiteX97" fmla="*/ 3951 w 10000"/>
                    <a:gd name="connsiteY97" fmla="*/ 9952 h 10000"/>
                    <a:gd name="connsiteX98" fmla="*/ 4051 w 10000"/>
                    <a:gd name="connsiteY98" fmla="*/ 9948 h 10000"/>
                    <a:gd name="connsiteX99" fmla="*/ 4180 w 10000"/>
                    <a:gd name="connsiteY99" fmla="*/ 9917 h 10000"/>
                    <a:gd name="connsiteX100" fmla="*/ 4388 w 10000"/>
                    <a:gd name="connsiteY100" fmla="*/ 9913 h 10000"/>
                    <a:gd name="connsiteX101" fmla="*/ 4650 w 10000"/>
                    <a:gd name="connsiteY101" fmla="*/ 9943 h 10000"/>
                    <a:gd name="connsiteX102" fmla="*/ 4774 w 10000"/>
                    <a:gd name="connsiteY102" fmla="*/ 9971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78 w 10000"/>
                    <a:gd name="connsiteY95" fmla="*/ 9927 h 10000"/>
                    <a:gd name="connsiteX96" fmla="*/ 3831 w 10000"/>
                    <a:gd name="connsiteY96" fmla="*/ 9926 h 10000"/>
                    <a:gd name="connsiteX97" fmla="*/ 3951 w 10000"/>
                    <a:gd name="connsiteY97" fmla="*/ 9952 h 10000"/>
                    <a:gd name="connsiteX98" fmla="*/ 4051 w 10000"/>
                    <a:gd name="connsiteY98" fmla="*/ 9948 h 10000"/>
                    <a:gd name="connsiteX99" fmla="*/ 4180 w 10000"/>
                    <a:gd name="connsiteY99" fmla="*/ 9917 h 10000"/>
                    <a:gd name="connsiteX100" fmla="*/ 4388 w 10000"/>
                    <a:gd name="connsiteY100" fmla="*/ 9913 h 10000"/>
                    <a:gd name="connsiteX101" fmla="*/ 4650 w 10000"/>
                    <a:gd name="connsiteY101" fmla="*/ 9943 h 10000"/>
                    <a:gd name="connsiteX102" fmla="*/ 4774 w 10000"/>
                    <a:gd name="connsiteY102" fmla="*/ 9971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78 w 10000"/>
                    <a:gd name="connsiteY95" fmla="*/ 9927 h 10000"/>
                    <a:gd name="connsiteX96" fmla="*/ 3831 w 10000"/>
                    <a:gd name="connsiteY96" fmla="*/ 9926 h 10000"/>
                    <a:gd name="connsiteX97" fmla="*/ 3951 w 10000"/>
                    <a:gd name="connsiteY97" fmla="*/ 9952 h 10000"/>
                    <a:gd name="connsiteX98" fmla="*/ 4051 w 10000"/>
                    <a:gd name="connsiteY98" fmla="*/ 9948 h 10000"/>
                    <a:gd name="connsiteX99" fmla="*/ 4180 w 10000"/>
                    <a:gd name="connsiteY99" fmla="*/ 9917 h 10000"/>
                    <a:gd name="connsiteX100" fmla="*/ 4388 w 10000"/>
                    <a:gd name="connsiteY100" fmla="*/ 9913 h 10000"/>
                    <a:gd name="connsiteX101" fmla="*/ 4828 w 10000"/>
                    <a:gd name="connsiteY101" fmla="*/ 9960 h 10000"/>
                    <a:gd name="connsiteX102" fmla="*/ 4774 w 10000"/>
                    <a:gd name="connsiteY102" fmla="*/ 9971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Lst>
                  <a:rect l="l" t="t" r="r" b="b"/>
                  <a:pathLst>
                    <a:path w="10000" h="10000" extrusionOk="0">
                      <a:moveTo>
                        <a:pt x="5493" y="246"/>
                      </a:moveTo>
                      <a:cubicBezTo>
                        <a:pt x="5557" y="278"/>
                        <a:pt x="5621" y="300"/>
                        <a:pt x="5685" y="313"/>
                      </a:cubicBezTo>
                      <a:cubicBezTo>
                        <a:pt x="5817" y="326"/>
                        <a:pt x="5951" y="358"/>
                        <a:pt x="6079" y="398"/>
                      </a:cubicBezTo>
                      <a:cubicBezTo>
                        <a:pt x="6308" y="470"/>
                        <a:pt x="6541" y="491"/>
                        <a:pt x="6769" y="576"/>
                      </a:cubicBezTo>
                      <a:cubicBezTo>
                        <a:pt x="6874" y="631"/>
                        <a:pt x="6978" y="689"/>
                        <a:pt x="7080" y="760"/>
                      </a:cubicBezTo>
                      <a:cubicBezTo>
                        <a:pt x="7181" y="809"/>
                        <a:pt x="7285" y="853"/>
                        <a:pt x="7390" y="884"/>
                      </a:cubicBezTo>
                      <a:cubicBezTo>
                        <a:pt x="7615" y="969"/>
                        <a:pt x="7824" y="1198"/>
                        <a:pt x="8029" y="1350"/>
                      </a:cubicBezTo>
                      <a:cubicBezTo>
                        <a:pt x="8235" y="1502"/>
                        <a:pt x="8458" y="1604"/>
                        <a:pt x="8640" y="1801"/>
                      </a:cubicBezTo>
                      <a:cubicBezTo>
                        <a:pt x="8818" y="2006"/>
                        <a:pt x="8970" y="2243"/>
                        <a:pt x="9091" y="2512"/>
                      </a:cubicBezTo>
                      <a:cubicBezTo>
                        <a:pt x="9144" y="2626"/>
                        <a:pt x="9198" y="2744"/>
                        <a:pt x="9259" y="2855"/>
                      </a:cubicBezTo>
                      <a:cubicBezTo>
                        <a:pt x="9330" y="2990"/>
                        <a:pt x="9414" y="3110"/>
                        <a:pt x="9461" y="3266"/>
                      </a:cubicBezTo>
                      <a:cubicBezTo>
                        <a:pt x="9495" y="3387"/>
                        <a:pt x="9525" y="3513"/>
                        <a:pt x="9545" y="3641"/>
                      </a:cubicBezTo>
                      <a:cubicBezTo>
                        <a:pt x="9576" y="3793"/>
                        <a:pt x="9617" y="3951"/>
                        <a:pt x="9633" y="4106"/>
                      </a:cubicBezTo>
                      <a:cubicBezTo>
                        <a:pt x="9653" y="4267"/>
                        <a:pt x="9657" y="4419"/>
                        <a:pt x="9677" y="4575"/>
                      </a:cubicBezTo>
                      <a:cubicBezTo>
                        <a:pt x="9694" y="4737"/>
                        <a:pt x="9687" y="4896"/>
                        <a:pt x="9660" y="5053"/>
                      </a:cubicBezTo>
                      <a:cubicBezTo>
                        <a:pt x="9637" y="5201"/>
                        <a:pt x="9667" y="5344"/>
                        <a:pt x="9640" y="5492"/>
                      </a:cubicBezTo>
                      <a:cubicBezTo>
                        <a:pt x="9617" y="5640"/>
                        <a:pt x="9579" y="5791"/>
                        <a:pt x="9549" y="5942"/>
                      </a:cubicBezTo>
                      <a:cubicBezTo>
                        <a:pt x="9522" y="6090"/>
                        <a:pt x="9489" y="6242"/>
                        <a:pt x="9448" y="6385"/>
                      </a:cubicBezTo>
                      <a:cubicBezTo>
                        <a:pt x="9400" y="6523"/>
                        <a:pt x="9340" y="6651"/>
                        <a:pt x="9293" y="6787"/>
                      </a:cubicBezTo>
                      <a:cubicBezTo>
                        <a:pt x="9246" y="6926"/>
                        <a:pt x="9208" y="7056"/>
                        <a:pt x="9141" y="7167"/>
                      </a:cubicBezTo>
                      <a:cubicBezTo>
                        <a:pt x="9074" y="7278"/>
                        <a:pt x="8990" y="7399"/>
                        <a:pt x="8919" y="7518"/>
                      </a:cubicBezTo>
                      <a:cubicBezTo>
                        <a:pt x="8852" y="7654"/>
                        <a:pt x="8778" y="7783"/>
                        <a:pt x="8694" y="7899"/>
                      </a:cubicBezTo>
                      <a:cubicBezTo>
                        <a:pt x="8606" y="8008"/>
                        <a:pt x="8518" y="8109"/>
                        <a:pt x="8427" y="8216"/>
                      </a:cubicBezTo>
                      <a:cubicBezTo>
                        <a:pt x="8255" y="8427"/>
                        <a:pt x="8053" y="8573"/>
                        <a:pt x="7875" y="8766"/>
                      </a:cubicBezTo>
                      <a:cubicBezTo>
                        <a:pt x="7710" y="8945"/>
                        <a:pt x="7497" y="9015"/>
                        <a:pt x="7305" y="9129"/>
                      </a:cubicBezTo>
                      <a:cubicBezTo>
                        <a:pt x="7090" y="9252"/>
                        <a:pt x="6861" y="9315"/>
                        <a:pt x="6631" y="9383"/>
                      </a:cubicBezTo>
                      <a:cubicBezTo>
                        <a:pt x="6500" y="9428"/>
                        <a:pt x="6369" y="9481"/>
                        <a:pt x="6237" y="9517"/>
                      </a:cubicBezTo>
                      <a:cubicBezTo>
                        <a:pt x="6093" y="9557"/>
                        <a:pt x="5948" y="9539"/>
                        <a:pt x="5807" y="9561"/>
                      </a:cubicBezTo>
                      <a:cubicBezTo>
                        <a:pt x="5606" y="9590"/>
                        <a:pt x="5407" y="9605"/>
                        <a:pt x="5208" y="9605"/>
                      </a:cubicBezTo>
                      <a:cubicBezTo>
                        <a:pt x="5126" y="9605"/>
                        <a:pt x="5043" y="9603"/>
                        <a:pt x="4961" y="9598"/>
                      </a:cubicBezTo>
                      <a:cubicBezTo>
                        <a:pt x="4890" y="9588"/>
                        <a:pt x="4823" y="9570"/>
                        <a:pt x="4756" y="9561"/>
                      </a:cubicBezTo>
                      <a:cubicBezTo>
                        <a:pt x="4734" y="9558"/>
                        <a:pt x="4714" y="9558"/>
                        <a:pt x="4693" y="9558"/>
                      </a:cubicBezTo>
                      <a:lnTo>
                        <a:pt x="4629" y="9558"/>
                      </a:lnTo>
                      <a:cubicBezTo>
                        <a:pt x="4603" y="9558"/>
                        <a:pt x="4578" y="9557"/>
                        <a:pt x="4553" y="9553"/>
                      </a:cubicBezTo>
                      <a:cubicBezTo>
                        <a:pt x="4493" y="9544"/>
                        <a:pt x="4439" y="9517"/>
                        <a:pt x="4381" y="9513"/>
                      </a:cubicBezTo>
                      <a:cubicBezTo>
                        <a:pt x="4373" y="9513"/>
                        <a:pt x="4364" y="9512"/>
                        <a:pt x="4356" y="9512"/>
                      </a:cubicBezTo>
                      <a:cubicBezTo>
                        <a:pt x="4303" y="9512"/>
                        <a:pt x="4255" y="9516"/>
                        <a:pt x="4199" y="9521"/>
                      </a:cubicBezTo>
                      <a:cubicBezTo>
                        <a:pt x="4144" y="9526"/>
                        <a:pt x="4092" y="9546"/>
                        <a:pt x="4019" y="9546"/>
                      </a:cubicBezTo>
                      <a:cubicBezTo>
                        <a:pt x="3976" y="9546"/>
                        <a:pt x="3891" y="9507"/>
                        <a:pt x="3856" y="9529"/>
                      </a:cubicBezTo>
                      <a:cubicBezTo>
                        <a:pt x="3795" y="9548"/>
                        <a:pt x="3795" y="9483"/>
                        <a:pt x="3857" y="9536"/>
                      </a:cubicBezTo>
                      <a:cubicBezTo>
                        <a:pt x="4030" y="9501"/>
                        <a:pt x="3914" y="9475"/>
                        <a:pt x="3780" y="9521"/>
                      </a:cubicBezTo>
                      <a:cubicBezTo>
                        <a:pt x="3636" y="9479"/>
                        <a:pt x="3765" y="9550"/>
                        <a:pt x="3648" y="9514"/>
                      </a:cubicBezTo>
                      <a:cubicBezTo>
                        <a:pt x="3463" y="9439"/>
                        <a:pt x="3527" y="9475"/>
                        <a:pt x="3449" y="9450"/>
                      </a:cubicBezTo>
                      <a:cubicBezTo>
                        <a:pt x="3371" y="9425"/>
                        <a:pt x="3271" y="9399"/>
                        <a:pt x="3177" y="9362"/>
                      </a:cubicBezTo>
                      <a:cubicBezTo>
                        <a:pt x="3083" y="9322"/>
                        <a:pt x="2959" y="9243"/>
                        <a:pt x="2887" y="9215"/>
                      </a:cubicBezTo>
                      <a:cubicBezTo>
                        <a:pt x="2816" y="9186"/>
                        <a:pt x="2835" y="9176"/>
                        <a:pt x="2750" y="9189"/>
                      </a:cubicBezTo>
                      <a:cubicBezTo>
                        <a:pt x="2730" y="8979"/>
                        <a:pt x="2802" y="9178"/>
                        <a:pt x="2713" y="9142"/>
                      </a:cubicBezTo>
                      <a:cubicBezTo>
                        <a:pt x="2507" y="9079"/>
                        <a:pt x="2825" y="9197"/>
                        <a:pt x="2521" y="9068"/>
                      </a:cubicBezTo>
                      <a:cubicBezTo>
                        <a:pt x="2382" y="8831"/>
                        <a:pt x="2510" y="9059"/>
                        <a:pt x="2396" y="8945"/>
                      </a:cubicBezTo>
                      <a:cubicBezTo>
                        <a:pt x="2283" y="8878"/>
                        <a:pt x="2233" y="8830"/>
                        <a:pt x="2118" y="8708"/>
                      </a:cubicBezTo>
                      <a:cubicBezTo>
                        <a:pt x="2013" y="8663"/>
                        <a:pt x="1916" y="8592"/>
                        <a:pt x="1831" y="8493"/>
                      </a:cubicBezTo>
                      <a:cubicBezTo>
                        <a:pt x="1720" y="8381"/>
                        <a:pt x="1599" y="8334"/>
                        <a:pt x="1484" y="8240"/>
                      </a:cubicBezTo>
                      <a:cubicBezTo>
                        <a:pt x="1370" y="8145"/>
                        <a:pt x="1266" y="7997"/>
                        <a:pt x="1164" y="7881"/>
                      </a:cubicBezTo>
                      <a:cubicBezTo>
                        <a:pt x="939" y="7632"/>
                        <a:pt x="814" y="7305"/>
                        <a:pt x="689" y="6957"/>
                      </a:cubicBezTo>
                      <a:cubicBezTo>
                        <a:pt x="622" y="6778"/>
                        <a:pt x="538" y="6613"/>
                        <a:pt x="477" y="6434"/>
                      </a:cubicBezTo>
                      <a:cubicBezTo>
                        <a:pt x="413" y="6238"/>
                        <a:pt x="366" y="6036"/>
                        <a:pt x="329" y="5831"/>
                      </a:cubicBezTo>
                      <a:cubicBezTo>
                        <a:pt x="265" y="5452"/>
                        <a:pt x="241" y="4990"/>
                        <a:pt x="312" y="4612"/>
                      </a:cubicBezTo>
                      <a:cubicBezTo>
                        <a:pt x="461" y="3843"/>
                        <a:pt x="673" y="3069"/>
                        <a:pt x="1050" y="2444"/>
                      </a:cubicBezTo>
                      <a:cubicBezTo>
                        <a:pt x="1228" y="2162"/>
                        <a:pt x="1430" y="1903"/>
                        <a:pt x="1653" y="1676"/>
                      </a:cubicBezTo>
                      <a:cubicBezTo>
                        <a:pt x="1760" y="1556"/>
                        <a:pt x="1875" y="1447"/>
                        <a:pt x="1993" y="1350"/>
                      </a:cubicBezTo>
                      <a:cubicBezTo>
                        <a:pt x="2121" y="1248"/>
                        <a:pt x="2256" y="1176"/>
                        <a:pt x="2387" y="1082"/>
                      </a:cubicBezTo>
                      <a:cubicBezTo>
                        <a:pt x="2522" y="983"/>
                        <a:pt x="2653" y="867"/>
                        <a:pt x="2801" y="805"/>
                      </a:cubicBezTo>
                      <a:cubicBezTo>
                        <a:pt x="2964" y="733"/>
                        <a:pt x="3125" y="671"/>
                        <a:pt x="3286" y="608"/>
                      </a:cubicBezTo>
                      <a:cubicBezTo>
                        <a:pt x="3630" y="470"/>
                        <a:pt x="3981" y="377"/>
                        <a:pt x="4337" y="322"/>
                      </a:cubicBezTo>
                      <a:cubicBezTo>
                        <a:pt x="4682" y="263"/>
                        <a:pt x="5025" y="263"/>
                        <a:pt x="5368" y="250"/>
                      </a:cubicBezTo>
                      <a:cubicBezTo>
                        <a:pt x="5412" y="250"/>
                        <a:pt x="5452" y="246"/>
                        <a:pt x="5493" y="246"/>
                      </a:cubicBezTo>
                      <a:close/>
                      <a:moveTo>
                        <a:pt x="4833" y="0"/>
                      </a:moveTo>
                      <a:cubicBezTo>
                        <a:pt x="4697" y="0"/>
                        <a:pt x="4561" y="3"/>
                        <a:pt x="4425" y="14"/>
                      </a:cubicBezTo>
                      <a:cubicBezTo>
                        <a:pt x="4109" y="41"/>
                        <a:pt x="3792" y="103"/>
                        <a:pt x="3482" y="203"/>
                      </a:cubicBezTo>
                      <a:cubicBezTo>
                        <a:pt x="3320" y="250"/>
                        <a:pt x="3159" y="322"/>
                        <a:pt x="2997" y="381"/>
                      </a:cubicBezTo>
                      <a:cubicBezTo>
                        <a:pt x="2842" y="432"/>
                        <a:pt x="2693" y="496"/>
                        <a:pt x="2545" y="580"/>
                      </a:cubicBezTo>
                      <a:cubicBezTo>
                        <a:pt x="2414" y="661"/>
                        <a:pt x="2293" y="769"/>
                        <a:pt x="2158" y="853"/>
                      </a:cubicBezTo>
                      <a:cubicBezTo>
                        <a:pt x="2010" y="943"/>
                        <a:pt x="1868" y="1045"/>
                        <a:pt x="1734" y="1167"/>
                      </a:cubicBezTo>
                      <a:cubicBezTo>
                        <a:pt x="1484" y="1390"/>
                        <a:pt x="1252" y="1649"/>
                        <a:pt x="1039" y="1934"/>
                      </a:cubicBezTo>
                      <a:cubicBezTo>
                        <a:pt x="831" y="2221"/>
                        <a:pt x="649" y="2542"/>
                        <a:pt x="504" y="2891"/>
                      </a:cubicBezTo>
                      <a:cubicBezTo>
                        <a:pt x="349" y="3272"/>
                        <a:pt x="248" y="3687"/>
                        <a:pt x="147" y="4092"/>
                      </a:cubicBezTo>
                      <a:cubicBezTo>
                        <a:pt x="93" y="4289"/>
                        <a:pt x="49" y="4491"/>
                        <a:pt x="19" y="4696"/>
                      </a:cubicBezTo>
                      <a:cubicBezTo>
                        <a:pt x="-1" y="4915"/>
                        <a:pt x="-4" y="5138"/>
                        <a:pt x="6" y="5362"/>
                      </a:cubicBezTo>
                      <a:cubicBezTo>
                        <a:pt x="22" y="5796"/>
                        <a:pt x="96" y="6224"/>
                        <a:pt x="228" y="6626"/>
                      </a:cubicBezTo>
                      <a:cubicBezTo>
                        <a:pt x="292" y="6831"/>
                        <a:pt x="383" y="7020"/>
                        <a:pt x="450" y="7220"/>
                      </a:cubicBezTo>
                      <a:cubicBezTo>
                        <a:pt x="514" y="7408"/>
                        <a:pt x="589" y="7595"/>
                        <a:pt x="673" y="7770"/>
                      </a:cubicBezTo>
                      <a:cubicBezTo>
                        <a:pt x="747" y="7923"/>
                        <a:pt x="837" y="8055"/>
                        <a:pt x="939" y="8177"/>
                      </a:cubicBezTo>
                      <a:cubicBezTo>
                        <a:pt x="1064" y="8320"/>
                        <a:pt x="1182" y="8485"/>
                        <a:pt x="1320" y="8606"/>
                      </a:cubicBezTo>
                      <a:cubicBezTo>
                        <a:pt x="1434" y="8699"/>
                        <a:pt x="1552" y="8748"/>
                        <a:pt x="1656" y="8869"/>
                      </a:cubicBezTo>
                      <a:cubicBezTo>
                        <a:pt x="1760" y="8985"/>
                        <a:pt x="1862" y="9078"/>
                        <a:pt x="1993" y="9129"/>
                      </a:cubicBezTo>
                      <a:cubicBezTo>
                        <a:pt x="2016" y="9129"/>
                        <a:pt x="2041" y="9137"/>
                        <a:pt x="2061" y="9146"/>
                      </a:cubicBezTo>
                      <a:cubicBezTo>
                        <a:pt x="2064" y="9159"/>
                        <a:pt x="2067" y="9167"/>
                        <a:pt x="2067" y="9181"/>
                      </a:cubicBezTo>
                      <a:cubicBezTo>
                        <a:pt x="2071" y="9262"/>
                        <a:pt x="2182" y="9245"/>
                        <a:pt x="2165" y="9321"/>
                      </a:cubicBezTo>
                      <a:cubicBezTo>
                        <a:pt x="2333" y="9423"/>
                        <a:pt x="2304" y="9387"/>
                        <a:pt x="2396" y="9484"/>
                      </a:cubicBezTo>
                      <a:cubicBezTo>
                        <a:pt x="2603" y="9554"/>
                        <a:pt x="2490" y="9526"/>
                        <a:pt x="2666" y="9618"/>
                      </a:cubicBezTo>
                      <a:cubicBezTo>
                        <a:pt x="2804" y="9643"/>
                        <a:pt x="2684" y="9670"/>
                        <a:pt x="2871" y="9707"/>
                      </a:cubicBezTo>
                      <a:cubicBezTo>
                        <a:pt x="2807" y="9783"/>
                        <a:pt x="2897" y="9746"/>
                        <a:pt x="3000" y="9780"/>
                      </a:cubicBezTo>
                      <a:cubicBezTo>
                        <a:pt x="3135" y="9798"/>
                        <a:pt x="3125" y="9821"/>
                        <a:pt x="3180" y="9839"/>
                      </a:cubicBezTo>
                      <a:cubicBezTo>
                        <a:pt x="3230" y="9855"/>
                        <a:pt x="3272" y="9884"/>
                        <a:pt x="3329" y="9886"/>
                      </a:cubicBezTo>
                      <a:cubicBezTo>
                        <a:pt x="3410" y="9889"/>
                        <a:pt x="3459" y="9919"/>
                        <a:pt x="3517" y="9926"/>
                      </a:cubicBezTo>
                      <a:cubicBezTo>
                        <a:pt x="3575" y="9933"/>
                        <a:pt x="3529" y="9914"/>
                        <a:pt x="3678" y="9927"/>
                      </a:cubicBezTo>
                      <a:cubicBezTo>
                        <a:pt x="3885" y="9930"/>
                        <a:pt x="3587" y="9922"/>
                        <a:pt x="3831" y="9926"/>
                      </a:cubicBezTo>
                      <a:cubicBezTo>
                        <a:pt x="3975" y="9916"/>
                        <a:pt x="3781" y="9947"/>
                        <a:pt x="3951" y="9952"/>
                      </a:cubicBezTo>
                      <a:cubicBezTo>
                        <a:pt x="4324" y="9928"/>
                        <a:pt x="4206" y="10005"/>
                        <a:pt x="4051" y="9948"/>
                      </a:cubicBezTo>
                      <a:cubicBezTo>
                        <a:pt x="4073" y="9958"/>
                        <a:pt x="4158" y="9907"/>
                        <a:pt x="4180" y="9917"/>
                      </a:cubicBezTo>
                      <a:cubicBezTo>
                        <a:pt x="4323" y="9839"/>
                        <a:pt x="4181" y="9977"/>
                        <a:pt x="4388" y="9913"/>
                      </a:cubicBezTo>
                      <a:cubicBezTo>
                        <a:pt x="4439" y="9921"/>
                        <a:pt x="4516" y="9956"/>
                        <a:pt x="4828" y="9960"/>
                      </a:cubicBezTo>
                      <a:cubicBezTo>
                        <a:pt x="4888" y="9974"/>
                        <a:pt x="4542" y="9915"/>
                        <a:pt x="4774" y="9971"/>
                      </a:cubicBezTo>
                      <a:cubicBezTo>
                        <a:pt x="4912" y="9983"/>
                        <a:pt x="4978" y="9987"/>
                        <a:pt x="5116" y="9991"/>
                      </a:cubicBezTo>
                      <a:cubicBezTo>
                        <a:pt x="5247" y="9991"/>
                        <a:pt x="5378" y="9991"/>
                        <a:pt x="5510" y="10000"/>
                      </a:cubicBezTo>
                      <a:lnTo>
                        <a:pt x="5531" y="10000"/>
                      </a:lnTo>
                      <a:cubicBezTo>
                        <a:pt x="5655" y="10000"/>
                        <a:pt x="5783" y="9963"/>
                        <a:pt x="5911" y="9954"/>
                      </a:cubicBezTo>
                      <a:cubicBezTo>
                        <a:pt x="6029" y="9954"/>
                        <a:pt x="6147" y="9941"/>
                        <a:pt x="6268" y="9923"/>
                      </a:cubicBezTo>
                      <a:cubicBezTo>
                        <a:pt x="6403" y="9892"/>
                        <a:pt x="6531" y="9834"/>
                        <a:pt x="6666" y="9789"/>
                      </a:cubicBezTo>
                      <a:cubicBezTo>
                        <a:pt x="6904" y="9712"/>
                        <a:pt x="7147" y="9656"/>
                        <a:pt x="7377" y="9525"/>
                      </a:cubicBezTo>
                      <a:cubicBezTo>
                        <a:pt x="7582" y="9413"/>
                        <a:pt x="7814" y="9329"/>
                        <a:pt x="7996" y="9155"/>
                      </a:cubicBezTo>
                      <a:cubicBezTo>
                        <a:pt x="8380" y="8783"/>
                        <a:pt x="8801" y="8427"/>
                        <a:pt x="9084" y="7908"/>
                      </a:cubicBezTo>
                      <a:cubicBezTo>
                        <a:pt x="9223" y="7658"/>
                        <a:pt x="9404" y="7434"/>
                        <a:pt x="9502" y="7153"/>
                      </a:cubicBezTo>
                      <a:cubicBezTo>
                        <a:pt x="9603" y="6863"/>
                        <a:pt x="9731" y="6586"/>
                        <a:pt x="9798" y="6278"/>
                      </a:cubicBezTo>
                      <a:cubicBezTo>
                        <a:pt x="9832" y="6121"/>
                        <a:pt x="9859" y="5966"/>
                        <a:pt x="9893" y="5814"/>
                      </a:cubicBezTo>
                      <a:cubicBezTo>
                        <a:pt x="9926" y="5662"/>
                        <a:pt x="9963" y="5496"/>
                        <a:pt x="9960" y="5335"/>
                      </a:cubicBezTo>
                      <a:cubicBezTo>
                        <a:pt x="9953" y="5259"/>
                        <a:pt x="9953" y="5184"/>
                        <a:pt x="9963" y="5112"/>
                      </a:cubicBezTo>
                      <a:cubicBezTo>
                        <a:pt x="9977" y="5032"/>
                        <a:pt x="9987" y="4955"/>
                        <a:pt x="9997" y="4874"/>
                      </a:cubicBezTo>
                      <a:cubicBezTo>
                        <a:pt x="10011" y="4710"/>
                        <a:pt x="9977" y="4544"/>
                        <a:pt x="9963" y="4379"/>
                      </a:cubicBezTo>
                      <a:cubicBezTo>
                        <a:pt x="9933" y="4048"/>
                        <a:pt x="9886" y="3722"/>
                        <a:pt x="9819" y="3404"/>
                      </a:cubicBezTo>
                      <a:cubicBezTo>
                        <a:pt x="9791" y="3272"/>
                        <a:pt x="9758" y="3136"/>
                        <a:pt x="9711" y="3011"/>
                      </a:cubicBezTo>
                      <a:cubicBezTo>
                        <a:pt x="9657" y="2863"/>
                        <a:pt x="9573" y="2744"/>
                        <a:pt x="9502" y="2605"/>
                      </a:cubicBezTo>
                      <a:cubicBezTo>
                        <a:pt x="9367" y="2346"/>
                        <a:pt x="9252" y="2077"/>
                        <a:pt x="9094" y="1844"/>
                      </a:cubicBezTo>
                      <a:cubicBezTo>
                        <a:pt x="8926" y="1595"/>
                        <a:pt x="8757" y="1386"/>
                        <a:pt x="8532" y="1229"/>
                      </a:cubicBezTo>
                      <a:cubicBezTo>
                        <a:pt x="8275" y="1050"/>
                        <a:pt x="8026" y="867"/>
                        <a:pt x="7774" y="680"/>
                      </a:cubicBezTo>
                      <a:cubicBezTo>
                        <a:pt x="7666" y="590"/>
                        <a:pt x="7551" y="523"/>
                        <a:pt x="7426" y="479"/>
                      </a:cubicBezTo>
                      <a:cubicBezTo>
                        <a:pt x="7295" y="428"/>
                        <a:pt x="7167" y="372"/>
                        <a:pt x="7042" y="296"/>
                      </a:cubicBezTo>
                      <a:cubicBezTo>
                        <a:pt x="6804" y="156"/>
                        <a:pt x="6528" y="108"/>
                        <a:pt x="6268" y="103"/>
                      </a:cubicBezTo>
                      <a:cubicBezTo>
                        <a:pt x="6234" y="98"/>
                        <a:pt x="6197" y="98"/>
                        <a:pt x="6163" y="89"/>
                      </a:cubicBezTo>
                      <a:cubicBezTo>
                        <a:pt x="6109" y="71"/>
                        <a:pt x="6052" y="59"/>
                        <a:pt x="5995" y="50"/>
                      </a:cubicBezTo>
                      <a:cubicBezTo>
                        <a:pt x="5820" y="27"/>
                        <a:pt x="5641" y="14"/>
                        <a:pt x="5462" y="14"/>
                      </a:cubicBezTo>
                      <a:lnTo>
                        <a:pt x="4833" y="0"/>
                      </a:lnTo>
                      <a:close/>
                    </a:path>
                  </a:pathLst>
                </a:custGeom>
                <a:solidFill>
                  <a:srgbClr val="FFFFFF"/>
                </a:solidFill>
                <a:ln w="3175">
                  <a:solidFill>
                    <a:schemeClr val="tx1"/>
                  </a:solid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4" name="Google Shape;20801;p106">
                  <a:extLst>
                    <a:ext uri="{FF2B5EF4-FFF2-40B4-BE49-F238E27FC236}">
                      <a16:creationId xmlns:a16="http://schemas.microsoft.com/office/drawing/2014/main" id="{D53188A3-F2CE-2FD0-BF2E-92A1A25D11E1}"/>
                    </a:ext>
                  </a:extLst>
                </p:cNvPr>
                <p:cNvSpPr/>
                <p:nvPr/>
              </p:nvSpPr>
              <p:spPr>
                <a:xfrm rot="21086146">
                  <a:off x="5097092" y="4415366"/>
                  <a:ext cx="8950" cy="14575"/>
                </a:xfrm>
                <a:custGeom>
                  <a:avLst/>
                  <a:gdLst/>
                  <a:ahLst/>
                  <a:cxnLst/>
                  <a:rect l="l" t="t" r="r" b="b"/>
                  <a:pathLst>
                    <a:path w="358" h="583" extrusionOk="0">
                      <a:moveTo>
                        <a:pt x="56" y="0"/>
                      </a:moveTo>
                      <a:cubicBezTo>
                        <a:pt x="30" y="0"/>
                        <a:pt x="5" y="18"/>
                        <a:pt x="5" y="52"/>
                      </a:cubicBezTo>
                      <a:cubicBezTo>
                        <a:pt x="1" y="88"/>
                        <a:pt x="1" y="121"/>
                        <a:pt x="1" y="157"/>
                      </a:cubicBezTo>
                      <a:cubicBezTo>
                        <a:pt x="5" y="190"/>
                        <a:pt x="21" y="222"/>
                        <a:pt x="21" y="259"/>
                      </a:cubicBezTo>
                      <a:cubicBezTo>
                        <a:pt x="21" y="323"/>
                        <a:pt x="37" y="384"/>
                        <a:pt x="74" y="441"/>
                      </a:cubicBezTo>
                      <a:cubicBezTo>
                        <a:pt x="110" y="492"/>
                        <a:pt x="189" y="582"/>
                        <a:pt x="263" y="582"/>
                      </a:cubicBezTo>
                      <a:cubicBezTo>
                        <a:pt x="288" y="582"/>
                        <a:pt x="312" y="572"/>
                        <a:pt x="333" y="546"/>
                      </a:cubicBezTo>
                      <a:cubicBezTo>
                        <a:pt x="357" y="522"/>
                        <a:pt x="353" y="481"/>
                        <a:pt x="325" y="465"/>
                      </a:cubicBezTo>
                      <a:cubicBezTo>
                        <a:pt x="268" y="429"/>
                        <a:pt x="216" y="380"/>
                        <a:pt x="175" y="327"/>
                      </a:cubicBezTo>
                      <a:cubicBezTo>
                        <a:pt x="151" y="283"/>
                        <a:pt x="155" y="230"/>
                        <a:pt x="135" y="190"/>
                      </a:cubicBezTo>
                      <a:cubicBezTo>
                        <a:pt x="114" y="145"/>
                        <a:pt x="106" y="101"/>
                        <a:pt x="106" y="52"/>
                      </a:cubicBezTo>
                      <a:cubicBezTo>
                        <a:pt x="106" y="18"/>
                        <a:pt x="81" y="0"/>
                        <a:pt x="56"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5" name="Google Shape;20802;p106">
                  <a:extLst>
                    <a:ext uri="{FF2B5EF4-FFF2-40B4-BE49-F238E27FC236}">
                      <a16:creationId xmlns:a16="http://schemas.microsoft.com/office/drawing/2014/main" id="{D2F08CF0-5DAC-07FF-B24E-7A90734BE3CA}"/>
                    </a:ext>
                  </a:extLst>
                </p:cNvPr>
                <p:cNvSpPr/>
                <p:nvPr/>
              </p:nvSpPr>
              <p:spPr>
                <a:xfrm rot="21086146">
                  <a:off x="5105817" y="4415691"/>
                  <a:ext cx="12275" cy="12325"/>
                </a:xfrm>
                <a:custGeom>
                  <a:avLst/>
                  <a:gdLst/>
                  <a:ahLst/>
                  <a:cxnLst/>
                  <a:rect l="l" t="t" r="r" b="b"/>
                  <a:pathLst>
                    <a:path w="491" h="493" extrusionOk="0">
                      <a:moveTo>
                        <a:pt x="105" y="1"/>
                      </a:moveTo>
                      <a:cubicBezTo>
                        <a:pt x="54" y="1"/>
                        <a:pt x="1" y="55"/>
                        <a:pt x="41" y="104"/>
                      </a:cubicBezTo>
                      <a:cubicBezTo>
                        <a:pt x="102" y="185"/>
                        <a:pt x="114" y="290"/>
                        <a:pt x="175" y="367"/>
                      </a:cubicBezTo>
                      <a:cubicBezTo>
                        <a:pt x="217" y="431"/>
                        <a:pt x="282" y="492"/>
                        <a:pt x="360" y="492"/>
                      </a:cubicBezTo>
                      <a:cubicBezTo>
                        <a:pt x="371" y="492"/>
                        <a:pt x="382" y="491"/>
                        <a:pt x="393" y="489"/>
                      </a:cubicBezTo>
                      <a:cubicBezTo>
                        <a:pt x="491" y="464"/>
                        <a:pt x="466" y="347"/>
                        <a:pt x="393" y="319"/>
                      </a:cubicBezTo>
                      <a:cubicBezTo>
                        <a:pt x="349" y="286"/>
                        <a:pt x="316" y="250"/>
                        <a:pt x="288" y="205"/>
                      </a:cubicBezTo>
                      <a:cubicBezTo>
                        <a:pt x="252" y="136"/>
                        <a:pt x="203" y="75"/>
                        <a:pt x="150" y="19"/>
                      </a:cubicBezTo>
                      <a:cubicBezTo>
                        <a:pt x="138" y="6"/>
                        <a:pt x="122" y="1"/>
                        <a:pt x="105"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6" name="Google Shape;20803;p106">
                  <a:extLst>
                    <a:ext uri="{FF2B5EF4-FFF2-40B4-BE49-F238E27FC236}">
                      <a16:creationId xmlns:a16="http://schemas.microsoft.com/office/drawing/2014/main" id="{5E3B8343-DBC9-C180-5E3C-FD7EE1B714AB}"/>
                    </a:ext>
                  </a:extLst>
                </p:cNvPr>
                <p:cNvSpPr/>
                <p:nvPr/>
              </p:nvSpPr>
              <p:spPr>
                <a:xfrm rot="21086146">
                  <a:off x="5117317" y="4412566"/>
                  <a:ext cx="11100" cy="13825"/>
                </a:xfrm>
                <a:custGeom>
                  <a:avLst/>
                  <a:gdLst/>
                  <a:ahLst/>
                  <a:cxnLst/>
                  <a:rect l="l" t="t" r="r" b="b"/>
                  <a:pathLst>
                    <a:path w="444" h="553" extrusionOk="0">
                      <a:moveTo>
                        <a:pt x="95" y="0"/>
                      </a:moveTo>
                      <a:cubicBezTo>
                        <a:pt x="43" y="0"/>
                        <a:pt x="1" y="81"/>
                        <a:pt x="47" y="123"/>
                      </a:cubicBezTo>
                      <a:cubicBezTo>
                        <a:pt x="103" y="180"/>
                        <a:pt x="99" y="277"/>
                        <a:pt x="124" y="346"/>
                      </a:cubicBezTo>
                      <a:cubicBezTo>
                        <a:pt x="152" y="423"/>
                        <a:pt x="205" y="492"/>
                        <a:pt x="274" y="541"/>
                      </a:cubicBezTo>
                      <a:cubicBezTo>
                        <a:pt x="287" y="549"/>
                        <a:pt x="301" y="552"/>
                        <a:pt x="316" y="552"/>
                      </a:cubicBezTo>
                      <a:cubicBezTo>
                        <a:pt x="347" y="552"/>
                        <a:pt x="379" y="536"/>
                        <a:pt x="395" y="508"/>
                      </a:cubicBezTo>
                      <a:lnTo>
                        <a:pt x="403" y="500"/>
                      </a:lnTo>
                      <a:cubicBezTo>
                        <a:pt x="444" y="456"/>
                        <a:pt x="419" y="379"/>
                        <a:pt x="355" y="375"/>
                      </a:cubicBezTo>
                      <a:lnTo>
                        <a:pt x="334" y="350"/>
                      </a:lnTo>
                      <a:cubicBezTo>
                        <a:pt x="322" y="334"/>
                        <a:pt x="314" y="322"/>
                        <a:pt x="306" y="306"/>
                      </a:cubicBezTo>
                      <a:cubicBezTo>
                        <a:pt x="286" y="269"/>
                        <a:pt x="270" y="233"/>
                        <a:pt x="257" y="192"/>
                      </a:cubicBezTo>
                      <a:cubicBezTo>
                        <a:pt x="237" y="123"/>
                        <a:pt x="193" y="59"/>
                        <a:pt x="132" y="14"/>
                      </a:cubicBezTo>
                      <a:cubicBezTo>
                        <a:pt x="120" y="4"/>
                        <a:pt x="107" y="0"/>
                        <a:pt x="95"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7" name="Google Shape;20804;p106">
                  <a:extLst>
                    <a:ext uri="{FF2B5EF4-FFF2-40B4-BE49-F238E27FC236}">
                      <a16:creationId xmlns:a16="http://schemas.microsoft.com/office/drawing/2014/main" id="{F528F8E2-009E-B038-E573-3771A2387247}"/>
                    </a:ext>
                  </a:extLst>
                </p:cNvPr>
                <p:cNvSpPr/>
                <p:nvPr/>
              </p:nvSpPr>
              <p:spPr>
                <a:xfrm rot="21086146">
                  <a:off x="5127017" y="4411091"/>
                  <a:ext cx="10825" cy="9425"/>
                </a:xfrm>
                <a:custGeom>
                  <a:avLst/>
                  <a:gdLst/>
                  <a:ahLst/>
                  <a:cxnLst/>
                  <a:rect l="l" t="t" r="r" b="b"/>
                  <a:pathLst>
                    <a:path w="433" h="377" extrusionOk="0">
                      <a:moveTo>
                        <a:pt x="104" y="1"/>
                      </a:moveTo>
                      <a:cubicBezTo>
                        <a:pt x="48" y="1"/>
                        <a:pt x="1" y="69"/>
                        <a:pt x="48" y="126"/>
                      </a:cubicBezTo>
                      <a:cubicBezTo>
                        <a:pt x="96" y="178"/>
                        <a:pt x="125" y="247"/>
                        <a:pt x="173" y="300"/>
                      </a:cubicBezTo>
                      <a:cubicBezTo>
                        <a:pt x="210" y="336"/>
                        <a:pt x="265" y="377"/>
                        <a:pt x="315" y="377"/>
                      </a:cubicBezTo>
                      <a:cubicBezTo>
                        <a:pt x="337" y="377"/>
                        <a:pt x="358" y="369"/>
                        <a:pt x="376" y="349"/>
                      </a:cubicBezTo>
                      <a:cubicBezTo>
                        <a:pt x="433" y="288"/>
                        <a:pt x="335" y="219"/>
                        <a:pt x="303" y="182"/>
                      </a:cubicBezTo>
                      <a:cubicBezTo>
                        <a:pt x="254" y="126"/>
                        <a:pt x="206" y="69"/>
                        <a:pt x="153" y="20"/>
                      </a:cubicBezTo>
                      <a:cubicBezTo>
                        <a:pt x="137" y="7"/>
                        <a:pt x="120" y="1"/>
                        <a:pt x="104"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8" name="Google Shape;20805;p106">
                  <a:extLst>
                    <a:ext uri="{FF2B5EF4-FFF2-40B4-BE49-F238E27FC236}">
                      <a16:creationId xmlns:a16="http://schemas.microsoft.com/office/drawing/2014/main" id="{7F572173-CE0B-6156-B7C6-6D0DD8C961D1}"/>
                    </a:ext>
                  </a:extLst>
                </p:cNvPr>
                <p:cNvSpPr/>
                <p:nvPr/>
              </p:nvSpPr>
              <p:spPr>
                <a:xfrm>
                  <a:off x="5090865" y="4181975"/>
                  <a:ext cx="7075" cy="8700"/>
                </a:xfrm>
                <a:custGeom>
                  <a:avLst/>
                  <a:gdLst/>
                  <a:ahLst/>
                  <a:cxnLst/>
                  <a:rect l="l" t="t" r="r" b="b"/>
                  <a:pathLst>
                    <a:path w="283" h="348" extrusionOk="0">
                      <a:moveTo>
                        <a:pt x="91" y="1"/>
                      </a:moveTo>
                      <a:cubicBezTo>
                        <a:pt x="48" y="1"/>
                        <a:pt x="1" y="40"/>
                        <a:pt x="20" y="88"/>
                      </a:cubicBezTo>
                      <a:cubicBezTo>
                        <a:pt x="36" y="133"/>
                        <a:pt x="48" y="177"/>
                        <a:pt x="64" y="222"/>
                      </a:cubicBezTo>
                      <a:cubicBezTo>
                        <a:pt x="84" y="273"/>
                        <a:pt x="127" y="348"/>
                        <a:pt x="193" y="348"/>
                      </a:cubicBezTo>
                      <a:cubicBezTo>
                        <a:pt x="194" y="348"/>
                        <a:pt x="196" y="348"/>
                        <a:pt x="198" y="347"/>
                      </a:cubicBezTo>
                      <a:cubicBezTo>
                        <a:pt x="251" y="347"/>
                        <a:pt x="283" y="287"/>
                        <a:pt x="259" y="242"/>
                      </a:cubicBezTo>
                      <a:cubicBezTo>
                        <a:pt x="246" y="218"/>
                        <a:pt x="234" y="214"/>
                        <a:pt x="226" y="198"/>
                      </a:cubicBezTo>
                      <a:cubicBezTo>
                        <a:pt x="218" y="181"/>
                        <a:pt x="202" y="161"/>
                        <a:pt x="194" y="141"/>
                      </a:cubicBezTo>
                      <a:cubicBezTo>
                        <a:pt x="178" y="104"/>
                        <a:pt x="165" y="68"/>
                        <a:pt x="145" y="36"/>
                      </a:cubicBezTo>
                      <a:cubicBezTo>
                        <a:pt x="134" y="11"/>
                        <a:pt x="113" y="1"/>
                        <a:pt x="91"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9" name="Google Shape;20806;p106">
                  <a:extLst>
                    <a:ext uri="{FF2B5EF4-FFF2-40B4-BE49-F238E27FC236}">
                      <a16:creationId xmlns:a16="http://schemas.microsoft.com/office/drawing/2014/main" id="{D7DCC5D9-E3F3-67B4-442A-6F77D8648190}"/>
                    </a:ext>
                  </a:extLst>
                </p:cNvPr>
                <p:cNvSpPr/>
                <p:nvPr/>
              </p:nvSpPr>
              <p:spPr>
                <a:xfrm>
                  <a:off x="5100565" y="4177875"/>
                  <a:ext cx="5500" cy="12475"/>
                </a:xfrm>
                <a:custGeom>
                  <a:avLst/>
                  <a:gdLst/>
                  <a:ahLst/>
                  <a:cxnLst/>
                  <a:rect l="l" t="t" r="r" b="b"/>
                  <a:pathLst>
                    <a:path w="220" h="499" extrusionOk="0">
                      <a:moveTo>
                        <a:pt x="70" y="1"/>
                      </a:moveTo>
                      <a:cubicBezTo>
                        <a:pt x="67" y="1"/>
                        <a:pt x="64" y="1"/>
                        <a:pt x="61" y="1"/>
                      </a:cubicBezTo>
                      <a:cubicBezTo>
                        <a:pt x="16" y="9"/>
                        <a:pt x="0" y="66"/>
                        <a:pt x="37" y="94"/>
                      </a:cubicBezTo>
                      <a:cubicBezTo>
                        <a:pt x="69" y="114"/>
                        <a:pt x="57" y="232"/>
                        <a:pt x="57" y="268"/>
                      </a:cubicBezTo>
                      <a:cubicBezTo>
                        <a:pt x="53" y="317"/>
                        <a:pt x="53" y="370"/>
                        <a:pt x="57" y="418"/>
                      </a:cubicBezTo>
                      <a:cubicBezTo>
                        <a:pt x="41" y="443"/>
                        <a:pt x="53" y="479"/>
                        <a:pt x="81" y="487"/>
                      </a:cubicBezTo>
                      <a:lnTo>
                        <a:pt x="102" y="495"/>
                      </a:lnTo>
                      <a:cubicBezTo>
                        <a:pt x="107" y="497"/>
                        <a:pt x="113" y="498"/>
                        <a:pt x="118" y="498"/>
                      </a:cubicBezTo>
                      <a:cubicBezTo>
                        <a:pt x="134" y="498"/>
                        <a:pt x="150" y="491"/>
                        <a:pt x="162" y="479"/>
                      </a:cubicBezTo>
                      <a:cubicBezTo>
                        <a:pt x="219" y="418"/>
                        <a:pt x="219" y="293"/>
                        <a:pt x="203" y="195"/>
                      </a:cubicBezTo>
                      <a:cubicBezTo>
                        <a:pt x="195" y="125"/>
                        <a:pt x="164" y="1"/>
                        <a:pt x="70"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grpSp>
        </p:grpSp>
        <p:sp>
          <p:nvSpPr>
            <p:cNvPr id="9" name="Tekstiruutu 8">
              <a:extLst>
                <a:ext uri="{FF2B5EF4-FFF2-40B4-BE49-F238E27FC236}">
                  <a16:creationId xmlns:a16="http://schemas.microsoft.com/office/drawing/2014/main" id="{AFD1B1EA-C7B6-3B92-1E56-B7495356B47A}"/>
                </a:ext>
              </a:extLst>
            </p:cNvPr>
            <p:cNvSpPr txBox="1"/>
            <p:nvPr/>
          </p:nvSpPr>
          <p:spPr>
            <a:xfrm>
              <a:off x="5118504" y="1953917"/>
              <a:ext cx="3643732" cy="1985447"/>
            </a:xfrm>
            <a:prstGeom prst="rect">
              <a:avLst/>
            </a:prstGeom>
            <a:noFill/>
          </p:spPr>
          <p:txBody>
            <a:bodyPr wrap="square" rtlCol="0">
              <a:spAutoFit/>
            </a:bodyPr>
            <a:lstStyle/>
            <a:p>
              <a:pPr algn="ctr" defTabSz="1219170">
                <a:buClr>
                  <a:srgbClr val="000000"/>
                </a:buClr>
              </a:pPr>
              <a:r>
                <a:rPr lang="fi-FI" sz="2667" b="1" kern="0">
                  <a:solidFill>
                    <a:prstClr val="black"/>
                  </a:solidFill>
                  <a:latin typeface="Tenorite" panose="00000500000000000000" pitchFamily="2" charset="0"/>
                  <a:ea typeface="Roboto" panose="02000000000000000000" pitchFamily="2" charset="0"/>
                  <a:cs typeface="Arial"/>
                  <a:sym typeface="Arial"/>
                </a:rPr>
                <a:t>Jos epäilet myrkytyksen mahdollisuutta, soita Myrkytystietokeskukseen: </a:t>
              </a:r>
            </a:p>
            <a:p>
              <a:pPr algn="ctr" defTabSz="1219170">
                <a:buClr>
                  <a:srgbClr val="000000"/>
                </a:buClr>
              </a:pPr>
              <a:r>
                <a:rPr lang="fi-FI" sz="2667" b="1" kern="0">
                  <a:solidFill>
                    <a:prstClr val="black"/>
                  </a:solidFill>
                  <a:latin typeface="Tenorite" panose="00000500000000000000" pitchFamily="2" charset="0"/>
                  <a:ea typeface="Roboto" panose="02000000000000000000" pitchFamily="2" charset="0"/>
                  <a:cs typeface="Arial"/>
                  <a:sym typeface="Arial"/>
                </a:rPr>
                <a:t>0800 147 111.</a:t>
              </a:r>
            </a:p>
            <a:p>
              <a:pPr algn="ctr" defTabSz="1219170">
                <a:buClr>
                  <a:srgbClr val="000000"/>
                </a:buClr>
              </a:pPr>
              <a:r>
                <a:rPr lang="fi-FI" sz="1867" b="1" kern="0">
                  <a:solidFill>
                    <a:prstClr val="black"/>
                  </a:solidFill>
                  <a:latin typeface="Tenorite" panose="00000500000000000000" pitchFamily="2" charset="0"/>
                  <a:ea typeface="Roboto" panose="02000000000000000000" pitchFamily="2" charset="0"/>
                  <a:cs typeface="Arial"/>
                  <a:sym typeface="Arial"/>
                </a:rPr>
                <a:t> </a:t>
              </a:r>
              <a:endParaRPr lang="fi-FI" sz="2667" b="1" kern="0">
                <a:solidFill>
                  <a:prstClr val="black"/>
                </a:solidFill>
                <a:latin typeface="Tenorite" panose="00000500000000000000" pitchFamily="2" charset="0"/>
                <a:ea typeface="Roboto" panose="02000000000000000000" pitchFamily="2" charset="0"/>
                <a:cs typeface="Arial"/>
                <a:sym typeface="Arial"/>
              </a:endParaRPr>
            </a:p>
            <a:p>
              <a:pPr algn="ctr" defTabSz="1219170">
                <a:buClr>
                  <a:srgbClr val="000000"/>
                </a:buClr>
              </a:pPr>
              <a:r>
                <a:rPr lang="fi-FI" sz="1400" b="1" kern="0">
                  <a:solidFill>
                    <a:prstClr val="black"/>
                  </a:solidFill>
                  <a:latin typeface="Tenorite" panose="00000500000000000000" pitchFamily="2" charset="0"/>
                  <a:ea typeface="Roboto" panose="02000000000000000000" pitchFamily="2" charset="0"/>
                  <a:cs typeface="Arial"/>
                  <a:sym typeface="Arial"/>
                </a:rPr>
                <a:t> </a:t>
              </a:r>
              <a:endParaRPr lang="fi-FI" sz="2667" b="1" kern="0">
                <a:solidFill>
                  <a:prstClr val="black"/>
                </a:solidFill>
                <a:latin typeface="Tenorite" panose="00000500000000000000" pitchFamily="2" charset="0"/>
                <a:ea typeface="Roboto" panose="02000000000000000000" pitchFamily="2" charset="0"/>
                <a:cs typeface="Arial"/>
                <a:sym typeface="Arial"/>
              </a:endParaRPr>
            </a:p>
            <a:p>
              <a:pPr algn="ctr" defTabSz="1219170">
                <a:buClr>
                  <a:srgbClr val="000000"/>
                </a:buClr>
              </a:pPr>
              <a:r>
                <a:rPr lang="fi-FI" sz="2667" b="1" kern="0">
                  <a:solidFill>
                    <a:prstClr val="black"/>
                  </a:solidFill>
                  <a:latin typeface="Tenorite" panose="00000500000000000000" pitchFamily="2" charset="0"/>
                  <a:ea typeface="Roboto" panose="02000000000000000000" pitchFamily="2" charset="0"/>
                  <a:cs typeface="Arial"/>
                  <a:sym typeface="Arial"/>
                </a:rPr>
                <a:t>Hätätilanteessa soita AINA</a:t>
              </a:r>
              <a:endParaRPr lang="fi-FI" sz="3733" b="1" kern="0">
                <a:solidFill>
                  <a:prstClr val="black"/>
                </a:solidFill>
                <a:latin typeface="Tenorite" panose="00000500000000000000" pitchFamily="2" charset="0"/>
                <a:ea typeface="Roboto" panose="02000000000000000000" pitchFamily="2" charset="0"/>
                <a:cs typeface="Arial"/>
                <a:sym typeface="Arial"/>
              </a:endParaRPr>
            </a:p>
          </p:txBody>
        </p:sp>
        <p:sp>
          <p:nvSpPr>
            <p:cNvPr id="21" name="Tekstiruutu 20">
              <a:extLst>
                <a:ext uri="{FF2B5EF4-FFF2-40B4-BE49-F238E27FC236}">
                  <a16:creationId xmlns:a16="http://schemas.microsoft.com/office/drawing/2014/main" id="{11713D73-A69D-3A8C-3BDE-CC66CB00E0E6}"/>
                </a:ext>
              </a:extLst>
            </p:cNvPr>
            <p:cNvSpPr txBox="1"/>
            <p:nvPr/>
          </p:nvSpPr>
          <p:spPr>
            <a:xfrm>
              <a:off x="5205542" y="3729822"/>
              <a:ext cx="3643732" cy="561741"/>
            </a:xfrm>
            <a:prstGeom prst="rect">
              <a:avLst/>
            </a:prstGeom>
            <a:noFill/>
          </p:spPr>
          <p:txBody>
            <a:bodyPr wrap="square" rtlCol="0">
              <a:spAutoFit/>
            </a:bodyPr>
            <a:lstStyle/>
            <a:p>
              <a:pPr algn="ctr" defTabSz="1219170">
                <a:buClr>
                  <a:srgbClr val="000000"/>
                </a:buClr>
              </a:pPr>
              <a:r>
                <a:rPr lang="fi-FI" sz="2667" b="1" kern="0">
                  <a:solidFill>
                    <a:prstClr val="black"/>
                  </a:solidFill>
                  <a:latin typeface="Tenorite" panose="00000500000000000000" pitchFamily="2" charset="0"/>
                  <a:ea typeface="Roboto" panose="02000000000000000000" pitchFamily="2" charset="0"/>
                  <a:cs typeface="Arial"/>
                  <a:sym typeface="Arial"/>
                </a:rPr>
                <a:t>hätänumeroon </a:t>
              </a:r>
              <a:r>
                <a:rPr lang="fi-FI" sz="4267" b="1" kern="0">
                  <a:solidFill>
                    <a:srgbClr val="FF0000"/>
                  </a:solidFill>
                  <a:latin typeface="Tenorite" panose="00000500000000000000" pitchFamily="2" charset="0"/>
                  <a:ea typeface="Roboto" panose="02000000000000000000" pitchFamily="2" charset="0"/>
                  <a:cs typeface="Arial"/>
                  <a:sym typeface="Arial"/>
                </a:rPr>
                <a:t>112</a:t>
              </a:r>
              <a:r>
                <a:rPr lang="fi-FI" sz="2667" b="1" kern="0">
                  <a:solidFill>
                    <a:prstClr val="black"/>
                  </a:solidFill>
                  <a:latin typeface="Tenorite" panose="00000500000000000000" pitchFamily="2" charset="0"/>
                  <a:ea typeface="Roboto" panose="02000000000000000000" pitchFamily="2" charset="0"/>
                  <a:cs typeface="Arial"/>
                  <a:sym typeface="Arial"/>
                </a:rPr>
                <a:t>.</a:t>
              </a:r>
              <a:endParaRPr lang="fi-FI" sz="3733" b="1" kern="0">
                <a:solidFill>
                  <a:prstClr val="black"/>
                </a:solidFill>
                <a:latin typeface="Tenorite" panose="00000500000000000000" pitchFamily="2" charset="0"/>
                <a:ea typeface="Roboto" panose="02000000000000000000" pitchFamily="2" charset="0"/>
                <a:cs typeface="Arial"/>
                <a:sym typeface="Arial"/>
              </a:endParaRPr>
            </a:p>
          </p:txBody>
        </p:sp>
      </p:grpSp>
    </p:spTree>
    <p:extLst>
      <p:ext uri="{BB962C8B-B14F-4D97-AF65-F5344CB8AC3E}">
        <p14:creationId xmlns:p14="http://schemas.microsoft.com/office/powerpoint/2010/main" val="319065063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22"/>
                                        </p:tgtEl>
                                        <p:attrNameLst>
                                          <p:attrName>style.visibility</p:attrName>
                                        </p:attrNameLst>
                                      </p:cBhvr>
                                      <p:to>
                                        <p:strVal val="visible"/>
                                      </p:to>
                                    </p:set>
                                    <p:animEffect transition="in" filter="fade">
                                      <p:cBhvr>
                                        <p:cTn id="7" dur="500"/>
                                        <p:tgtEl>
                                          <p:spTgt spid="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Shape 360"/>
        <p:cNvGrpSpPr/>
        <p:nvPr/>
      </p:nvGrpSpPr>
      <p:grpSpPr>
        <a:xfrm>
          <a:off x="0" y="0"/>
          <a:ext cx="0" cy="0"/>
          <a:chOff x="0" y="0"/>
          <a:chExt cx="0" cy="0"/>
        </a:xfrm>
      </p:grpSpPr>
      <p:sp>
        <p:nvSpPr>
          <p:cNvPr id="2" name="Otsikko 9">
            <a:extLst>
              <a:ext uri="{FF2B5EF4-FFF2-40B4-BE49-F238E27FC236}">
                <a16:creationId xmlns:a16="http://schemas.microsoft.com/office/drawing/2014/main" id="{40563266-E622-B6BE-8EBF-DFCC9C8E3E14}"/>
              </a:ext>
            </a:extLst>
          </p:cNvPr>
          <p:cNvSpPr>
            <a:spLocks noGrp="1"/>
          </p:cNvSpPr>
          <p:nvPr>
            <p:ph type="title"/>
          </p:nvPr>
        </p:nvSpPr>
        <p:spPr>
          <a:xfrm>
            <a:off x="838200" y="501652"/>
            <a:ext cx="10515600" cy="1325033"/>
          </a:xfrm>
        </p:spPr>
        <p:txBody>
          <a:bodyPr/>
          <a:lstStyle/>
          <a:p>
            <a:r>
              <a:rPr lang="fi-FI"/>
              <a:t>Keskustelu:</a:t>
            </a:r>
          </a:p>
        </p:txBody>
      </p:sp>
      <p:grpSp>
        <p:nvGrpSpPr>
          <p:cNvPr id="6" name="Ryhmä 5">
            <a:extLst>
              <a:ext uri="{FF2B5EF4-FFF2-40B4-BE49-F238E27FC236}">
                <a16:creationId xmlns:a16="http://schemas.microsoft.com/office/drawing/2014/main" id="{9FAB9FA3-1D86-8765-19D5-1D583783A614}"/>
              </a:ext>
            </a:extLst>
          </p:cNvPr>
          <p:cNvGrpSpPr/>
          <p:nvPr/>
        </p:nvGrpSpPr>
        <p:grpSpPr>
          <a:xfrm>
            <a:off x="3336108" y="2202810"/>
            <a:ext cx="5519784" cy="3393172"/>
            <a:chOff x="1764665" y="1493007"/>
            <a:chExt cx="2832106" cy="2422038"/>
          </a:xfrm>
        </p:grpSpPr>
        <p:grpSp>
          <p:nvGrpSpPr>
            <p:cNvPr id="7" name="Ryhmä 6">
              <a:extLst>
                <a:ext uri="{FF2B5EF4-FFF2-40B4-BE49-F238E27FC236}">
                  <a16:creationId xmlns:a16="http://schemas.microsoft.com/office/drawing/2014/main" id="{6FFA4B26-033C-FFB0-2BE1-9AAB966FB0E8}"/>
                </a:ext>
              </a:extLst>
            </p:cNvPr>
            <p:cNvGrpSpPr/>
            <p:nvPr/>
          </p:nvGrpSpPr>
          <p:grpSpPr>
            <a:xfrm rot="11014933">
              <a:off x="1764665" y="1493007"/>
              <a:ext cx="2832106" cy="2422038"/>
              <a:chOff x="1544331" y="2014715"/>
              <a:chExt cx="2545245" cy="2247094"/>
            </a:xfrm>
          </p:grpSpPr>
          <p:sp>
            <p:nvSpPr>
              <p:cNvPr id="9" name="Ellipsi 8">
                <a:extLst>
                  <a:ext uri="{FF2B5EF4-FFF2-40B4-BE49-F238E27FC236}">
                    <a16:creationId xmlns:a16="http://schemas.microsoft.com/office/drawing/2014/main" id="{0CE435D2-51E8-E007-FF4F-7C81E797BADF}"/>
                  </a:ext>
                </a:extLst>
              </p:cNvPr>
              <p:cNvSpPr/>
              <p:nvPr/>
            </p:nvSpPr>
            <p:spPr>
              <a:xfrm>
                <a:off x="1569719" y="2055519"/>
                <a:ext cx="2468882" cy="2157319"/>
              </a:xfrm>
              <a:prstGeom prst="ellipse">
                <a:avLst/>
              </a:prstGeom>
              <a:solidFill>
                <a:schemeClr val="accent6">
                  <a:lumMod val="20000"/>
                  <a:lumOff val="8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defTabSz="1219170">
                  <a:buClr>
                    <a:srgbClr val="000000"/>
                  </a:buClr>
                </a:pPr>
                <a:endParaRPr lang="fi-FI" sz="1867" kern="0">
                  <a:solidFill>
                    <a:prstClr val="white"/>
                  </a:solidFill>
                  <a:latin typeface="Calibri" panose="020F0502020204030204"/>
                  <a:sym typeface="Arial"/>
                </a:endParaRPr>
              </a:p>
            </p:txBody>
          </p:sp>
          <p:grpSp>
            <p:nvGrpSpPr>
              <p:cNvPr id="10" name="Google Shape;20789;p106">
                <a:extLst>
                  <a:ext uri="{FF2B5EF4-FFF2-40B4-BE49-F238E27FC236}">
                    <a16:creationId xmlns:a16="http://schemas.microsoft.com/office/drawing/2014/main" id="{9B47E247-8A21-2728-9E00-3A7230B0D171}"/>
                  </a:ext>
                </a:extLst>
              </p:cNvPr>
              <p:cNvGrpSpPr/>
              <p:nvPr/>
            </p:nvGrpSpPr>
            <p:grpSpPr>
              <a:xfrm flipH="1" flipV="1">
                <a:off x="1544331" y="2014715"/>
                <a:ext cx="2545245" cy="2247094"/>
                <a:chOff x="4934423" y="4164172"/>
                <a:chExt cx="300650" cy="226686"/>
              </a:xfrm>
            </p:grpSpPr>
            <p:sp>
              <p:nvSpPr>
                <p:cNvPr id="11" name="Google Shape;20795;p106">
                  <a:extLst>
                    <a:ext uri="{FF2B5EF4-FFF2-40B4-BE49-F238E27FC236}">
                      <a16:creationId xmlns:a16="http://schemas.microsoft.com/office/drawing/2014/main" id="{C16D5620-ABF4-951A-6FDF-320DC54E5A1E}"/>
                    </a:ext>
                  </a:extLst>
                </p:cNvPr>
                <p:cNvSpPr/>
                <p:nvPr/>
              </p:nvSpPr>
              <p:spPr>
                <a:xfrm>
                  <a:off x="5060275" y="4298775"/>
                  <a:ext cx="25" cy="125"/>
                </a:xfrm>
                <a:custGeom>
                  <a:avLst/>
                  <a:gdLst/>
                  <a:ahLst/>
                  <a:cxnLst/>
                  <a:rect l="l" t="t" r="r" b="b"/>
                  <a:pathLst>
                    <a:path w="1" h="5" extrusionOk="0">
                      <a:moveTo>
                        <a:pt x="0" y="0"/>
                      </a:moveTo>
                      <a:lnTo>
                        <a:pt x="0" y="4"/>
                      </a:ln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2" name="Google Shape;20800;p106">
                  <a:extLst>
                    <a:ext uri="{FF2B5EF4-FFF2-40B4-BE49-F238E27FC236}">
                      <a16:creationId xmlns:a16="http://schemas.microsoft.com/office/drawing/2014/main" id="{7B95BF74-4159-4F6E-7806-CC26358BF5F4}"/>
                    </a:ext>
                  </a:extLst>
                </p:cNvPr>
                <p:cNvSpPr/>
                <p:nvPr/>
              </p:nvSpPr>
              <p:spPr>
                <a:xfrm>
                  <a:off x="4934423" y="4164172"/>
                  <a:ext cx="300650" cy="226686"/>
                </a:xfrm>
                <a:custGeom>
                  <a:avLst/>
                  <a:gdLst>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3908 w 12026"/>
                    <a:gd name="connsiteY41" fmla="*/ 9638 h 10832"/>
                    <a:gd name="connsiteX42" fmla="*/ 3487 w 12026"/>
                    <a:gd name="connsiteY42" fmla="*/ 10019 h 10832"/>
                    <a:gd name="connsiteX43" fmla="*/ 3053 w 12026"/>
                    <a:gd name="connsiteY43" fmla="*/ 10282 h 10832"/>
                    <a:gd name="connsiteX44" fmla="*/ 3463 w 12026"/>
                    <a:gd name="connsiteY44" fmla="*/ 8464 h 10832"/>
                    <a:gd name="connsiteX45" fmla="*/ 1801 w 12026"/>
                    <a:gd name="connsiteY45" fmla="*/ 10602 h 10832"/>
                    <a:gd name="connsiteX46" fmla="*/ 2287 w 12026"/>
                    <a:gd name="connsiteY46" fmla="*/ 9982 h 10832"/>
                    <a:gd name="connsiteX47" fmla="*/ 2701 w 12026"/>
                    <a:gd name="connsiteY47" fmla="*/ 9018 h 10832"/>
                    <a:gd name="connsiteX48" fmla="*/ 2851 w 12026"/>
                    <a:gd name="connsiteY48" fmla="*/ 8147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3908 w 12026"/>
                    <a:gd name="connsiteY41" fmla="*/ 9638 h 10832"/>
                    <a:gd name="connsiteX42" fmla="*/ 3487 w 12026"/>
                    <a:gd name="connsiteY42" fmla="*/ 10019 h 10832"/>
                    <a:gd name="connsiteX43" fmla="*/ 3845 w 12026"/>
                    <a:gd name="connsiteY43" fmla="*/ 8575 h 10832"/>
                    <a:gd name="connsiteX44" fmla="*/ 3463 w 12026"/>
                    <a:gd name="connsiteY44" fmla="*/ 8464 h 10832"/>
                    <a:gd name="connsiteX45" fmla="*/ 1801 w 12026"/>
                    <a:gd name="connsiteY45" fmla="*/ 10602 h 10832"/>
                    <a:gd name="connsiteX46" fmla="*/ 2287 w 12026"/>
                    <a:gd name="connsiteY46" fmla="*/ 9982 h 10832"/>
                    <a:gd name="connsiteX47" fmla="*/ 2701 w 12026"/>
                    <a:gd name="connsiteY47" fmla="*/ 9018 h 10832"/>
                    <a:gd name="connsiteX48" fmla="*/ 2851 w 12026"/>
                    <a:gd name="connsiteY48" fmla="*/ 8147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3908 w 12026"/>
                    <a:gd name="connsiteY41" fmla="*/ 9638 h 10832"/>
                    <a:gd name="connsiteX42" fmla="*/ 4109 w 12026"/>
                    <a:gd name="connsiteY42" fmla="*/ 8815 h 10832"/>
                    <a:gd name="connsiteX43" fmla="*/ 3845 w 12026"/>
                    <a:gd name="connsiteY43" fmla="*/ 8575 h 10832"/>
                    <a:gd name="connsiteX44" fmla="*/ 3463 w 12026"/>
                    <a:gd name="connsiteY44" fmla="*/ 8464 h 10832"/>
                    <a:gd name="connsiteX45" fmla="*/ 1801 w 12026"/>
                    <a:gd name="connsiteY45" fmla="*/ 10602 h 10832"/>
                    <a:gd name="connsiteX46" fmla="*/ 2287 w 12026"/>
                    <a:gd name="connsiteY46" fmla="*/ 9982 h 10832"/>
                    <a:gd name="connsiteX47" fmla="*/ 2701 w 12026"/>
                    <a:gd name="connsiteY47" fmla="*/ 9018 h 10832"/>
                    <a:gd name="connsiteX48" fmla="*/ 2851 w 12026"/>
                    <a:gd name="connsiteY48" fmla="*/ 8147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4413 w 12026"/>
                    <a:gd name="connsiteY41" fmla="*/ 8857 h 10832"/>
                    <a:gd name="connsiteX42" fmla="*/ 4109 w 12026"/>
                    <a:gd name="connsiteY42" fmla="*/ 8815 h 10832"/>
                    <a:gd name="connsiteX43" fmla="*/ 3845 w 12026"/>
                    <a:gd name="connsiteY43" fmla="*/ 8575 h 10832"/>
                    <a:gd name="connsiteX44" fmla="*/ 3463 w 12026"/>
                    <a:gd name="connsiteY44" fmla="*/ 8464 h 10832"/>
                    <a:gd name="connsiteX45" fmla="*/ 1801 w 12026"/>
                    <a:gd name="connsiteY45" fmla="*/ 10602 h 10832"/>
                    <a:gd name="connsiteX46" fmla="*/ 2287 w 12026"/>
                    <a:gd name="connsiteY46" fmla="*/ 9982 h 10832"/>
                    <a:gd name="connsiteX47" fmla="*/ 2701 w 12026"/>
                    <a:gd name="connsiteY47" fmla="*/ 9018 h 10832"/>
                    <a:gd name="connsiteX48" fmla="*/ 2851 w 12026"/>
                    <a:gd name="connsiteY48" fmla="*/ 8147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4413 w 12026"/>
                    <a:gd name="connsiteY41" fmla="*/ 8857 h 10832"/>
                    <a:gd name="connsiteX42" fmla="*/ 4156 w 12026"/>
                    <a:gd name="connsiteY42" fmla="*/ 8541 h 10832"/>
                    <a:gd name="connsiteX43" fmla="*/ 3845 w 12026"/>
                    <a:gd name="connsiteY43" fmla="*/ 8575 h 10832"/>
                    <a:gd name="connsiteX44" fmla="*/ 3463 w 12026"/>
                    <a:gd name="connsiteY44" fmla="*/ 8464 h 10832"/>
                    <a:gd name="connsiteX45" fmla="*/ 1801 w 12026"/>
                    <a:gd name="connsiteY45" fmla="*/ 10602 h 10832"/>
                    <a:gd name="connsiteX46" fmla="*/ 2287 w 12026"/>
                    <a:gd name="connsiteY46" fmla="*/ 9982 h 10832"/>
                    <a:gd name="connsiteX47" fmla="*/ 2701 w 12026"/>
                    <a:gd name="connsiteY47" fmla="*/ 9018 h 10832"/>
                    <a:gd name="connsiteX48" fmla="*/ 2851 w 12026"/>
                    <a:gd name="connsiteY48" fmla="*/ 8147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4413 w 12026"/>
                    <a:gd name="connsiteY41" fmla="*/ 8857 h 10832"/>
                    <a:gd name="connsiteX42" fmla="*/ 4156 w 12026"/>
                    <a:gd name="connsiteY42" fmla="*/ 8541 h 10832"/>
                    <a:gd name="connsiteX43" fmla="*/ 3888 w 12026"/>
                    <a:gd name="connsiteY43" fmla="*/ 8431 h 10832"/>
                    <a:gd name="connsiteX44" fmla="*/ 3463 w 12026"/>
                    <a:gd name="connsiteY44" fmla="*/ 8464 h 10832"/>
                    <a:gd name="connsiteX45" fmla="*/ 1801 w 12026"/>
                    <a:gd name="connsiteY45" fmla="*/ 10602 h 10832"/>
                    <a:gd name="connsiteX46" fmla="*/ 2287 w 12026"/>
                    <a:gd name="connsiteY46" fmla="*/ 9982 h 10832"/>
                    <a:gd name="connsiteX47" fmla="*/ 2701 w 12026"/>
                    <a:gd name="connsiteY47" fmla="*/ 9018 h 10832"/>
                    <a:gd name="connsiteX48" fmla="*/ 2851 w 12026"/>
                    <a:gd name="connsiteY48" fmla="*/ 8147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4413 w 12026"/>
                    <a:gd name="connsiteY41" fmla="*/ 8857 h 10832"/>
                    <a:gd name="connsiteX42" fmla="*/ 4156 w 12026"/>
                    <a:gd name="connsiteY42" fmla="*/ 8541 h 10832"/>
                    <a:gd name="connsiteX43" fmla="*/ 3888 w 12026"/>
                    <a:gd name="connsiteY43" fmla="*/ 8431 h 10832"/>
                    <a:gd name="connsiteX44" fmla="*/ 3440 w 12026"/>
                    <a:gd name="connsiteY44" fmla="*/ 8324 h 10832"/>
                    <a:gd name="connsiteX45" fmla="*/ 1801 w 12026"/>
                    <a:gd name="connsiteY45" fmla="*/ 10602 h 10832"/>
                    <a:gd name="connsiteX46" fmla="*/ 2287 w 12026"/>
                    <a:gd name="connsiteY46" fmla="*/ 9982 h 10832"/>
                    <a:gd name="connsiteX47" fmla="*/ 2701 w 12026"/>
                    <a:gd name="connsiteY47" fmla="*/ 9018 h 10832"/>
                    <a:gd name="connsiteX48" fmla="*/ 2851 w 12026"/>
                    <a:gd name="connsiteY48" fmla="*/ 8147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4413 w 12026"/>
                    <a:gd name="connsiteY41" fmla="*/ 8857 h 10832"/>
                    <a:gd name="connsiteX42" fmla="*/ 4156 w 12026"/>
                    <a:gd name="connsiteY42" fmla="*/ 8541 h 10832"/>
                    <a:gd name="connsiteX43" fmla="*/ 3888 w 12026"/>
                    <a:gd name="connsiteY43" fmla="*/ 8431 h 10832"/>
                    <a:gd name="connsiteX44" fmla="*/ 3440 w 12026"/>
                    <a:gd name="connsiteY44" fmla="*/ 8324 h 10832"/>
                    <a:gd name="connsiteX45" fmla="*/ 1801 w 12026"/>
                    <a:gd name="connsiteY45" fmla="*/ 10602 h 10832"/>
                    <a:gd name="connsiteX46" fmla="*/ 2287 w 12026"/>
                    <a:gd name="connsiteY46" fmla="*/ 9982 h 10832"/>
                    <a:gd name="connsiteX47" fmla="*/ 2701 w 12026"/>
                    <a:gd name="connsiteY47" fmla="*/ 9018 h 10832"/>
                    <a:gd name="connsiteX48" fmla="*/ 2851 w 12026"/>
                    <a:gd name="connsiteY48" fmla="*/ 8147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4413 w 12026"/>
                    <a:gd name="connsiteY41" fmla="*/ 8857 h 10832"/>
                    <a:gd name="connsiteX42" fmla="*/ 4156 w 12026"/>
                    <a:gd name="connsiteY42" fmla="*/ 8541 h 10832"/>
                    <a:gd name="connsiteX43" fmla="*/ 3888 w 12026"/>
                    <a:gd name="connsiteY43" fmla="*/ 8431 h 10832"/>
                    <a:gd name="connsiteX44" fmla="*/ 3440 w 12026"/>
                    <a:gd name="connsiteY44" fmla="*/ 8324 h 10832"/>
                    <a:gd name="connsiteX45" fmla="*/ 1801 w 12026"/>
                    <a:gd name="connsiteY45" fmla="*/ 10602 h 10832"/>
                    <a:gd name="connsiteX46" fmla="*/ 3134 w 12026"/>
                    <a:gd name="connsiteY46" fmla="*/ 8356 h 10832"/>
                    <a:gd name="connsiteX47" fmla="*/ 2701 w 12026"/>
                    <a:gd name="connsiteY47" fmla="*/ 9018 h 10832"/>
                    <a:gd name="connsiteX48" fmla="*/ 2851 w 12026"/>
                    <a:gd name="connsiteY48" fmla="*/ 8147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4413 w 12026"/>
                    <a:gd name="connsiteY41" fmla="*/ 8857 h 10832"/>
                    <a:gd name="connsiteX42" fmla="*/ 4156 w 12026"/>
                    <a:gd name="connsiteY42" fmla="*/ 8541 h 10832"/>
                    <a:gd name="connsiteX43" fmla="*/ 3888 w 12026"/>
                    <a:gd name="connsiteY43" fmla="*/ 8431 h 10832"/>
                    <a:gd name="connsiteX44" fmla="*/ 3440 w 12026"/>
                    <a:gd name="connsiteY44" fmla="*/ 8324 h 10832"/>
                    <a:gd name="connsiteX45" fmla="*/ 3086 w 12026"/>
                    <a:gd name="connsiteY45" fmla="*/ 8362 h 10832"/>
                    <a:gd name="connsiteX46" fmla="*/ 3134 w 12026"/>
                    <a:gd name="connsiteY46" fmla="*/ 8356 h 10832"/>
                    <a:gd name="connsiteX47" fmla="*/ 2701 w 12026"/>
                    <a:gd name="connsiteY47" fmla="*/ 9018 h 10832"/>
                    <a:gd name="connsiteX48" fmla="*/ 2851 w 12026"/>
                    <a:gd name="connsiteY48" fmla="*/ 8147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4413 w 12026"/>
                    <a:gd name="connsiteY41" fmla="*/ 8857 h 10832"/>
                    <a:gd name="connsiteX42" fmla="*/ 4156 w 12026"/>
                    <a:gd name="connsiteY42" fmla="*/ 8541 h 10832"/>
                    <a:gd name="connsiteX43" fmla="*/ 3888 w 12026"/>
                    <a:gd name="connsiteY43" fmla="*/ 8431 h 10832"/>
                    <a:gd name="connsiteX44" fmla="*/ 3440 w 12026"/>
                    <a:gd name="connsiteY44" fmla="*/ 8324 h 10832"/>
                    <a:gd name="connsiteX45" fmla="*/ 3086 w 12026"/>
                    <a:gd name="connsiteY45" fmla="*/ 8362 h 10832"/>
                    <a:gd name="connsiteX46" fmla="*/ 3134 w 12026"/>
                    <a:gd name="connsiteY46" fmla="*/ 8356 h 10832"/>
                    <a:gd name="connsiteX47" fmla="*/ 3032 w 12026"/>
                    <a:gd name="connsiteY47" fmla="*/ 8222 h 10832"/>
                    <a:gd name="connsiteX48" fmla="*/ 2851 w 12026"/>
                    <a:gd name="connsiteY48" fmla="*/ 8147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4413 w 12026"/>
                    <a:gd name="connsiteY41" fmla="*/ 8857 h 10832"/>
                    <a:gd name="connsiteX42" fmla="*/ 4156 w 12026"/>
                    <a:gd name="connsiteY42" fmla="*/ 8541 h 10832"/>
                    <a:gd name="connsiteX43" fmla="*/ 3888 w 12026"/>
                    <a:gd name="connsiteY43" fmla="*/ 8431 h 10832"/>
                    <a:gd name="connsiteX44" fmla="*/ 3440 w 12026"/>
                    <a:gd name="connsiteY44" fmla="*/ 8324 h 10832"/>
                    <a:gd name="connsiteX45" fmla="*/ 3086 w 12026"/>
                    <a:gd name="connsiteY45" fmla="*/ 8362 h 10832"/>
                    <a:gd name="connsiteX46" fmla="*/ 3134 w 12026"/>
                    <a:gd name="connsiteY46" fmla="*/ 8356 h 10832"/>
                    <a:gd name="connsiteX47" fmla="*/ 3032 w 12026"/>
                    <a:gd name="connsiteY47" fmla="*/ 8222 h 10832"/>
                    <a:gd name="connsiteX48" fmla="*/ 2899 w 12026"/>
                    <a:gd name="connsiteY48" fmla="*/ 8074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4413 w 12026"/>
                    <a:gd name="connsiteY41" fmla="*/ 8857 h 10832"/>
                    <a:gd name="connsiteX42" fmla="*/ 4156 w 12026"/>
                    <a:gd name="connsiteY42" fmla="*/ 8541 h 10832"/>
                    <a:gd name="connsiteX43" fmla="*/ 3888 w 12026"/>
                    <a:gd name="connsiteY43" fmla="*/ 8431 h 10832"/>
                    <a:gd name="connsiteX44" fmla="*/ 3440 w 12026"/>
                    <a:gd name="connsiteY44" fmla="*/ 8324 h 10832"/>
                    <a:gd name="connsiteX45" fmla="*/ 3086 w 12026"/>
                    <a:gd name="connsiteY45" fmla="*/ 8362 h 10832"/>
                    <a:gd name="connsiteX46" fmla="*/ 3134 w 12026"/>
                    <a:gd name="connsiteY46" fmla="*/ 8356 h 10832"/>
                    <a:gd name="connsiteX47" fmla="*/ 3032 w 12026"/>
                    <a:gd name="connsiteY47" fmla="*/ 8222 h 10832"/>
                    <a:gd name="connsiteX48" fmla="*/ 2899 w 12026"/>
                    <a:gd name="connsiteY48" fmla="*/ 8074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4413 w 12026"/>
                    <a:gd name="connsiteY41" fmla="*/ 8857 h 10832"/>
                    <a:gd name="connsiteX42" fmla="*/ 4156 w 12026"/>
                    <a:gd name="connsiteY42" fmla="*/ 8541 h 10832"/>
                    <a:gd name="connsiteX43" fmla="*/ 3888 w 12026"/>
                    <a:gd name="connsiteY43" fmla="*/ 8431 h 10832"/>
                    <a:gd name="connsiteX44" fmla="*/ 3440 w 12026"/>
                    <a:gd name="connsiteY44" fmla="*/ 8324 h 10832"/>
                    <a:gd name="connsiteX45" fmla="*/ 3086 w 12026"/>
                    <a:gd name="connsiteY45" fmla="*/ 8362 h 10832"/>
                    <a:gd name="connsiteX46" fmla="*/ 3134 w 12026"/>
                    <a:gd name="connsiteY46" fmla="*/ 8356 h 10832"/>
                    <a:gd name="connsiteX47" fmla="*/ 3032 w 12026"/>
                    <a:gd name="connsiteY47" fmla="*/ 8222 h 10832"/>
                    <a:gd name="connsiteX48" fmla="*/ 2899 w 12026"/>
                    <a:gd name="connsiteY48" fmla="*/ 8074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4413 w 12026"/>
                    <a:gd name="connsiteY41" fmla="*/ 8857 h 10832"/>
                    <a:gd name="connsiteX42" fmla="*/ 4156 w 12026"/>
                    <a:gd name="connsiteY42" fmla="*/ 8541 h 10832"/>
                    <a:gd name="connsiteX43" fmla="*/ 3888 w 12026"/>
                    <a:gd name="connsiteY43" fmla="*/ 8431 h 10832"/>
                    <a:gd name="connsiteX44" fmla="*/ 3440 w 12026"/>
                    <a:gd name="connsiteY44" fmla="*/ 8324 h 10832"/>
                    <a:gd name="connsiteX45" fmla="*/ 3086 w 12026"/>
                    <a:gd name="connsiteY45" fmla="*/ 8362 h 10832"/>
                    <a:gd name="connsiteX46" fmla="*/ 3134 w 12026"/>
                    <a:gd name="connsiteY46" fmla="*/ 8356 h 10832"/>
                    <a:gd name="connsiteX47" fmla="*/ 3032 w 12026"/>
                    <a:gd name="connsiteY47" fmla="*/ 8222 h 10832"/>
                    <a:gd name="connsiteX48" fmla="*/ 2899 w 12026"/>
                    <a:gd name="connsiteY48" fmla="*/ 8074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4413 w 12026"/>
                    <a:gd name="connsiteY41" fmla="*/ 8857 h 10832"/>
                    <a:gd name="connsiteX42" fmla="*/ 4156 w 12026"/>
                    <a:gd name="connsiteY42" fmla="*/ 8541 h 10832"/>
                    <a:gd name="connsiteX43" fmla="*/ 3888 w 12026"/>
                    <a:gd name="connsiteY43" fmla="*/ 8431 h 10832"/>
                    <a:gd name="connsiteX44" fmla="*/ 3440 w 12026"/>
                    <a:gd name="connsiteY44" fmla="*/ 8324 h 10832"/>
                    <a:gd name="connsiteX45" fmla="*/ 3086 w 12026"/>
                    <a:gd name="connsiteY45" fmla="*/ 8362 h 10832"/>
                    <a:gd name="connsiteX46" fmla="*/ 3134 w 12026"/>
                    <a:gd name="connsiteY46" fmla="*/ 8356 h 10832"/>
                    <a:gd name="connsiteX47" fmla="*/ 3032 w 12026"/>
                    <a:gd name="connsiteY47" fmla="*/ 8222 h 10832"/>
                    <a:gd name="connsiteX48" fmla="*/ 2899 w 12026"/>
                    <a:gd name="connsiteY48" fmla="*/ 8074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4413 w 12026"/>
                    <a:gd name="connsiteY41" fmla="*/ 8857 h 10832"/>
                    <a:gd name="connsiteX42" fmla="*/ 4156 w 12026"/>
                    <a:gd name="connsiteY42" fmla="*/ 8541 h 10832"/>
                    <a:gd name="connsiteX43" fmla="*/ 3888 w 12026"/>
                    <a:gd name="connsiteY43" fmla="*/ 8431 h 10832"/>
                    <a:gd name="connsiteX44" fmla="*/ 3191 w 12026"/>
                    <a:gd name="connsiteY44" fmla="*/ 8397 h 10832"/>
                    <a:gd name="connsiteX45" fmla="*/ 3086 w 12026"/>
                    <a:gd name="connsiteY45" fmla="*/ 8362 h 10832"/>
                    <a:gd name="connsiteX46" fmla="*/ 3134 w 12026"/>
                    <a:gd name="connsiteY46" fmla="*/ 8356 h 10832"/>
                    <a:gd name="connsiteX47" fmla="*/ 3032 w 12026"/>
                    <a:gd name="connsiteY47" fmla="*/ 8222 h 10832"/>
                    <a:gd name="connsiteX48" fmla="*/ 2899 w 12026"/>
                    <a:gd name="connsiteY48" fmla="*/ 8074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4413 w 12026"/>
                    <a:gd name="connsiteY41" fmla="*/ 8857 h 10832"/>
                    <a:gd name="connsiteX42" fmla="*/ 4156 w 12026"/>
                    <a:gd name="connsiteY42" fmla="*/ 8541 h 10832"/>
                    <a:gd name="connsiteX43" fmla="*/ 3888 w 12026"/>
                    <a:gd name="connsiteY43" fmla="*/ 8431 h 10832"/>
                    <a:gd name="connsiteX44" fmla="*/ 3191 w 12026"/>
                    <a:gd name="connsiteY44" fmla="*/ 8397 h 10832"/>
                    <a:gd name="connsiteX45" fmla="*/ 3086 w 12026"/>
                    <a:gd name="connsiteY45" fmla="*/ 8362 h 10832"/>
                    <a:gd name="connsiteX46" fmla="*/ 3263 w 12026"/>
                    <a:gd name="connsiteY46" fmla="*/ 8290 h 10832"/>
                    <a:gd name="connsiteX47" fmla="*/ 3032 w 12026"/>
                    <a:gd name="connsiteY47" fmla="*/ 8222 h 10832"/>
                    <a:gd name="connsiteX48" fmla="*/ 2899 w 12026"/>
                    <a:gd name="connsiteY48" fmla="*/ 8074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4405 w 12026"/>
                    <a:gd name="connsiteY41" fmla="*/ 8598 h 10832"/>
                    <a:gd name="connsiteX42" fmla="*/ 4156 w 12026"/>
                    <a:gd name="connsiteY42" fmla="*/ 8541 h 10832"/>
                    <a:gd name="connsiteX43" fmla="*/ 3888 w 12026"/>
                    <a:gd name="connsiteY43" fmla="*/ 8431 h 10832"/>
                    <a:gd name="connsiteX44" fmla="*/ 3191 w 12026"/>
                    <a:gd name="connsiteY44" fmla="*/ 8397 h 10832"/>
                    <a:gd name="connsiteX45" fmla="*/ 3086 w 12026"/>
                    <a:gd name="connsiteY45" fmla="*/ 8362 h 10832"/>
                    <a:gd name="connsiteX46" fmla="*/ 3263 w 12026"/>
                    <a:gd name="connsiteY46" fmla="*/ 8290 h 10832"/>
                    <a:gd name="connsiteX47" fmla="*/ 3032 w 12026"/>
                    <a:gd name="connsiteY47" fmla="*/ 8222 h 10832"/>
                    <a:gd name="connsiteX48" fmla="*/ 2899 w 12026"/>
                    <a:gd name="connsiteY48" fmla="*/ 8074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4405 w 12026"/>
                    <a:gd name="connsiteY41" fmla="*/ 8598 h 10832"/>
                    <a:gd name="connsiteX42" fmla="*/ 4156 w 12026"/>
                    <a:gd name="connsiteY42" fmla="*/ 8541 h 10832"/>
                    <a:gd name="connsiteX43" fmla="*/ 3888 w 12026"/>
                    <a:gd name="connsiteY43" fmla="*/ 8431 h 10832"/>
                    <a:gd name="connsiteX44" fmla="*/ 3191 w 12026"/>
                    <a:gd name="connsiteY44" fmla="*/ 8397 h 10832"/>
                    <a:gd name="connsiteX45" fmla="*/ 3086 w 12026"/>
                    <a:gd name="connsiteY45" fmla="*/ 8362 h 10832"/>
                    <a:gd name="connsiteX46" fmla="*/ 3263 w 12026"/>
                    <a:gd name="connsiteY46" fmla="*/ 8290 h 10832"/>
                    <a:gd name="connsiteX47" fmla="*/ 3032 w 12026"/>
                    <a:gd name="connsiteY47" fmla="*/ 8222 h 10832"/>
                    <a:gd name="connsiteX48" fmla="*/ 2899 w 12026"/>
                    <a:gd name="connsiteY48" fmla="*/ 8074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191 w 12026"/>
                    <a:gd name="connsiteY44" fmla="*/ 8397 h 10832"/>
                    <a:gd name="connsiteX45" fmla="*/ 3086 w 12026"/>
                    <a:gd name="connsiteY45" fmla="*/ 8362 h 10832"/>
                    <a:gd name="connsiteX46" fmla="*/ 3263 w 12026"/>
                    <a:gd name="connsiteY46" fmla="*/ 8290 h 10832"/>
                    <a:gd name="connsiteX47" fmla="*/ 3032 w 12026"/>
                    <a:gd name="connsiteY47" fmla="*/ 8222 h 10832"/>
                    <a:gd name="connsiteX48" fmla="*/ 2899 w 12026"/>
                    <a:gd name="connsiteY48" fmla="*/ 8074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191 w 12026"/>
                    <a:gd name="connsiteY44" fmla="*/ 8397 h 10832"/>
                    <a:gd name="connsiteX45" fmla="*/ 3086 w 12026"/>
                    <a:gd name="connsiteY45" fmla="*/ 8362 h 10832"/>
                    <a:gd name="connsiteX46" fmla="*/ 3263 w 12026"/>
                    <a:gd name="connsiteY46" fmla="*/ 8290 h 10832"/>
                    <a:gd name="connsiteX47" fmla="*/ 3032 w 12026"/>
                    <a:gd name="connsiteY47" fmla="*/ 8222 h 10832"/>
                    <a:gd name="connsiteX48" fmla="*/ 2899 w 12026"/>
                    <a:gd name="connsiteY48" fmla="*/ 8074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191 w 12026"/>
                    <a:gd name="connsiteY44" fmla="*/ 8397 h 10832"/>
                    <a:gd name="connsiteX45" fmla="*/ 3086 w 12026"/>
                    <a:gd name="connsiteY45" fmla="*/ 8362 h 10832"/>
                    <a:gd name="connsiteX46" fmla="*/ 3263 w 12026"/>
                    <a:gd name="connsiteY46" fmla="*/ 8290 h 10832"/>
                    <a:gd name="connsiteX47" fmla="*/ 3032 w 12026"/>
                    <a:gd name="connsiteY47" fmla="*/ 8222 h 10832"/>
                    <a:gd name="connsiteX48" fmla="*/ 2899 w 12026"/>
                    <a:gd name="connsiteY48" fmla="*/ 8074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191 w 12026"/>
                    <a:gd name="connsiteY44" fmla="*/ 8397 h 10832"/>
                    <a:gd name="connsiteX45" fmla="*/ 3086 w 12026"/>
                    <a:gd name="connsiteY45" fmla="*/ 8362 h 10832"/>
                    <a:gd name="connsiteX46" fmla="*/ 3263 w 12026"/>
                    <a:gd name="connsiteY46" fmla="*/ 8290 h 10832"/>
                    <a:gd name="connsiteX47" fmla="*/ 3032 w 12026"/>
                    <a:gd name="connsiteY47" fmla="*/ 8222 h 10832"/>
                    <a:gd name="connsiteX48" fmla="*/ 2899 w 12026"/>
                    <a:gd name="connsiteY48" fmla="*/ 8074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191 w 12026"/>
                    <a:gd name="connsiteY44" fmla="*/ 8397 h 10832"/>
                    <a:gd name="connsiteX45" fmla="*/ 3086 w 12026"/>
                    <a:gd name="connsiteY45" fmla="*/ 8362 h 10832"/>
                    <a:gd name="connsiteX46" fmla="*/ 3263 w 12026"/>
                    <a:gd name="connsiteY46" fmla="*/ 8290 h 10832"/>
                    <a:gd name="connsiteX47" fmla="*/ 3032 w 12026"/>
                    <a:gd name="connsiteY47" fmla="*/ 8222 h 10832"/>
                    <a:gd name="connsiteX48" fmla="*/ 2899 w 12026"/>
                    <a:gd name="connsiteY48" fmla="*/ 8074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191 w 12026"/>
                    <a:gd name="connsiteY44" fmla="*/ 8397 h 10832"/>
                    <a:gd name="connsiteX45" fmla="*/ 3086 w 12026"/>
                    <a:gd name="connsiteY45" fmla="*/ 8362 h 10832"/>
                    <a:gd name="connsiteX46" fmla="*/ 3263 w 12026"/>
                    <a:gd name="connsiteY46" fmla="*/ 8290 h 10832"/>
                    <a:gd name="connsiteX47" fmla="*/ 3032 w 12026"/>
                    <a:gd name="connsiteY47" fmla="*/ 8222 h 10832"/>
                    <a:gd name="connsiteX48" fmla="*/ 2899 w 12026"/>
                    <a:gd name="connsiteY48" fmla="*/ 8074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191 w 12026"/>
                    <a:gd name="connsiteY44" fmla="*/ 8397 h 10832"/>
                    <a:gd name="connsiteX45" fmla="*/ 3086 w 12026"/>
                    <a:gd name="connsiteY45" fmla="*/ 836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191 w 12026"/>
                    <a:gd name="connsiteY44" fmla="*/ 8397 h 10832"/>
                    <a:gd name="connsiteX45" fmla="*/ 3086 w 12026"/>
                    <a:gd name="connsiteY45" fmla="*/ 836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191 w 12026"/>
                    <a:gd name="connsiteY44" fmla="*/ 8397 h 10832"/>
                    <a:gd name="connsiteX45" fmla="*/ 3086 w 12026"/>
                    <a:gd name="connsiteY45" fmla="*/ 836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191 w 12026"/>
                    <a:gd name="connsiteY44" fmla="*/ 8397 h 10832"/>
                    <a:gd name="connsiteX45" fmla="*/ 3086 w 12026"/>
                    <a:gd name="connsiteY45" fmla="*/ 836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191 w 12026"/>
                    <a:gd name="connsiteY44" fmla="*/ 8397 h 10832"/>
                    <a:gd name="connsiteX45" fmla="*/ 3086 w 12026"/>
                    <a:gd name="connsiteY45" fmla="*/ 836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191 w 12026"/>
                    <a:gd name="connsiteY44" fmla="*/ 8397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604 w 12026"/>
                    <a:gd name="connsiteY87" fmla="*/ 8452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604 w 12026"/>
                    <a:gd name="connsiteY87" fmla="*/ 8452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604 w 12026"/>
                    <a:gd name="connsiteY87" fmla="*/ 8452 h 10832"/>
                    <a:gd name="connsiteX88" fmla="*/ 2815 w 12026"/>
                    <a:gd name="connsiteY88" fmla="*/ 8666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604 w 12026"/>
                    <a:gd name="connsiteY87" fmla="*/ 8452 h 10832"/>
                    <a:gd name="connsiteX88" fmla="*/ 2815 w 12026"/>
                    <a:gd name="connsiteY88" fmla="*/ 8666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604 w 12026"/>
                    <a:gd name="connsiteY87" fmla="*/ 8452 h 10832"/>
                    <a:gd name="connsiteX88" fmla="*/ 2881 w 12026"/>
                    <a:gd name="connsiteY88" fmla="*/ 8600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604 w 12026"/>
                    <a:gd name="connsiteY87" fmla="*/ 8452 h 10832"/>
                    <a:gd name="connsiteX88" fmla="*/ 2881 w 12026"/>
                    <a:gd name="connsiteY88" fmla="*/ 8600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604 w 12026"/>
                    <a:gd name="connsiteY87" fmla="*/ 8452 h 10832"/>
                    <a:gd name="connsiteX88" fmla="*/ 2881 w 12026"/>
                    <a:gd name="connsiteY88" fmla="*/ 8600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604 w 12026"/>
                    <a:gd name="connsiteY87" fmla="*/ 8452 h 10832"/>
                    <a:gd name="connsiteX88" fmla="*/ 2881 w 12026"/>
                    <a:gd name="connsiteY88" fmla="*/ 8600 h 10832"/>
                    <a:gd name="connsiteX89" fmla="*/ 3129 w 12026"/>
                    <a:gd name="connsiteY89" fmla="*/ 8779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604 w 12026"/>
                    <a:gd name="connsiteY87" fmla="*/ 8452 h 10832"/>
                    <a:gd name="connsiteX88" fmla="*/ 2881 w 12026"/>
                    <a:gd name="connsiteY88" fmla="*/ 8600 h 10832"/>
                    <a:gd name="connsiteX89" fmla="*/ 3129 w 12026"/>
                    <a:gd name="connsiteY89" fmla="*/ 8779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604 w 12026"/>
                    <a:gd name="connsiteY87" fmla="*/ 8452 h 10832"/>
                    <a:gd name="connsiteX88" fmla="*/ 2881 w 12026"/>
                    <a:gd name="connsiteY88" fmla="*/ 8600 h 10832"/>
                    <a:gd name="connsiteX89" fmla="*/ 3206 w 12026"/>
                    <a:gd name="connsiteY89" fmla="*/ 8721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604 w 12026"/>
                    <a:gd name="connsiteY87" fmla="*/ 8452 h 10832"/>
                    <a:gd name="connsiteX88" fmla="*/ 2881 w 12026"/>
                    <a:gd name="connsiteY88" fmla="*/ 8600 h 10832"/>
                    <a:gd name="connsiteX89" fmla="*/ 3206 w 12026"/>
                    <a:gd name="connsiteY89" fmla="*/ 8721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604 w 12026"/>
                    <a:gd name="connsiteY87" fmla="*/ 8452 h 10832"/>
                    <a:gd name="connsiteX88" fmla="*/ 2881 w 12026"/>
                    <a:gd name="connsiteY88" fmla="*/ 8600 h 10832"/>
                    <a:gd name="connsiteX89" fmla="*/ 3206 w 12026"/>
                    <a:gd name="connsiteY89" fmla="*/ 8721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604 w 12026"/>
                    <a:gd name="connsiteY87" fmla="*/ 8452 h 10832"/>
                    <a:gd name="connsiteX88" fmla="*/ 2881 w 12026"/>
                    <a:gd name="connsiteY88" fmla="*/ 8600 h 10832"/>
                    <a:gd name="connsiteX89" fmla="*/ 3206 w 12026"/>
                    <a:gd name="connsiteY89" fmla="*/ 8721 h 10832"/>
                    <a:gd name="connsiteX90" fmla="*/ 3453 w 12026"/>
                    <a:gd name="connsiteY90" fmla="*/ 8802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604 w 12026"/>
                    <a:gd name="connsiteY87" fmla="*/ 8452 h 10832"/>
                    <a:gd name="connsiteX88" fmla="*/ 2881 w 12026"/>
                    <a:gd name="connsiteY88" fmla="*/ 8600 h 10832"/>
                    <a:gd name="connsiteX89" fmla="*/ 3206 w 12026"/>
                    <a:gd name="connsiteY89" fmla="*/ 8721 h 10832"/>
                    <a:gd name="connsiteX90" fmla="*/ 3453 w 12026"/>
                    <a:gd name="connsiteY90" fmla="*/ 8802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977"/>
                    <a:gd name="connsiteX1" fmla="*/ 6837 w 12026"/>
                    <a:gd name="connsiteY1" fmla="*/ 284 h 10977"/>
                    <a:gd name="connsiteX2" fmla="*/ 7311 w 12026"/>
                    <a:gd name="connsiteY2" fmla="*/ 361 h 10977"/>
                    <a:gd name="connsiteX3" fmla="*/ 8141 w 12026"/>
                    <a:gd name="connsiteY3" fmla="*/ 523 h 10977"/>
                    <a:gd name="connsiteX4" fmla="*/ 8514 w 12026"/>
                    <a:gd name="connsiteY4" fmla="*/ 689 h 10977"/>
                    <a:gd name="connsiteX5" fmla="*/ 8887 w 12026"/>
                    <a:gd name="connsiteY5" fmla="*/ 802 h 10977"/>
                    <a:gd name="connsiteX6" fmla="*/ 9656 w 12026"/>
                    <a:gd name="connsiteY6" fmla="*/ 1224 h 10977"/>
                    <a:gd name="connsiteX7" fmla="*/ 10390 w 12026"/>
                    <a:gd name="connsiteY7" fmla="*/ 1633 h 10977"/>
                    <a:gd name="connsiteX8" fmla="*/ 10933 w 12026"/>
                    <a:gd name="connsiteY8" fmla="*/ 2277 h 10977"/>
                    <a:gd name="connsiteX9" fmla="*/ 11135 w 12026"/>
                    <a:gd name="connsiteY9" fmla="*/ 2589 h 10977"/>
                    <a:gd name="connsiteX10" fmla="*/ 11378 w 12026"/>
                    <a:gd name="connsiteY10" fmla="*/ 2962 h 10977"/>
                    <a:gd name="connsiteX11" fmla="*/ 11479 w 12026"/>
                    <a:gd name="connsiteY11" fmla="*/ 3302 h 10977"/>
                    <a:gd name="connsiteX12" fmla="*/ 11585 w 12026"/>
                    <a:gd name="connsiteY12" fmla="*/ 3723 h 10977"/>
                    <a:gd name="connsiteX13" fmla="*/ 11637 w 12026"/>
                    <a:gd name="connsiteY13" fmla="*/ 4149 h 10977"/>
                    <a:gd name="connsiteX14" fmla="*/ 11617 w 12026"/>
                    <a:gd name="connsiteY14" fmla="*/ 4582 h 10977"/>
                    <a:gd name="connsiteX15" fmla="*/ 11593 w 12026"/>
                    <a:gd name="connsiteY15" fmla="*/ 4979 h 10977"/>
                    <a:gd name="connsiteX16" fmla="*/ 11484 w 12026"/>
                    <a:gd name="connsiteY16" fmla="*/ 5388 h 10977"/>
                    <a:gd name="connsiteX17" fmla="*/ 11362 w 12026"/>
                    <a:gd name="connsiteY17" fmla="*/ 5789 h 10977"/>
                    <a:gd name="connsiteX18" fmla="*/ 11176 w 12026"/>
                    <a:gd name="connsiteY18" fmla="*/ 6154 h 10977"/>
                    <a:gd name="connsiteX19" fmla="*/ 10993 w 12026"/>
                    <a:gd name="connsiteY19" fmla="*/ 6498 h 10977"/>
                    <a:gd name="connsiteX20" fmla="*/ 10726 w 12026"/>
                    <a:gd name="connsiteY20" fmla="*/ 6818 h 10977"/>
                    <a:gd name="connsiteX21" fmla="*/ 10455 w 12026"/>
                    <a:gd name="connsiteY21" fmla="*/ 7163 h 10977"/>
                    <a:gd name="connsiteX22" fmla="*/ 10134 w 12026"/>
                    <a:gd name="connsiteY22" fmla="*/ 7450 h 10977"/>
                    <a:gd name="connsiteX23" fmla="*/ 9470 w 12026"/>
                    <a:gd name="connsiteY23" fmla="*/ 7949 h 10977"/>
                    <a:gd name="connsiteX24" fmla="*/ 8785 w 12026"/>
                    <a:gd name="connsiteY24" fmla="*/ 8277 h 10977"/>
                    <a:gd name="connsiteX25" fmla="*/ 7975 w 12026"/>
                    <a:gd name="connsiteY25" fmla="*/ 8508 h 10977"/>
                    <a:gd name="connsiteX26" fmla="*/ 7501 w 12026"/>
                    <a:gd name="connsiteY26" fmla="*/ 8629 h 10977"/>
                    <a:gd name="connsiteX27" fmla="*/ 6983 w 12026"/>
                    <a:gd name="connsiteY27" fmla="*/ 8670 h 10977"/>
                    <a:gd name="connsiteX28" fmla="*/ 6263 w 12026"/>
                    <a:gd name="connsiteY28" fmla="*/ 8709 h 10977"/>
                    <a:gd name="connsiteX29" fmla="*/ 5966 w 12026"/>
                    <a:gd name="connsiteY29" fmla="*/ 8702 h 10977"/>
                    <a:gd name="connsiteX30" fmla="*/ 5719 w 12026"/>
                    <a:gd name="connsiteY30" fmla="*/ 8670 h 10977"/>
                    <a:gd name="connsiteX31" fmla="*/ 5644 w 12026"/>
                    <a:gd name="connsiteY31" fmla="*/ 8667 h 10977"/>
                    <a:gd name="connsiteX32" fmla="*/ 5567 w 12026"/>
                    <a:gd name="connsiteY32" fmla="*/ 8667 h 10977"/>
                    <a:gd name="connsiteX33" fmla="*/ 5476 w 12026"/>
                    <a:gd name="connsiteY33" fmla="*/ 8662 h 10977"/>
                    <a:gd name="connsiteX34" fmla="*/ 5269 w 12026"/>
                    <a:gd name="connsiteY34" fmla="*/ 8625 h 10977"/>
                    <a:gd name="connsiteX35" fmla="*/ 5238 w 12026"/>
                    <a:gd name="connsiteY35" fmla="*/ 8624 h 10977"/>
                    <a:gd name="connsiteX36" fmla="*/ 5050 w 12026"/>
                    <a:gd name="connsiteY36" fmla="*/ 8633 h 10977"/>
                    <a:gd name="connsiteX37" fmla="*/ 4779 w 12026"/>
                    <a:gd name="connsiteY37" fmla="*/ 8614 h 10977"/>
                    <a:gd name="connsiteX38" fmla="*/ 4637 w 12026"/>
                    <a:gd name="connsiteY38" fmla="*/ 8641 h 10977"/>
                    <a:gd name="connsiteX39" fmla="*/ 4586 w 12026"/>
                    <a:gd name="connsiteY39" fmla="*/ 8622 h 10977"/>
                    <a:gd name="connsiteX40" fmla="*/ 4546 w 12026"/>
                    <a:gd name="connsiteY40" fmla="*/ 8633 h 10977"/>
                    <a:gd name="connsiteX41" fmla="*/ 4405 w 12026"/>
                    <a:gd name="connsiteY41" fmla="*/ 8598 h 10977"/>
                    <a:gd name="connsiteX42" fmla="*/ 4156 w 12026"/>
                    <a:gd name="connsiteY42" fmla="*/ 8541 h 10977"/>
                    <a:gd name="connsiteX43" fmla="*/ 3888 w 12026"/>
                    <a:gd name="connsiteY43" fmla="*/ 8431 h 10977"/>
                    <a:gd name="connsiteX44" fmla="*/ 3472 w 12026"/>
                    <a:gd name="connsiteY44" fmla="*/ 8355 h 10977"/>
                    <a:gd name="connsiteX45" fmla="*/ 3307 w 12026"/>
                    <a:gd name="connsiteY45" fmla="*/ 8332 h 10977"/>
                    <a:gd name="connsiteX46" fmla="*/ 3263 w 12026"/>
                    <a:gd name="connsiteY46" fmla="*/ 8290 h 10977"/>
                    <a:gd name="connsiteX47" fmla="*/ 3032 w 12026"/>
                    <a:gd name="connsiteY47" fmla="*/ 8222 h 10977"/>
                    <a:gd name="connsiteX48" fmla="*/ 2881 w 12026"/>
                    <a:gd name="connsiteY48" fmla="*/ 8111 h 10977"/>
                    <a:gd name="connsiteX49" fmla="*/ 2547 w 12026"/>
                    <a:gd name="connsiteY49" fmla="*/ 7896 h 10977"/>
                    <a:gd name="connsiteX50" fmla="*/ 2202 w 12026"/>
                    <a:gd name="connsiteY50" fmla="*/ 7701 h 10977"/>
                    <a:gd name="connsiteX51" fmla="*/ 1785 w 12026"/>
                    <a:gd name="connsiteY51" fmla="*/ 7471 h 10977"/>
                    <a:gd name="connsiteX52" fmla="*/ 1400 w 12026"/>
                    <a:gd name="connsiteY52" fmla="*/ 7146 h 10977"/>
                    <a:gd name="connsiteX53" fmla="*/ 829 w 12026"/>
                    <a:gd name="connsiteY53" fmla="*/ 6308 h 10977"/>
                    <a:gd name="connsiteX54" fmla="*/ 574 w 12026"/>
                    <a:gd name="connsiteY54" fmla="*/ 5834 h 10977"/>
                    <a:gd name="connsiteX55" fmla="*/ 396 w 12026"/>
                    <a:gd name="connsiteY55" fmla="*/ 5287 h 10977"/>
                    <a:gd name="connsiteX56" fmla="*/ 375 w 12026"/>
                    <a:gd name="connsiteY56" fmla="*/ 4181 h 10977"/>
                    <a:gd name="connsiteX57" fmla="*/ 1263 w 12026"/>
                    <a:gd name="connsiteY57" fmla="*/ 2216 h 10977"/>
                    <a:gd name="connsiteX58" fmla="*/ 1988 w 12026"/>
                    <a:gd name="connsiteY58" fmla="*/ 1520 h 10977"/>
                    <a:gd name="connsiteX59" fmla="*/ 2397 w 12026"/>
                    <a:gd name="connsiteY59" fmla="*/ 1224 h 10977"/>
                    <a:gd name="connsiteX60" fmla="*/ 2871 w 12026"/>
                    <a:gd name="connsiteY60" fmla="*/ 981 h 10977"/>
                    <a:gd name="connsiteX61" fmla="*/ 3369 w 12026"/>
                    <a:gd name="connsiteY61" fmla="*/ 730 h 10977"/>
                    <a:gd name="connsiteX62" fmla="*/ 3952 w 12026"/>
                    <a:gd name="connsiteY62" fmla="*/ 551 h 10977"/>
                    <a:gd name="connsiteX63" fmla="*/ 5216 w 12026"/>
                    <a:gd name="connsiteY63" fmla="*/ 292 h 10977"/>
                    <a:gd name="connsiteX64" fmla="*/ 6456 w 12026"/>
                    <a:gd name="connsiteY64" fmla="*/ 227 h 10977"/>
                    <a:gd name="connsiteX65" fmla="*/ 6606 w 12026"/>
                    <a:gd name="connsiteY65" fmla="*/ 223 h 10977"/>
                    <a:gd name="connsiteX66" fmla="*/ 5812 w 12026"/>
                    <a:gd name="connsiteY66" fmla="*/ 0 h 10977"/>
                    <a:gd name="connsiteX67" fmla="*/ 5322 w 12026"/>
                    <a:gd name="connsiteY67" fmla="*/ 13 h 10977"/>
                    <a:gd name="connsiteX68" fmla="*/ 4187 w 12026"/>
                    <a:gd name="connsiteY68" fmla="*/ 183 h 10977"/>
                    <a:gd name="connsiteX69" fmla="*/ 3604 w 12026"/>
                    <a:gd name="connsiteY69" fmla="*/ 345 h 10977"/>
                    <a:gd name="connsiteX70" fmla="*/ 3061 w 12026"/>
                    <a:gd name="connsiteY70" fmla="*/ 527 h 10977"/>
                    <a:gd name="connsiteX71" fmla="*/ 2595 w 12026"/>
                    <a:gd name="connsiteY71" fmla="*/ 774 h 10977"/>
                    <a:gd name="connsiteX72" fmla="*/ 2085 w 12026"/>
                    <a:gd name="connsiteY72" fmla="*/ 1058 h 10977"/>
                    <a:gd name="connsiteX73" fmla="*/ 1250 w 12026"/>
                    <a:gd name="connsiteY73" fmla="*/ 1754 h 10977"/>
                    <a:gd name="connsiteX74" fmla="*/ 606 w 12026"/>
                    <a:gd name="connsiteY74" fmla="*/ 2621 h 10977"/>
                    <a:gd name="connsiteX75" fmla="*/ 177 w 12026"/>
                    <a:gd name="connsiteY75" fmla="*/ 3711 h 10977"/>
                    <a:gd name="connsiteX76" fmla="*/ 23 w 12026"/>
                    <a:gd name="connsiteY76" fmla="*/ 4258 h 10977"/>
                    <a:gd name="connsiteX77" fmla="*/ 7 w 12026"/>
                    <a:gd name="connsiteY77" fmla="*/ 4862 h 10977"/>
                    <a:gd name="connsiteX78" fmla="*/ 274 w 12026"/>
                    <a:gd name="connsiteY78" fmla="*/ 6008 h 10977"/>
                    <a:gd name="connsiteX79" fmla="*/ 541 w 12026"/>
                    <a:gd name="connsiteY79" fmla="*/ 6547 h 10977"/>
                    <a:gd name="connsiteX80" fmla="*/ 809 w 12026"/>
                    <a:gd name="connsiteY80" fmla="*/ 7045 h 10977"/>
                    <a:gd name="connsiteX81" fmla="*/ 1129 w 12026"/>
                    <a:gd name="connsiteY81" fmla="*/ 7414 h 10977"/>
                    <a:gd name="connsiteX82" fmla="*/ 1587 w 12026"/>
                    <a:gd name="connsiteY82" fmla="*/ 7803 h 10977"/>
                    <a:gd name="connsiteX83" fmla="*/ 1992 w 12026"/>
                    <a:gd name="connsiteY83" fmla="*/ 8042 h 10977"/>
                    <a:gd name="connsiteX84" fmla="*/ 2397 w 12026"/>
                    <a:gd name="connsiteY84" fmla="*/ 8277 h 10977"/>
                    <a:gd name="connsiteX85" fmla="*/ 2478 w 12026"/>
                    <a:gd name="connsiteY85" fmla="*/ 8293 h 10977"/>
                    <a:gd name="connsiteX86" fmla="*/ 2486 w 12026"/>
                    <a:gd name="connsiteY86" fmla="*/ 8325 h 10977"/>
                    <a:gd name="connsiteX87" fmla="*/ 2604 w 12026"/>
                    <a:gd name="connsiteY87" fmla="*/ 8452 h 10977"/>
                    <a:gd name="connsiteX88" fmla="*/ 2881 w 12026"/>
                    <a:gd name="connsiteY88" fmla="*/ 8600 h 10977"/>
                    <a:gd name="connsiteX89" fmla="*/ 3206 w 12026"/>
                    <a:gd name="connsiteY89" fmla="*/ 8721 h 10977"/>
                    <a:gd name="connsiteX90" fmla="*/ 3453 w 12026"/>
                    <a:gd name="connsiteY90" fmla="*/ 8802 h 10977"/>
                    <a:gd name="connsiteX91" fmla="*/ 3608 w 12026"/>
                    <a:gd name="connsiteY91" fmla="*/ 8868 h 10977"/>
                    <a:gd name="connsiteX92" fmla="*/ 1559 w 12026"/>
                    <a:gd name="connsiteY92" fmla="*/ 10832 h 10977"/>
                    <a:gd name="connsiteX93" fmla="*/ 1623 w 12026"/>
                    <a:gd name="connsiteY93" fmla="*/ 10829 h 10977"/>
                    <a:gd name="connsiteX94" fmla="*/ 2028 w 12026"/>
                    <a:gd name="connsiteY94" fmla="*/ 10801 h 10977"/>
                    <a:gd name="connsiteX95" fmla="*/ 3134 w 12026"/>
                    <a:gd name="connsiteY95" fmla="*/ 10537 h 10977"/>
                    <a:gd name="connsiteX96" fmla="*/ 4159 w 12026"/>
                    <a:gd name="connsiteY96" fmla="*/ 9820 h 10977"/>
                    <a:gd name="connsiteX97" fmla="*/ 4572 w 12026"/>
                    <a:gd name="connsiteY97" fmla="*/ 9354 h 10977"/>
                    <a:gd name="connsiteX98" fmla="*/ 4811 w 12026"/>
                    <a:gd name="connsiteY98" fmla="*/ 8872 h 10977"/>
                    <a:gd name="connsiteX99" fmla="*/ 4888 w 12026"/>
                    <a:gd name="connsiteY99" fmla="*/ 8901 h 10977"/>
                    <a:gd name="connsiteX100" fmla="*/ 5265 w 12026"/>
                    <a:gd name="connsiteY100" fmla="*/ 8953 h 10977"/>
                    <a:gd name="connsiteX101" fmla="*/ 5439 w 12026"/>
                    <a:gd name="connsiteY101" fmla="*/ 8998 h 10977"/>
                    <a:gd name="connsiteX102" fmla="*/ 5658 w 12026"/>
                    <a:gd name="connsiteY102" fmla="*/ 9010 h 10977"/>
                    <a:gd name="connsiteX103" fmla="*/ 6152 w 12026"/>
                    <a:gd name="connsiteY103" fmla="*/ 9059 h 10977"/>
                    <a:gd name="connsiteX104" fmla="*/ 6626 w 12026"/>
                    <a:gd name="connsiteY104" fmla="*/ 9067 h 10977"/>
                    <a:gd name="connsiteX105" fmla="*/ 6651 w 12026"/>
                    <a:gd name="connsiteY105" fmla="*/ 9067 h 10977"/>
                    <a:gd name="connsiteX106" fmla="*/ 7108 w 12026"/>
                    <a:gd name="connsiteY106" fmla="*/ 9026 h 10977"/>
                    <a:gd name="connsiteX107" fmla="*/ 7538 w 12026"/>
                    <a:gd name="connsiteY107" fmla="*/ 8998 h 10977"/>
                    <a:gd name="connsiteX108" fmla="*/ 8016 w 12026"/>
                    <a:gd name="connsiteY108" fmla="*/ 8876 h 10977"/>
                    <a:gd name="connsiteX109" fmla="*/ 8871 w 12026"/>
                    <a:gd name="connsiteY109" fmla="*/ 8637 h 10977"/>
                    <a:gd name="connsiteX110" fmla="*/ 9616 w 12026"/>
                    <a:gd name="connsiteY110" fmla="*/ 8301 h 10977"/>
                    <a:gd name="connsiteX111" fmla="*/ 10924 w 12026"/>
                    <a:gd name="connsiteY111" fmla="*/ 7171 h 10977"/>
                    <a:gd name="connsiteX112" fmla="*/ 11427 w 12026"/>
                    <a:gd name="connsiteY112" fmla="*/ 6486 h 10977"/>
                    <a:gd name="connsiteX113" fmla="*/ 11783 w 12026"/>
                    <a:gd name="connsiteY113" fmla="*/ 5692 h 10977"/>
                    <a:gd name="connsiteX114" fmla="*/ 11897 w 12026"/>
                    <a:gd name="connsiteY114" fmla="*/ 5271 h 10977"/>
                    <a:gd name="connsiteX115" fmla="*/ 11978 w 12026"/>
                    <a:gd name="connsiteY115" fmla="*/ 4837 h 10977"/>
                    <a:gd name="connsiteX116" fmla="*/ 11982 w 12026"/>
                    <a:gd name="connsiteY116" fmla="*/ 4635 h 10977"/>
                    <a:gd name="connsiteX117" fmla="*/ 12022 w 12026"/>
                    <a:gd name="connsiteY117" fmla="*/ 4420 h 10977"/>
                    <a:gd name="connsiteX118" fmla="*/ 11982 w 12026"/>
                    <a:gd name="connsiteY118" fmla="*/ 3970 h 10977"/>
                    <a:gd name="connsiteX119" fmla="*/ 11808 w 12026"/>
                    <a:gd name="connsiteY119" fmla="*/ 3087 h 10977"/>
                    <a:gd name="connsiteX120" fmla="*/ 11678 w 12026"/>
                    <a:gd name="connsiteY120" fmla="*/ 2731 h 10977"/>
                    <a:gd name="connsiteX121" fmla="*/ 11427 w 12026"/>
                    <a:gd name="connsiteY121" fmla="*/ 2362 h 10977"/>
                    <a:gd name="connsiteX122" fmla="*/ 10937 w 12026"/>
                    <a:gd name="connsiteY122" fmla="*/ 1673 h 10977"/>
                    <a:gd name="connsiteX123" fmla="*/ 10260 w 12026"/>
                    <a:gd name="connsiteY123" fmla="*/ 1114 h 10977"/>
                    <a:gd name="connsiteX124" fmla="*/ 9349 w 12026"/>
                    <a:gd name="connsiteY124" fmla="*/ 616 h 10977"/>
                    <a:gd name="connsiteX125" fmla="*/ 8931 w 12026"/>
                    <a:gd name="connsiteY125" fmla="*/ 434 h 10977"/>
                    <a:gd name="connsiteX126" fmla="*/ 8469 w 12026"/>
                    <a:gd name="connsiteY126" fmla="*/ 268 h 10977"/>
                    <a:gd name="connsiteX127" fmla="*/ 7538 w 12026"/>
                    <a:gd name="connsiteY127" fmla="*/ 94 h 10977"/>
                    <a:gd name="connsiteX128" fmla="*/ 7412 w 12026"/>
                    <a:gd name="connsiteY128" fmla="*/ 81 h 10977"/>
                    <a:gd name="connsiteX129" fmla="*/ 7210 w 12026"/>
                    <a:gd name="connsiteY129" fmla="*/ 45 h 10977"/>
                    <a:gd name="connsiteX130" fmla="*/ 6569 w 12026"/>
                    <a:gd name="connsiteY130" fmla="*/ 13 h 10977"/>
                    <a:gd name="connsiteX131" fmla="*/ 5812 w 12026"/>
                    <a:gd name="connsiteY131" fmla="*/ 0 h 10977"/>
                    <a:gd name="connsiteX0" fmla="*/ 6606 w 12026"/>
                    <a:gd name="connsiteY0" fmla="*/ 223 h 10977"/>
                    <a:gd name="connsiteX1" fmla="*/ 6837 w 12026"/>
                    <a:gd name="connsiteY1" fmla="*/ 284 h 10977"/>
                    <a:gd name="connsiteX2" fmla="*/ 7311 w 12026"/>
                    <a:gd name="connsiteY2" fmla="*/ 361 h 10977"/>
                    <a:gd name="connsiteX3" fmla="*/ 8141 w 12026"/>
                    <a:gd name="connsiteY3" fmla="*/ 523 h 10977"/>
                    <a:gd name="connsiteX4" fmla="*/ 8514 w 12026"/>
                    <a:gd name="connsiteY4" fmla="*/ 689 h 10977"/>
                    <a:gd name="connsiteX5" fmla="*/ 8887 w 12026"/>
                    <a:gd name="connsiteY5" fmla="*/ 802 h 10977"/>
                    <a:gd name="connsiteX6" fmla="*/ 9656 w 12026"/>
                    <a:gd name="connsiteY6" fmla="*/ 1224 h 10977"/>
                    <a:gd name="connsiteX7" fmla="*/ 10390 w 12026"/>
                    <a:gd name="connsiteY7" fmla="*/ 1633 h 10977"/>
                    <a:gd name="connsiteX8" fmla="*/ 10933 w 12026"/>
                    <a:gd name="connsiteY8" fmla="*/ 2277 h 10977"/>
                    <a:gd name="connsiteX9" fmla="*/ 11135 w 12026"/>
                    <a:gd name="connsiteY9" fmla="*/ 2589 h 10977"/>
                    <a:gd name="connsiteX10" fmla="*/ 11378 w 12026"/>
                    <a:gd name="connsiteY10" fmla="*/ 2962 h 10977"/>
                    <a:gd name="connsiteX11" fmla="*/ 11479 w 12026"/>
                    <a:gd name="connsiteY11" fmla="*/ 3302 h 10977"/>
                    <a:gd name="connsiteX12" fmla="*/ 11585 w 12026"/>
                    <a:gd name="connsiteY12" fmla="*/ 3723 h 10977"/>
                    <a:gd name="connsiteX13" fmla="*/ 11637 w 12026"/>
                    <a:gd name="connsiteY13" fmla="*/ 4149 h 10977"/>
                    <a:gd name="connsiteX14" fmla="*/ 11617 w 12026"/>
                    <a:gd name="connsiteY14" fmla="*/ 4582 h 10977"/>
                    <a:gd name="connsiteX15" fmla="*/ 11593 w 12026"/>
                    <a:gd name="connsiteY15" fmla="*/ 4979 h 10977"/>
                    <a:gd name="connsiteX16" fmla="*/ 11484 w 12026"/>
                    <a:gd name="connsiteY16" fmla="*/ 5388 h 10977"/>
                    <a:gd name="connsiteX17" fmla="*/ 11362 w 12026"/>
                    <a:gd name="connsiteY17" fmla="*/ 5789 h 10977"/>
                    <a:gd name="connsiteX18" fmla="*/ 11176 w 12026"/>
                    <a:gd name="connsiteY18" fmla="*/ 6154 h 10977"/>
                    <a:gd name="connsiteX19" fmla="*/ 10993 w 12026"/>
                    <a:gd name="connsiteY19" fmla="*/ 6498 h 10977"/>
                    <a:gd name="connsiteX20" fmla="*/ 10726 w 12026"/>
                    <a:gd name="connsiteY20" fmla="*/ 6818 h 10977"/>
                    <a:gd name="connsiteX21" fmla="*/ 10455 w 12026"/>
                    <a:gd name="connsiteY21" fmla="*/ 7163 h 10977"/>
                    <a:gd name="connsiteX22" fmla="*/ 10134 w 12026"/>
                    <a:gd name="connsiteY22" fmla="*/ 7450 h 10977"/>
                    <a:gd name="connsiteX23" fmla="*/ 9470 w 12026"/>
                    <a:gd name="connsiteY23" fmla="*/ 7949 h 10977"/>
                    <a:gd name="connsiteX24" fmla="*/ 8785 w 12026"/>
                    <a:gd name="connsiteY24" fmla="*/ 8277 h 10977"/>
                    <a:gd name="connsiteX25" fmla="*/ 7975 w 12026"/>
                    <a:gd name="connsiteY25" fmla="*/ 8508 h 10977"/>
                    <a:gd name="connsiteX26" fmla="*/ 7501 w 12026"/>
                    <a:gd name="connsiteY26" fmla="*/ 8629 h 10977"/>
                    <a:gd name="connsiteX27" fmla="*/ 6983 w 12026"/>
                    <a:gd name="connsiteY27" fmla="*/ 8670 h 10977"/>
                    <a:gd name="connsiteX28" fmla="*/ 6263 w 12026"/>
                    <a:gd name="connsiteY28" fmla="*/ 8709 h 10977"/>
                    <a:gd name="connsiteX29" fmla="*/ 5966 w 12026"/>
                    <a:gd name="connsiteY29" fmla="*/ 8702 h 10977"/>
                    <a:gd name="connsiteX30" fmla="*/ 5719 w 12026"/>
                    <a:gd name="connsiteY30" fmla="*/ 8670 h 10977"/>
                    <a:gd name="connsiteX31" fmla="*/ 5644 w 12026"/>
                    <a:gd name="connsiteY31" fmla="*/ 8667 h 10977"/>
                    <a:gd name="connsiteX32" fmla="*/ 5567 w 12026"/>
                    <a:gd name="connsiteY32" fmla="*/ 8667 h 10977"/>
                    <a:gd name="connsiteX33" fmla="*/ 5476 w 12026"/>
                    <a:gd name="connsiteY33" fmla="*/ 8662 h 10977"/>
                    <a:gd name="connsiteX34" fmla="*/ 5269 w 12026"/>
                    <a:gd name="connsiteY34" fmla="*/ 8625 h 10977"/>
                    <a:gd name="connsiteX35" fmla="*/ 5238 w 12026"/>
                    <a:gd name="connsiteY35" fmla="*/ 8624 h 10977"/>
                    <a:gd name="connsiteX36" fmla="*/ 5050 w 12026"/>
                    <a:gd name="connsiteY36" fmla="*/ 8633 h 10977"/>
                    <a:gd name="connsiteX37" fmla="*/ 4779 w 12026"/>
                    <a:gd name="connsiteY37" fmla="*/ 8614 h 10977"/>
                    <a:gd name="connsiteX38" fmla="*/ 4637 w 12026"/>
                    <a:gd name="connsiteY38" fmla="*/ 8641 h 10977"/>
                    <a:gd name="connsiteX39" fmla="*/ 4586 w 12026"/>
                    <a:gd name="connsiteY39" fmla="*/ 8622 h 10977"/>
                    <a:gd name="connsiteX40" fmla="*/ 4546 w 12026"/>
                    <a:gd name="connsiteY40" fmla="*/ 8633 h 10977"/>
                    <a:gd name="connsiteX41" fmla="*/ 4405 w 12026"/>
                    <a:gd name="connsiteY41" fmla="*/ 8598 h 10977"/>
                    <a:gd name="connsiteX42" fmla="*/ 4156 w 12026"/>
                    <a:gd name="connsiteY42" fmla="*/ 8541 h 10977"/>
                    <a:gd name="connsiteX43" fmla="*/ 3888 w 12026"/>
                    <a:gd name="connsiteY43" fmla="*/ 8431 h 10977"/>
                    <a:gd name="connsiteX44" fmla="*/ 3472 w 12026"/>
                    <a:gd name="connsiteY44" fmla="*/ 8355 h 10977"/>
                    <a:gd name="connsiteX45" fmla="*/ 3307 w 12026"/>
                    <a:gd name="connsiteY45" fmla="*/ 8332 h 10977"/>
                    <a:gd name="connsiteX46" fmla="*/ 3263 w 12026"/>
                    <a:gd name="connsiteY46" fmla="*/ 8290 h 10977"/>
                    <a:gd name="connsiteX47" fmla="*/ 3032 w 12026"/>
                    <a:gd name="connsiteY47" fmla="*/ 8222 h 10977"/>
                    <a:gd name="connsiteX48" fmla="*/ 2881 w 12026"/>
                    <a:gd name="connsiteY48" fmla="*/ 8111 h 10977"/>
                    <a:gd name="connsiteX49" fmla="*/ 2547 w 12026"/>
                    <a:gd name="connsiteY49" fmla="*/ 7896 h 10977"/>
                    <a:gd name="connsiteX50" fmla="*/ 2202 w 12026"/>
                    <a:gd name="connsiteY50" fmla="*/ 7701 h 10977"/>
                    <a:gd name="connsiteX51" fmla="*/ 1785 w 12026"/>
                    <a:gd name="connsiteY51" fmla="*/ 7471 h 10977"/>
                    <a:gd name="connsiteX52" fmla="*/ 1400 w 12026"/>
                    <a:gd name="connsiteY52" fmla="*/ 7146 h 10977"/>
                    <a:gd name="connsiteX53" fmla="*/ 829 w 12026"/>
                    <a:gd name="connsiteY53" fmla="*/ 6308 h 10977"/>
                    <a:gd name="connsiteX54" fmla="*/ 574 w 12026"/>
                    <a:gd name="connsiteY54" fmla="*/ 5834 h 10977"/>
                    <a:gd name="connsiteX55" fmla="*/ 396 w 12026"/>
                    <a:gd name="connsiteY55" fmla="*/ 5287 h 10977"/>
                    <a:gd name="connsiteX56" fmla="*/ 375 w 12026"/>
                    <a:gd name="connsiteY56" fmla="*/ 4181 h 10977"/>
                    <a:gd name="connsiteX57" fmla="*/ 1263 w 12026"/>
                    <a:gd name="connsiteY57" fmla="*/ 2216 h 10977"/>
                    <a:gd name="connsiteX58" fmla="*/ 1988 w 12026"/>
                    <a:gd name="connsiteY58" fmla="*/ 1520 h 10977"/>
                    <a:gd name="connsiteX59" fmla="*/ 2397 w 12026"/>
                    <a:gd name="connsiteY59" fmla="*/ 1224 h 10977"/>
                    <a:gd name="connsiteX60" fmla="*/ 2871 w 12026"/>
                    <a:gd name="connsiteY60" fmla="*/ 981 h 10977"/>
                    <a:gd name="connsiteX61" fmla="*/ 3369 w 12026"/>
                    <a:gd name="connsiteY61" fmla="*/ 730 h 10977"/>
                    <a:gd name="connsiteX62" fmla="*/ 3952 w 12026"/>
                    <a:gd name="connsiteY62" fmla="*/ 551 h 10977"/>
                    <a:gd name="connsiteX63" fmla="*/ 5216 w 12026"/>
                    <a:gd name="connsiteY63" fmla="*/ 292 h 10977"/>
                    <a:gd name="connsiteX64" fmla="*/ 6456 w 12026"/>
                    <a:gd name="connsiteY64" fmla="*/ 227 h 10977"/>
                    <a:gd name="connsiteX65" fmla="*/ 6606 w 12026"/>
                    <a:gd name="connsiteY65" fmla="*/ 223 h 10977"/>
                    <a:gd name="connsiteX66" fmla="*/ 5812 w 12026"/>
                    <a:gd name="connsiteY66" fmla="*/ 0 h 10977"/>
                    <a:gd name="connsiteX67" fmla="*/ 5322 w 12026"/>
                    <a:gd name="connsiteY67" fmla="*/ 13 h 10977"/>
                    <a:gd name="connsiteX68" fmla="*/ 4187 w 12026"/>
                    <a:gd name="connsiteY68" fmla="*/ 183 h 10977"/>
                    <a:gd name="connsiteX69" fmla="*/ 3604 w 12026"/>
                    <a:gd name="connsiteY69" fmla="*/ 345 h 10977"/>
                    <a:gd name="connsiteX70" fmla="*/ 3061 w 12026"/>
                    <a:gd name="connsiteY70" fmla="*/ 527 h 10977"/>
                    <a:gd name="connsiteX71" fmla="*/ 2595 w 12026"/>
                    <a:gd name="connsiteY71" fmla="*/ 774 h 10977"/>
                    <a:gd name="connsiteX72" fmla="*/ 2085 w 12026"/>
                    <a:gd name="connsiteY72" fmla="*/ 1058 h 10977"/>
                    <a:gd name="connsiteX73" fmla="*/ 1250 w 12026"/>
                    <a:gd name="connsiteY73" fmla="*/ 1754 h 10977"/>
                    <a:gd name="connsiteX74" fmla="*/ 606 w 12026"/>
                    <a:gd name="connsiteY74" fmla="*/ 2621 h 10977"/>
                    <a:gd name="connsiteX75" fmla="*/ 177 w 12026"/>
                    <a:gd name="connsiteY75" fmla="*/ 3711 h 10977"/>
                    <a:gd name="connsiteX76" fmla="*/ 23 w 12026"/>
                    <a:gd name="connsiteY76" fmla="*/ 4258 h 10977"/>
                    <a:gd name="connsiteX77" fmla="*/ 7 w 12026"/>
                    <a:gd name="connsiteY77" fmla="*/ 4862 h 10977"/>
                    <a:gd name="connsiteX78" fmla="*/ 274 w 12026"/>
                    <a:gd name="connsiteY78" fmla="*/ 6008 h 10977"/>
                    <a:gd name="connsiteX79" fmla="*/ 541 w 12026"/>
                    <a:gd name="connsiteY79" fmla="*/ 6547 h 10977"/>
                    <a:gd name="connsiteX80" fmla="*/ 809 w 12026"/>
                    <a:gd name="connsiteY80" fmla="*/ 7045 h 10977"/>
                    <a:gd name="connsiteX81" fmla="*/ 1129 w 12026"/>
                    <a:gd name="connsiteY81" fmla="*/ 7414 h 10977"/>
                    <a:gd name="connsiteX82" fmla="*/ 1587 w 12026"/>
                    <a:gd name="connsiteY82" fmla="*/ 7803 h 10977"/>
                    <a:gd name="connsiteX83" fmla="*/ 1992 w 12026"/>
                    <a:gd name="connsiteY83" fmla="*/ 8042 h 10977"/>
                    <a:gd name="connsiteX84" fmla="*/ 2397 w 12026"/>
                    <a:gd name="connsiteY84" fmla="*/ 8277 h 10977"/>
                    <a:gd name="connsiteX85" fmla="*/ 2478 w 12026"/>
                    <a:gd name="connsiteY85" fmla="*/ 8293 h 10977"/>
                    <a:gd name="connsiteX86" fmla="*/ 2486 w 12026"/>
                    <a:gd name="connsiteY86" fmla="*/ 8325 h 10977"/>
                    <a:gd name="connsiteX87" fmla="*/ 2604 w 12026"/>
                    <a:gd name="connsiteY87" fmla="*/ 8452 h 10977"/>
                    <a:gd name="connsiteX88" fmla="*/ 2881 w 12026"/>
                    <a:gd name="connsiteY88" fmla="*/ 8600 h 10977"/>
                    <a:gd name="connsiteX89" fmla="*/ 3206 w 12026"/>
                    <a:gd name="connsiteY89" fmla="*/ 8721 h 10977"/>
                    <a:gd name="connsiteX90" fmla="*/ 3453 w 12026"/>
                    <a:gd name="connsiteY90" fmla="*/ 8802 h 10977"/>
                    <a:gd name="connsiteX91" fmla="*/ 3608 w 12026"/>
                    <a:gd name="connsiteY91" fmla="*/ 8868 h 10977"/>
                    <a:gd name="connsiteX92" fmla="*/ 1559 w 12026"/>
                    <a:gd name="connsiteY92" fmla="*/ 10832 h 10977"/>
                    <a:gd name="connsiteX93" fmla="*/ 1623 w 12026"/>
                    <a:gd name="connsiteY93" fmla="*/ 10829 h 10977"/>
                    <a:gd name="connsiteX94" fmla="*/ 2028 w 12026"/>
                    <a:gd name="connsiteY94" fmla="*/ 10801 h 10977"/>
                    <a:gd name="connsiteX95" fmla="*/ 3134 w 12026"/>
                    <a:gd name="connsiteY95" fmla="*/ 10537 h 10977"/>
                    <a:gd name="connsiteX96" fmla="*/ 4159 w 12026"/>
                    <a:gd name="connsiteY96" fmla="*/ 9820 h 10977"/>
                    <a:gd name="connsiteX97" fmla="*/ 4572 w 12026"/>
                    <a:gd name="connsiteY97" fmla="*/ 9354 h 10977"/>
                    <a:gd name="connsiteX98" fmla="*/ 4811 w 12026"/>
                    <a:gd name="connsiteY98" fmla="*/ 8872 h 10977"/>
                    <a:gd name="connsiteX99" fmla="*/ 4888 w 12026"/>
                    <a:gd name="connsiteY99" fmla="*/ 8901 h 10977"/>
                    <a:gd name="connsiteX100" fmla="*/ 5265 w 12026"/>
                    <a:gd name="connsiteY100" fmla="*/ 8953 h 10977"/>
                    <a:gd name="connsiteX101" fmla="*/ 5439 w 12026"/>
                    <a:gd name="connsiteY101" fmla="*/ 8998 h 10977"/>
                    <a:gd name="connsiteX102" fmla="*/ 5658 w 12026"/>
                    <a:gd name="connsiteY102" fmla="*/ 9010 h 10977"/>
                    <a:gd name="connsiteX103" fmla="*/ 6152 w 12026"/>
                    <a:gd name="connsiteY103" fmla="*/ 9059 h 10977"/>
                    <a:gd name="connsiteX104" fmla="*/ 6626 w 12026"/>
                    <a:gd name="connsiteY104" fmla="*/ 9067 h 10977"/>
                    <a:gd name="connsiteX105" fmla="*/ 6651 w 12026"/>
                    <a:gd name="connsiteY105" fmla="*/ 9067 h 10977"/>
                    <a:gd name="connsiteX106" fmla="*/ 7108 w 12026"/>
                    <a:gd name="connsiteY106" fmla="*/ 9026 h 10977"/>
                    <a:gd name="connsiteX107" fmla="*/ 7538 w 12026"/>
                    <a:gd name="connsiteY107" fmla="*/ 8998 h 10977"/>
                    <a:gd name="connsiteX108" fmla="*/ 8016 w 12026"/>
                    <a:gd name="connsiteY108" fmla="*/ 8876 h 10977"/>
                    <a:gd name="connsiteX109" fmla="*/ 8871 w 12026"/>
                    <a:gd name="connsiteY109" fmla="*/ 8637 h 10977"/>
                    <a:gd name="connsiteX110" fmla="*/ 9616 w 12026"/>
                    <a:gd name="connsiteY110" fmla="*/ 8301 h 10977"/>
                    <a:gd name="connsiteX111" fmla="*/ 10924 w 12026"/>
                    <a:gd name="connsiteY111" fmla="*/ 7171 h 10977"/>
                    <a:gd name="connsiteX112" fmla="*/ 11427 w 12026"/>
                    <a:gd name="connsiteY112" fmla="*/ 6486 h 10977"/>
                    <a:gd name="connsiteX113" fmla="*/ 11783 w 12026"/>
                    <a:gd name="connsiteY113" fmla="*/ 5692 h 10977"/>
                    <a:gd name="connsiteX114" fmla="*/ 11897 w 12026"/>
                    <a:gd name="connsiteY114" fmla="*/ 5271 h 10977"/>
                    <a:gd name="connsiteX115" fmla="*/ 11978 w 12026"/>
                    <a:gd name="connsiteY115" fmla="*/ 4837 h 10977"/>
                    <a:gd name="connsiteX116" fmla="*/ 11982 w 12026"/>
                    <a:gd name="connsiteY116" fmla="*/ 4635 h 10977"/>
                    <a:gd name="connsiteX117" fmla="*/ 12022 w 12026"/>
                    <a:gd name="connsiteY117" fmla="*/ 4420 h 10977"/>
                    <a:gd name="connsiteX118" fmla="*/ 11982 w 12026"/>
                    <a:gd name="connsiteY118" fmla="*/ 3970 h 10977"/>
                    <a:gd name="connsiteX119" fmla="*/ 11808 w 12026"/>
                    <a:gd name="connsiteY119" fmla="*/ 3087 h 10977"/>
                    <a:gd name="connsiteX120" fmla="*/ 11678 w 12026"/>
                    <a:gd name="connsiteY120" fmla="*/ 2731 h 10977"/>
                    <a:gd name="connsiteX121" fmla="*/ 11427 w 12026"/>
                    <a:gd name="connsiteY121" fmla="*/ 2362 h 10977"/>
                    <a:gd name="connsiteX122" fmla="*/ 10937 w 12026"/>
                    <a:gd name="connsiteY122" fmla="*/ 1673 h 10977"/>
                    <a:gd name="connsiteX123" fmla="*/ 10260 w 12026"/>
                    <a:gd name="connsiteY123" fmla="*/ 1114 h 10977"/>
                    <a:gd name="connsiteX124" fmla="*/ 9349 w 12026"/>
                    <a:gd name="connsiteY124" fmla="*/ 616 h 10977"/>
                    <a:gd name="connsiteX125" fmla="*/ 8931 w 12026"/>
                    <a:gd name="connsiteY125" fmla="*/ 434 h 10977"/>
                    <a:gd name="connsiteX126" fmla="*/ 8469 w 12026"/>
                    <a:gd name="connsiteY126" fmla="*/ 268 h 10977"/>
                    <a:gd name="connsiteX127" fmla="*/ 7538 w 12026"/>
                    <a:gd name="connsiteY127" fmla="*/ 94 h 10977"/>
                    <a:gd name="connsiteX128" fmla="*/ 7412 w 12026"/>
                    <a:gd name="connsiteY128" fmla="*/ 81 h 10977"/>
                    <a:gd name="connsiteX129" fmla="*/ 7210 w 12026"/>
                    <a:gd name="connsiteY129" fmla="*/ 45 h 10977"/>
                    <a:gd name="connsiteX130" fmla="*/ 6569 w 12026"/>
                    <a:gd name="connsiteY130" fmla="*/ 13 h 10977"/>
                    <a:gd name="connsiteX131" fmla="*/ 5812 w 12026"/>
                    <a:gd name="connsiteY131" fmla="*/ 0 h 10977"/>
                    <a:gd name="connsiteX0" fmla="*/ 6606 w 12026"/>
                    <a:gd name="connsiteY0" fmla="*/ 223 h 10977"/>
                    <a:gd name="connsiteX1" fmla="*/ 6837 w 12026"/>
                    <a:gd name="connsiteY1" fmla="*/ 284 h 10977"/>
                    <a:gd name="connsiteX2" fmla="*/ 7311 w 12026"/>
                    <a:gd name="connsiteY2" fmla="*/ 361 h 10977"/>
                    <a:gd name="connsiteX3" fmla="*/ 8141 w 12026"/>
                    <a:gd name="connsiteY3" fmla="*/ 523 h 10977"/>
                    <a:gd name="connsiteX4" fmla="*/ 8514 w 12026"/>
                    <a:gd name="connsiteY4" fmla="*/ 689 h 10977"/>
                    <a:gd name="connsiteX5" fmla="*/ 8887 w 12026"/>
                    <a:gd name="connsiteY5" fmla="*/ 802 h 10977"/>
                    <a:gd name="connsiteX6" fmla="*/ 9656 w 12026"/>
                    <a:gd name="connsiteY6" fmla="*/ 1224 h 10977"/>
                    <a:gd name="connsiteX7" fmla="*/ 10390 w 12026"/>
                    <a:gd name="connsiteY7" fmla="*/ 1633 h 10977"/>
                    <a:gd name="connsiteX8" fmla="*/ 10933 w 12026"/>
                    <a:gd name="connsiteY8" fmla="*/ 2277 h 10977"/>
                    <a:gd name="connsiteX9" fmla="*/ 11135 w 12026"/>
                    <a:gd name="connsiteY9" fmla="*/ 2589 h 10977"/>
                    <a:gd name="connsiteX10" fmla="*/ 11378 w 12026"/>
                    <a:gd name="connsiteY10" fmla="*/ 2962 h 10977"/>
                    <a:gd name="connsiteX11" fmla="*/ 11479 w 12026"/>
                    <a:gd name="connsiteY11" fmla="*/ 3302 h 10977"/>
                    <a:gd name="connsiteX12" fmla="*/ 11585 w 12026"/>
                    <a:gd name="connsiteY12" fmla="*/ 3723 h 10977"/>
                    <a:gd name="connsiteX13" fmla="*/ 11637 w 12026"/>
                    <a:gd name="connsiteY13" fmla="*/ 4149 h 10977"/>
                    <a:gd name="connsiteX14" fmla="*/ 11617 w 12026"/>
                    <a:gd name="connsiteY14" fmla="*/ 4582 h 10977"/>
                    <a:gd name="connsiteX15" fmla="*/ 11593 w 12026"/>
                    <a:gd name="connsiteY15" fmla="*/ 4979 h 10977"/>
                    <a:gd name="connsiteX16" fmla="*/ 11484 w 12026"/>
                    <a:gd name="connsiteY16" fmla="*/ 5388 h 10977"/>
                    <a:gd name="connsiteX17" fmla="*/ 11362 w 12026"/>
                    <a:gd name="connsiteY17" fmla="*/ 5789 h 10977"/>
                    <a:gd name="connsiteX18" fmla="*/ 11176 w 12026"/>
                    <a:gd name="connsiteY18" fmla="*/ 6154 h 10977"/>
                    <a:gd name="connsiteX19" fmla="*/ 10993 w 12026"/>
                    <a:gd name="connsiteY19" fmla="*/ 6498 h 10977"/>
                    <a:gd name="connsiteX20" fmla="*/ 10726 w 12026"/>
                    <a:gd name="connsiteY20" fmla="*/ 6818 h 10977"/>
                    <a:gd name="connsiteX21" fmla="*/ 10455 w 12026"/>
                    <a:gd name="connsiteY21" fmla="*/ 7163 h 10977"/>
                    <a:gd name="connsiteX22" fmla="*/ 10134 w 12026"/>
                    <a:gd name="connsiteY22" fmla="*/ 7450 h 10977"/>
                    <a:gd name="connsiteX23" fmla="*/ 9470 w 12026"/>
                    <a:gd name="connsiteY23" fmla="*/ 7949 h 10977"/>
                    <a:gd name="connsiteX24" fmla="*/ 8785 w 12026"/>
                    <a:gd name="connsiteY24" fmla="*/ 8277 h 10977"/>
                    <a:gd name="connsiteX25" fmla="*/ 7975 w 12026"/>
                    <a:gd name="connsiteY25" fmla="*/ 8508 h 10977"/>
                    <a:gd name="connsiteX26" fmla="*/ 7501 w 12026"/>
                    <a:gd name="connsiteY26" fmla="*/ 8629 h 10977"/>
                    <a:gd name="connsiteX27" fmla="*/ 6983 w 12026"/>
                    <a:gd name="connsiteY27" fmla="*/ 8670 h 10977"/>
                    <a:gd name="connsiteX28" fmla="*/ 6263 w 12026"/>
                    <a:gd name="connsiteY28" fmla="*/ 8709 h 10977"/>
                    <a:gd name="connsiteX29" fmla="*/ 5966 w 12026"/>
                    <a:gd name="connsiteY29" fmla="*/ 8702 h 10977"/>
                    <a:gd name="connsiteX30" fmla="*/ 5719 w 12026"/>
                    <a:gd name="connsiteY30" fmla="*/ 8670 h 10977"/>
                    <a:gd name="connsiteX31" fmla="*/ 5644 w 12026"/>
                    <a:gd name="connsiteY31" fmla="*/ 8667 h 10977"/>
                    <a:gd name="connsiteX32" fmla="*/ 5567 w 12026"/>
                    <a:gd name="connsiteY32" fmla="*/ 8667 h 10977"/>
                    <a:gd name="connsiteX33" fmla="*/ 5476 w 12026"/>
                    <a:gd name="connsiteY33" fmla="*/ 8662 h 10977"/>
                    <a:gd name="connsiteX34" fmla="*/ 5269 w 12026"/>
                    <a:gd name="connsiteY34" fmla="*/ 8625 h 10977"/>
                    <a:gd name="connsiteX35" fmla="*/ 5238 w 12026"/>
                    <a:gd name="connsiteY35" fmla="*/ 8624 h 10977"/>
                    <a:gd name="connsiteX36" fmla="*/ 5050 w 12026"/>
                    <a:gd name="connsiteY36" fmla="*/ 8633 h 10977"/>
                    <a:gd name="connsiteX37" fmla="*/ 4779 w 12026"/>
                    <a:gd name="connsiteY37" fmla="*/ 8614 h 10977"/>
                    <a:gd name="connsiteX38" fmla="*/ 4637 w 12026"/>
                    <a:gd name="connsiteY38" fmla="*/ 8641 h 10977"/>
                    <a:gd name="connsiteX39" fmla="*/ 4586 w 12026"/>
                    <a:gd name="connsiteY39" fmla="*/ 8622 h 10977"/>
                    <a:gd name="connsiteX40" fmla="*/ 4546 w 12026"/>
                    <a:gd name="connsiteY40" fmla="*/ 8633 h 10977"/>
                    <a:gd name="connsiteX41" fmla="*/ 4405 w 12026"/>
                    <a:gd name="connsiteY41" fmla="*/ 8598 h 10977"/>
                    <a:gd name="connsiteX42" fmla="*/ 4156 w 12026"/>
                    <a:gd name="connsiteY42" fmla="*/ 8541 h 10977"/>
                    <a:gd name="connsiteX43" fmla="*/ 3888 w 12026"/>
                    <a:gd name="connsiteY43" fmla="*/ 8431 h 10977"/>
                    <a:gd name="connsiteX44" fmla="*/ 3472 w 12026"/>
                    <a:gd name="connsiteY44" fmla="*/ 8355 h 10977"/>
                    <a:gd name="connsiteX45" fmla="*/ 3307 w 12026"/>
                    <a:gd name="connsiteY45" fmla="*/ 8332 h 10977"/>
                    <a:gd name="connsiteX46" fmla="*/ 3263 w 12026"/>
                    <a:gd name="connsiteY46" fmla="*/ 8290 h 10977"/>
                    <a:gd name="connsiteX47" fmla="*/ 3032 w 12026"/>
                    <a:gd name="connsiteY47" fmla="*/ 8222 h 10977"/>
                    <a:gd name="connsiteX48" fmla="*/ 2881 w 12026"/>
                    <a:gd name="connsiteY48" fmla="*/ 8111 h 10977"/>
                    <a:gd name="connsiteX49" fmla="*/ 2547 w 12026"/>
                    <a:gd name="connsiteY49" fmla="*/ 7896 h 10977"/>
                    <a:gd name="connsiteX50" fmla="*/ 2202 w 12026"/>
                    <a:gd name="connsiteY50" fmla="*/ 7701 h 10977"/>
                    <a:gd name="connsiteX51" fmla="*/ 1785 w 12026"/>
                    <a:gd name="connsiteY51" fmla="*/ 7471 h 10977"/>
                    <a:gd name="connsiteX52" fmla="*/ 1400 w 12026"/>
                    <a:gd name="connsiteY52" fmla="*/ 7146 h 10977"/>
                    <a:gd name="connsiteX53" fmla="*/ 829 w 12026"/>
                    <a:gd name="connsiteY53" fmla="*/ 6308 h 10977"/>
                    <a:gd name="connsiteX54" fmla="*/ 574 w 12026"/>
                    <a:gd name="connsiteY54" fmla="*/ 5834 h 10977"/>
                    <a:gd name="connsiteX55" fmla="*/ 396 w 12026"/>
                    <a:gd name="connsiteY55" fmla="*/ 5287 h 10977"/>
                    <a:gd name="connsiteX56" fmla="*/ 375 w 12026"/>
                    <a:gd name="connsiteY56" fmla="*/ 4181 h 10977"/>
                    <a:gd name="connsiteX57" fmla="*/ 1263 w 12026"/>
                    <a:gd name="connsiteY57" fmla="*/ 2216 h 10977"/>
                    <a:gd name="connsiteX58" fmla="*/ 1988 w 12026"/>
                    <a:gd name="connsiteY58" fmla="*/ 1520 h 10977"/>
                    <a:gd name="connsiteX59" fmla="*/ 2397 w 12026"/>
                    <a:gd name="connsiteY59" fmla="*/ 1224 h 10977"/>
                    <a:gd name="connsiteX60" fmla="*/ 2871 w 12026"/>
                    <a:gd name="connsiteY60" fmla="*/ 981 h 10977"/>
                    <a:gd name="connsiteX61" fmla="*/ 3369 w 12026"/>
                    <a:gd name="connsiteY61" fmla="*/ 730 h 10977"/>
                    <a:gd name="connsiteX62" fmla="*/ 3952 w 12026"/>
                    <a:gd name="connsiteY62" fmla="*/ 551 h 10977"/>
                    <a:gd name="connsiteX63" fmla="*/ 5216 w 12026"/>
                    <a:gd name="connsiteY63" fmla="*/ 292 h 10977"/>
                    <a:gd name="connsiteX64" fmla="*/ 6456 w 12026"/>
                    <a:gd name="connsiteY64" fmla="*/ 227 h 10977"/>
                    <a:gd name="connsiteX65" fmla="*/ 6606 w 12026"/>
                    <a:gd name="connsiteY65" fmla="*/ 223 h 10977"/>
                    <a:gd name="connsiteX66" fmla="*/ 5812 w 12026"/>
                    <a:gd name="connsiteY66" fmla="*/ 0 h 10977"/>
                    <a:gd name="connsiteX67" fmla="*/ 5322 w 12026"/>
                    <a:gd name="connsiteY67" fmla="*/ 13 h 10977"/>
                    <a:gd name="connsiteX68" fmla="*/ 4187 w 12026"/>
                    <a:gd name="connsiteY68" fmla="*/ 183 h 10977"/>
                    <a:gd name="connsiteX69" fmla="*/ 3604 w 12026"/>
                    <a:gd name="connsiteY69" fmla="*/ 345 h 10977"/>
                    <a:gd name="connsiteX70" fmla="*/ 3061 w 12026"/>
                    <a:gd name="connsiteY70" fmla="*/ 527 h 10977"/>
                    <a:gd name="connsiteX71" fmla="*/ 2595 w 12026"/>
                    <a:gd name="connsiteY71" fmla="*/ 774 h 10977"/>
                    <a:gd name="connsiteX72" fmla="*/ 2085 w 12026"/>
                    <a:gd name="connsiteY72" fmla="*/ 1058 h 10977"/>
                    <a:gd name="connsiteX73" fmla="*/ 1250 w 12026"/>
                    <a:gd name="connsiteY73" fmla="*/ 1754 h 10977"/>
                    <a:gd name="connsiteX74" fmla="*/ 606 w 12026"/>
                    <a:gd name="connsiteY74" fmla="*/ 2621 h 10977"/>
                    <a:gd name="connsiteX75" fmla="*/ 177 w 12026"/>
                    <a:gd name="connsiteY75" fmla="*/ 3711 h 10977"/>
                    <a:gd name="connsiteX76" fmla="*/ 23 w 12026"/>
                    <a:gd name="connsiteY76" fmla="*/ 4258 h 10977"/>
                    <a:gd name="connsiteX77" fmla="*/ 7 w 12026"/>
                    <a:gd name="connsiteY77" fmla="*/ 4862 h 10977"/>
                    <a:gd name="connsiteX78" fmla="*/ 274 w 12026"/>
                    <a:gd name="connsiteY78" fmla="*/ 6008 h 10977"/>
                    <a:gd name="connsiteX79" fmla="*/ 541 w 12026"/>
                    <a:gd name="connsiteY79" fmla="*/ 6547 h 10977"/>
                    <a:gd name="connsiteX80" fmla="*/ 809 w 12026"/>
                    <a:gd name="connsiteY80" fmla="*/ 7045 h 10977"/>
                    <a:gd name="connsiteX81" fmla="*/ 1129 w 12026"/>
                    <a:gd name="connsiteY81" fmla="*/ 7414 h 10977"/>
                    <a:gd name="connsiteX82" fmla="*/ 1587 w 12026"/>
                    <a:gd name="connsiteY82" fmla="*/ 7803 h 10977"/>
                    <a:gd name="connsiteX83" fmla="*/ 1992 w 12026"/>
                    <a:gd name="connsiteY83" fmla="*/ 8042 h 10977"/>
                    <a:gd name="connsiteX84" fmla="*/ 2397 w 12026"/>
                    <a:gd name="connsiteY84" fmla="*/ 8277 h 10977"/>
                    <a:gd name="connsiteX85" fmla="*/ 2478 w 12026"/>
                    <a:gd name="connsiteY85" fmla="*/ 8293 h 10977"/>
                    <a:gd name="connsiteX86" fmla="*/ 2486 w 12026"/>
                    <a:gd name="connsiteY86" fmla="*/ 8325 h 10977"/>
                    <a:gd name="connsiteX87" fmla="*/ 2604 w 12026"/>
                    <a:gd name="connsiteY87" fmla="*/ 8452 h 10977"/>
                    <a:gd name="connsiteX88" fmla="*/ 2881 w 12026"/>
                    <a:gd name="connsiteY88" fmla="*/ 8600 h 10977"/>
                    <a:gd name="connsiteX89" fmla="*/ 3206 w 12026"/>
                    <a:gd name="connsiteY89" fmla="*/ 8721 h 10977"/>
                    <a:gd name="connsiteX90" fmla="*/ 3453 w 12026"/>
                    <a:gd name="connsiteY90" fmla="*/ 8802 h 10977"/>
                    <a:gd name="connsiteX91" fmla="*/ 3608 w 12026"/>
                    <a:gd name="connsiteY91" fmla="*/ 8868 h 10977"/>
                    <a:gd name="connsiteX92" fmla="*/ 1559 w 12026"/>
                    <a:gd name="connsiteY92" fmla="*/ 10832 h 10977"/>
                    <a:gd name="connsiteX93" fmla="*/ 1623 w 12026"/>
                    <a:gd name="connsiteY93" fmla="*/ 10829 h 10977"/>
                    <a:gd name="connsiteX94" fmla="*/ 2028 w 12026"/>
                    <a:gd name="connsiteY94" fmla="*/ 10801 h 10977"/>
                    <a:gd name="connsiteX95" fmla="*/ 3134 w 12026"/>
                    <a:gd name="connsiteY95" fmla="*/ 10537 h 10977"/>
                    <a:gd name="connsiteX96" fmla="*/ 4159 w 12026"/>
                    <a:gd name="connsiteY96" fmla="*/ 9820 h 10977"/>
                    <a:gd name="connsiteX97" fmla="*/ 4572 w 12026"/>
                    <a:gd name="connsiteY97" fmla="*/ 9354 h 10977"/>
                    <a:gd name="connsiteX98" fmla="*/ 4811 w 12026"/>
                    <a:gd name="connsiteY98" fmla="*/ 8872 h 10977"/>
                    <a:gd name="connsiteX99" fmla="*/ 4888 w 12026"/>
                    <a:gd name="connsiteY99" fmla="*/ 8901 h 10977"/>
                    <a:gd name="connsiteX100" fmla="*/ 5265 w 12026"/>
                    <a:gd name="connsiteY100" fmla="*/ 8953 h 10977"/>
                    <a:gd name="connsiteX101" fmla="*/ 5439 w 12026"/>
                    <a:gd name="connsiteY101" fmla="*/ 8998 h 10977"/>
                    <a:gd name="connsiteX102" fmla="*/ 5658 w 12026"/>
                    <a:gd name="connsiteY102" fmla="*/ 9010 h 10977"/>
                    <a:gd name="connsiteX103" fmla="*/ 6152 w 12026"/>
                    <a:gd name="connsiteY103" fmla="*/ 9059 h 10977"/>
                    <a:gd name="connsiteX104" fmla="*/ 6626 w 12026"/>
                    <a:gd name="connsiteY104" fmla="*/ 9067 h 10977"/>
                    <a:gd name="connsiteX105" fmla="*/ 6651 w 12026"/>
                    <a:gd name="connsiteY105" fmla="*/ 9067 h 10977"/>
                    <a:gd name="connsiteX106" fmla="*/ 7108 w 12026"/>
                    <a:gd name="connsiteY106" fmla="*/ 9026 h 10977"/>
                    <a:gd name="connsiteX107" fmla="*/ 7538 w 12026"/>
                    <a:gd name="connsiteY107" fmla="*/ 8998 h 10977"/>
                    <a:gd name="connsiteX108" fmla="*/ 8016 w 12026"/>
                    <a:gd name="connsiteY108" fmla="*/ 8876 h 10977"/>
                    <a:gd name="connsiteX109" fmla="*/ 8871 w 12026"/>
                    <a:gd name="connsiteY109" fmla="*/ 8637 h 10977"/>
                    <a:gd name="connsiteX110" fmla="*/ 9616 w 12026"/>
                    <a:gd name="connsiteY110" fmla="*/ 8301 h 10977"/>
                    <a:gd name="connsiteX111" fmla="*/ 10924 w 12026"/>
                    <a:gd name="connsiteY111" fmla="*/ 7171 h 10977"/>
                    <a:gd name="connsiteX112" fmla="*/ 11427 w 12026"/>
                    <a:gd name="connsiteY112" fmla="*/ 6486 h 10977"/>
                    <a:gd name="connsiteX113" fmla="*/ 11783 w 12026"/>
                    <a:gd name="connsiteY113" fmla="*/ 5692 h 10977"/>
                    <a:gd name="connsiteX114" fmla="*/ 11897 w 12026"/>
                    <a:gd name="connsiteY114" fmla="*/ 5271 h 10977"/>
                    <a:gd name="connsiteX115" fmla="*/ 11978 w 12026"/>
                    <a:gd name="connsiteY115" fmla="*/ 4837 h 10977"/>
                    <a:gd name="connsiteX116" fmla="*/ 11982 w 12026"/>
                    <a:gd name="connsiteY116" fmla="*/ 4635 h 10977"/>
                    <a:gd name="connsiteX117" fmla="*/ 12022 w 12026"/>
                    <a:gd name="connsiteY117" fmla="*/ 4420 h 10977"/>
                    <a:gd name="connsiteX118" fmla="*/ 11982 w 12026"/>
                    <a:gd name="connsiteY118" fmla="*/ 3970 h 10977"/>
                    <a:gd name="connsiteX119" fmla="*/ 11808 w 12026"/>
                    <a:gd name="connsiteY119" fmla="*/ 3087 h 10977"/>
                    <a:gd name="connsiteX120" fmla="*/ 11678 w 12026"/>
                    <a:gd name="connsiteY120" fmla="*/ 2731 h 10977"/>
                    <a:gd name="connsiteX121" fmla="*/ 11427 w 12026"/>
                    <a:gd name="connsiteY121" fmla="*/ 2362 h 10977"/>
                    <a:gd name="connsiteX122" fmla="*/ 10937 w 12026"/>
                    <a:gd name="connsiteY122" fmla="*/ 1673 h 10977"/>
                    <a:gd name="connsiteX123" fmla="*/ 10260 w 12026"/>
                    <a:gd name="connsiteY123" fmla="*/ 1114 h 10977"/>
                    <a:gd name="connsiteX124" fmla="*/ 9349 w 12026"/>
                    <a:gd name="connsiteY124" fmla="*/ 616 h 10977"/>
                    <a:gd name="connsiteX125" fmla="*/ 8931 w 12026"/>
                    <a:gd name="connsiteY125" fmla="*/ 434 h 10977"/>
                    <a:gd name="connsiteX126" fmla="*/ 8469 w 12026"/>
                    <a:gd name="connsiteY126" fmla="*/ 268 h 10977"/>
                    <a:gd name="connsiteX127" fmla="*/ 7538 w 12026"/>
                    <a:gd name="connsiteY127" fmla="*/ 94 h 10977"/>
                    <a:gd name="connsiteX128" fmla="*/ 7412 w 12026"/>
                    <a:gd name="connsiteY128" fmla="*/ 81 h 10977"/>
                    <a:gd name="connsiteX129" fmla="*/ 7210 w 12026"/>
                    <a:gd name="connsiteY129" fmla="*/ 45 h 10977"/>
                    <a:gd name="connsiteX130" fmla="*/ 6569 w 12026"/>
                    <a:gd name="connsiteY130" fmla="*/ 13 h 10977"/>
                    <a:gd name="connsiteX131" fmla="*/ 5812 w 12026"/>
                    <a:gd name="connsiteY131" fmla="*/ 0 h 10977"/>
                    <a:gd name="connsiteX0" fmla="*/ 6606 w 12026"/>
                    <a:gd name="connsiteY0" fmla="*/ 223 h 10963"/>
                    <a:gd name="connsiteX1" fmla="*/ 6837 w 12026"/>
                    <a:gd name="connsiteY1" fmla="*/ 284 h 10963"/>
                    <a:gd name="connsiteX2" fmla="*/ 7311 w 12026"/>
                    <a:gd name="connsiteY2" fmla="*/ 361 h 10963"/>
                    <a:gd name="connsiteX3" fmla="*/ 8141 w 12026"/>
                    <a:gd name="connsiteY3" fmla="*/ 523 h 10963"/>
                    <a:gd name="connsiteX4" fmla="*/ 8514 w 12026"/>
                    <a:gd name="connsiteY4" fmla="*/ 689 h 10963"/>
                    <a:gd name="connsiteX5" fmla="*/ 8887 w 12026"/>
                    <a:gd name="connsiteY5" fmla="*/ 802 h 10963"/>
                    <a:gd name="connsiteX6" fmla="*/ 9656 w 12026"/>
                    <a:gd name="connsiteY6" fmla="*/ 1224 h 10963"/>
                    <a:gd name="connsiteX7" fmla="*/ 10390 w 12026"/>
                    <a:gd name="connsiteY7" fmla="*/ 1633 h 10963"/>
                    <a:gd name="connsiteX8" fmla="*/ 10933 w 12026"/>
                    <a:gd name="connsiteY8" fmla="*/ 2277 h 10963"/>
                    <a:gd name="connsiteX9" fmla="*/ 11135 w 12026"/>
                    <a:gd name="connsiteY9" fmla="*/ 2589 h 10963"/>
                    <a:gd name="connsiteX10" fmla="*/ 11378 w 12026"/>
                    <a:gd name="connsiteY10" fmla="*/ 2962 h 10963"/>
                    <a:gd name="connsiteX11" fmla="*/ 11479 w 12026"/>
                    <a:gd name="connsiteY11" fmla="*/ 3302 h 10963"/>
                    <a:gd name="connsiteX12" fmla="*/ 11585 w 12026"/>
                    <a:gd name="connsiteY12" fmla="*/ 3723 h 10963"/>
                    <a:gd name="connsiteX13" fmla="*/ 11637 w 12026"/>
                    <a:gd name="connsiteY13" fmla="*/ 4149 h 10963"/>
                    <a:gd name="connsiteX14" fmla="*/ 11617 w 12026"/>
                    <a:gd name="connsiteY14" fmla="*/ 4582 h 10963"/>
                    <a:gd name="connsiteX15" fmla="*/ 11593 w 12026"/>
                    <a:gd name="connsiteY15" fmla="*/ 4979 h 10963"/>
                    <a:gd name="connsiteX16" fmla="*/ 11484 w 12026"/>
                    <a:gd name="connsiteY16" fmla="*/ 5388 h 10963"/>
                    <a:gd name="connsiteX17" fmla="*/ 11362 w 12026"/>
                    <a:gd name="connsiteY17" fmla="*/ 5789 h 10963"/>
                    <a:gd name="connsiteX18" fmla="*/ 11176 w 12026"/>
                    <a:gd name="connsiteY18" fmla="*/ 6154 h 10963"/>
                    <a:gd name="connsiteX19" fmla="*/ 10993 w 12026"/>
                    <a:gd name="connsiteY19" fmla="*/ 6498 h 10963"/>
                    <a:gd name="connsiteX20" fmla="*/ 10726 w 12026"/>
                    <a:gd name="connsiteY20" fmla="*/ 6818 h 10963"/>
                    <a:gd name="connsiteX21" fmla="*/ 10455 w 12026"/>
                    <a:gd name="connsiteY21" fmla="*/ 7163 h 10963"/>
                    <a:gd name="connsiteX22" fmla="*/ 10134 w 12026"/>
                    <a:gd name="connsiteY22" fmla="*/ 7450 h 10963"/>
                    <a:gd name="connsiteX23" fmla="*/ 9470 w 12026"/>
                    <a:gd name="connsiteY23" fmla="*/ 7949 h 10963"/>
                    <a:gd name="connsiteX24" fmla="*/ 8785 w 12026"/>
                    <a:gd name="connsiteY24" fmla="*/ 8277 h 10963"/>
                    <a:gd name="connsiteX25" fmla="*/ 7975 w 12026"/>
                    <a:gd name="connsiteY25" fmla="*/ 8508 h 10963"/>
                    <a:gd name="connsiteX26" fmla="*/ 7501 w 12026"/>
                    <a:gd name="connsiteY26" fmla="*/ 8629 h 10963"/>
                    <a:gd name="connsiteX27" fmla="*/ 6983 w 12026"/>
                    <a:gd name="connsiteY27" fmla="*/ 8670 h 10963"/>
                    <a:gd name="connsiteX28" fmla="*/ 6263 w 12026"/>
                    <a:gd name="connsiteY28" fmla="*/ 8709 h 10963"/>
                    <a:gd name="connsiteX29" fmla="*/ 5966 w 12026"/>
                    <a:gd name="connsiteY29" fmla="*/ 8702 h 10963"/>
                    <a:gd name="connsiteX30" fmla="*/ 5719 w 12026"/>
                    <a:gd name="connsiteY30" fmla="*/ 8670 h 10963"/>
                    <a:gd name="connsiteX31" fmla="*/ 5644 w 12026"/>
                    <a:gd name="connsiteY31" fmla="*/ 8667 h 10963"/>
                    <a:gd name="connsiteX32" fmla="*/ 5567 w 12026"/>
                    <a:gd name="connsiteY32" fmla="*/ 8667 h 10963"/>
                    <a:gd name="connsiteX33" fmla="*/ 5476 w 12026"/>
                    <a:gd name="connsiteY33" fmla="*/ 8662 h 10963"/>
                    <a:gd name="connsiteX34" fmla="*/ 5269 w 12026"/>
                    <a:gd name="connsiteY34" fmla="*/ 8625 h 10963"/>
                    <a:gd name="connsiteX35" fmla="*/ 5238 w 12026"/>
                    <a:gd name="connsiteY35" fmla="*/ 8624 h 10963"/>
                    <a:gd name="connsiteX36" fmla="*/ 5050 w 12026"/>
                    <a:gd name="connsiteY36" fmla="*/ 8633 h 10963"/>
                    <a:gd name="connsiteX37" fmla="*/ 4779 w 12026"/>
                    <a:gd name="connsiteY37" fmla="*/ 8614 h 10963"/>
                    <a:gd name="connsiteX38" fmla="*/ 4637 w 12026"/>
                    <a:gd name="connsiteY38" fmla="*/ 8641 h 10963"/>
                    <a:gd name="connsiteX39" fmla="*/ 4586 w 12026"/>
                    <a:gd name="connsiteY39" fmla="*/ 8622 h 10963"/>
                    <a:gd name="connsiteX40" fmla="*/ 4546 w 12026"/>
                    <a:gd name="connsiteY40" fmla="*/ 8633 h 10963"/>
                    <a:gd name="connsiteX41" fmla="*/ 4405 w 12026"/>
                    <a:gd name="connsiteY41" fmla="*/ 8598 h 10963"/>
                    <a:gd name="connsiteX42" fmla="*/ 4156 w 12026"/>
                    <a:gd name="connsiteY42" fmla="*/ 8541 h 10963"/>
                    <a:gd name="connsiteX43" fmla="*/ 3888 w 12026"/>
                    <a:gd name="connsiteY43" fmla="*/ 8431 h 10963"/>
                    <a:gd name="connsiteX44" fmla="*/ 3472 w 12026"/>
                    <a:gd name="connsiteY44" fmla="*/ 8355 h 10963"/>
                    <a:gd name="connsiteX45" fmla="*/ 3307 w 12026"/>
                    <a:gd name="connsiteY45" fmla="*/ 8332 h 10963"/>
                    <a:gd name="connsiteX46" fmla="*/ 3263 w 12026"/>
                    <a:gd name="connsiteY46" fmla="*/ 8290 h 10963"/>
                    <a:gd name="connsiteX47" fmla="*/ 3032 w 12026"/>
                    <a:gd name="connsiteY47" fmla="*/ 8222 h 10963"/>
                    <a:gd name="connsiteX48" fmla="*/ 2881 w 12026"/>
                    <a:gd name="connsiteY48" fmla="*/ 8111 h 10963"/>
                    <a:gd name="connsiteX49" fmla="*/ 2547 w 12026"/>
                    <a:gd name="connsiteY49" fmla="*/ 7896 h 10963"/>
                    <a:gd name="connsiteX50" fmla="*/ 2202 w 12026"/>
                    <a:gd name="connsiteY50" fmla="*/ 7701 h 10963"/>
                    <a:gd name="connsiteX51" fmla="*/ 1785 w 12026"/>
                    <a:gd name="connsiteY51" fmla="*/ 7471 h 10963"/>
                    <a:gd name="connsiteX52" fmla="*/ 1400 w 12026"/>
                    <a:gd name="connsiteY52" fmla="*/ 7146 h 10963"/>
                    <a:gd name="connsiteX53" fmla="*/ 829 w 12026"/>
                    <a:gd name="connsiteY53" fmla="*/ 6308 h 10963"/>
                    <a:gd name="connsiteX54" fmla="*/ 574 w 12026"/>
                    <a:gd name="connsiteY54" fmla="*/ 5834 h 10963"/>
                    <a:gd name="connsiteX55" fmla="*/ 396 w 12026"/>
                    <a:gd name="connsiteY55" fmla="*/ 5287 h 10963"/>
                    <a:gd name="connsiteX56" fmla="*/ 375 w 12026"/>
                    <a:gd name="connsiteY56" fmla="*/ 4181 h 10963"/>
                    <a:gd name="connsiteX57" fmla="*/ 1263 w 12026"/>
                    <a:gd name="connsiteY57" fmla="*/ 2216 h 10963"/>
                    <a:gd name="connsiteX58" fmla="*/ 1988 w 12026"/>
                    <a:gd name="connsiteY58" fmla="*/ 1520 h 10963"/>
                    <a:gd name="connsiteX59" fmla="*/ 2397 w 12026"/>
                    <a:gd name="connsiteY59" fmla="*/ 1224 h 10963"/>
                    <a:gd name="connsiteX60" fmla="*/ 2871 w 12026"/>
                    <a:gd name="connsiteY60" fmla="*/ 981 h 10963"/>
                    <a:gd name="connsiteX61" fmla="*/ 3369 w 12026"/>
                    <a:gd name="connsiteY61" fmla="*/ 730 h 10963"/>
                    <a:gd name="connsiteX62" fmla="*/ 3952 w 12026"/>
                    <a:gd name="connsiteY62" fmla="*/ 551 h 10963"/>
                    <a:gd name="connsiteX63" fmla="*/ 5216 w 12026"/>
                    <a:gd name="connsiteY63" fmla="*/ 292 h 10963"/>
                    <a:gd name="connsiteX64" fmla="*/ 6456 w 12026"/>
                    <a:gd name="connsiteY64" fmla="*/ 227 h 10963"/>
                    <a:gd name="connsiteX65" fmla="*/ 6606 w 12026"/>
                    <a:gd name="connsiteY65" fmla="*/ 223 h 10963"/>
                    <a:gd name="connsiteX66" fmla="*/ 5812 w 12026"/>
                    <a:gd name="connsiteY66" fmla="*/ 0 h 10963"/>
                    <a:gd name="connsiteX67" fmla="*/ 5322 w 12026"/>
                    <a:gd name="connsiteY67" fmla="*/ 13 h 10963"/>
                    <a:gd name="connsiteX68" fmla="*/ 4187 w 12026"/>
                    <a:gd name="connsiteY68" fmla="*/ 183 h 10963"/>
                    <a:gd name="connsiteX69" fmla="*/ 3604 w 12026"/>
                    <a:gd name="connsiteY69" fmla="*/ 345 h 10963"/>
                    <a:gd name="connsiteX70" fmla="*/ 3061 w 12026"/>
                    <a:gd name="connsiteY70" fmla="*/ 527 h 10963"/>
                    <a:gd name="connsiteX71" fmla="*/ 2595 w 12026"/>
                    <a:gd name="connsiteY71" fmla="*/ 774 h 10963"/>
                    <a:gd name="connsiteX72" fmla="*/ 2085 w 12026"/>
                    <a:gd name="connsiteY72" fmla="*/ 1058 h 10963"/>
                    <a:gd name="connsiteX73" fmla="*/ 1250 w 12026"/>
                    <a:gd name="connsiteY73" fmla="*/ 1754 h 10963"/>
                    <a:gd name="connsiteX74" fmla="*/ 606 w 12026"/>
                    <a:gd name="connsiteY74" fmla="*/ 2621 h 10963"/>
                    <a:gd name="connsiteX75" fmla="*/ 177 w 12026"/>
                    <a:gd name="connsiteY75" fmla="*/ 3711 h 10963"/>
                    <a:gd name="connsiteX76" fmla="*/ 23 w 12026"/>
                    <a:gd name="connsiteY76" fmla="*/ 4258 h 10963"/>
                    <a:gd name="connsiteX77" fmla="*/ 7 w 12026"/>
                    <a:gd name="connsiteY77" fmla="*/ 4862 h 10963"/>
                    <a:gd name="connsiteX78" fmla="*/ 274 w 12026"/>
                    <a:gd name="connsiteY78" fmla="*/ 6008 h 10963"/>
                    <a:gd name="connsiteX79" fmla="*/ 541 w 12026"/>
                    <a:gd name="connsiteY79" fmla="*/ 6547 h 10963"/>
                    <a:gd name="connsiteX80" fmla="*/ 809 w 12026"/>
                    <a:gd name="connsiteY80" fmla="*/ 7045 h 10963"/>
                    <a:gd name="connsiteX81" fmla="*/ 1129 w 12026"/>
                    <a:gd name="connsiteY81" fmla="*/ 7414 h 10963"/>
                    <a:gd name="connsiteX82" fmla="*/ 1587 w 12026"/>
                    <a:gd name="connsiteY82" fmla="*/ 7803 h 10963"/>
                    <a:gd name="connsiteX83" fmla="*/ 1992 w 12026"/>
                    <a:gd name="connsiteY83" fmla="*/ 8042 h 10963"/>
                    <a:gd name="connsiteX84" fmla="*/ 2397 w 12026"/>
                    <a:gd name="connsiteY84" fmla="*/ 8277 h 10963"/>
                    <a:gd name="connsiteX85" fmla="*/ 2478 w 12026"/>
                    <a:gd name="connsiteY85" fmla="*/ 8293 h 10963"/>
                    <a:gd name="connsiteX86" fmla="*/ 2486 w 12026"/>
                    <a:gd name="connsiteY86" fmla="*/ 8325 h 10963"/>
                    <a:gd name="connsiteX87" fmla="*/ 2604 w 12026"/>
                    <a:gd name="connsiteY87" fmla="*/ 8452 h 10963"/>
                    <a:gd name="connsiteX88" fmla="*/ 2881 w 12026"/>
                    <a:gd name="connsiteY88" fmla="*/ 8600 h 10963"/>
                    <a:gd name="connsiteX89" fmla="*/ 3206 w 12026"/>
                    <a:gd name="connsiteY89" fmla="*/ 8721 h 10963"/>
                    <a:gd name="connsiteX90" fmla="*/ 3453 w 12026"/>
                    <a:gd name="connsiteY90" fmla="*/ 8802 h 10963"/>
                    <a:gd name="connsiteX91" fmla="*/ 3608 w 12026"/>
                    <a:gd name="connsiteY91" fmla="*/ 8868 h 10963"/>
                    <a:gd name="connsiteX92" fmla="*/ 3824 w 12026"/>
                    <a:gd name="connsiteY92" fmla="*/ 8921 h 10963"/>
                    <a:gd name="connsiteX93" fmla="*/ 1623 w 12026"/>
                    <a:gd name="connsiteY93" fmla="*/ 10829 h 10963"/>
                    <a:gd name="connsiteX94" fmla="*/ 2028 w 12026"/>
                    <a:gd name="connsiteY94" fmla="*/ 10801 h 10963"/>
                    <a:gd name="connsiteX95" fmla="*/ 3134 w 12026"/>
                    <a:gd name="connsiteY95" fmla="*/ 10537 h 10963"/>
                    <a:gd name="connsiteX96" fmla="*/ 4159 w 12026"/>
                    <a:gd name="connsiteY96" fmla="*/ 9820 h 10963"/>
                    <a:gd name="connsiteX97" fmla="*/ 4572 w 12026"/>
                    <a:gd name="connsiteY97" fmla="*/ 9354 h 10963"/>
                    <a:gd name="connsiteX98" fmla="*/ 4811 w 12026"/>
                    <a:gd name="connsiteY98" fmla="*/ 8872 h 10963"/>
                    <a:gd name="connsiteX99" fmla="*/ 4888 w 12026"/>
                    <a:gd name="connsiteY99" fmla="*/ 8901 h 10963"/>
                    <a:gd name="connsiteX100" fmla="*/ 5265 w 12026"/>
                    <a:gd name="connsiteY100" fmla="*/ 8953 h 10963"/>
                    <a:gd name="connsiteX101" fmla="*/ 5439 w 12026"/>
                    <a:gd name="connsiteY101" fmla="*/ 8998 h 10963"/>
                    <a:gd name="connsiteX102" fmla="*/ 5658 w 12026"/>
                    <a:gd name="connsiteY102" fmla="*/ 9010 h 10963"/>
                    <a:gd name="connsiteX103" fmla="*/ 6152 w 12026"/>
                    <a:gd name="connsiteY103" fmla="*/ 9059 h 10963"/>
                    <a:gd name="connsiteX104" fmla="*/ 6626 w 12026"/>
                    <a:gd name="connsiteY104" fmla="*/ 9067 h 10963"/>
                    <a:gd name="connsiteX105" fmla="*/ 6651 w 12026"/>
                    <a:gd name="connsiteY105" fmla="*/ 9067 h 10963"/>
                    <a:gd name="connsiteX106" fmla="*/ 7108 w 12026"/>
                    <a:gd name="connsiteY106" fmla="*/ 9026 h 10963"/>
                    <a:gd name="connsiteX107" fmla="*/ 7538 w 12026"/>
                    <a:gd name="connsiteY107" fmla="*/ 8998 h 10963"/>
                    <a:gd name="connsiteX108" fmla="*/ 8016 w 12026"/>
                    <a:gd name="connsiteY108" fmla="*/ 8876 h 10963"/>
                    <a:gd name="connsiteX109" fmla="*/ 8871 w 12026"/>
                    <a:gd name="connsiteY109" fmla="*/ 8637 h 10963"/>
                    <a:gd name="connsiteX110" fmla="*/ 9616 w 12026"/>
                    <a:gd name="connsiteY110" fmla="*/ 8301 h 10963"/>
                    <a:gd name="connsiteX111" fmla="*/ 10924 w 12026"/>
                    <a:gd name="connsiteY111" fmla="*/ 7171 h 10963"/>
                    <a:gd name="connsiteX112" fmla="*/ 11427 w 12026"/>
                    <a:gd name="connsiteY112" fmla="*/ 6486 h 10963"/>
                    <a:gd name="connsiteX113" fmla="*/ 11783 w 12026"/>
                    <a:gd name="connsiteY113" fmla="*/ 5692 h 10963"/>
                    <a:gd name="connsiteX114" fmla="*/ 11897 w 12026"/>
                    <a:gd name="connsiteY114" fmla="*/ 5271 h 10963"/>
                    <a:gd name="connsiteX115" fmla="*/ 11978 w 12026"/>
                    <a:gd name="connsiteY115" fmla="*/ 4837 h 10963"/>
                    <a:gd name="connsiteX116" fmla="*/ 11982 w 12026"/>
                    <a:gd name="connsiteY116" fmla="*/ 4635 h 10963"/>
                    <a:gd name="connsiteX117" fmla="*/ 12022 w 12026"/>
                    <a:gd name="connsiteY117" fmla="*/ 4420 h 10963"/>
                    <a:gd name="connsiteX118" fmla="*/ 11982 w 12026"/>
                    <a:gd name="connsiteY118" fmla="*/ 3970 h 10963"/>
                    <a:gd name="connsiteX119" fmla="*/ 11808 w 12026"/>
                    <a:gd name="connsiteY119" fmla="*/ 3087 h 10963"/>
                    <a:gd name="connsiteX120" fmla="*/ 11678 w 12026"/>
                    <a:gd name="connsiteY120" fmla="*/ 2731 h 10963"/>
                    <a:gd name="connsiteX121" fmla="*/ 11427 w 12026"/>
                    <a:gd name="connsiteY121" fmla="*/ 2362 h 10963"/>
                    <a:gd name="connsiteX122" fmla="*/ 10937 w 12026"/>
                    <a:gd name="connsiteY122" fmla="*/ 1673 h 10963"/>
                    <a:gd name="connsiteX123" fmla="*/ 10260 w 12026"/>
                    <a:gd name="connsiteY123" fmla="*/ 1114 h 10963"/>
                    <a:gd name="connsiteX124" fmla="*/ 9349 w 12026"/>
                    <a:gd name="connsiteY124" fmla="*/ 616 h 10963"/>
                    <a:gd name="connsiteX125" fmla="*/ 8931 w 12026"/>
                    <a:gd name="connsiteY125" fmla="*/ 434 h 10963"/>
                    <a:gd name="connsiteX126" fmla="*/ 8469 w 12026"/>
                    <a:gd name="connsiteY126" fmla="*/ 268 h 10963"/>
                    <a:gd name="connsiteX127" fmla="*/ 7538 w 12026"/>
                    <a:gd name="connsiteY127" fmla="*/ 94 h 10963"/>
                    <a:gd name="connsiteX128" fmla="*/ 7412 w 12026"/>
                    <a:gd name="connsiteY128" fmla="*/ 81 h 10963"/>
                    <a:gd name="connsiteX129" fmla="*/ 7210 w 12026"/>
                    <a:gd name="connsiteY129" fmla="*/ 45 h 10963"/>
                    <a:gd name="connsiteX130" fmla="*/ 6569 w 12026"/>
                    <a:gd name="connsiteY130" fmla="*/ 13 h 10963"/>
                    <a:gd name="connsiteX131" fmla="*/ 5812 w 12026"/>
                    <a:gd name="connsiteY131" fmla="*/ 0 h 10963"/>
                    <a:gd name="connsiteX0" fmla="*/ 6606 w 12026"/>
                    <a:gd name="connsiteY0" fmla="*/ 223 h 10963"/>
                    <a:gd name="connsiteX1" fmla="*/ 6837 w 12026"/>
                    <a:gd name="connsiteY1" fmla="*/ 284 h 10963"/>
                    <a:gd name="connsiteX2" fmla="*/ 7311 w 12026"/>
                    <a:gd name="connsiteY2" fmla="*/ 361 h 10963"/>
                    <a:gd name="connsiteX3" fmla="*/ 8141 w 12026"/>
                    <a:gd name="connsiteY3" fmla="*/ 523 h 10963"/>
                    <a:gd name="connsiteX4" fmla="*/ 8514 w 12026"/>
                    <a:gd name="connsiteY4" fmla="*/ 689 h 10963"/>
                    <a:gd name="connsiteX5" fmla="*/ 8887 w 12026"/>
                    <a:gd name="connsiteY5" fmla="*/ 802 h 10963"/>
                    <a:gd name="connsiteX6" fmla="*/ 9656 w 12026"/>
                    <a:gd name="connsiteY6" fmla="*/ 1224 h 10963"/>
                    <a:gd name="connsiteX7" fmla="*/ 10390 w 12026"/>
                    <a:gd name="connsiteY7" fmla="*/ 1633 h 10963"/>
                    <a:gd name="connsiteX8" fmla="*/ 10933 w 12026"/>
                    <a:gd name="connsiteY8" fmla="*/ 2277 h 10963"/>
                    <a:gd name="connsiteX9" fmla="*/ 11135 w 12026"/>
                    <a:gd name="connsiteY9" fmla="*/ 2589 h 10963"/>
                    <a:gd name="connsiteX10" fmla="*/ 11378 w 12026"/>
                    <a:gd name="connsiteY10" fmla="*/ 2962 h 10963"/>
                    <a:gd name="connsiteX11" fmla="*/ 11479 w 12026"/>
                    <a:gd name="connsiteY11" fmla="*/ 3302 h 10963"/>
                    <a:gd name="connsiteX12" fmla="*/ 11585 w 12026"/>
                    <a:gd name="connsiteY12" fmla="*/ 3723 h 10963"/>
                    <a:gd name="connsiteX13" fmla="*/ 11637 w 12026"/>
                    <a:gd name="connsiteY13" fmla="*/ 4149 h 10963"/>
                    <a:gd name="connsiteX14" fmla="*/ 11617 w 12026"/>
                    <a:gd name="connsiteY14" fmla="*/ 4582 h 10963"/>
                    <a:gd name="connsiteX15" fmla="*/ 11593 w 12026"/>
                    <a:gd name="connsiteY15" fmla="*/ 4979 h 10963"/>
                    <a:gd name="connsiteX16" fmla="*/ 11484 w 12026"/>
                    <a:gd name="connsiteY16" fmla="*/ 5388 h 10963"/>
                    <a:gd name="connsiteX17" fmla="*/ 11362 w 12026"/>
                    <a:gd name="connsiteY17" fmla="*/ 5789 h 10963"/>
                    <a:gd name="connsiteX18" fmla="*/ 11176 w 12026"/>
                    <a:gd name="connsiteY18" fmla="*/ 6154 h 10963"/>
                    <a:gd name="connsiteX19" fmla="*/ 10993 w 12026"/>
                    <a:gd name="connsiteY19" fmla="*/ 6498 h 10963"/>
                    <a:gd name="connsiteX20" fmla="*/ 10726 w 12026"/>
                    <a:gd name="connsiteY20" fmla="*/ 6818 h 10963"/>
                    <a:gd name="connsiteX21" fmla="*/ 10455 w 12026"/>
                    <a:gd name="connsiteY21" fmla="*/ 7163 h 10963"/>
                    <a:gd name="connsiteX22" fmla="*/ 10134 w 12026"/>
                    <a:gd name="connsiteY22" fmla="*/ 7450 h 10963"/>
                    <a:gd name="connsiteX23" fmla="*/ 9470 w 12026"/>
                    <a:gd name="connsiteY23" fmla="*/ 7949 h 10963"/>
                    <a:gd name="connsiteX24" fmla="*/ 8785 w 12026"/>
                    <a:gd name="connsiteY24" fmla="*/ 8277 h 10963"/>
                    <a:gd name="connsiteX25" fmla="*/ 7975 w 12026"/>
                    <a:gd name="connsiteY25" fmla="*/ 8508 h 10963"/>
                    <a:gd name="connsiteX26" fmla="*/ 7501 w 12026"/>
                    <a:gd name="connsiteY26" fmla="*/ 8629 h 10963"/>
                    <a:gd name="connsiteX27" fmla="*/ 6983 w 12026"/>
                    <a:gd name="connsiteY27" fmla="*/ 8670 h 10963"/>
                    <a:gd name="connsiteX28" fmla="*/ 6263 w 12026"/>
                    <a:gd name="connsiteY28" fmla="*/ 8709 h 10963"/>
                    <a:gd name="connsiteX29" fmla="*/ 5966 w 12026"/>
                    <a:gd name="connsiteY29" fmla="*/ 8702 h 10963"/>
                    <a:gd name="connsiteX30" fmla="*/ 5719 w 12026"/>
                    <a:gd name="connsiteY30" fmla="*/ 8670 h 10963"/>
                    <a:gd name="connsiteX31" fmla="*/ 5644 w 12026"/>
                    <a:gd name="connsiteY31" fmla="*/ 8667 h 10963"/>
                    <a:gd name="connsiteX32" fmla="*/ 5567 w 12026"/>
                    <a:gd name="connsiteY32" fmla="*/ 8667 h 10963"/>
                    <a:gd name="connsiteX33" fmla="*/ 5476 w 12026"/>
                    <a:gd name="connsiteY33" fmla="*/ 8662 h 10963"/>
                    <a:gd name="connsiteX34" fmla="*/ 5269 w 12026"/>
                    <a:gd name="connsiteY34" fmla="*/ 8625 h 10963"/>
                    <a:gd name="connsiteX35" fmla="*/ 5238 w 12026"/>
                    <a:gd name="connsiteY35" fmla="*/ 8624 h 10963"/>
                    <a:gd name="connsiteX36" fmla="*/ 5050 w 12026"/>
                    <a:gd name="connsiteY36" fmla="*/ 8633 h 10963"/>
                    <a:gd name="connsiteX37" fmla="*/ 4779 w 12026"/>
                    <a:gd name="connsiteY37" fmla="*/ 8614 h 10963"/>
                    <a:gd name="connsiteX38" fmla="*/ 4637 w 12026"/>
                    <a:gd name="connsiteY38" fmla="*/ 8641 h 10963"/>
                    <a:gd name="connsiteX39" fmla="*/ 4586 w 12026"/>
                    <a:gd name="connsiteY39" fmla="*/ 8622 h 10963"/>
                    <a:gd name="connsiteX40" fmla="*/ 4546 w 12026"/>
                    <a:gd name="connsiteY40" fmla="*/ 8633 h 10963"/>
                    <a:gd name="connsiteX41" fmla="*/ 4405 w 12026"/>
                    <a:gd name="connsiteY41" fmla="*/ 8598 h 10963"/>
                    <a:gd name="connsiteX42" fmla="*/ 4156 w 12026"/>
                    <a:gd name="connsiteY42" fmla="*/ 8541 h 10963"/>
                    <a:gd name="connsiteX43" fmla="*/ 3888 w 12026"/>
                    <a:gd name="connsiteY43" fmla="*/ 8431 h 10963"/>
                    <a:gd name="connsiteX44" fmla="*/ 3472 w 12026"/>
                    <a:gd name="connsiteY44" fmla="*/ 8355 h 10963"/>
                    <a:gd name="connsiteX45" fmla="*/ 3307 w 12026"/>
                    <a:gd name="connsiteY45" fmla="*/ 8332 h 10963"/>
                    <a:gd name="connsiteX46" fmla="*/ 3263 w 12026"/>
                    <a:gd name="connsiteY46" fmla="*/ 8290 h 10963"/>
                    <a:gd name="connsiteX47" fmla="*/ 3032 w 12026"/>
                    <a:gd name="connsiteY47" fmla="*/ 8222 h 10963"/>
                    <a:gd name="connsiteX48" fmla="*/ 2881 w 12026"/>
                    <a:gd name="connsiteY48" fmla="*/ 8111 h 10963"/>
                    <a:gd name="connsiteX49" fmla="*/ 2547 w 12026"/>
                    <a:gd name="connsiteY49" fmla="*/ 7896 h 10963"/>
                    <a:gd name="connsiteX50" fmla="*/ 2202 w 12026"/>
                    <a:gd name="connsiteY50" fmla="*/ 7701 h 10963"/>
                    <a:gd name="connsiteX51" fmla="*/ 1785 w 12026"/>
                    <a:gd name="connsiteY51" fmla="*/ 7471 h 10963"/>
                    <a:gd name="connsiteX52" fmla="*/ 1400 w 12026"/>
                    <a:gd name="connsiteY52" fmla="*/ 7146 h 10963"/>
                    <a:gd name="connsiteX53" fmla="*/ 829 w 12026"/>
                    <a:gd name="connsiteY53" fmla="*/ 6308 h 10963"/>
                    <a:gd name="connsiteX54" fmla="*/ 574 w 12026"/>
                    <a:gd name="connsiteY54" fmla="*/ 5834 h 10963"/>
                    <a:gd name="connsiteX55" fmla="*/ 396 w 12026"/>
                    <a:gd name="connsiteY55" fmla="*/ 5287 h 10963"/>
                    <a:gd name="connsiteX56" fmla="*/ 375 w 12026"/>
                    <a:gd name="connsiteY56" fmla="*/ 4181 h 10963"/>
                    <a:gd name="connsiteX57" fmla="*/ 1263 w 12026"/>
                    <a:gd name="connsiteY57" fmla="*/ 2216 h 10963"/>
                    <a:gd name="connsiteX58" fmla="*/ 1988 w 12026"/>
                    <a:gd name="connsiteY58" fmla="*/ 1520 h 10963"/>
                    <a:gd name="connsiteX59" fmla="*/ 2397 w 12026"/>
                    <a:gd name="connsiteY59" fmla="*/ 1224 h 10963"/>
                    <a:gd name="connsiteX60" fmla="*/ 2871 w 12026"/>
                    <a:gd name="connsiteY60" fmla="*/ 981 h 10963"/>
                    <a:gd name="connsiteX61" fmla="*/ 3369 w 12026"/>
                    <a:gd name="connsiteY61" fmla="*/ 730 h 10963"/>
                    <a:gd name="connsiteX62" fmla="*/ 3952 w 12026"/>
                    <a:gd name="connsiteY62" fmla="*/ 551 h 10963"/>
                    <a:gd name="connsiteX63" fmla="*/ 5216 w 12026"/>
                    <a:gd name="connsiteY63" fmla="*/ 292 h 10963"/>
                    <a:gd name="connsiteX64" fmla="*/ 6456 w 12026"/>
                    <a:gd name="connsiteY64" fmla="*/ 227 h 10963"/>
                    <a:gd name="connsiteX65" fmla="*/ 6606 w 12026"/>
                    <a:gd name="connsiteY65" fmla="*/ 223 h 10963"/>
                    <a:gd name="connsiteX66" fmla="*/ 5812 w 12026"/>
                    <a:gd name="connsiteY66" fmla="*/ 0 h 10963"/>
                    <a:gd name="connsiteX67" fmla="*/ 5322 w 12026"/>
                    <a:gd name="connsiteY67" fmla="*/ 13 h 10963"/>
                    <a:gd name="connsiteX68" fmla="*/ 4187 w 12026"/>
                    <a:gd name="connsiteY68" fmla="*/ 183 h 10963"/>
                    <a:gd name="connsiteX69" fmla="*/ 3604 w 12026"/>
                    <a:gd name="connsiteY69" fmla="*/ 345 h 10963"/>
                    <a:gd name="connsiteX70" fmla="*/ 3061 w 12026"/>
                    <a:gd name="connsiteY70" fmla="*/ 527 h 10963"/>
                    <a:gd name="connsiteX71" fmla="*/ 2595 w 12026"/>
                    <a:gd name="connsiteY71" fmla="*/ 774 h 10963"/>
                    <a:gd name="connsiteX72" fmla="*/ 2085 w 12026"/>
                    <a:gd name="connsiteY72" fmla="*/ 1058 h 10963"/>
                    <a:gd name="connsiteX73" fmla="*/ 1250 w 12026"/>
                    <a:gd name="connsiteY73" fmla="*/ 1754 h 10963"/>
                    <a:gd name="connsiteX74" fmla="*/ 606 w 12026"/>
                    <a:gd name="connsiteY74" fmla="*/ 2621 h 10963"/>
                    <a:gd name="connsiteX75" fmla="*/ 177 w 12026"/>
                    <a:gd name="connsiteY75" fmla="*/ 3711 h 10963"/>
                    <a:gd name="connsiteX76" fmla="*/ 23 w 12026"/>
                    <a:gd name="connsiteY76" fmla="*/ 4258 h 10963"/>
                    <a:gd name="connsiteX77" fmla="*/ 7 w 12026"/>
                    <a:gd name="connsiteY77" fmla="*/ 4862 h 10963"/>
                    <a:gd name="connsiteX78" fmla="*/ 274 w 12026"/>
                    <a:gd name="connsiteY78" fmla="*/ 6008 h 10963"/>
                    <a:gd name="connsiteX79" fmla="*/ 541 w 12026"/>
                    <a:gd name="connsiteY79" fmla="*/ 6547 h 10963"/>
                    <a:gd name="connsiteX80" fmla="*/ 809 w 12026"/>
                    <a:gd name="connsiteY80" fmla="*/ 7045 h 10963"/>
                    <a:gd name="connsiteX81" fmla="*/ 1129 w 12026"/>
                    <a:gd name="connsiteY81" fmla="*/ 7414 h 10963"/>
                    <a:gd name="connsiteX82" fmla="*/ 1587 w 12026"/>
                    <a:gd name="connsiteY82" fmla="*/ 7803 h 10963"/>
                    <a:gd name="connsiteX83" fmla="*/ 1992 w 12026"/>
                    <a:gd name="connsiteY83" fmla="*/ 8042 h 10963"/>
                    <a:gd name="connsiteX84" fmla="*/ 2397 w 12026"/>
                    <a:gd name="connsiteY84" fmla="*/ 8277 h 10963"/>
                    <a:gd name="connsiteX85" fmla="*/ 2478 w 12026"/>
                    <a:gd name="connsiteY85" fmla="*/ 8293 h 10963"/>
                    <a:gd name="connsiteX86" fmla="*/ 2486 w 12026"/>
                    <a:gd name="connsiteY86" fmla="*/ 8325 h 10963"/>
                    <a:gd name="connsiteX87" fmla="*/ 2604 w 12026"/>
                    <a:gd name="connsiteY87" fmla="*/ 8452 h 10963"/>
                    <a:gd name="connsiteX88" fmla="*/ 2881 w 12026"/>
                    <a:gd name="connsiteY88" fmla="*/ 8600 h 10963"/>
                    <a:gd name="connsiteX89" fmla="*/ 3206 w 12026"/>
                    <a:gd name="connsiteY89" fmla="*/ 8721 h 10963"/>
                    <a:gd name="connsiteX90" fmla="*/ 3453 w 12026"/>
                    <a:gd name="connsiteY90" fmla="*/ 8802 h 10963"/>
                    <a:gd name="connsiteX91" fmla="*/ 3608 w 12026"/>
                    <a:gd name="connsiteY91" fmla="*/ 8868 h 10963"/>
                    <a:gd name="connsiteX92" fmla="*/ 3824 w 12026"/>
                    <a:gd name="connsiteY92" fmla="*/ 8921 h 10963"/>
                    <a:gd name="connsiteX93" fmla="*/ 1623 w 12026"/>
                    <a:gd name="connsiteY93" fmla="*/ 10829 h 10963"/>
                    <a:gd name="connsiteX94" fmla="*/ 2028 w 12026"/>
                    <a:gd name="connsiteY94" fmla="*/ 10801 h 10963"/>
                    <a:gd name="connsiteX95" fmla="*/ 3134 w 12026"/>
                    <a:gd name="connsiteY95" fmla="*/ 10537 h 10963"/>
                    <a:gd name="connsiteX96" fmla="*/ 4159 w 12026"/>
                    <a:gd name="connsiteY96" fmla="*/ 9820 h 10963"/>
                    <a:gd name="connsiteX97" fmla="*/ 4572 w 12026"/>
                    <a:gd name="connsiteY97" fmla="*/ 9354 h 10963"/>
                    <a:gd name="connsiteX98" fmla="*/ 4811 w 12026"/>
                    <a:gd name="connsiteY98" fmla="*/ 8872 h 10963"/>
                    <a:gd name="connsiteX99" fmla="*/ 4888 w 12026"/>
                    <a:gd name="connsiteY99" fmla="*/ 8901 h 10963"/>
                    <a:gd name="connsiteX100" fmla="*/ 5265 w 12026"/>
                    <a:gd name="connsiteY100" fmla="*/ 8953 h 10963"/>
                    <a:gd name="connsiteX101" fmla="*/ 5439 w 12026"/>
                    <a:gd name="connsiteY101" fmla="*/ 8998 h 10963"/>
                    <a:gd name="connsiteX102" fmla="*/ 5658 w 12026"/>
                    <a:gd name="connsiteY102" fmla="*/ 9010 h 10963"/>
                    <a:gd name="connsiteX103" fmla="*/ 6152 w 12026"/>
                    <a:gd name="connsiteY103" fmla="*/ 9059 h 10963"/>
                    <a:gd name="connsiteX104" fmla="*/ 6626 w 12026"/>
                    <a:gd name="connsiteY104" fmla="*/ 9067 h 10963"/>
                    <a:gd name="connsiteX105" fmla="*/ 6651 w 12026"/>
                    <a:gd name="connsiteY105" fmla="*/ 9067 h 10963"/>
                    <a:gd name="connsiteX106" fmla="*/ 7108 w 12026"/>
                    <a:gd name="connsiteY106" fmla="*/ 9026 h 10963"/>
                    <a:gd name="connsiteX107" fmla="*/ 7538 w 12026"/>
                    <a:gd name="connsiteY107" fmla="*/ 8998 h 10963"/>
                    <a:gd name="connsiteX108" fmla="*/ 8016 w 12026"/>
                    <a:gd name="connsiteY108" fmla="*/ 8876 h 10963"/>
                    <a:gd name="connsiteX109" fmla="*/ 8871 w 12026"/>
                    <a:gd name="connsiteY109" fmla="*/ 8637 h 10963"/>
                    <a:gd name="connsiteX110" fmla="*/ 9616 w 12026"/>
                    <a:gd name="connsiteY110" fmla="*/ 8301 h 10963"/>
                    <a:gd name="connsiteX111" fmla="*/ 10924 w 12026"/>
                    <a:gd name="connsiteY111" fmla="*/ 7171 h 10963"/>
                    <a:gd name="connsiteX112" fmla="*/ 11427 w 12026"/>
                    <a:gd name="connsiteY112" fmla="*/ 6486 h 10963"/>
                    <a:gd name="connsiteX113" fmla="*/ 11783 w 12026"/>
                    <a:gd name="connsiteY113" fmla="*/ 5692 h 10963"/>
                    <a:gd name="connsiteX114" fmla="*/ 11897 w 12026"/>
                    <a:gd name="connsiteY114" fmla="*/ 5271 h 10963"/>
                    <a:gd name="connsiteX115" fmla="*/ 11978 w 12026"/>
                    <a:gd name="connsiteY115" fmla="*/ 4837 h 10963"/>
                    <a:gd name="connsiteX116" fmla="*/ 11982 w 12026"/>
                    <a:gd name="connsiteY116" fmla="*/ 4635 h 10963"/>
                    <a:gd name="connsiteX117" fmla="*/ 12022 w 12026"/>
                    <a:gd name="connsiteY117" fmla="*/ 4420 h 10963"/>
                    <a:gd name="connsiteX118" fmla="*/ 11982 w 12026"/>
                    <a:gd name="connsiteY118" fmla="*/ 3970 h 10963"/>
                    <a:gd name="connsiteX119" fmla="*/ 11808 w 12026"/>
                    <a:gd name="connsiteY119" fmla="*/ 3087 h 10963"/>
                    <a:gd name="connsiteX120" fmla="*/ 11678 w 12026"/>
                    <a:gd name="connsiteY120" fmla="*/ 2731 h 10963"/>
                    <a:gd name="connsiteX121" fmla="*/ 11427 w 12026"/>
                    <a:gd name="connsiteY121" fmla="*/ 2362 h 10963"/>
                    <a:gd name="connsiteX122" fmla="*/ 10937 w 12026"/>
                    <a:gd name="connsiteY122" fmla="*/ 1673 h 10963"/>
                    <a:gd name="connsiteX123" fmla="*/ 10260 w 12026"/>
                    <a:gd name="connsiteY123" fmla="*/ 1114 h 10963"/>
                    <a:gd name="connsiteX124" fmla="*/ 9349 w 12026"/>
                    <a:gd name="connsiteY124" fmla="*/ 616 h 10963"/>
                    <a:gd name="connsiteX125" fmla="*/ 8931 w 12026"/>
                    <a:gd name="connsiteY125" fmla="*/ 434 h 10963"/>
                    <a:gd name="connsiteX126" fmla="*/ 8469 w 12026"/>
                    <a:gd name="connsiteY126" fmla="*/ 268 h 10963"/>
                    <a:gd name="connsiteX127" fmla="*/ 7538 w 12026"/>
                    <a:gd name="connsiteY127" fmla="*/ 94 h 10963"/>
                    <a:gd name="connsiteX128" fmla="*/ 7412 w 12026"/>
                    <a:gd name="connsiteY128" fmla="*/ 81 h 10963"/>
                    <a:gd name="connsiteX129" fmla="*/ 7210 w 12026"/>
                    <a:gd name="connsiteY129" fmla="*/ 45 h 10963"/>
                    <a:gd name="connsiteX130" fmla="*/ 6569 w 12026"/>
                    <a:gd name="connsiteY130" fmla="*/ 13 h 10963"/>
                    <a:gd name="connsiteX131" fmla="*/ 5812 w 12026"/>
                    <a:gd name="connsiteY131" fmla="*/ 0 h 10963"/>
                    <a:gd name="connsiteX0" fmla="*/ 6606 w 12026"/>
                    <a:gd name="connsiteY0" fmla="*/ 223 h 10963"/>
                    <a:gd name="connsiteX1" fmla="*/ 6837 w 12026"/>
                    <a:gd name="connsiteY1" fmla="*/ 284 h 10963"/>
                    <a:gd name="connsiteX2" fmla="*/ 7311 w 12026"/>
                    <a:gd name="connsiteY2" fmla="*/ 361 h 10963"/>
                    <a:gd name="connsiteX3" fmla="*/ 8141 w 12026"/>
                    <a:gd name="connsiteY3" fmla="*/ 523 h 10963"/>
                    <a:gd name="connsiteX4" fmla="*/ 8514 w 12026"/>
                    <a:gd name="connsiteY4" fmla="*/ 689 h 10963"/>
                    <a:gd name="connsiteX5" fmla="*/ 8887 w 12026"/>
                    <a:gd name="connsiteY5" fmla="*/ 802 h 10963"/>
                    <a:gd name="connsiteX6" fmla="*/ 9656 w 12026"/>
                    <a:gd name="connsiteY6" fmla="*/ 1224 h 10963"/>
                    <a:gd name="connsiteX7" fmla="*/ 10390 w 12026"/>
                    <a:gd name="connsiteY7" fmla="*/ 1633 h 10963"/>
                    <a:gd name="connsiteX8" fmla="*/ 10933 w 12026"/>
                    <a:gd name="connsiteY8" fmla="*/ 2277 h 10963"/>
                    <a:gd name="connsiteX9" fmla="*/ 11135 w 12026"/>
                    <a:gd name="connsiteY9" fmla="*/ 2589 h 10963"/>
                    <a:gd name="connsiteX10" fmla="*/ 11378 w 12026"/>
                    <a:gd name="connsiteY10" fmla="*/ 2962 h 10963"/>
                    <a:gd name="connsiteX11" fmla="*/ 11479 w 12026"/>
                    <a:gd name="connsiteY11" fmla="*/ 3302 h 10963"/>
                    <a:gd name="connsiteX12" fmla="*/ 11585 w 12026"/>
                    <a:gd name="connsiteY12" fmla="*/ 3723 h 10963"/>
                    <a:gd name="connsiteX13" fmla="*/ 11637 w 12026"/>
                    <a:gd name="connsiteY13" fmla="*/ 4149 h 10963"/>
                    <a:gd name="connsiteX14" fmla="*/ 11617 w 12026"/>
                    <a:gd name="connsiteY14" fmla="*/ 4582 h 10963"/>
                    <a:gd name="connsiteX15" fmla="*/ 11593 w 12026"/>
                    <a:gd name="connsiteY15" fmla="*/ 4979 h 10963"/>
                    <a:gd name="connsiteX16" fmla="*/ 11484 w 12026"/>
                    <a:gd name="connsiteY16" fmla="*/ 5388 h 10963"/>
                    <a:gd name="connsiteX17" fmla="*/ 11362 w 12026"/>
                    <a:gd name="connsiteY17" fmla="*/ 5789 h 10963"/>
                    <a:gd name="connsiteX18" fmla="*/ 11176 w 12026"/>
                    <a:gd name="connsiteY18" fmla="*/ 6154 h 10963"/>
                    <a:gd name="connsiteX19" fmla="*/ 10993 w 12026"/>
                    <a:gd name="connsiteY19" fmla="*/ 6498 h 10963"/>
                    <a:gd name="connsiteX20" fmla="*/ 10726 w 12026"/>
                    <a:gd name="connsiteY20" fmla="*/ 6818 h 10963"/>
                    <a:gd name="connsiteX21" fmla="*/ 10455 w 12026"/>
                    <a:gd name="connsiteY21" fmla="*/ 7163 h 10963"/>
                    <a:gd name="connsiteX22" fmla="*/ 10134 w 12026"/>
                    <a:gd name="connsiteY22" fmla="*/ 7450 h 10963"/>
                    <a:gd name="connsiteX23" fmla="*/ 9470 w 12026"/>
                    <a:gd name="connsiteY23" fmla="*/ 7949 h 10963"/>
                    <a:gd name="connsiteX24" fmla="*/ 8785 w 12026"/>
                    <a:gd name="connsiteY24" fmla="*/ 8277 h 10963"/>
                    <a:gd name="connsiteX25" fmla="*/ 7975 w 12026"/>
                    <a:gd name="connsiteY25" fmla="*/ 8508 h 10963"/>
                    <a:gd name="connsiteX26" fmla="*/ 7501 w 12026"/>
                    <a:gd name="connsiteY26" fmla="*/ 8629 h 10963"/>
                    <a:gd name="connsiteX27" fmla="*/ 6983 w 12026"/>
                    <a:gd name="connsiteY27" fmla="*/ 8670 h 10963"/>
                    <a:gd name="connsiteX28" fmla="*/ 6263 w 12026"/>
                    <a:gd name="connsiteY28" fmla="*/ 8709 h 10963"/>
                    <a:gd name="connsiteX29" fmla="*/ 5966 w 12026"/>
                    <a:gd name="connsiteY29" fmla="*/ 8702 h 10963"/>
                    <a:gd name="connsiteX30" fmla="*/ 5719 w 12026"/>
                    <a:gd name="connsiteY30" fmla="*/ 8670 h 10963"/>
                    <a:gd name="connsiteX31" fmla="*/ 5644 w 12026"/>
                    <a:gd name="connsiteY31" fmla="*/ 8667 h 10963"/>
                    <a:gd name="connsiteX32" fmla="*/ 5567 w 12026"/>
                    <a:gd name="connsiteY32" fmla="*/ 8667 h 10963"/>
                    <a:gd name="connsiteX33" fmla="*/ 5476 w 12026"/>
                    <a:gd name="connsiteY33" fmla="*/ 8662 h 10963"/>
                    <a:gd name="connsiteX34" fmla="*/ 5269 w 12026"/>
                    <a:gd name="connsiteY34" fmla="*/ 8625 h 10963"/>
                    <a:gd name="connsiteX35" fmla="*/ 5238 w 12026"/>
                    <a:gd name="connsiteY35" fmla="*/ 8624 h 10963"/>
                    <a:gd name="connsiteX36" fmla="*/ 5050 w 12026"/>
                    <a:gd name="connsiteY36" fmla="*/ 8633 h 10963"/>
                    <a:gd name="connsiteX37" fmla="*/ 4779 w 12026"/>
                    <a:gd name="connsiteY37" fmla="*/ 8614 h 10963"/>
                    <a:gd name="connsiteX38" fmla="*/ 4637 w 12026"/>
                    <a:gd name="connsiteY38" fmla="*/ 8641 h 10963"/>
                    <a:gd name="connsiteX39" fmla="*/ 4586 w 12026"/>
                    <a:gd name="connsiteY39" fmla="*/ 8622 h 10963"/>
                    <a:gd name="connsiteX40" fmla="*/ 4546 w 12026"/>
                    <a:gd name="connsiteY40" fmla="*/ 8633 h 10963"/>
                    <a:gd name="connsiteX41" fmla="*/ 4405 w 12026"/>
                    <a:gd name="connsiteY41" fmla="*/ 8598 h 10963"/>
                    <a:gd name="connsiteX42" fmla="*/ 4156 w 12026"/>
                    <a:gd name="connsiteY42" fmla="*/ 8541 h 10963"/>
                    <a:gd name="connsiteX43" fmla="*/ 3888 w 12026"/>
                    <a:gd name="connsiteY43" fmla="*/ 8431 h 10963"/>
                    <a:gd name="connsiteX44" fmla="*/ 3472 w 12026"/>
                    <a:gd name="connsiteY44" fmla="*/ 8355 h 10963"/>
                    <a:gd name="connsiteX45" fmla="*/ 3307 w 12026"/>
                    <a:gd name="connsiteY45" fmla="*/ 8332 h 10963"/>
                    <a:gd name="connsiteX46" fmla="*/ 3263 w 12026"/>
                    <a:gd name="connsiteY46" fmla="*/ 8290 h 10963"/>
                    <a:gd name="connsiteX47" fmla="*/ 3032 w 12026"/>
                    <a:gd name="connsiteY47" fmla="*/ 8222 h 10963"/>
                    <a:gd name="connsiteX48" fmla="*/ 2881 w 12026"/>
                    <a:gd name="connsiteY48" fmla="*/ 8111 h 10963"/>
                    <a:gd name="connsiteX49" fmla="*/ 2547 w 12026"/>
                    <a:gd name="connsiteY49" fmla="*/ 7896 h 10963"/>
                    <a:gd name="connsiteX50" fmla="*/ 2202 w 12026"/>
                    <a:gd name="connsiteY50" fmla="*/ 7701 h 10963"/>
                    <a:gd name="connsiteX51" fmla="*/ 1785 w 12026"/>
                    <a:gd name="connsiteY51" fmla="*/ 7471 h 10963"/>
                    <a:gd name="connsiteX52" fmla="*/ 1400 w 12026"/>
                    <a:gd name="connsiteY52" fmla="*/ 7146 h 10963"/>
                    <a:gd name="connsiteX53" fmla="*/ 829 w 12026"/>
                    <a:gd name="connsiteY53" fmla="*/ 6308 h 10963"/>
                    <a:gd name="connsiteX54" fmla="*/ 574 w 12026"/>
                    <a:gd name="connsiteY54" fmla="*/ 5834 h 10963"/>
                    <a:gd name="connsiteX55" fmla="*/ 396 w 12026"/>
                    <a:gd name="connsiteY55" fmla="*/ 5287 h 10963"/>
                    <a:gd name="connsiteX56" fmla="*/ 375 w 12026"/>
                    <a:gd name="connsiteY56" fmla="*/ 4181 h 10963"/>
                    <a:gd name="connsiteX57" fmla="*/ 1263 w 12026"/>
                    <a:gd name="connsiteY57" fmla="*/ 2216 h 10963"/>
                    <a:gd name="connsiteX58" fmla="*/ 1988 w 12026"/>
                    <a:gd name="connsiteY58" fmla="*/ 1520 h 10963"/>
                    <a:gd name="connsiteX59" fmla="*/ 2397 w 12026"/>
                    <a:gd name="connsiteY59" fmla="*/ 1224 h 10963"/>
                    <a:gd name="connsiteX60" fmla="*/ 2871 w 12026"/>
                    <a:gd name="connsiteY60" fmla="*/ 981 h 10963"/>
                    <a:gd name="connsiteX61" fmla="*/ 3369 w 12026"/>
                    <a:gd name="connsiteY61" fmla="*/ 730 h 10963"/>
                    <a:gd name="connsiteX62" fmla="*/ 3952 w 12026"/>
                    <a:gd name="connsiteY62" fmla="*/ 551 h 10963"/>
                    <a:gd name="connsiteX63" fmla="*/ 5216 w 12026"/>
                    <a:gd name="connsiteY63" fmla="*/ 292 h 10963"/>
                    <a:gd name="connsiteX64" fmla="*/ 6456 w 12026"/>
                    <a:gd name="connsiteY64" fmla="*/ 227 h 10963"/>
                    <a:gd name="connsiteX65" fmla="*/ 6606 w 12026"/>
                    <a:gd name="connsiteY65" fmla="*/ 223 h 10963"/>
                    <a:gd name="connsiteX66" fmla="*/ 5812 w 12026"/>
                    <a:gd name="connsiteY66" fmla="*/ 0 h 10963"/>
                    <a:gd name="connsiteX67" fmla="*/ 5322 w 12026"/>
                    <a:gd name="connsiteY67" fmla="*/ 13 h 10963"/>
                    <a:gd name="connsiteX68" fmla="*/ 4187 w 12026"/>
                    <a:gd name="connsiteY68" fmla="*/ 183 h 10963"/>
                    <a:gd name="connsiteX69" fmla="*/ 3604 w 12026"/>
                    <a:gd name="connsiteY69" fmla="*/ 345 h 10963"/>
                    <a:gd name="connsiteX70" fmla="*/ 3061 w 12026"/>
                    <a:gd name="connsiteY70" fmla="*/ 527 h 10963"/>
                    <a:gd name="connsiteX71" fmla="*/ 2595 w 12026"/>
                    <a:gd name="connsiteY71" fmla="*/ 774 h 10963"/>
                    <a:gd name="connsiteX72" fmla="*/ 2085 w 12026"/>
                    <a:gd name="connsiteY72" fmla="*/ 1058 h 10963"/>
                    <a:gd name="connsiteX73" fmla="*/ 1250 w 12026"/>
                    <a:gd name="connsiteY73" fmla="*/ 1754 h 10963"/>
                    <a:gd name="connsiteX74" fmla="*/ 606 w 12026"/>
                    <a:gd name="connsiteY74" fmla="*/ 2621 h 10963"/>
                    <a:gd name="connsiteX75" fmla="*/ 177 w 12026"/>
                    <a:gd name="connsiteY75" fmla="*/ 3711 h 10963"/>
                    <a:gd name="connsiteX76" fmla="*/ 23 w 12026"/>
                    <a:gd name="connsiteY76" fmla="*/ 4258 h 10963"/>
                    <a:gd name="connsiteX77" fmla="*/ 7 w 12026"/>
                    <a:gd name="connsiteY77" fmla="*/ 4862 h 10963"/>
                    <a:gd name="connsiteX78" fmla="*/ 274 w 12026"/>
                    <a:gd name="connsiteY78" fmla="*/ 6008 h 10963"/>
                    <a:gd name="connsiteX79" fmla="*/ 541 w 12026"/>
                    <a:gd name="connsiteY79" fmla="*/ 6547 h 10963"/>
                    <a:gd name="connsiteX80" fmla="*/ 809 w 12026"/>
                    <a:gd name="connsiteY80" fmla="*/ 7045 h 10963"/>
                    <a:gd name="connsiteX81" fmla="*/ 1129 w 12026"/>
                    <a:gd name="connsiteY81" fmla="*/ 7414 h 10963"/>
                    <a:gd name="connsiteX82" fmla="*/ 1587 w 12026"/>
                    <a:gd name="connsiteY82" fmla="*/ 7803 h 10963"/>
                    <a:gd name="connsiteX83" fmla="*/ 1992 w 12026"/>
                    <a:gd name="connsiteY83" fmla="*/ 8042 h 10963"/>
                    <a:gd name="connsiteX84" fmla="*/ 2397 w 12026"/>
                    <a:gd name="connsiteY84" fmla="*/ 8277 h 10963"/>
                    <a:gd name="connsiteX85" fmla="*/ 2478 w 12026"/>
                    <a:gd name="connsiteY85" fmla="*/ 8293 h 10963"/>
                    <a:gd name="connsiteX86" fmla="*/ 2486 w 12026"/>
                    <a:gd name="connsiteY86" fmla="*/ 8325 h 10963"/>
                    <a:gd name="connsiteX87" fmla="*/ 2604 w 12026"/>
                    <a:gd name="connsiteY87" fmla="*/ 8452 h 10963"/>
                    <a:gd name="connsiteX88" fmla="*/ 2881 w 12026"/>
                    <a:gd name="connsiteY88" fmla="*/ 8600 h 10963"/>
                    <a:gd name="connsiteX89" fmla="*/ 3206 w 12026"/>
                    <a:gd name="connsiteY89" fmla="*/ 8721 h 10963"/>
                    <a:gd name="connsiteX90" fmla="*/ 3453 w 12026"/>
                    <a:gd name="connsiteY90" fmla="*/ 8802 h 10963"/>
                    <a:gd name="connsiteX91" fmla="*/ 3608 w 12026"/>
                    <a:gd name="connsiteY91" fmla="*/ 8868 h 10963"/>
                    <a:gd name="connsiteX92" fmla="*/ 3824 w 12026"/>
                    <a:gd name="connsiteY92" fmla="*/ 8921 h 10963"/>
                    <a:gd name="connsiteX93" fmla="*/ 1623 w 12026"/>
                    <a:gd name="connsiteY93" fmla="*/ 10829 h 10963"/>
                    <a:gd name="connsiteX94" fmla="*/ 2028 w 12026"/>
                    <a:gd name="connsiteY94" fmla="*/ 10801 h 10963"/>
                    <a:gd name="connsiteX95" fmla="*/ 3134 w 12026"/>
                    <a:gd name="connsiteY95" fmla="*/ 10537 h 10963"/>
                    <a:gd name="connsiteX96" fmla="*/ 4159 w 12026"/>
                    <a:gd name="connsiteY96" fmla="*/ 9820 h 10963"/>
                    <a:gd name="connsiteX97" fmla="*/ 4572 w 12026"/>
                    <a:gd name="connsiteY97" fmla="*/ 9354 h 10963"/>
                    <a:gd name="connsiteX98" fmla="*/ 4811 w 12026"/>
                    <a:gd name="connsiteY98" fmla="*/ 8872 h 10963"/>
                    <a:gd name="connsiteX99" fmla="*/ 4888 w 12026"/>
                    <a:gd name="connsiteY99" fmla="*/ 8901 h 10963"/>
                    <a:gd name="connsiteX100" fmla="*/ 5265 w 12026"/>
                    <a:gd name="connsiteY100" fmla="*/ 8953 h 10963"/>
                    <a:gd name="connsiteX101" fmla="*/ 5439 w 12026"/>
                    <a:gd name="connsiteY101" fmla="*/ 8998 h 10963"/>
                    <a:gd name="connsiteX102" fmla="*/ 5658 w 12026"/>
                    <a:gd name="connsiteY102" fmla="*/ 9010 h 10963"/>
                    <a:gd name="connsiteX103" fmla="*/ 6152 w 12026"/>
                    <a:gd name="connsiteY103" fmla="*/ 9059 h 10963"/>
                    <a:gd name="connsiteX104" fmla="*/ 6626 w 12026"/>
                    <a:gd name="connsiteY104" fmla="*/ 9067 h 10963"/>
                    <a:gd name="connsiteX105" fmla="*/ 6651 w 12026"/>
                    <a:gd name="connsiteY105" fmla="*/ 9067 h 10963"/>
                    <a:gd name="connsiteX106" fmla="*/ 7108 w 12026"/>
                    <a:gd name="connsiteY106" fmla="*/ 9026 h 10963"/>
                    <a:gd name="connsiteX107" fmla="*/ 7538 w 12026"/>
                    <a:gd name="connsiteY107" fmla="*/ 8998 h 10963"/>
                    <a:gd name="connsiteX108" fmla="*/ 8016 w 12026"/>
                    <a:gd name="connsiteY108" fmla="*/ 8876 h 10963"/>
                    <a:gd name="connsiteX109" fmla="*/ 8871 w 12026"/>
                    <a:gd name="connsiteY109" fmla="*/ 8637 h 10963"/>
                    <a:gd name="connsiteX110" fmla="*/ 9616 w 12026"/>
                    <a:gd name="connsiteY110" fmla="*/ 8301 h 10963"/>
                    <a:gd name="connsiteX111" fmla="*/ 10924 w 12026"/>
                    <a:gd name="connsiteY111" fmla="*/ 7171 h 10963"/>
                    <a:gd name="connsiteX112" fmla="*/ 11427 w 12026"/>
                    <a:gd name="connsiteY112" fmla="*/ 6486 h 10963"/>
                    <a:gd name="connsiteX113" fmla="*/ 11783 w 12026"/>
                    <a:gd name="connsiteY113" fmla="*/ 5692 h 10963"/>
                    <a:gd name="connsiteX114" fmla="*/ 11897 w 12026"/>
                    <a:gd name="connsiteY114" fmla="*/ 5271 h 10963"/>
                    <a:gd name="connsiteX115" fmla="*/ 11978 w 12026"/>
                    <a:gd name="connsiteY115" fmla="*/ 4837 h 10963"/>
                    <a:gd name="connsiteX116" fmla="*/ 11982 w 12026"/>
                    <a:gd name="connsiteY116" fmla="*/ 4635 h 10963"/>
                    <a:gd name="connsiteX117" fmla="*/ 12022 w 12026"/>
                    <a:gd name="connsiteY117" fmla="*/ 4420 h 10963"/>
                    <a:gd name="connsiteX118" fmla="*/ 11982 w 12026"/>
                    <a:gd name="connsiteY118" fmla="*/ 3970 h 10963"/>
                    <a:gd name="connsiteX119" fmla="*/ 11808 w 12026"/>
                    <a:gd name="connsiteY119" fmla="*/ 3087 h 10963"/>
                    <a:gd name="connsiteX120" fmla="*/ 11678 w 12026"/>
                    <a:gd name="connsiteY120" fmla="*/ 2731 h 10963"/>
                    <a:gd name="connsiteX121" fmla="*/ 11427 w 12026"/>
                    <a:gd name="connsiteY121" fmla="*/ 2362 h 10963"/>
                    <a:gd name="connsiteX122" fmla="*/ 10937 w 12026"/>
                    <a:gd name="connsiteY122" fmla="*/ 1673 h 10963"/>
                    <a:gd name="connsiteX123" fmla="*/ 10260 w 12026"/>
                    <a:gd name="connsiteY123" fmla="*/ 1114 h 10963"/>
                    <a:gd name="connsiteX124" fmla="*/ 9349 w 12026"/>
                    <a:gd name="connsiteY124" fmla="*/ 616 h 10963"/>
                    <a:gd name="connsiteX125" fmla="*/ 8931 w 12026"/>
                    <a:gd name="connsiteY125" fmla="*/ 434 h 10963"/>
                    <a:gd name="connsiteX126" fmla="*/ 8469 w 12026"/>
                    <a:gd name="connsiteY126" fmla="*/ 268 h 10963"/>
                    <a:gd name="connsiteX127" fmla="*/ 7538 w 12026"/>
                    <a:gd name="connsiteY127" fmla="*/ 94 h 10963"/>
                    <a:gd name="connsiteX128" fmla="*/ 7412 w 12026"/>
                    <a:gd name="connsiteY128" fmla="*/ 81 h 10963"/>
                    <a:gd name="connsiteX129" fmla="*/ 7210 w 12026"/>
                    <a:gd name="connsiteY129" fmla="*/ 45 h 10963"/>
                    <a:gd name="connsiteX130" fmla="*/ 6569 w 12026"/>
                    <a:gd name="connsiteY130" fmla="*/ 13 h 10963"/>
                    <a:gd name="connsiteX131" fmla="*/ 5812 w 12026"/>
                    <a:gd name="connsiteY131" fmla="*/ 0 h 10963"/>
                    <a:gd name="connsiteX0" fmla="*/ 6606 w 12026"/>
                    <a:gd name="connsiteY0" fmla="*/ 223 h 10893"/>
                    <a:gd name="connsiteX1" fmla="*/ 6837 w 12026"/>
                    <a:gd name="connsiteY1" fmla="*/ 284 h 10893"/>
                    <a:gd name="connsiteX2" fmla="*/ 7311 w 12026"/>
                    <a:gd name="connsiteY2" fmla="*/ 361 h 10893"/>
                    <a:gd name="connsiteX3" fmla="*/ 8141 w 12026"/>
                    <a:gd name="connsiteY3" fmla="*/ 523 h 10893"/>
                    <a:gd name="connsiteX4" fmla="*/ 8514 w 12026"/>
                    <a:gd name="connsiteY4" fmla="*/ 689 h 10893"/>
                    <a:gd name="connsiteX5" fmla="*/ 8887 w 12026"/>
                    <a:gd name="connsiteY5" fmla="*/ 802 h 10893"/>
                    <a:gd name="connsiteX6" fmla="*/ 9656 w 12026"/>
                    <a:gd name="connsiteY6" fmla="*/ 1224 h 10893"/>
                    <a:gd name="connsiteX7" fmla="*/ 10390 w 12026"/>
                    <a:gd name="connsiteY7" fmla="*/ 1633 h 10893"/>
                    <a:gd name="connsiteX8" fmla="*/ 10933 w 12026"/>
                    <a:gd name="connsiteY8" fmla="*/ 2277 h 10893"/>
                    <a:gd name="connsiteX9" fmla="*/ 11135 w 12026"/>
                    <a:gd name="connsiteY9" fmla="*/ 2589 h 10893"/>
                    <a:gd name="connsiteX10" fmla="*/ 11378 w 12026"/>
                    <a:gd name="connsiteY10" fmla="*/ 2962 h 10893"/>
                    <a:gd name="connsiteX11" fmla="*/ 11479 w 12026"/>
                    <a:gd name="connsiteY11" fmla="*/ 3302 h 10893"/>
                    <a:gd name="connsiteX12" fmla="*/ 11585 w 12026"/>
                    <a:gd name="connsiteY12" fmla="*/ 3723 h 10893"/>
                    <a:gd name="connsiteX13" fmla="*/ 11637 w 12026"/>
                    <a:gd name="connsiteY13" fmla="*/ 4149 h 10893"/>
                    <a:gd name="connsiteX14" fmla="*/ 11617 w 12026"/>
                    <a:gd name="connsiteY14" fmla="*/ 4582 h 10893"/>
                    <a:gd name="connsiteX15" fmla="*/ 11593 w 12026"/>
                    <a:gd name="connsiteY15" fmla="*/ 4979 h 10893"/>
                    <a:gd name="connsiteX16" fmla="*/ 11484 w 12026"/>
                    <a:gd name="connsiteY16" fmla="*/ 5388 h 10893"/>
                    <a:gd name="connsiteX17" fmla="*/ 11362 w 12026"/>
                    <a:gd name="connsiteY17" fmla="*/ 5789 h 10893"/>
                    <a:gd name="connsiteX18" fmla="*/ 11176 w 12026"/>
                    <a:gd name="connsiteY18" fmla="*/ 6154 h 10893"/>
                    <a:gd name="connsiteX19" fmla="*/ 10993 w 12026"/>
                    <a:gd name="connsiteY19" fmla="*/ 6498 h 10893"/>
                    <a:gd name="connsiteX20" fmla="*/ 10726 w 12026"/>
                    <a:gd name="connsiteY20" fmla="*/ 6818 h 10893"/>
                    <a:gd name="connsiteX21" fmla="*/ 10455 w 12026"/>
                    <a:gd name="connsiteY21" fmla="*/ 7163 h 10893"/>
                    <a:gd name="connsiteX22" fmla="*/ 10134 w 12026"/>
                    <a:gd name="connsiteY22" fmla="*/ 7450 h 10893"/>
                    <a:gd name="connsiteX23" fmla="*/ 9470 w 12026"/>
                    <a:gd name="connsiteY23" fmla="*/ 7949 h 10893"/>
                    <a:gd name="connsiteX24" fmla="*/ 8785 w 12026"/>
                    <a:gd name="connsiteY24" fmla="*/ 8277 h 10893"/>
                    <a:gd name="connsiteX25" fmla="*/ 7975 w 12026"/>
                    <a:gd name="connsiteY25" fmla="*/ 8508 h 10893"/>
                    <a:gd name="connsiteX26" fmla="*/ 7501 w 12026"/>
                    <a:gd name="connsiteY26" fmla="*/ 8629 h 10893"/>
                    <a:gd name="connsiteX27" fmla="*/ 6983 w 12026"/>
                    <a:gd name="connsiteY27" fmla="*/ 8670 h 10893"/>
                    <a:gd name="connsiteX28" fmla="*/ 6263 w 12026"/>
                    <a:gd name="connsiteY28" fmla="*/ 8709 h 10893"/>
                    <a:gd name="connsiteX29" fmla="*/ 5966 w 12026"/>
                    <a:gd name="connsiteY29" fmla="*/ 8702 h 10893"/>
                    <a:gd name="connsiteX30" fmla="*/ 5719 w 12026"/>
                    <a:gd name="connsiteY30" fmla="*/ 8670 h 10893"/>
                    <a:gd name="connsiteX31" fmla="*/ 5644 w 12026"/>
                    <a:gd name="connsiteY31" fmla="*/ 8667 h 10893"/>
                    <a:gd name="connsiteX32" fmla="*/ 5567 w 12026"/>
                    <a:gd name="connsiteY32" fmla="*/ 8667 h 10893"/>
                    <a:gd name="connsiteX33" fmla="*/ 5476 w 12026"/>
                    <a:gd name="connsiteY33" fmla="*/ 8662 h 10893"/>
                    <a:gd name="connsiteX34" fmla="*/ 5269 w 12026"/>
                    <a:gd name="connsiteY34" fmla="*/ 8625 h 10893"/>
                    <a:gd name="connsiteX35" fmla="*/ 5238 w 12026"/>
                    <a:gd name="connsiteY35" fmla="*/ 8624 h 10893"/>
                    <a:gd name="connsiteX36" fmla="*/ 5050 w 12026"/>
                    <a:gd name="connsiteY36" fmla="*/ 8633 h 10893"/>
                    <a:gd name="connsiteX37" fmla="*/ 4779 w 12026"/>
                    <a:gd name="connsiteY37" fmla="*/ 8614 h 10893"/>
                    <a:gd name="connsiteX38" fmla="*/ 4637 w 12026"/>
                    <a:gd name="connsiteY38" fmla="*/ 8641 h 10893"/>
                    <a:gd name="connsiteX39" fmla="*/ 4586 w 12026"/>
                    <a:gd name="connsiteY39" fmla="*/ 8622 h 10893"/>
                    <a:gd name="connsiteX40" fmla="*/ 4546 w 12026"/>
                    <a:gd name="connsiteY40" fmla="*/ 8633 h 10893"/>
                    <a:gd name="connsiteX41" fmla="*/ 4405 w 12026"/>
                    <a:gd name="connsiteY41" fmla="*/ 8598 h 10893"/>
                    <a:gd name="connsiteX42" fmla="*/ 4156 w 12026"/>
                    <a:gd name="connsiteY42" fmla="*/ 8541 h 10893"/>
                    <a:gd name="connsiteX43" fmla="*/ 3888 w 12026"/>
                    <a:gd name="connsiteY43" fmla="*/ 8431 h 10893"/>
                    <a:gd name="connsiteX44" fmla="*/ 3472 w 12026"/>
                    <a:gd name="connsiteY44" fmla="*/ 8355 h 10893"/>
                    <a:gd name="connsiteX45" fmla="*/ 3307 w 12026"/>
                    <a:gd name="connsiteY45" fmla="*/ 8332 h 10893"/>
                    <a:gd name="connsiteX46" fmla="*/ 3263 w 12026"/>
                    <a:gd name="connsiteY46" fmla="*/ 8290 h 10893"/>
                    <a:gd name="connsiteX47" fmla="*/ 3032 w 12026"/>
                    <a:gd name="connsiteY47" fmla="*/ 8222 h 10893"/>
                    <a:gd name="connsiteX48" fmla="*/ 2881 w 12026"/>
                    <a:gd name="connsiteY48" fmla="*/ 8111 h 10893"/>
                    <a:gd name="connsiteX49" fmla="*/ 2547 w 12026"/>
                    <a:gd name="connsiteY49" fmla="*/ 7896 h 10893"/>
                    <a:gd name="connsiteX50" fmla="*/ 2202 w 12026"/>
                    <a:gd name="connsiteY50" fmla="*/ 7701 h 10893"/>
                    <a:gd name="connsiteX51" fmla="*/ 1785 w 12026"/>
                    <a:gd name="connsiteY51" fmla="*/ 7471 h 10893"/>
                    <a:gd name="connsiteX52" fmla="*/ 1400 w 12026"/>
                    <a:gd name="connsiteY52" fmla="*/ 7146 h 10893"/>
                    <a:gd name="connsiteX53" fmla="*/ 829 w 12026"/>
                    <a:gd name="connsiteY53" fmla="*/ 6308 h 10893"/>
                    <a:gd name="connsiteX54" fmla="*/ 574 w 12026"/>
                    <a:gd name="connsiteY54" fmla="*/ 5834 h 10893"/>
                    <a:gd name="connsiteX55" fmla="*/ 396 w 12026"/>
                    <a:gd name="connsiteY55" fmla="*/ 5287 h 10893"/>
                    <a:gd name="connsiteX56" fmla="*/ 375 w 12026"/>
                    <a:gd name="connsiteY56" fmla="*/ 4181 h 10893"/>
                    <a:gd name="connsiteX57" fmla="*/ 1263 w 12026"/>
                    <a:gd name="connsiteY57" fmla="*/ 2216 h 10893"/>
                    <a:gd name="connsiteX58" fmla="*/ 1988 w 12026"/>
                    <a:gd name="connsiteY58" fmla="*/ 1520 h 10893"/>
                    <a:gd name="connsiteX59" fmla="*/ 2397 w 12026"/>
                    <a:gd name="connsiteY59" fmla="*/ 1224 h 10893"/>
                    <a:gd name="connsiteX60" fmla="*/ 2871 w 12026"/>
                    <a:gd name="connsiteY60" fmla="*/ 981 h 10893"/>
                    <a:gd name="connsiteX61" fmla="*/ 3369 w 12026"/>
                    <a:gd name="connsiteY61" fmla="*/ 730 h 10893"/>
                    <a:gd name="connsiteX62" fmla="*/ 3952 w 12026"/>
                    <a:gd name="connsiteY62" fmla="*/ 551 h 10893"/>
                    <a:gd name="connsiteX63" fmla="*/ 5216 w 12026"/>
                    <a:gd name="connsiteY63" fmla="*/ 292 h 10893"/>
                    <a:gd name="connsiteX64" fmla="*/ 6456 w 12026"/>
                    <a:gd name="connsiteY64" fmla="*/ 227 h 10893"/>
                    <a:gd name="connsiteX65" fmla="*/ 6606 w 12026"/>
                    <a:gd name="connsiteY65" fmla="*/ 223 h 10893"/>
                    <a:gd name="connsiteX66" fmla="*/ 5812 w 12026"/>
                    <a:gd name="connsiteY66" fmla="*/ 0 h 10893"/>
                    <a:gd name="connsiteX67" fmla="*/ 5322 w 12026"/>
                    <a:gd name="connsiteY67" fmla="*/ 13 h 10893"/>
                    <a:gd name="connsiteX68" fmla="*/ 4187 w 12026"/>
                    <a:gd name="connsiteY68" fmla="*/ 183 h 10893"/>
                    <a:gd name="connsiteX69" fmla="*/ 3604 w 12026"/>
                    <a:gd name="connsiteY69" fmla="*/ 345 h 10893"/>
                    <a:gd name="connsiteX70" fmla="*/ 3061 w 12026"/>
                    <a:gd name="connsiteY70" fmla="*/ 527 h 10893"/>
                    <a:gd name="connsiteX71" fmla="*/ 2595 w 12026"/>
                    <a:gd name="connsiteY71" fmla="*/ 774 h 10893"/>
                    <a:gd name="connsiteX72" fmla="*/ 2085 w 12026"/>
                    <a:gd name="connsiteY72" fmla="*/ 1058 h 10893"/>
                    <a:gd name="connsiteX73" fmla="*/ 1250 w 12026"/>
                    <a:gd name="connsiteY73" fmla="*/ 1754 h 10893"/>
                    <a:gd name="connsiteX74" fmla="*/ 606 w 12026"/>
                    <a:gd name="connsiteY74" fmla="*/ 2621 h 10893"/>
                    <a:gd name="connsiteX75" fmla="*/ 177 w 12026"/>
                    <a:gd name="connsiteY75" fmla="*/ 3711 h 10893"/>
                    <a:gd name="connsiteX76" fmla="*/ 23 w 12026"/>
                    <a:gd name="connsiteY76" fmla="*/ 4258 h 10893"/>
                    <a:gd name="connsiteX77" fmla="*/ 7 w 12026"/>
                    <a:gd name="connsiteY77" fmla="*/ 4862 h 10893"/>
                    <a:gd name="connsiteX78" fmla="*/ 274 w 12026"/>
                    <a:gd name="connsiteY78" fmla="*/ 6008 h 10893"/>
                    <a:gd name="connsiteX79" fmla="*/ 541 w 12026"/>
                    <a:gd name="connsiteY79" fmla="*/ 6547 h 10893"/>
                    <a:gd name="connsiteX80" fmla="*/ 809 w 12026"/>
                    <a:gd name="connsiteY80" fmla="*/ 7045 h 10893"/>
                    <a:gd name="connsiteX81" fmla="*/ 1129 w 12026"/>
                    <a:gd name="connsiteY81" fmla="*/ 7414 h 10893"/>
                    <a:gd name="connsiteX82" fmla="*/ 1587 w 12026"/>
                    <a:gd name="connsiteY82" fmla="*/ 7803 h 10893"/>
                    <a:gd name="connsiteX83" fmla="*/ 1992 w 12026"/>
                    <a:gd name="connsiteY83" fmla="*/ 8042 h 10893"/>
                    <a:gd name="connsiteX84" fmla="*/ 2397 w 12026"/>
                    <a:gd name="connsiteY84" fmla="*/ 8277 h 10893"/>
                    <a:gd name="connsiteX85" fmla="*/ 2478 w 12026"/>
                    <a:gd name="connsiteY85" fmla="*/ 8293 h 10893"/>
                    <a:gd name="connsiteX86" fmla="*/ 2486 w 12026"/>
                    <a:gd name="connsiteY86" fmla="*/ 8325 h 10893"/>
                    <a:gd name="connsiteX87" fmla="*/ 2604 w 12026"/>
                    <a:gd name="connsiteY87" fmla="*/ 8452 h 10893"/>
                    <a:gd name="connsiteX88" fmla="*/ 2881 w 12026"/>
                    <a:gd name="connsiteY88" fmla="*/ 8600 h 10893"/>
                    <a:gd name="connsiteX89" fmla="*/ 3206 w 12026"/>
                    <a:gd name="connsiteY89" fmla="*/ 8721 h 10893"/>
                    <a:gd name="connsiteX90" fmla="*/ 3453 w 12026"/>
                    <a:gd name="connsiteY90" fmla="*/ 8802 h 10893"/>
                    <a:gd name="connsiteX91" fmla="*/ 3608 w 12026"/>
                    <a:gd name="connsiteY91" fmla="*/ 8868 h 10893"/>
                    <a:gd name="connsiteX92" fmla="*/ 3824 w 12026"/>
                    <a:gd name="connsiteY92" fmla="*/ 8921 h 10893"/>
                    <a:gd name="connsiteX93" fmla="*/ 4003 w 12026"/>
                    <a:gd name="connsiteY93" fmla="*/ 8965 h 10893"/>
                    <a:gd name="connsiteX94" fmla="*/ 2028 w 12026"/>
                    <a:gd name="connsiteY94" fmla="*/ 10801 h 10893"/>
                    <a:gd name="connsiteX95" fmla="*/ 3134 w 12026"/>
                    <a:gd name="connsiteY95" fmla="*/ 10537 h 10893"/>
                    <a:gd name="connsiteX96" fmla="*/ 4159 w 12026"/>
                    <a:gd name="connsiteY96" fmla="*/ 9820 h 10893"/>
                    <a:gd name="connsiteX97" fmla="*/ 4572 w 12026"/>
                    <a:gd name="connsiteY97" fmla="*/ 9354 h 10893"/>
                    <a:gd name="connsiteX98" fmla="*/ 4811 w 12026"/>
                    <a:gd name="connsiteY98" fmla="*/ 8872 h 10893"/>
                    <a:gd name="connsiteX99" fmla="*/ 4888 w 12026"/>
                    <a:gd name="connsiteY99" fmla="*/ 8901 h 10893"/>
                    <a:gd name="connsiteX100" fmla="*/ 5265 w 12026"/>
                    <a:gd name="connsiteY100" fmla="*/ 8953 h 10893"/>
                    <a:gd name="connsiteX101" fmla="*/ 5439 w 12026"/>
                    <a:gd name="connsiteY101" fmla="*/ 8998 h 10893"/>
                    <a:gd name="connsiteX102" fmla="*/ 5658 w 12026"/>
                    <a:gd name="connsiteY102" fmla="*/ 9010 h 10893"/>
                    <a:gd name="connsiteX103" fmla="*/ 6152 w 12026"/>
                    <a:gd name="connsiteY103" fmla="*/ 9059 h 10893"/>
                    <a:gd name="connsiteX104" fmla="*/ 6626 w 12026"/>
                    <a:gd name="connsiteY104" fmla="*/ 9067 h 10893"/>
                    <a:gd name="connsiteX105" fmla="*/ 6651 w 12026"/>
                    <a:gd name="connsiteY105" fmla="*/ 9067 h 10893"/>
                    <a:gd name="connsiteX106" fmla="*/ 7108 w 12026"/>
                    <a:gd name="connsiteY106" fmla="*/ 9026 h 10893"/>
                    <a:gd name="connsiteX107" fmla="*/ 7538 w 12026"/>
                    <a:gd name="connsiteY107" fmla="*/ 8998 h 10893"/>
                    <a:gd name="connsiteX108" fmla="*/ 8016 w 12026"/>
                    <a:gd name="connsiteY108" fmla="*/ 8876 h 10893"/>
                    <a:gd name="connsiteX109" fmla="*/ 8871 w 12026"/>
                    <a:gd name="connsiteY109" fmla="*/ 8637 h 10893"/>
                    <a:gd name="connsiteX110" fmla="*/ 9616 w 12026"/>
                    <a:gd name="connsiteY110" fmla="*/ 8301 h 10893"/>
                    <a:gd name="connsiteX111" fmla="*/ 10924 w 12026"/>
                    <a:gd name="connsiteY111" fmla="*/ 7171 h 10893"/>
                    <a:gd name="connsiteX112" fmla="*/ 11427 w 12026"/>
                    <a:gd name="connsiteY112" fmla="*/ 6486 h 10893"/>
                    <a:gd name="connsiteX113" fmla="*/ 11783 w 12026"/>
                    <a:gd name="connsiteY113" fmla="*/ 5692 h 10893"/>
                    <a:gd name="connsiteX114" fmla="*/ 11897 w 12026"/>
                    <a:gd name="connsiteY114" fmla="*/ 5271 h 10893"/>
                    <a:gd name="connsiteX115" fmla="*/ 11978 w 12026"/>
                    <a:gd name="connsiteY115" fmla="*/ 4837 h 10893"/>
                    <a:gd name="connsiteX116" fmla="*/ 11982 w 12026"/>
                    <a:gd name="connsiteY116" fmla="*/ 4635 h 10893"/>
                    <a:gd name="connsiteX117" fmla="*/ 12022 w 12026"/>
                    <a:gd name="connsiteY117" fmla="*/ 4420 h 10893"/>
                    <a:gd name="connsiteX118" fmla="*/ 11982 w 12026"/>
                    <a:gd name="connsiteY118" fmla="*/ 3970 h 10893"/>
                    <a:gd name="connsiteX119" fmla="*/ 11808 w 12026"/>
                    <a:gd name="connsiteY119" fmla="*/ 3087 h 10893"/>
                    <a:gd name="connsiteX120" fmla="*/ 11678 w 12026"/>
                    <a:gd name="connsiteY120" fmla="*/ 2731 h 10893"/>
                    <a:gd name="connsiteX121" fmla="*/ 11427 w 12026"/>
                    <a:gd name="connsiteY121" fmla="*/ 2362 h 10893"/>
                    <a:gd name="connsiteX122" fmla="*/ 10937 w 12026"/>
                    <a:gd name="connsiteY122" fmla="*/ 1673 h 10893"/>
                    <a:gd name="connsiteX123" fmla="*/ 10260 w 12026"/>
                    <a:gd name="connsiteY123" fmla="*/ 1114 h 10893"/>
                    <a:gd name="connsiteX124" fmla="*/ 9349 w 12026"/>
                    <a:gd name="connsiteY124" fmla="*/ 616 h 10893"/>
                    <a:gd name="connsiteX125" fmla="*/ 8931 w 12026"/>
                    <a:gd name="connsiteY125" fmla="*/ 434 h 10893"/>
                    <a:gd name="connsiteX126" fmla="*/ 8469 w 12026"/>
                    <a:gd name="connsiteY126" fmla="*/ 268 h 10893"/>
                    <a:gd name="connsiteX127" fmla="*/ 7538 w 12026"/>
                    <a:gd name="connsiteY127" fmla="*/ 94 h 10893"/>
                    <a:gd name="connsiteX128" fmla="*/ 7412 w 12026"/>
                    <a:gd name="connsiteY128" fmla="*/ 81 h 10893"/>
                    <a:gd name="connsiteX129" fmla="*/ 7210 w 12026"/>
                    <a:gd name="connsiteY129" fmla="*/ 45 h 10893"/>
                    <a:gd name="connsiteX130" fmla="*/ 6569 w 12026"/>
                    <a:gd name="connsiteY130" fmla="*/ 13 h 10893"/>
                    <a:gd name="connsiteX131" fmla="*/ 5812 w 12026"/>
                    <a:gd name="connsiteY131" fmla="*/ 0 h 10893"/>
                    <a:gd name="connsiteX0" fmla="*/ 6606 w 12026"/>
                    <a:gd name="connsiteY0" fmla="*/ 223 h 10893"/>
                    <a:gd name="connsiteX1" fmla="*/ 6837 w 12026"/>
                    <a:gd name="connsiteY1" fmla="*/ 284 h 10893"/>
                    <a:gd name="connsiteX2" fmla="*/ 7311 w 12026"/>
                    <a:gd name="connsiteY2" fmla="*/ 361 h 10893"/>
                    <a:gd name="connsiteX3" fmla="*/ 8141 w 12026"/>
                    <a:gd name="connsiteY3" fmla="*/ 523 h 10893"/>
                    <a:gd name="connsiteX4" fmla="*/ 8514 w 12026"/>
                    <a:gd name="connsiteY4" fmla="*/ 689 h 10893"/>
                    <a:gd name="connsiteX5" fmla="*/ 8887 w 12026"/>
                    <a:gd name="connsiteY5" fmla="*/ 802 h 10893"/>
                    <a:gd name="connsiteX6" fmla="*/ 9656 w 12026"/>
                    <a:gd name="connsiteY6" fmla="*/ 1224 h 10893"/>
                    <a:gd name="connsiteX7" fmla="*/ 10390 w 12026"/>
                    <a:gd name="connsiteY7" fmla="*/ 1633 h 10893"/>
                    <a:gd name="connsiteX8" fmla="*/ 10933 w 12026"/>
                    <a:gd name="connsiteY8" fmla="*/ 2277 h 10893"/>
                    <a:gd name="connsiteX9" fmla="*/ 11135 w 12026"/>
                    <a:gd name="connsiteY9" fmla="*/ 2589 h 10893"/>
                    <a:gd name="connsiteX10" fmla="*/ 11378 w 12026"/>
                    <a:gd name="connsiteY10" fmla="*/ 2962 h 10893"/>
                    <a:gd name="connsiteX11" fmla="*/ 11479 w 12026"/>
                    <a:gd name="connsiteY11" fmla="*/ 3302 h 10893"/>
                    <a:gd name="connsiteX12" fmla="*/ 11585 w 12026"/>
                    <a:gd name="connsiteY12" fmla="*/ 3723 h 10893"/>
                    <a:gd name="connsiteX13" fmla="*/ 11637 w 12026"/>
                    <a:gd name="connsiteY13" fmla="*/ 4149 h 10893"/>
                    <a:gd name="connsiteX14" fmla="*/ 11617 w 12026"/>
                    <a:gd name="connsiteY14" fmla="*/ 4582 h 10893"/>
                    <a:gd name="connsiteX15" fmla="*/ 11593 w 12026"/>
                    <a:gd name="connsiteY15" fmla="*/ 4979 h 10893"/>
                    <a:gd name="connsiteX16" fmla="*/ 11484 w 12026"/>
                    <a:gd name="connsiteY16" fmla="*/ 5388 h 10893"/>
                    <a:gd name="connsiteX17" fmla="*/ 11362 w 12026"/>
                    <a:gd name="connsiteY17" fmla="*/ 5789 h 10893"/>
                    <a:gd name="connsiteX18" fmla="*/ 11176 w 12026"/>
                    <a:gd name="connsiteY18" fmla="*/ 6154 h 10893"/>
                    <a:gd name="connsiteX19" fmla="*/ 10993 w 12026"/>
                    <a:gd name="connsiteY19" fmla="*/ 6498 h 10893"/>
                    <a:gd name="connsiteX20" fmla="*/ 10726 w 12026"/>
                    <a:gd name="connsiteY20" fmla="*/ 6818 h 10893"/>
                    <a:gd name="connsiteX21" fmla="*/ 10455 w 12026"/>
                    <a:gd name="connsiteY21" fmla="*/ 7163 h 10893"/>
                    <a:gd name="connsiteX22" fmla="*/ 10134 w 12026"/>
                    <a:gd name="connsiteY22" fmla="*/ 7450 h 10893"/>
                    <a:gd name="connsiteX23" fmla="*/ 9470 w 12026"/>
                    <a:gd name="connsiteY23" fmla="*/ 7949 h 10893"/>
                    <a:gd name="connsiteX24" fmla="*/ 8785 w 12026"/>
                    <a:gd name="connsiteY24" fmla="*/ 8277 h 10893"/>
                    <a:gd name="connsiteX25" fmla="*/ 7975 w 12026"/>
                    <a:gd name="connsiteY25" fmla="*/ 8508 h 10893"/>
                    <a:gd name="connsiteX26" fmla="*/ 7501 w 12026"/>
                    <a:gd name="connsiteY26" fmla="*/ 8629 h 10893"/>
                    <a:gd name="connsiteX27" fmla="*/ 6983 w 12026"/>
                    <a:gd name="connsiteY27" fmla="*/ 8670 h 10893"/>
                    <a:gd name="connsiteX28" fmla="*/ 6263 w 12026"/>
                    <a:gd name="connsiteY28" fmla="*/ 8709 h 10893"/>
                    <a:gd name="connsiteX29" fmla="*/ 5966 w 12026"/>
                    <a:gd name="connsiteY29" fmla="*/ 8702 h 10893"/>
                    <a:gd name="connsiteX30" fmla="*/ 5719 w 12026"/>
                    <a:gd name="connsiteY30" fmla="*/ 8670 h 10893"/>
                    <a:gd name="connsiteX31" fmla="*/ 5644 w 12026"/>
                    <a:gd name="connsiteY31" fmla="*/ 8667 h 10893"/>
                    <a:gd name="connsiteX32" fmla="*/ 5567 w 12026"/>
                    <a:gd name="connsiteY32" fmla="*/ 8667 h 10893"/>
                    <a:gd name="connsiteX33" fmla="*/ 5476 w 12026"/>
                    <a:gd name="connsiteY33" fmla="*/ 8662 h 10893"/>
                    <a:gd name="connsiteX34" fmla="*/ 5269 w 12026"/>
                    <a:gd name="connsiteY34" fmla="*/ 8625 h 10893"/>
                    <a:gd name="connsiteX35" fmla="*/ 5238 w 12026"/>
                    <a:gd name="connsiteY35" fmla="*/ 8624 h 10893"/>
                    <a:gd name="connsiteX36" fmla="*/ 5050 w 12026"/>
                    <a:gd name="connsiteY36" fmla="*/ 8633 h 10893"/>
                    <a:gd name="connsiteX37" fmla="*/ 4779 w 12026"/>
                    <a:gd name="connsiteY37" fmla="*/ 8614 h 10893"/>
                    <a:gd name="connsiteX38" fmla="*/ 4637 w 12026"/>
                    <a:gd name="connsiteY38" fmla="*/ 8641 h 10893"/>
                    <a:gd name="connsiteX39" fmla="*/ 4586 w 12026"/>
                    <a:gd name="connsiteY39" fmla="*/ 8622 h 10893"/>
                    <a:gd name="connsiteX40" fmla="*/ 4546 w 12026"/>
                    <a:gd name="connsiteY40" fmla="*/ 8633 h 10893"/>
                    <a:gd name="connsiteX41" fmla="*/ 4405 w 12026"/>
                    <a:gd name="connsiteY41" fmla="*/ 8598 h 10893"/>
                    <a:gd name="connsiteX42" fmla="*/ 4156 w 12026"/>
                    <a:gd name="connsiteY42" fmla="*/ 8541 h 10893"/>
                    <a:gd name="connsiteX43" fmla="*/ 3888 w 12026"/>
                    <a:gd name="connsiteY43" fmla="*/ 8431 h 10893"/>
                    <a:gd name="connsiteX44" fmla="*/ 3472 w 12026"/>
                    <a:gd name="connsiteY44" fmla="*/ 8355 h 10893"/>
                    <a:gd name="connsiteX45" fmla="*/ 3307 w 12026"/>
                    <a:gd name="connsiteY45" fmla="*/ 8332 h 10893"/>
                    <a:gd name="connsiteX46" fmla="*/ 3263 w 12026"/>
                    <a:gd name="connsiteY46" fmla="*/ 8290 h 10893"/>
                    <a:gd name="connsiteX47" fmla="*/ 3032 w 12026"/>
                    <a:gd name="connsiteY47" fmla="*/ 8222 h 10893"/>
                    <a:gd name="connsiteX48" fmla="*/ 2881 w 12026"/>
                    <a:gd name="connsiteY48" fmla="*/ 8111 h 10893"/>
                    <a:gd name="connsiteX49" fmla="*/ 2547 w 12026"/>
                    <a:gd name="connsiteY49" fmla="*/ 7896 h 10893"/>
                    <a:gd name="connsiteX50" fmla="*/ 2202 w 12026"/>
                    <a:gd name="connsiteY50" fmla="*/ 7701 h 10893"/>
                    <a:gd name="connsiteX51" fmla="*/ 1785 w 12026"/>
                    <a:gd name="connsiteY51" fmla="*/ 7471 h 10893"/>
                    <a:gd name="connsiteX52" fmla="*/ 1400 w 12026"/>
                    <a:gd name="connsiteY52" fmla="*/ 7146 h 10893"/>
                    <a:gd name="connsiteX53" fmla="*/ 829 w 12026"/>
                    <a:gd name="connsiteY53" fmla="*/ 6308 h 10893"/>
                    <a:gd name="connsiteX54" fmla="*/ 574 w 12026"/>
                    <a:gd name="connsiteY54" fmla="*/ 5834 h 10893"/>
                    <a:gd name="connsiteX55" fmla="*/ 396 w 12026"/>
                    <a:gd name="connsiteY55" fmla="*/ 5287 h 10893"/>
                    <a:gd name="connsiteX56" fmla="*/ 375 w 12026"/>
                    <a:gd name="connsiteY56" fmla="*/ 4181 h 10893"/>
                    <a:gd name="connsiteX57" fmla="*/ 1263 w 12026"/>
                    <a:gd name="connsiteY57" fmla="*/ 2216 h 10893"/>
                    <a:gd name="connsiteX58" fmla="*/ 1988 w 12026"/>
                    <a:gd name="connsiteY58" fmla="*/ 1520 h 10893"/>
                    <a:gd name="connsiteX59" fmla="*/ 2397 w 12026"/>
                    <a:gd name="connsiteY59" fmla="*/ 1224 h 10893"/>
                    <a:gd name="connsiteX60" fmla="*/ 2871 w 12026"/>
                    <a:gd name="connsiteY60" fmla="*/ 981 h 10893"/>
                    <a:gd name="connsiteX61" fmla="*/ 3369 w 12026"/>
                    <a:gd name="connsiteY61" fmla="*/ 730 h 10893"/>
                    <a:gd name="connsiteX62" fmla="*/ 3952 w 12026"/>
                    <a:gd name="connsiteY62" fmla="*/ 551 h 10893"/>
                    <a:gd name="connsiteX63" fmla="*/ 5216 w 12026"/>
                    <a:gd name="connsiteY63" fmla="*/ 292 h 10893"/>
                    <a:gd name="connsiteX64" fmla="*/ 6456 w 12026"/>
                    <a:gd name="connsiteY64" fmla="*/ 227 h 10893"/>
                    <a:gd name="connsiteX65" fmla="*/ 6606 w 12026"/>
                    <a:gd name="connsiteY65" fmla="*/ 223 h 10893"/>
                    <a:gd name="connsiteX66" fmla="*/ 5812 w 12026"/>
                    <a:gd name="connsiteY66" fmla="*/ 0 h 10893"/>
                    <a:gd name="connsiteX67" fmla="*/ 5322 w 12026"/>
                    <a:gd name="connsiteY67" fmla="*/ 13 h 10893"/>
                    <a:gd name="connsiteX68" fmla="*/ 4187 w 12026"/>
                    <a:gd name="connsiteY68" fmla="*/ 183 h 10893"/>
                    <a:gd name="connsiteX69" fmla="*/ 3604 w 12026"/>
                    <a:gd name="connsiteY69" fmla="*/ 345 h 10893"/>
                    <a:gd name="connsiteX70" fmla="*/ 3061 w 12026"/>
                    <a:gd name="connsiteY70" fmla="*/ 527 h 10893"/>
                    <a:gd name="connsiteX71" fmla="*/ 2595 w 12026"/>
                    <a:gd name="connsiteY71" fmla="*/ 774 h 10893"/>
                    <a:gd name="connsiteX72" fmla="*/ 2085 w 12026"/>
                    <a:gd name="connsiteY72" fmla="*/ 1058 h 10893"/>
                    <a:gd name="connsiteX73" fmla="*/ 1250 w 12026"/>
                    <a:gd name="connsiteY73" fmla="*/ 1754 h 10893"/>
                    <a:gd name="connsiteX74" fmla="*/ 606 w 12026"/>
                    <a:gd name="connsiteY74" fmla="*/ 2621 h 10893"/>
                    <a:gd name="connsiteX75" fmla="*/ 177 w 12026"/>
                    <a:gd name="connsiteY75" fmla="*/ 3711 h 10893"/>
                    <a:gd name="connsiteX76" fmla="*/ 23 w 12026"/>
                    <a:gd name="connsiteY76" fmla="*/ 4258 h 10893"/>
                    <a:gd name="connsiteX77" fmla="*/ 7 w 12026"/>
                    <a:gd name="connsiteY77" fmla="*/ 4862 h 10893"/>
                    <a:gd name="connsiteX78" fmla="*/ 274 w 12026"/>
                    <a:gd name="connsiteY78" fmla="*/ 6008 h 10893"/>
                    <a:gd name="connsiteX79" fmla="*/ 541 w 12026"/>
                    <a:gd name="connsiteY79" fmla="*/ 6547 h 10893"/>
                    <a:gd name="connsiteX80" fmla="*/ 809 w 12026"/>
                    <a:gd name="connsiteY80" fmla="*/ 7045 h 10893"/>
                    <a:gd name="connsiteX81" fmla="*/ 1129 w 12026"/>
                    <a:gd name="connsiteY81" fmla="*/ 7414 h 10893"/>
                    <a:gd name="connsiteX82" fmla="*/ 1587 w 12026"/>
                    <a:gd name="connsiteY82" fmla="*/ 7803 h 10893"/>
                    <a:gd name="connsiteX83" fmla="*/ 1992 w 12026"/>
                    <a:gd name="connsiteY83" fmla="*/ 8042 h 10893"/>
                    <a:gd name="connsiteX84" fmla="*/ 2397 w 12026"/>
                    <a:gd name="connsiteY84" fmla="*/ 8277 h 10893"/>
                    <a:gd name="connsiteX85" fmla="*/ 2478 w 12026"/>
                    <a:gd name="connsiteY85" fmla="*/ 8293 h 10893"/>
                    <a:gd name="connsiteX86" fmla="*/ 2486 w 12026"/>
                    <a:gd name="connsiteY86" fmla="*/ 8325 h 10893"/>
                    <a:gd name="connsiteX87" fmla="*/ 2604 w 12026"/>
                    <a:gd name="connsiteY87" fmla="*/ 8452 h 10893"/>
                    <a:gd name="connsiteX88" fmla="*/ 2881 w 12026"/>
                    <a:gd name="connsiteY88" fmla="*/ 8600 h 10893"/>
                    <a:gd name="connsiteX89" fmla="*/ 3206 w 12026"/>
                    <a:gd name="connsiteY89" fmla="*/ 8721 h 10893"/>
                    <a:gd name="connsiteX90" fmla="*/ 3453 w 12026"/>
                    <a:gd name="connsiteY90" fmla="*/ 8802 h 10893"/>
                    <a:gd name="connsiteX91" fmla="*/ 3608 w 12026"/>
                    <a:gd name="connsiteY91" fmla="*/ 8868 h 10893"/>
                    <a:gd name="connsiteX92" fmla="*/ 3824 w 12026"/>
                    <a:gd name="connsiteY92" fmla="*/ 8921 h 10893"/>
                    <a:gd name="connsiteX93" fmla="*/ 4003 w 12026"/>
                    <a:gd name="connsiteY93" fmla="*/ 8965 h 10893"/>
                    <a:gd name="connsiteX94" fmla="*/ 2028 w 12026"/>
                    <a:gd name="connsiteY94" fmla="*/ 10801 h 10893"/>
                    <a:gd name="connsiteX95" fmla="*/ 3134 w 12026"/>
                    <a:gd name="connsiteY95" fmla="*/ 10537 h 10893"/>
                    <a:gd name="connsiteX96" fmla="*/ 4159 w 12026"/>
                    <a:gd name="connsiteY96" fmla="*/ 9820 h 10893"/>
                    <a:gd name="connsiteX97" fmla="*/ 4572 w 12026"/>
                    <a:gd name="connsiteY97" fmla="*/ 9354 h 10893"/>
                    <a:gd name="connsiteX98" fmla="*/ 4811 w 12026"/>
                    <a:gd name="connsiteY98" fmla="*/ 8872 h 10893"/>
                    <a:gd name="connsiteX99" fmla="*/ 4888 w 12026"/>
                    <a:gd name="connsiteY99" fmla="*/ 8901 h 10893"/>
                    <a:gd name="connsiteX100" fmla="*/ 5265 w 12026"/>
                    <a:gd name="connsiteY100" fmla="*/ 8953 h 10893"/>
                    <a:gd name="connsiteX101" fmla="*/ 5439 w 12026"/>
                    <a:gd name="connsiteY101" fmla="*/ 8998 h 10893"/>
                    <a:gd name="connsiteX102" fmla="*/ 5658 w 12026"/>
                    <a:gd name="connsiteY102" fmla="*/ 9010 h 10893"/>
                    <a:gd name="connsiteX103" fmla="*/ 6152 w 12026"/>
                    <a:gd name="connsiteY103" fmla="*/ 9059 h 10893"/>
                    <a:gd name="connsiteX104" fmla="*/ 6626 w 12026"/>
                    <a:gd name="connsiteY104" fmla="*/ 9067 h 10893"/>
                    <a:gd name="connsiteX105" fmla="*/ 6651 w 12026"/>
                    <a:gd name="connsiteY105" fmla="*/ 9067 h 10893"/>
                    <a:gd name="connsiteX106" fmla="*/ 7108 w 12026"/>
                    <a:gd name="connsiteY106" fmla="*/ 9026 h 10893"/>
                    <a:gd name="connsiteX107" fmla="*/ 7538 w 12026"/>
                    <a:gd name="connsiteY107" fmla="*/ 8998 h 10893"/>
                    <a:gd name="connsiteX108" fmla="*/ 8016 w 12026"/>
                    <a:gd name="connsiteY108" fmla="*/ 8876 h 10893"/>
                    <a:gd name="connsiteX109" fmla="*/ 8871 w 12026"/>
                    <a:gd name="connsiteY109" fmla="*/ 8637 h 10893"/>
                    <a:gd name="connsiteX110" fmla="*/ 9616 w 12026"/>
                    <a:gd name="connsiteY110" fmla="*/ 8301 h 10893"/>
                    <a:gd name="connsiteX111" fmla="*/ 10924 w 12026"/>
                    <a:gd name="connsiteY111" fmla="*/ 7171 h 10893"/>
                    <a:gd name="connsiteX112" fmla="*/ 11427 w 12026"/>
                    <a:gd name="connsiteY112" fmla="*/ 6486 h 10893"/>
                    <a:gd name="connsiteX113" fmla="*/ 11783 w 12026"/>
                    <a:gd name="connsiteY113" fmla="*/ 5692 h 10893"/>
                    <a:gd name="connsiteX114" fmla="*/ 11897 w 12026"/>
                    <a:gd name="connsiteY114" fmla="*/ 5271 h 10893"/>
                    <a:gd name="connsiteX115" fmla="*/ 11978 w 12026"/>
                    <a:gd name="connsiteY115" fmla="*/ 4837 h 10893"/>
                    <a:gd name="connsiteX116" fmla="*/ 11982 w 12026"/>
                    <a:gd name="connsiteY116" fmla="*/ 4635 h 10893"/>
                    <a:gd name="connsiteX117" fmla="*/ 12022 w 12026"/>
                    <a:gd name="connsiteY117" fmla="*/ 4420 h 10893"/>
                    <a:gd name="connsiteX118" fmla="*/ 11982 w 12026"/>
                    <a:gd name="connsiteY118" fmla="*/ 3970 h 10893"/>
                    <a:gd name="connsiteX119" fmla="*/ 11808 w 12026"/>
                    <a:gd name="connsiteY119" fmla="*/ 3087 h 10893"/>
                    <a:gd name="connsiteX120" fmla="*/ 11678 w 12026"/>
                    <a:gd name="connsiteY120" fmla="*/ 2731 h 10893"/>
                    <a:gd name="connsiteX121" fmla="*/ 11427 w 12026"/>
                    <a:gd name="connsiteY121" fmla="*/ 2362 h 10893"/>
                    <a:gd name="connsiteX122" fmla="*/ 10937 w 12026"/>
                    <a:gd name="connsiteY122" fmla="*/ 1673 h 10893"/>
                    <a:gd name="connsiteX123" fmla="*/ 10260 w 12026"/>
                    <a:gd name="connsiteY123" fmla="*/ 1114 h 10893"/>
                    <a:gd name="connsiteX124" fmla="*/ 9349 w 12026"/>
                    <a:gd name="connsiteY124" fmla="*/ 616 h 10893"/>
                    <a:gd name="connsiteX125" fmla="*/ 8931 w 12026"/>
                    <a:gd name="connsiteY125" fmla="*/ 434 h 10893"/>
                    <a:gd name="connsiteX126" fmla="*/ 8469 w 12026"/>
                    <a:gd name="connsiteY126" fmla="*/ 268 h 10893"/>
                    <a:gd name="connsiteX127" fmla="*/ 7538 w 12026"/>
                    <a:gd name="connsiteY127" fmla="*/ 94 h 10893"/>
                    <a:gd name="connsiteX128" fmla="*/ 7412 w 12026"/>
                    <a:gd name="connsiteY128" fmla="*/ 81 h 10893"/>
                    <a:gd name="connsiteX129" fmla="*/ 7210 w 12026"/>
                    <a:gd name="connsiteY129" fmla="*/ 45 h 10893"/>
                    <a:gd name="connsiteX130" fmla="*/ 6569 w 12026"/>
                    <a:gd name="connsiteY130" fmla="*/ 13 h 10893"/>
                    <a:gd name="connsiteX131" fmla="*/ 5812 w 12026"/>
                    <a:gd name="connsiteY131" fmla="*/ 0 h 10893"/>
                    <a:gd name="connsiteX0" fmla="*/ 6606 w 12026"/>
                    <a:gd name="connsiteY0" fmla="*/ 223 h 10893"/>
                    <a:gd name="connsiteX1" fmla="*/ 6837 w 12026"/>
                    <a:gd name="connsiteY1" fmla="*/ 284 h 10893"/>
                    <a:gd name="connsiteX2" fmla="*/ 7311 w 12026"/>
                    <a:gd name="connsiteY2" fmla="*/ 361 h 10893"/>
                    <a:gd name="connsiteX3" fmla="*/ 8141 w 12026"/>
                    <a:gd name="connsiteY3" fmla="*/ 523 h 10893"/>
                    <a:gd name="connsiteX4" fmla="*/ 8514 w 12026"/>
                    <a:gd name="connsiteY4" fmla="*/ 689 h 10893"/>
                    <a:gd name="connsiteX5" fmla="*/ 8887 w 12026"/>
                    <a:gd name="connsiteY5" fmla="*/ 802 h 10893"/>
                    <a:gd name="connsiteX6" fmla="*/ 9656 w 12026"/>
                    <a:gd name="connsiteY6" fmla="*/ 1224 h 10893"/>
                    <a:gd name="connsiteX7" fmla="*/ 10390 w 12026"/>
                    <a:gd name="connsiteY7" fmla="*/ 1633 h 10893"/>
                    <a:gd name="connsiteX8" fmla="*/ 10933 w 12026"/>
                    <a:gd name="connsiteY8" fmla="*/ 2277 h 10893"/>
                    <a:gd name="connsiteX9" fmla="*/ 11135 w 12026"/>
                    <a:gd name="connsiteY9" fmla="*/ 2589 h 10893"/>
                    <a:gd name="connsiteX10" fmla="*/ 11378 w 12026"/>
                    <a:gd name="connsiteY10" fmla="*/ 2962 h 10893"/>
                    <a:gd name="connsiteX11" fmla="*/ 11479 w 12026"/>
                    <a:gd name="connsiteY11" fmla="*/ 3302 h 10893"/>
                    <a:gd name="connsiteX12" fmla="*/ 11585 w 12026"/>
                    <a:gd name="connsiteY12" fmla="*/ 3723 h 10893"/>
                    <a:gd name="connsiteX13" fmla="*/ 11637 w 12026"/>
                    <a:gd name="connsiteY13" fmla="*/ 4149 h 10893"/>
                    <a:gd name="connsiteX14" fmla="*/ 11617 w 12026"/>
                    <a:gd name="connsiteY14" fmla="*/ 4582 h 10893"/>
                    <a:gd name="connsiteX15" fmla="*/ 11593 w 12026"/>
                    <a:gd name="connsiteY15" fmla="*/ 4979 h 10893"/>
                    <a:gd name="connsiteX16" fmla="*/ 11484 w 12026"/>
                    <a:gd name="connsiteY16" fmla="*/ 5388 h 10893"/>
                    <a:gd name="connsiteX17" fmla="*/ 11362 w 12026"/>
                    <a:gd name="connsiteY17" fmla="*/ 5789 h 10893"/>
                    <a:gd name="connsiteX18" fmla="*/ 11176 w 12026"/>
                    <a:gd name="connsiteY18" fmla="*/ 6154 h 10893"/>
                    <a:gd name="connsiteX19" fmla="*/ 10993 w 12026"/>
                    <a:gd name="connsiteY19" fmla="*/ 6498 h 10893"/>
                    <a:gd name="connsiteX20" fmla="*/ 10726 w 12026"/>
                    <a:gd name="connsiteY20" fmla="*/ 6818 h 10893"/>
                    <a:gd name="connsiteX21" fmla="*/ 10455 w 12026"/>
                    <a:gd name="connsiteY21" fmla="*/ 7163 h 10893"/>
                    <a:gd name="connsiteX22" fmla="*/ 10134 w 12026"/>
                    <a:gd name="connsiteY22" fmla="*/ 7450 h 10893"/>
                    <a:gd name="connsiteX23" fmla="*/ 9470 w 12026"/>
                    <a:gd name="connsiteY23" fmla="*/ 7949 h 10893"/>
                    <a:gd name="connsiteX24" fmla="*/ 8785 w 12026"/>
                    <a:gd name="connsiteY24" fmla="*/ 8277 h 10893"/>
                    <a:gd name="connsiteX25" fmla="*/ 7975 w 12026"/>
                    <a:gd name="connsiteY25" fmla="*/ 8508 h 10893"/>
                    <a:gd name="connsiteX26" fmla="*/ 7501 w 12026"/>
                    <a:gd name="connsiteY26" fmla="*/ 8629 h 10893"/>
                    <a:gd name="connsiteX27" fmla="*/ 6983 w 12026"/>
                    <a:gd name="connsiteY27" fmla="*/ 8670 h 10893"/>
                    <a:gd name="connsiteX28" fmla="*/ 6263 w 12026"/>
                    <a:gd name="connsiteY28" fmla="*/ 8709 h 10893"/>
                    <a:gd name="connsiteX29" fmla="*/ 5966 w 12026"/>
                    <a:gd name="connsiteY29" fmla="*/ 8702 h 10893"/>
                    <a:gd name="connsiteX30" fmla="*/ 5719 w 12026"/>
                    <a:gd name="connsiteY30" fmla="*/ 8670 h 10893"/>
                    <a:gd name="connsiteX31" fmla="*/ 5644 w 12026"/>
                    <a:gd name="connsiteY31" fmla="*/ 8667 h 10893"/>
                    <a:gd name="connsiteX32" fmla="*/ 5567 w 12026"/>
                    <a:gd name="connsiteY32" fmla="*/ 8667 h 10893"/>
                    <a:gd name="connsiteX33" fmla="*/ 5476 w 12026"/>
                    <a:gd name="connsiteY33" fmla="*/ 8662 h 10893"/>
                    <a:gd name="connsiteX34" fmla="*/ 5269 w 12026"/>
                    <a:gd name="connsiteY34" fmla="*/ 8625 h 10893"/>
                    <a:gd name="connsiteX35" fmla="*/ 5238 w 12026"/>
                    <a:gd name="connsiteY35" fmla="*/ 8624 h 10893"/>
                    <a:gd name="connsiteX36" fmla="*/ 5050 w 12026"/>
                    <a:gd name="connsiteY36" fmla="*/ 8633 h 10893"/>
                    <a:gd name="connsiteX37" fmla="*/ 4779 w 12026"/>
                    <a:gd name="connsiteY37" fmla="*/ 8614 h 10893"/>
                    <a:gd name="connsiteX38" fmla="*/ 4637 w 12026"/>
                    <a:gd name="connsiteY38" fmla="*/ 8641 h 10893"/>
                    <a:gd name="connsiteX39" fmla="*/ 4586 w 12026"/>
                    <a:gd name="connsiteY39" fmla="*/ 8622 h 10893"/>
                    <a:gd name="connsiteX40" fmla="*/ 4546 w 12026"/>
                    <a:gd name="connsiteY40" fmla="*/ 8633 h 10893"/>
                    <a:gd name="connsiteX41" fmla="*/ 4405 w 12026"/>
                    <a:gd name="connsiteY41" fmla="*/ 8598 h 10893"/>
                    <a:gd name="connsiteX42" fmla="*/ 4156 w 12026"/>
                    <a:gd name="connsiteY42" fmla="*/ 8541 h 10893"/>
                    <a:gd name="connsiteX43" fmla="*/ 3821 w 12026"/>
                    <a:gd name="connsiteY43" fmla="*/ 8488 h 10893"/>
                    <a:gd name="connsiteX44" fmla="*/ 3472 w 12026"/>
                    <a:gd name="connsiteY44" fmla="*/ 8355 h 10893"/>
                    <a:gd name="connsiteX45" fmla="*/ 3307 w 12026"/>
                    <a:gd name="connsiteY45" fmla="*/ 8332 h 10893"/>
                    <a:gd name="connsiteX46" fmla="*/ 3263 w 12026"/>
                    <a:gd name="connsiteY46" fmla="*/ 8290 h 10893"/>
                    <a:gd name="connsiteX47" fmla="*/ 3032 w 12026"/>
                    <a:gd name="connsiteY47" fmla="*/ 8222 h 10893"/>
                    <a:gd name="connsiteX48" fmla="*/ 2881 w 12026"/>
                    <a:gd name="connsiteY48" fmla="*/ 8111 h 10893"/>
                    <a:gd name="connsiteX49" fmla="*/ 2547 w 12026"/>
                    <a:gd name="connsiteY49" fmla="*/ 7896 h 10893"/>
                    <a:gd name="connsiteX50" fmla="*/ 2202 w 12026"/>
                    <a:gd name="connsiteY50" fmla="*/ 7701 h 10893"/>
                    <a:gd name="connsiteX51" fmla="*/ 1785 w 12026"/>
                    <a:gd name="connsiteY51" fmla="*/ 7471 h 10893"/>
                    <a:gd name="connsiteX52" fmla="*/ 1400 w 12026"/>
                    <a:gd name="connsiteY52" fmla="*/ 7146 h 10893"/>
                    <a:gd name="connsiteX53" fmla="*/ 829 w 12026"/>
                    <a:gd name="connsiteY53" fmla="*/ 6308 h 10893"/>
                    <a:gd name="connsiteX54" fmla="*/ 574 w 12026"/>
                    <a:gd name="connsiteY54" fmla="*/ 5834 h 10893"/>
                    <a:gd name="connsiteX55" fmla="*/ 396 w 12026"/>
                    <a:gd name="connsiteY55" fmla="*/ 5287 h 10893"/>
                    <a:gd name="connsiteX56" fmla="*/ 375 w 12026"/>
                    <a:gd name="connsiteY56" fmla="*/ 4181 h 10893"/>
                    <a:gd name="connsiteX57" fmla="*/ 1263 w 12026"/>
                    <a:gd name="connsiteY57" fmla="*/ 2216 h 10893"/>
                    <a:gd name="connsiteX58" fmla="*/ 1988 w 12026"/>
                    <a:gd name="connsiteY58" fmla="*/ 1520 h 10893"/>
                    <a:gd name="connsiteX59" fmla="*/ 2397 w 12026"/>
                    <a:gd name="connsiteY59" fmla="*/ 1224 h 10893"/>
                    <a:gd name="connsiteX60" fmla="*/ 2871 w 12026"/>
                    <a:gd name="connsiteY60" fmla="*/ 981 h 10893"/>
                    <a:gd name="connsiteX61" fmla="*/ 3369 w 12026"/>
                    <a:gd name="connsiteY61" fmla="*/ 730 h 10893"/>
                    <a:gd name="connsiteX62" fmla="*/ 3952 w 12026"/>
                    <a:gd name="connsiteY62" fmla="*/ 551 h 10893"/>
                    <a:gd name="connsiteX63" fmla="*/ 5216 w 12026"/>
                    <a:gd name="connsiteY63" fmla="*/ 292 h 10893"/>
                    <a:gd name="connsiteX64" fmla="*/ 6456 w 12026"/>
                    <a:gd name="connsiteY64" fmla="*/ 227 h 10893"/>
                    <a:gd name="connsiteX65" fmla="*/ 6606 w 12026"/>
                    <a:gd name="connsiteY65" fmla="*/ 223 h 10893"/>
                    <a:gd name="connsiteX66" fmla="*/ 5812 w 12026"/>
                    <a:gd name="connsiteY66" fmla="*/ 0 h 10893"/>
                    <a:gd name="connsiteX67" fmla="*/ 5322 w 12026"/>
                    <a:gd name="connsiteY67" fmla="*/ 13 h 10893"/>
                    <a:gd name="connsiteX68" fmla="*/ 4187 w 12026"/>
                    <a:gd name="connsiteY68" fmla="*/ 183 h 10893"/>
                    <a:gd name="connsiteX69" fmla="*/ 3604 w 12026"/>
                    <a:gd name="connsiteY69" fmla="*/ 345 h 10893"/>
                    <a:gd name="connsiteX70" fmla="*/ 3061 w 12026"/>
                    <a:gd name="connsiteY70" fmla="*/ 527 h 10893"/>
                    <a:gd name="connsiteX71" fmla="*/ 2595 w 12026"/>
                    <a:gd name="connsiteY71" fmla="*/ 774 h 10893"/>
                    <a:gd name="connsiteX72" fmla="*/ 2085 w 12026"/>
                    <a:gd name="connsiteY72" fmla="*/ 1058 h 10893"/>
                    <a:gd name="connsiteX73" fmla="*/ 1250 w 12026"/>
                    <a:gd name="connsiteY73" fmla="*/ 1754 h 10893"/>
                    <a:gd name="connsiteX74" fmla="*/ 606 w 12026"/>
                    <a:gd name="connsiteY74" fmla="*/ 2621 h 10893"/>
                    <a:gd name="connsiteX75" fmla="*/ 177 w 12026"/>
                    <a:gd name="connsiteY75" fmla="*/ 3711 h 10893"/>
                    <a:gd name="connsiteX76" fmla="*/ 23 w 12026"/>
                    <a:gd name="connsiteY76" fmla="*/ 4258 h 10893"/>
                    <a:gd name="connsiteX77" fmla="*/ 7 w 12026"/>
                    <a:gd name="connsiteY77" fmla="*/ 4862 h 10893"/>
                    <a:gd name="connsiteX78" fmla="*/ 274 w 12026"/>
                    <a:gd name="connsiteY78" fmla="*/ 6008 h 10893"/>
                    <a:gd name="connsiteX79" fmla="*/ 541 w 12026"/>
                    <a:gd name="connsiteY79" fmla="*/ 6547 h 10893"/>
                    <a:gd name="connsiteX80" fmla="*/ 809 w 12026"/>
                    <a:gd name="connsiteY80" fmla="*/ 7045 h 10893"/>
                    <a:gd name="connsiteX81" fmla="*/ 1129 w 12026"/>
                    <a:gd name="connsiteY81" fmla="*/ 7414 h 10893"/>
                    <a:gd name="connsiteX82" fmla="*/ 1587 w 12026"/>
                    <a:gd name="connsiteY82" fmla="*/ 7803 h 10893"/>
                    <a:gd name="connsiteX83" fmla="*/ 1992 w 12026"/>
                    <a:gd name="connsiteY83" fmla="*/ 8042 h 10893"/>
                    <a:gd name="connsiteX84" fmla="*/ 2397 w 12026"/>
                    <a:gd name="connsiteY84" fmla="*/ 8277 h 10893"/>
                    <a:gd name="connsiteX85" fmla="*/ 2478 w 12026"/>
                    <a:gd name="connsiteY85" fmla="*/ 8293 h 10893"/>
                    <a:gd name="connsiteX86" fmla="*/ 2486 w 12026"/>
                    <a:gd name="connsiteY86" fmla="*/ 8325 h 10893"/>
                    <a:gd name="connsiteX87" fmla="*/ 2604 w 12026"/>
                    <a:gd name="connsiteY87" fmla="*/ 8452 h 10893"/>
                    <a:gd name="connsiteX88" fmla="*/ 2881 w 12026"/>
                    <a:gd name="connsiteY88" fmla="*/ 8600 h 10893"/>
                    <a:gd name="connsiteX89" fmla="*/ 3206 w 12026"/>
                    <a:gd name="connsiteY89" fmla="*/ 8721 h 10893"/>
                    <a:gd name="connsiteX90" fmla="*/ 3453 w 12026"/>
                    <a:gd name="connsiteY90" fmla="*/ 8802 h 10893"/>
                    <a:gd name="connsiteX91" fmla="*/ 3608 w 12026"/>
                    <a:gd name="connsiteY91" fmla="*/ 8868 h 10893"/>
                    <a:gd name="connsiteX92" fmla="*/ 3824 w 12026"/>
                    <a:gd name="connsiteY92" fmla="*/ 8921 h 10893"/>
                    <a:gd name="connsiteX93" fmla="*/ 4003 w 12026"/>
                    <a:gd name="connsiteY93" fmla="*/ 8965 h 10893"/>
                    <a:gd name="connsiteX94" fmla="*/ 2028 w 12026"/>
                    <a:gd name="connsiteY94" fmla="*/ 10801 h 10893"/>
                    <a:gd name="connsiteX95" fmla="*/ 3134 w 12026"/>
                    <a:gd name="connsiteY95" fmla="*/ 10537 h 10893"/>
                    <a:gd name="connsiteX96" fmla="*/ 4159 w 12026"/>
                    <a:gd name="connsiteY96" fmla="*/ 9820 h 10893"/>
                    <a:gd name="connsiteX97" fmla="*/ 4572 w 12026"/>
                    <a:gd name="connsiteY97" fmla="*/ 9354 h 10893"/>
                    <a:gd name="connsiteX98" fmla="*/ 4811 w 12026"/>
                    <a:gd name="connsiteY98" fmla="*/ 8872 h 10893"/>
                    <a:gd name="connsiteX99" fmla="*/ 4888 w 12026"/>
                    <a:gd name="connsiteY99" fmla="*/ 8901 h 10893"/>
                    <a:gd name="connsiteX100" fmla="*/ 5265 w 12026"/>
                    <a:gd name="connsiteY100" fmla="*/ 8953 h 10893"/>
                    <a:gd name="connsiteX101" fmla="*/ 5439 w 12026"/>
                    <a:gd name="connsiteY101" fmla="*/ 8998 h 10893"/>
                    <a:gd name="connsiteX102" fmla="*/ 5658 w 12026"/>
                    <a:gd name="connsiteY102" fmla="*/ 9010 h 10893"/>
                    <a:gd name="connsiteX103" fmla="*/ 6152 w 12026"/>
                    <a:gd name="connsiteY103" fmla="*/ 9059 h 10893"/>
                    <a:gd name="connsiteX104" fmla="*/ 6626 w 12026"/>
                    <a:gd name="connsiteY104" fmla="*/ 9067 h 10893"/>
                    <a:gd name="connsiteX105" fmla="*/ 6651 w 12026"/>
                    <a:gd name="connsiteY105" fmla="*/ 9067 h 10893"/>
                    <a:gd name="connsiteX106" fmla="*/ 7108 w 12026"/>
                    <a:gd name="connsiteY106" fmla="*/ 9026 h 10893"/>
                    <a:gd name="connsiteX107" fmla="*/ 7538 w 12026"/>
                    <a:gd name="connsiteY107" fmla="*/ 8998 h 10893"/>
                    <a:gd name="connsiteX108" fmla="*/ 8016 w 12026"/>
                    <a:gd name="connsiteY108" fmla="*/ 8876 h 10893"/>
                    <a:gd name="connsiteX109" fmla="*/ 8871 w 12026"/>
                    <a:gd name="connsiteY109" fmla="*/ 8637 h 10893"/>
                    <a:gd name="connsiteX110" fmla="*/ 9616 w 12026"/>
                    <a:gd name="connsiteY110" fmla="*/ 8301 h 10893"/>
                    <a:gd name="connsiteX111" fmla="*/ 10924 w 12026"/>
                    <a:gd name="connsiteY111" fmla="*/ 7171 h 10893"/>
                    <a:gd name="connsiteX112" fmla="*/ 11427 w 12026"/>
                    <a:gd name="connsiteY112" fmla="*/ 6486 h 10893"/>
                    <a:gd name="connsiteX113" fmla="*/ 11783 w 12026"/>
                    <a:gd name="connsiteY113" fmla="*/ 5692 h 10893"/>
                    <a:gd name="connsiteX114" fmla="*/ 11897 w 12026"/>
                    <a:gd name="connsiteY114" fmla="*/ 5271 h 10893"/>
                    <a:gd name="connsiteX115" fmla="*/ 11978 w 12026"/>
                    <a:gd name="connsiteY115" fmla="*/ 4837 h 10893"/>
                    <a:gd name="connsiteX116" fmla="*/ 11982 w 12026"/>
                    <a:gd name="connsiteY116" fmla="*/ 4635 h 10893"/>
                    <a:gd name="connsiteX117" fmla="*/ 12022 w 12026"/>
                    <a:gd name="connsiteY117" fmla="*/ 4420 h 10893"/>
                    <a:gd name="connsiteX118" fmla="*/ 11982 w 12026"/>
                    <a:gd name="connsiteY118" fmla="*/ 3970 h 10893"/>
                    <a:gd name="connsiteX119" fmla="*/ 11808 w 12026"/>
                    <a:gd name="connsiteY119" fmla="*/ 3087 h 10893"/>
                    <a:gd name="connsiteX120" fmla="*/ 11678 w 12026"/>
                    <a:gd name="connsiteY120" fmla="*/ 2731 h 10893"/>
                    <a:gd name="connsiteX121" fmla="*/ 11427 w 12026"/>
                    <a:gd name="connsiteY121" fmla="*/ 2362 h 10893"/>
                    <a:gd name="connsiteX122" fmla="*/ 10937 w 12026"/>
                    <a:gd name="connsiteY122" fmla="*/ 1673 h 10893"/>
                    <a:gd name="connsiteX123" fmla="*/ 10260 w 12026"/>
                    <a:gd name="connsiteY123" fmla="*/ 1114 h 10893"/>
                    <a:gd name="connsiteX124" fmla="*/ 9349 w 12026"/>
                    <a:gd name="connsiteY124" fmla="*/ 616 h 10893"/>
                    <a:gd name="connsiteX125" fmla="*/ 8931 w 12026"/>
                    <a:gd name="connsiteY125" fmla="*/ 434 h 10893"/>
                    <a:gd name="connsiteX126" fmla="*/ 8469 w 12026"/>
                    <a:gd name="connsiteY126" fmla="*/ 268 h 10893"/>
                    <a:gd name="connsiteX127" fmla="*/ 7538 w 12026"/>
                    <a:gd name="connsiteY127" fmla="*/ 94 h 10893"/>
                    <a:gd name="connsiteX128" fmla="*/ 7412 w 12026"/>
                    <a:gd name="connsiteY128" fmla="*/ 81 h 10893"/>
                    <a:gd name="connsiteX129" fmla="*/ 7210 w 12026"/>
                    <a:gd name="connsiteY129" fmla="*/ 45 h 10893"/>
                    <a:gd name="connsiteX130" fmla="*/ 6569 w 12026"/>
                    <a:gd name="connsiteY130" fmla="*/ 13 h 10893"/>
                    <a:gd name="connsiteX131" fmla="*/ 5812 w 12026"/>
                    <a:gd name="connsiteY131" fmla="*/ 0 h 10893"/>
                    <a:gd name="connsiteX0" fmla="*/ 6606 w 12026"/>
                    <a:gd name="connsiteY0" fmla="*/ 223 h 10893"/>
                    <a:gd name="connsiteX1" fmla="*/ 6837 w 12026"/>
                    <a:gd name="connsiteY1" fmla="*/ 284 h 10893"/>
                    <a:gd name="connsiteX2" fmla="*/ 7311 w 12026"/>
                    <a:gd name="connsiteY2" fmla="*/ 361 h 10893"/>
                    <a:gd name="connsiteX3" fmla="*/ 8141 w 12026"/>
                    <a:gd name="connsiteY3" fmla="*/ 523 h 10893"/>
                    <a:gd name="connsiteX4" fmla="*/ 8514 w 12026"/>
                    <a:gd name="connsiteY4" fmla="*/ 689 h 10893"/>
                    <a:gd name="connsiteX5" fmla="*/ 8887 w 12026"/>
                    <a:gd name="connsiteY5" fmla="*/ 802 h 10893"/>
                    <a:gd name="connsiteX6" fmla="*/ 9656 w 12026"/>
                    <a:gd name="connsiteY6" fmla="*/ 1224 h 10893"/>
                    <a:gd name="connsiteX7" fmla="*/ 10390 w 12026"/>
                    <a:gd name="connsiteY7" fmla="*/ 1633 h 10893"/>
                    <a:gd name="connsiteX8" fmla="*/ 10933 w 12026"/>
                    <a:gd name="connsiteY8" fmla="*/ 2277 h 10893"/>
                    <a:gd name="connsiteX9" fmla="*/ 11135 w 12026"/>
                    <a:gd name="connsiteY9" fmla="*/ 2589 h 10893"/>
                    <a:gd name="connsiteX10" fmla="*/ 11378 w 12026"/>
                    <a:gd name="connsiteY10" fmla="*/ 2962 h 10893"/>
                    <a:gd name="connsiteX11" fmla="*/ 11479 w 12026"/>
                    <a:gd name="connsiteY11" fmla="*/ 3302 h 10893"/>
                    <a:gd name="connsiteX12" fmla="*/ 11585 w 12026"/>
                    <a:gd name="connsiteY12" fmla="*/ 3723 h 10893"/>
                    <a:gd name="connsiteX13" fmla="*/ 11637 w 12026"/>
                    <a:gd name="connsiteY13" fmla="*/ 4149 h 10893"/>
                    <a:gd name="connsiteX14" fmla="*/ 11617 w 12026"/>
                    <a:gd name="connsiteY14" fmla="*/ 4582 h 10893"/>
                    <a:gd name="connsiteX15" fmla="*/ 11593 w 12026"/>
                    <a:gd name="connsiteY15" fmla="*/ 4979 h 10893"/>
                    <a:gd name="connsiteX16" fmla="*/ 11484 w 12026"/>
                    <a:gd name="connsiteY16" fmla="*/ 5388 h 10893"/>
                    <a:gd name="connsiteX17" fmla="*/ 11362 w 12026"/>
                    <a:gd name="connsiteY17" fmla="*/ 5789 h 10893"/>
                    <a:gd name="connsiteX18" fmla="*/ 11176 w 12026"/>
                    <a:gd name="connsiteY18" fmla="*/ 6154 h 10893"/>
                    <a:gd name="connsiteX19" fmla="*/ 10993 w 12026"/>
                    <a:gd name="connsiteY19" fmla="*/ 6498 h 10893"/>
                    <a:gd name="connsiteX20" fmla="*/ 10726 w 12026"/>
                    <a:gd name="connsiteY20" fmla="*/ 6818 h 10893"/>
                    <a:gd name="connsiteX21" fmla="*/ 10455 w 12026"/>
                    <a:gd name="connsiteY21" fmla="*/ 7163 h 10893"/>
                    <a:gd name="connsiteX22" fmla="*/ 10134 w 12026"/>
                    <a:gd name="connsiteY22" fmla="*/ 7450 h 10893"/>
                    <a:gd name="connsiteX23" fmla="*/ 9470 w 12026"/>
                    <a:gd name="connsiteY23" fmla="*/ 7949 h 10893"/>
                    <a:gd name="connsiteX24" fmla="*/ 8785 w 12026"/>
                    <a:gd name="connsiteY24" fmla="*/ 8277 h 10893"/>
                    <a:gd name="connsiteX25" fmla="*/ 7975 w 12026"/>
                    <a:gd name="connsiteY25" fmla="*/ 8508 h 10893"/>
                    <a:gd name="connsiteX26" fmla="*/ 7501 w 12026"/>
                    <a:gd name="connsiteY26" fmla="*/ 8629 h 10893"/>
                    <a:gd name="connsiteX27" fmla="*/ 6983 w 12026"/>
                    <a:gd name="connsiteY27" fmla="*/ 8670 h 10893"/>
                    <a:gd name="connsiteX28" fmla="*/ 6263 w 12026"/>
                    <a:gd name="connsiteY28" fmla="*/ 8709 h 10893"/>
                    <a:gd name="connsiteX29" fmla="*/ 5966 w 12026"/>
                    <a:gd name="connsiteY29" fmla="*/ 8702 h 10893"/>
                    <a:gd name="connsiteX30" fmla="*/ 5719 w 12026"/>
                    <a:gd name="connsiteY30" fmla="*/ 8670 h 10893"/>
                    <a:gd name="connsiteX31" fmla="*/ 5644 w 12026"/>
                    <a:gd name="connsiteY31" fmla="*/ 8667 h 10893"/>
                    <a:gd name="connsiteX32" fmla="*/ 5567 w 12026"/>
                    <a:gd name="connsiteY32" fmla="*/ 8667 h 10893"/>
                    <a:gd name="connsiteX33" fmla="*/ 5476 w 12026"/>
                    <a:gd name="connsiteY33" fmla="*/ 8662 h 10893"/>
                    <a:gd name="connsiteX34" fmla="*/ 5269 w 12026"/>
                    <a:gd name="connsiteY34" fmla="*/ 8625 h 10893"/>
                    <a:gd name="connsiteX35" fmla="*/ 5238 w 12026"/>
                    <a:gd name="connsiteY35" fmla="*/ 8624 h 10893"/>
                    <a:gd name="connsiteX36" fmla="*/ 5050 w 12026"/>
                    <a:gd name="connsiteY36" fmla="*/ 8633 h 10893"/>
                    <a:gd name="connsiteX37" fmla="*/ 4779 w 12026"/>
                    <a:gd name="connsiteY37" fmla="*/ 8614 h 10893"/>
                    <a:gd name="connsiteX38" fmla="*/ 4637 w 12026"/>
                    <a:gd name="connsiteY38" fmla="*/ 8641 h 10893"/>
                    <a:gd name="connsiteX39" fmla="*/ 4586 w 12026"/>
                    <a:gd name="connsiteY39" fmla="*/ 8622 h 10893"/>
                    <a:gd name="connsiteX40" fmla="*/ 4546 w 12026"/>
                    <a:gd name="connsiteY40" fmla="*/ 8633 h 10893"/>
                    <a:gd name="connsiteX41" fmla="*/ 4405 w 12026"/>
                    <a:gd name="connsiteY41" fmla="*/ 8598 h 10893"/>
                    <a:gd name="connsiteX42" fmla="*/ 4148 w 12026"/>
                    <a:gd name="connsiteY42" fmla="*/ 8568 h 10893"/>
                    <a:gd name="connsiteX43" fmla="*/ 3821 w 12026"/>
                    <a:gd name="connsiteY43" fmla="*/ 8488 h 10893"/>
                    <a:gd name="connsiteX44" fmla="*/ 3472 w 12026"/>
                    <a:gd name="connsiteY44" fmla="*/ 8355 h 10893"/>
                    <a:gd name="connsiteX45" fmla="*/ 3307 w 12026"/>
                    <a:gd name="connsiteY45" fmla="*/ 8332 h 10893"/>
                    <a:gd name="connsiteX46" fmla="*/ 3263 w 12026"/>
                    <a:gd name="connsiteY46" fmla="*/ 8290 h 10893"/>
                    <a:gd name="connsiteX47" fmla="*/ 3032 w 12026"/>
                    <a:gd name="connsiteY47" fmla="*/ 8222 h 10893"/>
                    <a:gd name="connsiteX48" fmla="*/ 2881 w 12026"/>
                    <a:gd name="connsiteY48" fmla="*/ 8111 h 10893"/>
                    <a:gd name="connsiteX49" fmla="*/ 2547 w 12026"/>
                    <a:gd name="connsiteY49" fmla="*/ 7896 h 10893"/>
                    <a:gd name="connsiteX50" fmla="*/ 2202 w 12026"/>
                    <a:gd name="connsiteY50" fmla="*/ 7701 h 10893"/>
                    <a:gd name="connsiteX51" fmla="*/ 1785 w 12026"/>
                    <a:gd name="connsiteY51" fmla="*/ 7471 h 10893"/>
                    <a:gd name="connsiteX52" fmla="*/ 1400 w 12026"/>
                    <a:gd name="connsiteY52" fmla="*/ 7146 h 10893"/>
                    <a:gd name="connsiteX53" fmla="*/ 829 w 12026"/>
                    <a:gd name="connsiteY53" fmla="*/ 6308 h 10893"/>
                    <a:gd name="connsiteX54" fmla="*/ 574 w 12026"/>
                    <a:gd name="connsiteY54" fmla="*/ 5834 h 10893"/>
                    <a:gd name="connsiteX55" fmla="*/ 396 w 12026"/>
                    <a:gd name="connsiteY55" fmla="*/ 5287 h 10893"/>
                    <a:gd name="connsiteX56" fmla="*/ 375 w 12026"/>
                    <a:gd name="connsiteY56" fmla="*/ 4181 h 10893"/>
                    <a:gd name="connsiteX57" fmla="*/ 1263 w 12026"/>
                    <a:gd name="connsiteY57" fmla="*/ 2216 h 10893"/>
                    <a:gd name="connsiteX58" fmla="*/ 1988 w 12026"/>
                    <a:gd name="connsiteY58" fmla="*/ 1520 h 10893"/>
                    <a:gd name="connsiteX59" fmla="*/ 2397 w 12026"/>
                    <a:gd name="connsiteY59" fmla="*/ 1224 h 10893"/>
                    <a:gd name="connsiteX60" fmla="*/ 2871 w 12026"/>
                    <a:gd name="connsiteY60" fmla="*/ 981 h 10893"/>
                    <a:gd name="connsiteX61" fmla="*/ 3369 w 12026"/>
                    <a:gd name="connsiteY61" fmla="*/ 730 h 10893"/>
                    <a:gd name="connsiteX62" fmla="*/ 3952 w 12026"/>
                    <a:gd name="connsiteY62" fmla="*/ 551 h 10893"/>
                    <a:gd name="connsiteX63" fmla="*/ 5216 w 12026"/>
                    <a:gd name="connsiteY63" fmla="*/ 292 h 10893"/>
                    <a:gd name="connsiteX64" fmla="*/ 6456 w 12026"/>
                    <a:gd name="connsiteY64" fmla="*/ 227 h 10893"/>
                    <a:gd name="connsiteX65" fmla="*/ 6606 w 12026"/>
                    <a:gd name="connsiteY65" fmla="*/ 223 h 10893"/>
                    <a:gd name="connsiteX66" fmla="*/ 5812 w 12026"/>
                    <a:gd name="connsiteY66" fmla="*/ 0 h 10893"/>
                    <a:gd name="connsiteX67" fmla="*/ 5322 w 12026"/>
                    <a:gd name="connsiteY67" fmla="*/ 13 h 10893"/>
                    <a:gd name="connsiteX68" fmla="*/ 4187 w 12026"/>
                    <a:gd name="connsiteY68" fmla="*/ 183 h 10893"/>
                    <a:gd name="connsiteX69" fmla="*/ 3604 w 12026"/>
                    <a:gd name="connsiteY69" fmla="*/ 345 h 10893"/>
                    <a:gd name="connsiteX70" fmla="*/ 3061 w 12026"/>
                    <a:gd name="connsiteY70" fmla="*/ 527 h 10893"/>
                    <a:gd name="connsiteX71" fmla="*/ 2595 w 12026"/>
                    <a:gd name="connsiteY71" fmla="*/ 774 h 10893"/>
                    <a:gd name="connsiteX72" fmla="*/ 2085 w 12026"/>
                    <a:gd name="connsiteY72" fmla="*/ 1058 h 10893"/>
                    <a:gd name="connsiteX73" fmla="*/ 1250 w 12026"/>
                    <a:gd name="connsiteY73" fmla="*/ 1754 h 10893"/>
                    <a:gd name="connsiteX74" fmla="*/ 606 w 12026"/>
                    <a:gd name="connsiteY74" fmla="*/ 2621 h 10893"/>
                    <a:gd name="connsiteX75" fmla="*/ 177 w 12026"/>
                    <a:gd name="connsiteY75" fmla="*/ 3711 h 10893"/>
                    <a:gd name="connsiteX76" fmla="*/ 23 w 12026"/>
                    <a:gd name="connsiteY76" fmla="*/ 4258 h 10893"/>
                    <a:gd name="connsiteX77" fmla="*/ 7 w 12026"/>
                    <a:gd name="connsiteY77" fmla="*/ 4862 h 10893"/>
                    <a:gd name="connsiteX78" fmla="*/ 274 w 12026"/>
                    <a:gd name="connsiteY78" fmla="*/ 6008 h 10893"/>
                    <a:gd name="connsiteX79" fmla="*/ 541 w 12026"/>
                    <a:gd name="connsiteY79" fmla="*/ 6547 h 10893"/>
                    <a:gd name="connsiteX80" fmla="*/ 809 w 12026"/>
                    <a:gd name="connsiteY80" fmla="*/ 7045 h 10893"/>
                    <a:gd name="connsiteX81" fmla="*/ 1129 w 12026"/>
                    <a:gd name="connsiteY81" fmla="*/ 7414 h 10893"/>
                    <a:gd name="connsiteX82" fmla="*/ 1587 w 12026"/>
                    <a:gd name="connsiteY82" fmla="*/ 7803 h 10893"/>
                    <a:gd name="connsiteX83" fmla="*/ 1992 w 12026"/>
                    <a:gd name="connsiteY83" fmla="*/ 8042 h 10893"/>
                    <a:gd name="connsiteX84" fmla="*/ 2397 w 12026"/>
                    <a:gd name="connsiteY84" fmla="*/ 8277 h 10893"/>
                    <a:gd name="connsiteX85" fmla="*/ 2478 w 12026"/>
                    <a:gd name="connsiteY85" fmla="*/ 8293 h 10893"/>
                    <a:gd name="connsiteX86" fmla="*/ 2486 w 12026"/>
                    <a:gd name="connsiteY86" fmla="*/ 8325 h 10893"/>
                    <a:gd name="connsiteX87" fmla="*/ 2604 w 12026"/>
                    <a:gd name="connsiteY87" fmla="*/ 8452 h 10893"/>
                    <a:gd name="connsiteX88" fmla="*/ 2881 w 12026"/>
                    <a:gd name="connsiteY88" fmla="*/ 8600 h 10893"/>
                    <a:gd name="connsiteX89" fmla="*/ 3206 w 12026"/>
                    <a:gd name="connsiteY89" fmla="*/ 8721 h 10893"/>
                    <a:gd name="connsiteX90" fmla="*/ 3453 w 12026"/>
                    <a:gd name="connsiteY90" fmla="*/ 8802 h 10893"/>
                    <a:gd name="connsiteX91" fmla="*/ 3608 w 12026"/>
                    <a:gd name="connsiteY91" fmla="*/ 8868 h 10893"/>
                    <a:gd name="connsiteX92" fmla="*/ 3824 w 12026"/>
                    <a:gd name="connsiteY92" fmla="*/ 8921 h 10893"/>
                    <a:gd name="connsiteX93" fmla="*/ 4003 w 12026"/>
                    <a:gd name="connsiteY93" fmla="*/ 8965 h 10893"/>
                    <a:gd name="connsiteX94" fmla="*/ 2028 w 12026"/>
                    <a:gd name="connsiteY94" fmla="*/ 10801 h 10893"/>
                    <a:gd name="connsiteX95" fmla="*/ 3134 w 12026"/>
                    <a:gd name="connsiteY95" fmla="*/ 10537 h 10893"/>
                    <a:gd name="connsiteX96" fmla="*/ 4159 w 12026"/>
                    <a:gd name="connsiteY96" fmla="*/ 9820 h 10893"/>
                    <a:gd name="connsiteX97" fmla="*/ 4572 w 12026"/>
                    <a:gd name="connsiteY97" fmla="*/ 9354 h 10893"/>
                    <a:gd name="connsiteX98" fmla="*/ 4811 w 12026"/>
                    <a:gd name="connsiteY98" fmla="*/ 8872 h 10893"/>
                    <a:gd name="connsiteX99" fmla="*/ 4888 w 12026"/>
                    <a:gd name="connsiteY99" fmla="*/ 8901 h 10893"/>
                    <a:gd name="connsiteX100" fmla="*/ 5265 w 12026"/>
                    <a:gd name="connsiteY100" fmla="*/ 8953 h 10893"/>
                    <a:gd name="connsiteX101" fmla="*/ 5439 w 12026"/>
                    <a:gd name="connsiteY101" fmla="*/ 8998 h 10893"/>
                    <a:gd name="connsiteX102" fmla="*/ 5658 w 12026"/>
                    <a:gd name="connsiteY102" fmla="*/ 9010 h 10893"/>
                    <a:gd name="connsiteX103" fmla="*/ 6152 w 12026"/>
                    <a:gd name="connsiteY103" fmla="*/ 9059 h 10893"/>
                    <a:gd name="connsiteX104" fmla="*/ 6626 w 12026"/>
                    <a:gd name="connsiteY104" fmla="*/ 9067 h 10893"/>
                    <a:gd name="connsiteX105" fmla="*/ 6651 w 12026"/>
                    <a:gd name="connsiteY105" fmla="*/ 9067 h 10893"/>
                    <a:gd name="connsiteX106" fmla="*/ 7108 w 12026"/>
                    <a:gd name="connsiteY106" fmla="*/ 9026 h 10893"/>
                    <a:gd name="connsiteX107" fmla="*/ 7538 w 12026"/>
                    <a:gd name="connsiteY107" fmla="*/ 8998 h 10893"/>
                    <a:gd name="connsiteX108" fmla="*/ 8016 w 12026"/>
                    <a:gd name="connsiteY108" fmla="*/ 8876 h 10893"/>
                    <a:gd name="connsiteX109" fmla="*/ 8871 w 12026"/>
                    <a:gd name="connsiteY109" fmla="*/ 8637 h 10893"/>
                    <a:gd name="connsiteX110" fmla="*/ 9616 w 12026"/>
                    <a:gd name="connsiteY110" fmla="*/ 8301 h 10893"/>
                    <a:gd name="connsiteX111" fmla="*/ 10924 w 12026"/>
                    <a:gd name="connsiteY111" fmla="*/ 7171 h 10893"/>
                    <a:gd name="connsiteX112" fmla="*/ 11427 w 12026"/>
                    <a:gd name="connsiteY112" fmla="*/ 6486 h 10893"/>
                    <a:gd name="connsiteX113" fmla="*/ 11783 w 12026"/>
                    <a:gd name="connsiteY113" fmla="*/ 5692 h 10893"/>
                    <a:gd name="connsiteX114" fmla="*/ 11897 w 12026"/>
                    <a:gd name="connsiteY114" fmla="*/ 5271 h 10893"/>
                    <a:gd name="connsiteX115" fmla="*/ 11978 w 12026"/>
                    <a:gd name="connsiteY115" fmla="*/ 4837 h 10893"/>
                    <a:gd name="connsiteX116" fmla="*/ 11982 w 12026"/>
                    <a:gd name="connsiteY116" fmla="*/ 4635 h 10893"/>
                    <a:gd name="connsiteX117" fmla="*/ 12022 w 12026"/>
                    <a:gd name="connsiteY117" fmla="*/ 4420 h 10893"/>
                    <a:gd name="connsiteX118" fmla="*/ 11982 w 12026"/>
                    <a:gd name="connsiteY118" fmla="*/ 3970 h 10893"/>
                    <a:gd name="connsiteX119" fmla="*/ 11808 w 12026"/>
                    <a:gd name="connsiteY119" fmla="*/ 3087 h 10893"/>
                    <a:gd name="connsiteX120" fmla="*/ 11678 w 12026"/>
                    <a:gd name="connsiteY120" fmla="*/ 2731 h 10893"/>
                    <a:gd name="connsiteX121" fmla="*/ 11427 w 12026"/>
                    <a:gd name="connsiteY121" fmla="*/ 2362 h 10893"/>
                    <a:gd name="connsiteX122" fmla="*/ 10937 w 12026"/>
                    <a:gd name="connsiteY122" fmla="*/ 1673 h 10893"/>
                    <a:gd name="connsiteX123" fmla="*/ 10260 w 12026"/>
                    <a:gd name="connsiteY123" fmla="*/ 1114 h 10893"/>
                    <a:gd name="connsiteX124" fmla="*/ 9349 w 12026"/>
                    <a:gd name="connsiteY124" fmla="*/ 616 h 10893"/>
                    <a:gd name="connsiteX125" fmla="*/ 8931 w 12026"/>
                    <a:gd name="connsiteY125" fmla="*/ 434 h 10893"/>
                    <a:gd name="connsiteX126" fmla="*/ 8469 w 12026"/>
                    <a:gd name="connsiteY126" fmla="*/ 268 h 10893"/>
                    <a:gd name="connsiteX127" fmla="*/ 7538 w 12026"/>
                    <a:gd name="connsiteY127" fmla="*/ 94 h 10893"/>
                    <a:gd name="connsiteX128" fmla="*/ 7412 w 12026"/>
                    <a:gd name="connsiteY128" fmla="*/ 81 h 10893"/>
                    <a:gd name="connsiteX129" fmla="*/ 7210 w 12026"/>
                    <a:gd name="connsiteY129" fmla="*/ 45 h 10893"/>
                    <a:gd name="connsiteX130" fmla="*/ 6569 w 12026"/>
                    <a:gd name="connsiteY130" fmla="*/ 13 h 10893"/>
                    <a:gd name="connsiteX131" fmla="*/ 5812 w 12026"/>
                    <a:gd name="connsiteY131" fmla="*/ 0 h 10893"/>
                    <a:gd name="connsiteX0" fmla="*/ 6606 w 12026"/>
                    <a:gd name="connsiteY0" fmla="*/ 223 h 10893"/>
                    <a:gd name="connsiteX1" fmla="*/ 6837 w 12026"/>
                    <a:gd name="connsiteY1" fmla="*/ 284 h 10893"/>
                    <a:gd name="connsiteX2" fmla="*/ 7311 w 12026"/>
                    <a:gd name="connsiteY2" fmla="*/ 361 h 10893"/>
                    <a:gd name="connsiteX3" fmla="*/ 8141 w 12026"/>
                    <a:gd name="connsiteY3" fmla="*/ 523 h 10893"/>
                    <a:gd name="connsiteX4" fmla="*/ 8514 w 12026"/>
                    <a:gd name="connsiteY4" fmla="*/ 689 h 10893"/>
                    <a:gd name="connsiteX5" fmla="*/ 8887 w 12026"/>
                    <a:gd name="connsiteY5" fmla="*/ 802 h 10893"/>
                    <a:gd name="connsiteX6" fmla="*/ 9656 w 12026"/>
                    <a:gd name="connsiteY6" fmla="*/ 1224 h 10893"/>
                    <a:gd name="connsiteX7" fmla="*/ 10390 w 12026"/>
                    <a:gd name="connsiteY7" fmla="*/ 1633 h 10893"/>
                    <a:gd name="connsiteX8" fmla="*/ 10933 w 12026"/>
                    <a:gd name="connsiteY8" fmla="*/ 2277 h 10893"/>
                    <a:gd name="connsiteX9" fmla="*/ 11135 w 12026"/>
                    <a:gd name="connsiteY9" fmla="*/ 2589 h 10893"/>
                    <a:gd name="connsiteX10" fmla="*/ 11378 w 12026"/>
                    <a:gd name="connsiteY10" fmla="*/ 2962 h 10893"/>
                    <a:gd name="connsiteX11" fmla="*/ 11479 w 12026"/>
                    <a:gd name="connsiteY11" fmla="*/ 3302 h 10893"/>
                    <a:gd name="connsiteX12" fmla="*/ 11585 w 12026"/>
                    <a:gd name="connsiteY12" fmla="*/ 3723 h 10893"/>
                    <a:gd name="connsiteX13" fmla="*/ 11637 w 12026"/>
                    <a:gd name="connsiteY13" fmla="*/ 4149 h 10893"/>
                    <a:gd name="connsiteX14" fmla="*/ 11617 w 12026"/>
                    <a:gd name="connsiteY14" fmla="*/ 4582 h 10893"/>
                    <a:gd name="connsiteX15" fmla="*/ 11593 w 12026"/>
                    <a:gd name="connsiteY15" fmla="*/ 4979 h 10893"/>
                    <a:gd name="connsiteX16" fmla="*/ 11484 w 12026"/>
                    <a:gd name="connsiteY16" fmla="*/ 5388 h 10893"/>
                    <a:gd name="connsiteX17" fmla="*/ 11362 w 12026"/>
                    <a:gd name="connsiteY17" fmla="*/ 5789 h 10893"/>
                    <a:gd name="connsiteX18" fmla="*/ 11176 w 12026"/>
                    <a:gd name="connsiteY18" fmla="*/ 6154 h 10893"/>
                    <a:gd name="connsiteX19" fmla="*/ 10993 w 12026"/>
                    <a:gd name="connsiteY19" fmla="*/ 6498 h 10893"/>
                    <a:gd name="connsiteX20" fmla="*/ 10726 w 12026"/>
                    <a:gd name="connsiteY20" fmla="*/ 6818 h 10893"/>
                    <a:gd name="connsiteX21" fmla="*/ 10455 w 12026"/>
                    <a:gd name="connsiteY21" fmla="*/ 7163 h 10893"/>
                    <a:gd name="connsiteX22" fmla="*/ 10134 w 12026"/>
                    <a:gd name="connsiteY22" fmla="*/ 7450 h 10893"/>
                    <a:gd name="connsiteX23" fmla="*/ 9470 w 12026"/>
                    <a:gd name="connsiteY23" fmla="*/ 7949 h 10893"/>
                    <a:gd name="connsiteX24" fmla="*/ 8785 w 12026"/>
                    <a:gd name="connsiteY24" fmla="*/ 8277 h 10893"/>
                    <a:gd name="connsiteX25" fmla="*/ 7975 w 12026"/>
                    <a:gd name="connsiteY25" fmla="*/ 8508 h 10893"/>
                    <a:gd name="connsiteX26" fmla="*/ 7501 w 12026"/>
                    <a:gd name="connsiteY26" fmla="*/ 8629 h 10893"/>
                    <a:gd name="connsiteX27" fmla="*/ 6983 w 12026"/>
                    <a:gd name="connsiteY27" fmla="*/ 8670 h 10893"/>
                    <a:gd name="connsiteX28" fmla="*/ 6263 w 12026"/>
                    <a:gd name="connsiteY28" fmla="*/ 8709 h 10893"/>
                    <a:gd name="connsiteX29" fmla="*/ 5966 w 12026"/>
                    <a:gd name="connsiteY29" fmla="*/ 8702 h 10893"/>
                    <a:gd name="connsiteX30" fmla="*/ 5719 w 12026"/>
                    <a:gd name="connsiteY30" fmla="*/ 8670 h 10893"/>
                    <a:gd name="connsiteX31" fmla="*/ 5644 w 12026"/>
                    <a:gd name="connsiteY31" fmla="*/ 8667 h 10893"/>
                    <a:gd name="connsiteX32" fmla="*/ 5567 w 12026"/>
                    <a:gd name="connsiteY32" fmla="*/ 8667 h 10893"/>
                    <a:gd name="connsiteX33" fmla="*/ 5476 w 12026"/>
                    <a:gd name="connsiteY33" fmla="*/ 8662 h 10893"/>
                    <a:gd name="connsiteX34" fmla="*/ 5269 w 12026"/>
                    <a:gd name="connsiteY34" fmla="*/ 8625 h 10893"/>
                    <a:gd name="connsiteX35" fmla="*/ 5238 w 12026"/>
                    <a:gd name="connsiteY35" fmla="*/ 8624 h 10893"/>
                    <a:gd name="connsiteX36" fmla="*/ 5050 w 12026"/>
                    <a:gd name="connsiteY36" fmla="*/ 8633 h 10893"/>
                    <a:gd name="connsiteX37" fmla="*/ 4779 w 12026"/>
                    <a:gd name="connsiteY37" fmla="*/ 8614 h 10893"/>
                    <a:gd name="connsiteX38" fmla="*/ 4637 w 12026"/>
                    <a:gd name="connsiteY38" fmla="*/ 8641 h 10893"/>
                    <a:gd name="connsiteX39" fmla="*/ 4586 w 12026"/>
                    <a:gd name="connsiteY39" fmla="*/ 8622 h 10893"/>
                    <a:gd name="connsiteX40" fmla="*/ 4546 w 12026"/>
                    <a:gd name="connsiteY40" fmla="*/ 8633 h 10893"/>
                    <a:gd name="connsiteX41" fmla="*/ 4387 w 12026"/>
                    <a:gd name="connsiteY41" fmla="*/ 8626 h 10893"/>
                    <a:gd name="connsiteX42" fmla="*/ 4148 w 12026"/>
                    <a:gd name="connsiteY42" fmla="*/ 8568 h 10893"/>
                    <a:gd name="connsiteX43" fmla="*/ 3821 w 12026"/>
                    <a:gd name="connsiteY43" fmla="*/ 8488 h 10893"/>
                    <a:gd name="connsiteX44" fmla="*/ 3472 w 12026"/>
                    <a:gd name="connsiteY44" fmla="*/ 8355 h 10893"/>
                    <a:gd name="connsiteX45" fmla="*/ 3307 w 12026"/>
                    <a:gd name="connsiteY45" fmla="*/ 8332 h 10893"/>
                    <a:gd name="connsiteX46" fmla="*/ 3263 w 12026"/>
                    <a:gd name="connsiteY46" fmla="*/ 8290 h 10893"/>
                    <a:gd name="connsiteX47" fmla="*/ 3032 w 12026"/>
                    <a:gd name="connsiteY47" fmla="*/ 8222 h 10893"/>
                    <a:gd name="connsiteX48" fmla="*/ 2881 w 12026"/>
                    <a:gd name="connsiteY48" fmla="*/ 8111 h 10893"/>
                    <a:gd name="connsiteX49" fmla="*/ 2547 w 12026"/>
                    <a:gd name="connsiteY49" fmla="*/ 7896 h 10893"/>
                    <a:gd name="connsiteX50" fmla="*/ 2202 w 12026"/>
                    <a:gd name="connsiteY50" fmla="*/ 7701 h 10893"/>
                    <a:gd name="connsiteX51" fmla="*/ 1785 w 12026"/>
                    <a:gd name="connsiteY51" fmla="*/ 7471 h 10893"/>
                    <a:gd name="connsiteX52" fmla="*/ 1400 w 12026"/>
                    <a:gd name="connsiteY52" fmla="*/ 7146 h 10893"/>
                    <a:gd name="connsiteX53" fmla="*/ 829 w 12026"/>
                    <a:gd name="connsiteY53" fmla="*/ 6308 h 10893"/>
                    <a:gd name="connsiteX54" fmla="*/ 574 w 12026"/>
                    <a:gd name="connsiteY54" fmla="*/ 5834 h 10893"/>
                    <a:gd name="connsiteX55" fmla="*/ 396 w 12026"/>
                    <a:gd name="connsiteY55" fmla="*/ 5287 h 10893"/>
                    <a:gd name="connsiteX56" fmla="*/ 375 w 12026"/>
                    <a:gd name="connsiteY56" fmla="*/ 4181 h 10893"/>
                    <a:gd name="connsiteX57" fmla="*/ 1263 w 12026"/>
                    <a:gd name="connsiteY57" fmla="*/ 2216 h 10893"/>
                    <a:gd name="connsiteX58" fmla="*/ 1988 w 12026"/>
                    <a:gd name="connsiteY58" fmla="*/ 1520 h 10893"/>
                    <a:gd name="connsiteX59" fmla="*/ 2397 w 12026"/>
                    <a:gd name="connsiteY59" fmla="*/ 1224 h 10893"/>
                    <a:gd name="connsiteX60" fmla="*/ 2871 w 12026"/>
                    <a:gd name="connsiteY60" fmla="*/ 981 h 10893"/>
                    <a:gd name="connsiteX61" fmla="*/ 3369 w 12026"/>
                    <a:gd name="connsiteY61" fmla="*/ 730 h 10893"/>
                    <a:gd name="connsiteX62" fmla="*/ 3952 w 12026"/>
                    <a:gd name="connsiteY62" fmla="*/ 551 h 10893"/>
                    <a:gd name="connsiteX63" fmla="*/ 5216 w 12026"/>
                    <a:gd name="connsiteY63" fmla="*/ 292 h 10893"/>
                    <a:gd name="connsiteX64" fmla="*/ 6456 w 12026"/>
                    <a:gd name="connsiteY64" fmla="*/ 227 h 10893"/>
                    <a:gd name="connsiteX65" fmla="*/ 6606 w 12026"/>
                    <a:gd name="connsiteY65" fmla="*/ 223 h 10893"/>
                    <a:gd name="connsiteX66" fmla="*/ 5812 w 12026"/>
                    <a:gd name="connsiteY66" fmla="*/ 0 h 10893"/>
                    <a:gd name="connsiteX67" fmla="*/ 5322 w 12026"/>
                    <a:gd name="connsiteY67" fmla="*/ 13 h 10893"/>
                    <a:gd name="connsiteX68" fmla="*/ 4187 w 12026"/>
                    <a:gd name="connsiteY68" fmla="*/ 183 h 10893"/>
                    <a:gd name="connsiteX69" fmla="*/ 3604 w 12026"/>
                    <a:gd name="connsiteY69" fmla="*/ 345 h 10893"/>
                    <a:gd name="connsiteX70" fmla="*/ 3061 w 12026"/>
                    <a:gd name="connsiteY70" fmla="*/ 527 h 10893"/>
                    <a:gd name="connsiteX71" fmla="*/ 2595 w 12026"/>
                    <a:gd name="connsiteY71" fmla="*/ 774 h 10893"/>
                    <a:gd name="connsiteX72" fmla="*/ 2085 w 12026"/>
                    <a:gd name="connsiteY72" fmla="*/ 1058 h 10893"/>
                    <a:gd name="connsiteX73" fmla="*/ 1250 w 12026"/>
                    <a:gd name="connsiteY73" fmla="*/ 1754 h 10893"/>
                    <a:gd name="connsiteX74" fmla="*/ 606 w 12026"/>
                    <a:gd name="connsiteY74" fmla="*/ 2621 h 10893"/>
                    <a:gd name="connsiteX75" fmla="*/ 177 w 12026"/>
                    <a:gd name="connsiteY75" fmla="*/ 3711 h 10893"/>
                    <a:gd name="connsiteX76" fmla="*/ 23 w 12026"/>
                    <a:gd name="connsiteY76" fmla="*/ 4258 h 10893"/>
                    <a:gd name="connsiteX77" fmla="*/ 7 w 12026"/>
                    <a:gd name="connsiteY77" fmla="*/ 4862 h 10893"/>
                    <a:gd name="connsiteX78" fmla="*/ 274 w 12026"/>
                    <a:gd name="connsiteY78" fmla="*/ 6008 h 10893"/>
                    <a:gd name="connsiteX79" fmla="*/ 541 w 12026"/>
                    <a:gd name="connsiteY79" fmla="*/ 6547 h 10893"/>
                    <a:gd name="connsiteX80" fmla="*/ 809 w 12026"/>
                    <a:gd name="connsiteY80" fmla="*/ 7045 h 10893"/>
                    <a:gd name="connsiteX81" fmla="*/ 1129 w 12026"/>
                    <a:gd name="connsiteY81" fmla="*/ 7414 h 10893"/>
                    <a:gd name="connsiteX82" fmla="*/ 1587 w 12026"/>
                    <a:gd name="connsiteY82" fmla="*/ 7803 h 10893"/>
                    <a:gd name="connsiteX83" fmla="*/ 1992 w 12026"/>
                    <a:gd name="connsiteY83" fmla="*/ 8042 h 10893"/>
                    <a:gd name="connsiteX84" fmla="*/ 2397 w 12026"/>
                    <a:gd name="connsiteY84" fmla="*/ 8277 h 10893"/>
                    <a:gd name="connsiteX85" fmla="*/ 2478 w 12026"/>
                    <a:gd name="connsiteY85" fmla="*/ 8293 h 10893"/>
                    <a:gd name="connsiteX86" fmla="*/ 2486 w 12026"/>
                    <a:gd name="connsiteY86" fmla="*/ 8325 h 10893"/>
                    <a:gd name="connsiteX87" fmla="*/ 2604 w 12026"/>
                    <a:gd name="connsiteY87" fmla="*/ 8452 h 10893"/>
                    <a:gd name="connsiteX88" fmla="*/ 2881 w 12026"/>
                    <a:gd name="connsiteY88" fmla="*/ 8600 h 10893"/>
                    <a:gd name="connsiteX89" fmla="*/ 3206 w 12026"/>
                    <a:gd name="connsiteY89" fmla="*/ 8721 h 10893"/>
                    <a:gd name="connsiteX90" fmla="*/ 3453 w 12026"/>
                    <a:gd name="connsiteY90" fmla="*/ 8802 h 10893"/>
                    <a:gd name="connsiteX91" fmla="*/ 3608 w 12026"/>
                    <a:gd name="connsiteY91" fmla="*/ 8868 h 10893"/>
                    <a:gd name="connsiteX92" fmla="*/ 3824 w 12026"/>
                    <a:gd name="connsiteY92" fmla="*/ 8921 h 10893"/>
                    <a:gd name="connsiteX93" fmla="*/ 4003 w 12026"/>
                    <a:gd name="connsiteY93" fmla="*/ 8965 h 10893"/>
                    <a:gd name="connsiteX94" fmla="*/ 2028 w 12026"/>
                    <a:gd name="connsiteY94" fmla="*/ 10801 h 10893"/>
                    <a:gd name="connsiteX95" fmla="*/ 3134 w 12026"/>
                    <a:gd name="connsiteY95" fmla="*/ 10537 h 10893"/>
                    <a:gd name="connsiteX96" fmla="*/ 4159 w 12026"/>
                    <a:gd name="connsiteY96" fmla="*/ 9820 h 10893"/>
                    <a:gd name="connsiteX97" fmla="*/ 4572 w 12026"/>
                    <a:gd name="connsiteY97" fmla="*/ 9354 h 10893"/>
                    <a:gd name="connsiteX98" fmla="*/ 4811 w 12026"/>
                    <a:gd name="connsiteY98" fmla="*/ 8872 h 10893"/>
                    <a:gd name="connsiteX99" fmla="*/ 4888 w 12026"/>
                    <a:gd name="connsiteY99" fmla="*/ 8901 h 10893"/>
                    <a:gd name="connsiteX100" fmla="*/ 5265 w 12026"/>
                    <a:gd name="connsiteY100" fmla="*/ 8953 h 10893"/>
                    <a:gd name="connsiteX101" fmla="*/ 5439 w 12026"/>
                    <a:gd name="connsiteY101" fmla="*/ 8998 h 10893"/>
                    <a:gd name="connsiteX102" fmla="*/ 5658 w 12026"/>
                    <a:gd name="connsiteY102" fmla="*/ 9010 h 10893"/>
                    <a:gd name="connsiteX103" fmla="*/ 6152 w 12026"/>
                    <a:gd name="connsiteY103" fmla="*/ 9059 h 10893"/>
                    <a:gd name="connsiteX104" fmla="*/ 6626 w 12026"/>
                    <a:gd name="connsiteY104" fmla="*/ 9067 h 10893"/>
                    <a:gd name="connsiteX105" fmla="*/ 6651 w 12026"/>
                    <a:gd name="connsiteY105" fmla="*/ 9067 h 10893"/>
                    <a:gd name="connsiteX106" fmla="*/ 7108 w 12026"/>
                    <a:gd name="connsiteY106" fmla="*/ 9026 h 10893"/>
                    <a:gd name="connsiteX107" fmla="*/ 7538 w 12026"/>
                    <a:gd name="connsiteY107" fmla="*/ 8998 h 10893"/>
                    <a:gd name="connsiteX108" fmla="*/ 8016 w 12026"/>
                    <a:gd name="connsiteY108" fmla="*/ 8876 h 10893"/>
                    <a:gd name="connsiteX109" fmla="*/ 8871 w 12026"/>
                    <a:gd name="connsiteY109" fmla="*/ 8637 h 10893"/>
                    <a:gd name="connsiteX110" fmla="*/ 9616 w 12026"/>
                    <a:gd name="connsiteY110" fmla="*/ 8301 h 10893"/>
                    <a:gd name="connsiteX111" fmla="*/ 10924 w 12026"/>
                    <a:gd name="connsiteY111" fmla="*/ 7171 h 10893"/>
                    <a:gd name="connsiteX112" fmla="*/ 11427 w 12026"/>
                    <a:gd name="connsiteY112" fmla="*/ 6486 h 10893"/>
                    <a:gd name="connsiteX113" fmla="*/ 11783 w 12026"/>
                    <a:gd name="connsiteY113" fmla="*/ 5692 h 10893"/>
                    <a:gd name="connsiteX114" fmla="*/ 11897 w 12026"/>
                    <a:gd name="connsiteY114" fmla="*/ 5271 h 10893"/>
                    <a:gd name="connsiteX115" fmla="*/ 11978 w 12026"/>
                    <a:gd name="connsiteY115" fmla="*/ 4837 h 10893"/>
                    <a:gd name="connsiteX116" fmla="*/ 11982 w 12026"/>
                    <a:gd name="connsiteY116" fmla="*/ 4635 h 10893"/>
                    <a:gd name="connsiteX117" fmla="*/ 12022 w 12026"/>
                    <a:gd name="connsiteY117" fmla="*/ 4420 h 10893"/>
                    <a:gd name="connsiteX118" fmla="*/ 11982 w 12026"/>
                    <a:gd name="connsiteY118" fmla="*/ 3970 h 10893"/>
                    <a:gd name="connsiteX119" fmla="*/ 11808 w 12026"/>
                    <a:gd name="connsiteY119" fmla="*/ 3087 h 10893"/>
                    <a:gd name="connsiteX120" fmla="*/ 11678 w 12026"/>
                    <a:gd name="connsiteY120" fmla="*/ 2731 h 10893"/>
                    <a:gd name="connsiteX121" fmla="*/ 11427 w 12026"/>
                    <a:gd name="connsiteY121" fmla="*/ 2362 h 10893"/>
                    <a:gd name="connsiteX122" fmla="*/ 10937 w 12026"/>
                    <a:gd name="connsiteY122" fmla="*/ 1673 h 10893"/>
                    <a:gd name="connsiteX123" fmla="*/ 10260 w 12026"/>
                    <a:gd name="connsiteY123" fmla="*/ 1114 h 10893"/>
                    <a:gd name="connsiteX124" fmla="*/ 9349 w 12026"/>
                    <a:gd name="connsiteY124" fmla="*/ 616 h 10893"/>
                    <a:gd name="connsiteX125" fmla="*/ 8931 w 12026"/>
                    <a:gd name="connsiteY125" fmla="*/ 434 h 10893"/>
                    <a:gd name="connsiteX126" fmla="*/ 8469 w 12026"/>
                    <a:gd name="connsiteY126" fmla="*/ 268 h 10893"/>
                    <a:gd name="connsiteX127" fmla="*/ 7538 w 12026"/>
                    <a:gd name="connsiteY127" fmla="*/ 94 h 10893"/>
                    <a:gd name="connsiteX128" fmla="*/ 7412 w 12026"/>
                    <a:gd name="connsiteY128" fmla="*/ 81 h 10893"/>
                    <a:gd name="connsiteX129" fmla="*/ 7210 w 12026"/>
                    <a:gd name="connsiteY129" fmla="*/ 45 h 10893"/>
                    <a:gd name="connsiteX130" fmla="*/ 6569 w 12026"/>
                    <a:gd name="connsiteY130" fmla="*/ 13 h 10893"/>
                    <a:gd name="connsiteX131" fmla="*/ 5812 w 12026"/>
                    <a:gd name="connsiteY131" fmla="*/ 0 h 10893"/>
                    <a:gd name="connsiteX0" fmla="*/ 6606 w 12026"/>
                    <a:gd name="connsiteY0" fmla="*/ 223 h 10893"/>
                    <a:gd name="connsiteX1" fmla="*/ 6837 w 12026"/>
                    <a:gd name="connsiteY1" fmla="*/ 284 h 10893"/>
                    <a:gd name="connsiteX2" fmla="*/ 7311 w 12026"/>
                    <a:gd name="connsiteY2" fmla="*/ 361 h 10893"/>
                    <a:gd name="connsiteX3" fmla="*/ 8141 w 12026"/>
                    <a:gd name="connsiteY3" fmla="*/ 523 h 10893"/>
                    <a:gd name="connsiteX4" fmla="*/ 8514 w 12026"/>
                    <a:gd name="connsiteY4" fmla="*/ 689 h 10893"/>
                    <a:gd name="connsiteX5" fmla="*/ 8887 w 12026"/>
                    <a:gd name="connsiteY5" fmla="*/ 802 h 10893"/>
                    <a:gd name="connsiteX6" fmla="*/ 9656 w 12026"/>
                    <a:gd name="connsiteY6" fmla="*/ 1224 h 10893"/>
                    <a:gd name="connsiteX7" fmla="*/ 10390 w 12026"/>
                    <a:gd name="connsiteY7" fmla="*/ 1633 h 10893"/>
                    <a:gd name="connsiteX8" fmla="*/ 10933 w 12026"/>
                    <a:gd name="connsiteY8" fmla="*/ 2277 h 10893"/>
                    <a:gd name="connsiteX9" fmla="*/ 11135 w 12026"/>
                    <a:gd name="connsiteY9" fmla="*/ 2589 h 10893"/>
                    <a:gd name="connsiteX10" fmla="*/ 11378 w 12026"/>
                    <a:gd name="connsiteY10" fmla="*/ 2962 h 10893"/>
                    <a:gd name="connsiteX11" fmla="*/ 11479 w 12026"/>
                    <a:gd name="connsiteY11" fmla="*/ 3302 h 10893"/>
                    <a:gd name="connsiteX12" fmla="*/ 11585 w 12026"/>
                    <a:gd name="connsiteY12" fmla="*/ 3723 h 10893"/>
                    <a:gd name="connsiteX13" fmla="*/ 11637 w 12026"/>
                    <a:gd name="connsiteY13" fmla="*/ 4149 h 10893"/>
                    <a:gd name="connsiteX14" fmla="*/ 11617 w 12026"/>
                    <a:gd name="connsiteY14" fmla="*/ 4582 h 10893"/>
                    <a:gd name="connsiteX15" fmla="*/ 11593 w 12026"/>
                    <a:gd name="connsiteY15" fmla="*/ 4979 h 10893"/>
                    <a:gd name="connsiteX16" fmla="*/ 11484 w 12026"/>
                    <a:gd name="connsiteY16" fmla="*/ 5388 h 10893"/>
                    <a:gd name="connsiteX17" fmla="*/ 11362 w 12026"/>
                    <a:gd name="connsiteY17" fmla="*/ 5789 h 10893"/>
                    <a:gd name="connsiteX18" fmla="*/ 11176 w 12026"/>
                    <a:gd name="connsiteY18" fmla="*/ 6154 h 10893"/>
                    <a:gd name="connsiteX19" fmla="*/ 10993 w 12026"/>
                    <a:gd name="connsiteY19" fmla="*/ 6498 h 10893"/>
                    <a:gd name="connsiteX20" fmla="*/ 10726 w 12026"/>
                    <a:gd name="connsiteY20" fmla="*/ 6818 h 10893"/>
                    <a:gd name="connsiteX21" fmla="*/ 10455 w 12026"/>
                    <a:gd name="connsiteY21" fmla="*/ 7163 h 10893"/>
                    <a:gd name="connsiteX22" fmla="*/ 10134 w 12026"/>
                    <a:gd name="connsiteY22" fmla="*/ 7450 h 10893"/>
                    <a:gd name="connsiteX23" fmla="*/ 9470 w 12026"/>
                    <a:gd name="connsiteY23" fmla="*/ 7949 h 10893"/>
                    <a:gd name="connsiteX24" fmla="*/ 8785 w 12026"/>
                    <a:gd name="connsiteY24" fmla="*/ 8277 h 10893"/>
                    <a:gd name="connsiteX25" fmla="*/ 7975 w 12026"/>
                    <a:gd name="connsiteY25" fmla="*/ 8508 h 10893"/>
                    <a:gd name="connsiteX26" fmla="*/ 7501 w 12026"/>
                    <a:gd name="connsiteY26" fmla="*/ 8629 h 10893"/>
                    <a:gd name="connsiteX27" fmla="*/ 6983 w 12026"/>
                    <a:gd name="connsiteY27" fmla="*/ 8670 h 10893"/>
                    <a:gd name="connsiteX28" fmla="*/ 6263 w 12026"/>
                    <a:gd name="connsiteY28" fmla="*/ 8709 h 10893"/>
                    <a:gd name="connsiteX29" fmla="*/ 5966 w 12026"/>
                    <a:gd name="connsiteY29" fmla="*/ 8702 h 10893"/>
                    <a:gd name="connsiteX30" fmla="*/ 5719 w 12026"/>
                    <a:gd name="connsiteY30" fmla="*/ 8670 h 10893"/>
                    <a:gd name="connsiteX31" fmla="*/ 5644 w 12026"/>
                    <a:gd name="connsiteY31" fmla="*/ 8667 h 10893"/>
                    <a:gd name="connsiteX32" fmla="*/ 5567 w 12026"/>
                    <a:gd name="connsiteY32" fmla="*/ 8667 h 10893"/>
                    <a:gd name="connsiteX33" fmla="*/ 5476 w 12026"/>
                    <a:gd name="connsiteY33" fmla="*/ 8662 h 10893"/>
                    <a:gd name="connsiteX34" fmla="*/ 5269 w 12026"/>
                    <a:gd name="connsiteY34" fmla="*/ 8625 h 10893"/>
                    <a:gd name="connsiteX35" fmla="*/ 5238 w 12026"/>
                    <a:gd name="connsiteY35" fmla="*/ 8624 h 10893"/>
                    <a:gd name="connsiteX36" fmla="*/ 5050 w 12026"/>
                    <a:gd name="connsiteY36" fmla="*/ 8633 h 10893"/>
                    <a:gd name="connsiteX37" fmla="*/ 4833 w 12026"/>
                    <a:gd name="connsiteY37" fmla="*/ 8656 h 10893"/>
                    <a:gd name="connsiteX38" fmla="*/ 4637 w 12026"/>
                    <a:gd name="connsiteY38" fmla="*/ 8641 h 10893"/>
                    <a:gd name="connsiteX39" fmla="*/ 4586 w 12026"/>
                    <a:gd name="connsiteY39" fmla="*/ 8622 h 10893"/>
                    <a:gd name="connsiteX40" fmla="*/ 4546 w 12026"/>
                    <a:gd name="connsiteY40" fmla="*/ 8633 h 10893"/>
                    <a:gd name="connsiteX41" fmla="*/ 4387 w 12026"/>
                    <a:gd name="connsiteY41" fmla="*/ 8626 h 10893"/>
                    <a:gd name="connsiteX42" fmla="*/ 4148 w 12026"/>
                    <a:gd name="connsiteY42" fmla="*/ 8568 h 10893"/>
                    <a:gd name="connsiteX43" fmla="*/ 3821 w 12026"/>
                    <a:gd name="connsiteY43" fmla="*/ 8488 h 10893"/>
                    <a:gd name="connsiteX44" fmla="*/ 3472 w 12026"/>
                    <a:gd name="connsiteY44" fmla="*/ 8355 h 10893"/>
                    <a:gd name="connsiteX45" fmla="*/ 3307 w 12026"/>
                    <a:gd name="connsiteY45" fmla="*/ 8332 h 10893"/>
                    <a:gd name="connsiteX46" fmla="*/ 3263 w 12026"/>
                    <a:gd name="connsiteY46" fmla="*/ 8290 h 10893"/>
                    <a:gd name="connsiteX47" fmla="*/ 3032 w 12026"/>
                    <a:gd name="connsiteY47" fmla="*/ 8222 h 10893"/>
                    <a:gd name="connsiteX48" fmla="*/ 2881 w 12026"/>
                    <a:gd name="connsiteY48" fmla="*/ 8111 h 10893"/>
                    <a:gd name="connsiteX49" fmla="*/ 2547 w 12026"/>
                    <a:gd name="connsiteY49" fmla="*/ 7896 h 10893"/>
                    <a:gd name="connsiteX50" fmla="*/ 2202 w 12026"/>
                    <a:gd name="connsiteY50" fmla="*/ 7701 h 10893"/>
                    <a:gd name="connsiteX51" fmla="*/ 1785 w 12026"/>
                    <a:gd name="connsiteY51" fmla="*/ 7471 h 10893"/>
                    <a:gd name="connsiteX52" fmla="*/ 1400 w 12026"/>
                    <a:gd name="connsiteY52" fmla="*/ 7146 h 10893"/>
                    <a:gd name="connsiteX53" fmla="*/ 829 w 12026"/>
                    <a:gd name="connsiteY53" fmla="*/ 6308 h 10893"/>
                    <a:gd name="connsiteX54" fmla="*/ 574 w 12026"/>
                    <a:gd name="connsiteY54" fmla="*/ 5834 h 10893"/>
                    <a:gd name="connsiteX55" fmla="*/ 396 w 12026"/>
                    <a:gd name="connsiteY55" fmla="*/ 5287 h 10893"/>
                    <a:gd name="connsiteX56" fmla="*/ 375 w 12026"/>
                    <a:gd name="connsiteY56" fmla="*/ 4181 h 10893"/>
                    <a:gd name="connsiteX57" fmla="*/ 1263 w 12026"/>
                    <a:gd name="connsiteY57" fmla="*/ 2216 h 10893"/>
                    <a:gd name="connsiteX58" fmla="*/ 1988 w 12026"/>
                    <a:gd name="connsiteY58" fmla="*/ 1520 h 10893"/>
                    <a:gd name="connsiteX59" fmla="*/ 2397 w 12026"/>
                    <a:gd name="connsiteY59" fmla="*/ 1224 h 10893"/>
                    <a:gd name="connsiteX60" fmla="*/ 2871 w 12026"/>
                    <a:gd name="connsiteY60" fmla="*/ 981 h 10893"/>
                    <a:gd name="connsiteX61" fmla="*/ 3369 w 12026"/>
                    <a:gd name="connsiteY61" fmla="*/ 730 h 10893"/>
                    <a:gd name="connsiteX62" fmla="*/ 3952 w 12026"/>
                    <a:gd name="connsiteY62" fmla="*/ 551 h 10893"/>
                    <a:gd name="connsiteX63" fmla="*/ 5216 w 12026"/>
                    <a:gd name="connsiteY63" fmla="*/ 292 h 10893"/>
                    <a:gd name="connsiteX64" fmla="*/ 6456 w 12026"/>
                    <a:gd name="connsiteY64" fmla="*/ 227 h 10893"/>
                    <a:gd name="connsiteX65" fmla="*/ 6606 w 12026"/>
                    <a:gd name="connsiteY65" fmla="*/ 223 h 10893"/>
                    <a:gd name="connsiteX66" fmla="*/ 5812 w 12026"/>
                    <a:gd name="connsiteY66" fmla="*/ 0 h 10893"/>
                    <a:gd name="connsiteX67" fmla="*/ 5322 w 12026"/>
                    <a:gd name="connsiteY67" fmla="*/ 13 h 10893"/>
                    <a:gd name="connsiteX68" fmla="*/ 4187 w 12026"/>
                    <a:gd name="connsiteY68" fmla="*/ 183 h 10893"/>
                    <a:gd name="connsiteX69" fmla="*/ 3604 w 12026"/>
                    <a:gd name="connsiteY69" fmla="*/ 345 h 10893"/>
                    <a:gd name="connsiteX70" fmla="*/ 3061 w 12026"/>
                    <a:gd name="connsiteY70" fmla="*/ 527 h 10893"/>
                    <a:gd name="connsiteX71" fmla="*/ 2595 w 12026"/>
                    <a:gd name="connsiteY71" fmla="*/ 774 h 10893"/>
                    <a:gd name="connsiteX72" fmla="*/ 2085 w 12026"/>
                    <a:gd name="connsiteY72" fmla="*/ 1058 h 10893"/>
                    <a:gd name="connsiteX73" fmla="*/ 1250 w 12026"/>
                    <a:gd name="connsiteY73" fmla="*/ 1754 h 10893"/>
                    <a:gd name="connsiteX74" fmla="*/ 606 w 12026"/>
                    <a:gd name="connsiteY74" fmla="*/ 2621 h 10893"/>
                    <a:gd name="connsiteX75" fmla="*/ 177 w 12026"/>
                    <a:gd name="connsiteY75" fmla="*/ 3711 h 10893"/>
                    <a:gd name="connsiteX76" fmla="*/ 23 w 12026"/>
                    <a:gd name="connsiteY76" fmla="*/ 4258 h 10893"/>
                    <a:gd name="connsiteX77" fmla="*/ 7 w 12026"/>
                    <a:gd name="connsiteY77" fmla="*/ 4862 h 10893"/>
                    <a:gd name="connsiteX78" fmla="*/ 274 w 12026"/>
                    <a:gd name="connsiteY78" fmla="*/ 6008 h 10893"/>
                    <a:gd name="connsiteX79" fmla="*/ 541 w 12026"/>
                    <a:gd name="connsiteY79" fmla="*/ 6547 h 10893"/>
                    <a:gd name="connsiteX80" fmla="*/ 809 w 12026"/>
                    <a:gd name="connsiteY80" fmla="*/ 7045 h 10893"/>
                    <a:gd name="connsiteX81" fmla="*/ 1129 w 12026"/>
                    <a:gd name="connsiteY81" fmla="*/ 7414 h 10893"/>
                    <a:gd name="connsiteX82" fmla="*/ 1587 w 12026"/>
                    <a:gd name="connsiteY82" fmla="*/ 7803 h 10893"/>
                    <a:gd name="connsiteX83" fmla="*/ 1992 w 12026"/>
                    <a:gd name="connsiteY83" fmla="*/ 8042 h 10893"/>
                    <a:gd name="connsiteX84" fmla="*/ 2397 w 12026"/>
                    <a:gd name="connsiteY84" fmla="*/ 8277 h 10893"/>
                    <a:gd name="connsiteX85" fmla="*/ 2478 w 12026"/>
                    <a:gd name="connsiteY85" fmla="*/ 8293 h 10893"/>
                    <a:gd name="connsiteX86" fmla="*/ 2486 w 12026"/>
                    <a:gd name="connsiteY86" fmla="*/ 8325 h 10893"/>
                    <a:gd name="connsiteX87" fmla="*/ 2604 w 12026"/>
                    <a:gd name="connsiteY87" fmla="*/ 8452 h 10893"/>
                    <a:gd name="connsiteX88" fmla="*/ 2881 w 12026"/>
                    <a:gd name="connsiteY88" fmla="*/ 8600 h 10893"/>
                    <a:gd name="connsiteX89" fmla="*/ 3206 w 12026"/>
                    <a:gd name="connsiteY89" fmla="*/ 8721 h 10893"/>
                    <a:gd name="connsiteX90" fmla="*/ 3453 w 12026"/>
                    <a:gd name="connsiteY90" fmla="*/ 8802 h 10893"/>
                    <a:gd name="connsiteX91" fmla="*/ 3608 w 12026"/>
                    <a:gd name="connsiteY91" fmla="*/ 8868 h 10893"/>
                    <a:gd name="connsiteX92" fmla="*/ 3824 w 12026"/>
                    <a:gd name="connsiteY92" fmla="*/ 8921 h 10893"/>
                    <a:gd name="connsiteX93" fmla="*/ 4003 w 12026"/>
                    <a:gd name="connsiteY93" fmla="*/ 8965 h 10893"/>
                    <a:gd name="connsiteX94" fmla="*/ 2028 w 12026"/>
                    <a:gd name="connsiteY94" fmla="*/ 10801 h 10893"/>
                    <a:gd name="connsiteX95" fmla="*/ 3134 w 12026"/>
                    <a:gd name="connsiteY95" fmla="*/ 10537 h 10893"/>
                    <a:gd name="connsiteX96" fmla="*/ 4159 w 12026"/>
                    <a:gd name="connsiteY96" fmla="*/ 9820 h 10893"/>
                    <a:gd name="connsiteX97" fmla="*/ 4572 w 12026"/>
                    <a:gd name="connsiteY97" fmla="*/ 9354 h 10893"/>
                    <a:gd name="connsiteX98" fmla="*/ 4811 w 12026"/>
                    <a:gd name="connsiteY98" fmla="*/ 8872 h 10893"/>
                    <a:gd name="connsiteX99" fmla="*/ 4888 w 12026"/>
                    <a:gd name="connsiteY99" fmla="*/ 8901 h 10893"/>
                    <a:gd name="connsiteX100" fmla="*/ 5265 w 12026"/>
                    <a:gd name="connsiteY100" fmla="*/ 8953 h 10893"/>
                    <a:gd name="connsiteX101" fmla="*/ 5439 w 12026"/>
                    <a:gd name="connsiteY101" fmla="*/ 8998 h 10893"/>
                    <a:gd name="connsiteX102" fmla="*/ 5658 w 12026"/>
                    <a:gd name="connsiteY102" fmla="*/ 9010 h 10893"/>
                    <a:gd name="connsiteX103" fmla="*/ 6152 w 12026"/>
                    <a:gd name="connsiteY103" fmla="*/ 9059 h 10893"/>
                    <a:gd name="connsiteX104" fmla="*/ 6626 w 12026"/>
                    <a:gd name="connsiteY104" fmla="*/ 9067 h 10893"/>
                    <a:gd name="connsiteX105" fmla="*/ 6651 w 12026"/>
                    <a:gd name="connsiteY105" fmla="*/ 9067 h 10893"/>
                    <a:gd name="connsiteX106" fmla="*/ 7108 w 12026"/>
                    <a:gd name="connsiteY106" fmla="*/ 9026 h 10893"/>
                    <a:gd name="connsiteX107" fmla="*/ 7538 w 12026"/>
                    <a:gd name="connsiteY107" fmla="*/ 8998 h 10893"/>
                    <a:gd name="connsiteX108" fmla="*/ 8016 w 12026"/>
                    <a:gd name="connsiteY108" fmla="*/ 8876 h 10893"/>
                    <a:gd name="connsiteX109" fmla="*/ 8871 w 12026"/>
                    <a:gd name="connsiteY109" fmla="*/ 8637 h 10893"/>
                    <a:gd name="connsiteX110" fmla="*/ 9616 w 12026"/>
                    <a:gd name="connsiteY110" fmla="*/ 8301 h 10893"/>
                    <a:gd name="connsiteX111" fmla="*/ 10924 w 12026"/>
                    <a:gd name="connsiteY111" fmla="*/ 7171 h 10893"/>
                    <a:gd name="connsiteX112" fmla="*/ 11427 w 12026"/>
                    <a:gd name="connsiteY112" fmla="*/ 6486 h 10893"/>
                    <a:gd name="connsiteX113" fmla="*/ 11783 w 12026"/>
                    <a:gd name="connsiteY113" fmla="*/ 5692 h 10893"/>
                    <a:gd name="connsiteX114" fmla="*/ 11897 w 12026"/>
                    <a:gd name="connsiteY114" fmla="*/ 5271 h 10893"/>
                    <a:gd name="connsiteX115" fmla="*/ 11978 w 12026"/>
                    <a:gd name="connsiteY115" fmla="*/ 4837 h 10893"/>
                    <a:gd name="connsiteX116" fmla="*/ 11982 w 12026"/>
                    <a:gd name="connsiteY116" fmla="*/ 4635 h 10893"/>
                    <a:gd name="connsiteX117" fmla="*/ 12022 w 12026"/>
                    <a:gd name="connsiteY117" fmla="*/ 4420 h 10893"/>
                    <a:gd name="connsiteX118" fmla="*/ 11982 w 12026"/>
                    <a:gd name="connsiteY118" fmla="*/ 3970 h 10893"/>
                    <a:gd name="connsiteX119" fmla="*/ 11808 w 12026"/>
                    <a:gd name="connsiteY119" fmla="*/ 3087 h 10893"/>
                    <a:gd name="connsiteX120" fmla="*/ 11678 w 12026"/>
                    <a:gd name="connsiteY120" fmla="*/ 2731 h 10893"/>
                    <a:gd name="connsiteX121" fmla="*/ 11427 w 12026"/>
                    <a:gd name="connsiteY121" fmla="*/ 2362 h 10893"/>
                    <a:gd name="connsiteX122" fmla="*/ 10937 w 12026"/>
                    <a:gd name="connsiteY122" fmla="*/ 1673 h 10893"/>
                    <a:gd name="connsiteX123" fmla="*/ 10260 w 12026"/>
                    <a:gd name="connsiteY123" fmla="*/ 1114 h 10893"/>
                    <a:gd name="connsiteX124" fmla="*/ 9349 w 12026"/>
                    <a:gd name="connsiteY124" fmla="*/ 616 h 10893"/>
                    <a:gd name="connsiteX125" fmla="*/ 8931 w 12026"/>
                    <a:gd name="connsiteY125" fmla="*/ 434 h 10893"/>
                    <a:gd name="connsiteX126" fmla="*/ 8469 w 12026"/>
                    <a:gd name="connsiteY126" fmla="*/ 268 h 10893"/>
                    <a:gd name="connsiteX127" fmla="*/ 7538 w 12026"/>
                    <a:gd name="connsiteY127" fmla="*/ 94 h 10893"/>
                    <a:gd name="connsiteX128" fmla="*/ 7412 w 12026"/>
                    <a:gd name="connsiteY128" fmla="*/ 81 h 10893"/>
                    <a:gd name="connsiteX129" fmla="*/ 7210 w 12026"/>
                    <a:gd name="connsiteY129" fmla="*/ 45 h 10893"/>
                    <a:gd name="connsiteX130" fmla="*/ 6569 w 12026"/>
                    <a:gd name="connsiteY130" fmla="*/ 13 h 10893"/>
                    <a:gd name="connsiteX131" fmla="*/ 5812 w 12026"/>
                    <a:gd name="connsiteY131" fmla="*/ 0 h 10893"/>
                    <a:gd name="connsiteX0" fmla="*/ 6606 w 12026"/>
                    <a:gd name="connsiteY0" fmla="*/ 223 h 10893"/>
                    <a:gd name="connsiteX1" fmla="*/ 6837 w 12026"/>
                    <a:gd name="connsiteY1" fmla="*/ 284 h 10893"/>
                    <a:gd name="connsiteX2" fmla="*/ 7311 w 12026"/>
                    <a:gd name="connsiteY2" fmla="*/ 361 h 10893"/>
                    <a:gd name="connsiteX3" fmla="*/ 8141 w 12026"/>
                    <a:gd name="connsiteY3" fmla="*/ 523 h 10893"/>
                    <a:gd name="connsiteX4" fmla="*/ 8514 w 12026"/>
                    <a:gd name="connsiteY4" fmla="*/ 689 h 10893"/>
                    <a:gd name="connsiteX5" fmla="*/ 8887 w 12026"/>
                    <a:gd name="connsiteY5" fmla="*/ 802 h 10893"/>
                    <a:gd name="connsiteX6" fmla="*/ 9656 w 12026"/>
                    <a:gd name="connsiteY6" fmla="*/ 1224 h 10893"/>
                    <a:gd name="connsiteX7" fmla="*/ 10390 w 12026"/>
                    <a:gd name="connsiteY7" fmla="*/ 1633 h 10893"/>
                    <a:gd name="connsiteX8" fmla="*/ 10933 w 12026"/>
                    <a:gd name="connsiteY8" fmla="*/ 2277 h 10893"/>
                    <a:gd name="connsiteX9" fmla="*/ 11135 w 12026"/>
                    <a:gd name="connsiteY9" fmla="*/ 2589 h 10893"/>
                    <a:gd name="connsiteX10" fmla="*/ 11378 w 12026"/>
                    <a:gd name="connsiteY10" fmla="*/ 2962 h 10893"/>
                    <a:gd name="connsiteX11" fmla="*/ 11479 w 12026"/>
                    <a:gd name="connsiteY11" fmla="*/ 3302 h 10893"/>
                    <a:gd name="connsiteX12" fmla="*/ 11585 w 12026"/>
                    <a:gd name="connsiteY12" fmla="*/ 3723 h 10893"/>
                    <a:gd name="connsiteX13" fmla="*/ 11637 w 12026"/>
                    <a:gd name="connsiteY13" fmla="*/ 4149 h 10893"/>
                    <a:gd name="connsiteX14" fmla="*/ 11617 w 12026"/>
                    <a:gd name="connsiteY14" fmla="*/ 4582 h 10893"/>
                    <a:gd name="connsiteX15" fmla="*/ 11593 w 12026"/>
                    <a:gd name="connsiteY15" fmla="*/ 4979 h 10893"/>
                    <a:gd name="connsiteX16" fmla="*/ 11484 w 12026"/>
                    <a:gd name="connsiteY16" fmla="*/ 5388 h 10893"/>
                    <a:gd name="connsiteX17" fmla="*/ 11362 w 12026"/>
                    <a:gd name="connsiteY17" fmla="*/ 5789 h 10893"/>
                    <a:gd name="connsiteX18" fmla="*/ 11176 w 12026"/>
                    <a:gd name="connsiteY18" fmla="*/ 6154 h 10893"/>
                    <a:gd name="connsiteX19" fmla="*/ 10993 w 12026"/>
                    <a:gd name="connsiteY19" fmla="*/ 6498 h 10893"/>
                    <a:gd name="connsiteX20" fmla="*/ 10726 w 12026"/>
                    <a:gd name="connsiteY20" fmla="*/ 6818 h 10893"/>
                    <a:gd name="connsiteX21" fmla="*/ 10455 w 12026"/>
                    <a:gd name="connsiteY21" fmla="*/ 7163 h 10893"/>
                    <a:gd name="connsiteX22" fmla="*/ 10134 w 12026"/>
                    <a:gd name="connsiteY22" fmla="*/ 7450 h 10893"/>
                    <a:gd name="connsiteX23" fmla="*/ 9470 w 12026"/>
                    <a:gd name="connsiteY23" fmla="*/ 7949 h 10893"/>
                    <a:gd name="connsiteX24" fmla="*/ 8785 w 12026"/>
                    <a:gd name="connsiteY24" fmla="*/ 8277 h 10893"/>
                    <a:gd name="connsiteX25" fmla="*/ 7975 w 12026"/>
                    <a:gd name="connsiteY25" fmla="*/ 8508 h 10893"/>
                    <a:gd name="connsiteX26" fmla="*/ 7501 w 12026"/>
                    <a:gd name="connsiteY26" fmla="*/ 8629 h 10893"/>
                    <a:gd name="connsiteX27" fmla="*/ 6983 w 12026"/>
                    <a:gd name="connsiteY27" fmla="*/ 8670 h 10893"/>
                    <a:gd name="connsiteX28" fmla="*/ 6263 w 12026"/>
                    <a:gd name="connsiteY28" fmla="*/ 8709 h 10893"/>
                    <a:gd name="connsiteX29" fmla="*/ 5966 w 12026"/>
                    <a:gd name="connsiteY29" fmla="*/ 8702 h 10893"/>
                    <a:gd name="connsiteX30" fmla="*/ 5719 w 12026"/>
                    <a:gd name="connsiteY30" fmla="*/ 8670 h 10893"/>
                    <a:gd name="connsiteX31" fmla="*/ 5644 w 12026"/>
                    <a:gd name="connsiteY31" fmla="*/ 8667 h 10893"/>
                    <a:gd name="connsiteX32" fmla="*/ 5567 w 12026"/>
                    <a:gd name="connsiteY32" fmla="*/ 8667 h 10893"/>
                    <a:gd name="connsiteX33" fmla="*/ 5476 w 12026"/>
                    <a:gd name="connsiteY33" fmla="*/ 8662 h 10893"/>
                    <a:gd name="connsiteX34" fmla="*/ 5269 w 12026"/>
                    <a:gd name="connsiteY34" fmla="*/ 8625 h 10893"/>
                    <a:gd name="connsiteX35" fmla="*/ 5238 w 12026"/>
                    <a:gd name="connsiteY35" fmla="*/ 8624 h 10893"/>
                    <a:gd name="connsiteX36" fmla="*/ 5050 w 12026"/>
                    <a:gd name="connsiteY36" fmla="*/ 8633 h 10893"/>
                    <a:gd name="connsiteX37" fmla="*/ 4833 w 12026"/>
                    <a:gd name="connsiteY37" fmla="*/ 8656 h 10893"/>
                    <a:gd name="connsiteX38" fmla="*/ 4637 w 12026"/>
                    <a:gd name="connsiteY38" fmla="*/ 8641 h 10893"/>
                    <a:gd name="connsiteX39" fmla="*/ 4638 w 12026"/>
                    <a:gd name="connsiteY39" fmla="*/ 8646 h 10893"/>
                    <a:gd name="connsiteX40" fmla="*/ 4546 w 12026"/>
                    <a:gd name="connsiteY40" fmla="*/ 8633 h 10893"/>
                    <a:gd name="connsiteX41" fmla="*/ 4387 w 12026"/>
                    <a:gd name="connsiteY41" fmla="*/ 8626 h 10893"/>
                    <a:gd name="connsiteX42" fmla="*/ 4148 w 12026"/>
                    <a:gd name="connsiteY42" fmla="*/ 8568 h 10893"/>
                    <a:gd name="connsiteX43" fmla="*/ 3821 w 12026"/>
                    <a:gd name="connsiteY43" fmla="*/ 8488 h 10893"/>
                    <a:gd name="connsiteX44" fmla="*/ 3472 w 12026"/>
                    <a:gd name="connsiteY44" fmla="*/ 8355 h 10893"/>
                    <a:gd name="connsiteX45" fmla="*/ 3307 w 12026"/>
                    <a:gd name="connsiteY45" fmla="*/ 8332 h 10893"/>
                    <a:gd name="connsiteX46" fmla="*/ 3263 w 12026"/>
                    <a:gd name="connsiteY46" fmla="*/ 8290 h 10893"/>
                    <a:gd name="connsiteX47" fmla="*/ 3032 w 12026"/>
                    <a:gd name="connsiteY47" fmla="*/ 8222 h 10893"/>
                    <a:gd name="connsiteX48" fmla="*/ 2881 w 12026"/>
                    <a:gd name="connsiteY48" fmla="*/ 8111 h 10893"/>
                    <a:gd name="connsiteX49" fmla="*/ 2547 w 12026"/>
                    <a:gd name="connsiteY49" fmla="*/ 7896 h 10893"/>
                    <a:gd name="connsiteX50" fmla="*/ 2202 w 12026"/>
                    <a:gd name="connsiteY50" fmla="*/ 7701 h 10893"/>
                    <a:gd name="connsiteX51" fmla="*/ 1785 w 12026"/>
                    <a:gd name="connsiteY51" fmla="*/ 7471 h 10893"/>
                    <a:gd name="connsiteX52" fmla="*/ 1400 w 12026"/>
                    <a:gd name="connsiteY52" fmla="*/ 7146 h 10893"/>
                    <a:gd name="connsiteX53" fmla="*/ 829 w 12026"/>
                    <a:gd name="connsiteY53" fmla="*/ 6308 h 10893"/>
                    <a:gd name="connsiteX54" fmla="*/ 574 w 12026"/>
                    <a:gd name="connsiteY54" fmla="*/ 5834 h 10893"/>
                    <a:gd name="connsiteX55" fmla="*/ 396 w 12026"/>
                    <a:gd name="connsiteY55" fmla="*/ 5287 h 10893"/>
                    <a:gd name="connsiteX56" fmla="*/ 375 w 12026"/>
                    <a:gd name="connsiteY56" fmla="*/ 4181 h 10893"/>
                    <a:gd name="connsiteX57" fmla="*/ 1263 w 12026"/>
                    <a:gd name="connsiteY57" fmla="*/ 2216 h 10893"/>
                    <a:gd name="connsiteX58" fmla="*/ 1988 w 12026"/>
                    <a:gd name="connsiteY58" fmla="*/ 1520 h 10893"/>
                    <a:gd name="connsiteX59" fmla="*/ 2397 w 12026"/>
                    <a:gd name="connsiteY59" fmla="*/ 1224 h 10893"/>
                    <a:gd name="connsiteX60" fmla="*/ 2871 w 12026"/>
                    <a:gd name="connsiteY60" fmla="*/ 981 h 10893"/>
                    <a:gd name="connsiteX61" fmla="*/ 3369 w 12026"/>
                    <a:gd name="connsiteY61" fmla="*/ 730 h 10893"/>
                    <a:gd name="connsiteX62" fmla="*/ 3952 w 12026"/>
                    <a:gd name="connsiteY62" fmla="*/ 551 h 10893"/>
                    <a:gd name="connsiteX63" fmla="*/ 5216 w 12026"/>
                    <a:gd name="connsiteY63" fmla="*/ 292 h 10893"/>
                    <a:gd name="connsiteX64" fmla="*/ 6456 w 12026"/>
                    <a:gd name="connsiteY64" fmla="*/ 227 h 10893"/>
                    <a:gd name="connsiteX65" fmla="*/ 6606 w 12026"/>
                    <a:gd name="connsiteY65" fmla="*/ 223 h 10893"/>
                    <a:gd name="connsiteX66" fmla="*/ 5812 w 12026"/>
                    <a:gd name="connsiteY66" fmla="*/ 0 h 10893"/>
                    <a:gd name="connsiteX67" fmla="*/ 5322 w 12026"/>
                    <a:gd name="connsiteY67" fmla="*/ 13 h 10893"/>
                    <a:gd name="connsiteX68" fmla="*/ 4187 w 12026"/>
                    <a:gd name="connsiteY68" fmla="*/ 183 h 10893"/>
                    <a:gd name="connsiteX69" fmla="*/ 3604 w 12026"/>
                    <a:gd name="connsiteY69" fmla="*/ 345 h 10893"/>
                    <a:gd name="connsiteX70" fmla="*/ 3061 w 12026"/>
                    <a:gd name="connsiteY70" fmla="*/ 527 h 10893"/>
                    <a:gd name="connsiteX71" fmla="*/ 2595 w 12026"/>
                    <a:gd name="connsiteY71" fmla="*/ 774 h 10893"/>
                    <a:gd name="connsiteX72" fmla="*/ 2085 w 12026"/>
                    <a:gd name="connsiteY72" fmla="*/ 1058 h 10893"/>
                    <a:gd name="connsiteX73" fmla="*/ 1250 w 12026"/>
                    <a:gd name="connsiteY73" fmla="*/ 1754 h 10893"/>
                    <a:gd name="connsiteX74" fmla="*/ 606 w 12026"/>
                    <a:gd name="connsiteY74" fmla="*/ 2621 h 10893"/>
                    <a:gd name="connsiteX75" fmla="*/ 177 w 12026"/>
                    <a:gd name="connsiteY75" fmla="*/ 3711 h 10893"/>
                    <a:gd name="connsiteX76" fmla="*/ 23 w 12026"/>
                    <a:gd name="connsiteY76" fmla="*/ 4258 h 10893"/>
                    <a:gd name="connsiteX77" fmla="*/ 7 w 12026"/>
                    <a:gd name="connsiteY77" fmla="*/ 4862 h 10893"/>
                    <a:gd name="connsiteX78" fmla="*/ 274 w 12026"/>
                    <a:gd name="connsiteY78" fmla="*/ 6008 h 10893"/>
                    <a:gd name="connsiteX79" fmla="*/ 541 w 12026"/>
                    <a:gd name="connsiteY79" fmla="*/ 6547 h 10893"/>
                    <a:gd name="connsiteX80" fmla="*/ 809 w 12026"/>
                    <a:gd name="connsiteY80" fmla="*/ 7045 h 10893"/>
                    <a:gd name="connsiteX81" fmla="*/ 1129 w 12026"/>
                    <a:gd name="connsiteY81" fmla="*/ 7414 h 10893"/>
                    <a:gd name="connsiteX82" fmla="*/ 1587 w 12026"/>
                    <a:gd name="connsiteY82" fmla="*/ 7803 h 10893"/>
                    <a:gd name="connsiteX83" fmla="*/ 1992 w 12026"/>
                    <a:gd name="connsiteY83" fmla="*/ 8042 h 10893"/>
                    <a:gd name="connsiteX84" fmla="*/ 2397 w 12026"/>
                    <a:gd name="connsiteY84" fmla="*/ 8277 h 10893"/>
                    <a:gd name="connsiteX85" fmla="*/ 2478 w 12026"/>
                    <a:gd name="connsiteY85" fmla="*/ 8293 h 10893"/>
                    <a:gd name="connsiteX86" fmla="*/ 2486 w 12026"/>
                    <a:gd name="connsiteY86" fmla="*/ 8325 h 10893"/>
                    <a:gd name="connsiteX87" fmla="*/ 2604 w 12026"/>
                    <a:gd name="connsiteY87" fmla="*/ 8452 h 10893"/>
                    <a:gd name="connsiteX88" fmla="*/ 2881 w 12026"/>
                    <a:gd name="connsiteY88" fmla="*/ 8600 h 10893"/>
                    <a:gd name="connsiteX89" fmla="*/ 3206 w 12026"/>
                    <a:gd name="connsiteY89" fmla="*/ 8721 h 10893"/>
                    <a:gd name="connsiteX90" fmla="*/ 3453 w 12026"/>
                    <a:gd name="connsiteY90" fmla="*/ 8802 h 10893"/>
                    <a:gd name="connsiteX91" fmla="*/ 3608 w 12026"/>
                    <a:gd name="connsiteY91" fmla="*/ 8868 h 10893"/>
                    <a:gd name="connsiteX92" fmla="*/ 3824 w 12026"/>
                    <a:gd name="connsiteY92" fmla="*/ 8921 h 10893"/>
                    <a:gd name="connsiteX93" fmla="*/ 4003 w 12026"/>
                    <a:gd name="connsiteY93" fmla="*/ 8965 h 10893"/>
                    <a:gd name="connsiteX94" fmla="*/ 2028 w 12026"/>
                    <a:gd name="connsiteY94" fmla="*/ 10801 h 10893"/>
                    <a:gd name="connsiteX95" fmla="*/ 3134 w 12026"/>
                    <a:gd name="connsiteY95" fmla="*/ 10537 h 10893"/>
                    <a:gd name="connsiteX96" fmla="*/ 4159 w 12026"/>
                    <a:gd name="connsiteY96" fmla="*/ 9820 h 10893"/>
                    <a:gd name="connsiteX97" fmla="*/ 4572 w 12026"/>
                    <a:gd name="connsiteY97" fmla="*/ 9354 h 10893"/>
                    <a:gd name="connsiteX98" fmla="*/ 4811 w 12026"/>
                    <a:gd name="connsiteY98" fmla="*/ 8872 h 10893"/>
                    <a:gd name="connsiteX99" fmla="*/ 4888 w 12026"/>
                    <a:gd name="connsiteY99" fmla="*/ 8901 h 10893"/>
                    <a:gd name="connsiteX100" fmla="*/ 5265 w 12026"/>
                    <a:gd name="connsiteY100" fmla="*/ 8953 h 10893"/>
                    <a:gd name="connsiteX101" fmla="*/ 5439 w 12026"/>
                    <a:gd name="connsiteY101" fmla="*/ 8998 h 10893"/>
                    <a:gd name="connsiteX102" fmla="*/ 5658 w 12026"/>
                    <a:gd name="connsiteY102" fmla="*/ 9010 h 10893"/>
                    <a:gd name="connsiteX103" fmla="*/ 6152 w 12026"/>
                    <a:gd name="connsiteY103" fmla="*/ 9059 h 10893"/>
                    <a:gd name="connsiteX104" fmla="*/ 6626 w 12026"/>
                    <a:gd name="connsiteY104" fmla="*/ 9067 h 10893"/>
                    <a:gd name="connsiteX105" fmla="*/ 6651 w 12026"/>
                    <a:gd name="connsiteY105" fmla="*/ 9067 h 10893"/>
                    <a:gd name="connsiteX106" fmla="*/ 7108 w 12026"/>
                    <a:gd name="connsiteY106" fmla="*/ 9026 h 10893"/>
                    <a:gd name="connsiteX107" fmla="*/ 7538 w 12026"/>
                    <a:gd name="connsiteY107" fmla="*/ 8998 h 10893"/>
                    <a:gd name="connsiteX108" fmla="*/ 8016 w 12026"/>
                    <a:gd name="connsiteY108" fmla="*/ 8876 h 10893"/>
                    <a:gd name="connsiteX109" fmla="*/ 8871 w 12026"/>
                    <a:gd name="connsiteY109" fmla="*/ 8637 h 10893"/>
                    <a:gd name="connsiteX110" fmla="*/ 9616 w 12026"/>
                    <a:gd name="connsiteY110" fmla="*/ 8301 h 10893"/>
                    <a:gd name="connsiteX111" fmla="*/ 10924 w 12026"/>
                    <a:gd name="connsiteY111" fmla="*/ 7171 h 10893"/>
                    <a:gd name="connsiteX112" fmla="*/ 11427 w 12026"/>
                    <a:gd name="connsiteY112" fmla="*/ 6486 h 10893"/>
                    <a:gd name="connsiteX113" fmla="*/ 11783 w 12026"/>
                    <a:gd name="connsiteY113" fmla="*/ 5692 h 10893"/>
                    <a:gd name="connsiteX114" fmla="*/ 11897 w 12026"/>
                    <a:gd name="connsiteY114" fmla="*/ 5271 h 10893"/>
                    <a:gd name="connsiteX115" fmla="*/ 11978 w 12026"/>
                    <a:gd name="connsiteY115" fmla="*/ 4837 h 10893"/>
                    <a:gd name="connsiteX116" fmla="*/ 11982 w 12026"/>
                    <a:gd name="connsiteY116" fmla="*/ 4635 h 10893"/>
                    <a:gd name="connsiteX117" fmla="*/ 12022 w 12026"/>
                    <a:gd name="connsiteY117" fmla="*/ 4420 h 10893"/>
                    <a:gd name="connsiteX118" fmla="*/ 11982 w 12026"/>
                    <a:gd name="connsiteY118" fmla="*/ 3970 h 10893"/>
                    <a:gd name="connsiteX119" fmla="*/ 11808 w 12026"/>
                    <a:gd name="connsiteY119" fmla="*/ 3087 h 10893"/>
                    <a:gd name="connsiteX120" fmla="*/ 11678 w 12026"/>
                    <a:gd name="connsiteY120" fmla="*/ 2731 h 10893"/>
                    <a:gd name="connsiteX121" fmla="*/ 11427 w 12026"/>
                    <a:gd name="connsiteY121" fmla="*/ 2362 h 10893"/>
                    <a:gd name="connsiteX122" fmla="*/ 10937 w 12026"/>
                    <a:gd name="connsiteY122" fmla="*/ 1673 h 10893"/>
                    <a:gd name="connsiteX123" fmla="*/ 10260 w 12026"/>
                    <a:gd name="connsiteY123" fmla="*/ 1114 h 10893"/>
                    <a:gd name="connsiteX124" fmla="*/ 9349 w 12026"/>
                    <a:gd name="connsiteY124" fmla="*/ 616 h 10893"/>
                    <a:gd name="connsiteX125" fmla="*/ 8931 w 12026"/>
                    <a:gd name="connsiteY125" fmla="*/ 434 h 10893"/>
                    <a:gd name="connsiteX126" fmla="*/ 8469 w 12026"/>
                    <a:gd name="connsiteY126" fmla="*/ 268 h 10893"/>
                    <a:gd name="connsiteX127" fmla="*/ 7538 w 12026"/>
                    <a:gd name="connsiteY127" fmla="*/ 94 h 10893"/>
                    <a:gd name="connsiteX128" fmla="*/ 7412 w 12026"/>
                    <a:gd name="connsiteY128" fmla="*/ 81 h 10893"/>
                    <a:gd name="connsiteX129" fmla="*/ 7210 w 12026"/>
                    <a:gd name="connsiteY129" fmla="*/ 45 h 10893"/>
                    <a:gd name="connsiteX130" fmla="*/ 6569 w 12026"/>
                    <a:gd name="connsiteY130" fmla="*/ 13 h 10893"/>
                    <a:gd name="connsiteX131" fmla="*/ 5812 w 12026"/>
                    <a:gd name="connsiteY131" fmla="*/ 0 h 10893"/>
                    <a:gd name="connsiteX0" fmla="*/ 6606 w 12026"/>
                    <a:gd name="connsiteY0" fmla="*/ 223 h 10893"/>
                    <a:gd name="connsiteX1" fmla="*/ 6837 w 12026"/>
                    <a:gd name="connsiteY1" fmla="*/ 284 h 10893"/>
                    <a:gd name="connsiteX2" fmla="*/ 7311 w 12026"/>
                    <a:gd name="connsiteY2" fmla="*/ 361 h 10893"/>
                    <a:gd name="connsiteX3" fmla="*/ 8141 w 12026"/>
                    <a:gd name="connsiteY3" fmla="*/ 523 h 10893"/>
                    <a:gd name="connsiteX4" fmla="*/ 8514 w 12026"/>
                    <a:gd name="connsiteY4" fmla="*/ 689 h 10893"/>
                    <a:gd name="connsiteX5" fmla="*/ 8887 w 12026"/>
                    <a:gd name="connsiteY5" fmla="*/ 802 h 10893"/>
                    <a:gd name="connsiteX6" fmla="*/ 9656 w 12026"/>
                    <a:gd name="connsiteY6" fmla="*/ 1224 h 10893"/>
                    <a:gd name="connsiteX7" fmla="*/ 10390 w 12026"/>
                    <a:gd name="connsiteY7" fmla="*/ 1633 h 10893"/>
                    <a:gd name="connsiteX8" fmla="*/ 10933 w 12026"/>
                    <a:gd name="connsiteY8" fmla="*/ 2277 h 10893"/>
                    <a:gd name="connsiteX9" fmla="*/ 11135 w 12026"/>
                    <a:gd name="connsiteY9" fmla="*/ 2589 h 10893"/>
                    <a:gd name="connsiteX10" fmla="*/ 11378 w 12026"/>
                    <a:gd name="connsiteY10" fmla="*/ 2962 h 10893"/>
                    <a:gd name="connsiteX11" fmla="*/ 11479 w 12026"/>
                    <a:gd name="connsiteY11" fmla="*/ 3302 h 10893"/>
                    <a:gd name="connsiteX12" fmla="*/ 11585 w 12026"/>
                    <a:gd name="connsiteY12" fmla="*/ 3723 h 10893"/>
                    <a:gd name="connsiteX13" fmla="*/ 11637 w 12026"/>
                    <a:gd name="connsiteY13" fmla="*/ 4149 h 10893"/>
                    <a:gd name="connsiteX14" fmla="*/ 11617 w 12026"/>
                    <a:gd name="connsiteY14" fmla="*/ 4582 h 10893"/>
                    <a:gd name="connsiteX15" fmla="*/ 11593 w 12026"/>
                    <a:gd name="connsiteY15" fmla="*/ 4979 h 10893"/>
                    <a:gd name="connsiteX16" fmla="*/ 11484 w 12026"/>
                    <a:gd name="connsiteY16" fmla="*/ 5388 h 10893"/>
                    <a:gd name="connsiteX17" fmla="*/ 11362 w 12026"/>
                    <a:gd name="connsiteY17" fmla="*/ 5789 h 10893"/>
                    <a:gd name="connsiteX18" fmla="*/ 11176 w 12026"/>
                    <a:gd name="connsiteY18" fmla="*/ 6154 h 10893"/>
                    <a:gd name="connsiteX19" fmla="*/ 10993 w 12026"/>
                    <a:gd name="connsiteY19" fmla="*/ 6498 h 10893"/>
                    <a:gd name="connsiteX20" fmla="*/ 10726 w 12026"/>
                    <a:gd name="connsiteY20" fmla="*/ 6818 h 10893"/>
                    <a:gd name="connsiteX21" fmla="*/ 10455 w 12026"/>
                    <a:gd name="connsiteY21" fmla="*/ 7163 h 10893"/>
                    <a:gd name="connsiteX22" fmla="*/ 10134 w 12026"/>
                    <a:gd name="connsiteY22" fmla="*/ 7450 h 10893"/>
                    <a:gd name="connsiteX23" fmla="*/ 9470 w 12026"/>
                    <a:gd name="connsiteY23" fmla="*/ 7949 h 10893"/>
                    <a:gd name="connsiteX24" fmla="*/ 8785 w 12026"/>
                    <a:gd name="connsiteY24" fmla="*/ 8277 h 10893"/>
                    <a:gd name="connsiteX25" fmla="*/ 7975 w 12026"/>
                    <a:gd name="connsiteY25" fmla="*/ 8508 h 10893"/>
                    <a:gd name="connsiteX26" fmla="*/ 7501 w 12026"/>
                    <a:gd name="connsiteY26" fmla="*/ 8629 h 10893"/>
                    <a:gd name="connsiteX27" fmla="*/ 6983 w 12026"/>
                    <a:gd name="connsiteY27" fmla="*/ 8670 h 10893"/>
                    <a:gd name="connsiteX28" fmla="*/ 6263 w 12026"/>
                    <a:gd name="connsiteY28" fmla="*/ 8709 h 10893"/>
                    <a:gd name="connsiteX29" fmla="*/ 5966 w 12026"/>
                    <a:gd name="connsiteY29" fmla="*/ 8702 h 10893"/>
                    <a:gd name="connsiteX30" fmla="*/ 5719 w 12026"/>
                    <a:gd name="connsiteY30" fmla="*/ 8670 h 10893"/>
                    <a:gd name="connsiteX31" fmla="*/ 5644 w 12026"/>
                    <a:gd name="connsiteY31" fmla="*/ 8667 h 10893"/>
                    <a:gd name="connsiteX32" fmla="*/ 5567 w 12026"/>
                    <a:gd name="connsiteY32" fmla="*/ 8667 h 10893"/>
                    <a:gd name="connsiteX33" fmla="*/ 5476 w 12026"/>
                    <a:gd name="connsiteY33" fmla="*/ 8662 h 10893"/>
                    <a:gd name="connsiteX34" fmla="*/ 5269 w 12026"/>
                    <a:gd name="connsiteY34" fmla="*/ 8625 h 10893"/>
                    <a:gd name="connsiteX35" fmla="*/ 5238 w 12026"/>
                    <a:gd name="connsiteY35" fmla="*/ 8624 h 10893"/>
                    <a:gd name="connsiteX36" fmla="*/ 5050 w 12026"/>
                    <a:gd name="connsiteY36" fmla="*/ 8633 h 10893"/>
                    <a:gd name="connsiteX37" fmla="*/ 4833 w 12026"/>
                    <a:gd name="connsiteY37" fmla="*/ 8656 h 10893"/>
                    <a:gd name="connsiteX38" fmla="*/ 4637 w 12026"/>
                    <a:gd name="connsiteY38" fmla="*/ 8641 h 10893"/>
                    <a:gd name="connsiteX39" fmla="*/ 4638 w 12026"/>
                    <a:gd name="connsiteY39" fmla="*/ 8646 h 10893"/>
                    <a:gd name="connsiteX40" fmla="*/ 4546 w 12026"/>
                    <a:gd name="connsiteY40" fmla="*/ 8633 h 10893"/>
                    <a:gd name="connsiteX41" fmla="*/ 4387 w 12026"/>
                    <a:gd name="connsiteY41" fmla="*/ 8626 h 10893"/>
                    <a:gd name="connsiteX42" fmla="*/ 4148 w 12026"/>
                    <a:gd name="connsiteY42" fmla="*/ 8568 h 10893"/>
                    <a:gd name="connsiteX43" fmla="*/ 3821 w 12026"/>
                    <a:gd name="connsiteY43" fmla="*/ 8488 h 10893"/>
                    <a:gd name="connsiteX44" fmla="*/ 3472 w 12026"/>
                    <a:gd name="connsiteY44" fmla="*/ 8355 h 10893"/>
                    <a:gd name="connsiteX45" fmla="*/ 3307 w 12026"/>
                    <a:gd name="connsiteY45" fmla="*/ 8332 h 10893"/>
                    <a:gd name="connsiteX46" fmla="*/ 3263 w 12026"/>
                    <a:gd name="connsiteY46" fmla="*/ 8290 h 10893"/>
                    <a:gd name="connsiteX47" fmla="*/ 3032 w 12026"/>
                    <a:gd name="connsiteY47" fmla="*/ 8222 h 10893"/>
                    <a:gd name="connsiteX48" fmla="*/ 2881 w 12026"/>
                    <a:gd name="connsiteY48" fmla="*/ 8111 h 10893"/>
                    <a:gd name="connsiteX49" fmla="*/ 2547 w 12026"/>
                    <a:gd name="connsiteY49" fmla="*/ 7896 h 10893"/>
                    <a:gd name="connsiteX50" fmla="*/ 2202 w 12026"/>
                    <a:gd name="connsiteY50" fmla="*/ 7701 h 10893"/>
                    <a:gd name="connsiteX51" fmla="*/ 1785 w 12026"/>
                    <a:gd name="connsiteY51" fmla="*/ 7471 h 10893"/>
                    <a:gd name="connsiteX52" fmla="*/ 1400 w 12026"/>
                    <a:gd name="connsiteY52" fmla="*/ 7146 h 10893"/>
                    <a:gd name="connsiteX53" fmla="*/ 829 w 12026"/>
                    <a:gd name="connsiteY53" fmla="*/ 6308 h 10893"/>
                    <a:gd name="connsiteX54" fmla="*/ 574 w 12026"/>
                    <a:gd name="connsiteY54" fmla="*/ 5834 h 10893"/>
                    <a:gd name="connsiteX55" fmla="*/ 396 w 12026"/>
                    <a:gd name="connsiteY55" fmla="*/ 5287 h 10893"/>
                    <a:gd name="connsiteX56" fmla="*/ 375 w 12026"/>
                    <a:gd name="connsiteY56" fmla="*/ 4181 h 10893"/>
                    <a:gd name="connsiteX57" fmla="*/ 1263 w 12026"/>
                    <a:gd name="connsiteY57" fmla="*/ 2216 h 10893"/>
                    <a:gd name="connsiteX58" fmla="*/ 1988 w 12026"/>
                    <a:gd name="connsiteY58" fmla="*/ 1520 h 10893"/>
                    <a:gd name="connsiteX59" fmla="*/ 2397 w 12026"/>
                    <a:gd name="connsiteY59" fmla="*/ 1224 h 10893"/>
                    <a:gd name="connsiteX60" fmla="*/ 2871 w 12026"/>
                    <a:gd name="connsiteY60" fmla="*/ 981 h 10893"/>
                    <a:gd name="connsiteX61" fmla="*/ 3369 w 12026"/>
                    <a:gd name="connsiteY61" fmla="*/ 730 h 10893"/>
                    <a:gd name="connsiteX62" fmla="*/ 3952 w 12026"/>
                    <a:gd name="connsiteY62" fmla="*/ 551 h 10893"/>
                    <a:gd name="connsiteX63" fmla="*/ 5216 w 12026"/>
                    <a:gd name="connsiteY63" fmla="*/ 292 h 10893"/>
                    <a:gd name="connsiteX64" fmla="*/ 6456 w 12026"/>
                    <a:gd name="connsiteY64" fmla="*/ 227 h 10893"/>
                    <a:gd name="connsiteX65" fmla="*/ 6606 w 12026"/>
                    <a:gd name="connsiteY65" fmla="*/ 223 h 10893"/>
                    <a:gd name="connsiteX66" fmla="*/ 5812 w 12026"/>
                    <a:gd name="connsiteY66" fmla="*/ 0 h 10893"/>
                    <a:gd name="connsiteX67" fmla="*/ 5322 w 12026"/>
                    <a:gd name="connsiteY67" fmla="*/ 13 h 10893"/>
                    <a:gd name="connsiteX68" fmla="*/ 4187 w 12026"/>
                    <a:gd name="connsiteY68" fmla="*/ 183 h 10893"/>
                    <a:gd name="connsiteX69" fmla="*/ 3604 w 12026"/>
                    <a:gd name="connsiteY69" fmla="*/ 345 h 10893"/>
                    <a:gd name="connsiteX70" fmla="*/ 3061 w 12026"/>
                    <a:gd name="connsiteY70" fmla="*/ 527 h 10893"/>
                    <a:gd name="connsiteX71" fmla="*/ 2595 w 12026"/>
                    <a:gd name="connsiteY71" fmla="*/ 774 h 10893"/>
                    <a:gd name="connsiteX72" fmla="*/ 2085 w 12026"/>
                    <a:gd name="connsiteY72" fmla="*/ 1058 h 10893"/>
                    <a:gd name="connsiteX73" fmla="*/ 1250 w 12026"/>
                    <a:gd name="connsiteY73" fmla="*/ 1754 h 10893"/>
                    <a:gd name="connsiteX74" fmla="*/ 606 w 12026"/>
                    <a:gd name="connsiteY74" fmla="*/ 2621 h 10893"/>
                    <a:gd name="connsiteX75" fmla="*/ 177 w 12026"/>
                    <a:gd name="connsiteY75" fmla="*/ 3711 h 10893"/>
                    <a:gd name="connsiteX76" fmla="*/ 23 w 12026"/>
                    <a:gd name="connsiteY76" fmla="*/ 4258 h 10893"/>
                    <a:gd name="connsiteX77" fmla="*/ 7 w 12026"/>
                    <a:gd name="connsiteY77" fmla="*/ 4862 h 10893"/>
                    <a:gd name="connsiteX78" fmla="*/ 274 w 12026"/>
                    <a:gd name="connsiteY78" fmla="*/ 6008 h 10893"/>
                    <a:gd name="connsiteX79" fmla="*/ 541 w 12026"/>
                    <a:gd name="connsiteY79" fmla="*/ 6547 h 10893"/>
                    <a:gd name="connsiteX80" fmla="*/ 809 w 12026"/>
                    <a:gd name="connsiteY80" fmla="*/ 7045 h 10893"/>
                    <a:gd name="connsiteX81" fmla="*/ 1129 w 12026"/>
                    <a:gd name="connsiteY81" fmla="*/ 7414 h 10893"/>
                    <a:gd name="connsiteX82" fmla="*/ 1587 w 12026"/>
                    <a:gd name="connsiteY82" fmla="*/ 7803 h 10893"/>
                    <a:gd name="connsiteX83" fmla="*/ 1992 w 12026"/>
                    <a:gd name="connsiteY83" fmla="*/ 8042 h 10893"/>
                    <a:gd name="connsiteX84" fmla="*/ 2397 w 12026"/>
                    <a:gd name="connsiteY84" fmla="*/ 8277 h 10893"/>
                    <a:gd name="connsiteX85" fmla="*/ 2478 w 12026"/>
                    <a:gd name="connsiteY85" fmla="*/ 8293 h 10893"/>
                    <a:gd name="connsiteX86" fmla="*/ 2486 w 12026"/>
                    <a:gd name="connsiteY86" fmla="*/ 8325 h 10893"/>
                    <a:gd name="connsiteX87" fmla="*/ 2604 w 12026"/>
                    <a:gd name="connsiteY87" fmla="*/ 8452 h 10893"/>
                    <a:gd name="connsiteX88" fmla="*/ 2881 w 12026"/>
                    <a:gd name="connsiteY88" fmla="*/ 8600 h 10893"/>
                    <a:gd name="connsiteX89" fmla="*/ 3206 w 12026"/>
                    <a:gd name="connsiteY89" fmla="*/ 8721 h 10893"/>
                    <a:gd name="connsiteX90" fmla="*/ 3453 w 12026"/>
                    <a:gd name="connsiteY90" fmla="*/ 8802 h 10893"/>
                    <a:gd name="connsiteX91" fmla="*/ 3608 w 12026"/>
                    <a:gd name="connsiteY91" fmla="*/ 8868 h 10893"/>
                    <a:gd name="connsiteX92" fmla="*/ 3824 w 12026"/>
                    <a:gd name="connsiteY92" fmla="*/ 8921 h 10893"/>
                    <a:gd name="connsiteX93" fmla="*/ 4003 w 12026"/>
                    <a:gd name="connsiteY93" fmla="*/ 8965 h 10893"/>
                    <a:gd name="connsiteX94" fmla="*/ 2028 w 12026"/>
                    <a:gd name="connsiteY94" fmla="*/ 10801 h 10893"/>
                    <a:gd name="connsiteX95" fmla="*/ 3134 w 12026"/>
                    <a:gd name="connsiteY95" fmla="*/ 10537 h 10893"/>
                    <a:gd name="connsiteX96" fmla="*/ 4159 w 12026"/>
                    <a:gd name="connsiteY96" fmla="*/ 9820 h 10893"/>
                    <a:gd name="connsiteX97" fmla="*/ 4572 w 12026"/>
                    <a:gd name="connsiteY97" fmla="*/ 9354 h 10893"/>
                    <a:gd name="connsiteX98" fmla="*/ 4811 w 12026"/>
                    <a:gd name="connsiteY98" fmla="*/ 8872 h 10893"/>
                    <a:gd name="connsiteX99" fmla="*/ 4888 w 12026"/>
                    <a:gd name="connsiteY99" fmla="*/ 8901 h 10893"/>
                    <a:gd name="connsiteX100" fmla="*/ 5265 w 12026"/>
                    <a:gd name="connsiteY100" fmla="*/ 8953 h 10893"/>
                    <a:gd name="connsiteX101" fmla="*/ 5439 w 12026"/>
                    <a:gd name="connsiteY101" fmla="*/ 8998 h 10893"/>
                    <a:gd name="connsiteX102" fmla="*/ 5658 w 12026"/>
                    <a:gd name="connsiteY102" fmla="*/ 9010 h 10893"/>
                    <a:gd name="connsiteX103" fmla="*/ 6152 w 12026"/>
                    <a:gd name="connsiteY103" fmla="*/ 9059 h 10893"/>
                    <a:gd name="connsiteX104" fmla="*/ 6626 w 12026"/>
                    <a:gd name="connsiteY104" fmla="*/ 9067 h 10893"/>
                    <a:gd name="connsiteX105" fmla="*/ 6651 w 12026"/>
                    <a:gd name="connsiteY105" fmla="*/ 9067 h 10893"/>
                    <a:gd name="connsiteX106" fmla="*/ 7108 w 12026"/>
                    <a:gd name="connsiteY106" fmla="*/ 9026 h 10893"/>
                    <a:gd name="connsiteX107" fmla="*/ 7538 w 12026"/>
                    <a:gd name="connsiteY107" fmla="*/ 8998 h 10893"/>
                    <a:gd name="connsiteX108" fmla="*/ 8016 w 12026"/>
                    <a:gd name="connsiteY108" fmla="*/ 8876 h 10893"/>
                    <a:gd name="connsiteX109" fmla="*/ 8871 w 12026"/>
                    <a:gd name="connsiteY109" fmla="*/ 8637 h 10893"/>
                    <a:gd name="connsiteX110" fmla="*/ 9616 w 12026"/>
                    <a:gd name="connsiteY110" fmla="*/ 8301 h 10893"/>
                    <a:gd name="connsiteX111" fmla="*/ 10924 w 12026"/>
                    <a:gd name="connsiteY111" fmla="*/ 7171 h 10893"/>
                    <a:gd name="connsiteX112" fmla="*/ 11427 w 12026"/>
                    <a:gd name="connsiteY112" fmla="*/ 6486 h 10893"/>
                    <a:gd name="connsiteX113" fmla="*/ 11783 w 12026"/>
                    <a:gd name="connsiteY113" fmla="*/ 5692 h 10893"/>
                    <a:gd name="connsiteX114" fmla="*/ 11897 w 12026"/>
                    <a:gd name="connsiteY114" fmla="*/ 5271 h 10893"/>
                    <a:gd name="connsiteX115" fmla="*/ 11978 w 12026"/>
                    <a:gd name="connsiteY115" fmla="*/ 4837 h 10893"/>
                    <a:gd name="connsiteX116" fmla="*/ 11982 w 12026"/>
                    <a:gd name="connsiteY116" fmla="*/ 4635 h 10893"/>
                    <a:gd name="connsiteX117" fmla="*/ 12022 w 12026"/>
                    <a:gd name="connsiteY117" fmla="*/ 4420 h 10893"/>
                    <a:gd name="connsiteX118" fmla="*/ 11982 w 12026"/>
                    <a:gd name="connsiteY118" fmla="*/ 3970 h 10893"/>
                    <a:gd name="connsiteX119" fmla="*/ 11808 w 12026"/>
                    <a:gd name="connsiteY119" fmla="*/ 3087 h 10893"/>
                    <a:gd name="connsiteX120" fmla="*/ 11678 w 12026"/>
                    <a:gd name="connsiteY120" fmla="*/ 2731 h 10893"/>
                    <a:gd name="connsiteX121" fmla="*/ 11427 w 12026"/>
                    <a:gd name="connsiteY121" fmla="*/ 2362 h 10893"/>
                    <a:gd name="connsiteX122" fmla="*/ 10937 w 12026"/>
                    <a:gd name="connsiteY122" fmla="*/ 1673 h 10893"/>
                    <a:gd name="connsiteX123" fmla="*/ 10260 w 12026"/>
                    <a:gd name="connsiteY123" fmla="*/ 1114 h 10893"/>
                    <a:gd name="connsiteX124" fmla="*/ 9349 w 12026"/>
                    <a:gd name="connsiteY124" fmla="*/ 616 h 10893"/>
                    <a:gd name="connsiteX125" fmla="*/ 8931 w 12026"/>
                    <a:gd name="connsiteY125" fmla="*/ 434 h 10893"/>
                    <a:gd name="connsiteX126" fmla="*/ 8469 w 12026"/>
                    <a:gd name="connsiteY126" fmla="*/ 268 h 10893"/>
                    <a:gd name="connsiteX127" fmla="*/ 7538 w 12026"/>
                    <a:gd name="connsiteY127" fmla="*/ 94 h 10893"/>
                    <a:gd name="connsiteX128" fmla="*/ 7412 w 12026"/>
                    <a:gd name="connsiteY128" fmla="*/ 81 h 10893"/>
                    <a:gd name="connsiteX129" fmla="*/ 7210 w 12026"/>
                    <a:gd name="connsiteY129" fmla="*/ 45 h 10893"/>
                    <a:gd name="connsiteX130" fmla="*/ 6569 w 12026"/>
                    <a:gd name="connsiteY130" fmla="*/ 13 h 10893"/>
                    <a:gd name="connsiteX131" fmla="*/ 5812 w 12026"/>
                    <a:gd name="connsiteY131" fmla="*/ 0 h 10893"/>
                    <a:gd name="connsiteX0" fmla="*/ 6606 w 12026"/>
                    <a:gd name="connsiteY0" fmla="*/ 223 h 10550"/>
                    <a:gd name="connsiteX1" fmla="*/ 6837 w 12026"/>
                    <a:gd name="connsiteY1" fmla="*/ 284 h 10550"/>
                    <a:gd name="connsiteX2" fmla="*/ 7311 w 12026"/>
                    <a:gd name="connsiteY2" fmla="*/ 361 h 10550"/>
                    <a:gd name="connsiteX3" fmla="*/ 8141 w 12026"/>
                    <a:gd name="connsiteY3" fmla="*/ 523 h 10550"/>
                    <a:gd name="connsiteX4" fmla="*/ 8514 w 12026"/>
                    <a:gd name="connsiteY4" fmla="*/ 689 h 10550"/>
                    <a:gd name="connsiteX5" fmla="*/ 8887 w 12026"/>
                    <a:gd name="connsiteY5" fmla="*/ 802 h 10550"/>
                    <a:gd name="connsiteX6" fmla="*/ 9656 w 12026"/>
                    <a:gd name="connsiteY6" fmla="*/ 1224 h 10550"/>
                    <a:gd name="connsiteX7" fmla="*/ 10390 w 12026"/>
                    <a:gd name="connsiteY7" fmla="*/ 1633 h 10550"/>
                    <a:gd name="connsiteX8" fmla="*/ 10933 w 12026"/>
                    <a:gd name="connsiteY8" fmla="*/ 2277 h 10550"/>
                    <a:gd name="connsiteX9" fmla="*/ 11135 w 12026"/>
                    <a:gd name="connsiteY9" fmla="*/ 2589 h 10550"/>
                    <a:gd name="connsiteX10" fmla="*/ 11378 w 12026"/>
                    <a:gd name="connsiteY10" fmla="*/ 2962 h 10550"/>
                    <a:gd name="connsiteX11" fmla="*/ 11479 w 12026"/>
                    <a:gd name="connsiteY11" fmla="*/ 3302 h 10550"/>
                    <a:gd name="connsiteX12" fmla="*/ 11585 w 12026"/>
                    <a:gd name="connsiteY12" fmla="*/ 3723 h 10550"/>
                    <a:gd name="connsiteX13" fmla="*/ 11637 w 12026"/>
                    <a:gd name="connsiteY13" fmla="*/ 4149 h 10550"/>
                    <a:gd name="connsiteX14" fmla="*/ 11617 w 12026"/>
                    <a:gd name="connsiteY14" fmla="*/ 4582 h 10550"/>
                    <a:gd name="connsiteX15" fmla="*/ 11593 w 12026"/>
                    <a:gd name="connsiteY15" fmla="*/ 4979 h 10550"/>
                    <a:gd name="connsiteX16" fmla="*/ 11484 w 12026"/>
                    <a:gd name="connsiteY16" fmla="*/ 5388 h 10550"/>
                    <a:gd name="connsiteX17" fmla="*/ 11362 w 12026"/>
                    <a:gd name="connsiteY17" fmla="*/ 5789 h 10550"/>
                    <a:gd name="connsiteX18" fmla="*/ 11176 w 12026"/>
                    <a:gd name="connsiteY18" fmla="*/ 6154 h 10550"/>
                    <a:gd name="connsiteX19" fmla="*/ 10993 w 12026"/>
                    <a:gd name="connsiteY19" fmla="*/ 6498 h 10550"/>
                    <a:gd name="connsiteX20" fmla="*/ 10726 w 12026"/>
                    <a:gd name="connsiteY20" fmla="*/ 6818 h 10550"/>
                    <a:gd name="connsiteX21" fmla="*/ 10455 w 12026"/>
                    <a:gd name="connsiteY21" fmla="*/ 7163 h 10550"/>
                    <a:gd name="connsiteX22" fmla="*/ 10134 w 12026"/>
                    <a:gd name="connsiteY22" fmla="*/ 7450 h 10550"/>
                    <a:gd name="connsiteX23" fmla="*/ 9470 w 12026"/>
                    <a:gd name="connsiteY23" fmla="*/ 7949 h 10550"/>
                    <a:gd name="connsiteX24" fmla="*/ 8785 w 12026"/>
                    <a:gd name="connsiteY24" fmla="*/ 8277 h 10550"/>
                    <a:gd name="connsiteX25" fmla="*/ 7975 w 12026"/>
                    <a:gd name="connsiteY25" fmla="*/ 8508 h 10550"/>
                    <a:gd name="connsiteX26" fmla="*/ 7501 w 12026"/>
                    <a:gd name="connsiteY26" fmla="*/ 8629 h 10550"/>
                    <a:gd name="connsiteX27" fmla="*/ 6983 w 12026"/>
                    <a:gd name="connsiteY27" fmla="*/ 8670 h 10550"/>
                    <a:gd name="connsiteX28" fmla="*/ 6263 w 12026"/>
                    <a:gd name="connsiteY28" fmla="*/ 8709 h 10550"/>
                    <a:gd name="connsiteX29" fmla="*/ 5966 w 12026"/>
                    <a:gd name="connsiteY29" fmla="*/ 8702 h 10550"/>
                    <a:gd name="connsiteX30" fmla="*/ 5719 w 12026"/>
                    <a:gd name="connsiteY30" fmla="*/ 8670 h 10550"/>
                    <a:gd name="connsiteX31" fmla="*/ 5644 w 12026"/>
                    <a:gd name="connsiteY31" fmla="*/ 8667 h 10550"/>
                    <a:gd name="connsiteX32" fmla="*/ 5567 w 12026"/>
                    <a:gd name="connsiteY32" fmla="*/ 8667 h 10550"/>
                    <a:gd name="connsiteX33" fmla="*/ 5476 w 12026"/>
                    <a:gd name="connsiteY33" fmla="*/ 8662 h 10550"/>
                    <a:gd name="connsiteX34" fmla="*/ 5269 w 12026"/>
                    <a:gd name="connsiteY34" fmla="*/ 8625 h 10550"/>
                    <a:gd name="connsiteX35" fmla="*/ 5238 w 12026"/>
                    <a:gd name="connsiteY35" fmla="*/ 8624 h 10550"/>
                    <a:gd name="connsiteX36" fmla="*/ 5050 w 12026"/>
                    <a:gd name="connsiteY36" fmla="*/ 8633 h 10550"/>
                    <a:gd name="connsiteX37" fmla="*/ 4833 w 12026"/>
                    <a:gd name="connsiteY37" fmla="*/ 8656 h 10550"/>
                    <a:gd name="connsiteX38" fmla="*/ 4637 w 12026"/>
                    <a:gd name="connsiteY38" fmla="*/ 8641 h 10550"/>
                    <a:gd name="connsiteX39" fmla="*/ 4638 w 12026"/>
                    <a:gd name="connsiteY39" fmla="*/ 8646 h 10550"/>
                    <a:gd name="connsiteX40" fmla="*/ 4546 w 12026"/>
                    <a:gd name="connsiteY40" fmla="*/ 8633 h 10550"/>
                    <a:gd name="connsiteX41" fmla="*/ 4387 w 12026"/>
                    <a:gd name="connsiteY41" fmla="*/ 8626 h 10550"/>
                    <a:gd name="connsiteX42" fmla="*/ 4148 w 12026"/>
                    <a:gd name="connsiteY42" fmla="*/ 8568 h 10550"/>
                    <a:gd name="connsiteX43" fmla="*/ 3821 w 12026"/>
                    <a:gd name="connsiteY43" fmla="*/ 8488 h 10550"/>
                    <a:gd name="connsiteX44" fmla="*/ 3472 w 12026"/>
                    <a:gd name="connsiteY44" fmla="*/ 8355 h 10550"/>
                    <a:gd name="connsiteX45" fmla="*/ 3307 w 12026"/>
                    <a:gd name="connsiteY45" fmla="*/ 8332 h 10550"/>
                    <a:gd name="connsiteX46" fmla="*/ 3263 w 12026"/>
                    <a:gd name="connsiteY46" fmla="*/ 8290 h 10550"/>
                    <a:gd name="connsiteX47" fmla="*/ 3032 w 12026"/>
                    <a:gd name="connsiteY47" fmla="*/ 8222 h 10550"/>
                    <a:gd name="connsiteX48" fmla="*/ 2881 w 12026"/>
                    <a:gd name="connsiteY48" fmla="*/ 8111 h 10550"/>
                    <a:gd name="connsiteX49" fmla="*/ 2547 w 12026"/>
                    <a:gd name="connsiteY49" fmla="*/ 7896 h 10550"/>
                    <a:gd name="connsiteX50" fmla="*/ 2202 w 12026"/>
                    <a:gd name="connsiteY50" fmla="*/ 7701 h 10550"/>
                    <a:gd name="connsiteX51" fmla="*/ 1785 w 12026"/>
                    <a:gd name="connsiteY51" fmla="*/ 7471 h 10550"/>
                    <a:gd name="connsiteX52" fmla="*/ 1400 w 12026"/>
                    <a:gd name="connsiteY52" fmla="*/ 7146 h 10550"/>
                    <a:gd name="connsiteX53" fmla="*/ 829 w 12026"/>
                    <a:gd name="connsiteY53" fmla="*/ 6308 h 10550"/>
                    <a:gd name="connsiteX54" fmla="*/ 574 w 12026"/>
                    <a:gd name="connsiteY54" fmla="*/ 5834 h 10550"/>
                    <a:gd name="connsiteX55" fmla="*/ 396 w 12026"/>
                    <a:gd name="connsiteY55" fmla="*/ 5287 h 10550"/>
                    <a:gd name="connsiteX56" fmla="*/ 375 w 12026"/>
                    <a:gd name="connsiteY56" fmla="*/ 4181 h 10550"/>
                    <a:gd name="connsiteX57" fmla="*/ 1263 w 12026"/>
                    <a:gd name="connsiteY57" fmla="*/ 2216 h 10550"/>
                    <a:gd name="connsiteX58" fmla="*/ 1988 w 12026"/>
                    <a:gd name="connsiteY58" fmla="*/ 1520 h 10550"/>
                    <a:gd name="connsiteX59" fmla="*/ 2397 w 12026"/>
                    <a:gd name="connsiteY59" fmla="*/ 1224 h 10550"/>
                    <a:gd name="connsiteX60" fmla="*/ 2871 w 12026"/>
                    <a:gd name="connsiteY60" fmla="*/ 981 h 10550"/>
                    <a:gd name="connsiteX61" fmla="*/ 3369 w 12026"/>
                    <a:gd name="connsiteY61" fmla="*/ 730 h 10550"/>
                    <a:gd name="connsiteX62" fmla="*/ 3952 w 12026"/>
                    <a:gd name="connsiteY62" fmla="*/ 551 h 10550"/>
                    <a:gd name="connsiteX63" fmla="*/ 5216 w 12026"/>
                    <a:gd name="connsiteY63" fmla="*/ 292 h 10550"/>
                    <a:gd name="connsiteX64" fmla="*/ 6456 w 12026"/>
                    <a:gd name="connsiteY64" fmla="*/ 227 h 10550"/>
                    <a:gd name="connsiteX65" fmla="*/ 6606 w 12026"/>
                    <a:gd name="connsiteY65" fmla="*/ 223 h 10550"/>
                    <a:gd name="connsiteX66" fmla="*/ 5812 w 12026"/>
                    <a:gd name="connsiteY66" fmla="*/ 0 h 10550"/>
                    <a:gd name="connsiteX67" fmla="*/ 5322 w 12026"/>
                    <a:gd name="connsiteY67" fmla="*/ 13 h 10550"/>
                    <a:gd name="connsiteX68" fmla="*/ 4187 w 12026"/>
                    <a:gd name="connsiteY68" fmla="*/ 183 h 10550"/>
                    <a:gd name="connsiteX69" fmla="*/ 3604 w 12026"/>
                    <a:gd name="connsiteY69" fmla="*/ 345 h 10550"/>
                    <a:gd name="connsiteX70" fmla="*/ 3061 w 12026"/>
                    <a:gd name="connsiteY70" fmla="*/ 527 h 10550"/>
                    <a:gd name="connsiteX71" fmla="*/ 2595 w 12026"/>
                    <a:gd name="connsiteY71" fmla="*/ 774 h 10550"/>
                    <a:gd name="connsiteX72" fmla="*/ 2085 w 12026"/>
                    <a:gd name="connsiteY72" fmla="*/ 1058 h 10550"/>
                    <a:gd name="connsiteX73" fmla="*/ 1250 w 12026"/>
                    <a:gd name="connsiteY73" fmla="*/ 1754 h 10550"/>
                    <a:gd name="connsiteX74" fmla="*/ 606 w 12026"/>
                    <a:gd name="connsiteY74" fmla="*/ 2621 h 10550"/>
                    <a:gd name="connsiteX75" fmla="*/ 177 w 12026"/>
                    <a:gd name="connsiteY75" fmla="*/ 3711 h 10550"/>
                    <a:gd name="connsiteX76" fmla="*/ 23 w 12026"/>
                    <a:gd name="connsiteY76" fmla="*/ 4258 h 10550"/>
                    <a:gd name="connsiteX77" fmla="*/ 7 w 12026"/>
                    <a:gd name="connsiteY77" fmla="*/ 4862 h 10550"/>
                    <a:gd name="connsiteX78" fmla="*/ 274 w 12026"/>
                    <a:gd name="connsiteY78" fmla="*/ 6008 h 10550"/>
                    <a:gd name="connsiteX79" fmla="*/ 541 w 12026"/>
                    <a:gd name="connsiteY79" fmla="*/ 6547 h 10550"/>
                    <a:gd name="connsiteX80" fmla="*/ 809 w 12026"/>
                    <a:gd name="connsiteY80" fmla="*/ 7045 h 10550"/>
                    <a:gd name="connsiteX81" fmla="*/ 1129 w 12026"/>
                    <a:gd name="connsiteY81" fmla="*/ 7414 h 10550"/>
                    <a:gd name="connsiteX82" fmla="*/ 1587 w 12026"/>
                    <a:gd name="connsiteY82" fmla="*/ 7803 h 10550"/>
                    <a:gd name="connsiteX83" fmla="*/ 1992 w 12026"/>
                    <a:gd name="connsiteY83" fmla="*/ 8042 h 10550"/>
                    <a:gd name="connsiteX84" fmla="*/ 2397 w 12026"/>
                    <a:gd name="connsiteY84" fmla="*/ 8277 h 10550"/>
                    <a:gd name="connsiteX85" fmla="*/ 2478 w 12026"/>
                    <a:gd name="connsiteY85" fmla="*/ 8293 h 10550"/>
                    <a:gd name="connsiteX86" fmla="*/ 2486 w 12026"/>
                    <a:gd name="connsiteY86" fmla="*/ 8325 h 10550"/>
                    <a:gd name="connsiteX87" fmla="*/ 2604 w 12026"/>
                    <a:gd name="connsiteY87" fmla="*/ 8452 h 10550"/>
                    <a:gd name="connsiteX88" fmla="*/ 2881 w 12026"/>
                    <a:gd name="connsiteY88" fmla="*/ 8600 h 10550"/>
                    <a:gd name="connsiteX89" fmla="*/ 3206 w 12026"/>
                    <a:gd name="connsiteY89" fmla="*/ 8721 h 10550"/>
                    <a:gd name="connsiteX90" fmla="*/ 3453 w 12026"/>
                    <a:gd name="connsiteY90" fmla="*/ 8802 h 10550"/>
                    <a:gd name="connsiteX91" fmla="*/ 3608 w 12026"/>
                    <a:gd name="connsiteY91" fmla="*/ 8868 h 10550"/>
                    <a:gd name="connsiteX92" fmla="*/ 3824 w 12026"/>
                    <a:gd name="connsiteY92" fmla="*/ 8921 h 10550"/>
                    <a:gd name="connsiteX93" fmla="*/ 4003 w 12026"/>
                    <a:gd name="connsiteY93" fmla="*/ 8965 h 10550"/>
                    <a:gd name="connsiteX94" fmla="*/ 4242 w 12026"/>
                    <a:gd name="connsiteY94" fmla="*/ 9026 h 10550"/>
                    <a:gd name="connsiteX95" fmla="*/ 3134 w 12026"/>
                    <a:gd name="connsiteY95" fmla="*/ 10537 h 10550"/>
                    <a:gd name="connsiteX96" fmla="*/ 4159 w 12026"/>
                    <a:gd name="connsiteY96" fmla="*/ 9820 h 10550"/>
                    <a:gd name="connsiteX97" fmla="*/ 4572 w 12026"/>
                    <a:gd name="connsiteY97" fmla="*/ 9354 h 10550"/>
                    <a:gd name="connsiteX98" fmla="*/ 4811 w 12026"/>
                    <a:gd name="connsiteY98" fmla="*/ 8872 h 10550"/>
                    <a:gd name="connsiteX99" fmla="*/ 4888 w 12026"/>
                    <a:gd name="connsiteY99" fmla="*/ 8901 h 10550"/>
                    <a:gd name="connsiteX100" fmla="*/ 5265 w 12026"/>
                    <a:gd name="connsiteY100" fmla="*/ 8953 h 10550"/>
                    <a:gd name="connsiteX101" fmla="*/ 5439 w 12026"/>
                    <a:gd name="connsiteY101" fmla="*/ 8998 h 10550"/>
                    <a:gd name="connsiteX102" fmla="*/ 5658 w 12026"/>
                    <a:gd name="connsiteY102" fmla="*/ 9010 h 10550"/>
                    <a:gd name="connsiteX103" fmla="*/ 6152 w 12026"/>
                    <a:gd name="connsiteY103" fmla="*/ 9059 h 10550"/>
                    <a:gd name="connsiteX104" fmla="*/ 6626 w 12026"/>
                    <a:gd name="connsiteY104" fmla="*/ 9067 h 10550"/>
                    <a:gd name="connsiteX105" fmla="*/ 6651 w 12026"/>
                    <a:gd name="connsiteY105" fmla="*/ 9067 h 10550"/>
                    <a:gd name="connsiteX106" fmla="*/ 7108 w 12026"/>
                    <a:gd name="connsiteY106" fmla="*/ 9026 h 10550"/>
                    <a:gd name="connsiteX107" fmla="*/ 7538 w 12026"/>
                    <a:gd name="connsiteY107" fmla="*/ 8998 h 10550"/>
                    <a:gd name="connsiteX108" fmla="*/ 8016 w 12026"/>
                    <a:gd name="connsiteY108" fmla="*/ 8876 h 10550"/>
                    <a:gd name="connsiteX109" fmla="*/ 8871 w 12026"/>
                    <a:gd name="connsiteY109" fmla="*/ 8637 h 10550"/>
                    <a:gd name="connsiteX110" fmla="*/ 9616 w 12026"/>
                    <a:gd name="connsiteY110" fmla="*/ 8301 h 10550"/>
                    <a:gd name="connsiteX111" fmla="*/ 10924 w 12026"/>
                    <a:gd name="connsiteY111" fmla="*/ 7171 h 10550"/>
                    <a:gd name="connsiteX112" fmla="*/ 11427 w 12026"/>
                    <a:gd name="connsiteY112" fmla="*/ 6486 h 10550"/>
                    <a:gd name="connsiteX113" fmla="*/ 11783 w 12026"/>
                    <a:gd name="connsiteY113" fmla="*/ 5692 h 10550"/>
                    <a:gd name="connsiteX114" fmla="*/ 11897 w 12026"/>
                    <a:gd name="connsiteY114" fmla="*/ 5271 h 10550"/>
                    <a:gd name="connsiteX115" fmla="*/ 11978 w 12026"/>
                    <a:gd name="connsiteY115" fmla="*/ 4837 h 10550"/>
                    <a:gd name="connsiteX116" fmla="*/ 11982 w 12026"/>
                    <a:gd name="connsiteY116" fmla="*/ 4635 h 10550"/>
                    <a:gd name="connsiteX117" fmla="*/ 12022 w 12026"/>
                    <a:gd name="connsiteY117" fmla="*/ 4420 h 10550"/>
                    <a:gd name="connsiteX118" fmla="*/ 11982 w 12026"/>
                    <a:gd name="connsiteY118" fmla="*/ 3970 h 10550"/>
                    <a:gd name="connsiteX119" fmla="*/ 11808 w 12026"/>
                    <a:gd name="connsiteY119" fmla="*/ 3087 h 10550"/>
                    <a:gd name="connsiteX120" fmla="*/ 11678 w 12026"/>
                    <a:gd name="connsiteY120" fmla="*/ 2731 h 10550"/>
                    <a:gd name="connsiteX121" fmla="*/ 11427 w 12026"/>
                    <a:gd name="connsiteY121" fmla="*/ 2362 h 10550"/>
                    <a:gd name="connsiteX122" fmla="*/ 10937 w 12026"/>
                    <a:gd name="connsiteY122" fmla="*/ 1673 h 10550"/>
                    <a:gd name="connsiteX123" fmla="*/ 10260 w 12026"/>
                    <a:gd name="connsiteY123" fmla="*/ 1114 h 10550"/>
                    <a:gd name="connsiteX124" fmla="*/ 9349 w 12026"/>
                    <a:gd name="connsiteY124" fmla="*/ 616 h 10550"/>
                    <a:gd name="connsiteX125" fmla="*/ 8931 w 12026"/>
                    <a:gd name="connsiteY125" fmla="*/ 434 h 10550"/>
                    <a:gd name="connsiteX126" fmla="*/ 8469 w 12026"/>
                    <a:gd name="connsiteY126" fmla="*/ 268 h 10550"/>
                    <a:gd name="connsiteX127" fmla="*/ 7538 w 12026"/>
                    <a:gd name="connsiteY127" fmla="*/ 94 h 10550"/>
                    <a:gd name="connsiteX128" fmla="*/ 7412 w 12026"/>
                    <a:gd name="connsiteY128" fmla="*/ 81 h 10550"/>
                    <a:gd name="connsiteX129" fmla="*/ 7210 w 12026"/>
                    <a:gd name="connsiteY129" fmla="*/ 45 h 10550"/>
                    <a:gd name="connsiteX130" fmla="*/ 6569 w 12026"/>
                    <a:gd name="connsiteY130" fmla="*/ 13 h 10550"/>
                    <a:gd name="connsiteX131" fmla="*/ 5812 w 12026"/>
                    <a:gd name="connsiteY131" fmla="*/ 0 h 10550"/>
                    <a:gd name="connsiteX0" fmla="*/ 6606 w 12026"/>
                    <a:gd name="connsiteY0" fmla="*/ 223 h 10549"/>
                    <a:gd name="connsiteX1" fmla="*/ 6837 w 12026"/>
                    <a:gd name="connsiteY1" fmla="*/ 284 h 10549"/>
                    <a:gd name="connsiteX2" fmla="*/ 7311 w 12026"/>
                    <a:gd name="connsiteY2" fmla="*/ 361 h 10549"/>
                    <a:gd name="connsiteX3" fmla="*/ 8141 w 12026"/>
                    <a:gd name="connsiteY3" fmla="*/ 523 h 10549"/>
                    <a:gd name="connsiteX4" fmla="*/ 8514 w 12026"/>
                    <a:gd name="connsiteY4" fmla="*/ 689 h 10549"/>
                    <a:gd name="connsiteX5" fmla="*/ 8887 w 12026"/>
                    <a:gd name="connsiteY5" fmla="*/ 802 h 10549"/>
                    <a:gd name="connsiteX6" fmla="*/ 9656 w 12026"/>
                    <a:gd name="connsiteY6" fmla="*/ 1224 h 10549"/>
                    <a:gd name="connsiteX7" fmla="*/ 10390 w 12026"/>
                    <a:gd name="connsiteY7" fmla="*/ 1633 h 10549"/>
                    <a:gd name="connsiteX8" fmla="*/ 10933 w 12026"/>
                    <a:gd name="connsiteY8" fmla="*/ 2277 h 10549"/>
                    <a:gd name="connsiteX9" fmla="*/ 11135 w 12026"/>
                    <a:gd name="connsiteY9" fmla="*/ 2589 h 10549"/>
                    <a:gd name="connsiteX10" fmla="*/ 11378 w 12026"/>
                    <a:gd name="connsiteY10" fmla="*/ 2962 h 10549"/>
                    <a:gd name="connsiteX11" fmla="*/ 11479 w 12026"/>
                    <a:gd name="connsiteY11" fmla="*/ 3302 h 10549"/>
                    <a:gd name="connsiteX12" fmla="*/ 11585 w 12026"/>
                    <a:gd name="connsiteY12" fmla="*/ 3723 h 10549"/>
                    <a:gd name="connsiteX13" fmla="*/ 11637 w 12026"/>
                    <a:gd name="connsiteY13" fmla="*/ 4149 h 10549"/>
                    <a:gd name="connsiteX14" fmla="*/ 11617 w 12026"/>
                    <a:gd name="connsiteY14" fmla="*/ 4582 h 10549"/>
                    <a:gd name="connsiteX15" fmla="*/ 11593 w 12026"/>
                    <a:gd name="connsiteY15" fmla="*/ 4979 h 10549"/>
                    <a:gd name="connsiteX16" fmla="*/ 11484 w 12026"/>
                    <a:gd name="connsiteY16" fmla="*/ 5388 h 10549"/>
                    <a:gd name="connsiteX17" fmla="*/ 11362 w 12026"/>
                    <a:gd name="connsiteY17" fmla="*/ 5789 h 10549"/>
                    <a:gd name="connsiteX18" fmla="*/ 11176 w 12026"/>
                    <a:gd name="connsiteY18" fmla="*/ 6154 h 10549"/>
                    <a:gd name="connsiteX19" fmla="*/ 10993 w 12026"/>
                    <a:gd name="connsiteY19" fmla="*/ 6498 h 10549"/>
                    <a:gd name="connsiteX20" fmla="*/ 10726 w 12026"/>
                    <a:gd name="connsiteY20" fmla="*/ 6818 h 10549"/>
                    <a:gd name="connsiteX21" fmla="*/ 10455 w 12026"/>
                    <a:gd name="connsiteY21" fmla="*/ 7163 h 10549"/>
                    <a:gd name="connsiteX22" fmla="*/ 10134 w 12026"/>
                    <a:gd name="connsiteY22" fmla="*/ 7450 h 10549"/>
                    <a:gd name="connsiteX23" fmla="*/ 9470 w 12026"/>
                    <a:gd name="connsiteY23" fmla="*/ 7949 h 10549"/>
                    <a:gd name="connsiteX24" fmla="*/ 8785 w 12026"/>
                    <a:gd name="connsiteY24" fmla="*/ 8277 h 10549"/>
                    <a:gd name="connsiteX25" fmla="*/ 7975 w 12026"/>
                    <a:gd name="connsiteY25" fmla="*/ 8508 h 10549"/>
                    <a:gd name="connsiteX26" fmla="*/ 7501 w 12026"/>
                    <a:gd name="connsiteY26" fmla="*/ 8629 h 10549"/>
                    <a:gd name="connsiteX27" fmla="*/ 6983 w 12026"/>
                    <a:gd name="connsiteY27" fmla="*/ 8670 h 10549"/>
                    <a:gd name="connsiteX28" fmla="*/ 6263 w 12026"/>
                    <a:gd name="connsiteY28" fmla="*/ 8709 h 10549"/>
                    <a:gd name="connsiteX29" fmla="*/ 5966 w 12026"/>
                    <a:gd name="connsiteY29" fmla="*/ 8702 h 10549"/>
                    <a:gd name="connsiteX30" fmla="*/ 5719 w 12026"/>
                    <a:gd name="connsiteY30" fmla="*/ 8670 h 10549"/>
                    <a:gd name="connsiteX31" fmla="*/ 5644 w 12026"/>
                    <a:gd name="connsiteY31" fmla="*/ 8667 h 10549"/>
                    <a:gd name="connsiteX32" fmla="*/ 5567 w 12026"/>
                    <a:gd name="connsiteY32" fmla="*/ 8667 h 10549"/>
                    <a:gd name="connsiteX33" fmla="*/ 5476 w 12026"/>
                    <a:gd name="connsiteY33" fmla="*/ 8662 h 10549"/>
                    <a:gd name="connsiteX34" fmla="*/ 5269 w 12026"/>
                    <a:gd name="connsiteY34" fmla="*/ 8625 h 10549"/>
                    <a:gd name="connsiteX35" fmla="*/ 5238 w 12026"/>
                    <a:gd name="connsiteY35" fmla="*/ 8624 h 10549"/>
                    <a:gd name="connsiteX36" fmla="*/ 5050 w 12026"/>
                    <a:gd name="connsiteY36" fmla="*/ 8633 h 10549"/>
                    <a:gd name="connsiteX37" fmla="*/ 4833 w 12026"/>
                    <a:gd name="connsiteY37" fmla="*/ 8656 h 10549"/>
                    <a:gd name="connsiteX38" fmla="*/ 4637 w 12026"/>
                    <a:gd name="connsiteY38" fmla="*/ 8641 h 10549"/>
                    <a:gd name="connsiteX39" fmla="*/ 4638 w 12026"/>
                    <a:gd name="connsiteY39" fmla="*/ 8646 h 10549"/>
                    <a:gd name="connsiteX40" fmla="*/ 4546 w 12026"/>
                    <a:gd name="connsiteY40" fmla="*/ 8633 h 10549"/>
                    <a:gd name="connsiteX41" fmla="*/ 4387 w 12026"/>
                    <a:gd name="connsiteY41" fmla="*/ 8626 h 10549"/>
                    <a:gd name="connsiteX42" fmla="*/ 4148 w 12026"/>
                    <a:gd name="connsiteY42" fmla="*/ 8568 h 10549"/>
                    <a:gd name="connsiteX43" fmla="*/ 3821 w 12026"/>
                    <a:gd name="connsiteY43" fmla="*/ 8488 h 10549"/>
                    <a:gd name="connsiteX44" fmla="*/ 3472 w 12026"/>
                    <a:gd name="connsiteY44" fmla="*/ 8355 h 10549"/>
                    <a:gd name="connsiteX45" fmla="*/ 3307 w 12026"/>
                    <a:gd name="connsiteY45" fmla="*/ 8332 h 10549"/>
                    <a:gd name="connsiteX46" fmla="*/ 3263 w 12026"/>
                    <a:gd name="connsiteY46" fmla="*/ 8290 h 10549"/>
                    <a:gd name="connsiteX47" fmla="*/ 3032 w 12026"/>
                    <a:gd name="connsiteY47" fmla="*/ 8222 h 10549"/>
                    <a:gd name="connsiteX48" fmla="*/ 2881 w 12026"/>
                    <a:gd name="connsiteY48" fmla="*/ 8111 h 10549"/>
                    <a:gd name="connsiteX49" fmla="*/ 2547 w 12026"/>
                    <a:gd name="connsiteY49" fmla="*/ 7896 h 10549"/>
                    <a:gd name="connsiteX50" fmla="*/ 2202 w 12026"/>
                    <a:gd name="connsiteY50" fmla="*/ 7701 h 10549"/>
                    <a:gd name="connsiteX51" fmla="*/ 1785 w 12026"/>
                    <a:gd name="connsiteY51" fmla="*/ 7471 h 10549"/>
                    <a:gd name="connsiteX52" fmla="*/ 1400 w 12026"/>
                    <a:gd name="connsiteY52" fmla="*/ 7146 h 10549"/>
                    <a:gd name="connsiteX53" fmla="*/ 829 w 12026"/>
                    <a:gd name="connsiteY53" fmla="*/ 6308 h 10549"/>
                    <a:gd name="connsiteX54" fmla="*/ 574 w 12026"/>
                    <a:gd name="connsiteY54" fmla="*/ 5834 h 10549"/>
                    <a:gd name="connsiteX55" fmla="*/ 396 w 12026"/>
                    <a:gd name="connsiteY55" fmla="*/ 5287 h 10549"/>
                    <a:gd name="connsiteX56" fmla="*/ 375 w 12026"/>
                    <a:gd name="connsiteY56" fmla="*/ 4181 h 10549"/>
                    <a:gd name="connsiteX57" fmla="*/ 1263 w 12026"/>
                    <a:gd name="connsiteY57" fmla="*/ 2216 h 10549"/>
                    <a:gd name="connsiteX58" fmla="*/ 1988 w 12026"/>
                    <a:gd name="connsiteY58" fmla="*/ 1520 h 10549"/>
                    <a:gd name="connsiteX59" fmla="*/ 2397 w 12026"/>
                    <a:gd name="connsiteY59" fmla="*/ 1224 h 10549"/>
                    <a:gd name="connsiteX60" fmla="*/ 2871 w 12026"/>
                    <a:gd name="connsiteY60" fmla="*/ 981 h 10549"/>
                    <a:gd name="connsiteX61" fmla="*/ 3369 w 12026"/>
                    <a:gd name="connsiteY61" fmla="*/ 730 h 10549"/>
                    <a:gd name="connsiteX62" fmla="*/ 3952 w 12026"/>
                    <a:gd name="connsiteY62" fmla="*/ 551 h 10549"/>
                    <a:gd name="connsiteX63" fmla="*/ 5216 w 12026"/>
                    <a:gd name="connsiteY63" fmla="*/ 292 h 10549"/>
                    <a:gd name="connsiteX64" fmla="*/ 6456 w 12026"/>
                    <a:gd name="connsiteY64" fmla="*/ 227 h 10549"/>
                    <a:gd name="connsiteX65" fmla="*/ 6606 w 12026"/>
                    <a:gd name="connsiteY65" fmla="*/ 223 h 10549"/>
                    <a:gd name="connsiteX66" fmla="*/ 5812 w 12026"/>
                    <a:gd name="connsiteY66" fmla="*/ 0 h 10549"/>
                    <a:gd name="connsiteX67" fmla="*/ 5322 w 12026"/>
                    <a:gd name="connsiteY67" fmla="*/ 13 h 10549"/>
                    <a:gd name="connsiteX68" fmla="*/ 4187 w 12026"/>
                    <a:gd name="connsiteY68" fmla="*/ 183 h 10549"/>
                    <a:gd name="connsiteX69" fmla="*/ 3604 w 12026"/>
                    <a:gd name="connsiteY69" fmla="*/ 345 h 10549"/>
                    <a:gd name="connsiteX70" fmla="*/ 3061 w 12026"/>
                    <a:gd name="connsiteY70" fmla="*/ 527 h 10549"/>
                    <a:gd name="connsiteX71" fmla="*/ 2595 w 12026"/>
                    <a:gd name="connsiteY71" fmla="*/ 774 h 10549"/>
                    <a:gd name="connsiteX72" fmla="*/ 2085 w 12026"/>
                    <a:gd name="connsiteY72" fmla="*/ 1058 h 10549"/>
                    <a:gd name="connsiteX73" fmla="*/ 1250 w 12026"/>
                    <a:gd name="connsiteY73" fmla="*/ 1754 h 10549"/>
                    <a:gd name="connsiteX74" fmla="*/ 606 w 12026"/>
                    <a:gd name="connsiteY74" fmla="*/ 2621 h 10549"/>
                    <a:gd name="connsiteX75" fmla="*/ 177 w 12026"/>
                    <a:gd name="connsiteY75" fmla="*/ 3711 h 10549"/>
                    <a:gd name="connsiteX76" fmla="*/ 23 w 12026"/>
                    <a:gd name="connsiteY76" fmla="*/ 4258 h 10549"/>
                    <a:gd name="connsiteX77" fmla="*/ 7 w 12026"/>
                    <a:gd name="connsiteY77" fmla="*/ 4862 h 10549"/>
                    <a:gd name="connsiteX78" fmla="*/ 274 w 12026"/>
                    <a:gd name="connsiteY78" fmla="*/ 6008 h 10549"/>
                    <a:gd name="connsiteX79" fmla="*/ 541 w 12026"/>
                    <a:gd name="connsiteY79" fmla="*/ 6547 h 10549"/>
                    <a:gd name="connsiteX80" fmla="*/ 809 w 12026"/>
                    <a:gd name="connsiteY80" fmla="*/ 7045 h 10549"/>
                    <a:gd name="connsiteX81" fmla="*/ 1129 w 12026"/>
                    <a:gd name="connsiteY81" fmla="*/ 7414 h 10549"/>
                    <a:gd name="connsiteX82" fmla="*/ 1587 w 12026"/>
                    <a:gd name="connsiteY82" fmla="*/ 7803 h 10549"/>
                    <a:gd name="connsiteX83" fmla="*/ 1992 w 12026"/>
                    <a:gd name="connsiteY83" fmla="*/ 8042 h 10549"/>
                    <a:gd name="connsiteX84" fmla="*/ 2397 w 12026"/>
                    <a:gd name="connsiteY84" fmla="*/ 8277 h 10549"/>
                    <a:gd name="connsiteX85" fmla="*/ 2478 w 12026"/>
                    <a:gd name="connsiteY85" fmla="*/ 8293 h 10549"/>
                    <a:gd name="connsiteX86" fmla="*/ 2486 w 12026"/>
                    <a:gd name="connsiteY86" fmla="*/ 8325 h 10549"/>
                    <a:gd name="connsiteX87" fmla="*/ 2604 w 12026"/>
                    <a:gd name="connsiteY87" fmla="*/ 8452 h 10549"/>
                    <a:gd name="connsiteX88" fmla="*/ 2881 w 12026"/>
                    <a:gd name="connsiteY88" fmla="*/ 8600 h 10549"/>
                    <a:gd name="connsiteX89" fmla="*/ 3206 w 12026"/>
                    <a:gd name="connsiteY89" fmla="*/ 8721 h 10549"/>
                    <a:gd name="connsiteX90" fmla="*/ 3453 w 12026"/>
                    <a:gd name="connsiteY90" fmla="*/ 8802 h 10549"/>
                    <a:gd name="connsiteX91" fmla="*/ 3608 w 12026"/>
                    <a:gd name="connsiteY91" fmla="*/ 8868 h 10549"/>
                    <a:gd name="connsiteX92" fmla="*/ 3824 w 12026"/>
                    <a:gd name="connsiteY92" fmla="*/ 8921 h 10549"/>
                    <a:gd name="connsiteX93" fmla="*/ 4003 w 12026"/>
                    <a:gd name="connsiteY93" fmla="*/ 8965 h 10549"/>
                    <a:gd name="connsiteX94" fmla="*/ 4242 w 12026"/>
                    <a:gd name="connsiteY94" fmla="*/ 9026 h 10549"/>
                    <a:gd name="connsiteX95" fmla="*/ 3134 w 12026"/>
                    <a:gd name="connsiteY95" fmla="*/ 10537 h 10549"/>
                    <a:gd name="connsiteX96" fmla="*/ 4159 w 12026"/>
                    <a:gd name="connsiteY96" fmla="*/ 9820 h 10549"/>
                    <a:gd name="connsiteX97" fmla="*/ 4572 w 12026"/>
                    <a:gd name="connsiteY97" fmla="*/ 9354 h 10549"/>
                    <a:gd name="connsiteX98" fmla="*/ 4811 w 12026"/>
                    <a:gd name="connsiteY98" fmla="*/ 8872 h 10549"/>
                    <a:gd name="connsiteX99" fmla="*/ 4888 w 12026"/>
                    <a:gd name="connsiteY99" fmla="*/ 8901 h 10549"/>
                    <a:gd name="connsiteX100" fmla="*/ 5265 w 12026"/>
                    <a:gd name="connsiteY100" fmla="*/ 8953 h 10549"/>
                    <a:gd name="connsiteX101" fmla="*/ 5439 w 12026"/>
                    <a:gd name="connsiteY101" fmla="*/ 8998 h 10549"/>
                    <a:gd name="connsiteX102" fmla="*/ 5658 w 12026"/>
                    <a:gd name="connsiteY102" fmla="*/ 9010 h 10549"/>
                    <a:gd name="connsiteX103" fmla="*/ 6152 w 12026"/>
                    <a:gd name="connsiteY103" fmla="*/ 9059 h 10549"/>
                    <a:gd name="connsiteX104" fmla="*/ 6626 w 12026"/>
                    <a:gd name="connsiteY104" fmla="*/ 9067 h 10549"/>
                    <a:gd name="connsiteX105" fmla="*/ 6651 w 12026"/>
                    <a:gd name="connsiteY105" fmla="*/ 9067 h 10549"/>
                    <a:gd name="connsiteX106" fmla="*/ 7108 w 12026"/>
                    <a:gd name="connsiteY106" fmla="*/ 9026 h 10549"/>
                    <a:gd name="connsiteX107" fmla="*/ 7538 w 12026"/>
                    <a:gd name="connsiteY107" fmla="*/ 8998 h 10549"/>
                    <a:gd name="connsiteX108" fmla="*/ 8016 w 12026"/>
                    <a:gd name="connsiteY108" fmla="*/ 8876 h 10549"/>
                    <a:gd name="connsiteX109" fmla="*/ 8871 w 12026"/>
                    <a:gd name="connsiteY109" fmla="*/ 8637 h 10549"/>
                    <a:gd name="connsiteX110" fmla="*/ 9616 w 12026"/>
                    <a:gd name="connsiteY110" fmla="*/ 8301 h 10549"/>
                    <a:gd name="connsiteX111" fmla="*/ 10924 w 12026"/>
                    <a:gd name="connsiteY111" fmla="*/ 7171 h 10549"/>
                    <a:gd name="connsiteX112" fmla="*/ 11427 w 12026"/>
                    <a:gd name="connsiteY112" fmla="*/ 6486 h 10549"/>
                    <a:gd name="connsiteX113" fmla="*/ 11783 w 12026"/>
                    <a:gd name="connsiteY113" fmla="*/ 5692 h 10549"/>
                    <a:gd name="connsiteX114" fmla="*/ 11897 w 12026"/>
                    <a:gd name="connsiteY114" fmla="*/ 5271 h 10549"/>
                    <a:gd name="connsiteX115" fmla="*/ 11978 w 12026"/>
                    <a:gd name="connsiteY115" fmla="*/ 4837 h 10549"/>
                    <a:gd name="connsiteX116" fmla="*/ 11982 w 12026"/>
                    <a:gd name="connsiteY116" fmla="*/ 4635 h 10549"/>
                    <a:gd name="connsiteX117" fmla="*/ 12022 w 12026"/>
                    <a:gd name="connsiteY117" fmla="*/ 4420 h 10549"/>
                    <a:gd name="connsiteX118" fmla="*/ 11982 w 12026"/>
                    <a:gd name="connsiteY118" fmla="*/ 3970 h 10549"/>
                    <a:gd name="connsiteX119" fmla="*/ 11808 w 12026"/>
                    <a:gd name="connsiteY119" fmla="*/ 3087 h 10549"/>
                    <a:gd name="connsiteX120" fmla="*/ 11678 w 12026"/>
                    <a:gd name="connsiteY120" fmla="*/ 2731 h 10549"/>
                    <a:gd name="connsiteX121" fmla="*/ 11427 w 12026"/>
                    <a:gd name="connsiteY121" fmla="*/ 2362 h 10549"/>
                    <a:gd name="connsiteX122" fmla="*/ 10937 w 12026"/>
                    <a:gd name="connsiteY122" fmla="*/ 1673 h 10549"/>
                    <a:gd name="connsiteX123" fmla="*/ 10260 w 12026"/>
                    <a:gd name="connsiteY123" fmla="*/ 1114 h 10549"/>
                    <a:gd name="connsiteX124" fmla="*/ 9349 w 12026"/>
                    <a:gd name="connsiteY124" fmla="*/ 616 h 10549"/>
                    <a:gd name="connsiteX125" fmla="*/ 8931 w 12026"/>
                    <a:gd name="connsiteY125" fmla="*/ 434 h 10549"/>
                    <a:gd name="connsiteX126" fmla="*/ 8469 w 12026"/>
                    <a:gd name="connsiteY126" fmla="*/ 268 h 10549"/>
                    <a:gd name="connsiteX127" fmla="*/ 7538 w 12026"/>
                    <a:gd name="connsiteY127" fmla="*/ 94 h 10549"/>
                    <a:gd name="connsiteX128" fmla="*/ 7412 w 12026"/>
                    <a:gd name="connsiteY128" fmla="*/ 81 h 10549"/>
                    <a:gd name="connsiteX129" fmla="*/ 7210 w 12026"/>
                    <a:gd name="connsiteY129" fmla="*/ 45 h 10549"/>
                    <a:gd name="connsiteX130" fmla="*/ 6569 w 12026"/>
                    <a:gd name="connsiteY130" fmla="*/ 13 h 10549"/>
                    <a:gd name="connsiteX131" fmla="*/ 5812 w 12026"/>
                    <a:gd name="connsiteY131" fmla="*/ 0 h 10549"/>
                    <a:gd name="connsiteX0" fmla="*/ 6606 w 12026"/>
                    <a:gd name="connsiteY0" fmla="*/ 223 h 10548"/>
                    <a:gd name="connsiteX1" fmla="*/ 6837 w 12026"/>
                    <a:gd name="connsiteY1" fmla="*/ 284 h 10548"/>
                    <a:gd name="connsiteX2" fmla="*/ 7311 w 12026"/>
                    <a:gd name="connsiteY2" fmla="*/ 361 h 10548"/>
                    <a:gd name="connsiteX3" fmla="*/ 8141 w 12026"/>
                    <a:gd name="connsiteY3" fmla="*/ 523 h 10548"/>
                    <a:gd name="connsiteX4" fmla="*/ 8514 w 12026"/>
                    <a:gd name="connsiteY4" fmla="*/ 689 h 10548"/>
                    <a:gd name="connsiteX5" fmla="*/ 8887 w 12026"/>
                    <a:gd name="connsiteY5" fmla="*/ 802 h 10548"/>
                    <a:gd name="connsiteX6" fmla="*/ 9656 w 12026"/>
                    <a:gd name="connsiteY6" fmla="*/ 1224 h 10548"/>
                    <a:gd name="connsiteX7" fmla="*/ 10390 w 12026"/>
                    <a:gd name="connsiteY7" fmla="*/ 1633 h 10548"/>
                    <a:gd name="connsiteX8" fmla="*/ 10933 w 12026"/>
                    <a:gd name="connsiteY8" fmla="*/ 2277 h 10548"/>
                    <a:gd name="connsiteX9" fmla="*/ 11135 w 12026"/>
                    <a:gd name="connsiteY9" fmla="*/ 2589 h 10548"/>
                    <a:gd name="connsiteX10" fmla="*/ 11378 w 12026"/>
                    <a:gd name="connsiteY10" fmla="*/ 2962 h 10548"/>
                    <a:gd name="connsiteX11" fmla="*/ 11479 w 12026"/>
                    <a:gd name="connsiteY11" fmla="*/ 3302 h 10548"/>
                    <a:gd name="connsiteX12" fmla="*/ 11585 w 12026"/>
                    <a:gd name="connsiteY12" fmla="*/ 3723 h 10548"/>
                    <a:gd name="connsiteX13" fmla="*/ 11637 w 12026"/>
                    <a:gd name="connsiteY13" fmla="*/ 4149 h 10548"/>
                    <a:gd name="connsiteX14" fmla="*/ 11617 w 12026"/>
                    <a:gd name="connsiteY14" fmla="*/ 4582 h 10548"/>
                    <a:gd name="connsiteX15" fmla="*/ 11593 w 12026"/>
                    <a:gd name="connsiteY15" fmla="*/ 4979 h 10548"/>
                    <a:gd name="connsiteX16" fmla="*/ 11484 w 12026"/>
                    <a:gd name="connsiteY16" fmla="*/ 5388 h 10548"/>
                    <a:gd name="connsiteX17" fmla="*/ 11362 w 12026"/>
                    <a:gd name="connsiteY17" fmla="*/ 5789 h 10548"/>
                    <a:gd name="connsiteX18" fmla="*/ 11176 w 12026"/>
                    <a:gd name="connsiteY18" fmla="*/ 6154 h 10548"/>
                    <a:gd name="connsiteX19" fmla="*/ 10993 w 12026"/>
                    <a:gd name="connsiteY19" fmla="*/ 6498 h 10548"/>
                    <a:gd name="connsiteX20" fmla="*/ 10726 w 12026"/>
                    <a:gd name="connsiteY20" fmla="*/ 6818 h 10548"/>
                    <a:gd name="connsiteX21" fmla="*/ 10455 w 12026"/>
                    <a:gd name="connsiteY21" fmla="*/ 7163 h 10548"/>
                    <a:gd name="connsiteX22" fmla="*/ 10134 w 12026"/>
                    <a:gd name="connsiteY22" fmla="*/ 7450 h 10548"/>
                    <a:gd name="connsiteX23" fmla="*/ 9470 w 12026"/>
                    <a:gd name="connsiteY23" fmla="*/ 7949 h 10548"/>
                    <a:gd name="connsiteX24" fmla="*/ 8785 w 12026"/>
                    <a:gd name="connsiteY24" fmla="*/ 8277 h 10548"/>
                    <a:gd name="connsiteX25" fmla="*/ 7975 w 12026"/>
                    <a:gd name="connsiteY25" fmla="*/ 8508 h 10548"/>
                    <a:gd name="connsiteX26" fmla="*/ 7501 w 12026"/>
                    <a:gd name="connsiteY26" fmla="*/ 8629 h 10548"/>
                    <a:gd name="connsiteX27" fmla="*/ 6983 w 12026"/>
                    <a:gd name="connsiteY27" fmla="*/ 8670 h 10548"/>
                    <a:gd name="connsiteX28" fmla="*/ 6263 w 12026"/>
                    <a:gd name="connsiteY28" fmla="*/ 8709 h 10548"/>
                    <a:gd name="connsiteX29" fmla="*/ 5966 w 12026"/>
                    <a:gd name="connsiteY29" fmla="*/ 8702 h 10548"/>
                    <a:gd name="connsiteX30" fmla="*/ 5719 w 12026"/>
                    <a:gd name="connsiteY30" fmla="*/ 8670 h 10548"/>
                    <a:gd name="connsiteX31" fmla="*/ 5644 w 12026"/>
                    <a:gd name="connsiteY31" fmla="*/ 8667 h 10548"/>
                    <a:gd name="connsiteX32" fmla="*/ 5567 w 12026"/>
                    <a:gd name="connsiteY32" fmla="*/ 8667 h 10548"/>
                    <a:gd name="connsiteX33" fmla="*/ 5476 w 12026"/>
                    <a:gd name="connsiteY33" fmla="*/ 8662 h 10548"/>
                    <a:gd name="connsiteX34" fmla="*/ 5269 w 12026"/>
                    <a:gd name="connsiteY34" fmla="*/ 8625 h 10548"/>
                    <a:gd name="connsiteX35" fmla="*/ 5238 w 12026"/>
                    <a:gd name="connsiteY35" fmla="*/ 8624 h 10548"/>
                    <a:gd name="connsiteX36" fmla="*/ 5050 w 12026"/>
                    <a:gd name="connsiteY36" fmla="*/ 8633 h 10548"/>
                    <a:gd name="connsiteX37" fmla="*/ 4833 w 12026"/>
                    <a:gd name="connsiteY37" fmla="*/ 8656 h 10548"/>
                    <a:gd name="connsiteX38" fmla="*/ 4637 w 12026"/>
                    <a:gd name="connsiteY38" fmla="*/ 8641 h 10548"/>
                    <a:gd name="connsiteX39" fmla="*/ 4638 w 12026"/>
                    <a:gd name="connsiteY39" fmla="*/ 8646 h 10548"/>
                    <a:gd name="connsiteX40" fmla="*/ 4546 w 12026"/>
                    <a:gd name="connsiteY40" fmla="*/ 8633 h 10548"/>
                    <a:gd name="connsiteX41" fmla="*/ 4387 w 12026"/>
                    <a:gd name="connsiteY41" fmla="*/ 8626 h 10548"/>
                    <a:gd name="connsiteX42" fmla="*/ 4148 w 12026"/>
                    <a:gd name="connsiteY42" fmla="*/ 8568 h 10548"/>
                    <a:gd name="connsiteX43" fmla="*/ 3821 w 12026"/>
                    <a:gd name="connsiteY43" fmla="*/ 8488 h 10548"/>
                    <a:gd name="connsiteX44" fmla="*/ 3472 w 12026"/>
                    <a:gd name="connsiteY44" fmla="*/ 8355 h 10548"/>
                    <a:gd name="connsiteX45" fmla="*/ 3307 w 12026"/>
                    <a:gd name="connsiteY45" fmla="*/ 8332 h 10548"/>
                    <a:gd name="connsiteX46" fmla="*/ 3263 w 12026"/>
                    <a:gd name="connsiteY46" fmla="*/ 8290 h 10548"/>
                    <a:gd name="connsiteX47" fmla="*/ 3032 w 12026"/>
                    <a:gd name="connsiteY47" fmla="*/ 8222 h 10548"/>
                    <a:gd name="connsiteX48" fmla="*/ 2881 w 12026"/>
                    <a:gd name="connsiteY48" fmla="*/ 8111 h 10548"/>
                    <a:gd name="connsiteX49" fmla="*/ 2547 w 12026"/>
                    <a:gd name="connsiteY49" fmla="*/ 7896 h 10548"/>
                    <a:gd name="connsiteX50" fmla="*/ 2202 w 12026"/>
                    <a:gd name="connsiteY50" fmla="*/ 7701 h 10548"/>
                    <a:gd name="connsiteX51" fmla="*/ 1785 w 12026"/>
                    <a:gd name="connsiteY51" fmla="*/ 7471 h 10548"/>
                    <a:gd name="connsiteX52" fmla="*/ 1400 w 12026"/>
                    <a:gd name="connsiteY52" fmla="*/ 7146 h 10548"/>
                    <a:gd name="connsiteX53" fmla="*/ 829 w 12026"/>
                    <a:gd name="connsiteY53" fmla="*/ 6308 h 10548"/>
                    <a:gd name="connsiteX54" fmla="*/ 574 w 12026"/>
                    <a:gd name="connsiteY54" fmla="*/ 5834 h 10548"/>
                    <a:gd name="connsiteX55" fmla="*/ 396 w 12026"/>
                    <a:gd name="connsiteY55" fmla="*/ 5287 h 10548"/>
                    <a:gd name="connsiteX56" fmla="*/ 375 w 12026"/>
                    <a:gd name="connsiteY56" fmla="*/ 4181 h 10548"/>
                    <a:gd name="connsiteX57" fmla="*/ 1263 w 12026"/>
                    <a:gd name="connsiteY57" fmla="*/ 2216 h 10548"/>
                    <a:gd name="connsiteX58" fmla="*/ 1988 w 12026"/>
                    <a:gd name="connsiteY58" fmla="*/ 1520 h 10548"/>
                    <a:gd name="connsiteX59" fmla="*/ 2397 w 12026"/>
                    <a:gd name="connsiteY59" fmla="*/ 1224 h 10548"/>
                    <a:gd name="connsiteX60" fmla="*/ 2871 w 12026"/>
                    <a:gd name="connsiteY60" fmla="*/ 981 h 10548"/>
                    <a:gd name="connsiteX61" fmla="*/ 3369 w 12026"/>
                    <a:gd name="connsiteY61" fmla="*/ 730 h 10548"/>
                    <a:gd name="connsiteX62" fmla="*/ 3952 w 12026"/>
                    <a:gd name="connsiteY62" fmla="*/ 551 h 10548"/>
                    <a:gd name="connsiteX63" fmla="*/ 5216 w 12026"/>
                    <a:gd name="connsiteY63" fmla="*/ 292 h 10548"/>
                    <a:gd name="connsiteX64" fmla="*/ 6456 w 12026"/>
                    <a:gd name="connsiteY64" fmla="*/ 227 h 10548"/>
                    <a:gd name="connsiteX65" fmla="*/ 6606 w 12026"/>
                    <a:gd name="connsiteY65" fmla="*/ 223 h 10548"/>
                    <a:gd name="connsiteX66" fmla="*/ 5812 w 12026"/>
                    <a:gd name="connsiteY66" fmla="*/ 0 h 10548"/>
                    <a:gd name="connsiteX67" fmla="*/ 5322 w 12026"/>
                    <a:gd name="connsiteY67" fmla="*/ 13 h 10548"/>
                    <a:gd name="connsiteX68" fmla="*/ 4187 w 12026"/>
                    <a:gd name="connsiteY68" fmla="*/ 183 h 10548"/>
                    <a:gd name="connsiteX69" fmla="*/ 3604 w 12026"/>
                    <a:gd name="connsiteY69" fmla="*/ 345 h 10548"/>
                    <a:gd name="connsiteX70" fmla="*/ 3061 w 12026"/>
                    <a:gd name="connsiteY70" fmla="*/ 527 h 10548"/>
                    <a:gd name="connsiteX71" fmla="*/ 2595 w 12026"/>
                    <a:gd name="connsiteY71" fmla="*/ 774 h 10548"/>
                    <a:gd name="connsiteX72" fmla="*/ 2085 w 12026"/>
                    <a:gd name="connsiteY72" fmla="*/ 1058 h 10548"/>
                    <a:gd name="connsiteX73" fmla="*/ 1250 w 12026"/>
                    <a:gd name="connsiteY73" fmla="*/ 1754 h 10548"/>
                    <a:gd name="connsiteX74" fmla="*/ 606 w 12026"/>
                    <a:gd name="connsiteY74" fmla="*/ 2621 h 10548"/>
                    <a:gd name="connsiteX75" fmla="*/ 177 w 12026"/>
                    <a:gd name="connsiteY75" fmla="*/ 3711 h 10548"/>
                    <a:gd name="connsiteX76" fmla="*/ 23 w 12026"/>
                    <a:gd name="connsiteY76" fmla="*/ 4258 h 10548"/>
                    <a:gd name="connsiteX77" fmla="*/ 7 w 12026"/>
                    <a:gd name="connsiteY77" fmla="*/ 4862 h 10548"/>
                    <a:gd name="connsiteX78" fmla="*/ 274 w 12026"/>
                    <a:gd name="connsiteY78" fmla="*/ 6008 h 10548"/>
                    <a:gd name="connsiteX79" fmla="*/ 541 w 12026"/>
                    <a:gd name="connsiteY79" fmla="*/ 6547 h 10548"/>
                    <a:gd name="connsiteX80" fmla="*/ 809 w 12026"/>
                    <a:gd name="connsiteY80" fmla="*/ 7045 h 10548"/>
                    <a:gd name="connsiteX81" fmla="*/ 1129 w 12026"/>
                    <a:gd name="connsiteY81" fmla="*/ 7414 h 10548"/>
                    <a:gd name="connsiteX82" fmla="*/ 1587 w 12026"/>
                    <a:gd name="connsiteY82" fmla="*/ 7803 h 10548"/>
                    <a:gd name="connsiteX83" fmla="*/ 1992 w 12026"/>
                    <a:gd name="connsiteY83" fmla="*/ 8042 h 10548"/>
                    <a:gd name="connsiteX84" fmla="*/ 2397 w 12026"/>
                    <a:gd name="connsiteY84" fmla="*/ 8277 h 10548"/>
                    <a:gd name="connsiteX85" fmla="*/ 2478 w 12026"/>
                    <a:gd name="connsiteY85" fmla="*/ 8293 h 10548"/>
                    <a:gd name="connsiteX86" fmla="*/ 2486 w 12026"/>
                    <a:gd name="connsiteY86" fmla="*/ 8325 h 10548"/>
                    <a:gd name="connsiteX87" fmla="*/ 2604 w 12026"/>
                    <a:gd name="connsiteY87" fmla="*/ 8452 h 10548"/>
                    <a:gd name="connsiteX88" fmla="*/ 2881 w 12026"/>
                    <a:gd name="connsiteY88" fmla="*/ 8600 h 10548"/>
                    <a:gd name="connsiteX89" fmla="*/ 3206 w 12026"/>
                    <a:gd name="connsiteY89" fmla="*/ 8721 h 10548"/>
                    <a:gd name="connsiteX90" fmla="*/ 3453 w 12026"/>
                    <a:gd name="connsiteY90" fmla="*/ 8802 h 10548"/>
                    <a:gd name="connsiteX91" fmla="*/ 3608 w 12026"/>
                    <a:gd name="connsiteY91" fmla="*/ 8868 h 10548"/>
                    <a:gd name="connsiteX92" fmla="*/ 3824 w 12026"/>
                    <a:gd name="connsiteY92" fmla="*/ 8921 h 10548"/>
                    <a:gd name="connsiteX93" fmla="*/ 4003 w 12026"/>
                    <a:gd name="connsiteY93" fmla="*/ 8965 h 10548"/>
                    <a:gd name="connsiteX94" fmla="*/ 4242 w 12026"/>
                    <a:gd name="connsiteY94" fmla="*/ 9026 h 10548"/>
                    <a:gd name="connsiteX95" fmla="*/ 3134 w 12026"/>
                    <a:gd name="connsiteY95" fmla="*/ 10537 h 10548"/>
                    <a:gd name="connsiteX96" fmla="*/ 4159 w 12026"/>
                    <a:gd name="connsiteY96" fmla="*/ 9820 h 10548"/>
                    <a:gd name="connsiteX97" fmla="*/ 4572 w 12026"/>
                    <a:gd name="connsiteY97" fmla="*/ 9354 h 10548"/>
                    <a:gd name="connsiteX98" fmla="*/ 4811 w 12026"/>
                    <a:gd name="connsiteY98" fmla="*/ 8872 h 10548"/>
                    <a:gd name="connsiteX99" fmla="*/ 4888 w 12026"/>
                    <a:gd name="connsiteY99" fmla="*/ 8901 h 10548"/>
                    <a:gd name="connsiteX100" fmla="*/ 5265 w 12026"/>
                    <a:gd name="connsiteY100" fmla="*/ 8953 h 10548"/>
                    <a:gd name="connsiteX101" fmla="*/ 5439 w 12026"/>
                    <a:gd name="connsiteY101" fmla="*/ 8998 h 10548"/>
                    <a:gd name="connsiteX102" fmla="*/ 5658 w 12026"/>
                    <a:gd name="connsiteY102" fmla="*/ 9010 h 10548"/>
                    <a:gd name="connsiteX103" fmla="*/ 6152 w 12026"/>
                    <a:gd name="connsiteY103" fmla="*/ 9059 h 10548"/>
                    <a:gd name="connsiteX104" fmla="*/ 6626 w 12026"/>
                    <a:gd name="connsiteY104" fmla="*/ 9067 h 10548"/>
                    <a:gd name="connsiteX105" fmla="*/ 6651 w 12026"/>
                    <a:gd name="connsiteY105" fmla="*/ 9067 h 10548"/>
                    <a:gd name="connsiteX106" fmla="*/ 7108 w 12026"/>
                    <a:gd name="connsiteY106" fmla="*/ 9026 h 10548"/>
                    <a:gd name="connsiteX107" fmla="*/ 7538 w 12026"/>
                    <a:gd name="connsiteY107" fmla="*/ 8998 h 10548"/>
                    <a:gd name="connsiteX108" fmla="*/ 8016 w 12026"/>
                    <a:gd name="connsiteY108" fmla="*/ 8876 h 10548"/>
                    <a:gd name="connsiteX109" fmla="*/ 8871 w 12026"/>
                    <a:gd name="connsiteY109" fmla="*/ 8637 h 10548"/>
                    <a:gd name="connsiteX110" fmla="*/ 9616 w 12026"/>
                    <a:gd name="connsiteY110" fmla="*/ 8301 h 10548"/>
                    <a:gd name="connsiteX111" fmla="*/ 10924 w 12026"/>
                    <a:gd name="connsiteY111" fmla="*/ 7171 h 10548"/>
                    <a:gd name="connsiteX112" fmla="*/ 11427 w 12026"/>
                    <a:gd name="connsiteY112" fmla="*/ 6486 h 10548"/>
                    <a:gd name="connsiteX113" fmla="*/ 11783 w 12026"/>
                    <a:gd name="connsiteY113" fmla="*/ 5692 h 10548"/>
                    <a:gd name="connsiteX114" fmla="*/ 11897 w 12026"/>
                    <a:gd name="connsiteY114" fmla="*/ 5271 h 10548"/>
                    <a:gd name="connsiteX115" fmla="*/ 11978 w 12026"/>
                    <a:gd name="connsiteY115" fmla="*/ 4837 h 10548"/>
                    <a:gd name="connsiteX116" fmla="*/ 11982 w 12026"/>
                    <a:gd name="connsiteY116" fmla="*/ 4635 h 10548"/>
                    <a:gd name="connsiteX117" fmla="*/ 12022 w 12026"/>
                    <a:gd name="connsiteY117" fmla="*/ 4420 h 10548"/>
                    <a:gd name="connsiteX118" fmla="*/ 11982 w 12026"/>
                    <a:gd name="connsiteY118" fmla="*/ 3970 h 10548"/>
                    <a:gd name="connsiteX119" fmla="*/ 11808 w 12026"/>
                    <a:gd name="connsiteY119" fmla="*/ 3087 h 10548"/>
                    <a:gd name="connsiteX120" fmla="*/ 11678 w 12026"/>
                    <a:gd name="connsiteY120" fmla="*/ 2731 h 10548"/>
                    <a:gd name="connsiteX121" fmla="*/ 11427 w 12026"/>
                    <a:gd name="connsiteY121" fmla="*/ 2362 h 10548"/>
                    <a:gd name="connsiteX122" fmla="*/ 10937 w 12026"/>
                    <a:gd name="connsiteY122" fmla="*/ 1673 h 10548"/>
                    <a:gd name="connsiteX123" fmla="*/ 10260 w 12026"/>
                    <a:gd name="connsiteY123" fmla="*/ 1114 h 10548"/>
                    <a:gd name="connsiteX124" fmla="*/ 9349 w 12026"/>
                    <a:gd name="connsiteY124" fmla="*/ 616 h 10548"/>
                    <a:gd name="connsiteX125" fmla="*/ 8931 w 12026"/>
                    <a:gd name="connsiteY125" fmla="*/ 434 h 10548"/>
                    <a:gd name="connsiteX126" fmla="*/ 8469 w 12026"/>
                    <a:gd name="connsiteY126" fmla="*/ 268 h 10548"/>
                    <a:gd name="connsiteX127" fmla="*/ 7538 w 12026"/>
                    <a:gd name="connsiteY127" fmla="*/ 94 h 10548"/>
                    <a:gd name="connsiteX128" fmla="*/ 7412 w 12026"/>
                    <a:gd name="connsiteY128" fmla="*/ 81 h 10548"/>
                    <a:gd name="connsiteX129" fmla="*/ 7210 w 12026"/>
                    <a:gd name="connsiteY129" fmla="*/ 45 h 10548"/>
                    <a:gd name="connsiteX130" fmla="*/ 6569 w 12026"/>
                    <a:gd name="connsiteY130" fmla="*/ 13 h 10548"/>
                    <a:gd name="connsiteX131" fmla="*/ 5812 w 12026"/>
                    <a:gd name="connsiteY131" fmla="*/ 0 h 10548"/>
                    <a:gd name="connsiteX0" fmla="*/ 6606 w 12026"/>
                    <a:gd name="connsiteY0" fmla="*/ 223 h 9862"/>
                    <a:gd name="connsiteX1" fmla="*/ 6837 w 12026"/>
                    <a:gd name="connsiteY1" fmla="*/ 284 h 9862"/>
                    <a:gd name="connsiteX2" fmla="*/ 7311 w 12026"/>
                    <a:gd name="connsiteY2" fmla="*/ 361 h 9862"/>
                    <a:gd name="connsiteX3" fmla="*/ 8141 w 12026"/>
                    <a:gd name="connsiteY3" fmla="*/ 523 h 9862"/>
                    <a:gd name="connsiteX4" fmla="*/ 8514 w 12026"/>
                    <a:gd name="connsiteY4" fmla="*/ 689 h 9862"/>
                    <a:gd name="connsiteX5" fmla="*/ 8887 w 12026"/>
                    <a:gd name="connsiteY5" fmla="*/ 802 h 9862"/>
                    <a:gd name="connsiteX6" fmla="*/ 9656 w 12026"/>
                    <a:gd name="connsiteY6" fmla="*/ 1224 h 9862"/>
                    <a:gd name="connsiteX7" fmla="*/ 10390 w 12026"/>
                    <a:gd name="connsiteY7" fmla="*/ 1633 h 9862"/>
                    <a:gd name="connsiteX8" fmla="*/ 10933 w 12026"/>
                    <a:gd name="connsiteY8" fmla="*/ 2277 h 9862"/>
                    <a:gd name="connsiteX9" fmla="*/ 11135 w 12026"/>
                    <a:gd name="connsiteY9" fmla="*/ 2589 h 9862"/>
                    <a:gd name="connsiteX10" fmla="*/ 11378 w 12026"/>
                    <a:gd name="connsiteY10" fmla="*/ 2962 h 9862"/>
                    <a:gd name="connsiteX11" fmla="*/ 11479 w 12026"/>
                    <a:gd name="connsiteY11" fmla="*/ 3302 h 9862"/>
                    <a:gd name="connsiteX12" fmla="*/ 11585 w 12026"/>
                    <a:gd name="connsiteY12" fmla="*/ 3723 h 9862"/>
                    <a:gd name="connsiteX13" fmla="*/ 11637 w 12026"/>
                    <a:gd name="connsiteY13" fmla="*/ 4149 h 9862"/>
                    <a:gd name="connsiteX14" fmla="*/ 11617 w 12026"/>
                    <a:gd name="connsiteY14" fmla="*/ 4582 h 9862"/>
                    <a:gd name="connsiteX15" fmla="*/ 11593 w 12026"/>
                    <a:gd name="connsiteY15" fmla="*/ 4979 h 9862"/>
                    <a:gd name="connsiteX16" fmla="*/ 11484 w 12026"/>
                    <a:gd name="connsiteY16" fmla="*/ 5388 h 9862"/>
                    <a:gd name="connsiteX17" fmla="*/ 11362 w 12026"/>
                    <a:gd name="connsiteY17" fmla="*/ 5789 h 9862"/>
                    <a:gd name="connsiteX18" fmla="*/ 11176 w 12026"/>
                    <a:gd name="connsiteY18" fmla="*/ 6154 h 9862"/>
                    <a:gd name="connsiteX19" fmla="*/ 10993 w 12026"/>
                    <a:gd name="connsiteY19" fmla="*/ 6498 h 9862"/>
                    <a:gd name="connsiteX20" fmla="*/ 10726 w 12026"/>
                    <a:gd name="connsiteY20" fmla="*/ 6818 h 9862"/>
                    <a:gd name="connsiteX21" fmla="*/ 10455 w 12026"/>
                    <a:gd name="connsiteY21" fmla="*/ 7163 h 9862"/>
                    <a:gd name="connsiteX22" fmla="*/ 10134 w 12026"/>
                    <a:gd name="connsiteY22" fmla="*/ 7450 h 9862"/>
                    <a:gd name="connsiteX23" fmla="*/ 9470 w 12026"/>
                    <a:gd name="connsiteY23" fmla="*/ 7949 h 9862"/>
                    <a:gd name="connsiteX24" fmla="*/ 8785 w 12026"/>
                    <a:gd name="connsiteY24" fmla="*/ 8277 h 9862"/>
                    <a:gd name="connsiteX25" fmla="*/ 7975 w 12026"/>
                    <a:gd name="connsiteY25" fmla="*/ 8508 h 9862"/>
                    <a:gd name="connsiteX26" fmla="*/ 7501 w 12026"/>
                    <a:gd name="connsiteY26" fmla="*/ 8629 h 9862"/>
                    <a:gd name="connsiteX27" fmla="*/ 6983 w 12026"/>
                    <a:gd name="connsiteY27" fmla="*/ 8670 h 9862"/>
                    <a:gd name="connsiteX28" fmla="*/ 6263 w 12026"/>
                    <a:gd name="connsiteY28" fmla="*/ 8709 h 9862"/>
                    <a:gd name="connsiteX29" fmla="*/ 5966 w 12026"/>
                    <a:gd name="connsiteY29" fmla="*/ 8702 h 9862"/>
                    <a:gd name="connsiteX30" fmla="*/ 5719 w 12026"/>
                    <a:gd name="connsiteY30" fmla="*/ 8670 h 9862"/>
                    <a:gd name="connsiteX31" fmla="*/ 5644 w 12026"/>
                    <a:gd name="connsiteY31" fmla="*/ 8667 h 9862"/>
                    <a:gd name="connsiteX32" fmla="*/ 5567 w 12026"/>
                    <a:gd name="connsiteY32" fmla="*/ 8667 h 9862"/>
                    <a:gd name="connsiteX33" fmla="*/ 5476 w 12026"/>
                    <a:gd name="connsiteY33" fmla="*/ 8662 h 9862"/>
                    <a:gd name="connsiteX34" fmla="*/ 5269 w 12026"/>
                    <a:gd name="connsiteY34" fmla="*/ 8625 h 9862"/>
                    <a:gd name="connsiteX35" fmla="*/ 5238 w 12026"/>
                    <a:gd name="connsiteY35" fmla="*/ 8624 h 9862"/>
                    <a:gd name="connsiteX36" fmla="*/ 5050 w 12026"/>
                    <a:gd name="connsiteY36" fmla="*/ 8633 h 9862"/>
                    <a:gd name="connsiteX37" fmla="*/ 4833 w 12026"/>
                    <a:gd name="connsiteY37" fmla="*/ 8656 h 9862"/>
                    <a:gd name="connsiteX38" fmla="*/ 4637 w 12026"/>
                    <a:gd name="connsiteY38" fmla="*/ 8641 h 9862"/>
                    <a:gd name="connsiteX39" fmla="*/ 4638 w 12026"/>
                    <a:gd name="connsiteY39" fmla="*/ 8646 h 9862"/>
                    <a:gd name="connsiteX40" fmla="*/ 4546 w 12026"/>
                    <a:gd name="connsiteY40" fmla="*/ 8633 h 9862"/>
                    <a:gd name="connsiteX41" fmla="*/ 4387 w 12026"/>
                    <a:gd name="connsiteY41" fmla="*/ 8626 h 9862"/>
                    <a:gd name="connsiteX42" fmla="*/ 4148 w 12026"/>
                    <a:gd name="connsiteY42" fmla="*/ 8568 h 9862"/>
                    <a:gd name="connsiteX43" fmla="*/ 3821 w 12026"/>
                    <a:gd name="connsiteY43" fmla="*/ 8488 h 9862"/>
                    <a:gd name="connsiteX44" fmla="*/ 3472 w 12026"/>
                    <a:gd name="connsiteY44" fmla="*/ 8355 h 9862"/>
                    <a:gd name="connsiteX45" fmla="*/ 3307 w 12026"/>
                    <a:gd name="connsiteY45" fmla="*/ 8332 h 9862"/>
                    <a:gd name="connsiteX46" fmla="*/ 3263 w 12026"/>
                    <a:gd name="connsiteY46" fmla="*/ 8290 h 9862"/>
                    <a:gd name="connsiteX47" fmla="*/ 3032 w 12026"/>
                    <a:gd name="connsiteY47" fmla="*/ 8222 h 9862"/>
                    <a:gd name="connsiteX48" fmla="*/ 2881 w 12026"/>
                    <a:gd name="connsiteY48" fmla="*/ 8111 h 9862"/>
                    <a:gd name="connsiteX49" fmla="*/ 2547 w 12026"/>
                    <a:gd name="connsiteY49" fmla="*/ 7896 h 9862"/>
                    <a:gd name="connsiteX50" fmla="*/ 2202 w 12026"/>
                    <a:gd name="connsiteY50" fmla="*/ 7701 h 9862"/>
                    <a:gd name="connsiteX51" fmla="*/ 1785 w 12026"/>
                    <a:gd name="connsiteY51" fmla="*/ 7471 h 9862"/>
                    <a:gd name="connsiteX52" fmla="*/ 1400 w 12026"/>
                    <a:gd name="connsiteY52" fmla="*/ 7146 h 9862"/>
                    <a:gd name="connsiteX53" fmla="*/ 829 w 12026"/>
                    <a:gd name="connsiteY53" fmla="*/ 6308 h 9862"/>
                    <a:gd name="connsiteX54" fmla="*/ 574 w 12026"/>
                    <a:gd name="connsiteY54" fmla="*/ 5834 h 9862"/>
                    <a:gd name="connsiteX55" fmla="*/ 396 w 12026"/>
                    <a:gd name="connsiteY55" fmla="*/ 5287 h 9862"/>
                    <a:gd name="connsiteX56" fmla="*/ 375 w 12026"/>
                    <a:gd name="connsiteY56" fmla="*/ 4181 h 9862"/>
                    <a:gd name="connsiteX57" fmla="*/ 1263 w 12026"/>
                    <a:gd name="connsiteY57" fmla="*/ 2216 h 9862"/>
                    <a:gd name="connsiteX58" fmla="*/ 1988 w 12026"/>
                    <a:gd name="connsiteY58" fmla="*/ 1520 h 9862"/>
                    <a:gd name="connsiteX59" fmla="*/ 2397 w 12026"/>
                    <a:gd name="connsiteY59" fmla="*/ 1224 h 9862"/>
                    <a:gd name="connsiteX60" fmla="*/ 2871 w 12026"/>
                    <a:gd name="connsiteY60" fmla="*/ 981 h 9862"/>
                    <a:gd name="connsiteX61" fmla="*/ 3369 w 12026"/>
                    <a:gd name="connsiteY61" fmla="*/ 730 h 9862"/>
                    <a:gd name="connsiteX62" fmla="*/ 3952 w 12026"/>
                    <a:gd name="connsiteY62" fmla="*/ 551 h 9862"/>
                    <a:gd name="connsiteX63" fmla="*/ 5216 w 12026"/>
                    <a:gd name="connsiteY63" fmla="*/ 292 h 9862"/>
                    <a:gd name="connsiteX64" fmla="*/ 6456 w 12026"/>
                    <a:gd name="connsiteY64" fmla="*/ 227 h 9862"/>
                    <a:gd name="connsiteX65" fmla="*/ 6606 w 12026"/>
                    <a:gd name="connsiteY65" fmla="*/ 223 h 9862"/>
                    <a:gd name="connsiteX66" fmla="*/ 5812 w 12026"/>
                    <a:gd name="connsiteY66" fmla="*/ 0 h 9862"/>
                    <a:gd name="connsiteX67" fmla="*/ 5322 w 12026"/>
                    <a:gd name="connsiteY67" fmla="*/ 13 h 9862"/>
                    <a:gd name="connsiteX68" fmla="*/ 4187 w 12026"/>
                    <a:gd name="connsiteY68" fmla="*/ 183 h 9862"/>
                    <a:gd name="connsiteX69" fmla="*/ 3604 w 12026"/>
                    <a:gd name="connsiteY69" fmla="*/ 345 h 9862"/>
                    <a:gd name="connsiteX70" fmla="*/ 3061 w 12026"/>
                    <a:gd name="connsiteY70" fmla="*/ 527 h 9862"/>
                    <a:gd name="connsiteX71" fmla="*/ 2595 w 12026"/>
                    <a:gd name="connsiteY71" fmla="*/ 774 h 9862"/>
                    <a:gd name="connsiteX72" fmla="*/ 2085 w 12026"/>
                    <a:gd name="connsiteY72" fmla="*/ 1058 h 9862"/>
                    <a:gd name="connsiteX73" fmla="*/ 1250 w 12026"/>
                    <a:gd name="connsiteY73" fmla="*/ 1754 h 9862"/>
                    <a:gd name="connsiteX74" fmla="*/ 606 w 12026"/>
                    <a:gd name="connsiteY74" fmla="*/ 2621 h 9862"/>
                    <a:gd name="connsiteX75" fmla="*/ 177 w 12026"/>
                    <a:gd name="connsiteY75" fmla="*/ 3711 h 9862"/>
                    <a:gd name="connsiteX76" fmla="*/ 23 w 12026"/>
                    <a:gd name="connsiteY76" fmla="*/ 4258 h 9862"/>
                    <a:gd name="connsiteX77" fmla="*/ 7 w 12026"/>
                    <a:gd name="connsiteY77" fmla="*/ 4862 h 9862"/>
                    <a:gd name="connsiteX78" fmla="*/ 274 w 12026"/>
                    <a:gd name="connsiteY78" fmla="*/ 6008 h 9862"/>
                    <a:gd name="connsiteX79" fmla="*/ 541 w 12026"/>
                    <a:gd name="connsiteY79" fmla="*/ 6547 h 9862"/>
                    <a:gd name="connsiteX80" fmla="*/ 809 w 12026"/>
                    <a:gd name="connsiteY80" fmla="*/ 7045 h 9862"/>
                    <a:gd name="connsiteX81" fmla="*/ 1129 w 12026"/>
                    <a:gd name="connsiteY81" fmla="*/ 7414 h 9862"/>
                    <a:gd name="connsiteX82" fmla="*/ 1587 w 12026"/>
                    <a:gd name="connsiteY82" fmla="*/ 7803 h 9862"/>
                    <a:gd name="connsiteX83" fmla="*/ 1992 w 12026"/>
                    <a:gd name="connsiteY83" fmla="*/ 8042 h 9862"/>
                    <a:gd name="connsiteX84" fmla="*/ 2397 w 12026"/>
                    <a:gd name="connsiteY84" fmla="*/ 8277 h 9862"/>
                    <a:gd name="connsiteX85" fmla="*/ 2478 w 12026"/>
                    <a:gd name="connsiteY85" fmla="*/ 8293 h 9862"/>
                    <a:gd name="connsiteX86" fmla="*/ 2486 w 12026"/>
                    <a:gd name="connsiteY86" fmla="*/ 8325 h 9862"/>
                    <a:gd name="connsiteX87" fmla="*/ 2604 w 12026"/>
                    <a:gd name="connsiteY87" fmla="*/ 8452 h 9862"/>
                    <a:gd name="connsiteX88" fmla="*/ 2881 w 12026"/>
                    <a:gd name="connsiteY88" fmla="*/ 8600 h 9862"/>
                    <a:gd name="connsiteX89" fmla="*/ 3206 w 12026"/>
                    <a:gd name="connsiteY89" fmla="*/ 8721 h 9862"/>
                    <a:gd name="connsiteX90" fmla="*/ 3453 w 12026"/>
                    <a:gd name="connsiteY90" fmla="*/ 8802 h 9862"/>
                    <a:gd name="connsiteX91" fmla="*/ 3608 w 12026"/>
                    <a:gd name="connsiteY91" fmla="*/ 8868 h 9862"/>
                    <a:gd name="connsiteX92" fmla="*/ 3824 w 12026"/>
                    <a:gd name="connsiteY92" fmla="*/ 8921 h 9862"/>
                    <a:gd name="connsiteX93" fmla="*/ 4003 w 12026"/>
                    <a:gd name="connsiteY93" fmla="*/ 8965 h 9862"/>
                    <a:gd name="connsiteX94" fmla="*/ 4242 w 12026"/>
                    <a:gd name="connsiteY94" fmla="*/ 9026 h 9862"/>
                    <a:gd name="connsiteX95" fmla="*/ 4392 w 12026"/>
                    <a:gd name="connsiteY95" fmla="*/ 8994 h 9862"/>
                    <a:gd name="connsiteX96" fmla="*/ 4159 w 12026"/>
                    <a:gd name="connsiteY96" fmla="*/ 9820 h 9862"/>
                    <a:gd name="connsiteX97" fmla="*/ 4572 w 12026"/>
                    <a:gd name="connsiteY97" fmla="*/ 9354 h 9862"/>
                    <a:gd name="connsiteX98" fmla="*/ 4811 w 12026"/>
                    <a:gd name="connsiteY98" fmla="*/ 8872 h 9862"/>
                    <a:gd name="connsiteX99" fmla="*/ 4888 w 12026"/>
                    <a:gd name="connsiteY99" fmla="*/ 8901 h 9862"/>
                    <a:gd name="connsiteX100" fmla="*/ 5265 w 12026"/>
                    <a:gd name="connsiteY100" fmla="*/ 8953 h 9862"/>
                    <a:gd name="connsiteX101" fmla="*/ 5439 w 12026"/>
                    <a:gd name="connsiteY101" fmla="*/ 8998 h 9862"/>
                    <a:gd name="connsiteX102" fmla="*/ 5658 w 12026"/>
                    <a:gd name="connsiteY102" fmla="*/ 9010 h 9862"/>
                    <a:gd name="connsiteX103" fmla="*/ 6152 w 12026"/>
                    <a:gd name="connsiteY103" fmla="*/ 9059 h 9862"/>
                    <a:gd name="connsiteX104" fmla="*/ 6626 w 12026"/>
                    <a:gd name="connsiteY104" fmla="*/ 9067 h 9862"/>
                    <a:gd name="connsiteX105" fmla="*/ 6651 w 12026"/>
                    <a:gd name="connsiteY105" fmla="*/ 9067 h 9862"/>
                    <a:gd name="connsiteX106" fmla="*/ 7108 w 12026"/>
                    <a:gd name="connsiteY106" fmla="*/ 9026 h 9862"/>
                    <a:gd name="connsiteX107" fmla="*/ 7538 w 12026"/>
                    <a:gd name="connsiteY107" fmla="*/ 8998 h 9862"/>
                    <a:gd name="connsiteX108" fmla="*/ 8016 w 12026"/>
                    <a:gd name="connsiteY108" fmla="*/ 8876 h 9862"/>
                    <a:gd name="connsiteX109" fmla="*/ 8871 w 12026"/>
                    <a:gd name="connsiteY109" fmla="*/ 8637 h 9862"/>
                    <a:gd name="connsiteX110" fmla="*/ 9616 w 12026"/>
                    <a:gd name="connsiteY110" fmla="*/ 8301 h 9862"/>
                    <a:gd name="connsiteX111" fmla="*/ 10924 w 12026"/>
                    <a:gd name="connsiteY111" fmla="*/ 7171 h 9862"/>
                    <a:gd name="connsiteX112" fmla="*/ 11427 w 12026"/>
                    <a:gd name="connsiteY112" fmla="*/ 6486 h 9862"/>
                    <a:gd name="connsiteX113" fmla="*/ 11783 w 12026"/>
                    <a:gd name="connsiteY113" fmla="*/ 5692 h 9862"/>
                    <a:gd name="connsiteX114" fmla="*/ 11897 w 12026"/>
                    <a:gd name="connsiteY114" fmla="*/ 5271 h 9862"/>
                    <a:gd name="connsiteX115" fmla="*/ 11978 w 12026"/>
                    <a:gd name="connsiteY115" fmla="*/ 4837 h 9862"/>
                    <a:gd name="connsiteX116" fmla="*/ 11982 w 12026"/>
                    <a:gd name="connsiteY116" fmla="*/ 4635 h 9862"/>
                    <a:gd name="connsiteX117" fmla="*/ 12022 w 12026"/>
                    <a:gd name="connsiteY117" fmla="*/ 4420 h 9862"/>
                    <a:gd name="connsiteX118" fmla="*/ 11982 w 12026"/>
                    <a:gd name="connsiteY118" fmla="*/ 3970 h 9862"/>
                    <a:gd name="connsiteX119" fmla="*/ 11808 w 12026"/>
                    <a:gd name="connsiteY119" fmla="*/ 3087 h 9862"/>
                    <a:gd name="connsiteX120" fmla="*/ 11678 w 12026"/>
                    <a:gd name="connsiteY120" fmla="*/ 2731 h 9862"/>
                    <a:gd name="connsiteX121" fmla="*/ 11427 w 12026"/>
                    <a:gd name="connsiteY121" fmla="*/ 2362 h 9862"/>
                    <a:gd name="connsiteX122" fmla="*/ 10937 w 12026"/>
                    <a:gd name="connsiteY122" fmla="*/ 1673 h 9862"/>
                    <a:gd name="connsiteX123" fmla="*/ 10260 w 12026"/>
                    <a:gd name="connsiteY123" fmla="*/ 1114 h 9862"/>
                    <a:gd name="connsiteX124" fmla="*/ 9349 w 12026"/>
                    <a:gd name="connsiteY124" fmla="*/ 616 h 9862"/>
                    <a:gd name="connsiteX125" fmla="*/ 8931 w 12026"/>
                    <a:gd name="connsiteY125" fmla="*/ 434 h 9862"/>
                    <a:gd name="connsiteX126" fmla="*/ 8469 w 12026"/>
                    <a:gd name="connsiteY126" fmla="*/ 268 h 9862"/>
                    <a:gd name="connsiteX127" fmla="*/ 7538 w 12026"/>
                    <a:gd name="connsiteY127" fmla="*/ 94 h 9862"/>
                    <a:gd name="connsiteX128" fmla="*/ 7412 w 12026"/>
                    <a:gd name="connsiteY128" fmla="*/ 81 h 9862"/>
                    <a:gd name="connsiteX129" fmla="*/ 7210 w 12026"/>
                    <a:gd name="connsiteY129" fmla="*/ 45 h 9862"/>
                    <a:gd name="connsiteX130" fmla="*/ 6569 w 12026"/>
                    <a:gd name="connsiteY130" fmla="*/ 13 h 9862"/>
                    <a:gd name="connsiteX131" fmla="*/ 5812 w 12026"/>
                    <a:gd name="connsiteY131" fmla="*/ 0 h 9862"/>
                    <a:gd name="connsiteX0" fmla="*/ 5493 w 10000"/>
                    <a:gd name="connsiteY0" fmla="*/ 226 h 10000"/>
                    <a:gd name="connsiteX1" fmla="*/ 5685 w 10000"/>
                    <a:gd name="connsiteY1" fmla="*/ 288 h 10000"/>
                    <a:gd name="connsiteX2" fmla="*/ 6079 w 10000"/>
                    <a:gd name="connsiteY2" fmla="*/ 366 h 10000"/>
                    <a:gd name="connsiteX3" fmla="*/ 6769 w 10000"/>
                    <a:gd name="connsiteY3" fmla="*/ 530 h 10000"/>
                    <a:gd name="connsiteX4" fmla="*/ 7080 w 10000"/>
                    <a:gd name="connsiteY4" fmla="*/ 699 h 10000"/>
                    <a:gd name="connsiteX5" fmla="*/ 7390 w 10000"/>
                    <a:gd name="connsiteY5" fmla="*/ 813 h 10000"/>
                    <a:gd name="connsiteX6" fmla="*/ 8029 w 10000"/>
                    <a:gd name="connsiteY6" fmla="*/ 1241 h 10000"/>
                    <a:gd name="connsiteX7" fmla="*/ 8640 w 10000"/>
                    <a:gd name="connsiteY7" fmla="*/ 1656 h 10000"/>
                    <a:gd name="connsiteX8" fmla="*/ 9091 w 10000"/>
                    <a:gd name="connsiteY8" fmla="*/ 2309 h 10000"/>
                    <a:gd name="connsiteX9" fmla="*/ 9259 w 10000"/>
                    <a:gd name="connsiteY9" fmla="*/ 2625 h 10000"/>
                    <a:gd name="connsiteX10" fmla="*/ 9461 w 10000"/>
                    <a:gd name="connsiteY10" fmla="*/ 3003 h 10000"/>
                    <a:gd name="connsiteX11" fmla="*/ 9545 w 10000"/>
                    <a:gd name="connsiteY11" fmla="*/ 3348 h 10000"/>
                    <a:gd name="connsiteX12" fmla="*/ 9633 w 10000"/>
                    <a:gd name="connsiteY12" fmla="*/ 3775 h 10000"/>
                    <a:gd name="connsiteX13" fmla="*/ 9677 w 10000"/>
                    <a:gd name="connsiteY13" fmla="*/ 4207 h 10000"/>
                    <a:gd name="connsiteX14" fmla="*/ 9660 w 10000"/>
                    <a:gd name="connsiteY14" fmla="*/ 4646 h 10000"/>
                    <a:gd name="connsiteX15" fmla="*/ 9640 w 10000"/>
                    <a:gd name="connsiteY15" fmla="*/ 5049 h 10000"/>
                    <a:gd name="connsiteX16" fmla="*/ 9549 w 10000"/>
                    <a:gd name="connsiteY16" fmla="*/ 5463 h 10000"/>
                    <a:gd name="connsiteX17" fmla="*/ 9448 w 10000"/>
                    <a:gd name="connsiteY17" fmla="*/ 5870 h 10000"/>
                    <a:gd name="connsiteX18" fmla="*/ 9293 w 10000"/>
                    <a:gd name="connsiteY18" fmla="*/ 6240 h 10000"/>
                    <a:gd name="connsiteX19" fmla="*/ 9141 w 10000"/>
                    <a:gd name="connsiteY19" fmla="*/ 6589 h 10000"/>
                    <a:gd name="connsiteX20" fmla="*/ 8919 w 10000"/>
                    <a:gd name="connsiteY20" fmla="*/ 6913 h 10000"/>
                    <a:gd name="connsiteX21" fmla="*/ 8694 w 10000"/>
                    <a:gd name="connsiteY21" fmla="*/ 7263 h 10000"/>
                    <a:gd name="connsiteX22" fmla="*/ 8427 w 10000"/>
                    <a:gd name="connsiteY22" fmla="*/ 7554 h 10000"/>
                    <a:gd name="connsiteX23" fmla="*/ 7875 w 10000"/>
                    <a:gd name="connsiteY23" fmla="*/ 8060 h 10000"/>
                    <a:gd name="connsiteX24" fmla="*/ 7305 w 10000"/>
                    <a:gd name="connsiteY24" fmla="*/ 8393 h 10000"/>
                    <a:gd name="connsiteX25" fmla="*/ 6631 w 10000"/>
                    <a:gd name="connsiteY25" fmla="*/ 8627 h 10000"/>
                    <a:gd name="connsiteX26" fmla="*/ 6237 w 10000"/>
                    <a:gd name="connsiteY26" fmla="*/ 8750 h 10000"/>
                    <a:gd name="connsiteX27" fmla="*/ 5807 w 10000"/>
                    <a:gd name="connsiteY27" fmla="*/ 8791 h 10000"/>
                    <a:gd name="connsiteX28" fmla="*/ 5208 w 10000"/>
                    <a:gd name="connsiteY28" fmla="*/ 8831 h 10000"/>
                    <a:gd name="connsiteX29" fmla="*/ 4961 w 10000"/>
                    <a:gd name="connsiteY29" fmla="*/ 8824 h 10000"/>
                    <a:gd name="connsiteX30" fmla="*/ 4756 w 10000"/>
                    <a:gd name="connsiteY30" fmla="*/ 8791 h 10000"/>
                    <a:gd name="connsiteX31" fmla="*/ 4693 w 10000"/>
                    <a:gd name="connsiteY31" fmla="*/ 8788 h 10000"/>
                    <a:gd name="connsiteX32" fmla="*/ 4629 w 10000"/>
                    <a:gd name="connsiteY32" fmla="*/ 8788 h 10000"/>
                    <a:gd name="connsiteX33" fmla="*/ 4553 w 10000"/>
                    <a:gd name="connsiteY33" fmla="*/ 8783 h 10000"/>
                    <a:gd name="connsiteX34" fmla="*/ 4381 w 10000"/>
                    <a:gd name="connsiteY34" fmla="*/ 8746 h 10000"/>
                    <a:gd name="connsiteX35" fmla="*/ 4356 w 10000"/>
                    <a:gd name="connsiteY35" fmla="*/ 8745 h 10000"/>
                    <a:gd name="connsiteX36" fmla="*/ 4199 w 10000"/>
                    <a:gd name="connsiteY36" fmla="*/ 8754 h 10000"/>
                    <a:gd name="connsiteX37" fmla="*/ 4019 w 10000"/>
                    <a:gd name="connsiteY37" fmla="*/ 8777 h 10000"/>
                    <a:gd name="connsiteX38" fmla="*/ 3856 w 10000"/>
                    <a:gd name="connsiteY38" fmla="*/ 8762 h 10000"/>
                    <a:gd name="connsiteX39" fmla="*/ 3857 w 10000"/>
                    <a:gd name="connsiteY39" fmla="*/ 8767 h 10000"/>
                    <a:gd name="connsiteX40" fmla="*/ 3780 w 10000"/>
                    <a:gd name="connsiteY40" fmla="*/ 8754 h 10000"/>
                    <a:gd name="connsiteX41" fmla="*/ 3648 w 10000"/>
                    <a:gd name="connsiteY41" fmla="*/ 8747 h 10000"/>
                    <a:gd name="connsiteX42" fmla="*/ 3449 w 10000"/>
                    <a:gd name="connsiteY42" fmla="*/ 8688 h 10000"/>
                    <a:gd name="connsiteX43" fmla="*/ 3177 w 10000"/>
                    <a:gd name="connsiteY43" fmla="*/ 8607 h 10000"/>
                    <a:gd name="connsiteX44" fmla="*/ 2887 w 10000"/>
                    <a:gd name="connsiteY44" fmla="*/ 8472 h 10000"/>
                    <a:gd name="connsiteX45" fmla="*/ 2750 w 10000"/>
                    <a:gd name="connsiteY45" fmla="*/ 8449 h 10000"/>
                    <a:gd name="connsiteX46" fmla="*/ 2713 w 10000"/>
                    <a:gd name="connsiteY46" fmla="*/ 8406 h 10000"/>
                    <a:gd name="connsiteX47" fmla="*/ 2521 w 10000"/>
                    <a:gd name="connsiteY47" fmla="*/ 8337 h 10000"/>
                    <a:gd name="connsiteX48" fmla="*/ 2396 w 10000"/>
                    <a:gd name="connsiteY48" fmla="*/ 8224 h 10000"/>
                    <a:gd name="connsiteX49" fmla="*/ 2118 w 10000"/>
                    <a:gd name="connsiteY49" fmla="*/ 8006 h 10000"/>
                    <a:gd name="connsiteX50" fmla="*/ 1831 w 10000"/>
                    <a:gd name="connsiteY50" fmla="*/ 7809 h 10000"/>
                    <a:gd name="connsiteX51" fmla="*/ 1484 w 10000"/>
                    <a:gd name="connsiteY51" fmla="*/ 7576 h 10000"/>
                    <a:gd name="connsiteX52" fmla="*/ 1164 w 10000"/>
                    <a:gd name="connsiteY52" fmla="*/ 7246 h 10000"/>
                    <a:gd name="connsiteX53" fmla="*/ 689 w 10000"/>
                    <a:gd name="connsiteY53" fmla="*/ 6396 h 10000"/>
                    <a:gd name="connsiteX54" fmla="*/ 477 w 10000"/>
                    <a:gd name="connsiteY54" fmla="*/ 5916 h 10000"/>
                    <a:gd name="connsiteX55" fmla="*/ 329 w 10000"/>
                    <a:gd name="connsiteY55" fmla="*/ 5361 h 10000"/>
                    <a:gd name="connsiteX56" fmla="*/ 312 w 10000"/>
                    <a:gd name="connsiteY56" fmla="*/ 4240 h 10000"/>
                    <a:gd name="connsiteX57" fmla="*/ 1050 w 10000"/>
                    <a:gd name="connsiteY57" fmla="*/ 2247 h 10000"/>
                    <a:gd name="connsiteX58" fmla="*/ 1653 w 10000"/>
                    <a:gd name="connsiteY58" fmla="*/ 1541 h 10000"/>
                    <a:gd name="connsiteX59" fmla="*/ 1993 w 10000"/>
                    <a:gd name="connsiteY59" fmla="*/ 1241 h 10000"/>
                    <a:gd name="connsiteX60" fmla="*/ 2387 w 10000"/>
                    <a:gd name="connsiteY60" fmla="*/ 995 h 10000"/>
                    <a:gd name="connsiteX61" fmla="*/ 2801 w 10000"/>
                    <a:gd name="connsiteY61" fmla="*/ 740 h 10000"/>
                    <a:gd name="connsiteX62" fmla="*/ 3286 w 10000"/>
                    <a:gd name="connsiteY62" fmla="*/ 559 h 10000"/>
                    <a:gd name="connsiteX63" fmla="*/ 4337 w 10000"/>
                    <a:gd name="connsiteY63" fmla="*/ 296 h 10000"/>
                    <a:gd name="connsiteX64" fmla="*/ 5368 w 10000"/>
                    <a:gd name="connsiteY64" fmla="*/ 230 h 10000"/>
                    <a:gd name="connsiteX65" fmla="*/ 5493 w 10000"/>
                    <a:gd name="connsiteY65" fmla="*/ 226 h 10000"/>
                    <a:gd name="connsiteX66" fmla="*/ 4833 w 10000"/>
                    <a:gd name="connsiteY66" fmla="*/ 0 h 10000"/>
                    <a:gd name="connsiteX67" fmla="*/ 4425 w 10000"/>
                    <a:gd name="connsiteY67" fmla="*/ 13 h 10000"/>
                    <a:gd name="connsiteX68" fmla="*/ 3482 w 10000"/>
                    <a:gd name="connsiteY68" fmla="*/ 186 h 10000"/>
                    <a:gd name="connsiteX69" fmla="*/ 2997 w 10000"/>
                    <a:gd name="connsiteY69" fmla="*/ 350 h 10000"/>
                    <a:gd name="connsiteX70" fmla="*/ 2545 w 10000"/>
                    <a:gd name="connsiteY70" fmla="*/ 534 h 10000"/>
                    <a:gd name="connsiteX71" fmla="*/ 2158 w 10000"/>
                    <a:gd name="connsiteY71" fmla="*/ 785 h 10000"/>
                    <a:gd name="connsiteX72" fmla="*/ 1734 w 10000"/>
                    <a:gd name="connsiteY72" fmla="*/ 1073 h 10000"/>
                    <a:gd name="connsiteX73" fmla="*/ 1039 w 10000"/>
                    <a:gd name="connsiteY73" fmla="*/ 1779 h 10000"/>
                    <a:gd name="connsiteX74" fmla="*/ 504 w 10000"/>
                    <a:gd name="connsiteY74" fmla="*/ 2658 h 10000"/>
                    <a:gd name="connsiteX75" fmla="*/ 147 w 10000"/>
                    <a:gd name="connsiteY75" fmla="*/ 3763 h 10000"/>
                    <a:gd name="connsiteX76" fmla="*/ 19 w 10000"/>
                    <a:gd name="connsiteY76" fmla="*/ 4318 h 10000"/>
                    <a:gd name="connsiteX77" fmla="*/ 6 w 10000"/>
                    <a:gd name="connsiteY77" fmla="*/ 4930 h 10000"/>
                    <a:gd name="connsiteX78" fmla="*/ 228 w 10000"/>
                    <a:gd name="connsiteY78" fmla="*/ 6092 h 10000"/>
                    <a:gd name="connsiteX79" fmla="*/ 450 w 10000"/>
                    <a:gd name="connsiteY79" fmla="*/ 6639 h 10000"/>
                    <a:gd name="connsiteX80" fmla="*/ 673 w 10000"/>
                    <a:gd name="connsiteY80" fmla="*/ 7144 h 10000"/>
                    <a:gd name="connsiteX81" fmla="*/ 939 w 10000"/>
                    <a:gd name="connsiteY81" fmla="*/ 7518 h 10000"/>
                    <a:gd name="connsiteX82" fmla="*/ 1320 w 10000"/>
                    <a:gd name="connsiteY82" fmla="*/ 7912 h 10000"/>
                    <a:gd name="connsiteX83" fmla="*/ 1656 w 10000"/>
                    <a:gd name="connsiteY83" fmla="*/ 8155 h 10000"/>
                    <a:gd name="connsiteX84" fmla="*/ 1993 w 10000"/>
                    <a:gd name="connsiteY84" fmla="*/ 8393 h 10000"/>
                    <a:gd name="connsiteX85" fmla="*/ 2061 w 10000"/>
                    <a:gd name="connsiteY85" fmla="*/ 8409 h 10000"/>
                    <a:gd name="connsiteX86" fmla="*/ 2067 w 10000"/>
                    <a:gd name="connsiteY86" fmla="*/ 8441 h 10000"/>
                    <a:gd name="connsiteX87" fmla="*/ 2165 w 10000"/>
                    <a:gd name="connsiteY87" fmla="*/ 8570 h 10000"/>
                    <a:gd name="connsiteX88" fmla="*/ 2396 w 10000"/>
                    <a:gd name="connsiteY88" fmla="*/ 8720 h 10000"/>
                    <a:gd name="connsiteX89" fmla="*/ 2666 w 10000"/>
                    <a:gd name="connsiteY89" fmla="*/ 8843 h 10000"/>
                    <a:gd name="connsiteX90" fmla="*/ 2871 w 10000"/>
                    <a:gd name="connsiteY90" fmla="*/ 8925 h 10000"/>
                    <a:gd name="connsiteX91" fmla="*/ 3000 w 10000"/>
                    <a:gd name="connsiteY91" fmla="*/ 8992 h 10000"/>
                    <a:gd name="connsiteX92" fmla="*/ 3180 w 10000"/>
                    <a:gd name="connsiteY92" fmla="*/ 9046 h 10000"/>
                    <a:gd name="connsiteX93" fmla="*/ 3329 w 10000"/>
                    <a:gd name="connsiteY93" fmla="*/ 9090 h 10000"/>
                    <a:gd name="connsiteX94" fmla="*/ 3517 w 10000"/>
                    <a:gd name="connsiteY94" fmla="*/ 9126 h 10000"/>
                    <a:gd name="connsiteX95" fmla="*/ 3652 w 10000"/>
                    <a:gd name="connsiteY95" fmla="*/ 9120 h 10000"/>
                    <a:gd name="connsiteX96" fmla="*/ 3458 w 10000"/>
                    <a:gd name="connsiteY96" fmla="*/ 9957 h 10000"/>
                    <a:gd name="connsiteX97" fmla="*/ 3802 w 10000"/>
                    <a:gd name="connsiteY97" fmla="*/ 9485 h 10000"/>
                    <a:gd name="connsiteX98" fmla="*/ 4000 w 10000"/>
                    <a:gd name="connsiteY98" fmla="*/ 8996 h 10000"/>
                    <a:gd name="connsiteX99" fmla="*/ 4065 w 10000"/>
                    <a:gd name="connsiteY99" fmla="*/ 9026 h 10000"/>
                    <a:gd name="connsiteX100" fmla="*/ 4378 w 10000"/>
                    <a:gd name="connsiteY100" fmla="*/ 9078 h 10000"/>
                    <a:gd name="connsiteX101" fmla="*/ 4523 w 10000"/>
                    <a:gd name="connsiteY101" fmla="*/ 9124 h 10000"/>
                    <a:gd name="connsiteX102" fmla="*/ 4705 w 10000"/>
                    <a:gd name="connsiteY102" fmla="*/ 9136 h 10000"/>
                    <a:gd name="connsiteX103" fmla="*/ 5116 w 10000"/>
                    <a:gd name="connsiteY103" fmla="*/ 9186 h 10000"/>
                    <a:gd name="connsiteX104" fmla="*/ 5510 w 10000"/>
                    <a:gd name="connsiteY104" fmla="*/ 9194 h 10000"/>
                    <a:gd name="connsiteX105" fmla="*/ 5531 w 10000"/>
                    <a:gd name="connsiteY105" fmla="*/ 9194 h 10000"/>
                    <a:gd name="connsiteX106" fmla="*/ 5911 w 10000"/>
                    <a:gd name="connsiteY106" fmla="*/ 9152 h 10000"/>
                    <a:gd name="connsiteX107" fmla="*/ 6268 w 10000"/>
                    <a:gd name="connsiteY107" fmla="*/ 9124 h 10000"/>
                    <a:gd name="connsiteX108" fmla="*/ 6666 w 10000"/>
                    <a:gd name="connsiteY108" fmla="*/ 9000 h 10000"/>
                    <a:gd name="connsiteX109" fmla="*/ 7377 w 10000"/>
                    <a:gd name="connsiteY109" fmla="*/ 8758 h 10000"/>
                    <a:gd name="connsiteX110" fmla="*/ 7996 w 10000"/>
                    <a:gd name="connsiteY110" fmla="*/ 8417 h 10000"/>
                    <a:gd name="connsiteX111" fmla="*/ 9084 w 10000"/>
                    <a:gd name="connsiteY111" fmla="*/ 7271 h 10000"/>
                    <a:gd name="connsiteX112" fmla="*/ 9502 w 10000"/>
                    <a:gd name="connsiteY112" fmla="*/ 6577 h 10000"/>
                    <a:gd name="connsiteX113" fmla="*/ 9798 w 10000"/>
                    <a:gd name="connsiteY113" fmla="*/ 5772 h 10000"/>
                    <a:gd name="connsiteX114" fmla="*/ 9893 w 10000"/>
                    <a:gd name="connsiteY114" fmla="*/ 5345 h 10000"/>
                    <a:gd name="connsiteX115" fmla="*/ 9960 w 10000"/>
                    <a:gd name="connsiteY115" fmla="*/ 4905 h 10000"/>
                    <a:gd name="connsiteX116" fmla="*/ 9963 w 10000"/>
                    <a:gd name="connsiteY116" fmla="*/ 4700 h 10000"/>
                    <a:gd name="connsiteX117" fmla="*/ 9997 w 10000"/>
                    <a:gd name="connsiteY117" fmla="*/ 4482 h 10000"/>
                    <a:gd name="connsiteX118" fmla="*/ 9963 w 10000"/>
                    <a:gd name="connsiteY118" fmla="*/ 4026 h 10000"/>
                    <a:gd name="connsiteX119" fmla="*/ 9819 w 10000"/>
                    <a:gd name="connsiteY119" fmla="*/ 3130 h 10000"/>
                    <a:gd name="connsiteX120" fmla="*/ 9711 w 10000"/>
                    <a:gd name="connsiteY120" fmla="*/ 2769 h 10000"/>
                    <a:gd name="connsiteX121" fmla="*/ 9502 w 10000"/>
                    <a:gd name="connsiteY121" fmla="*/ 2395 h 10000"/>
                    <a:gd name="connsiteX122" fmla="*/ 9094 w 10000"/>
                    <a:gd name="connsiteY122" fmla="*/ 1696 h 10000"/>
                    <a:gd name="connsiteX123" fmla="*/ 8532 w 10000"/>
                    <a:gd name="connsiteY123" fmla="*/ 1130 h 10000"/>
                    <a:gd name="connsiteX124" fmla="*/ 7774 w 10000"/>
                    <a:gd name="connsiteY124" fmla="*/ 625 h 10000"/>
                    <a:gd name="connsiteX125" fmla="*/ 7426 w 10000"/>
                    <a:gd name="connsiteY125" fmla="*/ 440 h 10000"/>
                    <a:gd name="connsiteX126" fmla="*/ 7042 w 10000"/>
                    <a:gd name="connsiteY126" fmla="*/ 272 h 10000"/>
                    <a:gd name="connsiteX127" fmla="*/ 6268 w 10000"/>
                    <a:gd name="connsiteY127" fmla="*/ 95 h 10000"/>
                    <a:gd name="connsiteX128" fmla="*/ 6163 w 10000"/>
                    <a:gd name="connsiteY128" fmla="*/ 82 h 10000"/>
                    <a:gd name="connsiteX129" fmla="*/ 5995 w 10000"/>
                    <a:gd name="connsiteY129" fmla="*/ 46 h 10000"/>
                    <a:gd name="connsiteX130" fmla="*/ 5462 w 10000"/>
                    <a:gd name="connsiteY130" fmla="*/ 13 h 10000"/>
                    <a:gd name="connsiteX131" fmla="*/ 4833 w 10000"/>
                    <a:gd name="connsiteY131" fmla="*/ 0 h 10000"/>
                    <a:gd name="connsiteX0" fmla="*/ 5493 w 10000"/>
                    <a:gd name="connsiteY0" fmla="*/ 226 h 9511"/>
                    <a:gd name="connsiteX1" fmla="*/ 5685 w 10000"/>
                    <a:gd name="connsiteY1" fmla="*/ 288 h 9511"/>
                    <a:gd name="connsiteX2" fmla="*/ 6079 w 10000"/>
                    <a:gd name="connsiteY2" fmla="*/ 366 h 9511"/>
                    <a:gd name="connsiteX3" fmla="*/ 6769 w 10000"/>
                    <a:gd name="connsiteY3" fmla="*/ 530 h 9511"/>
                    <a:gd name="connsiteX4" fmla="*/ 7080 w 10000"/>
                    <a:gd name="connsiteY4" fmla="*/ 699 h 9511"/>
                    <a:gd name="connsiteX5" fmla="*/ 7390 w 10000"/>
                    <a:gd name="connsiteY5" fmla="*/ 813 h 9511"/>
                    <a:gd name="connsiteX6" fmla="*/ 8029 w 10000"/>
                    <a:gd name="connsiteY6" fmla="*/ 1241 h 9511"/>
                    <a:gd name="connsiteX7" fmla="*/ 8640 w 10000"/>
                    <a:gd name="connsiteY7" fmla="*/ 1656 h 9511"/>
                    <a:gd name="connsiteX8" fmla="*/ 9091 w 10000"/>
                    <a:gd name="connsiteY8" fmla="*/ 2309 h 9511"/>
                    <a:gd name="connsiteX9" fmla="*/ 9259 w 10000"/>
                    <a:gd name="connsiteY9" fmla="*/ 2625 h 9511"/>
                    <a:gd name="connsiteX10" fmla="*/ 9461 w 10000"/>
                    <a:gd name="connsiteY10" fmla="*/ 3003 h 9511"/>
                    <a:gd name="connsiteX11" fmla="*/ 9545 w 10000"/>
                    <a:gd name="connsiteY11" fmla="*/ 3348 h 9511"/>
                    <a:gd name="connsiteX12" fmla="*/ 9633 w 10000"/>
                    <a:gd name="connsiteY12" fmla="*/ 3775 h 9511"/>
                    <a:gd name="connsiteX13" fmla="*/ 9677 w 10000"/>
                    <a:gd name="connsiteY13" fmla="*/ 4207 h 9511"/>
                    <a:gd name="connsiteX14" fmla="*/ 9660 w 10000"/>
                    <a:gd name="connsiteY14" fmla="*/ 4646 h 9511"/>
                    <a:gd name="connsiteX15" fmla="*/ 9640 w 10000"/>
                    <a:gd name="connsiteY15" fmla="*/ 5049 h 9511"/>
                    <a:gd name="connsiteX16" fmla="*/ 9549 w 10000"/>
                    <a:gd name="connsiteY16" fmla="*/ 5463 h 9511"/>
                    <a:gd name="connsiteX17" fmla="*/ 9448 w 10000"/>
                    <a:gd name="connsiteY17" fmla="*/ 5870 h 9511"/>
                    <a:gd name="connsiteX18" fmla="*/ 9293 w 10000"/>
                    <a:gd name="connsiteY18" fmla="*/ 6240 h 9511"/>
                    <a:gd name="connsiteX19" fmla="*/ 9141 w 10000"/>
                    <a:gd name="connsiteY19" fmla="*/ 6589 h 9511"/>
                    <a:gd name="connsiteX20" fmla="*/ 8919 w 10000"/>
                    <a:gd name="connsiteY20" fmla="*/ 6913 h 9511"/>
                    <a:gd name="connsiteX21" fmla="*/ 8694 w 10000"/>
                    <a:gd name="connsiteY21" fmla="*/ 7263 h 9511"/>
                    <a:gd name="connsiteX22" fmla="*/ 8427 w 10000"/>
                    <a:gd name="connsiteY22" fmla="*/ 7554 h 9511"/>
                    <a:gd name="connsiteX23" fmla="*/ 7875 w 10000"/>
                    <a:gd name="connsiteY23" fmla="*/ 8060 h 9511"/>
                    <a:gd name="connsiteX24" fmla="*/ 7305 w 10000"/>
                    <a:gd name="connsiteY24" fmla="*/ 8393 h 9511"/>
                    <a:gd name="connsiteX25" fmla="*/ 6631 w 10000"/>
                    <a:gd name="connsiteY25" fmla="*/ 8627 h 9511"/>
                    <a:gd name="connsiteX26" fmla="*/ 6237 w 10000"/>
                    <a:gd name="connsiteY26" fmla="*/ 8750 h 9511"/>
                    <a:gd name="connsiteX27" fmla="*/ 5807 w 10000"/>
                    <a:gd name="connsiteY27" fmla="*/ 8791 h 9511"/>
                    <a:gd name="connsiteX28" fmla="*/ 5208 w 10000"/>
                    <a:gd name="connsiteY28" fmla="*/ 8831 h 9511"/>
                    <a:gd name="connsiteX29" fmla="*/ 4961 w 10000"/>
                    <a:gd name="connsiteY29" fmla="*/ 8824 h 9511"/>
                    <a:gd name="connsiteX30" fmla="*/ 4756 w 10000"/>
                    <a:gd name="connsiteY30" fmla="*/ 8791 h 9511"/>
                    <a:gd name="connsiteX31" fmla="*/ 4693 w 10000"/>
                    <a:gd name="connsiteY31" fmla="*/ 8788 h 9511"/>
                    <a:gd name="connsiteX32" fmla="*/ 4629 w 10000"/>
                    <a:gd name="connsiteY32" fmla="*/ 8788 h 9511"/>
                    <a:gd name="connsiteX33" fmla="*/ 4553 w 10000"/>
                    <a:gd name="connsiteY33" fmla="*/ 8783 h 9511"/>
                    <a:gd name="connsiteX34" fmla="*/ 4381 w 10000"/>
                    <a:gd name="connsiteY34" fmla="*/ 8746 h 9511"/>
                    <a:gd name="connsiteX35" fmla="*/ 4356 w 10000"/>
                    <a:gd name="connsiteY35" fmla="*/ 8745 h 9511"/>
                    <a:gd name="connsiteX36" fmla="*/ 4199 w 10000"/>
                    <a:gd name="connsiteY36" fmla="*/ 8754 h 9511"/>
                    <a:gd name="connsiteX37" fmla="*/ 4019 w 10000"/>
                    <a:gd name="connsiteY37" fmla="*/ 8777 h 9511"/>
                    <a:gd name="connsiteX38" fmla="*/ 3856 w 10000"/>
                    <a:gd name="connsiteY38" fmla="*/ 8762 h 9511"/>
                    <a:gd name="connsiteX39" fmla="*/ 3857 w 10000"/>
                    <a:gd name="connsiteY39" fmla="*/ 8767 h 9511"/>
                    <a:gd name="connsiteX40" fmla="*/ 3780 w 10000"/>
                    <a:gd name="connsiteY40" fmla="*/ 8754 h 9511"/>
                    <a:gd name="connsiteX41" fmla="*/ 3648 w 10000"/>
                    <a:gd name="connsiteY41" fmla="*/ 8747 h 9511"/>
                    <a:gd name="connsiteX42" fmla="*/ 3449 w 10000"/>
                    <a:gd name="connsiteY42" fmla="*/ 8688 h 9511"/>
                    <a:gd name="connsiteX43" fmla="*/ 3177 w 10000"/>
                    <a:gd name="connsiteY43" fmla="*/ 8607 h 9511"/>
                    <a:gd name="connsiteX44" fmla="*/ 2887 w 10000"/>
                    <a:gd name="connsiteY44" fmla="*/ 8472 h 9511"/>
                    <a:gd name="connsiteX45" fmla="*/ 2750 w 10000"/>
                    <a:gd name="connsiteY45" fmla="*/ 8449 h 9511"/>
                    <a:gd name="connsiteX46" fmla="*/ 2713 w 10000"/>
                    <a:gd name="connsiteY46" fmla="*/ 8406 h 9511"/>
                    <a:gd name="connsiteX47" fmla="*/ 2521 w 10000"/>
                    <a:gd name="connsiteY47" fmla="*/ 8337 h 9511"/>
                    <a:gd name="connsiteX48" fmla="*/ 2396 w 10000"/>
                    <a:gd name="connsiteY48" fmla="*/ 8224 h 9511"/>
                    <a:gd name="connsiteX49" fmla="*/ 2118 w 10000"/>
                    <a:gd name="connsiteY49" fmla="*/ 8006 h 9511"/>
                    <a:gd name="connsiteX50" fmla="*/ 1831 w 10000"/>
                    <a:gd name="connsiteY50" fmla="*/ 7809 h 9511"/>
                    <a:gd name="connsiteX51" fmla="*/ 1484 w 10000"/>
                    <a:gd name="connsiteY51" fmla="*/ 7576 h 9511"/>
                    <a:gd name="connsiteX52" fmla="*/ 1164 w 10000"/>
                    <a:gd name="connsiteY52" fmla="*/ 7246 h 9511"/>
                    <a:gd name="connsiteX53" fmla="*/ 689 w 10000"/>
                    <a:gd name="connsiteY53" fmla="*/ 6396 h 9511"/>
                    <a:gd name="connsiteX54" fmla="*/ 477 w 10000"/>
                    <a:gd name="connsiteY54" fmla="*/ 5916 h 9511"/>
                    <a:gd name="connsiteX55" fmla="*/ 329 w 10000"/>
                    <a:gd name="connsiteY55" fmla="*/ 5361 h 9511"/>
                    <a:gd name="connsiteX56" fmla="*/ 312 w 10000"/>
                    <a:gd name="connsiteY56" fmla="*/ 4240 h 9511"/>
                    <a:gd name="connsiteX57" fmla="*/ 1050 w 10000"/>
                    <a:gd name="connsiteY57" fmla="*/ 2247 h 9511"/>
                    <a:gd name="connsiteX58" fmla="*/ 1653 w 10000"/>
                    <a:gd name="connsiteY58" fmla="*/ 1541 h 9511"/>
                    <a:gd name="connsiteX59" fmla="*/ 1993 w 10000"/>
                    <a:gd name="connsiteY59" fmla="*/ 1241 h 9511"/>
                    <a:gd name="connsiteX60" fmla="*/ 2387 w 10000"/>
                    <a:gd name="connsiteY60" fmla="*/ 995 h 9511"/>
                    <a:gd name="connsiteX61" fmla="*/ 2801 w 10000"/>
                    <a:gd name="connsiteY61" fmla="*/ 740 h 9511"/>
                    <a:gd name="connsiteX62" fmla="*/ 3286 w 10000"/>
                    <a:gd name="connsiteY62" fmla="*/ 559 h 9511"/>
                    <a:gd name="connsiteX63" fmla="*/ 4337 w 10000"/>
                    <a:gd name="connsiteY63" fmla="*/ 296 h 9511"/>
                    <a:gd name="connsiteX64" fmla="*/ 5368 w 10000"/>
                    <a:gd name="connsiteY64" fmla="*/ 230 h 9511"/>
                    <a:gd name="connsiteX65" fmla="*/ 5493 w 10000"/>
                    <a:gd name="connsiteY65" fmla="*/ 226 h 9511"/>
                    <a:gd name="connsiteX66" fmla="*/ 4833 w 10000"/>
                    <a:gd name="connsiteY66" fmla="*/ 0 h 9511"/>
                    <a:gd name="connsiteX67" fmla="*/ 4425 w 10000"/>
                    <a:gd name="connsiteY67" fmla="*/ 13 h 9511"/>
                    <a:gd name="connsiteX68" fmla="*/ 3482 w 10000"/>
                    <a:gd name="connsiteY68" fmla="*/ 186 h 9511"/>
                    <a:gd name="connsiteX69" fmla="*/ 2997 w 10000"/>
                    <a:gd name="connsiteY69" fmla="*/ 350 h 9511"/>
                    <a:gd name="connsiteX70" fmla="*/ 2545 w 10000"/>
                    <a:gd name="connsiteY70" fmla="*/ 534 h 9511"/>
                    <a:gd name="connsiteX71" fmla="*/ 2158 w 10000"/>
                    <a:gd name="connsiteY71" fmla="*/ 785 h 9511"/>
                    <a:gd name="connsiteX72" fmla="*/ 1734 w 10000"/>
                    <a:gd name="connsiteY72" fmla="*/ 1073 h 9511"/>
                    <a:gd name="connsiteX73" fmla="*/ 1039 w 10000"/>
                    <a:gd name="connsiteY73" fmla="*/ 1779 h 9511"/>
                    <a:gd name="connsiteX74" fmla="*/ 504 w 10000"/>
                    <a:gd name="connsiteY74" fmla="*/ 2658 h 9511"/>
                    <a:gd name="connsiteX75" fmla="*/ 147 w 10000"/>
                    <a:gd name="connsiteY75" fmla="*/ 3763 h 9511"/>
                    <a:gd name="connsiteX76" fmla="*/ 19 w 10000"/>
                    <a:gd name="connsiteY76" fmla="*/ 4318 h 9511"/>
                    <a:gd name="connsiteX77" fmla="*/ 6 w 10000"/>
                    <a:gd name="connsiteY77" fmla="*/ 4930 h 9511"/>
                    <a:gd name="connsiteX78" fmla="*/ 228 w 10000"/>
                    <a:gd name="connsiteY78" fmla="*/ 6092 h 9511"/>
                    <a:gd name="connsiteX79" fmla="*/ 450 w 10000"/>
                    <a:gd name="connsiteY79" fmla="*/ 6639 h 9511"/>
                    <a:gd name="connsiteX80" fmla="*/ 673 w 10000"/>
                    <a:gd name="connsiteY80" fmla="*/ 7144 h 9511"/>
                    <a:gd name="connsiteX81" fmla="*/ 939 w 10000"/>
                    <a:gd name="connsiteY81" fmla="*/ 7518 h 9511"/>
                    <a:gd name="connsiteX82" fmla="*/ 1320 w 10000"/>
                    <a:gd name="connsiteY82" fmla="*/ 7912 h 9511"/>
                    <a:gd name="connsiteX83" fmla="*/ 1656 w 10000"/>
                    <a:gd name="connsiteY83" fmla="*/ 8155 h 9511"/>
                    <a:gd name="connsiteX84" fmla="*/ 1993 w 10000"/>
                    <a:gd name="connsiteY84" fmla="*/ 8393 h 9511"/>
                    <a:gd name="connsiteX85" fmla="*/ 2061 w 10000"/>
                    <a:gd name="connsiteY85" fmla="*/ 8409 h 9511"/>
                    <a:gd name="connsiteX86" fmla="*/ 2067 w 10000"/>
                    <a:gd name="connsiteY86" fmla="*/ 8441 h 9511"/>
                    <a:gd name="connsiteX87" fmla="*/ 2165 w 10000"/>
                    <a:gd name="connsiteY87" fmla="*/ 8570 h 9511"/>
                    <a:gd name="connsiteX88" fmla="*/ 2396 w 10000"/>
                    <a:gd name="connsiteY88" fmla="*/ 8720 h 9511"/>
                    <a:gd name="connsiteX89" fmla="*/ 2666 w 10000"/>
                    <a:gd name="connsiteY89" fmla="*/ 8843 h 9511"/>
                    <a:gd name="connsiteX90" fmla="*/ 2871 w 10000"/>
                    <a:gd name="connsiteY90" fmla="*/ 8925 h 9511"/>
                    <a:gd name="connsiteX91" fmla="*/ 3000 w 10000"/>
                    <a:gd name="connsiteY91" fmla="*/ 8992 h 9511"/>
                    <a:gd name="connsiteX92" fmla="*/ 3180 w 10000"/>
                    <a:gd name="connsiteY92" fmla="*/ 9046 h 9511"/>
                    <a:gd name="connsiteX93" fmla="*/ 3329 w 10000"/>
                    <a:gd name="connsiteY93" fmla="*/ 9090 h 9511"/>
                    <a:gd name="connsiteX94" fmla="*/ 3517 w 10000"/>
                    <a:gd name="connsiteY94" fmla="*/ 9126 h 9511"/>
                    <a:gd name="connsiteX95" fmla="*/ 3652 w 10000"/>
                    <a:gd name="connsiteY95" fmla="*/ 9120 h 9511"/>
                    <a:gd name="connsiteX96" fmla="*/ 3828 w 10000"/>
                    <a:gd name="connsiteY96" fmla="*/ 9081 h 9511"/>
                    <a:gd name="connsiteX97" fmla="*/ 3802 w 10000"/>
                    <a:gd name="connsiteY97" fmla="*/ 9485 h 9511"/>
                    <a:gd name="connsiteX98" fmla="*/ 4000 w 10000"/>
                    <a:gd name="connsiteY98" fmla="*/ 8996 h 9511"/>
                    <a:gd name="connsiteX99" fmla="*/ 4065 w 10000"/>
                    <a:gd name="connsiteY99" fmla="*/ 9026 h 9511"/>
                    <a:gd name="connsiteX100" fmla="*/ 4378 w 10000"/>
                    <a:gd name="connsiteY100" fmla="*/ 9078 h 9511"/>
                    <a:gd name="connsiteX101" fmla="*/ 4523 w 10000"/>
                    <a:gd name="connsiteY101" fmla="*/ 9124 h 9511"/>
                    <a:gd name="connsiteX102" fmla="*/ 4705 w 10000"/>
                    <a:gd name="connsiteY102" fmla="*/ 9136 h 9511"/>
                    <a:gd name="connsiteX103" fmla="*/ 5116 w 10000"/>
                    <a:gd name="connsiteY103" fmla="*/ 9186 h 9511"/>
                    <a:gd name="connsiteX104" fmla="*/ 5510 w 10000"/>
                    <a:gd name="connsiteY104" fmla="*/ 9194 h 9511"/>
                    <a:gd name="connsiteX105" fmla="*/ 5531 w 10000"/>
                    <a:gd name="connsiteY105" fmla="*/ 9194 h 9511"/>
                    <a:gd name="connsiteX106" fmla="*/ 5911 w 10000"/>
                    <a:gd name="connsiteY106" fmla="*/ 9152 h 9511"/>
                    <a:gd name="connsiteX107" fmla="*/ 6268 w 10000"/>
                    <a:gd name="connsiteY107" fmla="*/ 9124 h 9511"/>
                    <a:gd name="connsiteX108" fmla="*/ 6666 w 10000"/>
                    <a:gd name="connsiteY108" fmla="*/ 9000 h 9511"/>
                    <a:gd name="connsiteX109" fmla="*/ 7377 w 10000"/>
                    <a:gd name="connsiteY109" fmla="*/ 8758 h 9511"/>
                    <a:gd name="connsiteX110" fmla="*/ 7996 w 10000"/>
                    <a:gd name="connsiteY110" fmla="*/ 8417 h 9511"/>
                    <a:gd name="connsiteX111" fmla="*/ 9084 w 10000"/>
                    <a:gd name="connsiteY111" fmla="*/ 7271 h 9511"/>
                    <a:gd name="connsiteX112" fmla="*/ 9502 w 10000"/>
                    <a:gd name="connsiteY112" fmla="*/ 6577 h 9511"/>
                    <a:gd name="connsiteX113" fmla="*/ 9798 w 10000"/>
                    <a:gd name="connsiteY113" fmla="*/ 5772 h 9511"/>
                    <a:gd name="connsiteX114" fmla="*/ 9893 w 10000"/>
                    <a:gd name="connsiteY114" fmla="*/ 5345 h 9511"/>
                    <a:gd name="connsiteX115" fmla="*/ 9960 w 10000"/>
                    <a:gd name="connsiteY115" fmla="*/ 4905 h 9511"/>
                    <a:gd name="connsiteX116" fmla="*/ 9963 w 10000"/>
                    <a:gd name="connsiteY116" fmla="*/ 4700 h 9511"/>
                    <a:gd name="connsiteX117" fmla="*/ 9997 w 10000"/>
                    <a:gd name="connsiteY117" fmla="*/ 4482 h 9511"/>
                    <a:gd name="connsiteX118" fmla="*/ 9963 w 10000"/>
                    <a:gd name="connsiteY118" fmla="*/ 4026 h 9511"/>
                    <a:gd name="connsiteX119" fmla="*/ 9819 w 10000"/>
                    <a:gd name="connsiteY119" fmla="*/ 3130 h 9511"/>
                    <a:gd name="connsiteX120" fmla="*/ 9711 w 10000"/>
                    <a:gd name="connsiteY120" fmla="*/ 2769 h 9511"/>
                    <a:gd name="connsiteX121" fmla="*/ 9502 w 10000"/>
                    <a:gd name="connsiteY121" fmla="*/ 2395 h 9511"/>
                    <a:gd name="connsiteX122" fmla="*/ 9094 w 10000"/>
                    <a:gd name="connsiteY122" fmla="*/ 1696 h 9511"/>
                    <a:gd name="connsiteX123" fmla="*/ 8532 w 10000"/>
                    <a:gd name="connsiteY123" fmla="*/ 1130 h 9511"/>
                    <a:gd name="connsiteX124" fmla="*/ 7774 w 10000"/>
                    <a:gd name="connsiteY124" fmla="*/ 625 h 9511"/>
                    <a:gd name="connsiteX125" fmla="*/ 7426 w 10000"/>
                    <a:gd name="connsiteY125" fmla="*/ 440 h 9511"/>
                    <a:gd name="connsiteX126" fmla="*/ 7042 w 10000"/>
                    <a:gd name="connsiteY126" fmla="*/ 272 h 9511"/>
                    <a:gd name="connsiteX127" fmla="*/ 6268 w 10000"/>
                    <a:gd name="connsiteY127" fmla="*/ 95 h 9511"/>
                    <a:gd name="connsiteX128" fmla="*/ 6163 w 10000"/>
                    <a:gd name="connsiteY128" fmla="*/ 82 h 9511"/>
                    <a:gd name="connsiteX129" fmla="*/ 5995 w 10000"/>
                    <a:gd name="connsiteY129" fmla="*/ 46 h 9511"/>
                    <a:gd name="connsiteX130" fmla="*/ 5462 w 10000"/>
                    <a:gd name="connsiteY130" fmla="*/ 13 h 9511"/>
                    <a:gd name="connsiteX131" fmla="*/ 4833 w 10000"/>
                    <a:gd name="connsiteY131" fmla="*/ 0 h 9511"/>
                    <a:gd name="connsiteX0" fmla="*/ 5493 w 10000"/>
                    <a:gd name="connsiteY0" fmla="*/ 238 h 10001"/>
                    <a:gd name="connsiteX1" fmla="*/ 5685 w 10000"/>
                    <a:gd name="connsiteY1" fmla="*/ 303 h 10001"/>
                    <a:gd name="connsiteX2" fmla="*/ 6079 w 10000"/>
                    <a:gd name="connsiteY2" fmla="*/ 385 h 10001"/>
                    <a:gd name="connsiteX3" fmla="*/ 6769 w 10000"/>
                    <a:gd name="connsiteY3" fmla="*/ 557 h 10001"/>
                    <a:gd name="connsiteX4" fmla="*/ 7080 w 10000"/>
                    <a:gd name="connsiteY4" fmla="*/ 735 h 10001"/>
                    <a:gd name="connsiteX5" fmla="*/ 7390 w 10000"/>
                    <a:gd name="connsiteY5" fmla="*/ 855 h 10001"/>
                    <a:gd name="connsiteX6" fmla="*/ 8029 w 10000"/>
                    <a:gd name="connsiteY6" fmla="*/ 1305 h 10001"/>
                    <a:gd name="connsiteX7" fmla="*/ 8640 w 10000"/>
                    <a:gd name="connsiteY7" fmla="*/ 1741 h 10001"/>
                    <a:gd name="connsiteX8" fmla="*/ 9091 w 10000"/>
                    <a:gd name="connsiteY8" fmla="*/ 2428 h 10001"/>
                    <a:gd name="connsiteX9" fmla="*/ 9259 w 10000"/>
                    <a:gd name="connsiteY9" fmla="*/ 2760 h 10001"/>
                    <a:gd name="connsiteX10" fmla="*/ 9461 w 10000"/>
                    <a:gd name="connsiteY10" fmla="*/ 3157 h 10001"/>
                    <a:gd name="connsiteX11" fmla="*/ 9545 w 10000"/>
                    <a:gd name="connsiteY11" fmla="*/ 3520 h 10001"/>
                    <a:gd name="connsiteX12" fmla="*/ 9633 w 10000"/>
                    <a:gd name="connsiteY12" fmla="*/ 3969 h 10001"/>
                    <a:gd name="connsiteX13" fmla="*/ 9677 w 10000"/>
                    <a:gd name="connsiteY13" fmla="*/ 4423 h 10001"/>
                    <a:gd name="connsiteX14" fmla="*/ 9660 w 10000"/>
                    <a:gd name="connsiteY14" fmla="*/ 4885 h 10001"/>
                    <a:gd name="connsiteX15" fmla="*/ 9640 w 10000"/>
                    <a:gd name="connsiteY15" fmla="*/ 5309 h 10001"/>
                    <a:gd name="connsiteX16" fmla="*/ 9549 w 10000"/>
                    <a:gd name="connsiteY16" fmla="*/ 5744 h 10001"/>
                    <a:gd name="connsiteX17" fmla="*/ 9448 w 10000"/>
                    <a:gd name="connsiteY17" fmla="*/ 6172 h 10001"/>
                    <a:gd name="connsiteX18" fmla="*/ 9293 w 10000"/>
                    <a:gd name="connsiteY18" fmla="*/ 6561 h 10001"/>
                    <a:gd name="connsiteX19" fmla="*/ 9141 w 10000"/>
                    <a:gd name="connsiteY19" fmla="*/ 6928 h 10001"/>
                    <a:gd name="connsiteX20" fmla="*/ 8919 w 10000"/>
                    <a:gd name="connsiteY20" fmla="*/ 7268 h 10001"/>
                    <a:gd name="connsiteX21" fmla="*/ 8694 w 10000"/>
                    <a:gd name="connsiteY21" fmla="*/ 7636 h 10001"/>
                    <a:gd name="connsiteX22" fmla="*/ 8427 w 10000"/>
                    <a:gd name="connsiteY22" fmla="*/ 7942 h 10001"/>
                    <a:gd name="connsiteX23" fmla="*/ 7875 w 10000"/>
                    <a:gd name="connsiteY23" fmla="*/ 8474 h 10001"/>
                    <a:gd name="connsiteX24" fmla="*/ 7305 w 10000"/>
                    <a:gd name="connsiteY24" fmla="*/ 8825 h 10001"/>
                    <a:gd name="connsiteX25" fmla="*/ 6631 w 10000"/>
                    <a:gd name="connsiteY25" fmla="*/ 9071 h 10001"/>
                    <a:gd name="connsiteX26" fmla="*/ 6237 w 10000"/>
                    <a:gd name="connsiteY26" fmla="*/ 9200 h 10001"/>
                    <a:gd name="connsiteX27" fmla="*/ 5807 w 10000"/>
                    <a:gd name="connsiteY27" fmla="*/ 9243 h 10001"/>
                    <a:gd name="connsiteX28" fmla="*/ 5208 w 10000"/>
                    <a:gd name="connsiteY28" fmla="*/ 9285 h 10001"/>
                    <a:gd name="connsiteX29" fmla="*/ 4961 w 10000"/>
                    <a:gd name="connsiteY29" fmla="*/ 9278 h 10001"/>
                    <a:gd name="connsiteX30" fmla="*/ 4756 w 10000"/>
                    <a:gd name="connsiteY30" fmla="*/ 9243 h 10001"/>
                    <a:gd name="connsiteX31" fmla="*/ 4693 w 10000"/>
                    <a:gd name="connsiteY31" fmla="*/ 9240 h 10001"/>
                    <a:gd name="connsiteX32" fmla="*/ 4629 w 10000"/>
                    <a:gd name="connsiteY32" fmla="*/ 9240 h 10001"/>
                    <a:gd name="connsiteX33" fmla="*/ 4553 w 10000"/>
                    <a:gd name="connsiteY33" fmla="*/ 9235 h 10001"/>
                    <a:gd name="connsiteX34" fmla="*/ 4381 w 10000"/>
                    <a:gd name="connsiteY34" fmla="*/ 9196 h 10001"/>
                    <a:gd name="connsiteX35" fmla="*/ 4356 w 10000"/>
                    <a:gd name="connsiteY35" fmla="*/ 9195 h 10001"/>
                    <a:gd name="connsiteX36" fmla="*/ 4199 w 10000"/>
                    <a:gd name="connsiteY36" fmla="*/ 9204 h 10001"/>
                    <a:gd name="connsiteX37" fmla="*/ 4019 w 10000"/>
                    <a:gd name="connsiteY37" fmla="*/ 9228 h 10001"/>
                    <a:gd name="connsiteX38" fmla="*/ 3856 w 10000"/>
                    <a:gd name="connsiteY38" fmla="*/ 9212 h 10001"/>
                    <a:gd name="connsiteX39" fmla="*/ 3857 w 10000"/>
                    <a:gd name="connsiteY39" fmla="*/ 9218 h 10001"/>
                    <a:gd name="connsiteX40" fmla="*/ 3780 w 10000"/>
                    <a:gd name="connsiteY40" fmla="*/ 9204 h 10001"/>
                    <a:gd name="connsiteX41" fmla="*/ 3648 w 10000"/>
                    <a:gd name="connsiteY41" fmla="*/ 9197 h 10001"/>
                    <a:gd name="connsiteX42" fmla="*/ 3449 w 10000"/>
                    <a:gd name="connsiteY42" fmla="*/ 9135 h 10001"/>
                    <a:gd name="connsiteX43" fmla="*/ 3177 w 10000"/>
                    <a:gd name="connsiteY43" fmla="*/ 9050 h 10001"/>
                    <a:gd name="connsiteX44" fmla="*/ 2887 w 10000"/>
                    <a:gd name="connsiteY44" fmla="*/ 8908 h 10001"/>
                    <a:gd name="connsiteX45" fmla="*/ 2750 w 10000"/>
                    <a:gd name="connsiteY45" fmla="*/ 8883 h 10001"/>
                    <a:gd name="connsiteX46" fmla="*/ 2713 w 10000"/>
                    <a:gd name="connsiteY46" fmla="*/ 8838 h 10001"/>
                    <a:gd name="connsiteX47" fmla="*/ 2521 w 10000"/>
                    <a:gd name="connsiteY47" fmla="*/ 8766 h 10001"/>
                    <a:gd name="connsiteX48" fmla="*/ 2396 w 10000"/>
                    <a:gd name="connsiteY48" fmla="*/ 8647 h 10001"/>
                    <a:gd name="connsiteX49" fmla="*/ 2118 w 10000"/>
                    <a:gd name="connsiteY49" fmla="*/ 8418 h 10001"/>
                    <a:gd name="connsiteX50" fmla="*/ 1831 w 10000"/>
                    <a:gd name="connsiteY50" fmla="*/ 8210 h 10001"/>
                    <a:gd name="connsiteX51" fmla="*/ 1484 w 10000"/>
                    <a:gd name="connsiteY51" fmla="*/ 7966 h 10001"/>
                    <a:gd name="connsiteX52" fmla="*/ 1164 w 10000"/>
                    <a:gd name="connsiteY52" fmla="*/ 7619 h 10001"/>
                    <a:gd name="connsiteX53" fmla="*/ 689 w 10000"/>
                    <a:gd name="connsiteY53" fmla="*/ 6725 h 10001"/>
                    <a:gd name="connsiteX54" fmla="*/ 477 w 10000"/>
                    <a:gd name="connsiteY54" fmla="*/ 6220 h 10001"/>
                    <a:gd name="connsiteX55" fmla="*/ 329 w 10000"/>
                    <a:gd name="connsiteY55" fmla="*/ 5637 h 10001"/>
                    <a:gd name="connsiteX56" fmla="*/ 312 w 10000"/>
                    <a:gd name="connsiteY56" fmla="*/ 4458 h 10001"/>
                    <a:gd name="connsiteX57" fmla="*/ 1050 w 10000"/>
                    <a:gd name="connsiteY57" fmla="*/ 2363 h 10001"/>
                    <a:gd name="connsiteX58" fmla="*/ 1653 w 10000"/>
                    <a:gd name="connsiteY58" fmla="*/ 1620 h 10001"/>
                    <a:gd name="connsiteX59" fmla="*/ 1993 w 10000"/>
                    <a:gd name="connsiteY59" fmla="*/ 1305 h 10001"/>
                    <a:gd name="connsiteX60" fmla="*/ 2387 w 10000"/>
                    <a:gd name="connsiteY60" fmla="*/ 1046 h 10001"/>
                    <a:gd name="connsiteX61" fmla="*/ 2801 w 10000"/>
                    <a:gd name="connsiteY61" fmla="*/ 778 h 10001"/>
                    <a:gd name="connsiteX62" fmla="*/ 3286 w 10000"/>
                    <a:gd name="connsiteY62" fmla="*/ 588 h 10001"/>
                    <a:gd name="connsiteX63" fmla="*/ 4337 w 10000"/>
                    <a:gd name="connsiteY63" fmla="*/ 311 h 10001"/>
                    <a:gd name="connsiteX64" fmla="*/ 5368 w 10000"/>
                    <a:gd name="connsiteY64" fmla="*/ 242 h 10001"/>
                    <a:gd name="connsiteX65" fmla="*/ 5493 w 10000"/>
                    <a:gd name="connsiteY65" fmla="*/ 238 h 10001"/>
                    <a:gd name="connsiteX66" fmla="*/ 4833 w 10000"/>
                    <a:gd name="connsiteY66" fmla="*/ 0 h 10001"/>
                    <a:gd name="connsiteX67" fmla="*/ 4425 w 10000"/>
                    <a:gd name="connsiteY67" fmla="*/ 14 h 10001"/>
                    <a:gd name="connsiteX68" fmla="*/ 3482 w 10000"/>
                    <a:gd name="connsiteY68" fmla="*/ 196 h 10001"/>
                    <a:gd name="connsiteX69" fmla="*/ 2997 w 10000"/>
                    <a:gd name="connsiteY69" fmla="*/ 368 h 10001"/>
                    <a:gd name="connsiteX70" fmla="*/ 2545 w 10000"/>
                    <a:gd name="connsiteY70" fmla="*/ 561 h 10001"/>
                    <a:gd name="connsiteX71" fmla="*/ 2158 w 10000"/>
                    <a:gd name="connsiteY71" fmla="*/ 825 h 10001"/>
                    <a:gd name="connsiteX72" fmla="*/ 1734 w 10000"/>
                    <a:gd name="connsiteY72" fmla="*/ 1128 h 10001"/>
                    <a:gd name="connsiteX73" fmla="*/ 1039 w 10000"/>
                    <a:gd name="connsiteY73" fmla="*/ 1870 h 10001"/>
                    <a:gd name="connsiteX74" fmla="*/ 504 w 10000"/>
                    <a:gd name="connsiteY74" fmla="*/ 2795 h 10001"/>
                    <a:gd name="connsiteX75" fmla="*/ 147 w 10000"/>
                    <a:gd name="connsiteY75" fmla="*/ 3956 h 10001"/>
                    <a:gd name="connsiteX76" fmla="*/ 19 w 10000"/>
                    <a:gd name="connsiteY76" fmla="*/ 4540 h 10001"/>
                    <a:gd name="connsiteX77" fmla="*/ 6 w 10000"/>
                    <a:gd name="connsiteY77" fmla="*/ 5183 h 10001"/>
                    <a:gd name="connsiteX78" fmla="*/ 228 w 10000"/>
                    <a:gd name="connsiteY78" fmla="*/ 6405 h 10001"/>
                    <a:gd name="connsiteX79" fmla="*/ 450 w 10000"/>
                    <a:gd name="connsiteY79" fmla="*/ 6980 h 10001"/>
                    <a:gd name="connsiteX80" fmla="*/ 673 w 10000"/>
                    <a:gd name="connsiteY80" fmla="*/ 7511 h 10001"/>
                    <a:gd name="connsiteX81" fmla="*/ 939 w 10000"/>
                    <a:gd name="connsiteY81" fmla="*/ 7905 h 10001"/>
                    <a:gd name="connsiteX82" fmla="*/ 1320 w 10000"/>
                    <a:gd name="connsiteY82" fmla="*/ 8319 h 10001"/>
                    <a:gd name="connsiteX83" fmla="*/ 1656 w 10000"/>
                    <a:gd name="connsiteY83" fmla="*/ 8574 h 10001"/>
                    <a:gd name="connsiteX84" fmla="*/ 1993 w 10000"/>
                    <a:gd name="connsiteY84" fmla="*/ 8825 h 10001"/>
                    <a:gd name="connsiteX85" fmla="*/ 2061 w 10000"/>
                    <a:gd name="connsiteY85" fmla="*/ 8841 h 10001"/>
                    <a:gd name="connsiteX86" fmla="*/ 2067 w 10000"/>
                    <a:gd name="connsiteY86" fmla="*/ 8875 h 10001"/>
                    <a:gd name="connsiteX87" fmla="*/ 2165 w 10000"/>
                    <a:gd name="connsiteY87" fmla="*/ 9011 h 10001"/>
                    <a:gd name="connsiteX88" fmla="*/ 2396 w 10000"/>
                    <a:gd name="connsiteY88" fmla="*/ 9168 h 10001"/>
                    <a:gd name="connsiteX89" fmla="*/ 2666 w 10000"/>
                    <a:gd name="connsiteY89" fmla="*/ 9298 h 10001"/>
                    <a:gd name="connsiteX90" fmla="*/ 2871 w 10000"/>
                    <a:gd name="connsiteY90" fmla="*/ 9384 h 10001"/>
                    <a:gd name="connsiteX91" fmla="*/ 3000 w 10000"/>
                    <a:gd name="connsiteY91" fmla="*/ 9454 h 10001"/>
                    <a:gd name="connsiteX92" fmla="*/ 3180 w 10000"/>
                    <a:gd name="connsiteY92" fmla="*/ 9511 h 10001"/>
                    <a:gd name="connsiteX93" fmla="*/ 3329 w 10000"/>
                    <a:gd name="connsiteY93" fmla="*/ 9557 h 10001"/>
                    <a:gd name="connsiteX94" fmla="*/ 3517 w 10000"/>
                    <a:gd name="connsiteY94" fmla="*/ 9595 h 10001"/>
                    <a:gd name="connsiteX95" fmla="*/ 3652 w 10000"/>
                    <a:gd name="connsiteY95" fmla="*/ 9589 h 10001"/>
                    <a:gd name="connsiteX96" fmla="*/ 3828 w 10000"/>
                    <a:gd name="connsiteY96" fmla="*/ 9548 h 10001"/>
                    <a:gd name="connsiteX97" fmla="*/ 3802 w 10000"/>
                    <a:gd name="connsiteY97" fmla="*/ 9973 h 10001"/>
                    <a:gd name="connsiteX98" fmla="*/ 4000 w 10000"/>
                    <a:gd name="connsiteY98" fmla="*/ 9459 h 10001"/>
                    <a:gd name="connsiteX99" fmla="*/ 4065 w 10000"/>
                    <a:gd name="connsiteY99" fmla="*/ 9490 h 10001"/>
                    <a:gd name="connsiteX100" fmla="*/ 4378 w 10000"/>
                    <a:gd name="connsiteY100" fmla="*/ 9545 h 10001"/>
                    <a:gd name="connsiteX101" fmla="*/ 4523 w 10000"/>
                    <a:gd name="connsiteY101" fmla="*/ 9593 h 10001"/>
                    <a:gd name="connsiteX102" fmla="*/ 4705 w 10000"/>
                    <a:gd name="connsiteY102" fmla="*/ 9606 h 10001"/>
                    <a:gd name="connsiteX103" fmla="*/ 5116 w 10000"/>
                    <a:gd name="connsiteY103" fmla="*/ 9658 h 10001"/>
                    <a:gd name="connsiteX104" fmla="*/ 5510 w 10000"/>
                    <a:gd name="connsiteY104" fmla="*/ 9667 h 10001"/>
                    <a:gd name="connsiteX105" fmla="*/ 5531 w 10000"/>
                    <a:gd name="connsiteY105" fmla="*/ 9667 h 10001"/>
                    <a:gd name="connsiteX106" fmla="*/ 5911 w 10000"/>
                    <a:gd name="connsiteY106" fmla="*/ 9623 h 10001"/>
                    <a:gd name="connsiteX107" fmla="*/ 6268 w 10000"/>
                    <a:gd name="connsiteY107" fmla="*/ 9593 h 10001"/>
                    <a:gd name="connsiteX108" fmla="*/ 6666 w 10000"/>
                    <a:gd name="connsiteY108" fmla="*/ 9463 h 10001"/>
                    <a:gd name="connsiteX109" fmla="*/ 7377 w 10000"/>
                    <a:gd name="connsiteY109" fmla="*/ 9208 h 10001"/>
                    <a:gd name="connsiteX110" fmla="*/ 7996 w 10000"/>
                    <a:gd name="connsiteY110" fmla="*/ 8850 h 10001"/>
                    <a:gd name="connsiteX111" fmla="*/ 9084 w 10000"/>
                    <a:gd name="connsiteY111" fmla="*/ 7645 h 10001"/>
                    <a:gd name="connsiteX112" fmla="*/ 9502 w 10000"/>
                    <a:gd name="connsiteY112" fmla="*/ 6915 h 10001"/>
                    <a:gd name="connsiteX113" fmla="*/ 9798 w 10000"/>
                    <a:gd name="connsiteY113" fmla="*/ 6069 h 10001"/>
                    <a:gd name="connsiteX114" fmla="*/ 9893 w 10000"/>
                    <a:gd name="connsiteY114" fmla="*/ 5620 h 10001"/>
                    <a:gd name="connsiteX115" fmla="*/ 9960 w 10000"/>
                    <a:gd name="connsiteY115" fmla="*/ 5157 h 10001"/>
                    <a:gd name="connsiteX116" fmla="*/ 9963 w 10000"/>
                    <a:gd name="connsiteY116" fmla="*/ 4942 h 10001"/>
                    <a:gd name="connsiteX117" fmla="*/ 9997 w 10000"/>
                    <a:gd name="connsiteY117" fmla="*/ 4712 h 10001"/>
                    <a:gd name="connsiteX118" fmla="*/ 9963 w 10000"/>
                    <a:gd name="connsiteY118" fmla="*/ 4233 h 10001"/>
                    <a:gd name="connsiteX119" fmla="*/ 9819 w 10000"/>
                    <a:gd name="connsiteY119" fmla="*/ 3291 h 10001"/>
                    <a:gd name="connsiteX120" fmla="*/ 9711 w 10000"/>
                    <a:gd name="connsiteY120" fmla="*/ 2911 h 10001"/>
                    <a:gd name="connsiteX121" fmla="*/ 9502 w 10000"/>
                    <a:gd name="connsiteY121" fmla="*/ 2518 h 10001"/>
                    <a:gd name="connsiteX122" fmla="*/ 9094 w 10000"/>
                    <a:gd name="connsiteY122" fmla="*/ 1783 h 10001"/>
                    <a:gd name="connsiteX123" fmla="*/ 8532 w 10000"/>
                    <a:gd name="connsiteY123" fmla="*/ 1188 h 10001"/>
                    <a:gd name="connsiteX124" fmla="*/ 7774 w 10000"/>
                    <a:gd name="connsiteY124" fmla="*/ 657 h 10001"/>
                    <a:gd name="connsiteX125" fmla="*/ 7426 w 10000"/>
                    <a:gd name="connsiteY125" fmla="*/ 463 h 10001"/>
                    <a:gd name="connsiteX126" fmla="*/ 7042 w 10000"/>
                    <a:gd name="connsiteY126" fmla="*/ 286 h 10001"/>
                    <a:gd name="connsiteX127" fmla="*/ 6268 w 10000"/>
                    <a:gd name="connsiteY127" fmla="*/ 100 h 10001"/>
                    <a:gd name="connsiteX128" fmla="*/ 6163 w 10000"/>
                    <a:gd name="connsiteY128" fmla="*/ 86 h 10001"/>
                    <a:gd name="connsiteX129" fmla="*/ 5995 w 10000"/>
                    <a:gd name="connsiteY129" fmla="*/ 48 h 10001"/>
                    <a:gd name="connsiteX130" fmla="*/ 5462 w 10000"/>
                    <a:gd name="connsiteY130" fmla="*/ 14 h 10001"/>
                    <a:gd name="connsiteX131" fmla="*/ 4833 w 10000"/>
                    <a:gd name="connsiteY131" fmla="*/ 0 h 10001"/>
                    <a:gd name="connsiteX0" fmla="*/ 5493 w 10000"/>
                    <a:gd name="connsiteY0" fmla="*/ 238 h 10001"/>
                    <a:gd name="connsiteX1" fmla="*/ 5685 w 10000"/>
                    <a:gd name="connsiteY1" fmla="*/ 303 h 10001"/>
                    <a:gd name="connsiteX2" fmla="*/ 6079 w 10000"/>
                    <a:gd name="connsiteY2" fmla="*/ 385 h 10001"/>
                    <a:gd name="connsiteX3" fmla="*/ 6769 w 10000"/>
                    <a:gd name="connsiteY3" fmla="*/ 557 h 10001"/>
                    <a:gd name="connsiteX4" fmla="*/ 7080 w 10000"/>
                    <a:gd name="connsiteY4" fmla="*/ 735 h 10001"/>
                    <a:gd name="connsiteX5" fmla="*/ 7390 w 10000"/>
                    <a:gd name="connsiteY5" fmla="*/ 855 h 10001"/>
                    <a:gd name="connsiteX6" fmla="*/ 8029 w 10000"/>
                    <a:gd name="connsiteY6" fmla="*/ 1305 h 10001"/>
                    <a:gd name="connsiteX7" fmla="*/ 8640 w 10000"/>
                    <a:gd name="connsiteY7" fmla="*/ 1741 h 10001"/>
                    <a:gd name="connsiteX8" fmla="*/ 9091 w 10000"/>
                    <a:gd name="connsiteY8" fmla="*/ 2428 h 10001"/>
                    <a:gd name="connsiteX9" fmla="*/ 9259 w 10000"/>
                    <a:gd name="connsiteY9" fmla="*/ 2760 h 10001"/>
                    <a:gd name="connsiteX10" fmla="*/ 9461 w 10000"/>
                    <a:gd name="connsiteY10" fmla="*/ 3157 h 10001"/>
                    <a:gd name="connsiteX11" fmla="*/ 9545 w 10000"/>
                    <a:gd name="connsiteY11" fmla="*/ 3520 h 10001"/>
                    <a:gd name="connsiteX12" fmla="*/ 9633 w 10000"/>
                    <a:gd name="connsiteY12" fmla="*/ 3969 h 10001"/>
                    <a:gd name="connsiteX13" fmla="*/ 9677 w 10000"/>
                    <a:gd name="connsiteY13" fmla="*/ 4423 h 10001"/>
                    <a:gd name="connsiteX14" fmla="*/ 9660 w 10000"/>
                    <a:gd name="connsiteY14" fmla="*/ 4885 h 10001"/>
                    <a:gd name="connsiteX15" fmla="*/ 9640 w 10000"/>
                    <a:gd name="connsiteY15" fmla="*/ 5309 h 10001"/>
                    <a:gd name="connsiteX16" fmla="*/ 9549 w 10000"/>
                    <a:gd name="connsiteY16" fmla="*/ 5744 h 10001"/>
                    <a:gd name="connsiteX17" fmla="*/ 9448 w 10000"/>
                    <a:gd name="connsiteY17" fmla="*/ 6172 h 10001"/>
                    <a:gd name="connsiteX18" fmla="*/ 9293 w 10000"/>
                    <a:gd name="connsiteY18" fmla="*/ 6561 h 10001"/>
                    <a:gd name="connsiteX19" fmla="*/ 9141 w 10000"/>
                    <a:gd name="connsiteY19" fmla="*/ 6928 h 10001"/>
                    <a:gd name="connsiteX20" fmla="*/ 8919 w 10000"/>
                    <a:gd name="connsiteY20" fmla="*/ 7268 h 10001"/>
                    <a:gd name="connsiteX21" fmla="*/ 8694 w 10000"/>
                    <a:gd name="connsiteY21" fmla="*/ 7636 h 10001"/>
                    <a:gd name="connsiteX22" fmla="*/ 8427 w 10000"/>
                    <a:gd name="connsiteY22" fmla="*/ 7942 h 10001"/>
                    <a:gd name="connsiteX23" fmla="*/ 7875 w 10000"/>
                    <a:gd name="connsiteY23" fmla="*/ 8474 h 10001"/>
                    <a:gd name="connsiteX24" fmla="*/ 7305 w 10000"/>
                    <a:gd name="connsiteY24" fmla="*/ 8825 h 10001"/>
                    <a:gd name="connsiteX25" fmla="*/ 6631 w 10000"/>
                    <a:gd name="connsiteY25" fmla="*/ 9071 h 10001"/>
                    <a:gd name="connsiteX26" fmla="*/ 6237 w 10000"/>
                    <a:gd name="connsiteY26" fmla="*/ 9200 h 10001"/>
                    <a:gd name="connsiteX27" fmla="*/ 5807 w 10000"/>
                    <a:gd name="connsiteY27" fmla="*/ 9243 h 10001"/>
                    <a:gd name="connsiteX28" fmla="*/ 5208 w 10000"/>
                    <a:gd name="connsiteY28" fmla="*/ 9285 h 10001"/>
                    <a:gd name="connsiteX29" fmla="*/ 4961 w 10000"/>
                    <a:gd name="connsiteY29" fmla="*/ 9278 h 10001"/>
                    <a:gd name="connsiteX30" fmla="*/ 4756 w 10000"/>
                    <a:gd name="connsiteY30" fmla="*/ 9243 h 10001"/>
                    <a:gd name="connsiteX31" fmla="*/ 4693 w 10000"/>
                    <a:gd name="connsiteY31" fmla="*/ 9240 h 10001"/>
                    <a:gd name="connsiteX32" fmla="*/ 4629 w 10000"/>
                    <a:gd name="connsiteY32" fmla="*/ 9240 h 10001"/>
                    <a:gd name="connsiteX33" fmla="*/ 4553 w 10000"/>
                    <a:gd name="connsiteY33" fmla="*/ 9235 h 10001"/>
                    <a:gd name="connsiteX34" fmla="*/ 4381 w 10000"/>
                    <a:gd name="connsiteY34" fmla="*/ 9196 h 10001"/>
                    <a:gd name="connsiteX35" fmla="*/ 4356 w 10000"/>
                    <a:gd name="connsiteY35" fmla="*/ 9195 h 10001"/>
                    <a:gd name="connsiteX36" fmla="*/ 4199 w 10000"/>
                    <a:gd name="connsiteY36" fmla="*/ 9204 h 10001"/>
                    <a:gd name="connsiteX37" fmla="*/ 4019 w 10000"/>
                    <a:gd name="connsiteY37" fmla="*/ 9228 h 10001"/>
                    <a:gd name="connsiteX38" fmla="*/ 3856 w 10000"/>
                    <a:gd name="connsiteY38" fmla="*/ 9212 h 10001"/>
                    <a:gd name="connsiteX39" fmla="*/ 3857 w 10000"/>
                    <a:gd name="connsiteY39" fmla="*/ 9218 h 10001"/>
                    <a:gd name="connsiteX40" fmla="*/ 3780 w 10000"/>
                    <a:gd name="connsiteY40" fmla="*/ 9204 h 10001"/>
                    <a:gd name="connsiteX41" fmla="*/ 3648 w 10000"/>
                    <a:gd name="connsiteY41" fmla="*/ 9197 h 10001"/>
                    <a:gd name="connsiteX42" fmla="*/ 3449 w 10000"/>
                    <a:gd name="connsiteY42" fmla="*/ 9135 h 10001"/>
                    <a:gd name="connsiteX43" fmla="*/ 3177 w 10000"/>
                    <a:gd name="connsiteY43" fmla="*/ 9050 h 10001"/>
                    <a:gd name="connsiteX44" fmla="*/ 2887 w 10000"/>
                    <a:gd name="connsiteY44" fmla="*/ 8908 h 10001"/>
                    <a:gd name="connsiteX45" fmla="*/ 2750 w 10000"/>
                    <a:gd name="connsiteY45" fmla="*/ 8883 h 10001"/>
                    <a:gd name="connsiteX46" fmla="*/ 2713 w 10000"/>
                    <a:gd name="connsiteY46" fmla="*/ 8838 h 10001"/>
                    <a:gd name="connsiteX47" fmla="*/ 2521 w 10000"/>
                    <a:gd name="connsiteY47" fmla="*/ 8766 h 10001"/>
                    <a:gd name="connsiteX48" fmla="*/ 2396 w 10000"/>
                    <a:gd name="connsiteY48" fmla="*/ 8647 h 10001"/>
                    <a:gd name="connsiteX49" fmla="*/ 2118 w 10000"/>
                    <a:gd name="connsiteY49" fmla="*/ 8418 h 10001"/>
                    <a:gd name="connsiteX50" fmla="*/ 1831 w 10000"/>
                    <a:gd name="connsiteY50" fmla="*/ 8210 h 10001"/>
                    <a:gd name="connsiteX51" fmla="*/ 1484 w 10000"/>
                    <a:gd name="connsiteY51" fmla="*/ 7966 h 10001"/>
                    <a:gd name="connsiteX52" fmla="*/ 1164 w 10000"/>
                    <a:gd name="connsiteY52" fmla="*/ 7619 h 10001"/>
                    <a:gd name="connsiteX53" fmla="*/ 689 w 10000"/>
                    <a:gd name="connsiteY53" fmla="*/ 6725 h 10001"/>
                    <a:gd name="connsiteX54" fmla="*/ 477 w 10000"/>
                    <a:gd name="connsiteY54" fmla="*/ 6220 h 10001"/>
                    <a:gd name="connsiteX55" fmla="*/ 329 w 10000"/>
                    <a:gd name="connsiteY55" fmla="*/ 5637 h 10001"/>
                    <a:gd name="connsiteX56" fmla="*/ 312 w 10000"/>
                    <a:gd name="connsiteY56" fmla="*/ 4458 h 10001"/>
                    <a:gd name="connsiteX57" fmla="*/ 1050 w 10000"/>
                    <a:gd name="connsiteY57" fmla="*/ 2363 h 10001"/>
                    <a:gd name="connsiteX58" fmla="*/ 1653 w 10000"/>
                    <a:gd name="connsiteY58" fmla="*/ 1620 h 10001"/>
                    <a:gd name="connsiteX59" fmla="*/ 1993 w 10000"/>
                    <a:gd name="connsiteY59" fmla="*/ 1305 h 10001"/>
                    <a:gd name="connsiteX60" fmla="*/ 2387 w 10000"/>
                    <a:gd name="connsiteY60" fmla="*/ 1046 h 10001"/>
                    <a:gd name="connsiteX61" fmla="*/ 2801 w 10000"/>
                    <a:gd name="connsiteY61" fmla="*/ 778 h 10001"/>
                    <a:gd name="connsiteX62" fmla="*/ 3286 w 10000"/>
                    <a:gd name="connsiteY62" fmla="*/ 588 h 10001"/>
                    <a:gd name="connsiteX63" fmla="*/ 4337 w 10000"/>
                    <a:gd name="connsiteY63" fmla="*/ 311 h 10001"/>
                    <a:gd name="connsiteX64" fmla="*/ 5368 w 10000"/>
                    <a:gd name="connsiteY64" fmla="*/ 242 h 10001"/>
                    <a:gd name="connsiteX65" fmla="*/ 5493 w 10000"/>
                    <a:gd name="connsiteY65" fmla="*/ 238 h 10001"/>
                    <a:gd name="connsiteX66" fmla="*/ 4833 w 10000"/>
                    <a:gd name="connsiteY66" fmla="*/ 0 h 10001"/>
                    <a:gd name="connsiteX67" fmla="*/ 4425 w 10000"/>
                    <a:gd name="connsiteY67" fmla="*/ 14 h 10001"/>
                    <a:gd name="connsiteX68" fmla="*/ 3482 w 10000"/>
                    <a:gd name="connsiteY68" fmla="*/ 196 h 10001"/>
                    <a:gd name="connsiteX69" fmla="*/ 2997 w 10000"/>
                    <a:gd name="connsiteY69" fmla="*/ 368 h 10001"/>
                    <a:gd name="connsiteX70" fmla="*/ 2545 w 10000"/>
                    <a:gd name="connsiteY70" fmla="*/ 561 h 10001"/>
                    <a:gd name="connsiteX71" fmla="*/ 2158 w 10000"/>
                    <a:gd name="connsiteY71" fmla="*/ 825 h 10001"/>
                    <a:gd name="connsiteX72" fmla="*/ 1734 w 10000"/>
                    <a:gd name="connsiteY72" fmla="*/ 1128 h 10001"/>
                    <a:gd name="connsiteX73" fmla="*/ 1039 w 10000"/>
                    <a:gd name="connsiteY73" fmla="*/ 1870 h 10001"/>
                    <a:gd name="connsiteX74" fmla="*/ 504 w 10000"/>
                    <a:gd name="connsiteY74" fmla="*/ 2795 h 10001"/>
                    <a:gd name="connsiteX75" fmla="*/ 147 w 10000"/>
                    <a:gd name="connsiteY75" fmla="*/ 3956 h 10001"/>
                    <a:gd name="connsiteX76" fmla="*/ 19 w 10000"/>
                    <a:gd name="connsiteY76" fmla="*/ 4540 h 10001"/>
                    <a:gd name="connsiteX77" fmla="*/ 6 w 10000"/>
                    <a:gd name="connsiteY77" fmla="*/ 5183 h 10001"/>
                    <a:gd name="connsiteX78" fmla="*/ 228 w 10000"/>
                    <a:gd name="connsiteY78" fmla="*/ 6405 h 10001"/>
                    <a:gd name="connsiteX79" fmla="*/ 450 w 10000"/>
                    <a:gd name="connsiteY79" fmla="*/ 6980 h 10001"/>
                    <a:gd name="connsiteX80" fmla="*/ 673 w 10000"/>
                    <a:gd name="connsiteY80" fmla="*/ 7511 h 10001"/>
                    <a:gd name="connsiteX81" fmla="*/ 939 w 10000"/>
                    <a:gd name="connsiteY81" fmla="*/ 7905 h 10001"/>
                    <a:gd name="connsiteX82" fmla="*/ 1320 w 10000"/>
                    <a:gd name="connsiteY82" fmla="*/ 8319 h 10001"/>
                    <a:gd name="connsiteX83" fmla="*/ 1656 w 10000"/>
                    <a:gd name="connsiteY83" fmla="*/ 8574 h 10001"/>
                    <a:gd name="connsiteX84" fmla="*/ 1993 w 10000"/>
                    <a:gd name="connsiteY84" fmla="*/ 8825 h 10001"/>
                    <a:gd name="connsiteX85" fmla="*/ 2061 w 10000"/>
                    <a:gd name="connsiteY85" fmla="*/ 8841 h 10001"/>
                    <a:gd name="connsiteX86" fmla="*/ 2067 w 10000"/>
                    <a:gd name="connsiteY86" fmla="*/ 8875 h 10001"/>
                    <a:gd name="connsiteX87" fmla="*/ 2165 w 10000"/>
                    <a:gd name="connsiteY87" fmla="*/ 9011 h 10001"/>
                    <a:gd name="connsiteX88" fmla="*/ 2396 w 10000"/>
                    <a:gd name="connsiteY88" fmla="*/ 9168 h 10001"/>
                    <a:gd name="connsiteX89" fmla="*/ 2666 w 10000"/>
                    <a:gd name="connsiteY89" fmla="*/ 9298 h 10001"/>
                    <a:gd name="connsiteX90" fmla="*/ 2871 w 10000"/>
                    <a:gd name="connsiteY90" fmla="*/ 9384 h 10001"/>
                    <a:gd name="connsiteX91" fmla="*/ 3000 w 10000"/>
                    <a:gd name="connsiteY91" fmla="*/ 9454 h 10001"/>
                    <a:gd name="connsiteX92" fmla="*/ 3180 w 10000"/>
                    <a:gd name="connsiteY92" fmla="*/ 9511 h 10001"/>
                    <a:gd name="connsiteX93" fmla="*/ 3329 w 10000"/>
                    <a:gd name="connsiteY93" fmla="*/ 9557 h 10001"/>
                    <a:gd name="connsiteX94" fmla="*/ 3517 w 10000"/>
                    <a:gd name="connsiteY94" fmla="*/ 9595 h 10001"/>
                    <a:gd name="connsiteX95" fmla="*/ 3652 w 10000"/>
                    <a:gd name="connsiteY95" fmla="*/ 9589 h 10001"/>
                    <a:gd name="connsiteX96" fmla="*/ 3828 w 10000"/>
                    <a:gd name="connsiteY96" fmla="*/ 9548 h 10001"/>
                    <a:gd name="connsiteX97" fmla="*/ 3802 w 10000"/>
                    <a:gd name="connsiteY97" fmla="*/ 9973 h 10001"/>
                    <a:gd name="connsiteX98" fmla="*/ 4000 w 10000"/>
                    <a:gd name="connsiteY98" fmla="*/ 9459 h 10001"/>
                    <a:gd name="connsiteX99" fmla="*/ 4065 w 10000"/>
                    <a:gd name="connsiteY99" fmla="*/ 9490 h 10001"/>
                    <a:gd name="connsiteX100" fmla="*/ 4378 w 10000"/>
                    <a:gd name="connsiteY100" fmla="*/ 9545 h 10001"/>
                    <a:gd name="connsiteX101" fmla="*/ 4523 w 10000"/>
                    <a:gd name="connsiteY101" fmla="*/ 9593 h 10001"/>
                    <a:gd name="connsiteX102" fmla="*/ 4705 w 10000"/>
                    <a:gd name="connsiteY102" fmla="*/ 9606 h 10001"/>
                    <a:gd name="connsiteX103" fmla="*/ 5116 w 10000"/>
                    <a:gd name="connsiteY103" fmla="*/ 9658 h 10001"/>
                    <a:gd name="connsiteX104" fmla="*/ 5510 w 10000"/>
                    <a:gd name="connsiteY104" fmla="*/ 9667 h 10001"/>
                    <a:gd name="connsiteX105" fmla="*/ 5531 w 10000"/>
                    <a:gd name="connsiteY105" fmla="*/ 9667 h 10001"/>
                    <a:gd name="connsiteX106" fmla="*/ 5911 w 10000"/>
                    <a:gd name="connsiteY106" fmla="*/ 9623 h 10001"/>
                    <a:gd name="connsiteX107" fmla="*/ 6268 w 10000"/>
                    <a:gd name="connsiteY107" fmla="*/ 9593 h 10001"/>
                    <a:gd name="connsiteX108" fmla="*/ 6666 w 10000"/>
                    <a:gd name="connsiteY108" fmla="*/ 9463 h 10001"/>
                    <a:gd name="connsiteX109" fmla="*/ 7377 w 10000"/>
                    <a:gd name="connsiteY109" fmla="*/ 9208 h 10001"/>
                    <a:gd name="connsiteX110" fmla="*/ 7996 w 10000"/>
                    <a:gd name="connsiteY110" fmla="*/ 8850 h 10001"/>
                    <a:gd name="connsiteX111" fmla="*/ 9084 w 10000"/>
                    <a:gd name="connsiteY111" fmla="*/ 7645 h 10001"/>
                    <a:gd name="connsiteX112" fmla="*/ 9502 w 10000"/>
                    <a:gd name="connsiteY112" fmla="*/ 6915 h 10001"/>
                    <a:gd name="connsiteX113" fmla="*/ 9798 w 10000"/>
                    <a:gd name="connsiteY113" fmla="*/ 6069 h 10001"/>
                    <a:gd name="connsiteX114" fmla="*/ 9893 w 10000"/>
                    <a:gd name="connsiteY114" fmla="*/ 5620 h 10001"/>
                    <a:gd name="connsiteX115" fmla="*/ 9960 w 10000"/>
                    <a:gd name="connsiteY115" fmla="*/ 5157 h 10001"/>
                    <a:gd name="connsiteX116" fmla="*/ 9963 w 10000"/>
                    <a:gd name="connsiteY116" fmla="*/ 4942 h 10001"/>
                    <a:gd name="connsiteX117" fmla="*/ 9997 w 10000"/>
                    <a:gd name="connsiteY117" fmla="*/ 4712 h 10001"/>
                    <a:gd name="connsiteX118" fmla="*/ 9963 w 10000"/>
                    <a:gd name="connsiteY118" fmla="*/ 4233 h 10001"/>
                    <a:gd name="connsiteX119" fmla="*/ 9819 w 10000"/>
                    <a:gd name="connsiteY119" fmla="*/ 3291 h 10001"/>
                    <a:gd name="connsiteX120" fmla="*/ 9711 w 10000"/>
                    <a:gd name="connsiteY120" fmla="*/ 2911 h 10001"/>
                    <a:gd name="connsiteX121" fmla="*/ 9502 w 10000"/>
                    <a:gd name="connsiteY121" fmla="*/ 2518 h 10001"/>
                    <a:gd name="connsiteX122" fmla="*/ 9094 w 10000"/>
                    <a:gd name="connsiteY122" fmla="*/ 1783 h 10001"/>
                    <a:gd name="connsiteX123" fmla="*/ 8532 w 10000"/>
                    <a:gd name="connsiteY123" fmla="*/ 1188 h 10001"/>
                    <a:gd name="connsiteX124" fmla="*/ 7774 w 10000"/>
                    <a:gd name="connsiteY124" fmla="*/ 657 h 10001"/>
                    <a:gd name="connsiteX125" fmla="*/ 7426 w 10000"/>
                    <a:gd name="connsiteY125" fmla="*/ 463 h 10001"/>
                    <a:gd name="connsiteX126" fmla="*/ 7042 w 10000"/>
                    <a:gd name="connsiteY126" fmla="*/ 286 h 10001"/>
                    <a:gd name="connsiteX127" fmla="*/ 6268 w 10000"/>
                    <a:gd name="connsiteY127" fmla="*/ 100 h 10001"/>
                    <a:gd name="connsiteX128" fmla="*/ 6163 w 10000"/>
                    <a:gd name="connsiteY128" fmla="*/ 86 h 10001"/>
                    <a:gd name="connsiteX129" fmla="*/ 5995 w 10000"/>
                    <a:gd name="connsiteY129" fmla="*/ 48 h 10001"/>
                    <a:gd name="connsiteX130" fmla="*/ 5462 w 10000"/>
                    <a:gd name="connsiteY130" fmla="*/ 14 h 10001"/>
                    <a:gd name="connsiteX131" fmla="*/ 4833 w 10000"/>
                    <a:gd name="connsiteY131" fmla="*/ 0 h 10001"/>
                    <a:gd name="connsiteX0" fmla="*/ 5493 w 10000"/>
                    <a:gd name="connsiteY0" fmla="*/ 238 h 10001"/>
                    <a:gd name="connsiteX1" fmla="*/ 5685 w 10000"/>
                    <a:gd name="connsiteY1" fmla="*/ 303 h 10001"/>
                    <a:gd name="connsiteX2" fmla="*/ 6079 w 10000"/>
                    <a:gd name="connsiteY2" fmla="*/ 385 h 10001"/>
                    <a:gd name="connsiteX3" fmla="*/ 6769 w 10000"/>
                    <a:gd name="connsiteY3" fmla="*/ 557 h 10001"/>
                    <a:gd name="connsiteX4" fmla="*/ 7080 w 10000"/>
                    <a:gd name="connsiteY4" fmla="*/ 735 h 10001"/>
                    <a:gd name="connsiteX5" fmla="*/ 7390 w 10000"/>
                    <a:gd name="connsiteY5" fmla="*/ 855 h 10001"/>
                    <a:gd name="connsiteX6" fmla="*/ 8029 w 10000"/>
                    <a:gd name="connsiteY6" fmla="*/ 1305 h 10001"/>
                    <a:gd name="connsiteX7" fmla="*/ 8640 w 10000"/>
                    <a:gd name="connsiteY7" fmla="*/ 1741 h 10001"/>
                    <a:gd name="connsiteX8" fmla="*/ 9091 w 10000"/>
                    <a:gd name="connsiteY8" fmla="*/ 2428 h 10001"/>
                    <a:gd name="connsiteX9" fmla="*/ 9259 w 10000"/>
                    <a:gd name="connsiteY9" fmla="*/ 2760 h 10001"/>
                    <a:gd name="connsiteX10" fmla="*/ 9461 w 10000"/>
                    <a:gd name="connsiteY10" fmla="*/ 3157 h 10001"/>
                    <a:gd name="connsiteX11" fmla="*/ 9545 w 10000"/>
                    <a:gd name="connsiteY11" fmla="*/ 3520 h 10001"/>
                    <a:gd name="connsiteX12" fmla="*/ 9633 w 10000"/>
                    <a:gd name="connsiteY12" fmla="*/ 3969 h 10001"/>
                    <a:gd name="connsiteX13" fmla="*/ 9677 w 10000"/>
                    <a:gd name="connsiteY13" fmla="*/ 4423 h 10001"/>
                    <a:gd name="connsiteX14" fmla="*/ 9660 w 10000"/>
                    <a:gd name="connsiteY14" fmla="*/ 4885 h 10001"/>
                    <a:gd name="connsiteX15" fmla="*/ 9640 w 10000"/>
                    <a:gd name="connsiteY15" fmla="*/ 5309 h 10001"/>
                    <a:gd name="connsiteX16" fmla="*/ 9549 w 10000"/>
                    <a:gd name="connsiteY16" fmla="*/ 5744 h 10001"/>
                    <a:gd name="connsiteX17" fmla="*/ 9448 w 10000"/>
                    <a:gd name="connsiteY17" fmla="*/ 6172 h 10001"/>
                    <a:gd name="connsiteX18" fmla="*/ 9293 w 10000"/>
                    <a:gd name="connsiteY18" fmla="*/ 6561 h 10001"/>
                    <a:gd name="connsiteX19" fmla="*/ 9141 w 10000"/>
                    <a:gd name="connsiteY19" fmla="*/ 6928 h 10001"/>
                    <a:gd name="connsiteX20" fmla="*/ 8919 w 10000"/>
                    <a:gd name="connsiteY20" fmla="*/ 7268 h 10001"/>
                    <a:gd name="connsiteX21" fmla="*/ 8694 w 10000"/>
                    <a:gd name="connsiteY21" fmla="*/ 7636 h 10001"/>
                    <a:gd name="connsiteX22" fmla="*/ 8427 w 10000"/>
                    <a:gd name="connsiteY22" fmla="*/ 7942 h 10001"/>
                    <a:gd name="connsiteX23" fmla="*/ 7875 w 10000"/>
                    <a:gd name="connsiteY23" fmla="*/ 8474 h 10001"/>
                    <a:gd name="connsiteX24" fmla="*/ 7305 w 10000"/>
                    <a:gd name="connsiteY24" fmla="*/ 8825 h 10001"/>
                    <a:gd name="connsiteX25" fmla="*/ 6631 w 10000"/>
                    <a:gd name="connsiteY25" fmla="*/ 9071 h 10001"/>
                    <a:gd name="connsiteX26" fmla="*/ 6237 w 10000"/>
                    <a:gd name="connsiteY26" fmla="*/ 9200 h 10001"/>
                    <a:gd name="connsiteX27" fmla="*/ 5807 w 10000"/>
                    <a:gd name="connsiteY27" fmla="*/ 9243 h 10001"/>
                    <a:gd name="connsiteX28" fmla="*/ 5208 w 10000"/>
                    <a:gd name="connsiteY28" fmla="*/ 9285 h 10001"/>
                    <a:gd name="connsiteX29" fmla="*/ 4961 w 10000"/>
                    <a:gd name="connsiteY29" fmla="*/ 9278 h 10001"/>
                    <a:gd name="connsiteX30" fmla="*/ 4756 w 10000"/>
                    <a:gd name="connsiteY30" fmla="*/ 9243 h 10001"/>
                    <a:gd name="connsiteX31" fmla="*/ 4693 w 10000"/>
                    <a:gd name="connsiteY31" fmla="*/ 9240 h 10001"/>
                    <a:gd name="connsiteX32" fmla="*/ 4629 w 10000"/>
                    <a:gd name="connsiteY32" fmla="*/ 9240 h 10001"/>
                    <a:gd name="connsiteX33" fmla="*/ 4553 w 10000"/>
                    <a:gd name="connsiteY33" fmla="*/ 9235 h 10001"/>
                    <a:gd name="connsiteX34" fmla="*/ 4381 w 10000"/>
                    <a:gd name="connsiteY34" fmla="*/ 9196 h 10001"/>
                    <a:gd name="connsiteX35" fmla="*/ 4356 w 10000"/>
                    <a:gd name="connsiteY35" fmla="*/ 9195 h 10001"/>
                    <a:gd name="connsiteX36" fmla="*/ 4199 w 10000"/>
                    <a:gd name="connsiteY36" fmla="*/ 9204 h 10001"/>
                    <a:gd name="connsiteX37" fmla="*/ 4019 w 10000"/>
                    <a:gd name="connsiteY37" fmla="*/ 9228 h 10001"/>
                    <a:gd name="connsiteX38" fmla="*/ 3856 w 10000"/>
                    <a:gd name="connsiteY38" fmla="*/ 9212 h 10001"/>
                    <a:gd name="connsiteX39" fmla="*/ 3857 w 10000"/>
                    <a:gd name="connsiteY39" fmla="*/ 9218 h 10001"/>
                    <a:gd name="connsiteX40" fmla="*/ 3780 w 10000"/>
                    <a:gd name="connsiteY40" fmla="*/ 9204 h 10001"/>
                    <a:gd name="connsiteX41" fmla="*/ 3648 w 10000"/>
                    <a:gd name="connsiteY41" fmla="*/ 9197 h 10001"/>
                    <a:gd name="connsiteX42" fmla="*/ 3449 w 10000"/>
                    <a:gd name="connsiteY42" fmla="*/ 9135 h 10001"/>
                    <a:gd name="connsiteX43" fmla="*/ 3177 w 10000"/>
                    <a:gd name="connsiteY43" fmla="*/ 9050 h 10001"/>
                    <a:gd name="connsiteX44" fmla="*/ 2887 w 10000"/>
                    <a:gd name="connsiteY44" fmla="*/ 8908 h 10001"/>
                    <a:gd name="connsiteX45" fmla="*/ 2750 w 10000"/>
                    <a:gd name="connsiteY45" fmla="*/ 8883 h 10001"/>
                    <a:gd name="connsiteX46" fmla="*/ 2713 w 10000"/>
                    <a:gd name="connsiteY46" fmla="*/ 8838 h 10001"/>
                    <a:gd name="connsiteX47" fmla="*/ 2521 w 10000"/>
                    <a:gd name="connsiteY47" fmla="*/ 8766 h 10001"/>
                    <a:gd name="connsiteX48" fmla="*/ 2396 w 10000"/>
                    <a:gd name="connsiteY48" fmla="*/ 8647 h 10001"/>
                    <a:gd name="connsiteX49" fmla="*/ 2118 w 10000"/>
                    <a:gd name="connsiteY49" fmla="*/ 8418 h 10001"/>
                    <a:gd name="connsiteX50" fmla="*/ 1831 w 10000"/>
                    <a:gd name="connsiteY50" fmla="*/ 8210 h 10001"/>
                    <a:gd name="connsiteX51" fmla="*/ 1484 w 10000"/>
                    <a:gd name="connsiteY51" fmla="*/ 7966 h 10001"/>
                    <a:gd name="connsiteX52" fmla="*/ 1164 w 10000"/>
                    <a:gd name="connsiteY52" fmla="*/ 7619 h 10001"/>
                    <a:gd name="connsiteX53" fmla="*/ 689 w 10000"/>
                    <a:gd name="connsiteY53" fmla="*/ 6725 h 10001"/>
                    <a:gd name="connsiteX54" fmla="*/ 477 w 10000"/>
                    <a:gd name="connsiteY54" fmla="*/ 6220 h 10001"/>
                    <a:gd name="connsiteX55" fmla="*/ 329 w 10000"/>
                    <a:gd name="connsiteY55" fmla="*/ 5637 h 10001"/>
                    <a:gd name="connsiteX56" fmla="*/ 312 w 10000"/>
                    <a:gd name="connsiteY56" fmla="*/ 4458 h 10001"/>
                    <a:gd name="connsiteX57" fmla="*/ 1050 w 10000"/>
                    <a:gd name="connsiteY57" fmla="*/ 2363 h 10001"/>
                    <a:gd name="connsiteX58" fmla="*/ 1653 w 10000"/>
                    <a:gd name="connsiteY58" fmla="*/ 1620 h 10001"/>
                    <a:gd name="connsiteX59" fmla="*/ 1993 w 10000"/>
                    <a:gd name="connsiteY59" fmla="*/ 1305 h 10001"/>
                    <a:gd name="connsiteX60" fmla="*/ 2387 w 10000"/>
                    <a:gd name="connsiteY60" fmla="*/ 1046 h 10001"/>
                    <a:gd name="connsiteX61" fmla="*/ 2801 w 10000"/>
                    <a:gd name="connsiteY61" fmla="*/ 778 h 10001"/>
                    <a:gd name="connsiteX62" fmla="*/ 3286 w 10000"/>
                    <a:gd name="connsiteY62" fmla="*/ 588 h 10001"/>
                    <a:gd name="connsiteX63" fmla="*/ 4337 w 10000"/>
                    <a:gd name="connsiteY63" fmla="*/ 311 h 10001"/>
                    <a:gd name="connsiteX64" fmla="*/ 5368 w 10000"/>
                    <a:gd name="connsiteY64" fmla="*/ 242 h 10001"/>
                    <a:gd name="connsiteX65" fmla="*/ 5493 w 10000"/>
                    <a:gd name="connsiteY65" fmla="*/ 238 h 10001"/>
                    <a:gd name="connsiteX66" fmla="*/ 4833 w 10000"/>
                    <a:gd name="connsiteY66" fmla="*/ 0 h 10001"/>
                    <a:gd name="connsiteX67" fmla="*/ 4425 w 10000"/>
                    <a:gd name="connsiteY67" fmla="*/ 14 h 10001"/>
                    <a:gd name="connsiteX68" fmla="*/ 3482 w 10000"/>
                    <a:gd name="connsiteY68" fmla="*/ 196 h 10001"/>
                    <a:gd name="connsiteX69" fmla="*/ 2997 w 10000"/>
                    <a:gd name="connsiteY69" fmla="*/ 368 h 10001"/>
                    <a:gd name="connsiteX70" fmla="*/ 2545 w 10000"/>
                    <a:gd name="connsiteY70" fmla="*/ 561 h 10001"/>
                    <a:gd name="connsiteX71" fmla="*/ 2158 w 10000"/>
                    <a:gd name="connsiteY71" fmla="*/ 825 h 10001"/>
                    <a:gd name="connsiteX72" fmla="*/ 1734 w 10000"/>
                    <a:gd name="connsiteY72" fmla="*/ 1128 h 10001"/>
                    <a:gd name="connsiteX73" fmla="*/ 1039 w 10000"/>
                    <a:gd name="connsiteY73" fmla="*/ 1870 h 10001"/>
                    <a:gd name="connsiteX74" fmla="*/ 504 w 10000"/>
                    <a:gd name="connsiteY74" fmla="*/ 2795 h 10001"/>
                    <a:gd name="connsiteX75" fmla="*/ 147 w 10000"/>
                    <a:gd name="connsiteY75" fmla="*/ 3956 h 10001"/>
                    <a:gd name="connsiteX76" fmla="*/ 19 w 10000"/>
                    <a:gd name="connsiteY76" fmla="*/ 4540 h 10001"/>
                    <a:gd name="connsiteX77" fmla="*/ 6 w 10000"/>
                    <a:gd name="connsiteY77" fmla="*/ 5183 h 10001"/>
                    <a:gd name="connsiteX78" fmla="*/ 228 w 10000"/>
                    <a:gd name="connsiteY78" fmla="*/ 6405 h 10001"/>
                    <a:gd name="connsiteX79" fmla="*/ 450 w 10000"/>
                    <a:gd name="connsiteY79" fmla="*/ 6980 h 10001"/>
                    <a:gd name="connsiteX80" fmla="*/ 673 w 10000"/>
                    <a:gd name="connsiteY80" fmla="*/ 7511 h 10001"/>
                    <a:gd name="connsiteX81" fmla="*/ 939 w 10000"/>
                    <a:gd name="connsiteY81" fmla="*/ 7905 h 10001"/>
                    <a:gd name="connsiteX82" fmla="*/ 1320 w 10000"/>
                    <a:gd name="connsiteY82" fmla="*/ 8319 h 10001"/>
                    <a:gd name="connsiteX83" fmla="*/ 1656 w 10000"/>
                    <a:gd name="connsiteY83" fmla="*/ 8574 h 10001"/>
                    <a:gd name="connsiteX84" fmla="*/ 1993 w 10000"/>
                    <a:gd name="connsiteY84" fmla="*/ 8825 h 10001"/>
                    <a:gd name="connsiteX85" fmla="*/ 2061 w 10000"/>
                    <a:gd name="connsiteY85" fmla="*/ 8841 h 10001"/>
                    <a:gd name="connsiteX86" fmla="*/ 2067 w 10000"/>
                    <a:gd name="connsiteY86" fmla="*/ 8875 h 10001"/>
                    <a:gd name="connsiteX87" fmla="*/ 2165 w 10000"/>
                    <a:gd name="connsiteY87" fmla="*/ 9011 h 10001"/>
                    <a:gd name="connsiteX88" fmla="*/ 2396 w 10000"/>
                    <a:gd name="connsiteY88" fmla="*/ 9168 h 10001"/>
                    <a:gd name="connsiteX89" fmla="*/ 2666 w 10000"/>
                    <a:gd name="connsiteY89" fmla="*/ 9298 h 10001"/>
                    <a:gd name="connsiteX90" fmla="*/ 2871 w 10000"/>
                    <a:gd name="connsiteY90" fmla="*/ 9384 h 10001"/>
                    <a:gd name="connsiteX91" fmla="*/ 3000 w 10000"/>
                    <a:gd name="connsiteY91" fmla="*/ 9454 h 10001"/>
                    <a:gd name="connsiteX92" fmla="*/ 3180 w 10000"/>
                    <a:gd name="connsiteY92" fmla="*/ 9511 h 10001"/>
                    <a:gd name="connsiteX93" fmla="*/ 3329 w 10000"/>
                    <a:gd name="connsiteY93" fmla="*/ 9557 h 10001"/>
                    <a:gd name="connsiteX94" fmla="*/ 3517 w 10000"/>
                    <a:gd name="connsiteY94" fmla="*/ 9595 h 10001"/>
                    <a:gd name="connsiteX95" fmla="*/ 3652 w 10000"/>
                    <a:gd name="connsiteY95" fmla="*/ 9589 h 10001"/>
                    <a:gd name="connsiteX96" fmla="*/ 3828 w 10000"/>
                    <a:gd name="connsiteY96" fmla="*/ 9548 h 10001"/>
                    <a:gd name="connsiteX97" fmla="*/ 3802 w 10000"/>
                    <a:gd name="connsiteY97" fmla="*/ 9973 h 10001"/>
                    <a:gd name="connsiteX98" fmla="*/ 4000 w 10000"/>
                    <a:gd name="connsiteY98" fmla="*/ 9459 h 10001"/>
                    <a:gd name="connsiteX99" fmla="*/ 4065 w 10000"/>
                    <a:gd name="connsiteY99" fmla="*/ 9490 h 10001"/>
                    <a:gd name="connsiteX100" fmla="*/ 4378 w 10000"/>
                    <a:gd name="connsiteY100" fmla="*/ 9545 h 10001"/>
                    <a:gd name="connsiteX101" fmla="*/ 4523 w 10000"/>
                    <a:gd name="connsiteY101" fmla="*/ 9593 h 10001"/>
                    <a:gd name="connsiteX102" fmla="*/ 4705 w 10000"/>
                    <a:gd name="connsiteY102" fmla="*/ 9606 h 10001"/>
                    <a:gd name="connsiteX103" fmla="*/ 5116 w 10000"/>
                    <a:gd name="connsiteY103" fmla="*/ 9658 h 10001"/>
                    <a:gd name="connsiteX104" fmla="*/ 5510 w 10000"/>
                    <a:gd name="connsiteY104" fmla="*/ 9667 h 10001"/>
                    <a:gd name="connsiteX105" fmla="*/ 5531 w 10000"/>
                    <a:gd name="connsiteY105" fmla="*/ 9667 h 10001"/>
                    <a:gd name="connsiteX106" fmla="*/ 5911 w 10000"/>
                    <a:gd name="connsiteY106" fmla="*/ 9623 h 10001"/>
                    <a:gd name="connsiteX107" fmla="*/ 6268 w 10000"/>
                    <a:gd name="connsiteY107" fmla="*/ 9593 h 10001"/>
                    <a:gd name="connsiteX108" fmla="*/ 6666 w 10000"/>
                    <a:gd name="connsiteY108" fmla="*/ 9463 h 10001"/>
                    <a:gd name="connsiteX109" fmla="*/ 7377 w 10000"/>
                    <a:gd name="connsiteY109" fmla="*/ 9208 h 10001"/>
                    <a:gd name="connsiteX110" fmla="*/ 7996 w 10000"/>
                    <a:gd name="connsiteY110" fmla="*/ 8850 h 10001"/>
                    <a:gd name="connsiteX111" fmla="*/ 9084 w 10000"/>
                    <a:gd name="connsiteY111" fmla="*/ 7645 h 10001"/>
                    <a:gd name="connsiteX112" fmla="*/ 9502 w 10000"/>
                    <a:gd name="connsiteY112" fmla="*/ 6915 h 10001"/>
                    <a:gd name="connsiteX113" fmla="*/ 9798 w 10000"/>
                    <a:gd name="connsiteY113" fmla="*/ 6069 h 10001"/>
                    <a:gd name="connsiteX114" fmla="*/ 9893 w 10000"/>
                    <a:gd name="connsiteY114" fmla="*/ 5620 h 10001"/>
                    <a:gd name="connsiteX115" fmla="*/ 9960 w 10000"/>
                    <a:gd name="connsiteY115" fmla="*/ 5157 h 10001"/>
                    <a:gd name="connsiteX116" fmla="*/ 9963 w 10000"/>
                    <a:gd name="connsiteY116" fmla="*/ 4942 h 10001"/>
                    <a:gd name="connsiteX117" fmla="*/ 9997 w 10000"/>
                    <a:gd name="connsiteY117" fmla="*/ 4712 h 10001"/>
                    <a:gd name="connsiteX118" fmla="*/ 9963 w 10000"/>
                    <a:gd name="connsiteY118" fmla="*/ 4233 h 10001"/>
                    <a:gd name="connsiteX119" fmla="*/ 9819 w 10000"/>
                    <a:gd name="connsiteY119" fmla="*/ 3291 h 10001"/>
                    <a:gd name="connsiteX120" fmla="*/ 9711 w 10000"/>
                    <a:gd name="connsiteY120" fmla="*/ 2911 h 10001"/>
                    <a:gd name="connsiteX121" fmla="*/ 9502 w 10000"/>
                    <a:gd name="connsiteY121" fmla="*/ 2518 h 10001"/>
                    <a:gd name="connsiteX122" fmla="*/ 9094 w 10000"/>
                    <a:gd name="connsiteY122" fmla="*/ 1783 h 10001"/>
                    <a:gd name="connsiteX123" fmla="*/ 8532 w 10000"/>
                    <a:gd name="connsiteY123" fmla="*/ 1188 h 10001"/>
                    <a:gd name="connsiteX124" fmla="*/ 7774 w 10000"/>
                    <a:gd name="connsiteY124" fmla="*/ 657 h 10001"/>
                    <a:gd name="connsiteX125" fmla="*/ 7426 w 10000"/>
                    <a:gd name="connsiteY125" fmla="*/ 463 h 10001"/>
                    <a:gd name="connsiteX126" fmla="*/ 7042 w 10000"/>
                    <a:gd name="connsiteY126" fmla="*/ 286 h 10001"/>
                    <a:gd name="connsiteX127" fmla="*/ 6268 w 10000"/>
                    <a:gd name="connsiteY127" fmla="*/ 100 h 10001"/>
                    <a:gd name="connsiteX128" fmla="*/ 6163 w 10000"/>
                    <a:gd name="connsiteY128" fmla="*/ 86 h 10001"/>
                    <a:gd name="connsiteX129" fmla="*/ 5995 w 10000"/>
                    <a:gd name="connsiteY129" fmla="*/ 48 h 10001"/>
                    <a:gd name="connsiteX130" fmla="*/ 5462 w 10000"/>
                    <a:gd name="connsiteY130" fmla="*/ 14 h 10001"/>
                    <a:gd name="connsiteX131" fmla="*/ 4833 w 10000"/>
                    <a:gd name="connsiteY131" fmla="*/ 0 h 10001"/>
                    <a:gd name="connsiteX0" fmla="*/ 5493 w 10000"/>
                    <a:gd name="connsiteY0" fmla="*/ 238 h 10001"/>
                    <a:gd name="connsiteX1" fmla="*/ 5685 w 10000"/>
                    <a:gd name="connsiteY1" fmla="*/ 303 h 10001"/>
                    <a:gd name="connsiteX2" fmla="*/ 6079 w 10000"/>
                    <a:gd name="connsiteY2" fmla="*/ 385 h 10001"/>
                    <a:gd name="connsiteX3" fmla="*/ 6769 w 10000"/>
                    <a:gd name="connsiteY3" fmla="*/ 557 h 10001"/>
                    <a:gd name="connsiteX4" fmla="*/ 7080 w 10000"/>
                    <a:gd name="connsiteY4" fmla="*/ 735 h 10001"/>
                    <a:gd name="connsiteX5" fmla="*/ 7390 w 10000"/>
                    <a:gd name="connsiteY5" fmla="*/ 855 h 10001"/>
                    <a:gd name="connsiteX6" fmla="*/ 8029 w 10000"/>
                    <a:gd name="connsiteY6" fmla="*/ 1305 h 10001"/>
                    <a:gd name="connsiteX7" fmla="*/ 8640 w 10000"/>
                    <a:gd name="connsiteY7" fmla="*/ 1741 h 10001"/>
                    <a:gd name="connsiteX8" fmla="*/ 9091 w 10000"/>
                    <a:gd name="connsiteY8" fmla="*/ 2428 h 10001"/>
                    <a:gd name="connsiteX9" fmla="*/ 9259 w 10000"/>
                    <a:gd name="connsiteY9" fmla="*/ 2760 h 10001"/>
                    <a:gd name="connsiteX10" fmla="*/ 9461 w 10000"/>
                    <a:gd name="connsiteY10" fmla="*/ 3157 h 10001"/>
                    <a:gd name="connsiteX11" fmla="*/ 9545 w 10000"/>
                    <a:gd name="connsiteY11" fmla="*/ 3520 h 10001"/>
                    <a:gd name="connsiteX12" fmla="*/ 9633 w 10000"/>
                    <a:gd name="connsiteY12" fmla="*/ 3969 h 10001"/>
                    <a:gd name="connsiteX13" fmla="*/ 9677 w 10000"/>
                    <a:gd name="connsiteY13" fmla="*/ 4423 h 10001"/>
                    <a:gd name="connsiteX14" fmla="*/ 9660 w 10000"/>
                    <a:gd name="connsiteY14" fmla="*/ 4885 h 10001"/>
                    <a:gd name="connsiteX15" fmla="*/ 9640 w 10000"/>
                    <a:gd name="connsiteY15" fmla="*/ 5309 h 10001"/>
                    <a:gd name="connsiteX16" fmla="*/ 9549 w 10000"/>
                    <a:gd name="connsiteY16" fmla="*/ 5744 h 10001"/>
                    <a:gd name="connsiteX17" fmla="*/ 9448 w 10000"/>
                    <a:gd name="connsiteY17" fmla="*/ 6172 h 10001"/>
                    <a:gd name="connsiteX18" fmla="*/ 9293 w 10000"/>
                    <a:gd name="connsiteY18" fmla="*/ 6561 h 10001"/>
                    <a:gd name="connsiteX19" fmla="*/ 9141 w 10000"/>
                    <a:gd name="connsiteY19" fmla="*/ 6928 h 10001"/>
                    <a:gd name="connsiteX20" fmla="*/ 8919 w 10000"/>
                    <a:gd name="connsiteY20" fmla="*/ 7268 h 10001"/>
                    <a:gd name="connsiteX21" fmla="*/ 8694 w 10000"/>
                    <a:gd name="connsiteY21" fmla="*/ 7636 h 10001"/>
                    <a:gd name="connsiteX22" fmla="*/ 8427 w 10000"/>
                    <a:gd name="connsiteY22" fmla="*/ 7942 h 10001"/>
                    <a:gd name="connsiteX23" fmla="*/ 7875 w 10000"/>
                    <a:gd name="connsiteY23" fmla="*/ 8474 h 10001"/>
                    <a:gd name="connsiteX24" fmla="*/ 7305 w 10000"/>
                    <a:gd name="connsiteY24" fmla="*/ 8825 h 10001"/>
                    <a:gd name="connsiteX25" fmla="*/ 6631 w 10000"/>
                    <a:gd name="connsiteY25" fmla="*/ 9071 h 10001"/>
                    <a:gd name="connsiteX26" fmla="*/ 6237 w 10000"/>
                    <a:gd name="connsiteY26" fmla="*/ 9200 h 10001"/>
                    <a:gd name="connsiteX27" fmla="*/ 5807 w 10000"/>
                    <a:gd name="connsiteY27" fmla="*/ 9243 h 10001"/>
                    <a:gd name="connsiteX28" fmla="*/ 5208 w 10000"/>
                    <a:gd name="connsiteY28" fmla="*/ 9285 h 10001"/>
                    <a:gd name="connsiteX29" fmla="*/ 4961 w 10000"/>
                    <a:gd name="connsiteY29" fmla="*/ 9278 h 10001"/>
                    <a:gd name="connsiteX30" fmla="*/ 4756 w 10000"/>
                    <a:gd name="connsiteY30" fmla="*/ 9243 h 10001"/>
                    <a:gd name="connsiteX31" fmla="*/ 4693 w 10000"/>
                    <a:gd name="connsiteY31" fmla="*/ 9240 h 10001"/>
                    <a:gd name="connsiteX32" fmla="*/ 4629 w 10000"/>
                    <a:gd name="connsiteY32" fmla="*/ 9240 h 10001"/>
                    <a:gd name="connsiteX33" fmla="*/ 4553 w 10000"/>
                    <a:gd name="connsiteY33" fmla="*/ 9235 h 10001"/>
                    <a:gd name="connsiteX34" fmla="*/ 4381 w 10000"/>
                    <a:gd name="connsiteY34" fmla="*/ 9196 h 10001"/>
                    <a:gd name="connsiteX35" fmla="*/ 4356 w 10000"/>
                    <a:gd name="connsiteY35" fmla="*/ 9195 h 10001"/>
                    <a:gd name="connsiteX36" fmla="*/ 4199 w 10000"/>
                    <a:gd name="connsiteY36" fmla="*/ 9204 h 10001"/>
                    <a:gd name="connsiteX37" fmla="*/ 4019 w 10000"/>
                    <a:gd name="connsiteY37" fmla="*/ 9228 h 10001"/>
                    <a:gd name="connsiteX38" fmla="*/ 3856 w 10000"/>
                    <a:gd name="connsiteY38" fmla="*/ 9212 h 10001"/>
                    <a:gd name="connsiteX39" fmla="*/ 3857 w 10000"/>
                    <a:gd name="connsiteY39" fmla="*/ 9218 h 10001"/>
                    <a:gd name="connsiteX40" fmla="*/ 3780 w 10000"/>
                    <a:gd name="connsiteY40" fmla="*/ 9204 h 10001"/>
                    <a:gd name="connsiteX41" fmla="*/ 3648 w 10000"/>
                    <a:gd name="connsiteY41" fmla="*/ 9197 h 10001"/>
                    <a:gd name="connsiteX42" fmla="*/ 3449 w 10000"/>
                    <a:gd name="connsiteY42" fmla="*/ 9135 h 10001"/>
                    <a:gd name="connsiteX43" fmla="*/ 3177 w 10000"/>
                    <a:gd name="connsiteY43" fmla="*/ 9050 h 10001"/>
                    <a:gd name="connsiteX44" fmla="*/ 2887 w 10000"/>
                    <a:gd name="connsiteY44" fmla="*/ 8908 h 10001"/>
                    <a:gd name="connsiteX45" fmla="*/ 2750 w 10000"/>
                    <a:gd name="connsiteY45" fmla="*/ 8883 h 10001"/>
                    <a:gd name="connsiteX46" fmla="*/ 2713 w 10000"/>
                    <a:gd name="connsiteY46" fmla="*/ 8838 h 10001"/>
                    <a:gd name="connsiteX47" fmla="*/ 2521 w 10000"/>
                    <a:gd name="connsiteY47" fmla="*/ 8766 h 10001"/>
                    <a:gd name="connsiteX48" fmla="*/ 2396 w 10000"/>
                    <a:gd name="connsiteY48" fmla="*/ 8647 h 10001"/>
                    <a:gd name="connsiteX49" fmla="*/ 2118 w 10000"/>
                    <a:gd name="connsiteY49" fmla="*/ 8418 h 10001"/>
                    <a:gd name="connsiteX50" fmla="*/ 1831 w 10000"/>
                    <a:gd name="connsiteY50" fmla="*/ 8210 h 10001"/>
                    <a:gd name="connsiteX51" fmla="*/ 1484 w 10000"/>
                    <a:gd name="connsiteY51" fmla="*/ 7966 h 10001"/>
                    <a:gd name="connsiteX52" fmla="*/ 1164 w 10000"/>
                    <a:gd name="connsiteY52" fmla="*/ 7619 h 10001"/>
                    <a:gd name="connsiteX53" fmla="*/ 689 w 10000"/>
                    <a:gd name="connsiteY53" fmla="*/ 6725 h 10001"/>
                    <a:gd name="connsiteX54" fmla="*/ 477 w 10000"/>
                    <a:gd name="connsiteY54" fmla="*/ 6220 h 10001"/>
                    <a:gd name="connsiteX55" fmla="*/ 329 w 10000"/>
                    <a:gd name="connsiteY55" fmla="*/ 5637 h 10001"/>
                    <a:gd name="connsiteX56" fmla="*/ 312 w 10000"/>
                    <a:gd name="connsiteY56" fmla="*/ 4458 h 10001"/>
                    <a:gd name="connsiteX57" fmla="*/ 1050 w 10000"/>
                    <a:gd name="connsiteY57" fmla="*/ 2363 h 10001"/>
                    <a:gd name="connsiteX58" fmla="*/ 1653 w 10000"/>
                    <a:gd name="connsiteY58" fmla="*/ 1620 h 10001"/>
                    <a:gd name="connsiteX59" fmla="*/ 1993 w 10000"/>
                    <a:gd name="connsiteY59" fmla="*/ 1305 h 10001"/>
                    <a:gd name="connsiteX60" fmla="*/ 2387 w 10000"/>
                    <a:gd name="connsiteY60" fmla="*/ 1046 h 10001"/>
                    <a:gd name="connsiteX61" fmla="*/ 2801 w 10000"/>
                    <a:gd name="connsiteY61" fmla="*/ 778 h 10001"/>
                    <a:gd name="connsiteX62" fmla="*/ 3286 w 10000"/>
                    <a:gd name="connsiteY62" fmla="*/ 588 h 10001"/>
                    <a:gd name="connsiteX63" fmla="*/ 4337 w 10000"/>
                    <a:gd name="connsiteY63" fmla="*/ 311 h 10001"/>
                    <a:gd name="connsiteX64" fmla="*/ 5368 w 10000"/>
                    <a:gd name="connsiteY64" fmla="*/ 242 h 10001"/>
                    <a:gd name="connsiteX65" fmla="*/ 5493 w 10000"/>
                    <a:gd name="connsiteY65" fmla="*/ 238 h 10001"/>
                    <a:gd name="connsiteX66" fmla="*/ 4833 w 10000"/>
                    <a:gd name="connsiteY66" fmla="*/ 0 h 10001"/>
                    <a:gd name="connsiteX67" fmla="*/ 4425 w 10000"/>
                    <a:gd name="connsiteY67" fmla="*/ 14 h 10001"/>
                    <a:gd name="connsiteX68" fmla="*/ 3482 w 10000"/>
                    <a:gd name="connsiteY68" fmla="*/ 196 h 10001"/>
                    <a:gd name="connsiteX69" fmla="*/ 2997 w 10000"/>
                    <a:gd name="connsiteY69" fmla="*/ 368 h 10001"/>
                    <a:gd name="connsiteX70" fmla="*/ 2545 w 10000"/>
                    <a:gd name="connsiteY70" fmla="*/ 561 h 10001"/>
                    <a:gd name="connsiteX71" fmla="*/ 2158 w 10000"/>
                    <a:gd name="connsiteY71" fmla="*/ 825 h 10001"/>
                    <a:gd name="connsiteX72" fmla="*/ 1734 w 10000"/>
                    <a:gd name="connsiteY72" fmla="*/ 1128 h 10001"/>
                    <a:gd name="connsiteX73" fmla="*/ 1039 w 10000"/>
                    <a:gd name="connsiteY73" fmla="*/ 1870 h 10001"/>
                    <a:gd name="connsiteX74" fmla="*/ 504 w 10000"/>
                    <a:gd name="connsiteY74" fmla="*/ 2795 h 10001"/>
                    <a:gd name="connsiteX75" fmla="*/ 147 w 10000"/>
                    <a:gd name="connsiteY75" fmla="*/ 3956 h 10001"/>
                    <a:gd name="connsiteX76" fmla="*/ 19 w 10000"/>
                    <a:gd name="connsiteY76" fmla="*/ 4540 h 10001"/>
                    <a:gd name="connsiteX77" fmla="*/ 6 w 10000"/>
                    <a:gd name="connsiteY77" fmla="*/ 5183 h 10001"/>
                    <a:gd name="connsiteX78" fmla="*/ 228 w 10000"/>
                    <a:gd name="connsiteY78" fmla="*/ 6405 h 10001"/>
                    <a:gd name="connsiteX79" fmla="*/ 450 w 10000"/>
                    <a:gd name="connsiteY79" fmla="*/ 6980 h 10001"/>
                    <a:gd name="connsiteX80" fmla="*/ 673 w 10000"/>
                    <a:gd name="connsiteY80" fmla="*/ 7511 h 10001"/>
                    <a:gd name="connsiteX81" fmla="*/ 939 w 10000"/>
                    <a:gd name="connsiteY81" fmla="*/ 7905 h 10001"/>
                    <a:gd name="connsiteX82" fmla="*/ 1320 w 10000"/>
                    <a:gd name="connsiteY82" fmla="*/ 8319 h 10001"/>
                    <a:gd name="connsiteX83" fmla="*/ 1656 w 10000"/>
                    <a:gd name="connsiteY83" fmla="*/ 8574 h 10001"/>
                    <a:gd name="connsiteX84" fmla="*/ 1993 w 10000"/>
                    <a:gd name="connsiteY84" fmla="*/ 8825 h 10001"/>
                    <a:gd name="connsiteX85" fmla="*/ 2061 w 10000"/>
                    <a:gd name="connsiteY85" fmla="*/ 8841 h 10001"/>
                    <a:gd name="connsiteX86" fmla="*/ 2067 w 10000"/>
                    <a:gd name="connsiteY86" fmla="*/ 8875 h 10001"/>
                    <a:gd name="connsiteX87" fmla="*/ 2165 w 10000"/>
                    <a:gd name="connsiteY87" fmla="*/ 9011 h 10001"/>
                    <a:gd name="connsiteX88" fmla="*/ 2396 w 10000"/>
                    <a:gd name="connsiteY88" fmla="*/ 9168 h 10001"/>
                    <a:gd name="connsiteX89" fmla="*/ 2666 w 10000"/>
                    <a:gd name="connsiteY89" fmla="*/ 9298 h 10001"/>
                    <a:gd name="connsiteX90" fmla="*/ 2871 w 10000"/>
                    <a:gd name="connsiteY90" fmla="*/ 9384 h 10001"/>
                    <a:gd name="connsiteX91" fmla="*/ 3000 w 10000"/>
                    <a:gd name="connsiteY91" fmla="*/ 9454 h 10001"/>
                    <a:gd name="connsiteX92" fmla="*/ 3180 w 10000"/>
                    <a:gd name="connsiteY92" fmla="*/ 9511 h 10001"/>
                    <a:gd name="connsiteX93" fmla="*/ 3329 w 10000"/>
                    <a:gd name="connsiteY93" fmla="*/ 9557 h 10001"/>
                    <a:gd name="connsiteX94" fmla="*/ 3517 w 10000"/>
                    <a:gd name="connsiteY94" fmla="*/ 9595 h 10001"/>
                    <a:gd name="connsiteX95" fmla="*/ 3652 w 10000"/>
                    <a:gd name="connsiteY95" fmla="*/ 9589 h 10001"/>
                    <a:gd name="connsiteX96" fmla="*/ 3828 w 10000"/>
                    <a:gd name="connsiteY96" fmla="*/ 9548 h 10001"/>
                    <a:gd name="connsiteX97" fmla="*/ 3802 w 10000"/>
                    <a:gd name="connsiteY97" fmla="*/ 9973 h 10001"/>
                    <a:gd name="connsiteX98" fmla="*/ 4049 w 10000"/>
                    <a:gd name="connsiteY98" fmla="*/ 9579 h 10001"/>
                    <a:gd name="connsiteX99" fmla="*/ 4065 w 10000"/>
                    <a:gd name="connsiteY99" fmla="*/ 9490 h 10001"/>
                    <a:gd name="connsiteX100" fmla="*/ 4378 w 10000"/>
                    <a:gd name="connsiteY100" fmla="*/ 9545 h 10001"/>
                    <a:gd name="connsiteX101" fmla="*/ 4523 w 10000"/>
                    <a:gd name="connsiteY101" fmla="*/ 9593 h 10001"/>
                    <a:gd name="connsiteX102" fmla="*/ 4705 w 10000"/>
                    <a:gd name="connsiteY102" fmla="*/ 9606 h 10001"/>
                    <a:gd name="connsiteX103" fmla="*/ 5116 w 10000"/>
                    <a:gd name="connsiteY103" fmla="*/ 9658 h 10001"/>
                    <a:gd name="connsiteX104" fmla="*/ 5510 w 10000"/>
                    <a:gd name="connsiteY104" fmla="*/ 9667 h 10001"/>
                    <a:gd name="connsiteX105" fmla="*/ 5531 w 10000"/>
                    <a:gd name="connsiteY105" fmla="*/ 9667 h 10001"/>
                    <a:gd name="connsiteX106" fmla="*/ 5911 w 10000"/>
                    <a:gd name="connsiteY106" fmla="*/ 9623 h 10001"/>
                    <a:gd name="connsiteX107" fmla="*/ 6268 w 10000"/>
                    <a:gd name="connsiteY107" fmla="*/ 9593 h 10001"/>
                    <a:gd name="connsiteX108" fmla="*/ 6666 w 10000"/>
                    <a:gd name="connsiteY108" fmla="*/ 9463 h 10001"/>
                    <a:gd name="connsiteX109" fmla="*/ 7377 w 10000"/>
                    <a:gd name="connsiteY109" fmla="*/ 9208 h 10001"/>
                    <a:gd name="connsiteX110" fmla="*/ 7996 w 10000"/>
                    <a:gd name="connsiteY110" fmla="*/ 8850 h 10001"/>
                    <a:gd name="connsiteX111" fmla="*/ 9084 w 10000"/>
                    <a:gd name="connsiteY111" fmla="*/ 7645 h 10001"/>
                    <a:gd name="connsiteX112" fmla="*/ 9502 w 10000"/>
                    <a:gd name="connsiteY112" fmla="*/ 6915 h 10001"/>
                    <a:gd name="connsiteX113" fmla="*/ 9798 w 10000"/>
                    <a:gd name="connsiteY113" fmla="*/ 6069 h 10001"/>
                    <a:gd name="connsiteX114" fmla="*/ 9893 w 10000"/>
                    <a:gd name="connsiteY114" fmla="*/ 5620 h 10001"/>
                    <a:gd name="connsiteX115" fmla="*/ 9960 w 10000"/>
                    <a:gd name="connsiteY115" fmla="*/ 5157 h 10001"/>
                    <a:gd name="connsiteX116" fmla="*/ 9963 w 10000"/>
                    <a:gd name="connsiteY116" fmla="*/ 4942 h 10001"/>
                    <a:gd name="connsiteX117" fmla="*/ 9997 w 10000"/>
                    <a:gd name="connsiteY117" fmla="*/ 4712 h 10001"/>
                    <a:gd name="connsiteX118" fmla="*/ 9963 w 10000"/>
                    <a:gd name="connsiteY118" fmla="*/ 4233 h 10001"/>
                    <a:gd name="connsiteX119" fmla="*/ 9819 w 10000"/>
                    <a:gd name="connsiteY119" fmla="*/ 3291 h 10001"/>
                    <a:gd name="connsiteX120" fmla="*/ 9711 w 10000"/>
                    <a:gd name="connsiteY120" fmla="*/ 2911 h 10001"/>
                    <a:gd name="connsiteX121" fmla="*/ 9502 w 10000"/>
                    <a:gd name="connsiteY121" fmla="*/ 2518 h 10001"/>
                    <a:gd name="connsiteX122" fmla="*/ 9094 w 10000"/>
                    <a:gd name="connsiteY122" fmla="*/ 1783 h 10001"/>
                    <a:gd name="connsiteX123" fmla="*/ 8532 w 10000"/>
                    <a:gd name="connsiteY123" fmla="*/ 1188 h 10001"/>
                    <a:gd name="connsiteX124" fmla="*/ 7774 w 10000"/>
                    <a:gd name="connsiteY124" fmla="*/ 657 h 10001"/>
                    <a:gd name="connsiteX125" fmla="*/ 7426 w 10000"/>
                    <a:gd name="connsiteY125" fmla="*/ 463 h 10001"/>
                    <a:gd name="connsiteX126" fmla="*/ 7042 w 10000"/>
                    <a:gd name="connsiteY126" fmla="*/ 286 h 10001"/>
                    <a:gd name="connsiteX127" fmla="*/ 6268 w 10000"/>
                    <a:gd name="connsiteY127" fmla="*/ 100 h 10001"/>
                    <a:gd name="connsiteX128" fmla="*/ 6163 w 10000"/>
                    <a:gd name="connsiteY128" fmla="*/ 86 h 10001"/>
                    <a:gd name="connsiteX129" fmla="*/ 5995 w 10000"/>
                    <a:gd name="connsiteY129" fmla="*/ 48 h 10001"/>
                    <a:gd name="connsiteX130" fmla="*/ 5462 w 10000"/>
                    <a:gd name="connsiteY130" fmla="*/ 14 h 10001"/>
                    <a:gd name="connsiteX131" fmla="*/ 4833 w 10000"/>
                    <a:gd name="connsiteY131" fmla="*/ 0 h 10001"/>
                    <a:gd name="connsiteX0" fmla="*/ 5493 w 10000"/>
                    <a:gd name="connsiteY0" fmla="*/ 238 h 9667"/>
                    <a:gd name="connsiteX1" fmla="*/ 5685 w 10000"/>
                    <a:gd name="connsiteY1" fmla="*/ 303 h 9667"/>
                    <a:gd name="connsiteX2" fmla="*/ 6079 w 10000"/>
                    <a:gd name="connsiteY2" fmla="*/ 385 h 9667"/>
                    <a:gd name="connsiteX3" fmla="*/ 6769 w 10000"/>
                    <a:gd name="connsiteY3" fmla="*/ 557 h 9667"/>
                    <a:gd name="connsiteX4" fmla="*/ 7080 w 10000"/>
                    <a:gd name="connsiteY4" fmla="*/ 735 h 9667"/>
                    <a:gd name="connsiteX5" fmla="*/ 7390 w 10000"/>
                    <a:gd name="connsiteY5" fmla="*/ 855 h 9667"/>
                    <a:gd name="connsiteX6" fmla="*/ 8029 w 10000"/>
                    <a:gd name="connsiteY6" fmla="*/ 1305 h 9667"/>
                    <a:gd name="connsiteX7" fmla="*/ 8640 w 10000"/>
                    <a:gd name="connsiteY7" fmla="*/ 1741 h 9667"/>
                    <a:gd name="connsiteX8" fmla="*/ 9091 w 10000"/>
                    <a:gd name="connsiteY8" fmla="*/ 2428 h 9667"/>
                    <a:gd name="connsiteX9" fmla="*/ 9259 w 10000"/>
                    <a:gd name="connsiteY9" fmla="*/ 2760 h 9667"/>
                    <a:gd name="connsiteX10" fmla="*/ 9461 w 10000"/>
                    <a:gd name="connsiteY10" fmla="*/ 3157 h 9667"/>
                    <a:gd name="connsiteX11" fmla="*/ 9545 w 10000"/>
                    <a:gd name="connsiteY11" fmla="*/ 3520 h 9667"/>
                    <a:gd name="connsiteX12" fmla="*/ 9633 w 10000"/>
                    <a:gd name="connsiteY12" fmla="*/ 3969 h 9667"/>
                    <a:gd name="connsiteX13" fmla="*/ 9677 w 10000"/>
                    <a:gd name="connsiteY13" fmla="*/ 4423 h 9667"/>
                    <a:gd name="connsiteX14" fmla="*/ 9660 w 10000"/>
                    <a:gd name="connsiteY14" fmla="*/ 4885 h 9667"/>
                    <a:gd name="connsiteX15" fmla="*/ 9640 w 10000"/>
                    <a:gd name="connsiteY15" fmla="*/ 5309 h 9667"/>
                    <a:gd name="connsiteX16" fmla="*/ 9549 w 10000"/>
                    <a:gd name="connsiteY16" fmla="*/ 5744 h 9667"/>
                    <a:gd name="connsiteX17" fmla="*/ 9448 w 10000"/>
                    <a:gd name="connsiteY17" fmla="*/ 6172 h 9667"/>
                    <a:gd name="connsiteX18" fmla="*/ 9293 w 10000"/>
                    <a:gd name="connsiteY18" fmla="*/ 6561 h 9667"/>
                    <a:gd name="connsiteX19" fmla="*/ 9141 w 10000"/>
                    <a:gd name="connsiteY19" fmla="*/ 6928 h 9667"/>
                    <a:gd name="connsiteX20" fmla="*/ 8919 w 10000"/>
                    <a:gd name="connsiteY20" fmla="*/ 7268 h 9667"/>
                    <a:gd name="connsiteX21" fmla="*/ 8694 w 10000"/>
                    <a:gd name="connsiteY21" fmla="*/ 7636 h 9667"/>
                    <a:gd name="connsiteX22" fmla="*/ 8427 w 10000"/>
                    <a:gd name="connsiteY22" fmla="*/ 7942 h 9667"/>
                    <a:gd name="connsiteX23" fmla="*/ 7875 w 10000"/>
                    <a:gd name="connsiteY23" fmla="*/ 8474 h 9667"/>
                    <a:gd name="connsiteX24" fmla="*/ 7305 w 10000"/>
                    <a:gd name="connsiteY24" fmla="*/ 8825 h 9667"/>
                    <a:gd name="connsiteX25" fmla="*/ 6631 w 10000"/>
                    <a:gd name="connsiteY25" fmla="*/ 9071 h 9667"/>
                    <a:gd name="connsiteX26" fmla="*/ 6237 w 10000"/>
                    <a:gd name="connsiteY26" fmla="*/ 9200 h 9667"/>
                    <a:gd name="connsiteX27" fmla="*/ 5807 w 10000"/>
                    <a:gd name="connsiteY27" fmla="*/ 9243 h 9667"/>
                    <a:gd name="connsiteX28" fmla="*/ 5208 w 10000"/>
                    <a:gd name="connsiteY28" fmla="*/ 9285 h 9667"/>
                    <a:gd name="connsiteX29" fmla="*/ 4961 w 10000"/>
                    <a:gd name="connsiteY29" fmla="*/ 9278 h 9667"/>
                    <a:gd name="connsiteX30" fmla="*/ 4756 w 10000"/>
                    <a:gd name="connsiteY30" fmla="*/ 9243 h 9667"/>
                    <a:gd name="connsiteX31" fmla="*/ 4693 w 10000"/>
                    <a:gd name="connsiteY31" fmla="*/ 9240 h 9667"/>
                    <a:gd name="connsiteX32" fmla="*/ 4629 w 10000"/>
                    <a:gd name="connsiteY32" fmla="*/ 9240 h 9667"/>
                    <a:gd name="connsiteX33" fmla="*/ 4553 w 10000"/>
                    <a:gd name="connsiteY33" fmla="*/ 9235 h 9667"/>
                    <a:gd name="connsiteX34" fmla="*/ 4381 w 10000"/>
                    <a:gd name="connsiteY34" fmla="*/ 9196 h 9667"/>
                    <a:gd name="connsiteX35" fmla="*/ 4356 w 10000"/>
                    <a:gd name="connsiteY35" fmla="*/ 9195 h 9667"/>
                    <a:gd name="connsiteX36" fmla="*/ 4199 w 10000"/>
                    <a:gd name="connsiteY36" fmla="*/ 9204 h 9667"/>
                    <a:gd name="connsiteX37" fmla="*/ 4019 w 10000"/>
                    <a:gd name="connsiteY37" fmla="*/ 9228 h 9667"/>
                    <a:gd name="connsiteX38" fmla="*/ 3856 w 10000"/>
                    <a:gd name="connsiteY38" fmla="*/ 9212 h 9667"/>
                    <a:gd name="connsiteX39" fmla="*/ 3857 w 10000"/>
                    <a:gd name="connsiteY39" fmla="*/ 9218 h 9667"/>
                    <a:gd name="connsiteX40" fmla="*/ 3780 w 10000"/>
                    <a:gd name="connsiteY40" fmla="*/ 9204 h 9667"/>
                    <a:gd name="connsiteX41" fmla="*/ 3648 w 10000"/>
                    <a:gd name="connsiteY41" fmla="*/ 9197 h 9667"/>
                    <a:gd name="connsiteX42" fmla="*/ 3449 w 10000"/>
                    <a:gd name="connsiteY42" fmla="*/ 9135 h 9667"/>
                    <a:gd name="connsiteX43" fmla="*/ 3177 w 10000"/>
                    <a:gd name="connsiteY43" fmla="*/ 9050 h 9667"/>
                    <a:gd name="connsiteX44" fmla="*/ 2887 w 10000"/>
                    <a:gd name="connsiteY44" fmla="*/ 8908 h 9667"/>
                    <a:gd name="connsiteX45" fmla="*/ 2750 w 10000"/>
                    <a:gd name="connsiteY45" fmla="*/ 8883 h 9667"/>
                    <a:gd name="connsiteX46" fmla="*/ 2713 w 10000"/>
                    <a:gd name="connsiteY46" fmla="*/ 8838 h 9667"/>
                    <a:gd name="connsiteX47" fmla="*/ 2521 w 10000"/>
                    <a:gd name="connsiteY47" fmla="*/ 8766 h 9667"/>
                    <a:gd name="connsiteX48" fmla="*/ 2396 w 10000"/>
                    <a:gd name="connsiteY48" fmla="*/ 8647 h 9667"/>
                    <a:gd name="connsiteX49" fmla="*/ 2118 w 10000"/>
                    <a:gd name="connsiteY49" fmla="*/ 8418 h 9667"/>
                    <a:gd name="connsiteX50" fmla="*/ 1831 w 10000"/>
                    <a:gd name="connsiteY50" fmla="*/ 8210 h 9667"/>
                    <a:gd name="connsiteX51" fmla="*/ 1484 w 10000"/>
                    <a:gd name="connsiteY51" fmla="*/ 7966 h 9667"/>
                    <a:gd name="connsiteX52" fmla="*/ 1164 w 10000"/>
                    <a:gd name="connsiteY52" fmla="*/ 7619 h 9667"/>
                    <a:gd name="connsiteX53" fmla="*/ 689 w 10000"/>
                    <a:gd name="connsiteY53" fmla="*/ 6725 h 9667"/>
                    <a:gd name="connsiteX54" fmla="*/ 477 w 10000"/>
                    <a:gd name="connsiteY54" fmla="*/ 6220 h 9667"/>
                    <a:gd name="connsiteX55" fmla="*/ 329 w 10000"/>
                    <a:gd name="connsiteY55" fmla="*/ 5637 h 9667"/>
                    <a:gd name="connsiteX56" fmla="*/ 312 w 10000"/>
                    <a:gd name="connsiteY56" fmla="*/ 4458 h 9667"/>
                    <a:gd name="connsiteX57" fmla="*/ 1050 w 10000"/>
                    <a:gd name="connsiteY57" fmla="*/ 2363 h 9667"/>
                    <a:gd name="connsiteX58" fmla="*/ 1653 w 10000"/>
                    <a:gd name="connsiteY58" fmla="*/ 1620 h 9667"/>
                    <a:gd name="connsiteX59" fmla="*/ 1993 w 10000"/>
                    <a:gd name="connsiteY59" fmla="*/ 1305 h 9667"/>
                    <a:gd name="connsiteX60" fmla="*/ 2387 w 10000"/>
                    <a:gd name="connsiteY60" fmla="*/ 1046 h 9667"/>
                    <a:gd name="connsiteX61" fmla="*/ 2801 w 10000"/>
                    <a:gd name="connsiteY61" fmla="*/ 778 h 9667"/>
                    <a:gd name="connsiteX62" fmla="*/ 3286 w 10000"/>
                    <a:gd name="connsiteY62" fmla="*/ 588 h 9667"/>
                    <a:gd name="connsiteX63" fmla="*/ 4337 w 10000"/>
                    <a:gd name="connsiteY63" fmla="*/ 311 h 9667"/>
                    <a:gd name="connsiteX64" fmla="*/ 5368 w 10000"/>
                    <a:gd name="connsiteY64" fmla="*/ 242 h 9667"/>
                    <a:gd name="connsiteX65" fmla="*/ 5493 w 10000"/>
                    <a:gd name="connsiteY65" fmla="*/ 238 h 9667"/>
                    <a:gd name="connsiteX66" fmla="*/ 4833 w 10000"/>
                    <a:gd name="connsiteY66" fmla="*/ 0 h 9667"/>
                    <a:gd name="connsiteX67" fmla="*/ 4425 w 10000"/>
                    <a:gd name="connsiteY67" fmla="*/ 14 h 9667"/>
                    <a:gd name="connsiteX68" fmla="*/ 3482 w 10000"/>
                    <a:gd name="connsiteY68" fmla="*/ 196 h 9667"/>
                    <a:gd name="connsiteX69" fmla="*/ 2997 w 10000"/>
                    <a:gd name="connsiteY69" fmla="*/ 368 h 9667"/>
                    <a:gd name="connsiteX70" fmla="*/ 2545 w 10000"/>
                    <a:gd name="connsiteY70" fmla="*/ 561 h 9667"/>
                    <a:gd name="connsiteX71" fmla="*/ 2158 w 10000"/>
                    <a:gd name="connsiteY71" fmla="*/ 825 h 9667"/>
                    <a:gd name="connsiteX72" fmla="*/ 1734 w 10000"/>
                    <a:gd name="connsiteY72" fmla="*/ 1128 h 9667"/>
                    <a:gd name="connsiteX73" fmla="*/ 1039 w 10000"/>
                    <a:gd name="connsiteY73" fmla="*/ 1870 h 9667"/>
                    <a:gd name="connsiteX74" fmla="*/ 504 w 10000"/>
                    <a:gd name="connsiteY74" fmla="*/ 2795 h 9667"/>
                    <a:gd name="connsiteX75" fmla="*/ 147 w 10000"/>
                    <a:gd name="connsiteY75" fmla="*/ 3956 h 9667"/>
                    <a:gd name="connsiteX76" fmla="*/ 19 w 10000"/>
                    <a:gd name="connsiteY76" fmla="*/ 4540 h 9667"/>
                    <a:gd name="connsiteX77" fmla="*/ 6 w 10000"/>
                    <a:gd name="connsiteY77" fmla="*/ 5183 h 9667"/>
                    <a:gd name="connsiteX78" fmla="*/ 228 w 10000"/>
                    <a:gd name="connsiteY78" fmla="*/ 6405 h 9667"/>
                    <a:gd name="connsiteX79" fmla="*/ 450 w 10000"/>
                    <a:gd name="connsiteY79" fmla="*/ 6980 h 9667"/>
                    <a:gd name="connsiteX80" fmla="*/ 673 w 10000"/>
                    <a:gd name="connsiteY80" fmla="*/ 7511 h 9667"/>
                    <a:gd name="connsiteX81" fmla="*/ 939 w 10000"/>
                    <a:gd name="connsiteY81" fmla="*/ 7905 h 9667"/>
                    <a:gd name="connsiteX82" fmla="*/ 1320 w 10000"/>
                    <a:gd name="connsiteY82" fmla="*/ 8319 h 9667"/>
                    <a:gd name="connsiteX83" fmla="*/ 1656 w 10000"/>
                    <a:gd name="connsiteY83" fmla="*/ 8574 h 9667"/>
                    <a:gd name="connsiteX84" fmla="*/ 1993 w 10000"/>
                    <a:gd name="connsiteY84" fmla="*/ 8825 h 9667"/>
                    <a:gd name="connsiteX85" fmla="*/ 2061 w 10000"/>
                    <a:gd name="connsiteY85" fmla="*/ 8841 h 9667"/>
                    <a:gd name="connsiteX86" fmla="*/ 2067 w 10000"/>
                    <a:gd name="connsiteY86" fmla="*/ 8875 h 9667"/>
                    <a:gd name="connsiteX87" fmla="*/ 2165 w 10000"/>
                    <a:gd name="connsiteY87" fmla="*/ 9011 h 9667"/>
                    <a:gd name="connsiteX88" fmla="*/ 2396 w 10000"/>
                    <a:gd name="connsiteY88" fmla="*/ 9168 h 9667"/>
                    <a:gd name="connsiteX89" fmla="*/ 2666 w 10000"/>
                    <a:gd name="connsiteY89" fmla="*/ 9298 h 9667"/>
                    <a:gd name="connsiteX90" fmla="*/ 2871 w 10000"/>
                    <a:gd name="connsiteY90" fmla="*/ 9384 h 9667"/>
                    <a:gd name="connsiteX91" fmla="*/ 3000 w 10000"/>
                    <a:gd name="connsiteY91" fmla="*/ 9454 h 9667"/>
                    <a:gd name="connsiteX92" fmla="*/ 3180 w 10000"/>
                    <a:gd name="connsiteY92" fmla="*/ 9511 h 9667"/>
                    <a:gd name="connsiteX93" fmla="*/ 3329 w 10000"/>
                    <a:gd name="connsiteY93" fmla="*/ 9557 h 9667"/>
                    <a:gd name="connsiteX94" fmla="*/ 3517 w 10000"/>
                    <a:gd name="connsiteY94" fmla="*/ 9595 h 9667"/>
                    <a:gd name="connsiteX95" fmla="*/ 3652 w 10000"/>
                    <a:gd name="connsiteY95" fmla="*/ 9589 h 9667"/>
                    <a:gd name="connsiteX96" fmla="*/ 3828 w 10000"/>
                    <a:gd name="connsiteY96" fmla="*/ 9548 h 9667"/>
                    <a:gd name="connsiteX97" fmla="*/ 3950 w 10000"/>
                    <a:gd name="connsiteY97" fmla="*/ 9601 h 9667"/>
                    <a:gd name="connsiteX98" fmla="*/ 4049 w 10000"/>
                    <a:gd name="connsiteY98" fmla="*/ 9579 h 9667"/>
                    <a:gd name="connsiteX99" fmla="*/ 4065 w 10000"/>
                    <a:gd name="connsiteY99" fmla="*/ 9490 h 9667"/>
                    <a:gd name="connsiteX100" fmla="*/ 4378 w 10000"/>
                    <a:gd name="connsiteY100" fmla="*/ 9545 h 9667"/>
                    <a:gd name="connsiteX101" fmla="*/ 4523 w 10000"/>
                    <a:gd name="connsiteY101" fmla="*/ 9593 h 9667"/>
                    <a:gd name="connsiteX102" fmla="*/ 4705 w 10000"/>
                    <a:gd name="connsiteY102" fmla="*/ 9606 h 9667"/>
                    <a:gd name="connsiteX103" fmla="*/ 5116 w 10000"/>
                    <a:gd name="connsiteY103" fmla="*/ 9658 h 9667"/>
                    <a:gd name="connsiteX104" fmla="*/ 5510 w 10000"/>
                    <a:gd name="connsiteY104" fmla="*/ 9667 h 9667"/>
                    <a:gd name="connsiteX105" fmla="*/ 5531 w 10000"/>
                    <a:gd name="connsiteY105" fmla="*/ 9667 h 9667"/>
                    <a:gd name="connsiteX106" fmla="*/ 5911 w 10000"/>
                    <a:gd name="connsiteY106" fmla="*/ 9623 h 9667"/>
                    <a:gd name="connsiteX107" fmla="*/ 6268 w 10000"/>
                    <a:gd name="connsiteY107" fmla="*/ 9593 h 9667"/>
                    <a:gd name="connsiteX108" fmla="*/ 6666 w 10000"/>
                    <a:gd name="connsiteY108" fmla="*/ 9463 h 9667"/>
                    <a:gd name="connsiteX109" fmla="*/ 7377 w 10000"/>
                    <a:gd name="connsiteY109" fmla="*/ 9208 h 9667"/>
                    <a:gd name="connsiteX110" fmla="*/ 7996 w 10000"/>
                    <a:gd name="connsiteY110" fmla="*/ 8850 h 9667"/>
                    <a:gd name="connsiteX111" fmla="*/ 9084 w 10000"/>
                    <a:gd name="connsiteY111" fmla="*/ 7645 h 9667"/>
                    <a:gd name="connsiteX112" fmla="*/ 9502 w 10000"/>
                    <a:gd name="connsiteY112" fmla="*/ 6915 h 9667"/>
                    <a:gd name="connsiteX113" fmla="*/ 9798 w 10000"/>
                    <a:gd name="connsiteY113" fmla="*/ 6069 h 9667"/>
                    <a:gd name="connsiteX114" fmla="*/ 9893 w 10000"/>
                    <a:gd name="connsiteY114" fmla="*/ 5620 h 9667"/>
                    <a:gd name="connsiteX115" fmla="*/ 9960 w 10000"/>
                    <a:gd name="connsiteY115" fmla="*/ 5157 h 9667"/>
                    <a:gd name="connsiteX116" fmla="*/ 9963 w 10000"/>
                    <a:gd name="connsiteY116" fmla="*/ 4942 h 9667"/>
                    <a:gd name="connsiteX117" fmla="*/ 9997 w 10000"/>
                    <a:gd name="connsiteY117" fmla="*/ 4712 h 9667"/>
                    <a:gd name="connsiteX118" fmla="*/ 9963 w 10000"/>
                    <a:gd name="connsiteY118" fmla="*/ 4233 h 9667"/>
                    <a:gd name="connsiteX119" fmla="*/ 9819 w 10000"/>
                    <a:gd name="connsiteY119" fmla="*/ 3291 h 9667"/>
                    <a:gd name="connsiteX120" fmla="*/ 9711 w 10000"/>
                    <a:gd name="connsiteY120" fmla="*/ 2911 h 9667"/>
                    <a:gd name="connsiteX121" fmla="*/ 9502 w 10000"/>
                    <a:gd name="connsiteY121" fmla="*/ 2518 h 9667"/>
                    <a:gd name="connsiteX122" fmla="*/ 9094 w 10000"/>
                    <a:gd name="connsiteY122" fmla="*/ 1783 h 9667"/>
                    <a:gd name="connsiteX123" fmla="*/ 8532 w 10000"/>
                    <a:gd name="connsiteY123" fmla="*/ 1188 h 9667"/>
                    <a:gd name="connsiteX124" fmla="*/ 7774 w 10000"/>
                    <a:gd name="connsiteY124" fmla="*/ 657 h 9667"/>
                    <a:gd name="connsiteX125" fmla="*/ 7426 w 10000"/>
                    <a:gd name="connsiteY125" fmla="*/ 463 h 9667"/>
                    <a:gd name="connsiteX126" fmla="*/ 7042 w 10000"/>
                    <a:gd name="connsiteY126" fmla="*/ 286 h 9667"/>
                    <a:gd name="connsiteX127" fmla="*/ 6268 w 10000"/>
                    <a:gd name="connsiteY127" fmla="*/ 100 h 9667"/>
                    <a:gd name="connsiteX128" fmla="*/ 6163 w 10000"/>
                    <a:gd name="connsiteY128" fmla="*/ 86 h 9667"/>
                    <a:gd name="connsiteX129" fmla="*/ 5995 w 10000"/>
                    <a:gd name="connsiteY129" fmla="*/ 48 h 9667"/>
                    <a:gd name="connsiteX130" fmla="*/ 5462 w 10000"/>
                    <a:gd name="connsiteY130" fmla="*/ 14 h 9667"/>
                    <a:gd name="connsiteX131" fmla="*/ 4833 w 10000"/>
                    <a:gd name="connsiteY131" fmla="*/ 0 h 9667"/>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52 w 10000"/>
                    <a:gd name="connsiteY95" fmla="*/ 9919 h 10000"/>
                    <a:gd name="connsiteX96" fmla="*/ 3828 w 10000"/>
                    <a:gd name="connsiteY96" fmla="*/ 9877 h 10000"/>
                    <a:gd name="connsiteX97" fmla="*/ 3950 w 10000"/>
                    <a:gd name="connsiteY97" fmla="*/ 9932 h 10000"/>
                    <a:gd name="connsiteX98" fmla="*/ 4049 w 10000"/>
                    <a:gd name="connsiteY98" fmla="*/ 9909 h 10000"/>
                    <a:gd name="connsiteX99" fmla="*/ 4065 w 10000"/>
                    <a:gd name="connsiteY99" fmla="*/ 9817 h 10000"/>
                    <a:gd name="connsiteX100" fmla="*/ 4378 w 10000"/>
                    <a:gd name="connsiteY100" fmla="*/ 9874 h 10000"/>
                    <a:gd name="connsiteX101" fmla="*/ 4523 w 10000"/>
                    <a:gd name="connsiteY101" fmla="*/ 9923 h 10000"/>
                    <a:gd name="connsiteX102" fmla="*/ 4705 w 10000"/>
                    <a:gd name="connsiteY102" fmla="*/ 9937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 name="connsiteX0" fmla="*/ 5493 w 10000"/>
                    <a:gd name="connsiteY0" fmla="*/ 246 h 10025"/>
                    <a:gd name="connsiteX1" fmla="*/ 5685 w 10000"/>
                    <a:gd name="connsiteY1" fmla="*/ 313 h 10025"/>
                    <a:gd name="connsiteX2" fmla="*/ 6079 w 10000"/>
                    <a:gd name="connsiteY2" fmla="*/ 398 h 10025"/>
                    <a:gd name="connsiteX3" fmla="*/ 6769 w 10000"/>
                    <a:gd name="connsiteY3" fmla="*/ 576 h 10025"/>
                    <a:gd name="connsiteX4" fmla="*/ 7080 w 10000"/>
                    <a:gd name="connsiteY4" fmla="*/ 760 h 10025"/>
                    <a:gd name="connsiteX5" fmla="*/ 7390 w 10000"/>
                    <a:gd name="connsiteY5" fmla="*/ 884 h 10025"/>
                    <a:gd name="connsiteX6" fmla="*/ 8029 w 10000"/>
                    <a:gd name="connsiteY6" fmla="*/ 1350 h 10025"/>
                    <a:gd name="connsiteX7" fmla="*/ 8640 w 10000"/>
                    <a:gd name="connsiteY7" fmla="*/ 1801 h 10025"/>
                    <a:gd name="connsiteX8" fmla="*/ 9091 w 10000"/>
                    <a:gd name="connsiteY8" fmla="*/ 2512 h 10025"/>
                    <a:gd name="connsiteX9" fmla="*/ 9259 w 10000"/>
                    <a:gd name="connsiteY9" fmla="*/ 2855 h 10025"/>
                    <a:gd name="connsiteX10" fmla="*/ 9461 w 10000"/>
                    <a:gd name="connsiteY10" fmla="*/ 3266 h 10025"/>
                    <a:gd name="connsiteX11" fmla="*/ 9545 w 10000"/>
                    <a:gd name="connsiteY11" fmla="*/ 3641 h 10025"/>
                    <a:gd name="connsiteX12" fmla="*/ 9633 w 10000"/>
                    <a:gd name="connsiteY12" fmla="*/ 4106 h 10025"/>
                    <a:gd name="connsiteX13" fmla="*/ 9677 w 10000"/>
                    <a:gd name="connsiteY13" fmla="*/ 4575 h 10025"/>
                    <a:gd name="connsiteX14" fmla="*/ 9660 w 10000"/>
                    <a:gd name="connsiteY14" fmla="*/ 5053 h 10025"/>
                    <a:gd name="connsiteX15" fmla="*/ 9640 w 10000"/>
                    <a:gd name="connsiteY15" fmla="*/ 5492 h 10025"/>
                    <a:gd name="connsiteX16" fmla="*/ 9549 w 10000"/>
                    <a:gd name="connsiteY16" fmla="*/ 5942 h 10025"/>
                    <a:gd name="connsiteX17" fmla="*/ 9448 w 10000"/>
                    <a:gd name="connsiteY17" fmla="*/ 6385 h 10025"/>
                    <a:gd name="connsiteX18" fmla="*/ 9293 w 10000"/>
                    <a:gd name="connsiteY18" fmla="*/ 6787 h 10025"/>
                    <a:gd name="connsiteX19" fmla="*/ 9141 w 10000"/>
                    <a:gd name="connsiteY19" fmla="*/ 7167 h 10025"/>
                    <a:gd name="connsiteX20" fmla="*/ 8919 w 10000"/>
                    <a:gd name="connsiteY20" fmla="*/ 7518 h 10025"/>
                    <a:gd name="connsiteX21" fmla="*/ 8694 w 10000"/>
                    <a:gd name="connsiteY21" fmla="*/ 7899 h 10025"/>
                    <a:gd name="connsiteX22" fmla="*/ 8427 w 10000"/>
                    <a:gd name="connsiteY22" fmla="*/ 8216 h 10025"/>
                    <a:gd name="connsiteX23" fmla="*/ 7875 w 10000"/>
                    <a:gd name="connsiteY23" fmla="*/ 8766 h 10025"/>
                    <a:gd name="connsiteX24" fmla="*/ 7305 w 10000"/>
                    <a:gd name="connsiteY24" fmla="*/ 9129 h 10025"/>
                    <a:gd name="connsiteX25" fmla="*/ 6631 w 10000"/>
                    <a:gd name="connsiteY25" fmla="*/ 9383 h 10025"/>
                    <a:gd name="connsiteX26" fmla="*/ 6237 w 10000"/>
                    <a:gd name="connsiteY26" fmla="*/ 9517 h 10025"/>
                    <a:gd name="connsiteX27" fmla="*/ 5807 w 10000"/>
                    <a:gd name="connsiteY27" fmla="*/ 9561 h 10025"/>
                    <a:gd name="connsiteX28" fmla="*/ 5208 w 10000"/>
                    <a:gd name="connsiteY28" fmla="*/ 9605 h 10025"/>
                    <a:gd name="connsiteX29" fmla="*/ 4961 w 10000"/>
                    <a:gd name="connsiteY29" fmla="*/ 9598 h 10025"/>
                    <a:gd name="connsiteX30" fmla="*/ 4756 w 10000"/>
                    <a:gd name="connsiteY30" fmla="*/ 9561 h 10025"/>
                    <a:gd name="connsiteX31" fmla="*/ 4693 w 10000"/>
                    <a:gd name="connsiteY31" fmla="*/ 9558 h 10025"/>
                    <a:gd name="connsiteX32" fmla="*/ 4629 w 10000"/>
                    <a:gd name="connsiteY32" fmla="*/ 9558 h 10025"/>
                    <a:gd name="connsiteX33" fmla="*/ 4553 w 10000"/>
                    <a:gd name="connsiteY33" fmla="*/ 9553 h 10025"/>
                    <a:gd name="connsiteX34" fmla="*/ 4381 w 10000"/>
                    <a:gd name="connsiteY34" fmla="*/ 9513 h 10025"/>
                    <a:gd name="connsiteX35" fmla="*/ 4356 w 10000"/>
                    <a:gd name="connsiteY35" fmla="*/ 9512 h 10025"/>
                    <a:gd name="connsiteX36" fmla="*/ 4199 w 10000"/>
                    <a:gd name="connsiteY36" fmla="*/ 9521 h 10025"/>
                    <a:gd name="connsiteX37" fmla="*/ 4019 w 10000"/>
                    <a:gd name="connsiteY37" fmla="*/ 9546 h 10025"/>
                    <a:gd name="connsiteX38" fmla="*/ 3856 w 10000"/>
                    <a:gd name="connsiteY38" fmla="*/ 9529 h 10025"/>
                    <a:gd name="connsiteX39" fmla="*/ 3857 w 10000"/>
                    <a:gd name="connsiteY39" fmla="*/ 9536 h 10025"/>
                    <a:gd name="connsiteX40" fmla="*/ 3780 w 10000"/>
                    <a:gd name="connsiteY40" fmla="*/ 9521 h 10025"/>
                    <a:gd name="connsiteX41" fmla="*/ 3648 w 10000"/>
                    <a:gd name="connsiteY41" fmla="*/ 9514 h 10025"/>
                    <a:gd name="connsiteX42" fmla="*/ 3449 w 10000"/>
                    <a:gd name="connsiteY42" fmla="*/ 9450 h 10025"/>
                    <a:gd name="connsiteX43" fmla="*/ 3177 w 10000"/>
                    <a:gd name="connsiteY43" fmla="*/ 9362 h 10025"/>
                    <a:gd name="connsiteX44" fmla="*/ 2887 w 10000"/>
                    <a:gd name="connsiteY44" fmla="*/ 9215 h 10025"/>
                    <a:gd name="connsiteX45" fmla="*/ 2750 w 10000"/>
                    <a:gd name="connsiteY45" fmla="*/ 9189 h 10025"/>
                    <a:gd name="connsiteX46" fmla="*/ 2713 w 10000"/>
                    <a:gd name="connsiteY46" fmla="*/ 9142 h 10025"/>
                    <a:gd name="connsiteX47" fmla="*/ 2521 w 10000"/>
                    <a:gd name="connsiteY47" fmla="*/ 9068 h 10025"/>
                    <a:gd name="connsiteX48" fmla="*/ 2396 w 10000"/>
                    <a:gd name="connsiteY48" fmla="*/ 8945 h 10025"/>
                    <a:gd name="connsiteX49" fmla="*/ 2118 w 10000"/>
                    <a:gd name="connsiteY49" fmla="*/ 8708 h 10025"/>
                    <a:gd name="connsiteX50" fmla="*/ 1831 w 10000"/>
                    <a:gd name="connsiteY50" fmla="*/ 8493 h 10025"/>
                    <a:gd name="connsiteX51" fmla="*/ 1484 w 10000"/>
                    <a:gd name="connsiteY51" fmla="*/ 8240 h 10025"/>
                    <a:gd name="connsiteX52" fmla="*/ 1164 w 10000"/>
                    <a:gd name="connsiteY52" fmla="*/ 7881 h 10025"/>
                    <a:gd name="connsiteX53" fmla="*/ 689 w 10000"/>
                    <a:gd name="connsiteY53" fmla="*/ 6957 h 10025"/>
                    <a:gd name="connsiteX54" fmla="*/ 477 w 10000"/>
                    <a:gd name="connsiteY54" fmla="*/ 6434 h 10025"/>
                    <a:gd name="connsiteX55" fmla="*/ 329 w 10000"/>
                    <a:gd name="connsiteY55" fmla="*/ 5831 h 10025"/>
                    <a:gd name="connsiteX56" fmla="*/ 312 w 10000"/>
                    <a:gd name="connsiteY56" fmla="*/ 4612 h 10025"/>
                    <a:gd name="connsiteX57" fmla="*/ 1050 w 10000"/>
                    <a:gd name="connsiteY57" fmla="*/ 2444 h 10025"/>
                    <a:gd name="connsiteX58" fmla="*/ 1653 w 10000"/>
                    <a:gd name="connsiteY58" fmla="*/ 1676 h 10025"/>
                    <a:gd name="connsiteX59" fmla="*/ 1993 w 10000"/>
                    <a:gd name="connsiteY59" fmla="*/ 1350 h 10025"/>
                    <a:gd name="connsiteX60" fmla="*/ 2387 w 10000"/>
                    <a:gd name="connsiteY60" fmla="*/ 1082 h 10025"/>
                    <a:gd name="connsiteX61" fmla="*/ 2801 w 10000"/>
                    <a:gd name="connsiteY61" fmla="*/ 805 h 10025"/>
                    <a:gd name="connsiteX62" fmla="*/ 3286 w 10000"/>
                    <a:gd name="connsiteY62" fmla="*/ 608 h 10025"/>
                    <a:gd name="connsiteX63" fmla="*/ 4337 w 10000"/>
                    <a:gd name="connsiteY63" fmla="*/ 322 h 10025"/>
                    <a:gd name="connsiteX64" fmla="*/ 5368 w 10000"/>
                    <a:gd name="connsiteY64" fmla="*/ 250 h 10025"/>
                    <a:gd name="connsiteX65" fmla="*/ 5493 w 10000"/>
                    <a:gd name="connsiteY65" fmla="*/ 246 h 10025"/>
                    <a:gd name="connsiteX66" fmla="*/ 4833 w 10000"/>
                    <a:gd name="connsiteY66" fmla="*/ 0 h 10025"/>
                    <a:gd name="connsiteX67" fmla="*/ 4425 w 10000"/>
                    <a:gd name="connsiteY67" fmla="*/ 14 h 10025"/>
                    <a:gd name="connsiteX68" fmla="*/ 3482 w 10000"/>
                    <a:gd name="connsiteY68" fmla="*/ 203 h 10025"/>
                    <a:gd name="connsiteX69" fmla="*/ 2997 w 10000"/>
                    <a:gd name="connsiteY69" fmla="*/ 381 h 10025"/>
                    <a:gd name="connsiteX70" fmla="*/ 2545 w 10000"/>
                    <a:gd name="connsiteY70" fmla="*/ 580 h 10025"/>
                    <a:gd name="connsiteX71" fmla="*/ 2158 w 10000"/>
                    <a:gd name="connsiteY71" fmla="*/ 853 h 10025"/>
                    <a:gd name="connsiteX72" fmla="*/ 1734 w 10000"/>
                    <a:gd name="connsiteY72" fmla="*/ 1167 h 10025"/>
                    <a:gd name="connsiteX73" fmla="*/ 1039 w 10000"/>
                    <a:gd name="connsiteY73" fmla="*/ 1934 h 10025"/>
                    <a:gd name="connsiteX74" fmla="*/ 504 w 10000"/>
                    <a:gd name="connsiteY74" fmla="*/ 2891 h 10025"/>
                    <a:gd name="connsiteX75" fmla="*/ 147 w 10000"/>
                    <a:gd name="connsiteY75" fmla="*/ 4092 h 10025"/>
                    <a:gd name="connsiteX76" fmla="*/ 19 w 10000"/>
                    <a:gd name="connsiteY76" fmla="*/ 4696 h 10025"/>
                    <a:gd name="connsiteX77" fmla="*/ 6 w 10000"/>
                    <a:gd name="connsiteY77" fmla="*/ 5362 h 10025"/>
                    <a:gd name="connsiteX78" fmla="*/ 228 w 10000"/>
                    <a:gd name="connsiteY78" fmla="*/ 6626 h 10025"/>
                    <a:gd name="connsiteX79" fmla="*/ 450 w 10000"/>
                    <a:gd name="connsiteY79" fmla="*/ 7220 h 10025"/>
                    <a:gd name="connsiteX80" fmla="*/ 673 w 10000"/>
                    <a:gd name="connsiteY80" fmla="*/ 7770 h 10025"/>
                    <a:gd name="connsiteX81" fmla="*/ 939 w 10000"/>
                    <a:gd name="connsiteY81" fmla="*/ 8177 h 10025"/>
                    <a:gd name="connsiteX82" fmla="*/ 1320 w 10000"/>
                    <a:gd name="connsiteY82" fmla="*/ 8606 h 10025"/>
                    <a:gd name="connsiteX83" fmla="*/ 1656 w 10000"/>
                    <a:gd name="connsiteY83" fmla="*/ 8869 h 10025"/>
                    <a:gd name="connsiteX84" fmla="*/ 1993 w 10000"/>
                    <a:gd name="connsiteY84" fmla="*/ 9129 h 10025"/>
                    <a:gd name="connsiteX85" fmla="*/ 2061 w 10000"/>
                    <a:gd name="connsiteY85" fmla="*/ 9146 h 10025"/>
                    <a:gd name="connsiteX86" fmla="*/ 2067 w 10000"/>
                    <a:gd name="connsiteY86" fmla="*/ 9181 h 10025"/>
                    <a:gd name="connsiteX87" fmla="*/ 2165 w 10000"/>
                    <a:gd name="connsiteY87" fmla="*/ 9321 h 10025"/>
                    <a:gd name="connsiteX88" fmla="*/ 2396 w 10000"/>
                    <a:gd name="connsiteY88" fmla="*/ 9484 h 10025"/>
                    <a:gd name="connsiteX89" fmla="*/ 2666 w 10000"/>
                    <a:gd name="connsiteY89" fmla="*/ 9618 h 10025"/>
                    <a:gd name="connsiteX90" fmla="*/ 2871 w 10000"/>
                    <a:gd name="connsiteY90" fmla="*/ 9707 h 10025"/>
                    <a:gd name="connsiteX91" fmla="*/ 3000 w 10000"/>
                    <a:gd name="connsiteY91" fmla="*/ 9780 h 10025"/>
                    <a:gd name="connsiteX92" fmla="*/ 3180 w 10000"/>
                    <a:gd name="connsiteY92" fmla="*/ 9839 h 10025"/>
                    <a:gd name="connsiteX93" fmla="*/ 3329 w 10000"/>
                    <a:gd name="connsiteY93" fmla="*/ 9886 h 10025"/>
                    <a:gd name="connsiteX94" fmla="*/ 3517 w 10000"/>
                    <a:gd name="connsiteY94" fmla="*/ 9926 h 10025"/>
                    <a:gd name="connsiteX95" fmla="*/ 3652 w 10000"/>
                    <a:gd name="connsiteY95" fmla="*/ 9919 h 10025"/>
                    <a:gd name="connsiteX96" fmla="*/ 3828 w 10000"/>
                    <a:gd name="connsiteY96" fmla="*/ 9877 h 10025"/>
                    <a:gd name="connsiteX97" fmla="*/ 3950 w 10000"/>
                    <a:gd name="connsiteY97" fmla="*/ 9932 h 10025"/>
                    <a:gd name="connsiteX98" fmla="*/ 4049 w 10000"/>
                    <a:gd name="connsiteY98" fmla="*/ 9909 h 10025"/>
                    <a:gd name="connsiteX99" fmla="*/ 4160 w 10000"/>
                    <a:gd name="connsiteY99" fmla="*/ 10017 h 10025"/>
                    <a:gd name="connsiteX100" fmla="*/ 4378 w 10000"/>
                    <a:gd name="connsiteY100" fmla="*/ 9874 h 10025"/>
                    <a:gd name="connsiteX101" fmla="*/ 4523 w 10000"/>
                    <a:gd name="connsiteY101" fmla="*/ 9923 h 10025"/>
                    <a:gd name="connsiteX102" fmla="*/ 4705 w 10000"/>
                    <a:gd name="connsiteY102" fmla="*/ 9937 h 10025"/>
                    <a:gd name="connsiteX103" fmla="*/ 5116 w 10000"/>
                    <a:gd name="connsiteY103" fmla="*/ 9991 h 10025"/>
                    <a:gd name="connsiteX104" fmla="*/ 5510 w 10000"/>
                    <a:gd name="connsiteY104" fmla="*/ 10000 h 10025"/>
                    <a:gd name="connsiteX105" fmla="*/ 5531 w 10000"/>
                    <a:gd name="connsiteY105" fmla="*/ 10000 h 10025"/>
                    <a:gd name="connsiteX106" fmla="*/ 5911 w 10000"/>
                    <a:gd name="connsiteY106" fmla="*/ 9954 h 10025"/>
                    <a:gd name="connsiteX107" fmla="*/ 6268 w 10000"/>
                    <a:gd name="connsiteY107" fmla="*/ 9923 h 10025"/>
                    <a:gd name="connsiteX108" fmla="*/ 6666 w 10000"/>
                    <a:gd name="connsiteY108" fmla="*/ 9789 h 10025"/>
                    <a:gd name="connsiteX109" fmla="*/ 7377 w 10000"/>
                    <a:gd name="connsiteY109" fmla="*/ 9525 h 10025"/>
                    <a:gd name="connsiteX110" fmla="*/ 7996 w 10000"/>
                    <a:gd name="connsiteY110" fmla="*/ 9155 h 10025"/>
                    <a:gd name="connsiteX111" fmla="*/ 9084 w 10000"/>
                    <a:gd name="connsiteY111" fmla="*/ 7908 h 10025"/>
                    <a:gd name="connsiteX112" fmla="*/ 9502 w 10000"/>
                    <a:gd name="connsiteY112" fmla="*/ 7153 h 10025"/>
                    <a:gd name="connsiteX113" fmla="*/ 9798 w 10000"/>
                    <a:gd name="connsiteY113" fmla="*/ 6278 h 10025"/>
                    <a:gd name="connsiteX114" fmla="*/ 9893 w 10000"/>
                    <a:gd name="connsiteY114" fmla="*/ 5814 h 10025"/>
                    <a:gd name="connsiteX115" fmla="*/ 9960 w 10000"/>
                    <a:gd name="connsiteY115" fmla="*/ 5335 h 10025"/>
                    <a:gd name="connsiteX116" fmla="*/ 9963 w 10000"/>
                    <a:gd name="connsiteY116" fmla="*/ 5112 h 10025"/>
                    <a:gd name="connsiteX117" fmla="*/ 9997 w 10000"/>
                    <a:gd name="connsiteY117" fmla="*/ 4874 h 10025"/>
                    <a:gd name="connsiteX118" fmla="*/ 9963 w 10000"/>
                    <a:gd name="connsiteY118" fmla="*/ 4379 h 10025"/>
                    <a:gd name="connsiteX119" fmla="*/ 9819 w 10000"/>
                    <a:gd name="connsiteY119" fmla="*/ 3404 h 10025"/>
                    <a:gd name="connsiteX120" fmla="*/ 9711 w 10000"/>
                    <a:gd name="connsiteY120" fmla="*/ 3011 h 10025"/>
                    <a:gd name="connsiteX121" fmla="*/ 9502 w 10000"/>
                    <a:gd name="connsiteY121" fmla="*/ 2605 h 10025"/>
                    <a:gd name="connsiteX122" fmla="*/ 9094 w 10000"/>
                    <a:gd name="connsiteY122" fmla="*/ 1844 h 10025"/>
                    <a:gd name="connsiteX123" fmla="*/ 8532 w 10000"/>
                    <a:gd name="connsiteY123" fmla="*/ 1229 h 10025"/>
                    <a:gd name="connsiteX124" fmla="*/ 7774 w 10000"/>
                    <a:gd name="connsiteY124" fmla="*/ 680 h 10025"/>
                    <a:gd name="connsiteX125" fmla="*/ 7426 w 10000"/>
                    <a:gd name="connsiteY125" fmla="*/ 479 h 10025"/>
                    <a:gd name="connsiteX126" fmla="*/ 7042 w 10000"/>
                    <a:gd name="connsiteY126" fmla="*/ 296 h 10025"/>
                    <a:gd name="connsiteX127" fmla="*/ 6268 w 10000"/>
                    <a:gd name="connsiteY127" fmla="*/ 103 h 10025"/>
                    <a:gd name="connsiteX128" fmla="*/ 6163 w 10000"/>
                    <a:gd name="connsiteY128" fmla="*/ 89 h 10025"/>
                    <a:gd name="connsiteX129" fmla="*/ 5995 w 10000"/>
                    <a:gd name="connsiteY129" fmla="*/ 50 h 10025"/>
                    <a:gd name="connsiteX130" fmla="*/ 5462 w 10000"/>
                    <a:gd name="connsiteY130" fmla="*/ 14 h 10025"/>
                    <a:gd name="connsiteX131" fmla="*/ 4833 w 10000"/>
                    <a:gd name="connsiteY131" fmla="*/ 0 h 10025"/>
                    <a:gd name="connsiteX0" fmla="*/ 5493 w 10000"/>
                    <a:gd name="connsiteY0" fmla="*/ 246 h 10025"/>
                    <a:gd name="connsiteX1" fmla="*/ 5685 w 10000"/>
                    <a:gd name="connsiteY1" fmla="*/ 313 h 10025"/>
                    <a:gd name="connsiteX2" fmla="*/ 6079 w 10000"/>
                    <a:gd name="connsiteY2" fmla="*/ 398 h 10025"/>
                    <a:gd name="connsiteX3" fmla="*/ 6769 w 10000"/>
                    <a:gd name="connsiteY3" fmla="*/ 576 h 10025"/>
                    <a:gd name="connsiteX4" fmla="*/ 7080 w 10000"/>
                    <a:gd name="connsiteY4" fmla="*/ 760 h 10025"/>
                    <a:gd name="connsiteX5" fmla="*/ 7390 w 10000"/>
                    <a:gd name="connsiteY5" fmla="*/ 884 h 10025"/>
                    <a:gd name="connsiteX6" fmla="*/ 8029 w 10000"/>
                    <a:gd name="connsiteY6" fmla="*/ 1350 h 10025"/>
                    <a:gd name="connsiteX7" fmla="*/ 8640 w 10000"/>
                    <a:gd name="connsiteY7" fmla="*/ 1801 h 10025"/>
                    <a:gd name="connsiteX8" fmla="*/ 9091 w 10000"/>
                    <a:gd name="connsiteY8" fmla="*/ 2512 h 10025"/>
                    <a:gd name="connsiteX9" fmla="*/ 9259 w 10000"/>
                    <a:gd name="connsiteY9" fmla="*/ 2855 h 10025"/>
                    <a:gd name="connsiteX10" fmla="*/ 9461 w 10000"/>
                    <a:gd name="connsiteY10" fmla="*/ 3266 h 10025"/>
                    <a:gd name="connsiteX11" fmla="*/ 9545 w 10000"/>
                    <a:gd name="connsiteY11" fmla="*/ 3641 h 10025"/>
                    <a:gd name="connsiteX12" fmla="*/ 9633 w 10000"/>
                    <a:gd name="connsiteY12" fmla="*/ 4106 h 10025"/>
                    <a:gd name="connsiteX13" fmla="*/ 9677 w 10000"/>
                    <a:gd name="connsiteY13" fmla="*/ 4575 h 10025"/>
                    <a:gd name="connsiteX14" fmla="*/ 9660 w 10000"/>
                    <a:gd name="connsiteY14" fmla="*/ 5053 h 10025"/>
                    <a:gd name="connsiteX15" fmla="*/ 9640 w 10000"/>
                    <a:gd name="connsiteY15" fmla="*/ 5492 h 10025"/>
                    <a:gd name="connsiteX16" fmla="*/ 9549 w 10000"/>
                    <a:gd name="connsiteY16" fmla="*/ 5942 h 10025"/>
                    <a:gd name="connsiteX17" fmla="*/ 9448 w 10000"/>
                    <a:gd name="connsiteY17" fmla="*/ 6385 h 10025"/>
                    <a:gd name="connsiteX18" fmla="*/ 9293 w 10000"/>
                    <a:gd name="connsiteY18" fmla="*/ 6787 h 10025"/>
                    <a:gd name="connsiteX19" fmla="*/ 9141 w 10000"/>
                    <a:gd name="connsiteY19" fmla="*/ 7167 h 10025"/>
                    <a:gd name="connsiteX20" fmla="*/ 8919 w 10000"/>
                    <a:gd name="connsiteY20" fmla="*/ 7518 h 10025"/>
                    <a:gd name="connsiteX21" fmla="*/ 8694 w 10000"/>
                    <a:gd name="connsiteY21" fmla="*/ 7899 h 10025"/>
                    <a:gd name="connsiteX22" fmla="*/ 8427 w 10000"/>
                    <a:gd name="connsiteY22" fmla="*/ 8216 h 10025"/>
                    <a:gd name="connsiteX23" fmla="*/ 7875 w 10000"/>
                    <a:gd name="connsiteY23" fmla="*/ 8766 h 10025"/>
                    <a:gd name="connsiteX24" fmla="*/ 7305 w 10000"/>
                    <a:gd name="connsiteY24" fmla="*/ 9129 h 10025"/>
                    <a:gd name="connsiteX25" fmla="*/ 6631 w 10000"/>
                    <a:gd name="connsiteY25" fmla="*/ 9383 h 10025"/>
                    <a:gd name="connsiteX26" fmla="*/ 6237 w 10000"/>
                    <a:gd name="connsiteY26" fmla="*/ 9517 h 10025"/>
                    <a:gd name="connsiteX27" fmla="*/ 5807 w 10000"/>
                    <a:gd name="connsiteY27" fmla="*/ 9561 h 10025"/>
                    <a:gd name="connsiteX28" fmla="*/ 5208 w 10000"/>
                    <a:gd name="connsiteY28" fmla="*/ 9605 h 10025"/>
                    <a:gd name="connsiteX29" fmla="*/ 4961 w 10000"/>
                    <a:gd name="connsiteY29" fmla="*/ 9598 h 10025"/>
                    <a:gd name="connsiteX30" fmla="*/ 4756 w 10000"/>
                    <a:gd name="connsiteY30" fmla="*/ 9561 h 10025"/>
                    <a:gd name="connsiteX31" fmla="*/ 4693 w 10000"/>
                    <a:gd name="connsiteY31" fmla="*/ 9558 h 10025"/>
                    <a:gd name="connsiteX32" fmla="*/ 4629 w 10000"/>
                    <a:gd name="connsiteY32" fmla="*/ 9558 h 10025"/>
                    <a:gd name="connsiteX33" fmla="*/ 4553 w 10000"/>
                    <a:gd name="connsiteY33" fmla="*/ 9553 h 10025"/>
                    <a:gd name="connsiteX34" fmla="*/ 4381 w 10000"/>
                    <a:gd name="connsiteY34" fmla="*/ 9513 h 10025"/>
                    <a:gd name="connsiteX35" fmla="*/ 4356 w 10000"/>
                    <a:gd name="connsiteY35" fmla="*/ 9512 h 10025"/>
                    <a:gd name="connsiteX36" fmla="*/ 4199 w 10000"/>
                    <a:gd name="connsiteY36" fmla="*/ 9521 h 10025"/>
                    <a:gd name="connsiteX37" fmla="*/ 4019 w 10000"/>
                    <a:gd name="connsiteY37" fmla="*/ 9546 h 10025"/>
                    <a:gd name="connsiteX38" fmla="*/ 3856 w 10000"/>
                    <a:gd name="connsiteY38" fmla="*/ 9529 h 10025"/>
                    <a:gd name="connsiteX39" fmla="*/ 3857 w 10000"/>
                    <a:gd name="connsiteY39" fmla="*/ 9536 h 10025"/>
                    <a:gd name="connsiteX40" fmla="*/ 3780 w 10000"/>
                    <a:gd name="connsiteY40" fmla="*/ 9521 h 10025"/>
                    <a:gd name="connsiteX41" fmla="*/ 3648 w 10000"/>
                    <a:gd name="connsiteY41" fmla="*/ 9514 h 10025"/>
                    <a:gd name="connsiteX42" fmla="*/ 3449 w 10000"/>
                    <a:gd name="connsiteY42" fmla="*/ 9450 h 10025"/>
                    <a:gd name="connsiteX43" fmla="*/ 3177 w 10000"/>
                    <a:gd name="connsiteY43" fmla="*/ 9362 h 10025"/>
                    <a:gd name="connsiteX44" fmla="*/ 2887 w 10000"/>
                    <a:gd name="connsiteY44" fmla="*/ 9215 h 10025"/>
                    <a:gd name="connsiteX45" fmla="*/ 2750 w 10000"/>
                    <a:gd name="connsiteY45" fmla="*/ 9189 h 10025"/>
                    <a:gd name="connsiteX46" fmla="*/ 2713 w 10000"/>
                    <a:gd name="connsiteY46" fmla="*/ 9142 h 10025"/>
                    <a:gd name="connsiteX47" fmla="*/ 2521 w 10000"/>
                    <a:gd name="connsiteY47" fmla="*/ 9068 h 10025"/>
                    <a:gd name="connsiteX48" fmla="*/ 2396 w 10000"/>
                    <a:gd name="connsiteY48" fmla="*/ 8945 h 10025"/>
                    <a:gd name="connsiteX49" fmla="*/ 2118 w 10000"/>
                    <a:gd name="connsiteY49" fmla="*/ 8708 h 10025"/>
                    <a:gd name="connsiteX50" fmla="*/ 1831 w 10000"/>
                    <a:gd name="connsiteY50" fmla="*/ 8493 h 10025"/>
                    <a:gd name="connsiteX51" fmla="*/ 1484 w 10000"/>
                    <a:gd name="connsiteY51" fmla="*/ 8240 h 10025"/>
                    <a:gd name="connsiteX52" fmla="*/ 1164 w 10000"/>
                    <a:gd name="connsiteY52" fmla="*/ 7881 h 10025"/>
                    <a:gd name="connsiteX53" fmla="*/ 689 w 10000"/>
                    <a:gd name="connsiteY53" fmla="*/ 6957 h 10025"/>
                    <a:gd name="connsiteX54" fmla="*/ 477 w 10000"/>
                    <a:gd name="connsiteY54" fmla="*/ 6434 h 10025"/>
                    <a:gd name="connsiteX55" fmla="*/ 329 w 10000"/>
                    <a:gd name="connsiteY55" fmla="*/ 5831 h 10025"/>
                    <a:gd name="connsiteX56" fmla="*/ 312 w 10000"/>
                    <a:gd name="connsiteY56" fmla="*/ 4612 h 10025"/>
                    <a:gd name="connsiteX57" fmla="*/ 1050 w 10000"/>
                    <a:gd name="connsiteY57" fmla="*/ 2444 h 10025"/>
                    <a:gd name="connsiteX58" fmla="*/ 1653 w 10000"/>
                    <a:gd name="connsiteY58" fmla="*/ 1676 h 10025"/>
                    <a:gd name="connsiteX59" fmla="*/ 1993 w 10000"/>
                    <a:gd name="connsiteY59" fmla="*/ 1350 h 10025"/>
                    <a:gd name="connsiteX60" fmla="*/ 2387 w 10000"/>
                    <a:gd name="connsiteY60" fmla="*/ 1082 h 10025"/>
                    <a:gd name="connsiteX61" fmla="*/ 2801 w 10000"/>
                    <a:gd name="connsiteY61" fmla="*/ 805 h 10025"/>
                    <a:gd name="connsiteX62" fmla="*/ 3286 w 10000"/>
                    <a:gd name="connsiteY62" fmla="*/ 608 h 10025"/>
                    <a:gd name="connsiteX63" fmla="*/ 4337 w 10000"/>
                    <a:gd name="connsiteY63" fmla="*/ 322 h 10025"/>
                    <a:gd name="connsiteX64" fmla="*/ 5368 w 10000"/>
                    <a:gd name="connsiteY64" fmla="*/ 250 h 10025"/>
                    <a:gd name="connsiteX65" fmla="*/ 5493 w 10000"/>
                    <a:gd name="connsiteY65" fmla="*/ 246 h 10025"/>
                    <a:gd name="connsiteX66" fmla="*/ 4833 w 10000"/>
                    <a:gd name="connsiteY66" fmla="*/ 0 h 10025"/>
                    <a:gd name="connsiteX67" fmla="*/ 4425 w 10000"/>
                    <a:gd name="connsiteY67" fmla="*/ 14 h 10025"/>
                    <a:gd name="connsiteX68" fmla="*/ 3482 w 10000"/>
                    <a:gd name="connsiteY68" fmla="*/ 203 h 10025"/>
                    <a:gd name="connsiteX69" fmla="*/ 2997 w 10000"/>
                    <a:gd name="connsiteY69" fmla="*/ 381 h 10025"/>
                    <a:gd name="connsiteX70" fmla="*/ 2545 w 10000"/>
                    <a:gd name="connsiteY70" fmla="*/ 580 h 10025"/>
                    <a:gd name="connsiteX71" fmla="*/ 2158 w 10000"/>
                    <a:gd name="connsiteY71" fmla="*/ 853 h 10025"/>
                    <a:gd name="connsiteX72" fmla="*/ 1734 w 10000"/>
                    <a:gd name="connsiteY72" fmla="*/ 1167 h 10025"/>
                    <a:gd name="connsiteX73" fmla="*/ 1039 w 10000"/>
                    <a:gd name="connsiteY73" fmla="*/ 1934 h 10025"/>
                    <a:gd name="connsiteX74" fmla="*/ 504 w 10000"/>
                    <a:gd name="connsiteY74" fmla="*/ 2891 h 10025"/>
                    <a:gd name="connsiteX75" fmla="*/ 147 w 10000"/>
                    <a:gd name="connsiteY75" fmla="*/ 4092 h 10025"/>
                    <a:gd name="connsiteX76" fmla="*/ 19 w 10000"/>
                    <a:gd name="connsiteY76" fmla="*/ 4696 h 10025"/>
                    <a:gd name="connsiteX77" fmla="*/ 6 w 10000"/>
                    <a:gd name="connsiteY77" fmla="*/ 5362 h 10025"/>
                    <a:gd name="connsiteX78" fmla="*/ 228 w 10000"/>
                    <a:gd name="connsiteY78" fmla="*/ 6626 h 10025"/>
                    <a:gd name="connsiteX79" fmla="*/ 450 w 10000"/>
                    <a:gd name="connsiteY79" fmla="*/ 7220 h 10025"/>
                    <a:gd name="connsiteX80" fmla="*/ 673 w 10000"/>
                    <a:gd name="connsiteY80" fmla="*/ 7770 h 10025"/>
                    <a:gd name="connsiteX81" fmla="*/ 939 w 10000"/>
                    <a:gd name="connsiteY81" fmla="*/ 8177 h 10025"/>
                    <a:gd name="connsiteX82" fmla="*/ 1320 w 10000"/>
                    <a:gd name="connsiteY82" fmla="*/ 8606 h 10025"/>
                    <a:gd name="connsiteX83" fmla="*/ 1656 w 10000"/>
                    <a:gd name="connsiteY83" fmla="*/ 8869 h 10025"/>
                    <a:gd name="connsiteX84" fmla="*/ 1993 w 10000"/>
                    <a:gd name="connsiteY84" fmla="*/ 9129 h 10025"/>
                    <a:gd name="connsiteX85" fmla="*/ 2061 w 10000"/>
                    <a:gd name="connsiteY85" fmla="*/ 9146 h 10025"/>
                    <a:gd name="connsiteX86" fmla="*/ 2067 w 10000"/>
                    <a:gd name="connsiteY86" fmla="*/ 9181 h 10025"/>
                    <a:gd name="connsiteX87" fmla="*/ 2165 w 10000"/>
                    <a:gd name="connsiteY87" fmla="*/ 9321 h 10025"/>
                    <a:gd name="connsiteX88" fmla="*/ 2396 w 10000"/>
                    <a:gd name="connsiteY88" fmla="*/ 9484 h 10025"/>
                    <a:gd name="connsiteX89" fmla="*/ 2666 w 10000"/>
                    <a:gd name="connsiteY89" fmla="*/ 9618 h 10025"/>
                    <a:gd name="connsiteX90" fmla="*/ 2871 w 10000"/>
                    <a:gd name="connsiteY90" fmla="*/ 9707 h 10025"/>
                    <a:gd name="connsiteX91" fmla="*/ 3000 w 10000"/>
                    <a:gd name="connsiteY91" fmla="*/ 9780 h 10025"/>
                    <a:gd name="connsiteX92" fmla="*/ 3180 w 10000"/>
                    <a:gd name="connsiteY92" fmla="*/ 9839 h 10025"/>
                    <a:gd name="connsiteX93" fmla="*/ 3329 w 10000"/>
                    <a:gd name="connsiteY93" fmla="*/ 9886 h 10025"/>
                    <a:gd name="connsiteX94" fmla="*/ 3517 w 10000"/>
                    <a:gd name="connsiteY94" fmla="*/ 9926 h 10025"/>
                    <a:gd name="connsiteX95" fmla="*/ 3652 w 10000"/>
                    <a:gd name="connsiteY95" fmla="*/ 9919 h 10025"/>
                    <a:gd name="connsiteX96" fmla="*/ 3828 w 10000"/>
                    <a:gd name="connsiteY96" fmla="*/ 9877 h 10025"/>
                    <a:gd name="connsiteX97" fmla="*/ 3950 w 10000"/>
                    <a:gd name="connsiteY97" fmla="*/ 9932 h 10025"/>
                    <a:gd name="connsiteX98" fmla="*/ 4049 w 10000"/>
                    <a:gd name="connsiteY98" fmla="*/ 9909 h 10025"/>
                    <a:gd name="connsiteX99" fmla="*/ 4160 w 10000"/>
                    <a:gd name="connsiteY99" fmla="*/ 10017 h 10025"/>
                    <a:gd name="connsiteX100" fmla="*/ 4378 w 10000"/>
                    <a:gd name="connsiteY100" fmla="*/ 9874 h 10025"/>
                    <a:gd name="connsiteX101" fmla="*/ 4523 w 10000"/>
                    <a:gd name="connsiteY101" fmla="*/ 9923 h 10025"/>
                    <a:gd name="connsiteX102" fmla="*/ 4705 w 10000"/>
                    <a:gd name="connsiteY102" fmla="*/ 9937 h 10025"/>
                    <a:gd name="connsiteX103" fmla="*/ 5116 w 10000"/>
                    <a:gd name="connsiteY103" fmla="*/ 9991 h 10025"/>
                    <a:gd name="connsiteX104" fmla="*/ 5510 w 10000"/>
                    <a:gd name="connsiteY104" fmla="*/ 10000 h 10025"/>
                    <a:gd name="connsiteX105" fmla="*/ 5531 w 10000"/>
                    <a:gd name="connsiteY105" fmla="*/ 10000 h 10025"/>
                    <a:gd name="connsiteX106" fmla="*/ 5911 w 10000"/>
                    <a:gd name="connsiteY106" fmla="*/ 9954 h 10025"/>
                    <a:gd name="connsiteX107" fmla="*/ 6268 w 10000"/>
                    <a:gd name="connsiteY107" fmla="*/ 9923 h 10025"/>
                    <a:gd name="connsiteX108" fmla="*/ 6666 w 10000"/>
                    <a:gd name="connsiteY108" fmla="*/ 9789 h 10025"/>
                    <a:gd name="connsiteX109" fmla="*/ 7377 w 10000"/>
                    <a:gd name="connsiteY109" fmla="*/ 9525 h 10025"/>
                    <a:gd name="connsiteX110" fmla="*/ 7996 w 10000"/>
                    <a:gd name="connsiteY110" fmla="*/ 9155 h 10025"/>
                    <a:gd name="connsiteX111" fmla="*/ 9084 w 10000"/>
                    <a:gd name="connsiteY111" fmla="*/ 7908 h 10025"/>
                    <a:gd name="connsiteX112" fmla="*/ 9502 w 10000"/>
                    <a:gd name="connsiteY112" fmla="*/ 7153 h 10025"/>
                    <a:gd name="connsiteX113" fmla="*/ 9798 w 10000"/>
                    <a:gd name="connsiteY113" fmla="*/ 6278 h 10025"/>
                    <a:gd name="connsiteX114" fmla="*/ 9893 w 10000"/>
                    <a:gd name="connsiteY114" fmla="*/ 5814 h 10025"/>
                    <a:gd name="connsiteX115" fmla="*/ 9960 w 10000"/>
                    <a:gd name="connsiteY115" fmla="*/ 5335 h 10025"/>
                    <a:gd name="connsiteX116" fmla="*/ 9963 w 10000"/>
                    <a:gd name="connsiteY116" fmla="*/ 5112 h 10025"/>
                    <a:gd name="connsiteX117" fmla="*/ 9997 w 10000"/>
                    <a:gd name="connsiteY117" fmla="*/ 4874 h 10025"/>
                    <a:gd name="connsiteX118" fmla="*/ 9963 w 10000"/>
                    <a:gd name="connsiteY118" fmla="*/ 4379 h 10025"/>
                    <a:gd name="connsiteX119" fmla="*/ 9819 w 10000"/>
                    <a:gd name="connsiteY119" fmla="*/ 3404 h 10025"/>
                    <a:gd name="connsiteX120" fmla="*/ 9711 w 10000"/>
                    <a:gd name="connsiteY120" fmla="*/ 3011 h 10025"/>
                    <a:gd name="connsiteX121" fmla="*/ 9502 w 10000"/>
                    <a:gd name="connsiteY121" fmla="*/ 2605 h 10025"/>
                    <a:gd name="connsiteX122" fmla="*/ 9094 w 10000"/>
                    <a:gd name="connsiteY122" fmla="*/ 1844 h 10025"/>
                    <a:gd name="connsiteX123" fmla="*/ 8532 w 10000"/>
                    <a:gd name="connsiteY123" fmla="*/ 1229 h 10025"/>
                    <a:gd name="connsiteX124" fmla="*/ 7774 w 10000"/>
                    <a:gd name="connsiteY124" fmla="*/ 680 h 10025"/>
                    <a:gd name="connsiteX125" fmla="*/ 7426 w 10000"/>
                    <a:gd name="connsiteY125" fmla="*/ 479 h 10025"/>
                    <a:gd name="connsiteX126" fmla="*/ 7042 w 10000"/>
                    <a:gd name="connsiteY126" fmla="*/ 296 h 10025"/>
                    <a:gd name="connsiteX127" fmla="*/ 6268 w 10000"/>
                    <a:gd name="connsiteY127" fmla="*/ 103 h 10025"/>
                    <a:gd name="connsiteX128" fmla="*/ 6163 w 10000"/>
                    <a:gd name="connsiteY128" fmla="*/ 89 h 10025"/>
                    <a:gd name="connsiteX129" fmla="*/ 5995 w 10000"/>
                    <a:gd name="connsiteY129" fmla="*/ 50 h 10025"/>
                    <a:gd name="connsiteX130" fmla="*/ 5462 w 10000"/>
                    <a:gd name="connsiteY130" fmla="*/ 14 h 10025"/>
                    <a:gd name="connsiteX131" fmla="*/ 4833 w 10000"/>
                    <a:gd name="connsiteY131" fmla="*/ 0 h 10025"/>
                    <a:gd name="connsiteX0" fmla="*/ 5493 w 10000"/>
                    <a:gd name="connsiteY0" fmla="*/ 246 h 10017"/>
                    <a:gd name="connsiteX1" fmla="*/ 5685 w 10000"/>
                    <a:gd name="connsiteY1" fmla="*/ 313 h 10017"/>
                    <a:gd name="connsiteX2" fmla="*/ 6079 w 10000"/>
                    <a:gd name="connsiteY2" fmla="*/ 398 h 10017"/>
                    <a:gd name="connsiteX3" fmla="*/ 6769 w 10000"/>
                    <a:gd name="connsiteY3" fmla="*/ 576 h 10017"/>
                    <a:gd name="connsiteX4" fmla="*/ 7080 w 10000"/>
                    <a:gd name="connsiteY4" fmla="*/ 760 h 10017"/>
                    <a:gd name="connsiteX5" fmla="*/ 7390 w 10000"/>
                    <a:gd name="connsiteY5" fmla="*/ 884 h 10017"/>
                    <a:gd name="connsiteX6" fmla="*/ 8029 w 10000"/>
                    <a:gd name="connsiteY6" fmla="*/ 1350 h 10017"/>
                    <a:gd name="connsiteX7" fmla="*/ 8640 w 10000"/>
                    <a:gd name="connsiteY7" fmla="*/ 1801 h 10017"/>
                    <a:gd name="connsiteX8" fmla="*/ 9091 w 10000"/>
                    <a:gd name="connsiteY8" fmla="*/ 2512 h 10017"/>
                    <a:gd name="connsiteX9" fmla="*/ 9259 w 10000"/>
                    <a:gd name="connsiteY9" fmla="*/ 2855 h 10017"/>
                    <a:gd name="connsiteX10" fmla="*/ 9461 w 10000"/>
                    <a:gd name="connsiteY10" fmla="*/ 3266 h 10017"/>
                    <a:gd name="connsiteX11" fmla="*/ 9545 w 10000"/>
                    <a:gd name="connsiteY11" fmla="*/ 3641 h 10017"/>
                    <a:gd name="connsiteX12" fmla="*/ 9633 w 10000"/>
                    <a:gd name="connsiteY12" fmla="*/ 4106 h 10017"/>
                    <a:gd name="connsiteX13" fmla="*/ 9677 w 10000"/>
                    <a:gd name="connsiteY13" fmla="*/ 4575 h 10017"/>
                    <a:gd name="connsiteX14" fmla="*/ 9660 w 10000"/>
                    <a:gd name="connsiteY14" fmla="*/ 5053 h 10017"/>
                    <a:gd name="connsiteX15" fmla="*/ 9640 w 10000"/>
                    <a:gd name="connsiteY15" fmla="*/ 5492 h 10017"/>
                    <a:gd name="connsiteX16" fmla="*/ 9549 w 10000"/>
                    <a:gd name="connsiteY16" fmla="*/ 5942 h 10017"/>
                    <a:gd name="connsiteX17" fmla="*/ 9448 w 10000"/>
                    <a:gd name="connsiteY17" fmla="*/ 6385 h 10017"/>
                    <a:gd name="connsiteX18" fmla="*/ 9293 w 10000"/>
                    <a:gd name="connsiteY18" fmla="*/ 6787 h 10017"/>
                    <a:gd name="connsiteX19" fmla="*/ 9141 w 10000"/>
                    <a:gd name="connsiteY19" fmla="*/ 7167 h 10017"/>
                    <a:gd name="connsiteX20" fmla="*/ 8919 w 10000"/>
                    <a:gd name="connsiteY20" fmla="*/ 7518 h 10017"/>
                    <a:gd name="connsiteX21" fmla="*/ 8694 w 10000"/>
                    <a:gd name="connsiteY21" fmla="*/ 7899 h 10017"/>
                    <a:gd name="connsiteX22" fmla="*/ 8427 w 10000"/>
                    <a:gd name="connsiteY22" fmla="*/ 8216 h 10017"/>
                    <a:gd name="connsiteX23" fmla="*/ 7875 w 10000"/>
                    <a:gd name="connsiteY23" fmla="*/ 8766 h 10017"/>
                    <a:gd name="connsiteX24" fmla="*/ 7305 w 10000"/>
                    <a:gd name="connsiteY24" fmla="*/ 9129 h 10017"/>
                    <a:gd name="connsiteX25" fmla="*/ 6631 w 10000"/>
                    <a:gd name="connsiteY25" fmla="*/ 9383 h 10017"/>
                    <a:gd name="connsiteX26" fmla="*/ 6237 w 10000"/>
                    <a:gd name="connsiteY26" fmla="*/ 9517 h 10017"/>
                    <a:gd name="connsiteX27" fmla="*/ 5807 w 10000"/>
                    <a:gd name="connsiteY27" fmla="*/ 9561 h 10017"/>
                    <a:gd name="connsiteX28" fmla="*/ 5208 w 10000"/>
                    <a:gd name="connsiteY28" fmla="*/ 9605 h 10017"/>
                    <a:gd name="connsiteX29" fmla="*/ 4961 w 10000"/>
                    <a:gd name="connsiteY29" fmla="*/ 9598 h 10017"/>
                    <a:gd name="connsiteX30" fmla="*/ 4756 w 10000"/>
                    <a:gd name="connsiteY30" fmla="*/ 9561 h 10017"/>
                    <a:gd name="connsiteX31" fmla="*/ 4693 w 10000"/>
                    <a:gd name="connsiteY31" fmla="*/ 9558 h 10017"/>
                    <a:gd name="connsiteX32" fmla="*/ 4629 w 10000"/>
                    <a:gd name="connsiteY32" fmla="*/ 9558 h 10017"/>
                    <a:gd name="connsiteX33" fmla="*/ 4553 w 10000"/>
                    <a:gd name="connsiteY33" fmla="*/ 9553 h 10017"/>
                    <a:gd name="connsiteX34" fmla="*/ 4381 w 10000"/>
                    <a:gd name="connsiteY34" fmla="*/ 9513 h 10017"/>
                    <a:gd name="connsiteX35" fmla="*/ 4356 w 10000"/>
                    <a:gd name="connsiteY35" fmla="*/ 9512 h 10017"/>
                    <a:gd name="connsiteX36" fmla="*/ 4199 w 10000"/>
                    <a:gd name="connsiteY36" fmla="*/ 9521 h 10017"/>
                    <a:gd name="connsiteX37" fmla="*/ 4019 w 10000"/>
                    <a:gd name="connsiteY37" fmla="*/ 9546 h 10017"/>
                    <a:gd name="connsiteX38" fmla="*/ 3856 w 10000"/>
                    <a:gd name="connsiteY38" fmla="*/ 9529 h 10017"/>
                    <a:gd name="connsiteX39" fmla="*/ 3857 w 10000"/>
                    <a:gd name="connsiteY39" fmla="*/ 9536 h 10017"/>
                    <a:gd name="connsiteX40" fmla="*/ 3780 w 10000"/>
                    <a:gd name="connsiteY40" fmla="*/ 9521 h 10017"/>
                    <a:gd name="connsiteX41" fmla="*/ 3648 w 10000"/>
                    <a:gd name="connsiteY41" fmla="*/ 9514 h 10017"/>
                    <a:gd name="connsiteX42" fmla="*/ 3449 w 10000"/>
                    <a:gd name="connsiteY42" fmla="*/ 9450 h 10017"/>
                    <a:gd name="connsiteX43" fmla="*/ 3177 w 10000"/>
                    <a:gd name="connsiteY43" fmla="*/ 9362 h 10017"/>
                    <a:gd name="connsiteX44" fmla="*/ 2887 w 10000"/>
                    <a:gd name="connsiteY44" fmla="*/ 9215 h 10017"/>
                    <a:gd name="connsiteX45" fmla="*/ 2750 w 10000"/>
                    <a:gd name="connsiteY45" fmla="*/ 9189 h 10017"/>
                    <a:gd name="connsiteX46" fmla="*/ 2713 w 10000"/>
                    <a:gd name="connsiteY46" fmla="*/ 9142 h 10017"/>
                    <a:gd name="connsiteX47" fmla="*/ 2521 w 10000"/>
                    <a:gd name="connsiteY47" fmla="*/ 9068 h 10017"/>
                    <a:gd name="connsiteX48" fmla="*/ 2396 w 10000"/>
                    <a:gd name="connsiteY48" fmla="*/ 8945 h 10017"/>
                    <a:gd name="connsiteX49" fmla="*/ 2118 w 10000"/>
                    <a:gd name="connsiteY49" fmla="*/ 8708 h 10017"/>
                    <a:gd name="connsiteX50" fmla="*/ 1831 w 10000"/>
                    <a:gd name="connsiteY50" fmla="*/ 8493 h 10017"/>
                    <a:gd name="connsiteX51" fmla="*/ 1484 w 10000"/>
                    <a:gd name="connsiteY51" fmla="*/ 8240 h 10017"/>
                    <a:gd name="connsiteX52" fmla="*/ 1164 w 10000"/>
                    <a:gd name="connsiteY52" fmla="*/ 7881 h 10017"/>
                    <a:gd name="connsiteX53" fmla="*/ 689 w 10000"/>
                    <a:gd name="connsiteY53" fmla="*/ 6957 h 10017"/>
                    <a:gd name="connsiteX54" fmla="*/ 477 w 10000"/>
                    <a:gd name="connsiteY54" fmla="*/ 6434 h 10017"/>
                    <a:gd name="connsiteX55" fmla="*/ 329 w 10000"/>
                    <a:gd name="connsiteY55" fmla="*/ 5831 h 10017"/>
                    <a:gd name="connsiteX56" fmla="*/ 312 w 10000"/>
                    <a:gd name="connsiteY56" fmla="*/ 4612 h 10017"/>
                    <a:gd name="connsiteX57" fmla="*/ 1050 w 10000"/>
                    <a:gd name="connsiteY57" fmla="*/ 2444 h 10017"/>
                    <a:gd name="connsiteX58" fmla="*/ 1653 w 10000"/>
                    <a:gd name="connsiteY58" fmla="*/ 1676 h 10017"/>
                    <a:gd name="connsiteX59" fmla="*/ 1993 w 10000"/>
                    <a:gd name="connsiteY59" fmla="*/ 1350 h 10017"/>
                    <a:gd name="connsiteX60" fmla="*/ 2387 w 10000"/>
                    <a:gd name="connsiteY60" fmla="*/ 1082 h 10017"/>
                    <a:gd name="connsiteX61" fmla="*/ 2801 w 10000"/>
                    <a:gd name="connsiteY61" fmla="*/ 805 h 10017"/>
                    <a:gd name="connsiteX62" fmla="*/ 3286 w 10000"/>
                    <a:gd name="connsiteY62" fmla="*/ 608 h 10017"/>
                    <a:gd name="connsiteX63" fmla="*/ 4337 w 10000"/>
                    <a:gd name="connsiteY63" fmla="*/ 322 h 10017"/>
                    <a:gd name="connsiteX64" fmla="*/ 5368 w 10000"/>
                    <a:gd name="connsiteY64" fmla="*/ 250 h 10017"/>
                    <a:gd name="connsiteX65" fmla="*/ 5493 w 10000"/>
                    <a:gd name="connsiteY65" fmla="*/ 246 h 10017"/>
                    <a:gd name="connsiteX66" fmla="*/ 4833 w 10000"/>
                    <a:gd name="connsiteY66" fmla="*/ 0 h 10017"/>
                    <a:gd name="connsiteX67" fmla="*/ 4425 w 10000"/>
                    <a:gd name="connsiteY67" fmla="*/ 14 h 10017"/>
                    <a:gd name="connsiteX68" fmla="*/ 3482 w 10000"/>
                    <a:gd name="connsiteY68" fmla="*/ 203 h 10017"/>
                    <a:gd name="connsiteX69" fmla="*/ 2997 w 10000"/>
                    <a:gd name="connsiteY69" fmla="*/ 381 h 10017"/>
                    <a:gd name="connsiteX70" fmla="*/ 2545 w 10000"/>
                    <a:gd name="connsiteY70" fmla="*/ 580 h 10017"/>
                    <a:gd name="connsiteX71" fmla="*/ 2158 w 10000"/>
                    <a:gd name="connsiteY71" fmla="*/ 853 h 10017"/>
                    <a:gd name="connsiteX72" fmla="*/ 1734 w 10000"/>
                    <a:gd name="connsiteY72" fmla="*/ 1167 h 10017"/>
                    <a:gd name="connsiteX73" fmla="*/ 1039 w 10000"/>
                    <a:gd name="connsiteY73" fmla="*/ 1934 h 10017"/>
                    <a:gd name="connsiteX74" fmla="*/ 504 w 10000"/>
                    <a:gd name="connsiteY74" fmla="*/ 2891 h 10017"/>
                    <a:gd name="connsiteX75" fmla="*/ 147 w 10000"/>
                    <a:gd name="connsiteY75" fmla="*/ 4092 h 10017"/>
                    <a:gd name="connsiteX76" fmla="*/ 19 w 10000"/>
                    <a:gd name="connsiteY76" fmla="*/ 4696 h 10017"/>
                    <a:gd name="connsiteX77" fmla="*/ 6 w 10000"/>
                    <a:gd name="connsiteY77" fmla="*/ 5362 h 10017"/>
                    <a:gd name="connsiteX78" fmla="*/ 228 w 10000"/>
                    <a:gd name="connsiteY78" fmla="*/ 6626 h 10017"/>
                    <a:gd name="connsiteX79" fmla="*/ 450 w 10000"/>
                    <a:gd name="connsiteY79" fmla="*/ 7220 h 10017"/>
                    <a:gd name="connsiteX80" fmla="*/ 673 w 10000"/>
                    <a:gd name="connsiteY80" fmla="*/ 7770 h 10017"/>
                    <a:gd name="connsiteX81" fmla="*/ 939 w 10000"/>
                    <a:gd name="connsiteY81" fmla="*/ 8177 h 10017"/>
                    <a:gd name="connsiteX82" fmla="*/ 1320 w 10000"/>
                    <a:gd name="connsiteY82" fmla="*/ 8606 h 10017"/>
                    <a:gd name="connsiteX83" fmla="*/ 1656 w 10000"/>
                    <a:gd name="connsiteY83" fmla="*/ 8869 h 10017"/>
                    <a:gd name="connsiteX84" fmla="*/ 1993 w 10000"/>
                    <a:gd name="connsiteY84" fmla="*/ 9129 h 10017"/>
                    <a:gd name="connsiteX85" fmla="*/ 2061 w 10000"/>
                    <a:gd name="connsiteY85" fmla="*/ 9146 h 10017"/>
                    <a:gd name="connsiteX86" fmla="*/ 2067 w 10000"/>
                    <a:gd name="connsiteY86" fmla="*/ 9181 h 10017"/>
                    <a:gd name="connsiteX87" fmla="*/ 2165 w 10000"/>
                    <a:gd name="connsiteY87" fmla="*/ 9321 h 10017"/>
                    <a:gd name="connsiteX88" fmla="*/ 2396 w 10000"/>
                    <a:gd name="connsiteY88" fmla="*/ 9484 h 10017"/>
                    <a:gd name="connsiteX89" fmla="*/ 2666 w 10000"/>
                    <a:gd name="connsiteY89" fmla="*/ 9618 h 10017"/>
                    <a:gd name="connsiteX90" fmla="*/ 2871 w 10000"/>
                    <a:gd name="connsiteY90" fmla="*/ 9707 h 10017"/>
                    <a:gd name="connsiteX91" fmla="*/ 3000 w 10000"/>
                    <a:gd name="connsiteY91" fmla="*/ 9780 h 10017"/>
                    <a:gd name="connsiteX92" fmla="*/ 3180 w 10000"/>
                    <a:gd name="connsiteY92" fmla="*/ 9839 h 10017"/>
                    <a:gd name="connsiteX93" fmla="*/ 3329 w 10000"/>
                    <a:gd name="connsiteY93" fmla="*/ 9886 h 10017"/>
                    <a:gd name="connsiteX94" fmla="*/ 3517 w 10000"/>
                    <a:gd name="connsiteY94" fmla="*/ 9926 h 10017"/>
                    <a:gd name="connsiteX95" fmla="*/ 3652 w 10000"/>
                    <a:gd name="connsiteY95" fmla="*/ 9919 h 10017"/>
                    <a:gd name="connsiteX96" fmla="*/ 3828 w 10000"/>
                    <a:gd name="connsiteY96" fmla="*/ 9877 h 10017"/>
                    <a:gd name="connsiteX97" fmla="*/ 3950 w 10000"/>
                    <a:gd name="connsiteY97" fmla="*/ 9932 h 10017"/>
                    <a:gd name="connsiteX98" fmla="*/ 4049 w 10000"/>
                    <a:gd name="connsiteY98" fmla="*/ 9909 h 10017"/>
                    <a:gd name="connsiteX99" fmla="*/ 4160 w 10000"/>
                    <a:gd name="connsiteY99" fmla="*/ 10017 h 10017"/>
                    <a:gd name="connsiteX100" fmla="*/ 4378 w 10000"/>
                    <a:gd name="connsiteY100" fmla="*/ 9874 h 10017"/>
                    <a:gd name="connsiteX101" fmla="*/ 4523 w 10000"/>
                    <a:gd name="connsiteY101" fmla="*/ 9923 h 10017"/>
                    <a:gd name="connsiteX102" fmla="*/ 4705 w 10000"/>
                    <a:gd name="connsiteY102" fmla="*/ 9937 h 10017"/>
                    <a:gd name="connsiteX103" fmla="*/ 5116 w 10000"/>
                    <a:gd name="connsiteY103" fmla="*/ 9991 h 10017"/>
                    <a:gd name="connsiteX104" fmla="*/ 5510 w 10000"/>
                    <a:gd name="connsiteY104" fmla="*/ 10000 h 10017"/>
                    <a:gd name="connsiteX105" fmla="*/ 5531 w 10000"/>
                    <a:gd name="connsiteY105" fmla="*/ 10000 h 10017"/>
                    <a:gd name="connsiteX106" fmla="*/ 5911 w 10000"/>
                    <a:gd name="connsiteY106" fmla="*/ 9954 h 10017"/>
                    <a:gd name="connsiteX107" fmla="*/ 6268 w 10000"/>
                    <a:gd name="connsiteY107" fmla="*/ 9923 h 10017"/>
                    <a:gd name="connsiteX108" fmla="*/ 6666 w 10000"/>
                    <a:gd name="connsiteY108" fmla="*/ 9789 h 10017"/>
                    <a:gd name="connsiteX109" fmla="*/ 7377 w 10000"/>
                    <a:gd name="connsiteY109" fmla="*/ 9525 h 10017"/>
                    <a:gd name="connsiteX110" fmla="*/ 7996 w 10000"/>
                    <a:gd name="connsiteY110" fmla="*/ 9155 h 10017"/>
                    <a:gd name="connsiteX111" fmla="*/ 9084 w 10000"/>
                    <a:gd name="connsiteY111" fmla="*/ 7908 h 10017"/>
                    <a:gd name="connsiteX112" fmla="*/ 9502 w 10000"/>
                    <a:gd name="connsiteY112" fmla="*/ 7153 h 10017"/>
                    <a:gd name="connsiteX113" fmla="*/ 9798 w 10000"/>
                    <a:gd name="connsiteY113" fmla="*/ 6278 h 10017"/>
                    <a:gd name="connsiteX114" fmla="*/ 9893 w 10000"/>
                    <a:gd name="connsiteY114" fmla="*/ 5814 h 10017"/>
                    <a:gd name="connsiteX115" fmla="*/ 9960 w 10000"/>
                    <a:gd name="connsiteY115" fmla="*/ 5335 h 10017"/>
                    <a:gd name="connsiteX116" fmla="*/ 9963 w 10000"/>
                    <a:gd name="connsiteY116" fmla="*/ 5112 h 10017"/>
                    <a:gd name="connsiteX117" fmla="*/ 9997 w 10000"/>
                    <a:gd name="connsiteY117" fmla="*/ 4874 h 10017"/>
                    <a:gd name="connsiteX118" fmla="*/ 9963 w 10000"/>
                    <a:gd name="connsiteY118" fmla="*/ 4379 h 10017"/>
                    <a:gd name="connsiteX119" fmla="*/ 9819 w 10000"/>
                    <a:gd name="connsiteY119" fmla="*/ 3404 h 10017"/>
                    <a:gd name="connsiteX120" fmla="*/ 9711 w 10000"/>
                    <a:gd name="connsiteY120" fmla="*/ 3011 h 10017"/>
                    <a:gd name="connsiteX121" fmla="*/ 9502 w 10000"/>
                    <a:gd name="connsiteY121" fmla="*/ 2605 h 10017"/>
                    <a:gd name="connsiteX122" fmla="*/ 9094 w 10000"/>
                    <a:gd name="connsiteY122" fmla="*/ 1844 h 10017"/>
                    <a:gd name="connsiteX123" fmla="*/ 8532 w 10000"/>
                    <a:gd name="connsiteY123" fmla="*/ 1229 h 10017"/>
                    <a:gd name="connsiteX124" fmla="*/ 7774 w 10000"/>
                    <a:gd name="connsiteY124" fmla="*/ 680 h 10017"/>
                    <a:gd name="connsiteX125" fmla="*/ 7426 w 10000"/>
                    <a:gd name="connsiteY125" fmla="*/ 479 h 10017"/>
                    <a:gd name="connsiteX126" fmla="*/ 7042 w 10000"/>
                    <a:gd name="connsiteY126" fmla="*/ 296 h 10017"/>
                    <a:gd name="connsiteX127" fmla="*/ 6268 w 10000"/>
                    <a:gd name="connsiteY127" fmla="*/ 103 h 10017"/>
                    <a:gd name="connsiteX128" fmla="*/ 6163 w 10000"/>
                    <a:gd name="connsiteY128" fmla="*/ 89 h 10017"/>
                    <a:gd name="connsiteX129" fmla="*/ 5995 w 10000"/>
                    <a:gd name="connsiteY129" fmla="*/ 50 h 10017"/>
                    <a:gd name="connsiteX130" fmla="*/ 5462 w 10000"/>
                    <a:gd name="connsiteY130" fmla="*/ 14 h 10017"/>
                    <a:gd name="connsiteX131" fmla="*/ 4833 w 10000"/>
                    <a:gd name="connsiteY131" fmla="*/ 0 h 10017"/>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52 w 10000"/>
                    <a:gd name="connsiteY95" fmla="*/ 9919 h 10000"/>
                    <a:gd name="connsiteX96" fmla="*/ 3828 w 10000"/>
                    <a:gd name="connsiteY96" fmla="*/ 9877 h 10000"/>
                    <a:gd name="connsiteX97" fmla="*/ 3950 w 10000"/>
                    <a:gd name="connsiteY97" fmla="*/ 9932 h 10000"/>
                    <a:gd name="connsiteX98" fmla="*/ 4049 w 10000"/>
                    <a:gd name="connsiteY98" fmla="*/ 9909 h 10000"/>
                    <a:gd name="connsiteX99" fmla="*/ 4180 w 10000"/>
                    <a:gd name="connsiteY99" fmla="*/ 9917 h 10000"/>
                    <a:gd name="connsiteX100" fmla="*/ 4378 w 10000"/>
                    <a:gd name="connsiteY100" fmla="*/ 9874 h 10000"/>
                    <a:gd name="connsiteX101" fmla="*/ 4523 w 10000"/>
                    <a:gd name="connsiteY101" fmla="*/ 9923 h 10000"/>
                    <a:gd name="connsiteX102" fmla="*/ 4705 w 10000"/>
                    <a:gd name="connsiteY102" fmla="*/ 9937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52 w 10000"/>
                    <a:gd name="connsiteY95" fmla="*/ 9919 h 10000"/>
                    <a:gd name="connsiteX96" fmla="*/ 3828 w 10000"/>
                    <a:gd name="connsiteY96" fmla="*/ 9877 h 10000"/>
                    <a:gd name="connsiteX97" fmla="*/ 3950 w 10000"/>
                    <a:gd name="connsiteY97" fmla="*/ 9932 h 10000"/>
                    <a:gd name="connsiteX98" fmla="*/ 4049 w 10000"/>
                    <a:gd name="connsiteY98" fmla="*/ 9909 h 10000"/>
                    <a:gd name="connsiteX99" fmla="*/ 4180 w 10000"/>
                    <a:gd name="connsiteY99" fmla="*/ 9917 h 10000"/>
                    <a:gd name="connsiteX100" fmla="*/ 4378 w 10000"/>
                    <a:gd name="connsiteY100" fmla="*/ 9874 h 10000"/>
                    <a:gd name="connsiteX101" fmla="*/ 4523 w 10000"/>
                    <a:gd name="connsiteY101" fmla="*/ 9923 h 10000"/>
                    <a:gd name="connsiteX102" fmla="*/ 4705 w 10000"/>
                    <a:gd name="connsiteY102" fmla="*/ 9937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52 w 10000"/>
                    <a:gd name="connsiteY95" fmla="*/ 9919 h 10000"/>
                    <a:gd name="connsiteX96" fmla="*/ 3828 w 10000"/>
                    <a:gd name="connsiteY96" fmla="*/ 9877 h 10000"/>
                    <a:gd name="connsiteX97" fmla="*/ 3950 w 10000"/>
                    <a:gd name="connsiteY97" fmla="*/ 9932 h 10000"/>
                    <a:gd name="connsiteX98" fmla="*/ 4049 w 10000"/>
                    <a:gd name="connsiteY98" fmla="*/ 9909 h 10000"/>
                    <a:gd name="connsiteX99" fmla="*/ 4180 w 10000"/>
                    <a:gd name="connsiteY99" fmla="*/ 9917 h 10000"/>
                    <a:gd name="connsiteX100" fmla="*/ 4378 w 10000"/>
                    <a:gd name="connsiteY100" fmla="*/ 9874 h 10000"/>
                    <a:gd name="connsiteX101" fmla="*/ 4523 w 10000"/>
                    <a:gd name="connsiteY101" fmla="*/ 9923 h 10000"/>
                    <a:gd name="connsiteX102" fmla="*/ 4705 w 10000"/>
                    <a:gd name="connsiteY102" fmla="*/ 9937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52 w 10000"/>
                    <a:gd name="connsiteY95" fmla="*/ 9919 h 10000"/>
                    <a:gd name="connsiteX96" fmla="*/ 3828 w 10000"/>
                    <a:gd name="connsiteY96" fmla="*/ 9877 h 10000"/>
                    <a:gd name="connsiteX97" fmla="*/ 3950 w 10000"/>
                    <a:gd name="connsiteY97" fmla="*/ 9932 h 10000"/>
                    <a:gd name="connsiteX98" fmla="*/ 4051 w 10000"/>
                    <a:gd name="connsiteY98" fmla="*/ 9948 h 10000"/>
                    <a:gd name="connsiteX99" fmla="*/ 4180 w 10000"/>
                    <a:gd name="connsiteY99" fmla="*/ 9917 h 10000"/>
                    <a:gd name="connsiteX100" fmla="*/ 4378 w 10000"/>
                    <a:gd name="connsiteY100" fmla="*/ 9874 h 10000"/>
                    <a:gd name="connsiteX101" fmla="*/ 4523 w 10000"/>
                    <a:gd name="connsiteY101" fmla="*/ 9923 h 10000"/>
                    <a:gd name="connsiteX102" fmla="*/ 4705 w 10000"/>
                    <a:gd name="connsiteY102" fmla="*/ 9937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52 w 10000"/>
                    <a:gd name="connsiteY95" fmla="*/ 9919 h 10000"/>
                    <a:gd name="connsiteX96" fmla="*/ 3828 w 10000"/>
                    <a:gd name="connsiteY96" fmla="*/ 9877 h 10000"/>
                    <a:gd name="connsiteX97" fmla="*/ 3951 w 10000"/>
                    <a:gd name="connsiteY97" fmla="*/ 9952 h 10000"/>
                    <a:gd name="connsiteX98" fmla="*/ 4051 w 10000"/>
                    <a:gd name="connsiteY98" fmla="*/ 9948 h 10000"/>
                    <a:gd name="connsiteX99" fmla="*/ 4180 w 10000"/>
                    <a:gd name="connsiteY99" fmla="*/ 9917 h 10000"/>
                    <a:gd name="connsiteX100" fmla="*/ 4378 w 10000"/>
                    <a:gd name="connsiteY100" fmla="*/ 9874 h 10000"/>
                    <a:gd name="connsiteX101" fmla="*/ 4523 w 10000"/>
                    <a:gd name="connsiteY101" fmla="*/ 9923 h 10000"/>
                    <a:gd name="connsiteX102" fmla="*/ 4705 w 10000"/>
                    <a:gd name="connsiteY102" fmla="*/ 9937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52 w 10000"/>
                    <a:gd name="connsiteY95" fmla="*/ 9919 h 10000"/>
                    <a:gd name="connsiteX96" fmla="*/ 3828 w 10000"/>
                    <a:gd name="connsiteY96" fmla="*/ 9877 h 10000"/>
                    <a:gd name="connsiteX97" fmla="*/ 3951 w 10000"/>
                    <a:gd name="connsiteY97" fmla="*/ 9952 h 10000"/>
                    <a:gd name="connsiteX98" fmla="*/ 4051 w 10000"/>
                    <a:gd name="connsiteY98" fmla="*/ 9948 h 10000"/>
                    <a:gd name="connsiteX99" fmla="*/ 4180 w 10000"/>
                    <a:gd name="connsiteY99" fmla="*/ 9917 h 10000"/>
                    <a:gd name="connsiteX100" fmla="*/ 4378 w 10000"/>
                    <a:gd name="connsiteY100" fmla="*/ 9874 h 10000"/>
                    <a:gd name="connsiteX101" fmla="*/ 4523 w 10000"/>
                    <a:gd name="connsiteY101" fmla="*/ 9923 h 10000"/>
                    <a:gd name="connsiteX102" fmla="*/ 4705 w 10000"/>
                    <a:gd name="connsiteY102" fmla="*/ 9937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52 w 10000"/>
                    <a:gd name="connsiteY95" fmla="*/ 9919 h 10000"/>
                    <a:gd name="connsiteX96" fmla="*/ 3828 w 10000"/>
                    <a:gd name="connsiteY96" fmla="*/ 9877 h 10000"/>
                    <a:gd name="connsiteX97" fmla="*/ 3951 w 10000"/>
                    <a:gd name="connsiteY97" fmla="*/ 9952 h 10000"/>
                    <a:gd name="connsiteX98" fmla="*/ 4051 w 10000"/>
                    <a:gd name="connsiteY98" fmla="*/ 9948 h 10000"/>
                    <a:gd name="connsiteX99" fmla="*/ 4180 w 10000"/>
                    <a:gd name="connsiteY99" fmla="*/ 9917 h 10000"/>
                    <a:gd name="connsiteX100" fmla="*/ 4378 w 10000"/>
                    <a:gd name="connsiteY100" fmla="*/ 9874 h 10000"/>
                    <a:gd name="connsiteX101" fmla="*/ 4523 w 10000"/>
                    <a:gd name="connsiteY101" fmla="*/ 9923 h 10000"/>
                    <a:gd name="connsiteX102" fmla="*/ 4705 w 10000"/>
                    <a:gd name="connsiteY102" fmla="*/ 9937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52 w 10000"/>
                    <a:gd name="connsiteY95" fmla="*/ 9919 h 10000"/>
                    <a:gd name="connsiteX96" fmla="*/ 3828 w 10000"/>
                    <a:gd name="connsiteY96" fmla="*/ 9877 h 10000"/>
                    <a:gd name="connsiteX97" fmla="*/ 3951 w 10000"/>
                    <a:gd name="connsiteY97" fmla="*/ 9952 h 10000"/>
                    <a:gd name="connsiteX98" fmla="*/ 4051 w 10000"/>
                    <a:gd name="connsiteY98" fmla="*/ 9948 h 10000"/>
                    <a:gd name="connsiteX99" fmla="*/ 4180 w 10000"/>
                    <a:gd name="connsiteY99" fmla="*/ 9917 h 10000"/>
                    <a:gd name="connsiteX100" fmla="*/ 4378 w 10000"/>
                    <a:gd name="connsiteY100" fmla="*/ 9874 h 10000"/>
                    <a:gd name="connsiteX101" fmla="*/ 4724 w 10000"/>
                    <a:gd name="connsiteY101" fmla="*/ 9908 h 10000"/>
                    <a:gd name="connsiteX102" fmla="*/ 4705 w 10000"/>
                    <a:gd name="connsiteY102" fmla="*/ 9937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52 w 10000"/>
                    <a:gd name="connsiteY95" fmla="*/ 9919 h 10000"/>
                    <a:gd name="connsiteX96" fmla="*/ 3828 w 10000"/>
                    <a:gd name="connsiteY96" fmla="*/ 9877 h 10000"/>
                    <a:gd name="connsiteX97" fmla="*/ 3951 w 10000"/>
                    <a:gd name="connsiteY97" fmla="*/ 9952 h 10000"/>
                    <a:gd name="connsiteX98" fmla="*/ 4051 w 10000"/>
                    <a:gd name="connsiteY98" fmla="*/ 9948 h 10000"/>
                    <a:gd name="connsiteX99" fmla="*/ 4180 w 10000"/>
                    <a:gd name="connsiteY99" fmla="*/ 9917 h 10000"/>
                    <a:gd name="connsiteX100" fmla="*/ 4388 w 10000"/>
                    <a:gd name="connsiteY100" fmla="*/ 9913 h 10000"/>
                    <a:gd name="connsiteX101" fmla="*/ 4724 w 10000"/>
                    <a:gd name="connsiteY101" fmla="*/ 9908 h 10000"/>
                    <a:gd name="connsiteX102" fmla="*/ 4705 w 10000"/>
                    <a:gd name="connsiteY102" fmla="*/ 9937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52 w 10000"/>
                    <a:gd name="connsiteY95" fmla="*/ 9919 h 10000"/>
                    <a:gd name="connsiteX96" fmla="*/ 3831 w 10000"/>
                    <a:gd name="connsiteY96" fmla="*/ 9926 h 10000"/>
                    <a:gd name="connsiteX97" fmla="*/ 3951 w 10000"/>
                    <a:gd name="connsiteY97" fmla="*/ 9952 h 10000"/>
                    <a:gd name="connsiteX98" fmla="*/ 4051 w 10000"/>
                    <a:gd name="connsiteY98" fmla="*/ 9948 h 10000"/>
                    <a:gd name="connsiteX99" fmla="*/ 4180 w 10000"/>
                    <a:gd name="connsiteY99" fmla="*/ 9917 h 10000"/>
                    <a:gd name="connsiteX100" fmla="*/ 4388 w 10000"/>
                    <a:gd name="connsiteY100" fmla="*/ 9913 h 10000"/>
                    <a:gd name="connsiteX101" fmla="*/ 4724 w 10000"/>
                    <a:gd name="connsiteY101" fmla="*/ 9908 h 10000"/>
                    <a:gd name="connsiteX102" fmla="*/ 4705 w 10000"/>
                    <a:gd name="connsiteY102" fmla="*/ 9937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78 w 10000"/>
                    <a:gd name="connsiteY95" fmla="*/ 9927 h 10000"/>
                    <a:gd name="connsiteX96" fmla="*/ 3831 w 10000"/>
                    <a:gd name="connsiteY96" fmla="*/ 9926 h 10000"/>
                    <a:gd name="connsiteX97" fmla="*/ 3951 w 10000"/>
                    <a:gd name="connsiteY97" fmla="*/ 9952 h 10000"/>
                    <a:gd name="connsiteX98" fmla="*/ 4051 w 10000"/>
                    <a:gd name="connsiteY98" fmla="*/ 9948 h 10000"/>
                    <a:gd name="connsiteX99" fmla="*/ 4180 w 10000"/>
                    <a:gd name="connsiteY99" fmla="*/ 9917 h 10000"/>
                    <a:gd name="connsiteX100" fmla="*/ 4388 w 10000"/>
                    <a:gd name="connsiteY100" fmla="*/ 9913 h 10000"/>
                    <a:gd name="connsiteX101" fmla="*/ 4724 w 10000"/>
                    <a:gd name="connsiteY101" fmla="*/ 9908 h 10000"/>
                    <a:gd name="connsiteX102" fmla="*/ 4705 w 10000"/>
                    <a:gd name="connsiteY102" fmla="*/ 9937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78 w 10000"/>
                    <a:gd name="connsiteY95" fmla="*/ 9927 h 10000"/>
                    <a:gd name="connsiteX96" fmla="*/ 3831 w 10000"/>
                    <a:gd name="connsiteY96" fmla="*/ 9926 h 10000"/>
                    <a:gd name="connsiteX97" fmla="*/ 3951 w 10000"/>
                    <a:gd name="connsiteY97" fmla="*/ 9952 h 10000"/>
                    <a:gd name="connsiteX98" fmla="*/ 4051 w 10000"/>
                    <a:gd name="connsiteY98" fmla="*/ 9948 h 10000"/>
                    <a:gd name="connsiteX99" fmla="*/ 4180 w 10000"/>
                    <a:gd name="connsiteY99" fmla="*/ 9917 h 10000"/>
                    <a:gd name="connsiteX100" fmla="*/ 4388 w 10000"/>
                    <a:gd name="connsiteY100" fmla="*/ 9913 h 10000"/>
                    <a:gd name="connsiteX101" fmla="*/ 4724 w 10000"/>
                    <a:gd name="connsiteY101" fmla="*/ 9908 h 10000"/>
                    <a:gd name="connsiteX102" fmla="*/ 4705 w 10000"/>
                    <a:gd name="connsiteY102" fmla="*/ 9937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78 w 10000"/>
                    <a:gd name="connsiteY95" fmla="*/ 9927 h 10000"/>
                    <a:gd name="connsiteX96" fmla="*/ 3831 w 10000"/>
                    <a:gd name="connsiteY96" fmla="*/ 9926 h 10000"/>
                    <a:gd name="connsiteX97" fmla="*/ 3951 w 10000"/>
                    <a:gd name="connsiteY97" fmla="*/ 9952 h 10000"/>
                    <a:gd name="connsiteX98" fmla="*/ 4051 w 10000"/>
                    <a:gd name="connsiteY98" fmla="*/ 9948 h 10000"/>
                    <a:gd name="connsiteX99" fmla="*/ 4180 w 10000"/>
                    <a:gd name="connsiteY99" fmla="*/ 9917 h 10000"/>
                    <a:gd name="connsiteX100" fmla="*/ 4388 w 10000"/>
                    <a:gd name="connsiteY100" fmla="*/ 9913 h 10000"/>
                    <a:gd name="connsiteX101" fmla="*/ 4724 w 10000"/>
                    <a:gd name="connsiteY101" fmla="*/ 9908 h 10000"/>
                    <a:gd name="connsiteX102" fmla="*/ 4774 w 10000"/>
                    <a:gd name="connsiteY102" fmla="*/ 9971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78 w 10000"/>
                    <a:gd name="connsiteY95" fmla="*/ 9927 h 10000"/>
                    <a:gd name="connsiteX96" fmla="*/ 3831 w 10000"/>
                    <a:gd name="connsiteY96" fmla="*/ 9926 h 10000"/>
                    <a:gd name="connsiteX97" fmla="*/ 3951 w 10000"/>
                    <a:gd name="connsiteY97" fmla="*/ 9952 h 10000"/>
                    <a:gd name="connsiteX98" fmla="*/ 4051 w 10000"/>
                    <a:gd name="connsiteY98" fmla="*/ 9948 h 10000"/>
                    <a:gd name="connsiteX99" fmla="*/ 4180 w 10000"/>
                    <a:gd name="connsiteY99" fmla="*/ 9917 h 10000"/>
                    <a:gd name="connsiteX100" fmla="*/ 4388 w 10000"/>
                    <a:gd name="connsiteY100" fmla="*/ 9913 h 10000"/>
                    <a:gd name="connsiteX101" fmla="*/ 4643 w 10000"/>
                    <a:gd name="connsiteY101" fmla="*/ 9973 h 10000"/>
                    <a:gd name="connsiteX102" fmla="*/ 4774 w 10000"/>
                    <a:gd name="connsiteY102" fmla="*/ 9971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78 w 10000"/>
                    <a:gd name="connsiteY95" fmla="*/ 9927 h 10000"/>
                    <a:gd name="connsiteX96" fmla="*/ 3831 w 10000"/>
                    <a:gd name="connsiteY96" fmla="*/ 9926 h 10000"/>
                    <a:gd name="connsiteX97" fmla="*/ 3951 w 10000"/>
                    <a:gd name="connsiteY97" fmla="*/ 9952 h 10000"/>
                    <a:gd name="connsiteX98" fmla="*/ 4051 w 10000"/>
                    <a:gd name="connsiteY98" fmla="*/ 9948 h 10000"/>
                    <a:gd name="connsiteX99" fmla="*/ 4180 w 10000"/>
                    <a:gd name="connsiteY99" fmla="*/ 9917 h 10000"/>
                    <a:gd name="connsiteX100" fmla="*/ 4388 w 10000"/>
                    <a:gd name="connsiteY100" fmla="*/ 9913 h 10000"/>
                    <a:gd name="connsiteX101" fmla="*/ 4650 w 10000"/>
                    <a:gd name="connsiteY101" fmla="*/ 9943 h 10000"/>
                    <a:gd name="connsiteX102" fmla="*/ 4774 w 10000"/>
                    <a:gd name="connsiteY102" fmla="*/ 9971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78 w 10000"/>
                    <a:gd name="connsiteY95" fmla="*/ 9927 h 10000"/>
                    <a:gd name="connsiteX96" fmla="*/ 3831 w 10000"/>
                    <a:gd name="connsiteY96" fmla="*/ 9926 h 10000"/>
                    <a:gd name="connsiteX97" fmla="*/ 3951 w 10000"/>
                    <a:gd name="connsiteY97" fmla="*/ 9952 h 10000"/>
                    <a:gd name="connsiteX98" fmla="*/ 4051 w 10000"/>
                    <a:gd name="connsiteY98" fmla="*/ 9948 h 10000"/>
                    <a:gd name="connsiteX99" fmla="*/ 4180 w 10000"/>
                    <a:gd name="connsiteY99" fmla="*/ 9917 h 10000"/>
                    <a:gd name="connsiteX100" fmla="*/ 4388 w 10000"/>
                    <a:gd name="connsiteY100" fmla="*/ 9913 h 10000"/>
                    <a:gd name="connsiteX101" fmla="*/ 4650 w 10000"/>
                    <a:gd name="connsiteY101" fmla="*/ 9943 h 10000"/>
                    <a:gd name="connsiteX102" fmla="*/ 4774 w 10000"/>
                    <a:gd name="connsiteY102" fmla="*/ 9971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78 w 10000"/>
                    <a:gd name="connsiteY95" fmla="*/ 9927 h 10000"/>
                    <a:gd name="connsiteX96" fmla="*/ 3831 w 10000"/>
                    <a:gd name="connsiteY96" fmla="*/ 9926 h 10000"/>
                    <a:gd name="connsiteX97" fmla="*/ 3951 w 10000"/>
                    <a:gd name="connsiteY97" fmla="*/ 9952 h 10000"/>
                    <a:gd name="connsiteX98" fmla="*/ 4051 w 10000"/>
                    <a:gd name="connsiteY98" fmla="*/ 9948 h 10000"/>
                    <a:gd name="connsiteX99" fmla="*/ 4180 w 10000"/>
                    <a:gd name="connsiteY99" fmla="*/ 9917 h 10000"/>
                    <a:gd name="connsiteX100" fmla="*/ 4388 w 10000"/>
                    <a:gd name="connsiteY100" fmla="*/ 9913 h 10000"/>
                    <a:gd name="connsiteX101" fmla="*/ 4828 w 10000"/>
                    <a:gd name="connsiteY101" fmla="*/ 9960 h 10000"/>
                    <a:gd name="connsiteX102" fmla="*/ 4774 w 10000"/>
                    <a:gd name="connsiteY102" fmla="*/ 9971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Lst>
                  <a:rect l="l" t="t" r="r" b="b"/>
                  <a:pathLst>
                    <a:path w="10000" h="10000" extrusionOk="0">
                      <a:moveTo>
                        <a:pt x="5493" y="246"/>
                      </a:moveTo>
                      <a:cubicBezTo>
                        <a:pt x="5557" y="278"/>
                        <a:pt x="5621" y="300"/>
                        <a:pt x="5685" y="313"/>
                      </a:cubicBezTo>
                      <a:cubicBezTo>
                        <a:pt x="5817" y="326"/>
                        <a:pt x="5951" y="358"/>
                        <a:pt x="6079" y="398"/>
                      </a:cubicBezTo>
                      <a:cubicBezTo>
                        <a:pt x="6308" y="470"/>
                        <a:pt x="6541" y="491"/>
                        <a:pt x="6769" y="576"/>
                      </a:cubicBezTo>
                      <a:cubicBezTo>
                        <a:pt x="6874" y="631"/>
                        <a:pt x="6978" y="689"/>
                        <a:pt x="7080" y="760"/>
                      </a:cubicBezTo>
                      <a:cubicBezTo>
                        <a:pt x="7181" y="809"/>
                        <a:pt x="7285" y="853"/>
                        <a:pt x="7390" y="884"/>
                      </a:cubicBezTo>
                      <a:cubicBezTo>
                        <a:pt x="7615" y="969"/>
                        <a:pt x="7824" y="1198"/>
                        <a:pt x="8029" y="1350"/>
                      </a:cubicBezTo>
                      <a:cubicBezTo>
                        <a:pt x="8235" y="1502"/>
                        <a:pt x="8458" y="1604"/>
                        <a:pt x="8640" y="1801"/>
                      </a:cubicBezTo>
                      <a:cubicBezTo>
                        <a:pt x="8818" y="2006"/>
                        <a:pt x="8970" y="2243"/>
                        <a:pt x="9091" y="2512"/>
                      </a:cubicBezTo>
                      <a:cubicBezTo>
                        <a:pt x="9144" y="2626"/>
                        <a:pt x="9198" y="2744"/>
                        <a:pt x="9259" y="2855"/>
                      </a:cubicBezTo>
                      <a:cubicBezTo>
                        <a:pt x="9330" y="2990"/>
                        <a:pt x="9414" y="3110"/>
                        <a:pt x="9461" y="3266"/>
                      </a:cubicBezTo>
                      <a:cubicBezTo>
                        <a:pt x="9495" y="3387"/>
                        <a:pt x="9525" y="3513"/>
                        <a:pt x="9545" y="3641"/>
                      </a:cubicBezTo>
                      <a:cubicBezTo>
                        <a:pt x="9576" y="3793"/>
                        <a:pt x="9617" y="3951"/>
                        <a:pt x="9633" y="4106"/>
                      </a:cubicBezTo>
                      <a:cubicBezTo>
                        <a:pt x="9653" y="4267"/>
                        <a:pt x="9657" y="4419"/>
                        <a:pt x="9677" y="4575"/>
                      </a:cubicBezTo>
                      <a:cubicBezTo>
                        <a:pt x="9694" y="4737"/>
                        <a:pt x="9687" y="4896"/>
                        <a:pt x="9660" y="5053"/>
                      </a:cubicBezTo>
                      <a:cubicBezTo>
                        <a:pt x="9637" y="5201"/>
                        <a:pt x="9667" y="5344"/>
                        <a:pt x="9640" y="5492"/>
                      </a:cubicBezTo>
                      <a:cubicBezTo>
                        <a:pt x="9617" y="5640"/>
                        <a:pt x="9579" y="5791"/>
                        <a:pt x="9549" y="5942"/>
                      </a:cubicBezTo>
                      <a:cubicBezTo>
                        <a:pt x="9522" y="6090"/>
                        <a:pt x="9489" y="6242"/>
                        <a:pt x="9448" y="6385"/>
                      </a:cubicBezTo>
                      <a:cubicBezTo>
                        <a:pt x="9400" y="6523"/>
                        <a:pt x="9340" y="6651"/>
                        <a:pt x="9293" y="6787"/>
                      </a:cubicBezTo>
                      <a:cubicBezTo>
                        <a:pt x="9246" y="6926"/>
                        <a:pt x="9208" y="7056"/>
                        <a:pt x="9141" y="7167"/>
                      </a:cubicBezTo>
                      <a:cubicBezTo>
                        <a:pt x="9074" y="7278"/>
                        <a:pt x="8990" y="7399"/>
                        <a:pt x="8919" y="7518"/>
                      </a:cubicBezTo>
                      <a:cubicBezTo>
                        <a:pt x="8852" y="7654"/>
                        <a:pt x="8778" y="7783"/>
                        <a:pt x="8694" y="7899"/>
                      </a:cubicBezTo>
                      <a:cubicBezTo>
                        <a:pt x="8606" y="8008"/>
                        <a:pt x="8518" y="8109"/>
                        <a:pt x="8427" y="8216"/>
                      </a:cubicBezTo>
                      <a:cubicBezTo>
                        <a:pt x="8255" y="8427"/>
                        <a:pt x="8053" y="8573"/>
                        <a:pt x="7875" y="8766"/>
                      </a:cubicBezTo>
                      <a:cubicBezTo>
                        <a:pt x="7710" y="8945"/>
                        <a:pt x="7497" y="9015"/>
                        <a:pt x="7305" y="9129"/>
                      </a:cubicBezTo>
                      <a:cubicBezTo>
                        <a:pt x="7090" y="9252"/>
                        <a:pt x="6861" y="9315"/>
                        <a:pt x="6631" y="9383"/>
                      </a:cubicBezTo>
                      <a:cubicBezTo>
                        <a:pt x="6500" y="9428"/>
                        <a:pt x="6369" y="9481"/>
                        <a:pt x="6237" y="9517"/>
                      </a:cubicBezTo>
                      <a:cubicBezTo>
                        <a:pt x="6093" y="9557"/>
                        <a:pt x="5948" y="9539"/>
                        <a:pt x="5807" y="9561"/>
                      </a:cubicBezTo>
                      <a:cubicBezTo>
                        <a:pt x="5606" y="9590"/>
                        <a:pt x="5407" y="9605"/>
                        <a:pt x="5208" y="9605"/>
                      </a:cubicBezTo>
                      <a:cubicBezTo>
                        <a:pt x="5126" y="9605"/>
                        <a:pt x="5043" y="9603"/>
                        <a:pt x="4961" y="9598"/>
                      </a:cubicBezTo>
                      <a:cubicBezTo>
                        <a:pt x="4890" y="9588"/>
                        <a:pt x="4823" y="9570"/>
                        <a:pt x="4756" y="9561"/>
                      </a:cubicBezTo>
                      <a:cubicBezTo>
                        <a:pt x="4734" y="9558"/>
                        <a:pt x="4714" y="9558"/>
                        <a:pt x="4693" y="9558"/>
                      </a:cubicBezTo>
                      <a:lnTo>
                        <a:pt x="4629" y="9558"/>
                      </a:lnTo>
                      <a:cubicBezTo>
                        <a:pt x="4603" y="9558"/>
                        <a:pt x="4578" y="9557"/>
                        <a:pt x="4553" y="9553"/>
                      </a:cubicBezTo>
                      <a:cubicBezTo>
                        <a:pt x="4493" y="9544"/>
                        <a:pt x="4439" y="9517"/>
                        <a:pt x="4381" y="9513"/>
                      </a:cubicBezTo>
                      <a:cubicBezTo>
                        <a:pt x="4373" y="9513"/>
                        <a:pt x="4364" y="9512"/>
                        <a:pt x="4356" y="9512"/>
                      </a:cubicBezTo>
                      <a:cubicBezTo>
                        <a:pt x="4303" y="9512"/>
                        <a:pt x="4255" y="9516"/>
                        <a:pt x="4199" y="9521"/>
                      </a:cubicBezTo>
                      <a:cubicBezTo>
                        <a:pt x="4144" y="9526"/>
                        <a:pt x="4092" y="9546"/>
                        <a:pt x="4019" y="9546"/>
                      </a:cubicBezTo>
                      <a:cubicBezTo>
                        <a:pt x="3976" y="9546"/>
                        <a:pt x="3891" y="9507"/>
                        <a:pt x="3856" y="9529"/>
                      </a:cubicBezTo>
                      <a:cubicBezTo>
                        <a:pt x="3795" y="9548"/>
                        <a:pt x="3795" y="9483"/>
                        <a:pt x="3857" y="9536"/>
                      </a:cubicBezTo>
                      <a:cubicBezTo>
                        <a:pt x="4030" y="9501"/>
                        <a:pt x="3914" y="9475"/>
                        <a:pt x="3780" y="9521"/>
                      </a:cubicBezTo>
                      <a:cubicBezTo>
                        <a:pt x="3636" y="9479"/>
                        <a:pt x="3765" y="9550"/>
                        <a:pt x="3648" y="9514"/>
                      </a:cubicBezTo>
                      <a:cubicBezTo>
                        <a:pt x="3463" y="9439"/>
                        <a:pt x="3527" y="9475"/>
                        <a:pt x="3449" y="9450"/>
                      </a:cubicBezTo>
                      <a:cubicBezTo>
                        <a:pt x="3371" y="9425"/>
                        <a:pt x="3271" y="9399"/>
                        <a:pt x="3177" y="9362"/>
                      </a:cubicBezTo>
                      <a:cubicBezTo>
                        <a:pt x="3083" y="9322"/>
                        <a:pt x="2959" y="9243"/>
                        <a:pt x="2887" y="9215"/>
                      </a:cubicBezTo>
                      <a:cubicBezTo>
                        <a:pt x="2816" y="9186"/>
                        <a:pt x="2835" y="9176"/>
                        <a:pt x="2750" y="9189"/>
                      </a:cubicBezTo>
                      <a:cubicBezTo>
                        <a:pt x="2730" y="8979"/>
                        <a:pt x="2802" y="9178"/>
                        <a:pt x="2713" y="9142"/>
                      </a:cubicBezTo>
                      <a:cubicBezTo>
                        <a:pt x="2507" y="9079"/>
                        <a:pt x="2825" y="9197"/>
                        <a:pt x="2521" y="9068"/>
                      </a:cubicBezTo>
                      <a:cubicBezTo>
                        <a:pt x="2382" y="8831"/>
                        <a:pt x="2510" y="9059"/>
                        <a:pt x="2396" y="8945"/>
                      </a:cubicBezTo>
                      <a:cubicBezTo>
                        <a:pt x="2283" y="8878"/>
                        <a:pt x="2233" y="8830"/>
                        <a:pt x="2118" y="8708"/>
                      </a:cubicBezTo>
                      <a:cubicBezTo>
                        <a:pt x="2013" y="8663"/>
                        <a:pt x="1916" y="8592"/>
                        <a:pt x="1831" y="8493"/>
                      </a:cubicBezTo>
                      <a:cubicBezTo>
                        <a:pt x="1720" y="8381"/>
                        <a:pt x="1599" y="8334"/>
                        <a:pt x="1484" y="8240"/>
                      </a:cubicBezTo>
                      <a:cubicBezTo>
                        <a:pt x="1370" y="8145"/>
                        <a:pt x="1266" y="7997"/>
                        <a:pt x="1164" y="7881"/>
                      </a:cubicBezTo>
                      <a:cubicBezTo>
                        <a:pt x="939" y="7632"/>
                        <a:pt x="814" y="7305"/>
                        <a:pt x="689" y="6957"/>
                      </a:cubicBezTo>
                      <a:cubicBezTo>
                        <a:pt x="622" y="6778"/>
                        <a:pt x="538" y="6613"/>
                        <a:pt x="477" y="6434"/>
                      </a:cubicBezTo>
                      <a:cubicBezTo>
                        <a:pt x="413" y="6238"/>
                        <a:pt x="366" y="6036"/>
                        <a:pt x="329" y="5831"/>
                      </a:cubicBezTo>
                      <a:cubicBezTo>
                        <a:pt x="265" y="5452"/>
                        <a:pt x="241" y="4990"/>
                        <a:pt x="312" y="4612"/>
                      </a:cubicBezTo>
                      <a:cubicBezTo>
                        <a:pt x="461" y="3843"/>
                        <a:pt x="673" y="3069"/>
                        <a:pt x="1050" y="2444"/>
                      </a:cubicBezTo>
                      <a:cubicBezTo>
                        <a:pt x="1228" y="2162"/>
                        <a:pt x="1430" y="1903"/>
                        <a:pt x="1653" y="1676"/>
                      </a:cubicBezTo>
                      <a:cubicBezTo>
                        <a:pt x="1760" y="1556"/>
                        <a:pt x="1875" y="1447"/>
                        <a:pt x="1993" y="1350"/>
                      </a:cubicBezTo>
                      <a:cubicBezTo>
                        <a:pt x="2121" y="1248"/>
                        <a:pt x="2256" y="1176"/>
                        <a:pt x="2387" y="1082"/>
                      </a:cubicBezTo>
                      <a:cubicBezTo>
                        <a:pt x="2522" y="983"/>
                        <a:pt x="2653" y="867"/>
                        <a:pt x="2801" y="805"/>
                      </a:cubicBezTo>
                      <a:cubicBezTo>
                        <a:pt x="2964" y="733"/>
                        <a:pt x="3125" y="671"/>
                        <a:pt x="3286" y="608"/>
                      </a:cubicBezTo>
                      <a:cubicBezTo>
                        <a:pt x="3630" y="470"/>
                        <a:pt x="3981" y="377"/>
                        <a:pt x="4337" y="322"/>
                      </a:cubicBezTo>
                      <a:cubicBezTo>
                        <a:pt x="4682" y="263"/>
                        <a:pt x="5025" y="263"/>
                        <a:pt x="5368" y="250"/>
                      </a:cubicBezTo>
                      <a:cubicBezTo>
                        <a:pt x="5412" y="250"/>
                        <a:pt x="5452" y="246"/>
                        <a:pt x="5493" y="246"/>
                      </a:cubicBezTo>
                      <a:close/>
                      <a:moveTo>
                        <a:pt x="4833" y="0"/>
                      </a:moveTo>
                      <a:cubicBezTo>
                        <a:pt x="4697" y="0"/>
                        <a:pt x="4561" y="3"/>
                        <a:pt x="4425" y="14"/>
                      </a:cubicBezTo>
                      <a:cubicBezTo>
                        <a:pt x="4109" y="41"/>
                        <a:pt x="3792" y="103"/>
                        <a:pt x="3482" y="203"/>
                      </a:cubicBezTo>
                      <a:cubicBezTo>
                        <a:pt x="3320" y="250"/>
                        <a:pt x="3159" y="322"/>
                        <a:pt x="2997" y="381"/>
                      </a:cubicBezTo>
                      <a:cubicBezTo>
                        <a:pt x="2842" y="432"/>
                        <a:pt x="2693" y="496"/>
                        <a:pt x="2545" y="580"/>
                      </a:cubicBezTo>
                      <a:cubicBezTo>
                        <a:pt x="2414" y="661"/>
                        <a:pt x="2293" y="769"/>
                        <a:pt x="2158" y="853"/>
                      </a:cubicBezTo>
                      <a:cubicBezTo>
                        <a:pt x="2010" y="943"/>
                        <a:pt x="1868" y="1045"/>
                        <a:pt x="1734" y="1167"/>
                      </a:cubicBezTo>
                      <a:cubicBezTo>
                        <a:pt x="1484" y="1390"/>
                        <a:pt x="1252" y="1649"/>
                        <a:pt x="1039" y="1934"/>
                      </a:cubicBezTo>
                      <a:cubicBezTo>
                        <a:pt x="831" y="2221"/>
                        <a:pt x="649" y="2542"/>
                        <a:pt x="504" y="2891"/>
                      </a:cubicBezTo>
                      <a:cubicBezTo>
                        <a:pt x="349" y="3272"/>
                        <a:pt x="248" y="3687"/>
                        <a:pt x="147" y="4092"/>
                      </a:cubicBezTo>
                      <a:cubicBezTo>
                        <a:pt x="93" y="4289"/>
                        <a:pt x="49" y="4491"/>
                        <a:pt x="19" y="4696"/>
                      </a:cubicBezTo>
                      <a:cubicBezTo>
                        <a:pt x="-1" y="4915"/>
                        <a:pt x="-4" y="5138"/>
                        <a:pt x="6" y="5362"/>
                      </a:cubicBezTo>
                      <a:cubicBezTo>
                        <a:pt x="22" y="5796"/>
                        <a:pt x="96" y="6224"/>
                        <a:pt x="228" y="6626"/>
                      </a:cubicBezTo>
                      <a:cubicBezTo>
                        <a:pt x="292" y="6831"/>
                        <a:pt x="383" y="7020"/>
                        <a:pt x="450" y="7220"/>
                      </a:cubicBezTo>
                      <a:cubicBezTo>
                        <a:pt x="514" y="7408"/>
                        <a:pt x="589" y="7595"/>
                        <a:pt x="673" y="7770"/>
                      </a:cubicBezTo>
                      <a:cubicBezTo>
                        <a:pt x="747" y="7923"/>
                        <a:pt x="837" y="8055"/>
                        <a:pt x="939" y="8177"/>
                      </a:cubicBezTo>
                      <a:cubicBezTo>
                        <a:pt x="1064" y="8320"/>
                        <a:pt x="1182" y="8485"/>
                        <a:pt x="1320" y="8606"/>
                      </a:cubicBezTo>
                      <a:cubicBezTo>
                        <a:pt x="1434" y="8699"/>
                        <a:pt x="1552" y="8748"/>
                        <a:pt x="1656" y="8869"/>
                      </a:cubicBezTo>
                      <a:cubicBezTo>
                        <a:pt x="1760" y="8985"/>
                        <a:pt x="1862" y="9078"/>
                        <a:pt x="1993" y="9129"/>
                      </a:cubicBezTo>
                      <a:cubicBezTo>
                        <a:pt x="2016" y="9129"/>
                        <a:pt x="2041" y="9137"/>
                        <a:pt x="2061" y="9146"/>
                      </a:cubicBezTo>
                      <a:cubicBezTo>
                        <a:pt x="2064" y="9159"/>
                        <a:pt x="2067" y="9167"/>
                        <a:pt x="2067" y="9181"/>
                      </a:cubicBezTo>
                      <a:cubicBezTo>
                        <a:pt x="2071" y="9262"/>
                        <a:pt x="2182" y="9245"/>
                        <a:pt x="2165" y="9321"/>
                      </a:cubicBezTo>
                      <a:cubicBezTo>
                        <a:pt x="2333" y="9423"/>
                        <a:pt x="2304" y="9387"/>
                        <a:pt x="2396" y="9484"/>
                      </a:cubicBezTo>
                      <a:cubicBezTo>
                        <a:pt x="2603" y="9554"/>
                        <a:pt x="2490" y="9526"/>
                        <a:pt x="2666" y="9618"/>
                      </a:cubicBezTo>
                      <a:cubicBezTo>
                        <a:pt x="2804" y="9643"/>
                        <a:pt x="2684" y="9670"/>
                        <a:pt x="2871" y="9707"/>
                      </a:cubicBezTo>
                      <a:cubicBezTo>
                        <a:pt x="2807" y="9783"/>
                        <a:pt x="2897" y="9746"/>
                        <a:pt x="3000" y="9780"/>
                      </a:cubicBezTo>
                      <a:cubicBezTo>
                        <a:pt x="3135" y="9798"/>
                        <a:pt x="3125" y="9821"/>
                        <a:pt x="3180" y="9839"/>
                      </a:cubicBezTo>
                      <a:cubicBezTo>
                        <a:pt x="3230" y="9855"/>
                        <a:pt x="3272" y="9884"/>
                        <a:pt x="3329" y="9886"/>
                      </a:cubicBezTo>
                      <a:cubicBezTo>
                        <a:pt x="3410" y="9889"/>
                        <a:pt x="3459" y="9919"/>
                        <a:pt x="3517" y="9926"/>
                      </a:cubicBezTo>
                      <a:cubicBezTo>
                        <a:pt x="3575" y="9933"/>
                        <a:pt x="3529" y="9914"/>
                        <a:pt x="3678" y="9927"/>
                      </a:cubicBezTo>
                      <a:cubicBezTo>
                        <a:pt x="3885" y="9930"/>
                        <a:pt x="3587" y="9922"/>
                        <a:pt x="3831" y="9926"/>
                      </a:cubicBezTo>
                      <a:cubicBezTo>
                        <a:pt x="3975" y="9916"/>
                        <a:pt x="3781" y="9947"/>
                        <a:pt x="3951" y="9952"/>
                      </a:cubicBezTo>
                      <a:cubicBezTo>
                        <a:pt x="4324" y="9928"/>
                        <a:pt x="4206" y="10005"/>
                        <a:pt x="4051" y="9948"/>
                      </a:cubicBezTo>
                      <a:cubicBezTo>
                        <a:pt x="4073" y="9958"/>
                        <a:pt x="4158" y="9907"/>
                        <a:pt x="4180" y="9917"/>
                      </a:cubicBezTo>
                      <a:cubicBezTo>
                        <a:pt x="4323" y="9839"/>
                        <a:pt x="4181" y="9977"/>
                        <a:pt x="4388" y="9913"/>
                      </a:cubicBezTo>
                      <a:cubicBezTo>
                        <a:pt x="4439" y="9921"/>
                        <a:pt x="4516" y="9956"/>
                        <a:pt x="4828" y="9960"/>
                      </a:cubicBezTo>
                      <a:cubicBezTo>
                        <a:pt x="4888" y="9974"/>
                        <a:pt x="4542" y="9915"/>
                        <a:pt x="4774" y="9971"/>
                      </a:cubicBezTo>
                      <a:cubicBezTo>
                        <a:pt x="4912" y="9983"/>
                        <a:pt x="4978" y="9987"/>
                        <a:pt x="5116" y="9991"/>
                      </a:cubicBezTo>
                      <a:cubicBezTo>
                        <a:pt x="5247" y="9991"/>
                        <a:pt x="5378" y="9991"/>
                        <a:pt x="5510" y="10000"/>
                      </a:cubicBezTo>
                      <a:lnTo>
                        <a:pt x="5531" y="10000"/>
                      </a:lnTo>
                      <a:cubicBezTo>
                        <a:pt x="5655" y="10000"/>
                        <a:pt x="5783" y="9963"/>
                        <a:pt x="5911" y="9954"/>
                      </a:cubicBezTo>
                      <a:cubicBezTo>
                        <a:pt x="6029" y="9954"/>
                        <a:pt x="6147" y="9941"/>
                        <a:pt x="6268" y="9923"/>
                      </a:cubicBezTo>
                      <a:cubicBezTo>
                        <a:pt x="6403" y="9892"/>
                        <a:pt x="6531" y="9834"/>
                        <a:pt x="6666" y="9789"/>
                      </a:cubicBezTo>
                      <a:cubicBezTo>
                        <a:pt x="6904" y="9712"/>
                        <a:pt x="7147" y="9656"/>
                        <a:pt x="7377" y="9525"/>
                      </a:cubicBezTo>
                      <a:cubicBezTo>
                        <a:pt x="7582" y="9413"/>
                        <a:pt x="7814" y="9329"/>
                        <a:pt x="7996" y="9155"/>
                      </a:cubicBezTo>
                      <a:cubicBezTo>
                        <a:pt x="8380" y="8783"/>
                        <a:pt x="8801" y="8427"/>
                        <a:pt x="9084" y="7908"/>
                      </a:cubicBezTo>
                      <a:cubicBezTo>
                        <a:pt x="9223" y="7658"/>
                        <a:pt x="9404" y="7434"/>
                        <a:pt x="9502" y="7153"/>
                      </a:cubicBezTo>
                      <a:cubicBezTo>
                        <a:pt x="9603" y="6863"/>
                        <a:pt x="9731" y="6586"/>
                        <a:pt x="9798" y="6278"/>
                      </a:cubicBezTo>
                      <a:cubicBezTo>
                        <a:pt x="9832" y="6121"/>
                        <a:pt x="9859" y="5966"/>
                        <a:pt x="9893" y="5814"/>
                      </a:cubicBezTo>
                      <a:cubicBezTo>
                        <a:pt x="9926" y="5662"/>
                        <a:pt x="9963" y="5496"/>
                        <a:pt x="9960" y="5335"/>
                      </a:cubicBezTo>
                      <a:cubicBezTo>
                        <a:pt x="9953" y="5259"/>
                        <a:pt x="9953" y="5184"/>
                        <a:pt x="9963" y="5112"/>
                      </a:cubicBezTo>
                      <a:cubicBezTo>
                        <a:pt x="9977" y="5032"/>
                        <a:pt x="9987" y="4955"/>
                        <a:pt x="9997" y="4874"/>
                      </a:cubicBezTo>
                      <a:cubicBezTo>
                        <a:pt x="10011" y="4710"/>
                        <a:pt x="9977" y="4544"/>
                        <a:pt x="9963" y="4379"/>
                      </a:cubicBezTo>
                      <a:cubicBezTo>
                        <a:pt x="9933" y="4048"/>
                        <a:pt x="9886" y="3722"/>
                        <a:pt x="9819" y="3404"/>
                      </a:cubicBezTo>
                      <a:cubicBezTo>
                        <a:pt x="9791" y="3272"/>
                        <a:pt x="9758" y="3136"/>
                        <a:pt x="9711" y="3011"/>
                      </a:cubicBezTo>
                      <a:cubicBezTo>
                        <a:pt x="9657" y="2863"/>
                        <a:pt x="9573" y="2744"/>
                        <a:pt x="9502" y="2605"/>
                      </a:cubicBezTo>
                      <a:cubicBezTo>
                        <a:pt x="9367" y="2346"/>
                        <a:pt x="9252" y="2077"/>
                        <a:pt x="9094" y="1844"/>
                      </a:cubicBezTo>
                      <a:cubicBezTo>
                        <a:pt x="8926" y="1595"/>
                        <a:pt x="8757" y="1386"/>
                        <a:pt x="8532" y="1229"/>
                      </a:cubicBezTo>
                      <a:cubicBezTo>
                        <a:pt x="8275" y="1050"/>
                        <a:pt x="8026" y="867"/>
                        <a:pt x="7774" y="680"/>
                      </a:cubicBezTo>
                      <a:cubicBezTo>
                        <a:pt x="7666" y="590"/>
                        <a:pt x="7551" y="523"/>
                        <a:pt x="7426" y="479"/>
                      </a:cubicBezTo>
                      <a:cubicBezTo>
                        <a:pt x="7295" y="428"/>
                        <a:pt x="7167" y="372"/>
                        <a:pt x="7042" y="296"/>
                      </a:cubicBezTo>
                      <a:cubicBezTo>
                        <a:pt x="6804" y="156"/>
                        <a:pt x="6528" y="108"/>
                        <a:pt x="6268" y="103"/>
                      </a:cubicBezTo>
                      <a:cubicBezTo>
                        <a:pt x="6234" y="98"/>
                        <a:pt x="6197" y="98"/>
                        <a:pt x="6163" y="89"/>
                      </a:cubicBezTo>
                      <a:cubicBezTo>
                        <a:pt x="6109" y="71"/>
                        <a:pt x="6052" y="59"/>
                        <a:pt x="5995" y="50"/>
                      </a:cubicBezTo>
                      <a:cubicBezTo>
                        <a:pt x="5820" y="27"/>
                        <a:pt x="5641" y="14"/>
                        <a:pt x="5462" y="14"/>
                      </a:cubicBezTo>
                      <a:lnTo>
                        <a:pt x="4833" y="0"/>
                      </a:lnTo>
                      <a:close/>
                    </a:path>
                  </a:pathLst>
                </a:custGeom>
                <a:solidFill>
                  <a:srgbClr val="FFFFFF"/>
                </a:solidFill>
                <a:ln w="3175">
                  <a:solidFill>
                    <a:schemeClr val="tx1"/>
                  </a:solid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3" name="Google Shape;20801;p106">
                  <a:extLst>
                    <a:ext uri="{FF2B5EF4-FFF2-40B4-BE49-F238E27FC236}">
                      <a16:creationId xmlns:a16="http://schemas.microsoft.com/office/drawing/2014/main" id="{CDD38A05-DC46-52A6-7F83-82E345859751}"/>
                    </a:ext>
                  </a:extLst>
                </p:cNvPr>
                <p:cNvSpPr/>
                <p:nvPr/>
              </p:nvSpPr>
              <p:spPr>
                <a:xfrm>
                  <a:off x="5101575" y="4358350"/>
                  <a:ext cx="8950" cy="14575"/>
                </a:xfrm>
                <a:custGeom>
                  <a:avLst/>
                  <a:gdLst/>
                  <a:ahLst/>
                  <a:cxnLst/>
                  <a:rect l="l" t="t" r="r" b="b"/>
                  <a:pathLst>
                    <a:path w="358" h="583" extrusionOk="0">
                      <a:moveTo>
                        <a:pt x="56" y="0"/>
                      </a:moveTo>
                      <a:cubicBezTo>
                        <a:pt x="30" y="0"/>
                        <a:pt x="5" y="18"/>
                        <a:pt x="5" y="52"/>
                      </a:cubicBezTo>
                      <a:cubicBezTo>
                        <a:pt x="1" y="88"/>
                        <a:pt x="1" y="121"/>
                        <a:pt x="1" y="157"/>
                      </a:cubicBezTo>
                      <a:cubicBezTo>
                        <a:pt x="5" y="190"/>
                        <a:pt x="21" y="222"/>
                        <a:pt x="21" y="259"/>
                      </a:cubicBezTo>
                      <a:cubicBezTo>
                        <a:pt x="21" y="323"/>
                        <a:pt x="37" y="384"/>
                        <a:pt x="74" y="441"/>
                      </a:cubicBezTo>
                      <a:cubicBezTo>
                        <a:pt x="110" y="492"/>
                        <a:pt x="189" y="582"/>
                        <a:pt x="263" y="582"/>
                      </a:cubicBezTo>
                      <a:cubicBezTo>
                        <a:pt x="288" y="582"/>
                        <a:pt x="312" y="572"/>
                        <a:pt x="333" y="546"/>
                      </a:cubicBezTo>
                      <a:cubicBezTo>
                        <a:pt x="357" y="522"/>
                        <a:pt x="353" y="481"/>
                        <a:pt x="325" y="465"/>
                      </a:cubicBezTo>
                      <a:cubicBezTo>
                        <a:pt x="268" y="429"/>
                        <a:pt x="216" y="380"/>
                        <a:pt x="175" y="327"/>
                      </a:cubicBezTo>
                      <a:cubicBezTo>
                        <a:pt x="151" y="283"/>
                        <a:pt x="155" y="230"/>
                        <a:pt x="135" y="190"/>
                      </a:cubicBezTo>
                      <a:cubicBezTo>
                        <a:pt x="114" y="145"/>
                        <a:pt x="106" y="101"/>
                        <a:pt x="106" y="52"/>
                      </a:cubicBezTo>
                      <a:cubicBezTo>
                        <a:pt x="106" y="18"/>
                        <a:pt x="81" y="0"/>
                        <a:pt x="56"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4" name="Google Shape;20802;p106">
                  <a:extLst>
                    <a:ext uri="{FF2B5EF4-FFF2-40B4-BE49-F238E27FC236}">
                      <a16:creationId xmlns:a16="http://schemas.microsoft.com/office/drawing/2014/main" id="{25547807-DC4A-4D03-C8B0-D8C7163A8E77}"/>
                    </a:ext>
                  </a:extLst>
                </p:cNvPr>
                <p:cNvSpPr/>
                <p:nvPr/>
              </p:nvSpPr>
              <p:spPr>
                <a:xfrm>
                  <a:off x="5110300" y="4358675"/>
                  <a:ext cx="12275" cy="12325"/>
                </a:xfrm>
                <a:custGeom>
                  <a:avLst/>
                  <a:gdLst/>
                  <a:ahLst/>
                  <a:cxnLst/>
                  <a:rect l="l" t="t" r="r" b="b"/>
                  <a:pathLst>
                    <a:path w="491" h="493" extrusionOk="0">
                      <a:moveTo>
                        <a:pt x="105" y="1"/>
                      </a:moveTo>
                      <a:cubicBezTo>
                        <a:pt x="54" y="1"/>
                        <a:pt x="1" y="55"/>
                        <a:pt x="41" y="104"/>
                      </a:cubicBezTo>
                      <a:cubicBezTo>
                        <a:pt x="102" y="185"/>
                        <a:pt x="114" y="290"/>
                        <a:pt x="175" y="367"/>
                      </a:cubicBezTo>
                      <a:cubicBezTo>
                        <a:pt x="217" y="431"/>
                        <a:pt x="282" y="492"/>
                        <a:pt x="360" y="492"/>
                      </a:cubicBezTo>
                      <a:cubicBezTo>
                        <a:pt x="371" y="492"/>
                        <a:pt x="382" y="491"/>
                        <a:pt x="393" y="489"/>
                      </a:cubicBezTo>
                      <a:cubicBezTo>
                        <a:pt x="491" y="464"/>
                        <a:pt x="466" y="347"/>
                        <a:pt x="393" y="319"/>
                      </a:cubicBezTo>
                      <a:cubicBezTo>
                        <a:pt x="349" y="286"/>
                        <a:pt x="316" y="250"/>
                        <a:pt x="288" y="205"/>
                      </a:cubicBezTo>
                      <a:cubicBezTo>
                        <a:pt x="252" y="136"/>
                        <a:pt x="203" y="75"/>
                        <a:pt x="150" y="19"/>
                      </a:cubicBezTo>
                      <a:cubicBezTo>
                        <a:pt x="138" y="6"/>
                        <a:pt x="122" y="1"/>
                        <a:pt x="105"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5" name="Google Shape;20803;p106">
                  <a:extLst>
                    <a:ext uri="{FF2B5EF4-FFF2-40B4-BE49-F238E27FC236}">
                      <a16:creationId xmlns:a16="http://schemas.microsoft.com/office/drawing/2014/main" id="{B92BBCC5-5A65-4662-8C5E-F0490A94C1A7}"/>
                    </a:ext>
                  </a:extLst>
                </p:cNvPr>
                <p:cNvSpPr/>
                <p:nvPr/>
              </p:nvSpPr>
              <p:spPr>
                <a:xfrm>
                  <a:off x="5121800" y="4355550"/>
                  <a:ext cx="11100" cy="13825"/>
                </a:xfrm>
                <a:custGeom>
                  <a:avLst/>
                  <a:gdLst/>
                  <a:ahLst/>
                  <a:cxnLst/>
                  <a:rect l="l" t="t" r="r" b="b"/>
                  <a:pathLst>
                    <a:path w="444" h="553" extrusionOk="0">
                      <a:moveTo>
                        <a:pt x="95" y="0"/>
                      </a:moveTo>
                      <a:cubicBezTo>
                        <a:pt x="43" y="0"/>
                        <a:pt x="1" y="81"/>
                        <a:pt x="47" y="123"/>
                      </a:cubicBezTo>
                      <a:cubicBezTo>
                        <a:pt x="103" y="180"/>
                        <a:pt x="99" y="277"/>
                        <a:pt x="124" y="346"/>
                      </a:cubicBezTo>
                      <a:cubicBezTo>
                        <a:pt x="152" y="423"/>
                        <a:pt x="205" y="492"/>
                        <a:pt x="274" y="541"/>
                      </a:cubicBezTo>
                      <a:cubicBezTo>
                        <a:pt x="287" y="549"/>
                        <a:pt x="301" y="552"/>
                        <a:pt x="316" y="552"/>
                      </a:cubicBezTo>
                      <a:cubicBezTo>
                        <a:pt x="347" y="552"/>
                        <a:pt x="379" y="536"/>
                        <a:pt x="395" y="508"/>
                      </a:cubicBezTo>
                      <a:lnTo>
                        <a:pt x="403" y="500"/>
                      </a:lnTo>
                      <a:cubicBezTo>
                        <a:pt x="444" y="456"/>
                        <a:pt x="419" y="379"/>
                        <a:pt x="355" y="375"/>
                      </a:cubicBezTo>
                      <a:lnTo>
                        <a:pt x="334" y="350"/>
                      </a:lnTo>
                      <a:cubicBezTo>
                        <a:pt x="322" y="334"/>
                        <a:pt x="314" y="322"/>
                        <a:pt x="306" y="306"/>
                      </a:cubicBezTo>
                      <a:cubicBezTo>
                        <a:pt x="286" y="269"/>
                        <a:pt x="270" y="233"/>
                        <a:pt x="257" y="192"/>
                      </a:cubicBezTo>
                      <a:cubicBezTo>
                        <a:pt x="237" y="123"/>
                        <a:pt x="193" y="59"/>
                        <a:pt x="132" y="14"/>
                      </a:cubicBezTo>
                      <a:cubicBezTo>
                        <a:pt x="120" y="4"/>
                        <a:pt x="107" y="0"/>
                        <a:pt x="95"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6" name="Google Shape;20804;p106">
                  <a:extLst>
                    <a:ext uri="{FF2B5EF4-FFF2-40B4-BE49-F238E27FC236}">
                      <a16:creationId xmlns:a16="http://schemas.microsoft.com/office/drawing/2014/main" id="{34CEE698-066F-D8DC-3A9C-9CB0B3B05FB9}"/>
                    </a:ext>
                  </a:extLst>
                </p:cNvPr>
                <p:cNvSpPr/>
                <p:nvPr/>
              </p:nvSpPr>
              <p:spPr>
                <a:xfrm>
                  <a:off x="5131500" y="4354075"/>
                  <a:ext cx="10825" cy="9425"/>
                </a:xfrm>
                <a:custGeom>
                  <a:avLst/>
                  <a:gdLst/>
                  <a:ahLst/>
                  <a:cxnLst/>
                  <a:rect l="l" t="t" r="r" b="b"/>
                  <a:pathLst>
                    <a:path w="433" h="377" extrusionOk="0">
                      <a:moveTo>
                        <a:pt x="104" y="1"/>
                      </a:moveTo>
                      <a:cubicBezTo>
                        <a:pt x="48" y="1"/>
                        <a:pt x="1" y="69"/>
                        <a:pt x="48" y="126"/>
                      </a:cubicBezTo>
                      <a:cubicBezTo>
                        <a:pt x="96" y="178"/>
                        <a:pt x="125" y="247"/>
                        <a:pt x="173" y="300"/>
                      </a:cubicBezTo>
                      <a:cubicBezTo>
                        <a:pt x="210" y="336"/>
                        <a:pt x="265" y="377"/>
                        <a:pt x="315" y="377"/>
                      </a:cubicBezTo>
                      <a:cubicBezTo>
                        <a:pt x="337" y="377"/>
                        <a:pt x="358" y="369"/>
                        <a:pt x="376" y="349"/>
                      </a:cubicBezTo>
                      <a:cubicBezTo>
                        <a:pt x="433" y="288"/>
                        <a:pt x="335" y="219"/>
                        <a:pt x="303" y="182"/>
                      </a:cubicBezTo>
                      <a:cubicBezTo>
                        <a:pt x="254" y="126"/>
                        <a:pt x="206" y="69"/>
                        <a:pt x="153" y="20"/>
                      </a:cubicBezTo>
                      <a:cubicBezTo>
                        <a:pt x="137" y="7"/>
                        <a:pt x="120" y="1"/>
                        <a:pt x="104"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7" name="Google Shape;20805;p106">
                  <a:extLst>
                    <a:ext uri="{FF2B5EF4-FFF2-40B4-BE49-F238E27FC236}">
                      <a16:creationId xmlns:a16="http://schemas.microsoft.com/office/drawing/2014/main" id="{1229EBD9-49AD-B06B-2142-6EDD0E2DB02C}"/>
                    </a:ext>
                  </a:extLst>
                </p:cNvPr>
                <p:cNvSpPr/>
                <p:nvPr/>
              </p:nvSpPr>
              <p:spPr>
                <a:xfrm>
                  <a:off x="5159850" y="4342050"/>
                  <a:ext cx="7075" cy="8700"/>
                </a:xfrm>
                <a:custGeom>
                  <a:avLst/>
                  <a:gdLst/>
                  <a:ahLst/>
                  <a:cxnLst/>
                  <a:rect l="l" t="t" r="r" b="b"/>
                  <a:pathLst>
                    <a:path w="283" h="348" extrusionOk="0">
                      <a:moveTo>
                        <a:pt x="91" y="1"/>
                      </a:moveTo>
                      <a:cubicBezTo>
                        <a:pt x="48" y="1"/>
                        <a:pt x="1" y="40"/>
                        <a:pt x="20" y="88"/>
                      </a:cubicBezTo>
                      <a:cubicBezTo>
                        <a:pt x="36" y="133"/>
                        <a:pt x="48" y="177"/>
                        <a:pt x="64" y="222"/>
                      </a:cubicBezTo>
                      <a:cubicBezTo>
                        <a:pt x="84" y="273"/>
                        <a:pt x="127" y="348"/>
                        <a:pt x="193" y="348"/>
                      </a:cubicBezTo>
                      <a:cubicBezTo>
                        <a:pt x="194" y="348"/>
                        <a:pt x="196" y="348"/>
                        <a:pt x="198" y="347"/>
                      </a:cubicBezTo>
                      <a:cubicBezTo>
                        <a:pt x="251" y="347"/>
                        <a:pt x="283" y="287"/>
                        <a:pt x="259" y="242"/>
                      </a:cubicBezTo>
                      <a:cubicBezTo>
                        <a:pt x="246" y="218"/>
                        <a:pt x="234" y="214"/>
                        <a:pt x="226" y="198"/>
                      </a:cubicBezTo>
                      <a:cubicBezTo>
                        <a:pt x="218" y="181"/>
                        <a:pt x="202" y="161"/>
                        <a:pt x="194" y="141"/>
                      </a:cubicBezTo>
                      <a:cubicBezTo>
                        <a:pt x="178" y="104"/>
                        <a:pt x="165" y="68"/>
                        <a:pt x="145" y="36"/>
                      </a:cubicBezTo>
                      <a:cubicBezTo>
                        <a:pt x="134" y="11"/>
                        <a:pt x="113" y="1"/>
                        <a:pt x="91"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8" name="Google Shape;20806;p106">
                  <a:extLst>
                    <a:ext uri="{FF2B5EF4-FFF2-40B4-BE49-F238E27FC236}">
                      <a16:creationId xmlns:a16="http://schemas.microsoft.com/office/drawing/2014/main" id="{730286E2-20C0-7A75-CB9C-9EB1FDB92C9C}"/>
                    </a:ext>
                  </a:extLst>
                </p:cNvPr>
                <p:cNvSpPr/>
                <p:nvPr/>
              </p:nvSpPr>
              <p:spPr>
                <a:xfrm>
                  <a:off x="5169550" y="4337950"/>
                  <a:ext cx="5500" cy="12475"/>
                </a:xfrm>
                <a:custGeom>
                  <a:avLst/>
                  <a:gdLst/>
                  <a:ahLst/>
                  <a:cxnLst/>
                  <a:rect l="l" t="t" r="r" b="b"/>
                  <a:pathLst>
                    <a:path w="220" h="499" extrusionOk="0">
                      <a:moveTo>
                        <a:pt x="70" y="1"/>
                      </a:moveTo>
                      <a:cubicBezTo>
                        <a:pt x="67" y="1"/>
                        <a:pt x="64" y="1"/>
                        <a:pt x="61" y="1"/>
                      </a:cubicBezTo>
                      <a:cubicBezTo>
                        <a:pt x="16" y="9"/>
                        <a:pt x="0" y="66"/>
                        <a:pt x="37" y="94"/>
                      </a:cubicBezTo>
                      <a:cubicBezTo>
                        <a:pt x="69" y="114"/>
                        <a:pt x="57" y="232"/>
                        <a:pt x="57" y="268"/>
                      </a:cubicBezTo>
                      <a:cubicBezTo>
                        <a:pt x="53" y="317"/>
                        <a:pt x="53" y="370"/>
                        <a:pt x="57" y="418"/>
                      </a:cubicBezTo>
                      <a:cubicBezTo>
                        <a:pt x="41" y="443"/>
                        <a:pt x="53" y="479"/>
                        <a:pt x="81" y="487"/>
                      </a:cubicBezTo>
                      <a:lnTo>
                        <a:pt x="102" y="495"/>
                      </a:lnTo>
                      <a:cubicBezTo>
                        <a:pt x="107" y="497"/>
                        <a:pt x="113" y="498"/>
                        <a:pt x="118" y="498"/>
                      </a:cubicBezTo>
                      <a:cubicBezTo>
                        <a:pt x="134" y="498"/>
                        <a:pt x="150" y="491"/>
                        <a:pt x="162" y="479"/>
                      </a:cubicBezTo>
                      <a:cubicBezTo>
                        <a:pt x="219" y="418"/>
                        <a:pt x="219" y="293"/>
                        <a:pt x="203" y="195"/>
                      </a:cubicBezTo>
                      <a:cubicBezTo>
                        <a:pt x="195" y="125"/>
                        <a:pt x="164" y="1"/>
                        <a:pt x="70"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grpSp>
        </p:grpSp>
        <p:sp>
          <p:nvSpPr>
            <p:cNvPr id="8" name="Tekstiruutu 7">
              <a:extLst>
                <a:ext uri="{FF2B5EF4-FFF2-40B4-BE49-F238E27FC236}">
                  <a16:creationId xmlns:a16="http://schemas.microsoft.com/office/drawing/2014/main" id="{3830D856-F1B1-54F5-672B-3323690D304F}"/>
                </a:ext>
              </a:extLst>
            </p:cNvPr>
            <p:cNvSpPr txBox="1"/>
            <p:nvPr/>
          </p:nvSpPr>
          <p:spPr>
            <a:xfrm>
              <a:off x="1932312" y="1884477"/>
              <a:ext cx="2492715" cy="1296035"/>
            </a:xfrm>
            <a:prstGeom prst="rect">
              <a:avLst/>
            </a:prstGeom>
            <a:noFill/>
          </p:spPr>
          <p:txBody>
            <a:bodyPr wrap="square" rtlCol="0">
              <a:spAutoFit/>
            </a:bodyPr>
            <a:lstStyle/>
            <a:p>
              <a:pPr algn="ctr" defTabSz="1219170">
                <a:buClr>
                  <a:srgbClr val="000000"/>
                </a:buClr>
              </a:pPr>
              <a:r>
                <a:rPr lang="fi-FI" sz="3733" b="1" kern="0">
                  <a:solidFill>
                    <a:prstClr val="black"/>
                  </a:solidFill>
                  <a:latin typeface="Tenorite" panose="00000500000000000000" pitchFamily="2" charset="0"/>
                  <a:ea typeface="Roboto" panose="02000000000000000000" pitchFamily="2" charset="0"/>
                  <a:cs typeface="Arial"/>
                  <a:sym typeface="Arial"/>
                </a:rPr>
                <a:t>Miten liikennetapaturmia voi välttää?</a:t>
              </a:r>
            </a:p>
          </p:txBody>
        </p:sp>
      </p:grpSp>
    </p:spTree>
    <p:extLst>
      <p:ext uri="{BB962C8B-B14F-4D97-AF65-F5344CB8AC3E}">
        <p14:creationId xmlns:p14="http://schemas.microsoft.com/office/powerpoint/2010/main" val="140318202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25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Shape 360"/>
        <p:cNvGrpSpPr/>
        <p:nvPr/>
      </p:nvGrpSpPr>
      <p:grpSpPr>
        <a:xfrm>
          <a:off x="0" y="0"/>
          <a:ext cx="0" cy="0"/>
          <a:chOff x="0" y="0"/>
          <a:chExt cx="0" cy="0"/>
        </a:xfrm>
      </p:grpSpPr>
      <p:sp>
        <p:nvSpPr>
          <p:cNvPr id="2" name="Otsikko 8">
            <a:extLst>
              <a:ext uri="{FF2B5EF4-FFF2-40B4-BE49-F238E27FC236}">
                <a16:creationId xmlns:a16="http://schemas.microsoft.com/office/drawing/2014/main" id="{19DC4ECC-1FA8-B8A2-59C4-EEEF6E45D322}"/>
              </a:ext>
            </a:extLst>
          </p:cNvPr>
          <p:cNvSpPr>
            <a:spLocks noGrp="1"/>
          </p:cNvSpPr>
          <p:nvPr>
            <p:ph type="title"/>
          </p:nvPr>
        </p:nvSpPr>
        <p:spPr>
          <a:xfrm>
            <a:off x="838200" y="501652"/>
            <a:ext cx="10515600" cy="1325033"/>
          </a:xfrm>
        </p:spPr>
        <p:txBody>
          <a:bodyPr/>
          <a:lstStyle/>
          <a:p>
            <a:r>
              <a:rPr lang="fi-FI"/>
              <a:t>Liikennetapaturmien välttäminen</a:t>
            </a:r>
          </a:p>
        </p:txBody>
      </p:sp>
      <p:grpSp>
        <p:nvGrpSpPr>
          <p:cNvPr id="7" name="Ryhmä 6">
            <a:extLst>
              <a:ext uri="{FF2B5EF4-FFF2-40B4-BE49-F238E27FC236}">
                <a16:creationId xmlns:a16="http://schemas.microsoft.com/office/drawing/2014/main" id="{6C6DF232-7514-A47B-9ED6-7DF1F8459A42}"/>
              </a:ext>
            </a:extLst>
          </p:cNvPr>
          <p:cNvGrpSpPr/>
          <p:nvPr/>
        </p:nvGrpSpPr>
        <p:grpSpPr>
          <a:xfrm>
            <a:off x="4648354" y="2372870"/>
            <a:ext cx="3761353" cy="2312213"/>
            <a:chOff x="1769014" y="1493505"/>
            <a:chExt cx="2832106" cy="2422038"/>
          </a:xfrm>
        </p:grpSpPr>
        <p:grpSp>
          <p:nvGrpSpPr>
            <p:cNvPr id="8" name="Ryhmä 7">
              <a:extLst>
                <a:ext uri="{FF2B5EF4-FFF2-40B4-BE49-F238E27FC236}">
                  <a16:creationId xmlns:a16="http://schemas.microsoft.com/office/drawing/2014/main" id="{F959610A-6076-FF9C-DC9C-BA51E3E0DCB6}"/>
                </a:ext>
              </a:extLst>
            </p:cNvPr>
            <p:cNvGrpSpPr/>
            <p:nvPr/>
          </p:nvGrpSpPr>
          <p:grpSpPr>
            <a:xfrm rot="11014933">
              <a:off x="1769014" y="1493505"/>
              <a:ext cx="2832106" cy="2422038"/>
              <a:chOff x="1540403" y="2014506"/>
              <a:chExt cx="2545245" cy="2247094"/>
            </a:xfrm>
          </p:grpSpPr>
          <p:sp>
            <p:nvSpPr>
              <p:cNvPr id="10" name="Ellipsi 9">
                <a:extLst>
                  <a:ext uri="{FF2B5EF4-FFF2-40B4-BE49-F238E27FC236}">
                    <a16:creationId xmlns:a16="http://schemas.microsoft.com/office/drawing/2014/main" id="{2054C6D7-37AD-F3D4-E953-E8088CDCB689}"/>
                  </a:ext>
                </a:extLst>
              </p:cNvPr>
              <p:cNvSpPr/>
              <p:nvPr/>
            </p:nvSpPr>
            <p:spPr>
              <a:xfrm>
                <a:off x="1558090" y="2056375"/>
                <a:ext cx="2468882" cy="2157319"/>
              </a:xfrm>
              <a:prstGeom prst="ellipse">
                <a:avLst/>
              </a:prstGeom>
              <a:solidFill>
                <a:srgbClr val="FFFF00">
                  <a:alpha val="92157"/>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defTabSz="1219170">
                  <a:buClr>
                    <a:srgbClr val="000000"/>
                  </a:buClr>
                </a:pPr>
                <a:endParaRPr lang="fi-FI" sz="1867" kern="0">
                  <a:solidFill>
                    <a:prstClr val="white"/>
                  </a:solidFill>
                  <a:latin typeface="Calibri" panose="020F0502020204030204"/>
                  <a:sym typeface="Arial"/>
                </a:endParaRPr>
              </a:p>
            </p:txBody>
          </p:sp>
          <p:grpSp>
            <p:nvGrpSpPr>
              <p:cNvPr id="11" name="Google Shape;20789;p106">
                <a:extLst>
                  <a:ext uri="{FF2B5EF4-FFF2-40B4-BE49-F238E27FC236}">
                    <a16:creationId xmlns:a16="http://schemas.microsoft.com/office/drawing/2014/main" id="{AA0E5602-E3CD-93FC-0240-7C92B95AEE76}"/>
                  </a:ext>
                </a:extLst>
              </p:cNvPr>
              <p:cNvGrpSpPr/>
              <p:nvPr/>
            </p:nvGrpSpPr>
            <p:grpSpPr>
              <a:xfrm flipH="1" flipV="1">
                <a:off x="1540403" y="2014506"/>
                <a:ext cx="2545245" cy="2247094"/>
                <a:chOff x="4934887" y="4164193"/>
                <a:chExt cx="300650" cy="226686"/>
              </a:xfrm>
            </p:grpSpPr>
            <p:sp>
              <p:nvSpPr>
                <p:cNvPr id="12" name="Google Shape;20795;p106">
                  <a:extLst>
                    <a:ext uri="{FF2B5EF4-FFF2-40B4-BE49-F238E27FC236}">
                      <a16:creationId xmlns:a16="http://schemas.microsoft.com/office/drawing/2014/main" id="{7EB1DA0A-CE17-E352-54C5-1AA0E3DEB98E}"/>
                    </a:ext>
                  </a:extLst>
                </p:cNvPr>
                <p:cNvSpPr/>
                <p:nvPr/>
              </p:nvSpPr>
              <p:spPr>
                <a:xfrm>
                  <a:off x="5060275" y="4298775"/>
                  <a:ext cx="25" cy="125"/>
                </a:xfrm>
                <a:custGeom>
                  <a:avLst/>
                  <a:gdLst/>
                  <a:ahLst/>
                  <a:cxnLst/>
                  <a:rect l="l" t="t" r="r" b="b"/>
                  <a:pathLst>
                    <a:path w="1" h="5" extrusionOk="0">
                      <a:moveTo>
                        <a:pt x="0" y="0"/>
                      </a:moveTo>
                      <a:lnTo>
                        <a:pt x="0" y="4"/>
                      </a:ln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3" name="Google Shape;20800;p106">
                  <a:extLst>
                    <a:ext uri="{FF2B5EF4-FFF2-40B4-BE49-F238E27FC236}">
                      <a16:creationId xmlns:a16="http://schemas.microsoft.com/office/drawing/2014/main" id="{99271858-C295-90A8-24D4-8BF7B50966F4}"/>
                    </a:ext>
                  </a:extLst>
                </p:cNvPr>
                <p:cNvSpPr/>
                <p:nvPr/>
              </p:nvSpPr>
              <p:spPr>
                <a:xfrm>
                  <a:off x="4934887" y="4164193"/>
                  <a:ext cx="300650" cy="226686"/>
                </a:xfrm>
                <a:custGeom>
                  <a:avLst/>
                  <a:gdLst>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3908 w 12026"/>
                    <a:gd name="connsiteY41" fmla="*/ 9638 h 10832"/>
                    <a:gd name="connsiteX42" fmla="*/ 3487 w 12026"/>
                    <a:gd name="connsiteY42" fmla="*/ 10019 h 10832"/>
                    <a:gd name="connsiteX43" fmla="*/ 3053 w 12026"/>
                    <a:gd name="connsiteY43" fmla="*/ 10282 h 10832"/>
                    <a:gd name="connsiteX44" fmla="*/ 3463 w 12026"/>
                    <a:gd name="connsiteY44" fmla="*/ 8464 h 10832"/>
                    <a:gd name="connsiteX45" fmla="*/ 1801 w 12026"/>
                    <a:gd name="connsiteY45" fmla="*/ 10602 h 10832"/>
                    <a:gd name="connsiteX46" fmla="*/ 2287 w 12026"/>
                    <a:gd name="connsiteY46" fmla="*/ 9982 h 10832"/>
                    <a:gd name="connsiteX47" fmla="*/ 2701 w 12026"/>
                    <a:gd name="connsiteY47" fmla="*/ 9018 h 10832"/>
                    <a:gd name="connsiteX48" fmla="*/ 2851 w 12026"/>
                    <a:gd name="connsiteY48" fmla="*/ 8147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3908 w 12026"/>
                    <a:gd name="connsiteY41" fmla="*/ 9638 h 10832"/>
                    <a:gd name="connsiteX42" fmla="*/ 3487 w 12026"/>
                    <a:gd name="connsiteY42" fmla="*/ 10019 h 10832"/>
                    <a:gd name="connsiteX43" fmla="*/ 3845 w 12026"/>
                    <a:gd name="connsiteY43" fmla="*/ 8575 h 10832"/>
                    <a:gd name="connsiteX44" fmla="*/ 3463 w 12026"/>
                    <a:gd name="connsiteY44" fmla="*/ 8464 h 10832"/>
                    <a:gd name="connsiteX45" fmla="*/ 1801 w 12026"/>
                    <a:gd name="connsiteY45" fmla="*/ 10602 h 10832"/>
                    <a:gd name="connsiteX46" fmla="*/ 2287 w 12026"/>
                    <a:gd name="connsiteY46" fmla="*/ 9982 h 10832"/>
                    <a:gd name="connsiteX47" fmla="*/ 2701 w 12026"/>
                    <a:gd name="connsiteY47" fmla="*/ 9018 h 10832"/>
                    <a:gd name="connsiteX48" fmla="*/ 2851 w 12026"/>
                    <a:gd name="connsiteY48" fmla="*/ 8147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3908 w 12026"/>
                    <a:gd name="connsiteY41" fmla="*/ 9638 h 10832"/>
                    <a:gd name="connsiteX42" fmla="*/ 4109 w 12026"/>
                    <a:gd name="connsiteY42" fmla="*/ 8815 h 10832"/>
                    <a:gd name="connsiteX43" fmla="*/ 3845 w 12026"/>
                    <a:gd name="connsiteY43" fmla="*/ 8575 h 10832"/>
                    <a:gd name="connsiteX44" fmla="*/ 3463 w 12026"/>
                    <a:gd name="connsiteY44" fmla="*/ 8464 h 10832"/>
                    <a:gd name="connsiteX45" fmla="*/ 1801 w 12026"/>
                    <a:gd name="connsiteY45" fmla="*/ 10602 h 10832"/>
                    <a:gd name="connsiteX46" fmla="*/ 2287 w 12026"/>
                    <a:gd name="connsiteY46" fmla="*/ 9982 h 10832"/>
                    <a:gd name="connsiteX47" fmla="*/ 2701 w 12026"/>
                    <a:gd name="connsiteY47" fmla="*/ 9018 h 10832"/>
                    <a:gd name="connsiteX48" fmla="*/ 2851 w 12026"/>
                    <a:gd name="connsiteY48" fmla="*/ 8147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4413 w 12026"/>
                    <a:gd name="connsiteY41" fmla="*/ 8857 h 10832"/>
                    <a:gd name="connsiteX42" fmla="*/ 4109 w 12026"/>
                    <a:gd name="connsiteY42" fmla="*/ 8815 h 10832"/>
                    <a:gd name="connsiteX43" fmla="*/ 3845 w 12026"/>
                    <a:gd name="connsiteY43" fmla="*/ 8575 h 10832"/>
                    <a:gd name="connsiteX44" fmla="*/ 3463 w 12026"/>
                    <a:gd name="connsiteY44" fmla="*/ 8464 h 10832"/>
                    <a:gd name="connsiteX45" fmla="*/ 1801 w 12026"/>
                    <a:gd name="connsiteY45" fmla="*/ 10602 h 10832"/>
                    <a:gd name="connsiteX46" fmla="*/ 2287 w 12026"/>
                    <a:gd name="connsiteY46" fmla="*/ 9982 h 10832"/>
                    <a:gd name="connsiteX47" fmla="*/ 2701 w 12026"/>
                    <a:gd name="connsiteY47" fmla="*/ 9018 h 10832"/>
                    <a:gd name="connsiteX48" fmla="*/ 2851 w 12026"/>
                    <a:gd name="connsiteY48" fmla="*/ 8147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4413 w 12026"/>
                    <a:gd name="connsiteY41" fmla="*/ 8857 h 10832"/>
                    <a:gd name="connsiteX42" fmla="*/ 4156 w 12026"/>
                    <a:gd name="connsiteY42" fmla="*/ 8541 h 10832"/>
                    <a:gd name="connsiteX43" fmla="*/ 3845 w 12026"/>
                    <a:gd name="connsiteY43" fmla="*/ 8575 h 10832"/>
                    <a:gd name="connsiteX44" fmla="*/ 3463 w 12026"/>
                    <a:gd name="connsiteY44" fmla="*/ 8464 h 10832"/>
                    <a:gd name="connsiteX45" fmla="*/ 1801 w 12026"/>
                    <a:gd name="connsiteY45" fmla="*/ 10602 h 10832"/>
                    <a:gd name="connsiteX46" fmla="*/ 2287 w 12026"/>
                    <a:gd name="connsiteY46" fmla="*/ 9982 h 10832"/>
                    <a:gd name="connsiteX47" fmla="*/ 2701 w 12026"/>
                    <a:gd name="connsiteY47" fmla="*/ 9018 h 10832"/>
                    <a:gd name="connsiteX48" fmla="*/ 2851 w 12026"/>
                    <a:gd name="connsiteY48" fmla="*/ 8147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4413 w 12026"/>
                    <a:gd name="connsiteY41" fmla="*/ 8857 h 10832"/>
                    <a:gd name="connsiteX42" fmla="*/ 4156 w 12026"/>
                    <a:gd name="connsiteY42" fmla="*/ 8541 h 10832"/>
                    <a:gd name="connsiteX43" fmla="*/ 3888 w 12026"/>
                    <a:gd name="connsiteY43" fmla="*/ 8431 h 10832"/>
                    <a:gd name="connsiteX44" fmla="*/ 3463 w 12026"/>
                    <a:gd name="connsiteY44" fmla="*/ 8464 h 10832"/>
                    <a:gd name="connsiteX45" fmla="*/ 1801 w 12026"/>
                    <a:gd name="connsiteY45" fmla="*/ 10602 h 10832"/>
                    <a:gd name="connsiteX46" fmla="*/ 2287 w 12026"/>
                    <a:gd name="connsiteY46" fmla="*/ 9982 h 10832"/>
                    <a:gd name="connsiteX47" fmla="*/ 2701 w 12026"/>
                    <a:gd name="connsiteY47" fmla="*/ 9018 h 10832"/>
                    <a:gd name="connsiteX48" fmla="*/ 2851 w 12026"/>
                    <a:gd name="connsiteY48" fmla="*/ 8147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4413 w 12026"/>
                    <a:gd name="connsiteY41" fmla="*/ 8857 h 10832"/>
                    <a:gd name="connsiteX42" fmla="*/ 4156 w 12026"/>
                    <a:gd name="connsiteY42" fmla="*/ 8541 h 10832"/>
                    <a:gd name="connsiteX43" fmla="*/ 3888 w 12026"/>
                    <a:gd name="connsiteY43" fmla="*/ 8431 h 10832"/>
                    <a:gd name="connsiteX44" fmla="*/ 3440 w 12026"/>
                    <a:gd name="connsiteY44" fmla="*/ 8324 h 10832"/>
                    <a:gd name="connsiteX45" fmla="*/ 1801 w 12026"/>
                    <a:gd name="connsiteY45" fmla="*/ 10602 h 10832"/>
                    <a:gd name="connsiteX46" fmla="*/ 2287 w 12026"/>
                    <a:gd name="connsiteY46" fmla="*/ 9982 h 10832"/>
                    <a:gd name="connsiteX47" fmla="*/ 2701 w 12026"/>
                    <a:gd name="connsiteY47" fmla="*/ 9018 h 10832"/>
                    <a:gd name="connsiteX48" fmla="*/ 2851 w 12026"/>
                    <a:gd name="connsiteY48" fmla="*/ 8147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4413 w 12026"/>
                    <a:gd name="connsiteY41" fmla="*/ 8857 h 10832"/>
                    <a:gd name="connsiteX42" fmla="*/ 4156 w 12026"/>
                    <a:gd name="connsiteY42" fmla="*/ 8541 h 10832"/>
                    <a:gd name="connsiteX43" fmla="*/ 3888 w 12026"/>
                    <a:gd name="connsiteY43" fmla="*/ 8431 h 10832"/>
                    <a:gd name="connsiteX44" fmla="*/ 3440 w 12026"/>
                    <a:gd name="connsiteY44" fmla="*/ 8324 h 10832"/>
                    <a:gd name="connsiteX45" fmla="*/ 1801 w 12026"/>
                    <a:gd name="connsiteY45" fmla="*/ 10602 h 10832"/>
                    <a:gd name="connsiteX46" fmla="*/ 2287 w 12026"/>
                    <a:gd name="connsiteY46" fmla="*/ 9982 h 10832"/>
                    <a:gd name="connsiteX47" fmla="*/ 2701 w 12026"/>
                    <a:gd name="connsiteY47" fmla="*/ 9018 h 10832"/>
                    <a:gd name="connsiteX48" fmla="*/ 2851 w 12026"/>
                    <a:gd name="connsiteY48" fmla="*/ 8147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4413 w 12026"/>
                    <a:gd name="connsiteY41" fmla="*/ 8857 h 10832"/>
                    <a:gd name="connsiteX42" fmla="*/ 4156 w 12026"/>
                    <a:gd name="connsiteY42" fmla="*/ 8541 h 10832"/>
                    <a:gd name="connsiteX43" fmla="*/ 3888 w 12026"/>
                    <a:gd name="connsiteY43" fmla="*/ 8431 h 10832"/>
                    <a:gd name="connsiteX44" fmla="*/ 3440 w 12026"/>
                    <a:gd name="connsiteY44" fmla="*/ 8324 h 10832"/>
                    <a:gd name="connsiteX45" fmla="*/ 1801 w 12026"/>
                    <a:gd name="connsiteY45" fmla="*/ 10602 h 10832"/>
                    <a:gd name="connsiteX46" fmla="*/ 3134 w 12026"/>
                    <a:gd name="connsiteY46" fmla="*/ 8356 h 10832"/>
                    <a:gd name="connsiteX47" fmla="*/ 2701 w 12026"/>
                    <a:gd name="connsiteY47" fmla="*/ 9018 h 10832"/>
                    <a:gd name="connsiteX48" fmla="*/ 2851 w 12026"/>
                    <a:gd name="connsiteY48" fmla="*/ 8147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4413 w 12026"/>
                    <a:gd name="connsiteY41" fmla="*/ 8857 h 10832"/>
                    <a:gd name="connsiteX42" fmla="*/ 4156 w 12026"/>
                    <a:gd name="connsiteY42" fmla="*/ 8541 h 10832"/>
                    <a:gd name="connsiteX43" fmla="*/ 3888 w 12026"/>
                    <a:gd name="connsiteY43" fmla="*/ 8431 h 10832"/>
                    <a:gd name="connsiteX44" fmla="*/ 3440 w 12026"/>
                    <a:gd name="connsiteY44" fmla="*/ 8324 h 10832"/>
                    <a:gd name="connsiteX45" fmla="*/ 3086 w 12026"/>
                    <a:gd name="connsiteY45" fmla="*/ 8362 h 10832"/>
                    <a:gd name="connsiteX46" fmla="*/ 3134 w 12026"/>
                    <a:gd name="connsiteY46" fmla="*/ 8356 h 10832"/>
                    <a:gd name="connsiteX47" fmla="*/ 2701 w 12026"/>
                    <a:gd name="connsiteY47" fmla="*/ 9018 h 10832"/>
                    <a:gd name="connsiteX48" fmla="*/ 2851 w 12026"/>
                    <a:gd name="connsiteY48" fmla="*/ 8147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4413 w 12026"/>
                    <a:gd name="connsiteY41" fmla="*/ 8857 h 10832"/>
                    <a:gd name="connsiteX42" fmla="*/ 4156 w 12026"/>
                    <a:gd name="connsiteY42" fmla="*/ 8541 h 10832"/>
                    <a:gd name="connsiteX43" fmla="*/ 3888 w 12026"/>
                    <a:gd name="connsiteY43" fmla="*/ 8431 h 10832"/>
                    <a:gd name="connsiteX44" fmla="*/ 3440 w 12026"/>
                    <a:gd name="connsiteY44" fmla="*/ 8324 h 10832"/>
                    <a:gd name="connsiteX45" fmla="*/ 3086 w 12026"/>
                    <a:gd name="connsiteY45" fmla="*/ 8362 h 10832"/>
                    <a:gd name="connsiteX46" fmla="*/ 3134 w 12026"/>
                    <a:gd name="connsiteY46" fmla="*/ 8356 h 10832"/>
                    <a:gd name="connsiteX47" fmla="*/ 3032 w 12026"/>
                    <a:gd name="connsiteY47" fmla="*/ 8222 h 10832"/>
                    <a:gd name="connsiteX48" fmla="*/ 2851 w 12026"/>
                    <a:gd name="connsiteY48" fmla="*/ 8147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4413 w 12026"/>
                    <a:gd name="connsiteY41" fmla="*/ 8857 h 10832"/>
                    <a:gd name="connsiteX42" fmla="*/ 4156 w 12026"/>
                    <a:gd name="connsiteY42" fmla="*/ 8541 h 10832"/>
                    <a:gd name="connsiteX43" fmla="*/ 3888 w 12026"/>
                    <a:gd name="connsiteY43" fmla="*/ 8431 h 10832"/>
                    <a:gd name="connsiteX44" fmla="*/ 3440 w 12026"/>
                    <a:gd name="connsiteY44" fmla="*/ 8324 h 10832"/>
                    <a:gd name="connsiteX45" fmla="*/ 3086 w 12026"/>
                    <a:gd name="connsiteY45" fmla="*/ 8362 h 10832"/>
                    <a:gd name="connsiteX46" fmla="*/ 3134 w 12026"/>
                    <a:gd name="connsiteY46" fmla="*/ 8356 h 10832"/>
                    <a:gd name="connsiteX47" fmla="*/ 3032 w 12026"/>
                    <a:gd name="connsiteY47" fmla="*/ 8222 h 10832"/>
                    <a:gd name="connsiteX48" fmla="*/ 2899 w 12026"/>
                    <a:gd name="connsiteY48" fmla="*/ 8074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4413 w 12026"/>
                    <a:gd name="connsiteY41" fmla="*/ 8857 h 10832"/>
                    <a:gd name="connsiteX42" fmla="*/ 4156 w 12026"/>
                    <a:gd name="connsiteY42" fmla="*/ 8541 h 10832"/>
                    <a:gd name="connsiteX43" fmla="*/ 3888 w 12026"/>
                    <a:gd name="connsiteY43" fmla="*/ 8431 h 10832"/>
                    <a:gd name="connsiteX44" fmla="*/ 3440 w 12026"/>
                    <a:gd name="connsiteY44" fmla="*/ 8324 h 10832"/>
                    <a:gd name="connsiteX45" fmla="*/ 3086 w 12026"/>
                    <a:gd name="connsiteY45" fmla="*/ 8362 h 10832"/>
                    <a:gd name="connsiteX46" fmla="*/ 3134 w 12026"/>
                    <a:gd name="connsiteY46" fmla="*/ 8356 h 10832"/>
                    <a:gd name="connsiteX47" fmla="*/ 3032 w 12026"/>
                    <a:gd name="connsiteY47" fmla="*/ 8222 h 10832"/>
                    <a:gd name="connsiteX48" fmla="*/ 2899 w 12026"/>
                    <a:gd name="connsiteY48" fmla="*/ 8074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4413 w 12026"/>
                    <a:gd name="connsiteY41" fmla="*/ 8857 h 10832"/>
                    <a:gd name="connsiteX42" fmla="*/ 4156 w 12026"/>
                    <a:gd name="connsiteY42" fmla="*/ 8541 h 10832"/>
                    <a:gd name="connsiteX43" fmla="*/ 3888 w 12026"/>
                    <a:gd name="connsiteY43" fmla="*/ 8431 h 10832"/>
                    <a:gd name="connsiteX44" fmla="*/ 3440 w 12026"/>
                    <a:gd name="connsiteY44" fmla="*/ 8324 h 10832"/>
                    <a:gd name="connsiteX45" fmla="*/ 3086 w 12026"/>
                    <a:gd name="connsiteY45" fmla="*/ 8362 h 10832"/>
                    <a:gd name="connsiteX46" fmla="*/ 3134 w 12026"/>
                    <a:gd name="connsiteY46" fmla="*/ 8356 h 10832"/>
                    <a:gd name="connsiteX47" fmla="*/ 3032 w 12026"/>
                    <a:gd name="connsiteY47" fmla="*/ 8222 h 10832"/>
                    <a:gd name="connsiteX48" fmla="*/ 2899 w 12026"/>
                    <a:gd name="connsiteY48" fmla="*/ 8074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4413 w 12026"/>
                    <a:gd name="connsiteY41" fmla="*/ 8857 h 10832"/>
                    <a:gd name="connsiteX42" fmla="*/ 4156 w 12026"/>
                    <a:gd name="connsiteY42" fmla="*/ 8541 h 10832"/>
                    <a:gd name="connsiteX43" fmla="*/ 3888 w 12026"/>
                    <a:gd name="connsiteY43" fmla="*/ 8431 h 10832"/>
                    <a:gd name="connsiteX44" fmla="*/ 3440 w 12026"/>
                    <a:gd name="connsiteY44" fmla="*/ 8324 h 10832"/>
                    <a:gd name="connsiteX45" fmla="*/ 3086 w 12026"/>
                    <a:gd name="connsiteY45" fmla="*/ 8362 h 10832"/>
                    <a:gd name="connsiteX46" fmla="*/ 3134 w 12026"/>
                    <a:gd name="connsiteY46" fmla="*/ 8356 h 10832"/>
                    <a:gd name="connsiteX47" fmla="*/ 3032 w 12026"/>
                    <a:gd name="connsiteY47" fmla="*/ 8222 h 10832"/>
                    <a:gd name="connsiteX48" fmla="*/ 2899 w 12026"/>
                    <a:gd name="connsiteY48" fmla="*/ 8074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4413 w 12026"/>
                    <a:gd name="connsiteY41" fmla="*/ 8857 h 10832"/>
                    <a:gd name="connsiteX42" fmla="*/ 4156 w 12026"/>
                    <a:gd name="connsiteY42" fmla="*/ 8541 h 10832"/>
                    <a:gd name="connsiteX43" fmla="*/ 3888 w 12026"/>
                    <a:gd name="connsiteY43" fmla="*/ 8431 h 10832"/>
                    <a:gd name="connsiteX44" fmla="*/ 3440 w 12026"/>
                    <a:gd name="connsiteY44" fmla="*/ 8324 h 10832"/>
                    <a:gd name="connsiteX45" fmla="*/ 3086 w 12026"/>
                    <a:gd name="connsiteY45" fmla="*/ 8362 h 10832"/>
                    <a:gd name="connsiteX46" fmla="*/ 3134 w 12026"/>
                    <a:gd name="connsiteY46" fmla="*/ 8356 h 10832"/>
                    <a:gd name="connsiteX47" fmla="*/ 3032 w 12026"/>
                    <a:gd name="connsiteY47" fmla="*/ 8222 h 10832"/>
                    <a:gd name="connsiteX48" fmla="*/ 2899 w 12026"/>
                    <a:gd name="connsiteY48" fmla="*/ 8074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4413 w 12026"/>
                    <a:gd name="connsiteY41" fmla="*/ 8857 h 10832"/>
                    <a:gd name="connsiteX42" fmla="*/ 4156 w 12026"/>
                    <a:gd name="connsiteY42" fmla="*/ 8541 h 10832"/>
                    <a:gd name="connsiteX43" fmla="*/ 3888 w 12026"/>
                    <a:gd name="connsiteY43" fmla="*/ 8431 h 10832"/>
                    <a:gd name="connsiteX44" fmla="*/ 3191 w 12026"/>
                    <a:gd name="connsiteY44" fmla="*/ 8397 h 10832"/>
                    <a:gd name="connsiteX45" fmla="*/ 3086 w 12026"/>
                    <a:gd name="connsiteY45" fmla="*/ 8362 h 10832"/>
                    <a:gd name="connsiteX46" fmla="*/ 3134 w 12026"/>
                    <a:gd name="connsiteY46" fmla="*/ 8356 h 10832"/>
                    <a:gd name="connsiteX47" fmla="*/ 3032 w 12026"/>
                    <a:gd name="connsiteY47" fmla="*/ 8222 h 10832"/>
                    <a:gd name="connsiteX48" fmla="*/ 2899 w 12026"/>
                    <a:gd name="connsiteY48" fmla="*/ 8074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4413 w 12026"/>
                    <a:gd name="connsiteY41" fmla="*/ 8857 h 10832"/>
                    <a:gd name="connsiteX42" fmla="*/ 4156 w 12026"/>
                    <a:gd name="connsiteY42" fmla="*/ 8541 h 10832"/>
                    <a:gd name="connsiteX43" fmla="*/ 3888 w 12026"/>
                    <a:gd name="connsiteY43" fmla="*/ 8431 h 10832"/>
                    <a:gd name="connsiteX44" fmla="*/ 3191 w 12026"/>
                    <a:gd name="connsiteY44" fmla="*/ 8397 h 10832"/>
                    <a:gd name="connsiteX45" fmla="*/ 3086 w 12026"/>
                    <a:gd name="connsiteY45" fmla="*/ 8362 h 10832"/>
                    <a:gd name="connsiteX46" fmla="*/ 3263 w 12026"/>
                    <a:gd name="connsiteY46" fmla="*/ 8290 h 10832"/>
                    <a:gd name="connsiteX47" fmla="*/ 3032 w 12026"/>
                    <a:gd name="connsiteY47" fmla="*/ 8222 h 10832"/>
                    <a:gd name="connsiteX48" fmla="*/ 2899 w 12026"/>
                    <a:gd name="connsiteY48" fmla="*/ 8074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4405 w 12026"/>
                    <a:gd name="connsiteY41" fmla="*/ 8598 h 10832"/>
                    <a:gd name="connsiteX42" fmla="*/ 4156 w 12026"/>
                    <a:gd name="connsiteY42" fmla="*/ 8541 h 10832"/>
                    <a:gd name="connsiteX43" fmla="*/ 3888 w 12026"/>
                    <a:gd name="connsiteY43" fmla="*/ 8431 h 10832"/>
                    <a:gd name="connsiteX44" fmla="*/ 3191 w 12026"/>
                    <a:gd name="connsiteY44" fmla="*/ 8397 h 10832"/>
                    <a:gd name="connsiteX45" fmla="*/ 3086 w 12026"/>
                    <a:gd name="connsiteY45" fmla="*/ 8362 h 10832"/>
                    <a:gd name="connsiteX46" fmla="*/ 3263 w 12026"/>
                    <a:gd name="connsiteY46" fmla="*/ 8290 h 10832"/>
                    <a:gd name="connsiteX47" fmla="*/ 3032 w 12026"/>
                    <a:gd name="connsiteY47" fmla="*/ 8222 h 10832"/>
                    <a:gd name="connsiteX48" fmla="*/ 2899 w 12026"/>
                    <a:gd name="connsiteY48" fmla="*/ 8074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4405 w 12026"/>
                    <a:gd name="connsiteY41" fmla="*/ 8598 h 10832"/>
                    <a:gd name="connsiteX42" fmla="*/ 4156 w 12026"/>
                    <a:gd name="connsiteY42" fmla="*/ 8541 h 10832"/>
                    <a:gd name="connsiteX43" fmla="*/ 3888 w 12026"/>
                    <a:gd name="connsiteY43" fmla="*/ 8431 h 10832"/>
                    <a:gd name="connsiteX44" fmla="*/ 3191 w 12026"/>
                    <a:gd name="connsiteY44" fmla="*/ 8397 h 10832"/>
                    <a:gd name="connsiteX45" fmla="*/ 3086 w 12026"/>
                    <a:gd name="connsiteY45" fmla="*/ 8362 h 10832"/>
                    <a:gd name="connsiteX46" fmla="*/ 3263 w 12026"/>
                    <a:gd name="connsiteY46" fmla="*/ 8290 h 10832"/>
                    <a:gd name="connsiteX47" fmla="*/ 3032 w 12026"/>
                    <a:gd name="connsiteY47" fmla="*/ 8222 h 10832"/>
                    <a:gd name="connsiteX48" fmla="*/ 2899 w 12026"/>
                    <a:gd name="connsiteY48" fmla="*/ 8074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191 w 12026"/>
                    <a:gd name="connsiteY44" fmla="*/ 8397 h 10832"/>
                    <a:gd name="connsiteX45" fmla="*/ 3086 w 12026"/>
                    <a:gd name="connsiteY45" fmla="*/ 8362 h 10832"/>
                    <a:gd name="connsiteX46" fmla="*/ 3263 w 12026"/>
                    <a:gd name="connsiteY46" fmla="*/ 8290 h 10832"/>
                    <a:gd name="connsiteX47" fmla="*/ 3032 w 12026"/>
                    <a:gd name="connsiteY47" fmla="*/ 8222 h 10832"/>
                    <a:gd name="connsiteX48" fmla="*/ 2899 w 12026"/>
                    <a:gd name="connsiteY48" fmla="*/ 8074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191 w 12026"/>
                    <a:gd name="connsiteY44" fmla="*/ 8397 h 10832"/>
                    <a:gd name="connsiteX45" fmla="*/ 3086 w 12026"/>
                    <a:gd name="connsiteY45" fmla="*/ 8362 h 10832"/>
                    <a:gd name="connsiteX46" fmla="*/ 3263 w 12026"/>
                    <a:gd name="connsiteY46" fmla="*/ 8290 h 10832"/>
                    <a:gd name="connsiteX47" fmla="*/ 3032 w 12026"/>
                    <a:gd name="connsiteY47" fmla="*/ 8222 h 10832"/>
                    <a:gd name="connsiteX48" fmla="*/ 2899 w 12026"/>
                    <a:gd name="connsiteY48" fmla="*/ 8074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191 w 12026"/>
                    <a:gd name="connsiteY44" fmla="*/ 8397 h 10832"/>
                    <a:gd name="connsiteX45" fmla="*/ 3086 w 12026"/>
                    <a:gd name="connsiteY45" fmla="*/ 8362 h 10832"/>
                    <a:gd name="connsiteX46" fmla="*/ 3263 w 12026"/>
                    <a:gd name="connsiteY46" fmla="*/ 8290 h 10832"/>
                    <a:gd name="connsiteX47" fmla="*/ 3032 w 12026"/>
                    <a:gd name="connsiteY47" fmla="*/ 8222 h 10832"/>
                    <a:gd name="connsiteX48" fmla="*/ 2899 w 12026"/>
                    <a:gd name="connsiteY48" fmla="*/ 8074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191 w 12026"/>
                    <a:gd name="connsiteY44" fmla="*/ 8397 h 10832"/>
                    <a:gd name="connsiteX45" fmla="*/ 3086 w 12026"/>
                    <a:gd name="connsiteY45" fmla="*/ 8362 h 10832"/>
                    <a:gd name="connsiteX46" fmla="*/ 3263 w 12026"/>
                    <a:gd name="connsiteY46" fmla="*/ 8290 h 10832"/>
                    <a:gd name="connsiteX47" fmla="*/ 3032 w 12026"/>
                    <a:gd name="connsiteY47" fmla="*/ 8222 h 10832"/>
                    <a:gd name="connsiteX48" fmla="*/ 2899 w 12026"/>
                    <a:gd name="connsiteY48" fmla="*/ 8074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191 w 12026"/>
                    <a:gd name="connsiteY44" fmla="*/ 8397 h 10832"/>
                    <a:gd name="connsiteX45" fmla="*/ 3086 w 12026"/>
                    <a:gd name="connsiteY45" fmla="*/ 8362 h 10832"/>
                    <a:gd name="connsiteX46" fmla="*/ 3263 w 12026"/>
                    <a:gd name="connsiteY46" fmla="*/ 8290 h 10832"/>
                    <a:gd name="connsiteX47" fmla="*/ 3032 w 12026"/>
                    <a:gd name="connsiteY47" fmla="*/ 8222 h 10832"/>
                    <a:gd name="connsiteX48" fmla="*/ 2899 w 12026"/>
                    <a:gd name="connsiteY48" fmla="*/ 8074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191 w 12026"/>
                    <a:gd name="connsiteY44" fmla="*/ 8397 h 10832"/>
                    <a:gd name="connsiteX45" fmla="*/ 3086 w 12026"/>
                    <a:gd name="connsiteY45" fmla="*/ 8362 h 10832"/>
                    <a:gd name="connsiteX46" fmla="*/ 3263 w 12026"/>
                    <a:gd name="connsiteY46" fmla="*/ 8290 h 10832"/>
                    <a:gd name="connsiteX47" fmla="*/ 3032 w 12026"/>
                    <a:gd name="connsiteY47" fmla="*/ 8222 h 10832"/>
                    <a:gd name="connsiteX48" fmla="*/ 2899 w 12026"/>
                    <a:gd name="connsiteY48" fmla="*/ 8074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191 w 12026"/>
                    <a:gd name="connsiteY44" fmla="*/ 8397 h 10832"/>
                    <a:gd name="connsiteX45" fmla="*/ 3086 w 12026"/>
                    <a:gd name="connsiteY45" fmla="*/ 836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191 w 12026"/>
                    <a:gd name="connsiteY44" fmla="*/ 8397 h 10832"/>
                    <a:gd name="connsiteX45" fmla="*/ 3086 w 12026"/>
                    <a:gd name="connsiteY45" fmla="*/ 836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191 w 12026"/>
                    <a:gd name="connsiteY44" fmla="*/ 8397 h 10832"/>
                    <a:gd name="connsiteX45" fmla="*/ 3086 w 12026"/>
                    <a:gd name="connsiteY45" fmla="*/ 836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191 w 12026"/>
                    <a:gd name="connsiteY44" fmla="*/ 8397 h 10832"/>
                    <a:gd name="connsiteX45" fmla="*/ 3086 w 12026"/>
                    <a:gd name="connsiteY45" fmla="*/ 836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191 w 12026"/>
                    <a:gd name="connsiteY44" fmla="*/ 8397 h 10832"/>
                    <a:gd name="connsiteX45" fmla="*/ 3086 w 12026"/>
                    <a:gd name="connsiteY45" fmla="*/ 836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191 w 12026"/>
                    <a:gd name="connsiteY44" fmla="*/ 8397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604 w 12026"/>
                    <a:gd name="connsiteY87" fmla="*/ 8452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604 w 12026"/>
                    <a:gd name="connsiteY87" fmla="*/ 8452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604 w 12026"/>
                    <a:gd name="connsiteY87" fmla="*/ 8452 h 10832"/>
                    <a:gd name="connsiteX88" fmla="*/ 2815 w 12026"/>
                    <a:gd name="connsiteY88" fmla="*/ 8666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604 w 12026"/>
                    <a:gd name="connsiteY87" fmla="*/ 8452 h 10832"/>
                    <a:gd name="connsiteX88" fmla="*/ 2815 w 12026"/>
                    <a:gd name="connsiteY88" fmla="*/ 8666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604 w 12026"/>
                    <a:gd name="connsiteY87" fmla="*/ 8452 h 10832"/>
                    <a:gd name="connsiteX88" fmla="*/ 2881 w 12026"/>
                    <a:gd name="connsiteY88" fmla="*/ 8600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604 w 12026"/>
                    <a:gd name="connsiteY87" fmla="*/ 8452 h 10832"/>
                    <a:gd name="connsiteX88" fmla="*/ 2881 w 12026"/>
                    <a:gd name="connsiteY88" fmla="*/ 8600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604 w 12026"/>
                    <a:gd name="connsiteY87" fmla="*/ 8452 h 10832"/>
                    <a:gd name="connsiteX88" fmla="*/ 2881 w 12026"/>
                    <a:gd name="connsiteY88" fmla="*/ 8600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604 w 12026"/>
                    <a:gd name="connsiteY87" fmla="*/ 8452 h 10832"/>
                    <a:gd name="connsiteX88" fmla="*/ 2881 w 12026"/>
                    <a:gd name="connsiteY88" fmla="*/ 8600 h 10832"/>
                    <a:gd name="connsiteX89" fmla="*/ 3129 w 12026"/>
                    <a:gd name="connsiteY89" fmla="*/ 8779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604 w 12026"/>
                    <a:gd name="connsiteY87" fmla="*/ 8452 h 10832"/>
                    <a:gd name="connsiteX88" fmla="*/ 2881 w 12026"/>
                    <a:gd name="connsiteY88" fmla="*/ 8600 h 10832"/>
                    <a:gd name="connsiteX89" fmla="*/ 3129 w 12026"/>
                    <a:gd name="connsiteY89" fmla="*/ 8779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604 w 12026"/>
                    <a:gd name="connsiteY87" fmla="*/ 8452 h 10832"/>
                    <a:gd name="connsiteX88" fmla="*/ 2881 w 12026"/>
                    <a:gd name="connsiteY88" fmla="*/ 8600 h 10832"/>
                    <a:gd name="connsiteX89" fmla="*/ 3206 w 12026"/>
                    <a:gd name="connsiteY89" fmla="*/ 8721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604 w 12026"/>
                    <a:gd name="connsiteY87" fmla="*/ 8452 h 10832"/>
                    <a:gd name="connsiteX88" fmla="*/ 2881 w 12026"/>
                    <a:gd name="connsiteY88" fmla="*/ 8600 h 10832"/>
                    <a:gd name="connsiteX89" fmla="*/ 3206 w 12026"/>
                    <a:gd name="connsiteY89" fmla="*/ 8721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604 w 12026"/>
                    <a:gd name="connsiteY87" fmla="*/ 8452 h 10832"/>
                    <a:gd name="connsiteX88" fmla="*/ 2881 w 12026"/>
                    <a:gd name="connsiteY88" fmla="*/ 8600 h 10832"/>
                    <a:gd name="connsiteX89" fmla="*/ 3206 w 12026"/>
                    <a:gd name="connsiteY89" fmla="*/ 8721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604 w 12026"/>
                    <a:gd name="connsiteY87" fmla="*/ 8452 h 10832"/>
                    <a:gd name="connsiteX88" fmla="*/ 2881 w 12026"/>
                    <a:gd name="connsiteY88" fmla="*/ 8600 h 10832"/>
                    <a:gd name="connsiteX89" fmla="*/ 3206 w 12026"/>
                    <a:gd name="connsiteY89" fmla="*/ 8721 h 10832"/>
                    <a:gd name="connsiteX90" fmla="*/ 3453 w 12026"/>
                    <a:gd name="connsiteY90" fmla="*/ 8802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604 w 12026"/>
                    <a:gd name="connsiteY87" fmla="*/ 8452 h 10832"/>
                    <a:gd name="connsiteX88" fmla="*/ 2881 w 12026"/>
                    <a:gd name="connsiteY88" fmla="*/ 8600 h 10832"/>
                    <a:gd name="connsiteX89" fmla="*/ 3206 w 12026"/>
                    <a:gd name="connsiteY89" fmla="*/ 8721 h 10832"/>
                    <a:gd name="connsiteX90" fmla="*/ 3453 w 12026"/>
                    <a:gd name="connsiteY90" fmla="*/ 8802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977"/>
                    <a:gd name="connsiteX1" fmla="*/ 6837 w 12026"/>
                    <a:gd name="connsiteY1" fmla="*/ 284 h 10977"/>
                    <a:gd name="connsiteX2" fmla="*/ 7311 w 12026"/>
                    <a:gd name="connsiteY2" fmla="*/ 361 h 10977"/>
                    <a:gd name="connsiteX3" fmla="*/ 8141 w 12026"/>
                    <a:gd name="connsiteY3" fmla="*/ 523 h 10977"/>
                    <a:gd name="connsiteX4" fmla="*/ 8514 w 12026"/>
                    <a:gd name="connsiteY4" fmla="*/ 689 h 10977"/>
                    <a:gd name="connsiteX5" fmla="*/ 8887 w 12026"/>
                    <a:gd name="connsiteY5" fmla="*/ 802 h 10977"/>
                    <a:gd name="connsiteX6" fmla="*/ 9656 w 12026"/>
                    <a:gd name="connsiteY6" fmla="*/ 1224 h 10977"/>
                    <a:gd name="connsiteX7" fmla="*/ 10390 w 12026"/>
                    <a:gd name="connsiteY7" fmla="*/ 1633 h 10977"/>
                    <a:gd name="connsiteX8" fmla="*/ 10933 w 12026"/>
                    <a:gd name="connsiteY8" fmla="*/ 2277 h 10977"/>
                    <a:gd name="connsiteX9" fmla="*/ 11135 w 12026"/>
                    <a:gd name="connsiteY9" fmla="*/ 2589 h 10977"/>
                    <a:gd name="connsiteX10" fmla="*/ 11378 w 12026"/>
                    <a:gd name="connsiteY10" fmla="*/ 2962 h 10977"/>
                    <a:gd name="connsiteX11" fmla="*/ 11479 w 12026"/>
                    <a:gd name="connsiteY11" fmla="*/ 3302 h 10977"/>
                    <a:gd name="connsiteX12" fmla="*/ 11585 w 12026"/>
                    <a:gd name="connsiteY12" fmla="*/ 3723 h 10977"/>
                    <a:gd name="connsiteX13" fmla="*/ 11637 w 12026"/>
                    <a:gd name="connsiteY13" fmla="*/ 4149 h 10977"/>
                    <a:gd name="connsiteX14" fmla="*/ 11617 w 12026"/>
                    <a:gd name="connsiteY14" fmla="*/ 4582 h 10977"/>
                    <a:gd name="connsiteX15" fmla="*/ 11593 w 12026"/>
                    <a:gd name="connsiteY15" fmla="*/ 4979 h 10977"/>
                    <a:gd name="connsiteX16" fmla="*/ 11484 w 12026"/>
                    <a:gd name="connsiteY16" fmla="*/ 5388 h 10977"/>
                    <a:gd name="connsiteX17" fmla="*/ 11362 w 12026"/>
                    <a:gd name="connsiteY17" fmla="*/ 5789 h 10977"/>
                    <a:gd name="connsiteX18" fmla="*/ 11176 w 12026"/>
                    <a:gd name="connsiteY18" fmla="*/ 6154 h 10977"/>
                    <a:gd name="connsiteX19" fmla="*/ 10993 w 12026"/>
                    <a:gd name="connsiteY19" fmla="*/ 6498 h 10977"/>
                    <a:gd name="connsiteX20" fmla="*/ 10726 w 12026"/>
                    <a:gd name="connsiteY20" fmla="*/ 6818 h 10977"/>
                    <a:gd name="connsiteX21" fmla="*/ 10455 w 12026"/>
                    <a:gd name="connsiteY21" fmla="*/ 7163 h 10977"/>
                    <a:gd name="connsiteX22" fmla="*/ 10134 w 12026"/>
                    <a:gd name="connsiteY22" fmla="*/ 7450 h 10977"/>
                    <a:gd name="connsiteX23" fmla="*/ 9470 w 12026"/>
                    <a:gd name="connsiteY23" fmla="*/ 7949 h 10977"/>
                    <a:gd name="connsiteX24" fmla="*/ 8785 w 12026"/>
                    <a:gd name="connsiteY24" fmla="*/ 8277 h 10977"/>
                    <a:gd name="connsiteX25" fmla="*/ 7975 w 12026"/>
                    <a:gd name="connsiteY25" fmla="*/ 8508 h 10977"/>
                    <a:gd name="connsiteX26" fmla="*/ 7501 w 12026"/>
                    <a:gd name="connsiteY26" fmla="*/ 8629 h 10977"/>
                    <a:gd name="connsiteX27" fmla="*/ 6983 w 12026"/>
                    <a:gd name="connsiteY27" fmla="*/ 8670 h 10977"/>
                    <a:gd name="connsiteX28" fmla="*/ 6263 w 12026"/>
                    <a:gd name="connsiteY28" fmla="*/ 8709 h 10977"/>
                    <a:gd name="connsiteX29" fmla="*/ 5966 w 12026"/>
                    <a:gd name="connsiteY29" fmla="*/ 8702 h 10977"/>
                    <a:gd name="connsiteX30" fmla="*/ 5719 w 12026"/>
                    <a:gd name="connsiteY30" fmla="*/ 8670 h 10977"/>
                    <a:gd name="connsiteX31" fmla="*/ 5644 w 12026"/>
                    <a:gd name="connsiteY31" fmla="*/ 8667 h 10977"/>
                    <a:gd name="connsiteX32" fmla="*/ 5567 w 12026"/>
                    <a:gd name="connsiteY32" fmla="*/ 8667 h 10977"/>
                    <a:gd name="connsiteX33" fmla="*/ 5476 w 12026"/>
                    <a:gd name="connsiteY33" fmla="*/ 8662 h 10977"/>
                    <a:gd name="connsiteX34" fmla="*/ 5269 w 12026"/>
                    <a:gd name="connsiteY34" fmla="*/ 8625 h 10977"/>
                    <a:gd name="connsiteX35" fmla="*/ 5238 w 12026"/>
                    <a:gd name="connsiteY35" fmla="*/ 8624 h 10977"/>
                    <a:gd name="connsiteX36" fmla="*/ 5050 w 12026"/>
                    <a:gd name="connsiteY36" fmla="*/ 8633 h 10977"/>
                    <a:gd name="connsiteX37" fmla="*/ 4779 w 12026"/>
                    <a:gd name="connsiteY37" fmla="*/ 8614 h 10977"/>
                    <a:gd name="connsiteX38" fmla="*/ 4637 w 12026"/>
                    <a:gd name="connsiteY38" fmla="*/ 8641 h 10977"/>
                    <a:gd name="connsiteX39" fmla="*/ 4586 w 12026"/>
                    <a:gd name="connsiteY39" fmla="*/ 8622 h 10977"/>
                    <a:gd name="connsiteX40" fmla="*/ 4546 w 12026"/>
                    <a:gd name="connsiteY40" fmla="*/ 8633 h 10977"/>
                    <a:gd name="connsiteX41" fmla="*/ 4405 w 12026"/>
                    <a:gd name="connsiteY41" fmla="*/ 8598 h 10977"/>
                    <a:gd name="connsiteX42" fmla="*/ 4156 w 12026"/>
                    <a:gd name="connsiteY42" fmla="*/ 8541 h 10977"/>
                    <a:gd name="connsiteX43" fmla="*/ 3888 w 12026"/>
                    <a:gd name="connsiteY43" fmla="*/ 8431 h 10977"/>
                    <a:gd name="connsiteX44" fmla="*/ 3472 w 12026"/>
                    <a:gd name="connsiteY44" fmla="*/ 8355 h 10977"/>
                    <a:gd name="connsiteX45" fmla="*/ 3307 w 12026"/>
                    <a:gd name="connsiteY45" fmla="*/ 8332 h 10977"/>
                    <a:gd name="connsiteX46" fmla="*/ 3263 w 12026"/>
                    <a:gd name="connsiteY46" fmla="*/ 8290 h 10977"/>
                    <a:gd name="connsiteX47" fmla="*/ 3032 w 12026"/>
                    <a:gd name="connsiteY47" fmla="*/ 8222 h 10977"/>
                    <a:gd name="connsiteX48" fmla="*/ 2881 w 12026"/>
                    <a:gd name="connsiteY48" fmla="*/ 8111 h 10977"/>
                    <a:gd name="connsiteX49" fmla="*/ 2547 w 12026"/>
                    <a:gd name="connsiteY49" fmla="*/ 7896 h 10977"/>
                    <a:gd name="connsiteX50" fmla="*/ 2202 w 12026"/>
                    <a:gd name="connsiteY50" fmla="*/ 7701 h 10977"/>
                    <a:gd name="connsiteX51" fmla="*/ 1785 w 12026"/>
                    <a:gd name="connsiteY51" fmla="*/ 7471 h 10977"/>
                    <a:gd name="connsiteX52" fmla="*/ 1400 w 12026"/>
                    <a:gd name="connsiteY52" fmla="*/ 7146 h 10977"/>
                    <a:gd name="connsiteX53" fmla="*/ 829 w 12026"/>
                    <a:gd name="connsiteY53" fmla="*/ 6308 h 10977"/>
                    <a:gd name="connsiteX54" fmla="*/ 574 w 12026"/>
                    <a:gd name="connsiteY54" fmla="*/ 5834 h 10977"/>
                    <a:gd name="connsiteX55" fmla="*/ 396 w 12026"/>
                    <a:gd name="connsiteY55" fmla="*/ 5287 h 10977"/>
                    <a:gd name="connsiteX56" fmla="*/ 375 w 12026"/>
                    <a:gd name="connsiteY56" fmla="*/ 4181 h 10977"/>
                    <a:gd name="connsiteX57" fmla="*/ 1263 w 12026"/>
                    <a:gd name="connsiteY57" fmla="*/ 2216 h 10977"/>
                    <a:gd name="connsiteX58" fmla="*/ 1988 w 12026"/>
                    <a:gd name="connsiteY58" fmla="*/ 1520 h 10977"/>
                    <a:gd name="connsiteX59" fmla="*/ 2397 w 12026"/>
                    <a:gd name="connsiteY59" fmla="*/ 1224 h 10977"/>
                    <a:gd name="connsiteX60" fmla="*/ 2871 w 12026"/>
                    <a:gd name="connsiteY60" fmla="*/ 981 h 10977"/>
                    <a:gd name="connsiteX61" fmla="*/ 3369 w 12026"/>
                    <a:gd name="connsiteY61" fmla="*/ 730 h 10977"/>
                    <a:gd name="connsiteX62" fmla="*/ 3952 w 12026"/>
                    <a:gd name="connsiteY62" fmla="*/ 551 h 10977"/>
                    <a:gd name="connsiteX63" fmla="*/ 5216 w 12026"/>
                    <a:gd name="connsiteY63" fmla="*/ 292 h 10977"/>
                    <a:gd name="connsiteX64" fmla="*/ 6456 w 12026"/>
                    <a:gd name="connsiteY64" fmla="*/ 227 h 10977"/>
                    <a:gd name="connsiteX65" fmla="*/ 6606 w 12026"/>
                    <a:gd name="connsiteY65" fmla="*/ 223 h 10977"/>
                    <a:gd name="connsiteX66" fmla="*/ 5812 w 12026"/>
                    <a:gd name="connsiteY66" fmla="*/ 0 h 10977"/>
                    <a:gd name="connsiteX67" fmla="*/ 5322 w 12026"/>
                    <a:gd name="connsiteY67" fmla="*/ 13 h 10977"/>
                    <a:gd name="connsiteX68" fmla="*/ 4187 w 12026"/>
                    <a:gd name="connsiteY68" fmla="*/ 183 h 10977"/>
                    <a:gd name="connsiteX69" fmla="*/ 3604 w 12026"/>
                    <a:gd name="connsiteY69" fmla="*/ 345 h 10977"/>
                    <a:gd name="connsiteX70" fmla="*/ 3061 w 12026"/>
                    <a:gd name="connsiteY70" fmla="*/ 527 h 10977"/>
                    <a:gd name="connsiteX71" fmla="*/ 2595 w 12026"/>
                    <a:gd name="connsiteY71" fmla="*/ 774 h 10977"/>
                    <a:gd name="connsiteX72" fmla="*/ 2085 w 12026"/>
                    <a:gd name="connsiteY72" fmla="*/ 1058 h 10977"/>
                    <a:gd name="connsiteX73" fmla="*/ 1250 w 12026"/>
                    <a:gd name="connsiteY73" fmla="*/ 1754 h 10977"/>
                    <a:gd name="connsiteX74" fmla="*/ 606 w 12026"/>
                    <a:gd name="connsiteY74" fmla="*/ 2621 h 10977"/>
                    <a:gd name="connsiteX75" fmla="*/ 177 w 12026"/>
                    <a:gd name="connsiteY75" fmla="*/ 3711 h 10977"/>
                    <a:gd name="connsiteX76" fmla="*/ 23 w 12026"/>
                    <a:gd name="connsiteY76" fmla="*/ 4258 h 10977"/>
                    <a:gd name="connsiteX77" fmla="*/ 7 w 12026"/>
                    <a:gd name="connsiteY77" fmla="*/ 4862 h 10977"/>
                    <a:gd name="connsiteX78" fmla="*/ 274 w 12026"/>
                    <a:gd name="connsiteY78" fmla="*/ 6008 h 10977"/>
                    <a:gd name="connsiteX79" fmla="*/ 541 w 12026"/>
                    <a:gd name="connsiteY79" fmla="*/ 6547 h 10977"/>
                    <a:gd name="connsiteX80" fmla="*/ 809 w 12026"/>
                    <a:gd name="connsiteY80" fmla="*/ 7045 h 10977"/>
                    <a:gd name="connsiteX81" fmla="*/ 1129 w 12026"/>
                    <a:gd name="connsiteY81" fmla="*/ 7414 h 10977"/>
                    <a:gd name="connsiteX82" fmla="*/ 1587 w 12026"/>
                    <a:gd name="connsiteY82" fmla="*/ 7803 h 10977"/>
                    <a:gd name="connsiteX83" fmla="*/ 1992 w 12026"/>
                    <a:gd name="connsiteY83" fmla="*/ 8042 h 10977"/>
                    <a:gd name="connsiteX84" fmla="*/ 2397 w 12026"/>
                    <a:gd name="connsiteY84" fmla="*/ 8277 h 10977"/>
                    <a:gd name="connsiteX85" fmla="*/ 2478 w 12026"/>
                    <a:gd name="connsiteY85" fmla="*/ 8293 h 10977"/>
                    <a:gd name="connsiteX86" fmla="*/ 2486 w 12026"/>
                    <a:gd name="connsiteY86" fmla="*/ 8325 h 10977"/>
                    <a:gd name="connsiteX87" fmla="*/ 2604 w 12026"/>
                    <a:gd name="connsiteY87" fmla="*/ 8452 h 10977"/>
                    <a:gd name="connsiteX88" fmla="*/ 2881 w 12026"/>
                    <a:gd name="connsiteY88" fmla="*/ 8600 h 10977"/>
                    <a:gd name="connsiteX89" fmla="*/ 3206 w 12026"/>
                    <a:gd name="connsiteY89" fmla="*/ 8721 h 10977"/>
                    <a:gd name="connsiteX90" fmla="*/ 3453 w 12026"/>
                    <a:gd name="connsiteY90" fmla="*/ 8802 h 10977"/>
                    <a:gd name="connsiteX91" fmla="*/ 3608 w 12026"/>
                    <a:gd name="connsiteY91" fmla="*/ 8868 h 10977"/>
                    <a:gd name="connsiteX92" fmla="*/ 1559 w 12026"/>
                    <a:gd name="connsiteY92" fmla="*/ 10832 h 10977"/>
                    <a:gd name="connsiteX93" fmla="*/ 1623 w 12026"/>
                    <a:gd name="connsiteY93" fmla="*/ 10829 h 10977"/>
                    <a:gd name="connsiteX94" fmla="*/ 2028 w 12026"/>
                    <a:gd name="connsiteY94" fmla="*/ 10801 h 10977"/>
                    <a:gd name="connsiteX95" fmla="*/ 3134 w 12026"/>
                    <a:gd name="connsiteY95" fmla="*/ 10537 h 10977"/>
                    <a:gd name="connsiteX96" fmla="*/ 4159 w 12026"/>
                    <a:gd name="connsiteY96" fmla="*/ 9820 h 10977"/>
                    <a:gd name="connsiteX97" fmla="*/ 4572 w 12026"/>
                    <a:gd name="connsiteY97" fmla="*/ 9354 h 10977"/>
                    <a:gd name="connsiteX98" fmla="*/ 4811 w 12026"/>
                    <a:gd name="connsiteY98" fmla="*/ 8872 h 10977"/>
                    <a:gd name="connsiteX99" fmla="*/ 4888 w 12026"/>
                    <a:gd name="connsiteY99" fmla="*/ 8901 h 10977"/>
                    <a:gd name="connsiteX100" fmla="*/ 5265 w 12026"/>
                    <a:gd name="connsiteY100" fmla="*/ 8953 h 10977"/>
                    <a:gd name="connsiteX101" fmla="*/ 5439 w 12026"/>
                    <a:gd name="connsiteY101" fmla="*/ 8998 h 10977"/>
                    <a:gd name="connsiteX102" fmla="*/ 5658 w 12026"/>
                    <a:gd name="connsiteY102" fmla="*/ 9010 h 10977"/>
                    <a:gd name="connsiteX103" fmla="*/ 6152 w 12026"/>
                    <a:gd name="connsiteY103" fmla="*/ 9059 h 10977"/>
                    <a:gd name="connsiteX104" fmla="*/ 6626 w 12026"/>
                    <a:gd name="connsiteY104" fmla="*/ 9067 h 10977"/>
                    <a:gd name="connsiteX105" fmla="*/ 6651 w 12026"/>
                    <a:gd name="connsiteY105" fmla="*/ 9067 h 10977"/>
                    <a:gd name="connsiteX106" fmla="*/ 7108 w 12026"/>
                    <a:gd name="connsiteY106" fmla="*/ 9026 h 10977"/>
                    <a:gd name="connsiteX107" fmla="*/ 7538 w 12026"/>
                    <a:gd name="connsiteY107" fmla="*/ 8998 h 10977"/>
                    <a:gd name="connsiteX108" fmla="*/ 8016 w 12026"/>
                    <a:gd name="connsiteY108" fmla="*/ 8876 h 10977"/>
                    <a:gd name="connsiteX109" fmla="*/ 8871 w 12026"/>
                    <a:gd name="connsiteY109" fmla="*/ 8637 h 10977"/>
                    <a:gd name="connsiteX110" fmla="*/ 9616 w 12026"/>
                    <a:gd name="connsiteY110" fmla="*/ 8301 h 10977"/>
                    <a:gd name="connsiteX111" fmla="*/ 10924 w 12026"/>
                    <a:gd name="connsiteY111" fmla="*/ 7171 h 10977"/>
                    <a:gd name="connsiteX112" fmla="*/ 11427 w 12026"/>
                    <a:gd name="connsiteY112" fmla="*/ 6486 h 10977"/>
                    <a:gd name="connsiteX113" fmla="*/ 11783 w 12026"/>
                    <a:gd name="connsiteY113" fmla="*/ 5692 h 10977"/>
                    <a:gd name="connsiteX114" fmla="*/ 11897 w 12026"/>
                    <a:gd name="connsiteY114" fmla="*/ 5271 h 10977"/>
                    <a:gd name="connsiteX115" fmla="*/ 11978 w 12026"/>
                    <a:gd name="connsiteY115" fmla="*/ 4837 h 10977"/>
                    <a:gd name="connsiteX116" fmla="*/ 11982 w 12026"/>
                    <a:gd name="connsiteY116" fmla="*/ 4635 h 10977"/>
                    <a:gd name="connsiteX117" fmla="*/ 12022 w 12026"/>
                    <a:gd name="connsiteY117" fmla="*/ 4420 h 10977"/>
                    <a:gd name="connsiteX118" fmla="*/ 11982 w 12026"/>
                    <a:gd name="connsiteY118" fmla="*/ 3970 h 10977"/>
                    <a:gd name="connsiteX119" fmla="*/ 11808 w 12026"/>
                    <a:gd name="connsiteY119" fmla="*/ 3087 h 10977"/>
                    <a:gd name="connsiteX120" fmla="*/ 11678 w 12026"/>
                    <a:gd name="connsiteY120" fmla="*/ 2731 h 10977"/>
                    <a:gd name="connsiteX121" fmla="*/ 11427 w 12026"/>
                    <a:gd name="connsiteY121" fmla="*/ 2362 h 10977"/>
                    <a:gd name="connsiteX122" fmla="*/ 10937 w 12026"/>
                    <a:gd name="connsiteY122" fmla="*/ 1673 h 10977"/>
                    <a:gd name="connsiteX123" fmla="*/ 10260 w 12026"/>
                    <a:gd name="connsiteY123" fmla="*/ 1114 h 10977"/>
                    <a:gd name="connsiteX124" fmla="*/ 9349 w 12026"/>
                    <a:gd name="connsiteY124" fmla="*/ 616 h 10977"/>
                    <a:gd name="connsiteX125" fmla="*/ 8931 w 12026"/>
                    <a:gd name="connsiteY125" fmla="*/ 434 h 10977"/>
                    <a:gd name="connsiteX126" fmla="*/ 8469 w 12026"/>
                    <a:gd name="connsiteY126" fmla="*/ 268 h 10977"/>
                    <a:gd name="connsiteX127" fmla="*/ 7538 w 12026"/>
                    <a:gd name="connsiteY127" fmla="*/ 94 h 10977"/>
                    <a:gd name="connsiteX128" fmla="*/ 7412 w 12026"/>
                    <a:gd name="connsiteY128" fmla="*/ 81 h 10977"/>
                    <a:gd name="connsiteX129" fmla="*/ 7210 w 12026"/>
                    <a:gd name="connsiteY129" fmla="*/ 45 h 10977"/>
                    <a:gd name="connsiteX130" fmla="*/ 6569 w 12026"/>
                    <a:gd name="connsiteY130" fmla="*/ 13 h 10977"/>
                    <a:gd name="connsiteX131" fmla="*/ 5812 w 12026"/>
                    <a:gd name="connsiteY131" fmla="*/ 0 h 10977"/>
                    <a:gd name="connsiteX0" fmla="*/ 6606 w 12026"/>
                    <a:gd name="connsiteY0" fmla="*/ 223 h 10977"/>
                    <a:gd name="connsiteX1" fmla="*/ 6837 w 12026"/>
                    <a:gd name="connsiteY1" fmla="*/ 284 h 10977"/>
                    <a:gd name="connsiteX2" fmla="*/ 7311 w 12026"/>
                    <a:gd name="connsiteY2" fmla="*/ 361 h 10977"/>
                    <a:gd name="connsiteX3" fmla="*/ 8141 w 12026"/>
                    <a:gd name="connsiteY3" fmla="*/ 523 h 10977"/>
                    <a:gd name="connsiteX4" fmla="*/ 8514 w 12026"/>
                    <a:gd name="connsiteY4" fmla="*/ 689 h 10977"/>
                    <a:gd name="connsiteX5" fmla="*/ 8887 w 12026"/>
                    <a:gd name="connsiteY5" fmla="*/ 802 h 10977"/>
                    <a:gd name="connsiteX6" fmla="*/ 9656 w 12026"/>
                    <a:gd name="connsiteY6" fmla="*/ 1224 h 10977"/>
                    <a:gd name="connsiteX7" fmla="*/ 10390 w 12026"/>
                    <a:gd name="connsiteY7" fmla="*/ 1633 h 10977"/>
                    <a:gd name="connsiteX8" fmla="*/ 10933 w 12026"/>
                    <a:gd name="connsiteY8" fmla="*/ 2277 h 10977"/>
                    <a:gd name="connsiteX9" fmla="*/ 11135 w 12026"/>
                    <a:gd name="connsiteY9" fmla="*/ 2589 h 10977"/>
                    <a:gd name="connsiteX10" fmla="*/ 11378 w 12026"/>
                    <a:gd name="connsiteY10" fmla="*/ 2962 h 10977"/>
                    <a:gd name="connsiteX11" fmla="*/ 11479 w 12026"/>
                    <a:gd name="connsiteY11" fmla="*/ 3302 h 10977"/>
                    <a:gd name="connsiteX12" fmla="*/ 11585 w 12026"/>
                    <a:gd name="connsiteY12" fmla="*/ 3723 h 10977"/>
                    <a:gd name="connsiteX13" fmla="*/ 11637 w 12026"/>
                    <a:gd name="connsiteY13" fmla="*/ 4149 h 10977"/>
                    <a:gd name="connsiteX14" fmla="*/ 11617 w 12026"/>
                    <a:gd name="connsiteY14" fmla="*/ 4582 h 10977"/>
                    <a:gd name="connsiteX15" fmla="*/ 11593 w 12026"/>
                    <a:gd name="connsiteY15" fmla="*/ 4979 h 10977"/>
                    <a:gd name="connsiteX16" fmla="*/ 11484 w 12026"/>
                    <a:gd name="connsiteY16" fmla="*/ 5388 h 10977"/>
                    <a:gd name="connsiteX17" fmla="*/ 11362 w 12026"/>
                    <a:gd name="connsiteY17" fmla="*/ 5789 h 10977"/>
                    <a:gd name="connsiteX18" fmla="*/ 11176 w 12026"/>
                    <a:gd name="connsiteY18" fmla="*/ 6154 h 10977"/>
                    <a:gd name="connsiteX19" fmla="*/ 10993 w 12026"/>
                    <a:gd name="connsiteY19" fmla="*/ 6498 h 10977"/>
                    <a:gd name="connsiteX20" fmla="*/ 10726 w 12026"/>
                    <a:gd name="connsiteY20" fmla="*/ 6818 h 10977"/>
                    <a:gd name="connsiteX21" fmla="*/ 10455 w 12026"/>
                    <a:gd name="connsiteY21" fmla="*/ 7163 h 10977"/>
                    <a:gd name="connsiteX22" fmla="*/ 10134 w 12026"/>
                    <a:gd name="connsiteY22" fmla="*/ 7450 h 10977"/>
                    <a:gd name="connsiteX23" fmla="*/ 9470 w 12026"/>
                    <a:gd name="connsiteY23" fmla="*/ 7949 h 10977"/>
                    <a:gd name="connsiteX24" fmla="*/ 8785 w 12026"/>
                    <a:gd name="connsiteY24" fmla="*/ 8277 h 10977"/>
                    <a:gd name="connsiteX25" fmla="*/ 7975 w 12026"/>
                    <a:gd name="connsiteY25" fmla="*/ 8508 h 10977"/>
                    <a:gd name="connsiteX26" fmla="*/ 7501 w 12026"/>
                    <a:gd name="connsiteY26" fmla="*/ 8629 h 10977"/>
                    <a:gd name="connsiteX27" fmla="*/ 6983 w 12026"/>
                    <a:gd name="connsiteY27" fmla="*/ 8670 h 10977"/>
                    <a:gd name="connsiteX28" fmla="*/ 6263 w 12026"/>
                    <a:gd name="connsiteY28" fmla="*/ 8709 h 10977"/>
                    <a:gd name="connsiteX29" fmla="*/ 5966 w 12026"/>
                    <a:gd name="connsiteY29" fmla="*/ 8702 h 10977"/>
                    <a:gd name="connsiteX30" fmla="*/ 5719 w 12026"/>
                    <a:gd name="connsiteY30" fmla="*/ 8670 h 10977"/>
                    <a:gd name="connsiteX31" fmla="*/ 5644 w 12026"/>
                    <a:gd name="connsiteY31" fmla="*/ 8667 h 10977"/>
                    <a:gd name="connsiteX32" fmla="*/ 5567 w 12026"/>
                    <a:gd name="connsiteY32" fmla="*/ 8667 h 10977"/>
                    <a:gd name="connsiteX33" fmla="*/ 5476 w 12026"/>
                    <a:gd name="connsiteY33" fmla="*/ 8662 h 10977"/>
                    <a:gd name="connsiteX34" fmla="*/ 5269 w 12026"/>
                    <a:gd name="connsiteY34" fmla="*/ 8625 h 10977"/>
                    <a:gd name="connsiteX35" fmla="*/ 5238 w 12026"/>
                    <a:gd name="connsiteY35" fmla="*/ 8624 h 10977"/>
                    <a:gd name="connsiteX36" fmla="*/ 5050 w 12026"/>
                    <a:gd name="connsiteY36" fmla="*/ 8633 h 10977"/>
                    <a:gd name="connsiteX37" fmla="*/ 4779 w 12026"/>
                    <a:gd name="connsiteY37" fmla="*/ 8614 h 10977"/>
                    <a:gd name="connsiteX38" fmla="*/ 4637 w 12026"/>
                    <a:gd name="connsiteY38" fmla="*/ 8641 h 10977"/>
                    <a:gd name="connsiteX39" fmla="*/ 4586 w 12026"/>
                    <a:gd name="connsiteY39" fmla="*/ 8622 h 10977"/>
                    <a:gd name="connsiteX40" fmla="*/ 4546 w 12026"/>
                    <a:gd name="connsiteY40" fmla="*/ 8633 h 10977"/>
                    <a:gd name="connsiteX41" fmla="*/ 4405 w 12026"/>
                    <a:gd name="connsiteY41" fmla="*/ 8598 h 10977"/>
                    <a:gd name="connsiteX42" fmla="*/ 4156 w 12026"/>
                    <a:gd name="connsiteY42" fmla="*/ 8541 h 10977"/>
                    <a:gd name="connsiteX43" fmla="*/ 3888 w 12026"/>
                    <a:gd name="connsiteY43" fmla="*/ 8431 h 10977"/>
                    <a:gd name="connsiteX44" fmla="*/ 3472 w 12026"/>
                    <a:gd name="connsiteY44" fmla="*/ 8355 h 10977"/>
                    <a:gd name="connsiteX45" fmla="*/ 3307 w 12026"/>
                    <a:gd name="connsiteY45" fmla="*/ 8332 h 10977"/>
                    <a:gd name="connsiteX46" fmla="*/ 3263 w 12026"/>
                    <a:gd name="connsiteY46" fmla="*/ 8290 h 10977"/>
                    <a:gd name="connsiteX47" fmla="*/ 3032 w 12026"/>
                    <a:gd name="connsiteY47" fmla="*/ 8222 h 10977"/>
                    <a:gd name="connsiteX48" fmla="*/ 2881 w 12026"/>
                    <a:gd name="connsiteY48" fmla="*/ 8111 h 10977"/>
                    <a:gd name="connsiteX49" fmla="*/ 2547 w 12026"/>
                    <a:gd name="connsiteY49" fmla="*/ 7896 h 10977"/>
                    <a:gd name="connsiteX50" fmla="*/ 2202 w 12026"/>
                    <a:gd name="connsiteY50" fmla="*/ 7701 h 10977"/>
                    <a:gd name="connsiteX51" fmla="*/ 1785 w 12026"/>
                    <a:gd name="connsiteY51" fmla="*/ 7471 h 10977"/>
                    <a:gd name="connsiteX52" fmla="*/ 1400 w 12026"/>
                    <a:gd name="connsiteY52" fmla="*/ 7146 h 10977"/>
                    <a:gd name="connsiteX53" fmla="*/ 829 w 12026"/>
                    <a:gd name="connsiteY53" fmla="*/ 6308 h 10977"/>
                    <a:gd name="connsiteX54" fmla="*/ 574 w 12026"/>
                    <a:gd name="connsiteY54" fmla="*/ 5834 h 10977"/>
                    <a:gd name="connsiteX55" fmla="*/ 396 w 12026"/>
                    <a:gd name="connsiteY55" fmla="*/ 5287 h 10977"/>
                    <a:gd name="connsiteX56" fmla="*/ 375 w 12026"/>
                    <a:gd name="connsiteY56" fmla="*/ 4181 h 10977"/>
                    <a:gd name="connsiteX57" fmla="*/ 1263 w 12026"/>
                    <a:gd name="connsiteY57" fmla="*/ 2216 h 10977"/>
                    <a:gd name="connsiteX58" fmla="*/ 1988 w 12026"/>
                    <a:gd name="connsiteY58" fmla="*/ 1520 h 10977"/>
                    <a:gd name="connsiteX59" fmla="*/ 2397 w 12026"/>
                    <a:gd name="connsiteY59" fmla="*/ 1224 h 10977"/>
                    <a:gd name="connsiteX60" fmla="*/ 2871 w 12026"/>
                    <a:gd name="connsiteY60" fmla="*/ 981 h 10977"/>
                    <a:gd name="connsiteX61" fmla="*/ 3369 w 12026"/>
                    <a:gd name="connsiteY61" fmla="*/ 730 h 10977"/>
                    <a:gd name="connsiteX62" fmla="*/ 3952 w 12026"/>
                    <a:gd name="connsiteY62" fmla="*/ 551 h 10977"/>
                    <a:gd name="connsiteX63" fmla="*/ 5216 w 12026"/>
                    <a:gd name="connsiteY63" fmla="*/ 292 h 10977"/>
                    <a:gd name="connsiteX64" fmla="*/ 6456 w 12026"/>
                    <a:gd name="connsiteY64" fmla="*/ 227 h 10977"/>
                    <a:gd name="connsiteX65" fmla="*/ 6606 w 12026"/>
                    <a:gd name="connsiteY65" fmla="*/ 223 h 10977"/>
                    <a:gd name="connsiteX66" fmla="*/ 5812 w 12026"/>
                    <a:gd name="connsiteY66" fmla="*/ 0 h 10977"/>
                    <a:gd name="connsiteX67" fmla="*/ 5322 w 12026"/>
                    <a:gd name="connsiteY67" fmla="*/ 13 h 10977"/>
                    <a:gd name="connsiteX68" fmla="*/ 4187 w 12026"/>
                    <a:gd name="connsiteY68" fmla="*/ 183 h 10977"/>
                    <a:gd name="connsiteX69" fmla="*/ 3604 w 12026"/>
                    <a:gd name="connsiteY69" fmla="*/ 345 h 10977"/>
                    <a:gd name="connsiteX70" fmla="*/ 3061 w 12026"/>
                    <a:gd name="connsiteY70" fmla="*/ 527 h 10977"/>
                    <a:gd name="connsiteX71" fmla="*/ 2595 w 12026"/>
                    <a:gd name="connsiteY71" fmla="*/ 774 h 10977"/>
                    <a:gd name="connsiteX72" fmla="*/ 2085 w 12026"/>
                    <a:gd name="connsiteY72" fmla="*/ 1058 h 10977"/>
                    <a:gd name="connsiteX73" fmla="*/ 1250 w 12026"/>
                    <a:gd name="connsiteY73" fmla="*/ 1754 h 10977"/>
                    <a:gd name="connsiteX74" fmla="*/ 606 w 12026"/>
                    <a:gd name="connsiteY74" fmla="*/ 2621 h 10977"/>
                    <a:gd name="connsiteX75" fmla="*/ 177 w 12026"/>
                    <a:gd name="connsiteY75" fmla="*/ 3711 h 10977"/>
                    <a:gd name="connsiteX76" fmla="*/ 23 w 12026"/>
                    <a:gd name="connsiteY76" fmla="*/ 4258 h 10977"/>
                    <a:gd name="connsiteX77" fmla="*/ 7 w 12026"/>
                    <a:gd name="connsiteY77" fmla="*/ 4862 h 10977"/>
                    <a:gd name="connsiteX78" fmla="*/ 274 w 12026"/>
                    <a:gd name="connsiteY78" fmla="*/ 6008 h 10977"/>
                    <a:gd name="connsiteX79" fmla="*/ 541 w 12026"/>
                    <a:gd name="connsiteY79" fmla="*/ 6547 h 10977"/>
                    <a:gd name="connsiteX80" fmla="*/ 809 w 12026"/>
                    <a:gd name="connsiteY80" fmla="*/ 7045 h 10977"/>
                    <a:gd name="connsiteX81" fmla="*/ 1129 w 12026"/>
                    <a:gd name="connsiteY81" fmla="*/ 7414 h 10977"/>
                    <a:gd name="connsiteX82" fmla="*/ 1587 w 12026"/>
                    <a:gd name="connsiteY82" fmla="*/ 7803 h 10977"/>
                    <a:gd name="connsiteX83" fmla="*/ 1992 w 12026"/>
                    <a:gd name="connsiteY83" fmla="*/ 8042 h 10977"/>
                    <a:gd name="connsiteX84" fmla="*/ 2397 w 12026"/>
                    <a:gd name="connsiteY84" fmla="*/ 8277 h 10977"/>
                    <a:gd name="connsiteX85" fmla="*/ 2478 w 12026"/>
                    <a:gd name="connsiteY85" fmla="*/ 8293 h 10977"/>
                    <a:gd name="connsiteX86" fmla="*/ 2486 w 12026"/>
                    <a:gd name="connsiteY86" fmla="*/ 8325 h 10977"/>
                    <a:gd name="connsiteX87" fmla="*/ 2604 w 12026"/>
                    <a:gd name="connsiteY87" fmla="*/ 8452 h 10977"/>
                    <a:gd name="connsiteX88" fmla="*/ 2881 w 12026"/>
                    <a:gd name="connsiteY88" fmla="*/ 8600 h 10977"/>
                    <a:gd name="connsiteX89" fmla="*/ 3206 w 12026"/>
                    <a:gd name="connsiteY89" fmla="*/ 8721 h 10977"/>
                    <a:gd name="connsiteX90" fmla="*/ 3453 w 12026"/>
                    <a:gd name="connsiteY90" fmla="*/ 8802 h 10977"/>
                    <a:gd name="connsiteX91" fmla="*/ 3608 w 12026"/>
                    <a:gd name="connsiteY91" fmla="*/ 8868 h 10977"/>
                    <a:gd name="connsiteX92" fmla="*/ 1559 w 12026"/>
                    <a:gd name="connsiteY92" fmla="*/ 10832 h 10977"/>
                    <a:gd name="connsiteX93" fmla="*/ 1623 w 12026"/>
                    <a:gd name="connsiteY93" fmla="*/ 10829 h 10977"/>
                    <a:gd name="connsiteX94" fmla="*/ 2028 w 12026"/>
                    <a:gd name="connsiteY94" fmla="*/ 10801 h 10977"/>
                    <a:gd name="connsiteX95" fmla="*/ 3134 w 12026"/>
                    <a:gd name="connsiteY95" fmla="*/ 10537 h 10977"/>
                    <a:gd name="connsiteX96" fmla="*/ 4159 w 12026"/>
                    <a:gd name="connsiteY96" fmla="*/ 9820 h 10977"/>
                    <a:gd name="connsiteX97" fmla="*/ 4572 w 12026"/>
                    <a:gd name="connsiteY97" fmla="*/ 9354 h 10977"/>
                    <a:gd name="connsiteX98" fmla="*/ 4811 w 12026"/>
                    <a:gd name="connsiteY98" fmla="*/ 8872 h 10977"/>
                    <a:gd name="connsiteX99" fmla="*/ 4888 w 12026"/>
                    <a:gd name="connsiteY99" fmla="*/ 8901 h 10977"/>
                    <a:gd name="connsiteX100" fmla="*/ 5265 w 12026"/>
                    <a:gd name="connsiteY100" fmla="*/ 8953 h 10977"/>
                    <a:gd name="connsiteX101" fmla="*/ 5439 w 12026"/>
                    <a:gd name="connsiteY101" fmla="*/ 8998 h 10977"/>
                    <a:gd name="connsiteX102" fmla="*/ 5658 w 12026"/>
                    <a:gd name="connsiteY102" fmla="*/ 9010 h 10977"/>
                    <a:gd name="connsiteX103" fmla="*/ 6152 w 12026"/>
                    <a:gd name="connsiteY103" fmla="*/ 9059 h 10977"/>
                    <a:gd name="connsiteX104" fmla="*/ 6626 w 12026"/>
                    <a:gd name="connsiteY104" fmla="*/ 9067 h 10977"/>
                    <a:gd name="connsiteX105" fmla="*/ 6651 w 12026"/>
                    <a:gd name="connsiteY105" fmla="*/ 9067 h 10977"/>
                    <a:gd name="connsiteX106" fmla="*/ 7108 w 12026"/>
                    <a:gd name="connsiteY106" fmla="*/ 9026 h 10977"/>
                    <a:gd name="connsiteX107" fmla="*/ 7538 w 12026"/>
                    <a:gd name="connsiteY107" fmla="*/ 8998 h 10977"/>
                    <a:gd name="connsiteX108" fmla="*/ 8016 w 12026"/>
                    <a:gd name="connsiteY108" fmla="*/ 8876 h 10977"/>
                    <a:gd name="connsiteX109" fmla="*/ 8871 w 12026"/>
                    <a:gd name="connsiteY109" fmla="*/ 8637 h 10977"/>
                    <a:gd name="connsiteX110" fmla="*/ 9616 w 12026"/>
                    <a:gd name="connsiteY110" fmla="*/ 8301 h 10977"/>
                    <a:gd name="connsiteX111" fmla="*/ 10924 w 12026"/>
                    <a:gd name="connsiteY111" fmla="*/ 7171 h 10977"/>
                    <a:gd name="connsiteX112" fmla="*/ 11427 w 12026"/>
                    <a:gd name="connsiteY112" fmla="*/ 6486 h 10977"/>
                    <a:gd name="connsiteX113" fmla="*/ 11783 w 12026"/>
                    <a:gd name="connsiteY113" fmla="*/ 5692 h 10977"/>
                    <a:gd name="connsiteX114" fmla="*/ 11897 w 12026"/>
                    <a:gd name="connsiteY114" fmla="*/ 5271 h 10977"/>
                    <a:gd name="connsiteX115" fmla="*/ 11978 w 12026"/>
                    <a:gd name="connsiteY115" fmla="*/ 4837 h 10977"/>
                    <a:gd name="connsiteX116" fmla="*/ 11982 w 12026"/>
                    <a:gd name="connsiteY116" fmla="*/ 4635 h 10977"/>
                    <a:gd name="connsiteX117" fmla="*/ 12022 w 12026"/>
                    <a:gd name="connsiteY117" fmla="*/ 4420 h 10977"/>
                    <a:gd name="connsiteX118" fmla="*/ 11982 w 12026"/>
                    <a:gd name="connsiteY118" fmla="*/ 3970 h 10977"/>
                    <a:gd name="connsiteX119" fmla="*/ 11808 w 12026"/>
                    <a:gd name="connsiteY119" fmla="*/ 3087 h 10977"/>
                    <a:gd name="connsiteX120" fmla="*/ 11678 w 12026"/>
                    <a:gd name="connsiteY120" fmla="*/ 2731 h 10977"/>
                    <a:gd name="connsiteX121" fmla="*/ 11427 w 12026"/>
                    <a:gd name="connsiteY121" fmla="*/ 2362 h 10977"/>
                    <a:gd name="connsiteX122" fmla="*/ 10937 w 12026"/>
                    <a:gd name="connsiteY122" fmla="*/ 1673 h 10977"/>
                    <a:gd name="connsiteX123" fmla="*/ 10260 w 12026"/>
                    <a:gd name="connsiteY123" fmla="*/ 1114 h 10977"/>
                    <a:gd name="connsiteX124" fmla="*/ 9349 w 12026"/>
                    <a:gd name="connsiteY124" fmla="*/ 616 h 10977"/>
                    <a:gd name="connsiteX125" fmla="*/ 8931 w 12026"/>
                    <a:gd name="connsiteY125" fmla="*/ 434 h 10977"/>
                    <a:gd name="connsiteX126" fmla="*/ 8469 w 12026"/>
                    <a:gd name="connsiteY126" fmla="*/ 268 h 10977"/>
                    <a:gd name="connsiteX127" fmla="*/ 7538 w 12026"/>
                    <a:gd name="connsiteY127" fmla="*/ 94 h 10977"/>
                    <a:gd name="connsiteX128" fmla="*/ 7412 w 12026"/>
                    <a:gd name="connsiteY128" fmla="*/ 81 h 10977"/>
                    <a:gd name="connsiteX129" fmla="*/ 7210 w 12026"/>
                    <a:gd name="connsiteY129" fmla="*/ 45 h 10977"/>
                    <a:gd name="connsiteX130" fmla="*/ 6569 w 12026"/>
                    <a:gd name="connsiteY130" fmla="*/ 13 h 10977"/>
                    <a:gd name="connsiteX131" fmla="*/ 5812 w 12026"/>
                    <a:gd name="connsiteY131" fmla="*/ 0 h 10977"/>
                    <a:gd name="connsiteX0" fmla="*/ 6606 w 12026"/>
                    <a:gd name="connsiteY0" fmla="*/ 223 h 10977"/>
                    <a:gd name="connsiteX1" fmla="*/ 6837 w 12026"/>
                    <a:gd name="connsiteY1" fmla="*/ 284 h 10977"/>
                    <a:gd name="connsiteX2" fmla="*/ 7311 w 12026"/>
                    <a:gd name="connsiteY2" fmla="*/ 361 h 10977"/>
                    <a:gd name="connsiteX3" fmla="*/ 8141 w 12026"/>
                    <a:gd name="connsiteY3" fmla="*/ 523 h 10977"/>
                    <a:gd name="connsiteX4" fmla="*/ 8514 w 12026"/>
                    <a:gd name="connsiteY4" fmla="*/ 689 h 10977"/>
                    <a:gd name="connsiteX5" fmla="*/ 8887 w 12026"/>
                    <a:gd name="connsiteY5" fmla="*/ 802 h 10977"/>
                    <a:gd name="connsiteX6" fmla="*/ 9656 w 12026"/>
                    <a:gd name="connsiteY6" fmla="*/ 1224 h 10977"/>
                    <a:gd name="connsiteX7" fmla="*/ 10390 w 12026"/>
                    <a:gd name="connsiteY7" fmla="*/ 1633 h 10977"/>
                    <a:gd name="connsiteX8" fmla="*/ 10933 w 12026"/>
                    <a:gd name="connsiteY8" fmla="*/ 2277 h 10977"/>
                    <a:gd name="connsiteX9" fmla="*/ 11135 w 12026"/>
                    <a:gd name="connsiteY9" fmla="*/ 2589 h 10977"/>
                    <a:gd name="connsiteX10" fmla="*/ 11378 w 12026"/>
                    <a:gd name="connsiteY10" fmla="*/ 2962 h 10977"/>
                    <a:gd name="connsiteX11" fmla="*/ 11479 w 12026"/>
                    <a:gd name="connsiteY11" fmla="*/ 3302 h 10977"/>
                    <a:gd name="connsiteX12" fmla="*/ 11585 w 12026"/>
                    <a:gd name="connsiteY12" fmla="*/ 3723 h 10977"/>
                    <a:gd name="connsiteX13" fmla="*/ 11637 w 12026"/>
                    <a:gd name="connsiteY13" fmla="*/ 4149 h 10977"/>
                    <a:gd name="connsiteX14" fmla="*/ 11617 w 12026"/>
                    <a:gd name="connsiteY14" fmla="*/ 4582 h 10977"/>
                    <a:gd name="connsiteX15" fmla="*/ 11593 w 12026"/>
                    <a:gd name="connsiteY15" fmla="*/ 4979 h 10977"/>
                    <a:gd name="connsiteX16" fmla="*/ 11484 w 12026"/>
                    <a:gd name="connsiteY16" fmla="*/ 5388 h 10977"/>
                    <a:gd name="connsiteX17" fmla="*/ 11362 w 12026"/>
                    <a:gd name="connsiteY17" fmla="*/ 5789 h 10977"/>
                    <a:gd name="connsiteX18" fmla="*/ 11176 w 12026"/>
                    <a:gd name="connsiteY18" fmla="*/ 6154 h 10977"/>
                    <a:gd name="connsiteX19" fmla="*/ 10993 w 12026"/>
                    <a:gd name="connsiteY19" fmla="*/ 6498 h 10977"/>
                    <a:gd name="connsiteX20" fmla="*/ 10726 w 12026"/>
                    <a:gd name="connsiteY20" fmla="*/ 6818 h 10977"/>
                    <a:gd name="connsiteX21" fmla="*/ 10455 w 12026"/>
                    <a:gd name="connsiteY21" fmla="*/ 7163 h 10977"/>
                    <a:gd name="connsiteX22" fmla="*/ 10134 w 12026"/>
                    <a:gd name="connsiteY22" fmla="*/ 7450 h 10977"/>
                    <a:gd name="connsiteX23" fmla="*/ 9470 w 12026"/>
                    <a:gd name="connsiteY23" fmla="*/ 7949 h 10977"/>
                    <a:gd name="connsiteX24" fmla="*/ 8785 w 12026"/>
                    <a:gd name="connsiteY24" fmla="*/ 8277 h 10977"/>
                    <a:gd name="connsiteX25" fmla="*/ 7975 w 12026"/>
                    <a:gd name="connsiteY25" fmla="*/ 8508 h 10977"/>
                    <a:gd name="connsiteX26" fmla="*/ 7501 w 12026"/>
                    <a:gd name="connsiteY26" fmla="*/ 8629 h 10977"/>
                    <a:gd name="connsiteX27" fmla="*/ 6983 w 12026"/>
                    <a:gd name="connsiteY27" fmla="*/ 8670 h 10977"/>
                    <a:gd name="connsiteX28" fmla="*/ 6263 w 12026"/>
                    <a:gd name="connsiteY28" fmla="*/ 8709 h 10977"/>
                    <a:gd name="connsiteX29" fmla="*/ 5966 w 12026"/>
                    <a:gd name="connsiteY29" fmla="*/ 8702 h 10977"/>
                    <a:gd name="connsiteX30" fmla="*/ 5719 w 12026"/>
                    <a:gd name="connsiteY30" fmla="*/ 8670 h 10977"/>
                    <a:gd name="connsiteX31" fmla="*/ 5644 w 12026"/>
                    <a:gd name="connsiteY31" fmla="*/ 8667 h 10977"/>
                    <a:gd name="connsiteX32" fmla="*/ 5567 w 12026"/>
                    <a:gd name="connsiteY32" fmla="*/ 8667 h 10977"/>
                    <a:gd name="connsiteX33" fmla="*/ 5476 w 12026"/>
                    <a:gd name="connsiteY33" fmla="*/ 8662 h 10977"/>
                    <a:gd name="connsiteX34" fmla="*/ 5269 w 12026"/>
                    <a:gd name="connsiteY34" fmla="*/ 8625 h 10977"/>
                    <a:gd name="connsiteX35" fmla="*/ 5238 w 12026"/>
                    <a:gd name="connsiteY35" fmla="*/ 8624 h 10977"/>
                    <a:gd name="connsiteX36" fmla="*/ 5050 w 12026"/>
                    <a:gd name="connsiteY36" fmla="*/ 8633 h 10977"/>
                    <a:gd name="connsiteX37" fmla="*/ 4779 w 12026"/>
                    <a:gd name="connsiteY37" fmla="*/ 8614 h 10977"/>
                    <a:gd name="connsiteX38" fmla="*/ 4637 w 12026"/>
                    <a:gd name="connsiteY38" fmla="*/ 8641 h 10977"/>
                    <a:gd name="connsiteX39" fmla="*/ 4586 w 12026"/>
                    <a:gd name="connsiteY39" fmla="*/ 8622 h 10977"/>
                    <a:gd name="connsiteX40" fmla="*/ 4546 w 12026"/>
                    <a:gd name="connsiteY40" fmla="*/ 8633 h 10977"/>
                    <a:gd name="connsiteX41" fmla="*/ 4405 w 12026"/>
                    <a:gd name="connsiteY41" fmla="*/ 8598 h 10977"/>
                    <a:gd name="connsiteX42" fmla="*/ 4156 w 12026"/>
                    <a:gd name="connsiteY42" fmla="*/ 8541 h 10977"/>
                    <a:gd name="connsiteX43" fmla="*/ 3888 w 12026"/>
                    <a:gd name="connsiteY43" fmla="*/ 8431 h 10977"/>
                    <a:gd name="connsiteX44" fmla="*/ 3472 w 12026"/>
                    <a:gd name="connsiteY44" fmla="*/ 8355 h 10977"/>
                    <a:gd name="connsiteX45" fmla="*/ 3307 w 12026"/>
                    <a:gd name="connsiteY45" fmla="*/ 8332 h 10977"/>
                    <a:gd name="connsiteX46" fmla="*/ 3263 w 12026"/>
                    <a:gd name="connsiteY46" fmla="*/ 8290 h 10977"/>
                    <a:gd name="connsiteX47" fmla="*/ 3032 w 12026"/>
                    <a:gd name="connsiteY47" fmla="*/ 8222 h 10977"/>
                    <a:gd name="connsiteX48" fmla="*/ 2881 w 12026"/>
                    <a:gd name="connsiteY48" fmla="*/ 8111 h 10977"/>
                    <a:gd name="connsiteX49" fmla="*/ 2547 w 12026"/>
                    <a:gd name="connsiteY49" fmla="*/ 7896 h 10977"/>
                    <a:gd name="connsiteX50" fmla="*/ 2202 w 12026"/>
                    <a:gd name="connsiteY50" fmla="*/ 7701 h 10977"/>
                    <a:gd name="connsiteX51" fmla="*/ 1785 w 12026"/>
                    <a:gd name="connsiteY51" fmla="*/ 7471 h 10977"/>
                    <a:gd name="connsiteX52" fmla="*/ 1400 w 12026"/>
                    <a:gd name="connsiteY52" fmla="*/ 7146 h 10977"/>
                    <a:gd name="connsiteX53" fmla="*/ 829 w 12026"/>
                    <a:gd name="connsiteY53" fmla="*/ 6308 h 10977"/>
                    <a:gd name="connsiteX54" fmla="*/ 574 w 12026"/>
                    <a:gd name="connsiteY54" fmla="*/ 5834 h 10977"/>
                    <a:gd name="connsiteX55" fmla="*/ 396 w 12026"/>
                    <a:gd name="connsiteY55" fmla="*/ 5287 h 10977"/>
                    <a:gd name="connsiteX56" fmla="*/ 375 w 12026"/>
                    <a:gd name="connsiteY56" fmla="*/ 4181 h 10977"/>
                    <a:gd name="connsiteX57" fmla="*/ 1263 w 12026"/>
                    <a:gd name="connsiteY57" fmla="*/ 2216 h 10977"/>
                    <a:gd name="connsiteX58" fmla="*/ 1988 w 12026"/>
                    <a:gd name="connsiteY58" fmla="*/ 1520 h 10977"/>
                    <a:gd name="connsiteX59" fmla="*/ 2397 w 12026"/>
                    <a:gd name="connsiteY59" fmla="*/ 1224 h 10977"/>
                    <a:gd name="connsiteX60" fmla="*/ 2871 w 12026"/>
                    <a:gd name="connsiteY60" fmla="*/ 981 h 10977"/>
                    <a:gd name="connsiteX61" fmla="*/ 3369 w 12026"/>
                    <a:gd name="connsiteY61" fmla="*/ 730 h 10977"/>
                    <a:gd name="connsiteX62" fmla="*/ 3952 w 12026"/>
                    <a:gd name="connsiteY62" fmla="*/ 551 h 10977"/>
                    <a:gd name="connsiteX63" fmla="*/ 5216 w 12026"/>
                    <a:gd name="connsiteY63" fmla="*/ 292 h 10977"/>
                    <a:gd name="connsiteX64" fmla="*/ 6456 w 12026"/>
                    <a:gd name="connsiteY64" fmla="*/ 227 h 10977"/>
                    <a:gd name="connsiteX65" fmla="*/ 6606 w 12026"/>
                    <a:gd name="connsiteY65" fmla="*/ 223 h 10977"/>
                    <a:gd name="connsiteX66" fmla="*/ 5812 w 12026"/>
                    <a:gd name="connsiteY66" fmla="*/ 0 h 10977"/>
                    <a:gd name="connsiteX67" fmla="*/ 5322 w 12026"/>
                    <a:gd name="connsiteY67" fmla="*/ 13 h 10977"/>
                    <a:gd name="connsiteX68" fmla="*/ 4187 w 12026"/>
                    <a:gd name="connsiteY68" fmla="*/ 183 h 10977"/>
                    <a:gd name="connsiteX69" fmla="*/ 3604 w 12026"/>
                    <a:gd name="connsiteY69" fmla="*/ 345 h 10977"/>
                    <a:gd name="connsiteX70" fmla="*/ 3061 w 12026"/>
                    <a:gd name="connsiteY70" fmla="*/ 527 h 10977"/>
                    <a:gd name="connsiteX71" fmla="*/ 2595 w 12026"/>
                    <a:gd name="connsiteY71" fmla="*/ 774 h 10977"/>
                    <a:gd name="connsiteX72" fmla="*/ 2085 w 12026"/>
                    <a:gd name="connsiteY72" fmla="*/ 1058 h 10977"/>
                    <a:gd name="connsiteX73" fmla="*/ 1250 w 12026"/>
                    <a:gd name="connsiteY73" fmla="*/ 1754 h 10977"/>
                    <a:gd name="connsiteX74" fmla="*/ 606 w 12026"/>
                    <a:gd name="connsiteY74" fmla="*/ 2621 h 10977"/>
                    <a:gd name="connsiteX75" fmla="*/ 177 w 12026"/>
                    <a:gd name="connsiteY75" fmla="*/ 3711 h 10977"/>
                    <a:gd name="connsiteX76" fmla="*/ 23 w 12026"/>
                    <a:gd name="connsiteY76" fmla="*/ 4258 h 10977"/>
                    <a:gd name="connsiteX77" fmla="*/ 7 w 12026"/>
                    <a:gd name="connsiteY77" fmla="*/ 4862 h 10977"/>
                    <a:gd name="connsiteX78" fmla="*/ 274 w 12026"/>
                    <a:gd name="connsiteY78" fmla="*/ 6008 h 10977"/>
                    <a:gd name="connsiteX79" fmla="*/ 541 w 12026"/>
                    <a:gd name="connsiteY79" fmla="*/ 6547 h 10977"/>
                    <a:gd name="connsiteX80" fmla="*/ 809 w 12026"/>
                    <a:gd name="connsiteY80" fmla="*/ 7045 h 10977"/>
                    <a:gd name="connsiteX81" fmla="*/ 1129 w 12026"/>
                    <a:gd name="connsiteY81" fmla="*/ 7414 h 10977"/>
                    <a:gd name="connsiteX82" fmla="*/ 1587 w 12026"/>
                    <a:gd name="connsiteY82" fmla="*/ 7803 h 10977"/>
                    <a:gd name="connsiteX83" fmla="*/ 1992 w 12026"/>
                    <a:gd name="connsiteY83" fmla="*/ 8042 h 10977"/>
                    <a:gd name="connsiteX84" fmla="*/ 2397 w 12026"/>
                    <a:gd name="connsiteY84" fmla="*/ 8277 h 10977"/>
                    <a:gd name="connsiteX85" fmla="*/ 2478 w 12026"/>
                    <a:gd name="connsiteY85" fmla="*/ 8293 h 10977"/>
                    <a:gd name="connsiteX86" fmla="*/ 2486 w 12026"/>
                    <a:gd name="connsiteY86" fmla="*/ 8325 h 10977"/>
                    <a:gd name="connsiteX87" fmla="*/ 2604 w 12026"/>
                    <a:gd name="connsiteY87" fmla="*/ 8452 h 10977"/>
                    <a:gd name="connsiteX88" fmla="*/ 2881 w 12026"/>
                    <a:gd name="connsiteY88" fmla="*/ 8600 h 10977"/>
                    <a:gd name="connsiteX89" fmla="*/ 3206 w 12026"/>
                    <a:gd name="connsiteY89" fmla="*/ 8721 h 10977"/>
                    <a:gd name="connsiteX90" fmla="*/ 3453 w 12026"/>
                    <a:gd name="connsiteY90" fmla="*/ 8802 h 10977"/>
                    <a:gd name="connsiteX91" fmla="*/ 3608 w 12026"/>
                    <a:gd name="connsiteY91" fmla="*/ 8868 h 10977"/>
                    <a:gd name="connsiteX92" fmla="*/ 1559 w 12026"/>
                    <a:gd name="connsiteY92" fmla="*/ 10832 h 10977"/>
                    <a:gd name="connsiteX93" fmla="*/ 1623 w 12026"/>
                    <a:gd name="connsiteY93" fmla="*/ 10829 h 10977"/>
                    <a:gd name="connsiteX94" fmla="*/ 2028 w 12026"/>
                    <a:gd name="connsiteY94" fmla="*/ 10801 h 10977"/>
                    <a:gd name="connsiteX95" fmla="*/ 3134 w 12026"/>
                    <a:gd name="connsiteY95" fmla="*/ 10537 h 10977"/>
                    <a:gd name="connsiteX96" fmla="*/ 4159 w 12026"/>
                    <a:gd name="connsiteY96" fmla="*/ 9820 h 10977"/>
                    <a:gd name="connsiteX97" fmla="*/ 4572 w 12026"/>
                    <a:gd name="connsiteY97" fmla="*/ 9354 h 10977"/>
                    <a:gd name="connsiteX98" fmla="*/ 4811 w 12026"/>
                    <a:gd name="connsiteY98" fmla="*/ 8872 h 10977"/>
                    <a:gd name="connsiteX99" fmla="*/ 4888 w 12026"/>
                    <a:gd name="connsiteY99" fmla="*/ 8901 h 10977"/>
                    <a:gd name="connsiteX100" fmla="*/ 5265 w 12026"/>
                    <a:gd name="connsiteY100" fmla="*/ 8953 h 10977"/>
                    <a:gd name="connsiteX101" fmla="*/ 5439 w 12026"/>
                    <a:gd name="connsiteY101" fmla="*/ 8998 h 10977"/>
                    <a:gd name="connsiteX102" fmla="*/ 5658 w 12026"/>
                    <a:gd name="connsiteY102" fmla="*/ 9010 h 10977"/>
                    <a:gd name="connsiteX103" fmla="*/ 6152 w 12026"/>
                    <a:gd name="connsiteY103" fmla="*/ 9059 h 10977"/>
                    <a:gd name="connsiteX104" fmla="*/ 6626 w 12026"/>
                    <a:gd name="connsiteY104" fmla="*/ 9067 h 10977"/>
                    <a:gd name="connsiteX105" fmla="*/ 6651 w 12026"/>
                    <a:gd name="connsiteY105" fmla="*/ 9067 h 10977"/>
                    <a:gd name="connsiteX106" fmla="*/ 7108 w 12026"/>
                    <a:gd name="connsiteY106" fmla="*/ 9026 h 10977"/>
                    <a:gd name="connsiteX107" fmla="*/ 7538 w 12026"/>
                    <a:gd name="connsiteY107" fmla="*/ 8998 h 10977"/>
                    <a:gd name="connsiteX108" fmla="*/ 8016 w 12026"/>
                    <a:gd name="connsiteY108" fmla="*/ 8876 h 10977"/>
                    <a:gd name="connsiteX109" fmla="*/ 8871 w 12026"/>
                    <a:gd name="connsiteY109" fmla="*/ 8637 h 10977"/>
                    <a:gd name="connsiteX110" fmla="*/ 9616 w 12026"/>
                    <a:gd name="connsiteY110" fmla="*/ 8301 h 10977"/>
                    <a:gd name="connsiteX111" fmla="*/ 10924 w 12026"/>
                    <a:gd name="connsiteY111" fmla="*/ 7171 h 10977"/>
                    <a:gd name="connsiteX112" fmla="*/ 11427 w 12026"/>
                    <a:gd name="connsiteY112" fmla="*/ 6486 h 10977"/>
                    <a:gd name="connsiteX113" fmla="*/ 11783 w 12026"/>
                    <a:gd name="connsiteY113" fmla="*/ 5692 h 10977"/>
                    <a:gd name="connsiteX114" fmla="*/ 11897 w 12026"/>
                    <a:gd name="connsiteY114" fmla="*/ 5271 h 10977"/>
                    <a:gd name="connsiteX115" fmla="*/ 11978 w 12026"/>
                    <a:gd name="connsiteY115" fmla="*/ 4837 h 10977"/>
                    <a:gd name="connsiteX116" fmla="*/ 11982 w 12026"/>
                    <a:gd name="connsiteY116" fmla="*/ 4635 h 10977"/>
                    <a:gd name="connsiteX117" fmla="*/ 12022 w 12026"/>
                    <a:gd name="connsiteY117" fmla="*/ 4420 h 10977"/>
                    <a:gd name="connsiteX118" fmla="*/ 11982 w 12026"/>
                    <a:gd name="connsiteY118" fmla="*/ 3970 h 10977"/>
                    <a:gd name="connsiteX119" fmla="*/ 11808 w 12026"/>
                    <a:gd name="connsiteY119" fmla="*/ 3087 h 10977"/>
                    <a:gd name="connsiteX120" fmla="*/ 11678 w 12026"/>
                    <a:gd name="connsiteY120" fmla="*/ 2731 h 10977"/>
                    <a:gd name="connsiteX121" fmla="*/ 11427 w 12026"/>
                    <a:gd name="connsiteY121" fmla="*/ 2362 h 10977"/>
                    <a:gd name="connsiteX122" fmla="*/ 10937 w 12026"/>
                    <a:gd name="connsiteY122" fmla="*/ 1673 h 10977"/>
                    <a:gd name="connsiteX123" fmla="*/ 10260 w 12026"/>
                    <a:gd name="connsiteY123" fmla="*/ 1114 h 10977"/>
                    <a:gd name="connsiteX124" fmla="*/ 9349 w 12026"/>
                    <a:gd name="connsiteY124" fmla="*/ 616 h 10977"/>
                    <a:gd name="connsiteX125" fmla="*/ 8931 w 12026"/>
                    <a:gd name="connsiteY125" fmla="*/ 434 h 10977"/>
                    <a:gd name="connsiteX126" fmla="*/ 8469 w 12026"/>
                    <a:gd name="connsiteY126" fmla="*/ 268 h 10977"/>
                    <a:gd name="connsiteX127" fmla="*/ 7538 w 12026"/>
                    <a:gd name="connsiteY127" fmla="*/ 94 h 10977"/>
                    <a:gd name="connsiteX128" fmla="*/ 7412 w 12026"/>
                    <a:gd name="connsiteY128" fmla="*/ 81 h 10977"/>
                    <a:gd name="connsiteX129" fmla="*/ 7210 w 12026"/>
                    <a:gd name="connsiteY129" fmla="*/ 45 h 10977"/>
                    <a:gd name="connsiteX130" fmla="*/ 6569 w 12026"/>
                    <a:gd name="connsiteY130" fmla="*/ 13 h 10977"/>
                    <a:gd name="connsiteX131" fmla="*/ 5812 w 12026"/>
                    <a:gd name="connsiteY131" fmla="*/ 0 h 10977"/>
                    <a:gd name="connsiteX0" fmla="*/ 6606 w 12026"/>
                    <a:gd name="connsiteY0" fmla="*/ 223 h 10963"/>
                    <a:gd name="connsiteX1" fmla="*/ 6837 w 12026"/>
                    <a:gd name="connsiteY1" fmla="*/ 284 h 10963"/>
                    <a:gd name="connsiteX2" fmla="*/ 7311 w 12026"/>
                    <a:gd name="connsiteY2" fmla="*/ 361 h 10963"/>
                    <a:gd name="connsiteX3" fmla="*/ 8141 w 12026"/>
                    <a:gd name="connsiteY3" fmla="*/ 523 h 10963"/>
                    <a:gd name="connsiteX4" fmla="*/ 8514 w 12026"/>
                    <a:gd name="connsiteY4" fmla="*/ 689 h 10963"/>
                    <a:gd name="connsiteX5" fmla="*/ 8887 w 12026"/>
                    <a:gd name="connsiteY5" fmla="*/ 802 h 10963"/>
                    <a:gd name="connsiteX6" fmla="*/ 9656 w 12026"/>
                    <a:gd name="connsiteY6" fmla="*/ 1224 h 10963"/>
                    <a:gd name="connsiteX7" fmla="*/ 10390 w 12026"/>
                    <a:gd name="connsiteY7" fmla="*/ 1633 h 10963"/>
                    <a:gd name="connsiteX8" fmla="*/ 10933 w 12026"/>
                    <a:gd name="connsiteY8" fmla="*/ 2277 h 10963"/>
                    <a:gd name="connsiteX9" fmla="*/ 11135 w 12026"/>
                    <a:gd name="connsiteY9" fmla="*/ 2589 h 10963"/>
                    <a:gd name="connsiteX10" fmla="*/ 11378 w 12026"/>
                    <a:gd name="connsiteY10" fmla="*/ 2962 h 10963"/>
                    <a:gd name="connsiteX11" fmla="*/ 11479 w 12026"/>
                    <a:gd name="connsiteY11" fmla="*/ 3302 h 10963"/>
                    <a:gd name="connsiteX12" fmla="*/ 11585 w 12026"/>
                    <a:gd name="connsiteY12" fmla="*/ 3723 h 10963"/>
                    <a:gd name="connsiteX13" fmla="*/ 11637 w 12026"/>
                    <a:gd name="connsiteY13" fmla="*/ 4149 h 10963"/>
                    <a:gd name="connsiteX14" fmla="*/ 11617 w 12026"/>
                    <a:gd name="connsiteY14" fmla="*/ 4582 h 10963"/>
                    <a:gd name="connsiteX15" fmla="*/ 11593 w 12026"/>
                    <a:gd name="connsiteY15" fmla="*/ 4979 h 10963"/>
                    <a:gd name="connsiteX16" fmla="*/ 11484 w 12026"/>
                    <a:gd name="connsiteY16" fmla="*/ 5388 h 10963"/>
                    <a:gd name="connsiteX17" fmla="*/ 11362 w 12026"/>
                    <a:gd name="connsiteY17" fmla="*/ 5789 h 10963"/>
                    <a:gd name="connsiteX18" fmla="*/ 11176 w 12026"/>
                    <a:gd name="connsiteY18" fmla="*/ 6154 h 10963"/>
                    <a:gd name="connsiteX19" fmla="*/ 10993 w 12026"/>
                    <a:gd name="connsiteY19" fmla="*/ 6498 h 10963"/>
                    <a:gd name="connsiteX20" fmla="*/ 10726 w 12026"/>
                    <a:gd name="connsiteY20" fmla="*/ 6818 h 10963"/>
                    <a:gd name="connsiteX21" fmla="*/ 10455 w 12026"/>
                    <a:gd name="connsiteY21" fmla="*/ 7163 h 10963"/>
                    <a:gd name="connsiteX22" fmla="*/ 10134 w 12026"/>
                    <a:gd name="connsiteY22" fmla="*/ 7450 h 10963"/>
                    <a:gd name="connsiteX23" fmla="*/ 9470 w 12026"/>
                    <a:gd name="connsiteY23" fmla="*/ 7949 h 10963"/>
                    <a:gd name="connsiteX24" fmla="*/ 8785 w 12026"/>
                    <a:gd name="connsiteY24" fmla="*/ 8277 h 10963"/>
                    <a:gd name="connsiteX25" fmla="*/ 7975 w 12026"/>
                    <a:gd name="connsiteY25" fmla="*/ 8508 h 10963"/>
                    <a:gd name="connsiteX26" fmla="*/ 7501 w 12026"/>
                    <a:gd name="connsiteY26" fmla="*/ 8629 h 10963"/>
                    <a:gd name="connsiteX27" fmla="*/ 6983 w 12026"/>
                    <a:gd name="connsiteY27" fmla="*/ 8670 h 10963"/>
                    <a:gd name="connsiteX28" fmla="*/ 6263 w 12026"/>
                    <a:gd name="connsiteY28" fmla="*/ 8709 h 10963"/>
                    <a:gd name="connsiteX29" fmla="*/ 5966 w 12026"/>
                    <a:gd name="connsiteY29" fmla="*/ 8702 h 10963"/>
                    <a:gd name="connsiteX30" fmla="*/ 5719 w 12026"/>
                    <a:gd name="connsiteY30" fmla="*/ 8670 h 10963"/>
                    <a:gd name="connsiteX31" fmla="*/ 5644 w 12026"/>
                    <a:gd name="connsiteY31" fmla="*/ 8667 h 10963"/>
                    <a:gd name="connsiteX32" fmla="*/ 5567 w 12026"/>
                    <a:gd name="connsiteY32" fmla="*/ 8667 h 10963"/>
                    <a:gd name="connsiteX33" fmla="*/ 5476 w 12026"/>
                    <a:gd name="connsiteY33" fmla="*/ 8662 h 10963"/>
                    <a:gd name="connsiteX34" fmla="*/ 5269 w 12026"/>
                    <a:gd name="connsiteY34" fmla="*/ 8625 h 10963"/>
                    <a:gd name="connsiteX35" fmla="*/ 5238 w 12026"/>
                    <a:gd name="connsiteY35" fmla="*/ 8624 h 10963"/>
                    <a:gd name="connsiteX36" fmla="*/ 5050 w 12026"/>
                    <a:gd name="connsiteY36" fmla="*/ 8633 h 10963"/>
                    <a:gd name="connsiteX37" fmla="*/ 4779 w 12026"/>
                    <a:gd name="connsiteY37" fmla="*/ 8614 h 10963"/>
                    <a:gd name="connsiteX38" fmla="*/ 4637 w 12026"/>
                    <a:gd name="connsiteY38" fmla="*/ 8641 h 10963"/>
                    <a:gd name="connsiteX39" fmla="*/ 4586 w 12026"/>
                    <a:gd name="connsiteY39" fmla="*/ 8622 h 10963"/>
                    <a:gd name="connsiteX40" fmla="*/ 4546 w 12026"/>
                    <a:gd name="connsiteY40" fmla="*/ 8633 h 10963"/>
                    <a:gd name="connsiteX41" fmla="*/ 4405 w 12026"/>
                    <a:gd name="connsiteY41" fmla="*/ 8598 h 10963"/>
                    <a:gd name="connsiteX42" fmla="*/ 4156 w 12026"/>
                    <a:gd name="connsiteY42" fmla="*/ 8541 h 10963"/>
                    <a:gd name="connsiteX43" fmla="*/ 3888 w 12026"/>
                    <a:gd name="connsiteY43" fmla="*/ 8431 h 10963"/>
                    <a:gd name="connsiteX44" fmla="*/ 3472 w 12026"/>
                    <a:gd name="connsiteY44" fmla="*/ 8355 h 10963"/>
                    <a:gd name="connsiteX45" fmla="*/ 3307 w 12026"/>
                    <a:gd name="connsiteY45" fmla="*/ 8332 h 10963"/>
                    <a:gd name="connsiteX46" fmla="*/ 3263 w 12026"/>
                    <a:gd name="connsiteY46" fmla="*/ 8290 h 10963"/>
                    <a:gd name="connsiteX47" fmla="*/ 3032 w 12026"/>
                    <a:gd name="connsiteY47" fmla="*/ 8222 h 10963"/>
                    <a:gd name="connsiteX48" fmla="*/ 2881 w 12026"/>
                    <a:gd name="connsiteY48" fmla="*/ 8111 h 10963"/>
                    <a:gd name="connsiteX49" fmla="*/ 2547 w 12026"/>
                    <a:gd name="connsiteY49" fmla="*/ 7896 h 10963"/>
                    <a:gd name="connsiteX50" fmla="*/ 2202 w 12026"/>
                    <a:gd name="connsiteY50" fmla="*/ 7701 h 10963"/>
                    <a:gd name="connsiteX51" fmla="*/ 1785 w 12026"/>
                    <a:gd name="connsiteY51" fmla="*/ 7471 h 10963"/>
                    <a:gd name="connsiteX52" fmla="*/ 1400 w 12026"/>
                    <a:gd name="connsiteY52" fmla="*/ 7146 h 10963"/>
                    <a:gd name="connsiteX53" fmla="*/ 829 w 12026"/>
                    <a:gd name="connsiteY53" fmla="*/ 6308 h 10963"/>
                    <a:gd name="connsiteX54" fmla="*/ 574 w 12026"/>
                    <a:gd name="connsiteY54" fmla="*/ 5834 h 10963"/>
                    <a:gd name="connsiteX55" fmla="*/ 396 w 12026"/>
                    <a:gd name="connsiteY55" fmla="*/ 5287 h 10963"/>
                    <a:gd name="connsiteX56" fmla="*/ 375 w 12026"/>
                    <a:gd name="connsiteY56" fmla="*/ 4181 h 10963"/>
                    <a:gd name="connsiteX57" fmla="*/ 1263 w 12026"/>
                    <a:gd name="connsiteY57" fmla="*/ 2216 h 10963"/>
                    <a:gd name="connsiteX58" fmla="*/ 1988 w 12026"/>
                    <a:gd name="connsiteY58" fmla="*/ 1520 h 10963"/>
                    <a:gd name="connsiteX59" fmla="*/ 2397 w 12026"/>
                    <a:gd name="connsiteY59" fmla="*/ 1224 h 10963"/>
                    <a:gd name="connsiteX60" fmla="*/ 2871 w 12026"/>
                    <a:gd name="connsiteY60" fmla="*/ 981 h 10963"/>
                    <a:gd name="connsiteX61" fmla="*/ 3369 w 12026"/>
                    <a:gd name="connsiteY61" fmla="*/ 730 h 10963"/>
                    <a:gd name="connsiteX62" fmla="*/ 3952 w 12026"/>
                    <a:gd name="connsiteY62" fmla="*/ 551 h 10963"/>
                    <a:gd name="connsiteX63" fmla="*/ 5216 w 12026"/>
                    <a:gd name="connsiteY63" fmla="*/ 292 h 10963"/>
                    <a:gd name="connsiteX64" fmla="*/ 6456 w 12026"/>
                    <a:gd name="connsiteY64" fmla="*/ 227 h 10963"/>
                    <a:gd name="connsiteX65" fmla="*/ 6606 w 12026"/>
                    <a:gd name="connsiteY65" fmla="*/ 223 h 10963"/>
                    <a:gd name="connsiteX66" fmla="*/ 5812 w 12026"/>
                    <a:gd name="connsiteY66" fmla="*/ 0 h 10963"/>
                    <a:gd name="connsiteX67" fmla="*/ 5322 w 12026"/>
                    <a:gd name="connsiteY67" fmla="*/ 13 h 10963"/>
                    <a:gd name="connsiteX68" fmla="*/ 4187 w 12026"/>
                    <a:gd name="connsiteY68" fmla="*/ 183 h 10963"/>
                    <a:gd name="connsiteX69" fmla="*/ 3604 w 12026"/>
                    <a:gd name="connsiteY69" fmla="*/ 345 h 10963"/>
                    <a:gd name="connsiteX70" fmla="*/ 3061 w 12026"/>
                    <a:gd name="connsiteY70" fmla="*/ 527 h 10963"/>
                    <a:gd name="connsiteX71" fmla="*/ 2595 w 12026"/>
                    <a:gd name="connsiteY71" fmla="*/ 774 h 10963"/>
                    <a:gd name="connsiteX72" fmla="*/ 2085 w 12026"/>
                    <a:gd name="connsiteY72" fmla="*/ 1058 h 10963"/>
                    <a:gd name="connsiteX73" fmla="*/ 1250 w 12026"/>
                    <a:gd name="connsiteY73" fmla="*/ 1754 h 10963"/>
                    <a:gd name="connsiteX74" fmla="*/ 606 w 12026"/>
                    <a:gd name="connsiteY74" fmla="*/ 2621 h 10963"/>
                    <a:gd name="connsiteX75" fmla="*/ 177 w 12026"/>
                    <a:gd name="connsiteY75" fmla="*/ 3711 h 10963"/>
                    <a:gd name="connsiteX76" fmla="*/ 23 w 12026"/>
                    <a:gd name="connsiteY76" fmla="*/ 4258 h 10963"/>
                    <a:gd name="connsiteX77" fmla="*/ 7 w 12026"/>
                    <a:gd name="connsiteY77" fmla="*/ 4862 h 10963"/>
                    <a:gd name="connsiteX78" fmla="*/ 274 w 12026"/>
                    <a:gd name="connsiteY78" fmla="*/ 6008 h 10963"/>
                    <a:gd name="connsiteX79" fmla="*/ 541 w 12026"/>
                    <a:gd name="connsiteY79" fmla="*/ 6547 h 10963"/>
                    <a:gd name="connsiteX80" fmla="*/ 809 w 12026"/>
                    <a:gd name="connsiteY80" fmla="*/ 7045 h 10963"/>
                    <a:gd name="connsiteX81" fmla="*/ 1129 w 12026"/>
                    <a:gd name="connsiteY81" fmla="*/ 7414 h 10963"/>
                    <a:gd name="connsiteX82" fmla="*/ 1587 w 12026"/>
                    <a:gd name="connsiteY82" fmla="*/ 7803 h 10963"/>
                    <a:gd name="connsiteX83" fmla="*/ 1992 w 12026"/>
                    <a:gd name="connsiteY83" fmla="*/ 8042 h 10963"/>
                    <a:gd name="connsiteX84" fmla="*/ 2397 w 12026"/>
                    <a:gd name="connsiteY84" fmla="*/ 8277 h 10963"/>
                    <a:gd name="connsiteX85" fmla="*/ 2478 w 12026"/>
                    <a:gd name="connsiteY85" fmla="*/ 8293 h 10963"/>
                    <a:gd name="connsiteX86" fmla="*/ 2486 w 12026"/>
                    <a:gd name="connsiteY86" fmla="*/ 8325 h 10963"/>
                    <a:gd name="connsiteX87" fmla="*/ 2604 w 12026"/>
                    <a:gd name="connsiteY87" fmla="*/ 8452 h 10963"/>
                    <a:gd name="connsiteX88" fmla="*/ 2881 w 12026"/>
                    <a:gd name="connsiteY88" fmla="*/ 8600 h 10963"/>
                    <a:gd name="connsiteX89" fmla="*/ 3206 w 12026"/>
                    <a:gd name="connsiteY89" fmla="*/ 8721 h 10963"/>
                    <a:gd name="connsiteX90" fmla="*/ 3453 w 12026"/>
                    <a:gd name="connsiteY90" fmla="*/ 8802 h 10963"/>
                    <a:gd name="connsiteX91" fmla="*/ 3608 w 12026"/>
                    <a:gd name="connsiteY91" fmla="*/ 8868 h 10963"/>
                    <a:gd name="connsiteX92" fmla="*/ 3824 w 12026"/>
                    <a:gd name="connsiteY92" fmla="*/ 8921 h 10963"/>
                    <a:gd name="connsiteX93" fmla="*/ 1623 w 12026"/>
                    <a:gd name="connsiteY93" fmla="*/ 10829 h 10963"/>
                    <a:gd name="connsiteX94" fmla="*/ 2028 w 12026"/>
                    <a:gd name="connsiteY94" fmla="*/ 10801 h 10963"/>
                    <a:gd name="connsiteX95" fmla="*/ 3134 w 12026"/>
                    <a:gd name="connsiteY95" fmla="*/ 10537 h 10963"/>
                    <a:gd name="connsiteX96" fmla="*/ 4159 w 12026"/>
                    <a:gd name="connsiteY96" fmla="*/ 9820 h 10963"/>
                    <a:gd name="connsiteX97" fmla="*/ 4572 w 12026"/>
                    <a:gd name="connsiteY97" fmla="*/ 9354 h 10963"/>
                    <a:gd name="connsiteX98" fmla="*/ 4811 w 12026"/>
                    <a:gd name="connsiteY98" fmla="*/ 8872 h 10963"/>
                    <a:gd name="connsiteX99" fmla="*/ 4888 w 12026"/>
                    <a:gd name="connsiteY99" fmla="*/ 8901 h 10963"/>
                    <a:gd name="connsiteX100" fmla="*/ 5265 w 12026"/>
                    <a:gd name="connsiteY100" fmla="*/ 8953 h 10963"/>
                    <a:gd name="connsiteX101" fmla="*/ 5439 w 12026"/>
                    <a:gd name="connsiteY101" fmla="*/ 8998 h 10963"/>
                    <a:gd name="connsiteX102" fmla="*/ 5658 w 12026"/>
                    <a:gd name="connsiteY102" fmla="*/ 9010 h 10963"/>
                    <a:gd name="connsiteX103" fmla="*/ 6152 w 12026"/>
                    <a:gd name="connsiteY103" fmla="*/ 9059 h 10963"/>
                    <a:gd name="connsiteX104" fmla="*/ 6626 w 12026"/>
                    <a:gd name="connsiteY104" fmla="*/ 9067 h 10963"/>
                    <a:gd name="connsiteX105" fmla="*/ 6651 w 12026"/>
                    <a:gd name="connsiteY105" fmla="*/ 9067 h 10963"/>
                    <a:gd name="connsiteX106" fmla="*/ 7108 w 12026"/>
                    <a:gd name="connsiteY106" fmla="*/ 9026 h 10963"/>
                    <a:gd name="connsiteX107" fmla="*/ 7538 w 12026"/>
                    <a:gd name="connsiteY107" fmla="*/ 8998 h 10963"/>
                    <a:gd name="connsiteX108" fmla="*/ 8016 w 12026"/>
                    <a:gd name="connsiteY108" fmla="*/ 8876 h 10963"/>
                    <a:gd name="connsiteX109" fmla="*/ 8871 w 12026"/>
                    <a:gd name="connsiteY109" fmla="*/ 8637 h 10963"/>
                    <a:gd name="connsiteX110" fmla="*/ 9616 w 12026"/>
                    <a:gd name="connsiteY110" fmla="*/ 8301 h 10963"/>
                    <a:gd name="connsiteX111" fmla="*/ 10924 w 12026"/>
                    <a:gd name="connsiteY111" fmla="*/ 7171 h 10963"/>
                    <a:gd name="connsiteX112" fmla="*/ 11427 w 12026"/>
                    <a:gd name="connsiteY112" fmla="*/ 6486 h 10963"/>
                    <a:gd name="connsiteX113" fmla="*/ 11783 w 12026"/>
                    <a:gd name="connsiteY113" fmla="*/ 5692 h 10963"/>
                    <a:gd name="connsiteX114" fmla="*/ 11897 w 12026"/>
                    <a:gd name="connsiteY114" fmla="*/ 5271 h 10963"/>
                    <a:gd name="connsiteX115" fmla="*/ 11978 w 12026"/>
                    <a:gd name="connsiteY115" fmla="*/ 4837 h 10963"/>
                    <a:gd name="connsiteX116" fmla="*/ 11982 w 12026"/>
                    <a:gd name="connsiteY116" fmla="*/ 4635 h 10963"/>
                    <a:gd name="connsiteX117" fmla="*/ 12022 w 12026"/>
                    <a:gd name="connsiteY117" fmla="*/ 4420 h 10963"/>
                    <a:gd name="connsiteX118" fmla="*/ 11982 w 12026"/>
                    <a:gd name="connsiteY118" fmla="*/ 3970 h 10963"/>
                    <a:gd name="connsiteX119" fmla="*/ 11808 w 12026"/>
                    <a:gd name="connsiteY119" fmla="*/ 3087 h 10963"/>
                    <a:gd name="connsiteX120" fmla="*/ 11678 w 12026"/>
                    <a:gd name="connsiteY120" fmla="*/ 2731 h 10963"/>
                    <a:gd name="connsiteX121" fmla="*/ 11427 w 12026"/>
                    <a:gd name="connsiteY121" fmla="*/ 2362 h 10963"/>
                    <a:gd name="connsiteX122" fmla="*/ 10937 w 12026"/>
                    <a:gd name="connsiteY122" fmla="*/ 1673 h 10963"/>
                    <a:gd name="connsiteX123" fmla="*/ 10260 w 12026"/>
                    <a:gd name="connsiteY123" fmla="*/ 1114 h 10963"/>
                    <a:gd name="connsiteX124" fmla="*/ 9349 w 12026"/>
                    <a:gd name="connsiteY124" fmla="*/ 616 h 10963"/>
                    <a:gd name="connsiteX125" fmla="*/ 8931 w 12026"/>
                    <a:gd name="connsiteY125" fmla="*/ 434 h 10963"/>
                    <a:gd name="connsiteX126" fmla="*/ 8469 w 12026"/>
                    <a:gd name="connsiteY126" fmla="*/ 268 h 10963"/>
                    <a:gd name="connsiteX127" fmla="*/ 7538 w 12026"/>
                    <a:gd name="connsiteY127" fmla="*/ 94 h 10963"/>
                    <a:gd name="connsiteX128" fmla="*/ 7412 w 12026"/>
                    <a:gd name="connsiteY128" fmla="*/ 81 h 10963"/>
                    <a:gd name="connsiteX129" fmla="*/ 7210 w 12026"/>
                    <a:gd name="connsiteY129" fmla="*/ 45 h 10963"/>
                    <a:gd name="connsiteX130" fmla="*/ 6569 w 12026"/>
                    <a:gd name="connsiteY130" fmla="*/ 13 h 10963"/>
                    <a:gd name="connsiteX131" fmla="*/ 5812 w 12026"/>
                    <a:gd name="connsiteY131" fmla="*/ 0 h 10963"/>
                    <a:gd name="connsiteX0" fmla="*/ 6606 w 12026"/>
                    <a:gd name="connsiteY0" fmla="*/ 223 h 10963"/>
                    <a:gd name="connsiteX1" fmla="*/ 6837 w 12026"/>
                    <a:gd name="connsiteY1" fmla="*/ 284 h 10963"/>
                    <a:gd name="connsiteX2" fmla="*/ 7311 w 12026"/>
                    <a:gd name="connsiteY2" fmla="*/ 361 h 10963"/>
                    <a:gd name="connsiteX3" fmla="*/ 8141 w 12026"/>
                    <a:gd name="connsiteY3" fmla="*/ 523 h 10963"/>
                    <a:gd name="connsiteX4" fmla="*/ 8514 w 12026"/>
                    <a:gd name="connsiteY4" fmla="*/ 689 h 10963"/>
                    <a:gd name="connsiteX5" fmla="*/ 8887 w 12026"/>
                    <a:gd name="connsiteY5" fmla="*/ 802 h 10963"/>
                    <a:gd name="connsiteX6" fmla="*/ 9656 w 12026"/>
                    <a:gd name="connsiteY6" fmla="*/ 1224 h 10963"/>
                    <a:gd name="connsiteX7" fmla="*/ 10390 w 12026"/>
                    <a:gd name="connsiteY7" fmla="*/ 1633 h 10963"/>
                    <a:gd name="connsiteX8" fmla="*/ 10933 w 12026"/>
                    <a:gd name="connsiteY8" fmla="*/ 2277 h 10963"/>
                    <a:gd name="connsiteX9" fmla="*/ 11135 w 12026"/>
                    <a:gd name="connsiteY9" fmla="*/ 2589 h 10963"/>
                    <a:gd name="connsiteX10" fmla="*/ 11378 w 12026"/>
                    <a:gd name="connsiteY10" fmla="*/ 2962 h 10963"/>
                    <a:gd name="connsiteX11" fmla="*/ 11479 w 12026"/>
                    <a:gd name="connsiteY11" fmla="*/ 3302 h 10963"/>
                    <a:gd name="connsiteX12" fmla="*/ 11585 w 12026"/>
                    <a:gd name="connsiteY12" fmla="*/ 3723 h 10963"/>
                    <a:gd name="connsiteX13" fmla="*/ 11637 w 12026"/>
                    <a:gd name="connsiteY13" fmla="*/ 4149 h 10963"/>
                    <a:gd name="connsiteX14" fmla="*/ 11617 w 12026"/>
                    <a:gd name="connsiteY14" fmla="*/ 4582 h 10963"/>
                    <a:gd name="connsiteX15" fmla="*/ 11593 w 12026"/>
                    <a:gd name="connsiteY15" fmla="*/ 4979 h 10963"/>
                    <a:gd name="connsiteX16" fmla="*/ 11484 w 12026"/>
                    <a:gd name="connsiteY16" fmla="*/ 5388 h 10963"/>
                    <a:gd name="connsiteX17" fmla="*/ 11362 w 12026"/>
                    <a:gd name="connsiteY17" fmla="*/ 5789 h 10963"/>
                    <a:gd name="connsiteX18" fmla="*/ 11176 w 12026"/>
                    <a:gd name="connsiteY18" fmla="*/ 6154 h 10963"/>
                    <a:gd name="connsiteX19" fmla="*/ 10993 w 12026"/>
                    <a:gd name="connsiteY19" fmla="*/ 6498 h 10963"/>
                    <a:gd name="connsiteX20" fmla="*/ 10726 w 12026"/>
                    <a:gd name="connsiteY20" fmla="*/ 6818 h 10963"/>
                    <a:gd name="connsiteX21" fmla="*/ 10455 w 12026"/>
                    <a:gd name="connsiteY21" fmla="*/ 7163 h 10963"/>
                    <a:gd name="connsiteX22" fmla="*/ 10134 w 12026"/>
                    <a:gd name="connsiteY22" fmla="*/ 7450 h 10963"/>
                    <a:gd name="connsiteX23" fmla="*/ 9470 w 12026"/>
                    <a:gd name="connsiteY23" fmla="*/ 7949 h 10963"/>
                    <a:gd name="connsiteX24" fmla="*/ 8785 w 12026"/>
                    <a:gd name="connsiteY24" fmla="*/ 8277 h 10963"/>
                    <a:gd name="connsiteX25" fmla="*/ 7975 w 12026"/>
                    <a:gd name="connsiteY25" fmla="*/ 8508 h 10963"/>
                    <a:gd name="connsiteX26" fmla="*/ 7501 w 12026"/>
                    <a:gd name="connsiteY26" fmla="*/ 8629 h 10963"/>
                    <a:gd name="connsiteX27" fmla="*/ 6983 w 12026"/>
                    <a:gd name="connsiteY27" fmla="*/ 8670 h 10963"/>
                    <a:gd name="connsiteX28" fmla="*/ 6263 w 12026"/>
                    <a:gd name="connsiteY28" fmla="*/ 8709 h 10963"/>
                    <a:gd name="connsiteX29" fmla="*/ 5966 w 12026"/>
                    <a:gd name="connsiteY29" fmla="*/ 8702 h 10963"/>
                    <a:gd name="connsiteX30" fmla="*/ 5719 w 12026"/>
                    <a:gd name="connsiteY30" fmla="*/ 8670 h 10963"/>
                    <a:gd name="connsiteX31" fmla="*/ 5644 w 12026"/>
                    <a:gd name="connsiteY31" fmla="*/ 8667 h 10963"/>
                    <a:gd name="connsiteX32" fmla="*/ 5567 w 12026"/>
                    <a:gd name="connsiteY32" fmla="*/ 8667 h 10963"/>
                    <a:gd name="connsiteX33" fmla="*/ 5476 w 12026"/>
                    <a:gd name="connsiteY33" fmla="*/ 8662 h 10963"/>
                    <a:gd name="connsiteX34" fmla="*/ 5269 w 12026"/>
                    <a:gd name="connsiteY34" fmla="*/ 8625 h 10963"/>
                    <a:gd name="connsiteX35" fmla="*/ 5238 w 12026"/>
                    <a:gd name="connsiteY35" fmla="*/ 8624 h 10963"/>
                    <a:gd name="connsiteX36" fmla="*/ 5050 w 12026"/>
                    <a:gd name="connsiteY36" fmla="*/ 8633 h 10963"/>
                    <a:gd name="connsiteX37" fmla="*/ 4779 w 12026"/>
                    <a:gd name="connsiteY37" fmla="*/ 8614 h 10963"/>
                    <a:gd name="connsiteX38" fmla="*/ 4637 w 12026"/>
                    <a:gd name="connsiteY38" fmla="*/ 8641 h 10963"/>
                    <a:gd name="connsiteX39" fmla="*/ 4586 w 12026"/>
                    <a:gd name="connsiteY39" fmla="*/ 8622 h 10963"/>
                    <a:gd name="connsiteX40" fmla="*/ 4546 w 12026"/>
                    <a:gd name="connsiteY40" fmla="*/ 8633 h 10963"/>
                    <a:gd name="connsiteX41" fmla="*/ 4405 w 12026"/>
                    <a:gd name="connsiteY41" fmla="*/ 8598 h 10963"/>
                    <a:gd name="connsiteX42" fmla="*/ 4156 w 12026"/>
                    <a:gd name="connsiteY42" fmla="*/ 8541 h 10963"/>
                    <a:gd name="connsiteX43" fmla="*/ 3888 w 12026"/>
                    <a:gd name="connsiteY43" fmla="*/ 8431 h 10963"/>
                    <a:gd name="connsiteX44" fmla="*/ 3472 w 12026"/>
                    <a:gd name="connsiteY44" fmla="*/ 8355 h 10963"/>
                    <a:gd name="connsiteX45" fmla="*/ 3307 w 12026"/>
                    <a:gd name="connsiteY45" fmla="*/ 8332 h 10963"/>
                    <a:gd name="connsiteX46" fmla="*/ 3263 w 12026"/>
                    <a:gd name="connsiteY46" fmla="*/ 8290 h 10963"/>
                    <a:gd name="connsiteX47" fmla="*/ 3032 w 12026"/>
                    <a:gd name="connsiteY47" fmla="*/ 8222 h 10963"/>
                    <a:gd name="connsiteX48" fmla="*/ 2881 w 12026"/>
                    <a:gd name="connsiteY48" fmla="*/ 8111 h 10963"/>
                    <a:gd name="connsiteX49" fmla="*/ 2547 w 12026"/>
                    <a:gd name="connsiteY49" fmla="*/ 7896 h 10963"/>
                    <a:gd name="connsiteX50" fmla="*/ 2202 w 12026"/>
                    <a:gd name="connsiteY50" fmla="*/ 7701 h 10963"/>
                    <a:gd name="connsiteX51" fmla="*/ 1785 w 12026"/>
                    <a:gd name="connsiteY51" fmla="*/ 7471 h 10963"/>
                    <a:gd name="connsiteX52" fmla="*/ 1400 w 12026"/>
                    <a:gd name="connsiteY52" fmla="*/ 7146 h 10963"/>
                    <a:gd name="connsiteX53" fmla="*/ 829 w 12026"/>
                    <a:gd name="connsiteY53" fmla="*/ 6308 h 10963"/>
                    <a:gd name="connsiteX54" fmla="*/ 574 w 12026"/>
                    <a:gd name="connsiteY54" fmla="*/ 5834 h 10963"/>
                    <a:gd name="connsiteX55" fmla="*/ 396 w 12026"/>
                    <a:gd name="connsiteY55" fmla="*/ 5287 h 10963"/>
                    <a:gd name="connsiteX56" fmla="*/ 375 w 12026"/>
                    <a:gd name="connsiteY56" fmla="*/ 4181 h 10963"/>
                    <a:gd name="connsiteX57" fmla="*/ 1263 w 12026"/>
                    <a:gd name="connsiteY57" fmla="*/ 2216 h 10963"/>
                    <a:gd name="connsiteX58" fmla="*/ 1988 w 12026"/>
                    <a:gd name="connsiteY58" fmla="*/ 1520 h 10963"/>
                    <a:gd name="connsiteX59" fmla="*/ 2397 w 12026"/>
                    <a:gd name="connsiteY59" fmla="*/ 1224 h 10963"/>
                    <a:gd name="connsiteX60" fmla="*/ 2871 w 12026"/>
                    <a:gd name="connsiteY60" fmla="*/ 981 h 10963"/>
                    <a:gd name="connsiteX61" fmla="*/ 3369 w 12026"/>
                    <a:gd name="connsiteY61" fmla="*/ 730 h 10963"/>
                    <a:gd name="connsiteX62" fmla="*/ 3952 w 12026"/>
                    <a:gd name="connsiteY62" fmla="*/ 551 h 10963"/>
                    <a:gd name="connsiteX63" fmla="*/ 5216 w 12026"/>
                    <a:gd name="connsiteY63" fmla="*/ 292 h 10963"/>
                    <a:gd name="connsiteX64" fmla="*/ 6456 w 12026"/>
                    <a:gd name="connsiteY64" fmla="*/ 227 h 10963"/>
                    <a:gd name="connsiteX65" fmla="*/ 6606 w 12026"/>
                    <a:gd name="connsiteY65" fmla="*/ 223 h 10963"/>
                    <a:gd name="connsiteX66" fmla="*/ 5812 w 12026"/>
                    <a:gd name="connsiteY66" fmla="*/ 0 h 10963"/>
                    <a:gd name="connsiteX67" fmla="*/ 5322 w 12026"/>
                    <a:gd name="connsiteY67" fmla="*/ 13 h 10963"/>
                    <a:gd name="connsiteX68" fmla="*/ 4187 w 12026"/>
                    <a:gd name="connsiteY68" fmla="*/ 183 h 10963"/>
                    <a:gd name="connsiteX69" fmla="*/ 3604 w 12026"/>
                    <a:gd name="connsiteY69" fmla="*/ 345 h 10963"/>
                    <a:gd name="connsiteX70" fmla="*/ 3061 w 12026"/>
                    <a:gd name="connsiteY70" fmla="*/ 527 h 10963"/>
                    <a:gd name="connsiteX71" fmla="*/ 2595 w 12026"/>
                    <a:gd name="connsiteY71" fmla="*/ 774 h 10963"/>
                    <a:gd name="connsiteX72" fmla="*/ 2085 w 12026"/>
                    <a:gd name="connsiteY72" fmla="*/ 1058 h 10963"/>
                    <a:gd name="connsiteX73" fmla="*/ 1250 w 12026"/>
                    <a:gd name="connsiteY73" fmla="*/ 1754 h 10963"/>
                    <a:gd name="connsiteX74" fmla="*/ 606 w 12026"/>
                    <a:gd name="connsiteY74" fmla="*/ 2621 h 10963"/>
                    <a:gd name="connsiteX75" fmla="*/ 177 w 12026"/>
                    <a:gd name="connsiteY75" fmla="*/ 3711 h 10963"/>
                    <a:gd name="connsiteX76" fmla="*/ 23 w 12026"/>
                    <a:gd name="connsiteY76" fmla="*/ 4258 h 10963"/>
                    <a:gd name="connsiteX77" fmla="*/ 7 w 12026"/>
                    <a:gd name="connsiteY77" fmla="*/ 4862 h 10963"/>
                    <a:gd name="connsiteX78" fmla="*/ 274 w 12026"/>
                    <a:gd name="connsiteY78" fmla="*/ 6008 h 10963"/>
                    <a:gd name="connsiteX79" fmla="*/ 541 w 12026"/>
                    <a:gd name="connsiteY79" fmla="*/ 6547 h 10963"/>
                    <a:gd name="connsiteX80" fmla="*/ 809 w 12026"/>
                    <a:gd name="connsiteY80" fmla="*/ 7045 h 10963"/>
                    <a:gd name="connsiteX81" fmla="*/ 1129 w 12026"/>
                    <a:gd name="connsiteY81" fmla="*/ 7414 h 10963"/>
                    <a:gd name="connsiteX82" fmla="*/ 1587 w 12026"/>
                    <a:gd name="connsiteY82" fmla="*/ 7803 h 10963"/>
                    <a:gd name="connsiteX83" fmla="*/ 1992 w 12026"/>
                    <a:gd name="connsiteY83" fmla="*/ 8042 h 10963"/>
                    <a:gd name="connsiteX84" fmla="*/ 2397 w 12026"/>
                    <a:gd name="connsiteY84" fmla="*/ 8277 h 10963"/>
                    <a:gd name="connsiteX85" fmla="*/ 2478 w 12026"/>
                    <a:gd name="connsiteY85" fmla="*/ 8293 h 10963"/>
                    <a:gd name="connsiteX86" fmla="*/ 2486 w 12026"/>
                    <a:gd name="connsiteY86" fmla="*/ 8325 h 10963"/>
                    <a:gd name="connsiteX87" fmla="*/ 2604 w 12026"/>
                    <a:gd name="connsiteY87" fmla="*/ 8452 h 10963"/>
                    <a:gd name="connsiteX88" fmla="*/ 2881 w 12026"/>
                    <a:gd name="connsiteY88" fmla="*/ 8600 h 10963"/>
                    <a:gd name="connsiteX89" fmla="*/ 3206 w 12026"/>
                    <a:gd name="connsiteY89" fmla="*/ 8721 h 10963"/>
                    <a:gd name="connsiteX90" fmla="*/ 3453 w 12026"/>
                    <a:gd name="connsiteY90" fmla="*/ 8802 h 10963"/>
                    <a:gd name="connsiteX91" fmla="*/ 3608 w 12026"/>
                    <a:gd name="connsiteY91" fmla="*/ 8868 h 10963"/>
                    <a:gd name="connsiteX92" fmla="*/ 3824 w 12026"/>
                    <a:gd name="connsiteY92" fmla="*/ 8921 h 10963"/>
                    <a:gd name="connsiteX93" fmla="*/ 1623 w 12026"/>
                    <a:gd name="connsiteY93" fmla="*/ 10829 h 10963"/>
                    <a:gd name="connsiteX94" fmla="*/ 2028 w 12026"/>
                    <a:gd name="connsiteY94" fmla="*/ 10801 h 10963"/>
                    <a:gd name="connsiteX95" fmla="*/ 3134 w 12026"/>
                    <a:gd name="connsiteY95" fmla="*/ 10537 h 10963"/>
                    <a:gd name="connsiteX96" fmla="*/ 4159 w 12026"/>
                    <a:gd name="connsiteY96" fmla="*/ 9820 h 10963"/>
                    <a:gd name="connsiteX97" fmla="*/ 4572 w 12026"/>
                    <a:gd name="connsiteY97" fmla="*/ 9354 h 10963"/>
                    <a:gd name="connsiteX98" fmla="*/ 4811 w 12026"/>
                    <a:gd name="connsiteY98" fmla="*/ 8872 h 10963"/>
                    <a:gd name="connsiteX99" fmla="*/ 4888 w 12026"/>
                    <a:gd name="connsiteY99" fmla="*/ 8901 h 10963"/>
                    <a:gd name="connsiteX100" fmla="*/ 5265 w 12026"/>
                    <a:gd name="connsiteY100" fmla="*/ 8953 h 10963"/>
                    <a:gd name="connsiteX101" fmla="*/ 5439 w 12026"/>
                    <a:gd name="connsiteY101" fmla="*/ 8998 h 10963"/>
                    <a:gd name="connsiteX102" fmla="*/ 5658 w 12026"/>
                    <a:gd name="connsiteY102" fmla="*/ 9010 h 10963"/>
                    <a:gd name="connsiteX103" fmla="*/ 6152 w 12026"/>
                    <a:gd name="connsiteY103" fmla="*/ 9059 h 10963"/>
                    <a:gd name="connsiteX104" fmla="*/ 6626 w 12026"/>
                    <a:gd name="connsiteY104" fmla="*/ 9067 h 10963"/>
                    <a:gd name="connsiteX105" fmla="*/ 6651 w 12026"/>
                    <a:gd name="connsiteY105" fmla="*/ 9067 h 10963"/>
                    <a:gd name="connsiteX106" fmla="*/ 7108 w 12026"/>
                    <a:gd name="connsiteY106" fmla="*/ 9026 h 10963"/>
                    <a:gd name="connsiteX107" fmla="*/ 7538 w 12026"/>
                    <a:gd name="connsiteY107" fmla="*/ 8998 h 10963"/>
                    <a:gd name="connsiteX108" fmla="*/ 8016 w 12026"/>
                    <a:gd name="connsiteY108" fmla="*/ 8876 h 10963"/>
                    <a:gd name="connsiteX109" fmla="*/ 8871 w 12026"/>
                    <a:gd name="connsiteY109" fmla="*/ 8637 h 10963"/>
                    <a:gd name="connsiteX110" fmla="*/ 9616 w 12026"/>
                    <a:gd name="connsiteY110" fmla="*/ 8301 h 10963"/>
                    <a:gd name="connsiteX111" fmla="*/ 10924 w 12026"/>
                    <a:gd name="connsiteY111" fmla="*/ 7171 h 10963"/>
                    <a:gd name="connsiteX112" fmla="*/ 11427 w 12026"/>
                    <a:gd name="connsiteY112" fmla="*/ 6486 h 10963"/>
                    <a:gd name="connsiteX113" fmla="*/ 11783 w 12026"/>
                    <a:gd name="connsiteY113" fmla="*/ 5692 h 10963"/>
                    <a:gd name="connsiteX114" fmla="*/ 11897 w 12026"/>
                    <a:gd name="connsiteY114" fmla="*/ 5271 h 10963"/>
                    <a:gd name="connsiteX115" fmla="*/ 11978 w 12026"/>
                    <a:gd name="connsiteY115" fmla="*/ 4837 h 10963"/>
                    <a:gd name="connsiteX116" fmla="*/ 11982 w 12026"/>
                    <a:gd name="connsiteY116" fmla="*/ 4635 h 10963"/>
                    <a:gd name="connsiteX117" fmla="*/ 12022 w 12026"/>
                    <a:gd name="connsiteY117" fmla="*/ 4420 h 10963"/>
                    <a:gd name="connsiteX118" fmla="*/ 11982 w 12026"/>
                    <a:gd name="connsiteY118" fmla="*/ 3970 h 10963"/>
                    <a:gd name="connsiteX119" fmla="*/ 11808 w 12026"/>
                    <a:gd name="connsiteY119" fmla="*/ 3087 h 10963"/>
                    <a:gd name="connsiteX120" fmla="*/ 11678 w 12026"/>
                    <a:gd name="connsiteY120" fmla="*/ 2731 h 10963"/>
                    <a:gd name="connsiteX121" fmla="*/ 11427 w 12026"/>
                    <a:gd name="connsiteY121" fmla="*/ 2362 h 10963"/>
                    <a:gd name="connsiteX122" fmla="*/ 10937 w 12026"/>
                    <a:gd name="connsiteY122" fmla="*/ 1673 h 10963"/>
                    <a:gd name="connsiteX123" fmla="*/ 10260 w 12026"/>
                    <a:gd name="connsiteY123" fmla="*/ 1114 h 10963"/>
                    <a:gd name="connsiteX124" fmla="*/ 9349 w 12026"/>
                    <a:gd name="connsiteY124" fmla="*/ 616 h 10963"/>
                    <a:gd name="connsiteX125" fmla="*/ 8931 w 12026"/>
                    <a:gd name="connsiteY125" fmla="*/ 434 h 10963"/>
                    <a:gd name="connsiteX126" fmla="*/ 8469 w 12026"/>
                    <a:gd name="connsiteY126" fmla="*/ 268 h 10963"/>
                    <a:gd name="connsiteX127" fmla="*/ 7538 w 12026"/>
                    <a:gd name="connsiteY127" fmla="*/ 94 h 10963"/>
                    <a:gd name="connsiteX128" fmla="*/ 7412 w 12026"/>
                    <a:gd name="connsiteY128" fmla="*/ 81 h 10963"/>
                    <a:gd name="connsiteX129" fmla="*/ 7210 w 12026"/>
                    <a:gd name="connsiteY129" fmla="*/ 45 h 10963"/>
                    <a:gd name="connsiteX130" fmla="*/ 6569 w 12026"/>
                    <a:gd name="connsiteY130" fmla="*/ 13 h 10963"/>
                    <a:gd name="connsiteX131" fmla="*/ 5812 w 12026"/>
                    <a:gd name="connsiteY131" fmla="*/ 0 h 10963"/>
                    <a:gd name="connsiteX0" fmla="*/ 6606 w 12026"/>
                    <a:gd name="connsiteY0" fmla="*/ 223 h 10963"/>
                    <a:gd name="connsiteX1" fmla="*/ 6837 w 12026"/>
                    <a:gd name="connsiteY1" fmla="*/ 284 h 10963"/>
                    <a:gd name="connsiteX2" fmla="*/ 7311 w 12026"/>
                    <a:gd name="connsiteY2" fmla="*/ 361 h 10963"/>
                    <a:gd name="connsiteX3" fmla="*/ 8141 w 12026"/>
                    <a:gd name="connsiteY3" fmla="*/ 523 h 10963"/>
                    <a:gd name="connsiteX4" fmla="*/ 8514 w 12026"/>
                    <a:gd name="connsiteY4" fmla="*/ 689 h 10963"/>
                    <a:gd name="connsiteX5" fmla="*/ 8887 w 12026"/>
                    <a:gd name="connsiteY5" fmla="*/ 802 h 10963"/>
                    <a:gd name="connsiteX6" fmla="*/ 9656 w 12026"/>
                    <a:gd name="connsiteY6" fmla="*/ 1224 h 10963"/>
                    <a:gd name="connsiteX7" fmla="*/ 10390 w 12026"/>
                    <a:gd name="connsiteY7" fmla="*/ 1633 h 10963"/>
                    <a:gd name="connsiteX8" fmla="*/ 10933 w 12026"/>
                    <a:gd name="connsiteY8" fmla="*/ 2277 h 10963"/>
                    <a:gd name="connsiteX9" fmla="*/ 11135 w 12026"/>
                    <a:gd name="connsiteY9" fmla="*/ 2589 h 10963"/>
                    <a:gd name="connsiteX10" fmla="*/ 11378 w 12026"/>
                    <a:gd name="connsiteY10" fmla="*/ 2962 h 10963"/>
                    <a:gd name="connsiteX11" fmla="*/ 11479 w 12026"/>
                    <a:gd name="connsiteY11" fmla="*/ 3302 h 10963"/>
                    <a:gd name="connsiteX12" fmla="*/ 11585 w 12026"/>
                    <a:gd name="connsiteY12" fmla="*/ 3723 h 10963"/>
                    <a:gd name="connsiteX13" fmla="*/ 11637 w 12026"/>
                    <a:gd name="connsiteY13" fmla="*/ 4149 h 10963"/>
                    <a:gd name="connsiteX14" fmla="*/ 11617 w 12026"/>
                    <a:gd name="connsiteY14" fmla="*/ 4582 h 10963"/>
                    <a:gd name="connsiteX15" fmla="*/ 11593 w 12026"/>
                    <a:gd name="connsiteY15" fmla="*/ 4979 h 10963"/>
                    <a:gd name="connsiteX16" fmla="*/ 11484 w 12026"/>
                    <a:gd name="connsiteY16" fmla="*/ 5388 h 10963"/>
                    <a:gd name="connsiteX17" fmla="*/ 11362 w 12026"/>
                    <a:gd name="connsiteY17" fmla="*/ 5789 h 10963"/>
                    <a:gd name="connsiteX18" fmla="*/ 11176 w 12026"/>
                    <a:gd name="connsiteY18" fmla="*/ 6154 h 10963"/>
                    <a:gd name="connsiteX19" fmla="*/ 10993 w 12026"/>
                    <a:gd name="connsiteY19" fmla="*/ 6498 h 10963"/>
                    <a:gd name="connsiteX20" fmla="*/ 10726 w 12026"/>
                    <a:gd name="connsiteY20" fmla="*/ 6818 h 10963"/>
                    <a:gd name="connsiteX21" fmla="*/ 10455 w 12026"/>
                    <a:gd name="connsiteY21" fmla="*/ 7163 h 10963"/>
                    <a:gd name="connsiteX22" fmla="*/ 10134 w 12026"/>
                    <a:gd name="connsiteY22" fmla="*/ 7450 h 10963"/>
                    <a:gd name="connsiteX23" fmla="*/ 9470 w 12026"/>
                    <a:gd name="connsiteY23" fmla="*/ 7949 h 10963"/>
                    <a:gd name="connsiteX24" fmla="*/ 8785 w 12026"/>
                    <a:gd name="connsiteY24" fmla="*/ 8277 h 10963"/>
                    <a:gd name="connsiteX25" fmla="*/ 7975 w 12026"/>
                    <a:gd name="connsiteY25" fmla="*/ 8508 h 10963"/>
                    <a:gd name="connsiteX26" fmla="*/ 7501 w 12026"/>
                    <a:gd name="connsiteY26" fmla="*/ 8629 h 10963"/>
                    <a:gd name="connsiteX27" fmla="*/ 6983 w 12026"/>
                    <a:gd name="connsiteY27" fmla="*/ 8670 h 10963"/>
                    <a:gd name="connsiteX28" fmla="*/ 6263 w 12026"/>
                    <a:gd name="connsiteY28" fmla="*/ 8709 h 10963"/>
                    <a:gd name="connsiteX29" fmla="*/ 5966 w 12026"/>
                    <a:gd name="connsiteY29" fmla="*/ 8702 h 10963"/>
                    <a:gd name="connsiteX30" fmla="*/ 5719 w 12026"/>
                    <a:gd name="connsiteY30" fmla="*/ 8670 h 10963"/>
                    <a:gd name="connsiteX31" fmla="*/ 5644 w 12026"/>
                    <a:gd name="connsiteY31" fmla="*/ 8667 h 10963"/>
                    <a:gd name="connsiteX32" fmla="*/ 5567 w 12026"/>
                    <a:gd name="connsiteY32" fmla="*/ 8667 h 10963"/>
                    <a:gd name="connsiteX33" fmla="*/ 5476 w 12026"/>
                    <a:gd name="connsiteY33" fmla="*/ 8662 h 10963"/>
                    <a:gd name="connsiteX34" fmla="*/ 5269 w 12026"/>
                    <a:gd name="connsiteY34" fmla="*/ 8625 h 10963"/>
                    <a:gd name="connsiteX35" fmla="*/ 5238 w 12026"/>
                    <a:gd name="connsiteY35" fmla="*/ 8624 h 10963"/>
                    <a:gd name="connsiteX36" fmla="*/ 5050 w 12026"/>
                    <a:gd name="connsiteY36" fmla="*/ 8633 h 10963"/>
                    <a:gd name="connsiteX37" fmla="*/ 4779 w 12026"/>
                    <a:gd name="connsiteY37" fmla="*/ 8614 h 10963"/>
                    <a:gd name="connsiteX38" fmla="*/ 4637 w 12026"/>
                    <a:gd name="connsiteY38" fmla="*/ 8641 h 10963"/>
                    <a:gd name="connsiteX39" fmla="*/ 4586 w 12026"/>
                    <a:gd name="connsiteY39" fmla="*/ 8622 h 10963"/>
                    <a:gd name="connsiteX40" fmla="*/ 4546 w 12026"/>
                    <a:gd name="connsiteY40" fmla="*/ 8633 h 10963"/>
                    <a:gd name="connsiteX41" fmla="*/ 4405 w 12026"/>
                    <a:gd name="connsiteY41" fmla="*/ 8598 h 10963"/>
                    <a:gd name="connsiteX42" fmla="*/ 4156 w 12026"/>
                    <a:gd name="connsiteY42" fmla="*/ 8541 h 10963"/>
                    <a:gd name="connsiteX43" fmla="*/ 3888 w 12026"/>
                    <a:gd name="connsiteY43" fmla="*/ 8431 h 10963"/>
                    <a:gd name="connsiteX44" fmla="*/ 3472 w 12026"/>
                    <a:gd name="connsiteY44" fmla="*/ 8355 h 10963"/>
                    <a:gd name="connsiteX45" fmla="*/ 3307 w 12026"/>
                    <a:gd name="connsiteY45" fmla="*/ 8332 h 10963"/>
                    <a:gd name="connsiteX46" fmla="*/ 3263 w 12026"/>
                    <a:gd name="connsiteY46" fmla="*/ 8290 h 10963"/>
                    <a:gd name="connsiteX47" fmla="*/ 3032 w 12026"/>
                    <a:gd name="connsiteY47" fmla="*/ 8222 h 10963"/>
                    <a:gd name="connsiteX48" fmla="*/ 2881 w 12026"/>
                    <a:gd name="connsiteY48" fmla="*/ 8111 h 10963"/>
                    <a:gd name="connsiteX49" fmla="*/ 2547 w 12026"/>
                    <a:gd name="connsiteY49" fmla="*/ 7896 h 10963"/>
                    <a:gd name="connsiteX50" fmla="*/ 2202 w 12026"/>
                    <a:gd name="connsiteY50" fmla="*/ 7701 h 10963"/>
                    <a:gd name="connsiteX51" fmla="*/ 1785 w 12026"/>
                    <a:gd name="connsiteY51" fmla="*/ 7471 h 10963"/>
                    <a:gd name="connsiteX52" fmla="*/ 1400 w 12026"/>
                    <a:gd name="connsiteY52" fmla="*/ 7146 h 10963"/>
                    <a:gd name="connsiteX53" fmla="*/ 829 w 12026"/>
                    <a:gd name="connsiteY53" fmla="*/ 6308 h 10963"/>
                    <a:gd name="connsiteX54" fmla="*/ 574 w 12026"/>
                    <a:gd name="connsiteY54" fmla="*/ 5834 h 10963"/>
                    <a:gd name="connsiteX55" fmla="*/ 396 w 12026"/>
                    <a:gd name="connsiteY55" fmla="*/ 5287 h 10963"/>
                    <a:gd name="connsiteX56" fmla="*/ 375 w 12026"/>
                    <a:gd name="connsiteY56" fmla="*/ 4181 h 10963"/>
                    <a:gd name="connsiteX57" fmla="*/ 1263 w 12026"/>
                    <a:gd name="connsiteY57" fmla="*/ 2216 h 10963"/>
                    <a:gd name="connsiteX58" fmla="*/ 1988 w 12026"/>
                    <a:gd name="connsiteY58" fmla="*/ 1520 h 10963"/>
                    <a:gd name="connsiteX59" fmla="*/ 2397 w 12026"/>
                    <a:gd name="connsiteY59" fmla="*/ 1224 h 10963"/>
                    <a:gd name="connsiteX60" fmla="*/ 2871 w 12026"/>
                    <a:gd name="connsiteY60" fmla="*/ 981 h 10963"/>
                    <a:gd name="connsiteX61" fmla="*/ 3369 w 12026"/>
                    <a:gd name="connsiteY61" fmla="*/ 730 h 10963"/>
                    <a:gd name="connsiteX62" fmla="*/ 3952 w 12026"/>
                    <a:gd name="connsiteY62" fmla="*/ 551 h 10963"/>
                    <a:gd name="connsiteX63" fmla="*/ 5216 w 12026"/>
                    <a:gd name="connsiteY63" fmla="*/ 292 h 10963"/>
                    <a:gd name="connsiteX64" fmla="*/ 6456 w 12026"/>
                    <a:gd name="connsiteY64" fmla="*/ 227 h 10963"/>
                    <a:gd name="connsiteX65" fmla="*/ 6606 w 12026"/>
                    <a:gd name="connsiteY65" fmla="*/ 223 h 10963"/>
                    <a:gd name="connsiteX66" fmla="*/ 5812 w 12026"/>
                    <a:gd name="connsiteY66" fmla="*/ 0 h 10963"/>
                    <a:gd name="connsiteX67" fmla="*/ 5322 w 12026"/>
                    <a:gd name="connsiteY67" fmla="*/ 13 h 10963"/>
                    <a:gd name="connsiteX68" fmla="*/ 4187 w 12026"/>
                    <a:gd name="connsiteY68" fmla="*/ 183 h 10963"/>
                    <a:gd name="connsiteX69" fmla="*/ 3604 w 12026"/>
                    <a:gd name="connsiteY69" fmla="*/ 345 h 10963"/>
                    <a:gd name="connsiteX70" fmla="*/ 3061 w 12026"/>
                    <a:gd name="connsiteY70" fmla="*/ 527 h 10963"/>
                    <a:gd name="connsiteX71" fmla="*/ 2595 w 12026"/>
                    <a:gd name="connsiteY71" fmla="*/ 774 h 10963"/>
                    <a:gd name="connsiteX72" fmla="*/ 2085 w 12026"/>
                    <a:gd name="connsiteY72" fmla="*/ 1058 h 10963"/>
                    <a:gd name="connsiteX73" fmla="*/ 1250 w 12026"/>
                    <a:gd name="connsiteY73" fmla="*/ 1754 h 10963"/>
                    <a:gd name="connsiteX74" fmla="*/ 606 w 12026"/>
                    <a:gd name="connsiteY74" fmla="*/ 2621 h 10963"/>
                    <a:gd name="connsiteX75" fmla="*/ 177 w 12026"/>
                    <a:gd name="connsiteY75" fmla="*/ 3711 h 10963"/>
                    <a:gd name="connsiteX76" fmla="*/ 23 w 12026"/>
                    <a:gd name="connsiteY76" fmla="*/ 4258 h 10963"/>
                    <a:gd name="connsiteX77" fmla="*/ 7 w 12026"/>
                    <a:gd name="connsiteY77" fmla="*/ 4862 h 10963"/>
                    <a:gd name="connsiteX78" fmla="*/ 274 w 12026"/>
                    <a:gd name="connsiteY78" fmla="*/ 6008 h 10963"/>
                    <a:gd name="connsiteX79" fmla="*/ 541 w 12026"/>
                    <a:gd name="connsiteY79" fmla="*/ 6547 h 10963"/>
                    <a:gd name="connsiteX80" fmla="*/ 809 w 12026"/>
                    <a:gd name="connsiteY80" fmla="*/ 7045 h 10963"/>
                    <a:gd name="connsiteX81" fmla="*/ 1129 w 12026"/>
                    <a:gd name="connsiteY81" fmla="*/ 7414 h 10963"/>
                    <a:gd name="connsiteX82" fmla="*/ 1587 w 12026"/>
                    <a:gd name="connsiteY82" fmla="*/ 7803 h 10963"/>
                    <a:gd name="connsiteX83" fmla="*/ 1992 w 12026"/>
                    <a:gd name="connsiteY83" fmla="*/ 8042 h 10963"/>
                    <a:gd name="connsiteX84" fmla="*/ 2397 w 12026"/>
                    <a:gd name="connsiteY84" fmla="*/ 8277 h 10963"/>
                    <a:gd name="connsiteX85" fmla="*/ 2478 w 12026"/>
                    <a:gd name="connsiteY85" fmla="*/ 8293 h 10963"/>
                    <a:gd name="connsiteX86" fmla="*/ 2486 w 12026"/>
                    <a:gd name="connsiteY86" fmla="*/ 8325 h 10963"/>
                    <a:gd name="connsiteX87" fmla="*/ 2604 w 12026"/>
                    <a:gd name="connsiteY87" fmla="*/ 8452 h 10963"/>
                    <a:gd name="connsiteX88" fmla="*/ 2881 w 12026"/>
                    <a:gd name="connsiteY88" fmla="*/ 8600 h 10963"/>
                    <a:gd name="connsiteX89" fmla="*/ 3206 w 12026"/>
                    <a:gd name="connsiteY89" fmla="*/ 8721 h 10963"/>
                    <a:gd name="connsiteX90" fmla="*/ 3453 w 12026"/>
                    <a:gd name="connsiteY90" fmla="*/ 8802 h 10963"/>
                    <a:gd name="connsiteX91" fmla="*/ 3608 w 12026"/>
                    <a:gd name="connsiteY91" fmla="*/ 8868 h 10963"/>
                    <a:gd name="connsiteX92" fmla="*/ 3824 w 12026"/>
                    <a:gd name="connsiteY92" fmla="*/ 8921 h 10963"/>
                    <a:gd name="connsiteX93" fmla="*/ 1623 w 12026"/>
                    <a:gd name="connsiteY93" fmla="*/ 10829 h 10963"/>
                    <a:gd name="connsiteX94" fmla="*/ 2028 w 12026"/>
                    <a:gd name="connsiteY94" fmla="*/ 10801 h 10963"/>
                    <a:gd name="connsiteX95" fmla="*/ 3134 w 12026"/>
                    <a:gd name="connsiteY95" fmla="*/ 10537 h 10963"/>
                    <a:gd name="connsiteX96" fmla="*/ 4159 w 12026"/>
                    <a:gd name="connsiteY96" fmla="*/ 9820 h 10963"/>
                    <a:gd name="connsiteX97" fmla="*/ 4572 w 12026"/>
                    <a:gd name="connsiteY97" fmla="*/ 9354 h 10963"/>
                    <a:gd name="connsiteX98" fmla="*/ 4811 w 12026"/>
                    <a:gd name="connsiteY98" fmla="*/ 8872 h 10963"/>
                    <a:gd name="connsiteX99" fmla="*/ 4888 w 12026"/>
                    <a:gd name="connsiteY99" fmla="*/ 8901 h 10963"/>
                    <a:gd name="connsiteX100" fmla="*/ 5265 w 12026"/>
                    <a:gd name="connsiteY100" fmla="*/ 8953 h 10963"/>
                    <a:gd name="connsiteX101" fmla="*/ 5439 w 12026"/>
                    <a:gd name="connsiteY101" fmla="*/ 8998 h 10963"/>
                    <a:gd name="connsiteX102" fmla="*/ 5658 w 12026"/>
                    <a:gd name="connsiteY102" fmla="*/ 9010 h 10963"/>
                    <a:gd name="connsiteX103" fmla="*/ 6152 w 12026"/>
                    <a:gd name="connsiteY103" fmla="*/ 9059 h 10963"/>
                    <a:gd name="connsiteX104" fmla="*/ 6626 w 12026"/>
                    <a:gd name="connsiteY104" fmla="*/ 9067 h 10963"/>
                    <a:gd name="connsiteX105" fmla="*/ 6651 w 12026"/>
                    <a:gd name="connsiteY105" fmla="*/ 9067 h 10963"/>
                    <a:gd name="connsiteX106" fmla="*/ 7108 w 12026"/>
                    <a:gd name="connsiteY106" fmla="*/ 9026 h 10963"/>
                    <a:gd name="connsiteX107" fmla="*/ 7538 w 12026"/>
                    <a:gd name="connsiteY107" fmla="*/ 8998 h 10963"/>
                    <a:gd name="connsiteX108" fmla="*/ 8016 w 12026"/>
                    <a:gd name="connsiteY108" fmla="*/ 8876 h 10963"/>
                    <a:gd name="connsiteX109" fmla="*/ 8871 w 12026"/>
                    <a:gd name="connsiteY109" fmla="*/ 8637 h 10963"/>
                    <a:gd name="connsiteX110" fmla="*/ 9616 w 12026"/>
                    <a:gd name="connsiteY110" fmla="*/ 8301 h 10963"/>
                    <a:gd name="connsiteX111" fmla="*/ 10924 w 12026"/>
                    <a:gd name="connsiteY111" fmla="*/ 7171 h 10963"/>
                    <a:gd name="connsiteX112" fmla="*/ 11427 w 12026"/>
                    <a:gd name="connsiteY112" fmla="*/ 6486 h 10963"/>
                    <a:gd name="connsiteX113" fmla="*/ 11783 w 12026"/>
                    <a:gd name="connsiteY113" fmla="*/ 5692 h 10963"/>
                    <a:gd name="connsiteX114" fmla="*/ 11897 w 12026"/>
                    <a:gd name="connsiteY114" fmla="*/ 5271 h 10963"/>
                    <a:gd name="connsiteX115" fmla="*/ 11978 w 12026"/>
                    <a:gd name="connsiteY115" fmla="*/ 4837 h 10963"/>
                    <a:gd name="connsiteX116" fmla="*/ 11982 w 12026"/>
                    <a:gd name="connsiteY116" fmla="*/ 4635 h 10963"/>
                    <a:gd name="connsiteX117" fmla="*/ 12022 w 12026"/>
                    <a:gd name="connsiteY117" fmla="*/ 4420 h 10963"/>
                    <a:gd name="connsiteX118" fmla="*/ 11982 w 12026"/>
                    <a:gd name="connsiteY118" fmla="*/ 3970 h 10963"/>
                    <a:gd name="connsiteX119" fmla="*/ 11808 w 12026"/>
                    <a:gd name="connsiteY119" fmla="*/ 3087 h 10963"/>
                    <a:gd name="connsiteX120" fmla="*/ 11678 w 12026"/>
                    <a:gd name="connsiteY120" fmla="*/ 2731 h 10963"/>
                    <a:gd name="connsiteX121" fmla="*/ 11427 w 12026"/>
                    <a:gd name="connsiteY121" fmla="*/ 2362 h 10963"/>
                    <a:gd name="connsiteX122" fmla="*/ 10937 w 12026"/>
                    <a:gd name="connsiteY122" fmla="*/ 1673 h 10963"/>
                    <a:gd name="connsiteX123" fmla="*/ 10260 w 12026"/>
                    <a:gd name="connsiteY123" fmla="*/ 1114 h 10963"/>
                    <a:gd name="connsiteX124" fmla="*/ 9349 w 12026"/>
                    <a:gd name="connsiteY124" fmla="*/ 616 h 10963"/>
                    <a:gd name="connsiteX125" fmla="*/ 8931 w 12026"/>
                    <a:gd name="connsiteY125" fmla="*/ 434 h 10963"/>
                    <a:gd name="connsiteX126" fmla="*/ 8469 w 12026"/>
                    <a:gd name="connsiteY126" fmla="*/ 268 h 10963"/>
                    <a:gd name="connsiteX127" fmla="*/ 7538 w 12026"/>
                    <a:gd name="connsiteY127" fmla="*/ 94 h 10963"/>
                    <a:gd name="connsiteX128" fmla="*/ 7412 w 12026"/>
                    <a:gd name="connsiteY128" fmla="*/ 81 h 10963"/>
                    <a:gd name="connsiteX129" fmla="*/ 7210 w 12026"/>
                    <a:gd name="connsiteY129" fmla="*/ 45 h 10963"/>
                    <a:gd name="connsiteX130" fmla="*/ 6569 w 12026"/>
                    <a:gd name="connsiteY130" fmla="*/ 13 h 10963"/>
                    <a:gd name="connsiteX131" fmla="*/ 5812 w 12026"/>
                    <a:gd name="connsiteY131" fmla="*/ 0 h 10963"/>
                    <a:gd name="connsiteX0" fmla="*/ 6606 w 12026"/>
                    <a:gd name="connsiteY0" fmla="*/ 223 h 10893"/>
                    <a:gd name="connsiteX1" fmla="*/ 6837 w 12026"/>
                    <a:gd name="connsiteY1" fmla="*/ 284 h 10893"/>
                    <a:gd name="connsiteX2" fmla="*/ 7311 w 12026"/>
                    <a:gd name="connsiteY2" fmla="*/ 361 h 10893"/>
                    <a:gd name="connsiteX3" fmla="*/ 8141 w 12026"/>
                    <a:gd name="connsiteY3" fmla="*/ 523 h 10893"/>
                    <a:gd name="connsiteX4" fmla="*/ 8514 w 12026"/>
                    <a:gd name="connsiteY4" fmla="*/ 689 h 10893"/>
                    <a:gd name="connsiteX5" fmla="*/ 8887 w 12026"/>
                    <a:gd name="connsiteY5" fmla="*/ 802 h 10893"/>
                    <a:gd name="connsiteX6" fmla="*/ 9656 w 12026"/>
                    <a:gd name="connsiteY6" fmla="*/ 1224 h 10893"/>
                    <a:gd name="connsiteX7" fmla="*/ 10390 w 12026"/>
                    <a:gd name="connsiteY7" fmla="*/ 1633 h 10893"/>
                    <a:gd name="connsiteX8" fmla="*/ 10933 w 12026"/>
                    <a:gd name="connsiteY8" fmla="*/ 2277 h 10893"/>
                    <a:gd name="connsiteX9" fmla="*/ 11135 w 12026"/>
                    <a:gd name="connsiteY9" fmla="*/ 2589 h 10893"/>
                    <a:gd name="connsiteX10" fmla="*/ 11378 w 12026"/>
                    <a:gd name="connsiteY10" fmla="*/ 2962 h 10893"/>
                    <a:gd name="connsiteX11" fmla="*/ 11479 w 12026"/>
                    <a:gd name="connsiteY11" fmla="*/ 3302 h 10893"/>
                    <a:gd name="connsiteX12" fmla="*/ 11585 w 12026"/>
                    <a:gd name="connsiteY12" fmla="*/ 3723 h 10893"/>
                    <a:gd name="connsiteX13" fmla="*/ 11637 w 12026"/>
                    <a:gd name="connsiteY13" fmla="*/ 4149 h 10893"/>
                    <a:gd name="connsiteX14" fmla="*/ 11617 w 12026"/>
                    <a:gd name="connsiteY14" fmla="*/ 4582 h 10893"/>
                    <a:gd name="connsiteX15" fmla="*/ 11593 w 12026"/>
                    <a:gd name="connsiteY15" fmla="*/ 4979 h 10893"/>
                    <a:gd name="connsiteX16" fmla="*/ 11484 w 12026"/>
                    <a:gd name="connsiteY16" fmla="*/ 5388 h 10893"/>
                    <a:gd name="connsiteX17" fmla="*/ 11362 w 12026"/>
                    <a:gd name="connsiteY17" fmla="*/ 5789 h 10893"/>
                    <a:gd name="connsiteX18" fmla="*/ 11176 w 12026"/>
                    <a:gd name="connsiteY18" fmla="*/ 6154 h 10893"/>
                    <a:gd name="connsiteX19" fmla="*/ 10993 w 12026"/>
                    <a:gd name="connsiteY19" fmla="*/ 6498 h 10893"/>
                    <a:gd name="connsiteX20" fmla="*/ 10726 w 12026"/>
                    <a:gd name="connsiteY20" fmla="*/ 6818 h 10893"/>
                    <a:gd name="connsiteX21" fmla="*/ 10455 w 12026"/>
                    <a:gd name="connsiteY21" fmla="*/ 7163 h 10893"/>
                    <a:gd name="connsiteX22" fmla="*/ 10134 w 12026"/>
                    <a:gd name="connsiteY22" fmla="*/ 7450 h 10893"/>
                    <a:gd name="connsiteX23" fmla="*/ 9470 w 12026"/>
                    <a:gd name="connsiteY23" fmla="*/ 7949 h 10893"/>
                    <a:gd name="connsiteX24" fmla="*/ 8785 w 12026"/>
                    <a:gd name="connsiteY24" fmla="*/ 8277 h 10893"/>
                    <a:gd name="connsiteX25" fmla="*/ 7975 w 12026"/>
                    <a:gd name="connsiteY25" fmla="*/ 8508 h 10893"/>
                    <a:gd name="connsiteX26" fmla="*/ 7501 w 12026"/>
                    <a:gd name="connsiteY26" fmla="*/ 8629 h 10893"/>
                    <a:gd name="connsiteX27" fmla="*/ 6983 w 12026"/>
                    <a:gd name="connsiteY27" fmla="*/ 8670 h 10893"/>
                    <a:gd name="connsiteX28" fmla="*/ 6263 w 12026"/>
                    <a:gd name="connsiteY28" fmla="*/ 8709 h 10893"/>
                    <a:gd name="connsiteX29" fmla="*/ 5966 w 12026"/>
                    <a:gd name="connsiteY29" fmla="*/ 8702 h 10893"/>
                    <a:gd name="connsiteX30" fmla="*/ 5719 w 12026"/>
                    <a:gd name="connsiteY30" fmla="*/ 8670 h 10893"/>
                    <a:gd name="connsiteX31" fmla="*/ 5644 w 12026"/>
                    <a:gd name="connsiteY31" fmla="*/ 8667 h 10893"/>
                    <a:gd name="connsiteX32" fmla="*/ 5567 w 12026"/>
                    <a:gd name="connsiteY32" fmla="*/ 8667 h 10893"/>
                    <a:gd name="connsiteX33" fmla="*/ 5476 w 12026"/>
                    <a:gd name="connsiteY33" fmla="*/ 8662 h 10893"/>
                    <a:gd name="connsiteX34" fmla="*/ 5269 w 12026"/>
                    <a:gd name="connsiteY34" fmla="*/ 8625 h 10893"/>
                    <a:gd name="connsiteX35" fmla="*/ 5238 w 12026"/>
                    <a:gd name="connsiteY35" fmla="*/ 8624 h 10893"/>
                    <a:gd name="connsiteX36" fmla="*/ 5050 w 12026"/>
                    <a:gd name="connsiteY36" fmla="*/ 8633 h 10893"/>
                    <a:gd name="connsiteX37" fmla="*/ 4779 w 12026"/>
                    <a:gd name="connsiteY37" fmla="*/ 8614 h 10893"/>
                    <a:gd name="connsiteX38" fmla="*/ 4637 w 12026"/>
                    <a:gd name="connsiteY38" fmla="*/ 8641 h 10893"/>
                    <a:gd name="connsiteX39" fmla="*/ 4586 w 12026"/>
                    <a:gd name="connsiteY39" fmla="*/ 8622 h 10893"/>
                    <a:gd name="connsiteX40" fmla="*/ 4546 w 12026"/>
                    <a:gd name="connsiteY40" fmla="*/ 8633 h 10893"/>
                    <a:gd name="connsiteX41" fmla="*/ 4405 w 12026"/>
                    <a:gd name="connsiteY41" fmla="*/ 8598 h 10893"/>
                    <a:gd name="connsiteX42" fmla="*/ 4156 w 12026"/>
                    <a:gd name="connsiteY42" fmla="*/ 8541 h 10893"/>
                    <a:gd name="connsiteX43" fmla="*/ 3888 w 12026"/>
                    <a:gd name="connsiteY43" fmla="*/ 8431 h 10893"/>
                    <a:gd name="connsiteX44" fmla="*/ 3472 w 12026"/>
                    <a:gd name="connsiteY44" fmla="*/ 8355 h 10893"/>
                    <a:gd name="connsiteX45" fmla="*/ 3307 w 12026"/>
                    <a:gd name="connsiteY45" fmla="*/ 8332 h 10893"/>
                    <a:gd name="connsiteX46" fmla="*/ 3263 w 12026"/>
                    <a:gd name="connsiteY46" fmla="*/ 8290 h 10893"/>
                    <a:gd name="connsiteX47" fmla="*/ 3032 w 12026"/>
                    <a:gd name="connsiteY47" fmla="*/ 8222 h 10893"/>
                    <a:gd name="connsiteX48" fmla="*/ 2881 w 12026"/>
                    <a:gd name="connsiteY48" fmla="*/ 8111 h 10893"/>
                    <a:gd name="connsiteX49" fmla="*/ 2547 w 12026"/>
                    <a:gd name="connsiteY49" fmla="*/ 7896 h 10893"/>
                    <a:gd name="connsiteX50" fmla="*/ 2202 w 12026"/>
                    <a:gd name="connsiteY50" fmla="*/ 7701 h 10893"/>
                    <a:gd name="connsiteX51" fmla="*/ 1785 w 12026"/>
                    <a:gd name="connsiteY51" fmla="*/ 7471 h 10893"/>
                    <a:gd name="connsiteX52" fmla="*/ 1400 w 12026"/>
                    <a:gd name="connsiteY52" fmla="*/ 7146 h 10893"/>
                    <a:gd name="connsiteX53" fmla="*/ 829 w 12026"/>
                    <a:gd name="connsiteY53" fmla="*/ 6308 h 10893"/>
                    <a:gd name="connsiteX54" fmla="*/ 574 w 12026"/>
                    <a:gd name="connsiteY54" fmla="*/ 5834 h 10893"/>
                    <a:gd name="connsiteX55" fmla="*/ 396 w 12026"/>
                    <a:gd name="connsiteY55" fmla="*/ 5287 h 10893"/>
                    <a:gd name="connsiteX56" fmla="*/ 375 w 12026"/>
                    <a:gd name="connsiteY56" fmla="*/ 4181 h 10893"/>
                    <a:gd name="connsiteX57" fmla="*/ 1263 w 12026"/>
                    <a:gd name="connsiteY57" fmla="*/ 2216 h 10893"/>
                    <a:gd name="connsiteX58" fmla="*/ 1988 w 12026"/>
                    <a:gd name="connsiteY58" fmla="*/ 1520 h 10893"/>
                    <a:gd name="connsiteX59" fmla="*/ 2397 w 12026"/>
                    <a:gd name="connsiteY59" fmla="*/ 1224 h 10893"/>
                    <a:gd name="connsiteX60" fmla="*/ 2871 w 12026"/>
                    <a:gd name="connsiteY60" fmla="*/ 981 h 10893"/>
                    <a:gd name="connsiteX61" fmla="*/ 3369 w 12026"/>
                    <a:gd name="connsiteY61" fmla="*/ 730 h 10893"/>
                    <a:gd name="connsiteX62" fmla="*/ 3952 w 12026"/>
                    <a:gd name="connsiteY62" fmla="*/ 551 h 10893"/>
                    <a:gd name="connsiteX63" fmla="*/ 5216 w 12026"/>
                    <a:gd name="connsiteY63" fmla="*/ 292 h 10893"/>
                    <a:gd name="connsiteX64" fmla="*/ 6456 w 12026"/>
                    <a:gd name="connsiteY64" fmla="*/ 227 h 10893"/>
                    <a:gd name="connsiteX65" fmla="*/ 6606 w 12026"/>
                    <a:gd name="connsiteY65" fmla="*/ 223 h 10893"/>
                    <a:gd name="connsiteX66" fmla="*/ 5812 w 12026"/>
                    <a:gd name="connsiteY66" fmla="*/ 0 h 10893"/>
                    <a:gd name="connsiteX67" fmla="*/ 5322 w 12026"/>
                    <a:gd name="connsiteY67" fmla="*/ 13 h 10893"/>
                    <a:gd name="connsiteX68" fmla="*/ 4187 w 12026"/>
                    <a:gd name="connsiteY68" fmla="*/ 183 h 10893"/>
                    <a:gd name="connsiteX69" fmla="*/ 3604 w 12026"/>
                    <a:gd name="connsiteY69" fmla="*/ 345 h 10893"/>
                    <a:gd name="connsiteX70" fmla="*/ 3061 w 12026"/>
                    <a:gd name="connsiteY70" fmla="*/ 527 h 10893"/>
                    <a:gd name="connsiteX71" fmla="*/ 2595 w 12026"/>
                    <a:gd name="connsiteY71" fmla="*/ 774 h 10893"/>
                    <a:gd name="connsiteX72" fmla="*/ 2085 w 12026"/>
                    <a:gd name="connsiteY72" fmla="*/ 1058 h 10893"/>
                    <a:gd name="connsiteX73" fmla="*/ 1250 w 12026"/>
                    <a:gd name="connsiteY73" fmla="*/ 1754 h 10893"/>
                    <a:gd name="connsiteX74" fmla="*/ 606 w 12026"/>
                    <a:gd name="connsiteY74" fmla="*/ 2621 h 10893"/>
                    <a:gd name="connsiteX75" fmla="*/ 177 w 12026"/>
                    <a:gd name="connsiteY75" fmla="*/ 3711 h 10893"/>
                    <a:gd name="connsiteX76" fmla="*/ 23 w 12026"/>
                    <a:gd name="connsiteY76" fmla="*/ 4258 h 10893"/>
                    <a:gd name="connsiteX77" fmla="*/ 7 w 12026"/>
                    <a:gd name="connsiteY77" fmla="*/ 4862 h 10893"/>
                    <a:gd name="connsiteX78" fmla="*/ 274 w 12026"/>
                    <a:gd name="connsiteY78" fmla="*/ 6008 h 10893"/>
                    <a:gd name="connsiteX79" fmla="*/ 541 w 12026"/>
                    <a:gd name="connsiteY79" fmla="*/ 6547 h 10893"/>
                    <a:gd name="connsiteX80" fmla="*/ 809 w 12026"/>
                    <a:gd name="connsiteY80" fmla="*/ 7045 h 10893"/>
                    <a:gd name="connsiteX81" fmla="*/ 1129 w 12026"/>
                    <a:gd name="connsiteY81" fmla="*/ 7414 h 10893"/>
                    <a:gd name="connsiteX82" fmla="*/ 1587 w 12026"/>
                    <a:gd name="connsiteY82" fmla="*/ 7803 h 10893"/>
                    <a:gd name="connsiteX83" fmla="*/ 1992 w 12026"/>
                    <a:gd name="connsiteY83" fmla="*/ 8042 h 10893"/>
                    <a:gd name="connsiteX84" fmla="*/ 2397 w 12026"/>
                    <a:gd name="connsiteY84" fmla="*/ 8277 h 10893"/>
                    <a:gd name="connsiteX85" fmla="*/ 2478 w 12026"/>
                    <a:gd name="connsiteY85" fmla="*/ 8293 h 10893"/>
                    <a:gd name="connsiteX86" fmla="*/ 2486 w 12026"/>
                    <a:gd name="connsiteY86" fmla="*/ 8325 h 10893"/>
                    <a:gd name="connsiteX87" fmla="*/ 2604 w 12026"/>
                    <a:gd name="connsiteY87" fmla="*/ 8452 h 10893"/>
                    <a:gd name="connsiteX88" fmla="*/ 2881 w 12026"/>
                    <a:gd name="connsiteY88" fmla="*/ 8600 h 10893"/>
                    <a:gd name="connsiteX89" fmla="*/ 3206 w 12026"/>
                    <a:gd name="connsiteY89" fmla="*/ 8721 h 10893"/>
                    <a:gd name="connsiteX90" fmla="*/ 3453 w 12026"/>
                    <a:gd name="connsiteY90" fmla="*/ 8802 h 10893"/>
                    <a:gd name="connsiteX91" fmla="*/ 3608 w 12026"/>
                    <a:gd name="connsiteY91" fmla="*/ 8868 h 10893"/>
                    <a:gd name="connsiteX92" fmla="*/ 3824 w 12026"/>
                    <a:gd name="connsiteY92" fmla="*/ 8921 h 10893"/>
                    <a:gd name="connsiteX93" fmla="*/ 4003 w 12026"/>
                    <a:gd name="connsiteY93" fmla="*/ 8965 h 10893"/>
                    <a:gd name="connsiteX94" fmla="*/ 2028 w 12026"/>
                    <a:gd name="connsiteY94" fmla="*/ 10801 h 10893"/>
                    <a:gd name="connsiteX95" fmla="*/ 3134 w 12026"/>
                    <a:gd name="connsiteY95" fmla="*/ 10537 h 10893"/>
                    <a:gd name="connsiteX96" fmla="*/ 4159 w 12026"/>
                    <a:gd name="connsiteY96" fmla="*/ 9820 h 10893"/>
                    <a:gd name="connsiteX97" fmla="*/ 4572 w 12026"/>
                    <a:gd name="connsiteY97" fmla="*/ 9354 h 10893"/>
                    <a:gd name="connsiteX98" fmla="*/ 4811 w 12026"/>
                    <a:gd name="connsiteY98" fmla="*/ 8872 h 10893"/>
                    <a:gd name="connsiteX99" fmla="*/ 4888 w 12026"/>
                    <a:gd name="connsiteY99" fmla="*/ 8901 h 10893"/>
                    <a:gd name="connsiteX100" fmla="*/ 5265 w 12026"/>
                    <a:gd name="connsiteY100" fmla="*/ 8953 h 10893"/>
                    <a:gd name="connsiteX101" fmla="*/ 5439 w 12026"/>
                    <a:gd name="connsiteY101" fmla="*/ 8998 h 10893"/>
                    <a:gd name="connsiteX102" fmla="*/ 5658 w 12026"/>
                    <a:gd name="connsiteY102" fmla="*/ 9010 h 10893"/>
                    <a:gd name="connsiteX103" fmla="*/ 6152 w 12026"/>
                    <a:gd name="connsiteY103" fmla="*/ 9059 h 10893"/>
                    <a:gd name="connsiteX104" fmla="*/ 6626 w 12026"/>
                    <a:gd name="connsiteY104" fmla="*/ 9067 h 10893"/>
                    <a:gd name="connsiteX105" fmla="*/ 6651 w 12026"/>
                    <a:gd name="connsiteY105" fmla="*/ 9067 h 10893"/>
                    <a:gd name="connsiteX106" fmla="*/ 7108 w 12026"/>
                    <a:gd name="connsiteY106" fmla="*/ 9026 h 10893"/>
                    <a:gd name="connsiteX107" fmla="*/ 7538 w 12026"/>
                    <a:gd name="connsiteY107" fmla="*/ 8998 h 10893"/>
                    <a:gd name="connsiteX108" fmla="*/ 8016 w 12026"/>
                    <a:gd name="connsiteY108" fmla="*/ 8876 h 10893"/>
                    <a:gd name="connsiteX109" fmla="*/ 8871 w 12026"/>
                    <a:gd name="connsiteY109" fmla="*/ 8637 h 10893"/>
                    <a:gd name="connsiteX110" fmla="*/ 9616 w 12026"/>
                    <a:gd name="connsiteY110" fmla="*/ 8301 h 10893"/>
                    <a:gd name="connsiteX111" fmla="*/ 10924 w 12026"/>
                    <a:gd name="connsiteY111" fmla="*/ 7171 h 10893"/>
                    <a:gd name="connsiteX112" fmla="*/ 11427 w 12026"/>
                    <a:gd name="connsiteY112" fmla="*/ 6486 h 10893"/>
                    <a:gd name="connsiteX113" fmla="*/ 11783 w 12026"/>
                    <a:gd name="connsiteY113" fmla="*/ 5692 h 10893"/>
                    <a:gd name="connsiteX114" fmla="*/ 11897 w 12026"/>
                    <a:gd name="connsiteY114" fmla="*/ 5271 h 10893"/>
                    <a:gd name="connsiteX115" fmla="*/ 11978 w 12026"/>
                    <a:gd name="connsiteY115" fmla="*/ 4837 h 10893"/>
                    <a:gd name="connsiteX116" fmla="*/ 11982 w 12026"/>
                    <a:gd name="connsiteY116" fmla="*/ 4635 h 10893"/>
                    <a:gd name="connsiteX117" fmla="*/ 12022 w 12026"/>
                    <a:gd name="connsiteY117" fmla="*/ 4420 h 10893"/>
                    <a:gd name="connsiteX118" fmla="*/ 11982 w 12026"/>
                    <a:gd name="connsiteY118" fmla="*/ 3970 h 10893"/>
                    <a:gd name="connsiteX119" fmla="*/ 11808 w 12026"/>
                    <a:gd name="connsiteY119" fmla="*/ 3087 h 10893"/>
                    <a:gd name="connsiteX120" fmla="*/ 11678 w 12026"/>
                    <a:gd name="connsiteY120" fmla="*/ 2731 h 10893"/>
                    <a:gd name="connsiteX121" fmla="*/ 11427 w 12026"/>
                    <a:gd name="connsiteY121" fmla="*/ 2362 h 10893"/>
                    <a:gd name="connsiteX122" fmla="*/ 10937 w 12026"/>
                    <a:gd name="connsiteY122" fmla="*/ 1673 h 10893"/>
                    <a:gd name="connsiteX123" fmla="*/ 10260 w 12026"/>
                    <a:gd name="connsiteY123" fmla="*/ 1114 h 10893"/>
                    <a:gd name="connsiteX124" fmla="*/ 9349 w 12026"/>
                    <a:gd name="connsiteY124" fmla="*/ 616 h 10893"/>
                    <a:gd name="connsiteX125" fmla="*/ 8931 w 12026"/>
                    <a:gd name="connsiteY125" fmla="*/ 434 h 10893"/>
                    <a:gd name="connsiteX126" fmla="*/ 8469 w 12026"/>
                    <a:gd name="connsiteY126" fmla="*/ 268 h 10893"/>
                    <a:gd name="connsiteX127" fmla="*/ 7538 w 12026"/>
                    <a:gd name="connsiteY127" fmla="*/ 94 h 10893"/>
                    <a:gd name="connsiteX128" fmla="*/ 7412 w 12026"/>
                    <a:gd name="connsiteY128" fmla="*/ 81 h 10893"/>
                    <a:gd name="connsiteX129" fmla="*/ 7210 w 12026"/>
                    <a:gd name="connsiteY129" fmla="*/ 45 h 10893"/>
                    <a:gd name="connsiteX130" fmla="*/ 6569 w 12026"/>
                    <a:gd name="connsiteY130" fmla="*/ 13 h 10893"/>
                    <a:gd name="connsiteX131" fmla="*/ 5812 w 12026"/>
                    <a:gd name="connsiteY131" fmla="*/ 0 h 10893"/>
                    <a:gd name="connsiteX0" fmla="*/ 6606 w 12026"/>
                    <a:gd name="connsiteY0" fmla="*/ 223 h 10893"/>
                    <a:gd name="connsiteX1" fmla="*/ 6837 w 12026"/>
                    <a:gd name="connsiteY1" fmla="*/ 284 h 10893"/>
                    <a:gd name="connsiteX2" fmla="*/ 7311 w 12026"/>
                    <a:gd name="connsiteY2" fmla="*/ 361 h 10893"/>
                    <a:gd name="connsiteX3" fmla="*/ 8141 w 12026"/>
                    <a:gd name="connsiteY3" fmla="*/ 523 h 10893"/>
                    <a:gd name="connsiteX4" fmla="*/ 8514 w 12026"/>
                    <a:gd name="connsiteY4" fmla="*/ 689 h 10893"/>
                    <a:gd name="connsiteX5" fmla="*/ 8887 w 12026"/>
                    <a:gd name="connsiteY5" fmla="*/ 802 h 10893"/>
                    <a:gd name="connsiteX6" fmla="*/ 9656 w 12026"/>
                    <a:gd name="connsiteY6" fmla="*/ 1224 h 10893"/>
                    <a:gd name="connsiteX7" fmla="*/ 10390 w 12026"/>
                    <a:gd name="connsiteY7" fmla="*/ 1633 h 10893"/>
                    <a:gd name="connsiteX8" fmla="*/ 10933 w 12026"/>
                    <a:gd name="connsiteY8" fmla="*/ 2277 h 10893"/>
                    <a:gd name="connsiteX9" fmla="*/ 11135 w 12026"/>
                    <a:gd name="connsiteY9" fmla="*/ 2589 h 10893"/>
                    <a:gd name="connsiteX10" fmla="*/ 11378 w 12026"/>
                    <a:gd name="connsiteY10" fmla="*/ 2962 h 10893"/>
                    <a:gd name="connsiteX11" fmla="*/ 11479 w 12026"/>
                    <a:gd name="connsiteY11" fmla="*/ 3302 h 10893"/>
                    <a:gd name="connsiteX12" fmla="*/ 11585 w 12026"/>
                    <a:gd name="connsiteY12" fmla="*/ 3723 h 10893"/>
                    <a:gd name="connsiteX13" fmla="*/ 11637 w 12026"/>
                    <a:gd name="connsiteY13" fmla="*/ 4149 h 10893"/>
                    <a:gd name="connsiteX14" fmla="*/ 11617 w 12026"/>
                    <a:gd name="connsiteY14" fmla="*/ 4582 h 10893"/>
                    <a:gd name="connsiteX15" fmla="*/ 11593 w 12026"/>
                    <a:gd name="connsiteY15" fmla="*/ 4979 h 10893"/>
                    <a:gd name="connsiteX16" fmla="*/ 11484 w 12026"/>
                    <a:gd name="connsiteY16" fmla="*/ 5388 h 10893"/>
                    <a:gd name="connsiteX17" fmla="*/ 11362 w 12026"/>
                    <a:gd name="connsiteY17" fmla="*/ 5789 h 10893"/>
                    <a:gd name="connsiteX18" fmla="*/ 11176 w 12026"/>
                    <a:gd name="connsiteY18" fmla="*/ 6154 h 10893"/>
                    <a:gd name="connsiteX19" fmla="*/ 10993 w 12026"/>
                    <a:gd name="connsiteY19" fmla="*/ 6498 h 10893"/>
                    <a:gd name="connsiteX20" fmla="*/ 10726 w 12026"/>
                    <a:gd name="connsiteY20" fmla="*/ 6818 h 10893"/>
                    <a:gd name="connsiteX21" fmla="*/ 10455 w 12026"/>
                    <a:gd name="connsiteY21" fmla="*/ 7163 h 10893"/>
                    <a:gd name="connsiteX22" fmla="*/ 10134 w 12026"/>
                    <a:gd name="connsiteY22" fmla="*/ 7450 h 10893"/>
                    <a:gd name="connsiteX23" fmla="*/ 9470 w 12026"/>
                    <a:gd name="connsiteY23" fmla="*/ 7949 h 10893"/>
                    <a:gd name="connsiteX24" fmla="*/ 8785 w 12026"/>
                    <a:gd name="connsiteY24" fmla="*/ 8277 h 10893"/>
                    <a:gd name="connsiteX25" fmla="*/ 7975 w 12026"/>
                    <a:gd name="connsiteY25" fmla="*/ 8508 h 10893"/>
                    <a:gd name="connsiteX26" fmla="*/ 7501 w 12026"/>
                    <a:gd name="connsiteY26" fmla="*/ 8629 h 10893"/>
                    <a:gd name="connsiteX27" fmla="*/ 6983 w 12026"/>
                    <a:gd name="connsiteY27" fmla="*/ 8670 h 10893"/>
                    <a:gd name="connsiteX28" fmla="*/ 6263 w 12026"/>
                    <a:gd name="connsiteY28" fmla="*/ 8709 h 10893"/>
                    <a:gd name="connsiteX29" fmla="*/ 5966 w 12026"/>
                    <a:gd name="connsiteY29" fmla="*/ 8702 h 10893"/>
                    <a:gd name="connsiteX30" fmla="*/ 5719 w 12026"/>
                    <a:gd name="connsiteY30" fmla="*/ 8670 h 10893"/>
                    <a:gd name="connsiteX31" fmla="*/ 5644 w 12026"/>
                    <a:gd name="connsiteY31" fmla="*/ 8667 h 10893"/>
                    <a:gd name="connsiteX32" fmla="*/ 5567 w 12026"/>
                    <a:gd name="connsiteY32" fmla="*/ 8667 h 10893"/>
                    <a:gd name="connsiteX33" fmla="*/ 5476 w 12026"/>
                    <a:gd name="connsiteY33" fmla="*/ 8662 h 10893"/>
                    <a:gd name="connsiteX34" fmla="*/ 5269 w 12026"/>
                    <a:gd name="connsiteY34" fmla="*/ 8625 h 10893"/>
                    <a:gd name="connsiteX35" fmla="*/ 5238 w 12026"/>
                    <a:gd name="connsiteY35" fmla="*/ 8624 h 10893"/>
                    <a:gd name="connsiteX36" fmla="*/ 5050 w 12026"/>
                    <a:gd name="connsiteY36" fmla="*/ 8633 h 10893"/>
                    <a:gd name="connsiteX37" fmla="*/ 4779 w 12026"/>
                    <a:gd name="connsiteY37" fmla="*/ 8614 h 10893"/>
                    <a:gd name="connsiteX38" fmla="*/ 4637 w 12026"/>
                    <a:gd name="connsiteY38" fmla="*/ 8641 h 10893"/>
                    <a:gd name="connsiteX39" fmla="*/ 4586 w 12026"/>
                    <a:gd name="connsiteY39" fmla="*/ 8622 h 10893"/>
                    <a:gd name="connsiteX40" fmla="*/ 4546 w 12026"/>
                    <a:gd name="connsiteY40" fmla="*/ 8633 h 10893"/>
                    <a:gd name="connsiteX41" fmla="*/ 4405 w 12026"/>
                    <a:gd name="connsiteY41" fmla="*/ 8598 h 10893"/>
                    <a:gd name="connsiteX42" fmla="*/ 4156 w 12026"/>
                    <a:gd name="connsiteY42" fmla="*/ 8541 h 10893"/>
                    <a:gd name="connsiteX43" fmla="*/ 3888 w 12026"/>
                    <a:gd name="connsiteY43" fmla="*/ 8431 h 10893"/>
                    <a:gd name="connsiteX44" fmla="*/ 3472 w 12026"/>
                    <a:gd name="connsiteY44" fmla="*/ 8355 h 10893"/>
                    <a:gd name="connsiteX45" fmla="*/ 3307 w 12026"/>
                    <a:gd name="connsiteY45" fmla="*/ 8332 h 10893"/>
                    <a:gd name="connsiteX46" fmla="*/ 3263 w 12026"/>
                    <a:gd name="connsiteY46" fmla="*/ 8290 h 10893"/>
                    <a:gd name="connsiteX47" fmla="*/ 3032 w 12026"/>
                    <a:gd name="connsiteY47" fmla="*/ 8222 h 10893"/>
                    <a:gd name="connsiteX48" fmla="*/ 2881 w 12026"/>
                    <a:gd name="connsiteY48" fmla="*/ 8111 h 10893"/>
                    <a:gd name="connsiteX49" fmla="*/ 2547 w 12026"/>
                    <a:gd name="connsiteY49" fmla="*/ 7896 h 10893"/>
                    <a:gd name="connsiteX50" fmla="*/ 2202 w 12026"/>
                    <a:gd name="connsiteY50" fmla="*/ 7701 h 10893"/>
                    <a:gd name="connsiteX51" fmla="*/ 1785 w 12026"/>
                    <a:gd name="connsiteY51" fmla="*/ 7471 h 10893"/>
                    <a:gd name="connsiteX52" fmla="*/ 1400 w 12026"/>
                    <a:gd name="connsiteY52" fmla="*/ 7146 h 10893"/>
                    <a:gd name="connsiteX53" fmla="*/ 829 w 12026"/>
                    <a:gd name="connsiteY53" fmla="*/ 6308 h 10893"/>
                    <a:gd name="connsiteX54" fmla="*/ 574 w 12026"/>
                    <a:gd name="connsiteY54" fmla="*/ 5834 h 10893"/>
                    <a:gd name="connsiteX55" fmla="*/ 396 w 12026"/>
                    <a:gd name="connsiteY55" fmla="*/ 5287 h 10893"/>
                    <a:gd name="connsiteX56" fmla="*/ 375 w 12026"/>
                    <a:gd name="connsiteY56" fmla="*/ 4181 h 10893"/>
                    <a:gd name="connsiteX57" fmla="*/ 1263 w 12026"/>
                    <a:gd name="connsiteY57" fmla="*/ 2216 h 10893"/>
                    <a:gd name="connsiteX58" fmla="*/ 1988 w 12026"/>
                    <a:gd name="connsiteY58" fmla="*/ 1520 h 10893"/>
                    <a:gd name="connsiteX59" fmla="*/ 2397 w 12026"/>
                    <a:gd name="connsiteY59" fmla="*/ 1224 h 10893"/>
                    <a:gd name="connsiteX60" fmla="*/ 2871 w 12026"/>
                    <a:gd name="connsiteY60" fmla="*/ 981 h 10893"/>
                    <a:gd name="connsiteX61" fmla="*/ 3369 w 12026"/>
                    <a:gd name="connsiteY61" fmla="*/ 730 h 10893"/>
                    <a:gd name="connsiteX62" fmla="*/ 3952 w 12026"/>
                    <a:gd name="connsiteY62" fmla="*/ 551 h 10893"/>
                    <a:gd name="connsiteX63" fmla="*/ 5216 w 12026"/>
                    <a:gd name="connsiteY63" fmla="*/ 292 h 10893"/>
                    <a:gd name="connsiteX64" fmla="*/ 6456 w 12026"/>
                    <a:gd name="connsiteY64" fmla="*/ 227 h 10893"/>
                    <a:gd name="connsiteX65" fmla="*/ 6606 w 12026"/>
                    <a:gd name="connsiteY65" fmla="*/ 223 h 10893"/>
                    <a:gd name="connsiteX66" fmla="*/ 5812 w 12026"/>
                    <a:gd name="connsiteY66" fmla="*/ 0 h 10893"/>
                    <a:gd name="connsiteX67" fmla="*/ 5322 w 12026"/>
                    <a:gd name="connsiteY67" fmla="*/ 13 h 10893"/>
                    <a:gd name="connsiteX68" fmla="*/ 4187 w 12026"/>
                    <a:gd name="connsiteY68" fmla="*/ 183 h 10893"/>
                    <a:gd name="connsiteX69" fmla="*/ 3604 w 12026"/>
                    <a:gd name="connsiteY69" fmla="*/ 345 h 10893"/>
                    <a:gd name="connsiteX70" fmla="*/ 3061 w 12026"/>
                    <a:gd name="connsiteY70" fmla="*/ 527 h 10893"/>
                    <a:gd name="connsiteX71" fmla="*/ 2595 w 12026"/>
                    <a:gd name="connsiteY71" fmla="*/ 774 h 10893"/>
                    <a:gd name="connsiteX72" fmla="*/ 2085 w 12026"/>
                    <a:gd name="connsiteY72" fmla="*/ 1058 h 10893"/>
                    <a:gd name="connsiteX73" fmla="*/ 1250 w 12026"/>
                    <a:gd name="connsiteY73" fmla="*/ 1754 h 10893"/>
                    <a:gd name="connsiteX74" fmla="*/ 606 w 12026"/>
                    <a:gd name="connsiteY74" fmla="*/ 2621 h 10893"/>
                    <a:gd name="connsiteX75" fmla="*/ 177 w 12026"/>
                    <a:gd name="connsiteY75" fmla="*/ 3711 h 10893"/>
                    <a:gd name="connsiteX76" fmla="*/ 23 w 12026"/>
                    <a:gd name="connsiteY76" fmla="*/ 4258 h 10893"/>
                    <a:gd name="connsiteX77" fmla="*/ 7 w 12026"/>
                    <a:gd name="connsiteY77" fmla="*/ 4862 h 10893"/>
                    <a:gd name="connsiteX78" fmla="*/ 274 w 12026"/>
                    <a:gd name="connsiteY78" fmla="*/ 6008 h 10893"/>
                    <a:gd name="connsiteX79" fmla="*/ 541 w 12026"/>
                    <a:gd name="connsiteY79" fmla="*/ 6547 h 10893"/>
                    <a:gd name="connsiteX80" fmla="*/ 809 w 12026"/>
                    <a:gd name="connsiteY80" fmla="*/ 7045 h 10893"/>
                    <a:gd name="connsiteX81" fmla="*/ 1129 w 12026"/>
                    <a:gd name="connsiteY81" fmla="*/ 7414 h 10893"/>
                    <a:gd name="connsiteX82" fmla="*/ 1587 w 12026"/>
                    <a:gd name="connsiteY82" fmla="*/ 7803 h 10893"/>
                    <a:gd name="connsiteX83" fmla="*/ 1992 w 12026"/>
                    <a:gd name="connsiteY83" fmla="*/ 8042 h 10893"/>
                    <a:gd name="connsiteX84" fmla="*/ 2397 w 12026"/>
                    <a:gd name="connsiteY84" fmla="*/ 8277 h 10893"/>
                    <a:gd name="connsiteX85" fmla="*/ 2478 w 12026"/>
                    <a:gd name="connsiteY85" fmla="*/ 8293 h 10893"/>
                    <a:gd name="connsiteX86" fmla="*/ 2486 w 12026"/>
                    <a:gd name="connsiteY86" fmla="*/ 8325 h 10893"/>
                    <a:gd name="connsiteX87" fmla="*/ 2604 w 12026"/>
                    <a:gd name="connsiteY87" fmla="*/ 8452 h 10893"/>
                    <a:gd name="connsiteX88" fmla="*/ 2881 w 12026"/>
                    <a:gd name="connsiteY88" fmla="*/ 8600 h 10893"/>
                    <a:gd name="connsiteX89" fmla="*/ 3206 w 12026"/>
                    <a:gd name="connsiteY89" fmla="*/ 8721 h 10893"/>
                    <a:gd name="connsiteX90" fmla="*/ 3453 w 12026"/>
                    <a:gd name="connsiteY90" fmla="*/ 8802 h 10893"/>
                    <a:gd name="connsiteX91" fmla="*/ 3608 w 12026"/>
                    <a:gd name="connsiteY91" fmla="*/ 8868 h 10893"/>
                    <a:gd name="connsiteX92" fmla="*/ 3824 w 12026"/>
                    <a:gd name="connsiteY92" fmla="*/ 8921 h 10893"/>
                    <a:gd name="connsiteX93" fmla="*/ 4003 w 12026"/>
                    <a:gd name="connsiteY93" fmla="*/ 8965 h 10893"/>
                    <a:gd name="connsiteX94" fmla="*/ 2028 w 12026"/>
                    <a:gd name="connsiteY94" fmla="*/ 10801 h 10893"/>
                    <a:gd name="connsiteX95" fmla="*/ 3134 w 12026"/>
                    <a:gd name="connsiteY95" fmla="*/ 10537 h 10893"/>
                    <a:gd name="connsiteX96" fmla="*/ 4159 w 12026"/>
                    <a:gd name="connsiteY96" fmla="*/ 9820 h 10893"/>
                    <a:gd name="connsiteX97" fmla="*/ 4572 w 12026"/>
                    <a:gd name="connsiteY97" fmla="*/ 9354 h 10893"/>
                    <a:gd name="connsiteX98" fmla="*/ 4811 w 12026"/>
                    <a:gd name="connsiteY98" fmla="*/ 8872 h 10893"/>
                    <a:gd name="connsiteX99" fmla="*/ 4888 w 12026"/>
                    <a:gd name="connsiteY99" fmla="*/ 8901 h 10893"/>
                    <a:gd name="connsiteX100" fmla="*/ 5265 w 12026"/>
                    <a:gd name="connsiteY100" fmla="*/ 8953 h 10893"/>
                    <a:gd name="connsiteX101" fmla="*/ 5439 w 12026"/>
                    <a:gd name="connsiteY101" fmla="*/ 8998 h 10893"/>
                    <a:gd name="connsiteX102" fmla="*/ 5658 w 12026"/>
                    <a:gd name="connsiteY102" fmla="*/ 9010 h 10893"/>
                    <a:gd name="connsiteX103" fmla="*/ 6152 w 12026"/>
                    <a:gd name="connsiteY103" fmla="*/ 9059 h 10893"/>
                    <a:gd name="connsiteX104" fmla="*/ 6626 w 12026"/>
                    <a:gd name="connsiteY104" fmla="*/ 9067 h 10893"/>
                    <a:gd name="connsiteX105" fmla="*/ 6651 w 12026"/>
                    <a:gd name="connsiteY105" fmla="*/ 9067 h 10893"/>
                    <a:gd name="connsiteX106" fmla="*/ 7108 w 12026"/>
                    <a:gd name="connsiteY106" fmla="*/ 9026 h 10893"/>
                    <a:gd name="connsiteX107" fmla="*/ 7538 w 12026"/>
                    <a:gd name="connsiteY107" fmla="*/ 8998 h 10893"/>
                    <a:gd name="connsiteX108" fmla="*/ 8016 w 12026"/>
                    <a:gd name="connsiteY108" fmla="*/ 8876 h 10893"/>
                    <a:gd name="connsiteX109" fmla="*/ 8871 w 12026"/>
                    <a:gd name="connsiteY109" fmla="*/ 8637 h 10893"/>
                    <a:gd name="connsiteX110" fmla="*/ 9616 w 12026"/>
                    <a:gd name="connsiteY110" fmla="*/ 8301 h 10893"/>
                    <a:gd name="connsiteX111" fmla="*/ 10924 w 12026"/>
                    <a:gd name="connsiteY111" fmla="*/ 7171 h 10893"/>
                    <a:gd name="connsiteX112" fmla="*/ 11427 w 12026"/>
                    <a:gd name="connsiteY112" fmla="*/ 6486 h 10893"/>
                    <a:gd name="connsiteX113" fmla="*/ 11783 w 12026"/>
                    <a:gd name="connsiteY113" fmla="*/ 5692 h 10893"/>
                    <a:gd name="connsiteX114" fmla="*/ 11897 w 12026"/>
                    <a:gd name="connsiteY114" fmla="*/ 5271 h 10893"/>
                    <a:gd name="connsiteX115" fmla="*/ 11978 w 12026"/>
                    <a:gd name="connsiteY115" fmla="*/ 4837 h 10893"/>
                    <a:gd name="connsiteX116" fmla="*/ 11982 w 12026"/>
                    <a:gd name="connsiteY116" fmla="*/ 4635 h 10893"/>
                    <a:gd name="connsiteX117" fmla="*/ 12022 w 12026"/>
                    <a:gd name="connsiteY117" fmla="*/ 4420 h 10893"/>
                    <a:gd name="connsiteX118" fmla="*/ 11982 w 12026"/>
                    <a:gd name="connsiteY118" fmla="*/ 3970 h 10893"/>
                    <a:gd name="connsiteX119" fmla="*/ 11808 w 12026"/>
                    <a:gd name="connsiteY119" fmla="*/ 3087 h 10893"/>
                    <a:gd name="connsiteX120" fmla="*/ 11678 w 12026"/>
                    <a:gd name="connsiteY120" fmla="*/ 2731 h 10893"/>
                    <a:gd name="connsiteX121" fmla="*/ 11427 w 12026"/>
                    <a:gd name="connsiteY121" fmla="*/ 2362 h 10893"/>
                    <a:gd name="connsiteX122" fmla="*/ 10937 w 12026"/>
                    <a:gd name="connsiteY122" fmla="*/ 1673 h 10893"/>
                    <a:gd name="connsiteX123" fmla="*/ 10260 w 12026"/>
                    <a:gd name="connsiteY123" fmla="*/ 1114 h 10893"/>
                    <a:gd name="connsiteX124" fmla="*/ 9349 w 12026"/>
                    <a:gd name="connsiteY124" fmla="*/ 616 h 10893"/>
                    <a:gd name="connsiteX125" fmla="*/ 8931 w 12026"/>
                    <a:gd name="connsiteY125" fmla="*/ 434 h 10893"/>
                    <a:gd name="connsiteX126" fmla="*/ 8469 w 12026"/>
                    <a:gd name="connsiteY126" fmla="*/ 268 h 10893"/>
                    <a:gd name="connsiteX127" fmla="*/ 7538 w 12026"/>
                    <a:gd name="connsiteY127" fmla="*/ 94 h 10893"/>
                    <a:gd name="connsiteX128" fmla="*/ 7412 w 12026"/>
                    <a:gd name="connsiteY128" fmla="*/ 81 h 10893"/>
                    <a:gd name="connsiteX129" fmla="*/ 7210 w 12026"/>
                    <a:gd name="connsiteY129" fmla="*/ 45 h 10893"/>
                    <a:gd name="connsiteX130" fmla="*/ 6569 w 12026"/>
                    <a:gd name="connsiteY130" fmla="*/ 13 h 10893"/>
                    <a:gd name="connsiteX131" fmla="*/ 5812 w 12026"/>
                    <a:gd name="connsiteY131" fmla="*/ 0 h 10893"/>
                    <a:gd name="connsiteX0" fmla="*/ 6606 w 12026"/>
                    <a:gd name="connsiteY0" fmla="*/ 223 h 10893"/>
                    <a:gd name="connsiteX1" fmla="*/ 6837 w 12026"/>
                    <a:gd name="connsiteY1" fmla="*/ 284 h 10893"/>
                    <a:gd name="connsiteX2" fmla="*/ 7311 w 12026"/>
                    <a:gd name="connsiteY2" fmla="*/ 361 h 10893"/>
                    <a:gd name="connsiteX3" fmla="*/ 8141 w 12026"/>
                    <a:gd name="connsiteY3" fmla="*/ 523 h 10893"/>
                    <a:gd name="connsiteX4" fmla="*/ 8514 w 12026"/>
                    <a:gd name="connsiteY4" fmla="*/ 689 h 10893"/>
                    <a:gd name="connsiteX5" fmla="*/ 8887 w 12026"/>
                    <a:gd name="connsiteY5" fmla="*/ 802 h 10893"/>
                    <a:gd name="connsiteX6" fmla="*/ 9656 w 12026"/>
                    <a:gd name="connsiteY6" fmla="*/ 1224 h 10893"/>
                    <a:gd name="connsiteX7" fmla="*/ 10390 w 12026"/>
                    <a:gd name="connsiteY7" fmla="*/ 1633 h 10893"/>
                    <a:gd name="connsiteX8" fmla="*/ 10933 w 12026"/>
                    <a:gd name="connsiteY8" fmla="*/ 2277 h 10893"/>
                    <a:gd name="connsiteX9" fmla="*/ 11135 w 12026"/>
                    <a:gd name="connsiteY9" fmla="*/ 2589 h 10893"/>
                    <a:gd name="connsiteX10" fmla="*/ 11378 w 12026"/>
                    <a:gd name="connsiteY10" fmla="*/ 2962 h 10893"/>
                    <a:gd name="connsiteX11" fmla="*/ 11479 w 12026"/>
                    <a:gd name="connsiteY11" fmla="*/ 3302 h 10893"/>
                    <a:gd name="connsiteX12" fmla="*/ 11585 w 12026"/>
                    <a:gd name="connsiteY12" fmla="*/ 3723 h 10893"/>
                    <a:gd name="connsiteX13" fmla="*/ 11637 w 12026"/>
                    <a:gd name="connsiteY13" fmla="*/ 4149 h 10893"/>
                    <a:gd name="connsiteX14" fmla="*/ 11617 w 12026"/>
                    <a:gd name="connsiteY14" fmla="*/ 4582 h 10893"/>
                    <a:gd name="connsiteX15" fmla="*/ 11593 w 12026"/>
                    <a:gd name="connsiteY15" fmla="*/ 4979 h 10893"/>
                    <a:gd name="connsiteX16" fmla="*/ 11484 w 12026"/>
                    <a:gd name="connsiteY16" fmla="*/ 5388 h 10893"/>
                    <a:gd name="connsiteX17" fmla="*/ 11362 w 12026"/>
                    <a:gd name="connsiteY17" fmla="*/ 5789 h 10893"/>
                    <a:gd name="connsiteX18" fmla="*/ 11176 w 12026"/>
                    <a:gd name="connsiteY18" fmla="*/ 6154 h 10893"/>
                    <a:gd name="connsiteX19" fmla="*/ 10993 w 12026"/>
                    <a:gd name="connsiteY19" fmla="*/ 6498 h 10893"/>
                    <a:gd name="connsiteX20" fmla="*/ 10726 w 12026"/>
                    <a:gd name="connsiteY20" fmla="*/ 6818 h 10893"/>
                    <a:gd name="connsiteX21" fmla="*/ 10455 w 12026"/>
                    <a:gd name="connsiteY21" fmla="*/ 7163 h 10893"/>
                    <a:gd name="connsiteX22" fmla="*/ 10134 w 12026"/>
                    <a:gd name="connsiteY22" fmla="*/ 7450 h 10893"/>
                    <a:gd name="connsiteX23" fmla="*/ 9470 w 12026"/>
                    <a:gd name="connsiteY23" fmla="*/ 7949 h 10893"/>
                    <a:gd name="connsiteX24" fmla="*/ 8785 w 12026"/>
                    <a:gd name="connsiteY24" fmla="*/ 8277 h 10893"/>
                    <a:gd name="connsiteX25" fmla="*/ 7975 w 12026"/>
                    <a:gd name="connsiteY25" fmla="*/ 8508 h 10893"/>
                    <a:gd name="connsiteX26" fmla="*/ 7501 w 12026"/>
                    <a:gd name="connsiteY26" fmla="*/ 8629 h 10893"/>
                    <a:gd name="connsiteX27" fmla="*/ 6983 w 12026"/>
                    <a:gd name="connsiteY27" fmla="*/ 8670 h 10893"/>
                    <a:gd name="connsiteX28" fmla="*/ 6263 w 12026"/>
                    <a:gd name="connsiteY28" fmla="*/ 8709 h 10893"/>
                    <a:gd name="connsiteX29" fmla="*/ 5966 w 12026"/>
                    <a:gd name="connsiteY29" fmla="*/ 8702 h 10893"/>
                    <a:gd name="connsiteX30" fmla="*/ 5719 w 12026"/>
                    <a:gd name="connsiteY30" fmla="*/ 8670 h 10893"/>
                    <a:gd name="connsiteX31" fmla="*/ 5644 w 12026"/>
                    <a:gd name="connsiteY31" fmla="*/ 8667 h 10893"/>
                    <a:gd name="connsiteX32" fmla="*/ 5567 w 12026"/>
                    <a:gd name="connsiteY32" fmla="*/ 8667 h 10893"/>
                    <a:gd name="connsiteX33" fmla="*/ 5476 w 12026"/>
                    <a:gd name="connsiteY33" fmla="*/ 8662 h 10893"/>
                    <a:gd name="connsiteX34" fmla="*/ 5269 w 12026"/>
                    <a:gd name="connsiteY34" fmla="*/ 8625 h 10893"/>
                    <a:gd name="connsiteX35" fmla="*/ 5238 w 12026"/>
                    <a:gd name="connsiteY35" fmla="*/ 8624 h 10893"/>
                    <a:gd name="connsiteX36" fmla="*/ 5050 w 12026"/>
                    <a:gd name="connsiteY36" fmla="*/ 8633 h 10893"/>
                    <a:gd name="connsiteX37" fmla="*/ 4779 w 12026"/>
                    <a:gd name="connsiteY37" fmla="*/ 8614 h 10893"/>
                    <a:gd name="connsiteX38" fmla="*/ 4637 w 12026"/>
                    <a:gd name="connsiteY38" fmla="*/ 8641 h 10893"/>
                    <a:gd name="connsiteX39" fmla="*/ 4586 w 12026"/>
                    <a:gd name="connsiteY39" fmla="*/ 8622 h 10893"/>
                    <a:gd name="connsiteX40" fmla="*/ 4546 w 12026"/>
                    <a:gd name="connsiteY40" fmla="*/ 8633 h 10893"/>
                    <a:gd name="connsiteX41" fmla="*/ 4405 w 12026"/>
                    <a:gd name="connsiteY41" fmla="*/ 8598 h 10893"/>
                    <a:gd name="connsiteX42" fmla="*/ 4156 w 12026"/>
                    <a:gd name="connsiteY42" fmla="*/ 8541 h 10893"/>
                    <a:gd name="connsiteX43" fmla="*/ 3821 w 12026"/>
                    <a:gd name="connsiteY43" fmla="*/ 8488 h 10893"/>
                    <a:gd name="connsiteX44" fmla="*/ 3472 w 12026"/>
                    <a:gd name="connsiteY44" fmla="*/ 8355 h 10893"/>
                    <a:gd name="connsiteX45" fmla="*/ 3307 w 12026"/>
                    <a:gd name="connsiteY45" fmla="*/ 8332 h 10893"/>
                    <a:gd name="connsiteX46" fmla="*/ 3263 w 12026"/>
                    <a:gd name="connsiteY46" fmla="*/ 8290 h 10893"/>
                    <a:gd name="connsiteX47" fmla="*/ 3032 w 12026"/>
                    <a:gd name="connsiteY47" fmla="*/ 8222 h 10893"/>
                    <a:gd name="connsiteX48" fmla="*/ 2881 w 12026"/>
                    <a:gd name="connsiteY48" fmla="*/ 8111 h 10893"/>
                    <a:gd name="connsiteX49" fmla="*/ 2547 w 12026"/>
                    <a:gd name="connsiteY49" fmla="*/ 7896 h 10893"/>
                    <a:gd name="connsiteX50" fmla="*/ 2202 w 12026"/>
                    <a:gd name="connsiteY50" fmla="*/ 7701 h 10893"/>
                    <a:gd name="connsiteX51" fmla="*/ 1785 w 12026"/>
                    <a:gd name="connsiteY51" fmla="*/ 7471 h 10893"/>
                    <a:gd name="connsiteX52" fmla="*/ 1400 w 12026"/>
                    <a:gd name="connsiteY52" fmla="*/ 7146 h 10893"/>
                    <a:gd name="connsiteX53" fmla="*/ 829 w 12026"/>
                    <a:gd name="connsiteY53" fmla="*/ 6308 h 10893"/>
                    <a:gd name="connsiteX54" fmla="*/ 574 w 12026"/>
                    <a:gd name="connsiteY54" fmla="*/ 5834 h 10893"/>
                    <a:gd name="connsiteX55" fmla="*/ 396 w 12026"/>
                    <a:gd name="connsiteY55" fmla="*/ 5287 h 10893"/>
                    <a:gd name="connsiteX56" fmla="*/ 375 w 12026"/>
                    <a:gd name="connsiteY56" fmla="*/ 4181 h 10893"/>
                    <a:gd name="connsiteX57" fmla="*/ 1263 w 12026"/>
                    <a:gd name="connsiteY57" fmla="*/ 2216 h 10893"/>
                    <a:gd name="connsiteX58" fmla="*/ 1988 w 12026"/>
                    <a:gd name="connsiteY58" fmla="*/ 1520 h 10893"/>
                    <a:gd name="connsiteX59" fmla="*/ 2397 w 12026"/>
                    <a:gd name="connsiteY59" fmla="*/ 1224 h 10893"/>
                    <a:gd name="connsiteX60" fmla="*/ 2871 w 12026"/>
                    <a:gd name="connsiteY60" fmla="*/ 981 h 10893"/>
                    <a:gd name="connsiteX61" fmla="*/ 3369 w 12026"/>
                    <a:gd name="connsiteY61" fmla="*/ 730 h 10893"/>
                    <a:gd name="connsiteX62" fmla="*/ 3952 w 12026"/>
                    <a:gd name="connsiteY62" fmla="*/ 551 h 10893"/>
                    <a:gd name="connsiteX63" fmla="*/ 5216 w 12026"/>
                    <a:gd name="connsiteY63" fmla="*/ 292 h 10893"/>
                    <a:gd name="connsiteX64" fmla="*/ 6456 w 12026"/>
                    <a:gd name="connsiteY64" fmla="*/ 227 h 10893"/>
                    <a:gd name="connsiteX65" fmla="*/ 6606 w 12026"/>
                    <a:gd name="connsiteY65" fmla="*/ 223 h 10893"/>
                    <a:gd name="connsiteX66" fmla="*/ 5812 w 12026"/>
                    <a:gd name="connsiteY66" fmla="*/ 0 h 10893"/>
                    <a:gd name="connsiteX67" fmla="*/ 5322 w 12026"/>
                    <a:gd name="connsiteY67" fmla="*/ 13 h 10893"/>
                    <a:gd name="connsiteX68" fmla="*/ 4187 w 12026"/>
                    <a:gd name="connsiteY68" fmla="*/ 183 h 10893"/>
                    <a:gd name="connsiteX69" fmla="*/ 3604 w 12026"/>
                    <a:gd name="connsiteY69" fmla="*/ 345 h 10893"/>
                    <a:gd name="connsiteX70" fmla="*/ 3061 w 12026"/>
                    <a:gd name="connsiteY70" fmla="*/ 527 h 10893"/>
                    <a:gd name="connsiteX71" fmla="*/ 2595 w 12026"/>
                    <a:gd name="connsiteY71" fmla="*/ 774 h 10893"/>
                    <a:gd name="connsiteX72" fmla="*/ 2085 w 12026"/>
                    <a:gd name="connsiteY72" fmla="*/ 1058 h 10893"/>
                    <a:gd name="connsiteX73" fmla="*/ 1250 w 12026"/>
                    <a:gd name="connsiteY73" fmla="*/ 1754 h 10893"/>
                    <a:gd name="connsiteX74" fmla="*/ 606 w 12026"/>
                    <a:gd name="connsiteY74" fmla="*/ 2621 h 10893"/>
                    <a:gd name="connsiteX75" fmla="*/ 177 w 12026"/>
                    <a:gd name="connsiteY75" fmla="*/ 3711 h 10893"/>
                    <a:gd name="connsiteX76" fmla="*/ 23 w 12026"/>
                    <a:gd name="connsiteY76" fmla="*/ 4258 h 10893"/>
                    <a:gd name="connsiteX77" fmla="*/ 7 w 12026"/>
                    <a:gd name="connsiteY77" fmla="*/ 4862 h 10893"/>
                    <a:gd name="connsiteX78" fmla="*/ 274 w 12026"/>
                    <a:gd name="connsiteY78" fmla="*/ 6008 h 10893"/>
                    <a:gd name="connsiteX79" fmla="*/ 541 w 12026"/>
                    <a:gd name="connsiteY79" fmla="*/ 6547 h 10893"/>
                    <a:gd name="connsiteX80" fmla="*/ 809 w 12026"/>
                    <a:gd name="connsiteY80" fmla="*/ 7045 h 10893"/>
                    <a:gd name="connsiteX81" fmla="*/ 1129 w 12026"/>
                    <a:gd name="connsiteY81" fmla="*/ 7414 h 10893"/>
                    <a:gd name="connsiteX82" fmla="*/ 1587 w 12026"/>
                    <a:gd name="connsiteY82" fmla="*/ 7803 h 10893"/>
                    <a:gd name="connsiteX83" fmla="*/ 1992 w 12026"/>
                    <a:gd name="connsiteY83" fmla="*/ 8042 h 10893"/>
                    <a:gd name="connsiteX84" fmla="*/ 2397 w 12026"/>
                    <a:gd name="connsiteY84" fmla="*/ 8277 h 10893"/>
                    <a:gd name="connsiteX85" fmla="*/ 2478 w 12026"/>
                    <a:gd name="connsiteY85" fmla="*/ 8293 h 10893"/>
                    <a:gd name="connsiteX86" fmla="*/ 2486 w 12026"/>
                    <a:gd name="connsiteY86" fmla="*/ 8325 h 10893"/>
                    <a:gd name="connsiteX87" fmla="*/ 2604 w 12026"/>
                    <a:gd name="connsiteY87" fmla="*/ 8452 h 10893"/>
                    <a:gd name="connsiteX88" fmla="*/ 2881 w 12026"/>
                    <a:gd name="connsiteY88" fmla="*/ 8600 h 10893"/>
                    <a:gd name="connsiteX89" fmla="*/ 3206 w 12026"/>
                    <a:gd name="connsiteY89" fmla="*/ 8721 h 10893"/>
                    <a:gd name="connsiteX90" fmla="*/ 3453 w 12026"/>
                    <a:gd name="connsiteY90" fmla="*/ 8802 h 10893"/>
                    <a:gd name="connsiteX91" fmla="*/ 3608 w 12026"/>
                    <a:gd name="connsiteY91" fmla="*/ 8868 h 10893"/>
                    <a:gd name="connsiteX92" fmla="*/ 3824 w 12026"/>
                    <a:gd name="connsiteY92" fmla="*/ 8921 h 10893"/>
                    <a:gd name="connsiteX93" fmla="*/ 4003 w 12026"/>
                    <a:gd name="connsiteY93" fmla="*/ 8965 h 10893"/>
                    <a:gd name="connsiteX94" fmla="*/ 2028 w 12026"/>
                    <a:gd name="connsiteY94" fmla="*/ 10801 h 10893"/>
                    <a:gd name="connsiteX95" fmla="*/ 3134 w 12026"/>
                    <a:gd name="connsiteY95" fmla="*/ 10537 h 10893"/>
                    <a:gd name="connsiteX96" fmla="*/ 4159 w 12026"/>
                    <a:gd name="connsiteY96" fmla="*/ 9820 h 10893"/>
                    <a:gd name="connsiteX97" fmla="*/ 4572 w 12026"/>
                    <a:gd name="connsiteY97" fmla="*/ 9354 h 10893"/>
                    <a:gd name="connsiteX98" fmla="*/ 4811 w 12026"/>
                    <a:gd name="connsiteY98" fmla="*/ 8872 h 10893"/>
                    <a:gd name="connsiteX99" fmla="*/ 4888 w 12026"/>
                    <a:gd name="connsiteY99" fmla="*/ 8901 h 10893"/>
                    <a:gd name="connsiteX100" fmla="*/ 5265 w 12026"/>
                    <a:gd name="connsiteY100" fmla="*/ 8953 h 10893"/>
                    <a:gd name="connsiteX101" fmla="*/ 5439 w 12026"/>
                    <a:gd name="connsiteY101" fmla="*/ 8998 h 10893"/>
                    <a:gd name="connsiteX102" fmla="*/ 5658 w 12026"/>
                    <a:gd name="connsiteY102" fmla="*/ 9010 h 10893"/>
                    <a:gd name="connsiteX103" fmla="*/ 6152 w 12026"/>
                    <a:gd name="connsiteY103" fmla="*/ 9059 h 10893"/>
                    <a:gd name="connsiteX104" fmla="*/ 6626 w 12026"/>
                    <a:gd name="connsiteY104" fmla="*/ 9067 h 10893"/>
                    <a:gd name="connsiteX105" fmla="*/ 6651 w 12026"/>
                    <a:gd name="connsiteY105" fmla="*/ 9067 h 10893"/>
                    <a:gd name="connsiteX106" fmla="*/ 7108 w 12026"/>
                    <a:gd name="connsiteY106" fmla="*/ 9026 h 10893"/>
                    <a:gd name="connsiteX107" fmla="*/ 7538 w 12026"/>
                    <a:gd name="connsiteY107" fmla="*/ 8998 h 10893"/>
                    <a:gd name="connsiteX108" fmla="*/ 8016 w 12026"/>
                    <a:gd name="connsiteY108" fmla="*/ 8876 h 10893"/>
                    <a:gd name="connsiteX109" fmla="*/ 8871 w 12026"/>
                    <a:gd name="connsiteY109" fmla="*/ 8637 h 10893"/>
                    <a:gd name="connsiteX110" fmla="*/ 9616 w 12026"/>
                    <a:gd name="connsiteY110" fmla="*/ 8301 h 10893"/>
                    <a:gd name="connsiteX111" fmla="*/ 10924 w 12026"/>
                    <a:gd name="connsiteY111" fmla="*/ 7171 h 10893"/>
                    <a:gd name="connsiteX112" fmla="*/ 11427 w 12026"/>
                    <a:gd name="connsiteY112" fmla="*/ 6486 h 10893"/>
                    <a:gd name="connsiteX113" fmla="*/ 11783 w 12026"/>
                    <a:gd name="connsiteY113" fmla="*/ 5692 h 10893"/>
                    <a:gd name="connsiteX114" fmla="*/ 11897 w 12026"/>
                    <a:gd name="connsiteY114" fmla="*/ 5271 h 10893"/>
                    <a:gd name="connsiteX115" fmla="*/ 11978 w 12026"/>
                    <a:gd name="connsiteY115" fmla="*/ 4837 h 10893"/>
                    <a:gd name="connsiteX116" fmla="*/ 11982 w 12026"/>
                    <a:gd name="connsiteY116" fmla="*/ 4635 h 10893"/>
                    <a:gd name="connsiteX117" fmla="*/ 12022 w 12026"/>
                    <a:gd name="connsiteY117" fmla="*/ 4420 h 10893"/>
                    <a:gd name="connsiteX118" fmla="*/ 11982 w 12026"/>
                    <a:gd name="connsiteY118" fmla="*/ 3970 h 10893"/>
                    <a:gd name="connsiteX119" fmla="*/ 11808 w 12026"/>
                    <a:gd name="connsiteY119" fmla="*/ 3087 h 10893"/>
                    <a:gd name="connsiteX120" fmla="*/ 11678 w 12026"/>
                    <a:gd name="connsiteY120" fmla="*/ 2731 h 10893"/>
                    <a:gd name="connsiteX121" fmla="*/ 11427 w 12026"/>
                    <a:gd name="connsiteY121" fmla="*/ 2362 h 10893"/>
                    <a:gd name="connsiteX122" fmla="*/ 10937 w 12026"/>
                    <a:gd name="connsiteY122" fmla="*/ 1673 h 10893"/>
                    <a:gd name="connsiteX123" fmla="*/ 10260 w 12026"/>
                    <a:gd name="connsiteY123" fmla="*/ 1114 h 10893"/>
                    <a:gd name="connsiteX124" fmla="*/ 9349 w 12026"/>
                    <a:gd name="connsiteY124" fmla="*/ 616 h 10893"/>
                    <a:gd name="connsiteX125" fmla="*/ 8931 w 12026"/>
                    <a:gd name="connsiteY125" fmla="*/ 434 h 10893"/>
                    <a:gd name="connsiteX126" fmla="*/ 8469 w 12026"/>
                    <a:gd name="connsiteY126" fmla="*/ 268 h 10893"/>
                    <a:gd name="connsiteX127" fmla="*/ 7538 w 12026"/>
                    <a:gd name="connsiteY127" fmla="*/ 94 h 10893"/>
                    <a:gd name="connsiteX128" fmla="*/ 7412 w 12026"/>
                    <a:gd name="connsiteY128" fmla="*/ 81 h 10893"/>
                    <a:gd name="connsiteX129" fmla="*/ 7210 w 12026"/>
                    <a:gd name="connsiteY129" fmla="*/ 45 h 10893"/>
                    <a:gd name="connsiteX130" fmla="*/ 6569 w 12026"/>
                    <a:gd name="connsiteY130" fmla="*/ 13 h 10893"/>
                    <a:gd name="connsiteX131" fmla="*/ 5812 w 12026"/>
                    <a:gd name="connsiteY131" fmla="*/ 0 h 10893"/>
                    <a:gd name="connsiteX0" fmla="*/ 6606 w 12026"/>
                    <a:gd name="connsiteY0" fmla="*/ 223 h 10893"/>
                    <a:gd name="connsiteX1" fmla="*/ 6837 w 12026"/>
                    <a:gd name="connsiteY1" fmla="*/ 284 h 10893"/>
                    <a:gd name="connsiteX2" fmla="*/ 7311 w 12026"/>
                    <a:gd name="connsiteY2" fmla="*/ 361 h 10893"/>
                    <a:gd name="connsiteX3" fmla="*/ 8141 w 12026"/>
                    <a:gd name="connsiteY3" fmla="*/ 523 h 10893"/>
                    <a:gd name="connsiteX4" fmla="*/ 8514 w 12026"/>
                    <a:gd name="connsiteY4" fmla="*/ 689 h 10893"/>
                    <a:gd name="connsiteX5" fmla="*/ 8887 w 12026"/>
                    <a:gd name="connsiteY5" fmla="*/ 802 h 10893"/>
                    <a:gd name="connsiteX6" fmla="*/ 9656 w 12026"/>
                    <a:gd name="connsiteY6" fmla="*/ 1224 h 10893"/>
                    <a:gd name="connsiteX7" fmla="*/ 10390 w 12026"/>
                    <a:gd name="connsiteY7" fmla="*/ 1633 h 10893"/>
                    <a:gd name="connsiteX8" fmla="*/ 10933 w 12026"/>
                    <a:gd name="connsiteY8" fmla="*/ 2277 h 10893"/>
                    <a:gd name="connsiteX9" fmla="*/ 11135 w 12026"/>
                    <a:gd name="connsiteY9" fmla="*/ 2589 h 10893"/>
                    <a:gd name="connsiteX10" fmla="*/ 11378 w 12026"/>
                    <a:gd name="connsiteY10" fmla="*/ 2962 h 10893"/>
                    <a:gd name="connsiteX11" fmla="*/ 11479 w 12026"/>
                    <a:gd name="connsiteY11" fmla="*/ 3302 h 10893"/>
                    <a:gd name="connsiteX12" fmla="*/ 11585 w 12026"/>
                    <a:gd name="connsiteY12" fmla="*/ 3723 h 10893"/>
                    <a:gd name="connsiteX13" fmla="*/ 11637 w 12026"/>
                    <a:gd name="connsiteY13" fmla="*/ 4149 h 10893"/>
                    <a:gd name="connsiteX14" fmla="*/ 11617 w 12026"/>
                    <a:gd name="connsiteY14" fmla="*/ 4582 h 10893"/>
                    <a:gd name="connsiteX15" fmla="*/ 11593 w 12026"/>
                    <a:gd name="connsiteY15" fmla="*/ 4979 h 10893"/>
                    <a:gd name="connsiteX16" fmla="*/ 11484 w 12026"/>
                    <a:gd name="connsiteY16" fmla="*/ 5388 h 10893"/>
                    <a:gd name="connsiteX17" fmla="*/ 11362 w 12026"/>
                    <a:gd name="connsiteY17" fmla="*/ 5789 h 10893"/>
                    <a:gd name="connsiteX18" fmla="*/ 11176 w 12026"/>
                    <a:gd name="connsiteY18" fmla="*/ 6154 h 10893"/>
                    <a:gd name="connsiteX19" fmla="*/ 10993 w 12026"/>
                    <a:gd name="connsiteY19" fmla="*/ 6498 h 10893"/>
                    <a:gd name="connsiteX20" fmla="*/ 10726 w 12026"/>
                    <a:gd name="connsiteY20" fmla="*/ 6818 h 10893"/>
                    <a:gd name="connsiteX21" fmla="*/ 10455 w 12026"/>
                    <a:gd name="connsiteY21" fmla="*/ 7163 h 10893"/>
                    <a:gd name="connsiteX22" fmla="*/ 10134 w 12026"/>
                    <a:gd name="connsiteY22" fmla="*/ 7450 h 10893"/>
                    <a:gd name="connsiteX23" fmla="*/ 9470 w 12026"/>
                    <a:gd name="connsiteY23" fmla="*/ 7949 h 10893"/>
                    <a:gd name="connsiteX24" fmla="*/ 8785 w 12026"/>
                    <a:gd name="connsiteY24" fmla="*/ 8277 h 10893"/>
                    <a:gd name="connsiteX25" fmla="*/ 7975 w 12026"/>
                    <a:gd name="connsiteY25" fmla="*/ 8508 h 10893"/>
                    <a:gd name="connsiteX26" fmla="*/ 7501 w 12026"/>
                    <a:gd name="connsiteY26" fmla="*/ 8629 h 10893"/>
                    <a:gd name="connsiteX27" fmla="*/ 6983 w 12026"/>
                    <a:gd name="connsiteY27" fmla="*/ 8670 h 10893"/>
                    <a:gd name="connsiteX28" fmla="*/ 6263 w 12026"/>
                    <a:gd name="connsiteY28" fmla="*/ 8709 h 10893"/>
                    <a:gd name="connsiteX29" fmla="*/ 5966 w 12026"/>
                    <a:gd name="connsiteY29" fmla="*/ 8702 h 10893"/>
                    <a:gd name="connsiteX30" fmla="*/ 5719 w 12026"/>
                    <a:gd name="connsiteY30" fmla="*/ 8670 h 10893"/>
                    <a:gd name="connsiteX31" fmla="*/ 5644 w 12026"/>
                    <a:gd name="connsiteY31" fmla="*/ 8667 h 10893"/>
                    <a:gd name="connsiteX32" fmla="*/ 5567 w 12026"/>
                    <a:gd name="connsiteY32" fmla="*/ 8667 h 10893"/>
                    <a:gd name="connsiteX33" fmla="*/ 5476 w 12026"/>
                    <a:gd name="connsiteY33" fmla="*/ 8662 h 10893"/>
                    <a:gd name="connsiteX34" fmla="*/ 5269 w 12026"/>
                    <a:gd name="connsiteY34" fmla="*/ 8625 h 10893"/>
                    <a:gd name="connsiteX35" fmla="*/ 5238 w 12026"/>
                    <a:gd name="connsiteY35" fmla="*/ 8624 h 10893"/>
                    <a:gd name="connsiteX36" fmla="*/ 5050 w 12026"/>
                    <a:gd name="connsiteY36" fmla="*/ 8633 h 10893"/>
                    <a:gd name="connsiteX37" fmla="*/ 4779 w 12026"/>
                    <a:gd name="connsiteY37" fmla="*/ 8614 h 10893"/>
                    <a:gd name="connsiteX38" fmla="*/ 4637 w 12026"/>
                    <a:gd name="connsiteY38" fmla="*/ 8641 h 10893"/>
                    <a:gd name="connsiteX39" fmla="*/ 4586 w 12026"/>
                    <a:gd name="connsiteY39" fmla="*/ 8622 h 10893"/>
                    <a:gd name="connsiteX40" fmla="*/ 4546 w 12026"/>
                    <a:gd name="connsiteY40" fmla="*/ 8633 h 10893"/>
                    <a:gd name="connsiteX41" fmla="*/ 4405 w 12026"/>
                    <a:gd name="connsiteY41" fmla="*/ 8598 h 10893"/>
                    <a:gd name="connsiteX42" fmla="*/ 4148 w 12026"/>
                    <a:gd name="connsiteY42" fmla="*/ 8568 h 10893"/>
                    <a:gd name="connsiteX43" fmla="*/ 3821 w 12026"/>
                    <a:gd name="connsiteY43" fmla="*/ 8488 h 10893"/>
                    <a:gd name="connsiteX44" fmla="*/ 3472 w 12026"/>
                    <a:gd name="connsiteY44" fmla="*/ 8355 h 10893"/>
                    <a:gd name="connsiteX45" fmla="*/ 3307 w 12026"/>
                    <a:gd name="connsiteY45" fmla="*/ 8332 h 10893"/>
                    <a:gd name="connsiteX46" fmla="*/ 3263 w 12026"/>
                    <a:gd name="connsiteY46" fmla="*/ 8290 h 10893"/>
                    <a:gd name="connsiteX47" fmla="*/ 3032 w 12026"/>
                    <a:gd name="connsiteY47" fmla="*/ 8222 h 10893"/>
                    <a:gd name="connsiteX48" fmla="*/ 2881 w 12026"/>
                    <a:gd name="connsiteY48" fmla="*/ 8111 h 10893"/>
                    <a:gd name="connsiteX49" fmla="*/ 2547 w 12026"/>
                    <a:gd name="connsiteY49" fmla="*/ 7896 h 10893"/>
                    <a:gd name="connsiteX50" fmla="*/ 2202 w 12026"/>
                    <a:gd name="connsiteY50" fmla="*/ 7701 h 10893"/>
                    <a:gd name="connsiteX51" fmla="*/ 1785 w 12026"/>
                    <a:gd name="connsiteY51" fmla="*/ 7471 h 10893"/>
                    <a:gd name="connsiteX52" fmla="*/ 1400 w 12026"/>
                    <a:gd name="connsiteY52" fmla="*/ 7146 h 10893"/>
                    <a:gd name="connsiteX53" fmla="*/ 829 w 12026"/>
                    <a:gd name="connsiteY53" fmla="*/ 6308 h 10893"/>
                    <a:gd name="connsiteX54" fmla="*/ 574 w 12026"/>
                    <a:gd name="connsiteY54" fmla="*/ 5834 h 10893"/>
                    <a:gd name="connsiteX55" fmla="*/ 396 w 12026"/>
                    <a:gd name="connsiteY55" fmla="*/ 5287 h 10893"/>
                    <a:gd name="connsiteX56" fmla="*/ 375 w 12026"/>
                    <a:gd name="connsiteY56" fmla="*/ 4181 h 10893"/>
                    <a:gd name="connsiteX57" fmla="*/ 1263 w 12026"/>
                    <a:gd name="connsiteY57" fmla="*/ 2216 h 10893"/>
                    <a:gd name="connsiteX58" fmla="*/ 1988 w 12026"/>
                    <a:gd name="connsiteY58" fmla="*/ 1520 h 10893"/>
                    <a:gd name="connsiteX59" fmla="*/ 2397 w 12026"/>
                    <a:gd name="connsiteY59" fmla="*/ 1224 h 10893"/>
                    <a:gd name="connsiteX60" fmla="*/ 2871 w 12026"/>
                    <a:gd name="connsiteY60" fmla="*/ 981 h 10893"/>
                    <a:gd name="connsiteX61" fmla="*/ 3369 w 12026"/>
                    <a:gd name="connsiteY61" fmla="*/ 730 h 10893"/>
                    <a:gd name="connsiteX62" fmla="*/ 3952 w 12026"/>
                    <a:gd name="connsiteY62" fmla="*/ 551 h 10893"/>
                    <a:gd name="connsiteX63" fmla="*/ 5216 w 12026"/>
                    <a:gd name="connsiteY63" fmla="*/ 292 h 10893"/>
                    <a:gd name="connsiteX64" fmla="*/ 6456 w 12026"/>
                    <a:gd name="connsiteY64" fmla="*/ 227 h 10893"/>
                    <a:gd name="connsiteX65" fmla="*/ 6606 w 12026"/>
                    <a:gd name="connsiteY65" fmla="*/ 223 h 10893"/>
                    <a:gd name="connsiteX66" fmla="*/ 5812 w 12026"/>
                    <a:gd name="connsiteY66" fmla="*/ 0 h 10893"/>
                    <a:gd name="connsiteX67" fmla="*/ 5322 w 12026"/>
                    <a:gd name="connsiteY67" fmla="*/ 13 h 10893"/>
                    <a:gd name="connsiteX68" fmla="*/ 4187 w 12026"/>
                    <a:gd name="connsiteY68" fmla="*/ 183 h 10893"/>
                    <a:gd name="connsiteX69" fmla="*/ 3604 w 12026"/>
                    <a:gd name="connsiteY69" fmla="*/ 345 h 10893"/>
                    <a:gd name="connsiteX70" fmla="*/ 3061 w 12026"/>
                    <a:gd name="connsiteY70" fmla="*/ 527 h 10893"/>
                    <a:gd name="connsiteX71" fmla="*/ 2595 w 12026"/>
                    <a:gd name="connsiteY71" fmla="*/ 774 h 10893"/>
                    <a:gd name="connsiteX72" fmla="*/ 2085 w 12026"/>
                    <a:gd name="connsiteY72" fmla="*/ 1058 h 10893"/>
                    <a:gd name="connsiteX73" fmla="*/ 1250 w 12026"/>
                    <a:gd name="connsiteY73" fmla="*/ 1754 h 10893"/>
                    <a:gd name="connsiteX74" fmla="*/ 606 w 12026"/>
                    <a:gd name="connsiteY74" fmla="*/ 2621 h 10893"/>
                    <a:gd name="connsiteX75" fmla="*/ 177 w 12026"/>
                    <a:gd name="connsiteY75" fmla="*/ 3711 h 10893"/>
                    <a:gd name="connsiteX76" fmla="*/ 23 w 12026"/>
                    <a:gd name="connsiteY76" fmla="*/ 4258 h 10893"/>
                    <a:gd name="connsiteX77" fmla="*/ 7 w 12026"/>
                    <a:gd name="connsiteY77" fmla="*/ 4862 h 10893"/>
                    <a:gd name="connsiteX78" fmla="*/ 274 w 12026"/>
                    <a:gd name="connsiteY78" fmla="*/ 6008 h 10893"/>
                    <a:gd name="connsiteX79" fmla="*/ 541 w 12026"/>
                    <a:gd name="connsiteY79" fmla="*/ 6547 h 10893"/>
                    <a:gd name="connsiteX80" fmla="*/ 809 w 12026"/>
                    <a:gd name="connsiteY80" fmla="*/ 7045 h 10893"/>
                    <a:gd name="connsiteX81" fmla="*/ 1129 w 12026"/>
                    <a:gd name="connsiteY81" fmla="*/ 7414 h 10893"/>
                    <a:gd name="connsiteX82" fmla="*/ 1587 w 12026"/>
                    <a:gd name="connsiteY82" fmla="*/ 7803 h 10893"/>
                    <a:gd name="connsiteX83" fmla="*/ 1992 w 12026"/>
                    <a:gd name="connsiteY83" fmla="*/ 8042 h 10893"/>
                    <a:gd name="connsiteX84" fmla="*/ 2397 w 12026"/>
                    <a:gd name="connsiteY84" fmla="*/ 8277 h 10893"/>
                    <a:gd name="connsiteX85" fmla="*/ 2478 w 12026"/>
                    <a:gd name="connsiteY85" fmla="*/ 8293 h 10893"/>
                    <a:gd name="connsiteX86" fmla="*/ 2486 w 12026"/>
                    <a:gd name="connsiteY86" fmla="*/ 8325 h 10893"/>
                    <a:gd name="connsiteX87" fmla="*/ 2604 w 12026"/>
                    <a:gd name="connsiteY87" fmla="*/ 8452 h 10893"/>
                    <a:gd name="connsiteX88" fmla="*/ 2881 w 12026"/>
                    <a:gd name="connsiteY88" fmla="*/ 8600 h 10893"/>
                    <a:gd name="connsiteX89" fmla="*/ 3206 w 12026"/>
                    <a:gd name="connsiteY89" fmla="*/ 8721 h 10893"/>
                    <a:gd name="connsiteX90" fmla="*/ 3453 w 12026"/>
                    <a:gd name="connsiteY90" fmla="*/ 8802 h 10893"/>
                    <a:gd name="connsiteX91" fmla="*/ 3608 w 12026"/>
                    <a:gd name="connsiteY91" fmla="*/ 8868 h 10893"/>
                    <a:gd name="connsiteX92" fmla="*/ 3824 w 12026"/>
                    <a:gd name="connsiteY92" fmla="*/ 8921 h 10893"/>
                    <a:gd name="connsiteX93" fmla="*/ 4003 w 12026"/>
                    <a:gd name="connsiteY93" fmla="*/ 8965 h 10893"/>
                    <a:gd name="connsiteX94" fmla="*/ 2028 w 12026"/>
                    <a:gd name="connsiteY94" fmla="*/ 10801 h 10893"/>
                    <a:gd name="connsiteX95" fmla="*/ 3134 w 12026"/>
                    <a:gd name="connsiteY95" fmla="*/ 10537 h 10893"/>
                    <a:gd name="connsiteX96" fmla="*/ 4159 w 12026"/>
                    <a:gd name="connsiteY96" fmla="*/ 9820 h 10893"/>
                    <a:gd name="connsiteX97" fmla="*/ 4572 w 12026"/>
                    <a:gd name="connsiteY97" fmla="*/ 9354 h 10893"/>
                    <a:gd name="connsiteX98" fmla="*/ 4811 w 12026"/>
                    <a:gd name="connsiteY98" fmla="*/ 8872 h 10893"/>
                    <a:gd name="connsiteX99" fmla="*/ 4888 w 12026"/>
                    <a:gd name="connsiteY99" fmla="*/ 8901 h 10893"/>
                    <a:gd name="connsiteX100" fmla="*/ 5265 w 12026"/>
                    <a:gd name="connsiteY100" fmla="*/ 8953 h 10893"/>
                    <a:gd name="connsiteX101" fmla="*/ 5439 w 12026"/>
                    <a:gd name="connsiteY101" fmla="*/ 8998 h 10893"/>
                    <a:gd name="connsiteX102" fmla="*/ 5658 w 12026"/>
                    <a:gd name="connsiteY102" fmla="*/ 9010 h 10893"/>
                    <a:gd name="connsiteX103" fmla="*/ 6152 w 12026"/>
                    <a:gd name="connsiteY103" fmla="*/ 9059 h 10893"/>
                    <a:gd name="connsiteX104" fmla="*/ 6626 w 12026"/>
                    <a:gd name="connsiteY104" fmla="*/ 9067 h 10893"/>
                    <a:gd name="connsiteX105" fmla="*/ 6651 w 12026"/>
                    <a:gd name="connsiteY105" fmla="*/ 9067 h 10893"/>
                    <a:gd name="connsiteX106" fmla="*/ 7108 w 12026"/>
                    <a:gd name="connsiteY106" fmla="*/ 9026 h 10893"/>
                    <a:gd name="connsiteX107" fmla="*/ 7538 w 12026"/>
                    <a:gd name="connsiteY107" fmla="*/ 8998 h 10893"/>
                    <a:gd name="connsiteX108" fmla="*/ 8016 w 12026"/>
                    <a:gd name="connsiteY108" fmla="*/ 8876 h 10893"/>
                    <a:gd name="connsiteX109" fmla="*/ 8871 w 12026"/>
                    <a:gd name="connsiteY109" fmla="*/ 8637 h 10893"/>
                    <a:gd name="connsiteX110" fmla="*/ 9616 w 12026"/>
                    <a:gd name="connsiteY110" fmla="*/ 8301 h 10893"/>
                    <a:gd name="connsiteX111" fmla="*/ 10924 w 12026"/>
                    <a:gd name="connsiteY111" fmla="*/ 7171 h 10893"/>
                    <a:gd name="connsiteX112" fmla="*/ 11427 w 12026"/>
                    <a:gd name="connsiteY112" fmla="*/ 6486 h 10893"/>
                    <a:gd name="connsiteX113" fmla="*/ 11783 w 12026"/>
                    <a:gd name="connsiteY113" fmla="*/ 5692 h 10893"/>
                    <a:gd name="connsiteX114" fmla="*/ 11897 w 12026"/>
                    <a:gd name="connsiteY114" fmla="*/ 5271 h 10893"/>
                    <a:gd name="connsiteX115" fmla="*/ 11978 w 12026"/>
                    <a:gd name="connsiteY115" fmla="*/ 4837 h 10893"/>
                    <a:gd name="connsiteX116" fmla="*/ 11982 w 12026"/>
                    <a:gd name="connsiteY116" fmla="*/ 4635 h 10893"/>
                    <a:gd name="connsiteX117" fmla="*/ 12022 w 12026"/>
                    <a:gd name="connsiteY117" fmla="*/ 4420 h 10893"/>
                    <a:gd name="connsiteX118" fmla="*/ 11982 w 12026"/>
                    <a:gd name="connsiteY118" fmla="*/ 3970 h 10893"/>
                    <a:gd name="connsiteX119" fmla="*/ 11808 w 12026"/>
                    <a:gd name="connsiteY119" fmla="*/ 3087 h 10893"/>
                    <a:gd name="connsiteX120" fmla="*/ 11678 w 12026"/>
                    <a:gd name="connsiteY120" fmla="*/ 2731 h 10893"/>
                    <a:gd name="connsiteX121" fmla="*/ 11427 w 12026"/>
                    <a:gd name="connsiteY121" fmla="*/ 2362 h 10893"/>
                    <a:gd name="connsiteX122" fmla="*/ 10937 w 12026"/>
                    <a:gd name="connsiteY122" fmla="*/ 1673 h 10893"/>
                    <a:gd name="connsiteX123" fmla="*/ 10260 w 12026"/>
                    <a:gd name="connsiteY123" fmla="*/ 1114 h 10893"/>
                    <a:gd name="connsiteX124" fmla="*/ 9349 w 12026"/>
                    <a:gd name="connsiteY124" fmla="*/ 616 h 10893"/>
                    <a:gd name="connsiteX125" fmla="*/ 8931 w 12026"/>
                    <a:gd name="connsiteY125" fmla="*/ 434 h 10893"/>
                    <a:gd name="connsiteX126" fmla="*/ 8469 w 12026"/>
                    <a:gd name="connsiteY126" fmla="*/ 268 h 10893"/>
                    <a:gd name="connsiteX127" fmla="*/ 7538 w 12026"/>
                    <a:gd name="connsiteY127" fmla="*/ 94 h 10893"/>
                    <a:gd name="connsiteX128" fmla="*/ 7412 w 12026"/>
                    <a:gd name="connsiteY128" fmla="*/ 81 h 10893"/>
                    <a:gd name="connsiteX129" fmla="*/ 7210 w 12026"/>
                    <a:gd name="connsiteY129" fmla="*/ 45 h 10893"/>
                    <a:gd name="connsiteX130" fmla="*/ 6569 w 12026"/>
                    <a:gd name="connsiteY130" fmla="*/ 13 h 10893"/>
                    <a:gd name="connsiteX131" fmla="*/ 5812 w 12026"/>
                    <a:gd name="connsiteY131" fmla="*/ 0 h 10893"/>
                    <a:gd name="connsiteX0" fmla="*/ 6606 w 12026"/>
                    <a:gd name="connsiteY0" fmla="*/ 223 h 10893"/>
                    <a:gd name="connsiteX1" fmla="*/ 6837 w 12026"/>
                    <a:gd name="connsiteY1" fmla="*/ 284 h 10893"/>
                    <a:gd name="connsiteX2" fmla="*/ 7311 w 12026"/>
                    <a:gd name="connsiteY2" fmla="*/ 361 h 10893"/>
                    <a:gd name="connsiteX3" fmla="*/ 8141 w 12026"/>
                    <a:gd name="connsiteY3" fmla="*/ 523 h 10893"/>
                    <a:gd name="connsiteX4" fmla="*/ 8514 w 12026"/>
                    <a:gd name="connsiteY4" fmla="*/ 689 h 10893"/>
                    <a:gd name="connsiteX5" fmla="*/ 8887 w 12026"/>
                    <a:gd name="connsiteY5" fmla="*/ 802 h 10893"/>
                    <a:gd name="connsiteX6" fmla="*/ 9656 w 12026"/>
                    <a:gd name="connsiteY6" fmla="*/ 1224 h 10893"/>
                    <a:gd name="connsiteX7" fmla="*/ 10390 w 12026"/>
                    <a:gd name="connsiteY7" fmla="*/ 1633 h 10893"/>
                    <a:gd name="connsiteX8" fmla="*/ 10933 w 12026"/>
                    <a:gd name="connsiteY8" fmla="*/ 2277 h 10893"/>
                    <a:gd name="connsiteX9" fmla="*/ 11135 w 12026"/>
                    <a:gd name="connsiteY9" fmla="*/ 2589 h 10893"/>
                    <a:gd name="connsiteX10" fmla="*/ 11378 w 12026"/>
                    <a:gd name="connsiteY10" fmla="*/ 2962 h 10893"/>
                    <a:gd name="connsiteX11" fmla="*/ 11479 w 12026"/>
                    <a:gd name="connsiteY11" fmla="*/ 3302 h 10893"/>
                    <a:gd name="connsiteX12" fmla="*/ 11585 w 12026"/>
                    <a:gd name="connsiteY12" fmla="*/ 3723 h 10893"/>
                    <a:gd name="connsiteX13" fmla="*/ 11637 w 12026"/>
                    <a:gd name="connsiteY13" fmla="*/ 4149 h 10893"/>
                    <a:gd name="connsiteX14" fmla="*/ 11617 w 12026"/>
                    <a:gd name="connsiteY14" fmla="*/ 4582 h 10893"/>
                    <a:gd name="connsiteX15" fmla="*/ 11593 w 12026"/>
                    <a:gd name="connsiteY15" fmla="*/ 4979 h 10893"/>
                    <a:gd name="connsiteX16" fmla="*/ 11484 w 12026"/>
                    <a:gd name="connsiteY16" fmla="*/ 5388 h 10893"/>
                    <a:gd name="connsiteX17" fmla="*/ 11362 w 12026"/>
                    <a:gd name="connsiteY17" fmla="*/ 5789 h 10893"/>
                    <a:gd name="connsiteX18" fmla="*/ 11176 w 12026"/>
                    <a:gd name="connsiteY18" fmla="*/ 6154 h 10893"/>
                    <a:gd name="connsiteX19" fmla="*/ 10993 w 12026"/>
                    <a:gd name="connsiteY19" fmla="*/ 6498 h 10893"/>
                    <a:gd name="connsiteX20" fmla="*/ 10726 w 12026"/>
                    <a:gd name="connsiteY20" fmla="*/ 6818 h 10893"/>
                    <a:gd name="connsiteX21" fmla="*/ 10455 w 12026"/>
                    <a:gd name="connsiteY21" fmla="*/ 7163 h 10893"/>
                    <a:gd name="connsiteX22" fmla="*/ 10134 w 12026"/>
                    <a:gd name="connsiteY22" fmla="*/ 7450 h 10893"/>
                    <a:gd name="connsiteX23" fmla="*/ 9470 w 12026"/>
                    <a:gd name="connsiteY23" fmla="*/ 7949 h 10893"/>
                    <a:gd name="connsiteX24" fmla="*/ 8785 w 12026"/>
                    <a:gd name="connsiteY24" fmla="*/ 8277 h 10893"/>
                    <a:gd name="connsiteX25" fmla="*/ 7975 w 12026"/>
                    <a:gd name="connsiteY25" fmla="*/ 8508 h 10893"/>
                    <a:gd name="connsiteX26" fmla="*/ 7501 w 12026"/>
                    <a:gd name="connsiteY26" fmla="*/ 8629 h 10893"/>
                    <a:gd name="connsiteX27" fmla="*/ 6983 w 12026"/>
                    <a:gd name="connsiteY27" fmla="*/ 8670 h 10893"/>
                    <a:gd name="connsiteX28" fmla="*/ 6263 w 12026"/>
                    <a:gd name="connsiteY28" fmla="*/ 8709 h 10893"/>
                    <a:gd name="connsiteX29" fmla="*/ 5966 w 12026"/>
                    <a:gd name="connsiteY29" fmla="*/ 8702 h 10893"/>
                    <a:gd name="connsiteX30" fmla="*/ 5719 w 12026"/>
                    <a:gd name="connsiteY30" fmla="*/ 8670 h 10893"/>
                    <a:gd name="connsiteX31" fmla="*/ 5644 w 12026"/>
                    <a:gd name="connsiteY31" fmla="*/ 8667 h 10893"/>
                    <a:gd name="connsiteX32" fmla="*/ 5567 w 12026"/>
                    <a:gd name="connsiteY32" fmla="*/ 8667 h 10893"/>
                    <a:gd name="connsiteX33" fmla="*/ 5476 w 12026"/>
                    <a:gd name="connsiteY33" fmla="*/ 8662 h 10893"/>
                    <a:gd name="connsiteX34" fmla="*/ 5269 w 12026"/>
                    <a:gd name="connsiteY34" fmla="*/ 8625 h 10893"/>
                    <a:gd name="connsiteX35" fmla="*/ 5238 w 12026"/>
                    <a:gd name="connsiteY35" fmla="*/ 8624 h 10893"/>
                    <a:gd name="connsiteX36" fmla="*/ 5050 w 12026"/>
                    <a:gd name="connsiteY36" fmla="*/ 8633 h 10893"/>
                    <a:gd name="connsiteX37" fmla="*/ 4779 w 12026"/>
                    <a:gd name="connsiteY37" fmla="*/ 8614 h 10893"/>
                    <a:gd name="connsiteX38" fmla="*/ 4637 w 12026"/>
                    <a:gd name="connsiteY38" fmla="*/ 8641 h 10893"/>
                    <a:gd name="connsiteX39" fmla="*/ 4586 w 12026"/>
                    <a:gd name="connsiteY39" fmla="*/ 8622 h 10893"/>
                    <a:gd name="connsiteX40" fmla="*/ 4546 w 12026"/>
                    <a:gd name="connsiteY40" fmla="*/ 8633 h 10893"/>
                    <a:gd name="connsiteX41" fmla="*/ 4387 w 12026"/>
                    <a:gd name="connsiteY41" fmla="*/ 8626 h 10893"/>
                    <a:gd name="connsiteX42" fmla="*/ 4148 w 12026"/>
                    <a:gd name="connsiteY42" fmla="*/ 8568 h 10893"/>
                    <a:gd name="connsiteX43" fmla="*/ 3821 w 12026"/>
                    <a:gd name="connsiteY43" fmla="*/ 8488 h 10893"/>
                    <a:gd name="connsiteX44" fmla="*/ 3472 w 12026"/>
                    <a:gd name="connsiteY44" fmla="*/ 8355 h 10893"/>
                    <a:gd name="connsiteX45" fmla="*/ 3307 w 12026"/>
                    <a:gd name="connsiteY45" fmla="*/ 8332 h 10893"/>
                    <a:gd name="connsiteX46" fmla="*/ 3263 w 12026"/>
                    <a:gd name="connsiteY46" fmla="*/ 8290 h 10893"/>
                    <a:gd name="connsiteX47" fmla="*/ 3032 w 12026"/>
                    <a:gd name="connsiteY47" fmla="*/ 8222 h 10893"/>
                    <a:gd name="connsiteX48" fmla="*/ 2881 w 12026"/>
                    <a:gd name="connsiteY48" fmla="*/ 8111 h 10893"/>
                    <a:gd name="connsiteX49" fmla="*/ 2547 w 12026"/>
                    <a:gd name="connsiteY49" fmla="*/ 7896 h 10893"/>
                    <a:gd name="connsiteX50" fmla="*/ 2202 w 12026"/>
                    <a:gd name="connsiteY50" fmla="*/ 7701 h 10893"/>
                    <a:gd name="connsiteX51" fmla="*/ 1785 w 12026"/>
                    <a:gd name="connsiteY51" fmla="*/ 7471 h 10893"/>
                    <a:gd name="connsiteX52" fmla="*/ 1400 w 12026"/>
                    <a:gd name="connsiteY52" fmla="*/ 7146 h 10893"/>
                    <a:gd name="connsiteX53" fmla="*/ 829 w 12026"/>
                    <a:gd name="connsiteY53" fmla="*/ 6308 h 10893"/>
                    <a:gd name="connsiteX54" fmla="*/ 574 w 12026"/>
                    <a:gd name="connsiteY54" fmla="*/ 5834 h 10893"/>
                    <a:gd name="connsiteX55" fmla="*/ 396 w 12026"/>
                    <a:gd name="connsiteY55" fmla="*/ 5287 h 10893"/>
                    <a:gd name="connsiteX56" fmla="*/ 375 w 12026"/>
                    <a:gd name="connsiteY56" fmla="*/ 4181 h 10893"/>
                    <a:gd name="connsiteX57" fmla="*/ 1263 w 12026"/>
                    <a:gd name="connsiteY57" fmla="*/ 2216 h 10893"/>
                    <a:gd name="connsiteX58" fmla="*/ 1988 w 12026"/>
                    <a:gd name="connsiteY58" fmla="*/ 1520 h 10893"/>
                    <a:gd name="connsiteX59" fmla="*/ 2397 w 12026"/>
                    <a:gd name="connsiteY59" fmla="*/ 1224 h 10893"/>
                    <a:gd name="connsiteX60" fmla="*/ 2871 w 12026"/>
                    <a:gd name="connsiteY60" fmla="*/ 981 h 10893"/>
                    <a:gd name="connsiteX61" fmla="*/ 3369 w 12026"/>
                    <a:gd name="connsiteY61" fmla="*/ 730 h 10893"/>
                    <a:gd name="connsiteX62" fmla="*/ 3952 w 12026"/>
                    <a:gd name="connsiteY62" fmla="*/ 551 h 10893"/>
                    <a:gd name="connsiteX63" fmla="*/ 5216 w 12026"/>
                    <a:gd name="connsiteY63" fmla="*/ 292 h 10893"/>
                    <a:gd name="connsiteX64" fmla="*/ 6456 w 12026"/>
                    <a:gd name="connsiteY64" fmla="*/ 227 h 10893"/>
                    <a:gd name="connsiteX65" fmla="*/ 6606 w 12026"/>
                    <a:gd name="connsiteY65" fmla="*/ 223 h 10893"/>
                    <a:gd name="connsiteX66" fmla="*/ 5812 w 12026"/>
                    <a:gd name="connsiteY66" fmla="*/ 0 h 10893"/>
                    <a:gd name="connsiteX67" fmla="*/ 5322 w 12026"/>
                    <a:gd name="connsiteY67" fmla="*/ 13 h 10893"/>
                    <a:gd name="connsiteX68" fmla="*/ 4187 w 12026"/>
                    <a:gd name="connsiteY68" fmla="*/ 183 h 10893"/>
                    <a:gd name="connsiteX69" fmla="*/ 3604 w 12026"/>
                    <a:gd name="connsiteY69" fmla="*/ 345 h 10893"/>
                    <a:gd name="connsiteX70" fmla="*/ 3061 w 12026"/>
                    <a:gd name="connsiteY70" fmla="*/ 527 h 10893"/>
                    <a:gd name="connsiteX71" fmla="*/ 2595 w 12026"/>
                    <a:gd name="connsiteY71" fmla="*/ 774 h 10893"/>
                    <a:gd name="connsiteX72" fmla="*/ 2085 w 12026"/>
                    <a:gd name="connsiteY72" fmla="*/ 1058 h 10893"/>
                    <a:gd name="connsiteX73" fmla="*/ 1250 w 12026"/>
                    <a:gd name="connsiteY73" fmla="*/ 1754 h 10893"/>
                    <a:gd name="connsiteX74" fmla="*/ 606 w 12026"/>
                    <a:gd name="connsiteY74" fmla="*/ 2621 h 10893"/>
                    <a:gd name="connsiteX75" fmla="*/ 177 w 12026"/>
                    <a:gd name="connsiteY75" fmla="*/ 3711 h 10893"/>
                    <a:gd name="connsiteX76" fmla="*/ 23 w 12026"/>
                    <a:gd name="connsiteY76" fmla="*/ 4258 h 10893"/>
                    <a:gd name="connsiteX77" fmla="*/ 7 w 12026"/>
                    <a:gd name="connsiteY77" fmla="*/ 4862 h 10893"/>
                    <a:gd name="connsiteX78" fmla="*/ 274 w 12026"/>
                    <a:gd name="connsiteY78" fmla="*/ 6008 h 10893"/>
                    <a:gd name="connsiteX79" fmla="*/ 541 w 12026"/>
                    <a:gd name="connsiteY79" fmla="*/ 6547 h 10893"/>
                    <a:gd name="connsiteX80" fmla="*/ 809 w 12026"/>
                    <a:gd name="connsiteY80" fmla="*/ 7045 h 10893"/>
                    <a:gd name="connsiteX81" fmla="*/ 1129 w 12026"/>
                    <a:gd name="connsiteY81" fmla="*/ 7414 h 10893"/>
                    <a:gd name="connsiteX82" fmla="*/ 1587 w 12026"/>
                    <a:gd name="connsiteY82" fmla="*/ 7803 h 10893"/>
                    <a:gd name="connsiteX83" fmla="*/ 1992 w 12026"/>
                    <a:gd name="connsiteY83" fmla="*/ 8042 h 10893"/>
                    <a:gd name="connsiteX84" fmla="*/ 2397 w 12026"/>
                    <a:gd name="connsiteY84" fmla="*/ 8277 h 10893"/>
                    <a:gd name="connsiteX85" fmla="*/ 2478 w 12026"/>
                    <a:gd name="connsiteY85" fmla="*/ 8293 h 10893"/>
                    <a:gd name="connsiteX86" fmla="*/ 2486 w 12026"/>
                    <a:gd name="connsiteY86" fmla="*/ 8325 h 10893"/>
                    <a:gd name="connsiteX87" fmla="*/ 2604 w 12026"/>
                    <a:gd name="connsiteY87" fmla="*/ 8452 h 10893"/>
                    <a:gd name="connsiteX88" fmla="*/ 2881 w 12026"/>
                    <a:gd name="connsiteY88" fmla="*/ 8600 h 10893"/>
                    <a:gd name="connsiteX89" fmla="*/ 3206 w 12026"/>
                    <a:gd name="connsiteY89" fmla="*/ 8721 h 10893"/>
                    <a:gd name="connsiteX90" fmla="*/ 3453 w 12026"/>
                    <a:gd name="connsiteY90" fmla="*/ 8802 h 10893"/>
                    <a:gd name="connsiteX91" fmla="*/ 3608 w 12026"/>
                    <a:gd name="connsiteY91" fmla="*/ 8868 h 10893"/>
                    <a:gd name="connsiteX92" fmla="*/ 3824 w 12026"/>
                    <a:gd name="connsiteY92" fmla="*/ 8921 h 10893"/>
                    <a:gd name="connsiteX93" fmla="*/ 4003 w 12026"/>
                    <a:gd name="connsiteY93" fmla="*/ 8965 h 10893"/>
                    <a:gd name="connsiteX94" fmla="*/ 2028 w 12026"/>
                    <a:gd name="connsiteY94" fmla="*/ 10801 h 10893"/>
                    <a:gd name="connsiteX95" fmla="*/ 3134 w 12026"/>
                    <a:gd name="connsiteY95" fmla="*/ 10537 h 10893"/>
                    <a:gd name="connsiteX96" fmla="*/ 4159 w 12026"/>
                    <a:gd name="connsiteY96" fmla="*/ 9820 h 10893"/>
                    <a:gd name="connsiteX97" fmla="*/ 4572 w 12026"/>
                    <a:gd name="connsiteY97" fmla="*/ 9354 h 10893"/>
                    <a:gd name="connsiteX98" fmla="*/ 4811 w 12026"/>
                    <a:gd name="connsiteY98" fmla="*/ 8872 h 10893"/>
                    <a:gd name="connsiteX99" fmla="*/ 4888 w 12026"/>
                    <a:gd name="connsiteY99" fmla="*/ 8901 h 10893"/>
                    <a:gd name="connsiteX100" fmla="*/ 5265 w 12026"/>
                    <a:gd name="connsiteY100" fmla="*/ 8953 h 10893"/>
                    <a:gd name="connsiteX101" fmla="*/ 5439 w 12026"/>
                    <a:gd name="connsiteY101" fmla="*/ 8998 h 10893"/>
                    <a:gd name="connsiteX102" fmla="*/ 5658 w 12026"/>
                    <a:gd name="connsiteY102" fmla="*/ 9010 h 10893"/>
                    <a:gd name="connsiteX103" fmla="*/ 6152 w 12026"/>
                    <a:gd name="connsiteY103" fmla="*/ 9059 h 10893"/>
                    <a:gd name="connsiteX104" fmla="*/ 6626 w 12026"/>
                    <a:gd name="connsiteY104" fmla="*/ 9067 h 10893"/>
                    <a:gd name="connsiteX105" fmla="*/ 6651 w 12026"/>
                    <a:gd name="connsiteY105" fmla="*/ 9067 h 10893"/>
                    <a:gd name="connsiteX106" fmla="*/ 7108 w 12026"/>
                    <a:gd name="connsiteY106" fmla="*/ 9026 h 10893"/>
                    <a:gd name="connsiteX107" fmla="*/ 7538 w 12026"/>
                    <a:gd name="connsiteY107" fmla="*/ 8998 h 10893"/>
                    <a:gd name="connsiteX108" fmla="*/ 8016 w 12026"/>
                    <a:gd name="connsiteY108" fmla="*/ 8876 h 10893"/>
                    <a:gd name="connsiteX109" fmla="*/ 8871 w 12026"/>
                    <a:gd name="connsiteY109" fmla="*/ 8637 h 10893"/>
                    <a:gd name="connsiteX110" fmla="*/ 9616 w 12026"/>
                    <a:gd name="connsiteY110" fmla="*/ 8301 h 10893"/>
                    <a:gd name="connsiteX111" fmla="*/ 10924 w 12026"/>
                    <a:gd name="connsiteY111" fmla="*/ 7171 h 10893"/>
                    <a:gd name="connsiteX112" fmla="*/ 11427 w 12026"/>
                    <a:gd name="connsiteY112" fmla="*/ 6486 h 10893"/>
                    <a:gd name="connsiteX113" fmla="*/ 11783 w 12026"/>
                    <a:gd name="connsiteY113" fmla="*/ 5692 h 10893"/>
                    <a:gd name="connsiteX114" fmla="*/ 11897 w 12026"/>
                    <a:gd name="connsiteY114" fmla="*/ 5271 h 10893"/>
                    <a:gd name="connsiteX115" fmla="*/ 11978 w 12026"/>
                    <a:gd name="connsiteY115" fmla="*/ 4837 h 10893"/>
                    <a:gd name="connsiteX116" fmla="*/ 11982 w 12026"/>
                    <a:gd name="connsiteY116" fmla="*/ 4635 h 10893"/>
                    <a:gd name="connsiteX117" fmla="*/ 12022 w 12026"/>
                    <a:gd name="connsiteY117" fmla="*/ 4420 h 10893"/>
                    <a:gd name="connsiteX118" fmla="*/ 11982 w 12026"/>
                    <a:gd name="connsiteY118" fmla="*/ 3970 h 10893"/>
                    <a:gd name="connsiteX119" fmla="*/ 11808 w 12026"/>
                    <a:gd name="connsiteY119" fmla="*/ 3087 h 10893"/>
                    <a:gd name="connsiteX120" fmla="*/ 11678 w 12026"/>
                    <a:gd name="connsiteY120" fmla="*/ 2731 h 10893"/>
                    <a:gd name="connsiteX121" fmla="*/ 11427 w 12026"/>
                    <a:gd name="connsiteY121" fmla="*/ 2362 h 10893"/>
                    <a:gd name="connsiteX122" fmla="*/ 10937 w 12026"/>
                    <a:gd name="connsiteY122" fmla="*/ 1673 h 10893"/>
                    <a:gd name="connsiteX123" fmla="*/ 10260 w 12026"/>
                    <a:gd name="connsiteY123" fmla="*/ 1114 h 10893"/>
                    <a:gd name="connsiteX124" fmla="*/ 9349 w 12026"/>
                    <a:gd name="connsiteY124" fmla="*/ 616 h 10893"/>
                    <a:gd name="connsiteX125" fmla="*/ 8931 w 12026"/>
                    <a:gd name="connsiteY125" fmla="*/ 434 h 10893"/>
                    <a:gd name="connsiteX126" fmla="*/ 8469 w 12026"/>
                    <a:gd name="connsiteY126" fmla="*/ 268 h 10893"/>
                    <a:gd name="connsiteX127" fmla="*/ 7538 w 12026"/>
                    <a:gd name="connsiteY127" fmla="*/ 94 h 10893"/>
                    <a:gd name="connsiteX128" fmla="*/ 7412 w 12026"/>
                    <a:gd name="connsiteY128" fmla="*/ 81 h 10893"/>
                    <a:gd name="connsiteX129" fmla="*/ 7210 w 12026"/>
                    <a:gd name="connsiteY129" fmla="*/ 45 h 10893"/>
                    <a:gd name="connsiteX130" fmla="*/ 6569 w 12026"/>
                    <a:gd name="connsiteY130" fmla="*/ 13 h 10893"/>
                    <a:gd name="connsiteX131" fmla="*/ 5812 w 12026"/>
                    <a:gd name="connsiteY131" fmla="*/ 0 h 10893"/>
                    <a:gd name="connsiteX0" fmla="*/ 6606 w 12026"/>
                    <a:gd name="connsiteY0" fmla="*/ 223 h 10893"/>
                    <a:gd name="connsiteX1" fmla="*/ 6837 w 12026"/>
                    <a:gd name="connsiteY1" fmla="*/ 284 h 10893"/>
                    <a:gd name="connsiteX2" fmla="*/ 7311 w 12026"/>
                    <a:gd name="connsiteY2" fmla="*/ 361 h 10893"/>
                    <a:gd name="connsiteX3" fmla="*/ 8141 w 12026"/>
                    <a:gd name="connsiteY3" fmla="*/ 523 h 10893"/>
                    <a:gd name="connsiteX4" fmla="*/ 8514 w 12026"/>
                    <a:gd name="connsiteY4" fmla="*/ 689 h 10893"/>
                    <a:gd name="connsiteX5" fmla="*/ 8887 w 12026"/>
                    <a:gd name="connsiteY5" fmla="*/ 802 h 10893"/>
                    <a:gd name="connsiteX6" fmla="*/ 9656 w 12026"/>
                    <a:gd name="connsiteY6" fmla="*/ 1224 h 10893"/>
                    <a:gd name="connsiteX7" fmla="*/ 10390 w 12026"/>
                    <a:gd name="connsiteY7" fmla="*/ 1633 h 10893"/>
                    <a:gd name="connsiteX8" fmla="*/ 10933 w 12026"/>
                    <a:gd name="connsiteY8" fmla="*/ 2277 h 10893"/>
                    <a:gd name="connsiteX9" fmla="*/ 11135 w 12026"/>
                    <a:gd name="connsiteY9" fmla="*/ 2589 h 10893"/>
                    <a:gd name="connsiteX10" fmla="*/ 11378 w 12026"/>
                    <a:gd name="connsiteY10" fmla="*/ 2962 h 10893"/>
                    <a:gd name="connsiteX11" fmla="*/ 11479 w 12026"/>
                    <a:gd name="connsiteY11" fmla="*/ 3302 h 10893"/>
                    <a:gd name="connsiteX12" fmla="*/ 11585 w 12026"/>
                    <a:gd name="connsiteY12" fmla="*/ 3723 h 10893"/>
                    <a:gd name="connsiteX13" fmla="*/ 11637 w 12026"/>
                    <a:gd name="connsiteY13" fmla="*/ 4149 h 10893"/>
                    <a:gd name="connsiteX14" fmla="*/ 11617 w 12026"/>
                    <a:gd name="connsiteY14" fmla="*/ 4582 h 10893"/>
                    <a:gd name="connsiteX15" fmla="*/ 11593 w 12026"/>
                    <a:gd name="connsiteY15" fmla="*/ 4979 h 10893"/>
                    <a:gd name="connsiteX16" fmla="*/ 11484 w 12026"/>
                    <a:gd name="connsiteY16" fmla="*/ 5388 h 10893"/>
                    <a:gd name="connsiteX17" fmla="*/ 11362 w 12026"/>
                    <a:gd name="connsiteY17" fmla="*/ 5789 h 10893"/>
                    <a:gd name="connsiteX18" fmla="*/ 11176 w 12026"/>
                    <a:gd name="connsiteY18" fmla="*/ 6154 h 10893"/>
                    <a:gd name="connsiteX19" fmla="*/ 10993 w 12026"/>
                    <a:gd name="connsiteY19" fmla="*/ 6498 h 10893"/>
                    <a:gd name="connsiteX20" fmla="*/ 10726 w 12026"/>
                    <a:gd name="connsiteY20" fmla="*/ 6818 h 10893"/>
                    <a:gd name="connsiteX21" fmla="*/ 10455 w 12026"/>
                    <a:gd name="connsiteY21" fmla="*/ 7163 h 10893"/>
                    <a:gd name="connsiteX22" fmla="*/ 10134 w 12026"/>
                    <a:gd name="connsiteY22" fmla="*/ 7450 h 10893"/>
                    <a:gd name="connsiteX23" fmla="*/ 9470 w 12026"/>
                    <a:gd name="connsiteY23" fmla="*/ 7949 h 10893"/>
                    <a:gd name="connsiteX24" fmla="*/ 8785 w 12026"/>
                    <a:gd name="connsiteY24" fmla="*/ 8277 h 10893"/>
                    <a:gd name="connsiteX25" fmla="*/ 7975 w 12026"/>
                    <a:gd name="connsiteY25" fmla="*/ 8508 h 10893"/>
                    <a:gd name="connsiteX26" fmla="*/ 7501 w 12026"/>
                    <a:gd name="connsiteY26" fmla="*/ 8629 h 10893"/>
                    <a:gd name="connsiteX27" fmla="*/ 6983 w 12026"/>
                    <a:gd name="connsiteY27" fmla="*/ 8670 h 10893"/>
                    <a:gd name="connsiteX28" fmla="*/ 6263 w 12026"/>
                    <a:gd name="connsiteY28" fmla="*/ 8709 h 10893"/>
                    <a:gd name="connsiteX29" fmla="*/ 5966 w 12026"/>
                    <a:gd name="connsiteY29" fmla="*/ 8702 h 10893"/>
                    <a:gd name="connsiteX30" fmla="*/ 5719 w 12026"/>
                    <a:gd name="connsiteY30" fmla="*/ 8670 h 10893"/>
                    <a:gd name="connsiteX31" fmla="*/ 5644 w 12026"/>
                    <a:gd name="connsiteY31" fmla="*/ 8667 h 10893"/>
                    <a:gd name="connsiteX32" fmla="*/ 5567 w 12026"/>
                    <a:gd name="connsiteY32" fmla="*/ 8667 h 10893"/>
                    <a:gd name="connsiteX33" fmla="*/ 5476 w 12026"/>
                    <a:gd name="connsiteY33" fmla="*/ 8662 h 10893"/>
                    <a:gd name="connsiteX34" fmla="*/ 5269 w 12026"/>
                    <a:gd name="connsiteY34" fmla="*/ 8625 h 10893"/>
                    <a:gd name="connsiteX35" fmla="*/ 5238 w 12026"/>
                    <a:gd name="connsiteY35" fmla="*/ 8624 h 10893"/>
                    <a:gd name="connsiteX36" fmla="*/ 5050 w 12026"/>
                    <a:gd name="connsiteY36" fmla="*/ 8633 h 10893"/>
                    <a:gd name="connsiteX37" fmla="*/ 4833 w 12026"/>
                    <a:gd name="connsiteY37" fmla="*/ 8656 h 10893"/>
                    <a:gd name="connsiteX38" fmla="*/ 4637 w 12026"/>
                    <a:gd name="connsiteY38" fmla="*/ 8641 h 10893"/>
                    <a:gd name="connsiteX39" fmla="*/ 4586 w 12026"/>
                    <a:gd name="connsiteY39" fmla="*/ 8622 h 10893"/>
                    <a:gd name="connsiteX40" fmla="*/ 4546 w 12026"/>
                    <a:gd name="connsiteY40" fmla="*/ 8633 h 10893"/>
                    <a:gd name="connsiteX41" fmla="*/ 4387 w 12026"/>
                    <a:gd name="connsiteY41" fmla="*/ 8626 h 10893"/>
                    <a:gd name="connsiteX42" fmla="*/ 4148 w 12026"/>
                    <a:gd name="connsiteY42" fmla="*/ 8568 h 10893"/>
                    <a:gd name="connsiteX43" fmla="*/ 3821 w 12026"/>
                    <a:gd name="connsiteY43" fmla="*/ 8488 h 10893"/>
                    <a:gd name="connsiteX44" fmla="*/ 3472 w 12026"/>
                    <a:gd name="connsiteY44" fmla="*/ 8355 h 10893"/>
                    <a:gd name="connsiteX45" fmla="*/ 3307 w 12026"/>
                    <a:gd name="connsiteY45" fmla="*/ 8332 h 10893"/>
                    <a:gd name="connsiteX46" fmla="*/ 3263 w 12026"/>
                    <a:gd name="connsiteY46" fmla="*/ 8290 h 10893"/>
                    <a:gd name="connsiteX47" fmla="*/ 3032 w 12026"/>
                    <a:gd name="connsiteY47" fmla="*/ 8222 h 10893"/>
                    <a:gd name="connsiteX48" fmla="*/ 2881 w 12026"/>
                    <a:gd name="connsiteY48" fmla="*/ 8111 h 10893"/>
                    <a:gd name="connsiteX49" fmla="*/ 2547 w 12026"/>
                    <a:gd name="connsiteY49" fmla="*/ 7896 h 10893"/>
                    <a:gd name="connsiteX50" fmla="*/ 2202 w 12026"/>
                    <a:gd name="connsiteY50" fmla="*/ 7701 h 10893"/>
                    <a:gd name="connsiteX51" fmla="*/ 1785 w 12026"/>
                    <a:gd name="connsiteY51" fmla="*/ 7471 h 10893"/>
                    <a:gd name="connsiteX52" fmla="*/ 1400 w 12026"/>
                    <a:gd name="connsiteY52" fmla="*/ 7146 h 10893"/>
                    <a:gd name="connsiteX53" fmla="*/ 829 w 12026"/>
                    <a:gd name="connsiteY53" fmla="*/ 6308 h 10893"/>
                    <a:gd name="connsiteX54" fmla="*/ 574 w 12026"/>
                    <a:gd name="connsiteY54" fmla="*/ 5834 h 10893"/>
                    <a:gd name="connsiteX55" fmla="*/ 396 w 12026"/>
                    <a:gd name="connsiteY55" fmla="*/ 5287 h 10893"/>
                    <a:gd name="connsiteX56" fmla="*/ 375 w 12026"/>
                    <a:gd name="connsiteY56" fmla="*/ 4181 h 10893"/>
                    <a:gd name="connsiteX57" fmla="*/ 1263 w 12026"/>
                    <a:gd name="connsiteY57" fmla="*/ 2216 h 10893"/>
                    <a:gd name="connsiteX58" fmla="*/ 1988 w 12026"/>
                    <a:gd name="connsiteY58" fmla="*/ 1520 h 10893"/>
                    <a:gd name="connsiteX59" fmla="*/ 2397 w 12026"/>
                    <a:gd name="connsiteY59" fmla="*/ 1224 h 10893"/>
                    <a:gd name="connsiteX60" fmla="*/ 2871 w 12026"/>
                    <a:gd name="connsiteY60" fmla="*/ 981 h 10893"/>
                    <a:gd name="connsiteX61" fmla="*/ 3369 w 12026"/>
                    <a:gd name="connsiteY61" fmla="*/ 730 h 10893"/>
                    <a:gd name="connsiteX62" fmla="*/ 3952 w 12026"/>
                    <a:gd name="connsiteY62" fmla="*/ 551 h 10893"/>
                    <a:gd name="connsiteX63" fmla="*/ 5216 w 12026"/>
                    <a:gd name="connsiteY63" fmla="*/ 292 h 10893"/>
                    <a:gd name="connsiteX64" fmla="*/ 6456 w 12026"/>
                    <a:gd name="connsiteY64" fmla="*/ 227 h 10893"/>
                    <a:gd name="connsiteX65" fmla="*/ 6606 w 12026"/>
                    <a:gd name="connsiteY65" fmla="*/ 223 h 10893"/>
                    <a:gd name="connsiteX66" fmla="*/ 5812 w 12026"/>
                    <a:gd name="connsiteY66" fmla="*/ 0 h 10893"/>
                    <a:gd name="connsiteX67" fmla="*/ 5322 w 12026"/>
                    <a:gd name="connsiteY67" fmla="*/ 13 h 10893"/>
                    <a:gd name="connsiteX68" fmla="*/ 4187 w 12026"/>
                    <a:gd name="connsiteY68" fmla="*/ 183 h 10893"/>
                    <a:gd name="connsiteX69" fmla="*/ 3604 w 12026"/>
                    <a:gd name="connsiteY69" fmla="*/ 345 h 10893"/>
                    <a:gd name="connsiteX70" fmla="*/ 3061 w 12026"/>
                    <a:gd name="connsiteY70" fmla="*/ 527 h 10893"/>
                    <a:gd name="connsiteX71" fmla="*/ 2595 w 12026"/>
                    <a:gd name="connsiteY71" fmla="*/ 774 h 10893"/>
                    <a:gd name="connsiteX72" fmla="*/ 2085 w 12026"/>
                    <a:gd name="connsiteY72" fmla="*/ 1058 h 10893"/>
                    <a:gd name="connsiteX73" fmla="*/ 1250 w 12026"/>
                    <a:gd name="connsiteY73" fmla="*/ 1754 h 10893"/>
                    <a:gd name="connsiteX74" fmla="*/ 606 w 12026"/>
                    <a:gd name="connsiteY74" fmla="*/ 2621 h 10893"/>
                    <a:gd name="connsiteX75" fmla="*/ 177 w 12026"/>
                    <a:gd name="connsiteY75" fmla="*/ 3711 h 10893"/>
                    <a:gd name="connsiteX76" fmla="*/ 23 w 12026"/>
                    <a:gd name="connsiteY76" fmla="*/ 4258 h 10893"/>
                    <a:gd name="connsiteX77" fmla="*/ 7 w 12026"/>
                    <a:gd name="connsiteY77" fmla="*/ 4862 h 10893"/>
                    <a:gd name="connsiteX78" fmla="*/ 274 w 12026"/>
                    <a:gd name="connsiteY78" fmla="*/ 6008 h 10893"/>
                    <a:gd name="connsiteX79" fmla="*/ 541 w 12026"/>
                    <a:gd name="connsiteY79" fmla="*/ 6547 h 10893"/>
                    <a:gd name="connsiteX80" fmla="*/ 809 w 12026"/>
                    <a:gd name="connsiteY80" fmla="*/ 7045 h 10893"/>
                    <a:gd name="connsiteX81" fmla="*/ 1129 w 12026"/>
                    <a:gd name="connsiteY81" fmla="*/ 7414 h 10893"/>
                    <a:gd name="connsiteX82" fmla="*/ 1587 w 12026"/>
                    <a:gd name="connsiteY82" fmla="*/ 7803 h 10893"/>
                    <a:gd name="connsiteX83" fmla="*/ 1992 w 12026"/>
                    <a:gd name="connsiteY83" fmla="*/ 8042 h 10893"/>
                    <a:gd name="connsiteX84" fmla="*/ 2397 w 12026"/>
                    <a:gd name="connsiteY84" fmla="*/ 8277 h 10893"/>
                    <a:gd name="connsiteX85" fmla="*/ 2478 w 12026"/>
                    <a:gd name="connsiteY85" fmla="*/ 8293 h 10893"/>
                    <a:gd name="connsiteX86" fmla="*/ 2486 w 12026"/>
                    <a:gd name="connsiteY86" fmla="*/ 8325 h 10893"/>
                    <a:gd name="connsiteX87" fmla="*/ 2604 w 12026"/>
                    <a:gd name="connsiteY87" fmla="*/ 8452 h 10893"/>
                    <a:gd name="connsiteX88" fmla="*/ 2881 w 12026"/>
                    <a:gd name="connsiteY88" fmla="*/ 8600 h 10893"/>
                    <a:gd name="connsiteX89" fmla="*/ 3206 w 12026"/>
                    <a:gd name="connsiteY89" fmla="*/ 8721 h 10893"/>
                    <a:gd name="connsiteX90" fmla="*/ 3453 w 12026"/>
                    <a:gd name="connsiteY90" fmla="*/ 8802 h 10893"/>
                    <a:gd name="connsiteX91" fmla="*/ 3608 w 12026"/>
                    <a:gd name="connsiteY91" fmla="*/ 8868 h 10893"/>
                    <a:gd name="connsiteX92" fmla="*/ 3824 w 12026"/>
                    <a:gd name="connsiteY92" fmla="*/ 8921 h 10893"/>
                    <a:gd name="connsiteX93" fmla="*/ 4003 w 12026"/>
                    <a:gd name="connsiteY93" fmla="*/ 8965 h 10893"/>
                    <a:gd name="connsiteX94" fmla="*/ 2028 w 12026"/>
                    <a:gd name="connsiteY94" fmla="*/ 10801 h 10893"/>
                    <a:gd name="connsiteX95" fmla="*/ 3134 w 12026"/>
                    <a:gd name="connsiteY95" fmla="*/ 10537 h 10893"/>
                    <a:gd name="connsiteX96" fmla="*/ 4159 w 12026"/>
                    <a:gd name="connsiteY96" fmla="*/ 9820 h 10893"/>
                    <a:gd name="connsiteX97" fmla="*/ 4572 w 12026"/>
                    <a:gd name="connsiteY97" fmla="*/ 9354 h 10893"/>
                    <a:gd name="connsiteX98" fmla="*/ 4811 w 12026"/>
                    <a:gd name="connsiteY98" fmla="*/ 8872 h 10893"/>
                    <a:gd name="connsiteX99" fmla="*/ 4888 w 12026"/>
                    <a:gd name="connsiteY99" fmla="*/ 8901 h 10893"/>
                    <a:gd name="connsiteX100" fmla="*/ 5265 w 12026"/>
                    <a:gd name="connsiteY100" fmla="*/ 8953 h 10893"/>
                    <a:gd name="connsiteX101" fmla="*/ 5439 w 12026"/>
                    <a:gd name="connsiteY101" fmla="*/ 8998 h 10893"/>
                    <a:gd name="connsiteX102" fmla="*/ 5658 w 12026"/>
                    <a:gd name="connsiteY102" fmla="*/ 9010 h 10893"/>
                    <a:gd name="connsiteX103" fmla="*/ 6152 w 12026"/>
                    <a:gd name="connsiteY103" fmla="*/ 9059 h 10893"/>
                    <a:gd name="connsiteX104" fmla="*/ 6626 w 12026"/>
                    <a:gd name="connsiteY104" fmla="*/ 9067 h 10893"/>
                    <a:gd name="connsiteX105" fmla="*/ 6651 w 12026"/>
                    <a:gd name="connsiteY105" fmla="*/ 9067 h 10893"/>
                    <a:gd name="connsiteX106" fmla="*/ 7108 w 12026"/>
                    <a:gd name="connsiteY106" fmla="*/ 9026 h 10893"/>
                    <a:gd name="connsiteX107" fmla="*/ 7538 w 12026"/>
                    <a:gd name="connsiteY107" fmla="*/ 8998 h 10893"/>
                    <a:gd name="connsiteX108" fmla="*/ 8016 w 12026"/>
                    <a:gd name="connsiteY108" fmla="*/ 8876 h 10893"/>
                    <a:gd name="connsiteX109" fmla="*/ 8871 w 12026"/>
                    <a:gd name="connsiteY109" fmla="*/ 8637 h 10893"/>
                    <a:gd name="connsiteX110" fmla="*/ 9616 w 12026"/>
                    <a:gd name="connsiteY110" fmla="*/ 8301 h 10893"/>
                    <a:gd name="connsiteX111" fmla="*/ 10924 w 12026"/>
                    <a:gd name="connsiteY111" fmla="*/ 7171 h 10893"/>
                    <a:gd name="connsiteX112" fmla="*/ 11427 w 12026"/>
                    <a:gd name="connsiteY112" fmla="*/ 6486 h 10893"/>
                    <a:gd name="connsiteX113" fmla="*/ 11783 w 12026"/>
                    <a:gd name="connsiteY113" fmla="*/ 5692 h 10893"/>
                    <a:gd name="connsiteX114" fmla="*/ 11897 w 12026"/>
                    <a:gd name="connsiteY114" fmla="*/ 5271 h 10893"/>
                    <a:gd name="connsiteX115" fmla="*/ 11978 w 12026"/>
                    <a:gd name="connsiteY115" fmla="*/ 4837 h 10893"/>
                    <a:gd name="connsiteX116" fmla="*/ 11982 w 12026"/>
                    <a:gd name="connsiteY116" fmla="*/ 4635 h 10893"/>
                    <a:gd name="connsiteX117" fmla="*/ 12022 w 12026"/>
                    <a:gd name="connsiteY117" fmla="*/ 4420 h 10893"/>
                    <a:gd name="connsiteX118" fmla="*/ 11982 w 12026"/>
                    <a:gd name="connsiteY118" fmla="*/ 3970 h 10893"/>
                    <a:gd name="connsiteX119" fmla="*/ 11808 w 12026"/>
                    <a:gd name="connsiteY119" fmla="*/ 3087 h 10893"/>
                    <a:gd name="connsiteX120" fmla="*/ 11678 w 12026"/>
                    <a:gd name="connsiteY120" fmla="*/ 2731 h 10893"/>
                    <a:gd name="connsiteX121" fmla="*/ 11427 w 12026"/>
                    <a:gd name="connsiteY121" fmla="*/ 2362 h 10893"/>
                    <a:gd name="connsiteX122" fmla="*/ 10937 w 12026"/>
                    <a:gd name="connsiteY122" fmla="*/ 1673 h 10893"/>
                    <a:gd name="connsiteX123" fmla="*/ 10260 w 12026"/>
                    <a:gd name="connsiteY123" fmla="*/ 1114 h 10893"/>
                    <a:gd name="connsiteX124" fmla="*/ 9349 w 12026"/>
                    <a:gd name="connsiteY124" fmla="*/ 616 h 10893"/>
                    <a:gd name="connsiteX125" fmla="*/ 8931 w 12026"/>
                    <a:gd name="connsiteY125" fmla="*/ 434 h 10893"/>
                    <a:gd name="connsiteX126" fmla="*/ 8469 w 12026"/>
                    <a:gd name="connsiteY126" fmla="*/ 268 h 10893"/>
                    <a:gd name="connsiteX127" fmla="*/ 7538 w 12026"/>
                    <a:gd name="connsiteY127" fmla="*/ 94 h 10893"/>
                    <a:gd name="connsiteX128" fmla="*/ 7412 w 12026"/>
                    <a:gd name="connsiteY128" fmla="*/ 81 h 10893"/>
                    <a:gd name="connsiteX129" fmla="*/ 7210 w 12026"/>
                    <a:gd name="connsiteY129" fmla="*/ 45 h 10893"/>
                    <a:gd name="connsiteX130" fmla="*/ 6569 w 12026"/>
                    <a:gd name="connsiteY130" fmla="*/ 13 h 10893"/>
                    <a:gd name="connsiteX131" fmla="*/ 5812 w 12026"/>
                    <a:gd name="connsiteY131" fmla="*/ 0 h 10893"/>
                    <a:gd name="connsiteX0" fmla="*/ 6606 w 12026"/>
                    <a:gd name="connsiteY0" fmla="*/ 223 h 10893"/>
                    <a:gd name="connsiteX1" fmla="*/ 6837 w 12026"/>
                    <a:gd name="connsiteY1" fmla="*/ 284 h 10893"/>
                    <a:gd name="connsiteX2" fmla="*/ 7311 w 12026"/>
                    <a:gd name="connsiteY2" fmla="*/ 361 h 10893"/>
                    <a:gd name="connsiteX3" fmla="*/ 8141 w 12026"/>
                    <a:gd name="connsiteY3" fmla="*/ 523 h 10893"/>
                    <a:gd name="connsiteX4" fmla="*/ 8514 w 12026"/>
                    <a:gd name="connsiteY4" fmla="*/ 689 h 10893"/>
                    <a:gd name="connsiteX5" fmla="*/ 8887 w 12026"/>
                    <a:gd name="connsiteY5" fmla="*/ 802 h 10893"/>
                    <a:gd name="connsiteX6" fmla="*/ 9656 w 12026"/>
                    <a:gd name="connsiteY6" fmla="*/ 1224 h 10893"/>
                    <a:gd name="connsiteX7" fmla="*/ 10390 w 12026"/>
                    <a:gd name="connsiteY7" fmla="*/ 1633 h 10893"/>
                    <a:gd name="connsiteX8" fmla="*/ 10933 w 12026"/>
                    <a:gd name="connsiteY8" fmla="*/ 2277 h 10893"/>
                    <a:gd name="connsiteX9" fmla="*/ 11135 w 12026"/>
                    <a:gd name="connsiteY9" fmla="*/ 2589 h 10893"/>
                    <a:gd name="connsiteX10" fmla="*/ 11378 w 12026"/>
                    <a:gd name="connsiteY10" fmla="*/ 2962 h 10893"/>
                    <a:gd name="connsiteX11" fmla="*/ 11479 w 12026"/>
                    <a:gd name="connsiteY11" fmla="*/ 3302 h 10893"/>
                    <a:gd name="connsiteX12" fmla="*/ 11585 w 12026"/>
                    <a:gd name="connsiteY12" fmla="*/ 3723 h 10893"/>
                    <a:gd name="connsiteX13" fmla="*/ 11637 w 12026"/>
                    <a:gd name="connsiteY13" fmla="*/ 4149 h 10893"/>
                    <a:gd name="connsiteX14" fmla="*/ 11617 w 12026"/>
                    <a:gd name="connsiteY14" fmla="*/ 4582 h 10893"/>
                    <a:gd name="connsiteX15" fmla="*/ 11593 w 12026"/>
                    <a:gd name="connsiteY15" fmla="*/ 4979 h 10893"/>
                    <a:gd name="connsiteX16" fmla="*/ 11484 w 12026"/>
                    <a:gd name="connsiteY16" fmla="*/ 5388 h 10893"/>
                    <a:gd name="connsiteX17" fmla="*/ 11362 w 12026"/>
                    <a:gd name="connsiteY17" fmla="*/ 5789 h 10893"/>
                    <a:gd name="connsiteX18" fmla="*/ 11176 w 12026"/>
                    <a:gd name="connsiteY18" fmla="*/ 6154 h 10893"/>
                    <a:gd name="connsiteX19" fmla="*/ 10993 w 12026"/>
                    <a:gd name="connsiteY19" fmla="*/ 6498 h 10893"/>
                    <a:gd name="connsiteX20" fmla="*/ 10726 w 12026"/>
                    <a:gd name="connsiteY20" fmla="*/ 6818 h 10893"/>
                    <a:gd name="connsiteX21" fmla="*/ 10455 w 12026"/>
                    <a:gd name="connsiteY21" fmla="*/ 7163 h 10893"/>
                    <a:gd name="connsiteX22" fmla="*/ 10134 w 12026"/>
                    <a:gd name="connsiteY22" fmla="*/ 7450 h 10893"/>
                    <a:gd name="connsiteX23" fmla="*/ 9470 w 12026"/>
                    <a:gd name="connsiteY23" fmla="*/ 7949 h 10893"/>
                    <a:gd name="connsiteX24" fmla="*/ 8785 w 12026"/>
                    <a:gd name="connsiteY24" fmla="*/ 8277 h 10893"/>
                    <a:gd name="connsiteX25" fmla="*/ 7975 w 12026"/>
                    <a:gd name="connsiteY25" fmla="*/ 8508 h 10893"/>
                    <a:gd name="connsiteX26" fmla="*/ 7501 w 12026"/>
                    <a:gd name="connsiteY26" fmla="*/ 8629 h 10893"/>
                    <a:gd name="connsiteX27" fmla="*/ 6983 w 12026"/>
                    <a:gd name="connsiteY27" fmla="*/ 8670 h 10893"/>
                    <a:gd name="connsiteX28" fmla="*/ 6263 w 12026"/>
                    <a:gd name="connsiteY28" fmla="*/ 8709 h 10893"/>
                    <a:gd name="connsiteX29" fmla="*/ 5966 w 12026"/>
                    <a:gd name="connsiteY29" fmla="*/ 8702 h 10893"/>
                    <a:gd name="connsiteX30" fmla="*/ 5719 w 12026"/>
                    <a:gd name="connsiteY30" fmla="*/ 8670 h 10893"/>
                    <a:gd name="connsiteX31" fmla="*/ 5644 w 12026"/>
                    <a:gd name="connsiteY31" fmla="*/ 8667 h 10893"/>
                    <a:gd name="connsiteX32" fmla="*/ 5567 w 12026"/>
                    <a:gd name="connsiteY32" fmla="*/ 8667 h 10893"/>
                    <a:gd name="connsiteX33" fmla="*/ 5476 w 12026"/>
                    <a:gd name="connsiteY33" fmla="*/ 8662 h 10893"/>
                    <a:gd name="connsiteX34" fmla="*/ 5269 w 12026"/>
                    <a:gd name="connsiteY34" fmla="*/ 8625 h 10893"/>
                    <a:gd name="connsiteX35" fmla="*/ 5238 w 12026"/>
                    <a:gd name="connsiteY35" fmla="*/ 8624 h 10893"/>
                    <a:gd name="connsiteX36" fmla="*/ 5050 w 12026"/>
                    <a:gd name="connsiteY36" fmla="*/ 8633 h 10893"/>
                    <a:gd name="connsiteX37" fmla="*/ 4833 w 12026"/>
                    <a:gd name="connsiteY37" fmla="*/ 8656 h 10893"/>
                    <a:gd name="connsiteX38" fmla="*/ 4637 w 12026"/>
                    <a:gd name="connsiteY38" fmla="*/ 8641 h 10893"/>
                    <a:gd name="connsiteX39" fmla="*/ 4638 w 12026"/>
                    <a:gd name="connsiteY39" fmla="*/ 8646 h 10893"/>
                    <a:gd name="connsiteX40" fmla="*/ 4546 w 12026"/>
                    <a:gd name="connsiteY40" fmla="*/ 8633 h 10893"/>
                    <a:gd name="connsiteX41" fmla="*/ 4387 w 12026"/>
                    <a:gd name="connsiteY41" fmla="*/ 8626 h 10893"/>
                    <a:gd name="connsiteX42" fmla="*/ 4148 w 12026"/>
                    <a:gd name="connsiteY42" fmla="*/ 8568 h 10893"/>
                    <a:gd name="connsiteX43" fmla="*/ 3821 w 12026"/>
                    <a:gd name="connsiteY43" fmla="*/ 8488 h 10893"/>
                    <a:gd name="connsiteX44" fmla="*/ 3472 w 12026"/>
                    <a:gd name="connsiteY44" fmla="*/ 8355 h 10893"/>
                    <a:gd name="connsiteX45" fmla="*/ 3307 w 12026"/>
                    <a:gd name="connsiteY45" fmla="*/ 8332 h 10893"/>
                    <a:gd name="connsiteX46" fmla="*/ 3263 w 12026"/>
                    <a:gd name="connsiteY46" fmla="*/ 8290 h 10893"/>
                    <a:gd name="connsiteX47" fmla="*/ 3032 w 12026"/>
                    <a:gd name="connsiteY47" fmla="*/ 8222 h 10893"/>
                    <a:gd name="connsiteX48" fmla="*/ 2881 w 12026"/>
                    <a:gd name="connsiteY48" fmla="*/ 8111 h 10893"/>
                    <a:gd name="connsiteX49" fmla="*/ 2547 w 12026"/>
                    <a:gd name="connsiteY49" fmla="*/ 7896 h 10893"/>
                    <a:gd name="connsiteX50" fmla="*/ 2202 w 12026"/>
                    <a:gd name="connsiteY50" fmla="*/ 7701 h 10893"/>
                    <a:gd name="connsiteX51" fmla="*/ 1785 w 12026"/>
                    <a:gd name="connsiteY51" fmla="*/ 7471 h 10893"/>
                    <a:gd name="connsiteX52" fmla="*/ 1400 w 12026"/>
                    <a:gd name="connsiteY52" fmla="*/ 7146 h 10893"/>
                    <a:gd name="connsiteX53" fmla="*/ 829 w 12026"/>
                    <a:gd name="connsiteY53" fmla="*/ 6308 h 10893"/>
                    <a:gd name="connsiteX54" fmla="*/ 574 w 12026"/>
                    <a:gd name="connsiteY54" fmla="*/ 5834 h 10893"/>
                    <a:gd name="connsiteX55" fmla="*/ 396 w 12026"/>
                    <a:gd name="connsiteY55" fmla="*/ 5287 h 10893"/>
                    <a:gd name="connsiteX56" fmla="*/ 375 w 12026"/>
                    <a:gd name="connsiteY56" fmla="*/ 4181 h 10893"/>
                    <a:gd name="connsiteX57" fmla="*/ 1263 w 12026"/>
                    <a:gd name="connsiteY57" fmla="*/ 2216 h 10893"/>
                    <a:gd name="connsiteX58" fmla="*/ 1988 w 12026"/>
                    <a:gd name="connsiteY58" fmla="*/ 1520 h 10893"/>
                    <a:gd name="connsiteX59" fmla="*/ 2397 w 12026"/>
                    <a:gd name="connsiteY59" fmla="*/ 1224 h 10893"/>
                    <a:gd name="connsiteX60" fmla="*/ 2871 w 12026"/>
                    <a:gd name="connsiteY60" fmla="*/ 981 h 10893"/>
                    <a:gd name="connsiteX61" fmla="*/ 3369 w 12026"/>
                    <a:gd name="connsiteY61" fmla="*/ 730 h 10893"/>
                    <a:gd name="connsiteX62" fmla="*/ 3952 w 12026"/>
                    <a:gd name="connsiteY62" fmla="*/ 551 h 10893"/>
                    <a:gd name="connsiteX63" fmla="*/ 5216 w 12026"/>
                    <a:gd name="connsiteY63" fmla="*/ 292 h 10893"/>
                    <a:gd name="connsiteX64" fmla="*/ 6456 w 12026"/>
                    <a:gd name="connsiteY64" fmla="*/ 227 h 10893"/>
                    <a:gd name="connsiteX65" fmla="*/ 6606 w 12026"/>
                    <a:gd name="connsiteY65" fmla="*/ 223 h 10893"/>
                    <a:gd name="connsiteX66" fmla="*/ 5812 w 12026"/>
                    <a:gd name="connsiteY66" fmla="*/ 0 h 10893"/>
                    <a:gd name="connsiteX67" fmla="*/ 5322 w 12026"/>
                    <a:gd name="connsiteY67" fmla="*/ 13 h 10893"/>
                    <a:gd name="connsiteX68" fmla="*/ 4187 w 12026"/>
                    <a:gd name="connsiteY68" fmla="*/ 183 h 10893"/>
                    <a:gd name="connsiteX69" fmla="*/ 3604 w 12026"/>
                    <a:gd name="connsiteY69" fmla="*/ 345 h 10893"/>
                    <a:gd name="connsiteX70" fmla="*/ 3061 w 12026"/>
                    <a:gd name="connsiteY70" fmla="*/ 527 h 10893"/>
                    <a:gd name="connsiteX71" fmla="*/ 2595 w 12026"/>
                    <a:gd name="connsiteY71" fmla="*/ 774 h 10893"/>
                    <a:gd name="connsiteX72" fmla="*/ 2085 w 12026"/>
                    <a:gd name="connsiteY72" fmla="*/ 1058 h 10893"/>
                    <a:gd name="connsiteX73" fmla="*/ 1250 w 12026"/>
                    <a:gd name="connsiteY73" fmla="*/ 1754 h 10893"/>
                    <a:gd name="connsiteX74" fmla="*/ 606 w 12026"/>
                    <a:gd name="connsiteY74" fmla="*/ 2621 h 10893"/>
                    <a:gd name="connsiteX75" fmla="*/ 177 w 12026"/>
                    <a:gd name="connsiteY75" fmla="*/ 3711 h 10893"/>
                    <a:gd name="connsiteX76" fmla="*/ 23 w 12026"/>
                    <a:gd name="connsiteY76" fmla="*/ 4258 h 10893"/>
                    <a:gd name="connsiteX77" fmla="*/ 7 w 12026"/>
                    <a:gd name="connsiteY77" fmla="*/ 4862 h 10893"/>
                    <a:gd name="connsiteX78" fmla="*/ 274 w 12026"/>
                    <a:gd name="connsiteY78" fmla="*/ 6008 h 10893"/>
                    <a:gd name="connsiteX79" fmla="*/ 541 w 12026"/>
                    <a:gd name="connsiteY79" fmla="*/ 6547 h 10893"/>
                    <a:gd name="connsiteX80" fmla="*/ 809 w 12026"/>
                    <a:gd name="connsiteY80" fmla="*/ 7045 h 10893"/>
                    <a:gd name="connsiteX81" fmla="*/ 1129 w 12026"/>
                    <a:gd name="connsiteY81" fmla="*/ 7414 h 10893"/>
                    <a:gd name="connsiteX82" fmla="*/ 1587 w 12026"/>
                    <a:gd name="connsiteY82" fmla="*/ 7803 h 10893"/>
                    <a:gd name="connsiteX83" fmla="*/ 1992 w 12026"/>
                    <a:gd name="connsiteY83" fmla="*/ 8042 h 10893"/>
                    <a:gd name="connsiteX84" fmla="*/ 2397 w 12026"/>
                    <a:gd name="connsiteY84" fmla="*/ 8277 h 10893"/>
                    <a:gd name="connsiteX85" fmla="*/ 2478 w 12026"/>
                    <a:gd name="connsiteY85" fmla="*/ 8293 h 10893"/>
                    <a:gd name="connsiteX86" fmla="*/ 2486 w 12026"/>
                    <a:gd name="connsiteY86" fmla="*/ 8325 h 10893"/>
                    <a:gd name="connsiteX87" fmla="*/ 2604 w 12026"/>
                    <a:gd name="connsiteY87" fmla="*/ 8452 h 10893"/>
                    <a:gd name="connsiteX88" fmla="*/ 2881 w 12026"/>
                    <a:gd name="connsiteY88" fmla="*/ 8600 h 10893"/>
                    <a:gd name="connsiteX89" fmla="*/ 3206 w 12026"/>
                    <a:gd name="connsiteY89" fmla="*/ 8721 h 10893"/>
                    <a:gd name="connsiteX90" fmla="*/ 3453 w 12026"/>
                    <a:gd name="connsiteY90" fmla="*/ 8802 h 10893"/>
                    <a:gd name="connsiteX91" fmla="*/ 3608 w 12026"/>
                    <a:gd name="connsiteY91" fmla="*/ 8868 h 10893"/>
                    <a:gd name="connsiteX92" fmla="*/ 3824 w 12026"/>
                    <a:gd name="connsiteY92" fmla="*/ 8921 h 10893"/>
                    <a:gd name="connsiteX93" fmla="*/ 4003 w 12026"/>
                    <a:gd name="connsiteY93" fmla="*/ 8965 h 10893"/>
                    <a:gd name="connsiteX94" fmla="*/ 2028 w 12026"/>
                    <a:gd name="connsiteY94" fmla="*/ 10801 h 10893"/>
                    <a:gd name="connsiteX95" fmla="*/ 3134 w 12026"/>
                    <a:gd name="connsiteY95" fmla="*/ 10537 h 10893"/>
                    <a:gd name="connsiteX96" fmla="*/ 4159 w 12026"/>
                    <a:gd name="connsiteY96" fmla="*/ 9820 h 10893"/>
                    <a:gd name="connsiteX97" fmla="*/ 4572 w 12026"/>
                    <a:gd name="connsiteY97" fmla="*/ 9354 h 10893"/>
                    <a:gd name="connsiteX98" fmla="*/ 4811 w 12026"/>
                    <a:gd name="connsiteY98" fmla="*/ 8872 h 10893"/>
                    <a:gd name="connsiteX99" fmla="*/ 4888 w 12026"/>
                    <a:gd name="connsiteY99" fmla="*/ 8901 h 10893"/>
                    <a:gd name="connsiteX100" fmla="*/ 5265 w 12026"/>
                    <a:gd name="connsiteY100" fmla="*/ 8953 h 10893"/>
                    <a:gd name="connsiteX101" fmla="*/ 5439 w 12026"/>
                    <a:gd name="connsiteY101" fmla="*/ 8998 h 10893"/>
                    <a:gd name="connsiteX102" fmla="*/ 5658 w 12026"/>
                    <a:gd name="connsiteY102" fmla="*/ 9010 h 10893"/>
                    <a:gd name="connsiteX103" fmla="*/ 6152 w 12026"/>
                    <a:gd name="connsiteY103" fmla="*/ 9059 h 10893"/>
                    <a:gd name="connsiteX104" fmla="*/ 6626 w 12026"/>
                    <a:gd name="connsiteY104" fmla="*/ 9067 h 10893"/>
                    <a:gd name="connsiteX105" fmla="*/ 6651 w 12026"/>
                    <a:gd name="connsiteY105" fmla="*/ 9067 h 10893"/>
                    <a:gd name="connsiteX106" fmla="*/ 7108 w 12026"/>
                    <a:gd name="connsiteY106" fmla="*/ 9026 h 10893"/>
                    <a:gd name="connsiteX107" fmla="*/ 7538 w 12026"/>
                    <a:gd name="connsiteY107" fmla="*/ 8998 h 10893"/>
                    <a:gd name="connsiteX108" fmla="*/ 8016 w 12026"/>
                    <a:gd name="connsiteY108" fmla="*/ 8876 h 10893"/>
                    <a:gd name="connsiteX109" fmla="*/ 8871 w 12026"/>
                    <a:gd name="connsiteY109" fmla="*/ 8637 h 10893"/>
                    <a:gd name="connsiteX110" fmla="*/ 9616 w 12026"/>
                    <a:gd name="connsiteY110" fmla="*/ 8301 h 10893"/>
                    <a:gd name="connsiteX111" fmla="*/ 10924 w 12026"/>
                    <a:gd name="connsiteY111" fmla="*/ 7171 h 10893"/>
                    <a:gd name="connsiteX112" fmla="*/ 11427 w 12026"/>
                    <a:gd name="connsiteY112" fmla="*/ 6486 h 10893"/>
                    <a:gd name="connsiteX113" fmla="*/ 11783 w 12026"/>
                    <a:gd name="connsiteY113" fmla="*/ 5692 h 10893"/>
                    <a:gd name="connsiteX114" fmla="*/ 11897 w 12026"/>
                    <a:gd name="connsiteY114" fmla="*/ 5271 h 10893"/>
                    <a:gd name="connsiteX115" fmla="*/ 11978 w 12026"/>
                    <a:gd name="connsiteY115" fmla="*/ 4837 h 10893"/>
                    <a:gd name="connsiteX116" fmla="*/ 11982 w 12026"/>
                    <a:gd name="connsiteY116" fmla="*/ 4635 h 10893"/>
                    <a:gd name="connsiteX117" fmla="*/ 12022 w 12026"/>
                    <a:gd name="connsiteY117" fmla="*/ 4420 h 10893"/>
                    <a:gd name="connsiteX118" fmla="*/ 11982 w 12026"/>
                    <a:gd name="connsiteY118" fmla="*/ 3970 h 10893"/>
                    <a:gd name="connsiteX119" fmla="*/ 11808 w 12026"/>
                    <a:gd name="connsiteY119" fmla="*/ 3087 h 10893"/>
                    <a:gd name="connsiteX120" fmla="*/ 11678 w 12026"/>
                    <a:gd name="connsiteY120" fmla="*/ 2731 h 10893"/>
                    <a:gd name="connsiteX121" fmla="*/ 11427 w 12026"/>
                    <a:gd name="connsiteY121" fmla="*/ 2362 h 10893"/>
                    <a:gd name="connsiteX122" fmla="*/ 10937 w 12026"/>
                    <a:gd name="connsiteY122" fmla="*/ 1673 h 10893"/>
                    <a:gd name="connsiteX123" fmla="*/ 10260 w 12026"/>
                    <a:gd name="connsiteY123" fmla="*/ 1114 h 10893"/>
                    <a:gd name="connsiteX124" fmla="*/ 9349 w 12026"/>
                    <a:gd name="connsiteY124" fmla="*/ 616 h 10893"/>
                    <a:gd name="connsiteX125" fmla="*/ 8931 w 12026"/>
                    <a:gd name="connsiteY125" fmla="*/ 434 h 10893"/>
                    <a:gd name="connsiteX126" fmla="*/ 8469 w 12026"/>
                    <a:gd name="connsiteY126" fmla="*/ 268 h 10893"/>
                    <a:gd name="connsiteX127" fmla="*/ 7538 w 12026"/>
                    <a:gd name="connsiteY127" fmla="*/ 94 h 10893"/>
                    <a:gd name="connsiteX128" fmla="*/ 7412 w 12026"/>
                    <a:gd name="connsiteY128" fmla="*/ 81 h 10893"/>
                    <a:gd name="connsiteX129" fmla="*/ 7210 w 12026"/>
                    <a:gd name="connsiteY129" fmla="*/ 45 h 10893"/>
                    <a:gd name="connsiteX130" fmla="*/ 6569 w 12026"/>
                    <a:gd name="connsiteY130" fmla="*/ 13 h 10893"/>
                    <a:gd name="connsiteX131" fmla="*/ 5812 w 12026"/>
                    <a:gd name="connsiteY131" fmla="*/ 0 h 10893"/>
                    <a:gd name="connsiteX0" fmla="*/ 6606 w 12026"/>
                    <a:gd name="connsiteY0" fmla="*/ 223 h 10893"/>
                    <a:gd name="connsiteX1" fmla="*/ 6837 w 12026"/>
                    <a:gd name="connsiteY1" fmla="*/ 284 h 10893"/>
                    <a:gd name="connsiteX2" fmla="*/ 7311 w 12026"/>
                    <a:gd name="connsiteY2" fmla="*/ 361 h 10893"/>
                    <a:gd name="connsiteX3" fmla="*/ 8141 w 12026"/>
                    <a:gd name="connsiteY3" fmla="*/ 523 h 10893"/>
                    <a:gd name="connsiteX4" fmla="*/ 8514 w 12026"/>
                    <a:gd name="connsiteY4" fmla="*/ 689 h 10893"/>
                    <a:gd name="connsiteX5" fmla="*/ 8887 w 12026"/>
                    <a:gd name="connsiteY5" fmla="*/ 802 h 10893"/>
                    <a:gd name="connsiteX6" fmla="*/ 9656 w 12026"/>
                    <a:gd name="connsiteY6" fmla="*/ 1224 h 10893"/>
                    <a:gd name="connsiteX7" fmla="*/ 10390 w 12026"/>
                    <a:gd name="connsiteY7" fmla="*/ 1633 h 10893"/>
                    <a:gd name="connsiteX8" fmla="*/ 10933 w 12026"/>
                    <a:gd name="connsiteY8" fmla="*/ 2277 h 10893"/>
                    <a:gd name="connsiteX9" fmla="*/ 11135 w 12026"/>
                    <a:gd name="connsiteY9" fmla="*/ 2589 h 10893"/>
                    <a:gd name="connsiteX10" fmla="*/ 11378 w 12026"/>
                    <a:gd name="connsiteY10" fmla="*/ 2962 h 10893"/>
                    <a:gd name="connsiteX11" fmla="*/ 11479 w 12026"/>
                    <a:gd name="connsiteY11" fmla="*/ 3302 h 10893"/>
                    <a:gd name="connsiteX12" fmla="*/ 11585 w 12026"/>
                    <a:gd name="connsiteY12" fmla="*/ 3723 h 10893"/>
                    <a:gd name="connsiteX13" fmla="*/ 11637 w 12026"/>
                    <a:gd name="connsiteY13" fmla="*/ 4149 h 10893"/>
                    <a:gd name="connsiteX14" fmla="*/ 11617 w 12026"/>
                    <a:gd name="connsiteY14" fmla="*/ 4582 h 10893"/>
                    <a:gd name="connsiteX15" fmla="*/ 11593 w 12026"/>
                    <a:gd name="connsiteY15" fmla="*/ 4979 h 10893"/>
                    <a:gd name="connsiteX16" fmla="*/ 11484 w 12026"/>
                    <a:gd name="connsiteY16" fmla="*/ 5388 h 10893"/>
                    <a:gd name="connsiteX17" fmla="*/ 11362 w 12026"/>
                    <a:gd name="connsiteY17" fmla="*/ 5789 h 10893"/>
                    <a:gd name="connsiteX18" fmla="*/ 11176 w 12026"/>
                    <a:gd name="connsiteY18" fmla="*/ 6154 h 10893"/>
                    <a:gd name="connsiteX19" fmla="*/ 10993 w 12026"/>
                    <a:gd name="connsiteY19" fmla="*/ 6498 h 10893"/>
                    <a:gd name="connsiteX20" fmla="*/ 10726 w 12026"/>
                    <a:gd name="connsiteY20" fmla="*/ 6818 h 10893"/>
                    <a:gd name="connsiteX21" fmla="*/ 10455 w 12026"/>
                    <a:gd name="connsiteY21" fmla="*/ 7163 h 10893"/>
                    <a:gd name="connsiteX22" fmla="*/ 10134 w 12026"/>
                    <a:gd name="connsiteY22" fmla="*/ 7450 h 10893"/>
                    <a:gd name="connsiteX23" fmla="*/ 9470 w 12026"/>
                    <a:gd name="connsiteY23" fmla="*/ 7949 h 10893"/>
                    <a:gd name="connsiteX24" fmla="*/ 8785 w 12026"/>
                    <a:gd name="connsiteY24" fmla="*/ 8277 h 10893"/>
                    <a:gd name="connsiteX25" fmla="*/ 7975 w 12026"/>
                    <a:gd name="connsiteY25" fmla="*/ 8508 h 10893"/>
                    <a:gd name="connsiteX26" fmla="*/ 7501 w 12026"/>
                    <a:gd name="connsiteY26" fmla="*/ 8629 h 10893"/>
                    <a:gd name="connsiteX27" fmla="*/ 6983 w 12026"/>
                    <a:gd name="connsiteY27" fmla="*/ 8670 h 10893"/>
                    <a:gd name="connsiteX28" fmla="*/ 6263 w 12026"/>
                    <a:gd name="connsiteY28" fmla="*/ 8709 h 10893"/>
                    <a:gd name="connsiteX29" fmla="*/ 5966 w 12026"/>
                    <a:gd name="connsiteY29" fmla="*/ 8702 h 10893"/>
                    <a:gd name="connsiteX30" fmla="*/ 5719 w 12026"/>
                    <a:gd name="connsiteY30" fmla="*/ 8670 h 10893"/>
                    <a:gd name="connsiteX31" fmla="*/ 5644 w 12026"/>
                    <a:gd name="connsiteY31" fmla="*/ 8667 h 10893"/>
                    <a:gd name="connsiteX32" fmla="*/ 5567 w 12026"/>
                    <a:gd name="connsiteY32" fmla="*/ 8667 h 10893"/>
                    <a:gd name="connsiteX33" fmla="*/ 5476 w 12026"/>
                    <a:gd name="connsiteY33" fmla="*/ 8662 h 10893"/>
                    <a:gd name="connsiteX34" fmla="*/ 5269 w 12026"/>
                    <a:gd name="connsiteY34" fmla="*/ 8625 h 10893"/>
                    <a:gd name="connsiteX35" fmla="*/ 5238 w 12026"/>
                    <a:gd name="connsiteY35" fmla="*/ 8624 h 10893"/>
                    <a:gd name="connsiteX36" fmla="*/ 5050 w 12026"/>
                    <a:gd name="connsiteY36" fmla="*/ 8633 h 10893"/>
                    <a:gd name="connsiteX37" fmla="*/ 4833 w 12026"/>
                    <a:gd name="connsiteY37" fmla="*/ 8656 h 10893"/>
                    <a:gd name="connsiteX38" fmla="*/ 4637 w 12026"/>
                    <a:gd name="connsiteY38" fmla="*/ 8641 h 10893"/>
                    <a:gd name="connsiteX39" fmla="*/ 4638 w 12026"/>
                    <a:gd name="connsiteY39" fmla="*/ 8646 h 10893"/>
                    <a:gd name="connsiteX40" fmla="*/ 4546 w 12026"/>
                    <a:gd name="connsiteY40" fmla="*/ 8633 h 10893"/>
                    <a:gd name="connsiteX41" fmla="*/ 4387 w 12026"/>
                    <a:gd name="connsiteY41" fmla="*/ 8626 h 10893"/>
                    <a:gd name="connsiteX42" fmla="*/ 4148 w 12026"/>
                    <a:gd name="connsiteY42" fmla="*/ 8568 h 10893"/>
                    <a:gd name="connsiteX43" fmla="*/ 3821 w 12026"/>
                    <a:gd name="connsiteY43" fmla="*/ 8488 h 10893"/>
                    <a:gd name="connsiteX44" fmla="*/ 3472 w 12026"/>
                    <a:gd name="connsiteY44" fmla="*/ 8355 h 10893"/>
                    <a:gd name="connsiteX45" fmla="*/ 3307 w 12026"/>
                    <a:gd name="connsiteY45" fmla="*/ 8332 h 10893"/>
                    <a:gd name="connsiteX46" fmla="*/ 3263 w 12026"/>
                    <a:gd name="connsiteY46" fmla="*/ 8290 h 10893"/>
                    <a:gd name="connsiteX47" fmla="*/ 3032 w 12026"/>
                    <a:gd name="connsiteY47" fmla="*/ 8222 h 10893"/>
                    <a:gd name="connsiteX48" fmla="*/ 2881 w 12026"/>
                    <a:gd name="connsiteY48" fmla="*/ 8111 h 10893"/>
                    <a:gd name="connsiteX49" fmla="*/ 2547 w 12026"/>
                    <a:gd name="connsiteY49" fmla="*/ 7896 h 10893"/>
                    <a:gd name="connsiteX50" fmla="*/ 2202 w 12026"/>
                    <a:gd name="connsiteY50" fmla="*/ 7701 h 10893"/>
                    <a:gd name="connsiteX51" fmla="*/ 1785 w 12026"/>
                    <a:gd name="connsiteY51" fmla="*/ 7471 h 10893"/>
                    <a:gd name="connsiteX52" fmla="*/ 1400 w 12026"/>
                    <a:gd name="connsiteY52" fmla="*/ 7146 h 10893"/>
                    <a:gd name="connsiteX53" fmla="*/ 829 w 12026"/>
                    <a:gd name="connsiteY53" fmla="*/ 6308 h 10893"/>
                    <a:gd name="connsiteX54" fmla="*/ 574 w 12026"/>
                    <a:gd name="connsiteY54" fmla="*/ 5834 h 10893"/>
                    <a:gd name="connsiteX55" fmla="*/ 396 w 12026"/>
                    <a:gd name="connsiteY55" fmla="*/ 5287 h 10893"/>
                    <a:gd name="connsiteX56" fmla="*/ 375 w 12026"/>
                    <a:gd name="connsiteY56" fmla="*/ 4181 h 10893"/>
                    <a:gd name="connsiteX57" fmla="*/ 1263 w 12026"/>
                    <a:gd name="connsiteY57" fmla="*/ 2216 h 10893"/>
                    <a:gd name="connsiteX58" fmla="*/ 1988 w 12026"/>
                    <a:gd name="connsiteY58" fmla="*/ 1520 h 10893"/>
                    <a:gd name="connsiteX59" fmla="*/ 2397 w 12026"/>
                    <a:gd name="connsiteY59" fmla="*/ 1224 h 10893"/>
                    <a:gd name="connsiteX60" fmla="*/ 2871 w 12026"/>
                    <a:gd name="connsiteY60" fmla="*/ 981 h 10893"/>
                    <a:gd name="connsiteX61" fmla="*/ 3369 w 12026"/>
                    <a:gd name="connsiteY61" fmla="*/ 730 h 10893"/>
                    <a:gd name="connsiteX62" fmla="*/ 3952 w 12026"/>
                    <a:gd name="connsiteY62" fmla="*/ 551 h 10893"/>
                    <a:gd name="connsiteX63" fmla="*/ 5216 w 12026"/>
                    <a:gd name="connsiteY63" fmla="*/ 292 h 10893"/>
                    <a:gd name="connsiteX64" fmla="*/ 6456 w 12026"/>
                    <a:gd name="connsiteY64" fmla="*/ 227 h 10893"/>
                    <a:gd name="connsiteX65" fmla="*/ 6606 w 12026"/>
                    <a:gd name="connsiteY65" fmla="*/ 223 h 10893"/>
                    <a:gd name="connsiteX66" fmla="*/ 5812 w 12026"/>
                    <a:gd name="connsiteY66" fmla="*/ 0 h 10893"/>
                    <a:gd name="connsiteX67" fmla="*/ 5322 w 12026"/>
                    <a:gd name="connsiteY67" fmla="*/ 13 h 10893"/>
                    <a:gd name="connsiteX68" fmla="*/ 4187 w 12026"/>
                    <a:gd name="connsiteY68" fmla="*/ 183 h 10893"/>
                    <a:gd name="connsiteX69" fmla="*/ 3604 w 12026"/>
                    <a:gd name="connsiteY69" fmla="*/ 345 h 10893"/>
                    <a:gd name="connsiteX70" fmla="*/ 3061 w 12026"/>
                    <a:gd name="connsiteY70" fmla="*/ 527 h 10893"/>
                    <a:gd name="connsiteX71" fmla="*/ 2595 w 12026"/>
                    <a:gd name="connsiteY71" fmla="*/ 774 h 10893"/>
                    <a:gd name="connsiteX72" fmla="*/ 2085 w 12026"/>
                    <a:gd name="connsiteY72" fmla="*/ 1058 h 10893"/>
                    <a:gd name="connsiteX73" fmla="*/ 1250 w 12026"/>
                    <a:gd name="connsiteY73" fmla="*/ 1754 h 10893"/>
                    <a:gd name="connsiteX74" fmla="*/ 606 w 12026"/>
                    <a:gd name="connsiteY74" fmla="*/ 2621 h 10893"/>
                    <a:gd name="connsiteX75" fmla="*/ 177 w 12026"/>
                    <a:gd name="connsiteY75" fmla="*/ 3711 h 10893"/>
                    <a:gd name="connsiteX76" fmla="*/ 23 w 12026"/>
                    <a:gd name="connsiteY76" fmla="*/ 4258 h 10893"/>
                    <a:gd name="connsiteX77" fmla="*/ 7 w 12026"/>
                    <a:gd name="connsiteY77" fmla="*/ 4862 h 10893"/>
                    <a:gd name="connsiteX78" fmla="*/ 274 w 12026"/>
                    <a:gd name="connsiteY78" fmla="*/ 6008 h 10893"/>
                    <a:gd name="connsiteX79" fmla="*/ 541 w 12026"/>
                    <a:gd name="connsiteY79" fmla="*/ 6547 h 10893"/>
                    <a:gd name="connsiteX80" fmla="*/ 809 w 12026"/>
                    <a:gd name="connsiteY80" fmla="*/ 7045 h 10893"/>
                    <a:gd name="connsiteX81" fmla="*/ 1129 w 12026"/>
                    <a:gd name="connsiteY81" fmla="*/ 7414 h 10893"/>
                    <a:gd name="connsiteX82" fmla="*/ 1587 w 12026"/>
                    <a:gd name="connsiteY82" fmla="*/ 7803 h 10893"/>
                    <a:gd name="connsiteX83" fmla="*/ 1992 w 12026"/>
                    <a:gd name="connsiteY83" fmla="*/ 8042 h 10893"/>
                    <a:gd name="connsiteX84" fmla="*/ 2397 w 12026"/>
                    <a:gd name="connsiteY84" fmla="*/ 8277 h 10893"/>
                    <a:gd name="connsiteX85" fmla="*/ 2478 w 12026"/>
                    <a:gd name="connsiteY85" fmla="*/ 8293 h 10893"/>
                    <a:gd name="connsiteX86" fmla="*/ 2486 w 12026"/>
                    <a:gd name="connsiteY86" fmla="*/ 8325 h 10893"/>
                    <a:gd name="connsiteX87" fmla="*/ 2604 w 12026"/>
                    <a:gd name="connsiteY87" fmla="*/ 8452 h 10893"/>
                    <a:gd name="connsiteX88" fmla="*/ 2881 w 12026"/>
                    <a:gd name="connsiteY88" fmla="*/ 8600 h 10893"/>
                    <a:gd name="connsiteX89" fmla="*/ 3206 w 12026"/>
                    <a:gd name="connsiteY89" fmla="*/ 8721 h 10893"/>
                    <a:gd name="connsiteX90" fmla="*/ 3453 w 12026"/>
                    <a:gd name="connsiteY90" fmla="*/ 8802 h 10893"/>
                    <a:gd name="connsiteX91" fmla="*/ 3608 w 12026"/>
                    <a:gd name="connsiteY91" fmla="*/ 8868 h 10893"/>
                    <a:gd name="connsiteX92" fmla="*/ 3824 w 12026"/>
                    <a:gd name="connsiteY92" fmla="*/ 8921 h 10893"/>
                    <a:gd name="connsiteX93" fmla="*/ 4003 w 12026"/>
                    <a:gd name="connsiteY93" fmla="*/ 8965 h 10893"/>
                    <a:gd name="connsiteX94" fmla="*/ 2028 w 12026"/>
                    <a:gd name="connsiteY94" fmla="*/ 10801 h 10893"/>
                    <a:gd name="connsiteX95" fmla="*/ 3134 w 12026"/>
                    <a:gd name="connsiteY95" fmla="*/ 10537 h 10893"/>
                    <a:gd name="connsiteX96" fmla="*/ 4159 w 12026"/>
                    <a:gd name="connsiteY96" fmla="*/ 9820 h 10893"/>
                    <a:gd name="connsiteX97" fmla="*/ 4572 w 12026"/>
                    <a:gd name="connsiteY97" fmla="*/ 9354 h 10893"/>
                    <a:gd name="connsiteX98" fmla="*/ 4811 w 12026"/>
                    <a:gd name="connsiteY98" fmla="*/ 8872 h 10893"/>
                    <a:gd name="connsiteX99" fmla="*/ 4888 w 12026"/>
                    <a:gd name="connsiteY99" fmla="*/ 8901 h 10893"/>
                    <a:gd name="connsiteX100" fmla="*/ 5265 w 12026"/>
                    <a:gd name="connsiteY100" fmla="*/ 8953 h 10893"/>
                    <a:gd name="connsiteX101" fmla="*/ 5439 w 12026"/>
                    <a:gd name="connsiteY101" fmla="*/ 8998 h 10893"/>
                    <a:gd name="connsiteX102" fmla="*/ 5658 w 12026"/>
                    <a:gd name="connsiteY102" fmla="*/ 9010 h 10893"/>
                    <a:gd name="connsiteX103" fmla="*/ 6152 w 12026"/>
                    <a:gd name="connsiteY103" fmla="*/ 9059 h 10893"/>
                    <a:gd name="connsiteX104" fmla="*/ 6626 w 12026"/>
                    <a:gd name="connsiteY104" fmla="*/ 9067 h 10893"/>
                    <a:gd name="connsiteX105" fmla="*/ 6651 w 12026"/>
                    <a:gd name="connsiteY105" fmla="*/ 9067 h 10893"/>
                    <a:gd name="connsiteX106" fmla="*/ 7108 w 12026"/>
                    <a:gd name="connsiteY106" fmla="*/ 9026 h 10893"/>
                    <a:gd name="connsiteX107" fmla="*/ 7538 w 12026"/>
                    <a:gd name="connsiteY107" fmla="*/ 8998 h 10893"/>
                    <a:gd name="connsiteX108" fmla="*/ 8016 w 12026"/>
                    <a:gd name="connsiteY108" fmla="*/ 8876 h 10893"/>
                    <a:gd name="connsiteX109" fmla="*/ 8871 w 12026"/>
                    <a:gd name="connsiteY109" fmla="*/ 8637 h 10893"/>
                    <a:gd name="connsiteX110" fmla="*/ 9616 w 12026"/>
                    <a:gd name="connsiteY110" fmla="*/ 8301 h 10893"/>
                    <a:gd name="connsiteX111" fmla="*/ 10924 w 12026"/>
                    <a:gd name="connsiteY111" fmla="*/ 7171 h 10893"/>
                    <a:gd name="connsiteX112" fmla="*/ 11427 w 12026"/>
                    <a:gd name="connsiteY112" fmla="*/ 6486 h 10893"/>
                    <a:gd name="connsiteX113" fmla="*/ 11783 w 12026"/>
                    <a:gd name="connsiteY113" fmla="*/ 5692 h 10893"/>
                    <a:gd name="connsiteX114" fmla="*/ 11897 w 12026"/>
                    <a:gd name="connsiteY114" fmla="*/ 5271 h 10893"/>
                    <a:gd name="connsiteX115" fmla="*/ 11978 w 12026"/>
                    <a:gd name="connsiteY115" fmla="*/ 4837 h 10893"/>
                    <a:gd name="connsiteX116" fmla="*/ 11982 w 12026"/>
                    <a:gd name="connsiteY116" fmla="*/ 4635 h 10893"/>
                    <a:gd name="connsiteX117" fmla="*/ 12022 w 12026"/>
                    <a:gd name="connsiteY117" fmla="*/ 4420 h 10893"/>
                    <a:gd name="connsiteX118" fmla="*/ 11982 w 12026"/>
                    <a:gd name="connsiteY118" fmla="*/ 3970 h 10893"/>
                    <a:gd name="connsiteX119" fmla="*/ 11808 w 12026"/>
                    <a:gd name="connsiteY119" fmla="*/ 3087 h 10893"/>
                    <a:gd name="connsiteX120" fmla="*/ 11678 w 12026"/>
                    <a:gd name="connsiteY120" fmla="*/ 2731 h 10893"/>
                    <a:gd name="connsiteX121" fmla="*/ 11427 w 12026"/>
                    <a:gd name="connsiteY121" fmla="*/ 2362 h 10893"/>
                    <a:gd name="connsiteX122" fmla="*/ 10937 w 12026"/>
                    <a:gd name="connsiteY122" fmla="*/ 1673 h 10893"/>
                    <a:gd name="connsiteX123" fmla="*/ 10260 w 12026"/>
                    <a:gd name="connsiteY123" fmla="*/ 1114 h 10893"/>
                    <a:gd name="connsiteX124" fmla="*/ 9349 w 12026"/>
                    <a:gd name="connsiteY124" fmla="*/ 616 h 10893"/>
                    <a:gd name="connsiteX125" fmla="*/ 8931 w 12026"/>
                    <a:gd name="connsiteY125" fmla="*/ 434 h 10893"/>
                    <a:gd name="connsiteX126" fmla="*/ 8469 w 12026"/>
                    <a:gd name="connsiteY126" fmla="*/ 268 h 10893"/>
                    <a:gd name="connsiteX127" fmla="*/ 7538 w 12026"/>
                    <a:gd name="connsiteY127" fmla="*/ 94 h 10893"/>
                    <a:gd name="connsiteX128" fmla="*/ 7412 w 12026"/>
                    <a:gd name="connsiteY128" fmla="*/ 81 h 10893"/>
                    <a:gd name="connsiteX129" fmla="*/ 7210 w 12026"/>
                    <a:gd name="connsiteY129" fmla="*/ 45 h 10893"/>
                    <a:gd name="connsiteX130" fmla="*/ 6569 w 12026"/>
                    <a:gd name="connsiteY130" fmla="*/ 13 h 10893"/>
                    <a:gd name="connsiteX131" fmla="*/ 5812 w 12026"/>
                    <a:gd name="connsiteY131" fmla="*/ 0 h 10893"/>
                    <a:gd name="connsiteX0" fmla="*/ 6606 w 12026"/>
                    <a:gd name="connsiteY0" fmla="*/ 223 h 10550"/>
                    <a:gd name="connsiteX1" fmla="*/ 6837 w 12026"/>
                    <a:gd name="connsiteY1" fmla="*/ 284 h 10550"/>
                    <a:gd name="connsiteX2" fmla="*/ 7311 w 12026"/>
                    <a:gd name="connsiteY2" fmla="*/ 361 h 10550"/>
                    <a:gd name="connsiteX3" fmla="*/ 8141 w 12026"/>
                    <a:gd name="connsiteY3" fmla="*/ 523 h 10550"/>
                    <a:gd name="connsiteX4" fmla="*/ 8514 w 12026"/>
                    <a:gd name="connsiteY4" fmla="*/ 689 h 10550"/>
                    <a:gd name="connsiteX5" fmla="*/ 8887 w 12026"/>
                    <a:gd name="connsiteY5" fmla="*/ 802 h 10550"/>
                    <a:gd name="connsiteX6" fmla="*/ 9656 w 12026"/>
                    <a:gd name="connsiteY6" fmla="*/ 1224 h 10550"/>
                    <a:gd name="connsiteX7" fmla="*/ 10390 w 12026"/>
                    <a:gd name="connsiteY7" fmla="*/ 1633 h 10550"/>
                    <a:gd name="connsiteX8" fmla="*/ 10933 w 12026"/>
                    <a:gd name="connsiteY8" fmla="*/ 2277 h 10550"/>
                    <a:gd name="connsiteX9" fmla="*/ 11135 w 12026"/>
                    <a:gd name="connsiteY9" fmla="*/ 2589 h 10550"/>
                    <a:gd name="connsiteX10" fmla="*/ 11378 w 12026"/>
                    <a:gd name="connsiteY10" fmla="*/ 2962 h 10550"/>
                    <a:gd name="connsiteX11" fmla="*/ 11479 w 12026"/>
                    <a:gd name="connsiteY11" fmla="*/ 3302 h 10550"/>
                    <a:gd name="connsiteX12" fmla="*/ 11585 w 12026"/>
                    <a:gd name="connsiteY12" fmla="*/ 3723 h 10550"/>
                    <a:gd name="connsiteX13" fmla="*/ 11637 w 12026"/>
                    <a:gd name="connsiteY13" fmla="*/ 4149 h 10550"/>
                    <a:gd name="connsiteX14" fmla="*/ 11617 w 12026"/>
                    <a:gd name="connsiteY14" fmla="*/ 4582 h 10550"/>
                    <a:gd name="connsiteX15" fmla="*/ 11593 w 12026"/>
                    <a:gd name="connsiteY15" fmla="*/ 4979 h 10550"/>
                    <a:gd name="connsiteX16" fmla="*/ 11484 w 12026"/>
                    <a:gd name="connsiteY16" fmla="*/ 5388 h 10550"/>
                    <a:gd name="connsiteX17" fmla="*/ 11362 w 12026"/>
                    <a:gd name="connsiteY17" fmla="*/ 5789 h 10550"/>
                    <a:gd name="connsiteX18" fmla="*/ 11176 w 12026"/>
                    <a:gd name="connsiteY18" fmla="*/ 6154 h 10550"/>
                    <a:gd name="connsiteX19" fmla="*/ 10993 w 12026"/>
                    <a:gd name="connsiteY19" fmla="*/ 6498 h 10550"/>
                    <a:gd name="connsiteX20" fmla="*/ 10726 w 12026"/>
                    <a:gd name="connsiteY20" fmla="*/ 6818 h 10550"/>
                    <a:gd name="connsiteX21" fmla="*/ 10455 w 12026"/>
                    <a:gd name="connsiteY21" fmla="*/ 7163 h 10550"/>
                    <a:gd name="connsiteX22" fmla="*/ 10134 w 12026"/>
                    <a:gd name="connsiteY22" fmla="*/ 7450 h 10550"/>
                    <a:gd name="connsiteX23" fmla="*/ 9470 w 12026"/>
                    <a:gd name="connsiteY23" fmla="*/ 7949 h 10550"/>
                    <a:gd name="connsiteX24" fmla="*/ 8785 w 12026"/>
                    <a:gd name="connsiteY24" fmla="*/ 8277 h 10550"/>
                    <a:gd name="connsiteX25" fmla="*/ 7975 w 12026"/>
                    <a:gd name="connsiteY25" fmla="*/ 8508 h 10550"/>
                    <a:gd name="connsiteX26" fmla="*/ 7501 w 12026"/>
                    <a:gd name="connsiteY26" fmla="*/ 8629 h 10550"/>
                    <a:gd name="connsiteX27" fmla="*/ 6983 w 12026"/>
                    <a:gd name="connsiteY27" fmla="*/ 8670 h 10550"/>
                    <a:gd name="connsiteX28" fmla="*/ 6263 w 12026"/>
                    <a:gd name="connsiteY28" fmla="*/ 8709 h 10550"/>
                    <a:gd name="connsiteX29" fmla="*/ 5966 w 12026"/>
                    <a:gd name="connsiteY29" fmla="*/ 8702 h 10550"/>
                    <a:gd name="connsiteX30" fmla="*/ 5719 w 12026"/>
                    <a:gd name="connsiteY30" fmla="*/ 8670 h 10550"/>
                    <a:gd name="connsiteX31" fmla="*/ 5644 w 12026"/>
                    <a:gd name="connsiteY31" fmla="*/ 8667 h 10550"/>
                    <a:gd name="connsiteX32" fmla="*/ 5567 w 12026"/>
                    <a:gd name="connsiteY32" fmla="*/ 8667 h 10550"/>
                    <a:gd name="connsiteX33" fmla="*/ 5476 w 12026"/>
                    <a:gd name="connsiteY33" fmla="*/ 8662 h 10550"/>
                    <a:gd name="connsiteX34" fmla="*/ 5269 w 12026"/>
                    <a:gd name="connsiteY34" fmla="*/ 8625 h 10550"/>
                    <a:gd name="connsiteX35" fmla="*/ 5238 w 12026"/>
                    <a:gd name="connsiteY35" fmla="*/ 8624 h 10550"/>
                    <a:gd name="connsiteX36" fmla="*/ 5050 w 12026"/>
                    <a:gd name="connsiteY36" fmla="*/ 8633 h 10550"/>
                    <a:gd name="connsiteX37" fmla="*/ 4833 w 12026"/>
                    <a:gd name="connsiteY37" fmla="*/ 8656 h 10550"/>
                    <a:gd name="connsiteX38" fmla="*/ 4637 w 12026"/>
                    <a:gd name="connsiteY38" fmla="*/ 8641 h 10550"/>
                    <a:gd name="connsiteX39" fmla="*/ 4638 w 12026"/>
                    <a:gd name="connsiteY39" fmla="*/ 8646 h 10550"/>
                    <a:gd name="connsiteX40" fmla="*/ 4546 w 12026"/>
                    <a:gd name="connsiteY40" fmla="*/ 8633 h 10550"/>
                    <a:gd name="connsiteX41" fmla="*/ 4387 w 12026"/>
                    <a:gd name="connsiteY41" fmla="*/ 8626 h 10550"/>
                    <a:gd name="connsiteX42" fmla="*/ 4148 w 12026"/>
                    <a:gd name="connsiteY42" fmla="*/ 8568 h 10550"/>
                    <a:gd name="connsiteX43" fmla="*/ 3821 w 12026"/>
                    <a:gd name="connsiteY43" fmla="*/ 8488 h 10550"/>
                    <a:gd name="connsiteX44" fmla="*/ 3472 w 12026"/>
                    <a:gd name="connsiteY44" fmla="*/ 8355 h 10550"/>
                    <a:gd name="connsiteX45" fmla="*/ 3307 w 12026"/>
                    <a:gd name="connsiteY45" fmla="*/ 8332 h 10550"/>
                    <a:gd name="connsiteX46" fmla="*/ 3263 w 12026"/>
                    <a:gd name="connsiteY46" fmla="*/ 8290 h 10550"/>
                    <a:gd name="connsiteX47" fmla="*/ 3032 w 12026"/>
                    <a:gd name="connsiteY47" fmla="*/ 8222 h 10550"/>
                    <a:gd name="connsiteX48" fmla="*/ 2881 w 12026"/>
                    <a:gd name="connsiteY48" fmla="*/ 8111 h 10550"/>
                    <a:gd name="connsiteX49" fmla="*/ 2547 w 12026"/>
                    <a:gd name="connsiteY49" fmla="*/ 7896 h 10550"/>
                    <a:gd name="connsiteX50" fmla="*/ 2202 w 12026"/>
                    <a:gd name="connsiteY50" fmla="*/ 7701 h 10550"/>
                    <a:gd name="connsiteX51" fmla="*/ 1785 w 12026"/>
                    <a:gd name="connsiteY51" fmla="*/ 7471 h 10550"/>
                    <a:gd name="connsiteX52" fmla="*/ 1400 w 12026"/>
                    <a:gd name="connsiteY52" fmla="*/ 7146 h 10550"/>
                    <a:gd name="connsiteX53" fmla="*/ 829 w 12026"/>
                    <a:gd name="connsiteY53" fmla="*/ 6308 h 10550"/>
                    <a:gd name="connsiteX54" fmla="*/ 574 w 12026"/>
                    <a:gd name="connsiteY54" fmla="*/ 5834 h 10550"/>
                    <a:gd name="connsiteX55" fmla="*/ 396 w 12026"/>
                    <a:gd name="connsiteY55" fmla="*/ 5287 h 10550"/>
                    <a:gd name="connsiteX56" fmla="*/ 375 w 12026"/>
                    <a:gd name="connsiteY56" fmla="*/ 4181 h 10550"/>
                    <a:gd name="connsiteX57" fmla="*/ 1263 w 12026"/>
                    <a:gd name="connsiteY57" fmla="*/ 2216 h 10550"/>
                    <a:gd name="connsiteX58" fmla="*/ 1988 w 12026"/>
                    <a:gd name="connsiteY58" fmla="*/ 1520 h 10550"/>
                    <a:gd name="connsiteX59" fmla="*/ 2397 w 12026"/>
                    <a:gd name="connsiteY59" fmla="*/ 1224 h 10550"/>
                    <a:gd name="connsiteX60" fmla="*/ 2871 w 12026"/>
                    <a:gd name="connsiteY60" fmla="*/ 981 h 10550"/>
                    <a:gd name="connsiteX61" fmla="*/ 3369 w 12026"/>
                    <a:gd name="connsiteY61" fmla="*/ 730 h 10550"/>
                    <a:gd name="connsiteX62" fmla="*/ 3952 w 12026"/>
                    <a:gd name="connsiteY62" fmla="*/ 551 h 10550"/>
                    <a:gd name="connsiteX63" fmla="*/ 5216 w 12026"/>
                    <a:gd name="connsiteY63" fmla="*/ 292 h 10550"/>
                    <a:gd name="connsiteX64" fmla="*/ 6456 w 12026"/>
                    <a:gd name="connsiteY64" fmla="*/ 227 h 10550"/>
                    <a:gd name="connsiteX65" fmla="*/ 6606 w 12026"/>
                    <a:gd name="connsiteY65" fmla="*/ 223 h 10550"/>
                    <a:gd name="connsiteX66" fmla="*/ 5812 w 12026"/>
                    <a:gd name="connsiteY66" fmla="*/ 0 h 10550"/>
                    <a:gd name="connsiteX67" fmla="*/ 5322 w 12026"/>
                    <a:gd name="connsiteY67" fmla="*/ 13 h 10550"/>
                    <a:gd name="connsiteX68" fmla="*/ 4187 w 12026"/>
                    <a:gd name="connsiteY68" fmla="*/ 183 h 10550"/>
                    <a:gd name="connsiteX69" fmla="*/ 3604 w 12026"/>
                    <a:gd name="connsiteY69" fmla="*/ 345 h 10550"/>
                    <a:gd name="connsiteX70" fmla="*/ 3061 w 12026"/>
                    <a:gd name="connsiteY70" fmla="*/ 527 h 10550"/>
                    <a:gd name="connsiteX71" fmla="*/ 2595 w 12026"/>
                    <a:gd name="connsiteY71" fmla="*/ 774 h 10550"/>
                    <a:gd name="connsiteX72" fmla="*/ 2085 w 12026"/>
                    <a:gd name="connsiteY72" fmla="*/ 1058 h 10550"/>
                    <a:gd name="connsiteX73" fmla="*/ 1250 w 12026"/>
                    <a:gd name="connsiteY73" fmla="*/ 1754 h 10550"/>
                    <a:gd name="connsiteX74" fmla="*/ 606 w 12026"/>
                    <a:gd name="connsiteY74" fmla="*/ 2621 h 10550"/>
                    <a:gd name="connsiteX75" fmla="*/ 177 w 12026"/>
                    <a:gd name="connsiteY75" fmla="*/ 3711 h 10550"/>
                    <a:gd name="connsiteX76" fmla="*/ 23 w 12026"/>
                    <a:gd name="connsiteY76" fmla="*/ 4258 h 10550"/>
                    <a:gd name="connsiteX77" fmla="*/ 7 w 12026"/>
                    <a:gd name="connsiteY77" fmla="*/ 4862 h 10550"/>
                    <a:gd name="connsiteX78" fmla="*/ 274 w 12026"/>
                    <a:gd name="connsiteY78" fmla="*/ 6008 h 10550"/>
                    <a:gd name="connsiteX79" fmla="*/ 541 w 12026"/>
                    <a:gd name="connsiteY79" fmla="*/ 6547 h 10550"/>
                    <a:gd name="connsiteX80" fmla="*/ 809 w 12026"/>
                    <a:gd name="connsiteY80" fmla="*/ 7045 h 10550"/>
                    <a:gd name="connsiteX81" fmla="*/ 1129 w 12026"/>
                    <a:gd name="connsiteY81" fmla="*/ 7414 h 10550"/>
                    <a:gd name="connsiteX82" fmla="*/ 1587 w 12026"/>
                    <a:gd name="connsiteY82" fmla="*/ 7803 h 10550"/>
                    <a:gd name="connsiteX83" fmla="*/ 1992 w 12026"/>
                    <a:gd name="connsiteY83" fmla="*/ 8042 h 10550"/>
                    <a:gd name="connsiteX84" fmla="*/ 2397 w 12026"/>
                    <a:gd name="connsiteY84" fmla="*/ 8277 h 10550"/>
                    <a:gd name="connsiteX85" fmla="*/ 2478 w 12026"/>
                    <a:gd name="connsiteY85" fmla="*/ 8293 h 10550"/>
                    <a:gd name="connsiteX86" fmla="*/ 2486 w 12026"/>
                    <a:gd name="connsiteY86" fmla="*/ 8325 h 10550"/>
                    <a:gd name="connsiteX87" fmla="*/ 2604 w 12026"/>
                    <a:gd name="connsiteY87" fmla="*/ 8452 h 10550"/>
                    <a:gd name="connsiteX88" fmla="*/ 2881 w 12026"/>
                    <a:gd name="connsiteY88" fmla="*/ 8600 h 10550"/>
                    <a:gd name="connsiteX89" fmla="*/ 3206 w 12026"/>
                    <a:gd name="connsiteY89" fmla="*/ 8721 h 10550"/>
                    <a:gd name="connsiteX90" fmla="*/ 3453 w 12026"/>
                    <a:gd name="connsiteY90" fmla="*/ 8802 h 10550"/>
                    <a:gd name="connsiteX91" fmla="*/ 3608 w 12026"/>
                    <a:gd name="connsiteY91" fmla="*/ 8868 h 10550"/>
                    <a:gd name="connsiteX92" fmla="*/ 3824 w 12026"/>
                    <a:gd name="connsiteY92" fmla="*/ 8921 h 10550"/>
                    <a:gd name="connsiteX93" fmla="*/ 4003 w 12026"/>
                    <a:gd name="connsiteY93" fmla="*/ 8965 h 10550"/>
                    <a:gd name="connsiteX94" fmla="*/ 4242 w 12026"/>
                    <a:gd name="connsiteY94" fmla="*/ 9026 h 10550"/>
                    <a:gd name="connsiteX95" fmla="*/ 3134 w 12026"/>
                    <a:gd name="connsiteY95" fmla="*/ 10537 h 10550"/>
                    <a:gd name="connsiteX96" fmla="*/ 4159 w 12026"/>
                    <a:gd name="connsiteY96" fmla="*/ 9820 h 10550"/>
                    <a:gd name="connsiteX97" fmla="*/ 4572 w 12026"/>
                    <a:gd name="connsiteY97" fmla="*/ 9354 h 10550"/>
                    <a:gd name="connsiteX98" fmla="*/ 4811 w 12026"/>
                    <a:gd name="connsiteY98" fmla="*/ 8872 h 10550"/>
                    <a:gd name="connsiteX99" fmla="*/ 4888 w 12026"/>
                    <a:gd name="connsiteY99" fmla="*/ 8901 h 10550"/>
                    <a:gd name="connsiteX100" fmla="*/ 5265 w 12026"/>
                    <a:gd name="connsiteY100" fmla="*/ 8953 h 10550"/>
                    <a:gd name="connsiteX101" fmla="*/ 5439 w 12026"/>
                    <a:gd name="connsiteY101" fmla="*/ 8998 h 10550"/>
                    <a:gd name="connsiteX102" fmla="*/ 5658 w 12026"/>
                    <a:gd name="connsiteY102" fmla="*/ 9010 h 10550"/>
                    <a:gd name="connsiteX103" fmla="*/ 6152 w 12026"/>
                    <a:gd name="connsiteY103" fmla="*/ 9059 h 10550"/>
                    <a:gd name="connsiteX104" fmla="*/ 6626 w 12026"/>
                    <a:gd name="connsiteY104" fmla="*/ 9067 h 10550"/>
                    <a:gd name="connsiteX105" fmla="*/ 6651 w 12026"/>
                    <a:gd name="connsiteY105" fmla="*/ 9067 h 10550"/>
                    <a:gd name="connsiteX106" fmla="*/ 7108 w 12026"/>
                    <a:gd name="connsiteY106" fmla="*/ 9026 h 10550"/>
                    <a:gd name="connsiteX107" fmla="*/ 7538 w 12026"/>
                    <a:gd name="connsiteY107" fmla="*/ 8998 h 10550"/>
                    <a:gd name="connsiteX108" fmla="*/ 8016 w 12026"/>
                    <a:gd name="connsiteY108" fmla="*/ 8876 h 10550"/>
                    <a:gd name="connsiteX109" fmla="*/ 8871 w 12026"/>
                    <a:gd name="connsiteY109" fmla="*/ 8637 h 10550"/>
                    <a:gd name="connsiteX110" fmla="*/ 9616 w 12026"/>
                    <a:gd name="connsiteY110" fmla="*/ 8301 h 10550"/>
                    <a:gd name="connsiteX111" fmla="*/ 10924 w 12026"/>
                    <a:gd name="connsiteY111" fmla="*/ 7171 h 10550"/>
                    <a:gd name="connsiteX112" fmla="*/ 11427 w 12026"/>
                    <a:gd name="connsiteY112" fmla="*/ 6486 h 10550"/>
                    <a:gd name="connsiteX113" fmla="*/ 11783 w 12026"/>
                    <a:gd name="connsiteY113" fmla="*/ 5692 h 10550"/>
                    <a:gd name="connsiteX114" fmla="*/ 11897 w 12026"/>
                    <a:gd name="connsiteY114" fmla="*/ 5271 h 10550"/>
                    <a:gd name="connsiteX115" fmla="*/ 11978 w 12026"/>
                    <a:gd name="connsiteY115" fmla="*/ 4837 h 10550"/>
                    <a:gd name="connsiteX116" fmla="*/ 11982 w 12026"/>
                    <a:gd name="connsiteY116" fmla="*/ 4635 h 10550"/>
                    <a:gd name="connsiteX117" fmla="*/ 12022 w 12026"/>
                    <a:gd name="connsiteY117" fmla="*/ 4420 h 10550"/>
                    <a:gd name="connsiteX118" fmla="*/ 11982 w 12026"/>
                    <a:gd name="connsiteY118" fmla="*/ 3970 h 10550"/>
                    <a:gd name="connsiteX119" fmla="*/ 11808 w 12026"/>
                    <a:gd name="connsiteY119" fmla="*/ 3087 h 10550"/>
                    <a:gd name="connsiteX120" fmla="*/ 11678 w 12026"/>
                    <a:gd name="connsiteY120" fmla="*/ 2731 h 10550"/>
                    <a:gd name="connsiteX121" fmla="*/ 11427 w 12026"/>
                    <a:gd name="connsiteY121" fmla="*/ 2362 h 10550"/>
                    <a:gd name="connsiteX122" fmla="*/ 10937 w 12026"/>
                    <a:gd name="connsiteY122" fmla="*/ 1673 h 10550"/>
                    <a:gd name="connsiteX123" fmla="*/ 10260 w 12026"/>
                    <a:gd name="connsiteY123" fmla="*/ 1114 h 10550"/>
                    <a:gd name="connsiteX124" fmla="*/ 9349 w 12026"/>
                    <a:gd name="connsiteY124" fmla="*/ 616 h 10550"/>
                    <a:gd name="connsiteX125" fmla="*/ 8931 w 12026"/>
                    <a:gd name="connsiteY125" fmla="*/ 434 h 10550"/>
                    <a:gd name="connsiteX126" fmla="*/ 8469 w 12026"/>
                    <a:gd name="connsiteY126" fmla="*/ 268 h 10550"/>
                    <a:gd name="connsiteX127" fmla="*/ 7538 w 12026"/>
                    <a:gd name="connsiteY127" fmla="*/ 94 h 10550"/>
                    <a:gd name="connsiteX128" fmla="*/ 7412 w 12026"/>
                    <a:gd name="connsiteY128" fmla="*/ 81 h 10550"/>
                    <a:gd name="connsiteX129" fmla="*/ 7210 w 12026"/>
                    <a:gd name="connsiteY129" fmla="*/ 45 h 10550"/>
                    <a:gd name="connsiteX130" fmla="*/ 6569 w 12026"/>
                    <a:gd name="connsiteY130" fmla="*/ 13 h 10550"/>
                    <a:gd name="connsiteX131" fmla="*/ 5812 w 12026"/>
                    <a:gd name="connsiteY131" fmla="*/ 0 h 10550"/>
                    <a:gd name="connsiteX0" fmla="*/ 6606 w 12026"/>
                    <a:gd name="connsiteY0" fmla="*/ 223 h 10549"/>
                    <a:gd name="connsiteX1" fmla="*/ 6837 w 12026"/>
                    <a:gd name="connsiteY1" fmla="*/ 284 h 10549"/>
                    <a:gd name="connsiteX2" fmla="*/ 7311 w 12026"/>
                    <a:gd name="connsiteY2" fmla="*/ 361 h 10549"/>
                    <a:gd name="connsiteX3" fmla="*/ 8141 w 12026"/>
                    <a:gd name="connsiteY3" fmla="*/ 523 h 10549"/>
                    <a:gd name="connsiteX4" fmla="*/ 8514 w 12026"/>
                    <a:gd name="connsiteY4" fmla="*/ 689 h 10549"/>
                    <a:gd name="connsiteX5" fmla="*/ 8887 w 12026"/>
                    <a:gd name="connsiteY5" fmla="*/ 802 h 10549"/>
                    <a:gd name="connsiteX6" fmla="*/ 9656 w 12026"/>
                    <a:gd name="connsiteY6" fmla="*/ 1224 h 10549"/>
                    <a:gd name="connsiteX7" fmla="*/ 10390 w 12026"/>
                    <a:gd name="connsiteY7" fmla="*/ 1633 h 10549"/>
                    <a:gd name="connsiteX8" fmla="*/ 10933 w 12026"/>
                    <a:gd name="connsiteY8" fmla="*/ 2277 h 10549"/>
                    <a:gd name="connsiteX9" fmla="*/ 11135 w 12026"/>
                    <a:gd name="connsiteY9" fmla="*/ 2589 h 10549"/>
                    <a:gd name="connsiteX10" fmla="*/ 11378 w 12026"/>
                    <a:gd name="connsiteY10" fmla="*/ 2962 h 10549"/>
                    <a:gd name="connsiteX11" fmla="*/ 11479 w 12026"/>
                    <a:gd name="connsiteY11" fmla="*/ 3302 h 10549"/>
                    <a:gd name="connsiteX12" fmla="*/ 11585 w 12026"/>
                    <a:gd name="connsiteY12" fmla="*/ 3723 h 10549"/>
                    <a:gd name="connsiteX13" fmla="*/ 11637 w 12026"/>
                    <a:gd name="connsiteY13" fmla="*/ 4149 h 10549"/>
                    <a:gd name="connsiteX14" fmla="*/ 11617 w 12026"/>
                    <a:gd name="connsiteY14" fmla="*/ 4582 h 10549"/>
                    <a:gd name="connsiteX15" fmla="*/ 11593 w 12026"/>
                    <a:gd name="connsiteY15" fmla="*/ 4979 h 10549"/>
                    <a:gd name="connsiteX16" fmla="*/ 11484 w 12026"/>
                    <a:gd name="connsiteY16" fmla="*/ 5388 h 10549"/>
                    <a:gd name="connsiteX17" fmla="*/ 11362 w 12026"/>
                    <a:gd name="connsiteY17" fmla="*/ 5789 h 10549"/>
                    <a:gd name="connsiteX18" fmla="*/ 11176 w 12026"/>
                    <a:gd name="connsiteY18" fmla="*/ 6154 h 10549"/>
                    <a:gd name="connsiteX19" fmla="*/ 10993 w 12026"/>
                    <a:gd name="connsiteY19" fmla="*/ 6498 h 10549"/>
                    <a:gd name="connsiteX20" fmla="*/ 10726 w 12026"/>
                    <a:gd name="connsiteY20" fmla="*/ 6818 h 10549"/>
                    <a:gd name="connsiteX21" fmla="*/ 10455 w 12026"/>
                    <a:gd name="connsiteY21" fmla="*/ 7163 h 10549"/>
                    <a:gd name="connsiteX22" fmla="*/ 10134 w 12026"/>
                    <a:gd name="connsiteY22" fmla="*/ 7450 h 10549"/>
                    <a:gd name="connsiteX23" fmla="*/ 9470 w 12026"/>
                    <a:gd name="connsiteY23" fmla="*/ 7949 h 10549"/>
                    <a:gd name="connsiteX24" fmla="*/ 8785 w 12026"/>
                    <a:gd name="connsiteY24" fmla="*/ 8277 h 10549"/>
                    <a:gd name="connsiteX25" fmla="*/ 7975 w 12026"/>
                    <a:gd name="connsiteY25" fmla="*/ 8508 h 10549"/>
                    <a:gd name="connsiteX26" fmla="*/ 7501 w 12026"/>
                    <a:gd name="connsiteY26" fmla="*/ 8629 h 10549"/>
                    <a:gd name="connsiteX27" fmla="*/ 6983 w 12026"/>
                    <a:gd name="connsiteY27" fmla="*/ 8670 h 10549"/>
                    <a:gd name="connsiteX28" fmla="*/ 6263 w 12026"/>
                    <a:gd name="connsiteY28" fmla="*/ 8709 h 10549"/>
                    <a:gd name="connsiteX29" fmla="*/ 5966 w 12026"/>
                    <a:gd name="connsiteY29" fmla="*/ 8702 h 10549"/>
                    <a:gd name="connsiteX30" fmla="*/ 5719 w 12026"/>
                    <a:gd name="connsiteY30" fmla="*/ 8670 h 10549"/>
                    <a:gd name="connsiteX31" fmla="*/ 5644 w 12026"/>
                    <a:gd name="connsiteY31" fmla="*/ 8667 h 10549"/>
                    <a:gd name="connsiteX32" fmla="*/ 5567 w 12026"/>
                    <a:gd name="connsiteY32" fmla="*/ 8667 h 10549"/>
                    <a:gd name="connsiteX33" fmla="*/ 5476 w 12026"/>
                    <a:gd name="connsiteY33" fmla="*/ 8662 h 10549"/>
                    <a:gd name="connsiteX34" fmla="*/ 5269 w 12026"/>
                    <a:gd name="connsiteY34" fmla="*/ 8625 h 10549"/>
                    <a:gd name="connsiteX35" fmla="*/ 5238 w 12026"/>
                    <a:gd name="connsiteY35" fmla="*/ 8624 h 10549"/>
                    <a:gd name="connsiteX36" fmla="*/ 5050 w 12026"/>
                    <a:gd name="connsiteY36" fmla="*/ 8633 h 10549"/>
                    <a:gd name="connsiteX37" fmla="*/ 4833 w 12026"/>
                    <a:gd name="connsiteY37" fmla="*/ 8656 h 10549"/>
                    <a:gd name="connsiteX38" fmla="*/ 4637 w 12026"/>
                    <a:gd name="connsiteY38" fmla="*/ 8641 h 10549"/>
                    <a:gd name="connsiteX39" fmla="*/ 4638 w 12026"/>
                    <a:gd name="connsiteY39" fmla="*/ 8646 h 10549"/>
                    <a:gd name="connsiteX40" fmla="*/ 4546 w 12026"/>
                    <a:gd name="connsiteY40" fmla="*/ 8633 h 10549"/>
                    <a:gd name="connsiteX41" fmla="*/ 4387 w 12026"/>
                    <a:gd name="connsiteY41" fmla="*/ 8626 h 10549"/>
                    <a:gd name="connsiteX42" fmla="*/ 4148 w 12026"/>
                    <a:gd name="connsiteY42" fmla="*/ 8568 h 10549"/>
                    <a:gd name="connsiteX43" fmla="*/ 3821 w 12026"/>
                    <a:gd name="connsiteY43" fmla="*/ 8488 h 10549"/>
                    <a:gd name="connsiteX44" fmla="*/ 3472 w 12026"/>
                    <a:gd name="connsiteY44" fmla="*/ 8355 h 10549"/>
                    <a:gd name="connsiteX45" fmla="*/ 3307 w 12026"/>
                    <a:gd name="connsiteY45" fmla="*/ 8332 h 10549"/>
                    <a:gd name="connsiteX46" fmla="*/ 3263 w 12026"/>
                    <a:gd name="connsiteY46" fmla="*/ 8290 h 10549"/>
                    <a:gd name="connsiteX47" fmla="*/ 3032 w 12026"/>
                    <a:gd name="connsiteY47" fmla="*/ 8222 h 10549"/>
                    <a:gd name="connsiteX48" fmla="*/ 2881 w 12026"/>
                    <a:gd name="connsiteY48" fmla="*/ 8111 h 10549"/>
                    <a:gd name="connsiteX49" fmla="*/ 2547 w 12026"/>
                    <a:gd name="connsiteY49" fmla="*/ 7896 h 10549"/>
                    <a:gd name="connsiteX50" fmla="*/ 2202 w 12026"/>
                    <a:gd name="connsiteY50" fmla="*/ 7701 h 10549"/>
                    <a:gd name="connsiteX51" fmla="*/ 1785 w 12026"/>
                    <a:gd name="connsiteY51" fmla="*/ 7471 h 10549"/>
                    <a:gd name="connsiteX52" fmla="*/ 1400 w 12026"/>
                    <a:gd name="connsiteY52" fmla="*/ 7146 h 10549"/>
                    <a:gd name="connsiteX53" fmla="*/ 829 w 12026"/>
                    <a:gd name="connsiteY53" fmla="*/ 6308 h 10549"/>
                    <a:gd name="connsiteX54" fmla="*/ 574 w 12026"/>
                    <a:gd name="connsiteY54" fmla="*/ 5834 h 10549"/>
                    <a:gd name="connsiteX55" fmla="*/ 396 w 12026"/>
                    <a:gd name="connsiteY55" fmla="*/ 5287 h 10549"/>
                    <a:gd name="connsiteX56" fmla="*/ 375 w 12026"/>
                    <a:gd name="connsiteY56" fmla="*/ 4181 h 10549"/>
                    <a:gd name="connsiteX57" fmla="*/ 1263 w 12026"/>
                    <a:gd name="connsiteY57" fmla="*/ 2216 h 10549"/>
                    <a:gd name="connsiteX58" fmla="*/ 1988 w 12026"/>
                    <a:gd name="connsiteY58" fmla="*/ 1520 h 10549"/>
                    <a:gd name="connsiteX59" fmla="*/ 2397 w 12026"/>
                    <a:gd name="connsiteY59" fmla="*/ 1224 h 10549"/>
                    <a:gd name="connsiteX60" fmla="*/ 2871 w 12026"/>
                    <a:gd name="connsiteY60" fmla="*/ 981 h 10549"/>
                    <a:gd name="connsiteX61" fmla="*/ 3369 w 12026"/>
                    <a:gd name="connsiteY61" fmla="*/ 730 h 10549"/>
                    <a:gd name="connsiteX62" fmla="*/ 3952 w 12026"/>
                    <a:gd name="connsiteY62" fmla="*/ 551 h 10549"/>
                    <a:gd name="connsiteX63" fmla="*/ 5216 w 12026"/>
                    <a:gd name="connsiteY63" fmla="*/ 292 h 10549"/>
                    <a:gd name="connsiteX64" fmla="*/ 6456 w 12026"/>
                    <a:gd name="connsiteY64" fmla="*/ 227 h 10549"/>
                    <a:gd name="connsiteX65" fmla="*/ 6606 w 12026"/>
                    <a:gd name="connsiteY65" fmla="*/ 223 h 10549"/>
                    <a:gd name="connsiteX66" fmla="*/ 5812 w 12026"/>
                    <a:gd name="connsiteY66" fmla="*/ 0 h 10549"/>
                    <a:gd name="connsiteX67" fmla="*/ 5322 w 12026"/>
                    <a:gd name="connsiteY67" fmla="*/ 13 h 10549"/>
                    <a:gd name="connsiteX68" fmla="*/ 4187 w 12026"/>
                    <a:gd name="connsiteY68" fmla="*/ 183 h 10549"/>
                    <a:gd name="connsiteX69" fmla="*/ 3604 w 12026"/>
                    <a:gd name="connsiteY69" fmla="*/ 345 h 10549"/>
                    <a:gd name="connsiteX70" fmla="*/ 3061 w 12026"/>
                    <a:gd name="connsiteY70" fmla="*/ 527 h 10549"/>
                    <a:gd name="connsiteX71" fmla="*/ 2595 w 12026"/>
                    <a:gd name="connsiteY71" fmla="*/ 774 h 10549"/>
                    <a:gd name="connsiteX72" fmla="*/ 2085 w 12026"/>
                    <a:gd name="connsiteY72" fmla="*/ 1058 h 10549"/>
                    <a:gd name="connsiteX73" fmla="*/ 1250 w 12026"/>
                    <a:gd name="connsiteY73" fmla="*/ 1754 h 10549"/>
                    <a:gd name="connsiteX74" fmla="*/ 606 w 12026"/>
                    <a:gd name="connsiteY74" fmla="*/ 2621 h 10549"/>
                    <a:gd name="connsiteX75" fmla="*/ 177 w 12026"/>
                    <a:gd name="connsiteY75" fmla="*/ 3711 h 10549"/>
                    <a:gd name="connsiteX76" fmla="*/ 23 w 12026"/>
                    <a:gd name="connsiteY76" fmla="*/ 4258 h 10549"/>
                    <a:gd name="connsiteX77" fmla="*/ 7 w 12026"/>
                    <a:gd name="connsiteY77" fmla="*/ 4862 h 10549"/>
                    <a:gd name="connsiteX78" fmla="*/ 274 w 12026"/>
                    <a:gd name="connsiteY78" fmla="*/ 6008 h 10549"/>
                    <a:gd name="connsiteX79" fmla="*/ 541 w 12026"/>
                    <a:gd name="connsiteY79" fmla="*/ 6547 h 10549"/>
                    <a:gd name="connsiteX80" fmla="*/ 809 w 12026"/>
                    <a:gd name="connsiteY80" fmla="*/ 7045 h 10549"/>
                    <a:gd name="connsiteX81" fmla="*/ 1129 w 12026"/>
                    <a:gd name="connsiteY81" fmla="*/ 7414 h 10549"/>
                    <a:gd name="connsiteX82" fmla="*/ 1587 w 12026"/>
                    <a:gd name="connsiteY82" fmla="*/ 7803 h 10549"/>
                    <a:gd name="connsiteX83" fmla="*/ 1992 w 12026"/>
                    <a:gd name="connsiteY83" fmla="*/ 8042 h 10549"/>
                    <a:gd name="connsiteX84" fmla="*/ 2397 w 12026"/>
                    <a:gd name="connsiteY84" fmla="*/ 8277 h 10549"/>
                    <a:gd name="connsiteX85" fmla="*/ 2478 w 12026"/>
                    <a:gd name="connsiteY85" fmla="*/ 8293 h 10549"/>
                    <a:gd name="connsiteX86" fmla="*/ 2486 w 12026"/>
                    <a:gd name="connsiteY86" fmla="*/ 8325 h 10549"/>
                    <a:gd name="connsiteX87" fmla="*/ 2604 w 12026"/>
                    <a:gd name="connsiteY87" fmla="*/ 8452 h 10549"/>
                    <a:gd name="connsiteX88" fmla="*/ 2881 w 12026"/>
                    <a:gd name="connsiteY88" fmla="*/ 8600 h 10549"/>
                    <a:gd name="connsiteX89" fmla="*/ 3206 w 12026"/>
                    <a:gd name="connsiteY89" fmla="*/ 8721 h 10549"/>
                    <a:gd name="connsiteX90" fmla="*/ 3453 w 12026"/>
                    <a:gd name="connsiteY90" fmla="*/ 8802 h 10549"/>
                    <a:gd name="connsiteX91" fmla="*/ 3608 w 12026"/>
                    <a:gd name="connsiteY91" fmla="*/ 8868 h 10549"/>
                    <a:gd name="connsiteX92" fmla="*/ 3824 w 12026"/>
                    <a:gd name="connsiteY92" fmla="*/ 8921 h 10549"/>
                    <a:gd name="connsiteX93" fmla="*/ 4003 w 12026"/>
                    <a:gd name="connsiteY93" fmla="*/ 8965 h 10549"/>
                    <a:gd name="connsiteX94" fmla="*/ 4242 w 12026"/>
                    <a:gd name="connsiteY94" fmla="*/ 9026 h 10549"/>
                    <a:gd name="connsiteX95" fmla="*/ 3134 w 12026"/>
                    <a:gd name="connsiteY95" fmla="*/ 10537 h 10549"/>
                    <a:gd name="connsiteX96" fmla="*/ 4159 w 12026"/>
                    <a:gd name="connsiteY96" fmla="*/ 9820 h 10549"/>
                    <a:gd name="connsiteX97" fmla="*/ 4572 w 12026"/>
                    <a:gd name="connsiteY97" fmla="*/ 9354 h 10549"/>
                    <a:gd name="connsiteX98" fmla="*/ 4811 w 12026"/>
                    <a:gd name="connsiteY98" fmla="*/ 8872 h 10549"/>
                    <a:gd name="connsiteX99" fmla="*/ 4888 w 12026"/>
                    <a:gd name="connsiteY99" fmla="*/ 8901 h 10549"/>
                    <a:gd name="connsiteX100" fmla="*/ 5265 w 12026"/>
                    <a:gd name="connsiteY100" fmla="*/ 8953 h 10549"/>
                    <a:gd name="connsiteX101" fmla="*/ 5439 w 12026"/>
                    <a:gd name="connsiteY101" fmla="*/ 8998 h 10549"/>
                    <a:gd name="connsiteX102" fmla="*/ 5658 w 12026"/>
                    <a:gd name="connsiteY102" fmla="*/ 9010 h 10549"/>
                    <a:gd name="connsiteX103" fmla="*/ 6152 w 12026"/>
                    <a:gd name="connsiteY103" fmla="*/ 9059 h 10549"/>
                    <a:gd name="connsiteX104" fmla="*/ 6626 w 12026"/>
                    <a:gd name="connsiteY104" fmla="*/ 9067 h 10549"/>
                    <a:gd name="connsiteX105" fmla="*/ 6651 w 12026"/>
                    <a:gd name="connsiteY105" fmla="*/ 9067 h 10549"/>
                    <a:gd name="connsiteX106" fmla="*/ 7108 w 12026"/>
                    <a:gd name="connsiteY106" fmla="*/ 9026 h 10549"/>
                    <a:gd name="connsiteX107" fmla="*/ 7538 w 12026"/>
                    <a:gd name="connsiteY107" fmla="*/ 8998 h 10549"/>
                    <a:gd name="connsiteX108" fmla="*/ 8016 w 12026"/>
                    <a:gd name="connsiteY108" fmla="*/ 8876 h 10549"/>
                    <a:gd name="connsiteX109" fmla="*/ 8871 w 12026"/>
                    <a:gd name="connsiteY109" fmla="*/ 8637 h 10549"/>
                    <a:gd name="connsiteX110" fmla="*/ 9616 w 12026"/>
                    <a:gd name="connsiteY110" fmla="*/ 8301 h 10549"/>
                    <a:gd name="connsiteX111" fmla="*/ 10924 w 12026"/>
                    <a:gd name="connsiteY111" fmla="*/ 7171 h 10549"/>
                    <a:gd name="connsiteX112" fmla="*/ 11427 w 12026"/>
                    <a:gd name="connsiteY112" fmla="*/ 6486 h 10549"/>
                    <a:gd name="connsiteX113" fmla="*/ 11783 w 12026"/>
                    <a:gd name="connsiteY113" fmla="*/ 5692 h 10549"/>
                    <a:gd name="connsiteX114" fmla="*/ 11897 w 12026"/>
                    <a:gd name="connsiteY114" fmla="*/ 5271 h 10549"/>
                    <a:gd name="connsiteX115" fmla="*/ 11978 w 12026"/>
                    <a:gd name="connsiteY115" fmla="*/ 4837 h 10549"/>
                    <a:gd name="connsiteX116" fmla="*/ 11982 w 12026"/>
                    <a:gd name="connsiteY116" fmla="*/ 4635 h 10549"/>
                    <a:gd name="connsiteX117" fmla="*/ 12022 w 12026"/>
                    <a:gd name="connsiteY117" fmla="*/ 4420 h 10549"/>
                    <a:gd name="connsiteX118" fmla="*/ 11982 w 12026"/>
                    <a:gd name="connsiteY118" fmla="*/ 3970 h 10549"/>
                    <a:gd name="connsiteX119" fmla="*/ 11808 w 12026"/>
                    <a:gd name="connsiteY119" fmla="*/ 3087 h 10549"/>
                    <a:gd name="connsiteX120" fmla="*/ 11678 w 12026"/>
                    <a:gd name="connsiteY120" fmla="*/ 2731 h 10549"/>
                    <a:gd name="connsiteX121" fmla="*/ 11427 w 12026"/>
                    <a:gd name="connsiteY121" fmla="*/ 2362 h 10549"/>
                    <a:gd name="connsiteX122" fmla="*/ 10937 w 12026"/>
                    <a:gd name="connsiteY122" fmla="*/ 1673 h 10549"/>
                    <a:gd name="connsiteX123" fmla="*/ 10260 w 12026"/>
                    <a:gd name="connsiteY123" fmla="*/ 1114 h 10549"/>
                    <a:gd name="connsiteX124" fmla="*/ 9349 w 12026"/>
                    <a:gd name="connsiteY124" fmla="*/ 616 h 10549"/>
                    <a:gd name="connsiteX125" fmla="*/ 8931 w 12026"/>
                    <a:gd name="connsiteY125" fmla="*/ 434 h 10549"/>
                    <a:gd name="connsiteX126" fmla="*/ 8469 w 12026"/>
                    <a:gd name="connsiteY126" fmla="*/ 268 h 10549"/>
                    <a:gd name="connsiteX127" fmla="*/ 7538 w 12026"/>
                    <a:gd name="connsiteY127" fmla="*/ 94 h 10549"/>
                    <a:gd name="connsiteX128" fmla="*/ 7412 w 12026"/>
                    <a:gd name="connsiteY128" fmla="*/ 81 h 10549"/>
                    <a:gd name="connsiteX129" fmla="*/ 7210 w 12026"/>
                    <a:gd name="connsiteY129" fmla="*/ 45 h 10549"/>
                    <a:gd name="connsiteX130" fmla="*/ 6569 w 12026"/>
                    <a:gd name="connsiteY130" fmla="*/ 13 h 10549"/>
                    <a:gd name="connsiteX131" fmla="*/ 5812 w 12026"/>
                    <a:gd name="connsiteY131" fmla="*/ 0 h 10549"/>
                    <a:gd name="connsiteX0" fmla="*/ 6606 w 12026"/>
                    <a:gd name="connsiteY0" fmla="*/ 223 h 10548"/>
                    <a:gd name="connsiteX1" fmla="*/ 6837 w 12026"/>
                    <a:gd name="connsiteY1" fmla="*/ 284 h 10548"/>
                    <a:gd name="connsiteX2" fmla="*/ 7311 w 12026"/>
                    <a:gd name="connsiteY2" fmla="*/ 361 h 10548"/>
                    <a:gd name="connsiteX3" fmla="*/ 8141 w 12026"/>
                    <a:gd name="connsiteY3" fmla="*/ 523 h 10548"/>
                    <a:gd name="connsiteX4" fmla="*/ 8514 w 12026"/>
                    <a:gd name="connsiteY4" fmla="*/ 689 h 10548"/>
                    <a:gd name="connsiteX5" fmla="*/ 8887 w 12026"/>
                    <a:gd name="connsiteY5" fmla="*/ 802 h 10548"/>
                    <a:gd name="connsiteX6" fmla="*/ 9656 w 12026"/>
                    <a:gd name="connsiteY6" fmla="*/ 1224 h 10548"/>
                    <a:gd name="connsiteX7" fmla="*/ 10390 w 12026"/>
                    <a:gd name="connsiteY7" fmla="*/ 1633 h 10548"/>
                    <a:gd name="connsiteX8" fmla="*/ 10933 w 12026"/>
                    <a:gd name="connsiteY8" fmla="*/ 2277 h 10548"/>
                    <a:gd name="connsiteX9" fmla="*/ 11135 w 12026"/>
                    <a:gd name="connsiteY9" fmla="*/ 2589 h 10548"/>
                    <a:gd name="connsiteX10" fmla="*/ 11378 w 12026"/>
                    <a:gd name="connsiteY10" fmla="*/ 2962 h 10548"/>
                    <a:gd name="connsiteX11" fmla="*/ 11479 w 12026"/>
                    <a:gd name="connsiteY11" fmla="*/ 3302 h 10548"/>
                    <a:gd name="connsiteX12" fmla="*/ 11585 w 12026"/>
                    <a:gd name="connsiteY12" fmla="*/ 3723 h 10548"/>
                    <a:gd name="connsiteX13" fmla="*/ 11637 w 12026"/>
                    <a:gd name="connsiteY13" fmla="*/ 4149 h 10548"/>
                    <a:gd name="connsiteX14" fmla="*/ 11617 w 12026"/>
                    <a:gd name="connsiteY14" fmla="*/ 4582 h 10548"/>
                    <a:gd name="connsiteX15" fmla="*/ 11593 w 12026"/>
                    <a:gd name="connsiteY15" fmla="*/ 4979 h 10548"/>
                    <a:gd name="connsiteX16" fmla="*/ 11484 w 12026"/>
                    <a:gd name="connsiteY16" fmla="*/ 5388 h 10548"/>
                    <a:gd name="connsiteX17" fmla="*/ 11362 w 12026"/>
                    <a:gd name="connsiteY17" fmla="*/ 5789 h 10548"/>
                    <a:gd name="connsiteX18" fmla="*/ 11176 w 12026"/>
                    <a:gd name="connsiteY18" fmla="*/ 6154 h 10548"/>
                    <a:gd name="connsiteX19" fmla="*/ 10993 w 12026"/>
                    <a:gd name="connsiteY19" fmla="*/ 6498 h 10548"/>
                    <a:gd name="connsiteX20" fmla="*/ 10726 w 12026"/>
                    <a:gd name="connsiteY20" fmla="*/ 6818 h 10548"/>
                    <a:gd name="connsiteX21" fmla="*/ 10455 w 12026"/>
                    <a:gd name="connsiteY21" fmla="*/ 7163 h 10548"/>
                    <a:gd name="connsiteX22" fmla="*/ 10134 w 12026"/>
                    <a:gd name="connsiteY22" fmla="*/ 7450 h 10548"/>
                    <a:gd name="connsiteX23" fmla="*/ 9470 w 12026"/>
                    <a:gd name="connsiteY23" fmla="*/ 7949 h 10548"/>
                    <a:gd name="connsiteX24" fmla="*/ 8785 w 12026"/>
                    <a:gd name="connsiteY24" fmla="*/ 8277 h 10548"/>
                    <a:gd name="connsiteX25" fmla="*/ 7975 w 12026"/>
                    <a:gd name="connsiteY25" fmla="*/ 8508 h 10548"/>
                    <a:gd name="connsiteX26" fmla="*/ 7501 w 12026"/>
                    <a:gd name="connsiteY26" fmla="*/ 8629 h 10548"/>
                    <a:gd name="connsiteX27" fmla="*/ 6983 w 12026"/>
                    <a:gd name="connsiteY27" fmla="*/ 8670 h 10548"/>
                    <a:gd name="connsiteX28" fmla="*/ 6263 w 12026"/>
                    <a:gd name="connsiteY28" fmla="*/ 8709 h 10548"/>
                    <a:gd name="connsiteX29" fmla="*/ 5966 w 12026"/>
                    <a:gd name="connsiteY29" fmla="*/ 8702 h 10548"/>
                    <a:gd name="connsiteX30" fmla="*/ 5719 w 12026"/>
                    <a:gd name="connsiteY30" fmla="*/ 8670 h 10548"/>
                    <a:gd name="connsiteX31" fmla="*/ 5644 w 12026"/>
                    <a:gd name="connsiteY31" fmla="*/ 8667 h 10548"/>
                    <a:gd name="connsiteX32" fmla="*/ 5567 w 12026"/>
                    <a:gd name="connsiteY32" fmla="*/ 8667 h 10548"/>
                    <a:gd name="connsiteX33" fmla="*/ 5476 w 12026"/>
                    <a:gd name="connsiteY33" fmla="*/ 8662 h 10548"/>
                    <a:gd name="connsiteX34" fmla="*/ 5269 w 12026"/>
                    <a:gd name="connsiteY34" fmla="*/ 8625 h 10548"/>
                    <a:gd name="connsiteX35" fmla="*/ 5238 w 12026"/>
                    <a:gd name="connsiteY35" fmla="*/ 8624 h 10548"/>
                    <a:gd name="connsiteX36" fmla="*/ 5050 w 12026"/>
                    <a:gd name="connsiteY36" fmla="*/ 8633 h 10548"/>
                    <a:gd name="connsiteX37" fmla="*/ 4833 w 12026"/>
                    <a:gd name="connsiteY37" fmla="*/ 8656 h 10548"/>
                    <a:gd name="connsiteX38" fmla="*/ 4637 w 12026"/>
                    <a:gd name="connsiteY38" fmla="*/ 8641 h 10548"/>
                    <a:gd name="connsiteX39" fmla="*/ 4638 w 12026"/>
                    <a:gd name="connsiteY39" fmla="*/ 8646 h 10548"/>
                    <a:gd name="connsiteX40" fmla="*/ 4546 w 12026"/>
                    <a:gd name="connsiteY40" fmla="*/ 8633 h 10548"/>
                    <a:gd name="connsiteX41" fmla="*/ 4387 w 12026"/>
                    <a:gd name="connsiteY41" fmla="*/ 8626 h 10548"/>
                    <a:gd name="connsiteX42" fmla="*/ 4148 w 12026"/>
                    <a:gd name="connsiteY42" fmla="*/ 8568 h 10548"/>
                    <a:gd name="connsiteX43" fmla="*/ 3821 w 12026"/>
                    <a:gd name="connsiteY43" fmla="*/ 8488 h 10548"/>
                    <a:gd name="connsiteX44" fmla="*/ 3472 w 12026"/>
                    <a:gd name="connsiteY44" fmla="*/ 8355 h 10548"/>
                    <a:gd name="connsiteX45" fmla="*/ 3307 w 12026"/>
                    <a:gd name="connsiteY45" fmla="*/ 8332 h 10548"/>
                    <a:gd name="connsiteX46" fmla="*/ 3263 w 12026"/>
                    <a:gd name="connsiteY46" fmla="*/ 8290 h 10548"/>
                    <a:gd name="connsiteX47" fmla="*/ 3032 w 12026"/>
                    <a:gd name="connsiteY47" fmla="*/ 8222 h 10548"/>
                    <a:gd name="connsiteX48" fmla="*/ 2881 w 12026"/>
                    <a:gd name="connsiteY48" fmla="*/ 8111 h 10548"/>
                    <a:gd name="connsiteX49" fmla="*/ 2547 w 12026"/>
                    <a:gd name="connsiteY49" fmla="*/ 7896 h 10548"/>
                    <a:gd name="connsiteX50" fmla="*/ 2202 w 12026"/>
                    <a:gd name="connsiteY50" fmla="*/ 7701 h 10548"/>
                    <a:gd name="connsiteX51" fmla="*/ 1785 w 12026"/>
                    <a:gd name="connsiteY51" fmla="*/ 7471 h 10548"/>
                    <a:gd name="connsiteX52" fmla="*/ 1400 w 12026"/>
                    <a:gd name="connsiteY52" fmla="*/ 7146 h 10548"/>
                    <a:gd name="connsiteX53" fmla="*/ 829 w 12026"/>
                    <a:gd name="connsiteY53" fmla="*/ 6308 h 10548"/>
                    <a:gd name="connsiteX54" fmla="*/ 574 w 12026"/>
                    <a:gd name="connsiteY54" fmla="*/ 5834 h 10548"/>
                    <a:gd name="connsiteX55" fmla="*/ 396 w 12026"/>
                    <a:gd name="connsiteY55" fmla="*/ 5287 h 10548"/>
                    <a:gd name="connsiteX56" fmla="*/ 375 w 12026"/>
                    <a:gd name="connsiteY56" fmla="*/ 4181 h 10548"/>
                    <a:gd name="connsiteX57" fmla="*/ 1263 w 12026"/>
                    <a:gd name="connsiteY57" fmla="*/ 2216 h 10548"/>
                    <a:gd name="connsiteX58" fmla="*/ 1988 w 12026"/>
                    <a:gd name="connsiteY58" fmla="*/ 1520 h 10548"/>
                    <a:gd name="connsiteX59" fmla="*/ 2397 w 12026"/>
                    <a:gd name="connsiteY59" fmla="*/ 1224 h 10548"/>
                    <a:gd name="connsiteX60" fmla="*/ 2871 w 12026"/>
                    <a:gd name="connsiteY60" fmla="*/ 981 h 10548"/>
                    <a:gd name="connsiteX61" fmla="*/ 3369 w 12026"/>
                    <a:gd name="connsiteY61" fmla="*/ 730 h 10548"/>
                    <a:gd name="connsiteX62" fmla="*/ 3952 w 12026"/>
                    <a:gd name="connsiteY62" fmla="*/ 551 h 10548"/>
                    <a:gd name="connsiteX63" fmla="*/ 5216 w 12026"/>
                    <a:gd name="connsiteY63" fmla="*/ 292 h 10548"/>
                    <a:gd name="connsiteX64" fmla="*/ 6456 w 12026"/>
                    <a:gd name="connsiteY64" fmla="*/ 227 h 10548"/>
                    <a:gd name="connsiteX65" fmla="*/ 6606 w 12026"/>
                    <a:gd name="connsiteY65" fmla="*/ 223 h 10548"/>
                    <a:gd name="connsiteX66" fmla="*/ 5812 w 12026"/>
                    <a:gd name="connsiteY66" fmla="*/ 0 h 10548"/>
                    <a:gd name="connsiteX67" fmla="*/ 5322 w 12026"/>
                    <a:gd name="connsiteY67" fmla="*/ 13 h 10548"/>
                    <a:gd name="connsiteX68" fmla="*/ 4187 w 12026"/>
                    <a:gd name="connsiteY68" fmla="*/ 183 h 10548"/>
                    <a:gd name="connsiteX69" fmla="*/ 3604 w 12026"/>
                    <a:gd name="connsiteY69" fmla="*/ 345 h 10548"/>
                    <a:gd name="connsiteX70" fmla="*/ 3061 w 12026"/>
                    <a:gd name="connsiteY70" fmla="*/ 527 h 10548"/>
                    <a:gd name="connsiteX71" fmla="*/ 2595 w 12026"/>
                    <a:gd name="connsiteY71" fmla="*/ 774 h 10548"/>
                    <a:gd name="connsiteX72" fmla="*/ 2085 w 12026"/>
                    <a:gd name="connsiteY72" fmla="*/ 1058 h 10548"/>
                    <a:gd name="connsiteX73" fmla="*/ 1250 w 12026"/>
                    <a:gd name="connsiteY73" fmla="*/ 1754 h 10548"/>
                    <a:gd name="connsiteX74" fmla="*/ 606 w 12026"/>
                    <a:gd name="connsiteY74" fmla="*/ 2621 h 10548"/>
                    <a:gd name="connsiteX75" fmla="*/ 177 w 12026"/>
                    <a:gd name="connsiteY75" fmla="*/ 3711 h 10548"/>
                    <a:gd name="connsiteX76" fmla="*/ 23 w 12026"/>
                    <a:gd name="connsiteY76" fmla="*/ 4258 h 10548"/>
                    <a:gd name="connsiteX77" fmla="*/ 7 w 12026"/>
                    <a:gd name="connsiteY77" fmla="*/ 4862 h 10548"/>
                    <a:gd name="connsiteX78" fmla="*/ 274 w 12026"/>
                    <a:gd name="connsiteY78" fmla="*/ 6008 h 10548"/>
                    <a:gd name="connsiteX79" fmla="*/ 541 w 12026"/>
                    <a:gd name="connsiteY79" fmla="*/ 6547 h 10548"/>
                    <a:gd name="connsiteX80" fmla="*/ 809 w 12026"/>
                    <a:gd name="connsiteY80" fmla="*/ 7045 h 10548"/>
                    <a:gd name="connsiteX81" fmla="*/ 1129 w 12026"/>
                    <a:gd name="connsiteY81" fmla="*/ 7414 h 10548"/>
                    <a:gd name="connsiteX82" fmla="*/ 1587 w 12026"/>
                    <a:gd name="connsiteY82" fmla="*/ 7803 h 10548"/>
                    <a:gd name="connsiteX83" fmla="*/ 1992 w 12026"/>
                    <a:gd name="connsiteY83" fmla="*/ 8042 h 10548"/>
                    <a:gd name="connsiteX84" fmla="*/ 2397 w 12026"/>
                    <a:gd name="connsiteY84" fmla="*/ 8277 h 10548"/>
                    <a:gd name="connsiteX85" fmla="*/ 2478 w 12026"/>
                    <a:gd name="connsiteY85" fmla="*/ 8293 h 10548"/>
                    <a:gd name="connsiteX86" fmla="*/ 2486 w 12026"/>
                    <a:gd name="connsiteY86" fmla="*/ 8325 h 10548"/>
                    <a:gd name="connsiteX87" fmla="*/ 2604 w 12026"/>
                    <a:gd name="connsiteY87" fmla="*/ 8452 h 10548"/>
                    <a:gd name="connsiteX88" fmla="*/ 2881 w 12026"/>
                    <a:gd name="connsiteY88" fmla="*/ 8600 h 10548"/>
                    <a:gd name="connsiteX89" fmla="*/ 3206 w 12026"/>
                    <a:gd name="connsiteY89" fmla="*/ 8721 h 10548"/>
                    <a:gd name="connsiteX90" fmla="*/ 3453 w 12026"/>
                    <a:gd name="connsiteY90" fmla="*/ 8802 h 10548"/>
                    <a:gd name="connsiteX91" fmla="*/ 3608 w 12026"/>
                    <a:gd name="connsiteY91" fmla="*/ 8868 h 10548"/>
                    <a:gd name="connsiteX92" fmla="*/ 3824 w 12026"/>
                    <a:gd name="connsiteY92" fmla="*/ 8921 h 10548"/>
                    <a:gd name="connsiteX93" fmla="*/ 4003 w 12026"/>
                    <a:gd name="connsiteY93" fmla="*/ 8965 h 10548"/>
                    <a:gd name="connsiteX94" fmla="*/ 4242 w 12026"/>
                    <a:gd name="connsiteY94" fmla="*/ 9026 h 10548"/>
                    <a:gd name="connsiteX95" fmla="*/ 3134 w 12026"/>
                    <a:gd name="connsiteY95" fmla="*/ 10537 h 10548"/>
                    <a:gd name="connsiteX96" fmla="*/ 4159 w 12026"/>
                    <a:gd name="connsiteY96" fmla="*/ 9820 h 10548"/>
                    <a:gd name="connsiteX97" fmla="*/ 4572 w 12026"/>
                    <a:gd name="connsiteY97" fmla="*/ 9354 h 10548"/>
                    <a:gd name="connsiteX98" fmla="*/ 4811 w 12026"/>
                    <a:gd name="connsiteY98" fmla="*/ 8872 h 10548"/>
                    <a:gd name="connsiteX99" fmla="*/ 4888 w 12026"/>
                    <a:gd name="connsiteY99" fmla="*/ 8901 h 10548"/>
                    <a:gd name="connsiteX100" fmla="*/ 5265 w 12026"/>
                    <a:gd name="connsiteY100" fmla="*/ 8953 h 10548"/>
                    <a:gd name="connsiteX101" fmla="*/ 5439 w 12026"/>
                    <a:gd name="connsiteY101" fmla="*/ 8998 h 10548"/>
                    <a:gd name="connsiteX102" fmla="*/ 5658 w 12026"/>
                    <a:gd name="connsiteY102" fmla="*/ 9010 h 10548"/>
                    <a:gd name="connsiteX103" fmla="*/ 6152 w 12026"/>
                    <a:gd name="connsiteY103" fmla="*/ 9059 h 10548"/>
                    <a:gd name="connsiteX104" fmla="*/ 6626 w 12026"/>
                    <a:gd name="connsiteY104" fmla="*/ 9067 h 10548"/>
                    <a:gd name="connsiteX105" fmla="*/ 6651 w 12026"/>
                    <a:gd name="connsiteY105" fmla="*/ 9067 h 10548"/>
                    <a:gd name="connsiteX106" fmla="*/ 7108 w 12026"/>
                    <a:gd name="connsiteY106" fmla="*/ 9026 h 10548"/>
                    <a:gd name="connsiteX107" fmla="*/ 7538 w 12026"/>
                    <a:gd name="connsiteY107" fmla="*/ 8998 h 10548"/>
                    <a:gd name="connsiteX108" fmla="*/ 8016 w 12026"/>
                    <a:gd name="connsiteY108" fmla="*/ 8876 h 10548"/>
                    <a:gd name="connsiteX109" fmla="*/ 8871 w 12026"/>
                    <a:gd name="connsiteY109" fmla="*/ 8637 h 10548"/>
                    <a:gd name="connsiteX110" fmla="*/ 9616 w 12026"/>
                    <a:gd name="connsiteY110" fmla="*/ 8301 h 10548"/>
                    <a:gd name="connsiteX111" fmla="*/ 10924 w 12026"/>
                    <a:gd name="connsiteY111" fmla="*/ 7171 h 10548"/>
                    <a:gd name="connsiteX112" fmla="*/ 11427 w 12026"/>
                    <a:gd name="connsiteY112" fmla="*/ 6486 h 10548"/>
                    <a:gd name="connsiteX113" fmla="*/ 11783 w 12026"/>
                    <a:gd name="connsiteY113" fmla="*/ 5692 h 10548"/>
                    <a:gd name="connsiteX114" fmla="*/ 11897 w 12026"/>
                    <a:gd name="connsiteY114" fmla="*/ 5271 h 10548"/>
                    <a:gd name="connsiteX115" fmla="*/ 11978 w 12026"/>
                    <a:gd name="connsiteY115" fmla="*/ 4837 h 10548"/>
                    <a:gd name="connsiteX116" fmla="*/ 11982 w 12026"/>
                    <a:gd name="connsiteY116" fmla="*/ 4635 h 10548"/>
                    <a:gd name="connsiteX117" fmla="*/ 12022 w 12026"/>
                    <a:gd name="connsiteY117" fmla="*/ 4420 h 10548"/>
                    <a:gd name="connsiteX118" fmla="*/ 11982 w 12026"/>
                    <a:gd name="connsiteY118" fmla="*/ 3970 h 10548"/>
                    <a:gd name="connsiteX119" fmla="*/ 11808 w 12026"/>
                    <a:gd name="connsiteY119" fmla="*/ 3087 h 10548"/>
                    <a:gd name="connsiteX120" fmla="*/ 11678 w 12026"/>
                    <a:gd name="connsiteY120" fmla="*/ 2731 h 10548"/>
                    <a:gd name="connsiteX121" fmla="*/ 11427 w 12026"/>
                    <a:gd name="connsiteY121" fmla="*/ 2362 h 10548"/>
                    <a:gd name="connsiteX122" fmla="*/ 10937 w 12026"/>
                    <a:gd name="connsiteY122" fmla="*/ 1673 h 10548"/>
                    <a:gd name="connsiteX123" fmla="*/ 10260 w 12026"/>
                    <a:gd name="connsiteY123" fmla="*/ 1114 h 10548"/>
                    <a:gd name="connsiteX124" fmla="*/ 9349 w 12026"/>
                    <a:gd name="connsiteY124" fmla="*/ 616 h 10548"/>
                    <a:gd name="connsiteX125" fmla="*/ 8931 w 12026"/>
                    <a:gd name="connsiteY125" fmla="*/ 434 h 10548"/>
                    <a:gd name="connsiteX126" fmla="*/ 8469 w 12026"/>
                    <a:gd name="connsiteY126" fmla="*/ 268 h 10548"/>
                    <a:gd name="connsiteX127" fmla="*/ 7538 w 12026"/>
                    <a:gd name="connsiteY127" fmla="*/ 94 h 10548"/>
                    <a:gd name="connsiteX128" fmla="*/ 7412 w 12026"/>
                    <a:gd name="connsiteY128" fmla="*/ 81 h 10548"/>
                    <a:gd name="connsiteX129" fmla="*/ 7210 w 12026"/>
                    <a:gd name="connsiteY129" fmla="*/ 45 h 10548"/>
                    <a:gd name="connsiteX130" fmla="*/ 6569 w 12026"/>
                    <a:gd name="connsiteY130" fmla="*/ 13 h 10548"/>
                    <a:gd name="connsiteX131" fmla="*/ 5812 w 12026"/>
                    <a:gd name="connsiteY131" fmla="*/ 0 h 10548"/>
                    <a:gd name="connsiteX0" fmla="*/ 6606 w 12026"/>
                    <a:gd name="connsiteY0" fmla="*/ 223 h 9862"/>
                    <a:gd name="connsiteX1" fmla="*/ 6837 w 12026"/>
                    <a:gd name="connsiteY1" fmla="*/ 284 h 9862"/>
                    <a:gd name="connsiteX2" fmla="*/ 7311 w 12026"/>
                    <a:gd name="connsiteY2" fmla="*/ 361 h 9862"/>
                    <a:gd name="connsiteX3" fmla="*/ 8141 w 12026"/>
                    <a:gd name="connsiteY3" fmla="*/ 523 h 9862"/>
                    <a:gd name="connsiteX4" fmla="*/ 8514 w 12026"/>
                    <a:gd name="connsiteY4" fmla="*/ 689 h 9862"/>
                    <a:gd name="connsiteX5" fmla="*/ 8887 w 12026"/>
                    <a:gd name="connsiteY5" fmla="*/ 802 h 9862"/>
                    <a:gd name="connsiteX6" fmla="*/ 9656 w 12026"/>
                    <a:gd name="connsiteY6" fmla="*/ 1224 h 9862"/>
                    <a:gd name="connsiteX7" fmla="*/ 10390 w 12026"/>
                    <a:gd name="connsiteY7" fmla="*/ 1633 h 9862"/>
                    <a:gd name="connsiteX8" fmla="*/ 10933 w 12026"/>
                    <a:gd name="connsiteY8" fmla="*/ 2277 h 9862"/>
                    <a:gd name="connsiteX9" fmla="*/ 11135 w 12026"/>
                    <a:gd name="connsiteY9" fmla="*/ 2589 h 9862"/>
                    <a:gd name="connsiteX10" fmla="*/ 11378 w 12026"/>
                    <a:gd name="connsiteY10" fmla="*/ 2962 h 9862"/>
                    <a:gd name="connsiteX11" fmla="*/ 11479 w 12026"/>
                    <a:gd name="connsiteY11" fmla="*/ 3302 h 9862"/>
                    <a:gd name="connsiteX12" fmla="*/ 11585 w 12026"/>
                    <a:gd name="connsiteY12" fmla="*/ 3723 h 9862"/>
                    <a:gd name="connsiteX13" fmla="*/ 11637 w 12026"/>
                    <a:gd name="connsiteY13" fmla="*/ 4149 h 9862"/>
                    <a:gd name="connsiteX14" fmla="*/ 11617 w 12026"/>
                    <a:gd name="connsiteY14" fmla="*/ 4582 h 9862"/>
                    <a:gd name="connsiteX15" fmla="*/ 11593 w 12026"/>
                    <a:gd name="connsiteY15" fmla="*/ 4979 h 9862"/>
                    <a:gd name="connsiteX16" fmla="*/ 11484 w 12026"/>
                    <a:gd name="connsiteY16" fmla="*/ 5388 h 9862"/>
                    <a:gd name="connsiteX17" fmla="*/ 11362 w 12026"/>
                    <a:gd name="connsiteY17" fmla="*/ 5789 h 9862"/>
                    <a:gd name="connsiteX18" fmla="*/ 11176 w 12026"/>
                    <a:gd name="connsiteY18" fmla="*/ 6154 h 9862"/>
                    <a:gd name="connsiteX19" fmla="*/ 10993 w 12026"/>
                    <a:gd name="connsiteY19" fmla="*/ 6498 h 9862"/>
                    <a:gd name="connsiteX20" fmla="*/ 10726 w 12026"/>
                    <a:gd name="connsiteY20" fmla="*/ 6818 h 9862"/>
                    <a:gd name="connsiteX21" fmla="*/ 10455 w 12026"/>
                    <a:gd name="connsiteY21" fmla="*/ 7163 h 9862"/>
                    <a:gd name="connsiteX22" fmla="*/ 10134 w 12026"/>
                    <a:gd name="connsiteY22" fmla="*/ 7450 h 9862"/>
                    <a:gd name="connsiteX23" fmla="*/ 9470 w 12026"/>
                    <a:gd name="connsiteY23" fmla="*/ 7949 h 9862"/>
                    <a:gd name="connsiteX24" fmla="*/ 8785 w 12026"/>
                    <a:gd name="connsiteY24" fmla="*/ 8277 h 9862"/>
                    <a:gd name="connsiteX25" fmla="*/ 7975 w 12026"/>
                    <a:gd name="connsiteY25" fmla="*/ 8508 h 9862"/>
                    <a:gd name="connsiteX26" fmla="*/ 7501 w 12026"/>
                    <a:gd name="connsiteY26" fmla="*/ 8629 h 9862"/>
                    <a:gd name="connsiteX27" fmla="*/ 6983 w 12026"/>
                    <a:gd name="connsiteY27" fmla="*/ 8670 h 9862"/>
                    <a:gd name="connsiteX28" fmla="*/ 6263 w 12026"/>
                    <a:gd name="connsiteY28" fmla="*/ 8709 h 9862"/>
                    <a:gd name="connsiteX29" fmla="*/ 5966 w 12026"/>
                    <a:gd name="connsiteY29" fmla="*/ 8702 h 9862"/>
                    <a:gd name="connsiteX30" fmla="*/ 5719 w 12026"/>
                    <a:gd name="connsiteY30" fmla="*/ 8670 h 9862"/>
                    <a:gd name="connsiteX31" fmla="*/ 5644 w 12026"/>
                    <a:gd name="connsiteY31" fmla="*/ 8667 h 9862"/>
                    <a:gd name="connsiteX32" fmla="*/ 5567 w 12026"/>
                    <a:gd name="connsiteY32" fmla="*/ 8667 h 9862"/>
                    <a:gd name="connsiteX33" fmla="*/ 5476 w 12026"/>
                    <a:gd name="connsiteY33" fmla="*/ 8662 h 9862"/>
                    <a:gd name="connsiteX34" fmla="*/ 5269 w 12026"/>
                    <a:gd name="connsiteY34" fmla="*/ 8625 h 9862"/>
                    <a:gd name="connsiteX35" fmla="*/ 5238 w 12026"/>
                    <a:gd name="connsiteY35" fmla="*/ 8624 h 9862"/>
                    <a:gd name="connsiteX36" fmla="*/ 5050 w 12026"/>
                    <a:gd name="connsiteY36" fmla="*/ 8633 h 9862"/>
                    <a:gd name="connsiteX37" fmla="*/ 4833 w 12026"/>
                    <a:gd name="connsiteY37" fmla="*/ 8656 h 9862"/>
                    <a:gd name="connsiteX38" fmla="*/ 4637 w 12026"/>
                    <a:gd name="connsiteY38" fmla="*/ 8641 h 9862"/>
                    <a:gd name="connsiteX39" fmla="*/ 4638 w 12026"/>
                    <a:gd name="connsiteY39" fmla="*/ 8646 h 9862"/>
                    <a:gd name="connsiteX40" fmla="*/ 4546 w 12026"/>
                    <a:gd name="connsiteY40" fmla="*/ 8633 h 9862"/>
                    <a:gd name="connsiteX41" fmla="*/ 4387 w 12026"/>
                    <a:gd name="connsiteY41" fmla="*/ 8626 h 9862"/>
                    <a:gd name="connsiteX42" fmla="*/ 4148 w 12026"/>
                    <a:gd name="connsiteY42" fmla="*/ 8568 h 9862"/>
                    <a:gd name="connsiteX43" fmla="*/ 3821 w 12026"/>
                    <a:gd name="connsiteY43" fmla="*/ 8488 h 9862"/>
                    <a:gd name="connsiteX44" fmla="*/ 3472 w 12026"/>
                    <a:gd name="connsiteY44" fmla="*/ 8355 h 9862"/>
                    <a:gd name="connsiteX45" fmla="*/ 3307 w 12026"/>
                    <a:gd name="connsiteY45" fmla="*/ 8332 h 9862"/>
                    <a:gd name="connsiteX46" fmla="*/ 3263 w 12026"/>
                    <a:gd name="connsiteY46" fmla="*/ 8290 h 9862"/>
                    <a:gd name="connsiteX47" fmla="*/ 3032 w 12026"/>
                    <a:gd name="connsiteY47" fmla="*/ 8222 h 9862"/>
                    <a:gd name="connsiteX48" fmla="*/ 2881 w 12026"/>
                    <a:gd name="connsiteY48" fmla="*/ 8111 h 9862"/>
                    <a:gd name="connsiteX49" fmla="*/ 2547 w 12026"/>
                    <a:gd name="connsiteY49" fmla="*/ 7896 h 9862"/>
                    <a:gd name="connsiteX50" fmla="*/ 2202 w 12026"/>
                    <a:gd name="connsiteY50" fmla="*/ 7701 h 9862"/>
                    <a:gd name="connsiteX51" fmla="*/ 1785 w 12026"/>
                    <a:gd name="connsiteY51" fmla="*/ 7471 h 9862"/>
                    <a:gd name="connsiteX52" fmla="*/ 1400 w 12026"/>
                    <a:gd name="connsiteY52" fmla="*/ 7146 h 9862"/>
                    <a:gd name="connsiteX53" fmla="*/ 829 w 12026"/>
                    <a:gd name="connsiteY53" fmla="*/ 6308 h 9862"/>
                    <a:gd name="connsiteX54" fmla="*/ 574 w 12026"/>
                    <a:gd name="connsiteY54" fmla="*/ 5834 h 9862"/>
                    <a:gd name="connsiteX55" fmla="*/ 396 w 12026"/>
                    <a:gd name="connsiteY55" fmla="*/ 5287 h 9862"/>
                    <a:gd name="connsiteX56" fmla="*/ 375 w 12026"/>
                    <a:gd name="connsiteY56" fmla="*/ 4181 h 9862"/>
                    <a:gd name="connsiteX57" fmla="*/ 1263 w 12026"/>
                    <a:gd name="connsiteY57" fmla="*/ 2216 h 9862"/>
                    <a:gd name="connsiteX58" fmla="*/ 1988 w 12026"/>
                    <a:gd name="connsiteY58" fmla="*/ 1520 h 9862"/>
                    <a:gd name="connsiteX59" fmla="*/ 2397 w 12026"/>
                    <a:gd name="connsiteY59" fmla="*/ 1224 h 9862"/>
                    <a:gd name="connsiteX60" fmla="*/ 2871 w 12026"/>
                    <a:gd name="connsiteY60" fmla="*/ 981 h 9862"/>
                    <a:gd name="connsiteX61" fmla="*/ 3369 w 12026"/>
                    <a:gd name="connsiteY61" fmla="*/ 730 h 9862"/>
                    <a:gd name="connsiteX62" fmla="*/ 3952 w 12026"/>
                    <a:gd name="connsiteY62" fmla="*/ 551 h 9862"/>
                    <a:gd name="connsiteX63" fmla="*/ 5216 w 12026"/>
                    <a:gd name="connsiteY63" fmla="*/ 292 h 9862"/>
                    <a:gd name="connsiteX64" fmla="*/ 6456 w 12026"/>
                    <a:gd name="connsiteY64" fmla="*/ 227 h 9862"/>
                    <a:gd name="connsiteX65" fmla="*/ 6606 w 12026"/>
                    <a:gd name="connsiteY65" fmla="*/ 223 h 9862"/>
                    <a:gd name="connsiteX66" fmla="*/ 5812 w 12026"/>
                    <a:gd name="connsiteY66" fmla="*/ 0 h 9862"/>
                    <a:gd name="connsiteX67" fmla="*/ 5322 w 12026"/>
                    <a:gd name="connsiteY67" fmla="*/ 13 h 9862"/>
                    <a:gd name="connsiteX68" fmla="*/ 4187 w 12026"/>
                    <a:gd name="connsiteY68" fmla="*/ 183 h 9862"/>
                    <a:gd name="connsiteX69" fmla="*/ 3604 w 12026"/>
                    <a:gd name="connsiteY69" fmla="*/ 345 h 9862"/>
                    <a:gd name="connsiteX70" fmla="*/ 3061 w 12026"/>
                    <a:gd name="connsiteY70" fmla="*/ 527 h 9862"/>
                    <a:gd name="connsiteX71" fmla="*/ 2595 w 12026"/>
                    <a:gd name="connsiteY71" fmla="*/ 774 h 9862"/>
                    <a:gd name="connsiteX72" fmla="*/ 2085 w 12026"/>
                    <a:gd name="connsiteY72" fmla="*/ 1058 h 9862"/>
                    <a:gd name="connsiteX73" fmla="*/ 1250 w 12026"/>
                    <a:gd name="connsiteY73" fmla="*/ 1754 h 9862"/>
                    <a:gd name="connsiteX74" fmla="*/ 606 w 12026"/>
                    <a:gd name="connsiteY74" fmla="*/ 2621 h 9862"/>
                    <a:gd name="connsiteX75" fmla="*/ 177 w 12026"/>
                    <a:gd name="connsiteY75" fmla="*/ 3711 h 9862"/>
                    <a:gd name="connsiteX76" fmla="*/ 23 w 12026"/>
                    <a:gd name="connsiteY76" fmla="*/ 4258 h 9862"/>
                    <a:gd name="connsiteX77" fmla="*/ 7 w 12026"/>
                    <a:gd name="connsiteY77" fmla="*/ 4862 h 9862"/>
                    <a:gd name="connsiteX78" fmla="*/ 274 w 12026"/>
                    <a:gd name="connsiteY78" fmla="*/ 6008 h 9862"/>
                    <a:gd name="connsiteX79" fmla="*/ 541 w 12026"/>
                    <a:gd name="connsiteY79" fmla="*/ 6547 h 9862"/>
                    <a:gd name="connsiteX80" fmla="*/ 809 w 12026"/>
                    <a:gd name="connsiteY80" fmla="*/ 7045 h 9862"/>
                    <a:gd name="connsiteX81" fmla="*/ 1129 w 12026"/>
                    <a:gd name="connsiteY81" fmla="*/ 7414 h 9862"/>
                    <a:gd name="connsiteX82" fmla="*/ 1587 w 12026"/>
                    <a:gd name="connsiteY82" fmla="*/ 7803 h 9862"/>
                    <a:gd name="connsiteX83" fmla="*/ 1992 w 12026"/>
                    <a:gd name="connsiteY83" fmla="*/ 8042 h 9862"/>
                    <a:gd name="connsiteX84" fmla="*/ 2397 w 12026"/>
                    <a:gd name="connsiteY84" fmla="*/ 8277 h 9862"/>
                    <a:gd name="connsiteX85" fmla="*/ 2478 w 12026"/>
                    <a:gd name="connsiteY85" fmla="*/ 8293 h 9862"/>
                    <a:gd name="connsiteX86" fmla="*/ 2486 w 12026"/>
                    <a:gd name="connsiteY86" fmla="*/ 8325 h 9862"/>
                    <a:gd name="connsiteX87" fmla="*/ 2604 w 12026"/>
                    <a:gd name="connsiteY87" fmla="*/ 8452 h 9862"/>
                    <a:gd name="connsiteX88" fmla="*/ 2881 w 12026"/>
                    <a:gd name="connsiteY88" fmla="*/ 8600 h 9862"/>
                    <a:gd name="connsiteX89" fmla="*/ 3206 w 12026"/>
                    <a:gd name="connsiteY89" fmla="*/ 8721 h 9862"/>
                    <a:gd name="connsiteX90" fmla="*/ 3453 w 12026"/>
                    <a:gd name="connsiteY90" fmla="*/ 8802 h 9862"/>
                    <a:gd name="connsiteX91" fmla="*/ 3608 w 12026"/>
                    <a:gd name="connsiteY91" fmla="*/ 8868 h 9862"/>
                    <a:gd name="connsiteX92" fmla="*/ 3824 w 12026"/>
                    <a:gd name="connsiteY92" fmla="*/ 8921 h 9862"/>
                    <a:gd name="connsiteX93" fmla="*/ 4003 w 12026"/>
                    <a:gd name="connsiteY93" fmla="*/ 8965 h 9862"/>
                    <a:gd name="connsiteX94" fmla="*/ 4242 w 12026"/>
                    <a:gd name="connsiteY94" fmla="*/ 9026 h 9862"/>
                    <a:gd name="connsiteX95" fmla="*/ 4392 w 12026"/>
                    <a:gd name="connsiteY95" fmla="*/ 8994 h 9862"/>
                    <a:gd name="connsiteX96" fmla="*/ 4159 w 12026"/>
                    <a:gd name="connsiteY96" fmla="*/ 9820 h 9862"/>
                    <a:gd name="connsiteX97" fmla="*/ 4572 w 12026"/>
                    <a:gd name="connsiteY97" fmla="*/ 9354 h 9862"/>
                    <a:gd name="connsiteX98" fmla="*/ 4811 w 12026"/>
                    <a:gd name="connsiteY98" fmla="*/ 8872 h 9862"/>
                    <a:gd name="connsiteX99" fmla="*/ 4888 w 12026"/>
                    <a:gd name="connsiteY99" fmla="*/ 8901 h 9862"/>
                    <a:gd name="connsiteX100" fmla="*/ 5265 w 12026"/>
                    <a:gd name="connsiteY100" fmla="*/ 8953 h 9862"/>
                    <a:gd name="connsiteX101" fmla="*/ 5439 w 12026"/>
                    <a:gd name="connsiteY101" fmla="*/ 8998 h 9862"/>
                    <a:gd name="connsiteX102" fmla="*/ 5658 w 12026"/>
                    <a:gd name="connsiteY102" fmla="*/ 9010 h 9862"/>
                    <a:gd name="connsiteX103" fmla="*/ 6152 w 12026"/>
                    <a:gd name="connsiteY103" fmla="*/ 9059 h 9862"/>
                    <a:gd name="connsiteX104" fmla="*/ 6626 w 12026"/>
                    <a:gd name="connsiteY104" fmla="*/ 9067 h 9862"/>
                    <a:gd name="connsiteX105" fmla="*/ 6651 w 12026"/>
                    <a:gd name="connsiteY105" fmla="*/ 9067 h 9862"/>
                    <a:gd name="connsiteX106" fmla="*/ 7108 w 12026"/>
                    <a:gd name="connsiteY106" fmla="*/ 9026 h 9862"/>
                    <a:gd name="connsiteX107" fmla="*/ 7538 w 12026"/>
                    <a:gd name="connsiteY107" fmla="*/ 8998 h 9862"/>
                    <a:gd name="connsiteX108" fmla="*/ 8016 w 12026"/>
                    <a:gd name="connsiteY108" fmla="*/ 8876 h 9862"/>
                    <a:gd name="connsiteX109" fmla="*/ 8871 w 12026"/>
                    <a:gd name="connsiteY109" fmla="*/ 8637 h 9862"/>
                    <a:gd name="connsiteX110" fmla="*/ 9616 w 12026"/>
                    <a:gd name="connsiteY110" fmla="*/ 8301 h 9862"/>
                    <a:gd name="connsiteX111" fmla="*/ 10924 w 12026"/>
                    <a:gd name="connsiteY111" fmla="*/ 7171 h 9862"/>
                    <a:gd name="connsiteX112" fmla="*/ 11427 w 12026"/>
                    <a:gd name="connsiteY112" fmla="*/ 6486 h 9862"/>
                    <a:gd name="connsiteX113" fmla="*/ 11783 w 12026"/>
                    <a:gd name="connsiteY113" fmla="*/ 5692 h 9862"/>
                    <a:gd name="connsiteX114" fmla="*/ 11897 w 12026"/>
                    <a:gd name="connsiteY114" fmla="*/ 5271 h 9862"/>
                    <a:gd name="connsiteX115" fmla="*/ 11978 w 12026"/>
                    <a:gd name="connsiteY115" fmla="*/ 4837 h 9862"/>
                    <a:gd name="connsiteX116" fmla="*/ 11982 w 12026"/>
                    <a:gd name="connsiteY116" fmla="*/ 4635 h 9862"/>
                    <a:gd name="connsiteX117" fmla="*/ 12022 w 12026"/>
                    <a:gd name="connsiteY117" fmla="*/ 4420 h 9862"/>
                    <a:gd name="connsiteX118" fmla="*/ 11982 w 12026"/>
                    <a:gd name="connsiteY118" fmla="*/ 3970 h 9862"/>
                    <a:gd name="connsiteX119" fmla="*/ 11808 w 12026"/>
                    <a:gd name="connsiteY119" fmla="*/ 3087 h 9862"/>
                    <a:gd name="connsiteX120" fmla="*/ 11678 w 12026"/>
                    <a:gd name="connsiteY120" fmla="*/ 2731 h 9862"/>
                    <a:gd name="connsiteX121" fmla="*/ 11427 w 12026"/>
                    <a:gd name="connsiteY121" fmla="*/ 2362 h 9862"/>
                    <a:gd name="connsiteX122" fmla="*/ 10937 w 12026"/>
                    <a:gd name="connsiteY122" fmla="*/ 1673 h 9862"/>
                    <a:gd name="connsiteX123" fmla="*/ 10260 w 12026"/>
                    <a:gd name="connsiteY123" fmla="*/ 1114 h 9862"/>
                    <a:gd name="connsiteX124" fmla="*/ 9349 w 12026"/>
                    <a:gd name="connsiteY124" fmla="*/ 616 h 9862"/>
                    <a:gd name="connsiteX125" fmla="*/ 8931 w 12026"/>
                    <a:gd name="connsiteY125" fmla="*/ 434 h 9862"/>
                    <a:gd name="connsiteX126" fmla="*/ 8469 w 12026"/>
                    <a:gd name="connsiteY126" fmla="*/ 268 h 9862"/>
                    <a:gd name="connsiteX127" fmla="*/ 7538 w 12026"/>
                    <a:gd name="connsiteY127" fmla="*/ 94 h 9862"/>
                    <a:gd name="connsiteX128" fmla="*/ 7412 w 12026"/>
                    <a:gd name="connsiteY128" fmla="*/ 81 h 9862"/>
                    <a:gd name="connsiteX129" fmla="*/ 7210 w 12026"/>
                    <a:gd name="connsiteY129" fmla="*/ 45 h 9862"/>
                    <a:gd name="connsiteX130" fmla="*/ 6569 w 12026"/>
                    <a:gd name="connsiteY130" fmla="*/ 13 h 9862"/>
                    <a:gd name="connsiteX131" fmla="*/ 5812 w 12026"/>
                    <a:gd name="connsiteY131" fmla="*/ 0 h 9862"/>
                    <a:gd name="connsiteX0" fmla="*/ 5493 w 10000"/>
                    <a:gd name="connsiteY0" fmla="*/ 226 h 10000"/>
                    <a:gd name="connsiteX1" fmla="*/ 5685 w 10000"/>
                    <a:gd name="connsiteY1" fmla="*/ 288 h 10000"/>
                    <a:gd name="connsiteX2" fmla="*/ 6079 w 10000"/>
                    <a:gd name="connsiteY2" fmla="*/ 366 h 10000"/>
                    <a:gd name="connsiteX3" fmla="*/ 6769 w 10000"/>
                    <a:gd name="connsiteY3" fmla="*/ 530 h 10000"/>
                    <a:gd name="connsiteX4" fmla="*/ 7080 w 10000"/>
                    <a:gd name="connsiteY4" fmla="*/ 699 h 10000"/>
                    <a:gd name="connsiteX5" fmla="*/ 7390 w 10000"/>
                    <a:gd name="connsiteY5" fmla="*/ 813 h 10000"/>
                    <a:gd name="connsiteX6" fmla="*/ 8029 w 10000"/>
                    <a:gd name="connsiteY6" fmla="*/ 1241 h 10000"/>
                    <a:gd name="connsiteX7" fmla="*/ 8640 w 10000"/>
                    <a:gd name="connsiteY7" fmla="*/ 1656 h 10000"/>
                    <a:gd name="connsiteX8" fmla="*/ 9091 w 10000"/>
                    <a:gd name="connsiteY8" fmla="*/ 2309 h 10000"/>
                    <a:gd name="connsiteX9" fmla="*/ 9259 w 10000"/>
                    <a:gd name="connsiteY9" fmla="*/ 2625 h 10000"/>
                    <a:gd name="connsiteX10" fmla="*/ 9461 w 10000"/>
                    <a:gd name="connsiteY10" fmla="*/ 3003 h 10000"/>
                    <a:gd name="connsiteX11" fmla="*/ 9545 w 10000"/>
                    <a:gd name="connsiteY11" fmla="*/ 3348 h 10000"/>
                    <a:gd name="connsiteX12" fmla="*/ 9633 w 10000"/>
                    <a:gd name="connsiteY12" fmla="*/ 3775 h 10000"/>
                    <a:gd name="connsiteX13" fmla="*/ 9677 w 10000"/>
                    <a:gd name="connsiteY13" fmla="*/ 4207 h 10000"/>
                    <a:gd name="connsiteX14" fmla="*/ 9660 w 10000"/>
                    <a:gd name="connsiteY14" fmla="*/ 4646 h 10000"/>
                    <a:gd name="connsiteX15" fmla="*/ 9640 w 10000"/>
                    <a:gd name="connsiteY15" fmla="*/ 5049 h 10000"/>
                    <a:gd name="connsiteX16" fmla="*/ 9549 w 10000"/>
                    <a:gd name="connsiteY16" fmla="*/ 5463 h 10000"/>
                    <a:gd name="connsiteX17" fmla="*/ 9448 w 10000"/>
                    <a:gd name="connsiteY17" fmla="*/ 5870 h 10000"/>
                    <a:gd name="connsiteX18" fmla="*/ 9293 w 10000"/>
                    <a:gd name="connsiteY18" fmla="*/ 6240 h 10000"/>
                    <a:gd name="connsiteX19" fmla="*/ 9141 w 10000"/>
                    <a:gd name="connsiteY19" fmla="*/ 6589 h 10000"/>
                    <a:gd name="connsiteX20" fmla="*/ 8919 w 10000"/>
                    <a:gd name="connsiteY20" fmla="*/ 6913 h 10000"/>
                    <a:gd name="connsiteX21" fmla="*/ 8694 w 10000"/>
                    <a:gd name="connsiteY21" fmla="*/ 7263 h 10000"/>
                    <a:gd name="connsiteX22" fmla="*/ 8427 w 10000"/>
                    <a:gd name="connsiteY22" fmla="*/ 7554 h 10000"/>
                    <a:gd name="connsiteX23" fmla="*/ 7875 w 10000"/>
                    <a:gd name="connsiteY23" fmla="*/ 8060 h 10000"/>
                    <a:gd name="connsiteX24" fmla="*/ 7305 w 10000"/>
                    <a:gd name="connsiteY24" fmla="*/ 8393 h 10000"/>
                    <a:gd name="connsiteX25" fmla="*/ 6631 w 10000"/>
                    <a:gd name="connsiteY25" fmla="*/ 8627 h 10000"/>
                    <a:gd name="connsiteX26" fmla="*/ 6237 w 10000"/>
                    <a:gd name="connsiteY26" fmla="*/ 8750 h 10000"/>
                    <a:gd name="connsiteX27" fmla="*/ 5807 w 10000"/>
                    <a:gd name="connsiteY27" fmla="*/ 8791 h 10000"/>
                    <a:gd name="connsiteX28" fmla="*/ 5208 w 10000"/>
                    <a:gd name="connsiteY28" fmla="*/ 8831 h 10000"/>
                    <a:gd name="connsiteX29" fmla="*/ 4961 w 10000"/>
                    <a:gd name="connsiteY29" fmla="*/ 8824 h 10000"/>
                    <a:gd name="connsiteX30" fmla="*/ 4756 w 10000"/>
                    <a:gd name="connsiteY30" fmla="*/ 8791 h 10000"/>
                    <a:gd name="connsiteX31" fmla="*/ 4693 w 10000"/>
                    <a:gd name="connsiteY31" fmla="*/ 8788 h 10000"/>
                    <a:gd name="connsiteX32" fmla="*/ 4629 w 10000"/>
                    <a:gd name="connsiteY32" fmla="*/ 8788 h 10000"/>
                    <a:gd name="connsiteX33" fmla="*/ 4553 w 10000"/>
                    <a:gd name="connsiteY33" fmla="*/ 8783 h 10000"/>
                    <a:gd name="connsiteX34" fmla="*/ 4381 w 10000"/>
                    <a:gd name="connsiteY34" fmla="*/ 8746 h 10000"/>
                    <a:gd name="connsiteX35" fmla="*/ 4356 w 10000"/>
                    <a:gd name="connsiteY35" fmla="*/ 8745 h 10000"/>
                    <a:gd name="connsiteX36" fmla="*/ 4199 w 10000"/>
                    <a:gd name="connsiteY36" fmla="*/ 8754 h 10000"/>
                    <a:gd name="connsiteX37" fmla="*/ 4019 w 10000"/>
                    <a:gd name="connsiteY37" fmla="*/ 8777 h 10000"/>
                    <a:gd name="connsiteX38" fmla="*/ 3856 w 10000"/>
                    <a:gd name="connsiteY38" fmla="*/ 8762 h 10000"/>
                    <a:gd name="connsiteX39" fmla="*/ 3857 w 10000"/>
                    <a:gd name="connsiteY39" fmla="*/ 8767 h 10000"/>
                    <a:gd name="connsiteX40" fmla="*/ 3780 w 10000"/>
                    <a:gd name="connsiteY40" fmla="*/ 8754 h 10000"/>
                    <a:gd name="connsiteX41" fmla="*/ 3648 w 10000"/>
                    <a:gd name="connsiteY41" fmla="*/ 8747 h 10000"/>
                    <a:gd name="connsiteX42" fmla="*/ 3449 w 10000"/>
                    <a:gd name="connsiteY42" fmla="*/ 8688 h 10000"/>
                    <a:gd name="connsiteX43" fmla="*/ 3177 w 10000"/>
                    <a:gd name="connsiteY43" fmla="*/ 8607 h 10000"/>
                    <a:gd name="connsiteX44" fmla="*/ 2887 w 10000"/>
                    <a:gd name="connsiteY44" fmla="*/ 8472 h 10000"/>
                    <a:gd name="connsiteX45" fmla="*/ 2750 w 10000"/>
                    <a:gd name="connsiteY45" fmla="*/ 8449 h 10000"/>
                    <a:gd name="connsiteX46" fmla="*/ 2713 w 10000"/>
                    <a:gd name="connsiteY46" fmla="*/ 8406 h 10000"/>
                    <a:gd name="connsiteX47" fmla="*/ 2521 w 10000"/>
                    <a:gd name="connsiteY47" fmla="*/ 8337 h 10000"/>
                    <a:gd name="connsiteX48" fmla="*/ 2396 w 10000"/>
                    <a:gd name="connsiteY48" fmla="*/ 8224 h 10000"/>
                    <a:gd name="connsiteX49" fmla="*/ 2118 w 10000"/>
                    <a:gd name="connsiteY49" fmla="*/ 8006 h 10000"/>
                    <a:gd name="connsiteX50" fmla="*/ 1831 w 10000"/>
                    <a:gd name="connsiteY50" fmla="*/ 7809 h 10000"/>
                    <a:gd name="connsiteX51" fmla="*/ 1484 w 10000"/>
                    <a:gd name="connsiteY51" fmla="*/ 7576 h 10000"/>
                    <a:gd name="connsiteX52" fmla="*/ 1164 w 10000"/>
                    <a:gd name="connsiteY52" fmla="*/ 7246 h 10000"/>
                    <a:gd name="connsiteX53" fmla="*/ 689 w 10000"/>
                    <a:gd name="connsiteY53" fmla="*/ 6396 h 10000"/>
                    <a:gd name="connsiteX54" fmla="*/ 477 w 10000"/>
                    <a:gd name="connsiteY54" fmla="*/ 5916 h 10000"/>
                    <a:gd name="connsiteX55" fmla="*/ 329 w 10000"/>
                    <a:gd name="connsiteY55" fmla="*/ 5361 h 10000"/>
                    <a:gd name="connsiteX56" fmla="*/ 312 w 10000"/>
                    <a:gd name="connsiteY56" fmla="*/ 4240 h 10000"/>
                    <a:gd name="connsiteX57" fmla="*/ 1050 w 10000"/>
                    <a:gd name="connsiteY57" fmla="*/ 2247 h 10000"/>
                    <a:gd name="connsiteX58" fmla="*/ 1653 w 10000"/>
                    <a:gd name="connsiteY58" fmla="*/ 1541 h 10000"/>
                    <a:gd name="connsiteX59" fmla="*/ 1993 w 10000"/>
                    <a:gd name="connsiteY59" fmla="*/ 1241 h 10000"/>
                    <a:gd name="connsiteX60" fmla="*/ 2387 w 10000"/>
                    <a:gd name="connsiteY60" fmla="*/ 995 h 10000"/>
                    <a:gd name="connsiteX61" fmla="*/ 2801 w 10000"/>
                    <a:gd name="connsiteY61" fmla="*/ 740 h 10000"/>
                    <a:gd name="connsiteX62" fmla="*/ 3286 w 10000"/>
                    <a:gd name="connsiteY62" fmla="*/ 559 h 10000"/>
                    <a:gd name="connsiteX63" fmla="*/ 4337 w 10000"/>
                    <a:gd name="connsiteY63" fmla="*/ 296 h 10000"/>
                    <a:gd name="connsiteX64" fmla="*/ 5368 w 10000"/>
                    <a:gd name="connsiteY64" fmla="*/ 230 h 10000"/>
                    <a:gd name="connsiteX65" fmla="*/ 5493 w 10000"/>
                    <a:gd name="connsiteY65" fmla="*/ 226 h 10000"/>
                    <a:gd name="connsiteX66" fmla="*/ 4833 w 10000"/>
                    <a:gd name="connsiteY66" fmla="*/ 0 h 10000"/>
                    <a:gd name="connsiteX67" fmla="*/ 4425 w 10000"/>
                    <a:gd name="connsiteY67" fmla="*/ 13 h 10000"/>
                    <a:gd name="connsiteX68" fmla="*/ 3482 w 10000"/>
                    <a:gd name="connsiteY68" fmla="*/ 186 h 10000"/>
                    <a:gd name="connsiteX69" fmla="*/ 2997 w 10000"/>
                    <a:gd name="connsiteY69" fmla="*/ 350 h 10000"/>
                    <a:gd name="connsiteX70" fmla="*/ 2545 w 10000"/>
                    <a:gd name="connsiteY70" fmla="*/ 534 h 10000"/>
                    <a:gd name="connsiteX71" fmla="*/ 2158 w 10000"/>
                    <a:gd name="connsiteY71" fmla="*/ 785 h 10000"/>
                    <a:gd name="connsiteX72" fmla="*/ 1734 w 10000"/>
                    <a:gd name="connsiteY72" fmla="*/ 1073 h 10000"/>
                    <a:gd name="connsiteX73" fmla="*/ 1039 w 10000"/>
                    <a:gd name="connsiteY73" fmla="*/ 1779 h 10000"/>
                    <a:gd name="connsiteX74" fmla="*/ 504 w 10000"/>
                    <a:gd name="connsiteY74" fmla="*/ 2658 h 10000"/>
                    <a:gd name="connsiteX75" fmla="*/ 147 w 10000"/>
                    <a:gd name="connsiteY75" fmla="*/ 3763 h 10000"/>
                    <a:gd name="connsiteX76" fmla="*/ 19 w 10000"/>
                    <a:gd name="connsiteY76" fmla="*/ 4318 h 10000"/>
                    <a:gd name="connsiteX77" fmla="*/ 6 w 10000"/>
                    <a:gd name="connsiteY77" fmla="*/ 4930 h 10000"/>
                    <a:gd name="connsiteX78" fmla="*/ 228 w 10000"/>
                    <a:gd name="connsiteY78" fmla="*/ 6092 h 10000"/>
                    <a:gd name="connsiteX79" fmla="*/ 450 w 10000"/>
                    <a:gd name="connsiteY79" fmla="*/ 6639 h 10000"/>
                    <a:gd name="connsiteX80" fmla="*/ 673 w 10000"/>
                    <a:gd name="connsiteY80" fmla="*/ 7144 h 10000"/>
                    <a:gd name="connsiteX81" fmla="*/ 939 w 10000"/>
                    <a:gd name="connsiteY81" fmla="*/ 7518 h 10000"/>
                    <a:gd name="connsiteX82" fmla="*/ 1320 w 10000"/>
                    <a:gd name="connsiteY82" fmla="*/ 7912 h 10000"/>
                    <a:gd name="connsiteX83" fmla="*/ 1656 w 10000"/>
                    <a:gd name="connsiteY83" fmla="*/ 8155 h 10000"/>
                    <a:gd name="connsiteX84" fmla="*/ 1993 w 10000"/>
                    <a:gd name="connsiteY84" fmla="*/ 8393 h 10000"/>
                    <a:gd name="connsiteX85" fmla="*/ 2061 w 10000"/>
                    <a:gd name="connsiteY85" fmla="*/ 8409 h 10000"/>
                    <a:gd name="connsiteX86" fmla="*/ 2067 w 10000"/>
                    <a:gd name="connsiteY86" fmla="*/ 8441 h 10000"/>
                    <a:gd name="connsiteX87" fmla="*/ 2165 w 10000"/>
                    <a:gd name="connsiteY87" fmla="*/ 8570 h 10000"/>
                    <a:gd name="connsiteX88" fmla="*/ 2396 w 10000"/>
                    <a:gd name="connsiteY88" fmla="*/ 8720 h 10000"/>
                    <a:gd name="connsiteX89" fmla="*/ 2666 w 10000"/>
                    <a:gd name="connsiteY89" fmla="*/ 8843 h 10000"/>
                    <a:gd name="connsiteX90" fmla="*/ 2871 w 10000"/>
                    <a:gd name="connsiteY90" fmla="*/ 8925 h 10000"/>
                    <a:gd name="connsiteX91" fmla="*/ 3000 w 10000"/>
                    <a:gd name="connsiteY91" fmla="*/ 8992 h 10000"/>
                    <a:gd name="connsiteX92" fmla="*/ 3180 w 10000"/>
                    <a:gd name="connsiteY92" fmla="*/ 9046 h 10000"/>
                    <a:gd name="connsiteX93" fmla="*/ 3329 w 10000"/>
                    <a:gd name="connsiteY93" fmla="*/ 9090 h 10000"/>
                    <a:gd name="connsiteX94" fmla="*/ 3517 w 10000"/>
                    <a:gd name="connsiteY94" fmla="*/ 9126 h 10000"/>
                    <a:gd name="connsiteX95" fmla="*/ 3652 w 10000"/>
                    <a:gd name="connsiteY95" fmla="*/ 9120 h 10000"/>
                    <a:gd name="connsiteX96" fmla="*/ 3458 w 10000"/>
                    <a:gd name="connsiteY96" fmla="*/ 9957 h 10000"/>
                    <a:gd name="connsiteX97" fmla="*/ 3802 w 10000"/>
                    <a:gd name="connsiteY97" fmla="*/ 9485 h 10000"/>
                    <a:gd name="connsiteX98" fmla="*/ 4000 w 10000"/>
                    <a:gd name="connsiteY98" fmla="*/ 8996 h 10000"/>
                    <a:gd name="connsiteX99" fmla="*/ 4065 w 10000"/>
                    <a:gd name="connsiteY99" fmla="*/ 9026 h 10000"/>
                    <a:gd name="connsiteX100" fmla="*/ 4378 w 10000"/>
                    <a:gd name="connsiteY100" fmla="*/ 9078 h 10000"/>
                    <a:gd name="connsiteX101" fmla="*/ 4523 w 10000"/>
                    <a:gd name="connsiteY101" fmla="*/ 9124 h 10000"/>
                    <a:gd name="connsiteX102" fmla="*/ 4705 w 10000"/>
                    <a:gd name="connsiteY102" fmla="*/ 9136 h 10000"/>
                    <a:gd name="connsiteX103" fmla="*/ 5116 w 10000"/>
                    <a:gd name="connsiteY103" fmla="*/ 9186 h 10000"/>
                    <a:gd name="connsiteX104" fmla="*/ 5510 w 10000"/>
                    <a:gd name="connsiteY104" fmla="*/ 9194 h 10000"/>
                    <a:gd name="connsiteX105" fmla="*/ 5531 w 10000"/>
                    <a:gd name="connsiteY105" fmla="*/ 9194 h 10000"/>
                    <a:gd name="connsiteX106" fmla="*/ 5911 w 10000"/>
                    <a:gd name="connsiteY106" fmla="*/ 9152 h 10000"/>
                    <a:gd name="connsiteX107" fmla="*/ 6268 w 10000"/>
                    <a:gd name="connsiteY107" fmla="*/ 9124 h 10000"/>
                    <a:gd name="connsiteX108" fmla="*/ 6666 w 10000"/>
                    <a:gd name="connsiteY108" fmla="*/ 9000 h 10000"/>
                    <a:gd name="connsiteX109" fmla="*/ 7377 w 10000"/>
                    <a:gd name="connsiteY109" fmla="*/ 8758 h 10000"/>
                    <a:gd name="connsiteX110" fmla="*/ 7996 w 10000"/>
                    <a:gd name="connsiteY110" fmla="*/ 8417 h 10000"/>
                    <a:gd name="connsiteX111" fmla="*/ 9084 w 10000"/>
                    <a:gd name="connsiteY111" fmla="*/ 7271 h 10000"/>
                    <a:gd name="connsiteX112" fmla="*/ 9502 w 10000"/>
                    <a:gd name="connsiteY112" fmla="*/ 6577 h 10000"/>
                    <a:gd name="connsiteX113" fmla="*/ 9798 w 10000"/>
                    <a:gd name="connsiteY113" fmla="*/ 5772 h 10000"/>
                    <a:gd name="connsiteX114" fmla="*/ 9893 w 10000"/>
                    <a:gd name="connsiteY114" fmla="*/ 5345 h 10000"/>
                    <a:gd name="connsiteX115" fmla="*/ 9960 w 10000"/>
                    <a:gd name="connsiteY115" fmla="*/ 4905 h 10000"/>
                    <a:gd name="connsiteX116" fmla="*/ 9963 w 10000"/>
                    <a:gd name="connsiteY116" fmla="*/ 4700 h 10000"/>
                    <a:gd name="connsiteX117" fmla="*/ 9997 w 10000"/>
                    <a:gd name="connsiteY117" fmla="*/ 4482 h 10000"/>
                    <a:gd name="connsiteX118" fmla="*/ 9963 w 10000"/>
                    <a:gd name="connsiteY118" fmla="*/ 4026 h 10000"/>
                    <a:gd name="connsiteX119" fmla="*/ 9819 w 10000"/>
                    <a:gd name="connsiteY119" fmla="*/ 3130 h 10000"/>
                    <a:gd name="connsiteX120" fmla="*/ 9711 w 10000"/>
                    <a:gd name="connsiteY120" fmla="*/ 2769 h 10000"/>
                    <a:gd name="connsiteX121" fmla="*/ 9502 w 10000"/>
                    <a:gd name="connsiteY121" fmla="*/ 2395 h 10000"/>
                    <a:gd name="connsiteX122" fmla="*/ 9094 w 10000"/>
                    <a:gd name="connsiteY122" fmla="*/ 1696 h 10000"/>
                    <a:gd name="connsiteX123" fmla="*/ 8532 w 10000"/>
                    <a:gd name="connsiteY123" fmla="*/ 1130 h 10000"/>
                    <a:gd name="connsiteX124" fmla="*/ 7774 w 10000"/>
                    <a:gd name="connsiteY124" fmla="*/ 625 h 10000"/>
                    <a:gd name="connsiteX125" fmla="*/ 7426 w 10000"/>
                    <a:gd name="connsiteY125" fmla="*/ 440 h 10000"/>
                    <a:gd name="connsiteX126" fmla="*/ 7042 w 10000"/>
                    <a:gd name="connsiteY126" fmla="*/ 272 h 10000"/>
                    <a:gd name="connsiteX127" fmla="*/ 6268 w 10000"/>
                    <a:gd name="connsiteY127" fmla="*/ 95 h 10000"/>
                    <a:gd name="connsiteX128" fmla="*/ 6163 w 10000"/>
                    <a:gd name="connsiteY128" fmla="*/ 82 h 10000"/>
                    <a:gd name="connsiteX129" fmla="*/ 5995 w 10000"/>
                    <a:gd name="connsiteY129" fmla="*/ 46 h 10000"/>
                    <a:gd name="connsiteX130" fmla="*/ 5462 w 10000"/>
                    <a:gd name="connsiteY130" fmla="*/ 13 h 10000"/>
                    <a:gd name="connsiteX131" fmla="*/ 4833 w 10000"/>
                    <a:gd name="connsiteY131" fmla="*/ 0 h 10000"/>
                    <a:gd name="connsiteX0" fmla="*/ 5493 w 10000"/>
                    <a:gd name="connsiteY0" fmla="*/ 226 h 9511"/>
                    <a:gd name="connsiteX1" fmla="*/ 5685 w 10000"/>
                    <a:gd name="connsiteY1" fmla="*/ 288 h 9511"/>
                    <a:gd name="connsiteX2" fmla="*/ 6079 w 10000"/>
                    <a:gd name="connsiteY2" fmla="*/ 366 h 9511"/>
                    <a:gd name="connsiteX3" fmla="*/ 6769 w 10000"/>
                    <a:gd name="connsiteY3" fmla="*/ 530 h 9511"/>
                    <a:gd name="connsiteX4" fmla="*/ 7080 w 10000"/>
                    <a:gd name="connsiteY4" fmla="*/ 699 h 9511"/>
                    <a:gd name="connsiteX5" fmla="*/ 7390 w 10000"/>
                    <a:gd name="connsiteY5" fmla="*/ 813 h 9511"/>
                    <a:gd name="connsiteX6" fmla="*/ 8029 w 10000"/>
                    <a:gd name="connsiteY6" fmla="*/ 1241 h 9511"/>
                    <a:gd name="connsiteX7" fmla="*/ 8640 w 10000"/>
                    <a:gd name="connsiteY7" fmla="*/ 1656 h 9511"/>
                    <a:gd name="connsiteX8" fmla="*/ 9091 w 10000"/>
                    <a:gd name="connsiteY8" fmla="*/ 2309 h 9511"/>
                    <a:gd name="connsiteX9" fmla="*/ 9259 w 10000"/>
                    <a:gd name="connsiteY9" fmla="*/ 2625 h 9511"/>
                    <a:gd name="connsiteX10" fmla="*/ 9461 w 10000"/>
                    <a:gd name="connsiteY10" fmla="*/ 3003 h 9511"/>
                    <a:gd name="connsiteX11" fmla="*/ 9545 w 10000"/>
                    <a:gd name="connsiteY11" fmla="*/ 3348 h 9511"/>
                    <a:gd name="connsiteX12" fmla="*/ 9633 w 10000"/>
                    <a:gd name="connsiteY12" fmla="*/ 3775 h 9511"/>
                    <a:gd name="connsiteX13" fmla="*/ 9677 w 10000"/>
                    <a:gd name="connsiteY13" fmla="*/ 4207 h 9511"/>
                    <a:gd name="connsiteX14" fmla="*/ 9660 w 10000"/>
                    <a:gd name="connsiteY14" fmla="*/ 4646 h 9511"/>
                    <a:gd name="connsiteX15" fmla="*/ 9640 w 10000"/>
                    <a:gd name="connsiteY15" fmla="*/ 5049 h 9511"/>
                    <a:gd name="connsiteX16" fmla="*/ 9549 w 10000"/>
                    <a:gd name="connsiteY16" fmla="*/ 5463 h 9511"/>
                    <a:gd name="connsiteX17" fmla="*/ 9448 w 10000"/>
                    <a:gd name="connsiteY17" fmla="*/ 5870 h 9511"/>
                    <a:gd name="connsiteX18" fmla="*/ 9293 w 10000"/>
                    <a:gd name="connsiteY18" fmla="*/ 6240 h 9511"/>
                    <a:gd name="connsiteX19" fmla="*/ 9141 w 10000"/>
                    <a:gd name="connsiteY19" fmla="*/ 6589 h 9511"/>
                    <a:gd name="connsiteX20" fmla="*/ 8919 w 10000"/>
                    <a:gd name="connsiteY20" fmla="*/ 6913 h 9511"/>
                    <a:gd name="connsiteX21" fmla="*/ 8694 w 10000"/>
                    <a:gd name="connsiteY21" fmla="*/ 7263 h 9511"/>
                    <a:gd name="connsiteX22" fmla="*/ 8427 w 10000"/>
                    <a:gd name="connsiteY22" fmla="*/ 7554 h 9511"/>
                    <a:gd name="connsiteX23" fmla="*/ 7875 w 10000"/>
                    <a:gd name="connsiteY23" fmla="*/ 8060 h 9511"/>
                    <a:gd name="connsiteX24" fmla="*/ 7305 w 10000"/>
                    <a:gd name="connsiteY24" fmla="*/ 8393 h 9511"/>
                    <a:gd name="connsiteX25" fmla="*/ 6631 w 10000"/>
                    <a:gd name="connsiteY25" fmla="*/ 8627 h 9511"/>
                    <a:gd name="connsiteX26" fmla="*/ 6237 w 10000"/>
                    <a:gd name="connsiteY26" fmla="*/ 8750 h 9511"/>
                    <a:gd name="connsiteX27" fmla="*/ 5807 w 10000"/>
                    <a:gd name="connsiteY27" fmla="*/ 8791 h 9511"/>
                    <a:gd name="connsiteX28" fmla="*/ 5208 w 10000"/>
                    <a:gd name="connsiteY28" fmla="*/ 8831 h 9511"/>
                    <a:gd name="connsiteX29" fmla="*/ 4961 w 10000"/>
                    <a:gd name="connsiteY29" fmla="*/ 8824 h 9511"/>
                    <a:gd name="connsiteX30" fmla="*/ 4756 w 10000"/>
                    <a:gd name="connsiteY30" fmla="*/ 8791 h 9511"/>
                    <a:gd name="connsiteX31" fmla="*/ 4693 w 10000"/>
                    <a:gd name="connsiteY31" fmla="*/ 8788 h 9511"/>
                    <a:gd name="connsiteX32" fmla="*/ 4629 w 10000"/>
                    <a:gd name="connsiteY32" fmla="*/ 8788 h 9511"/>
                    <a:gd name="connsiteX33" fmla="*/ 4553 w 10000"/>
                    <a:gd name="connsiteY33" fmla="*/ 8783 h 9511"/>
                    <a:gd name="connsiteX34" fmla="*/ 4381 w 10000"/>
                    <a:gd name="connsiteY34" fmla="*/ 8746 h 9511"/>
                    <a:gd name="connsiteX35" fmla="*/ 4356 w 10000"/>
                    <a:gd name="connsiteY35" fmla="*/ 8745 h 9511"/>
                    <a:gd name="connsiteX36" fmla="*/ 4199 w 10000"/>
                    <a:gd name="connsiteY36" fmla="*/ 8754 h 9511"/>
                    <a:gd name="connsiteX37" fmla="*/ 4019 w 10000"/>
                    <a:gd name="connsiteY37" fmla="*/ 8777 h 9511"/>
                    <a:gd name="connsiteX38" fmla="*/ 3856 w 10000"/>
                    <a:gd name="connsiteY38" fmla="*/ 8762 h 9511"/>
                    <a:gd name="connsiteX39" fmla="*/ 3857 w 10000"/>
                    <a:gd name="connsiteY39" fmla="*/ 8767 h 9511"/>
                    <a:gd name="connsiteX40" fmla="*/ 3780 w 10000"/>
                    <a:gd name="connsiteY40" fmla="*/ 8754 h 9511"/>
                    <a:gd name="connsiteX41" fmla="*/ 3648 w 10000"/>
                    <a:gd name="connsiteY41" fmla="*/ 8747 h 9511"/>
                    <a:gd name="connsiteX42" fmla="*/ 3449 w 10000"/>
                    <a:gd name="connsiteY42" fmla="*/ 8688 h 9511"/>
                    <a:gd name="connsiteX43" fmla="*/ 3177 w 10000"/>
                    <a:gd name="connsiteY43" fmla="*/ 8607 h 9511"/>
                    <a:gd name="connsiteX44" fmla="*/ 2887 w 10000"/>
                    <a:gd name="connsiteY44" fmla="*/ 8472 h 9511"/>
                    <a:gd name="connsiteX45" fmla="*/ 2750 w 10000"/>
                    <a:gd name="connsiteY45" fmla="*/ 8449 h 9511"/>
                    <a:gd name="connsiteX46" fmla="*/ 2713 w 10000"/>
                    <a:gd name="connsiteY46" fmla="*/ 8406 h 9511"/>
                    <a:gd name="connsiteX47" fmla="*/ 2521 w 10000"/>
                    <a:gd name="connsiteY47" fmla="*/ 8337 h 9511"/>
                    <a:gd name="connsiteX48" fmla="*/ 2396 w 10000"/>
                    <a:gd name="connsiteY48" fmla="*/ 8224 h 9511"/>
                    <a:gd name="connsiteX49" fmla="*/ 2118 w 10000"/>
                    <a:gd name="connsiteY49" fmla="*/ 8006 h 9511"/>
                    <a:gd name="connsiteX50" fmla="*/ 1831 w 10000"/>
                    <a:gd name="connsiteY50" fmla="*/ 7809 h 9511"/>
                    <a:gd name="connsiteX51" fmla="*/ 1484 w 10000"/>
                    <a:gd name="connsiteY51" fmla="*/ 7576 h 9511"/>
                    <a:gd name="connsiteX52" fmla="*/ 1164 w 10000"/>
                    <a:gd name="connsiteY52" fmla="*/ 7246 h 9511"/>
                    <a:gd name="connsiteX53" fmla="*/ 689 w 10000"/>
                    <a:gd name="connsiteY53" fmla="*/ 6396 h 9511"/>
                    <a:gd name="connsiteX54" fmla="*/ 477 w 10000"/>
                    <a:gd name="connsiteY54" fmla="*/ 5916 h 9511"/>
                    <a:gd name="connsiteX55" fmla="*/ 329 w 10000"/>
                    <a:gd name="connsiteY55" fmla="*/ 5361 h 9511"/>
                    <a:gd name="connsiteX56" fmla="*/ 312 w 10000"/>
                    <a:gd name="connsiteY56" fmla="*/ 4240 h 9511"/>
                    <a:gd name="connsiteX57" fmla="*/ 1050 w 10000"/>
                    <a:gd name="connsiteY57" fmla="*/ 2247 h 9511"/>
                    <a:gd name="connsiteX58" fmla="*/ 1653 w 10000"/>
                    <a:gd name="connsiteY58" fmla="*/ 1541 h 9511"/>
                    <a:gd name="connsiteX59" fmla="*/ 1993 w 10000"/>
                    <a:gd name="connsiteY59" fmla="*/ 1241 h 9511"/>
                    <a:gd name="connsiteX60" fmla="*/ 2387 w 10000"/>
                    <a:gd name="connsiteY60" fmla="*/ 995 h 9511"/>
                    <a:gd name="connsiteX61" fmla="*/ 2801 w 10000"/>
                    <a:gd name="connsiteY61" fmla="*/ 740 h 9511"/>
                    <a:gd name="connsiteX62" fmla="*/ 3286 w 10000"/>
                    <a:gd name="connsiteY62" fmla="*/ 559 h 9511"/>
                    <a:gd name="connsiteX63" fmla="*/ 4337 w 10000"/>
                    <a:gd name="connsiteY63" fmla="*/ 296 h 9511"/>
                    <a:gd name="connsiteX64" fmla="*/ 5368 w 10000"/>
                    <a:gd name="connsiteY64" fmla="*/ 230 h 9511"/>
                    <a:gd name="connsiteX65" fmla="*/ 5493 w 10000"/>
                    <a:gd name="connsiteY65" fmla="*/ 226 h 9511"/>
                    <a:gd name="connsiteX66" fmla="*/ 4833 w 10000"/>
                    <a:gd name="connsiteY66" fmla="*/ 0 h 9511"/>
                    <a:gd name="connsiteX67" fmla="*/ 4425 w 10000"/>
                    <a:gd name="connsiteY67" fmla="*/ 13 h 9511"/>
                    <a:gd name="connsiteX68" fmla="*/ 3482 w 10000"/>
                    <a:gd name="connsiteY68" fmla="*/ 186 h 9511"/>
                    <a:gd name="connsiteX69" fmla="*/ 2997 w 10000"/>
                    <a:gd name="connsiteY69" fmla="*/ 350 h 9511"/>
                    <a:gd name="connsiteX70" fmla="*/ 2545 w 10000"/>
                    <a:gd name="connsiteY70" fmla="*/ 534 h 9511"/>
                    <a:gd name="connsiteX71" fmla="*/ 2158 w 10000"/>
                    <a:gd name="connsiteY71" fmla="*/ 785 h 9511"/>
                    <a:gd name="connsiteX72" fmla="*/ 1734 w 10000"/>
                    <a:gd name="connsiteY72" fmla="*/ 1073 h 9511"/>
                    <a:gd name="connsiteX73" fmla="*/ 1039 w 10000"/>
                    <a:gd name="connsiteY73" fmla="*/ 1779 h 9511"/>
                    <a:gd name="connsiteX74" fmla="*/ 504 w 10000"/>
                    <a:gd name="connsiteY74" fmla="*/ 2658 h 9511"/>
                    <a:gd name="connsiteX75" fmla="*/ 147 w 10000"/>
                    <a:gd name="connsiteY75" fmla="*/ 3763 h 9511"/>
                    <a:gd name="connsiteX76" fmla="*/ 19 w 10000"/>
                    <a:gd name="connsiteY76" fmla="*/ 4318 h 9511"/>
                    <a:gd name="connsiteX77" fmla="*/ 6 w 10000"/>
                    <a:gd name="connsiteY77" fmla="*/ 4930 h 9511"/>
                    <a:gd name="connsiteX78" fmla="*/ 228 w 10000"/>
                    <a:gd name="connsiteY78" fmla="*/ 6092 h 9511"/>
                    <a:gd name="connsiteX79" fmla="*/ 450 w 10000"/>
                    <a:gd name="connsiteY79" fmla="*/ 6639 h 9511"/>
                    <a:gd name="connsiteX80" fmla="*/ 673 w 10000"/>
                    <a:gd name="connsiteY80" fmla="*/ 7144 h 9511"/>
                    <a:gd name="connsiteX81" fmla="*/ 939 w 10000"/>
                    <a:gd name="connsiteY81" fmla="*/ 7518 h 9511"/>
                    <a:gd name="connsiteX82" fmla="*/ 1320 w 10000"/>
                    <a:gd name="connsiteY82" fmla="*/ 7912 h 9511"/>
                    <a:gd name="connsiteX83" fmla="*/ 1656 w 10000"/>
                    <a:gd name="connsiteY83" fmla="*/ 8155 h 9511"/>
                    <a:gd name="connsiteX84" fmla="*/ 1993 w 10000"/>
                    <a:gd name="connsiteY84" fmla="*/ 8393 h 9511"/>
                    <a:gd name="connsiteX85" fmla="*/ 2061 w 10000"/>
                    <a:gd name="connsiteY85" fmla="*/ 8409 h 9511"/>
                    <a:gd name="connsiteX86" fmla="*/ 2067 w 10000"/>
                    <a:gd name="connsiteY86" fmla="*/ 8441 h 9511"/>
                    <a:gd name="connsiteX87" fmla="*/ 2165 w 10000"/>
                    <a:gd name="connsiteY87" fmla="*/ 8570 h 9511"/>
                    <a:gd name="connsiteX88" fmla="*/ 2396 w 10000"/>
                    <a:gd name="connsiteY88" fmla="*/ 8720 h 9511"/>
                    <a:gd name="connsiteX89" fmla="*/ 2666 w 10000"/>
                    <a:gd name="connsiteY89" fmla="*/ 8843 h 9511"/>
                    <a:gd name="connsiteX90" fmla="*/ 2871 w 10000"/>
                    <a:gd name="connsiteY90" fmla="*/ 8925 h 9511"/>
                    <a:gd name="connsiteX91" fmla="*/ 3000 w 10000"/>
                    <a:gd name="connsiteY91" fmla="*/ 8992 h 9511"/>
                    <a:gd name="connsiteX92" fmla="*/ 3180 w 10000"/>
                    <a:gd name="connsiteY92" fmla="*/ 9046 h 9511"/>
                    <a:gd name="connsiteX93" fmla="*/ 3329 w 10000"/>
                    <a:gd name="connsiteY93" fmla="*/ 9090 h 9511"/>
                    <a:gd name="connsiteX94" fmla="*/ 3517 w 10000"/>
                    <a:gd name="connsiteY94" fmla="*/ 9126 h 9511"/>
                    <a:gd name="connsiteX95" fmla="*/ 3652 w 10000"/>
                    <a:gd name="connsiteY95" fmla="*/ 9120 h 9511"/>
                    <a:gd name="connsiteX96" fmla="*/ 3828 w 10000"/>
                    <a:gd name="connsiteY96" fmla="*/ 9081 h 9511"/>
                    <a:gd name="connsiteX97" fmla="*/ 3802 w 10000"/>
                    <a:gd name="connsiteY97" fmla="*/ 9485 h 9511"/>
                    <a:gd name="connsiteX98" fmla="*/ 4000 w 10000"/>
                    <a:gd name="connsiteY98" fmla="*/ 8996 h 9511"/>
                    <a:gd name="connsiteX99" fmla="*/ 4065 w 10000"/>
                    <a:gd name="connsiteY99" fmla="*/ 9026 h 9511"/>
                    <a:gd name="connsiteX100" fmla="*/ 4378 w 10000"/>
                    <a:gd name="connsiteY100" fmla="*/ 9078 h 9511"/>
                    <a:gd name="connsiteX101" fmla="*/ 4523 w 10000"/>
                    <a:gd name="connsiteY101" fmla="*/ 9124 h 9511"/>
                    <a:gd name="connsiteX102" fmla="*/ 4705 w 10000"/>
                    <a:gd name="connsiteY102" fmla="*/ 9136 h 9511"/>
                    <a:gd name="connsiteX103" fmla="*/ 5116 w 10000"/>
                    <a:gd name="connsiteY103" fmla="*/ 9186 h 9511"/>
                    <a:gd name="connsiteX104" fmla="*/ 5510 w 10000"/>
                    <a:gd name="connsiteY104" fmla="*/ 9194 h 9511"/>
                    <a:gd name="connsiteX105" fmla="*/ 5531 w 10000"/>
                    <a:gd name="connsiteY105" fmla="*/ 9194 h 9511"/>
                    <a:gd name="connsiteX106" fmla="*/ 5911 w 10000"/>
                    <a:gd name="connsiteY106" fmla="*/ 9152 h 9511"/>
                    <a:gd name="connsiteX107" fmla="*/ 6268 w 10000"/>
                    <a:gd name="connsiteY107" fmla="*/ 9124 h 9511"/>
                    <a:gd name="connsiteX108" fmla="*/ 6666 w 10000"/>
                    <a:gd name="connsiteY108" fmla="*/ 9000 h 9511"/>
                    <a:gd name="connsiteX109" fmla="*/ 7377 w 10000"/>
                    <a:gd name="connsiteY109" fmla="*/ 8758 h 9511"/>
                    <a:gd name="connsiteX110" fmla="*/ 7996 w 10000"/>
                    <a:gd name="connsiteY110" fmla="*/ 8417 h 9511"/>
                    <a:gd name="connsiteX111" fmla="*/ 9084 w 10000"/>
                    <a:gd name="connsiteY111" fmla="*/ 7271 h 9511"/>
                    <a:gd name="connsiteX112" fmla="*/ 9502 w 10000"/>
                    <a:gd name="connsiteY112" fmla="*/ 6577 h 9511"/>
                    <a:gd name="connsiteX113" fmla="*/ 9798 w 10000"/>
                    <a:gd name="connsiteY113" fmla="*/ 5772 h 9511"/>
                    <a:gd name="connsiteX114" fmla="*/ 9893 w 10000"/>
                    <a:gd name="connsiteY114" fmla="*/ 5345 h 9511"/>
                    <a:gd name="connsiteX115" fmla="*/ 9960 w 10000"/>
                    <a:gd name="connsiteY115" fmla="*/ 4905 h 9511"/>
                    <a:gd name="connsiteX116" fmla="*/ 9963 w 10000"/>
                    <a:gd name="connsiteY116" fmla="*/ 4700 h 9511"/>
                    <a:gd name="connsiteX117" fmla="*/ 9997 w 10000"/>
                    <a:gd name="connsiteY117" fmla="*/ 4482 h 9511"/>
                    <a:gd name="connsiteX118" fmla="*/ 9963 w 10000"/>
                    <a:gd name="connsiteY118" fmla="*/ 4026 h 9511"/>
                    <a:gd name="connsiteX119" fmla="*/ 9819 w 10000"/>
                    <a:gd name="connsiteY119" fmla="*/ 3130 h 9511"/>
                    <a:gd name="connsiteX120" fmla="*/ 9711 w 10000"/>
                    <a:gd name="connsiteY120" fmla="*/ 2769 h 9511"/>
                    <a:gd name="connsiteX121" fmla="*/ 9502 w 10000"/>
                    <a:gd name="connsiteY121" fmla="*/ 2395 h 9511"/>
                    <a:gd name="connsiteX122" fmla="*/ 9094 w 10000"/>
                    <a:gd name="connsiteY122" fmla="*/ 1696 h 9511"/>
                    <a:gd name="connsiteX123" fmla="*/ 8532 w 10000"/>
                    <a:gd name="connsiteY123" fmla="*/ 1130 h 9511"/>
                    <a:gd name="connsiteX124" fmla="*/ 7774 w 10000"/>
                    <a:gd name="connsiteY124" fmla="*/ 625 h 9511"/>
                    <a:gd name="connsiteX125" fmla="*/ 7426 w 10000"/>
                    <a:gd name="connsiteY125" fmla="*/ 440 h 9511"/>
                    <a:gd name="connsiteX126" fmla="*/ 7042 w 10000"/>
                    <a:gd name="connsiteY126" fmla="*/ 272 h 9511"/>
                    <a:gd name="connsiteX127" fmla="*/ 6268 w 10000"/>
                    <a:gd name="connsiteY127" fmla="*/ 95 h 9511"/>
                    <a:gd name="connsiteX128" fmla="*/ 6163 w 10000"/>
                    <a:gd name="connsiteY128" fmla="*/ 82 h 9511"/>
                    <a:gd name="connsiteX129" fmla="*/ 5995 w 10000"/>
                    <a:gd name="connsiteY129" fmla="*/ 46 h 9511"/>
                    <a:gd name="connsiteX130" fmla="*/ 5462 w 10000"/>
                    <a:gd name="connsiteY130" fmla="*/ 13 h 9511"/>
                    <a:gd name="connsiteX131" fmla="*/ 4833 w 10000"/>
                    <a:gd name="connsiteY131" fmla="*/ 0 h 9511"/>
                    <a:gd name="connsiteX0" fmla="*/ 5493 w 10000"/>
                    <a:gd name="connsiteY0" fmla="*/ 238 h 10001"/>
                    <a:gd name="connsiteX1" fmla="*/ 5685 w 10000"/>
                    <a:gd name="connsiteY1" fmla="*/ 303 h 10001"/>
                    <a:gd name="connsiteX2" fmla="*/ 6079 w 10000"/>
                    <a:gd name="connsiteY2" fmla="*/ 385 h 10001"/>
                    <a:gd name="connsiteX3" fmla="*/ 6769 w 10000"/>
                    <a:gd name="connsiteY3" fmla="*/ 557 h 10001"/>
                    <a:gd name="connsiteX4" fmla="*/ 7080 w 10000"/>
                    <a:gd name="connsiteY4" fmla="*/ 735 h 10001"/>
                    <a:gd name="connsiteX5" fmla="*/ 7390 w 10000"/>
                    <a:gd name="connsiteY5" fmla="*/ 855 h 10001"/>
                    <a:gd name="connsiteX6" fmla="*/ 8029 w 10000"/>
                    <a:gd name="connsiteY6" fmla="*/ 1305 h 10001"/>
                    <a:gd name="connsiteX7" fmla="*/ 8640 w 10000"/>
                    <a:gd name="connsiteY7" fmla="*/ 1741 h 10001"/>
                    <a:gd name="connsiteX8" fmla="*/ 9091 w 10000"/>
                    <a:gd name="connsiteY8" fmla="*/ 2428 h 10001"/>
                    <a:gd name="connsiteX9" fmla="*/ 9259 w 10000"/>
                    <a:gd name="connsiteY9" fmla="*/ 2760 h 10001"/>
                    <a:gd name="connsiteX10" fmla="*/ 9461 w 10000"/>
                    <a:gd name="connsiteY10" fmla="*/ 3157 h 10001"/>
                    <a:gd name="connsiteX11" fmla="*/ 9545 w 10000"/>
                    <a:gd name="connsiteY11" fmla="*/ 3520 h 10001"/>
                    <a:gd name="connsiteX12" fmla="*/ 9633 w 10000"/>
                    <a:gd name="connsiteY12" fmla="*/ 3969 h 10001"/>
                    <a:gd name="connsiteX13" fmla="*/ 9677 w 10000"/>
                    <a:gd name="connsiteY13" fmla="*/ 4423 h 10001"/>
                    <a:gd name="connsiteX14" fmla="*/ 9660 w 10000"/>
                    <a:gd name="connsiteY14" fmla="*/ 4885 h 10001"/>
                    <a:gd name="connsiteX15" fmla="*/ 9640 w 10000"/>
                    <a:gd name="connsiteY15" fmla="*/ 5309 h 10001"/>
                    <a:gd name="connsiteX16" fmla="*/ 9549 w 10000"/>
                    <a:gd name="connsiteY16" fmla="*/ 5744 h 10001"/>
                    <a:gd name="connsiteX17" fmla="*/ 9448 w 10000"/>
                    <a:gd name="connsiteY17" fmla="*/ 6172 h 10001"/>
                    <a:gd name="connsiteX18" fmla="*/ 9293 w 10000"/>
                    <a:gd name="connsiteY18" fmla="*/ 6561 h 10001"/>
                    <a:gd name="connsiteX19" fmla="*/ 9141 w 10000"/>
                    <a:gd name="connsiteY19" fmla="*/ 6928 h 10001"/>
                    <a:gd name="connsiteX20" fmla="*/ 8919 w 10000"/>
                    <a:gd name="connsiteY20" fmla="*/ 7268 h 10001"/>
                    <a:gd name="connsiteX21" fmla="*/ 8694 w 10000"/>
                    <a:gd name="connsiteY21" fmla="*/ 7636 h 10001"/>
                    <a:gd name="connsiteX22" fmla="*/ 8427 w 10000"/>
                    <a:gd name="connsiteY22" fmla="*/ 7942 h 10001"/>
                    <a:gd name="connsiteX23" fmla="*/ 7875 w 10000"/>
                    <a:gd name="connsiteY23" fmla="*/ 8474 h 10001"/>
                    <a:gd name="connsiteX24" fmla="*/ 7305 w 10000"/>
                    <a:gd name="connsiteY24" fmla="*/ 8825 h 10001"/>
                    <a:gd name="connsiteX25" fmla="*/ 6631 w 10000"/>
                    <a:gd name="connsiteY25" fmla="*/ 9071 h 10001"/>
                    <a:gd name="connsiteX26" fmla="*/ 6237 w 10000"/>
                    <a:gd name="connsiteY26" fmla="*/ 9200 h 10001"/>
                    <a:gd name="connsiteX27" fmla="*/ 5807 w 10000"/>
                    <a:gd name="connsiteY27" fmla="*/ 9243 h 10001"/>
                    <a:gd name="connsiteX28" fmla="*/ 5208 w 10000"/>
                    <a:gd name="connsiteY28" fmla="*/ 9285 h 10001"/>
                    <a:gd name="connsiteX29" fmla="*/ 4961 w 10000"/>
                    <a:gd name="connsiteY29" fmla="*/ 9278 h 10001"/>
                    <a:gd name="connsiteX30" fmla="*/ 4756 w 10000"/>
                    <a:gd name="connsiteY30" fmla="*/ 9243 h 10001"/>
                    <a:gd name="connsiteX31" fmla="*/ 4693 w 10000"/>
                    <a:gd name="connsiteY31" fmla="*/ 9240 h 10001"/>
                    <a:gd name="connsiteX32" fmla="*/ 4629 w 10000"/>
                    <a:gd name="connsiteY32" fmla="*/ 9240 h 10001"/>
                    <a:gd name="connsiteX33" fmla="*/ 4553 w 10000"/>
                    <a:gd name="connsiteY33" fmla="*/ 9235 h 10001"/>
                    <a:gd name="connsiteX34" fmla="*/ 4381 w 10000"/>
                    <a:gd name="connsiteY34" fmla="*/ 9196 h 10001"/>
                    <a:gd name="connsiteX35" fmla="*/ 4356 w 10000"/>
                    <a:gd name="connsiteY35" fmla="*/ 9195 h 10001"/>
                    <a:gd name="connsiteX36" fmla="*/ 4199 w 10000"/>
                    <a:gd name="connsiteY36" fmla="*/ 9204 h 10001"/>
                    <a:gd name="connsiteX37" fmla="*/ 4019 w 10000"/>
                    <a:gd name="connsiteY37" fmla="*/ 9228 h 10001"/>
                    <a:gd name="connsiteX38" fmla="*/ 3856 w 10000"/>
                    <a:gd name="connsiteY38" fmla="*/ 9212 h 10001"/>
                    <a:gd name="connsiteX39" fmla="*/ 3857 w 10000"/>
                    <a:gd name="connsiteY39" fmla="*/ 9218 h 10001"/>
                    <a:gd name="connsiteX40" fmla="*/ 3780 w 10000"/>
                    <a:gd name="connsiteY40" fmla="*/ 9204 h 10001"/>
                    <a:gd name="connsiteX41" fmla="*/ 3648 w 10000"/>
                    <a:gd name="connsiteY41" fmla="*/ 9197 h 10001"/>
                    <a:gd name="connsiteX42" fmla="*/ 3449 w 10000"/>
                    <a:gd name="connsiteY42" fmla="*/ 9135 h 10001"/>
                    <a:gd name="connsiteX43" fmla="*/ 3177 w 10000"/>
                    <a:gd name="connsiteY43" fmla="*/ 9050 h 10001"/>
                    <a:gd name="connsiteX44" fmla="*/ 2887 w 10000"/>
                    <a:gd name="connsiteY44" fmla="*/ 8908 h 10001"/>
                    <a:gd name="connsiteX45" fmla="*/ 2750 w 10000"/>
                    <a:gd name="connsiteY45" fmla="*/ 8883 h 10001"/>
                    <a:gd name="connsiteX46" fmla="*/ 2713 w 10000"/>
                    <a:gd name="connsiteY46" fmla="*/ 8838 h 10001"/>
                    <a:gd name="connsiteX47" fmla="*/ 2521 w 10000"/>
                    <a:gd name="connsiteY47" fmla="*/ 8766 h 10001"/>
                    <a:gd name="connsiteX48" fmla="*/ 2396 w 10000"/>
                    <a:gd name="connsiteY48" fmla="*/ 8647 h 10001"/>
                    <a:gd name="connsiteX49" fmla="*/ 2118 w 10000"/>
                    <a:gd name="connsiteY49" fmla="*/ 8418 h 10001"/>
                    <a:gd name="connsiteX50" fmla="*/ 1831 w 10000"/>
                    <a:gd name="connsiteY50" fmla="*/ 8210 h 10001"/>
                    <a:gd name="connsiteX51" fmla="*/ 1484 w 10000"/>
                    <a:gd name="connsiteY51" fmla="*/ 7966 h 10001"/>
                    <a:gd name="connsiteX52" fmla="*/ 1164 w 10000"/>
                    <a:gd name="connsiteY52" fmla="*/ 7619 h 10001"/>
                    <a:gd name="connsiteX53" fmla="*/ 689 w 10000"/>
                    <a:gd name="connsiteY53" fmla="*/ 6725 h 10001"/>
                    <a:gd name="connsiteX54" fmla="*/ 477 w 10000"/>
                    <a:gd name="connsiteY54" fmla="*/ 6220 h 10001"/>
                    <a:gd name="connsiteX55" fmla="*/ 329 w 10000"/>
                    <a:gd name="connsiteY55" fmla="*/ 5637 h 10001"/>
                    <a:gd name="connsiteX56" fmla="*/ 312 w 10000"/>
                    <a:gd name="connsiteY56" fmla="*/ 4458 h 10001"/>
                    <a:gd name="connsiteX57" fmla="*/ 1050 w 10000"/>
                    <a:gd name="connsiteY57" fmla="*/ 2363 h 10001"/>
                    <a:gd name="connsiteX58" fmla="*/ 1653 w 10000"/>
                    <a:gd name="connsiteY58" fmla="*/ 1620 h 10001"/>
                    <a:gd name="connsiteX59" fmla="*/ 1993 w 10000"/>
                    <a:gd name="connsiteY59" fmla="*/ 1305 h 10001"/>
                    <a:gd name="connsiteX60" fmla="*/ 2387 w 10000"/>
                    <a:gd name="connsiteY60" fmla="*/ 1046 h 10001"/>
                    <a:gd name="connsiteX61" fmla="*/ 2801 w 10000"/>
                    <a:gd name="connsiteY61" fmla="*/ 778 h 10001"/>
                    <a:gd name="connsiteX62" fmla="*/ 3286 w 10000"/>
                    <a:gd name="connsiteY62" fmla="*/ 588 h 10001"/>
                    <a:gd name="connsiteX63" fmla="*/ 4337 w 10000"/>
                    <a:gd name="connsiteY63" fmla="*/ 311 h 10001"/>
                    <a:gd name="connsiteX64" fmla="*/ 5368 w 10000"/>
                    <a:gd name="connsiteY64" fmla="*/ 242 h 10001"/>
                    <a:gd name="connsiteX65" fmla="*/ 5493 w 10000"/>
                    <a:gd name="connsiteY65" fmla="*/ 238 h 10001"/>
                    <a:gd name="connsiteX66" fmla="*/ 4833 w 10000"/>
                    <a:gd name="connsiteY66" fmla="*/ 0 h 10001"/>
                    <a:gd name="connsiteX67" fmla="*/ 4425 w 10000"/>
                    <a:gd name="connsiteY67" fmla="*/ 14 h 10001"/>
                    <a:gd name="connsiteX68" fmla="*/ 3482 w 10000"/>
                    <a:gd name="connsiteY68" fmla="*/ 196 h 10001"/>
                    <a:gd name="connsiteX69" fmla="*/ 2997 w 10000"/>
                    <a:gd name="connsiteY69" fmla="*/ 368 h 10001"/>
                    <a:gd name="connsiteX70" fmla="*/ 2545 w 10000"/>
                    <a:gd name="connsiteY70" fmla="*/ 561 h 10001"/>
                    <a:gd name="connsiteX71" fmla="*/ 2158 w 10000"/>
                    <a:gd name="connsiteY71" fmla="*/ 825 h 10001"/>
                    <a:gd name="connsiteX72" fmla="*/ 1734 w 10000"/>
                    <a:gd name="connsiteY72" fmla="*/ 1128 h 10001"/>
                    <a:gd name="connsiteX73" fmla="*/ 1039 w 10000"/>
                    <a:gd name="connsiteY73" fmla="*/ 1870 h 10001"/>
                    <a:gd name="connsiteX74" fmla="*/ 504 w 10000"/>
                    <a:gd name="connsiteY74" fmla="*/ 2795 h 10001"/>
                    <a:gd name="connsiteX75" fmla="*/ 147 w 10000"/>
                    <a:gd name="connsiteY75" fmla="*/ 3956 h 10001"/>
                    <a:gd name="connsiteX76" fmla="*/ 19 w 10000"/>
                    <a:gd name="connsiteY76" fmla="*/ 4540 h 10001"/>
                    <a:gd name="connsiteX77" fmla="*/ 6 w 10000"/>
                    <a:gd name="connsiteY77" fmla="*/ 5183 h 10001"/>
                    <a:gd name="connsiteX78" fmla="*/ 228 w 10000"/>
                    <a:gd name="connsiteY78" fmla="*/ 6405 h 10001"/>
                    <a:gd name="connsiteX79" fmla="*/ 450 w 10000"/>
                    <a:gd name="connsiteY79" fmla="*/ 6980 h 10001"/>
                    <a:gd name="connsiteX80" fmla="*/ 673 w 10000"/>
                    <a:gd name="connsiteY80" fmla="*/ 7511 h 10001"/>
                    <a:gd name="connsiteX81" fmla="*/ 939 w 10000"/>
                    <a:gd name="connsiteY81" fmla="*/ 7905 h 10001"/>
                    <a:gd name="connsiteX82" fmla="*/ 1320 w 10000"/>
                    <a:gd name="connsiteY82" fmla="*/ 8319 h 10001"/>
                    <a:gd name="connsiteX83" fmla="*/ 1656 w 10000"/>
                    <a:gd name="connsiteY83" fmla="*/ 8574 h 10001"/>
                    <a:gd name="connsiteX84" fmla="*/ 1993 w 10000"/>
                    <a:gd name="connsiteY84" fmla="*/ 8825 h 10001"/>
                    <a:gd name="connsiteX85" fmla="*/ 2061 w 10000"/>
                    <a:gd name="connsiteY85" fmla="*/ 8841 h 10001"/>
                    <a:gd name="connsiteX86" fmla="*/ 2067 w 10000"/>
                    <a:gd name="connsiteY86" fmla="*/ 8875 h 10001"/>
                    <a:gd name="connsiteX87" fmla="*/ 2165 w 10000"/>
                    <a:gd name="connsiteY87" fmla="*/ 9011 h 10001"/>
                    <a:gd name="connsiteX88" fmla="*/ 2396 w 10000"/>
                    <a:gd name="connsiteY88" fmla="*/ 9168 h 10001"/>
                    <a:gd name="connsiteX89" fmla="*/ 2666 w 10000"/>
                    <a:gd name="connsiteY89" fmla="*/ 9298 h 10001"/>
                    <a:gd name="connsiteX90" fmla="*/ 2871 w 10000"/>
                    <a:gd name="connsiteY90" fmla="*/ 9384 h 10001"/>
                    <a:gd name="connsiteX91" fmla="*/ 3000 w 10000"/>
                    <a:gd name="connsiteY91" fmla="*/ 9454 h 10001"/>
                    <a:gd name="connsiteX92" fmla="*/ 3180 w 10000"/>
                    <a:gd name="connsiteY92" fmla="*/ 9511 h 10001"/>
                    <a:gd name="connsiteX93" fmla="*/ 3329 w 10000"/>
                    <a:gd name="connsiteY93" fmla="*/ 9557 h 10001"/>
                    <a:gd name="connsiteX94" fmla="*/ 3517 w 10000"/>
                    <a:gd name="connsiteY94" fmla="*/ 9595 h 10001"/>
                    <a:gd name="connsiteX95" fmla="*/ 3652 w 10000"/>
                    <a:gd name="connsiteY95" fmla="*/ 9589 h 10001"/>
                    <a:gd name="connsiteX96" fmla="*/ 3828 w 10000"/>
                    <a:gd name="connsiteY96" fmla="*/ 9548 h 10001"/>
                    <a:gd name="connsiteX97" fmla="*/ 3802 w 10000"/>
                    <a:gd name="connsiteY97" fmla="*/ 9973 h 10001"/>
                    <a:gd name="connsiteX98" fmla="*/ 4000 w 10000"/>
                    <a:gd name="connsiteY98" fmla="*/ 9459 h 10001"/>
                    <a:gd name="connsiteX99" fmla="*/ 4065 w 10000"/>
                    <a:gd name="connsiteY99" fmla="*/ 9490 h 10001"/>
                    <a:gd name="connsiteX100" fmla="*/ 4378 w 10000"/>
                    <a:gd name="connsiteY100" fmla="*/ 9545 h 10001"/>
                    <a:gd name="connsiteX101" fmla="*/ 4523 w 10000"/>
                    <a:gd name="connsiteY101" fmla="*/ 9593 h 10001"/>
                    <a:gd name="connsiteX102" fmla="*/ 4705 w 10000"/>
                    <a:gd name="connsiteY102" fmla="*/ 9606 h 10001"/>
                    <a:gd name="connsiteX103" fmla="*/ 5116 w 10000"/>
                    <a:gd name="connsiteY103" fmla="*/ 9658 h 10001"/>
                    <a:gd name="connsiteX104" fmla="*/ 5510 w 10000"/>
                    <a:gd name="connsiteY104" fmla="*/ 9667 h 10001"/>
                    <a:gd name="connsiteX105" fmla="*/ 5531 w 10000"/>
                    <a:gd name="connsiteY105" fmla="*/ 9667 h 10001"/>
                    <a:gd name="connsiteX106" fmla="*/ 5911 w 10000"/>
                    <a:gd name="connsiteY106" fmla="*/ 9623 h 10001"/>
                    <a:gd name="connsiteX107" fmla="*/ 6268 w 10000"/>
                    <a:gd name="connsiteY107" fmla="*/ 9593 h 10001"/>
                    <a:gd name="connsiteX108" fmla="*/ 6666 w 10000"/>
                    <a:gd name="connsiteY108" fmla="*/ 9463 h 10001"/>
                    <a:gd name="connsiteX109" fmla="*/ 7377 w 10000"/>
                    <a:gd name="connsiteY109" fmla="*/ 9208 h 10001"/>
                    <a:gd name="connsiteX110" fmla="*/ 7996 w 10000"/>
                    <a:gd name="connsiteY110" fmla="*/ 8850 h 10001"/>
                    <a:gd name="connsiteX111" fmla="*/ 9084 w 10000"/>
                    <a:gd name="connsiteY111" fmla="*/ 7645 h 10001"/>
                    <a:gd name="connsiteX112" fmla="*/ 9502 w 10000"/>
                    <a:gd name="connsiteY112" fmla="*/ 6915 h 10001"/>
                    <a:gd name="connsiteX113" fmla="*/ 9798 w 10000"/>
                    <a:gd name="connsiteY113" fmla="*/ 6069 h 10001"/>
                    <a:gd name="connsiteX114" fmla="*/ 9893 w 10000"/>
                    <a:gd name="connsiteY114" fmla="*/ 5620 h 10001"/>
                    <a:gd name="connsiteX115" fmla="*/ 9960 w 10000"/>
                    <a:gd name="connsiteY115" fmla="*/ 5157 h 10001"/>
                    <a:gd name="connsiteX116" fmla="*/ 9963 w 10000"/>
                    <a:gd name="connsiteY116" fmla="*/ 4942 h 10001"/>
                    <a:gd name="connsiteX117" fmla="*/ 9997 w 10000"/>
                    <a:gd name="connsiteY117" fmla="*/ 4712 h 10001"/>
                    <a:gd name="connsiteX118" fmla="*/ 9963 w 10000"/>
                    <a:gd name="connsiteY118" fmla="*/ 4233 h 10001"/>
                    <a:gd name="connsiteX119" fmla="*/ 9819 w 10000"/>
                    <a:gd name="connsiteY119" fmla="*/ 3291 h 10001"/>
                    <a:gd name="connsiteX120" fmla="*/ 9711 w 10000"/>
                    <a:gd name="connsiteY120" fmla="*/ 2911 h 10001"/>
                    <a:gd name="connsiteX121" fmla="*/ 9502 w 10000"/>
                    <a:gd name="connsiteY121" fmla="*/ 2518 h 10001"/>
                    <a:gd name="connsiteX122" fmla="*/ 9094 w 10000"/>
                    <a:gd name="connsiteY122" fmla="*/ 1783 h 10001"/>
                    <a:gd name="connsiteX123" fmla="*/ 8532 w 10000"/>
                    <a:gd name="connsiteY123" fmla="*/ 1188 h 10001"/>
                    <a:gd name="connsiteX124" fmla="*/ 7774 w 10000"/>
                    <a:gd name="connsiteY124" fmla="*/ 657 h 10001"/>
                    <a:gd name="connsiteX125" fmla="*/ 7426 w 10000"/>
                    <a:gd name="connsiteY125" fmla="*/ 463 h 10001"/>
                    <a:gd name="connsiteX126" fmla="*/ 7042 w 10000"/>
                    <a:gd name="connsiteY126" fmla="*/ 286 h 10001"/>
                    <a:gd name="connsiteX127" fmla="*/ 6268 w 10000"/>
                    <a:gd name="connsiteY127" fmla="*/ 100 h 10001"/>
                    <a:gd name="connsiteX128" fmla="*/ 6163 w 10000"/>
                    <a:gd name="connsiteY128" fmla="*/ 86 h 10001"/>
                    <a:gd name="connsiteX129" fmla="*/ 5995 w 10000"/>
                    <a:gd name="connsiteY129" fmla="*/ 48 h 10001"/>
                    <a:gd name="connsiteX130" fmla="*/ 5462 w 10000"/>
                    <a:gd name="connsiteY130" fmla="*/ 14 h 10001"/>
                    <a:gd name="connsiteX131" fmla="*/ 4833 w 10000"/>
                    <a:gd name="connsiteY131" fmla="*/ 0 h 10001"/>
                    <a:gd name="connsiteX0" fmla="*/ 5493 w 10000"/>
                    <a:gd name="connsiteY0" fmla="*/ 238 h 10001"/>
                    <a:gd name="connsiteX1" fmla="*/ 5685 w 10000"/>
                    <a:gd name="connsiteY1" fmla="*/ 303 h 10001"/>
                    <a:gd name="connsiteX2" fmla="*/ 6079 w 10000"/>
                    <a:gd name="connsiteY2" fmla="*/ 385 h 10001"/>
                    <a:gd name="connsiteX3" fmla="*/ 6769 w 10000"/>
                    <a:gd name="connsiteY3" fmla="*/ 557 h 10001"/>
                    <a:gd name="connsiteX4" fmla="*/ 7080 w 10000"/>
                    <a:gd name="connsiteY4" fmla="*/ 735 h 10001"/>
                    <a:gd name="connsiteX5" fmla="*/ 7390 w 10000"/>
                    <a:gd name="connsiteY5" fmla="*/ 855 h 10001"/>
                    <a:gd name="connsiteX6" fmla="*/ 8029 w 10000"/>
                    <a:gd name="connsiteY6" fmla="*/ 1305 h 10001"/>
                    <a:gd name="connsiteX7" fmla="*/ 8640 w 10000"/>
                    <a:gd name="connsiteY7" fmla="*/ 1741 h 10001"/>
                    <a:gd name="connsiteX8" fmla="*/ 9091 w 10000"/>
                    <a:gd name="connsiteY8" fmla="*/ 2428 h 10001"/>
                    <a:gd name="connsiteX9" fmla="*/ 9259 w 10000"/>
                    <a:gd name="connsiteY9" fmla="*/ 2760 h 10001"/>
                    <a:gd name="connsiteX10" fmla="*/ 9461 w 10000"/>
                    <a:gd name="connsiteY10" fmla="*/ 3157 h 10001"/>
                    <a:gd name="connsiteX11" fmla="*/ 9545 w 10000"/>
                    <a:gd name="connsiteY11" fmla="*/ 3520 h 10001"/>
                    <a:gd name="connsiteX12" fmla="*/ 9633 w 10000"/>
                    <a:gd name="connsiteY12" fmla="*/ 3969 h 10001"/>
                    <a:gd name="connsiteX13" fmla="*/ 9677 w 10000"/>
                    <a:gd name="connsiteY13" fmla="*/ 4423 h 10001"/>
                    <a:gd name="connsiteX14" fmla="*/ 9660 w 10000"/>
                    <a:gd name="connsiteY14" fmla="*/ 4885 h 10001"/>
                    <a:gd name="connsiteX15" fmla="*/ 9640 w 10000"/>
                    <a:gd name="connsiteY15" fmla="*/ 5309 h 10001"/>
                    <a:gd name="connsiteX16" fmla="*/ 9549 w 10000"/>
                    <a:gd name="connsiteY16" fmla="*/ 5744 h 10001"/>
                    <a:gd name="connsiteX17" fmla="*/ 9448 w 10000"/>
                    <a:gd name="connsiteY17" fmla="*/ 6172 h 10001"/>
                    <a:gd name="connsiteX18" fmla="*/ 9293 w 10000"/>
                    <a:gd name="connsiteY18" fmla="*/ 6561 h 10001"/>
                    <a:gd name="connsiteX19" fmla="*/ 9141 w 10000"/>
                    <a:gd name="connsiteY19" fmla="*/ 6928 h 10001"/>
                    <a:gd name="connsiteX20" fmla="*/ 8919 w 10000"/>
                    <a:gd name="connsiteY20" fmla="*/ 7268 h 10001"/>
                    <a:gd name="connsiteX21" fmla="*/ 8694 w 10000"/>
                    <a:gd name="connsiteY21" fmla="*/ 7636 h 10001"/>
                    <a:gd name="connsiteX22" fmla="*/ 8427 w 10000"/>
                    <a:gd name="connsiteY22" fmla="*/ 7942 h 10001"/>
                    <a:gd name="connsiteX23" fmla="*/ 7875 w 10000"/>
                    <a:gd name="connsiteY23" fmla="*/ 8474 h 10001"/>
                    <a:gd name="connsiteX24" fmla="*/ 7305 w 10000"/>
                    <a:gd name="connsiteY24" fmla="*/ 8825 h 10001"/>
                    <a:gd name="connsiteX25" fmla="*/ 6631 w 10000"/>
                    <a:gd name="connsiteY25" fmla="*/ 9071 h 10001"/>
                    <a:gd name="connsiteX26" fmla="*/ 6237 w 10000"/>
                    <a:gd name="connsiteY26" fmla="*/ 9200 h 10001"/>
                    <a:gd name="connsiteX27" fmla="*/ 5807 w 10000"/>
                    <a:gd name="connsiteY27" fmla="*/ 9243 h 10001"/>
                    <a:gd name="connsiteX28" fmla="*/ 5208 w 10000"/>
                    <a:gd name="connsiteY28" fmla="*/ 9285 h 10001"/>
                    <a:gd name="connsiteX29" fmla="*/ 4961 w 10000"/>
                    <a:gd name="connsiteY29" fmla="*/ 9278 h 10001"/>
                    <a:gd name="connsiteX30" fmla="*/ 4756 w 10000"/>
                    <a:gd name="connsiteY30" fmla="*/ 9243 h 10001"/>
                    <a:gd name="connsiteX31" fmla="*/ 4693 w 10000"/>
                    <a:gd name="connsiteY31" fmla="*/ 9240 h 10001"/>
                    <a:gd name="connsiteX32" fmla="*/ 4629 w 10000"/>
                    <a:gd name="connsiteY32" fmla="*/ 9240 h 10001"/>
                    <a:gd name="connsiteX33" fmla="*/ 4553 w 10000"/>
                    <a:gd name="connsiteY33" fmla="*/ 9235 h 10001"/>
                    <a:gd name="connsiteX34" fmla="*/ 4381 w 10000"/>
                    <a:gd name="connsiteY34" fmla="*/ 9196 h 10001"/>
                    <a:gd name="connsiteX35" fmla="*/ 4356 w 10000"/>
                    <a:gd name="connsiteY35" fmla="*/ 9195 h 10001"/>
                    <a:gd name="connsiteX36" fmla="*/ 4199 w 10000"/>
                    <a:gd name="connsiteY36" fmla="*/ 9204 h 10001"/>
                    <a:gd name="connsiteX37" fmla="*/ 4019 w 10000"/>
                    <a:gd name="connsiteY37" fmla="*/ 9228 h 10001"/>
                    <a:gd name="connsiteX38" fmla="*/ 3856 w 10000"/>
                    <a:gd name="connsiteY38" fmla="*/ 9212 h 10001"/>
                    <a:gd name="connsiteX39" fmla="*/ 3857 w 10000"/>
                    <a:gd name="connsiteY39" fmla="*/ 9218 h 10001"/>
                    <a:gd name="connsiteX40" fmla="*/ 3780 w 10000"/>
                    <a:gd name="connsiteY40" fmla="*/ 9204 h 10001"/>
                    <a:gd name="connsiteX41" fmla="*/ 3648 w 10000"/>
                    <a:gd name="connsiteY41" fmla="*/ 9197 h 10001"/>
                    <a:gd name="connsiteX42" fmla="*/ 3449 w 10000"/>
                    <a:gd name="connsiteY42" fmla="*/ 9135 h 10001"/>
                    <a:gd name="connsiteX43" fmla="*/ 3177 w 10000"/>
                    <a:gd name="connsiteY43" fmla="*/ 9050 h 10001"/>
                    <a:gd name="connsiteX44" fmla="*/ 2887 w 10000"/>
                    <a:gd name="connsiteY44" fmla="*/ 8908 h 10001"/>
                    <a:gd name="connsiteX45" fmla="*/ 2750 w 10000"/>
                    <a:gd name="connsiteY45" fmla="*/ 8883 h 10001"/>
                    <a:gd name="connsiteX46" fmla="*/ 2713 w 10000"/>
                    <a:gd name="connsiteY46" fmla="*/ 8838 h 10001"/>
                    <a:gd name="connsiteX47" fmla="*/ 2521 w 10000"/>
                    <a:gd name="connsiteY47" fmla="*/ 8766 h 10001"/>
                    <a:gd name="connsiteX48" fmla="*/ 2396 w 10000"/>
                    <a:gd name="connsiteY48" fmla="*/ 8647 h 10001"/>
                    <a:gd name="connsiteX49" fmla="*/ 2118 w 10000"/>
                    <a:gd name="connsiteY49" fmla="*/ 8418 h 10001"/>
                    <a:gd name="connsiteX50" fmla="*/ 1831 w 10000"/>
                    <a:gd name="connsiteY50" fmla="*/ 8210 h 10001"/>
                    <a:gd name="connsiteX51" fmla="*/ 1484 w 10000"/>
                    <a:gd name="connsiteY51" fmla="*/ 7966 h 10001"/>
                    <a:gd name="connsiteX52" fmla="*/ 1164 w 10000"/>
                    <a:gd name="connsiteY52" fmla="*/ 7619 h 10001"/>
                    <a:gd name="connsiteX53" fmla="*/ 689 w 10000"/>
                    <a:gd name="connsiteY53" fmla="*/ 6725 h 10001"/>
                    <a:gd name="connsiteX54" fmla="*/ 477 w 10000"/>
                    <a:gd name="connsiteY54" fmla="*/ 6220 h 10001"/>
                    <a:gd name="connsiteX55" fmla="*/ 329 w 10000"/>
                    <a:gd name="connsiteY55" fmla="*/ 5637 h 10001"/>
                    <a:gd name="connsiteX56" fmla="*/ 312 w 10000"/>
                    <a:gd name="connsiteY56" fmla="*/ 4458 h 10001"/>
                    <a:gd name="connsiteX57" fmla="*/ 1050 w 10000"/>
                    <a:gd name="connsiteY57" fmla="*/ 2363 h 10001"/>
                    <a:gd name="connsiteX58" fmla="*/ 1653 w 10000"/>
                    <a:gd name="connsiteY58" fmla="*/ 1620 h 10001"/>
                    <a:gd name="connsiteX59" fmla="*/ 1993 w 10000"/>
                    <a:gd name="connsiteY59" fmla="*/ 1305 h 10001"/>
                    <a:gd name="connsiteX60" fmla="*/ 2387 w 10000"/>
                    <a:gd name="connsiteY60" fmla="*/ 1046 h 10001"/>
                    <a:gd name="connsiteX61" fmla="*/ 2801 w 10000"/>
                    <a:gd name="connsiteY61" fmla="*/ 778 h 10001"/>
                    <a:gd name="connsiteX62" fmla="*/ 3286 w 10000"/>
                    <a:gd name="connsiteY62" fmla="*/ 588 h 10001"/>
                    <a:gd name="connsiteX63" fmla="*/ 4337 w 10000"/>
                    <a:gd name="connsiteY63" fmla="*/ 311 h 10001"/>
                    <a:gd name="connsiteX64" fmla="*/ 5368 w 10000"/>
                    <a:gd name="connsiteY64" fmla="*/ 242 h 10001"/>
                    <a:gd name="connsiteX65" fmla="*/ 5493 w 10000"/>
                    <a:gd name="connsiteY65" fmla="*/ 238 h 10001"/>
                    <a:gd name="connsiteX66" fmla="*/ 4833 w 10000"/>
                    <a:gd name="connsiteY66" fmla="*/ 0 h 10001"/>
                    <a:gd name="connsiteX67" fmla="*/ 4425 w 10000"/>
                    <a:gd name="connsiteY67" fmla="*/ 14 h 10001"/>
                    <a:gd name="connsiteX68" fmla="*/ 3482 w 10000"/>
                    <a:gd name="connsiteY68" fmla="*/ 196 h 10001"/>
                    <a:gd name="connsiteX69" fmla="*/ 2997 w 10000"/>
                    <a:gd name="connsiteY69" fmla="*/ 368 h 10001"/>
                    <a:gd name="connsiteX70" fmla="*/ 2545 w 10000"/>
                    <a:gd name="connsiteY70" fmla="*/ 561 h 10001"/>
                    <a:gd name="connsiteX71" fmla="*/ 2158 w 10000"/>
                    <a:gd name="connsiteY71" fmla="*/ 825 h 10001"/>
                    <a:gd name="connsiteX72" fmla="*/ 1734 w 10000"/>
                    <a:gd name="connsiteY72" fmla="*/ 1128 h 10001"/>
                    <a:gd name="connsiteX73" fmla="*/ 1039 w 10000"/>
                    <a:gd name="connsiteY73" fmla="*/ 1870 h 10001"/>
                    <a:gd name="connsiteX74" fmla="*/ 504 w 10000"/>
                    <a:gd name="connsiteY74" fmla="*/ 2795 h 10001"/>
                    <a:gd name="connsiteX75" fmla="*/ 147 w 10000"/>
                    <a:gd name="connsiteY75" fmla="*/ 3956 h 10001"/>
                    <a:gd name="connsiteX76" fmla="*/ 19 w 10000"/>
                    <a:gd name="connsiteY76" fmla="*/ 4540 h 10001"/>
                    <a:gd name="connsiteX77" fmla="*/ 6 w 10000"/>
                    <a:gd name="connsiteY77" fmla="*/ 5183 h 10001"/>
                    <a:gd name="connsiteX78" fmla="*/ 228 w 10000"/>
                    <a:gd name="connsiteY78" fmla="*/ 6405 h 10001"/>
                    <a:gd name="connsiteX79" fmla="*/ 450 w 10000"/>
                    <a:gd name="connsiteY79" fmla="*/ 6980 h 10001"/>
                    <a:gd name="connsiteX80" fmla="*/ 673 w 10000"/>
                    <a:gd name="connsiteY80" fmla="*/ 7511 h 10001"/>
                    <a:gd name="connsiteX81" fmla="*/ 939 w 10000"/>
                    <a:gd name="connsiteY81" fmla="*/ 7905 h 10001"/>
                    <a:gd name="connsiteX82" fmla="*/ 1320 w 10000"/>
                    <a:gd name="connsiteY82" fmla="*/ 8319 h 10001"/>
                    <a:gd name="connsiteX83" fmla="*/ 1656 w 10000"/>
                    <a:gd name="connsiteY83" fmla="*/ 8574 h 10001"/>
                    <a:gd name="connsiteX84" fmla="*/ 1993 w 10000"/>
                    <a:gd name="connsiteY84" fmla="*/ 8825 h 10001"/>
                    <a:gd name="connsiteX85" fmla="*/ 2061 w 10000"/>
                    <a:gd name="connsiteY85" fmla="*/ 8841 h 10001"/>
                    <a:gd name="connsiteX86" fmla="*/ 2067 w 10000"/>
                    <a:gd name="connsiteY86" fmla="*/ 8875 h 10001"/>
                    <a:gd name="connsiteX87" fmla="*/ 2165 w 10000"/>
                    <a:gd name="connsiteY87" fmla="*/ 9011 h 10001"/>
                    <a:gd name="connsiteX88" fmla="*/ 2396 w 10000"/>
                    <a:gd name="connsiteY88" fmla="*/ 9168 h 10001"/>
                    <a:gd name="connsiteX89" fmla="*/ 2666 w 10000"/>
                    <a:gd name="connsiteY89" fmla="*/ 9298 h 10001"/>
                    <a:gd name="connsiteX90" fmla="*/ 2871 w 10000"/>
                    <a:gd name="connsiteY90" fmla="*/ 9384 h 10001"/>
                    <a:gd name="connsiteX91" fmla="*/ 3000 w 10000"/>
                    <a:gd name="connsiteY91" fmla="*/ 9454 h 10001"/>
                    <a:gd name="connsiteX92" fmla="*/ 3180 w 10000"/>
                    <a:gd name="connsiteY92" fmla="*/ 9511 h 10001"/>
                    <a:gd name="connsiteX93" fmla="*/ 3329 w 10000"/>
                    <a:gd name="connsiteY93" fmla="*/ 9557 h 10001"/>
                    <a:gd name="connsiteX94" fmla="*/ 3517 w 10000"/>
                    <a:gd name="connsiteY94" fmla="*/ 9595 h 10001"/>
                    <a:gd name="connsiteX95" fmla="*/ 3652 w 10000"/>
                    <a:gd name="connsiteY95" fmla="*/ 9589 h 10001"/>
                    <a:gd name="connsiteX96" fmla="*/ 3828 w 10000"/>
                    <a:gd name="connsiteY96" fmla="*/ 9548 h 10001"/>
                    <a:gd name="connsiteX97" fmla="*/ 3802 w 10000"/>
                    <a:gd name="connsiteY97" fmla="*/ 9973 h 10001"/>
                    <a:gd name="connsiteX98" fmla="*/ 4000 w 10000"/>
                    <a:gd name="connsiteY98" fmla="*/ 9459 h 10001"/>
                    <a:gd name="connsiteX99" fmla="*/ 4065 w 10000"/>
                    <a:gd name="connsiteY99" fmla="*/ 9490 h 10001"/>
                    <a:gd name="connsiteX100" fmla="*/ 4378 w 10000"/>
                    <a:gd name="connsiteY100" fmla="*/ 9545 h 10001"/>
                    <a:gd name="connsiteX101" fmla="*/ 4523 w 10000"/>
                    <a:gd name="connsiteY101" fmla="*/ 9593 h 10001"/>
                    <a:gd name="connsiteX102" fmla="*/ 4705 w 10000"/>
                    <a:gd name="connsiteY102" fmla="*/ 9606 h 10001"/>
                    <a:gd name="connsiteX103" fmla="*/ 5116 w 10000"/>
                    <a:gd name="connsiteY103" fmla="*/ 9658 h 10001"/>
                    <a:gd name="connsiteX104" fmla="*/ 5510 w 10000"/>
                    <a:gd name="connsiteY104" fmla="*/ 9667 h 10001"/>
                    <a:gd name="connsiteX105" fmla="*/ 5531 w 10000"/>
                    <a:gd name="connsiteY105" fmla="*/ 9667 h 10001"/>
                    <a:gd name="connsiteX106" fmla="*/ 5911 w 10000"/>
                    <a:gd name="connsiteY106" fmla="*/ 9623 h 10001"/>
                    <a:gd name="connsiteX107" fmla="*/ 6268 w 10000"/>
                    <a:gd name="connsiteY107" fmla="*/ 9593 h 10001"/>
                    <a:gd name="connsiteX108" fmla="*/ 6666 w 10000"/>
                    <a:gd name="connsiteY108" fmla="*/ 9463 h 10001"/>
                    <a:gd name="connsiteX109" fmla="*/ 7377 w 10000"/>
                    <a:gd name="connsiteY109" fmla="*/ 9208 h 10001"/>
                    <a:gd name="connsiteX110" fmla="*/ 7996 w 10000"/>
                    <a:gd name="connsiteY110" fmla="*/ 8850 h 10001"/>
                    <a:gd name="connsiteX111" fmla="*/ 9084 w 10000"/>
                    <a:gd name="connsiteY111" fmla="*/ 7645 h 10001"/>
                    <a:gd name="connsiteX112" fmla="*/ 9502 w 10000"/>
                    <a:gd name="connsiteY112" fmla="*/ 6915 h 10001"/>
                    <a:gd name="connsiteX113" fmla="*/ 9798 w 10000"/>
                    <a:gd name="connsiteY113" fmla="*/ 6069 h 10001"/>
                    <a:gd name="connsiteX114" fmla="*/ 9893 w 10000"/>
                    <a:gd name="connsiteY114" fmla="*/ 5620 h 10001"/>
                    <a:gd name="connsiteX115" fmla="*/ 9960 w 10000"/>
                    <a:gd name="connsiteY115" fmla="*/ 5157 h 10001"/>
                    <a:gd name="connsiteX116" fmla="*/ 9963 w 10000"/>
                    <a:gd name="connsiteY116" fmla="*/ 4942 h 10001"/>
                    <a:gd name="connsiteX117" fmla="*/ 9997 w 10000"/>
                    <a:gd name="connsiteY117" fmla="*/ 4712 h 10001"/>
                    <a:gd name="connsiteX118" fmla="*/ 9963 w 10000"/>
                    <a:gd name="connsiteY118" fmla="*/ 4233 h 10001"/>
                    <a:gd name="connsiteX119" fmla="*/ 9819 w 10000"/>
                    <a:gd name="connsiteY119" fmla="*/ 3291 h 10001"/>
                    <a:gd name="connsiteX120" fmla="*/ 9711 w 10000"/>
                    <a:gd name="connsiteY120" fmla="*/ 2911 h 10001"/>
                    <a:gd name="connsiteX121" fmla="*/ 9502 w 10000"/>
                    <a:gd name="connsiteY121" fmla="*/ 2518 h 10001"/>
                    <a:gd name="connsiteX122" fmla="*/ 9094 w 10000"/>
                    <a:gd name="connsiteY122" fmla="*/ 1783 h 10001"/>
                    <a:gd name="connsiteX123" fmla="*/ 8532 w 10000"/>
                    <a:gd name="connsiteY123" fmla="*/ 1188 h 10001"/>
                    <a:gd name="connsiteX124" fmla="*/ 7774 w 10000"/>
                    <a:gd name="connsiteY124" fmla="*/ 657 h 10001"/>
                    <a:gd name="connsiteX125" fmla="*/ 7426 w 10000"/>
                    <a:gd name="connsiteY125" fmla="*/ 463 h 10001"/>
                    <a:gd name="connsiteX126" fmla="*/ 7042 w 10000"/>
                    <a:gd name="connsiteY126" fmla="*/ 286 h 10001"/>
                    <a:gd name="connsiteX127" fmla="*/ 6268 w 10000"/>
                    <a:gd name="connsiteY127" fmla="*/ 100 h 10001"/>
                    <a:gd name="connsiteX128" fmla="*/ 6163 w 10000"/>
                    <a:gd name="connsiteY128" fmla="*/ 86 h 10001"/>
                    <a:gd name="connsiteX129" fmla="*/ 5995 w 10000"/>
                    <a:gd name="connsiteY129" fmla="*/ 48 h 10001"/>
                    <a:gd name="connsiteX130" fmla="*/ 5462 w 10000"/>
                    <a:gd name="connsiteY130" fmla="*/ 14 h 10001"/>
                    <a:gd name="connsiteX131" fmla="*/ 4833 w 10000"/>
                    <a:gd name="connsiteY131" fmla="*/ 0 h 10001"/>
                    <a:gd name="connsiteX0" fmla="*/ 5493 w 10000"/>
                    <a:gd name="connsiteY0" fmla="*/ 238 h 10001"/>
                    <a:gd name="connsiteX1" fmla="*/ 5685 w 10000"/>
                    <a:gd name="connsiteY1" fmla="*/ 303 h 10001"/>
                    <a:gd name="connsiteX2" fmla="*/ 6079 w 10000"/>
                    <a:gd name="connsiteY2" fmla="*/ 385 h 10001"/>
                    <a:gd name="connsiteX3" fmla="*/ 6769 w 10000"/>
                    <a:gd name="connsiteY3" fmla="*/ 557 h 10001"/>
                    <a:gd name="connsiteX4" fmla="*/ 7080 w 10000"/>
                    <a:gd name="connsiteY4" fmla="*/ 735 h 10001"/>
                    <a:gd name="connsiteX5" fmla="*/ 7390 w 10000"/>
                    <a:gd name="connsiteY5" fmla="*/ 855 h 10001"/>
                    <a:gd name="connsiteX6" fmla="*/ 8029 w 10000"/>
                    <a:gd name="connsiteY6" fmla="*/ 1305 h 10001"/>
                    <a:gd name="connsiteX7" fmla="*/ 8640 w 10000"/>
                    <a:gd name="connsiteY7" fmla="*/ 1741 h 10001"/>
                    <a:gd name="connsiteX8" fmla="*/ 9091 w 10000"/>
                    <a:gd name="connsiteY8" fmla="*/ 2428 h 10001"/>
                    <a:gd name="connsiteX9" fmla="*/ 9259 w 10000"/>
                    <a:gd name="connsiteY9" fmla="*/ 2760 h 10001"/>
                    <a:gd name="connsiteX10" fmla="*/ 9461 w 10000"/>
                    <a:gd name="connsiteY10" fmla="*/ 3157 h 10001"/>
                    <a:gd name="connsiteX11" fmla="*/ 9545 w 10000"/>
                    <a:gd name="connsiteY11" fmla="*/ 3520 h 10001"/>
                    <a:gd name="connsiteX12" fmla="*/ 9633 w 10000"/>
                    <a:gd name="connsiteY12" fmla="*/ 3969 h 10001"/>
                    <a:gd name="connsiteX13" fmla="*/ 9677 w 10000"/>
                    <a:gd name="connsiteY13" fmla="*/ 4423 h 10001"/>
                    <a:gd name="connsiteX14" fmla="*/ 9660 w 10000"/>
                    <a:gd name="connsiteY14" fmla="*/ 4885 h 10001"/>
                    <a:gd name="connsiteX15" fmla="*/ 9640 w 10000"/>
                    <a:gd name="connsiteY15" fmla="*/ 5309 h 10001"/>
                    <a:gd name="connsiteX16" fmla="*/ 9549 w 10000"/>
                    <a:gd name="connsiteY16" fmla="*/ 5744 h 10001"/>
                    <a:gd name="connsiteX17" fmla="*/ 9448 w 10000"/>
                    <a:gd name="connsiteY17" fmla="*/ 6172 h 10001"/>
                    <a:gd name="connsiteX18" fmla="*/ 9293 w 10000"/>
                    <a:gd name="connsiteY18" fmla="*/ 6561 h 10001"/>
                    <a:gd name="connsiteX19" fmla="*/ 9141 w 10000"/>
                    <a:gd name="connsiteY19" fmla="*/ 6928 h 10001"/>
                    <a:gd name="connsiteX20" fmla="*/ 8919 w 10000"/>
                    <a:gd name="connsiteY20" fmla="*/ 7268 h 10001"/>
                    <a:gd name="connsiteX21" fmla="*/ 8694 w 10000"/>
                    <a:gd name="connsiteY21" fmla="*/ 7636 h 10001"/>
                    <a:gd name="connsiteX22" fmla="*/ 8427 w 10000"/>
                    <a:gd name="connsiteY22" fmla="*/ 7942 h 10001"/>
                    <a:gd name="connsiteX23" fmla="*/ 7875 w 10000"/>
                    <a:gd name="connsiteY23" fmla="*/ 8474 h 10001"/>
                    <a:gd name="connsiteX24" fmla="*/ 7305 w 10000"/>
                    <a:gd name="connsiteY24" fmla="*/ 8825 h 10001"/>
                    <a:gd name="connsiteX25" fmla="*/ 6631 w 10000"/>
                    <a:gd name="connsiteY25" fmla="*/ 9071 h 10001"/>
                    <a:gd name="connsiteX26" fmla="*/ 6237 w 10000"/>
                    <a:gd name="connsiteY26" fmla="*/ 9200 h 10001"/>
                    <a:gd name="connsiteX27" fmla="*/ 5807 w 10000"/>
                    <a:gd name="connsiteY27" fmla="*/ 9243 h 10001"/>
                    <a:gd name="connsiteX28" fmla="*/ 5208 w 10000"/>
                    <a:gd name="connsiteY28" fmla="*/ 9285 h 10001"/>
                    <a:gd name="connsiteX29" fmla="*/ 4961 w 10000"/>
                    <a:gd name="connsiteY29" fmla="*/ 9278 h 10001"/>
                    <a:gd name="connsiteX30" fmla="*/ 4756 w 10000"/>
                    <a:gd name="connsiteY30" fmla="*/ 9243 h 10001"/>
                    <a:gd name="connsiteX31" fmla="*/ 4693 w 10000"/>
                    <a:gd name="connsiteY31" fmla="*/ 9240 h 10001"/>
                    <a:gd name="connsiteX32" fmla="*/ 4629 w 10000"/>
                    <a:gd name="connsiteY32" fmla="*/ 9240 h 10001"/>
                    <a:gd name="connsiteX33" fmla="*/ 4553 w 10000"/>
                    <a:gd name="connsiteY33" fmla="*/ 9235 h 10001"/>
                    <a:gd name="connsiteX34" fmla="*/ 4381 w 10000"/>
                    <a:gd name="connsiteY34" fmla="*/ 9196 h 10001"/>
                    <a:gd name="connsiteX35" fmla="*/ 4356 w 10000"/>
                    <a:gd name="connsiteY35" fmla="*/ 9195 h 10001"/>
                    <a:gd name="connsiteX36" fmla="*/ 4199 w 10000"/>
                    <a:gd name="connsiteY36" fmla="*/ 9204 h 10001"/>
                    <a:gd name="connsiteX37" fmla="*/ 4019 w 10000"/>
                    <a:gd name="connsiteY37" fmla="*/ 9228 h 10001"/>
                    <a:gd name="connsiteX38" fmla="*/ 3856 w 10000"/>
                    <a:gd name="connsiteY38" fmla="*/ 9212 h 10001"/>
                    <a:gd name="connsiteX39" fmla="*/ 3857 w 10000"/>
                    <a:gd name="connsiteY39" fmla="*/ 9218 h 10001"/>
                    <a:gd name="connsiteX40" fmla="*/ 3780 w 10000"/>
                    <a:gd name="connsiteY40" fmla="*/ 9204 h 10001"/>
                    <a:gd name="connsiteX41" fmla="*/ 3648 w 10000"/>
                    <a:gd name="connsiteY41" fmla="*/ 9197 h 10001"/>
                    <a:gd name="connsiteX42" fmla="*/ 3449 w 10000"/>
                    <a:gd name="connsiteY42" fmla="*/ 9135 h 10001"/>
                    <a:gd name="connsiteX43" fmla="*/ 3177 w 10000"/>
                    <a:gd name="connsiteY43" fmla="*/ 9050 h 10001"/>
                    <a:gd name="connsiteX44" fmla="*/ 2887 w 10000"/>
                    <a:gd name="connsiteY44" fmla="*/ 8908 h 10001"/>
                    <a:gd name="connsiteX45" fmla="*/ 2750 w 10000"/>
                    <a:gd name="connsiteY45" fmla="*/ 8883 h 10001"/>
                    <a:gd name="connsiteX46" fmla="*/ 2713 w 10000"/>
                    <a:gd name="connsiteY46" fmla="*/ 8838 h 10001"/>
                    <a:gd name="connsiteX47" fmla="*/ 2521 w 10000"/>
                    <a:gd name="connsiteY47" fmla="*/ 8766 h 10001"/>
                    <a:gd name="connsiteX48" fmla="*/ 2396 w 10000"/>
                    <a:gd name="connsiteY48" fmla="*/ 8647 h 10001"/>
                    <a:gd name="connsiteX49" fmla="*/ 2118 w 10000"/>
                    <a:gd name="connsiteY49" fmla="*/ 8418 h 10001"/>
                    <a:gd name="connsiteX50" fmla="*/ 1831 w 10000"/>
                    <a:gd name="connsiteY50" fmla="*/ 8210 h 10001"/>
                    <a:gd name="connsiteX51" fmla="*/ 1484 w 10000"/>
                    <a:gd name="connsiteY51" fmla="*/ 7966 h 10001"/>
                    <a:gd name="connsiteX52" fmla="*/ 1164 w 10000"/>
                    <a:gd name="connsiteY52" fmla="*/ 7619 h 10001"/>
                    <a:gd name="connsiteX53" fmla="*/ 689 w 10000"/>
                    <a:gd name="connsiteY53" fmla="*/ 6725 h 10001"/>
                    <a:gd name="connsiteX54" fmla="*/ 477 w 10000"/>
                    <a:gd name="connsiteY54" fmla="*/ 6220 h 10001"/>
                    <a:gd name="connsiteX55" fmla="*/ 329 w 10000"/>
                    <a:gd name="connsiteY55" fmla="*/ 5637 h 10001"/>
                    <a:gd name="connsiteX56" fmla="*/ 312 w 10000"/>
                    <a:gd name="connsiteY56" fmla="*/ 4458 h 10001"/>
                    <a:gd name="connsiteX57" fmla="*/ 1050 w 10000"/>
                    <a:gd name="connsiteY57" fmla="*/ 2363 h 10001"/>
                    <a:gd name="connsiteX58" fmla="*/ 1653 w 10000"/>
                    <a:gd name="connsiteY58" fmla="*/ 1620 h 10001"/>
                    <a:gd name="connsiteX59" fmla="*/ 1993 w 10000"/>
                    <a:gd name="connsiteY59" fmla="*/ 1305 h 10001"/>
                    <a:gd name="connsiteX60" fmla="*/ 2387 w 10000"/>
                    <a:gd name="connsiteY60" fmla="*/ 1046 h 10001"/>
                    <a:gd name="connsiteX61" fmla="*/ 2801 w 10000"/>
                    <a:gd name="connsiteY61" fmla="*/ 778 h 10001"/>
                    <a:gd name="connsiteX62" fmla="*/ 3286 w 10000"/>
                    <a:gd name="connsiteY62" fmla="*/ 588 h 10001"/>
                    <a:gd name="connsiteX63" fmla="*/ 4337 w 10000"/>
                    <a:gd name="connsiteY63" fmla="*/ 311 h 10001"/>
                    <a:gd name="connsiteX64" fmla="*/ 5368 w 10000"/>
                    <a:gd name="connsiteY64" fmla="*/ 242 h 10001"/>
                    <a:gd name="connsiteX65" fmla="*/ 5493 w 10000"/>
                    <a:gd name="connsiteY65" fmla="*/ 238 h 10001"/>
                    <a:gd name="connsiteX66" fmla="*/ 4833 w 10000"/>
                    <a:gd name="connsiteY66" fmla="*/ 0 h 10001"/>
                    <a:gd name="connsiteX67" fmla="*/ 4425 w 10000"/>
                    <a:gd name="connsiteY67" fmla="*/ 14 h 10001"/>
                    <a:gd name="connsiteX68" fmla="*/ 3482 w 10000"/>
                    <a:gd name="connsiteY68" fmla="*/ 196 h 10001"/>
                    <a:gd name="connsiteX69" fmla="*/ 2997 w 10000"/>
                    <a:gd name="connsiteY69" fmla="*/ 368 h 10001"/>
                    <a:gd name="connsiteX70" fmla="*/ 2545 w 10000"/>
                    <a:gd name="connsiteY70" fmla="*/ 561 h 10001"/>
                    <a:gd name="connsiteX71" fmla="*/ 2158 w 10000"/>
                    <a:gd name="connsiteY71" fmla="*/ 825 h 10001"/>
                    <a:gd name="connsiteX72" fmla="*/ 1734 w 10000"/>
                    <a:gd name="connsiteY72" fmla="*/ 1128 h 10001"/>
                    <a:gd name="connsiteX73" fmla="*/ 1039 w 10000"/>
                    <a:gd name="connsiteY73" fmla="*/ 1870 h 10001"/>
                    <a:gd name="connsiteX74" fmla="*/ 504 w 10000"/>
                    <a:gd name="connsiteY74" fmla="*/ 2795 h 10001"/>
                    <a:gd name="connsiteX75" fmla="*/ 147 w 10000"/>
                    <a:gd name="connsiteY75" fmla="*/ 3956 h 10001"/>
                    <a:gd name="connsiteX76" fmla="*/ 19 w 10000"/>
                    <a:gd name="connsiteY76" fmla="*/ 4540 h 10001"/>
                    <a:gd name="connsiteX77" fmla="*/ 6 w 10000"/>
                    <a:gd name="connsiteY77" fmla="*/ 5183 h 10001"/>
                    <a:gd name="connsiteX78" fmla="*/ 228 w 10000"/>
                    <a:gd name="connsiteY78" fmla="*/ 6405 h 10001"/>
                    <a:gd name="connsiteX79" fmla="*/ 450 w 10000"/>
                    <a:gd name="connsiteY79" fmla="*/ 6980 h 10001"/>
                    <a:gd name="connsiteX80" fmla="*/ 673 w 10000"/>
                    <a:gd name="connsiteY80" fmla="*/ 7511 h 10001"/>
                    <a:gd name="connsiteX81" fmla="*/ 939 w 10000"/>
                    <a:gd name="connsiteY81" fmla="*/ 7905 h 10001"/>
                    <a:gd name="connsiteX82" fmla="*/ 1320 w 10000"/>
                    <a:gd name="connsiteY82" fmla="*/ 8319 h 10001"/>
                    <a:gd name="connsiteX83" fmla="*/ 1656 w 10000"/>
                    <a:gd name="connsiteY83" fmla="*/ 8574 h 10001"/>
                    <a:gd name="connsiteX84" fmla="*/ 1993 w 10000"/>
                    <a:gd name="connsiteY84" fmla="*/ 8825 h 10001"/>
                    <a:gd name="connsiteX85" fmla="*/ 2061 w 10000"/>
                    <a:gd name="connsiteY85" fmla="*/ 8841 h 10001"/>
                    <a:gd name="connsiteX86" fmla="*/ 2067 w 10000"/>
                    <a:gd name="connsiteY86" fmla="*/ 8875 h 10001"/>
                    <a:gd name="connsiteX87" fmla="*/ 2165 w 10000"/>
                    <a:gd name="connsiteY87" fmla="*/ 9011 h 10001"/>
                    <a:gd name="connsiteX88" fmla="*/ 2396 w 10000"/>
                    <a:gd name="connsiteY88" fmla="*/ 9168 h 10001"/>
                    <a:gd name="connsiteX89" fmla="*/ 2666 w 10000"/>
                    <a:gd name="connsiteY89" fmla="*/ 9298 h 10001"/>
                    <a:gd name="connsiteX90" fmla="*/ 2871 w 10000"/>
                    <a:gd name="connsiteY90" fmla="*/ 9384 h 10001"/>
                    <a:gd name="connsiteX91" fmla="*/ 3000 w 10000"/>
                    <a:gd name="connsiteY91" fmla="*/ 9454 h 10001"/>
                    <a:gd name="connsiteX92" fmla="*/ 3180 w 10000"/>
                    <a:gd name="connsiteY92" fmla="*/ 9511 h 10001"/>
                    <a:gd name="connsiteX93" fmla="*/ 3329 w 10000"/>
                    <a:gd name="connsiteY93" fmla="*/ 9557 h 10001"/>
                    <a:gd name="connsiteX94" fmla="*/ 3517 w 10000"/>
                    <a:gd name="connsiteY94" fmla="*/ 9595 h 10001"/>
                    <a:gd name="connsiteX95" fmla="*/ 3652 w 10000"/>
                    <a:gd name="connsiteY95" fmla="*/ 9589 h 10001"/>
                    <a:gd name="connsiteX96" fmla="*/ 3828 w 10000"/>
                    <a:gd name="connsiteY96" fmla="*/ 9548 h 10001"/>
                    <a:gd name="connsiteX97" fmla="*/ 3802 w 10000"/>
                    <a:gd name="connsiteY97" fmla="*/ 9973 h 10001"/>
                    <a:gd name="connsiteX98" fmla="*/ 4000 w 10000"/>
                    <a:gd name="connsiteY98" fmla="*/ 9459 h 10001"/>
                    <a:gd name="connsiteX99" fmla="*/ 4065 w 10000"/>
                    <a:gd name="connsiteY99" fmla="*/ 9490 h 10001"/>
                    <a:gd name="connsiteX100" fmla="*/ 4378 w 10000"/>
                    <a:gd name="connsiteY100" fmla="*/ 9545 h 10001"/>
                    <a:gd name="connsiteX101" fmla="*/ 4523 w 10000"/>
                    <a:gd name="connsiteY101" fmla="*/ 9593 h 10001"/>
                    <a:gd name="connsiteX102" fmla="*/ 4705 w 10000"/>
                    <a:gd name="connsiteY102" fmla="*/ 9606 h 10001"/>
                    <a:gd name="connsiteX103" fmla="*/ 5116 w 10000"/>
                    <a:gd name="connsiteY103" fmla="*/ 9658 h 10001"/>
                    <a:gd name="connsiteX104" fmla="*/ 5510 w 10000"/>
                    <a:gd name="connsiteY104" fmla="*/ 9667 h 10001"/>
                    <a:gd name="connsiteX105" fmla="*/ 5531 w 10000"/>
                    <a:gd name="connsiteY105" fmla="*/ 9667 h 10001"/>
                    <a:gd name="connsiteX106" fmla="*/ 5911 w 10000"/>
                    <a:gd name="connsiteY106" fmla="*/ 9623 h 10001"/>
                    <a:gd name="connsiteX107" fmla="*/ 6268 w 10000"/>
                    <a:gd name="connsiteY107" fmla="*/ 9593 h 10001"/>
                    <a:gd name="connsiteX108" fmla="*/ 6666 w 10000"/>
                    <a:gd name="connsiteY108" fmla="*/ 9463 h 10001"/>
                    <a:gd name="connsiteX109" fmla="*/ 7377 w 10000"/>
                    <a:gd name="connsiteY109" fmla="*/ 9208 h 10001"/>
                    <a:gd name="connsiteX110" fmla="*/ 7996 w 10000"/>
                    <a:gd name="connsiteY110" fmla="*/ 8850 h 10001"/>
                    <a:gd name="connsiteX111" fmla="*/ 9084 w 10000"/>
                    <a:gd name="connsiteY111" fmla="*/ 7645 h 10001"/>
                    <a:gd name="connsiteX112" fmla="*/ 9502 w 10000"/>
                    <a:gd name="connsiteY112" fmla="*/ 6915 h 10001"/>
                    <a:gd name="connsiteX113" fmla="*/ 9798 w 10000"/>
                    <a:gd name="connsiteY113" fmla="*/ 6069 h 10001"/>
                    <a:gd name="connsiteX114" fmla="*/ 9893 w 10000"/>
                    <a:gd name="connsiteY114" fmla="*/ 5620 h 10001"/>
                    <a:gd name="connsiteX115" fmla="*/ 9960 w 10000"/>
                    <a:gd name="connsiteY115" fmla="*/ 5157 h 10001"/>
                    <a:gd name="connsiteX116" fmla="*/ 9963 w 10000"/>
                    <a:gd name="connsiteY116" fmla="*/ 4942 h 10001"/>
                    <a:gd name="connsiteX117" fmla="*/ 9997 w 10000"/>
                    <a:gd name="connsiteY117" fmla="*/ 4712 h 10001"/>
                    <a:gd name="connsiteX118" fmla="*/ 9963 w 10000"/>
                    <a:gd name="connsiteY118" fmla="*/ 4233 h 10001"/>
                    <a:gd name="connsiteX119" fmla="*/ 9819 w 10000"/>
                    <a:gd name="connsiteY119" fmla="*/ 3291 h 10001"/>
                    <a:gd name="connsiteX120" fmla="*/ 9711 w 10000"/>
                    <a:gd name="connsiteY120" fmla="*/ 2911 h 10001"/>
                    <a:gd name="connsiteX121" fmla="*/ 9502 w 10000"/>
                    <a:gd name="connsiteY121" fmla="*/ 2518 h 10001"/>
                    <a:gd name="connsiteX122" fmla="*/ 9094 w 10000"/>
                    <a:gd name="connsiteY122" fmla="*/ 1783 h 10001"/>
                    <a:gd name="connsiteX123" fmla="*/ 8532 w 10000"/>
                    <a:gd name="connsiteY123" fmla="*/ 1188 h 10001"/>
                    <a:gd name="connsiteX124" fmla="*/ 7774 w 10000"/>
                    <a:gd name="connsiteY124" fmla="*/ 657 h 10001"/>
                    <a:gd name="connsiteX125" fmla="*/ 7426 w 10000"/>
                    <a:gd name="connsiteY125" fmla="*/ 463 h 10001"/>
                    <a:gd name="connsiteX126" fmla="*/ 7042 w 10000"/>
                    <a:gd name="connsiteY126" fmla="*/ 286 h 10001"/>
                    <a:gd name="connsiteX127" fmla="*/ 6268 w 10000"/>
                    <a:gd name="connsiteY127" fmla="*/ 100 h 10001"/>
                    <a:gd name="connsiteX128" fmla="*/ 6163 w 10000"/>
                    <a:gd name="connsiteY128" fmla="*/ 86 h 10001"/>
                    <a:gd name="connsiteX129" fmla="*/ 5995 w 10000"/>
                    <a:gd name="connsiteY129" fmla="*/ 48 h 10001"/>
                    <a:gd name="connsiteX130" fmla="*/ 5462 w 10000"/>
                    <a:gd name="connsiteY130" fmla="*/ 14 h 10001"/>
                    <a:gd name="connsiteX131" fmla="*/ 4833 w 10000"/>
                    <a:gd name="connsiteY131" fmla="*/ 0 h 10001"/>
                    <a:gd name="connsiteX0" fmla="*/ 5493 w 10000"/>
                    <a:gd name="connsiteY0" fmla="*/ 238 h 10001"/>
                    <a:gd name="connsiteX1" fmla="*/ 5685 w 10000"/>
                    <a:gd name="connsiteY1" fmla="*/ 303 h 10001"/>
                    <a:gd name="connsiteX2" fmla="*/ 6079 w 10000"/>
                    <a:gd name="connsiteY2" fmla="*/ 385 h 10001"/>
                    <a:gd name="connsiteX3" fmla="*/ 6769 w 10000"/>
                    <a:gd name="connsiteY3" fmla="*/ 557 h 10001"/>
                    <a:gd name="connsiteX4" fmla="*/ 7080 w 10000"/>
                    <a:gd name="connsiteY4" fmla="*/ 735 h 10001"/>
                    <a:gd name="connsiteX5" fmla="*/ 7390 w 10000"/>
                    <a:gd name="connsiteY5" fmla="*/ 855 h 10001"/>
                    <a:gd name="connsiteX6" fmla="*/ 8029 w 10000"/>
                    <a:gd name="connsiteY6" fmla="*/ 1305 h 10001"/>
                    <a:gd name="connsiteX7" fmla="*/ 8640 w 10000"/>
                    <a:gd name="connsiteY7" fmla="*/ 1741 h 10001"/>
                    <a:gd name="connsiteX8" fmla="*/ 9091 w 10000"/>
                    <a:gd name="connsiteY8" fmla="*/ 2428 h 10001"/>
                    <a:gd name="connsiteX9" fmla="*/ 9259 w 10000"/>
                    <a:gd name="connsiteY9" fmla="*/ 2760 h 10001"/>
                    <a:gd name="connsiteX10" fmla="*/ 9461 w 10000"/>
                    <a:gd name="connsiteY10" fmla="*/ 3157 h 10001"/>
                    <a:gd name="connsiteX11" fmla="*/ 9545 w 10000"/>
                    <a:gd name="connsiteY11" fmla="*/ 3520 h 10001"/>
                    <a:gd name="connsiteX12" fmla="*/ 9633 w 10000"/>
                    <a:gd name="connsiteY12" fmla="*/ 3969 h 10001"/>
                    <a:gd name="connsiteX13" fmla="*/ 9677 w 10000"/>
                    <a:gd name="connsiteY13" fmla="*/ 4423 h 10001"/>
                    <a:gd name="connsiteX14" fmla="*/ 9660 w 10000"/>
                    <a:gd name="connsiteY14" fmla="*/ 4885 h 10001"/>
                    <a:gd name="connsiteX15" fmla="*/ 9640 w 10000"/>
                    <a:gd name="connsiteY15" fmla="*/ 5309 h 10001"/>
                    <a:gd name="connsiteX16" fmla="*/ 9549 w 10000"/>
                    <a:gd name="connsiteY16" fmla="*/ 5744 h 10001"/>
                    <a:gd name="connsiteX17" fmla="*/ 9448 w 10000"/>
                    <a:gd name="connsiteY17" fmla="*/ 6172 h 10001"/>
                    <a:gd name="connsiteX18" fmla="*/ 9293 w 10000"/>
                    <a:gd name="connsiteY18" fmla="*/ 6561 h 10001"/>
                    <a:gd name="connsiteX19" fmla="*/ 9141 w 10000"/>
                    <a:gd name="connsiteY19" fmla="*/ 6928 h 10001"/>
                    <a:gd name="connsiteX20" fmla="*/ 8919 w 10000"/>
                    <a:gd name="connsiteY20" fmla="*/ 7268 h 10001"/>
                    <a:gd name="connsiteX21" fmla="*/ 8694 w 10000"/>
                    <a:gd name="connsiteY21" fmla="*/ 7636 h 10001"/>
                    <a:gd name="connsiteX22" fmla="*/ 8427 w 10000"/>
                    <a:gd name="connsiteY22" fmla="*/ 7942 h 10001"/>
                    <a:gd name="connsiteX23" fmla="*/ 7875 w 10000"/>
                    <a:gd name="connsiteY23" fmla="*/ 8474 h 10001"/>
                    <a:gd name="connsiteX24" fmla="*/ 7305 w 10000"/>
                    <a:gd name="connsiteY24" fmla="*/ 8825 h 10001"/>
                    <a:gd name="connsiteX25" fmla="*/ 6631 w 10000"/>
                    <a:gd name="connsiteY25" fmla="*/ 9071 h 10001"/>
                    <a:gd name="connsiteX26" fmla="*/ 6237 w 10000"/>
                    <a:gd name="connsiteY26" fmla="*/ 9200 h 10001"/>
                    <a:gd name="connsiteX27" fmla="*/ 5807 w 10000"/>
                    <a:gd name="connsiteY27" fmla="*/ 9243 h 10001"/>
                    <a:gd name="connsiteX28" fmla="*/ 5208 w 10000"/>
                    <a:gd name="connsiteY28" fmla="*/ 9285 h 10001"/>
                    <a:gd name="connsiteX29" fmla="*/ 4961 w 10000"/>
                    <a:gd name="connsiteY29" fmla="*/ 9278 h 10001"/>
                    <a:gd name="connsiteX30" fmla="*/ 4756 w 10000"/>
                    <a:gd name="connsiteY30" fmla="*/ 9243 h 10001"/>
                    <a:gd name="connsiteX31" fmla="*/ 4693 w 10000"/>
                    <a:gd name="connsiteY31" fmla="*/ 9240 h 10001"/>
                    <a:gd name="connsiteX32" fmla="*/ 4629 w 10000"/>
                    <a:gd name="connsiteY32" fmla="*/ 9240 h 10001"/>
                    <a:gd name="connsiteX33" fmla="*/ 4553 w 10000"/>
                    <a:gd name="connsiteY33" fmla="*/ 9235 h 10001"/>
                    <a:gd name="connsiteX34" fmla="*/ 4381 w 10000"/>
                    <a:gd name="connsiteY34" fmla="*/ 9196 h 10001"/>
                    <a:gd name="connsiteX35" fmla="*/ 4356 w 10000"/>
                    <a:gd name="connsiteY35" fmla="*/ 9195 h 10001"/>
                    <a:gd name="connsiteX36" fmla="*/ 4199 w 10000"/>
                    <a:gd name="connsiteY36" fmla="*/ 9204 h 10001"/>
                    <a:gd name="connsiteX37" fmla="*/ 4019 w 10000"/>
                    <a:gd name="connsiteY37" fmla="*/ 9228 h 10001"/>
                    <a:gd name="connsiteX38" fmla="*/ 3856 w 10000"/>
                    <a:gd name="connsiteY38" fmla="*/ 9212 h 10001"/>
                    <a:gd name="connsiteX39" fmla="*/ 3857 w 10000"/>
                    <a:gd name="connsiteY39" fmla="*/ 9218 h 10001"/>
                    <a:gd name="connsiteX40" fmla="*/ 3780 w 10000"/>
                    <a:gd name="connsiteY40" fmla="*/ 9204 h 10001"/>
                    <a:gd name="connsiteX41" fmla="*/ 3648 w 10000"/>
                    <a:gd name="connsiteY41" fmla="*/ 9197 h 10001"/>
                    <a:gd name="connsiteX42" fmla="*/ 3449 w 10000"/>
                    <a:gd name="connsiteY42" fmla="*/ 9135 h 10001"/>
                    <a:gd name="connsiteX43" fmla="*/ 3177 w 10000"/>
                    <a:gd name="connsiteY43" fmla="*/ 9050 h 10001"/>
                    <a:gd name="connsiteX44" fmla="*/ 2887 w 10000"/>
                    <a:gd name="connsiteY44" fmla="*/ 8908 h 10001"/>
                    <a:gd name="connsiteX45" fmla="*/ 2750 w 10000"/>
                    <a:gd name="connsiteY45" fmla="*/ 8883 h 10001"/>
                    <a:gd name="connsiteX46" fmla="*/ 2713 w 10000"/>
                    <a:gd name="connsiteY46" fmla="*/ 8838 h 10001"/>
                    <a:gd name="connsiteX47" fmla="*/ 2521 w 10000"/>
                    <a:gd name="connsiteY47" fmla="*/ 8766 h 10001"/>
                    <a:gd name="connsiteX48" fmla="*/ 2396 w 10000"/>
                    <a:gd name="connsiteY48" fmla="*/ 8647 h 10001"/>
                    <a:gd name="connsiteX49" fmla="*/ 2118 w 10000"/>
                    <a:gd name="connsiteY49" fmla="*/ 8418 h 10001"/>
                    <a:gd name="connsiteX50" fmla="*/ 1831 w 10000"/>
                    <a:gd name="connsiteY50" fmla="*/ 8210 h 10001"/>
                    <a:gd name="connsiteX51" fmla="*/ 1484 w 10000"/>
                    <a:gd name="connsiteY51" fmla="*/ 7966 h 10001"/>
                    <a:gd name="connsiteX52" fmla="*/ 1164 w 10000"/>
                    <a:gd name="connsiteY52" fmla="*/ 7619 h 10001"/>
                    <a:gd name="connsiteX53" fmla="*/ 689 w 10000"/>
                    <a:gd name="connsiteY53" fmla="*/ 6725 h 10001"/>
                    <a:gd name="connsiteX54" fmla="*/ 477 w 10000"/>
                    <a:gd name="connsiteY54" fmla="*/ 6220 h 10001"/>
                    <a:gd name="connsiteX55" fmla="*/ 329 w 10000"/>
                    <a:gd name="connsiteY55" fmla="*/ 5637 h 10001"/>
                    <a:gd name="connsiteX56" fmla="*/ 312 w 10000"/>
                    <a:gd name="connsiteY56" fmla="*/ 4458 h 10001"/>
                    <a:gd name="connsiteX57" fmla="*/ 1050 w 10000"/>
                    <a:gd name="connsiteY57" fmla="*/ 2363 h 10001"/>
                    <a:gd name="connsiteX58" fmla="*/ 1653 w 10000"/>
                    <a:gd name="connsiteY58" fmla="*/ 1620 h 10001"/>
                    <a:gd name="connsiteX59" fmla="*/ 1993 w 10000"/>
                    <a:gd name="connsiteY59" fmla="*/ 1305 h 10001"/>
                    <a:gd name="connsiteX60" fmla="*/ 2387 w 10000"/>
                    <a:gd name="connsiteY60" fmla="*/ 1046 h 10001"/>
                    <a:gd name="connsiteX61" fmla="*/ 2801 w 10000"/>
                    <a:gd name="connsiteY61" fmla="*/ 778 h 10001"/>
                    <a:gd name="connsiteX62" fmla="*/ 3286 w 10000"/>
                    <a:gd name="connsiteY62" fmla="*/ 588 h 10001"/>
                    <a:gd name="connsiteX63" fmla="*/ 4337 w 10000"/>
                    <a:gd name="connsiteY63" fmla="*/ 311 h 10001"/>
                    <a:gd name="connsiteX64" fmla="*/ 5368 w 10000"/>
                    <a:gd name="connsiteY64" fmla="*/ 242 h 10001"/>
                    <a:gd name="connsiteX65" fmla="*/ 5493 w 10000"/>
                    <a:gd name="connsiteY65" fmla="*/ 238 h 10001"/>
                    <a:gd name="connsiteX66" fmla="*/ 4833 w 10000"/>
                    <a:gd name="connsiteY66" fmla="*/ 0 h 10001"/>
                    <a:gd name="connsiteX67" fmla="*/ 4425 w 10000"/>
                    <a:gd name="connsiteY67" fmla="*/ 14 h 10001"/>
                    <a:gd name="connsiteX68" fmla="*/ 3482 w 10000"/>
                    <a:gd name="connsiteY68" fmla="*/ 196 h 10001"/>
                    <a:gd name="connsiteX69" fmla="*/ 2997 w 10000"/>
                    <a:gd name="connsiteY69" fmla="*/ 368 h 10001"/>
                    <a:gd name="connsiteX70" fmla="*/ 2545 w 10000"/>
                    <a:gd name="connsiteY70" fmla="*/ 561 h 10001"/>
                    <a:gd name="connsiteX71" fmla="*/ 2158 w 10000"/>
                    <a:gd name="connsiteY71" fmla="*/ 825 h 10001"/>
                    <a:gd name="connsiteX72" fmla="*/ 1734 w 10000"/>
                    <a:gd name="connsiteY72" fmla="*/ 1128 h 10001"/>
                    <a:gd name="connsiteX73" fmla="*/ 1039 w 10000"/>
                    <a:gd name="connsiteY73" fmla="*/ 1870 h 10001"/>
                    <a:gd name="connsiteX74" fmla="*/ 504 w 10000"/>
                    <a:gd name="connsiteY74" fmla="*/ 2795 h 10001"/>
                    <a:gd name="connsiteX75" fmla="*/ 147 w 10000"/>
                    <a:gd name="connsiteY75" fmla="*/ 3956 h 10001"/>
                    <a:gd name="connsiteX76" fmla="*/ 19 w 10000"/>
                    <a:gd name="connsiteY76" fmla="*/ 4540 h 10001"/>
                    <a:gd name="connsiteX77" fmla="*/ 6 w 10000"/>
                    <a:gd name="connsiteY77" fmla="*/ 5183 h 10001"/>
                    <a:gd name="connsiteX78" fmla="*/ 228 w 10000"/>
                    <a:gd name="connsiteY78" fmla="*/ 6405 h 10001"/>
                    <a:gd name="connsiteX79" fmla="*/ 450 w 10000"/>
                    <a:gd name="connsiteY79" fmla="*/ 6980 h 10001"/>
                    <a:gd name="connsiteX80" fmla="*/ 673 w 10000"/>
                    <a:gd name="connsiteY80" fmla="*/ 7511 h 10001"/>
                    <a:gd name="connsiteX81" fmla="*/ 939 w 10000"/>
                    <a:gd name="connsiteY81" fmla="*/ 7905 h 10001"/>
                    <a:gd name="connsiteX82" fmla="*/ 1320 w 10000"/>
                    <a:gd name="connsiteY82" fmla="*/ 8319 h 10001"/>
                    <a:gd name="connsiteX83" fmla="*/ 1656 w 10000"/>
                    <a:gd name="connsiteY83" fmla="*/ 8574 h 10001"/>
                    <a:gd name="connsiteX84" fmla="*/ 1993 w 10000"/>
                    <a:gd name="connsiteY84" fmla="*/ 8825 h 10001"/>
                    <a:gd name="connsiteX85" fmla="*/ 2061 w 10000"/>
                    <a:gd name="connsiteY85" fmla="*/ 8841 h 10001"/>
                    <a:gd name="connsiteX86" fmla="*/ 2067 w 10000"/>
                    <a:gd name="connsiteY86" fmla="*/ 8875 h 10001"/>
                    <a:gd name="connsiteX87" fmla="*/ 2165 w 10000"/>
                    <a:gd name="connsiteY87" fmla="*/ 9011 h 10001"/>
                    <a:gd name="connsiteX88" fmla="*/ 2396 w 10000"/>
                    <a:gd name="connsiteY88" fmla="*/ 9168 h 10001"/>
                    <a:gd name="connsiteX89" fmla="*/ 2666 w 10000"/>
                    <a:gd name="connsiteY89" fmla="*/ 9298 h 10001"/>
                    <a:gd name="connsiteX90" fmla="*/ 2871 w 10000"/>
                    <a:gd name="connsiteY90" fmla="*/ 9384 h 10001"/>
                    <a:gd name="connsiteX91" fmla="*/ 3000 w 10000"/>
                    <a:gd name="connsiteY91" fmla="*/ 9454 h 10001"/>
                    <a:gd name="connsiteX92" fmla="*/ 3180 w 10000"/>
                    <a:gd name="connsiteY92" fmla="*/ 9511 h 10001"/>
                    <a:gd name="connsiteX93" fmla="*/ 3329 w 10000"/>
                    <a:gd name="connsiteY93" fmla="*/ 9557 h 10001"/>
                    <a:gd name="connsiteX94" fmla="*/ 3517 w 10000"/>
                    <a:gd name="connsiteY94" fmla="*/ 9595 h 10001"/>
                    <a:gd name="connsiteX95" fmla="*/ 3652 w 10000"/>
                    <a:gd name="connsiteY95" fmla="*/ 9589 h 10001"/>
                    <a:gd name="connsiteX96" fmla="*/ 3828 w 10000"/>
                    <a:gd name="connsiteY96" fmla="*/ 9548 h 10001"/>
                    <a:gd name="connsiteX97" fmla="*/ 3802 w 10000"/>
                    <a:gd name="connsiteY97" fmla="*/ 9973 h 10001"/>
                    <a:gd name="connsiteX98" fmla="*/ 4049 w 10000"/>
                    <a:gd name="connsiteY98" fmla="*/ 9579 h 10001"/>
                    <a:gd name="connsiteX99" fmla="*/ 4065 w 10000"/>
                    <a:gd name="connsiteY99" fmla="*/ 9490 h 10001"/>
                    <a:gd name="connsiteX100" fmla="*/ 4378 w 10000"/>
                    <a:gd name="connsiteY100" fmla="*/ 9545 h 10001"/>
                    <a:gd name="connsiteX101" fmla="*/ 4523 w 10000"/>
                    <a:gd name="connsiteY101" fmla="*/ 9593 h 10001"/>
                    <a:gd name="connsiteX102" fmla="*/ 4705 w 10000"/>
                    <a:gd name="connsiteY102" fmla="*/ 9606 h 10001"/>
                    <a:gd name="connsiteX103" fmla="*/ 5116 w 10000"/>
                    <a:gd name="connsiteY103" fmla="*/ 9658 h 10001"/>
                    <a:gd name="connsiteX104" fmla="*/ 5510 w 10000"/>
                    <a:gd name="connsiteY104" fmla="*/ 9667 h 10001"/>
                    <a:gd name="connsiteX105" fmla="*/ 5531 w 10000"/>
                    <a:gd name="connsiteY105" fmla="*/ 9667 h 10001"/>
                    <a:gd name="connsiteX106" fmla="*/ 5911 w 10000"/>
                    <a:gd name="connsiteY106" fmla="*/ 9623 h 10001"/>
                    <a:gd name="connsiteX107" fmla="*/ 6268 w 10000"/>
                    <a:gd name="connsiteY107" fmla="*/ 9593 h 10001"/>
                    <a:gd name="connsiteX108" fmla="*/ 6666 w 10000"/>
                    <a:gd name="connsiteY108" fmla="*/ 9463 h 10001"/>
                    <a:gd name="connsiteX109" fmla="*/ 7377 w 10000"/>
                    <a:gd name="connsiteY109" fmla="*/ 9208 h 10001"/>
                    <a:gd name="connsiteX110" fmla="*/ 7996 w 10000"/>
                    <a:gd name="connsiteY110" fmla="*/ 8850 h 10001"/>
                    <a:gd name="connsiteX111" fmla="*/ 9084 w 10000"/>
                    <a:gd name="connsiteY111" fmla="*/ 7645 h 10001"/>
                    <a:gd name="connsiteX112" fmla="*/ 9502 w 10000"/>
                    <a:gd name="connsiteY112" fmla="*/ 6915 h 10001"/>
                    <a:gd name="connsiteX113" fmla="*/ 9798 w 10000"/>
                    <a:gd name="connsiteY113" fmla="*/ 6069 h 10001"/>
                    <a:gd name="connsiteX114" fmla="*/ 9893 w 10000"/>
                    <a:gd name="connsiteY114" fmla="*/ 5620 h 10001"/>
                    <a:gd name="connsiteX115" fmla="*/ 9960 w 10000"/>
                    <a:gd name="connsiteY115" fmla="*/ 5157 h 10001"/>
                    <a:gd name="connsiteX116" fmla="*/ 9963 w 10000"/>
                    <a:gd name="connsiteY116" fmla="*/ 4942 h 10001"/>
                    <a:gd name="connsiteX117" fmla="*/ 9997 w 10000"/>
                    <a:gd name="connsiteY117" fmla="*/ 4712 h 10001"/>
                    <a:gd name="connsiteX118" fmla="*/ 9963 w 10000"/>
                    <a:gd name="connsiteY118" fmla="*/ 4233 h 10001"/>
                    <a:gd name="connsiteX119" fmla="*/ 9819 w 10000"/>
                    <a:gd name="connsiteY119" fmla="*/ 3291 h 10001"/>
                    <a:gd name="connsiteX120" fmla="*/ 9711 w 10000"/>
                    <a:gd name="connsiteY120" fmla="*/ 2911 h 10001"/>
                    <a:gd name="connsiteX121" fmla="*/ 9502 w 10000"/>
                    <a:gd name="connsiteY121" fmla="*/ 2518 h 10001"/>
                    <a:gd name="connsiteX122" fmla="*/ 9094 w 10000"/>
                    <a:gd name="connsiteY122" fmla="*/ 1783 h 10001"/>
                    <a:gd name="connsiteX123" fmla="*/ 8532 w 10000"/>
                    <a:gd name="connsiteY123" fmla="*/ 1188 h 10001"/>
                    <a:gd name="connsiteX124" fmla="*/ 7774 w 10000"/>
                    <a:gd name="connsiteY124" fmla="*/ 657 h 10001"/>
                    <a:gd name="connsiteX125" fmla="*/ 7426 w 10000"/>
                    <a:gd name="connsiteY125" fmla="*/ 463 h 10001"/>
                    <a:gd name="connsiteX126" fmla="*/ 7042 w 10000"/>
                    <a:gd name="connsiteY126" fmla="*/ 286 h 10001"/>
                    <a:gd name="connsiteX127" fmla="*/ 6268 w 10000"/>
                    <a:gd name="connsiteY127" fmla="*/ 100 h 10001"/>
                    <a:gd name="connsiteX128" fmla="*/ 6163 w 10000"/>
                    <a:gd name="connsiteY128" fmla="*/ 86 h 10001"/>
                    <a:gd name="connsiteX129" fmla="*/ 5995 w 10000"/>
                    <a:gd name="connsiteY129" fmla="*/ 48 h 10001"/>
                    <a:gd name="connsiteX130" fmla="*/ 5462 w 10000"/>
                    <a:gd name="connsiteY130" fmla="*/ 14 h 10001"/>
                    <a:gd name="connsiteX131" fmla="*/ 4833 w 10000"/>
                    <a:gd name="connsiteY131" fmla="*/ 0 h 10001"/>
                    <a:gd name="connsiteX0" fmla="*/ 5493 w 10000"/>
                    <a:gd name="connsiteY0" fmla="*/ 238 h 9667"/>
                    <a:gd name="connsiteX1" fmla="*/ 5685 w 10000"/>
                    <a:gd name="connsiteY1" fmla="*/ 303 h 9667"/>
                    <a:gd name="connsiteX2" fmla="*/ 6079 w 10000"/>
                    <a:gd name="connsiteY2" fmla="*/ 385 h 9667"/>
                    <a:gd name="connsiteX3" fmla="*/ 6769 w 10000"/>
                    <a:gd name="connsiteY3" fmla="*/ 557 h 9667"/>
                    <a:gd name="connsiteX4" fmla="*/ 7080 w 10000"/>
                    <a:gd name="connsiteY4" fmla="*/ 735 h 9667"/>
                    <a:gd name="connsiteX5" fmla="*/ 7390 w 10000"/>
                    <a:gd name="connsiteY5" fmla="*/ 855 h 9667"/>
                    <a:gd name="connsiteX6" fmla="*/ 8029 w 10000"/>
                    <a:gd name="connsiteY6" fmla="*/ 1305 h 9667"/>
                    <a:gd name="connsiteX7" fmla="*/ 8640 w 10000"/>
                    <a:gd name="connsiteY7" fmla="*/ 1741 h 9667"/>
                    <a:gd name="connsiteX8" fmla="*/ 9091 w 10000"/>
                    <a:gd name="connsiteY8" fmla="*/ 2428 h 9667"/>
                    <a:gd name="connsiteX9" fmla="*/ 9259 w 10000"/>
                    <a:gd name="connsiteY9" fmla="*/ 2760 h 9667"/>
                    <a:gd name="connsiteX10" fmla="*/ 9461 w 10000"/>
                    <a:gd name="connsiteY10" fmla="*/ 3157 h 9667"/>
                    <a:gd name="connsiteX11" fmla="*/ 9545 w 10000"/>
                    <a:gd name="connsiteY11" fmla="*/ 3520 h 9667"/>
                    <a:gd name="connsiteX12" fmla="*/ 9633 w 10000"/>
                    <a:gd name="connsiteY12" fmla="*/ 3969 h 9667"/>
                    <a:gd name="connsiteX13" fmla="*/ 9677 w 10000"/>
                    <a:gd name="connsiteY13" fmla="*/ 4423 h 9667"/>
                    <a:gd name="connsiteX14" fmla="*/ 9660 w 10000"/>
                    <a:gd name="connsiteY14" fmla="*/ 4885 h 9667"/>
                    <a:gd name="connsiteX15" fmla="*/ 9640 w 10000"/>
                    <a:gd name="connsiteY15" fmla="*/ 5309 h 9667"/>
                    <a:gd name="connsiteX16" fmla="*/ 9549 w 10000"/>
                    <a:gd name="connsiteY16" fmla="*/ 5744 h 9667"/>
                    <a:gd name="connsiteX17" fmla="*/ 9448 w 10000"/>
                    <a:gd name="connsiteY17" fmla="*/ 6172 h 9667"/>
                    <a:gd name="connsiteX18" fmla="*/ 9293 w 10000"/>
                    <a:gd name="connsiteY18" fmla="*/ 6561 h 9667"/>
                    <a:gd name="connsiteX19" fmla="*/ 9141 w 10000"/>
                    <a:gd name="connsiteY19" fmla="*/ 6928 h 9667"/>
                    <a:gd name="connsiteX20" fmla="*/ 8919 w 10000"/>
                    <a:gd name="connsiteY20" fmla="*/ 7268 h 9667"/>
                    <a:gd name="connsiteX21" fmla="*/ 8694 w 10000"/>
                    <a:gd name="connsiteY21" fmla="*/ 7636 h 9667"/>
                    <a:gd name="connsiteX22" fmla="*/ 8427 w 10000"/>
                    <a:gd name="connsiteY22" fmla="*/ 7942 h 9667"/>
                    <a:gd name="connsiteX23" fmla="*/ 7875 w 10000"/>
                    <a:gd name="connsiteY23" fmla="*/ 8474 h 9667"/>
                    <a:gd name="connsiteX24" fmla="*/ 7305 w 10000"/>
                    <a:gd name="connsiteY24" fmla="*/ 8825 h 9667"/>
                    <a:gd name="connsiteX25" fmla="*/ 6631 w 10000"/>
                    <a:gd name="connsiteY25" fmla="*/ 9071 h 9667"/>
                    <a:gd name="connsiteX26" fmla="*/ 6237 w 10000"/>
                    <a:gd name="connsiteY26" fmla="*/ 9200 h 9667"/>
                    <a:gd name="connsiteX27" fmla="*/ 5807 w 10000"/>
                    <a:gd name="connsiteY27" fmla="*/ 9243 h 9667"/>
                    <a:gd name="connsiteX28" fmla="*/ 5208 w 10000"/>
                    <a:gd name="connsiteY28" fmla="*/ 9285 h 9667"/>
                    <a:gd name="connsiteX29" fmla="*/ 4961 w 10000"/>
                    <a:gd name="connsiteY29" fmla="*/ 9278 h 9667"/>
                    <a:gd name="connsiteX30" fmla="*/ 4756 w 10000"/>
                    <a:gd name="connsiteY30" fmla="*/ 9243 h 9667"/>
                    <a:gd name="connsiteX31" fmla="*/ 4693 w 10000"/>
                    <a:gd name="connsiteY31" fmla="*/ 9240 h 9667"/>
                    <a:gd name="connsiteX32" fmla="*/ 4629 w 10000"/>
                    <a:gd name="connsiteY32" fmla="*/ 9240 h 9667"/>
                    <a:gd name="connsiteX33" fmla="*/ 4553 w 10000"/>
                    <a:gd name="connsiteY33" fmla="*/ 9235 h 9667"/>
                    <a:gd name="connsiteX34" fmla="*/ 4381 w 10000"/>
                    <a:gd name="connsiteY34" fmla="*/ 9196 h 9667"/>
                    <a:gd name="connsiteX35" fmla="*/ 4356 w 10000"/>
                    <a:gd name="connsiteY35" fmla="*/ 9195 h 9667"/>
                    <a:gd name="connsiteX36" fmla="*/ 4199 w 10000"/>
                    <a:gd name="connsiteY36" fmla="*/ 9204 h 9667"/>
                    <a:gd name="connsiteX37" fmla="*/ 4019 w 10000"/>
                    <a:gd name="connsiteY37" fmla="*/ 9228 h 9667"/>
                    <a:gd name="connsiteX38" fmla="*/ 3856 w 10000"/>
                    <a:gd name="connsiteY38" fmla="*/ 9212 h 9667"/>
                    <a:gd name="connsiteX39" fmla="*/ 3857 w 10000"/>
                    <a:gd name="connsiteY39" fmla="*/ 9218 h 9667"/>
                    <a:gd name="connsiteX40" fmla="*/ 3780 w 10000"/>
                    <a:gd name="connsiteY40" fmla="*/ 9204 h 9667"/>
                    <a:gd name="connsiteX41" fmla="*/ 3648 w 10000"/>
                    <a:gd name="connsiteY41" fmla="*/ 9197 h 9667"/>
                    <a:gd name="connsiteX42" fmla="*/ 3449 w 10000"/>
                    <a:gd name="connsiteY42" fmla="*/ 9135 h 9667"/>
                    <a:gd name="connsiteX43" fmla="*/ 3177 w 10000"/>
                    <a:gd name="connsiteY43" fmla="*/ 9050 h 9667"/>
                    <a:gd name="connsiteX44" fmla="*/ 2887 w 10000"/>
                    <a:gd name="connsiteY44" fmla="*/ 8908 h 9667"/>
                    <a:gd name="connsiteX45" fmla="*/ 2750 w 10000"/>
                    <a:gd name="connsiteY45" fmla="*/ 8883 h 9667"/>
                    <a:gd name="connsiteX46" fmla="*/ 2713 w 10000"/>
                    <a:gd name="connsiteY46" fmla="*/ 8838 h 9667"/>
                    <a:gd name="connsiteX47" fmla="*/ 2521 w 10000"/>
                    <a:gd name="connsiteY47" fmla="*/ 8766 h 9667"/>
                    <a:gd name="connsiteX48" fmla="*/ 2396 w 10000"/>
                    <a:gd name="connsiteY48" fmla="*/ 8647 h 9667"/>
                    <a:gd name="connsiteX49" fmla="*/ 2118 w 10000"/>
                    <a:gd name="connsiteY49" fmla="*/ 8418 h 9667"/>
                    <a:gd name="connsiteX50" fmla="*/ 1831 w 10000"/>
                    <a:gd name="connsiteY50" fmla="*/ 8210 h 9667"/>
                    <a:gd name="connsiteX51" fmla="*/ 1484 w 10000"/>
                    <a:gd name="connsiteY51" fmla="*/ 7966 h 9667"/>
                    <a:gd name="connsiteX52" fmla="*/ 1164 w 10000"/>
                    <a:gd name="connsiteY52" fmla="*/ 7619 h 9667"/>
                    <a:gd name="connsiteX53" fmla="*/ 689 w 10000"/>
                    <a:gd name="connsiteY53" fmla="*/ 6725 h 9667"/>
                    <a:gd name="connsiteX54" fmla="*/ 477 w 10000"/>
                    <a:gd name="connsiteY54" fmla="*/ 6220 h 9667"/>
                    <a:gd name="connsiteX55" fmla="*/ 329 w 10000"/>
                    <a:gd name="connsiteY55" fmla="*/ 5637 h 9667"/>
                    <a:gd name="connsiteX56" fmla="*/ 312 w 10000"/>
                    <a:gd name="connsiteY56" fmla="*/ 4458 h 9667"/>
                    <a:gd name="connsiteX57" fmla="*/ 1050 w 10000"/>
                    <a:gd name="connsiteY57" fmla="*/ 2363 h 9667"/>
                    <a:gd name="connsiteX58" fmla="*/ 1653 w 10000"/>
                    <a:gd name="connsiteY58" fmla="*/ 1620 h 9667"/>
                    <a:gd name="connsiteX59" fmla="*/ 1993 w 10000"/>
                    <a:gd name="connsiteY59" fmla="*/ 1305 h 9667"/>
                    <a:gd name="connsiteX60" fmla="*/ 2387 w 10000"/>
                    <a:gd name="connsiteY60" fmla="*/ 1046 h 9667"/>
                    <a:gd name="connsiteX61" fmla="*/ 2801 w 10000"/>
                    <a:gd name="connsiteY61" fmla="*/ 778 h 9667"/>
                    <a:gd name="connsiteX62" fmla="*/ 3286 w 10000"/>
                    <a:gd name="connsiteY62" fmla="*/ 588 h 9667"/>
                    <a:gd name="connsiteX63" fmla="*/ 4337 w 10000"/>
                    <a:gd name="connsiteY63" fmla="*/ 311 h 9667"/>
                    <a:gd name="connsiteX64" fmla="*/ 5368 w 10000"/>
                    <a:gd name="connsiteY64" fmla="*/ 242 h 9667"/>
                    <a:gd name="connsiteX65" fmla="*/ 5493 w 10000"/>
                    <a:gd name="connsiteY65" fmla="*/ 238 h 9667"/>
                    <a:gd name="connsiteX66" fmla="*/ 4833 w 10000"/>
                    <a:gd name="connsiteY66" fmla="*/ 0 h 9667"/>
                    <a:gd name="connsiteX67" fmla="*/ 4425 w 10000"/>
                    <a:gd name="connsiteY67" fmla="*/ 14 h 9667"/>
                    <a:gd name="connsiteX68" fmla="*/ 3482 w 10000"/>
                    <a:gd name="connsiteY68" fmla="*/ 196 h 9667"/>
                    <a:gd name="connsiteX69" fmla="*/ 2997 w 10000"/>
                    <a:gd name="connsiteY69" fmla="*/ 368 h 9667"/>
                    <a:gd name="connsiteX70" fmla="*/ 2545 w 10000"/>
                    <a:gd name="connsiteY70" fmla="*/ 561 h 9667"/>
                    <a:gd name="connsiteX71" fmla="*/ 2158 w 10000"/>
                    <a:gd name="connsiteY71" fmla="*/ 825 h 9667"/>
                    <a:gd name="connsiteX72" fmla="*/ 1734 w 10000"/>
                    <a:gd name="connsiteY72" fmla="*/ 1128 h 9667"/>
                    <a:gd name="connsiteX73" fmla="*/ 1039 w 10000"/>
                    <a:gd name="connsiteY73" fmla="*/ 1870 h 9667"/>
                    <a:gd name="connsiteX74" fmla="*/ 504 w 10000"/>
                    <a:gd name="connsiteY74" fmla="*/ 2795 h 9667"/>
                    <a:gd name="connsiteX75" fmla="*/ 147 w 10000"/>
                    <a:gd name="connsiteY75" fmla="*/ 3956 h 9667"/>
                    <a:gd name="connsiteX76" fmla="*/ 19 w 10000"/>
                    <a:gd name="connsiteY76" fmla="*/ 4540 h 9667"/>
                    <a:gd name="connsiteX77" fmla="*/ 6 w 10000"/>
                    <a:gd name="connsiteY77" fmla="*/ 5183 h 9667"/>
                    <a:gd name="connsiteX78" fmla="*/ 228 w 10000"/>
                    <a:gd name="connsiteY78" fmla="*/ 6405 h 9667"/>
                    <a:gd name="connsiteX79" fmla="*/ 450 w 10000"/>
                    <a:gd name="connsiteY79" fmla="*/ 6980 h 9667"/>
                    <a:gd name="connsiteX80" fmla="*/ 673 w 10000"/>
                    <a:gd name="connsiteY80" fmla="*/ 7511 h 9667"/>
                    <a:gd name="connsiteX81" fmla="*/ 939 w 10000"/>
                    <a:gd name="connsiteY81" fmla="*/ 7905 h 9667"/>
                    <a:gd name="connsiteX82" fmla="*/ 1320 w 10000"/>
                    <a:gd name="connsiteY82" fmla="*/ 8319 h 9667"/>
                    <a:gd name="connsiteX83" fmla="*/ 1656 w 10000"/>
                    <a:gd name="connsiteY83" fmla="*/ 8574 h 9667"/>
                    <a:gd name="connsiteX84" fmla="*/ 1993 w 10000"/>
                    <a:gd name="connsiteY84" fmla="*/ 8825 h 9667"/>
                    <a:gd name="connsiteX85" fmla="*/ 2061 w 10000"/>
                    <a:gd name="connsiteY85" fmla="*/ 8841 h 9667"/>
                    <a:gd name="connsiteX86" fmla="*/ 2067 w 10000"/>
                    <a:gd name="connsiteY86" fmla="*/ 8875 h 9667"/>
                    <a:gd name="connsiteX87" fmla="*/ 2165 w 10000"/>
                    <a:gd name="connsiteY87" fmla="*/ 9011 h 9667"/>
                    <a:gd name="connsiteX88" fmla="*/ 2396 w 10000"/>
                    <a:gd name="connsiteY88" fmla="*/ 9168 h 9667"/>
                    <a:gd name="connsiteX89" fmla="*/ 2666 w 10000"/>
                    <a:gd name="connsiteY89" fmla="*/ 9298 h 9667"/>
                    <a:gd name="connsiteX90" fmla="*/ 2871 w 10000"/>
                    <a:gd name="connsiteY90" fmla="*/ 9384 h 9667"/>
                    <a:gd name="connsiteX91" fmla="*/ 3000 w 10000"/>
                    <a:gd name="connsiteY91" fmla="*/ 9454 h 9667"/>
                    <a:gd name="connsiteX92" fmla="*/ 3180 w 10000"/>
                    <a:gd name="connsiteY92" fmla="*/ 9511 h 9667"/>
                    <a:gd name="connsiteX93" fmla="*/ 3329 w 10000"/>
                    <a:gd name="connsiteY93" fmla="*/ 9557 h 9667"/>
                    <a:gd name="connsiteX94" fmla="*/ 3517 w 10000"/>
                    <a:gd name="connsiteY94" fmla="*/ 9595 h 9667"/>
                    <a:gd name="connsiteX95" fmla="*/ 3652 w 10000"/>
                    <a:gd name="connsiteY95" fmla="*/ 9589 h 9667"/>
                    <a:gd name="connsiteX96" fmla="*/ 3828 w 10000"/>
                    <a:gd name="connsiteY96" fmla="*/ 9548 h 9667"/>
                    <a:gd name="connsiteX97" fmla="*/ 3950 w 10000"/>
                    <a:gd name="connsiteY97" fmla="*/ 9601 h 9667"/>
                    <a:gd name="connsiteX98" fmla="*/ 4049 w 10000"/>
                    <a:gd name="connsiteY98" fmla="*/ 9579 h 9667"/>
                    <a:gd name="connsiteX99" fmla="*/ 4065 w 10000"/>
                    <a:gd name="connsiteY99" fmla="*/ 9490 h 9667"/>
                    <a:gd name="connsiteX100" fmla="*/ 4378 w 10000"/>
                    <a:gd name="connsiteY100" fmla="*/ 9545 h 9667"/>
                    <a:gd name="connsiteX101" fmla="*/ 4523 w 10000"/>
                    <a:gd name="connsiteY101" fmla="*/ 9593 h 9667"/>
                    <a:gd name="connsiteX102" fmla="*/ 4705 w 10000"/>
                    <a:gd name="connsiteY102" fmla="*/ 9606 h 9667"/>
                    <a:gd name="connsiteX103" fmla="*/ 5116 w 10000"/>
                    <a:gd name="connsiteY103" fmla="*/ 9658 h 9667"/>
                    <a:gd name="connsiteX104" fmla="*/ 5510 w 10000"/>
                    <a:gd name="connsiteY104" fmla="*/ 9667 h 9667"/>
                    <a:gd name="connsiteX105" fmla="*/ 5531 w 10000"/>
                    <a:gd name="connsiteY105" fmla="*/ 9667 h 9667"/>
                    <a:gd name="connsiteX106" fmla="*/ 5911 w 10000"/>
                    <a:gd name="connsiteY106" fmla="*/ 9623 h 9667"/>
                    <a:gd name="connsiteX107" fmla="*/ 6268 w 10000"/>
                    <a:gd name="connsiteY107" fmla="*/ 9593 h 9667"/>
                    <a:gd name="connsiteX108" fmla="*/ 6666 w 10000"/>
                    <a:gd name="connsiteY108" fmla="*/ 9463 h 9667"/>
                    <a:gd name="connsiteX109" fmla="*/ 7377 w 10000"/>
                    <a:gd name="connsiteY109" fmla="*/ 9208 h 9667"/>
                    <a:gd name="connsiteX110" fmla="*/ 7996 w 10000"/>
                    <a:gd name="connsiteY110" fmla="*/ 8850 h 9667"/>
                    <a:gd name="connsiteX111" fmla="*/ 9084 w 10000"/>
                    <a:gd name="connsiteY111" fmla="*/ 7645 h 9667"/>
                    <a:gd name="connsiteX112" fmla="*/ 9502 w 10000"/>
                    <a:gd name="connsiteY112" fmla="*/ 6915 h 9667"/>
                    <a:gd name="connsiteX113" fmla="*/ 9798 w 10000"/>
                    <a:gd name="connsiteY113" fmla="*/ 6069 h 9667"/>
                    <a:gd name="connsiteX114" fmla="*/ 9893 w 10000"/>
                    <a:gd name="connsiteY114" fmla="*/ 5620 h 9667"/>
                    <a:gd name="connsiteX115" fmla="*/ 9960 w 10000"/>
                    <a:gd name="connsiteY115" fmla="*/ 5157 h 9667"/>
                    <a:gd name="connsiteX116" fmla="*/ 9963 w 10000"/>
                    <a:gd name="connsiteY116" fmla="*/ 4942 h 9667"/>
                    <a:gd name="connsiteX117" fmla="*/ 9997 w 10000"/>
                    <a:gd name="connsiteY117" fmla="*/ 4712 h 9667"/>
                    <a:gd name="connsiteX118" fmla="*/ 9963 w 10000"/>
                    <a:gd name="connsiteY118" fmla="*/ 4233 h 9667"/>
                    <a:gd name="connsiteX119" fmla="*/ 9819 w 10000"/>
                    <a:gd name="connsiteY119" fmla="*/ 3291 h 9667"/>
                    <a:gd name="connsiteX120" fmla="*/ 9711 w 10000"/>
                    <a:gd name="connsiteY120" fmla="*/ 2911 h 9667"/>
                    <a:gd name="connsiteX121" fmla="*/ 9502 w 10000"/>
                    <a:gd name="connsiteY121" fmla="*/ 2518 h 9667"/>
                    <a:gd name="connsiteX122" fmla="*/ 9094 w 10000"/>
                    <a:gd name="connsiteY122" fmla="*/ 1783 h 9667"/>
                    <a:gd name="connsiteX123" fmla="*/ 8532 w 10000"/>
                    <a:gd name="connsiteY123" fmla="*/ 1188 h 9667"/>
                    <a:gd name="connsiteX124" fmla="*/ 7774 w 10000"/>
                    <a:gd name="connsiteY124" fmla="*/ 657 h 9667"/>
                    <a:gd name="connsiteX125" fmla="*/ 7426 w 10000"/>
                    <a:gd name="connsiteY125" fmla="*/ 463 h 9667"/>
                    <a:gd name="connsiteX126" fmla="*/ 7042 w 10000"/>
                    <a:gd name="connsiteY126" fmla="*/ 286 h 9667"/>
                    <a:gd name="connsiteX127" fmla="*/ 6268 w 10000"/>
                    <a:gd name="connsiteY127" fmla="*/ 100 h 9667"/>
                    <a:gd name="connsiteX128" fmla="*/ 6163 w 10000"/>
                    <a:gd name="connsiteY128" fmla="*/ 86 h 9667"/>
                    <a:gd name="connsiteX129" fmla="*/ 5995 w 10000"/>
                    <a:gd name="connsiteY129" fmla="*/ 48 h 9667"/>
                    <a:gd name="connsiteX130" fmla="*/ 5462 w 10000"/>
                    <a:gd name="connsiteY130" fmla="*/ 14 h 9667"/>
                    <a:gd name="connsiteX131" fmla="*/ 4833 w 10000"/>
                    <a:gd name="connsiteY131" fmla="*/ 0 h 9667"/>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52 w 10000"/>
                    <a:gd name="connsiteY95" fmla="*/ 9919 h 10000"/>
                    <a:gd name="connsiteX96" fmla="*/ 3828 w 10000"/>
                    <a:gd name="connsiteY96" fmla="*/ 9877 h 10000"/>
                    <a:gd name="connsiteX97" fmla="*/ 3950 w 10000"/>
                    <a:gd name="connsiteY97" fmla="*/ 9932 h 10000"/>
                    <a:gd name="connsiteX98" fmla="*/ 4049 w 10000"/>
                    <a:gd name="connsiteY98" fmla="*/ 9909 h 10000"/>
                    <a:gd name="connsiteX99" fmla="*/ 4065 w 10000"/>
                    <a:gd name="connsiteY99" fmla="*/ 9817 h 10000"/>
                    <a:gd name="connsiteX100" fmla="*/ 4378 w 10000"/>
                    <a:gd name="connsiteY100" fmla="*/ 9874 h 10000"/>
                    <a:gd name="connsiteX101" fmla="*/ 4523 w 10000"/>
                    <a:gd name="connsiteY101" fmla="*/ 9923 h 10000"/>
                    <a:gd name="connsiteX102" fmla="*/ 4705 w 10000"/>
                    <a:gd name="connsiteY102" fmla="*/ 9937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 name="connsiteX0" fmla="*/ 5493 w 10000"/>
                    <a:gd name="connsiteY0" fmla="*/ 246 h 10025"/>
                    <a:gd name="connsiteX1" fmla="*/ 5685 w 10000"/>
                    <a:gd name="connsiteY1" fmla="*/ 313 h 10025"/>
                    <a:gd name="connsiteX2" fmla="*/ 6079 w 10000"/>
                    <a:gd name="connsiteY2" fmla="*/ 398 h 10025"/>
                    <a:gd name="connsiteX3" fmla="*/ 6769 w 10000"/>
                    <a:gd name="connsiteY3" fmla="*/ 576 h 10025"/>
                    <a:gd name="connsiteX4" fmla="*/ 7080 w 10000"/>
                    <a:gd name="connsiteY4" fmla="*/ 760 h 10025"/>
                    <a:gd name="connsiteX5" fmla="*/ 7390 w 10000"/>
                    <a:gd name="connsiteY5" fmla="*/ 884 h 10025"/>
                    <a:gd name="connsiteX6" fmla="*/ 8029 w 10000"/>
                    <a:gd name="connsiteY6" fmla="*/ 1350 h 10025"/>
                    <a:gd name="connsiteX7" fmla="*/ 8640 w 10000"/>
                    <a:gd name="connsiteY7" fmla="*/ 1801 h 10025"/>
                    <a:gd name="connsiteX8" fmla="*/ 9091 w 10000"/>
                    <a:gd name="connsiteY8" fmla="*/ 2512 h 10025"/>
                    <a:gd name="connsiteX9" fmla="*/ 9259 w 10000"/>
                    <a:gd name="connsiteY9" fmla="*/ 2855 h 10025"/>
                    <a:gd name="connsiteX10" fmla="*/ 9461 w 10000"/>
                    <a:gd name="connsiteY10" fmla="*/ 3266 h 10025"/>
                    <a:gd name="connsiteX11" fmla="*/ 9545 w 10000"/>
                    <a:gd name="connsiteY11" fmla="*/ 3641 h 10025"/>
                    <a:gd name="connsiteX12" fmla="*/ 9633 w 10000"/>
                    <a:gd name="connsiteY12" fmla="*/ 4106 h 10025"/>
                    <a:gd name="connsiteX13" fmla="*/ 9677 w 10000"/>
                    <a:gd name="connsiteY13" fmla="*/ 4575 h 10025"/>
                    <a:gd name="connsiteX14" fmla="*/ 9660 w 10000"/>
                    <a:gd name="connsiteY14" fmla="*/ 5053 h 10025"/>
                    <a:gd name="connsiteX15" fmla="*/ 9640 w 10000"/>
                    <a:gd name="connsiteY15" fmla="*/ 5492 h 10025"/>
                    <a:gd name="connsiteX16" fmla="*/ 9549 w 10000"/>
                    <a:gd name="connsiteY16" fmla="*/ 5942 h 10025"/>
                    <a:gd name="connsiteX17" fmla="*/ 9448 w 10000"/>
                    <a:gd name="connsiteY17" fmla="*/ 6385 h 10025"/>
                    <a:gd name="connsiteX18" fmla="*/ 9293 w 10000"/>
                    <a:gd name="connsiteY18" fmla="*/ 6787 h 10025"/>
                    <a:gd name="connsiteX19" fmla="*/ 9141 w 10000"/>
                    <a:gd name="connsiteY19" fmla="*/ 7167 h 10025"/>
                    <a:gd name="connsiteX20" fmla="*/ 8919 w 10000"/>
                    <a:gd name="connsiteY20" fmla="*/ 7518 h 10025"/>
                    <a:gd name="connsiteX21" fmla="*/ 8694 w 10000"/>
                    <a:gd name="connsiteY21" fmla="*/ 7899 h 10025"/>
                    <a:gd name="connsiteX22" fmla="*/ 8427 w 10000"/>
                    <a:gd name="connsiteY22" fmla="*/ 8216 h 10025"/>
                    <a:gd name="connsiteX23" fmla="*/ 7875 w 10000"/>
                    <a:gd name="connsiteY23" fmla="*/ 8766 h 10025"/>
                    <a:gd name="connsiteX24" fmla="*/ 7305 w 10000"/>
                    <a:gd name="connsiteY24" fmla="*/ 9129 h 10025"/>
                    <a:gd name="connsiteX25" fmla="*/ 6631 w 10000"/>
                    <a:gd name="connsiteY25" fmla="*/ 9383 h 10025"/>
                    <a:gd name="connsiteX26" fmla="*/ 6237 w 10000"/>
                    <a:gd name="connsiteY26" fmla="*/ 9517 h 10025"/>
                    <a:gd name="connsiteX27" fmla="*/ 5807 w 10000"/>
                    <a:gd name="connsiteY27" fmla="*/ 9561 h 10025"/>
                    <a:gd name="connsiteX28" fmla="*/ 5208 w 10000"/>
                    <a:gd name="connsiteY28" fmla="*/ 9605 h 10025"/>
                    <a:gd name="connsiteX29" fmla="*/ 4961 w 10000"/>
                    <a:gd name="connsiteY29" fmla="*/ 9598 h 10025"/>
                    <a:gd name="connsiteX30" fmla="*/ 4756 w 10000"/>
                    <a:gd name="connsiteY30" fmla="*/ 9561 h 10025"/>
                    <a:gd name="connsiteX31" fmla="*/ 4693 w 10000"/>
                    <a:gd name="connsiteY31" fmla="*/ 9558 h 10025"/>
                    <a:gd name="connsiteX32" fmla="*/ 4629 w 10000"/>
                    <a:gd name="connsiteY32" fmla="*/ 9558 h 10025"/>
                    <a:gd name="connsiteX33" fmla="*/ 4553 w 10000"/>
                    <a:gd name="connsiteY33" fmla="*/ 9553 h 10025"/>
                    <a:gd name="connsiteX34" fmla="*/ 4381 w 10000"/>
                    <a:gd name="connsiteY34" fmla="*/ 9513 h 10025"/>
                    <a:gd name="connsiteX35" fmla="*/ 4356 w 10000"/>
                    <a:gd name="connsiteY35" fmla="*/ 9512 h 10025"/>
                    <a:gd name="connsiteX36" fmla="*/ 4199 w 10000"/>
                    <a:gd name="connsiteY36" fmla="*/ 9521 h 10025"/>
                    <a:gd name="connsiteX37" fmla="*/ 4019 w 10000"/>
                    <a:gd name="connsiteY37" fmla="*/ 9546 h 10025"/>
                    <a:gd name="connsiteX38" fmla="*/ 3856 w 10000"/>
                    <a:gd name="connsiteY38" fmla="*/ 9529 h 10025"/>
                    <a:gd name="connsiteX39" fmla="*/ 3857 w 10000"/>
                    <a:gd name="connsiteY39" fmla="*/ 9536 h 10025"/>
                    <a:gd name="connsiteX40" fmla="*/ 3780 w 10000"/>
                    <a:gd name="connsiteY40" fmla="*/ 9521 h 10025"/>
                    <a:gd name="connsiteX41" fmla="*/ 3648 w 10000"/>
                    <a:gd name="connsiteY41" fmla="*/ 9514 h 10025"/>
                    <a:gd name="connsiteX42" fmla="*/ 3449 w 10000"/>
                    <a:gd name="connsiteY42" fmla="*/ 9450 h 10025"/>
                    <a:gd name="connsiteX43" fmla="*/ 3177 w 10000"/>
                    <a:gd name="connsiteY43" fmla="*/ 9362 h 10025"/>
                    <a:gd name="connsiteX44" fmla="*/ 2887 w 10000"/>
                    <a:gd name="connsiteY44" fmla="*/ 9215 h 10025"/>
                    <a:gd name="connsiteX45" fmla="*/ 2750 w 10000"/>
                    <a:gd name="connsiteY45" fmla="*/ 9189 h 10025"/>
                    <a:gd name="connsiteX46" fmla="*/ 2713 w 10000"/>
                    <a:gd name="connsiteY46" fmla="*/ 9142 h 10025"/>
                    <a:gd name="connsiteX47" fmla="*/ 2521 w 10000"/>
                    <a:gd name="connsiteY47" fmla="*/ 9068 h 10025"/>
                    <a:gd name="connsiteX48" fmla="*/ 2396 w 10000"/>
                    <a:gd name="connsiteY48" fmla="*/ 8945 h 10025"/>
                    <a:gd name="connsiteX49" fmla="*/ 2118 w 10000"/>
                    <a:gd name="connsiteY49" fmla="*/ 8708 h 10025"/>
                    <a:gd name="connsiteX50" fmla="*/ 1831 w 10000"/>
                    <a:gd name="connsiteY50" fmla="*/ 8493 h 10025"/>
                    <a:gd name="connsiteX51" fmla="*/ 1484 w 10000"/>
                    <a:gd name="connsiteY51" fmla="*/ 8240 h 10025"/>
                    <a:gd name="connsiteX52" fmla="*/ 1164 w 10000"/>
                    <a:gd name="connsiteY52" fmla="*/ 7881 h 10025"/>
                    <a:gd name="connsiteX53" fmla="*/ 689 w 10000"/>
                    <a:gd name="connsiteY53" fmla="*/ 6957 h 10025"/>
                    <a:gd name="connsiteX54" fmla="*/ 477 w 10000"/>
                    <a:gd name="connsiteY54" fmla="*/ 6434 h 10025"/>
                    <a:gd name="connsiteX55" fmla="*/ 329 w 10000"/>
                    <a:gd name="connsiteY55" fmla="*/ 5831 h 10025"/>
                    <a:gd name="connsiteX56" fmla="*/ 312 w 10000"/>
                    <a:gd name="connsiteY56" fmla="*/ 4612 h 10025"/>
                    <a:gd name="connsiteX57" fmla="*/ 1050 w 10000"/>
                    <a:gd name="connsiteY57" fmla="*/ 2444 h 10025"/>
                    <a:gd name="connsiteX58" fmla="*/ 1653 w 10000"/>
                    <a:gd name="connsiteY58" fmla="*/ 1676 h 10025"/>
                    <a:gd name="connsiteX59" fmla="*/ 1993 w 10000"/>
                    <a:gd name="connsiteY59" fmla="*/ 1350 h 10025"/>
                    <a:gd name="connsiteX60" fmla="*/ 2387 w 10000"/>
                    <a:gd name="connsiteY60" fmla="*/ 1082 h 10025"/>
                    <a:gd name="connsiteX61" fmla="*/ 2801 w 10000"/>
                    <a:gd name="connsiteY61" fmla="*/ 805 h 10025"/>
                    <a:gd name="connsiteX62" fmla="*/ 3286 w 10000"/>
                    <a:gd name="connsiteY62" fmla="*/ 608 h 10025"/>
                    <a:gd name="connsiteX63" fmla="*/ 4337 w 10000"/>
                    <a:gd name="connsiteY63" fmla="*/ 322 h 10025"/>
                    <a:gd name="connsiteX64" fmla="*/ 5368 w 10000"/>
                    <a:gd name="connsiteY64" fmla="*/ 250 h 10025"/>
                    <a:gd name="connsiteX65" fmla="*/ 5493 w 10000"/>
                    <a:gd name="connsiteY65" fmla="*/ 246 h 10025"/>
                    <a:gd name="connsiteX66" fmla="*/ 4833 w 10000"/>
                    <a:gd name="connsiteY66" fmla="*/ 0 h 10025"/>
                    <a:gd name="connsiteX67" fmla="*/ 4425 w 10000"/>
                    <a:gd name="connsiteY67" fmla="*/ 14 h 10025"/>
                    <a:gd name="connsiteX68" fmla="*/ 3482 w 10000"/>
                    <a:gd name="connsiteY68" fmla="*/ 203 h 10025"/>
                    <a:gd name="connsiteX69" fmla="*/ 2997 w 10000"/>
                    <a:gd name="connsiteY69" fmla="*/ 381 h 10025"/>
                    <a:gd name="connsiteX70" fmla="*/ 2545 w 10000"/>
                    <a:gd name="connsiteY70" fmla="*/ 580 h 10025"/>
                    <a:gd name="connsiteX71" fmla="*/ 2158 w 10000"/>
                    <a:gd name="connsiteY71" fmla="*/ 853 h 10025"/>
                    <a:gd name="connsiteX72" fmla="*/ 1734 w 10000"/>
                    <a:gd name="connsiteY72" fmla="*/ 1167 h 10025"/>
                    <a:gd name="connsiteX73" fmla="*/ 1039 w 10000"/>
                    <a:gd name="connsiteY73" fmla="*/ 1934 h 10025"/>
                    <a:gd name="connsiteX74" fmla="*/ 504 w 10000"/>
                    <a:gd name="connsiteY74" fmla="*/ 2891 h 10025"/>
                    <a:gd name="connsiteX75" fmla="*/ 147 w 10000"/>
                    <a:gd name="connsiteY75" fmla="*/ 4092 h 10025"/>
                    <a:gd name="connsiteX76" fmla="*/ 19 w 10000"/>
                    <a:gd name="connsiteY76" fmla="*/ 4696 h 10025"/>
                    <a:gd name="connsiteX77" fmla="*/ 6 w 10000"/>
                    <a:gd name="connsiteY77" fmla="*/ 5362 h 10025"/>
                    <a:gd name="connsiteX78" fmla="*/ 228 w 10000"/>
                    <a:gd name="connsiteY78" fmla="*/ 6626 h 10025"/>
                    <a:gd name="connsiteX79" fmla="*/ 450 w 10000"/>
                    <a:gd name="connsiteY79" fmla="*/ 7220 h 10025"/>
                    <a:gd name="connsiteX80" fmla="*/ 673 w 10000"/>
                    <a:gd name="connsiteY80" fmla="*/ 7770 h 10025"/>
                    <a:gd name="connsiteX81" fmla="*/ 939 w 10000"/>
                    <a:gd name="connsiteY81" fmla="*/ 8177 h 10025"/>
                    <a:gd name="connsiteX82" fmla="*/ 1320 w 10000"/>
                    <a:gd name="connsiteY82" fmla="*/ 8606 h 10025"/>
                    <a:gd name="connsiteX83" fmla="*/ 1656 w 10000"/>
                    <a:gd name="connsiteY83" fmla="*/ 8869 h 10025"/>
                    <a:gd name="connsiteX84" fmla="*/ 1993 w 10000"/>
                    <a:gd name="connsiteY84" fmla="*/ 9129 h 10025"/>
                    <a:gd name="connsiteX85" fmla="*/ 2061 w 10000"/>
                    <a:gd name="connsiteY85" fmla="*/ 9146 h 10025"/>
                    <a:gd name="connsiteX86" fmla="*/ 2067 w 10000"/>
                    <a:gd name="connsiteY86" fmla="*/ 9181 h 10025"/>
                    <a:gd name="connsiteX87" fmla="*/ 2165 w 10000"/>
                    <a:gd name="connsiteY87" fmla="*/ 9321 h 10025"/>
                    <a:gd name="connsiteX88" fmla="*/ 2396 w 10000"/>
                    <a:gd name="connsiteY88" fmla="*/ 9484 h 10025"/>
                    <a:gd name="connsiteX89" fmla="*/ 2666 w 10000"/>
                    <a:gd name="connsiteY89" fmla="*/ 9618 h 10025"/>
                    <a:gd name="connsiteX90" fmla="*/ 2871 w 10000"/>
                    <a:gd name="connsiteY90" fmla="*/ 9707 h 10025"/>
                    <a:gd name="connsiteX91" fmla="*/ 3000 w 10000"/>
                    <a:gd name="connsiteY91" fmla="*/ 9780 h 10025"/>
                    <a:gd name="connsiteX92" fmla="*/ 3180 w 10000"/>
                    <a:gd name="connsiteY92" fmla="*/ 9839 h 10025"/>
                    <a:gd name="connsiteX93" fmla="*/ 3329 w 10000"/>
                    <a:gd name="connsiteY93" fmla="*/ 9886 h 10025"/>
                    <a:gd name="connsiteX94" fmla="*/ 3517 w 10000"/>
                    <a:gd name="connsiteY94" fmla="*/ 9926 h 10025"/>
                    <a:gd name="connsiteX95" fmla="*/ 3652 w 10000"/>
                    <a:gd name="connsiteY95" fmla="*/ 9919 h 10025"/>
                    <a:gd name="connsiteX96" fmla="*/ 3828 w 10000"/>
                    <a:gd name="connsiteY96" fmla="*/ 9877 h 10025"/>
                    <a:gd name="connsiteX97" fmla="*/ 3950 w 10000"/>
                    <a:gd name="connsiteY97" fmla="*/ 9932 h 10025"/>
                    <a:gd name="connsiteX98" fmla="*/ 4049 w 10000"/>
                    <a:gd name="connsiteY98" fmla="*/ 9909 h 10025"/>
                    <a:gd name="connsiteX99" fmla="*/ 4160 w 10000"/>
                    <a:gd name="connsiteY99" fmla="*/ 10017 h 10025"/>
                    <a:gd name="connsiteX100" fmla="*/ 4378 w 10000"/>
                    <a:gd name="connsiteY100" fmla="*/ 9874 h 10025"/>
                    <a:gd name="connsiteX101" fmla="*/ 4523 w 10000"/>
                    <a:gd name="connsiteY101" fmla="*/ 9923 h 10025"/>
                    <a:gd name="connsiteX102" fmla="*/ 4705 w 10000"/>
                    <a:gd name="connsiteY102" fmla="*/ 9937 h 10025"/>
                    <a:gd name="connsiteX103" fmla="*/ 5116 w 10000"/>
                    <a:gd name="connsiteY103" fmla="*/ 9991 h 10025"/>
                    <a:gd name="connsiteX104" fmla="*/ 5510 w 10000"/>
                    <a:gd name="connsiteY104" fmla="*/ 10000 h 10025"/>
                    <a:gd name="connsiteX105" fmla="*/ 5531 w 10000"/>
                    <a:gd name="connsiteY105" fmla="*/ 10000 h 10025"/>
                    <a:gd name="connsiteX106" fmla="*/ 5911 w 10000"/>
                    <a:gd name="connsiteY106" fmla="*/ 9954 h 10025"/>
                    <a:gd name="connsiteX107" fmla="*/ 6268 w 10000"/>
                    <a:gd name="connsiteY107" fmla="*/ 9923 h 10025"/>
                    <a:gd name="connsiteX108" fmla="*/ 6666 w 10000"/>
                    <a:gd name="connsiteY108" fmla="*/ 9789 h 10025"/>
                    <a:gd name="connsiteX109" fmla="*/ 7377 w 10000"/>
                    <a:gd name="connsiteY109" fmla="*/ 9525 h 10025"/>
                    <a:gd name="connsiteX110" fmla="*/ 7996 w 10000"/>
                    <a:gd name="connsiteY110" fmla="*/ 9155 h 10025"/>
                    <a:gd name="connsiteX111" fmla="*/ 9084 w 10000"/>
                    <a:gd name="connsiteY111" fmla="*/ 7908 h 10025"/>
                    <a:gd name="connsiteX112" fmla="*/ 9502 w 10000"/>
                    <a:gd name="connsiteY112" fmla="*/ 7153 h 10025"/>
                    <a:gd name="connsiteX113" fmla="*/ 9798 w 10000"/>
                    <a:gd name="connsiteY113" fmla="*/ 6278 h 10025"/>
                    <a:gd name="connsiteX114" fmla="*/ 9893 w 10000"/>
                    <a:gd name="connsiteY114" fmla="*/ 5814 h 10025"/>
                    <a:gd name="connsiteX115" fmla="*/ 9960 w 10000"/>
                    <a:gd name="connsiteY115" fmla="*/ 5335 h 10025"/>
                    <a:gd name="connsiteX116" fmla="*/ 9963 w 10000"/>
                    <a:gd name="connsiteY116" fmla="*/ 5112 h 10025"/>
                    <a:gd name="connsiteX117" fmla="*/ 9997 w 10000"/>
                    <a:gd name="connsiteY117" fmla="*/ 4874 h 10025"/>
                    <a:gd name="connsiteX118" fmla="*/ 9963 w 10000"/>
                    <a:gd name="connsiteY118" fmla="*/ 4379 h 10025"/>
                    <a:gd name="connsiteX119" fmla="*/ 9819 w 10000"/>
                    <a:gd name="connsiteY119" fmla="*/ 3404 h 10025"/>
                    <a:gd name="connsiteX120" fmla="*/ 9711 w 10000"/>
                    <a:gd name="connsiteY120" fmla="*/ 3011 h 10025"/>
                    <a:gd name="connsiteX121" fmla="*/ 9502 w 10000"/>
                    <a:gd name="connsiteY121" fmla="*/ 2605 h 10025"/>
                    <a:gd name="connsiteX122" fmla="*/ 9094 w 10000"/>
                    <a:gd name="connsiteY122" fmla="*/ 1844 h 10025"/>
                    <a:gd name="connsiteX123" fmla="*/ 8532 w 10000"/>
                    <a:gd name="connsiteY123" fmla="*/ 1229 h 10025"/>
                    <a:gd name="connsiteX124" fmla="*/ 7774 w 10000"/>
                    <a:gd name="connsiteY124" fmla="*/ 680 h 10025"/>
                    <a:gd name="connsiteX125" fmla="*/ 7426 w 10000"/>
                    <a:gd name="connsiteY125" fmla="*/ 479 h 10025"/>
                    <a:gd name="connsiteX126" fmla="*/ 7042 w 10000"/>
                    <a:gd name="connsiteY126" fmla="*/ 296 h 10025"/>
                    <a:gd name="connsiteX127" fmla="*/ 6268 w 10000"/>
                    <a:gd name="connsiteY127" fmla="*/ 103 h 10025"/>
                    <a:gd name="connsiteX128" fmla="*/ 6163 w 10000"/>
                    <a:gd name="connsiteY128" fmla="*/ 89 h 10025"/>
                    <a:gd name="connsiteX129" fmla="*/ 5995 w 10000"/>
                    <a:gd name="connsiteY129" fmla="*/ 50 h 10025"/>
                    <a:gd name="connsiteX130" fmla="*/ 5462 w 10000"/>
                    <a:gd name="connsiteY130" fmla="*/ 14 h 10025"/>
                    <a:gd name="connsiteX131" fmla="*/ 4833 w 10000"/>
                    <a:gd name="connsiteY131" fmla="*/ 0 h 10025"/>
                    <a:gd name="connsiteX0" fmla="*/ 5493 w 10000"/>
                    <a:gd name="connsiteY0" fmla="*/ 246 h 10025"/>
                    <a:gd name="connsiteX1" fmla="*/ 5685 w 10000"/>
                    <a:gd name="connsiteY1" fmla="*/ 313 h 10025"/>
                    <a:gd name="connsiteX2" fmla="*/ 6079 w 10000"/>
                    <a:gd name="connsiteY2" fmla="*/ 398 h 10025"/>
                    <a:gd name="connsiteX3" fmla="*/ 6769 w 10000"/>
                    <a:gd name="connsiteY3" fmla="*/ 576 h 10025"/>
                    <a:gd name="connsiteX4" fmla="*/ 7080 w 10000"/>
                    <a:gd name="connsiteY4" fmla="*/ 760 h 10025"/>
                    <a:gd name="connsiteX5" fmla="*/ 7390 w 10000"/>
                    <a:gd name="connsiteY5" fmla="*/ 884 h 10025"/>
                    <a:gd name="connsiteX6" fmla="*/ 8029 w 10000"/>
                    <a:gd name="connsiteY6" fmla="*/ 1350 h 10025"/>
                    <a:gd name="connsiteX7" fmla="*/ 8640 w 10000"/>
                    <a:gd name="connsiteY7" fmla="*/ 1801 h 10025"/>
                    <a:gd name="connsiteX8" fmla="*/ 9091 w 10000"/>
                    <a:gd name="connsiteY8" fmla="*/ 2512 h 10025"/>
                    <a:gd name="connsiteX9" fmla="*/ 9259 w 10000"/>
                    <a:gd name="connsiteY9" fmla="*/ 2855 h 10025"/>
                    <a:gd name="connsiteX10" fmla="*/ 9461 w 10000"/>
                    <a:gd name="connsiteY10" fmla="*/ 3266 h 10025"/>
                    <a:gd name="connsiteX11" fmla="*/ 9545 w 10000"/>
                    <a:gd name="connsiteY11" fmla="*/ 3641 h 10025"/>
                    <a:gd name="connsiteX12" fmla="*/ 9633 w 10000"/>
                    <a:gd name="connsiteY12" fmla="*/ 4106 h 10025"/>
                    <a:gd name="connsiteX13" fmla="*/ 9677 w 10000"/>
                    <a:gd name="connsiteY13" fmla="*/ 4575 h 10025"/>
                    <a:gd name="connsiteX14" fmla="*/ 9660 w 10000"/>
                    <a:gd name="connsiteY14" fmla="*/ 5053 h 10025"/>
                    <a:gd name="connsiteX15" fmla="*/ 9640 w 10000"/>
                    <a:gd name="connsiteY15" fmla="*/ 5492 h 10025"/>
                    <a:gd name="connsiteX16" fmla="*/ 9549 w 10000"/>
                    <a:gd name="connsiteY16" fmla="*/ 5942 h 10025"/>
                    <a:gd name="connsiteX17" fmla="*/ 9448 w 10000"/>
                    <a:gd name="connsiteY17" fmla="*/ 6385 h 10025"/>
                    <a:gd name="connsiteX18" fmla="*/ 9293 w 10000"/>
                    <a:gd name="connsiteY18" fmla="*/ 6787 h 10025"/>
                    <a:gd name="connsiteX19" fmla="*/ 9141 w 10000"/>
                    <a:gd name="connsiteY19" fmla="*/ 7167 h 10025"/>
                    <a:gd name="connsiteX20" fmla="*/ 8919 w 10000"/>
                    <a:gd name="connsiteY20" fmla="*/ 7518 h 10025"/>
                    <a:gd name="connsiteX21" fmla="*/ 8694 w 10000"/>
                    <a:gd name="connsiteY21" fmla="*/ 7899 h 10025"/>
                    <a:gd name="connsiteX22" fmla="*/ 8427 w 10000"/>
                    <a:gd name="connsiteY22" fmla="*/ 8216 h 10025"/>
                    <a:gd name="connsiteX23" fmla="*/ 7875 w 10000"/>
                    <a:gd name="connsiteY23" fmla="*/ 8766 h 10025"/>
                    <a:gd name="connsiteX24" fmla="*/ 7305 w 10000"/>
                    <a:gd name="connsiteY24" fmla="*/ 9129 h 10025"/>
                    <a:gd name="connsiteX25" fmla="*/ 6631 w 10000"/>
                    <a:gd name="connsiteY25" fmla="*/ 9383 h 10025"/>
                    <a:gd name="connsiteX26" fmla="*/ 6237 w 10000"/>
                    <a:gd name="connsiteY26" fmla="*/ 9517 h 10025"/>
                    <a:gd name="connsiteX27" fmla="*/ 5807 w 10000"/>
                    <a:gd name="connsiteY27" fmla="*/ 9561 h 10025"/>
                    <a:gd name="connsiteX28" fmla="*/ 5208 w 10000"/>
                    <a:gd name="connsiteY28" fmla="*/ 9605 h 10025"/>
                    <a:gd name="connsiteX29" fmla="*/ 4961 w 10000"/>
                    <a:gd name="connsiteY29" fmla="*/ 9598 h 10025"/>
                    <a:gd name="connsiteX30" fmla="*/ 4756 w 10000"/>
                    <a:gd name="connsiteY30" fmla="*/ 9561 h 10025"/>
                    <a:gd name="connsiteX31" fmla="*/ 4693 w 10000"/>
                    <a:gd name="connsiteY31" fmla="*/ 9558 h 10025"/>
                    <a:gd name="connsiteX32" fmla="*/ 4629 w 10000"/>
                    <a:gd name="connsiteY32" fmla="*/ 9558 h 10025"/>
                    <a:gd name="connsiteX33" fmla="*/ 4553 w 10000"/>
                    <a:gd name="connsiteY33" fmla="*/ 9553 h 10025"/>
                    <a:gd name="connsiteX34" fmla="*/ 4381 w 10000"/>
                    <a:gd name="connsiteY34" fmla="*/ 9513 h 10025"/>
                    <a:gd name="connsiteX35" fmla="*/ 4356 w 10000"/>
                    <a:gd name="connsiteY35" fmla="*/ 9512 h 10025"/>
                    <a:gd name="connsiteX36" fmla="*/ 4199 w 10000"/>
                    <a:gd name="connsiteY36" fmla="*/ 9521 h 10025"/>
                    <a:gd name="connsiteX37" fmla="*/ 4019 w 10000"/>
                    <a:gd name="connsiteY37" fmla="*/ 9546 h 10025"/>
                    <a:gd name="connsiteX38" fmla="*/ 3856 w 10000"/>
                    <a:gd name="connsiteY38" fmla="*/ 9529 h 10025"/>
                    <a:gd name="connsiteX39" fmla="*/ 3857 w 10000"/>
                    <a:gd name="connsiteY39" fmla="*/ 9536 h 10025"/>
                    <a:gd name="connsiteX40" fmla="*/ 3780 w 10000"/>
                    <a:gd name="connsiteY40" fmla="*/ 9521 h 10025"/>
                    <a:gd name="connsiteX41" fmla="*/ 3648 w 10000"/>
                    <a:gd name="connsiteY41" fmla="*/ 9514 h 10025"/>
                    <a:gd name="connsiteX42" fmla="*/ 3449 w 10000"/>
                    <a:gd name="connsiteY42" fmla="*/ 9450 h 10025"/>
                    <a:gd name="connsiteX43" fmla="*/ 3177 w 10000"/>
                    <a:gd name="connsiteY43" fmla="*/ 9362 h 10025"/>
                    <a:gd name="connsiteX44" fmla="*/ 2887 w 10000"/>
                    <a:gd name="connsiteY44" fmla="*/ 9215 h 10025"/>
                    <a:gd name="connsiteX45" fmla="*/ 2750 w 10000"/>
                    <a:gd name="connsiteY45" fmla="*/ 9189 h 10025"/>
                    <a:gd name="connsiteX46" fmla="*/ 2713 w 10000"/>
                    <a:gd name="connsiteY46" fmla="*/ 9142 h 10025"/>
                    <a:gd name="connsiteX47" fmla="*/ 2521 w 10000"/>
                    <a:gd name="connsiteY47" fmla="*/ 9068 h 10025"/>
                    <a:gd name="connsiteX48" fmla="*/ 2396 w 10000"/>
                    <a:gd name="connsiteY48" fmla="*/ 8945 h 10025"/>
                    <a:gd name="connsiteX49" fmla="*/ 2118 w 10000"/>
                    <a:gd name="connsiteY49" fmla="*/ 8708 h 10025"/>
                    <a:gd name="connsiteX50" fmla="*/ 1831 w 10000"/>
                    <a:gd name="connsiteY50" fmla="*/ 8493 h 10025"/>
                    <a:gd name="connsiteX51" fmla="*/ 1484 w 10000"/>
                    <a:gd name="connsiteY51" fmla="*/ 8240 h 10025"/>
                    <a:gd name="connsiteX52" fmla="*/ 1164 w 10000"/>
                    <a:gd name="connsiteY52" fmla="*/ 7881 h 10025"/>
                    <a:gd name="connsiteX53" fmla="*/ 689 w 10000"/>
                    <a:gd name="connsiteY53" fmla="*/ 6957 h 10025"/>
                    <a:gd name="connsiteX54" fmla="*/ 477 w 10000"/>
                    <a:gd name="connsiteY54" fmla="*/ 6434 h 10025"/>
                    <a:gd name="connsiteX55" fmla="*/ 329 w 10000"/>
                    <a:gd name="connsiteY55" fmla="*/ 5831 h 10025"/>
                    <a:gd name="connsiteX56" fmla="*/ 312 w 10000"/>
                    <a:gd name="connsiteY56" fmla="*/ 4612 h 10025"/>
                    <a:gd name="connsiteX57" fmla="*/ 1050 w 10000"/>
                    <a:gd name="connsiteY57" fmla="*/ 2444 h 10025"/>
                    <a:gd name="connsiteX58" fmla="*/ 1653 w 10000"/>
                    <a:gd name="connsiteY58" fmla="*/ 1676 h 10025"/>
                    <a:gd name="connsiteX59" fmla="*/ 1993 w 10000"/>
                    <a:gd name="connsiteY59" fmla="*/ 1350 h 10025"/>
                    <a:gd name="connsiteX60" fmla="*/ 2387 w 10000"/>
                    <a:gd name="connsiteY60" fmla="*/ 1082 h 10025"/>
                    <a:gd name="connsiteX61" fmla="*/ 2801 w 10000"/>
                    <a:gd name="connsiteY61" fmla="*/ 805 h 10025"/>
                    <a:gd name="connsiteX62" fmla="*/ 3286 w 10000"/>
                    <a:gd name="connsiteY62" fmla="*/ 608 h 10025"/>
                    <a:gd name="connsiteX63" fmla="*/ 4337 w 10000"/>
                    <a:gd name="connsiteY63" fmla="*/ 322 h 10025"/>
                    <a:gd name="connsiteX64" fmla="*/ 5368 w 10000"/>
                    <a:gd name="connsiteY64" fmla="*/ 250 h 10025"/>
                    <a:gd name="connsiteX65" fmla="*/ 5493 w 10000"/>
                    <a:gd name="connsiteY65" fmla="*/ 246 h 10025"/>
                    <a:gd name="connsiteX66" fmla="*/ 4833 w 10000"/>
                    <a:gd name="connsiteY66" fmla="*/ 0 h 10025"/>
                    <a:gd name="connsiteX67" fmla="*/ 4425 w 10000"/>
                    <a:gd name="connsiteY67" fmla="*/ 14 h 10025"/>
                    <a:gd name="connsiteX68" fmla="*/ 3482 w 10000"/>
                    <a:gd name="connsiteY68" fmla="*/ 203 h 10025"/>
                    <a:gd name="connsiteX69" fmla="*/ 2997 w 10000"/>
                    <a:gd name="connsiteY69" fmla="*/ 381 h 10025"/>
                    <a:gd name="connsiteX70" fmla="*/ 2545 w 10000"/>
                    <a:gd name="connsiteY70" fmla="*/ 580 h 10025"/>
                    <a:gd name="connsiteX71" fmla="*/ 2158 w 10000"/>
                    <a:gd name="connsiteY71" fmla="*/ 853 h 10025"/>
                    <a:gd name="connsiteX72" fmla="*/ 1734 w 10000"/>
                    <a:gd name="connsiteY72" fmla="*/ 1167 h 10025"/>
                    <a:gd name="connsiteX73" fmla="*/ 1039 w 10000"/>
                    <a:gd name="connsiteY73" fmla="*/ 1934 h 10025"/>
                    <a:gd name="connsiteX74" fmla="*/ 504 w 10000"/>
                    <a:gd name="connsiteY74" fmla="*/ 2891 h 10025"/>
                    <a:gd name="connsiteX75" fmla="*/ 147 w 10000"/>
                    <a:gd name="connsiteY75" fmla="*/ 4092 h 10025"/>
                    <a:gd name="connsiteX76" fmla="*/ 19 w 10000"/>
                    <a:gd name="connsiteY76" fmla="*/ 4696 h 10025"/>
                    <a:gd name="connsiteX77" fmla="*/ 6 w 10000"/>
                    <a:gd name="connsiteY77" fmla="*/ 5362 h 10025"/>
                    <a:gd name="connsiteX78" fmla="*/ 228 w 10000"/>
                    <a:gd name="connsiteY78" fmla="*/ 6626 h 10025"/>
                    <a:gd name="connsiteX79" fmla="*/ 450 w 10000"/>
                    <a:gd name="connsiteY79" fmla="*/ 7220 h 10025"/>
                    <a:gd name="connsiteX80" fmla="*/ 673 w 10000"/>
                    <a:gd name="connsiteY80" fmla="*/ 7770 h 10025"/>
                    <a:gd name="connsiteX81" fmla="*/ 939 w 10000"/>
                    <a:gd name="connsiteY81" fmla="*/ 8177 h 10025"/>
                    <a:gd name="connsiteX82" fmla="*/ 1320 w 10000"/>
                    <a:gd name="connsiteY82" fmla="*/ 8606 h 10025"/>
                    <a:gd name="connsiteX83" fmla="*/ 1656 w 10000"/>
                    <a:gd name="connsiteY83" fmla="*/ 8869 h 10025"/>
                    <a:gd name="connsiteX84" fmla="*/ 1993 w 10000"/>
                    <a:gd name="connsiteY84" fmla="*/ 9129 h 10025"/>
                    <a:gd name="connsiteX85" fmla="*/ 2061 w 10000"/>
                    <a:gd name="connsiteY85" fmla="*/ 9146 h 10025"/>
                    <a:gd name="connsiteX86" fmla="*/ 2067 w 10000"/>
                    <a:gd name="connsiteY86" fmla="*/ 9181 h 10025"/>
                    <a:gd name="connsiteX87" fmla="*/ 2165 w 10000"/>
                    <a:gd name="connsiteY87" fmla="*/ 9321 h 10025"/>
                    <a:gd name="connsiteX88" fmla="*/ 2396 w 10000"/>
                    <a:gd name="connsiteY88" fmla="*/ 9484 h 10025"/>
                    <a:gd name="connsiteX89" fmla="*/ 2666 w 10000"/>
                    <a:gd name="connsiteY89" fmla="*/ 9618 h 10025"/>
                    <a:gd name="connsiteX90" fmla="*/ 2871 w 10000"/>
                    <a:gd name="connsiteY90" fmla="*/ 9707 h 10025"/>
                    <a:gd name="connsiteX91" fmla="*/ 3000 w 10000"/>
                    <a:gd name="connsiteY91" fmla="*/ 9780 h 10025"/>
                    <a:gd name="connsiteX92" fmla="*/ 3180 w 10000"/>
                    <a:gd name="connsiteY92" fmla="*/ 9839 h 10025"/>
                    <a:gd name="connsiteX93" fmla="*/ 3329 w 10000"/>
                    <a:gd name="connsiteY93" fmla="*/ 9886 h 10025"/>
                    <a:gd name="connsiteX94" fmla="*/ 3517 w 10000"/>
                    <a:gd name="connsiteY94" fmla="*/ 9926 h 10025"/>
                    <a:gd name="connsiteX95" fmla="*/ 3652 w 10000"/>
                    <a:gd name="connsiteY95" fmla="*/ 9919 h 10025"/>
                    <a:gd name="connsiteX96" fmla="*/ 3828 w 10000"/>
                    <a:gd name="connsiteY96" fmla="*/ 9877 h 10025"/>
                    <a:gd name="connsiteX97" fmla="*/ 3950 w 10000"/>
                    <a:gd name="connsiteY97" fmla="*/ 9932 h 10025"/>
                    <a:gd name="connsiteX98" fmla="*/ 4049 w 10000"/>
                    <a:gd name="connsiteY98" fmla="*/ 9909 h 10025"/>
                    <a:gd name="connsiteX99" fmla="*/ 4160 w 10000"/>
                    <a:gd name="connsiteY99" fmla="*/ 10017 h 10025"/>
                    <a:gd name="connsiteX100" fmla="*/ 4378 w 10000"/>
                    <a:gd name="connsiteY100" fmla="*/ 9874 h 10025"/>
                    <a:gd name="connsiteX101" fmla="*/ 4523 w 10000"/>
                    <a:gd name="connsiteY101" fmla="*/ 9923 h 10025"/>
                    <a:gd name="connsiteX102" fmla="*/ 4705 w 10000"/>
                    <a:gd name="connsiteY102" fmla="*/ 9937 h 10025"/>
                    <a:gd name="connsiteX103" fmla="*/ 5116 w 10000"/>
                    <a:gd name="connsiteY103" fmla="*/ 9991 h 10025"/>
                    <a:gd name="connsiteX104" fmla="*/ 5510 w 10000"/>
                    <a:gd name="connsiteY104" fmla="*/ 10000 h 10025"/>
                    <a:gd name="connsiteX105" fmla="*/ 5531 w 10000"/>
                    <a:gd name="connsiteY105" fmla="*/ 10000 h 10025"/>
                    <a:gd name="connsiteX106" fmla="*/ 5911 w 10000"/>
                    <a:gd name="connsiteY106" fmla="*/ 9954 h 10025"/>
                    <a:gd name="connsiteX107" fmla="*/ 6268 w 10000"/>
                    <a:gd name="connsiteY107" fmla="*/ 9923 h 10025"/>
                    <a:gd name="connsiteX108" fmla="*/ 6666 w 10000"/>
                    <a:gd name="connsiteY108" fmla="*/ 9789 h 10025"/>
                    <a:gd name="connsiteX109" fmla="*/ 7377 w 10000"/>
                    <a:gd name="connsiteY109" fmla="*/ 9525 h 10025"/>
                    <a:gd name="connsiteX110" fmla="*/ 7996 w 10000"/>
                    <a:gd name="connsiteY110" fmla="*/ 9155 h 10025"/>
                    <a:gd name="connsiteX111" fmla="*/ 9084 w 10000"/>
                    <a:gd name="connsiteY111" fmla="*/ 7908 h 10025"/>
                    <a:gd name="connsiteX112" fmla="*/ 9502 w 10000"/>
                    <a:gd name="connsiteY112" fmla="*/ 7153 h 10025"/>
                    <a:gd name="connsiteX113" fmla="*/ 9798 w 10000"/>
                    <a:gd name="connsiteY113" fmla="*/ 6278 h 10025"/>
                    <a:gd name="connsiteX114" fmla="*/ 9893 w 10000"/>
                    <a:gd name="connsiteY114" fmla="*/ 5814 h 10025"/>
                    <a:gd name="connsiteX115" fmla="*/ 9960 w 10000"/>
                    <a:gd name="connsiteY115" fmla="*/ 5335 h 10025"/>
                    <a:gd name="connsiteX116" fmla="*/ 9963 w 10000"/>
                    <a:gd name="connsiteY116" fmla="*/ 5112 h 10025"/>
                    <a:gd name="connsiteX117" fmla="*/ 9997 w 10000"/>
                    <a:gd name="connsiteY117" fmla="*/ 4874 h 10025"/>
                    <a:gd name="connsiteX118" fmla="*/ 9963 w 10000"/>
                    <a:gd name="connsiteY118" fmla="*/ 4379 h 10025"/>
                    <a:gd name="connsiteX119" fmla="*/ 9819 w 10000"/>
                    <a:gd name="connsiteY119" fmla="*/ 3404 h 10025"/>
                    <a:gd name="connsiteX120" fmla="*/ 9711 w 10000"/>
                    <a:gd name="connsiteY120" fmla="*/ 3011 h 10025"/>
                    <a:gd name="connsiteX121" fmla="*/ 9502 w 10000"/>
                    <a:gd name="connsiteY121" fmla="*/ 2605 h 10025"/>
                    <a:gd name="connsiteX122" fmla="*/ 9094 w 10000"/>
                    <a:gd name="connsiteY122" fmla="*/ 1844 h 10025"/>
                    <a:gd name="connsiteX123" fmla="*/ 8532 w 10000"/>
                    <a:gd name="connsiteY123" fmla="*/ 1229 h 10025"/>
                    <a:gd name="connsiteX124" fmla="*/ 7774 w 10000"/>
                    <a:gd name="connsiteY124" fmla="*/ 680 h 10025"/>
                    <a:gd name="connsiteX125" fmla="*/ 7426 w 10000"/>
                    <a:gd name="connsiteY125" fmla="*/ 479 h 10025"/>
                    <a:gd name="connsiteX126" fmla="*/ 7042 w 10000"/>
                    <a:gd name="connsiteY126" fmla="*/ 296 h 10025"/>
                    <a:gd name="connsiteX127" fmla="*/ 6268 w 10000"/>
                    <a:gd name="connsiteY127" fmla="*/ 103 h 10025"/>
                    <a:gd name="connsiteX128" fmla="*/ 6163 w 10000"/>
                    <a:gd name="connsiteY128" fmla="*/ 89 h 10025"/>
                    <a:gd name="connsiteX129" fmla="*/ 5995 w 10000"/>
                    <a:gd name="connsiteY129" fmla="*/ 50 h 10025"/>
                    <a:gd name="connsiteX130" fmla="*/ 5462 w 10000"/>
                    <a:gd name="connsiteY130" fmla="*/ 14 h 10025"/>
                    <a:gd name="connsiteX131" fmla="*/ 4833 w 10000"/>
                    <a:gd name="connsiteY131" fmla="*/ 0 h 10025"/>
                    <a:gd name="connsiteX0" fmla="*/ 5493 w 10000"/>
                    <a:gd name="connsiteY0" fmla="*/ 246 h 10017"/>
                    <a:gd name="connsiteX1" fmla="*/ 5685 w 10000"/>
                    <a:gd name="connsiteY1" fmla="*/ 313 h 10017"/>
                    <a:gd name="connsiteX2" fmla="*/ 6079 w 10000"/>
                    <a:gd name="connsiteY2" fmla="*/ 398 h 10017"/>
                    <a:gd name="connsiteX3" fmla="*/ 6769 w 10000"/>
                    <a:gd name="connsiteY3" fmla="*/ 576 h 10017"/>
                    <a:gd name="connsiteX4" fmla="*/ 7080 w 10000"/>
                    <a:gd name="connsiteY4" fmla="*/ 760 h 10017"/>
                    <a:gd name="connsiteX5" fmla="*/ 7390 w 10000"/>
                    <a:gd name="connsiteY5" fmla="*/ 884 h 10017"/>
                    <a:gd name="connsiteX6" fmla="*/ 8029 w 10000"/>
                    <a:gd name="connsiteY6" fmla="*/ 1350 h 10017"/>
                    <a:gd name="connsiteX7" fmla="*/ 8640 w 10000"/>
                    <a:gd name="connsiteY7" fmla="*/ 1801 h 10017"/>
                    <a:gd name="connsiteX8" fmla="*/ 9091 w 10000"/>
                    <a:gd name="connsiteY8" fmla="*/ 2512 h 10017"/>
                    <a:gd name="connsiteX9" fmla="*/ 9259 w 10000"/>
                    <a:gd name="connsiteY9" fmla="*/ 2855 h 10017"/>
                    <a:gd name="connsiteX10" fmla="*/ 9461 w 10000"/>
                    <a:gd name="connsiteY10" fmla="*/ 3266 h 10017"/>
                    <a:gd name="connsiteX11" fmla="*/ 9545 w 10000"/>
                    <a:gd name="connsiteY11" fmla="*/ 3641 h 10017"/>
                    <a:gd name="connsiteX12" fmla="*/ 9633 w 10000"/>
                    <a:gd name="connsiteY12" fmla="*/ 4106 h 10017"/>
                    <a:gd name="connsiteX13" fmla="*/ 9677 w 10000"/>
                    <a:gd name="connsiteY13" fmla="*/ 4575 h 10017"/>
                    <a:gd name="connsiteX14" fmla="*/ 9660 w 10000"/>
                    <a:gd name="connsiteY14" fmla="*/ 5053 h 10017"/>
                    <a:gd name="connsiteX15" fmla="*/ 9640 w 10000"/>
                    <a:gd name="connsiteY15" fmla="*/ 5492 h 10017"/>
                    <a:gd name="connsiteX16" fmla="*/ 9549 w 10000"/>
                    <a:gd name="connsiteY16" fmla="*/ 5942 h 10017"/>
                    <a:gd name="connsiteX17" fmla="*/ 9448 w 10000"/>
                    <a:gd name="connsiteY17" fmla="*/ 6385 h 10017"/>
                    <a:gd name="connsiteX18" fmla="*/ 9293 w 10000"/>
                    <a:gd name="connsiteY18" fmla="*/ 6787 h 10017"/>
                    <a:gd name="connsiteX19" fmla="*/ 9141 w 10000"/>
                    <a:gd name="connsiteY19" fmla="*/ 7167 h 10017"/>
                    <a:gd name="connsiteX20" fmla="*/ 8919 w 10000"/>
                    <a:gd name="connsiteY20" fmla="*/ 7518 h 10017"/>
                    <a:gd name="connsiteX21" fmla="*/ 8694 w 10000"/>
                    <a:gd name="connsiteY21" fmla="*/ 7899 h 10017"/>
                    <a:gd name="connsiteX22" fmla="*/ 8427 w 10000"/>
                    <a:gd name="connsiteY22" fmla="*/ 8216 h 10017"/>
                    <a:gd name="connsiteX23" fmla="*/ 7875 w 10000"/>
                    <a:gd name="connsiteY23" fmla="*/ 8766 h 10017"/>
                    <a:gd name="connsiteX24" fmla="*/ 7305 w 10000"/>
                    <a:gd name="connsiteY24" fmla="*/ 9129 h 10017"/>
                    <a:gd name="connsiteX25" fmla="*/ 6631 w 10000"/>
                    <a:gd name="connsiteY25" fmla="*/ 9383 h 10017"/>
                    <a:gd name="connsiteX26" fmla="*/ 6237 w 10000"/>
                    <a:gd name="connsiteY26" fmla="*/ 9517 h 10017"/>
                    <a:gd name="connsiteX27" fmla="*/ 5807 w 10000"/>
                    <a:gd name="connsiteY27" fmla="*/ 9561 h 10017"/>
                    <a:gd name="connsiteX28" fmla="*/ 5208 w 10000"/>
                    <a:gd name="connsiteY28" fmla="*/ 9605 h 10017"/>
                    <a:gd name="connsiteX29" fmla="*/ 4961 w 10000"/>
                    <a:gd name="connsiteY29" fmla="*/ 9598 h 10017"/>
                    <a:gd name="connsiteX30" fmla="*/ 4756 w 10000"/>
                    <a:gd name="connsiteY30" fmla="*/ 9561 h 10017"/>
                    <a:gd name="connsiteX31" fmla="*/ 4693 w 10000"/>
                    <a:gd name="connsiteY31" fmla="*/ 9558 h 10017"/>
                    <a:gd name="connsiteX32" fmla="*/ 4629 w 10000"/>
                    <a:gd name="connsiteY32" fmla="*/ 9558 h 10017"/>
                    <a:gd name="connsiteX33" fmla="*/ 4553 w 10000"/>
                    <a:gd name="connsiteY33" fmla="*/ 9553 h 10017"/>
                    <a:gd name="connsiteX34" fmla="*/ 4381 w 10000"/>
                    <a:gd name="connsiteY34" fmla="*/ 9513 h 10017"/>
                    <a:gd name="connsiteX35" fmla="*/ 4356 w 10000"/>
                    <a:gd name="connsiteY35" fmla="*/ 9512 h 10017"/>
                    <a:gd name="connsiteX36" fmla="*/ 4199 w 10000"/>
                    <a:gd name="connsiteY36" fmla="*/ 9521 h 10017"/>
                    <a:gd name="connsiteX37" fmla="*/ 4019 w 10000"/>
                    <a:gd name="connsiteY37" fmla="*/ 9546 h 10017"/>
                    <a:gd name="connsiteX38" fmla="*/ 3856 w 10000"/>
                    <a:gd name="connsiteY38" fmla="*/ 9529 h 10017"/>
                    <a:gd name="connsiteX39" fmla="*/ 3857 w 10000"/>
                    <a:gd name="connsiteY39" fmla="*/ 9536 h 10017"/>
                    <a:gd name="connsiteX40" fmla="*/ 3780 w 10000"/>
                    <a:gd name="connsiteY40" fmla="*/ 9521 h 10017"/>
                    <a:gd name="connsiteX41" fmla="*/ 3648 w 10000"/>
                    <a:gd name="connsiteY41" fmla="*/ 9514 h 10017"/>
                    <a:gd name="connsiteX42" fmla="*/ 3449 w 10000"/>
                    <a:gd name="connsiteY42" fmla="*/ 9450 h 10017"/>
                    <a:gd name="connsiteX43" fmla="*/ 3177 w 10000"/>
                    <a:gd name="connsiteY43" fmla="*/ 9362 h 10017"/>
                    <a:gd name="connsiteX44" fmla="*/ 2887 w 10000"/>
                    <a:gd name="connsiteY44" fmla="*/ 9215 h 10017"/>
                    <a:gd name="connsiteX45" fmla="*/ 2750 w 10000"/>
                    <a:gd name="connsiteY45" fmla="*/ 9189 h 10017"/>
                    <a:gd name="connsiteX46" fmla="*/ 2713 w 10000"/>
                    <a:gd name="connsiteY46" fmla="*/ 9142 h 10017"/>
                    <a:gd name="connsiteX47" fmla="*/ 2521 w 10000"/>
                    <a:gd name="connsiteY47" fmla="*/ 9068 h 10017"/>
                    <a:gd name="connsiteX48" fmla="*/ 2396 w 10000"/>
                    <a:gd name="connsiteY48" fmla="*/ 8945 h 10017"/>
                    <a:gd name="connsiteX49" fmla="*/ 2118 w 10000"/>
                    <a:gd name="connsiteY49" fmla="*/ 8708 h 10017"/>
                    <a:gd name="connsiteX50" fmla="*/ 1831 w 10000"/>
                    <a:gd name="connsiteY50" fmla="*/ 8493 h 10017"/>
                    <a:gd name="connsiteX51" fmla="*/ 1484 w 10000"/>
                    <a:gd name="connsiteY51" fmla="*/ 8240 h 10017"/>
                    <a:gd name="connsiteX52" fmla="*/ 1164 w 10000"/>
                    <a:gd name="connsiteY52" fmla="*/ 7881 h 10017"/>
                    <a:gd name="connsiteX53" fmla="*/ 689 w 10000"/>
                    <a:gd name="connsiteY53" fmla="*/ 6957 h 10017"/>
                    <a:gd name="connsiteX54" fmla="*/ 477 w 10000"/>
                    <a:gd name="connsiteY54" fmla="*/ 6434 h 10017"/>
                    <a:gd name="connsiteX55" fmla="*/ 329 w 10000"/>
                    <a:gd name="connsiteY55" fmla="*/ 5831 h 10017"/>
                    <a:gd name="connsiteX56" fmla="*/ 312 w 10000"/>
                    <a:gd name="connsiteY56" fmla="*/ 4612 h 10017"/>
                    <a:gd name="connsiteX57" fmla="*/ 1050 w 10000"/>
                    <a:gd name="connsiteY57" fmla="*/ 2444 h 10017"/>
                    <a:gd name="connsiteX58" fmla="*/ 1653 w 10000"/>
                    <a:gd name="connsiteY58" fmla="*/ 1676 h 10017"/>
                    <a:gd name="connsiteX59" fmla="*/ 1993 w 10000"/>
                    <a:gd name="connsiteY59" fmla="*/ 1350 h 10017"/>
                    <a:gd name="connsiteX60" fmla="*/ 2387 w 10000"/>
                    <a:gd name="connsiteY60" fmla="*/ 1082 h 10017"/>
                    <a:gd name="connsiteX61" fmla="*/ 2801 w 10000"/>
                    <a:gd name="connsiteY61" fmla="*/ 805 h 10017"/>
                    <a:gd name="connsiteX62" fmla="*/ 3286 w 10000"/>
                    <a:gd name="connsiteY62" fmla="*/ 608 h 10017"/>
                    <a:gd name="connsiteX63" fmla="*/ 4337 w 10000"/>
                    <a:gd name="connsiteY63" fmla="*/ 322 h 10017"/>
                    <a:gd name="connsiteX64" fmla="*/ 5368 w 10000"/>
                    <a:gd name="connsiteY64" fmla="*/ 250 h 10017"/>
                    <a:gd name="connsiteX65" fmla="*/ 5493 w 10000"/>
                    <a:gd name="connsiteY65" fmla="*/ 246 h 10017"/>
                    <a:gd name="connsiteX66" fmla="*/ 4833 w 10000"/>
                    <a:gd name="connsiteY66" fmla="*/ 0 h 10017"/>
                    <a:gd name="connsiteX67" fmla="*/ 4425 w 10000"/>
                    <a:gd name="connsiteY67" fmla="*/ 14 h 10017"/>
                    <a:gd name="connsiteX68" fmla="*/ 3482 w 10000"/>
                    <a:gd name="connsiteY68" fmla="*/ 203 h 10017"/>
                    <a:gd name="connsiteX69" fmla="*/ 2997 w 10000"/>
                    <a:gd name="connsiteY69" fmla="*/ 381 h 10017"/>
                    <a:gd name="connsiteX70" fmla="*/ 2545 w 10000"/>
                    <a:gd name="connsiteY70" fmla="*/ 580 h 10017"/>
                    <a:gd name="connsiteX71" fmla="*/ 2158 w 10000"/>
                    <a:gd name="connsiteY71" fmla="*/ 853 h 10017"/>
                    <a:gd name="connsiteX72" fmla="*/ 1734 w 10000"/>
                    <a:gd name="connsiteY72" fmla="*/ 1167 h 10017"/>
                    <a:gd name="connsiteX73" fmla="*/ 1039 w 10000"/>
                    <a:gd name="connsiteY73" fmla="*/ 1934 h 10017"/>
                    <a:gd name="connsiteX74" fmla="*/ 504 w 10000"/>
                    <a:gd name="connsiteY74" fmla="*/ 2891 h 10017"/>
                    <a:gd name="connsiteX75" fmla="*/ 147 w 10000"/>
                    <a:gd name="connsiteY75" fmla="*/ 4092 h 10017"/>
                    <a:gd name="connsiteX76" fmla="*/ 19 w 10000"/>
                    <a:gd name="connsiteY76" fmla="*/ 4696 h 10017"/>
                    <a:gd name="connsiteX77" fmla="*/ 6 w 10000"/>
                    <a:gd name="connsiteY77" fmla="*/ 5362 h 10017"/>
                    <a:gd name="connsiteX78" fmla="*/ 228 w 10000"/>
                    <a:gd name="connsiteY78" fmla="*/ 6626 h 10017"/>
                    <a:gd name="connsiteX79" fmla="*/ 450 w 10000"/>
                    <a:gd name="connsiteY79" fmla="*/ 7220 h 10017"/>
                    <a:gd name="connsiteX80" fmla="*/ 673 w 10000"/>
                    <a:gd name="connsiteY80" fmla="*/ 7770 h 10017"/>
                    <a:gd name="connsiteX81" fmla="*/ 939 w 10000"/>
                    <a:gd name="connsiteY81" fmla="*/ 8177 h 10017"/>
                    <a:gd name="connsiteX82" fmla="*/ 1320 w 10000"/>
                    <a:gd name="connsiteY82" fmla="*/ 8606 h 10017"/>
                    <a:gd name="connsiteX83" fmla="*/ 1656 w 10000"/>
                    <a:gd name="connsiteY83" fmla="*/ 8869 h 10017"/>
                    <a:gd name="connsiteX84" fmla="*/ 1993 w 10000"/>
                    <a:gd name="connsiteY84" fmla="*/ 9129 h 10017"/>
                    <a:gd name="connsiteX85" fmla="*/ 2061 w 10000"/>
                    <a:gd name="connsiteY85" fmla="*/ 9146 h 10017"/>
                    <a:gd name="connsiteX86" fmla="*/ 2067 w 10000"/>
                    <a:gd name="connsiteY86" fmla="*/ 9181 h 10017"/>
                    <a:gd name="connsiteX87" fmla="*/ 2165 w 10000"/>
                    <a:gd name="connsiteY87" fmla="*/ 9321 h 10017"/>
                    <a:gd name="connsiteX88" fmla="*/ 2396 w 10000"/>
                    <a:gd name="connsiteY88" fmla="*/ 9484 h 10017"/>
                    <a:gd name="connsiteX89" fmla="*/ 2666 w 10000"/>
                    <a:gd name="connsiteY89" fmla="*/ 9618 h 10017"/>
                    <a:gd name="connsiteX90" fmla="*/ 2871 w 10000"/>
                    <a:gd name="connsiteY90" fmla="*/ 9707 h 10017"/>
                    <a:gd name="connsiteX91" fmla="*/ 3000 w 10000"/>
                    <a:gd name="connsiteY91" fmla="*/ 9780 h 10017"/>
                    <a:gd name="connsiteX92" fmla="*/ 3180 w 10000"/>
                    <a:gd name="connsiteY92" fmla="*/ 9839 h 10017"/>
                    <a:gd name="connsiteX93" fmla="*/ 3329 w 10000"/>
                    <a:gd name="connsiteY93" fmla="*/ 9886 h 10017"/>
                    <a:gd name="connsiteX94" fmla="*/ 3517 w 10000"/>
                    <a:gd name="connsiteY94" fmla="*/ 9926 h 10017"/>
                    <a:gd name="connsiteX95" fmla="*/ 3652 w 10000"/>
                    <a:gd name="connsiteY95" fmla="*/ 9919 h 10017"/>
                    <a:gd name="connsiteX96" fmla="*/ 3828 w 10000"/>
                    <a:gd name="connsiteY96" fmla="*/ 9877 h 10017"/>
                    <a:gd name="connsiteX97" fmla="*/ 3950 w 10000"/>
                    <a:gd name="connsiteY97" fmla="*/ 9932 h 10017"/>
                    <a:gd name="connsiteX98" fmla="*/ 4049 w 10000"/>
                    <a:gd name="connsiteY98" fmla="*/ 9909 h 10017"/>
                    <a:gd name="connsiteX99" fmla="*/ 4160 w 10000"/>
                    <a:gd name="connsiteY99" fmla="*/ 10017 h 10017"/>
                    <a:gd name="connsiteX100" fmla="*/ 4378 w 10000"/>
                    <a:gd name="connsiteY100" fmla="*/ 9874 h 10017"/>
                    <a:gd name="connsiteX101" fmla="*/ 4523 w 10000"/>
                    <a:gd name="connsiteY101" fmla="*/ 9923 h 10017"/>
                    <a:gd name="connsiteX102" fmla="*/ 4705 w 10000"/>
                    <a:gd name="connsiteY102" fmla="*/ 9937 h 10017"/>
                    <a:gd name="connsiteX103" fmla="*/ 5116 w 10000"/>
                    <a:gd name="connsiteY103" fmla="*/ 9991 h 10017"/>
                    <a:gd name="connsiteX104" fmla="*/ 5510 w 10000"/>
                    <a:gd name="connsiteY104" fmla="*/ 10000 h 10017"/>
                    <a:gd name="connsiteX105" fmla="*/ 5531 w 10000"/>
                    <a:gd name="connsiteY105" fmla="*/ 10000 h 10017"/>
                    <a:gd name="connsiteX106" fmla="*/ 5911 w 10000"/>
                    <a:gd name="connsiteY106" fmla="*/ 9954 h 10017"/>
                    <a:gd name="connsiteX107" fmla="*/ 6268 w 10000"/>
                    <a:gd name="connsiteY107" fmla="*/ 9923 h 10017"/>
                    <a:gd name="connsiteX108" fmla="*/ 6666 w 10000"/>
                    <a:gd name="connsiteY108" fmla="*/ 9789 h 10017"/>
                    <a:gd name="connsiteX109" fmla="*/ 7377 w 10000"/>
                    <a:gd name="connsiteY109" fmla="*/ 9525 h 10017"/>
                    <a:gd name="connsiteX110" fmla="*/ 7996 w 10000"/>
                    <a:gd name="connsiteY110" fmla="*/ 9155 h 10017"/>
                    <a:gd name="connsiteX111" fmla="*/ 9084 w 10000"/>
                    <a:gd name="connsiteY111" fmla="*/ 7908 h 10017"/>
                    <a:gd name="connsiteX112" fmla="*/ 9502 w 10000"/>
                    <a:gd name="connsiteY112" fmla="*/ 7153 h 10017"/>
                    <a:gd name="connsiteX113" fmla="*/ 9798 w 10000"/>
                    <a:gd name="connsiteY113" fmla="*/ 6278 h 10017"/>
                    <a:gd name="connsiteX114" fmla="*/ 9893 w 10000"/>
                    <a:gd name="connsiteY114" fmla="*/ 5814 h 10017"/>
                    <a:gd name="connsiteX115" fmla="*/ 9960 w 10000"/>
                    <a:gd name="connsiteY115" fmla="*/ 5335 h 10017"/>
                    <a:gd name="connsiteX116" fmla="*/ 9963 w 10000"/>
                    <a:gd name="connsiteY116" fmla="*/ 5112 h 10017"/>
                    <a:gd name="connsiteX117" fmla="*/ 9997 w 10000"/>
                    <a:gd name="connsiteY117" fmla="*/ 4874 h 10017"/>
                    <a:gd name="connsiteX118" fmla="*/ 9963 w 10000"/>
                    <a:gd name="connsiteY118" fmla="*/ 4379 h 10017"/>
                    <a:gd name="connsiteX119" fmla="*/ 9819 w 10000"/>
                    <a:gd name="connsiteY119" fmla="*/ 3404 h 10017"/>
                    <a:gd name="connsiteX120" fmla="*/ 9711 w 10000"/>
                    <a:gd name="connsiteY120" fmla="*/ 3011 h 10017"/>
                    <a:gd name="connsiteX121" fmla="*/ 9502 w 10000"/>
                    <a:gd name="connsiteY121" fmla="*/ 2605 h 10017"/>
                    <a:gd name="connsiteX122" fmla="*/ 9094 w 10000"/>
                    <a:gd name="connsiteY122" fmla="*/ 1844 h 10017"/>
                    <a:gd name="connsiteX123" fmla="*/ 8532 w 10000"/>
                    <a:gd name="connsiteY123" fmla="*/ 1229 h 10017"/>
                    <a:gd name="connsiteX124" fmla="*/ 7774 w 10000"/>
                    <a:gd name="connsiteY124" fmla="*/ 680 h 10017"/>
                    <a:gd name="connsiteX125" fmla="*/ 7426 w 10000"/>
                    <a:gd name="connsiteY125" fmla="*/ 479 h 10017"/>
                    <a:gd name="connsiteX126" fmla="*/ 7042 w 10000"/>
                    <a:gd name="connsiteY126" fmla="*/ 296 h 10017"/>
                    <a:gd name="connsiteX127" fmla="*/ 6268 w 10000"/>
                    <a:gd name="connsiteY127" fmla="*/ 103 h 10017"/>
                    <a:gd name="connsiteX128" fmla="*/ 6163 w 10000"/>
                    <a:gd name="connsiteY128" fmla="*/ 89 h 10017"/>
                    <a:gd name="connsiteX129" fmla="*/ 5995 w 10000"/>
                    <a:gd name="connsiteY129" fmla="*/ 50 h 10017"/>
                    <a:gd name="connsiteX130" fmla="*/ 5462 w 10000"/>
                    <a:gd name="connsiteY130" fmla="*/ 14 h 10017"/>
                    <a:gd name="connsiteX131" fmla="*/ 4833 w 10000"/>
                    <a:gd name="connsiteY131" fmla="*/ 0 h 10017"/>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52 w 10000"/>
                    <a:gd name="connsiteY95" fmla="*/ 9919 h 10000"/>
                    <a:gd name="connsiteX96" fmla="*/ 3828 w 10000"/>
                    <a:gd name="connsiteY96" fmla="*/ 9877 h 10000"/>
                    <a:gd name="connsiteX97" fmla="*/ 3950 w 10000"/>
                    <a:gd name="connsiteY97" fmla="*/ 9932 h 10000"/>
                    <a:gd name="connsiteX98" fmla="*/ 4049 w 10000"/>
                    <a:gd name="connsiteY98" fmla="*/ 9909 h 10000"/>
                    <a:gd name="connsiteX99" fmla="*/ 4180 w 10000"/>
                    <a:gd name="connsiteY99" fmla="*/ 9917 h 10000"/>
                    <a:gd name="connsiteX100" fmla="*/ 4378 w 10000"/>
                    <a:gd name="connsiteY100" fmla="*/ 9874 h 10000"/>
                    <a:gd name="connsiteX101" fmla="*/ 4523 w 10000"/>
                    <a:gd name="connsiteY101" fmla="*/ 9923 h 10000"/>
                    <a:gd name="connsiteX102" fmla="*/ 4705 w 10000"/>
                    <a:gd name="connsiteY102" fmla="*/ 9937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52 w 10000"/>
                    <a:gd name="connsiteY95" fmla="*/ 9919 h 10000"/>
                    <a:gd name="connsiteX96" fmla="*/ 3828 w 10000"/>
                    <a:gd name="connsiteY96" fmla="*/ 9877 h 10000"/>
                    <a:gd name="connsiteX97" fmla="*/ 3950 w 10000"/>
                    <a:gd name="connsiteY97" fmla="*/ 9932 h 10000"/>
                    <a:gd name="connsiteX98" fmla="*/ 4049 w 10000"/>
                    <a:gd name="connsiteY98" fmla="*/ 9909 h 10000"/>
                    <a:gd name="connsiteX99" fmla="*/ 4180 w 10000"/>
                    <a:gd name="connsiteY99" fmla="*/ 9917 h 10000"/>
                    <a:gd name="connsiteX100" fmla="*/ 4378 w 10000"/>
                    <a:gd name="connsiteY100" fmla="*/ 9874 h 10000"/>
                    <a:gd name="connsiteX101" fmla="*/ 4523 w 10000"/>
                    <a:gd name="connsiteY101" fmla="*/ 9923 h 10000"/>
                    <a:gd name="connsiteX102" fmla="*/ 4705 w 10000"/>
                    <a:gd name="connsiteY102" fmla="*/ 9937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52 w 10000"/>
                    <a:gd name="connsiteY95" fmla="*/ 9919 h 10000"/>
                    <a:gd name="connsiteX96" fmla="*/ 3828 w 10000"/>
                    <a:gd name="connsiteY96" fmla="*/ 9877 h 10000"/>
                    <a:gd name="connsiteX97" fmla="*/ 3950 w 10000"/>
                    <a:gd name="connsiteY97" fmla="*/ 9932 h 10000"/>
                    <a:gd name="connsiteX98" fmla="*/ 4049 w 10000"/>
                    <a:gd name="connsiteY98" fmla="*/ 9909 h 10000"/>
                    <a:gd name="connsiteX99" fmla="*/ 4180 w 10000"/>
                    <a:gd name="connsiteY99" fmla="*/ 9917 h 10000"/>
                    <a:gd name="connsiteX100" fmla="*/ 4378 w 10000"/>
                    <a:gd name="connsiteY100" fmla="*/ 9874 h 10000"/>
                    <a:gd name="connsiteX101" fmla="*/ 4523 w 10000"/>
                    <a:gd name="connsiteY101" fmla="*/ 9923 h 10000"/>
                    <a:gd name="connsiteX102" fmla="*/ 4705 w 10000"/>
                    <a:gd name="connsiteY102" fmla="*/ 9937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52 w 10000"/>
                    <a:gd name="connsiteY95" fmla="*/ 9919 h 10000"/>
                    <a:gd name="connsiteX96" fmla="*/ 3828 w 10000"/>
                    <a:gd name="connsiteY96" fmla="*/ 9877 h 10000"/>
                    <a:gd name="connsiteX97" fmla="*/ 3950 w 10000"/>
                    <a:gd name="connsiteY97" fmla="*/ 9932 h 10000"/>
                    <a:gd name="connsiteX98" fmla="*/ 4051 w 10000"/>
                    <a:gd name="connsiteY98" fmla="*/ 9948 h 10000"/>
                    <a:gd name="connsiteX99" fmla="*/ 4180 w 10000"/>
                    <a:gd name="connsiteY99" fmla="*/ 9917 h 10000"/>
                    <a:gd name="connsiteX100" fmla="*/ 4378 w 10000"/>
                    <a:gd name="connsiteY100" fmla="*/ 9874 h 10000"/>
                    <a:gd name="connsiteX101" fmla="*/ 4523 w 10000"/>
                    <a:gd name="connsiteY101" fmla="*/ 9923 h 10000"/>
                    <a:gd name="connsiteX102" fmla="*/ 4705 w 10000"/>
                    <a:gd name="connsiteY102" fmla="*/ 9937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52 w 10000"/>
                    <a:gd name="connsiteY95" fmla="*/ 9919 h 10000"/>
                    <a:gd name="connsiteX96" fmla="*/ 3828 w 10000"/>
                    <a:gd name="connsiteY96" fmla="*/ 9877 h 10000"/>
                    <a:gd name="connsiteX97" fmla="*/ 3951 w 10000"/>
                    <a:gd name="connsiteY97" fmla="*/ 9952 h 10000"/>
                    <a:gd name="connsiteX98" fmla="*/ 4051 w 10000"/>
                    <a:gd name="connsiteY98" fmla="*/ 9948 h 10000"/>
                    <a:gd name="connsiteX99" fmla="*/ 4180 w 10000"/>
                    <a:gd name="connsiteY99" fmla="*/ 9917 h 10000"/>
                    <a:gd name="connsiteX100" fmla="*/ 4378 w 10000"/>
                    <a:gd name="connsiteY100" fmla="*/ 9874 h 10000"/>
                    <a:gd name="connsiteX101" fmla="*/ 4523 w 10000"/>
                    <a:gd name="connsiteY101" fmla="*/ 9923 h 10000"/>
                    <a:gd name="connsiteX102" fmla="*/ 4705 w 10000"/>
                    <a:gd name="connsiteY102" fmla="*/ 9937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52 w 10000"/>
                    <a:gd name="connsiteY95" fmla="*/ 9919 h 10000"/>
                    <a:gd name="connsiteX96" fmla="*/ 3828 w 10000"/>
                    <a:gd name="connsiteY96" fmla="*/ 9877 h 10000"/>
                    <a:gd name="connsiteX97" fmla="*/ 3951 w 10000"/>
                    <a:gd name="connsiteY97" fmla="*/ 9952 h 10000"/>
                    <a:gd name="connsiteX98" fmla="*/ 4051 w 10000"/>
                    <a:gd name="connsiteY98" fmla="*/ 9948 h 10000"/>
                    <a:gd name="connsiteX99" fmla="*/ 4180 w 10000"/>
                    <a:gd name="connsiteY99" fmla="*/ 9917 h 10000"/>
                    <a:gd name="connsiteX100" fmla="*/ 4378 w 10000"/>
                    <a:gd name="connsiteY100" fmla="*/ 9874 h 10000"/>
                    <a:gd name="connsiteX101" fmla="*/ 4523 w 10000"/>
                    <a:gd name="connsiteY101" fmla="*/ 9923 h 10000"/>
                    <a:gd name="connsiteX102" fmla="*/ 4705 w 10000"/>
                    <a:gd name="connsiteY102" fmla="*/ 9937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52 w 10000"/>
                    <a:gd name="connsiteY95" fmla="*/ 9919 h 10000"/>
                    <a:gd name="connsiteX96" fmla="*/ 3828 w 10000"/>
                    <a:gd name="connsiteY96" fmla="*/ 9877 h 10000"/>
                    <a:gd name="connsiteX97" fmla="*/ 3951 w 10000"/>
                    <a:gd name="connsiteY97" fmla="*/ 9952 h 10000"/>
                    <a:gd name="connsiteX98" fmla="*/ 4051 w 10000"/>
                    <a:gd name="connsiteY98" fmla="*/ 9948 h 10000"/>
                    <a:gd name="connsiteX99" fmla="*/ 4180 w 10000"/>
                    <a:gd name="connsiteY99" fmla="*/ 9917 h 10000"/>
                    <a:gd name="connsiteX100" fmla="*/ 4378 w 10000"/>
                    <a:gd name="connsiteY100" fmla="*/ 9874 h 10000"/>
                    <a:gd name="connsiteX101" fmla="*/ 4523 w 10000"/>
                    <a:gd name="connsiteY101" fmla="*/ 9923 h 10000"/>
                    <a:gd name="connsiteX102" fmla="*/ 4705 w 10000"/>
                    <a:gd name="connsiteY102" fmla="*/ 9937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52 w 10000"/>
                    <a:gd name="connsiteY95" fmla="*/ 9919 h 10000"/>
                    <a:gd name="connsiteX96" fmla="*/ 3828 w 10000"/>
                    <a:gd name="connsiteY96" fmla="*/ 9877 h 10000"/>
                    <a:gd name="connsiteX97" fmla="*/ 3951 w 10000"/>
                    <a:gd name="connsiteY97" fmla="*/ 9952 h 10000"/>
                    <a:gd name="connsiteX98" fmla="*/ 4051 w 10000"/>
                    <a:gd name="connsiteY98" fmla="*/ 9948 h 10000"/>
                    <a:gd name="connsiteX99" fmla="*/ 4180 w 10000"/>
                    <a:gd name="connsiteY99" fmla="*/ 9917 h 10000"/>
                    <a:gd name="connsiteX100" fmla="*/ 4378 w 10000"/>
                    <a:gd name="connsiteY100" fmla="*/ 9874 h 10000"/>
                    <a:gd name="connsiteX101" fmla="*/ 4724 w 10000"/>
                    <a:gd name="connsiteY101" fmla="*/ 9908 h 10000"/>
                    <a:gd name="connsiteX102" fmla="*/ 4705 w 10000"/>
                    <a:gd name="connsiteY102" fmla="*/ 9937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52 w 10000"/>
                    <a:gd name="connsiteY95" fmla="*/ 9919 h 10000"/>
                    <a:gd name="connsiteX96" fmla="*/ 3828 w 10000"/>
                    <a:gd name="connsiteY96" fmla="*/ 9877 h 10000"/>
                    <a:gd name="connsiteX97" fmla="*/ 3951 w 10000"/>
                    <a:gd name="connsiteY97" fmla="*/ 9952 h 10000"/>
                    <a:gd name="connsiteX98" fmla="*/ 4051 w 10000"/>
                    <a:gd name="connsiteY98" fmla="*/ 9948 h 10000"/>
                    <a:gd name="connsiteX99" fmla="*/ 4180 w 10000"/>
                    <a:gd name="connsiteY99" fmla="*/ 9917 h 10000"/>
                    <a:gd name="connsiteX100" fmla="*/ 4388 w 10000"/>
                    <a:gd name="connsiteY100" fmla="*/ 9913 h 10000"/>
                    <a:gd name="connsiteX101" fmla="*/ 4724 w 10000"/>
                    <a:gd name="connsiteY101" fmla="*/ 9908 h 10000"/>
                    <a:gd name="connsiteX102" fmla="*/ 4705 w 10000"/>
                    <a:gd name="connsiteY102" fmla="*/ 9937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52 w 10000"/>
                    <a:gd name="connsiteY95" fmla="*/ 9919 h 10000"/>
                    <a:gd name="connsiteX96" fmla="*/ 3831 w 10000"/>
                    <a:gd name="connsiteY96" fmla="*/ 9926 h 10000"/>
                    <a:gd name="connsiteX97" fmla="*/ 3951 w 10000"/>
                    <a:gd name="connsiteY97" fmla="*/ 9952 h 10000"/>
                    <a:gd name="connsiteX98" fmla="*/ 4051 w 10000"/>
                    <a:gd name="connsiteY98" fmla="*/ 9948 h 10000"/>
                    <a:gd name="connsiteX99" fmla="*/ 4180 w 10000"/>
                    <a:gd name="connsiteY99" fmla="*/ 9917 h 10000"/>
                    <a:gd name="connsiteX100" fmla="*/ 4388 w 10000"/>
                    <a:gd name="connsiteY100" fmla="*/ 9913 h 10000"/>
                    <a:gd name="connsiteX101" fmla="*/ 4724 w 10000"/>
                    <a:gd name="connsiteY101" fmla="*/ 9908 h 10000"/>
                    <a:gd name="connsiteX102" fmla="*/ 4705 w 10000"/>
                    <a:gd name="connsiteY102" fmla="*/ 9937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78 w 10000"/>
                    <a:gd name="connsiteY95" fmla="*/ 9927 h 10000"/>
                    <a:gd name="connsiteX96" fmla="*/ 3831 w 10000"/>
                    <a:gd name="connsiteY96" fmla="*/ 9926 h 10000"/>
                    <a:gd name="connsiteX97" fmla="*/ 3951 w 10000"/>
                    <a:gd name="connsiteY97" fmla="*/ 9952 h 10000"/>
                    <a:gd name="connsiteX98" fmla="*/ 4051 w 10000"/>
                    <a:gd name="connsiteY98" fmla="*/ 9948 h 10000"/>
                    <a:gd name="connsiteX99" fmla="*/ 4180 w 10000"/>
                    <a:gd name="connsiteY99" fmla="*/ 9917 h 10000"/>
                    <a:gd name="connsiteX100" fmla="*/ 4388 w 10000"/>
                    <a:gd name="connsiteY100" fmla="*/ 9913 h 10000"/>
                    <a:gd name="connsiteX101" fmla="*/ 4724 w 10000"/>
                    <a:gd name="connsiteY101" fmla="*/ 9908 h 10000"/>
                    <a:gd name="connsiteX102" fmla="*/ 4705 w 10000"/>
                    <a:gd name="connsiteY102" fmla="*/ 9937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78 w 10000"/>
                    <a:gd name="connsiteY95" fmla="*/ 9927 h 10000"/>
                    <a:gd name="connsiteX96" fmla="*/ 3831 w 10000"/>
                    <a:gd name="connsiteY96" fmla="*/ 9926 h 10000"/>
                    <a:gd name="connsiteX97" fmla="*/ 3951 w 10000"/>
                    <a:gd name="connsiteY97" fmla="*/ 9952 h 10000"/>
                    <a:gd name="connsiteX98" fmla="*/ 4051 w 10000"/>
                    <a:gd name="connsiteY98" fmla="*/ 9948 h 10000"/>
                    <a:gd name="connsiteX99" fmla="*/ 4180 w 10000"/>
                    <a:gd name="connsiteY99" fmla="*/ 9917 h 10000"/>
                    <a:gd name="connsiteX100" fmla="*/ 4388 w 10000"/>
                    <a:gd name="connsiteY100" fmla="*/ 9913 h 10000"/>
                    <a:gd name="connsiteX101" fmla="*/ 4724 w 10000"/>
                    <a:gd name="connsiteY101" fmla="*/ 9908 h 10000"/>
                    <a:gd name="connsiteX102" fmla="*/ 4705 w 10000"/>
                    <a:gd name="connsiteY102" fmla="*/ 9937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78 w 10000"/>
                    <a:gd name="connsiteY95" fmla="*/ 9927 h 10000"/>
                    <a:gd name="connsiteX96" fmla="*/ 3831 w 10000"/>
                    <a:gd name="connsiteY96" fmla="*/ 9926 h 10000"/>
                    <a:gd name="connsiteX97" fmla="*/ 3951 w 10000"/>
                    <a:gd name="connsiteY97" fmla="*/ 9952 h 10000"/>
                    <a:gd name="connsiteX98" fmla="*/ 4051 w 10000"/>
                    <a:gd name="connsiteY98" fmla="*/ 9948 h 10000"/>
                    <a:gd name="connsiteX99" fmla="*/ 4180 w 10000"/>
                    <a:gd name="connsiteY99" fmla="*/ 9917 h 10000"/>
                    <a:gd name="connsiteX100" fmla="*/ 4388 w 10000"/>
                    <a:gd name="connsiteY100" fmla="*/ 9913 h 10000"/>
                    <a:gd name="connsiteX101" fmla="*/ 4724 w 10000"/>
                    <a:gd name="connsiteY101" fmla="*/ 9908 h 10000"/>
                    <a:gd name="connsiteX102" fmla="*/ 4774 w 10000"/>
                    <a:gd name="connsiteY102" fmla="*/ 9971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78 w 10000"/>
                    <a:gd name="connsiteY95" fmla="*/ 9927 h 10000"/>
                    <a:gd name="connsiteX96" fmla="*/ 3831 w 10000"/>
                    <a:gd name="connsiteY96" fmla="*/ 9926 h 10000"/>
                    <a:gd name="connsiteX97" fmla="*/ 3951 w 10000"/>
                    <a:gd name="connsiteY97" fmla="*/ 9952 h 10000"/>
                    <a:gd name="connsiteX98" fmla="*/ 4051 w 10000"/>
                    <a:gd name="connsiteY98" fmla="*/ 9948 h 10000"/>
                    <a:gd name="connsiteX99" fmla="*/ 4180 w 10000"/>
                    <a:gd name="connsiteY99" fmla="*/ 9917 h 10000"/>
                    <a:gd name="connsiteX100" fmla="*/ 4388 w 10000"/>
                    <a:gd name="connsiteY100" fmla="*/ 9913 h 10000"/>
                    <a:gd name="connsiteX101" fmla="*/ 4643 w 10000"/>
                    <a:gd name="connsiteY101" fmla="*/ 9973 h 10000"/>
                    <a:gd name="connsiteX102" fmla="*/ 4774 w 10000"/>
                    <a:gd name="connsiteY102" fmla="*/ 9971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78 w 10000"/>
                    <a:gd name="connsiteY95" fmla="*/ 9927 h 10000"/>
                    <a:gd name="connsiteX96" fmla="*/ 3831 w 10000"/>
                    <a:gd name="connsiteY96" fmla="*/ 9926 h 10000"/>
                    <a:gd name="connsiteX97" fmla="*/ 3951 w 10000"/>
                    <a:gd name="connsiteY97" fmla="*/ 9952 h 10000"/>
                    <a:gd name="connsiteX98" fmla="*/ 4051 w 10000"/>
                    <a:gd name="connsiteY98" fmla="*/ 9948 h 10000"/>
                    <a:gd name="connsiteX99" fmla="*/ 4180 w 10000"/>
                    <a:gd name="connsiteY99" fmla="*/ 9917 h 10000"/>
                    <a:gd name="connsiteX100" fmla="*/ 4388 w 10000"/>
                    <a:gd name="connsiteY100" fmla="*/ 9913 h 10000"/>
                    <a:gd name="connsiteX101" fmla="*/ 4650 w 10000"/>
                    <a:gd name="connsiteY101" fmla="*/ 9943 h 10000"/>
                    <a:gd name="connsiteX102" fmla="*/ 4774 w 10000"/>
                    <a:gd name="connsiteY102" fmla="*/ 9971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78 w 10000"/>
                    <a:gd name="connsiteY95" fmla="*/ 9927 h 10000"/>
                    <a:gd name="connsiteX96" fmla="*/ 3831 w 10000"/>
                    <a:gd name="connsiteY96" fmla="*/ 9926 h 10000"/>
                    <a:gd name="connsiteX97" fmla="*/ 3951 w 10000"/>
                    <a:gd name="connsiteY97" fmla="*/ 9952 h 10000"/>
                    <a:gd name="connsiteX98" fmla="*/ 4051 w 10000"/>
                    <a:gd name="connsiteY98" fmla="*/ 9948 h 10000"/>
                    <a:gd name="connsiteX99" fmla="*/ 4180 w 10000"/>
                    <a:gd name="connsiteY99" fmla="*/ 9917 h 10000"/>
                    <a:gd name="connsiteX100" fmla="*/ 4388 w 10000"/>
                    <a:gd name="connsiteY100" fmla="*/ 9913 h 10000"/>
                    <a:gd name="connsiteX101" fmla="*/ 4650 w 10000"/>
                    <a:gd name="connsiteY101" fmla="*/ 9943 h 10000"/>
                    <a:gd name="connsiteX102" fmla="*/ 4774 w 10000"/>
                    <a:gd name="connsiteY102" fmla="*/ 9971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78 w 10000"/>
                    <a:gd name="connsiteY95" fmla="*/ 9927 h 10000"/>
                    <a:gd name="connsiteX96" fmla="*/ 3831 w 10000"/>
                    <a:gd name="connsiteY96" fmla="*/ 9926 h 10000"/>
                    <a:gd name="connsiteX97" fmla="*/ 3951 w 10000"/>
                    <a:gd name="connsiteY97" fmla="*/ 9952 h 10000"/>
                    <a:gd name="connsiteX98" fmla="*/ 4051 w 10000"/>
                    <a:gd name="connsiteY98" fmla="*/ 9948 h 10000"/>
                    <a:gd name="connsiteX99" fmla="*/ 4180 w 10000"/>
                    <a:gd name="connsiteY99" fmla="*/ 9917 h 10000"/>
                    <a:gd name="connsiteX100" fmla="*/ 4388 w 10000"/>
                    <a:gd name="connsiteY100" fmla="*/ 9913 h 10000"/>
                    <a:gd name="connsiteX101" fmla="*/ 4828 w 10000"/>
                    <a:gd name="connsiteY101" fmla="*/ 9960 h 10000"/>
                    <a:gd name="connsiteX102" fmla="*/ 4774 w 10000"/>
                    <a:gd name="connsiteY102" fmla="*/ 9971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Lst>
                  <a:rect l="l" t="t" r="r" b="b"/>
                  <a:pathLst>
                    <a:path w="10000" h="10000" extrusionOk="0">
                      <a:moveTo>
                        <a:pt x="5493" y="246"/>
                      </a:moveTo>
                      <a:cubicBezTo>
                        <a:pt x="5557" y="278"/>
                        <a:pt x="5621" y="300"/>
                        <a:pt x="5685" y="313"/>
                      </a:cubicBezTo>
                      <a:cubicBezTo>
                        <a:pt x="5817" y="326"/>
                        <a:pt x="5951" y="358"/>
                        <a:pt x="6079" y="398"/>
                      </a:cubicBezTo>
                      <a:cubicBezTo>
                        <a:pt x="6308" y="470"/>
                        <a:pt x="6541" y="491"/>
                        <a:pt x="6769" y="576"/>
                      </a:cubicBezTo>
                      <a:cubicBezTo>
                        <a:pt x="6874" y="631"/>
                        <a:pt x="6978" y="689"/>
                        <a:pt x="7080" y="760"/>
                      </a:cubicBezTo>
                      <a:cubicBezTo>
                        <a:pt x="7181" y="809"/>
                        <a:pt x="7285" y="853"/>
                        <a:pt x="7390" y="884"/>
                      </a:cubicBezTo>
                      <a:cubicBezTo>
                        <a:pt x="7615" y="969"/>
                        <a:pt x="7824" y="1198"/>
                        <a:pt x="8029" y="1350"/>
                      </a:cubicBezTo>
                      <a:cubicBezTo>
                        <a:pt x="8235" y="1502"/>
                        <a:pt x="8458" y="1604"/>
                        <a:pt x="8640" y="1801"/>
                      </a:cubicBezTo>
                      <a:cubicBezTo>
                        <a:pt x="8818" y="2006"/>
                        <a:pt x="8970" y="2243"/>
                        <a:pt x="9091" y="2512"/>
                      </a:cubicBezTo>
                      <a:cubicBezTo>
                        <a:pt x="9144" y="2626"/>
                        <a:pt x="9198" y="2744"/>
                        <a:pt x="9259" y="2855"/>
                      </a:cubicBezTo>
                      <a:cubicBezTo>
                        <a:pt x="9330" y="2990"/>
                        <a:pt x="9414" y="3110"/>
                        <a:pt x="9461" y="3266"/>
                      </a:cubicBezTo>
                      <a:cubicBezTo>
                        <a:pt x="9495" y="3387"/>
                        <a:pt x="9525" y="3513"/>
                        <a:pt x="9545" y="3641"/>
                      </a:cubicBezTo>
                      <a:cubicBezTo>
                        <a:pt x="9576" y="3793"/>
                        <a:pt x="9617" y="3951"/>
                        <a:pt x="9633" y="4106"/>
                      </a:cubicBezTo>
                      <a:cubicBezTo>
                        <a:pt x="9653" y="4267"/>
                        <a:pt x="9657" y="4419"/>
                        <a:pt x="9677" y="4575"/>
                      </a:cubicBezTo>
                      <a:cubicBezTo>
                        <a:pt x="9694" y="4737"/>
                        <a:pt x="9687" y="4896"/>
                        <a:pt x="9660" y="5053"/>
                      </a:cubicBezTo>
                      <a:cubicBezTo>
                        <a:pt x="9637" y="5201"/>
                        <a:pt x="9667" y="5344"/>
                        <a:pt x="9640" y="5492"/>
                      </a:cubicBezTo>
                      <a:cubicBezTo>
                        <a:pt x="9617" y="5640"/>
                        <a:pt x="9579" y="5791"/>
                        <a:pt x="9549" y="5942"/>
                      </a:cubicBezTo>
                      <a:cubicBezTo>
                        <a:pt x="9522" y="6090"/>
                        <a:pt x="9489" y="6242"/>
                        <a:pt x="9448" y="6385"/>
                      </a:cubicBezTo>
                      <a:cubicBezTo>
                        <a:pt x="9400" y="6523"/>
                        <a:pt x="9340" y="6651"/>
                        <a:pt x="9293" y="6787"/>
                      </a:cubicBezTo>
                      <a:cubicBezTo>
                        <a:pt x="9246" y="6926"/>
                        <a:pt x="9208" y="7056"/>
                        <a:pt x="9141" y="7167"/>
                      </a:cubicBezTo>
                      <a:cubicBezTo>
                        <a:pt x="9074" y="7278"/>
                        <a:pt x="8990" y="7399"/>
                        <a:pt x="8919" y="7518"/>
                      </a:cubicBezTo>
                      <a:cubicBezTo>
                        <a:pt x="8852" y="7654"/>
                        <a:pt x="8778" y="7783"/>
                        <a:pt x="8694" y="7899"/>
                      </a:cubicBezTo>
                      <a:cubicBezTo>
                        <a:pt x="8606" y="8008"/>
                        <a:pt x="8518" y="8109"/>
                        <a:pt x="8427" y="8216"/>
                      </a:cubicBezTo>
                      <a:cubicBezTo>
                        <a:pt x="8255" y="8427"/>
                        <a:pt x="8053" y="8573"/>
                        <a:pt x="7875" y="8766"/>
                      </a:cubicBezTo>
                      <a:cubicBezTo>
                        <a:pt x="7710" y="8945"/>
                        <a:pt x="7497" y="9015"/>
                        <a:pt x="7305" y="9129"/>
                      </a:cubicBezTo>
                      <a:cubicBezTo>
                        <a:pt x="7090" y="9252"/>
                        <a:pt x="6861" y="9315"/>
                        <a:pt x="6631" y="9383"/>
                      </a:cubicBezTo>
                      <a:cubicBezTo>
                        <a:pt x="6500" y="9428"/>
                        <a:pt x="6369" y="9481"/>
                        <a:pt x="6237" y="9517"/>
                      </a:cubicBezTo>
                      <a:cubicBezTo>
                        <a:pt x="6093" y="9557"/>
                        <a:pt x="5948" y="9539"/>
                        <a:pt x="5807" y="9561"/>
                      </a:cubicBezTo>
                      <a:cubicBezTo>
                        <a:pt x="5606" y="9590"/>
                        <a:pt x="5407" y="9605"/>
                        <a:pt x="5208" y="9605"/>
                      </a:cubicBezTo>
                      <a:cubicBezTo>
                        <a:pt x="5126" y="9605"/>
                        <a:pt x="5043" y="9603"/>
                        <a:pt x="4961" y="9598"/>
                      </a:cubicBezTo>
                      <a:cubicBezTo>
                        <a:pt x="4890" y="9588"/>
                        <a:pt x="4823" y="9570"/>
                        <a:pt x="4756" y="9561"/>
                      </a:cubicBezTo>
                      <a:cubicBezTo>
                        <a:pt x="4734" y="9558"/>
                        <a:pt x="4714" y="9558"/>
                        <a:pt x="4693" y="9558"/>
                      </a:cubicBezTo>
                      <a:lnTo>
                        <a:pt x="4629" y="9558"/>
                      </a:lnTo>
                      <a:cubicBezTo>
                        <a:pt x="4603" y="9558"/>
                        <a:pt x="4578" y="9557"/>
                        <a:pt x="4553" y="9553"/>
                      </a:cubicBezTo>
                      <a:cubicBezTo>
                        <a:pt x="4493" y="9544"/>
                        <a:pt x="4439" y="9517"/>
                        <a:pt x="4381" y="9513"/>
                      </a:cubicBezTo>
                      <a:cubicBezTo>
                        <a:pt x="4373" y="9513"/>
                        <a:pt x="4364" y="9512"/>
                        <a:pt x="4356" y="9512"/>
                      </a:cubicBezTo>
                      <a:cubicBezTo>
                        <a:pt x="4303" y="9512"/>
                        <a:pt x="4255" y="9516"/>
                        <a:pt x="4199" y="9521"/>
                      </a:cubicBezTo>
                      <a:cubicBezTo>
                        <a:pt x="4144" y="9526"/>
                        <a:pt x="4092" y="9546"/>
                        <a:pt x="4019" y="9546"/>
                      </a:cubicBezTo>
                      <a:cubicBezTo>
                        <a:pt x="3976" y="9546"/>
                        <a:pt x="3891" y="9507"/>
                        <a:pt x="3856" y="9529"/>
                      </a:cubicBezTo>
                      <a:cubicBezTo>
                        <a:pt x="3795" y="9548"/>
                        <a:pt x="3795" y="9483"/>
                        <a:pt x="3857" y="9536"/>
                      </a:cubicBezTo>
                      <a:cubicBezTo>
                        <a:pt x="4030" y="9501"/>
                        <a:pt x="3914" y="9475"/>
                        <a:pt x="3780" y="9521"/>
                      </a:cubicBezTo>
                      <a:cubicBezTo>
                        <a:pt x="3636" y="9479"/>
                        <a:pt x="3765" y="9550"/>
                        <a:pt x="3648" y="9514"/>
                      </a:cubicBezTo>
                      <a:cubicBezTo>
                        <a:pt x="3463" y="9439"/>
                        <a:pt x="3527" y="9475"/>
                        <a:pt x="3449" y="9450"/>
                      </a:cubicBezTo>
                      <a:cubicBezTo>
                        <a:pt x="3371" y="9425"/>
                        <a:pt x="3271" y="9399"/>
                        <a:pt x="3177" y="9362"/>
                      </a:cubicBezTo>
                      <a:cubicBezTo>
                        <a:pt x="3083" y="9322"/>
                        <a:pt x="2959" y="9243"/>
                        <a:pt x="2887" y="9215"/>
                      </a:cubicBezTo>
                      <a:cubicBezTo>
                        <a:pt x="2816" y="9186"/>
                        <a:pt x="2835" y="9176"/>
                        <a:pt x="2750" y="9189"/>
                      </a:cubicBezTo>
                      <a:cubicBezTo>
                        <a:pt x="2730" y="8979"/>
                        <a:pt x="2802" y="9178"/>
                        <a:pt x="2713" y="9142"/>
                      </a:cubicBezTo>
                      <a:cubicBezTo>
                        <a:pt x="2507" y="9079"/>
                        <a:pt x="2825" y="9197"/>
                        <a:pt x="2521" y="9068"/>
                      </a:cubicBezTo>
                      <a:cubicBezTo>
                        <a:pt x="2382" y="8831"/>
                        <a:pt x="2510" y="9059"/>
                        <a:pt x="2396" y="8945"/>
                      </a:cubicBezTo>
                      <a:cubicBezTo>
                        <a:pt x="2283" y="8878"/>
                        <a:pt x="2233" y="8830"/>
                        <a:pt x="2118" y="8708"/>
                      </a:cubicBezTo>
                      <a:cubicBezTo>
                        <a:pt x="2013" y="8663"/>
                        <a:pt x="1916" y="8592"/>
                        <a:pt x="1831" y="8493"/>
                      </a:cubicBezTo>
                      <a:cubicBezTo>
                        <a:pt x="1720" y="8381"/>
                        <a:pt x="1599" y="8334"/>
                        <a:pt x="1484" y="8240"/>
                      </a:cubicBezTo>
                      <a:cubicBezTo>
                        <a:pt x="1370" y="8145"/>
                        <a:pt x="1266" y="7997"/>
                        <a:pt x="1164" y="7881"/>
                      </a:cubicBezTo>
                      <a:cubicBezTo>
                        <a:pt x="939" y="7632"/>
                        <a:pt x="814" y="7305"/>
                        <a:pt x="689" y="6957"/>
                      </a:cubicBezTo>
                      <a:cubicBezTo>
                        <a:pt x="622" y="6778"/>
                        <a:pt x="538" y="6613"/>
                        <a:pt x="477" y="6434"/>
                      </a:cubicBezTo>
                      <a:cubicBezTo>
                        <a:pt x="413" y="6238"/>
                        <a:pt x="366" y="6036"/>
                        <a:pt x="329" y="5831"/>
                      </a:cubicBezTo>
                      <a:cubicBezTo>
                        <a:pt x="265" y="5452"/>
                        <a:pt x="241" y="4990"/>
                        <a:pt x="312" y="4612"/>
                      </a:cubicBezTo>
                      <a:cubicBezTo>
                        <a:pt x="461" y="3843"/>
                        <a:pt x="673" y="3069"/>
                        <a:pt x="1050" y="2444"/>
                      </a:cubicBezTo>
                      <a:cubicBezTo>
                        <a:pt x="1228" y="2162"/>
                        <a:pt x="1430" y="1903"/>
                        <a:pt x="1653" y="1676"/>
                      </a:cubicBezTo>
                      <a:cubicBezTo>
                        <a:pt x="1760" y="1556"/>
                        <a:pt x="1875" y="1447"/>
                        <a:pt x="1993" y="1350"/>
                      </a:cubicBezTo>
                      <a:cubicBezTo>
                        <a:pt x="2121" y="1248"/>
                        <a:pt x="2256" y="1176"/>
                        <a:pt x="2387" y="1082"/>
                      </a:cubicBezTo>
                      <a:cubicBezTo>
                        <a:pt x="2522" y="983"/>
                        <a:pt x="2653" y="867"/>
                        <a:pt x="2801" y="805"/>
                      </a:cubicBezTo>
                      <a:cubicBezTo>
                        <a:pt x="2964" y="733"/>
                        <a:pt x="3125" y="671"/>
                        <a:pt x="3286" y="608"/>
                      </a:cubicBezTo>
                      <a:cubicBezTo>
                        <a:pt x="3630" y="470"/>
                        <a:pt x="3981" y="377"/>
                        <a:pt x="4337" y="322"/>
                      </a:cubicBezTo>
                      <a:cubicBezTo>
                        <a:pt x="4682" y="263"/>
                        <a:pt x="5025" y="263"/>
                        <a:pt x="5368" y="250"/>
                      </a:cubicBezTo>
                      <a:cubicBezTo>
                        <a:pt x="5412" y="250"/>
                        <a:pt x="5452" y="246"/>
                        <a:pt x="5493" y="246"/>
                      </a:cubicBezTo>
                      <a:close/>
                      <a:moveTo>
                        <a:pt x="4833" y="0"/>
                      </a:moveTo>
                      <a:cubicBezTo>
                        <a:pt x="4697" y="0"/>
                        <a:pt x="4561" y="3"/>
                        <a:pt x="4425" y="14"/>
                      </a:cubicBezTo>
                      <a:cubicBezTo>
                        <a:pt x="4109" y="41"/>
                        <a:pt x="3792" y="103"/>
                        <a:pt x="3482" y="203"/>
                      </a:cubicBezTo>
                      <a:cubicBezTo>
                        <a:pt x="3320" y="250"/>
                        <a:pt x="3159" y="322"/>
                        <a:pt x="2997" y="381"/>
                      </a:cubicBezTo>
                      <a:cubicBezTo>
                        <a:pt x="2842" y="432"/>
                        <a:pt x="2693" y="496"/>
                        <a:pt x="2545" y="580"/>
                      </a:cubicBezTo>
                      <a:cubicBezTo>
                        <a:pt x="2414" y="661"/>
                        <a:pt x="2293" y="769"/>
                        <a:pt x="2158" y="853"/>
                      </a:cubicBezTo>
                      <a:cubicBezTo>
                        <a:pt x="2010" y="943"/>
                        <a:pt x="1868" y="1045"/>
                        <a:pt x="1734" y="1167"/>
                      </a:cubicBezTo>
                      <a:cubicBezTo>
                        <a:pt x="1484" y="1390"/>
                        <a:pt x="1252" y="1649"/>
                        <a:pt x="1039" y="1934"/>
                      </a:cubicBezTo>
                      <a:cubicBezTo>
                        <a:pt x="831" y="2221"/>
                        <a:pt x="649" y="2542"/>
                        <a:pt x="504" y="2891"/>
                      </a:cubicBezTo>
                      <a:cubicBezTo>
                        <a:pt x="349" y="3272"/>
                        <a:pt x="248" y="3687"/>
                        <a:pt x="147" y="4092"/>
                      </a:cubicBezTo>
                      <a:cubicBezTo>
                        <a:pt x="93" y="4289"/>
                        <a:pt x="49" y="4491"/>
                        <a:pt x="19" y="4696"/>
                      </a:cubicBezTo>
                      <a:cubicBezTo>
                        <a:pt x="-1" y="4915"/>
                        <a:pt x="-4" y="5138"/>
                        <a:pt x="6" y="5362"/>
                      </a:cubicBezTo>
                      <a:cubicBezTo>
                        <a:pt x="22" y="5796"/>
                        <a:pt x="96" y="6224"/>
                        <a:pt x="228" y="6626"/>
                      </a:cubicBezTo>
                      <a:cubicBezTo>
                        <a:pt x="292" y="6831"/>
                        <a:pt x="383" y="7020"/>
                        <a:pt x="450" y="7220"/>
                      </a:cubicBezTo>
                      <a:cubicBezTo>
                        <a:pt x="514" y="7408"/>
                        <a:pt x="589" y="7595"/>
                        <a:pt x="673" y="7770"/>
                      </a:cubicBezTo>
                      <a:cubicBezTo>
                        <a:pt x="747" y="7923"/>
                        <a:pt x="837" y="8055"/>
                        <a:pt x="939" y="8177"/>
                      </a:cubicBezTo>
                      <a:cubicBezTo>
                        <a:pt x="1064" y="8320"/>
                        <a:pt x="1182" y="8485"/>
                        <a:pt x="1320" y="8606"/>
                      </a:cubicBezTo>
                      <a:cubicBezTo>
                        <a:pt x="1434" y="8699"/>
                        <a:pt x="1552" y="8748"/>
                        <a:pt x="1656" y="8869"/>
                      </a:cubicBezTo>
                      <a:cubicBezTo>
                        <a:pt x="1760" y="8985"/>
                        <a:pt x="1862" y="9078"/>
                        <a:pt x="1993" y="9129"/>
                      </a:cubicBezTo>
                      <a:cubicBezTo>
                        <a:pt x="2016" y="9129"/>
                        <a:pt x="2041" y="9137"/>
                        <a:pt x="2061" y="9146"/>
                      </a:cubicBezTo>
                      <a:cubicBezTo>
                        <a:pt x="2064" y="9159"/>
                        <a:pt x="2067" y="9167"/>
                        <a:pt x="2067" y="9181"/>
                      </a:cubicBezTo>
                      <a:cubicBezTo>
                        <a:pt x="2071" y="9262"/>
                        <a:pt x="2182" y="9245"/>
                        <a:pt x="2165" y="9321"/>
                      </a:cubicBezTo>
                      <a:cubicBezTo>
                        <a:pt x="2333" y="9423"/>
                        <a:pt x="2304" y="9387"/>
                        <a:pt x="2396" y="9484"/>
                      </a:cubicBezTo>
                      <a:cubicBezTo>
                        <a:pt x="2603" y="9554"/>
                        <a:pt x="2490" y="9526"/>
                        <a:pt x="2666" y="9618"/>
                      </a:cubicBezTo>
                      <a:cubicBezTo>
                        <a:pt x="2804" y="9643"/>
                        <a:pt x="2684" y="9670"/>
                        <a:pt x="2871" y="9707"/>
                      </a:cubicBezTo>
                      <a:cubicBezTo>
                        <a:pt x="2807" y="9783"/>
                        <a:pt x="2897" y="9746"/>
                        <a:pt x="3000" y="9780"/>
                      </a:cubicBezTo>
                      <a:cubicBezTo>
                        <a:pt x="3135" y="9798"/>
                        <a:pt x="3125" y="9821"/>
                        <a:pt x="3180" y="9839"/>
                      </a:cubicBezTo>
                      <a:cubicBezTo>
                        <a:pt x="3230" y="9855"/>
                        <a:pt x="3272" y="9884"/>
                        <a:pt x="3329" y="9886"/>
                      </a:cubicBezTo>
                      <a:cubicBezTo>
                        <a:pt x="3410" y="9889"/>
                        <a:pt x="3459" y="9919"/>
                        <a:pt x="3517" y="9926"/>
                      </a:cubicBezTo>
                      <a:cubicBezTo>
                        <a:pt x="3575" y="9933"/>
                        <a:pt x="3529" y="9914"/>
                        <a:pt x="3678" y="9927"/>
                      </a:cubicBezTo>
                      <a:cubicBezTo>
                        <a:pt x="3885" y="9930"/>
                        <a:pt x="3587" y="9922"/>
                        <a:pt x="3831" y="9926"/>
                      </a:cubicBezTo>
                      <a:cubicBezTo>
                        <a:pt x="3975" y="9916"/>
                        <a:pt x="3781" y="9947"/>
                        <a:pt x="3951" y="9952"/>
                      </a:cubicBezTo>
                      <a:cubicBezTo>
                        <a:pt x="4324" y="9928"/>
                        <a:pt x="4206" y="10005"/>
                        <a:pt x="4051" y="9948"/>
                      </a:cubicBezTo>
                      <a:cubicBezTo>
                        <a:pt x="4073" y="9958"/>
                        <a:pt x="4158" y="9907"/>
                        <a:pt x="4180" y="9917"/>
                      </a:cubicBezTo>
                      <a:cubicBezTo>
                        <a:pt x="4323" y="9839"/>
                        <a:pt x="4181" y="9977"/>
                        <a:pt x="4388" y="9913"/>
                      </a:cubicBezTo>
                      <a:cubicBezTo>
                        <a:pt x="4439" y="9921"/>
                        <a:pt x="4516" y="9956"/>
                        <a:pt x="4828" y="9960"/>
                      </a:cubicBezTo>
                      <a:cubicBezTo>
                        <a:pt x="4888" y="9974"/>
                        <a:pt x="4542" y="9915"/>
                        <a:pt x="4774" y="9971"/>
                      </a:cubicBezTo>
                      <a:cubicBezTo>
                        <a:pt x="4912" y="9983"/>
                        <a:pt x="4978" y="9987"/>
                        <a:pt x="5116" y="9991"/>
                      </a:cubicBezTo>
                      <a:cubicBezTo>
                        <a:pt x="5247" y="9991"/>
                        <a:pt x="5378" y="9991"/>
                        <a:pt x="5510" y="10000"/>
                      </a:cubicBezTo>
                      <a:lnTo>
                        <a:pt x="5531" y="10000"/>
                      </a:lnTo>
                      <a:cubicBezTo>
                        <a:pt x="5655" y="10000"/>
                        <a:pt x="5783" y="9963"/>
                        <a:pt x="5911" y="9954"/>
                      </a:cubicBezTo>
                      <a:cubicBezTo>
                        <a:pt x="6029" y="9954"/>
                        <a:pt x="6147" y="9941"/>
                        <a:pt x="6268" y="9923"/>
                      </a:cubicBezTo>
                      <a:cubicBezTo>
                        <a:pt x="6403" y="9892"/>
                        <a:pt x="6531" y="9834"/>
                        <a:pt x="6666" y="9789"/>
                      </a:cubicBezTo>
                      <a:cubicBezTo>
                        <a:pt x="6904" y="9712"/>
                        <a:pt x="7147" y="9656"/>
                        <a:pt x="7377" y="9525"/>
                      </a:cubicBezTo>
                      <a:cubicBezTo>
                        <a:pt x="7582" y="9413"/>
                        <a:pt x="7814" y="9329"/>
                        <a:pt x="7996" y="9155"/>
                      </a:cubicBezTo>
                      <a:cubicBezTo>
                        <a:pt x="8380" y="8783"/>
                        <a:pt x="8801" y="8427"/>
                        <a:pt x="9084" y="7908"/>
                      </a:cubicBezTo>
                      <a:cubicBezTo>
                        <a:pt x="9223" y="7658"/>
                        <a:pt x="9404" y="7434"/>
                        <a:pt x="9502" y="7153"/>
                      </a:cubicBezTo>
                      <a:cubicBezTo>
                        <a:pt x="9603" y="6863"/>
                        <a:pt x="9731" y="6586"/>
                        <a:pt x="9798" y="6278"/>
                      </a:cubicBezTo>
                      <a:cubicBezTo>
                        <a:pt x="9832" y="6121"/>
                        <a:pt x="9859" y="5966"/>
                        <a:pt x="9893" y="5814"/>
                      </a:cubicBezTo>
                      <a:cubicBezTo>
                        <a:pt x="9926" y="5662"/>
                        <a:pt x="9963" y="5496"/>
                        <a:pt x="9960" y="5335"/>
                      </a:cubicBezTo>
                      <a:cubicBezTo>
                        <a:pt x="9953" y="5259"/>
                        <a:pt x="9953" y="5184"/>
                        <a:pt x="9963" y="5112"/>
                      </a:cubicBezTo>
                      <a:cubicBezTo>
                        <a:pt x="9977" y="5032"/>
                        <a:pt x="9987" y="4955"/>
                        <a:pt x="9997" y="4874"/>
                      </a:cubicBezTo>
                      <a:cubicBezTo>
                        <a:pt x="10011" y="4710"/>
                        <a:pt x="9977" y="4544"/>
                        <a:pt x="9963" y="4379"/>
                      </a:cubicBezTo>
                      <a:cubicBezTo>
                        <a:pt x="9933" y="4048"/>
                        <a:pt x="9886" y="3722"/>
                        <a:pt x="9819" y="3404"/>
                      </a:cubicBezTo>
                      <a:cubicBezTo>
                        <a:pt x="9791" y="3272"/>
                        <a:pt x="9758" y="3136"/>
                        <a:pt x="9711" y="3011"/>
                      </a:cubicBezTo>
                      <a:cubicBezTo>
                        <a:pt x="9657" y="2863"/>
                        <a:pt x="9573" y="2744"/>
                        <a:pt x="9502" y="2605"/>
                      </a:cubicBezTo>
                      <a:cubicBezTo>
                        <a:pt x="9367" y="2346"/>
                        <a:pt x="9252" y="2077"/>
                        <a:pt x="9094" y="1844"/>
                      </a:cubicBezTo>
                      <a:cubicBezTo>
                        <a:pt x="8926" y="1595"/>
                        <a:pt x="8757" y="1386"/>
                        <a:pt x="8532" y="1229"/>
                      </a:cubicBezTo>
                      <a:cubicBezTo>
                        <a:pt x="8275" y="1050"/>
                        <a:pt x="8026" y="867"/>
                        <a:pt x="7774" y="680"/>
                      </a:cubicBezTo>
                      <a:cubicBezTo>
                        <a:pt x="7666" y="590"/>
                        <a:pt x="7551" y="523"/>
                        <a:pt x="7426" y="479"/>
                      </a:cubicBezTo>
                      <a:cubicBezTo>
                        <a:pt x="7295" y="428"/>
                        <a:pt x="7167" y="372"/>
                        <a:pt x="7042" y="296"/>
                      </a:cubicBezTo>
                      <a:cubicBezTo>
                        <a:pt x="6804" y="156"/>
                        <a:pt x="6528" y="108"/>
                        <a:pt x="6268" y="103"/>
                      </a:cubicBezTo>
                      <a:cubicBezTo>
                        <a:pt x="6234" y="98"/>
                        <a:pt x="6197" y="98"/>
                        <a:pt x="6163" y="89"/>
                      </a:cubicBezTo>
                      <a:cubicBezTo>
                        <a:pt x="6109" y="71"/>
                        <a:pt x="6052" y="59"/>
                        <a:pt x="5995" y="50"/>
                      </a:cubicBezTo>
                      <a:cubicBezTo>
                        <a:pt x="5820" y="27"/>
                        <a:pt x="5641" y="14"/>
                        <a:pt x="5462" y="14"/>
                      </a:cubicBezTo>
                      <a:lnTo>
                        <a:pt x="4833" y="0"/>
                      </a:lnTo>
                      <a:close/>
                    </a:path>
                  </a:pathLst>
                </a:custGeom>
                <a:solidFill>
                  <a:srgbClr val="FFFFFF"/>
                </a:solidFill>
                <a:ln w="3175">
                  <a:solidFill>
                    <a:schemeClr val="tx1"/>
                  </a:solid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4" name="Google Shape;20801;p106">
                  <a:extLst>
                    <a:ext uri="{FF2B5EF4-FFF2-40B4-BE49-F238E27FC236}">
                      <a16:creationId xmlns:a16="http://schemas.microsoft.com/office/drawing/2014/main" id="{E3F0A65F-977B-CC72-E61B-A9B6F352C2F4}"/>
                    </a:ext>
                  </a:extLst>
                </p:cNvPr>
                <p:cNvSpPr/>
                <p:nvPr/>
              </p:nvSpPr>
              <p:spPr>
                <a:xfrm>
                  <a:off x="5101575" y="4358350"/>
                  <a:ext cx="8950" cy="14575"/>
                </a:xfrm>
                <a:custGeom>
                  <a:avLst/>
                  <a:gdLst/>
                  <a:ahLst/>
                  <a:cxnLst/>
                  <a:rect l="l" t="t" r="r" b="b"/>
                  <a:pathLst>
                    <a:path w="358" h="583" extrusionOk="0">
                      <a:moveTo>
                        <a:pt x="56" y="0"/>
                      </a:moveTo>
                      <a:cubicBezTo>
                        <a:pt x="30" y="0"/>
                        <a:pt x="5" y="18"/>
                        <a:pt x="5" y="52"/>
                      </a:cubicBezTo>
                      <a:cubicBezTo>
                        <a:pt x="1" y="88"/>
                        <a:pt x="1" y="121"/>
                        <a:pt x="1" y="157"/>
                      </a:cubicBezTo>
                      <a:cubicBezTo>
                        <a:pt x="5" y="190"/>
                        <a:pt x="21" y="222"/>
                        <a:pt x="21" y="259"/>
                      </a:cubicBezTo>
                      <a:cubicBezTo>
                        <a:pt x="21" y="323"/>
                        <a:pt x="37" y="384"/>
                        <a:pt x="74" y="441"/>
                      </a:cubicBezTo>
                      <a:cubicBezTo>
                        <a:pt x="110" y="492"/>
                        <a:pt x="189" y="582"/>
                        <a:pt x="263" y="582"/>
                      </a:cubicBezTo>
                      <a:cubicBezTo>
                        <a:pt x="288" y="582"/>
                        <a:pt x="312" y="572"/>
                        <a:pt x="333" y="546"/>
                      </a:cubicBezTo>
                      <a:cubicBezTo>
                        <a:pt x="357" y="522"/>
                        <a:pt x="353" y="481"/>
                        <a:pt x="325" y="465"/>
                      </a:cubicBezTo>
                      <a:cubicBezTo>
                        <a:pt x="268" y="429"/>
                        <a:pt x="216" y="380"/>
                        <a:pt x="175" y="327"/>
                      </a:cubicBezTo>
                      <a:cubicBezTo>
                        <a:pt x="151" y="283"/>
                        <a:pt x="155" y="230"/>
                        <a:pt x="135" y="190"/>
                      </a:cubicBezTo>
                      <a:cubicBezTo>
                        <a:pt x="114" y="145"/>
                        <a:pt x="106" y="101"/>
                        <a:pt x="106" y="52"/>
                      </a:cubicBezTo>
                      <a:cubicBezTo>
                        <a:pt x="106" y="18"/>
                        <a:pt x="81" y="0"/>
                        <a:pt x="56"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5" name="Google Shape;20802;p106">
                  <a:extLst>
                    <a:ext uri="{FF2B5EF4-FFF2-40B4-BE49-F238E27FC236}">
                      <a16:creationId xmlns:a16="http://schemas.microsoft.com/office/drawing/2014/main" id="{DF3792D8-FB93-B786-FB48-CC05C6CEFF8B}"/>
                    </a:ext>
                  </a:extLst>
                </p:cNvPr>
                <p:cNvSpPr/>
                <p:nvPr/>
              </p:nvSpPr>
              <p:spPr>
                <a:xfrm>
                  <a:off x="5110300" y="4358675"/>
                  <a:ext cx="12275" cy="12325"/>
                </a:xfrm>
                <a:custGeom>
                  <a:avLst/>
                  <a:gdLst/>
                  <a:ahLst/>
                  <a:cxnLst/>
                  <a:rect l="l" t="t" r="r" b="b"/>
                  <a:pathLst>
                    <a:path w="491" h="493" extrusionOk="0">
                      <a:moveTo>
                        <a:pt x="105" y="1"/>
                      </a:moveTo>
                      <a:cubicBezTo>
                        <a:pt x="54" y="1"/>
                        <a:pt x="1" y="55"/>
                        <a:pt x="41" y="104"/>
                      </a:cubicBezTo>
                      <a:cubicBezTo>
                        <a:pt x="102" y="185"/>
                        <a:pt x="114" y="290"/>
                        <a:pt x="175" y="367"/>
                      </a:cubicBezTo>
                      <a:cubicBezTo>
                        <a:pt x="217" y="431"/>
                        <a:pt x="282" y="492"/>
                        <a:pt x="360" y="492"/>
                      </a:cubicBezTo>
                      <a:cubicBezTo>
                        <a:pt x="371" y="492"/>
                        <a:pt x="382" y="491"/>
                        <a:pt x="393" y="489"/>
                      </a:cubicBezTo>
                      <a:cubicBezTo>
                        <a:pt x="491" y="464"/>
                        <a:pt x="466" y="347"/>
                        <a:pt x="393" y="319"/>
                      </a:cubicBezTo>
                      <a:cubicBezTo>
                        <a:pt x="349" y="286"/>
                        <a:pt x="316" y="250"/>
                        <a:pt x="288" y="205"/>
                      </a:cubicBezTo>
                      <a:cubicBezTo>
                        <a:pt x="252" y="136"/>
                        <a:pt x="203" y="75"/>
                        <a:pt x="150" y="19"/>
                      </a:cubicBezTo>
                      <a:cubicBezTo>
                        <a:pt x="138" y="6"/>
                        <a:pt x="122" y="1"/>
                        <a:pt x="105"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6" name="Google Shape;20803;p106">
                  <a:extLst>
                    <a:ext uri="{FF2B5EF4-FFF2-40B4-BE49-F238E27FC236}">
                      <a16:creationId xmlns:a16="http://schemas.microsoft.com/office/drawing/2014/main" id="{278C6281-9EBF-B760-0C80-E75A7435B200}"/>
                    </a:ext>
                  </a:extLst>
                </p:cNvPr>
                <p:cNvSpPr/>
                <p:nvPr/>
              </p:nvSpPr>
              <p:spPr>
                <a:xfrm>
                  <a:off x="5121800" y="4355550"/>
                  <a:ext cx="11100" cy="13825"/>
                </a:xfrm>
                <a:custGeom>
                  <a:avLst/>
                  <a:gdLst/>
                  <a:ahLst/>
                  <a:cxnLst/>
                  <a:rect l="l" t="t" r="r" b="b"/>
                  <a:pathLst>
                    <a:path w="444" h="553" extrusionOk="0">
                      <a:moveTo>
                        <a:pt x="95" y="0"/>
                      </a:moveTo>
                      <a:cubicBezTo>
                        <a:pt x="43" y="0"/>
                        <a:pt x="1" y="81"/>
                        <a:pt x="47" y="123"/>
                      </a:cubicBezTo>
                      <a:cubicBezTo>
                        <a:pt x="103" y="180"/>
                        <a:pt x="99" y="277"/>
                        <a:pt x="124" y="346"/>
                      </a:cubicBezTo>
                      <a:cubicBezTo>
                        <a:pt x="152" y="423"/>
                        <a:pt x="205" y="492"/>
                        <a:pt x="274" y="541"/>
                      </a:cubicBezTo>
                      <a:cubicBezTo>
                        <a:pt x="287" y="549"/>
                        <a:pt x="301" y="552"/>
                        <a:pt x="316" y="552"/>
                      </a:cubicBezTo>
                      <a:cubicBezTo>
                        <a:pt x="347" y="552"/>
                        <a:pt x="379" y="536"/>
                        <a:pt x="395" y="508"/>
                      </a:cubicBezTo>
                      <a:lnTo>
                        <a:pt x="403" y="500"/>
                      </a:lnTo>
                      <a:cubicBezTo>
                        <a:pt x="444" y="456"/>
                        <a:pt x="419" y="379"/>
                        <a:pt x="355" y="375"/>
                      </a:cubicBezTo>
                      <a:lnTo>
                        <a:pt x="334" y="350"/>
                      </a:lnTo>
                      <a:cubicBezTo>
                        <a:pt x="322" y="334"/>
                        <a:pt x="314" y="322"/>
                        <a:pt x="306" y="306"/>
                      </a:cubicBezTo>
                      <a:cubicBezTo>
                        <a:pt x="286" y="269"/>
                        <a:pt x="270" y="233"/>
                        <a:pt x="257" y="192"/>
                      </a:cubicBezTo>
                      <a:cubicBezTo>
                        <a:pt x="237" y="123"/>
                        <a:pt x="193" y="59"/>
                        <a:pt x="132" y="14"/>
                      </a:cubicBezTo>
                      <a:cubicBezTo>
                        <a:pt x="120" y="4"/>
                        <a:pt x="107" y="0"/>
                        <a:pt x="95"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7" name="Google Shape;20804;p106">
                  <a:extLst>
                    <a:ext uri="{FF2B5EF4-FFF2-40B4-BE49-F238E27FC236}">
                      <a16:creationId xmlns:a16="http://schemas.microsoft.com/office/drawing/2014/main" id="{85AE16DF-FF3E-3568-810D-04EC93DEB39F}"/>
                    </a:ext>
                  </a:extLst>
                </p:cNvPr>
                <p:cNvSpPr/>
                <p:nvPr/>
              </p:nvSpPr>
              <p:spPr>
                <a:xfrm>
                  <a:off x="5131500" y="4354075"/>
                  <a:ext cx="10825" cy="9425"/>
                </a:xfrm>
                <a:custGeom>
                  <a:avLst/>
                  <a:gdLst/>
                  <a:ahLst/>
                  <a:cxnLst/>
                  <a:rect l="l" t="t" r="r" b="b"/>
                  <a:pathLst>
                    <a:path w="433" h="377" extrusionOk="0">
                      <a:moveTo>
                        <a:pt x="104" y="1"/>
                      </a:moveTo>
                      <a:cubicBezTo>
                        <a:pt x="48" y="1"/>
                        <a:pt x="1" y="69"/>
                        <a:pt x="48" y="126"/>
                      </a:cubicBezTo>
                      <a:cubicBezTo>
                        <a:pt x="96" y="178"/>
                        <a:pt x="125" y="247"/>
                        <a:pt x="173" y="300"/>
                      </a:cubicBezTo>
                      <a:cubicBezTo>
                        <a:pt x="210" y="336"/>
                        <a:pt x="265" y="377"/>
                        <a:pt x="315" y="377"/>
                      </a:cubicBezTo>
                      <a:cubicBezTo>
                        <a:pt x="337" y="377"/>
                        <a:pt x="358" y="369"/>
                        <a:pt x="376" y="349"/>
                      </a:cubicBezTo>
                      <a:cubicBezTo>
                        <a:pt x="433" y="288"/>
                        <a:pt x="335" y="219"/>
                        <a:pt x="303" y="182"/>
                      </a:cubicBezTo>
                      <a:cubicBezTo>
                        <a:pt x="254" y="126"/>
                        <a:pt x="206" y="69"/>
                        <a:pt x="153" y="20"/>
                      </a:cubicBezTo>
                      <a:cubicBezTo>
                        <a:pt x="137" y="7"/>
                        <a:pt x="120" y="1"/>
                        <a:pt x="104"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8" name="Google Shape;20805;p106">
                  <a:extLst>
                    <a:ext uri="{FF2B5EF4-FFF2-40B4-BE49-F238E27FC236}">
                      <a16:creationId xmlns:a16="http://schemas.microsoft.com/office/drawing/2014/main" id="{63D62857-57C7-28B7-0323-52B64FC2546A}"/>
                    </a:ext>
                  </a:extLst>
                </p:cNvPr>
                <p:cNvSpPr/>
                <p:nvPr/>
              </p:nvSpPr>
              <p:spPr>
                <a:xfrm>
                  <a:off x="5159850" y="4342050"/>
                  <a:ext cx="7075" cy="8700"/>
                </a:xfrm>
                <a:custGeom>
                  <a:avLst/>
                  <a:gdLst/>
                  <a:ahLst/>
                  <a:cxnLst/>
                  <a:rect l="l" t="t" r="r" b="b"/>
                  <a:pathLst>
                    <a:path w="283" h="348" extrusionOk="0">
                      <a:moveTo>
                        <a:pt x="91" y="1"/>
                      </a:moveTo>
                      <a:cubicBezTo>
                        <a:pt x="48" y="1"/>
                        <a:pt x="1" y="40"/>
                        <a:pt x="20" y="88"/>
                      </a:cubicBezTo>
                      <a:cubicBezTo>
                        <a:pt x="36" y="133"/>
                        <a:pt x="48" y="177"/>
                        <a:pt x="64" y="222"/>
                      </a:cubicBezTo>
                      <a:cubicBezTo>
                        <a:pt x="84" y="273"/>
                        <a:pt x="127" y="348"/>
                        <a:pt x="193" y="348"/>
                      </a:cubicBezTo>
                      <a:cubicBezTo>
                        <a:pt x="194" y="348"/>
                        <a:pt x="196" y="348"/>
                        <a:pt x="198" y="347"/>
                      </a:cubicBezTo>
                      <a:cubicBezTo>
                        <a:pt x="251" y="347"/>
                        <a:pt x="283" y="287"/>
                        <a:pt x="259" y="242"/>
                      </a:cubicBezTo>
                      <a:cubicBezTo>
                        <a:pt x="246" y="218"/>
                        <a:pt x="234" y="214"/>
                        <a:pt x="226" y="198"/>
                      </a:cubicBezTo>
                      <a:cubicBezTo>
                        <a:pt x="218" y="181"/>
                        <a:pt x="202" y="161"/>
                        <a:pt x="194" y="141"/>
                      </a:cubicBezTo>
                      <a:cubicBezTo>
                        <a:pt x="178" y="104"/>
                        <a:pt x="165" y="68"/>
                        <a:pt x="145" y="36"/>
                      </a:cubicBezTo>
                      <a:cubicBezTo>
                        <a:pt x="134" y="11"/>
                        <a:pt x="113" y="1"/>
                        <a:pt x="91"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9" name="Google Shape;20806;p106">
                  <a:extLst>
                    <a:ext uri="{FF2B5EF4-FFF2-40B4-BE49-F238E27FC236}">
                      <a16:creationId xmlns:a16="http://schemas.microsoft.com/office/drawing/2014/main" id="{8108063F-FD34-8DEF-4C6C-E3B927722E1B}"/>
                    </a:ext>
                  </a:extLst>
                </p:cNvPr>
                <p:cNvSpPr/>
                <p:nvPr/>
              </p:nvSpPr>
              <p:spPr>
                <a:xfrm>
                  <a:off x="5169550" y="4337950"/>
                  <a:ext cx="5500" cy="12475"/>
                </a:xfrm>
                <a:custGeom>
                  <a:avLst/>
                  <a:gdLst/>
                  <a:ahLst/>
                  <a:cxnLst/>
                  <a:rect l="l" t="t" r="r" b="b"/>
                  <a:pathLst>
                    <a:path w="220" h="499" extrusionOk="0">
                      <a:moveTo>
                        <a:pt x="70" y="1"/>
                      </a:moveTo>
                      <a:cubicBezTo>
                        <a:pt x="67" y="1"/>
                        <a:pt x="64" y="1"/>
                        <a:pt x="61" y="1"/>
                      </a:cubicBezTo>
                      <a:cubicBezTo>
                        <a:pt x="16" y="9"/>
                        <a:pt x="0" y="66"/>
                        <a:pt x="37" y="94"/>
                      </a:cubicBezTo>
                      <a:cubicBezTo>
                        <a:pt x="69" y="114"/>
                        <a:pt x="57" y="232"/>
                        <a:pt x="57" y="268"/>
                      </a:cubicBezTo>
                      <a:cubicBezTo>
                        <a:pt x="53" y="317"/>
                        <a:pt x="53" y="370"/>
                        <a:pt x="57" y="418"/>
                      </a:cubicBezTo>
                      <a:cubicBezTo>
                        <a:pt x="41" y="443"/>
                        <a:pt x="53" y="479"/>
                        <a:pt x="81" y="487"/>
                      </a:cubicBezTo>
                      <a:lnTo>
                        <a:pt x="102" y="495"/>
                      </a:lnTo>
                      <a:cubicBezTo>
                        <a:pt x="107" y="497"/>
                        <a:pt x="113" y="498"/>
                        <a:pt x="118" y="498"/>
                      </a:cubicBezTo>
                      <a:cubicBezTo>
                        <a:pt x="134" y="498"/>
                        <a:pt x="150" y="491"/>
                        <a:pt x="162" y="479"/>
                      </a:cubicBezTo>
                      <a:cubicBezTo>
                        <a:pt x="219" y="418"/>
                        <a:pt x="219" y="293"/>
                        <a:pt x="203" y="195"/>
                      </a:cubicBezTo>
                      <a:cubicBezTo>
                        <a:pt x="195" y="125"/>
                        <a:pt x="164" y="1"/>
                        <a:pt x="70"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grpSp>
        </p:grpSp>
        <p:sp>
          <p:nvSpPr>
            <p:cNvPr id="9" name="Tekstiruutu 8">
              <a:extLst>
                <a:ext uri="{FF2B5EF4-FFF2-40B4-BE49-F238E27FC236}">
                  <a16:creationId xmlns:a16="http://schemas.microsoft.com/office/drawing/2014/main" id="{C8D96D2F-08A4-3063-1F07-E5A29C3277F0}"/>
                </a:ext>
              </a:extLst>
            </p:cNvPr>
            <p:cNvSpPr txBox="1"/>
            <p:nvPr/>
          </p:nvSpPr>
          <p:spPr>
            <a:xfrm>
              <a:off x="1948371" y="1974109"/>
              <a:ext cx="2492715" cy="1386501"/>
            </a:xfrm>
            <a:prstGeom prst="rect">
              <a:avLst/>
            </a:prstGeom>
            <a:noFill/>
          </p:spPr>
          <p:txBody>
            <a:bodyPr wrap="square" rtlCol="0">
              <a:spAutoFit/>
            </a:bodyPr>
            <a:lstStyle/>
            <a:p>
              <a:pPr algn="ctr" defTabSz="1219170">
                <a:buClr>
                  <a:srgbClr val="000000"/>
                </a:buClr>
              </a:pPr>
              <a:r>
                <a:rPr lang="fi-FI" sz="2667" b="1" kern="0">
                  <a:solidFill>
                    <a:prstClr val="black"/>
                  </a:solidFill>
                  <a:latin typeface="Tenorite" panose="00000500000000000000" pitchFamily="2" charset="0"/>
                  <a:ea typeface="Roboto" panose="02000000000000000000" pitchFamily="2" charset="0"/>
                  <a:cs typeface="Arial"/>
                  <a:sym typeface="Arial"/>
                </a:rPr>
                <a:t>Millainen</a:t>
              </a:r>
            </a:p>
            <a:p>
              <a:pPr algn="ctr" defTabSz="1219170">
                <a:buClr>
                  <a:srgbClr val="000000"/>
                </a:buClr>
              </a:pPr>
              <a:r>
                <a:rPr lang="fi-FI" sz="2667" b="1" kern="0">
                  <a:solidFill>
                    <a:prstClr val="black"/>
                  </a:solidFill>
                  <a:latin typeface="Tenorite" panose="00000500000000000000" pitchFamily="2" charset="0"/>
                  <a:ea typeface="Roboto" panose="02000000000000000000" pitchFamily="2" charset="0"/>
                  <a:cs typeface="Arial"/>
                  <a:sym typeface="Arial"/>
                </a:rPr>
                <a:t>ajokäyttäytyminen </a:t>
              </a:r>
            </a:p>
            <a:p>
              <a:pPr algn="ctr" defTabSz="1219170">
                <a:buClr>
                  <a:srgbClr val="000000"/>
                </a:buClr>
              </a:pPr>
              <a:r>
                <a:rPr lang="fi-FI" sz="2667" b="1" kern="0">
                  <a:solidFill>
                    <a:prstClr val="black"/>
                  </a:solidFill>
                  <a:latin typeface="Tenorite" panose="00000500000000000000" pitchFamily="2" charset="0"/>
                  <a:ea typeface="Roboto" panose="02000000000000000000" pitchFamily="2" charset="0"/>
                  <a:cs typeface="Arial"/>
                  <a:sym typeface="Arial"/>
                </a:rPr>
                <a:t>on riskialtista?</a:t>
              </a:r>
            </a:p>
          </p:txBody>
        </p:sp>
      </p:grpSp>
      <p:sp>
        <p:nvSpPr>
          <p:cNvPr id="4" name="Tekstiruutu 3">
            <a:extLst>
              <a:ext uri="{FF2B5EF4-FFF2-40B4-BE49-F238E27FC236}">
                <a16:creationId xmlns:a16="http://schemas.microsoft.com/office/drawing/2014/main" id="{2E80DF30-A0E4-D073-36A4-F017481E90BC}"/>
              </a:ext>
            </a:extLst>
          </p:cNvPr>
          <p:cNvSpPr txBox="1"/>
          <p:nvPr/>
        </p:nvSpPr>
        <p:spPr>
          <a:xfrm>
            <a:off x="-8291803" y="2030938"/>
            <a:ext cx="8146782" cy="3416320"/>
          </a:xfrm>
          <a:prstGeom prst="rect">
            <a:avLst/>
          </a:prstGeom>
          <a:noFill/>
        </p:spPr>
        <p:txBody>
          <a:bodyPr wrap="none" rtlCol="0">
            <a:spAutoFit/>
          </a:bodyPr>
          <a:lstStyle/>
          <a:p>
            <a:pPr marL="380990" indent="-380990" defTabSz="1219170">
              <a:buClr>
                <a:prstClr val="white"/>
              </a:buClr>
              <a:buFont typeface="Arial" panose="020B0604020202020204" pitchFamily="34" charset="0"/>
              <a:buChar char="•"/>
            </a:pPr>
            <a:r>
              <a:rPr lang="fi-FI" sz="2400" kern="0">
                <a:solidFill>
                  <a:prstClr val="white"/>
                </a:solidFill>
                <a:latin typeface="Tenorite" panose="00000500000000000000" pitchFamily="2" charset="0"/>
                <a:cs typeface="Arial"/>
                <a:sym typeface="Arial"/>
              </a:rPr>
              <a:t>Käytä asiaankuuluvia turvavälineitä: turvavyö, kypärä.</a:t>
            </a:r>
          </a:p>
          <a:p>
            <a:pPr marL="380990" indent="-380990" defTabSz="1219170">
              <a:buClr>
                <a:prstClr val="white"/>
              </a:buClr>
              <a:buFont typeface="Arial" panose="020B0604020202020204" pitchFamily="34" charset="0"/>
              <a:buChar char="•"/>
            </a:pPr>
            <a:endParaRPr lang="fi-FI" sz="2400" kern="0">
              <a:solidFill>
                <a:prstClr val="white"/>
              </a:solidFill>
              <a:latin typeface="Tenorite" panose="00000500000000000000" pitchFamily="2" charset="0"/>
              <a:cs typeface="Arial"/>
              <a:sym typeface="Arial"/>
            </a:endParaRPr>
          </a:p>
          <a:p>
            <a:pPr marL="380990" indent="-380990" defTabSz="1219170">
              <a:buClr>
                <a:prstClr val="white"/>
              </a:buClr>
              <a:buFont typeface="Arial" panose="020B0604020202020204" pitchFamily="34" charset="0"/>
              <a:buChar char="•"/>
            </a:pPr>
            <a:r>
              <a:rPr lang="fi-FI" sz="2400" kern="0">
                <a:solidFill>
                  <a:prstClr val="white"/>
                </a:solidFill>
                <a:latin typeface="Tenorite" panose="00000500000000000000" pitchFamily="2" charset="0"/>
                <a:cs typeface="Arial"/>
                <a:sym typeface="Arial"/>
              </a:rPr>
              <a:t>Noudata liikennesääntöjä ja nopeusrajoituksia.</a:t>
            </a:r>
          </a:p>
          <a:p>
            <a:pPr marL="380990" indent="-380990" defTabSz="1219170">
              <a:buClr>
                <a:prstClr val="white"/>
              </a:buClr>
              <a:buFont typeface="Arial" panose="020B0604020202020204" pitchFamily="34" charset="0"/>
              <a:buChar char="•"/>
            </a:pPr>
            <a:endParaRPr lang="fi-FI" sz="2400" kern="0">
              <a:solidFill>
                <a:prstClr val="white"/>
              </a:solidFill>
              <a:latin typeface="Tenorite" panose="00000500000000000000" pitchFamily="2" charset="0"/>
              <a:cs typeface="Arial"/>
              <a:sym typeface="Arial"/>
            </a:endParaRPr>
          </a:p>
          <a:p>
            <a:pPr marL="380990" indent="-380990" defTabSz="1219170">
              <a:buClr>
                <a:prstClr val="white"/>
              </a:buClr>
              <a:buFont typeface="Arial" panose="020B0604020202020204" pitchFamily="34" charset="0"/>
              <a:buChar char="•"/>
            </a:pPr>
            <a:r>
              <a:rPr lang="fi-FI" sz="2400" kern="0">
                <a:solidFill>
                  <a:prstClr val="white"/>
                </a:solidFill>
                <a:latin typeface="Tenorite" panose="00000500000000000000" pitchFamily="2" charset="0"/>
                <a:cs typeface="Arial"/>
                <a:sym typeface="Arial"/>
              </a:rPr>
              <a:t>Ole tarkkana: kun ajat, keskity vain ajamiseen.</a:t>
            </a:r>
          </a:p>
          <a:p>
            <a:pPr marL="380990" indent="-380990" defTabSz="1219170">
              <a:buClr>
                <a:prstClr val="white"/>
              </a:buClr>
              <a:buFont typeface="Arial" panose="020B0604020202020204" pitchFamily="34" charset="0"/>
              <a:buChar char="•"/>
            </a:pPr>
            <a:endParaRPr lang="fi-FI" sz="2400" kern="0">
              <a:solidFill>
                <a:prstClr val="white"/>
              </a:solidFill>
              <a:latin typeface="Tenorite" panose="00000500000000000000" pitchFamily="2" charset="0"/>
              <a:cs typeface="Arial"/>
              <a:sym typeface="Arial"/>
            </a:endParaRPr>
          </a:p>
          <a:p>
            <a:pPr marL="380990" indent="-380990" defTabSz="1219170">
              <a:buClr>
                <a:prstClr val="white"/>
              </a:buClr>
              <a:buFont typeface="Arial" panose="020B0604020202020204" pitchFamily="34" charset="0"/>
              <a:buChar char="•"/>
            </a:pPr>
            <a:r>
              <a:rPr lang="fi-FI" sz="2400" kern="0">
                <a:solidFill>
                  <a:prstClr val="white"/>
                </a:solidFill>
                <a:latin typeface="Tenorite" panose="00000500000000000000" pitchFamily="2" charset="0"/>
                <a:cs typeface="Arial"/>
                <a:sym typeface="Arial"/>
              </a:rPr>
              <a:t>Älä aja päihtyneenä, äläkä päästä päihtynyttä ajamaan.</a:t>
            </a:r>
          </a:p>
          <a:p>
            <a:pPr marL="380990" indent="-380990" defTabSz="1219170">
              <a:buClr>
                <a:prstClr val="white"/>
              </a:buClr>
              <a:buFont typeface="Arial" panose="020B0604020202020204" pitchFamily="34" charset="0"/>
              <a:buChar char="•"/>
            </a:pPr>
            <a:endParaRPr lang="fi-FI" sz="2400" kern="0">
              <a:solidFill>
                <a:prstClr val="white"/>
              </a:solidFill>
              <a:latin typeface="Tenorite" panose="00000500000000000000" pitchFamily="2" charset="0"/>
              <a:cs typeface="Arial"/>
              <a:sym typeface="Arial"/>
            </a:endParaRPr>
          </a:p>
          <a:p>
            <a:pPr marL="380990" indent="-380990" defTabSz="1219170">
              <a:buClr>
                <a:prstClr val="white"/>
              </a:buClr>
              <a:buFont typeface="Arial" panose="020B0604020202020204" pitchFamily="34" charset="0"/>
              <a:buChar char="•"/>
            </a:pPr>
            <a:r>
              <a:rPr lang="fi-FI" sz="2400" kern="0">
                <a:solidFill>
                  <a:prstClr val="white"/>
                </a:solidFill>
                <a:latin typeface="Tenorite" panose="00000500000000000000" pitchFamily="2" charset="0"/>
                <a:cs typeface="Arial"/>
                <a:sym typeface="Arial"/>
              </a:rPr>
              <a:t>Aja fiksusti - myös kavereiden seurassa!</a:t>
            </a:r>
          </a:p>
        </p:txBody>
      </p:sp>
    </p:spTree>
    <p:extLst>
      <p:ext uri="{BB962C8B-B14F-4D97-AF65-F5344CB8AC3E}">
        <p14:creationId xmlns:p14="http://schemas.microsoft.com/office/powerpoint/2010/main" val="351774841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path" presetSubtype="0" accel="50000" decel="50000" fill="hold" nodeType="clickEffect">
                                  <p:stCondLst>
                                    <p:cond delay="0"/>
                                  </p:stCondLst>
                                  <p:childTnLst>
                                    <p:animMotion origin="layout" path="M 3.33333E-6 3.82716E-6 L 0.29218 0.00185 " pathEditMode="relative" rAng="0" ptsTypes="AA">
                                      <p:cBhvr>
                                        <p:cTn id="6" dur="2000" fill="hold"/>
                                        <p:tgtEl>
                                          <p:spTgt spid="7"/>
                                        </p:tgtEl>
                                        <p:attrNameLst>
                                          <p:attrName>ppt_x</p:attrName>
                                          <p:attrName>ppt_y</p:attrName>
                                        </p:attrNameLst>
                                      </p:cBhvr>
                                      <p:rCtr x="14601" y="93"/>
                                    </p:animMotion>
                                  </p:childTnLst>
                                </p:cTn>
                              </p:par>
                              <p:par>
                                <p:cTn id="7" presetID="42" presetClass="path" presetSubtype="0" accel="50000" decel="50000" fill="hold" grpId="0" nodeType="withEffect">
                                  <p:stCondLst>
                                    <p:cond delay="0"/>
                                  </p:stCondLst>
                                  <p:childTnLst>
                                    <p:animMotion origin="layout" path="M -5.55112E-17 -2.22222E-6 L 0.72396 0.02161 " pathEditMode="relative" rAng="0" ptsTypes="AA">
                                      <p:cBhvr>
                                        <p:cTn id="8" dur="2000" fill="hold"/>
                                        <p:tgtEl>
                                          <p:spTgt spid="4"/>
                                        </p:tgtEl>
                                        <p:attrNameLst>
                                          <p:attrName>ppt_x</p:attrName>
                                          <p:attrName>ppt_y</p:attrName>
                                        </p:attrNameLst>
                                      </p:cBhvr>
                                      <p:rCtr x="36198" y="1080"/>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Shape 360"/>
        <p:cNvGrpSpPr/>
        <p:nvPr/>
      </p:nvGrpSpPr>
      <p:grpSpPr>
        <a:xfrm>
          <a:off x="0" y="0"/>
          <a:ext cx="0" cy="0"/>
          <a:chOff x="0" y="0"/>
          <a:chExt cx="0" cy="0"/>
        </a:xfrm>
      </p:grpSpPr>
      <p:grpSp>
        <p:nvGrpSpPr>
          <p:cNvPr id="3" name="Ryhmä 2">
            <a:extLst>
              <a:ext uri="{FF2B5EF4-FFF2-40B4-BE49-F238E27FC236}">
                <a16:creationId xmlns:a16="http://schemas.microsoft.com/office/drawing/2014/main" id="{D7549ACC-41D1-28F0-3584-4264248ABA1E}"/>
              </a:ext>
            </a:extLst>
          </p:cNvPr>
          <p:cNvGrpSpPr/>
          <p:nvPr/>
        </p:nvGrpSpPr>
        <p:grpSpPr>
          <a:xfrm>
            <a:off x="8556644" y="32498"/>
            <a:ext cx="3582553" cy="2394775"/>
            <a:chOff x="6417482" y="24373"/>
            <a:chExt cx="2686915" cy="1796081"/>
          </a:xfrm>
        </p:grpSpPr>
        <p:grpSp>
          <p:nvGrpSpPr>
            <p:cNvPr id="22" name="Ryhmä 21">
              <a:extLst>
                <a:ext uri="{FF2B5EF4-FFF2-40B4-BE49-F238E27FC236}">
                  <a16:creationId xmlns:a16="http://schemas.microsoft.com/office/drawing/2014/main" id="{D32D19FC-6C15-D83C-CE79-7AC95EC183C1}"/>
                </a:ext>
              </a:extLst>
            </p:cNvPr>
            <p:cNvGrpSpPr/>
            <p:nvPr/>
          </p:nvGrpSpPr>
          <p:grpSpPr>
            <a:xfrm>
              <a:off x="6417482" y="189394"/>
              <a:ext cx="2085402" cy="1631060"/>
              <a:chOff x="6455510" y="145150"/>
              <a:chExt cx="2558058" cy="2000739"/>
            </a:xfrm>
            <a:solidFill>
              <a:srgbClr val="00B050"/>
            </a:solidFill>
          </p:grpSpPr>
          <p:sp>
            <p:nvSpPr>
              <p:cNvPr id="14" name="Ellipsi 13">
                <a:extLst>
                  <a:ext uri="{FF2B5EF4-FFF2-40B4-BE49-F238E27FC236}">
                    <a16:creationId xmlns:a16="http://schemas.microsoft.com/office/drawing/2014/main" id="{E9E2C991-8569-C2B2-1034-478A2BD36E1B}"/>
                  </a:ext>
                </a:extLst>
              </p:cNvPr>
              <p:cNvSpPr/>
              <p:nvPr/>
            </p:nvSpPr>
            <p:spPr>
              <a:xfrm>
                <a:off x="6455510" y="145150"/>
                <a:ext cx="2558058" cy="2000739"/>
              </a:xfrm>
              <a:prstGeom prst="ellipse">
                <a:avLst/>
              </a:prstGeom>
              <a:grp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defTabSz="1219170">
                  <a:buClr>
                    <a:srgbClr val="000000"/>
                  </a:buClr>
                </a:pPr>
                <a:endParaRPr lang="fi-FI" sz="1867" kern="0">
                  <a:solidFill>
                    <a:prstClr val="white"/>
                  </a:solidFill>
                  <a:latin typeface="Calibri" panose="020F0502020204030204"/>
                  <a:sym typeface="Arial"/>
                </a:endParaRPr>
              </a:p>
            </p:txBody>
          </p:sp>
          <p:pic>
            <p:nvPicPr>
              <p:cNvPr id="15" name="Kuva 14" descr="Kuva, joka sisältää kohteen Henkilösuojaimet, Ihmisen kasvot, vaate, henkilö&#10;&#10;Tekoälyn generoima sisältö voi olla virheellistä.">
                <a:extLst>
                  <a:ext uri="{FF2B5EF4-FFF2-40B4-BE49-F238E27FC236}">
                    <a16:creationId xmlns:a16="http://schemas.microsoft.com/office/drawing/2014/main" id="{52E614C0-A6ED-377F-2DF6-6C7251819E82}"/>
                  </a:ext>
                </a:extLst>
              </p:cNvPr>
              <p:cNvPicPr>
                <a:picLocks noChangeAspect="1"/>
              </p:cNvPicPr>
              <p:nvPr/>
            </p:nvPicPr>
            <p:blipFill>
              <a:blip r:embed="rId3"/>
              <a:srcRect l="9173" r="9173"/>
              <a:stretch>
                <a:fillRect/>
              </a:stretch>
            </p:blipFill>
            <p:spPr>
              <a:xfrm>
                <a:off x="6545381" y="220346"/>
                <a:ext cx="2385576" cy="1858546"/>
              </a:xfrm>
              <a:custGeom>
                <a:avLst/>
                <a:gdLst>
                  <a:gd name="connsiteX0" fmla="*/ 1279029 w 2558058"/>
                  <a:gd name="connsiteY0" fmla="*/ 0 h 1992923"/>
                  <a:gd name="connsiteX1" fmla="*/ 2558058 w 2558058"/>
                  <a:gd name="connsiteY1" fmla="*/ 1000370 h 1992923"/>
                  <a:gd name="connsiteX2" fmla="*/ 1536798 w 2558058"/>
                  <a:gd name="connsiteY2" fmla="*/ 1980416 h 1992923"/>
                  <a:gd name="connsiteX3" fmla="*/ 1432021 w 2558058"/>
                  <a:gd name="connsiteY3" fmla="*/ 1992923 h 1992923"/>
                  <a:gd name="connsiteX4" fmla="*/ 1126037 w 2558058"/>
                  <a:gd name="connsiteY4" fmla="*/ 1992923 h 1992923"/>
                  <a:gd name="connsiteX5" fmla="*/ 1021260 w 2558058"/>
                  <a:gd name="connsiteY5" fmla="*/ 1980416 h 1992923"/>
                  <a:gd name="connsiteX6" fmla="*/ 0 w 2558058"/>
                  <a:gd name="connsiteY6" fmla="*/ 1000370 h 1992923"/>
                  <a:gd name="connsiteX7" fmla="*/ 1279029 w 2558058"/>
                  <a:gd name="connsiteY7" fmla="*/ 0 h 1992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58058" h="1992923">
                    <a:moveTo>
                      <a:pt x="1279029" y="0"/>
                    </a:moveTo>
                    <a:cubicBezTo>
                      <a:pt x="1985417" y="0"/>
                      <a:pt x="2558058" y="447881"/>
                      <a:pt x="2558058" y="1000370"/>
                    </a:cubicBezTo>
                    <a:cubicBezTo>
                      <a:pt x="2558058" y="1483798"/>
                      <a:pt x="2119630" y="1887135"/>
                      <a:pt x="1536798" y="1980416"/>
                    </a:cubicBezTo>
                    <a:lnTo>
                      <a:pt x="1432021" y="1992923"/>
                    </a:lnTo>
                    <a:lnTo>
                      <a:pt x="1126037" y="1992923"/>
                    </a:lnTo>
                    <a:lnTo>
                      <a:pt x="1021260" y="1980416"/>
                    </a:lnTo>
                    <a:cubicBezTo>
                      <a:pt x="438429" y="1887135"/>
                      <a:pt x="0" y="1483798"/>
                      <a:pt x="0" y="1000370"/>
                    </a:cubicBezTo>
                    <a:cubicBezTo>
                      <a:pt x="0" y="447881"/>
                      <a:pt x="572641" y="0"/>
                      <a:pt x="1279029" y="0"/>
                    </a:cubicBezTo>
                    <a:close/>
                  </a:path>
                </a:pathLst>
              </a:custGeom>
              <a:grpFill/>
              <a:effectLst/>
            </p:spPr>
          </p:pic>
        </p:grpSp>
        <p:pic>
          <p:nvPicPr>
            <p:cNvPr id="21" name="Kuva 20" descr="Kuva, joka sisältää kohteen Grafiikka, taide&#10;&#10;Tekoälyn generoima sisältö voi olla virheellistä.">
              <a:extLst>
                <a:ext uri="{FF2B5EF4-FFF2-40B4-BE49-F238E27FC236}">
                  <a16:creationId xmlns:a16="http://schemas.microsoft.com/office/drawing/2014/main" id="{43BA9955-89AC-EF1E-4574-514BC150D68F}"/>
                </a:ext>
              </a:extLst>
            </p:cNvPr>
            <p:cNvPicPr>
              <a:picLocks noChangeAspect="1"/>
            </p:cNvPicPr>
            <p:nvPr/>
          </p:nvPicPr>
          <p:blipFill>
            <a:blip r:embed="rId4"/>
            <a:stretch>
              <a:fillRect/>
            </a:stretch>
          </p:blipFill>
          <p:spPr>
            <a:xfrm>
              <a:off x="7766676" y="24373"/>
              <a:ext cx="1337721" cy="1337721"/>
            </a:xfrm>
            <a:prstGeom prst="rect">
              <a:avLst/>
            </a:prstGeom>
          </p:spPr>
        </p:pic>
      </p:grpSp>
      <p:sp>
        <p:nvSpPr>
          <p:cNvPr id="2" name="Tekstiruutu 1">
            <a:extLst>
              <a:ext uri="{FF2B5EF4-FFF2-40B4-BE49-F238E27FC236}">
                <a16:creationId xmlns:a16="http://schemas.microsoft.com/office/drawing/2014/main" id="{C1EE6ED1-72C7-E223-0EEC-E766118B6BB3}"/>
              </a:ext>
            </a:extLst>
          </p:cNvPr>
          <p:cNvSpPr txBox="1"/>
          <p:nvPr/>
        </p:nvSpPr>
        <p:spPr>
          <a:xfrm>
            <a:off x="3293574" y="2456768"/>
            <a:ext cx="5053781" cy="2677656"/>
          </a:xfrm>
          <a:prstGeom prst="rect">
            <a:avLst/>
          </a:prstGeom>
          <a:noFill/>
        </p:spPr>
        <p:txBody>
          <a:bodyPr wrap="square" rtlCol="0">
            <a:spAutoFit/>
          </a:bodyPr>
          <a:lstStyle/>
          <a:p>
            <a:pPr algn="ctr" defTabSz="1219170">
              <a:buClr>
                <a:prstClr val="white"/>
              </a:buClr>
            </a:pPr>
            <a:r>
              <a:rPr lang="fi-FI" sz="2400" kern="0">
                <a:solidFill>
                  <a:prstClr val="white"/>
                </a:solidFill>
                <a:latin typeface="Tenorite" panose="00000500000000000000" pitchFamily="2" charset="0"/>
                <a:cs typeface="Arial"/>
                <a:sym typeface="Arial"/>
              </a:rPr>
              <a:t>Kaikista loukkaantuneista 30% ja menehtyneistä noin viidennes oli nuoria (15-24v.). </a:t>
            </a:r>
            <a:br>
              <a:rPr lang="fi-FI" sz="2400" kern="0">
                <a:solidFill>
                  <a:prstClr val="white"/>
                </a:solidFill>
                <a:latin typeface="Tenorite" panose="00000500000000000000" pitchFamily="2" charset="0"/>
                <a:cs typeface="Arial"/>
                <a:sym typeface="Arial"/>
              </a:rPr>
            </a:br>
            <a:endParaRPr lang="fi-FI" sz="2400" kern="0">
              <a:solidFill>
                <a:prstClr val="white"/>
              </a:solidFill>
              <a:latin typeface="Tenorite" panose="00000500000000000000" pitchFamily="2" charset="0"/>
              <a:cs typeface="Arial"/>
              <a:sym typeface="Arial"/>
            </a:endParaRPr>
          </a:p>
          <a:p>
            <a:pPr algn="ctr" defTabSz="1219170">
              <a:buClr>
                <a:prstClr val="white"/>
              </a:buClr>
            </a:pPr>
            <a:r>
              <a:rPr lang="fi-FI" sz="2400" kern="0">
                <a:solidFill>
                  <a:prstClr val="white"/>
                </a:solidFill>
                <a:latin typeface="Tenorite" panose="00000500000000000000" pitchFamily="2" charset="0"/>
                <a:cs typeface="Arial"/>
                <a:sym typeface="Arial"/>
              </a:rPr>
              <a:t>Nuorten kuolemanriski liikenteessä on kolminkertainen koko muuhun väestöön nähden.</a:t>
            </a:r>
          </a:p>
        </p:txBody>
      </p:sp>
      <p:grpSp>
        <p:nvGrpSpPr>
          <p:cNvPr id="4" name="Ryhmä 3">
            <a:extLst>
              <a:ext uri="{FF2B5EF4-FFF2-40B4-BE49-F238E27FC236}">
                <a16:creationId xmlns:a16="http://schemas.microsoft.com/office/drawing/2014/main" id="{04634526-E9B3-AC9A-C8A3-190DA9F92313}"/>
              </a:ext>
            </a:extLst>
          </p:cNvPr>
          <p:cNvGrpSpPr/>
          <p:nvPr/>
        </p:nvGrpSpPr>
        <p:grpSpPr>
          <a:xfrm>
            <a:off x="-6459468" y="637093"/>
            <a:ext cx="5937780" cy="5102428"/>
            <a:chOff x="-4844601" y="477819"/>
            <a:chExt cx="4453335" cy="3826821"/>
          </a:xfrm>
        </p:grpSpPr>
        <p:grpSp>
          <p:nvGrpSpPr>
            <p:cNvPr id="5" name="Ryhmä 4">
              <a:extLst>
                <a:ext uri="{FF2B5EF4-FFF2-40B4-BE49-F238E27FC236}">
                  <a16:creationId xmlns:a16="http://schemas.microsoft.com/office/drawing/2014/main" id="{13D82596-8DDA-6B37-5236-DE81BE4A91F3}"/>
                </a:ext>
              </a:extLst>
            </p:cNvPr>
            <p:cNvGrpSpPr/>
            <p:nvPr/>
          </p:nvGrpSpPr>
          <p:grpSpPr>
            <a:xfrm>
              <a:off x="-4844601" y="477819"/>
              <a:ext cx="4453335" cy="3826821"/>
              <a:chOff x="243684" y="409079"/>
              <a:chExt cx="4453335" cy="3826821"/>
            </a:xfrm>
          </p:grpSpPr>
          <p:pic>
            <p:nvPicPr>
              <p:cNvPr id="6" name="Kuva 5">
                <a:extLst>
                  <a:ext uri="{FF2B5EF4-FFF2-40B4-BE49-F238E27FC236}">
                    <a16:creationId xmlns:a16="http://schemas.microsoft.com/office/drawing/2014/main" id="{C50858D5-7E28-CADA-04F9-F24055A83D61}"/>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243684" y="409079"/>
                <a:ext cx="4453335" cy="3826821"/>
              </a:xfrm>
              <a:prstGeom prst="rect">
                <a:avLst/>
              </a:prstGeom>
            </p:spPr>
          </p:pic>
          <p:sp>
            <p:nvSpPr>
              <p:cNvPr id="7" name="Tekstiruutu 6">
                <a:extLst>
                  <a:ext uri="{FF2B5EF4-FFF2-40B4-BE49-F238E27FC236}">
                    <a16:creationId xmlns:a16="http://schemas.microsoft.com/office/drawing/2014/main" id="{D52CD65F-BFE1-F5DE-B0CE-14D2D00690BF}"/>
                  </a:ext>
                </a:extLst>
              </p:cNvPr>
              <p:cNvSpPr txBox="1"/>
              <p:nvPr/>
            </p:nvSpPr>
            <p:spPr>
              <a:xfrm>
                <a:off x="561552" y="624494"/>
                <a:ext cx="3804913" cy="1053942"/>
              </a:xfrm>
              <a:prstGeom prst="rect">
                <a:avLst/>
              </a:prstGeom>
              <a:noFill/>
            </p:spPr>
            <p:txBody>
              <a:bodyPr wrap="square">
                <a:spAutoFit/>
              </a:bodyPr>
              <a:lstStyle/>
              <a:p>
                <a:pPr algn="ctr" defTabSz="1219170">
                  <a:spcBef>
                    <a:spcPts val="480"/>
                  </a:spcBef>
                  <a:buClr>
                    <a:prstClr val="black"/>
                  </a:buClr>
                  <a:buSzPts val="1400"/>
                  <a:defRPr/>
                </a:pPr>
                <a:r>
                  <a:rPr lang="fi-FI" sz="2133" kern="0">
                    <a:solidFill>
                      <a:prstClr val="white"/>
                    </a:solidFill>
                    <a:latin typeface="Arial"/>
                    <a:ea typeface="Helvetica Neue"/>
                    <a:cs typeface="Helvetica Neue"/>
                    <a:sym typeface="Helvetica Neue"/>
                  </a:rPr>
                  <a:t>Nuorten </a:t>
                </a:r>
                <a:br>
                  <a:rPr lang="fi-FI" sz="2133" kern="0">
                    <a:solidFill>
                      <a:prstClr val="white"/>
                    </a:solidFill>
                    <a:latin typeface="Arial"/>
                    <a:ea typeface="Helvetica Neue"/>
                    <a:cs typeface="Helvetica Neue"/>
                    <a:sym typeface="Helvetica Neue"/>
                  </a:rPr>
                </a:br>
                <a:r>
                  <a:rPr lang="fi-FI" sz="2133" kern="0">
                    <a:solidFill>
                      <a:prstClr val="white"/>
                    </a:solidFill>
                    <a:latin typeface="Arial"/>
                    <a:ea typeface="Helvetica Neue"/>
                    <a:cs typeface="Helvetica Neue"/>
                    <a:sym typeface="Helvetica Neue"/>
                  </a:rPr>
                  <a:t>liikenneonnettomuuksien </a:t>
                </a:r>
                <a:br>
                  <a:rPr lang="fi-FI" sz="2133" kern="0">
                    <a:solidFill>
                      <a:prstClr val="white"/>
                    </a:solidFill>
                    <a:latin typeface="Arial"/>
                    <a:ea typeface="Helvetica Neue"/>
                    <a:cs typeface="Helvetica Neue"/>
                    <a:sym typeface="Helvetica Neue"/>
                  </a:rPr>
                </a:br>
                <a:r>
                  <a:rPr lang="fi-FI" sz="2133" kern="0">
                    <a:solidFill>
                      <a:prstClr val="white"/>
                    </a:solidFill>
                    <a:latin typeface="Arial"/>
                    <a:ea typeface="Helvetica Neue"/>
                    <a:cs typeface="Helvetica Neue"/>
                    <a:sym typeface="Helvetica Neue"/>
                  </a:rPr>
                  <a:t>taustalla vaikuttavat usein oman ajotaidon yliarvioiminen ja riskinotto.</a:t>
                </a:r>
                <a:endParaRPr lang="fi-FI" sz="2133" kern="0">
                  <a:solidFill>
                    <a:prstClr val="white"/>
                  </a:solidFill>
                  <a:latin typeface="Arial"/>
                  <a:cs typeface="Arial"/>
                  <a:sym typeface="Arial"/>
                </a:endParaRPr>
              </a:p>
            </p:txBody>
          </p:sp>
        </p:grpSp>
        <p:sp>
          <p:nvSpPr>
            <p:cNvPr id="8" name="Google Shape;388;p29">
              <a:extLst>
                <a:ext uri="{FF2B5EF4-FFF2-40B4-BE49-F238E27FC236}">
                  <a16:creationId xmlns:a16="http://schemas.microsoft.com/office/drawing/2014/main" id="{4834EF9D-E524-5810-D72B-7BCA2E03649F}"/>
                </a:ext>
              </a:extLst>
            </p:cNvPr>
            <p:cNvSpPr/>
            <p:nvPr/>
          </p:nvSpPr>
          <p:spPr>
            <a:xfrm>
              <a:off x="-4741118" y="1723670"/>
              <a:ext cx="4233685" cy="2092696"/>
            </a:xfrm>
            <a:prstGeom prst="rect">
              <a:avLst/>
            </a:prstGeom>
            <a:noFill/>
            <a:ln>
              <a:noFill/>
            </a:ln>
          </p:spPr>
          <p:txBody>
            <a:bodyPr spcFirstLastPara="1" wrap="square" lIns="121900" tIns="60933" rIns="121900" bIns="60933" anchor="t" anchorCtr="0">
              <a:spAutoFit/>
            </a:bodyPr>
            <a:lstStyle/>
            <a:p>
              <a:pPr algn="ctr" defTabSz="1219170">
                <a:spcBef>
                  <a:spcPts val="1600"/>
                </a:spcBef>
                <a:buClr>
                  <a:srgbClr val="000000"/>
                </a:buClr>
              </a:pPr>
              <a:r>
                <a:rPr lang="en-GB" sz="5333" b="1" kern="0">
                  <a:solidFill>
                    <a:prstClr val="white"/>
                  </a:solidFill>
                  <a:effectLst>
                    <a:outerShdw blurRad="38100" dist="38100" dir="2700000" algn="tl">
                      <a:srgbClr val="000000">
                        <a:alpha val="43137"/>
                      </a:srgbClr>
                    </a:outerShdw>
                  </a:effectLst>
                  <a:latin typeface="Tenorite" panose="00000500000000000000" pitchFamily="2" charset="0"/>
                  <a:ea typeface="Helvetica Neue"/>
                  <a:cs typeface="Helvetica Neue"/>
                  <a:sym typeface="Helvetica Neue"/>
                </a:rPr>
                <a:t>ÄLÄ OTA </a:t>
              </a:r>
              <a:br>
                <a:rPr lang="en-GB" sz="5333" b="1" kern="0">
                  <a:solidFill>
                    <a:prstClr val="white"/>
                  </a:solidFill>
                  <a:effectLst>
                    <a:outerShdw blurRad="38100" dist="38100" dir="2700000" algn="tl">
                      <a:srgbClr val="000000">
                        <a:alpha val="43137"/>
                      </a:srgbClr>
                    </a:outerShdw>
                  </a:effectLst>
                  <a:latin typeface="Tenorite" panose="00000500000000000000" pitchFamily="2" charset="0"/>
                  <a:ea typeface="Helvetica Neue"/>
                  <a:cs typeface="Helvetica Neue"/>
                  <a:sym typeface="Helvetica Neue"/>
                </a:rPr>
              </a:br>
              <a:r>
                <a:rPr lang="en-GB" sz="5333" b="1" kern="0">
                  <a:solidFill>
                    <a:prstClr val="white"/>
                  </a:solidFill>
                  <a:effectLst>
                    <a:outerShdw blurRad="38100" dist="38100" dir="2700000" algn="tl">
                      <a:srgbClr val="000000">
                        <a:alpha val="43137"/>
                      </a:srgbClr>
                    </a:outerShdw>
                  </a:effectLst>
                  <a:latin typeface="Tenorite" panose="00000500000000000000" pitchFamily="2" charset="0"/>
                  <a:ea typeface="Helvetica Neue"/>
                  <a:cs typeface="Helvetica Neue"/>
                  <a:sym typeface="Helvetica Neue"/>
                </a:rPr>
                <a:t>TURHIA</a:t>
              </a:r>
            </a:p>
            <a:p>
              <a:pPr algn="ctr" defTabSz="1219170">
                <a:buClr>
                  <a:srgbClr val="000000"/>
                </a:buClr>
              </a:pPr>
              <a:r>
                <a:rPr lang="en-GB" sz="5333" b="1" kern="0">
                  <a:solidFill>
                    <a:prstClr val="white"/>
                  </a:solidFill>
                  <a:effectLst>
                    <a:outerShdw blurRad="38100" dist="38100" dir="2700000" algn="tl">
                      <a:srgbClr val="000000">
                        <a:alpha val="43137"/>
                      </a:srgbClr>
                    </a:outerShdw>
                  </a:effectLst>
                  <a:latin typeface="Tenorite" panose="00000500000000000000" pitchFamily="2" charset="0"/>
                  <a:ea typeface="Helvetica Neue"/>
                  <a:cs typeface="Helvetica Neue"/>
                  <a:sym typeface="Helvetica Neue"/>
                </a:rPr>
                <a:t>RISKEJÄ!</a:t>
              </a:r>
              <a:endParaRPr sz="5333" b="1" kern="0">
                <a:solidFill>
                  <a:prstClr val="white"/>
                </a:solidFill>
                <a:effectLst>
                  <a:outerShdw blurRad="38100" dist="38100" dir="2700000" algn="tl">
                    <a:srgbClr val="000000">
                      <a:alpha val="43137"/>
                    </a:srgbClr>
                  </a:outerShdw>
                </a:effectLst>
                <a:latin typeface="Tenorite" panose="00000500000000000000" pitchFamily="2" charset="0"/>
                <a:ea typeface="Helvetica Neue"/>
                <a:cs typeface="Helvetica Neue"/>
                <a:sym typeface="Helvetica Neue"/>
              </a:endParaRPr>
            </a:p>
          </p:txBody>
        </p:sp>
      </p:grpSp>
    </p:spTree>
    <p:extLst>
      <p:ext uri="{BB962C8B-B14F-4D97-AF65-F5344CB8AC3E}">
        <p14:creationId xmlns:p14="http://schemas.microsoft.com/office/powerpoint/2010/main" val="58202204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path" presetSubtype="0" accel="50000" decel="50000" fill="hold" grpId="0" nodeType="clickEffect">
                                  <p:stCondLst>
                                    <p:cond delay="0"/>
                                  </p:stCondLst>
                                  <p:childTnLst>
                                    <p:animMotion origin="layout" path="M -5.55556E-7 4.44444E-6 L 0.27014 0.07098 " pathEditMode="relative" rAng="0" ptsTypes="AA">
                                      <p:cBhvr>
                                        <p:cTn id="6" dur="2000" fill="hold"/>
                                        <p:tgtEl>
                                          <p:spTgt spid="2"/>
                                        </p:tgtEl>
                                        <p:attrNameLst>
                                          <p:attrName>ppt_x</p:attrName>
                                          <p:attrName>ppt_y</p:attrName>
                                        </p:attrNameLst>
                                      </p:cBhvr>
                                      <p:rCtr x="13507" y="3549"/>
                                    </p:animMotion>
                                  </p:childTnLst>
                                </p:cTn>
                              </p:par>
                              <p:par>
                                <p:cTn id="7" presetID="42" presetClass="path" presetSubtype="0" accel="50000" decel="50000" fill="hold" nodeType="withEffect">
                                  <p:stCondLst>
                                    <p:cond delay="0"/>
                                  </p:stCondLst>
                                  <p:childTnLst>
                                    <p:animMotion origin="layout" path="M 4.72222E-6 -4.81481E-6 L 0.58784 0.07963 " pathEditMode="relative" rAng="0" ptsTypes="AA">
                                      <p:cBhvr>
                                        <p:cTn id="8" dur="2000" fill="hold"/>
                                        <p:tgtEl>
                                          <p:spTgt spid="4"/>
                                        </p:tgtEl>
                                        <p:attrNameLst>
                                          <p:attrName>ppt_x</p:attrName>
                                          <p:attrName>ppt_y</p:attrName>
                                        </p:attrNameLst>
                                      </p:cBhvr>
                                      <p:rCtr x="29392" y="3981"/>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18.xml><?xml version="1.0" encoding="utf-8"?>
<p:sld xmlns:a="http://schemas.openxmlformats.org/drawingml/2006/main" xmlns:r="http://schemas.openxmlformats.org/officeDocument/2006/relationships" xmlns:p="http://schemas.openxmlformats.org/presentationml/2006/main" show="0">
  <p:cSld>
    <p:spTree>
      <p:nvGrpSpPr>
        <p:cNvPr id="1" name="Shape 360"/>
        <p:cNvGrpSpPr/>
        <p:nvPr/>
      </p:nvGrpSpPr>
      <p:grpSpPr>
        <a:xfrm>
          <a:off x="0" y="0"/>
          <a:ext cx="0" cy="0"/>
          <a:chOff x="0" y="0"/>
          <a:chExt cx="0" cy="0"/>
        </a:xfrm>
      </p:grpSpPr>
      <p:sp>
        <p:nvSpPr>
          <p:cNvPr id="3" name="Otsikko 1">
            <a:extLst>
              <a:ext uri="{FF2B5EF4-FFF2-40B4-BE49-F238E27FC236}">
                <a16:creationId xmlns:a16="http://schemas.microsoft.com/office/drawing/2014/main" id="{8650BB78-200B-4612-CBDE-67F3D45E6665}"/>
              </a:ext>
            </a:extLst>
          </p:cNvPr>
          <p:cNvSpPr>
            <a:spLocks noGrp="1"/>
          </p:cNvSpPr>
          <p:nvPr>
            <p:ph type="title"/>
          </p:nvPr>
        </p:nvSpPr>
        <p:spPr>
          <a:xfrm>
            <a:off x="838200" y="501652"/>
            <a:ext cx="10515600" cy="1325033"/>
          </a:xfrm>
        </p:spPr>
        <p:txBody>
          <a:bodyPr/>
          <a:lstStyle/>
          <a:p>
            <a:r>
              <a:rPr lang="fi-FI"/>
              <a:t>Nuorten tieliikenneonnettomuudet</a:t>
            </a:r>
          </a:p>
        </p:txBody>
      </p:sp>
      <p:sp>
        <p:nvSpPr>
          <p:cNvPr id="4" name="Sisällön paikkamerkki 2">
            <a:extLst>
              <a:ext uri="{FF2B5EF4-FFF2-40B4-BE49-F238E27FC236}">
                <a16:creationId xmlns:a16="http://schemas.microsoft.com/office/drawing/2014/main" id="{8C7716C2-165B-0D72-FC89-D91D82B72C09}"/>
              </a:ext>
            </a:extLst>
          </p:cNvPr>
          <p:cNvSpPr>
            <a:spLocks noGrp="1"/>
          </p:cNvSpPr>
          <p:nvPr>
            <p:ph idx="1"/>
          </p:nvPr>
        </p:nvSpPr>
        <p:spPr>
          <a:xfrm>
            <a:off x="838200" y="1948800"/>
            <a:ext cx="5715000" cy="3989019"/>
          </a:xfrm>
        </p:spPr>
        <p:txBody>
          <a:bodyPr>
            <a:normAutofit/>
          </a:bodyPr>
          <a:lstStyle/>
          <a:p>
            <a:pPr marL="0" indent="0">
              <a:lnSpc>
                <a:spcPct val="100000"/>
              </a:lnSpc>
              <a:spcBef>
                <a:spcPts val="800"/>
              </a:spcBef>
              <a:spcAft>
                <a:spcPts val="800"/>
              </a:spcAft>
              <a:buClr>
                <a:srgbClr val="C00000"/>
              </a:buClr>
              <a:buSzPts val="2420"/>
              <a:buNone/>
            </a:pPr>
            <a:r>
              <a:rPr lang="fi-FI" sz="2667" b="1">
                <a:ea typeface="Helvetica Neue"/>
                <a:cs typeface="Helvetica Neue"/>
                <a:sym typeface="Helvetica Neue"/>
              </a:rPr>
              <a:t>Joka kolmas tieliikenteessä loukkaantunut on 15-24-vuotias.</a:t>
            </a:r>
          </a:p>
          <a:p>
            <a:pPr marL="0" indent="0">
              <a:lnSpc>
                <a:spcPct val="100000"/>
              </a:lnSpc>
              <a:spcBef>
                <a:spcPts val="800"/>
              </a:spcBef>
              <a:spcAft>
                <a:spcPts val="800"/>
              </a:spcAft>
              <a:buClr>
                <a:srgbClr val="C00000"/>
              </a:buClr>
              <a:buSzPts val="2420"/>
              <a:buNone/>
            </a:pPr>
            <a:endParaRPr lang="fi-FI" sz="2400" b="1">
              <a:ea typeface="Helvetica Neue"/>
              <a:cs typeface="Helvetica Neue"/>
              <a:sym typeface="Helvetica Neue"/>
            </a:endParaRPr>
          </a:p>
          <a:p>
            <a:pPr marL="0" indent="0">
              <a:lnSpc>
                <a:spcPct val="100000"/>
              </a:lnSpc>
              <a:spcBef>
                <a:spcPts val="800"/>
              </a:spcBef>
              <a:spcAft>
                <a:spcPts val="800"/>
              </a:spcAft>
              <a:buClr>
                <a:srgbClr val="C00000"/>
              </a:buClr>
              <a:buSzPts val="2420"/>
              <a:buNone/>
            </a:pPr>
            <a:r>
              <a:rPr lang="fi-FI" sz="2400">
                <a:ea typeface="Helvetica Neue"/>
                <a:cs typeface="Helvetica Neue"/>
                <a:sym typeface="Helvetica Neue"/>
              </a:rPr>
              <a:t>Erityisen suuri onnettomuusriski on </a:t>
            </a:r>
            <a:br>
              <a:rPr lang="fi-FI" sz="2400">
                <a:ea typeface="Helvetica Neue"/>
                <a:cs typeface="Helvetica Neue"/>
                <a:sym typeface="Helvetica Neue"/>
              </a:rPr>
            </a:br>
            <a:r>
              <a:rPr lang="fi-FI" sz="2400">
                <a:ea typeface="Helvetica Neue"/>
                <a:cs typeface="Helvetica Neue"/>
                <a:sym typeface="Helvetica Neue"/>
              </a:rPr>
              <a:t>silloin, kun ajokokemusta on kertynyt alle yhden vuoden</a:t>
            </a:r>
          </a:p>
        </p:txBody>
      </p:sp>
      <p:sp>
        <p:nvSpPr>
          <p:cNvPr id="5" name="Vapaamuotoinen: Muoto 4">
            <a:extLst>
              <a:ext uri="{FF2B5EF4-FFF2-40B4-BE49-F238E27FC236}">
                <a16:creationId xmlns:a16="http://schemas.microsoft.com/office/drawing/2014/main" id="{CFB02947-6B21-0C12-BF84-5C56BB948559}"/>
              </a:ext>
            </a:extLst>
          </p:cNvPr>
          <p:cNvSpPr/>
          <p:nvPr/>
        </p:nvSpPr>
        <p:spPr>
          <a:xfrm>
            <a:off x="6553201" y="1717155"/>
            <a:ext cx="5119940" cy="3626020"/>
          </a:xfrm>
          <a:custGeom>
            <a:avLst/>
            <a:gdLst>
              <a:gd name="connsiteX0" fmla="*/ 387585 w 2976914"/>
              <a:gd name="connsiteY0" fmla="*/ 288814 h 2717758"/>
              <a:gd name="connsiteX1" fmla="*/ 2654535 w 2976914"/>
              <a:gd name="connsiteY1" fmla="*/ 206264 h 2717758"/>
              <a:gd name="connsiteX2" fmla="*/ 2794235 w 2976914"/>
              <a:gd name="connsiteY2" fmla="*/ 2416064 h 2717758"/>
              <a:gd name="connsiteX3" fmla="*/ 1067035 w 2976914"/>
              <a:gd name="connsiteY3" fmla="*/ 2644664 h 2717758"/>
              <a:gd name="connsiteX4" fmla="*/ 63735 w 2976914"/>
              <a:gd name="connsiteY4" fmla="*/ 1914414 h 2717758"/>
              <a:gd name="connsiteX5" fmla="*/ 387585 w 2976914"/>
              <a:gd name="connsiteY5" fmla="*/ 288814 h 2717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76914" h="2717758">
                <a:moveTo>
                  <a:pt x="387585" y="288814"/>
                </a:moveTo>
                <a:cubicBezTo>
                  <a:pt x="819385" y="4122"/>
                  <a:pt x="2253427" y="-148278"/>
                  <a:pt x="2654535" y="206264"/>
                </a:cubicBezTo>
                <a:cubicBezTo>
                  <a:pt x="3055643" y="560806"/>
                  <a:pt x="3058818" y="2009664"/>
                  <a:pt x="2794235" y="2416064"/>
                </a:cubicBezTo>
                <a:cubicBezTo>
                  <a:pt x="2529652" y="2822464"/>
                  <a:pt x="1522118" y="2728272"/>
                  <a:pt x="1067035" y="2644664"/>
                </a:cubicBezTo>
                <a:cubicBezTo>
                  <a:pt x="611952" y="2561056"/>
                  <a:pt x="180152" y="2301764"/>
                  <a:pt x="63735" y="1914414"/>
                </a:cubicBezTo>
                <a:cubicBezTo>
                  <a:pt x="-52682" y="1527064"/>
                  <a:pt x="-44215" y="573506"/>
                  <a:pt x="387585" y="288814"/>
                </a:cubicBezTo>
                <a:close/>
              </a:path>
            </a:pathLst>
          </a:custGeom>
          <a:blipFill dpi="0" rotWithShape="1">
            <a:blip r:embed="rId3" cstate="print">
              <a:extLst>
                <a:ext uri="{28A0092B-C50C-407E-A947-70E740481C1C}">
                  <a14:useLocalDpi xmlns:a14="http://schemas.microsoft.com/office/drawing/2010/main"/>
                </a:ext>
              </a:extLst>
            </a:blip>
            <a:srcRect/>
            <a:stretch>
              <a:fillRect/>
            </a:stretch>
          </a:blipFill>
          <a:ln>
            <a:noFill/>
          </a:ln>
          <a:effectLst>
            <a:innerShdw blurRad="63500" dist="50800" dir="13500000">
              <a:prstClr val="black">
                <a:alpha val="50000"/>
              </a:prstClr>
            </a:innerShdw>
            <a:softEdge rad="317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a:buClr>
                <a:srgbClr val="000000"/>
              </a:buClr>
            </a:pPr>
            <a:endParaRPr lang="fi-FI" sz="1867" kern="0">
              <a:solidFill>
                <a:prstClr val="white"/>
              </a:solidFill>
              <a:latin typeface="Calibri" panose="020F0502020204030204"/>
              <a:sym typeface="Arial"/>
            </a:endParaRPr>
          </a:p>
        </p:txBody>
      </p:sp>
    </p:spTree>
    <p:extLst>
      <p:ext uri="{BB962C8B-B14F-4D97-AF65-F5344CB8AC3E}">
        <p14:creationId xmlns:p14="http://schemas.microsoft.com/office/powerpoint/2010/main" val="320055049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Shape 360">
          <a:extLst>
            <a:ext uri="{FF2B5EF4-FFF2-40B4-BE49-F238E27FC236}">
              <a16:creationId xmlns:a16="http://schemas.microsoft.com/office/drawing/2014/main" id="{C05EA6F8-862F-ABB3-6426-63D898359510}"/>
            </a:ext>
          </a:extLst>
        </p:cNvPr>
        <p:cNvGrpSpPr/>
        <p:nvPr/>
      </p:nvGrpSpPr>
      <p:grpSpPr>
        <a:xfrm>
          <a:off x="0" y="0"/>
          <a:ext cx="0" cy="0"/>
          <a:chOff x="0" y="0"/>
          <a:chExt cx="0" cy="0"/>
        </a:xfrm>
      </p:grpSpPr>
      <p:sp>
        <p:nvSpPr>
          <p:cNvPr id="3" name="Sisällön paikkamerkki 7">
            <a:extLst>
              <a:ext uri="{FF2B5EF4-FFF2-40B4-BE49-F238E27FC236}">
                <a16:creationId xmlns:a16="http://schemas.microsoft.com/office/drawing/2014/main" id="{1B02E5AA-8286-9FAB-104C-A98EC870330D}"/>
              </a:ext>
            </a:extLst>
          </p:cNvPr>
          <p:cNvSpPr>
            <a:spLocks noGrp="1"/>
          </p:cNvSpPr>
          <p:nvPr>
            <p:ph idx="1"/>
          </p:nvPr>
        </p:nvSpPr>
        <p:spPr>
          <a:xfrm>
            <a:off x="838199" y="1323646"/>
            <a:ext cx="10515600" cy="1435695"/>
          </a:xfrm>
        </p:spPr>
        <p:txBody>
          <a:bodyPr>
            <a:normAutofit fontScale="92500" lnSpcReduction="10000"/>
          </a:bodyPr>
          <a:lstStyle/>
          <a:p>
            <a:pPr marL="0" indent="0" algn="just">
              <a:buNone/>
            </a:pPr>
            <a:r>
              <a:rPr lang="fi-FI" sz="2400" b="1"/>
              <a:t>Lasten eli alle 18-vuotiaiden hukkuneiden määrä on vähentynyt viimeisten kahden vuosikymmenen aikana, mutta edelleen ne ovat yksi yleisimmistä alle kouluikäisten lasten tapaturmaisista kuolemansyistä. </a:t>
            </a:r>
          </a:p>
          <a:p>
            <a:pPr marL="0" indent="0" algn="just">
              <a:buNone/>
            </a:pPr>
            <a:r>
              <a:rPr lang="fi-FI" sz="2400" b="1"/>
              <a:t>Keskiarvo vuosina 2010-2020 oli 5,3 hukkunutta lasta vuodessa.</a:t>
            </a:r>
            <a:endParaRPr lang="fi-FI" sz="2400"/>
          </a:p>
        </p:txBody>
      </p:sp>
      <p:sp>
        <p:nvSpPr>
          <p:cNvPr id="4" name="Otsikko 2">
            <a:extLst>
              <a:ext uri="{FF2B5EF4-FFF2-40B4-BE49-F238E27FC236}">
                <a16:creationId xmlns:a16="http://schemas.microsoft.com/office/drawing/2014/main" id="{6351AE20-C59A-1AD5-3C2A-3EE66441A032}"/>
              </a:ext>
            </a:extLst>
          </p:cNvPr>
          <p:cNvSpPr>
            <a:spLocks noGrp="1"/>
          </p:cNvSpPr>
          <p:nvPr>
            <p:ph type="title"/>
          </p:nvPr>
        </p:nvSpPr>
        <p:spPr>
          <a:xfrm>
            <a:off x="838199" y="288867"/>
            <a:ext cx="10515600" cy="993751"/>
          </a:xfrm>
        </p:spPr>
        <p:txBody>
          <a:bodyPr>
            <a:normAutofit/>
          </a:bodyPr>
          <a:lstStyle/>
          <a:p>
            <a:r>
              <a:rPr lang="fi-FI"/>
              <a:t>Hukkumiset Suomessa</a:t>
            </a:r>
          </a:p>
        </p:txBody>
      </p:sp>
      <p:grpSp>
        <p:nvGrpSpPr>
          <p:cNvPr id="11" name="Ryhmä 10">
            <a:extLst>
              <a:ext uri="{FF2B5EF4-FFF2-40B4-BE49-F238E27FC236}">
                <a16:creationId xmlns:a16="http://schemas.microsoft.com/office/drawing/2014/main" id="{4ED98C7B-278E-9657-1263-AE99A379EA03}"/>
              </a:ext>
            </a:extLst>
          </p:cNvPr>
          <p:cNvGrpSpPr/>
          <p:nvPr/>
        </p:nvGrpSpPr>
        <p:grpSpPr>
          <a:xfrm>
            <a:off x="2378396" y="2928062"/>
            <a:ext cx="7138013" cy="3352407"/>
            <a:chOff x="1967200" y="2308034"/>
            <a:chExt cx="5353510" cy="2514305"/>
          </a:xfrm>
        </p:grpSpPr>
        <p:sp>
          <p:nvSpPr>
            <p:cNvPr id="10" name="Suorakulmio 9">
              <a:extLst>
                <a:ext uri="{FF2B5EF4-FFF2-40B4-BE49-F238E27FC236}">
                  <a16:creationId xmlns:a16="http://schemas.microsoft.com/office/drawing/2014/main" id="{EDC9D62E-B270-0D18-3710-7FC20FDDFA7E}"/>
                </a:ext>
              </a:extLst>
            </p:cNvPr>
            <p:cNvSpPr/>
            <p:nvPr/>
          </p:nvSpPr>
          <p:spPr>
            <a:xfrm>
              <a:off x="1967200" y="2308034"/>
              <a:ext cx="5353510" cy="2426352"/>
            </a:xfrm>
            <a:prstGeom prst="rect">
              <a:avLst/>
            </a:prstGeom>
            <a:solidFill>
              <a:schemeClr val="bg1"/>
            </a:solidFill>
            <a:ln w="57150">
              <a:solidFill>
                <a:srgbClr val="FFFF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defTabSz="1219170">
                <a:buClr>
                  <a:srgbClr val="000000"/>
                </a:buClr>
              </a:pPr>
              <a:endParaRPr lang="fi-FI" sz="1867" kern="0">
                <a:solidFill>
                  <a:prstClr val="white"/>
                </a:solidFill>
                <a:latin typeface="Calibri" panose="020F0502020204030204"/>
                <a:sym typeface="Arial"/>
              </a:endParaRPr>
            </a:p>
          </p:txBody>
        </p:sp>
        <p:sp>
          <p:nvSpPr>
            <p:cNvPr id="5" name="Sisällön paikkamerkki 7">
              <a:extLst>
                <a:ext uri="{FF2B5EF4-FFF2-40B4-BE49-F238E27FC236}">
                  <a16:creationId xmlns:a16="http://schemas.microsoft.com/office/drawing/2014/main" id="{939EBC35-57FE-2FA5-1108-C81D7C36EE02}"/>
                </a:ext>
              </a:extLst>
            </p:cNvPr>
            <p:cNvSpPr txBox="1">
              <a:spLocks/>
            </p:cNvSpPr>
            <p:nvPr/>
          </p:nvSpPr>
          <p:spPr>
            <a:xfrm>
              <a:off x="2313540" y="2494942"/>
              <a:ext cx="4863260" cy="1704083"/>
            </a:xfrm>
            <a:prstGeom prst="rect">
              <a:avLst/>
            </a:prstGeom>
          </p:spPr>
          <p:txBody>
            <a:bodyPr vert="horz" lIns="121920" tIns="60960" rIns="121920" bIns="60960" rtlCol="0">
              <a:normAutofit fontScale="92500"/>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Tenorite" panose="00000500000000000000" pitchFamily="2" charset="0"/>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Tenorite" panose="00000500000000000000" pitchFamily="2"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Tenorite" panose="00000500000000000000" pitchFamily="2"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Tenorite" panose="00000500000000000000" pitchFamily="2"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Tenorite" panose="00000500000000000000" pitchFamily="2"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defTabSz="1219170">
                <a:spcBef>
                  <a:spcPts val="1333"/>
                </a:spcBef>
                <a:buNone/>
              </a:pPr>
              <a:r>
                <a:rPr lang="fi-FI" sz="2400" b="1">
                  <a:solidFill>
                    <a:srgbClr val="111111"/>
                  </a:solidFill>
                  <a:sym typeface="Arial"/>
                </a:rPr>
                <a:t>Yleisimmät tapahtumatyypit hukkumisissa ovat:</a:t>
              </a:r>
            </a:p>
            <a:p>
              <a:pPr marL="304792" indent="-304792" algn="just" defTabSz="1219170">
                <a:spcBef>
                  <a:spcPts val="1333"/>
                </a:spcBef>
              </a:pPr>
              <a:r>
                <a:rPr lang="fi-FI" sz="2133">
                  <a:solidFill>
                    <a:srgbClr val="111111"/>
                  </a:solidFill>
                  <a:sym typeface="Arial"/>
                </a:rPr>
                <a:t>uiminen, pulikointi tai vilvoittelu</a:t>
              </a:r>
            </a:p>
            <a:p>
              <a:pPr marL="304792" indent="-304792" algn="just" defTabSz="1219170">
                <a:spcBef>
                  <a:spcPts val="1333"/>
                </a:spcBef>
              </a:pPr>
              <a:r>
                <a:rPr lang="fi-FI" sz="2133">
                  <a:solidFill>
                    <a:srgbClr val="111111"/>
                  </a:solidFill>
                  <a:sym typeface="Arial"/>
                </a:rPr>
                <a:t>tahaton veteen joutuminen</a:t>
              </a:r>
            </a:p>
            <a:p>
              <a:pPr marL="304792" indent="-304792" algn="just" defTabSz="1219170">
                <a:spcBef>
                  <a:spcPts val="1333"/>
                </a:spcBef>
              </a:pPr>
              <a:r>
                <a:rPr lang="fi-FI" sz="2133">
                  <a:solidFill>
                    <a:srgbClr val="111111"/>
                  </a:solidFill>
                  <a:sym typeface="Arial"/>
                </a:rPr>
                <a:t>vesikulkuneuvolla liikkuminen</a:t>
              </a:r>
            </a:p>
            <a:p>
              <a:pPr marL="304792" indent="-304792" algn="just" defTabSz="1219170">
                <a:spcBef>
                  <a:spcPts val="1333"/>
                </a:spcBef>
              </a:pPr>
              <a:r>
                <a:rPr lang="fi-FI" sz="2133">
                  <a:solidFill>
                    <a:srgbClr val="111111"/>
                  </a:solidFill>
                  <a:sym typeface="Arial"/>
                </a:rPr>
                <a:t>jäihin putoaminen</a:t>
              </a:r>
            </a:p>
          </p:txBody>
        </p:sp>
        <p:sp>
          <p:nvSpPr>
            <p:cNvPr id="8" name="Sisällön paikkamerkki 7">
              <a:extLst>
                <a:ext uri="{FF2B5EF4-FFF2-40B4-BE49-F238E27FC236}">
                  <a16:creationId xmlns:a16="http://schemas.microsoft.com/office/drawing/2014/main" id="{36257CDD-9947-4042-D54C-FD67EE4F27B4}"/>
                </a:ext>
              </a:extLst>
            </p:cNvPr>
            <p:cNvSpPr txBox="1">
              <a:spLocks/>
            </p:cNvSpPr>
            <p:nvPr/>
          </p:nvSpPr>
          <p:spPr>
            <a:xfrm>
              <a:off x="2630149" y="4370534"/>
              <a:ext cx="4230042" cy="451805"/>
            </a:xfrm>
            <a:prstGeom prst="rect">
              <a:avLst/>
            </a:prstGeom>
          </p:spPr>
          <p:txBody>
            <a:bodyPr vert="horz" lIns="121920" tIns="60960" rIns="121920" bIns="60960" rtlCol="0">
              <a:normAutofit fontScale="92500"/>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Tenorite" panose="00000500000000000000" pitchFamily="2" charset="0"/>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Tenorite" panose="00000500000000000000" pitchFamily="2"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Tenorite" panose="00000500000000000000" pitchFamily="2"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Tenorite" panose="00000500000000000000" pitchFamily="2"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Tenorite" panose="00000500000000000000" pitchFamily="2"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just" defTabSz="1219170">
                <a:spcBef>
                  <a:spcPts val="1333"/>
                </a:spcBef>
                <a:buNone/>
              </a:pPr>
              <a:r>
                <a:rPr lang="fi-FI" sz="2133" b="1">
                  <a:solidFill>
                    <a:srgbClr val="111111"/>
                  </a:solidFill>
                  <a:sym typeface="Arial"/>
                </a:rPr>
                <a:t>Suomessa hukkuu vuosittain 100-150 ihmistä.</a:t>
              </a:r>
              <a:endParaRPr lang="fi-FI" sz="2133">
                <a:solidFill>
                  <a:srgbClr val="111111"/>
                </a:solidFill>
                <a:sym typeface="Arial"/>
              </a:endParaRPr>
            </a:p>
          </p:txBody>
        </p:sp>
      </p:grpSp>
      <p:sp>
        <p:nvSpPr>
          <p:cNvPr id="9" name="Sisällön paikkamerkki 7">
            <a:extLst>
              <a:ext uri="{FF2B5EF4-FFF2-40B4-BE49-F238E27FC236}">
                <a16:creationId xmlns:a16="http://schemas.microsoft.com/office/drawing/2014/main" id="{75A4581A-797B-6CC5-AF39-B563C27C5339}"/>
              </a:ext>
            </a:extLst>
          </p:cNvPr>
          <p:cNvSpPr txBox="1">
            <a:spLocks/>
          </p:cNvSpPr>
          <p:nvPr/>
        </p:nvSpPr>
        <p:spPr>
          <a:xfrm>
            <a:off x="124071" y="6449191"/>
            <a:ext cx="4508652" cy="602407"/>
          </a:xfrm>
          <a:prstGeom prst="rect">
            <a:avLst/>
          </a:prstGeom>
        </p:spPr>
        <p:txBody>
          <a:bodyPr vert="horz" lIns="121920" tIns="60960" rIns="121920" bIns="60960" rtlCol="0">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Tenorite" panose="00000500000000000000" pitchFamily="2" charset="0"/>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Tenorite" panose="00000500000000000000" pitchFamily="2"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Tenorite" panose="00000500000000000000" pitchFamily="2"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Tenorite" panose="00000500000000000000" pitchFamily="2"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Tenorite" panose="00000500000000000000" pitchFamily="2"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defTabSz="1219170">
              <a:spcBef>
                <a:spcPts val="1333"/>
              </a:spcBef>
              <a:buNone/>
            </a:pPr>
            <a:r>
              <a:rPr lang="fi-FI" sz="1400" i="1">
                <a:solidFill>
                  <a:prstClr val="white"/>
                </a:solidFill>
                <a:sym typeface="Arial"/>
              </a:rPr>
              <a:t>Lähde: Suomen Uimaopetus- ja Hengenpelastusliitto</a:t>
            </a:r>
          </a:p>
        </p:txBody>
      </p:sp>
    </p:spTree>
    <p:extLst>
      <p:ext uri="{BB962C8B-B14F-4D97-AF65-F5344CB8AC3E}">
        <p14:creationId xmlns:p14="http://schemas.microsoft.com/office/powerpoint/2010/main" val="264689914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98"/>
        <p:cNvGrpSpPr/>
        <p:nvPr/>
      </p:nvGrpSpPr>
      <p:grpSpPr>
        <a:xfrm>
          <a:off x="0" y="0"/>
          <a:ext cx="0" cy="0"/>
          <a:chOff x="0" y="0"/>
          <a:chExt cx="0" cy="0"/>
        </a:xfrm>
      </p:grpSpPr>
      <p:pic>
        <p:nvPicPr>
          <p:cNvPr id="2" name="Google Shape;93;p1">
            <a:extLst>
              <a:ext uri="{FF2B5EF4-FFF2-40B4-BE49-F238E27FC236}">
                <a16:creationId xmlns:a16="http://schemas.microsoft.com/office/drawing/2014/main" id="{D92DD423-703F-6483-8C5E-8908D388212C}"/>
              </a:ext>
            </a:extLst>
          </p:cNvPr>
          <p:cNvPicPr preferRelativeResize="0"/>
          <p:nvPr/>
        </p:nvPicPr>
        <p:blipFill rotWithShape="1">
          <a:blip r:embed="rId3">
            <a:alphaModFix/>
          </a:blip>
          <a:srcRect/>
          <a:stretch/>
        </p:blipFill>
        <p:spPr>
          <a:xfrm>
            <a:off x="4521213" y="1110212"/>
            <a:ext cx="3149575" cy="1498240"/>
          </a:xfrm>
          <a:prstGeom prst="rect">
            <a:avLst/>
          </a:prstGeom>
          <a:noFill/>
          <a:ln>
            <a:noFill/>
          </a:ln>
        </p:spPr>
      </p:pic>
      <p:grpSp>
        <p:nvGrpSpPr>
          <p:cNvPr id="4" name="Ryhmä 3">
            <a:extLst>
              <a:ext uri="{FF2B5EF4-FFF2-40B4-BE49-F238E27FC236}">
                <a16:creationId xmlns:a16="http://schemas.microsoft.com/office/drawing/2014/main" id="{1D388267-744C-B5A2-1B30-7424F39388DF}"/>
              </a:ext>
            </a:extLst>
          </p:cNvPr>
          <p:cNvGrpSpPr/>
          <p:nvPr/>
        </p:nvGrpSpPr>
        <p:grpSpPr>
          <a:xfrm>
            <a:off x="2585719" y="2773483"/>
            <a:ext cx="7020560" cy="1700252"/>
            <a:chOff x="2362692" y="5320171"/>
            <a:chExt cx="4739014" cy="1275189"/>
          </a:xfrm>
        </p:grpSpPr>
        <p:sp>
          <p:nvSpPr>
            <p:cNvPr id="5" name="Suorakulmio 4">
              <a:extLst>
                <a:ext uri="{FF2B5EF4-FFF2-40B4-BE49-F238E27FC236}">
                  <a16:creationId xmlns:a16="http://schemas.microsoft.com/office/drawing/2014/main" id="{023D0910-40B5-AE70-911E-171466434897}"/>
                </a:ext>
              </a:extLst>
            </p:cNvPr>
            <p:cNvSpPr/>
            <p:nvPr/>
          </p:nvSpPr>
          <p:spPr>
            <a:xfrm>
              <a:off x="2395989" y="5504330"/>
              <a:ext cx="4672420" cy="1091030"/>
            </a:xfrm>
            <a:custGeom>
              <a:avLst/>
              <a:gdLst>
                <a:gd name="connsiteX0" fmla="*/ 0 w 6921905"/>
                <a:gd name="connsiteY0" fmla="*/ 0 h 1454706"/>
                <a:gd name="connsiteX1" fmla="*/ 646044 w 6921905"/>
                <a:gd name="connsiteY1" fmla="*/ 0 h 1454706"/>
                <a:gd name="connsiteX2" fmla="*/ 1084432 w 6921905"/>
                <a:gd name="connsiteY2" fmla="*/ 0 h 1454706"/>
                <a:gd name="connsiteX3" fmla="*/ 1522819 w 6921905"/>
                <a:gd name="connsiteY3" fmla="*/ 0 h 1454706"/>
                <a:gd name="connsiteX4" fmla="*/ 2168864 w 6921905"/>
                <a:gd name="connsiteY4" fmla="*/ 0 h 1454706"/>
                <a:gd name="connsiteX5" fmla="*/ 2745689 w 6921905"/>
                <a:gd name="connsiteY5" fmla="*/ 0 h 1454706"/>
                <a:gd name="connsiteX6" fmla="*/ 3460952 w 6921905"/>
                <a:gd name="connsiteY6" fmla="*/ 0 h 1454706"/>
                <a:gd name="connsiteX7" fmla="*/ 3899340 w 6921905"/>
                <a:gd name="connsiteY7" fmla="*/ 0 h 1454706"/>
                <a:gd name="connsiteX8" fmla="*/ 4476165 w 6921905"/>
                <a:gd name="connsiteY8" fmla="*/ 0 h 1454706"/>
                <a:gd name="connsiteX9" fmla="*/ 5052991 w 6921905"/>
                <a:gd name="connsiteY9" fmla="*/ 0 h 1454706"/>
                <a:gd name="connsiteX10" fmla="*/ 5699035 w 6921905"/>
                <a:gd name="connsiteY10" fmla="*/ 0 h 1454706"/>
                <a:gd name="connsiteX11" fmla="*/ 6206641 w 6921905"/>
                <a:gd name="connsiteY11" fmla="*/ 0 h 1454706"/>
                <a:gd name="connsiteX12" fmla="*/ 6921905 w 6921905"/>
                <a:gd name="connsiteY12" fmla="*/ 0 h 1454706"/>
                <a:gd name="connsiteX13" fmla="*/ 6921905 w 6921905"/>
                <a:gd name="connsiteY13" fmla="*/ 513996 h 1454706"/>
                <a:gd name="connsiteX14" fmla="*/ 6921905 w 6921905"/>
                <a:gd name="connsiteY14" fmla="*/ 984351 h 1454706"/>
                <a:gd name="connsiteX15" fmla="*/ 6921905 w 6921905"/>
                <a:gd name="connsiteY15" fmla="*/ 1454706 h 1454706"/>
                <a:gd name="connsiteX16" fmla="*/ 6345080 w 6921905"/>
                <a:gd name="connsiteY16" fmla="*/ 1454706 h 1454706"/>
                <a:gd name="connsiteX17" fmla="*/ 5837473 w 6921905"/>
                <a:gd name="connsiteY17" fmla="*/ 1454706 h 1454706"/>
                <a:gd name="connsiteX18" fmla="*/ 5260648 w 6921905"/>
                <a:gd name="connsiteY18" fmla="*/ 1454706 h 1454706"/>
                <a:gd name="connsiteX19" fmla="*/ 4614603 w 6921905"/>
                <a:gd name="connsiteY19" fmla="*/ 1454706 h 1454706"/>
                <a:gd name="connsiteX20" fmla="*/ 3899340 w 6921905"/>
                <a:gd name="connsiteY20" fmla="*/ 1454706 h 1454706"/>
                <a:gd name="connsiteX21" fmla="*/ 3530172 w 6921905"/>
                <a:gd name="connsiteY21" fmla="*/ 1454706 h 1454706"/>
                <a:gd name="connsiteX22" fmla="*/ 3091784 w 6921905"/>
                <a:gd name="connsiteY22" fmla="*/ 1454706 h 1454706"/>
                <a:gd name="connsiteX23" fmla="*/ 2376521 w 6921905"/>
                <a:gd name="connsiteY23" fmla="*/ 1454706 h 1454706"/>
                <a:gd name="connsiteX24" fmla="*/ 1730476 w 6921905"/>
                <a:gd name="connsiteY24" fmla="*/ 1454706 h 1454706"/>
                <a:gd name="connsiteX25" fmla="*/ 1015213 w 6921905"/>
                <a:gd name="connsiteY25" fmla="*/ 1454706 h 1454706"/>
                <a:gd name="connsiteX26" fmla="*/ 0 w 6921905"/>
                <a:gd name="connsiteY26" fmla="*/ 1454706 h 1454706"/>
                <a:gd name="connsiteX27" fmla="*/ 0 w 6921905"/>
                <a:gd name="connsiteY27" fmla="*/ 998898 h 1454706"/>
                <a:gd name="connsiteX28" fmla="*/ 0 w 6921905"/>
                <a:gd name="connsiteY28" fmla="*/ 513996 h 1454706"/>
                <a:gd name="connsiteX29" fmla="*/ 0 w 6921905"/>
                <a:gd name="connsiteY29" fmla="*/ 0 h 14547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6921905" h="1454706" fill="none" extrusionOk="0">
                  <a:moveTo>
                    <a:pt x="0" y="0"/>
                  </a:moveTo>
                  <a:cubicBezTo>
                    <a:pt x="188516" y="-39494"/>
                    <a:pt x="498441" y="58818"/>
                    <a:pt x="646044" y="0"/>
                  </a:cubicBezTo>
                  <a:cubicBezTo>
                    <a:pt x="793647" y="-58818"/>
                    <a:pt x="892625" y="840"/>
                    <a:pt x="1084432" y="0"/>
                  </a:cubicBezTo>
                  <a:cubicBezTo>
                    <a:pt x="1276239" y="-840"/>
                    <a:pt x="1404134" y="46515"/>
                    <a:pt x="1522819" y="0"/>
                  </a:cubicBezTo>
                  <a:cubicBezTo>
                    <a:pt x="1641504" y="-46515"/>
                    <a:pt x="1919479" y="57635"/>
                    <a:pt x="2168864" y="0"/>
                  </a:cubicBezTo>
                  <a:cubicBezTo>
                    <a:pt x="2418250" y="-57635"/>
                    <a:pt x="2555479" y="31522"/>
                    <a:pt x="2745689" y="0"/>
                  </a:cubicBezTo>
                  <a:cubicBezTo>
                    <a:pt x="2935899" y="-31522"/>
                    <a:pt x="3167879" y="17687"/>
                    <a:pt x="3460952" y="0"/>
                  </a:cubicBezTo>
                  <a:cubicBezTo>
                    <a:pt x="3754025" y="-17687"/>
                    <a:pt x="3800792" y="50871"/>
                    <a:pt x="3899340" y="0"/>
                  </a:cubicBezTo>
                  <a:cubicBezTo>
                    <a:pt x="3997888" y="-50871"/>
                    <a:pt x="4212410" y="20114"/>
                    <a:pt x="4476165" y="0"/>
                  </a:cubicBezTo>
                  <a:cubicBezTo>
                    <a:pt x="4739921" y="-20114"/>
                    <a:pt x="4874847" y="17780"/>
                    <a:pt x="5052991" y="0"/>
                  </a:cubicBezTo>
                  <a:cubicBezTo>
                    <a:pt x="5231135" y="-17780"/>
                    <a:pt x="5427993" y="46804"/>
                    <a:pt x="5699035" y="0"/>
                  </a:cubicBezTo>
                  <a:cubicBezTo>
                    <a:pt x="5970077" y="-46804"/>
                    <a:pt x="6042428" y="24754"/>
                    <a:pt x="6206641" y="0"/>
                  </a:cubicBezTo>
                  <a:cubicBezTo>
                    <a:pt x="6370854" y="-24754"/>
                    <a:pt x="6572752" y="11536"/>
                    <a:pt x="6921905" y="0"/>
                  </a:cubicBezTo>
                  <a:cubicBezTo>
                    <a:pt x="6928832" y="166030"/>
                    <a:pt x="6873836" y="346997"/>
                    <a:pt x="6921905" y="513996"/>
                  </a:cubicBezTo>
                  <a:cubicBezTo>
                    <a:pt x="6969974" y="680995"/>
                    <a:pt x="6868036" y="788511"/>
                    <a:pt x="6921905" y="984351"/>
                  </a:cubicBezTo>
                  <a:cubicBezTo>
                    <a:pt x="6975774" y="1180191"/>
                    <a:pt x="6869246" y="1324248"/>
                    <a:pt x="6921905" y="1454706"/>
                  </a:cubicBezTo>
                  <a:cubicBezTo>
                    <a:pt x="6663447" y="1493211"/>
                    <a:pt x="6556899" y="1425562"/>
                    <a:pt x="6345080" y="1454706"/>
                  </a:cubicBezTo>
                  <a:cubicBezTo>
                    <a:pt x="6133261" y="1483850"/>
                    <a:pt x="5983747" y="1441736"/>
                    <a:pt x="5837473" y="1454706"/>
                  </a:cubicBezTo>
                  <a:cubicBezTo>
                    <a:pt x="5691199" y="1467676"/>
                    <a:pt x="5380304" y="1446984"/>
                    <a:pt x="5260648" y="1454706"/>
                  </a:cubicBezTo>
                  <a:cubicBezTo>
                    <a:pt x="5140992" y="1462428"/>
                    <a:pt x="4748027" y="1407918"/>
                    <a:pt x="4614603" y="1454706"/>
                  </a:cubicBezTo>
                  <a:cubicBezTo>
                    <a:pt x="4481179" y="1501494"/>
                    <a:pt x="4177797" y="1450585"/>
                    <a:pt x="3899340" y="1454706"/>
                  </a:cubicBezTo>
                  <a:cubicBezTo>
                    <a:pt x="3620883" y="1458827"/>
                    <a:pt x="3646292" y="1427002"/>
                    <a:pt x="3530172" y="1454706"/>
                  </a:cubicBezTo>
                  <a:cubicBezTo>
                    <a:pt x="3414052" y="1482410"/>
                    <a:pt x="3187278" y="1408895"/>
                    <a:pt x="3091784" y="1454706"/>
                  </a:cubicBezTo>
                  <a:cubicBezTo>
                    <a:pt x="2996290" y="1500517"/>
                    <a:pt x="2691932" y="1419518"/>
                    <a:pt x="2376521" y="1454706"/>
                  </a:cubicBezTo>
                  <a:cubicBezTo>
                    <a:pt x="2061110" y="1489894"/>
                    <a:pt x="2007227" y="1404547"/>
                    <a:pt x="1730476" y="1454706"/>
                  </a:cubicBezTo>
                  <a:cubicBezTo>
                    <a:pt x="1453726" y="1504865"/>
                    <a:pt x="1207655" y="1391937"/>
                    <a:pt x="1015213" y="1454706"/>
                  </a:cubicBezTo>
                  <a:cubicBezTo>
                    <a:pt x="822771" y="1517475"/>
                    <a:pt x="421998" y="1340322"/>
                    <a:pt x="0" y="1454706"/>
                  </a:cubicBezTo>
                  <a:cubicBezTo>
                    <a:pt x="-16690" y="1317288"/>
                    <a:pt x="41762" y="1130827"/>
                    <a:pt x="0" y="998898"/>
                  </a:cubicBezTo>
                  <a:cubicBezTo>
                    <a:pt x="-41762" y="866969"/>
                    <a:pt x="14195" y="755821"/>
                    <a:pt x="0" y="513996"/>
                  </a:cubicBezTo>
                  <a:cubicBezTo>
                    <a:pt x="-14195" y="272171"/>
                    <a:pt x="52293" y="177563"/>
                    <a:pt x="0" y="0"/>
                  </a:cubicBezTo>
                  <a:close/>
                </a:path>
                <a:path w="6921905" h="1454706" stroke="0" extrusionOk="0">
                  <a:moveTo>
                    <a:pt x="0" y="0"/>
                  </a:moveTo>
                  <a:cubicBezTo>
                    <a:pt x="213125" y="-29843"/>
                    <a:pt x="359914" y="5553"/>
                    <a:pt x="715264" y="0"/>
                  </a:cubicBezTo>
                  <a:cubicBezTo>
                    <a:pt x="1070614" y="-5553"/>
                    <a:pt x="1046616" y="77361"/>
                    <a:pt x="1361308" y="0"/>
                  </a:cubicBezTo>
                  <a:cubicBezTo>
                    <a:pt x="1676000" y="-77361"/>
                    <a:pt x="1598814" y="20726"/>
                    <a:pt x="1799695" y="0"/>
                  </a:cubicBezTo>
                  <a:cubicBezTo>
                    <a:pt x="2000576" y="-20726"/>
                    <a:pt x="2103823" y="14963"/>
                    <a:pt x="2307302" y="0"/>
                  </a:cubicBezTo>
                  <a:cubicBezTo>
                    <a:pt x="2510781" y="-14963"/>
                    <a:pt x="2683430" y="57538"/>
                    <a:pt x="2814908" y="0"/>
                  </a:cubicBezTo>
                  <a:cubicBezTo>
                    <a:pt x="2946386" y="-57538"/>
                    <a:pt x="3105761" y="45276"/>
                    <a:pt x="3391733" y="0"/>
                  </a:cubicBezTo>
                  <a:cubicBezTo>
                    <a:pt x="3677706" y="-45276"/>
                    <a:pt x="3683947" y="3009"/>
                    <a:pt x="3830121" y="0"/>
                  </a:cubicBezTo>
                  <a:cubicBezTo>
                    <a:pt x="3976295" y="-3009"/>
                    <a:pt x="4023850" y="10617"/>
                    <a:pt x="4199289" y="0"/>
                  </a:cubicBezTo>
                  <a:cubicBezTo>
                    <a:pt x="4374728" y="-10617"/>
                    <a:pt x="4626412" y="59913"/>
                    <a:pt x="4776114" y="0"/>
                  </a:cubicBezTo>
                  <a:cubicBezTo>
                    <a:pt x="4925816" y="-59913"/>
                    <a:pt x="5164220" y="55214"/>
                    <a:pt x="5283721" y="0"/>
                  </a:cubicBezTo>
                  <a:cubicBezTo>
                    <a:pt x="5403222" y="-55214"/>
                    <a:pt x="5659812" y="23486"/>
                    <a:pt x="5929765" y="0"/>
                  </a:cubicBezTo>
                  <a:cubicBezTo>
                    <a:pt x="6199718" y="-23486"/>
                    <a:pt x="6683327" y="12612"/>
                    <a:pt x="6921905" y="0"/>
                  </a:cubicBezTo>
                  <a:cubicBezTo>
                    <a:pt x="6949910" y="152417"/>
                    <a:pt x="6917775" y="354388"/>
                    <a:pt x="6921905" y="455808"/>
                  </a:cubicBezTo>
                  <a:cubicBezTo>
                    <a:pt x="6926035" y="557228"/>
                    <a:pt x="6893439" y="703517"/>
                    <a:pt x="6921905" y="926163"/>
                  </a:cubicBezTo>
                  <a:cubicBezTo>
                    <a:pt x="6950371" y="1148810"/>
                    <a:pt x="6874142" y="1316569"/>
                    <a:pt x="6921905" y="1454706"/>
                  </a:cubicBezTo>
                  <a:cubicBezTo>
                    <a:pt x="6713984" y="1474617"/>
                    <a:pt x="6519756" y="1427521"/>
                    <a:pt x="6275861" y="1454706"/>
                  </a:cubicBezTo>
                  <a:cubicBezTo>
                    <a:pt x="6031966" y="1481891"/>
                    <a:pt x="6051420" y="1439945"/>
                    <a:pt x="5906692" y="1454706"/>
                  </a:cubicBezTo>
                  <a:cubicBezTo>
                    <a:pt x="5761964" y="1469467"/>
                    <a:pt x="5614617" y="1406886"/>
                    <a:pt x="5468305" y="1454706"/>
                  </a:cubicBezTo>
                  <a:cubicBezTo>
                    <a:pt x="5321993" y="1502526"/>
                    <a:pt x="5190787" y="1414693"/>
                    <a:pt x="5099137" y="1454706"/>
                  </a:cubicBezTo>
                  <a:cubicBezTo>
                    <a:pt x="5007487" y="1494719"/>
                    <a:pt x="4644780" y="1449918"/>
                    <a:pt x="4522311" y="1454706"/>
                  </a:cubicBezTo>
                  <a:cubicBezTo>
                    <a:pt x="4399842" y="1459494"/>
                    <a:pt x="4195858" y="1450322"/>
                    <a:pt x="4014705" y="1454706"/>
                  </a:cubicBezTo>
                  <a:cubicBezTo>
                    <a:pt x="3833552" y="1459090"/>
                    <a:pt x="3756311" y="1405109"/>
                    <a:pt x="3576318" y="1454706"/>
                  </a:cubicBezTo>
                  <a:cubicBezTo>
                    <a:pt x="3396325" y="1504303"/>
                    <a:pt x="3253134" y="1430231"/>
                    <a:pt x="3137930" y="1454706"/>
                  </a:cubicBezTo>
                  <a:cubicBezTo>
                    <a:pt x="3022726" y="1479181"/>
                    <a:pt x="2838883" y="1443508"/>
                    <a:pt x="2699543" y="1454706"/>
                  </a:cubicBezTo>
                  <a:cubicBezTo>
                    <a:pt x="2560203" y="1465904"/>
                    <a:pt x="2381452" y="1388246"/>
                    <a:pt x="2122718" y="1454706"/>
                  </a:cubicBezTo>
                  <a:cubicBezTo>
                    <a:pt x="1863985" y="1521166"/>
                    <a:pt x="1865654" y="1451642"/>
                    <a:pt x="1615111" y="1454706"/>
                  </a:cubicBezTo>
                  <a:cubicBezTo>
                    <a:pt x="1364568" y="1457770"/>
                    <a:pt x="1231367" y="1438641"/>
                    <a:pt x="969067" y="1454706"/>
                  </a:cubicBezTo>
                  <a:cubicBezTo>
                    <a:pt x="706767" y="1470771"/>
                    <a:pt x="206425" y="1393449"/>
                    <a:pt x="0" y="1454706"/>
                  </a:cubicBezTo>
                  <a:cubicBezTo>
                    <a:pt x="-30413" y="1286949"/>
                    <a:pt x="49943" y="1167231"/>
                    <a:pt x="0" y="1013445"/>
                  </a:cubicBezTo>
                  <a:cubicBezTo>
                    <a:pt x="-49943" y="859659"/>
                    <a:pt x="35130" y="667545"/>
                    <a:pt x="0" y="572184"/>
                  </a:cubicBezTo>
                  <a:cubicBezTo>
                    <a:pt x="-35130" y="476823"/>
                    <a:pt x="57334" y="131582"/>
                    <a:pt x="0" y="0"/>
                  </a:cubicBezTo>
                  <a:close/>
                </a:path>
              </a:pathLst>
            </a:custGeom>
            <a:solidFill>
              <a:srgbClr val="D92331"/>
            </a:solidFill>
            <a:ln w="25400" cap="flat" cmpd="sng" algn="ctr">
              <a:solidFill>
                <a:srgbClr val="000000"/>
              </a:solidFill>
              <a:prstDash val="solid"/>
              <a:extLst>
                <a:ext uri="{C807C97D-BFC1-408E-A445-0C87EB9F89A2}">
                  <ask:lineSketchStyleProps xmlns:ask="http://schemas.microsoft.com/office/drawing/2018/sketchyshapes" sd="442813649">
                    <a:prstGeom prst="rect">
                      <a:avLst/>
                    </a:prstGeom>
                    <ask:type>
                      <ask:lineSketchScribble/>
                    </ask:type>
                  </ask:lineSketchStyleProps>
                </a:ext>
              </a:extLst>
            </a:ln>
            <a:effectLst/>
          </p:spPr>
          <p:txBody>
            <a:bodyPr rtlCol="0" anchor="ctr"/>
            <a:lstStyle/>
            <a:p>
              <a:pPr algn="ctr" defTabSz="1219170">
                <a:defRPr/>
              </a:pPr>
              <a:endParaRPr lang="fi-FI" sz="2400" kern="0">
                <a:solidFill>
                  <a:srgbClr val="FFFFFF"/>
                </a:solidFill>
                <a:latin typeface="Arial"/>
                <a:cs typeface="Arial"/>
                <a:sym typeface="Arial"/>
              </a:endParaRPr>
            </a:p>
          </p:txBody>
        </p:sp>
        <p:sp>
          <p:nvSpPr>
            <p:cNvPr id="6" name="Suorakulmio 5">
              <a:extLst>
                <a:ext uri="{FF2B5EF4-FFF2-40B4-BE49-F238E27FC236}">
                  <a16:creationId xmlns:a16="http://schemas.microsoft.com/office/drawing/2014/main" id="{6AC6C9B3-D994-7979-4140-DD0AD161ED41}"/>
                </a:ext>
              </a:extLst>
            </p:cNvPr>
            <p:cNvSpPr/>
            <p:nvPr/>
          </p:nvSpPr>
          <p:spPr>
            <a:xfrm rot="21341044">
              <a:off x="2703806" y="5320171"/>
              <a:ext cx="2052415" cy="391885"/>
            </a:xfrm>
            <a:prstGeom prst="rect">
              <a:avLst/>
            </a:prstGeom>
            <a:solidFill>
              <a:srgbClr val="000000"/>
            </a:solidFill>
            <a:ln w="25400" cap="flat" cmpd="sng" algn="ctr">
              <a:noFill/>
              <a:prstDash val="solid"/>
            </a:ln>
            <a:effectLst/>
          </p:spPr>
          <p:txBody>
            <a:bodyPr rtlCol="0" anchor="ctr"/>
            <a:lstStyle/>
            <a:p>
              <a:pPr algn="ctr" defTabSz="1219170">
                <a:defRPr/>
              </a:pPr>
              <a:r>
                <a:rPr lang="fi-FI" sz="2667" b="1" kern="0">
                  <a:solidFill>
                    <a:srgbClr val="FFFFFF"/>
                  </a:solidFill>
                  <a:latin typeface="Oswald" panose="00000500000000000000" pitchFamily="2" charset="0"/>
                  <a:cs typeface="Arial"/>
                  <a:sym typeface="Arial"/>
                </a:rPr>
                <a:t>OPPITUNTI 3:</a:t>
              </a:r>
            </a:p>
          </p:txBody>
        </p:sp>
        <p:sp>
          <p:nvSpPr>
            <p:cNvPr id="7" name="Tekstiruutu 6">
              <a:extLst>
                <a:ext uri="{FF2B5EF4-FFF2-40B4-BE49-F238E27FC236}">
                  <a16:creationId xmlns:a16="http://schemas.microsoft.com/office/drawing/2014/main" id="{907780DC-09B4-3487-49AB-FCD5A34C3A57}"/>
                </a:ext>
              </a:extLst>
            </p:cNvPr>
            <p:cNvSpPr txBox="1"/>
            <p:nvPr/>
          </p:nvSpPr>
          <p:spPr>
            <a:xfrm>
              <a:off x="2362692" y="5849910"/>
              <a:ext cx="4739014" cy="500090"/>
            </a:xfrm>
            <a:prstGeom prst="rect">
              <a:avLst/>
            </a:prstGeom>
            <a:noFill/>
          </p:spPr>
          <p:txBody>
            <a:bodyPr wrap="square" rtlCol="0">
              <a:spAutoFit/>
            </a:bodyPr>
            <a:lstStyle/>
            <a:p>
              <a:pPr algn="ctr" defTabSz="1219170">
                <a:buClr>
                  <a:srgbClr val="000000"/>
                </a:buClr>
              </a:pPr>
              <a:r>
                <a:rPr lang="fi-FI" sz="3733" kern="0">
                  <a:solidFill>
                    <a:srgbClr val="FFFFFF"/>
                  </a:solidFill>
                  <a:effectLst>
                    <a:outerShdw blurRad="38100" dist="38100" dir="2700000" algn="tl">
                      <a:srgbClr val="000000">
                        <a:alpha val="43137"/>
                      </a:srgbClr>
                    </a:outerShdw>
                  </a:effectLst>
                  <a:latin typeface="Oswald" panose="00000500000000000000" pitchFamily="2" charset="0"/>
                  <a:cs typeface="Arial"/>
                  <a:sym typeface="Arial"/>
                </a:rPr>
                <a:t>TAPATURMAT JA ONNETTOMUUDET</a:t>
              </a:r>
            </a:p>
          </p:txBody>
        </p:sp>
      </p:grpSp>
    </p:spTree>
    <p:extLst>
      <p:ext uri="{BB962C8B-B14F-4D97-AF65-F5344CB8AC3E}">
        <p14:creationId xmlns:p14="http://schemas.microsoft.com/office/powerpoint/2010/main" val="4259175238"/>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Shape 360">
          <a:extLst>
            <a:ext uri="{FF2B5EF4-FFF2-40B4-BE49-F238E27FC236}">
              <a16:creationId xmlns:a16="http://schemas.microsoft.com/office/drawing/2014/main" id="{F32A89DA-FBB6-3D27-A8C8-40C5C0925EF0}"/>
            </a:ext>
          </a:extLst>
        </p:cNvPr>
        <p:cNvGrpSpPr/>
        <p:nvPr/>
      </p:nvGrpSpPr>
      <p:grpSpPr>
        <a:xfrm>
          <a:off x="0" y="0"/>
          <a:ext cx="0" cy="0"/>
          <a:chOff x="0" y="0"/>
          <a:chExt cx="0" cy="0"/>
        </a:xfrm>
      </p:grpSpPr>
      <p:sp>
        <p:nvSpPr>
          <p:cNvPr id="4" name="Otsikko 2">
            <a:extLst>
              <a:ext uri="{FF2B5EF4-FFF2-40B4-BE49-F238E27FC236}">
                <a16:creationId xmlns:a16="http://schemas.microsoft.com/office/drawing/2014/main" id="{5FB4B58C-5B87-B17E-4BCA-DF1BC23C7824}"/>
              </a:ext>
            </a:extLst>
          </p:cNvPr>
          <p:cNvSpPr>
            <a:spLocks noGrp="1"/>
          </p:cNvSpPr>
          <p:nvPr>
            <p:ph type="title"/>
          </p:nvPr>
        </p:nvSpPr>
        <p:spPr>
          <a:xfrm>
            <a:off x="838199" y="288867"/>
            <a:ext cx="10515600" cy="993751"/>
          </a:xfrm>
        </p:spPr>
        <p:txBody>
          <a:bodyPr>
            <a:normAutofit/>
          </a:bodyPr>
          <a:lstStyle/>
          <a:p>
            <a:r>
              <a:rPr lang="fi-FI"/>
              <a:t>Hukkumiset Suomessa</a:t>
            </a:r>
          </a:p>
        </p:txBody>
      </p:sp>
      <p:sp>
        <p:nvSpPr>
          <p:cNvPr id="9" name="Sisällön paikkamerkki 7">
            <a:extLst>
              <a:ext uri="{FF2B5EF4-FFF2-40B4-BE49-F238E27FC236}">
                <a16:creationId xmlns:a16="http://schemas.microsoft.com/office/drawing/2014/main" id="{6C37FC26-AE7C-AB6D-830B-FFE7B383EAC1}"/>
              </a:ext>
            </a:extLst>
          </p:cNvPr>
          <p:cNvSpPr txBox="1">
            <a:spLocks/>
          </p:cNvSpPr>
          <p:nvPr/>
        </p:nvSpPr>
        <p:spPr>
          <a:xfrm>
            <a:off x="124071" y="6449191"/>
            <a:ext cx="4508652" cy="602407"/>
          </a:xfrm>
          <a:prstGeom prst="rect">
            <a:avLst/>
          </a:prstGeom>
        </p:spPr>
        <p:txBody>
          <a:bodyPr vert="horz" lIns="121920" tIns="60960" rIns="121920" bIns="60960" rtlCol="0">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Tenorite" panose="00000500000000000000" pitchFamily="2" charset="0"/>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Tenorite" panose="00000500000000000000" pitchFamily="2"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Tenorite" panose="00000500000000000000" pitchFamily="2"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Tenorite" panose="00000500000000000000" pitchFamily="2"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Tenorite" panose="00000500000000000000" pitchFamily="2"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defTabSz="1219170">
              <a:spcBef>
                <a:spcPts val="1333"/>
              </a:spcBef>
              <a:buNone/>
            </a:pPr>
            <a:r>
              <a:rPr lang="fi-FI" sz="1400" i="1">
                <a:solidFill>
                  <a:prstClr val="white"/>
                </a:solidFill>
                <a:sym typeface="Arial"/>
              </a:rPr>
              <a:t>Lähde: Suomen Uimaopetus- ja Hengenpelastusliitto</a:t>
            </a:r>
          </a:p>
        </p:txBody>
      </p:sp>
      <p:grpSp>
        <p:nvGrpSpPr>
          <p:cNvPr id="16" name="Ryhmä 15">
            <a:extLst>
              <a:ext uri="{FF2B5EF4-FFF2-40B4-BE49-F238E27FC236}">
                <a16:creationId xmlns:a16="http://schemas.microsoft.com/office/drawing/2014/main" id="{73062AA3-C525-02EB-F72D-7A5456DD8AC1}"/>
              </a:ext>
            </a:extLst>
          </p:cNvPr>
          <p:cNvGrpSpPr/>
          <p:nvPr/>
        </p:nvGrpSpPr>
        <p:grpSpPr>
          <a:xfrm>
            <a:off x="2274103" y="1889520"/>
            <a:ext cx="7097580" cy="3595784"/>
            <a:chOff x="-685084" y="1433665"/>
            <a:chExt cx="5323185" cy="2696838"/>
          </a:xfrm>
        </p:grpSpPr>
        <p:sp>
          <p:nvSpPr>
            <p:cNvPr id="13" name="Suorakulmio 12">
              <a:extLst>
                <a:ext uri="{FF2B5EF4-FFF2-40B4-BE49-F238E27FC236}">
                  <a16:creationId xmlns:a16="http://schemas.microsoft.com/office/drawing/2014/main" id="{F26625C3-B716-5D2F-3E60-09966E6E7F2C}"/>
                </a:ext>
              </a:extLst>
            </p:cNvPr>
            <p:cNvSpPr/>
            <p:nvPr/>
          </p:nvSpPr>
          <p:spPr>
            <a:xfrm>
              <a:off x="-685084" y="1433665"/>
              <a:ext cx="5323185" cy="2696838"/>
            </a:xfrm>
            <a:prstGeom prst="rect">
              <a:avLst/>
            </a:prstGeom>
            <a:solidFill>
              <a:schemeClr val="bg1"/>
            </a:solidFill>
            <a:ln w="57150">
              <a:solidFill>
                <a:srgbClr val="FFFF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defTabSz="1219170">
                <a:buClr>
                  <a:srgbClr val="000000"/>
                </a:buClr>
              </a:pPr>
              <a:endParaRPr lang="fi-FI" sz="1867" kern="0">
                <a:solidFill>
                  <a:prstClr val="white"/>
                </a:solidFill>
                <a:latin typeface="Calibri" panose="020F0502020204030204"/>
                <a:sym typeface="Arial"/>
              </a:endParaRPr>
            </a:p>
          </p:txBody>
        </p:sp>
        <p:sp>
          <p:nvSpPr>
            <p:cNvPr id="14" name="Sisällön paikkamerkki 7">
              <a:extLst>
                <a:ext uri="{FF2B5EF4-FFF2-40B4-BE49-F238E27FC236}">
                  <a16:creationId xmlns:a16="http://schemas.microsoft.com/office/drawing/2014/main" id="{F6F7D73C-5F17-A8BF-4D98-4256913BC0B4}"/>
                </a:ext>
              </a:extLst>
            </p:cNvPr>
            <p:cNvSpPr txBox="1">
              <a:spLocks/>
            </p:cNvSpPr>
            <p:nvPr/>
          </p:nvSpPr>
          <p:spPr>
            <a:xfrm>
              <a:off x="-275425" y="1638571"/>
              <a:ext cx="4835712" cy="1977757"/>
            </a:xfrm>
            <a:prstGeom prst="rect">
              <a:avLst/>
            </a:prstGeom>
          </p:spPr>
          <p:txBody>
            <a:bodyPr vert="horz" lIns="121920" tIns="60960" rIns="121920" bIns="60960" rtlCol="0">
              <a:normAutofit fontScale="92500" lnSpcReduction="20000"/>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Tenorite" panose="00000500000000000000" pitchFamily="2" charset="0"/>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Tenorite" panose="00000500000000000000" pitchFamily="2"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Tenorite" panose="00000500000000000000" pitchFamily="2"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Tenorite" panose="00000500000000000000" pitchFamily="2"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Tenorite" panose="00000500000000000000" pitchFamily="2"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defTabSz="1219170">
                <a:spcBef>
                  <a:spcPts val="1333"/>
                </a:spcBef>
                <a:buNone/>
              </a:pPr>
              <a:r>
                <a:rPr lang="fi-FI" sz="2533" b="1">
                  <a:solidFill>
                    <a:srgbClr val="111111"/>
                  </a:solidFill>
                  <a:sym typeface="Arial"/>
                </a:rPr>
                <a:t>Suurin osa hukkumisista voitaisiin estää:</a:t>
              </a:r>
            </a:p>
            <a:p>
              <a:pPr marL="304792" indent="-304792" algn="just" defTabSz="1219170">
                <a:spcBef>
                  <a:spcPts val="1333"/>
                </a:spcBef>
              </a:pPr>
              <a:r>
                <a:rPr lang="fi-FI" sz="2400">
                  <a:solidFill>
                    <a:srgbClr val="111111"/>
                  </a:solidFill>
                  <a:sym typeface="Arial"/>
                </a:rPr>
                <a:t>oikealla turvallisuusasenteella ja varautumisella,</a:t>
              </a:r>
            </a:p>
            <a:p>
              <a:pPr marL="304792" indent="-304792" algn="just" defTabSz="1219170">
                <a:spcBef>
                  <a:spcPts val="1333"/>
                </a:spcBef>
              </a:pPr>
              <a:r>
                <a:rPr lang="fi-FI" sz="2400">
                  <a:solidFill>
                    <a:srgbClr val="111111"/>
                  </a:solidFill>
                  <a:sym typeface="Arial"/>
                </a:rPr>
                <a:t>pukemalla pelastusliivit aina vesille lähdettäessä,</a:t>
              </a:r>
            </a:p>
            <a:p>
              <a:pPr marL="304792" indent="-304792" algn="just" defTabSz="1219170">
                <a:spcBef>
                  <a:spcPts val="1333"/>
                </a:spcBef>
              </a:pPr>
              <a:r>
                <a:rPr lang="fi-FI" sz="2400">
                  <a:solidFill>
                    <a:srgbClr val="111111"/>
                  </a:solidFill>
                  <a:sym typeface="Arial"/>
                </a:rPr>
                <a:t>olemalla vesillä selvin päin,</a:t>
              </a:r>
            </a:p>
            <a:p>
              <a:pPr marL="304792" indent="-304792" defTabSz="1219170">
                <a:spcBef>
                  <a:spcPts val="1333"/>
                </a:spcBef>
              </a:pPr>
              <a:r>
                <a:rPr lang="fi-FI" sz="2400">
                  <a:solidFill>
                    <a:srgbClr val="111111"/>
                  </a:solidFill>
                  <a:sym typeface="Arial"/>
                </a:rPr>
                <a:t>pitämällä huolta omasta toimintakyvystä </a:t>
              </a:r>
              <a:br>
                <a:rPr lang="fi-FI" sz="2400">
                  <a:solidFill>
                    <a:srgbClr val="111111"/>
                  </a:solidFill>
                  <a:sym typeface="Arial"/>
                </a:rPr>
              </a:br>
              <a:r>
                <a:rPr lang="fi-FI" sz="2400">
                  <a:solidFill>
                    <a:srgbClr val="111111"/>
                  </a:solidFill>
                  <a:sym typeface="Arial"/>
                </a:rPr>
                <a:t>ja uimataidosta.</a:t>
              </a:r>
            </a:p>
            <a:p>
              <a:pPr marL="0" indent="0" defTabSz="1219170">
                <a:spcBef>
                  <a:spcPts val="1333"/>
                </a:spcBef>
                <a:buNone/>
              </a:pPr>
              <a:endParaRPr lang="fi-FI" sz="2400" b="1">
                <a:solidFill>
                  <a:srgbClr val="111111"/>
                </a:solidFill>
                <a:sym typeface="Arial"/>
              </a:endParaRPr>
            </a:p>
          </p:txBody>
        </p:sp>
        <p:sp>
          <p:nvSpPr>
            <p:cNvPr id="15" name="Sisällön paikkamerkki 7">
              <a:extLst>
                <a:ext uri="{FF2B5EF4-FFF2-40B4-BE49-F238E27FC236}">
                  <a16:creationId xmlns:a16="http://schemas.microsoft.com/office/drawing/2014/main" id="{766C86F5-A9DE-D631-F713-FA2171B4E175}"/>
                </a:ext>
              </a:extLst>
            </p:cNvPr>
            <p:cNvSpPr txBox="1">
              <a:spLocks/>
            </p:cNvSpPr>
            <p:nvPr/>
          </p:nvSpPr>
          <p:spPr>
            <a:xfrm>
              <a:off x="-319244" y="3517717"/>
              <a:ext cx="4206081" cy="451805"/>
            </a:xfrm>
            <a:prstGeom prst="rect">
              <a:avLst/>
            </a:prstGeom>
          </p:spPr>
          <p:txBody>
            <a:bodyPr vert="horz" lIns="121920" tIns="60960" rIns="121920" bIns="60960" rtlCol="0">
              <a:normAutofit fontScale="92500" lnSpcReduction="20000"/>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Tenorite" panose="00000500000000000000" pitchFamily="2" charset="0"/>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Tenorite" panose="00000500000000000000" pitchFamily="2"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Tenorite" panose="00000500000000000000" pitchFamily="2"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Tenorite" panose="00000500000000000000" pitchFamily="2"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Tenorite" panose="00000500000000000000" pitchFamily="2"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defTabSz="1219170">
                <a:spcBef>
                  <a:spcPts val="1333"/>
                </a:spcBef>
                <a:buNone/>
              </a:pPr>
              <a:r>
                <a:rPr lang="fi-FI" sz="2133" b="1">
                  <a:solidFill>
                    <a:srgbClr val="111111"/>
                  </a:solidFill>
                  <a:sym typeface="Arial"/>
                </a:rPr>
                <a:t>Lasten ja nuorten hukkumiskuolemista suurin osa tapahtuu pojille.</a:t>
              </a:r>
              <a:endParaRPr lang="fi-FI" sz="2133">
                <a:solidFill>
                  <a:srgbClr val="111111"/>
                </a:solidFill>
                <a:sym typeface="Arial"/>
              </a:endParaRPr>
            </a:p>
          </p:txBody>
        </p:sp>
      </p:grpSp>
    </p:spTree>
    <p:extLst>
      <p:ext uri="{BB962C8B-B14F-4D97-AF65-F5344CB8AC3E}">
        <p14:creationId xmlns:p14="http://schemas.microsoft.com/office/powerpoint/2010/main" val="396658401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Shape 360"/>
        <p:cNvGrpSpPr/>
        <p:nvPr/>
      </p:nvGrpSpPr>
      <p:grpSpPr>
        <a:xfrm>
          <a:off x="0" y="0"/>
          <a:ext cx="0" cy="0"/>
          <a:chOff x="0" y="0"/>
          <a:chExt cx="0" cy="0"/>
        </a:xfrm>
      </p:grpSpPr>
      <p:sp>
        <p:nvSpPr>
          <p:cNvPr id="2" name="Sisällön paikkamerkki 3">
            <a:extLst>
              <a:ext uri="{FF2B5EF4-FFF2-40B4-BE49-F238E27FC236}">
                <a16:creationId xmlns:a16="http://schemas.microsoft.com/office/drawing/2014/main" id="{A8F1AF70-E69C-5617-CC3C-D54A4744F431}"/>
              </a:ext>
            </a:extLst>
          </p:cNvPr>
          <p:cNvSpPr>
            <a:spLocks noGrp="1"/>
          </p:cNvSpPr>
          <p:nvPr>
            <p:ph idx="1"/>
          </p:nvPr>
        </p:nvSpPr>
        <p:spPr>
          <a:xfrm>
            <a:off x="838200" y="2006600"/>
            <a:ext cx="6213389" cy="4349749"/>
          </a:xfrm>
        </p:spPr>
        <p:txBody>
          <a:bodyPr>
            <a:normAutofit/>
          </a:bodyPr>
          <a:lstStyle/>
          <a:p>
            <a:pPr marL="0" indent="0">
              <a:buNone/>
            </a:pPr>
            <a:r>
              <a:rPr lang="fi-FI" sz="2667" b="1"/>
              <a:t>Pysähdy paikalle.</a:t>
            </a:r>
          </a:p>
          <a:p>
            <a:r>
              <a:rPr lang="fi-FI" sz="2667"/>
              <a:t>Pidä huoli omasta turvallisuudestasi ja vältä lisävahingot.</a:t>
            </a:r>
          </a:p>
          <a:p>
            <a:r>
              <a:rPr lang="fi-FI" sz="2667"/>
              <a:t>Selvitä, mitä on tapahtunut.</a:t>
            </a:r>
          </a:p>
          <a:p>
            <a:r>
              <a:rPr lang="fi-FI" sz="2667"/>
              <a:t>Hälytä apua 112 ja noudata ohjeita.</a:t>
            </a:r>
          </a:p>
          <a:p>
            <a:pPr marL="0" indent="0">
              <a:buNone/>
            </a:pPr>
            <a:endParaRPr lang="fi-FI" sz="2667"/>
          </a:p>
        </p:txBody>
      </p:sp>
      <p:sp>
        <p:nvSpPr>
          <p:cNvPr id="3" name="Otsikko 1">
            <a:extLst>
              <a:ext uri="{FF2B5EF4-FFF2-40B4-BE49-F238E27FC236}">
                <a16:creationId xmlns:a16="http://schemas.microsoft.com/office/drawing/2014/main" id="{AA7173B6-DB77-0331-8C77-1E0D0A209D53}"/>
              </a:ext>
            </a:extLst>
          </p:cNvPr>
          <p:cNvSpPr>
            <a:spLocks noGrp="1"/>
          </p:cNvSpPr>
          <p:nvPr>
            <p:ph type="title"/>
          </p:nvPr>
        </p:nvSpPr>
        <p:spPr>
          <a:xfrm>
            <a:off x="838200" y="501652"/>
            <a:ext cx="10515600" cy="1325033"/>
          </a:xfrm>
        </p:spPr>
        <p:txBody>
          <a:bodyPr/>
          <a:lstStyle/>
          <a:p>
            <a:r>
              <a:rPr lang="fi-FI"/>
              <a:t>Toiminta onnettomuustilanteessa</a:t>
            </a:r>
          </a:p>
        </p:txBody>
      </p:sp>
      <p:sp>
        <p:nvSpPr>
          <p:cNvPr id="4" name="Vapaamuotoinen: Muoto 3">
            <a:extLst>
              <a:ext uri="{FF2B5EF4-FFF2-40B4-BE49-F238E27FC236}">
                <a16:creationId xmlns:a16="http://schemas.microsoft.com/office/drawing/2014/main" id="{BF7F061C-4B12-099F-41FE-E4605F725648}"/>
              </a:ext>
            </a:extLst>
          </p:cNvPr>
          <p:cNvSpPr/>
          <p:nvPr/>
        </p:nvSpPr>
        <p:spPr>
          <a:xfrm>
            <a:off x="6732085" y="1924552"/>
            <a:ext cx="5280103" cy="3739449"/>
          </a:xfrm>
          <a:custGeom>
            <a:avLst/>
            <a:gdLst>
              <a:gd name="connsiteX0" fmla="*/ 387585 w 2976914"/>
              <a:gd name="connsiteY0" fmla="*/ 288814 h 2717758"/>
              <a:gd name="connsiteX1" fmla="*/ 2654535 w 2976914"/>
              <a:gd name="connsiteY1" fmla="*/ 206264 h 2717758"/>
              <a:gd name="connsiteX2" fmla="*/ 2794235 w 2976914"/>
              <a:gd name="connsiteY2" fmla="*/ 2416064 h 2717758"/>
              <a:gd name="connsiteX3" fmla="*/ 1067035 w 2976914"/>
              <a:gd name="connsiteY3" fmla="*/ 2644664 h 2717758"/>
              <a:gd name="connsiteX4" fmla="*/ 63735 w 2976914"/>
              <a:gd name="connsiteY4" fmla="*/ 1914414 h 2717758"/>
              <a:gd name="connsiteX5" fmla="*/ 387585 w 2976914"/>
              <a:gd name="connsiteY5" fmla="*/ 288814 h 2717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76914" h="2717758">
                <a:moveTo>
                  <a:pt x="387585" y="288814"/>
                </a:moveTo>
                <a:cubicBezTo>
                  <a:pt x="819385" y="4122"/>
                  <a:pt x="2253427" y="-148278"/>
                  <a:pt x="2654535" y="206264"/>
                </a:cubicBezTo>
                <a:cubicBezTo>
                  <a:pt x="3055643" y="560806"/>
                  <a:pt x="3058818" y="2009664"/>
                  <a:pt x="2794235" y="2416064"/>
                </a:cubicBezTo>
                <a:cubicBezTo>
                  <a:pt x="2529652" y="2822464"/>
                  <a:pt x="1522118" y="2728272"/>
                  <a:pt x="1067035" y="2644664"/>
                </a:cubicBezTo>
                <a:cubicBezTo>
                  <a:pt x="611952" y="2561056"/>
                  <a:pt x="180152" y="2301764"/>
                  <a:pt x="63735" y="1914414"/>
                </a:cubicBezTo>
                <a:cubicBezTo>
                  <a:pt x="-52682" y="1527064"/>
                  <a:pt x="-44215" y="573506"/>
                  <a:pt x="387585" y="288814"/>
                </a:cubicBezTo>
                <a:close/>
              </a:path>
            </a:pathLst>
          </a:custGeom>
          <a:blipFill dpi="0" rotWithShape="1">
            <a:blip r:embed="rId3" cstate="print">
              <a:extLst>
                <a:ext uri="{28A0092B-C50C-407E-A947-70E740481C1C}">
                  <a14:useLocalDpi xmlns:a14="http://schemas.microsoft.com/office/drawing/2010/main"/>
                </a:ext>
              </a:extLst>
            </a:blip>
            <a:srcRect/>
            <a:stretch>
              <a:fillRect/>
            </a:stretch>
          </a:blipFill>
          <a:ln>
            <a:noFill/>
          </a:ln>
          <a:effectLst>
            <a:innerShdw blurRad="63500" dist="50800" dir="13500000">
              <a:prstClr val="black">
                <a:alpha val="50000"/>
              </a:prstClr>
            </a:innerShdw>
            <a:softEdge rad="317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a:buClr>
                <a:srgbClr val="000000"/>
              </a:buClr>
            </a:pPr>
            <a:endParaRPr lang="fi-FI" sz="1867" kern="0">
              <a:solidFill>
                <a:prstClr val="white"/>
              </a:solidFill>
              <a:latin typeface="Calibri" panose="020F0502020204030204"/>
              <a:sym typeface="Arial"/>
            </a:endParaRPr>
          </a:p>
        </p:txBody>
      </p:sp>
    </p:spTree>
    <p:extLst>
      <p:ext uri="{BB962C8B-B14F-4D97-AF65-F5344CB8AC3E}">
        <p14:creationId xmlns:p14="http://schemas.microsoft.com/office/powerpoint/2010/main" val="362101695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250"/>
                                  </p:stCondLst>
                                  <p:childTnLst>
                                    <p:set>
                                      <p:cBhvr>
                                        <p:cTn id="6" dur="1" fill="hold">
                                          <p:stCondLst>
                                            <p:cond delay="0"/>
                                          </p:stCondLst>
                                        </p:cTn>
                                        <p:tgtEl>
                                          <p:spTgt spid="2">
                                            <p:txEl>
                                              <p:pRg st="1" end="1"/>
                                            </p:txEl>
                                          </p:spTgt>
                                        </p:tgtEl>
                                        <p:attrNameLst>
                                          <p:attrName>style.visibility</p:attrName>
                                        </p:attrNameLst>
                                      </p:cBhvr>
                                      <p:to>
                                        <p:strVal val="visible"/>
                                      </p:to>
                                    </p:set>
                                    <p:animEffect transition="in" filter="fade">
                                      <p:cBhvr>
                                        <p:cTn id="7" dur="500"/>
                                        <p:tgtEl>
                                          <p:spTgt spid="2">
                                            <p:txEl>
                                              <p:pRg st="1" end="1"/>
                                            </p:txEl>
                                          </p:spTgt>
                                        </p:tgtEl>
                                      </p:cBhvr>
                                    </p:animEffect>
                                  </p:childTnLst>
                                </p:cTn>
                              </p:par>
                              <p:par>
                                <p:cTn id="8" presetID="10" presetClass="entr" presetSubtype="0" fill="hold" grpId="0" nodeType="withEffect">
                                  <p:stCondLst>
                                    <p:cond delay="1250"/>
                                  </p:stCondLst>
                                  <p:childTnLst>
                                    <p:set>
                                      <p:cBhvr>
                                        <p:cTn id="9" dur="1" fill="hold">
                                          <p:stCondLst>
                                            <p:cond delay="0"/>
                                          </p:stCondLst>
                                        </p:cTn>
                                        <p:tgtEl>
                                          <p:spTgt spid="2">
                                            <p:txEl>
                                              <p:pRg st="2" end="2"/>
                                            </p:txEl>
                                          </p:spTgt>
                                        </p:tgtEl>
                                        <p:attrNameLst>
                                          <p:attrName>style.visibility</p:attrName>
                                        </p:attrNameLst>
                                      </p:cBhvr>
                                      <p:to>
                                        <p:strVal val="visible"/>
                                      </p:to>
                                    </p:set>
                                    <p:animEffect transition="in" filter="fade">
                                      <p:cBhvr>
                                        <p:cTn id="10" dur="500"/>
                                        <p:tgtEl>
                                          <p:spTgt spid="2">
                                            <p:txEl>
                                              <p:pRg st="2" end="2"/>
                                            </p:txEl>
                                          </p:spTgt>
                                        </p:tgtEl>
                                      </p:cBhvr>
                                    </p:animEffect>
                                  </p:childTnLst>
                                </p:cTn>
                              </p:par>
                              <p:par>
                                <p:cTn id="11" presetID="10" presetClass="entr" presetSubtype="0" fill="hold" grpId="0" nodeType="withEffect">
                                  <p:stCondLst>
                                    <p:cond delay="2250"/>
                                  </p:stCondLst>
                                  <p:childTnLst>
                                    <p:set>
                                      <p:cBhvr>
                                        <p:cTn id="12" dur="1" fill="hold">
                                          <p:stCondLst>
                                            <p:cond delay="0"/>
                                          </p:stCondLst>
                                        </p:cTn>
                                        <p:tgtEl>
                                          <p:spTgt spid="2">
                                            <p:txEl>
                                              <p:pRg st="3" end="3"/>
                                            </p:txEl>
                                          </p:spTgt>
                                        </p:tgtEl>
                                        <p:attrNameLst>
                                          <p:attrName>style.visibility</p:attrName>
                                        </p:attrNameLst>
                                      </p:cBhvr>
                                      <p:to>
                                        <p:strVal val="visible"/>
                                      </p:to>
                                    </p:set>
                                    <p:animEffect transition="in" filter="fade">
                                      <p:cBhvr>
                                        <p:cTn id="13" dur="500"/>
                                        <p:tgtEl>
                                          <p:spTgt spid="2">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uiExpand="1" build="p"/>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Shape 360"/>
        <p:cNvGrpSpPr/>
        <p:nvPr/>
      </p:nvGrpSpPr>
      <p:grpSpPr>
        <a:xfrm>
          <a:off x="0" y="0"/>
          <a:ext cx="0" cy="0"/>
          <a:chOff x="0" y="0"/>
          <a:chExt cx="0" cy="0"/>
        </a:xfrm>
      </p:grpSpPr>
      <p:sp>
        <p:nvSpPr>
          <p:cNvPr id="2" name="Google Shape;406;p31">
            <a:extLst>
              <a:ext uri="{FF2B5EF4-FFF2-40B4-BE49-F238E27FC236}">
                <a16:creationId xmlns:a16="http://schemas.microsoft.com/office/drawing/2014/main" id="{71FAA245-772E-E22B-B72C-3AD3D1ED095F}"/>
              </a:ext>
            </a:extLst>
          </p:cNvPr>
          <p:cNvSpPr/>
          <p:nvPr/>
        </p:nvSpPr>
        <p:spPr>
          <a:xfrm>
            <a:off x="203201" y="545548"/>
            <a:ext cx="12191999" cy="2339047"/>
          </a:xfrm>
          <a:prstGeom prst="rect">
            <a:avLst/>
          </a:prstGeom>
          <a:noFill/>
          <a:ln>
            <a:noFill/>
          </a:ln>
        </p:spPr>
        <p:txBody>
          <a:bodyPr spcFirstLastPara="1" wrap="square" lIns="121900" tIns="60933" rIns="121900" bIns="60933" anchor="t" anchorCtr="0">
            <a:spAutoFit/>
          </a:bodyPr>
          <a:lstStyle/>
          <a:p>
            <a:pPr algn="ctr" defTabSz="1219170">
              <a:buClr>
                <a:srgbClr val="000000"/>
              </a:buClr>
            </a:pPr>
            <a:br>
              <a:rPr lang="en-GB" sz="4800" b="1" kern="0">
                <a:solidFill>
                  <a:prstClr val="black"/>
                </a:solidFill>
                <a:latin typeface="Oswald" panose="00000500000000000000" pitchFamily="2" charset="0"/>
                <a:ea typeface="Helvetica Neue"/>
                <a:cs typeface="Helvetica Neue"/>
                <a:sym typeface="Helvetica Neue"/>
              </a:rPr>
            </a:br>
            <a:r>
              <a:rPr lang="en-GB" sz="4800" b="1" kern="0">
                <a:solidFill>
                  <a:prstClr val="black"/>
                </a:solidFill>
                <a:latin typeface="Oswald" panose="00000500000000000000" pitchFamily="2" charset="0"/>
                <a:ea typeface="Helvetica Neue"/>
                <a:cs typeface="Helvetica Neue"/>
                <a:sym typeface="Helvetica Neue"/>
              </a:rPr>
              <a:t>    </a:t>
            </a:r>
            <a:br>
              <a:rPr lang="en-GB" sz="4800" b="1" kern="0">
                <a:solidFill>
                  <a:prstClr val="black"/>
                </a:solidFill>
                <a:latin typeface="Oswald" panose="00000500000000000000" pitchFamily="2" charset="0"/>
                <a:ea typeface="Helvetica Neue"/>
                <a:cs typeface="Helvetica Neue"/>
                <a:sym typeface="Helvetica Neue"/>
              </a:rPr>
            </a:br>
            <a:endParaRPr sz="4800" b="1" kern="0">
              <a:solidFill>
                <a:prstClr val="black"/>
              </a:solidFill>
              <a:latin typeface="Oswald" panose="00000500000000000000" pitchFamily="2" charset="0"/>
              <a:ea typeface="Helvetica Neue"/>
              <a:cs typeface="Helvetica Neue"/>
              <a:sym typeface="Helvetica Neue"/>
            </a:endParaRPr>
          </a:p>
        </p:txBody>
      </p:sp>
      <p:sp>
        <p:nvSpPr>
          <p:cNvPr id="3" name="Otsikko 5">
            <a:extLst>
              <a:ext uri="{FF2B5EF4-FFF2-40B4-BE49-F238E27FC236}">
                <a16:creationId xmlns:a16="http://schemas.microsoft.com/office/drawing/2014/main" id="{8FD1600C-D5DB-14CD-3BCD-0DAAE706CA2C}"/>
              </a:ext>
            </a:extLst>
          </p:cNvPr>
          <p:cNvSpPr>
            <a:spLocks noGrp="1"/>
          </p:cNvSpPr>
          <p:nvPr>
            <p:ph type="title"/>
          </p:nvPr>
        </p:nvSpPr>
        <p:spPr>
          <a:xfrm>
            <a:off x="838200" y="501652"/>
            <a:ext cx="10515600" cy="1325033"/>
          </a:xfrm>
        </p:spPr>
        <p:txBody>
          <a:bodyPr/>
          <a:lstStyle/>
          <a:p>
            <a:r>
              <a:rPr lang="fi-FI"/>
              <a:t>Auttaminen on jokaisen velvollisuus</a:t>
            </a:r>
          </a:p>
        </p:txBody>
      </p:sp>
      <p:sp>
        <p:nvSpPr>
          <p:cNvPr id="4" name="Sisällön paikkamerkki 6">
            <a:extLst>
              <a:ext uri="{FF2B5EF4-FFF2-40B4-BE49-F238E27FC236}">
                <a16:creationId xmlns:a16="http://schemas.microsoft.com/office/drawing/2014/main" id="{D6A5213C-4854-A149-73C5-7B77C4DE752F}"/>
              </a:ext>
            </a:extLst>
          </p:cNvPr>
          <p:cNvSpPr>
            <a:spLocks noGrp="1"/>
          </p:cNvSpPr>
          <p:nvPr>
            <p:ph idx="1"/>
          </p:nvPr>
        </p:nvSpPr>
        <p:spPr>
          <a:xfrm>
            <a:off x="838201" y="1710977"/>
            <a:ext cx="6531919" cy="4645372"/>
          </a:xfrm>
        </p:spPr>
        <p:txBody>
          <a:bodyPr>
            <a:noAutofit/>
          </a:bodyPr>
          <a:lstStyle/>
          <a:p>
            <a:pPr marL="0" indent="0">
              <a:lnSpc>
                <a:spcPct val="100000"/>
              </a:lnSpc>
              <a:spcBef>
                <a:spcPts val="800"/>
              </a:spcBef>
              <a:spcAft>
                <a:spcPts val="800"/>
              </a:spcAft>
              <a:buNone/>
            </a:pPr>
            <a:r>
              <a:rPr lang="fi-FI" sz="2400" b="1"/>
              <a:t>Lain mukaan jokaisella on auttamisvelvollisuus hätätilanteessa. </a:t>
            </a:r>
          </a:p>
          <a:p>
            <a:pPr marL="0" indent="0">
              <a:lnSpc>
                <a:spcPct val="100000"/>
              </a:lnSpc>
              <a:spcBef>
                <a:spcPts val="800"/>
              </a:spcBef>
              <a:spcAft>
                <a:spcPts val="800"/>
              </a:spcAft>
              <a:buNone/>
            </a:pPr>
            <a:r>
              <a:rPr lang="fi-FI" sz="933" b="1"/>
              <a:t> </a:t>
            </a:r>
            <a:endParaRPr lang="fi-FI" sz="2400" b="1"/>
          </a:p>
          <a:p>
            <a:pPr>
              <a:lnSpc>
                <a:spcPct val="100000"/>
              </a:lnSpc>
              <a:spcBef>
                <a:spcPts val="800"/>
              </a:spcBef>
              <a:spcAft>
                <a:spcPts val="800"/>
              </a:spcAft>
            </a:pPr>
            <a:r>
              <a:rPr lang="fi-FI" sz="2400"/>
              <a:t>Tärkeintä on pysähtyä ja selvittää, tarvitaanko apua.</a:t>
            </a:r>
          </a:p>
          <a:p>
            <a:pPr marL="0" indent="0">
              <a:lnSpc>
                <a:spcPct val="100000"/>
              </a:lnSpc>
              <a:spcBef>
                <a:spcPts val="800"/>
              </a:spcBef>
              <a:spcAft>
                <a:spcPts val="800"/>
              </a:spcAft>
              <a:buNone/>
            </a:pPr>
            <a:r>
              <a:rPr lang="fi-FI" sz="1067"/>
              <a:t> </a:t>
            </a:r>
            <a:endParaRPr lang="fi-FI" sz="2400"/>
          </a:p>
          <a:p>
            <a:pPr>
              <a:lnSpc>
                <a:spcPct val="100000"/>
              </a:lnSpc>
              <a:spcBef>
                <a:spcPts val="800"/>
              </a:spcBef>
              <a:spcAft>
                <a:spcPts val="800"/>
              </a:spcAft>
            </a:pPr>
            <a:r>
              <a:rPr lang="fi-FI" sz="2400"/>
              <a:t>Tarvittaessa saat hätänumerosta apua tilanteen arvioimiseen sekä ohjeita, miten tulee toimia.</a:t>
            </a:r>
          </a:p>
        </p:txBody>
      </p:sp>
      <p:sp>
        <p:nvSpPr>
          <p:cNvPr id="5" name="Vapaamuotoinen: Muoto 4">
            <a:extLst>
              <a:ext uri="{FF2B5EF4-FFF2-40B4-BE49-F238E27FC236}">
                <a16:creationId xmlns:a16="http://schemas.microsoft.com/office/drawing/2014/main" id="{BDDF57CF-C719-F29F-983E-3CF04DBC0993}"/>
              </a:ext>
            </a:extLst>
          </p:cNvPr>
          <p:cNvSpPr/>
          <p:nvPr/>
        </p:nvSpPr>
        <p:spPr>
          <a:xfrm>
            <a:off x="7447213" y="1710978"/>
            <a:ext cx="4541588" cy="3216423"/>
          </a:xfrm>
          <a:custGeom>
            <a:avLst/>
            <a:gdLst>
              <a:gd name="connsiteX0" fmla="*/ 387585 w 2976914"/>
              <a:gd name="connsiteY0" fmla="*/ 288814 h 2717758"/>
              <a:gd name="connsiteX1" fmla="*/ 2654535 w 2976914"/>
              <a:gd name="connsiteY1" fmla="*/ 206264 h 2717758"/>
              <a:gd name="connsiteX2" fmla="*/ 2794235 w 2976914"/>
              <a:gd name="connsiteY2" fmla="*/ 2416064 h 2717758"/>
              <a:gd name="connsiteX3" fmla="*/ 1067035 w 2976914"/>
              <a:gd name="connsiteY3" fmla="*/ 2644664 h 2717758"/>
              <a:gd name="connsiteX4" fmla="*/ 63735 w 2976914"/>
              <a:gd name="connsiteY4" fmla="*/ 1914414 h 2717758"/>
              <a:gd name="connsiteX5" fmla="*/ 387585 w 2976914"/>
              <a:gd name="connsiteY5" fmla="*/ 288814 h 2717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76914" h="2717758">
                <a:moveTo>
                  <a:pt x="387585" y="288814"/>
                </a:moveTo>
                <a:cubicBezTo>
                  <a:pt x="819385" y="4122"/>
                  <a:pt x="2253427" y="-148278"/>
                  <a:pt x="2654535" y="206264"/>
                </a:cubicBezTo>
                <a:cubicBezTo>
                  <a:pt x="3055643" y="560806"/>
                  <a:pt x="3058818" y="2009664"/>
                  <a:pt x="2794235" y="2416064"/>
                </a:cubicBezTo>
                <a:cubicBezTo>
                  <a:pt x="2529652" y="2822464"/>
                  <a:pt x="1522118" y="2728272"/>
                  <a:pt x="1067035" y="2644664"/>
                </a:cubicBezTo>
                <a:cubicBezTo>
                  <a:pt x="611952" y="2561056"/>
                  <a:pt x="180152" y="2301764"/>
                  <a:pt x="63735" y="1914414"/>
                </a:cubicBezTo>
                <a:cubicBezTo>
                  <a:pt x="-52682" y="1527064"/>
                  <a:pt x="-44215" y="573506"/>
                  <a:pt x="387585" y="288814"/>
                </a:cubicBezTo>
                <a:close/>
              </a:path>
            </a:pathLst>
          </a:custGeom>
          <a:blipFill dpi="0" rotWithShape="1">
            <a:blip r:embed="rId3" cstate="print">
              <a:extLst>
                <a:ext uri="{28A0092B-C50C-407E-A947-70E740481C1C}">
                  <a14:useLocalDpi xmlns:a14="http://schemas.microsoft.com/office/drawing/2010/main"/>
                </a:ext>
              </a:extLst>
            </a:blip>
            <a:srcRect/>
            <a:stretch>
              <a:fillRect/>
            </a:stretch>
          </a:blipFill>
          <a:ln>
            <a:noFill/>
          </a:ln>
          <a:effectLst>
            <a:innerShdw blurRad="63500" dist="50800" dir="13500000">
              <a:prstClr val="black">
                <a:alpha val="50000"/>
              </a:prstClr>
            </a:innerShdw>
            <a:softEdge rad="317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a:buClr>
                <a:srgbClr val="000000"/>
              </a:buClr>
            </a:pPr>
            <a:endParaRPr lang="fi-FI" sz="1867" kern="0">
              <a:solidFill>
                <a:prstClr val="white"/>
              </a:solidFill>
              <a:latin typeface="Calibri" panose="020F0502020204030204"/>
              <a:sym typeface="Arial"/>
            </a:endParaRPr>
          </a:p>
        </p:txBody>
      </p:sp>
    </p:spTree>
    <p:extLst>
      <p:ext uri="{BB962C8B-B14F-4D97-AF65-F5344CB8AC3E}">
        <p14:creationId xmlns:p14="http://schemas.microsoft.com/office/powerpoint/2010/main" val="74854825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Shape 360"/>
        <p:cNvGrpSpPr/>
        <p:nvPr/>
      </p:nvGrpSpPr>
      <p:grpSpPr>
        <a:xfrm>
          <a:off x="0" y="0"/>
          <a:ext cx="0" cy="0"/>
          <a:chOff x="0" y="0"/>
          <a:chExt cx="0" cy="0"/>
        </a:xfrm>
      </p:grpSpPr>
      <p:pic>
        <p:nvPicPr>
          <p:cNvPr id="3" name="Kuva 2">
            <a:extLst>
              <a:ext uri="{FF2B5EF4-FFF2-40B4-BE49-F238E27FC236}">
                <a16:creationId xmlns:a16="http://schemas.microsoft.com/office/drawing/2014/main" id="{4C93898E-F3E2-26A4-C7BA-AC83A5D30CA5}"/>
              </a:ext>
            </a:extLst>
          </p:cNvPr>
          <p:cNvPicPr>
            <a:picLocks noChangeAspect="1"/>
          </p:cNvPicPr>
          <p:nvPr/>
        </p:nvPicPr>
        <p:blipFill>
          <a:blip r:embed="rId3"/>
          <a:stretch>
            <a:fillRect/>
          </a:stretch>
        </p:blipFill>
        <p:spPr>
          <a:xfrm>
            <a:off x="1113029" y="331477"/>
            <a:ext cx="4982972" cy="6195047"/>
          </a:xfrm>
          <a:prstGeom prst="rect">
            <a:avLst/>
          </a:prstGeom>
        </p:spPr>
      </p:pic>
      <p:grpSp>
        <p:nvGrpSpPr>
          <p:cNvPr id="7" name="Ryhmä 6">
            <a:extLst>
              <a:ext uri="{FF2B5EF4-FFF2-40B4-BE49-F238E27FC236}">
                <a16:creationId xmlns:a16="http://schemas.microsoft.com/office/drawing/2014/main" id="{25737FFF-36B0-6D00-1A0E-B538E313C635}"/>
              </a:ext>
            </a:extLst>
          </p:cNvPr>
          <p:cNvGrpSpPr/>
          <p:nvPr/>
        </p:nvGrpSpPr>
        <p:grpSpPr>
          <a:xfrm>
            <a:off x="6441421" y="1732413"/>
            <a:ext cx="5519784" cy="3393172"/>
            <a:chOff x="1764665" y="1493007"/>
            <a:chExt cx="2832106" cy="2422038"/>
          </a:xfrm>
        </p:grpSpPr>
        <p:grpSp>
          <p:nvGrpSpPr>
            <p:cNvPr id="8" name="Ryhmä 7">
              <a:extLst>
                <a:ext uri="{FF2B5EF4-FFF2-40B4-BE49-F238E27FC236}">
                  <a16:creationId xmlns:a16="http://schemas.microsoft.com/office/drawing/2014/main" id="{0FA135CD-7B03-E486-C3A6-A6FA33642F06}"/>
                </a:ext>
              </a:extLst>
            </p:cNvPr>
            <p:cNvGrpSpPr/>
            <p:nvPr/>
          </p:nvGrpSpPr>
          <p:grpSpPr>
            <a:xfrm rot="11014933">
              <a:off x="1764665" y="1493007"/>
              <a:ext cx="2832106" cy="2422038"/>
              <a:chOff x="1544331" y="2014715"/>
              <a:chExt cx="2545245" cy="2247094"/>
            </a:xfrm>
          </p:grpSpPr>
          <p:sp>
            <p:nvSpPr>
              <p:cNvPr id="10" name="Ellipsi 9">
                <a:extLst>
                  <a:ext uri="{FF2B5EF4-FFF2-40B4-BE49-F238E27FC236}">
                    <a16:creationId xmlns:a16="http://schemas.microsoft.com/office/drawing/2014/main" id="{1D87C8C5-FB97-FFEC-D0B5-860230C55140}"/>
                  </a:ext>
                </a:extLst>
              </p:cNvPr>
              <p:cNvSpPr/>
              <p:nvPr/>
            </p:nvSpPr>
            <p:spPr>
              <a:xfrm>
                <a:off x="1569719" y="2055519"/>
                <a:ext cx="2468882" cy="2157319"/>
              </a:xfrm>
              <a:prstGeom prst="ellipse">
                <a:avLst/>
              </a:prstGeom>
              <a:solidFill>
                <a:schemeClr val="accent6">
                  <a:lumMod val="20000"/>
                  <a:lumOff val="8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defTabSz="1219170">
                  <a:buClr>
                    <a:srgbClr val="000000"/>
                  </a:buClr>
                </a:pPr>
                <a:endParaRPr lang="fi-FI" sz="1867" kern="0">
                  <a:solidFill>
                    <a:prstClr val="white"/>
                  </a:solidFill>
                  <a:latin typeface="Calibri" panose="020F0502020204030204"/>
                  <a:sym typeface="Arial"/>
                </a:endParaRPr>
              </a:p>
            </p:txBody>
          </p:sp>
          <p:grpSp>
            <p:nvGrpSpPr>
              <p:cNvPr id="11" name="Google Shape;20789;p106">
                <a:extLst>
                  <a:ext uri="{FF2B5EF4-FFF2-40B4-BE49-F238E27FC236}">
                    <a16:creationId xmlns:a16="http://schemas.microsoft.com/office/drawing/2014/main" id="{2C4B00C2-6622-799F-AE49-9D763BB5A1C2}"/>
                  </a:ext>
                </a:extLst>
              </p:cNvPr>
              <p:cNvGrpSpPr/>
              <p:nvPr/>
            </p:nvGrpSpPr>
            <p:grpSpPr>
              <a:xfrm flipH="1" flipV="1">
                <a:off x="1544331" y="2014715"/>
                <a:ext cx="2545245" cy="2247094"/>
                <a:chOff x="4934423" y="4164172"/>
                <a:chExt cx="300650" cy="226686"/>
              </a:xfrm>
            </p:grpSpPr>
            <p:sp>
              <p:nvSpPr>
                <p:cNvPr id="12" name="Google Shape;20795;p106">
                  <a:extLst>
                    <a:ext uri="{FF2B5EF4-FFF2-40B4-BE49-F238E27FC236}">
                      <a16:creationId xmlns:a16="http://schemas.microsoft.com/office/drawing/2014/main" id="{EED87689-30AE-E895-F3C2-503BFFC6248F}"/>
                    </a:ext>
                  </a:extLst>
                </p:cNvPr>
                <p:cNvSpPr/>
                <p:nvPr/>
              </p:nvSpPr>
              <p:spPr>
                <a:xfrm>
                  <a:off x="5060275" y="4298775"/>
                  <a:ext cx="25" cy="125"/>
                </a:xfrm>
                <a:custGeom>
                  <a:avLst/>
                  <a:gdLst/>
                  <a:ahLst/>
                  <a:cxnLst/>
                  <a:rect l="l" t="t" r="r" b="b"/>
                  <a:pathLst>
                    <a:path w="1" h="5" extrusionOk="0">
                      <a:moveTo>
                        <a:pt x="0" y="0"/>
                      </a:moveTo>
                      <a:lnTo>
                        <a:pt x="0" y="4"/>
                      </a:ln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3" name="Google Shape;20800;p106">
                  <a:extLst>
                    <a:ext uri="{FF2B5EF4-FFF2-40B4-BE49-F238E27FC236}">
                      <a16:creationId xmlns:a16="http://schemas.microsoft.com/office/drawing/2014/main" id="{8F40023D-13D7-F6C9-28F7-BF873BA68CFB}"/>
                    </a:ext>
                  </a:extLst>
                </p:cNvPr>
                <p:cNvSpPr/>
                <p:nvPr/>
              </p:nvSpPr>
              <p:spPr>
                <a:xfrm>
                  <a:off x="4934423" y="4164172"/>
                  <a:ext cx="300650" cy="226686"/>
                </a:xfrm>
                <a:custGeom>
                  <a:avLst/>
                  <a:gdLst>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3908 w 12026"/>
                    <a:gd name="connsiteY41" fmla="*/ 9638 h 10832"/>
                    <a:gd name="connsiteX42" fmla="*/ 3487 w 12026"/>
                    <a:gd name="connsiteY42" fmla="*/ 10019 h 10832"/>
                    <a:gd name="connsiteX43" fmla="*/ 3053 w 12026"/>
                    <a:gd name="connsiteY43" fmla="*/ 10282 h 10832"/>
                    <a:gd name="connsiteX44" fmla="*/ 3463 w 12026"/>
                    <a:gd name="connsiteY44" fmla="*/ 8464 h 10832"/>
                    <a:gd name="connsiteX45" fmla="*/ 1801 w 12026"/>
                    <a:gd name="connsiteY45" fmla="*/ 10602 h 10832"/>
                    <a:gd name="connsiteX46" fmla="*/ 2287 w 12026"/>
                    <a:gd name="connsiteY46" fmla="*/ 9982 h 10832"/>
                    <a:gd name="connsiteX47" fmla="*/ 2701 w 12026"/>
                    <a:gd name="connsiteY47" fmla="*/ 9018 h 10832"/>
                    <a:gd name="connsiteX48" fmla="*/ 2851 w 12026"/>
                    <a:gd name="connsiteY48" fmla="*/ 8147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3908 w 12026"/>
                    <a:gd name="connsiteY41" fmla="*/ 9638 h 10832"/>
                    <a:gd name="connsiteX42" fmla="*/ 3487 w 12026"/>
                    <a:gd name="connsiteY42" fmla="*/ 10019 h 10832"/>
                    <a:gd name="connsiteX43" fmla="*/ 3845 w 12026"/>
                    <a:gd name="connsiteY43" fmla="*/ 8575 h 10832"/>
                    <a:gd name="connsiteX44" fmla="*/ 3463 w 12026"/>
                    <a:gd name="connsiteY44" fmla="*/ 8464 h 10832"/>
                    <a:gd name="connsiteX45" fmla="*/ 1801 w 12026"/>
                    <a:gd name="connsiteY45" fmla="*/ 10602 h 10832"/>
                    <a:gd name="connsiteX46" fmla="*/ 2287 w 12026"/>
                    <a:gd name="connsiteY46" fmla="*/ 9982 h 10832"/>
                    <a:gd name="connsiteX47" fmla="*/ 2701 w 12026"/>
                    <a:gd name="connsiteY47" fmla="*/ 9018 h 10832"/>
                    <a:gd name="connsiteX48" fmla="*/ 2851 w 12026"/>
                    <a:gd name="connsiteY48" fmla="*/ 8147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3908 w 12026"/>
                    <a:gd name="connsiteY41" fmla="*/ 9638 h 10832"/>
                    <a:gd name="connsiteX42" fmla="*/ 4109 w 12026"/>
                    <a:gd name="connsiteY42" fmla="*/ 8815 h 10832"/>
                    <a:gd name="connsiteX43" fmla="*/ 3845 w 12026"/>
                    <a:gd name="connsiteY43" fmla="*/ 8575 h 10832"/>
                    <a:gd name="connsiteX44" fmla="*/ 3463 w 12026"/>
                    <a:gd name="connsiteY44" fmla="*/ 8464 h 10832"/>
                    <a:gd name="connsiteX45" fmla="*/ 1801 w 12026"/>
                    <a:gd name="connsiteY45" fmla="*/ 10602 h 10832"/>
                    <a:gd name="connsiteX46" fmla="*/ 2287 w 12026"/>
                    <a:gd name="connsiteY46" fmla="*/ 9982 h 10832"/>
                    <a:gd name="connsiteX47" fmla="*/ 2701 w 12026"/>
                    <a:gd name="connsiteY47" fmla="*/ 9018 h 10832"/>
                    <a:gd name="connsiteX48" fmla="*/ 2851 w 12026"/>
                    <a:gd name="connsiteY48" fmla="*/ 8147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4413 w 12026"/>
                    <a:gd name="connsiteY41" fmla="*/ 8857 h 10832"/>
                    <a:gd name="connsiteX42" fmla="*/ 4109 w 12026"/>
                    <a:gd name="connsiteY42" fmla="*/ 8815 h 10832"/>
                    <a:gd name="connsiteX43" fmla="*/ 3845 w 12026"/>
                    <a:gd name="connsiteY43" fmla="*/ 8575 h 10832"/>
                    <a:gd name="connsiteX44" fmla="*/ 3463 w 12026"/>
                    <a:gd name="connsiteY44" fmla="*/ 8464 h 10832"/>
                    <a:gd name="connsiteX45" fmla="*/ 1801 w 12026"/>
                    <a:gd name="connsiteY45" fmla="*/ 10602 h 10832"/>
                    <a:gd name="connsiteX46" fmla="*/ 2287 w 12026"/>
                    <a:gd name="connsiteY46" fmla="*/ 9982 h 10832"/>
                    <a:gd name="connsiteX47" fmla="*/ 2701 w 12026"/>
                    <a:gd name="connsiteY47" fmla="*/ 9018 h 10832"/>
                    <a:gd name="connsiteX48" fmla="*/ 2851 w 12026"/>
                    <a:gd name="connsiteY48" fmla="*/ 8147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4413 w 12026"/>
                    <a:gd name="connsiteY41" fmla="*/ 8857 h 10832"/>
                    <a:gd name="connsiteX42" fmla="*/ 4156 w 12026"/>
                    <a:gd name="connsiteY42" fmla="*/ 8541 h 10832"/>
                    <a:gd name="connsiteX43" fmla="*/ 3845 w 12026"/>
                    <a:gd name="connsiteY43" fmla="*/ 8575 h 10832"/>
                    <a:gd name="connsiteX44" fmla="*/ 3463 w 12026"/>
                    <a:gd name="connsiteY44" fmla="*/ 8464 h 10832"/>
                    <a:gd name="connsiteX45" fmla="*/ 1801 w 12026"/>
                    <a:gd name="connsiteY45" fmla="*/ 10602 h 10832"/>
                    <a:gd name="connsiteX46" fmla="*/ 2287 w 12026"/>
                    <a:gd name="connsiteY46" fmla="*/ 9982 h 10832"/>
                    <a:gd name="connsiteX47" fmla="*/ 2701 w 12026"/>
                    <a:gd name="connsiteY47" fmla="*/ 9018 h 10832"/>
                    <a:gd name="connsiteX48" fmla="*/ 2851 w 12026"/>
                    <a:gd name="connsiteY48" fmla="*/ 8147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4413 w 12026"/>
                    <a:gd name="connsiteY41" fmla="*/ 8857 h 10832"/>
                    <a:gd name="connsiteX42" fmla="*/ 4156 w 12026"/>
                    <a:gd name="connsiteY42" fmla="*/ 8541 h 10832"/>
                    <a:gd name="connsiteX43" fmla="*/ 3888 w 12026"/>
                    <a:gd name="connsiteY43" fmla="*/ 8431 h 10832"/>
                    <a:gd name="connsiteX44" fmla="*/ 3463 w 12026"/>
                    <a:gd name="connsiteY44" fmla="*/ 8464 h 10832"/>
                    <a:gd name="connsiteX45" fmla="*/ 1801 w 12026"/>
                    <a:gd name="connsiteY45" fmla="*/ 10602 h 10832"/>
                    <a:gd name="connsiteX46" fmla="*/ 2287 w 12026"/>
                    <a:gd name="connsiteY46" fmla="*/ 9982 h 10832"/>
                    <a:gd name="connsiteX47" fmla="*/ 2701 w 12026"/>
                    <a:gd name="connsiteY47" fmla="*/ 9018 h 10832"/>
                    <a:gd name="connsiteX48" fmla="*/ 2851 w 12026"/>
                    <a:gd name="connsiteY48" fmla="*/ 8147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4413 w 12026"/>
                    <a:gd name="connsiteY41" fmla="*/ 8857 h 10832"/>
                    <a:gd name="connsiteX42" fmla="*/ 4156 w 12026"/>
                    <a:gd name="connsiteY42" fmla="*/ 8541 h 10832"/>
                    <a:gd name="connsiteX43" fmla="*/ 3888 w 12026"/>
                    <a:gd name="connsiteY43" fmla="*/ 8431 h 10832"/>
                    <a:gd name="connsiteX44" fmla="*/ 3440 w 12026"/>
                    <a:gd name="connsiteY44" fmla="*/ 8324 h 10832"/>
                    <a:gd name="connsiteX45" fmla="*/ 1801 w 12026"/>
                    <a:gd name="connsiteY45" fmla="*/ 10602 h 10832"/>
                    <a:gd name="connsiteX46" fmla="*/ 2287 w 12026"/>
                    <a:gd name="connsiteY46" fmla="*/ 9982 h 10832"/>
                    <a:gd name="connsiteX47" fmla="*/ 2701 w 12026"/>
                    <a:gd name="connsiteY47" fmla="*/ 9018 h 10832"/>
                    <a:gd name="connsiteX48" fmla="*/ 2851 w 12026"/>
                    <a:gd name="connsiteY48" fmla="*/ 8147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4413 w 12026"/>
                    <a:gd name="connsiteY41" fmla="*/ 8857 h 10832"/>
                    <a:gd name="connsiteX42" fmla="*/ 4156 w 12026"/>
                    <a:gd name="connsiteY42" fmla="*/ 8541 h 10832"/>
                    <a:gd name="connsiteX43" fmla="*/ 3888 w 12026"/>
                    <a:gd name="connsiteY43" fmla="*/ 8431 h 10832"/>
                    <a:gd name="connsiteX44" fmla="*/ 3440 w 12026"/>
                    <a:gd name="connsiteY44" fmla="*/ 8324 h 10832"/>
                    <a:gd name="connsiteX45" fmla="*/ 1801 w 12026"/>
                    <a:gd name="connsiteY45" fmla="*/ 10602 h 10832"/>
                    <a:gd name="connsiteX46" fmla="*/ 2287 w 12026"/>
                    <a:gd name="connsiteY46" fmla="*/ 9982 h 10832"/>
                    <a:gd name="connsiteX47" fmla="*/ 2701 w 12026"/>
                    <a:gd name="connsiteY47" fmla="*/ 9018 h 10832"/>
                    <a:gd name="connsiteX48" fmla="*/ 2851 w 12026"/>
                    <a:gd name="connsiteY48" fmla="*/ 8147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4413 w 12026"/>
                    <a:gd name="connsiteY41" fmla="*/ 8857 h 10832"/>
                    <a:gd name="connsiteX42" fmla="*/ 4156 w 12026"/>
                    <a:gd name="connsiteY42" fmla="*/ 8541 h 10832"/>
                    <a:gd name="connsiteX43" fmla="*/ 3888 w 12026"/>
                    <a:gd name="connsiteY43" fmla="*/ 8431 h 10832"/>
                    <a:gd name="connsiteX44" fmla="*/ 3440 w 12026"/>
                    <a:gd name="connsiteY44" fmla="*/ 8324 h 10832"/>
                    <a:gd name="connsiteX45" fmla="*/ 1801 w 12026"/>
                    <a:gd name="connsiteY45" fmla="*/ 10602 h 10832"/>
                    <a:gd name="connsiteX46" fmla="*/ 3134 w 12026"/>
                    <a:gd name="connsiteY46" fmla="*/ 8356 h 10832"/>
                    <a:gd name="connsiteX47" fmla="*/ 2701 w 12026"/>
                    <a:gd name="connsiteY47" fmla="*/ 9018 h 10832"/>
                    <a:gd name="connsiteX48" fmla="*/ 2851 w 12026"/>
                    <a:gd name="connsiteY48" fmla="*/ 8147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4413 w 12026"/>
                    <a:gd name="connsiteY41" fmla="*/ 8857 h 10832"/>
                    <a:gd name="connsiteX42" fmla="*/ 4156 w 12026"/>
                    <a:gd name="connsiteY42" fmla="*/ 8541 h 10832"/>
                    <a:gd name="connsiteX43" fmla="*/ 3888 w 12026"/>
                    <a:gd name="connsiteY43" fmla="*/ 8431 h 10832"/>
                    <a:gd name="connsiteX44" fmla="*/ 3440 w 12026"/>
                    <a:gd name="connsiteY44" fmla="*/ 8324 h 10832"/>
                    <a:gd name="connsiteX45" fmla="*/ 3086 w 12026"/>
                    <a:gd name="connsiteY45" fmla="*/ 8362 h 10832"/>
                    <a:gd name="connsiteX46" fmla="*/ 3134 w 12026"/>
                    <a:gd name="connsiteY46" fmla="*/ 8356 h 10832"/>
                    <a:gd name="connsiteX47" fmla="*/ 2701 w 12026"/>
                    <a:gd name="connsiteY47" fmla="*/ 9018 h 10832"/>
                    <a:gd name="connsiteX48" fmla="*/ 2851 w 12026"/>
                    <a:gd name="connsiteY48" fmla="*/ 8147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4413 w 12026"/>
                    <a:gd name="connsiteY41" fmla="*/ 8857 h 10832"/>
                    <a:gd name="connsiteX42" fmla="*/ 4156 w 12026"/>
                    <a:gd name="connsiteY42" fmla="*/ 8541 h 10832"/>
                    <a:gd name="connsiteX43" fmla="*/ 3888 w 12026"/>
                    <a:gd name="connsiteY43" fmla="*/ 8431 h 10832"/>
                    <a:gd name="connsiteX44" fmla="*/ 3440 w 12026"/>
                    <a:gd name="connsiteY44" fmla="*/ 8324 h 10832"/>
                    <a:gd name="connsiteX45" fmla="*/ 3086 w 12026"/>
                    <a:gd name="connsiteY45" fmla="*/ 8362 h 10832"/>
                    <a:gd name="connsiteX46" fmla="*/ 3134 w 12026"/>
                    <a:gd name="connsiteY46" fmla="*/ 8356 h 10832"/>
                    <a:gd name="connsiteX47" fmla="*/ 3032 w 12026"/>
                    <a:gd name="connsiteY47" fmla="*/ 8222 h 10832"/>
                    <a:gd name="connsiteX48" fmla="*/ 2851 w 12026"/>
                    <a:gd name="connsiteY48" fmla="*/ 8147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4413 w 12026"/>
                    <a:gd name="connsiteY41" fmla="*/ 8857 h 10832"/>
                    <a:gd name="connsiteX42" fmla="*/ 4156 w 12026"/>
                    <a:gd name="connsiteY42" fmla="*/ 8541 h 10832"/>
                    <a:gd name="connsiteX43" fmla="*/ 3888 w 12026"/>
                    <a:gd name="connsiteY43" fmla="*/ 8431 h 10832"/>
                    <a:gd name="connsiteX44" fmla="*/ 3440 w 12026"/>
                    <a:gd name="connsiteY44" fmla="*/ 8324 h 10832"/>
                    <a:gd name="connsiteX45" fmla="*/ 3086 w 12026"/>
                    <a:gd name="connsiteY45" fmla="*/ 8362 h 10832"/>
                    <a:gd name="connsiteX46" fmla="*/ 3134 w 12026"/>
                    <a:gd name="connsiteY46" fmla="*/ 8356 h 10832"/>
                    <a:gd name="connsiteX47" fmla="*/ 3032 w 12026"/>
                    <a:gd name="connsiteY47" fmla="*/ 8222 h 10832"/>
                    <a:gd name="connsiteX48" fmla="*/ 2899 w 12026"/>
                    <a:gd name="connsiteY48" fmla="*/ 8074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4413 w 12026"/>
                    <a:gd name="connsiteY41" fmla="*/ 8857 h 10832"/>
                    <a:gd name="connsiteX42" fmla="*/ 4156 w 12026"/>
                    <a:gd name="connsiteY42" fmla="*/ 8541 h 10832"/>
                    <a:gd name="connsiteX43" fmla="*/ 3888 w 12026"/>
                    <a:gd name="connsiteY43" fmla="*/ 8431 h 10832"/>
                    <a:gd name="connsiteX44" fmla="*/ 3440 w 12026"/>
                    <a:gd name="connsiteY44" fmla="*/ 8324 h 10832"/>
                    <a:gd name="connsiteX45" fmla="*/ 3086 w 12026"/>
                    <a:gd name="connsiteY45" fmla="*/ 8362 h 10832"/>
                    <a:gd name="connsiteX46" fmla="*/ 3134 w 12026"/>
                    <a:gd name="connsiteY46" fmla="*/ 8356 h 10832"/>
                    <a:gd name="connsiteX47" fmla="*/ 3032 w 12026"/>
                    <a:gd name="connsiteY47" fmla="*/ 8222 h 10832"/>
                    <a:gd name="connsiteX48" fmla="*/ 2899 w 12026"/>
                    <a:gd name="connsiteY48" fmla="*/ 8074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4413 w 12026"/>
                    <a:gd name="connsiteY41" fmla="*/ 8857 h 10832"/>
                    <a:gd name="connsiteX42" fmla="*/ 4156 w 12026"/>
                    <a:gd name="connsiteY42" fmla="*/ 8541 h 10832"/>
                    <a:gd name="connsiteX43" fmla="*/ 3888 w 12026"/>
                    <a:gd name="connsiteY43" fmla="*/ 8431 h 10832"/>
                    <a:gd name="connsiteX44" fmla="*/ 3440 w 12026"/>
                    <a:gd name="connsiteY44" fmla="*/ 8324 h 10832"/>
                    <a:gd name="connsiteX45" fmla="*/ 3086 w 12026"/>
                    <a:gd name="connsiteY45" fmla="*/ 8362 h 10832"/>
                    <a:gd name="connsiteX46" fmla="*/ 3134 w 12026"/>
                    <a:gd name="connsiteY46" fmla="*/ 8356 h 10832"/>
                    <a:gd name="connsiteX47" fmla="*/ 3032 w 12026"/>
                    <a:gd name="connsiteY47" fmla="*/ 8222 h 10832"/>
                    <a:gd name="connsiteX48" fmla="*/ 2899 w 12026"/>
                    <a:gd name="connsiteY48" fmla="*/ 8074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4413 w 12026"/>
                    <a:gd name="connsiteY41" fmla="*/ 8857 h 10832"/>
                    <a:gd name="connsiteX42" fmla="*/ 4156 w 12026"/>
                    <a:gd name="connsiteY42" fmla="*/ 8541 h 10832"/>
                    <a:gd name="connsiteX43" fmla="*/ 3888 w 12026"/>
                    <a:gd name="connsiteY43" fmla="*/ 8431 h 10832"/>
                    <a:gd name="connsiteX44" fmla="*/ 3440 w 12026"/>
                    <a:gd name="connsiteY44" fmla="*/ 8324 h 10832"/>
                    <a:gd name="connsiteX45" fmla="*/ 3086 w 12026"/>
                    <a:gd name="connsiteY45" fmla="*/ 8362 h 10832"/>
                    <a:gd name="connsiteX46" fmla="*/ 3134 w 12026"/>
                    <a:gd name="connsiteY46" fmla="*/ 8356 h 10832"/>
                    <a:gd name="connsiteX47" fmla="*/ 3032 w 12026"/>
                    <a:gd name="connsiteY47" fmla="*/ 8222 h 10832"/>
                    <a:gd name="connsiteX48" fmla="*/ 2899 w 12026"/>
                    <a:gd name="connsiteY48" fmla="*/ 8074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4413 w 12026"/>
                    <a:gd name="connsiteY41" fmla="*/ 8857 h 10832"/>
                    <a:gd name="connsiteX42" fmla="*/ 4156 w 12026"/>
                    <a:gd name="connsiteY42" fmla="*/ 8541 h 10832"/>
                    <a:gd name="connsiteX43" fmla="*/ 3888 w 12026"/>
                    <a:gd name="connsiteY43" fmla="*/ 8431 h 10832"/>
                    <a:gd name="connsiteX44" fmla="*/ 3440 w 12026"/>
                    <a:gd name="connsiteY44" fmla="*/ 8324 h 10832"/>
                    <a:gd name="connsiteX45" fmla="*/ 3086 w 12026"/>
                    <a:gd name="connsiteY45" fmla="*/ 8362 h 10832"/>
                    <a:gd name="connsiteX46" fmla="*/ 3134 w 12026"/>
                    <a:gd name="connsiteY46" fmla="*/ 8356 h 10832"/>
                    <a:gd name="connsiteX47" fmla="*/ 3032 w 12026"/>
                    <a:gd name="connsiteY47" fmla="*/ 8222 h 10832"/>
                    <a:gd name="connsiteX48" fmla="*/ 2899 w 12026"/>
                    <a:gd name="connsiteY48" fmla="*/ 8074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4413 w 12026"/>
                    <a:gd name="connsiteY41" fmla="*/ 8857 h 10832"/>
                    <a:gd name="connsiteX42" fmla="*/ 4156 w 12026"/>
                    <a:gd name="connsiteY42" fmla="*/ 8541 h 10832"/>
                    <a:gd name="connsiteX43" fmla="*/ 3888 w 12026"/>
                    <a:gd name="connsiteY43" fmla="*/ 8431 h 10832"/>
                    <a:gd name="connsiteX44" fmla="*/ 3191 w 12026"/>
                    <a:gd name="connsiteY44" fmla="*/ 8397 h 10832"/>
                    <a:gd name="connsiteX45" fmla="*/ 3086 w 12026"/>
                    <a:gd name="connsiteY45" fmla="*/ 8362 h 10832"/>
                    <a:gd name="connsiteX46" fmla="*/ 3134 w 12026"/>
                    <a:gd name="connsiteY46" fmla="*/ 8356 h 10832"/>
                    <a:gd name="connsiteX47" fmla="*/ 3032 w 12026"/>
                    <a:gd name="connsiteY47" fmla="*/ 8222 h 10832"/>
                    <a:gd name="connsiteX48" fmla="*/ 2899 w 12026"/>
                    <a:gd name="connsiteY48" fmla="*/ 8074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4413 w 12026"/>
                    <a:gd name="connsiteY41" fmla="*/ 8857 h 10832"/>
                    <a:gd name="connsiteX42" fmla="*/ 4156 w 12026"/>
                    <a:gd name="connsiteY42" fmla="*/ 8541 h 10832"/>
                    <a:gd name="connsiteX43" fmla="*/ 3888 w 12026"/>
                    <a:gd name="connsiteY43" fmla="*/ 8431 h 10832"/>
                    <a:gd name="connsiteX44" fmla="*/ 3191 w 12026"/>
                    <a:gd name="connsiteY44" fmla="*/ 8397 h 10832"/>
                    <a:gd name="connsiteX45" fmla="*/ 3086 w 12026"/>
                    <a:gd name="connsiteY45" fmla="*/ 8362 h 10832"/>
                    <a:gd name="connsiteX46" fmla="*/ 3263 w 12026"/>
                    <a:gd name="connsiteY46" fmla="*/ 8290 h 10832"/>
                    <a:gd name="connsiteX47" fmla="*/ 3032 w 12026"/>
                    <a:gd name="connsiteY47" fmla="*/ 8222 h 10832"/>
                    <a:gd name="connsiteX48" fmla="*/ 2899 w 12026"/>
                    <a:gd name="connsiteY48" fmla="*/ 8074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4405 w 12026"/>
                    <a:gd name="connsiteY41" fmla="*/ 8598 h 10832"/>
                    <a:gd name="connsiteX42" fmla="*/ 4156 w 12026"/>
                    <a:gd name="connsiteY42" fmla="*/ 8541 h 10832"/>
                    <a:gd name="connsiteX43" fmla="*/ 3888 w 12026"/>
                    <a:gd name="connsiteY43" fmla="*/ 8431 h 10832"/>
                    <a:gd name="connsiteX44" fmla="*/ 3191 w 12026"/>
                    <a:gd name="connsiteY44" fmla="*/ 8397 h 10832"/>
                    <a:gd name="connsiteX45" fmla="*/ 3086 w 12026"/>
                    <a:gd name="connsiteY45" fmla="*/ 8362 h 10832"/>
                    <a:gd name="connsiteX46" fmla="*/ 3263 w 12026"/>
                    <a:gd name="connsiteY46" fmla="*/ 8290 h 10832"/>
                    <a:gd name="connsiteX47" fmla="*/ 3032 w 12026"/>
                    <a:gd name="connsiteY47" fmla="*/ 8222 h 10832"/>
                    <a:gd name="connsiteX48" fmla="*/ 2899 w 12026"/>
                    <a:gd name="connsiteY48" fmla="*/ 8074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4405 w 12026"/>
                    <a:gd name="connsiteY41" fmla="*/ 8598 h 10832"/>
                    <a:gd name="connsiteX42" fmla="*/ 4156 w 12026"/>
                    <a:gd name="connsiteY42" fmla="*/ 8541 h 10832"/>
                    <a:gd name="connsiteX43" fmla="*/ 3888 w 12026"/>
                    <a:gd name="connsiteY43" fmla="*/ 8431 h 10832"/>
                    <a:gd name="connsiteX44" fmla="*/ 3191 w 12026"/>
                    <a:gd name="connsiteY44" fmla="*/ 8397 h 10832"/>
                    <a:gd name="connsiteX45" fmla="*/ 3086 w 12026"/>
                    <a:gd name="connsiteY45" fmla="*/ 8362 h 10832"/>
                    <a:gd name="connsiteX46" fmla="*/ 3263 w 12026"/>
                    <a:gd name="connsiteY46" fmla="*/ 8290 h 10832"/>
                    <a:gd name="connsiteX47" fmla="*/ 3032 w 12026"/>
                    <a:gd name="connsiteY47" fmla="*/ 8222 h 10832"/>
                    <a:gd name="connsiteX48" fmla="*/ 2899 w 12026"/>
                    <a:gd name="connsiteY48" fmla="*/ 8074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191 w 12026"/>
                    <a:gd name="connsiteY44" fmla="*/ 8397 h 10832"/>
                    <a:gd name="connsiteX45" fmla="*/ 3086 w 12026"/>
                    <a:gd name="connsiteY45" fmla="*/ 8362 h 10832"/>
                    <a:gd name="connsiteX46" fmla="*/ 3263 w 12026"/>
                    <a:gd name="connsiteY46" fmla="*/ 8290 h 10832"/>
                    <a:gd name="connsiteX47" fmla="*/ 3032 w 12026"/>
                    <a:gd name="connsiteY47" fmla="*/ 8222 h 10832"/>
                    <a:gd name="connsiteX48" fmla="*/ 2899 w 12026"/>
                    <a:gd name="connsiteY48" fmla="*/ 8074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191 w 12026"/>
                    <a:gd name="connsiteY44" fmla="*/ 8397 h 10832"/>
                    <a:gd name="connsiteX45" fmla="*/ 3086 w 12026"/>
                    <a:gd name="connsiteY45" fmla="*/ 8362 h 10832"/>
                    <a:gd name="connsiteX46" fmla="*/ 3263 w 12026"/>
                    <a:gd name="connsiteY46" fmla="*/ 8290 h 10832"/>
                    <a:gd name="connsiteX47" fmla="*/ 3032 w 12026"/>
                    <a:gd name="connsiteY47" fmla="*/ 8222 h 10832"/>
                    <a:gd name="connsiteX48" fmla="*/ 2899 w 12026"/>
                    <a:gd name="connsiteY48" fmla="*/ 8074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191 w 12026"/>
                    <a:gd name="connsiteY44" fmla="*/ 8397 h 10832"/>
                    <a:gd name="connsiteX45" fmla="*/ 3086 w 12026"/>
                    <a:gd name="connsiteY45" fmla="*/ 8362 h 10832"/>
                    <a:gd name="connsiteX46" fmla="*/ 3263 w 12026"/>
                    <a:gd name="connsiteY46" fmla="*/ 8290 h 10832"/>
                    <a:gd name="connsiteX47" fmla="*/ 3032 w 12026"/>
                    <a:gd name="connsiteY47" fmla="*/ 8222 h 10832"/>
                    <a:gd name="connsiteX48" fmla="*/ 2899 w 12026"/>
                    <a:gd name="connsiteY48" fmla="*/ 8074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191 w 12026"/>
                    <a:gd name="connsiteY44" fmla="*/ 8397 h 10832"/>
                    <a:gd name="connsiteX45" fmla="*/ 3086 w 12026"/>
                    <a:gd name="connsiteY45" fmla="*/ 8362 h 10832"/>
                    <a:gd name="connsiteX46" fmla="*/ 3263 w 12026"/>
                    <a:gd name="connsiteY46" fmla="*/ 8290 h 10832"/>
                    <a:gd name="connsiteX47" fmla="*/ 3032 w 12026"/>
                    <a:gd name="connsiteY47" fmla="*/ 8222 h 10832"/>
                    <a:gd name="connsiteX48" fmla="*/ 2899 w 12026"/>
                    <a:gd name="connsiteY48" fmla="*/ 8074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191 w 12026"/>
                    <a:gd name="connsiteY44" fmla="*/ 8397 h 10832"/>
                    <a:gd name="connsiteX45" fmla="*/ 3086 w 12026"/>
                    <a:gd name="connsiteY45" fmla="*/ 8362 h 10832"/>
                    <a:gd name="connsiteX46" fmla="*/ 3263 w 12026"/>
                    <a:gd name="connsiteY46" fmla="*/ 8290 h 10832"/>
                    <a:gd name="connsiteX47" fmla="*/ 3032 w 12026"/>
                    <a:gd name="connsiteY47" fmla="*/ 8222 h 10832"/>
                    <a:gd name="connsiteX48" fmla="*/ 2899 w 12026"/>
                    <a:gd name="connsiteY48" fmla="*/ 8074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191 w 12026"/>
                    <a:gd name="connsiteY44" fmla="*/ 8397 h 10832"/>
                    <a:gd name="connsiteX45" fmla="*/ 3086 w 12026"/>
                    <a:gd name="connsiteY45" fmla="*/ 8362 h 10832"/>
                    <a:gd name="connsiteX46" fmla="*/ 3263 w 12026"/>
                    <a:gd name="connsiteY46" fmla="*/ 8290 h 10832"/>
                    <a:gd name="connsiteX47" fmla="*/ 3032 w 12026"/>
                    <a:gd name="connsiteY47" fmla="*/ 8222 h 10832"/>
                    <a:gd name="connsiteX48" fmla="*/ 2899 w 12026"/>
                    <a:gd name="connsiteY48" fmla="*/ 8074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191 w 12026"/>
                    <a:gd name="connsiteY44" fmla="*/ 8397 h 10832"/>
                    <a:gd name="connsiteX45" fmla="*/ 3086 w 12026"/>
                    <a:gd name="connsiteY45" fmla="*/ 836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191 w 12026"/>
                    <a:gd name="connsiteY44" fmla="*/ 8397 h 10832"/>
                    <a:gd name="connsiteX45" fmla="*/ 3086 w 12026"/>
                    <a:gd name="connsiteY45" fmla="*/ 836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191 w 12026"/>
                    <a:gd name="connsiteY44" fmla="*/ 8397 h 10832"/>
                    <a:gd name="connsiteX45" fmla="*/ 3086 w 12026"/>
                    <a:gd name="connsiteY45" fmla="*/ 836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191 w 12026"/>
                    <a:gd name="connsiteY44" fmla="*/ 8397 h 10832"/>
                    <a:gd name="connsiteX45" fmla="*/ 3086 w 12026"/>
                    <a:gd name="connsiteY45" fmla="*/ 836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191 w 12026"/>
                    <a:gd name="connsiteY44" fmla="*/ 8397 h 10832"/>
                    <a:gd name="connsiteX45" fmla="*/ 3086 w 12026"/>
                    <a:gd name="connsiteY45" fmla="*/ 836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191 w 12026"/>
                    <a:gd name="connsiteY44" fmla="*/ 8397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604 w 12026"/>
                    <a:gd name="connsiteY87" fmla="*/ 8452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604 w 12026"/>
                    <a:gd name="connsiteY87" fmla="*/ 8452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604 w 12026"/>
                    <a:gd name="connsiteY87" fmla="*/ 8452 h 10832"/>
                    <a:gd name="connsiteX88" fmla="*/ 2815 w 12026"/>
                    <a:gd name="connsiteY88" fmla="*/ 8666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604 w 12026"/>
                    <a:gd name="connsiteY87" fmla="*/ 8452 h 10832"/>
                    <a:gd name="connsiteX88" fmla="*/ 2815 w 12026"/>
                    <a:gd name="connsiteY88" fmla="*/ 8666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604 w 12026"/>
                    <a:gd name="connsiteY87" fmla="*/ 8452 h 10832"/>
                    <a:gd name="connsiteX88" fmla="*/ 2881 w 12026"/>
                    <a:gd name="connsiteY88" fmla="*/ 8600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604 w 12026"/>
                    <a:gd name="connsiteY87" fmla="*/ 8452 h 10832"/>
                    <a:gd name="connsiteX88" fmla="*/ 2881 w 12026"/>
                    <a:gd name="connsiteY88" fmla="*/ 8600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604 w 12026"/>
                    <a:gd name="connsiteY87" fmla="*/ 8452 h 10832"/>
                    <a:gd name="connsiteX88" fmla="*/ 2881 w 12026"/>
                    <a:gd name="connsiteY88" fmla="*/ 8600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604 w 12026"/>
                    <a:gd name="connsiteY87" fmla="*/ 8452 h 10832"/>
                    <a:gd name="connsiteX88" fmla="*/ 2881 w 12026"/>
                    <a:gd name="connsiteY88" fmla="*/ 8600 h 10832"/>
                    <a:gd name="connsiteX89" fmla="*/ 3129 w 12026"/>
                    <a:gd name="connsiteY89" fmla="*/ 8779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604 w 12026"/>
                    <a:gd name="connsiteY87" fmla="*/ 8452 h 10832"/>
                    <a:gd name="connsiteX88" fmla="*/ 2881 w 12026"/>
                    <a:gd name="connsiteY88" fmla="*/ 8600 h 10832"/>
                    <a:gd name="connsiteX89" fmla="*/ 3129 w 12026"/>
                    <a:gd name="connsiteY89" fmla="*/ 8779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604 w 12026"/>
                    <a:gd name="connsiteY87" fmla="*/ 8452 h 10832"/>
                    <a:gd name="connsiteX88" fmla="*/ 2881 w 12026"/>
                    <a:gd name="connsiteY88" fmla="*/ 8600 h 10832"/>
                    <a:gd name="connsiteX89" fmla="*/ 3206 w 12026"/>
                    <a:gd name="connsiteY89" fmla="*/ 8721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604 w 12026"/>
                    <a:gd name="connsiteY87" fmla="*/ 8452 h 10832"/>
                    <a:gd name="connsiteX88" fmla="*/ 2881 w 12026"/>
                    <a:gd name="connsiteY88" fmla="*/ 8600 h 10832"/>
                    <a:gd name="connsiteX89" fmla="*/ 3206 w 12026"/>
                    <a:gd name="connsiteY89" fmla="*/ 8721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604 w 12026"/>
                    <a:gd name="connsiteY87" fmla="*/ 8452 h 10832"/>
                    <a:gd name="connsiteX88" fmla="*/ 2881 w 12026"/>
                    <a:gd name="connsiteY88" fmla="*/ 8600 h 10832"/>
                    <a:gd name="connsiteX89" fmla="*/ 3206 w 12026"/>
                    <a:gd name="connsiteY89" fmla="*/ 8721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604 w 12026"/>
                    <a:gd name="connsiteY87" fmla="*/ 8452 h 10832"/>
                    <a:gd name="connsiteX88" fmla="*/ 2881 w 12026"/>
                    <a:gd name="connsiteY88" fmla="*/ 8600 h 10832"/>
                    <a:gd name="connsiteX89" fmla="*/ 3206 w 12026"/>
                    <a:gd name="connsiteY89" fmla="*/ 8721 h 10832"/>
                    <a:gd name="connsiteX90" fmla="*/ 3453 w 12026"/>
                    <a:gd name="connsiteY90" fmla="*/ 8802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604 w 12026"/>
                    <a:gd name="connsiteY87" fmla="*/ 8452 h 10832"/>
                    <a:gd name="connsiteX88" fmla="*/ 2881 w 12026"/>
                    <a:gd name="connsiteY88" fmla="*/ 8600 h 10832"/>
                    <a:gd name="connsiteX89" fmla="*/ 3206 w 12026"/>
                    <a:gd name="connsiteY89" fmla="*/ 8721 h 10832"/>
                    <a:gd name="connsiteX90" fmla="*/ 3453 w 12026"/>
                    <a:gd name="connsiteY90" fmla="*/ 8802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977"/>
                    <a:gd name="connsiteX1" fmla="*/ 6837 w 12026"/>
                    <a:gd name="connsiteY1" fmla="*/ 284 h 10977"/>
                    <a:gd name="connsiteX2" fmla="*/ 7311 w 12026"/>
                    <a:gd name="connsiteY2" fmla="*/ 361 h 10977"/>
                    <a:gd name="connsiteX3" fmla="*/ 8141 w 12026"/>
                    <a:gd name="connsiteY3" fmla="*/ 523 h 10977"/>
                    <a:gd name="connsiteX4" fmla="*/ 8514 w 12026"/>
                    <a:gd name="connsiteY4" fmla="*/ 689 h 10977"/>
                    <a:gd name="connsiteX5" fmla="*/ 8887 w 12026"/>
                    <a:gd name="connsiteY5" fmla="*/ 802 h 10977"/>
                    <a:gd name="connsiteX6" fmla="*/ 9656 w 12026"/>
                    <a:gd name="connsiteY6" fmla="*/ 1224 h 10977"/>
                    <a:gd name="connsiteX7" fmla="*/ 10390 w 12026"/>
                    <a:gd name="connsiteY7" fmla="*/ 1633 h 10977"/>
                    <a:gd name="connsiteX8" fmla="*/ 10933 w 12026"/>
                    <a:gd name="connsiteY8" fmla="*/ 2277 h 10977"/>
                    <a:gd name="connsiteX9" fmla="*/ 11135 w 12026"/>
                    <a:gd name="connsiteY9" fmla="*/ 2589 h 10977"/>
                    <a:gd name="connsiteX10" fmla="*/ 11378 w 12026"/>
                    <a:gd name="connsiteY10" fmla="*/ 2962 h 10977"/>
                    <a:gd name="connsiteX11" fmla="*/ 11479 w 12026"/>
                    <a:gd name="connsiteY11" fmla="*/ 3302 h 10977"/>
                    <a:gd name="connsiteX12" fmla="*/ 11585 w 12026"/>
                    <a:gd name="connsiteY12" fmla="*/ 3723 h 10977"/>
                    <a:gd name="connsiteX13" fmla="*/ 11637 w 12026"/>
                    <a:gd name="connsiteY13" fmla="*/ 4149 h 10977"/>
                    <a:gd name="connsiteX14" fmla="*/ 11617 w 12026"/>
                    <a:gd name="connsiteY14" fmla="*/ 4582 h 10977"/>
                    <a:gd name="connsiteX15" fmla="*/ 11593 w 12026"/>
                    <a:gd name="connsiteY15" fmla="*/ 4979 h 10977"/>
                    <a:gd name="connsiteX16" fmla="*/ 11484 w 12026"/>
                    <a:gd name="connsiteY16" fmla="*/ 5388 h 10977"/>
                    <a:gd name="connsiteX17" fmla="*/ 11362 w 12026"/>
                    <a:gd name="connsiteY17" fmla="*/ 5789 h 10977"/>
                    <a:gd name="connsiteX18" fmla="*/ 11176 w 12026"/>
                    <a:gd name="connsiteY18" fmla="*/ 6154 h 10977"/>
                    <a:gd name="connsiteX19" fmla="*/ 10993 w 12026"/>
                    <a:gd name="connsiteY19" fmla="*/ 6498 h 10977"/>
                    <a:gd name="connsiteX20" fmla="*/ 10726 w 12026"/>
                    <a:gd name="connsiteY20" fmla="*/ 6818 h 10977"/>
                    <a:gd name="connsiteX21" fmla="*/ 10455 w 12026"/>
                    <a:gd name="connsiteY21" fmla="*/ 7163 h 10977"/>
                    <a:gd name="connsiteX22" fmla="*/ 10134 w 12026"/>
                    <a:gd name="connsiteY22" fmla="*/ 7450 h 10977"/>
                    <a:gd name="connsiteX23" fmla="*/ 9470 w 12026"/>
                    <a:gd name="connsiteY23" fmla="*/ 7949 h 10977"/>
                    <a:gd name="connsiteX24" fmla="*/ 8785 w 12026"/>
                    <a:gd name="connsiteY24" fmla="*/ 8277 h 10977"/>
                    <a:gd name="connsiteX25" fmla="*/ 7975 w 12026"/>
                    <a:gd name="connsiteY25" fmla="*/ 8508 h 10977"/>
                    <a:gd name="connsiteX26" fmla="*/ 7501 w 12026"/>
                    <a:gd name="connsiteY26" fmla="*/ 8629 h 10977"/>
                    <a:gd name="connsiteX27" fmla="*/ 6983 w 12026"/>
                    <a:gd name="connsiteY27" fmla="*/ 8670 h 10977"/>
                    <a:gd name="connsiteX28" fmla="*/ 6263 w 12026"/>
                    <a:gd name="connsiteY28" fmla="*/ 8709 h 10977"/>
                    <a:gd name="connsiteX29" fmla="*/ 5966 w 12026"/>
                    <a:gd name="connsiteY29" fmla="*/ 8702 h 10977"/>
                    <a:gd name="connsiteX30" fmla="*/ 5719 w 12026"/>
                    <a:gd name="connsiteY30" fmla="*/ 8670 h 10977"/>
                    <a:gd name="connsiteX31" fmla="*/ 5644 w 12026"/>
                    <a:gd name="connsiteY31" fmla="*/ 8667 h 10977"/>
                    <a:gd name="connsiteX32" fmla="*/ 5567 w 12026"/>
                    <a:gd name="connsiteY32" fmla="*/ 8667 h 10977"/>
                    <a:gd name="connsiteX33" fmla="*/ 5476 w 12026"/>
                    <a:gd name="connsiteY33" fmla="*/ 8662 h 10977"/>
                    <a:gd name="connsiteX34" fmla="*/ 5269 w 12026"/>
                    <a:gd name="connsiteY34" fmla="*/ 8625 h 10977"/>
                    <a:gd name="connsiteX35" fmla="*/ 5238 w 12026"/>
                    <a:gd name="connsiteY35" fmla="*/ 8624 h 10977"/>
                    <a:gd name="connsiteX36" fmla="*/ 5050 w 12026"/>
                    <a:gd name="connsiteY36" fmla="*/ 8633 h 10977"/>
                    <a:gd name="connsiteX37" fmla="*/ 4779 w 12026"/>
                    <a:gd name="connsiteY37" fmla="*/ 8614 h 10977"/>
                    <a:gd name="connsiteX38" fmla="*/ 4637 w 12026"/>
                    <a:gd name="connsiteY38" fmla="*/ 8641 h 10977"/>
                    <a:gd name="connsiteX39" fmla="*/ 4586 w 12026"/>
                    <a:gd name="connsiteY39" fmla="*/ 8622 h 10977"/>
                    <a:gd name="connsiteX40" fmla="*/ 4546 w 12026"/>
                    <a:gd name="connsiteY40" fmla="*/ 8633 h 10977"/>
                    <a:gd name="connsiteX41" fmla="*/ 4405 w 12026"/>
                    <a:gd name="connsiteY41" fmla="*/ 8598 h 10977"/>
                    <a:gd name="connsiteX42" fmla="*/ 4156 w 12026"/>
                    <a:gd name="connsiteY42" fmla="*/ 8541 h 10977"/>
                    <a:gd name="connsiteX43" fmla="*/ 3888 w 12026"/>
                    <a:gd name="connsiteY43" fmla="*/ 8431 h 10977"/>
                    <a:gd name="connsiteX44" fmla="*/ 3472 w 12026"/>
                    <a:gd name="connsiteY44" fmla="*/ 8355 h 10977"/>
                    <a:gd name="connsiteX45" fmla="*/ 3307 w 12026"/>
                    <a:gd name="connsiteY45" fmla="*/ 8332 h 10977"/>
                    <a:gd name="connsiteX46" fmla="*/ 3263 w 12026"/>
                    <a:gd name="connsiteY46" fmla="*/ 8290 h 10977"/>
                    <a:gd name="connsiteX47" fmla="*/ 3032 w 12026"/>
                    <a:gd name="connsiteY47" fmla="*/ 8222 h 10977"/>
                    <a:gd name="connsiteX48" fmla="*/ 2881 w 12026"/>
                    <a:gd name="connsiteY48" fmla="*/ 8111 h 10977"/>
                    <a:gd name="connsiteX49" fmla="*/ 2547 w 12026"/>
                    <a:gd name="connsiteY49" fmla="*/ 7896 h 10977"/>
                    <a:gd name="connsiteX50" fmla="*/ 2202 w 12026"/>
                    <a:gd name="connsiteY50" fmla="*/ 7701 h 10977"/>
                    <a:gd name="connsiteX51" fmla="*/ 1785 w 12026"/>
                    <a:gd name="connsiteY51" fmla="*/ 7471 h 10977"/>
                    <a:gd name="connsiteX52" fmla="*/ 1400 w 12026"/>
                    <a:gd name="connsiteY52" fmla="*/ 7146 h 10977"/>
                    <a:gd name="connsiteX53" fmla="*/ 829 w 12026"/>
                    <a:gd name="connsiteY53" fmla="*/ 6308 h 10977"/>
                    <a:gd name="connsiteX54" fmla="*/ 574 w 12026"/>
                    <a:gd name="connsiteY54" fmla="*/ 5834 h 10977"/>
                    <a:gd name="connsiteX55" fmla="*/ 396 w 12026"/>
                    <a:gd name="connsiteY55" fmla="*/ 5287 h 10977"/>
                    <a:gd name="connsiteX56" fmla="*/ 375 w 12026"/>
                    <a:gd name="connsiteY56" fmla="*/ 4181 h 10977"/>
                    <a:gd name="connsiteX57" fmla="*/ 1263 w 12026"/>
                    <a:gd name="connsiteY57" fmla="*/ 2216 h 10977"/>
                    <a:gd name="connsiteX58" fmla="*/ 1988 w 12026"/>
                    <a:gd name="connsiteY58" fmla="*/ 1520 h 10977"/>
                    <a:gd name="connsiteX59" fmla="*/ 2397 w 12026"/>
                    <a:gd name="connsiteY59" fmla="*/ 1224 h 10977"/>
                    <a:gd name="connsiteX60" fmla="*/ 2871 w 12026"/>
                    <a:gd name="connsiteY60" fmla="*/ 981 h 10977"/>
                    <a:gd name="connsiteX61" fmla="*/ 3369 w 12026"/>
                    <a:gd name="connsiteY61" fmla="*/ 730 h 10977"/>
                    <a:gd name="connsiteX62" fmla="*/ 3952 w 12026"/>
                    <a:gd name="connsiteY62" fmla="*/ 551 h 10977"/>
                    <a:gd name="connsiteX63" fmla="*/ 5216 w 12026"/>
                    <a:gd name="connsiteY63" fmla="*/ 292 h 10977"/>
                    <a:gd name="connsiteX64" fmla="*/ 6456 w 12026"/>
                    <a:gd name="connsiteY64" fmla="*/ 227 h 10977"/>
                    <a:gd name="connsiteX65" fmla="*/ 6606 w 12026"/>
                    <a:gd name="connsiteY65" fmla="*/ 223 h 10977"/>
                    <a:gd name="connsiteX66" fmla="*/ 5812 w 12026"/>
                    <a:gd name="connsiteY66" fmla="*/ 0 h 10977"/>
                    <a:gd name="connsiteX67" fmla="*/ 5322 w 12026"/>
                    <a:gd name="connsiteY67" fmla="*/ 13 h 10977"/>
                    <a:gd name="connsiteX68" fmla="*/ 4187 w 12026"/>
                    <a:gd name="connsiteY68" fmla="*/ 183 h 10977"/>
                    <a:gd name="connsiteX69" fmla="*/ 3604 w 12026"/>
                    <a:gd name="connsiteY69" fmla="*/ 345 h 10977"/>
                    <a:gd name="connsiteX70" fmla="*/ 3061 w 12026"/>
                    <a:gd name="connsiteY70" fmla="*/ 527 h 10977"/>
                    <a:gd name="connsiteX71" fmla="*/ 2595 w 12026"/>
                    <a:gd name="connsiteY71" fmla="*/ 774 h 10977"/>
                    <a:gd name="connsiteX72" fmla="*/ 2085 w 12026"/>
                    <a:gd name="connsiteY72" fmla="*/ 1058 h 10977"/>
                    <a:gd name="connsiteX73" fmla="*/ 1250 w 12026"/>
                    <a:gd name="connsiteY73" fmla="*/ 1754 h 10977"/>
                    <a:gd name="connsiteX74" fmla="*/ 606 w 12026"/>
                    <a:gd name="connsiteY74" fmla="*/ 2621 h 10977"/>
                    <a:gd name="connsiteX75" fmla="*/ 177 w 12026"/>
                    <a:gd name="connsiteY75" fmla="*/ 3711 h 10977"/>
                    <a:gd name="connsiteX76" fmla="*/ 23 w 12026"/>
                    <a:gd name="connsiteY76" fmla="*/ 4258 h 10977"/>
                    <a:gd name="connsiteX77" fmla="*/ 7 w 12026"/>
                    <a:gd name="connsiteY77" fmla="*/ 4862 h 10977"/>
                    <a:gd name="connsiteX78" fmla="*/ 274 w 12026"/>
                    <a:gd name="connsiteY78" fmla="*/ 6008 h 10977"/>
                    <a:gd name="connsiteX79" fmla="*/ 541 w 12026"/>
                    <a:gd name="connsiteY79" fmla="*/ 6547 h 10977"/>
                    <a:gd name="connsiteX80" fmla="*/ 809 w 12026"/>
                    <a:gd name="connsiteY80" fmla="*/ 7045 h 10977"/>
                    <a:gd name="connsiteX81" fmla="*/ 1129 w 12026"/>
                    <a:gd name="connsiteY81" fmla="*/ 7414 h 10977"/>
                    <a:gd name="connsiteX82" fmla="*/ 1587 w 12026"/>
                    <a:gd name="connsiteY82" fmla="*/ 7803 h 10977"/>
                    <a:gd name="connsiteX83" fmla="*/ 1992 w 12026"/>
                    <a:gd name="connsiteY83" fmla="*/ 8042 h 10977"/>
                    <a:gd name="connsiteX84" fmla="*/ 2397 w 12026"/>
                    <a:gd name="connsiteY84" fmla="*/ 8277 h 10977"/>
                    <a:gd name="connsiteX85" fmla="*/ 2478 w 12026"/>
                    <a:gd name="connsiteY85" fmla="*/ 8293 h 10977"/>
                    <a:gd name="connsiteX86" fmla="*/ 2486 w 12026"/>
                    <a:gd name="connsiteY86" fmla="*/ 8325 h 10977"/>
                    <a:gd name="connsiteX87" fmla="*/ 2604 w 12026"/>
                    <a:gd name="connsiteY87" fmla="*/ 8452 h 10977"/>
                    <a:gd name="connsiteX88" fmla="*/ 2881 w 12026"/>
                    <a:gd name="connsiteY88" fmla="*/ 8600 h 10977"/>
                    <a:gd name="connsiteX89" fmla="*/ 3206 w 12026"/>
                    <a:gd name="connsiteY89" fmla="*/ 8721 h 10977"/>
                    <a:gd name="connsiteX90" fmla="*/ 3453 w 12026"/>
                    <a:gd name="connsiteY90" fmla="*/ 8802 h 10977"/>
                    <a:gd name="connsiteX91" fmla="*/ 3608 w 12026"/>
                    <a:gd name="connsiteY91" fmla="*/ 8868 h 10977"/>
                    <a:gd name="connsiteX92" fmla="*/ 1559 w 12026"/>
                    <a:gd name="connsiteY92" fmla="*/ 10832 h 10977"/>
                    <a:gd name="connsiteX93" fmla="*/ 1623 w 12026"/>
                    <a:gd name="connsiteY93" fmla="*/ 10829 h 10977"/>
                    <a:gd name="connsiteX94" fmla="*/ 2028 w 12026"/>
                    <a:gd name="connsiteY94" fmla="*/ 10801 h 10977"/>
                    <a:gd name="connsiteX95" fmla="*/ 3134 w 12026"/>
                    <a:gd name="connsiteY95" fmla="*/ 10537 h 10977"/>
                    <a:gd name="connsiteX96" fmla="*/ 4159 w 12026"/>
                    <a:gd name="connsiteY96" fmla="*/ 9820 h 10977"/>
                    <a:gd name="connsiteX97" fmla="*/ 4572 w 12026"/>
                    <a:gd name="connsiteY97" fmla="*/ 9354 h 10977"/>
                    <a:gd name="connsiteX98" fmla="*/ 4811 w 12026"/>
                    <a:gd name="connsiteY98" fmla="*/ 8872 h 10977"/>
                    <a:gd name="connsiteX99" fmla="*/ 4888 w 12026"/>
                    <a:gd name="connsiteY99" fmla="*/ 8901 h 10977"/>
                    <a:gd name="connsiteX100" fmla="*/ 5265 w 12026"/>
                    <a:gd name="connsiteY100" fmla="*/ 8953 h 10977"/>
                    <a:gd name="connsiteX101" fmla="*/ 5439 w 12026"/>
                    <a:gd name="connsiteY101" fmla="*/ 8998 h 10977"/>
                    <a:gd name="connsiteX102" fmla="*/ 5658 w 12026"/>
                    <a:gd name="connsiteY102" fmla="*/ 9010 h 10977"/>
                    <a:gd name="connsiteX103" fmla="*/ 6152 w 12026"/>
                    <a:gd name="connsiteY103" fmla="*/ 9059 h 10977"/>
                    <a:gd name="connsiteX104" fmla="*/ 6626 w 12026"/>
                    <a:gd name="connsiteY104" fmla="*/ 9067 h 10977"/>
                    <a:gd name="connsiteX105" fmla="*/ 6651 w 12026"/>
                    <a:gd name="connsiteY105" fmla="*/ 9067 h 10977"/>
                    <a:gd name="connsiteX106" fmla="*/ 7108 w 12026"/>
                    <a:gd name="connsiteY106" fmla="*/ 9026 h 10977"/>
                    <a:gd name="connsiteX107" fmla="*/ 7538 w 12026"/>
                    <a:gd name="connsiteY107" fmla="*/ 8998 h 10977"/>
                    <a:gd name="connsiteX108" fmla="*/ 8016 w 12026"/>
                    <a:gd name="connsiteY108" fmla="*/ 8876 h 10977"/>
                    <a:gd name="connsiteX109" fmla="*/ 8871 w 12026"/>
                    <a:gd name="connsiteY109" fmla="*/ 8637 h 10977"/>
                    <a:gd name="connsiteX110" fmla="*/ 9616 w 12026"/>
                    <a:gd name="connsiteY110" fmla="*/ 8301 h 10977"/>
                    <a:gd name="connsiteX111" fmla="*/ 10924 w 12026"/>
                    <a:gd name="connsiteY111" fmla="*/ 7171 h 10977"/>
                    <a:gd name="connsiteX112" fmla="*/ 11427 w 12026"/>
                    <a:gd name="connsiteY112" fmla="*/ 6486 h 10977"/>
                    <a:gd name="connsiteX113" fmla="*/ 11783 w 12026"/>
                    <a:gd name="connsiteY113" fmla="*/ 5692 h 10977"/>
                    <a:gd name="connsiteX114" fmla="*/ 11897 w 12026"/>
                    <a:gd name="connsiteY114" fmla="*/ 5271 h 10977"/>
                    <a:gd name="connsiteX115" fmla="*/ 11978 w 12026"/>
                    <a:gd name="connsiteY115" fmla="*/ 4837 h 10977"/>
                    <a:gd name="connsiteX116" fmla="*/ 11982 w 12026"/>
                    <a:gd name="connsiteY116" fmla="*/ 4635 h 10977"/>
                    <a:gd name="connsiteX117" fmla="*/ 12022 w 12026"/>
                    <a:gd name="connsiteY117" fmla="*/ 4420 h 10977"/>
                    <a:gd name="connsiteX118" fmla="*/ 11982 w 12026"/>
                    <a:gd name="connsiteY118" fmla="*/ 3970 h 10977"/>
                    <a:gd name="connsiteX119" fmla="*/ 11808 w 12026"/>
                    <a:gd name="connsiteY119" fmla="*/ 3087 h 10977"/>
                    <a:gd name="connsiteX120" fmla="*/ 11678 w 12026"/>
                    <a:gd name="connsiteY120" fmla="*/ 2731 h 10977"/>
                    <a:gd name="connsiteX121" fmla="*/ 11427 w 12026"/>
                    <a:gd name="connsiteY121" fmla="*/ 2362 h 10977"/>
                    <a:gd name="connsiteX122" fmla="*/ 10937 w 12026"/>
                    <a:gd name="connsiteY122" fmla="*/ 1673 h 10977"/>
                    <a:gd name="connsiteX123" fmla="*/ 10260 w 12026"/>
                    <a:gd name="connsiteY123" fmla="*/ 1114 h 10977"/>
                    <a:gd name="connsiteX124" fmla="*/ 9349 w 12026"/>
                    <a:gd name="connsiteY124" fmla="*/ 616 h 10977"/>
                    <a:gd name="connsiteX125" fmla="*/ 8931 w 12026"/>
                    <a:gd name="connsiteY125" fmla="*/ 434 h 10977"/>
                    <a:gd name="connsiteX126" fmla="*/ 8469 w 12026"/>
                    <a:gd name="connsiteY126" fmla="*/ 268 h 10977"/>
                    <a:gd name="connsiteX127" fmla="*/ 7538 w 12026"/>
                    <a:gd name="connsiteY127" fmla="*/ 94 h 10977"/>
                    <a:gd name="connsiteX128" fmla="*/ 7412 w 12026"/>
                    <a:gd name="connsiteY128" fmla="*/ 81 h 10977"/>
                    <a:gd name="connsiteX129" fmla="*/ 7210 w 12026"/>
                    <a:gd name="connsiteY129" fmla="*/ 45 h 10977"/>
                    <a:gd name="connsiteX130" fmla="*/ 6569 w 12026"/>
                    <a:gd name="connsiteY130" fmla="*/ 13 h 10977"/>
                    <a:gd name="connsiteX131" fmla="*/ 5812 w 12026"/>
                    <a:gd name="connsiteY131" fmla="*/ 0 h 10977"/>
                    <a:gd name="connsiteX0" fmla="*/ 6606 w 12026"/>
                    <a:gd name="connsiteY0" fmla="*/ 223 h 10977"/>
                    <a:gd name="connsiteX1" fmla="*/ 6837 w 12026"/>
                    <a:gd name="connsiteY1" fmla="*/ 284 h 10977"/>
                    <a:gd name="connsiteX2" fmla="*/ 7311 w 12026"/>
                    <a:gd name="connsiteY2" fmla="*/ 361 h 10977"/>
                    <a:gd name="connsiteX3" fmla="*/ 8141 w 12026"/>
                    <a:gd name="connsiteY3" fmla="*/ 523 h 10977"/>
                    <a:gd name="connsiteX4" fmla="*/ 8514 w 12026"/>
                    <a:gd name="connsiteY4" fmla="*/ 689 h 10977"/>
                    <a:gd name="connsiteX5" fmla="*/ 8887 w 12026"/>
                    <a:gd name="connsiteY5" fmla="*/ 802 h 10977"/>
                    <a:gd name="connsiteX6" fmla="*/ 9656 w 12026"/>
                    <a:gd name="connsiteY6" fmla="*/ 1224 h 10977"/>
                    <a:gd name="connsiteX7" fmla="*/ 10390 w 12026"/>
                    <a:gd name="connsiteY7" fmla="*/ 1633 h 10977"/>
                    <a:gd name="connsiteX8" fmla="*/ 10933 w 12026"/>
                    <a:gd name="connsiteY8" fmla="*/ 2277 h 10977"/>
                    <a:gd name="connsiteX9" fmla="*/ 11135 w 12026"/>
                    <a:gd name="connsiteY9" fmla="*/ 2589 h 10977"/>
                    <a:gd name="connsiteX10" fmla="*/ 11378 w 12026"/>
                    <a:gd name="connsiteY10" fmla="*/ 2962 h 10977"/>
                    <a:gd name="connsiteX11" fmla="*/ 11479 w 12026"/>
                    <a:gd name="connsiteY11" fmla="*/ 3302 h 10977"/>
                    <a:gd name="connsiteX12" fmla="*/ 11585 w 12026"/>
                    <a:gd name="connsiteY12" fmla="*/ 3723 h 10977"/>
                    <a:gd name="connsiteX13" fmla="*/ 11637 w 12026"/>
                    <a:gd name="connsiteY13" fmla="*/ 4149 h 10977"/>
                    <a:gd name="connsiteX14" fmla="*/ 11617 w 12026"/>
                    <a:gd name="connsiteY14" fmla="*/ 4582 h 10977"/>
                    <a:gd name="connsiteX15" fmla="*/ 11593 w 12026"/>
                    <a:gd name="connsiteY15" fmla="*/ 4979 h 10977"/>
                    <a:gd name="connsiteX16" fmla="*/ 11484 w 12026"/>
                    <a:gd name="connsiteY16" fmla="*/ 5388 h 10977"/>
                    <a:gd name="connsiteX17" fmla="*/ 11362 w 12026"/>
                    <a:gd name="connsiteY17" fmla="*/ 5789 h 10977"/>
                    <a:gd name="connsiteX18" fmla="*/ 11176 w 12026"/>
                    <a:gd name="connsiteY18" fmla="*/ 6154 h 10977"/>
                    <a:gd name="connsiteX19" fmla="*/ 10993 w 12026"/>
                    <a:gd name="connsiteY19" fmla="*/ 6498 h 10977"/>
                    <a:gd name="connsiteX20" fmla="*/ 10726 w 12026"/>
                    <a:gd name="connsiteY20" fmla="*/ 6818 h 10977"/>
                    <a:gd name="connsiteX21" fmla="*/ 10455 w 12026"/>
                    <a:gd name="connsiteY21" fmla="*/ 7163 h 10977"/>
                    <a:gd name="connsiteX22" fmla="*/ 10134 w 12026"/>
                    <a:gd name="connsiteY22" fmla="*/ 7450 h 10977"/>
                    <a:gd name="connsiteX23" fmla="*/ 9470 w 12026"/>
                    <a:gd name="connsiteY23" fmla="*/ 7949 h 10977"/>
                    <a:gd name="connsiteX24" fmla="*/ 8785 w 12026"/>
                    <a:gd name="connsiteY24" fmla="*/ 8277 h 10977"/>
                    <a:gd name="connsiteX25" fmla="*/ 7975 w 12026"/>
                    <a:gd name="connsiteY25" fmla="*/ 8508 h 10977"/>
                    <a:gd name="connsiteX26" fmla="*/ 7501 w 12026"/>
                    <a:gd name="connsiteY26" fmla="*/ 8629 h 10977"/>
                    <a:gd name="connsiteX27" fmla="*/ 6983 w 12026"/>
                    <a:gd name="connsiteY27" fmla="*/ 8670 h 10977"/>
                    <a:gd name="connsiteX28" fmla="*/ 6263 w 12026"/>
                    <a:gd name="connsiteY28" fmla="*/ 8709 h 10977"/>
                    <a:gd name="connsiteX29" fmla="*/ 5966 w 12026"/>
                    <a:gd name="connsiteY29" fmla="*/ 8702 h 10977"/>
                    <a:gd name="connsiteX30" fmla="*/ 5719 w 12026"/>
                    <a:gd name="connsiteY30" fmla="*/ 8670 h 10977"/>
                    <a:gd name="connsiteX31" fmla="*/ 5644 w 12026"/>
                    <a:gd name="connsiteY31" fmla="*/ 8667 h 10977"/>
                    <a:gd name="connsiteX32" fmla="*/ 5567 w 12026"/>
                    <a:gd name="connsiteY32" fmla="*/ 8667 h 10977"/>
                    <a:gd name="connsiteX33" fmla="*/ 5476 w 12026"/>
                    <a:gd name="connsiteY33" fmla="*/ 8662 h 10977"/>
                    <a:gd name="connsiteX34" fmla="*/ 5269 w 12026"/>
                    <a:gd name="connsiteY34" fmla="*/ 8625 h 10977"/>
                    <a:gd name="connsiteX35" fmla="*/ 5238 w 12026"/>
                    <a:gd name="connsiteY35" fmla="*/ 8624 h 10977"/>
                    <a:gd name="connsiteX36" fmla="*/ 5050 w 12026"/>
                    <a:gd name="connsiteY36" fmla="*/ 8633 h 10977"/>
                    <a:gd name="connsiteX37" fmla="*/ 4779 w 12026"/>
                    <a:gd name="connsiteY37" fmla="*/ 8614 h 10977"/>
                    <a:gd name="connsiteX38" fmla="*/ 4637 w 12026"/>
                    <a:gd name="connsiteY38" fmla="*/ 8641 h 10977"/>
                    <a:gd name="connsiteX39" fmla="*/ 4586 w 12026"/>
                    <a:gd name="connsiteY39" fmla="*/ 8622 h 10977"/>
                    <a:gd name="connsiteX40" fmla="*/ 4546 w 12026"/>
                    <a:gd name="connsiteY40" fmla="*/ 8633 h 10977"/>
                    <a:gd name="connsiteX41" fmla="*/ 4405 w 12026"/>
                    <a:gd name="connsiteY41" fmla="*/ 8598 h 10977"/>
                    <a:gd name="connsiteX42" fmla="*/ 4156 w 12026"/>
                    <a:gd name="connsiteY42" fmla="*/ 8541 h 10977"/>
                    <a:gd name="connsiteX43" fmla="*/ 3888 w 12026"/>
                    <a:gd name="connsiteY43" fmla="*/ 8431 h 10977"/>
                    <a:gd name="connsiteX44" fmla="*/ 3472 w 12026"/>
                    <a:gd name="connsiteY44" fmla="*/ 8355 h 10977"/>
                    <a:gd name="connsiteX45" fmla="*/ 3307 w 12026"/>
                    <a:gd name="connsiteY45" fmla="*/ 8332 h 10977"/>
                    <a:gd name="connsiteX46" fmla="*/ 3263 w 12026"/>
                    <a:gd name="connsiteY46" fmla="*/ 8290 h 10977"/>
                    <a:gd name="connsiteX47" fmla="*/ 3032 w 12026"/>
                    <a:gd name="connsiteY47" fmla="*/ 8222 h 10977"/>
                    <a:gd name="connsiteX48" fmla="*/ 2881 w 12026"/>
                    <a:gd name="connsiteY48" fmla="*/ 8111 h 10977"/>
                    <a:gd name="connsiteX49" fmla="*/ 2547 w 12026"/>
                    <a:gd name="connsiteY49" fmla="*/ 7896 h 10977"/>
                    <a:gd name="connsiteX50" fmla="*/ 2202 w 12026"/>
                    <a:gd name="connsiteY50" fmla="*/ 7701 h 10977"/>
                    <a:gd name="connsiteX51" fmla="*/ 1785 w 12026"/>
                    <a:gd name="connsiteY51" fmla="*/ 7471 h 10977"/>
                    <a:gd name="connsiteX52" fmla="*/ 1400 w 12026"/>
                    <a:gd name="connsiteY52" fmla="*/ 7146 h 10977"/>
                    <a:gd name="connsiteX53" fmla="*/ 829 w 12026"/>
                    <a:gd name="connsiteY53" fmla="*/ 6308 h 10977"/>
                    <a:gd name="connsiteX54" fmla="*/ 574 w 12026"/>
                    <a:gd name="connsiteY54" fmla="*/ 5834 h 10977"/>
                    <a:gd name="connsiteX55" fmla="*/ 396 w 12026"/>
                    <a:gd name="connsiteY55" fmla="*/ 5287 h 10977"/>
                    <a:gd name="connsiteX56" fmla="*/ 375 w 12026"/>
                    <a:gd name="connsiteY56" fmla="*/ 4181 h 10977"/>
                    <a:gd name="connsiteX57" fmla="*/ 1263 w 12026"/>
                    <a:gd name="connsiteY57" fmla="*/ 2216 h 10977"/>
                    <a:gd name="connsiteX58" fmla="*/ 1988 w 12026"/>
                    <a:gd name="connsiteY58" fmla="*/ 1520 h 10977"/>
                    <a:gd name="connsiteX59" fmla="*/ 2397 w 12026"/>
                    <a:gd name="connsiteY59" fmla="*/ 1224 h 10977"/>
                    <a:gd name="connsiteX60" fmla="*/ 2871 w 12026"/>
                    <a:gd name="connsiteY60" fmla="*/ 981 h 10977"/>
                    <a:gd name="connsiteX61" fmla="*/ 3369 w 12026"/>
                    <a:gd name="connsiteY61" fmla="*/ 730 h 10977"/>
                    <a:gd name="connsiteX62" fmla="*/ 3952 w 12026"/>
                    <a:gd name="connsiteY62" fmla="*/ 551 h 10977"/>
                    <a:gd name="connsiteX63" fmla="*/ 5216 w 12026"/>
                    <a:gd name="connsiteY63" fmla="*/ 292 h 10977"/>
                    <a:gd name="connsiteX64" fmla="*/ 6456 w 12026"/>
                    <a:gd name="connsiteY64" fmla="*/ 227 h 10977"/>
                    <a:gd name="connsiteX65" fmla="*/ 6606 w 12026"/>
                    <a:gd name="connsiteY65" fmla="*/ 223 h 10977"/>
                    <a:gd name="connsiteX66" fmla="*/ 5812 w 12026"/>
                    <a:gd name="connsiteY66" fmla="*/ 0 h 10977"/>
                    <a:gd name="connsiteX67" fmla="*/ 5322 w 12026"/>
                    <a:gd name="connsiteY67" fmla="*/ 13 h 10977"/>
                    <a:gd name="connsiteX68" fmla="*/ 4187 w 12026"/>
                    <a:gd name="connsiteY68" fmla="*/ 183 h 10977"/>
                    <a:gd name="connsiteX69" fmla="*/ 3604 w 12026"/>
                    <a:gd name="connsiteY69" fmla="*/ 345 h 10977"/>
                    <a:gd name="connsiteX70" fmla="*/ 3061 w 12026"/>
                    <a:gd name="connsiteY70" fmla="*/ 527 h 10977"/>
                    <a:gd name="connsiteX71" fmla="*/ 2595 w 12026"/>
                    <a:gd name="connsiteY71" fmla="*/ 774 h 10977"/>
                    <a:gd name="connsiteX72" fmla="*/ 2085 w 12026"/>
                    <a:gd name="connsiteY72" fmla="*/ 1058 h 10977"/>
                    <a:gd name="connsiteX73" fmla="*/ 1250 w 12026"/>
                    <a:gd name="connsiteY73" fmla="*/ 1754 h 10977"/>
                    <a:gd name="connsiteX74" fmla="*/ 606 w 12026"/>
                    <a:gd name="connsiteY74" fmla="*/ 2621 h 10977"/>
                    <a:gd name="connsiteX75" fmla="*/ 177 w 12026"/>
                    <a:gd name="connsiteY75" fmla="*/ 3711 h 10977"/>
                    <a:gd name="connsiteX76" fmla="*/ 23 w 12026"/>
                    <a:gd name="connsiteY76" fmla="*/ 4258 h 10977"/>
                    <a:gd name="connsiteX77" fmla="*/ 7 w 12026"/>
                    <a:gd name="connsiteY77" fmla="*/ 4862 h 10977"/>
                    <a:gd name="connsiteX78" fmla="*/ 274 w 12026"/>
                    <a:gd name="connsiteY78" fmla="*/ 6008 h 10977"/>
                    <a:gd name="connsiteX79" fmla="*/ 541 w 12026"/>
                    <a:gd name="connsiteY79" fmla="*/ 6547 h 10977"/>
                    <a:gd name="connsiteX80" fmla="*/ 809 w 12026"/>
                    <a:gd name="connsiteY80" fmla="*/ 7045 h 10977"/>
                    <a:gd name="connsiteX81" fmla="*/ 1129 w 12026"/>
                    <a:gd name="connsiteY81" fmla="*/ 7414 h 10977"/>
                    <a:gd name="connsiteX82" fmla="*/ 1587 w 12026"/>
                    <a:gd name="connsiteY82" fmla="*/ 7803 h 10977"/>
                    <a:gd name="connsiteX83" fmla="*/ 1992 w 12026"/>
                    <a:gd name="connsiteY83" fmla="*/ 8042 h 10977"/>
                    <a:gd name="connsiteX84" fmla="*/ 2397 w 12026"/>
                    <a:gd name="connsiteY84" fmla="*/ 8277 h 10977"/>
                    <a:gd name="connsiteX85" fmla="*/ 2478 w 12026"/>
                    <a:gd name="connsiteY85" fmla="*/ 8293 h 10977"/>
                    <a:gd name="connsiteX86" fmla="*/ 2486 w 12026"/>
                    <a:gd name="connsiteY86" fmla="*/ 8325 h 10977"/>
                    <a:gd name="connsiteX87" fmla="*/ 2604 w 12026"/>
                    <a:gd name="connsiteY87" fmla="*/ 8452 h 10977"/>
                    <a:gd name="connsiteX88" fmla="*/ 2881 w 12026"/>
                    <a:gd name="connsiteY88" fmla="*/ 8600 h 10977"/>
                    <a:gd name="connsiteX89" fmla="*/ 3206 w 12026"/>
                    <a:gd name="connsiteY89" fmla="*/ 8721 h 10977"/>
                    <a:gd name="connsiteX90" fmla="*/ 3453 w 12026"/>
                    <a:gd name="connsiteY90" fmla="*/ 8802 h 10977"/>
                    <a:gd name="connsiteX91" fmla="*/ 3608 w 12026"/>
                    <a:gd name="connsiteY91" fmla="*/ 8868 h 10977"/>
                    <a:gd name="connsiteX92" fmla="*/ 1559 w 12026"/>
                    <a:gd name="connsiteY92" fmla="*/ 10832 h 10977"/>
                    <a:gd name="connsiteX93" fmla="*/ 1623 w 12026"/>
                    <a:gd name="connsiteY93" fmla="*/ 10829 h 10977"/>
                    <a:gd name="connsiteX94" fmla="*/ 2028 w 12026"/>
                    <a:gd name="connsiteY94" fmla="*/ 10801 h 10977"/>
                    <a:gd name="connsiteX95" fmla="*/ 3134 w 12026"/>
                    <a:gd name="connsiteY95" fmla="*/ 10537 h 10977"/>
                    <a:gd name="connsiteX96" fmla="*/ 4159 w 12026"/>
                    <a:gd name="connsiteY96" fmla="*/ 9820 h 10977"/>
                    <a:gd name="connsiteX97" fmla="*/ 4572 w 12026"/>
                    <a:gd name="connsiteY97" fmla="*/ 9354 h 10977"/>
                    <a:gd name="connsiteX98" fmla="*/ 4811 w 12026"/>
                    <a:gd name="connsiteY98" fmla="*/ 8872 h 10977"/>
                    <a:gd name="connsiteX99" fmla="*/ 4888 w 12026"/>
                    <a:gd name="connsiteY99" fmla="*/ 8901 h 10977"/>
                    <a:gd name="connsiteX100" fmla="*/ 5265 w 12026"/>
                    <a:gd name="connsiteY100" fmla="*/ 8953 h 10977"/>
                    <a:gd name="connsiteX101" fmla="*/ 5439 w 12026"/>
                    <a:gd name="connsiteY101" fmla="*/ 8998 h 10977"/>
                    <a:gd name="connsiteX102" fmla="*/ 5658 w 12026"/>
                    <a:gd name="connsiteY102" fmla="*/ 9010 h 10977"/>
                    <a:gd name="connsiteX103" fmla="*/ 6152 w 12026"/>
                    <a:gd name="connsiteY103" fmla="*/ 9059 h 10977"/>
                    <a:gd name="connsiteX104" fmla="*/ 6626 w 12026"/>
                    <a:gd name="connsiteY104" fmla="*/ 9067 h 10977"/>
                    <a:gd name="connsiteX105" fmla="*/ 6651 w 12026"/>
                    <a:gd name="connsiteY105" fmla="*/ 9067 h 10977"/>
                    <a:gd name="connsiteX106" fmla="*/ 7108 w 12026"/>
                    <a:gd name="connsiteY106" fmla="*/ 9026 h 10977"/>
                    <a:gd name="connsiteX107" fmla="*/ 7538 w 12026"/>
                    <a:gd name="connsiteY107" fmla="*/ 8998 h 10977"/>
                    <a:gd name="connsiteX108" fmla="*/ 8016 w 12026"/>
                    <a:gd name="connsiteY108" fmla="*/ 8876 h 10977"/>
                    <a:gd name="connsiteX109" fmla="*/ 8871 w 12026"/>
                    <a:gd name="connsiteY109" fmla="*/ 8637 h 10977"/>
                    <a:gd name="connsiteX110" fmla="*/ 9616 w 12026"/>
                    <a:gd name="connsiteY110" fmla="*/ 8301 h 10977"/>
                    <a:gd name="connsiteX111" fmla="*/ 10924 w 12026"/>
                    <a:gd name="connsiteY111" fmla="*/ 7171 h 10977"/>
                    <a:gd name="connsiteX112" fmla="*/ 11427 w 12026"/>
                    <a:gd name="connsiteY112" fmla="*/ 6486 h 10977"/>
                    <a:gd name="connsiteX113" fmla="*/ 11783 w 12026"/>
                    <a:gd name="connsiteY113" fmla="*/ 5692 h 10977"/>
                    <a:gd name="connsiteX114" fmla="*/ 11897 w 12026"/>
                    <a:gd name="connsiteY114" fmla="*/ 5271 h 10977"/>
                    <a:gd name="connsiteX115" fmla="*/ 11978 w 12026"/>
                    <a:gd name="connsiteY115" fmla="*/ 4837 h 10977"/>
                    <a:gd name="connsiteX116" fmla="*/ 11982 w 12026"/>
                    <a:gd name="connsiteY116" fmla="*/ 4635 h 10977"/>
                    <a:gd name="connsiteX117" fmla="*/ 12022 w 12026"/>
                    <a:gd name="connsiteY117" fmla="*/ 4420 h 10977"/>
                    <a:gd name="connsiteX118" fmla="*/ 11982 w 12026"/>
                    <a:gd name="connsiteY118" fmla="*/ 3970 h 10977"/>
                    <a:gd name="connsiteX119" fmla="*/ 11808 w 12026"/>
                    <a:gd name="connsiteY119" fmla="*/ 3087 h 10977"/>
                    <a:gd name="connsiteX120" fmla="*/ 11678 w 12026"/>
                    <a:gd name="connsiteY120" fmla="*/ 2731 h 10977"/>
                    <a:gd name="connsiteX121" fmla="*/ 11427 w 12026"/>
                    <a:gd name="connsiteY121" fmla="*/ 2362 h 10977"/>
                    <a:gd name="connsiteX122" fmla="*/ 10937 w 12026"/>
                    <a:gd name="connsiteY122" fmla="*/ 1673 h 10977"/>
                    <a:gd name="connsiteX123" fmla="*/ 10260 w 12026"/>
                    <a:gd name="connsiteY123" fmla="*/ 1114 h 10977"/>
                    <a:gd name="connsiteX124" fmla="*/ 9349 w 12026"/>
                    <a:gd name="connsiteY124" fmla="*/ 616 h 10977"/>
                    <a:gd name="connsiteX125" fmla="*/ 8931 w 12026"/>
                    <a:gd name="connsiteY125" fmla="*/ 434 h 10977"/>
                    <a:gd name="connsiteX126" fmla="*/ 8469 w 12026"/>
                    <a:gd name="connsiteY126" fmla="*/ 268 h 10977"/>
                    <a:gd name="connsiteX127" fmla="*/ 7538 w 12026"/>
                    <a:gd name="connsiteY127" fmla="*/ 94 h 10977"/>
                    <a:gd name="connsiteX128" fmla="*/ 7412 w 12026"/>
                    <a:gd name="connsiteY128" fmla="*/ 81 h 10977"/>
                    <a:gd name="connsiteX129" fmla="*/ 7210 w 12026"/>
                    <a:gd name="connsiteY129" fmla="*/ 45 h 10977"/>
                    <a:gd name="connsiteX130" fmla="*/ 6569 w 12026"/>
                    <a:gd name="connsiteY130" fmla="*/ 13 h 10977"/>
                    <a:gd name="connsiteX131" fmla="*/ 5812 w 12026"/>
                    <a:gd name="connsiteY131" fmla="*/ 0 h 10977"/>
                    <a:gd name="connsiteX0" fmla="*/ 6606 w 12026"/>
                    <a:gd name="connsiteY0" fmla="*/ 223 h 10977"/>
                    <a:gd name="connsiteX1" fmla="*/ 6837 w 12026"/>
                    <a:gd name="connsiteY1" fmla="*/ 284 h 10977"/>
                    <a:gd name="connsiteX2" fmla="*/ 7311 w 12026"/>
                    <a:gd name="connsiteY2" fmla="*/ 361 h 10977"/>
                    <a:gd name="connsiteX3" fmla="*/ 8141 w 12026"/>
                    <a:gd name="connsiteY3" fmla="*/ 523 h 10977"/>
                    <a:gd name="connsiteX4" fmla="*/ 8514 w 12026"/>
                    <a:gd name="connsiteY4" fmla="*/ 689 h 10977"/>
                    <a:gd name="connsiteX5" fmla="*/ 8887 w 12026"/>
                    <a:gd name="connsiteY5" fmla="*/ 802 h 10977"/>
                    <a:gd name="connsiteX6" fmla="*/ 9656 w 12026"/>
                    <a:gd name="connsiteY6" fmla="*/ 1224 h 10977"/>
                    <a:gd name="connsiteX7" fmla="*/ 10390 w 12026"/>
                    <a:gd name="connsiteY7" fmla="*/ 1633 h 10977"/>
                    <a:gd name="connsiteX8" fmla="*/ 10933 w 12026"/>
                    <a:gd name="connsiteY8" fmla="*/ 2277 h 10977"/>
                    <a:gd name="connsiteX9" fmla="*/ 11135 w 12026"/>
                    <a:gd name="connsiteY9" fmla="*/ 2589 h 10977"/>
                    <a:gd name="connsiteX10" fmla="*/ 11378 w 12026"/>
                    <a:gd name="connsiteY10" fmla="*/ 2962 h 10977"/>
                    <a:gd name="connsiteX11" fmla="*/ 11479 w 12026"/>
                    <a:gd name="connsiteY11" fmla="*/ 3302 h 10977"/>
                    <a:gd name="connsiteX12" fmla="*/ 11585 w 12026"/>
                    <a:gd name="connsiteY12" fmla="*/ 3723 h 10977"/>
                    <a:gd name="connsiteX13" fmla="*/ 11637 w 12026"/>
                    <a:gd name="connsiteY13" fmla="*/ 4149 h 10977"/>
                    <a:gd name="connsiteX14" fmla="*/ 11617 w 12026"/>
                    <a:gd name="connsiteY14" fmla="*/ 4582 h 10977"/>
                    <a:gd name="connsiteX15" fmla="*/ 11593 w 12026"/>
                    <a:gd name="connsiteY15" fmla="*/ 4979 h 10977"/>
                    <a:gd name="connsiteX16" fmla="*/ 11484 w 12026"/>
                    <a:gd name="connsiteY16" fmla="*/ 5388 h 10977"/>
                    <a:gd name="connsiteX17" fmla="*/ 11362 w 12026"/>
                    <a:gd name="connsiteY17" fmla="*/ 5789 h 10977"/>
                    <a:gd name="connsiteX18" fmla="*/ 11176 w 12026"/>
                    <a:gd name="connsiteY18" fmla="*/ 6154 h 10977"/>
                    <a:gd name="connsiteX19" fmla="*/ 10993 w 12026"/>
                    <a:gd name="connsiteY19" fmla="*/ 6498 h 10977"/>
                    <a:gd name="connsiteX20" fmla="*/ 10726 w 12026"/>
                    <a:gd name="connsiteY20" fmla="*/ 6818 h 10977"/>
                    <a:gd name="connsiteX21" fmla="*/ 10455 w 12026"/>
                    <a:gd name="connsiteY21" fmla="*/ 7163 h 10977"/>
                    <a:gd name="connsiteX22" fmla="*/ 10134 w 12026"/>
                    <a:gd name="connsiteY22" fmla="*/ 7450 h 10977"/>
                    <a:gd name="connsiteX23" fmla="*/ 9470 w 12026"/>
                    <a:gd name="connsiteY23" fmla="*/ 7949 h 10977"/>
                    <a:gd name="connsiteX24" fmla="*/ 8785 w 12026"/>
                    <a:gd name="connsiteY24" fmla="*/ 8277 h 10977"/>
                    <a:gd name="connsiteX25" fmla="*/ 7975 w 12026"/>
                    <a:gd name="connsiteY25" fmla="*/ 8508 h 10977"/>
                    <a:gd name="connsiteX26" fmla="*/ 7501 w 12026"/>
                    <a:gd name="connsiteY26" fmla="*/ 8629 h 10977"/>
                    <a:gd name="connsiteX27" fmla="*/ 6983 w 12026"/>
                    <a:gd name="connsiteY27" fmla="*/ 8670 h 10977"/>
                    <a:gd name="connsiteX28" fmla="*/ 6263 w 12026"/>
                    <a:gd name="connsiteY28" fmla="*/ 8709 h 10977"/>
                    <a:gd name="connsiteX29" fmla="*/ 5966 w 12026"/>
                    <a:gd name="connsiteY29" fmla="*/ 8702 h 10977"/>
                    <a:gd name="connsiteX30" fmla="*/ 5719 w 12026"/>
                    <a:gd name="connsiteY30" fmla="*/ 8670 h 10977"/>
                    <a:gd name="connsiteX31" fmla="*/ 5644 w 12026"/>
                    <a:gd name="connsiteY31" fmla="*/ 8667 h 10977"/>
                    <a:gd name="connsiteX32" fmla="*/ 5567 w 12026"/>
                    <a:gd name="connsiteY32" fmla="*/ 8667 h 10977"/>
                    <a:gd name="connsiteX33" fmla="*/ 5476 w 12026"/>
                    <a:gd name="connsiteY33" fmla="*/ 8662 h 10977"/>
                    <a:gd name="connsiteX34" fmla="*/ 5269 w 12026"/>
                    <a:gd name="connsiteY34" fmla="*/ 8625 h 10977"/>
                    <a:gd name="connsiteX35" fmla="*/ 5238 w 12026"/>
                    <a:gd name="connsiteY35" fmla="*/ 8624 h 10977"/>
                    <a:gd name="connsiteX36" fmla="*/ 5050 w 12026"/>
                    <a:gd name="connsiteY36" fmla="*/ 8633 h 10977"/>
                    <a:gd name="connsiteX37" fmla="*/ 4779 w 12026"/>
                    <a:gd name="connsiteY37" fmla="*/ 8614 h 10977"/>
                    <a:gd name="connsiteX38" fmla="*/ 4637 w 12026"/>
                    <a:gd name="connsiteY38" fmla="*/ 8641 h 10977"/>
                    <a:gd name="connsiteX39" fmla="*/ 4586 w 12026"/>
                    <a:gd name="connsiteY39" fmla="*/ 8622 h 10977"/>
                    <a:gd name="connsiteX40" fmla="*/ 4546 w 12026"/>
                    <a:gd name="connsiteY40" fmla="*/ 8633 h 10977"/>
                    <a:gd name="connsiteX41" fmla="*/ 4405 w 12026"/>
                    <a:gd name="connsiteY41" fmla="*/ 8598 h 10977"/>
                    <a:gd name="connsiteX42" fmla="*/ 4156 w 12026"/>
                    <a:gd name="connsiteY42" fmla="*/ 8541 h 10977"/>
                    <a:gd name="connsiteX43" fmla="*/ 3888 w 12026"/>
                    <a:gd name="connsiteY43" fmla="*/ 8431 h 10977"/>
                    <a:gd name="connsiteX44" fmla="*/ 3472 w 12026"/>
                    <a:gd name="connsiteY44" fmla="*/ 8355 h 10977"/>
                    <a:gd name="connsiteX45" fmla="*/ 3307 w 12026"/>
                    <a:gd name="connsiteY45" fmla="*/ 8332 h 10977"/>
                    <a:gd name="connsiteX46" fmla="*/ 3263 w 12026"/>
                    <a:gd name="connsiteY46" fmla="*/ 8290 h 10977"/>
                    <a:gd name="connsiteX47" fmla="*/ 3032 w 12026"/>
                    <a:gd name="connsiteY47" fmla="*/ 8222 h 10977"/>
                    <a:gd name="connsiteX48" fmla="*/ 2881 w 12026"/>
                    <a:gd name="connsiteY48" fmla="*/ 8111 h 10977"/>
                    <a:gd name="connsiteX49" fmla="*/ 2547 w 12026"/>
                    <a:gd name="connsiteY49" fmla="*/ 7896 h 10977"/>
                    <a:gd name="connsiteX50" fmla="*/ 2202 w 12026"/>
                    <a:gd name="connsiteY50" fmla="*/ 7701 h 10977"/>
                    <a:gd name="connsiteX51" fmla="*/ 1785 w 12026"/>
                    <a:gd name="connsiteY51" fmla="*/ 7471 h 10977"/>
                    <a:gd name="connsiteX52" fmla="*/ 1400 w 12026"/>
                    <a:gd name="connsiteY52" fmla="*/ 7146 h 10977"/>
                    <a:gd name="connsiteX53" fmla="*/ 829 w 12026"/>
                    <a:gd name="connsiteY53" fmla="*/ 6308 h 10977"/>
                    <a:gd name="connsiteX54" fmla="*/ 574 w 12026"/>
                    <a:gd name="connsiteY54" fmla="*/ 5834 h 10977"/>
                    <a:gd name="connsiteX55" fmla="*/ 396 w 12026"/>
                    <a:gd name="connsiteY55" fmla="*/ 5287 h 10977"/>
                    <a:gd name="connsiteX56" fmla="*/ 375 w 12026"/>
                    <a:gd name="connsiteY56" fmla="*/ 4181 h 10977"/>
                    <a:gd name="connsiteX57" fmla="*/ 1263 w 12026"/>
                    <a:gd name="connsiteY57" fmla="*/ 2216 h 10977"/>
                    <a:gd name="connsiteX58" fmla="*/ 1988 w 12026"/>
                    <a:gd name="connsiteY58" fmla="*/ 1520 h 10977"/>
                    <a:gd name="connsiteX59" fmla="*/ 2397 w 12026"/>
                    <a:gd name="connsiteY59" fmla="*/ 1224 h 10977"/>
                    <a:gd name="connsiteX60" fmla="*/ 2871 w 12026"/>
                    <a:gd name="connsiteY60" fmla="*/ 981 h 10977"/>
                    <a:gd name="connsiteX61" fmla="*/ 3369 w 12026"/>
                    <a:gd name="connsiteY61" fmla="*/ 730 h 10977"/>
                    <a:gd name="connsiteX62" fmla="*/ 3952 w 12026"/>
                    <a:gd name="connsiteY62" fmla="*/ 551 h 10977"/>
                    <a:gd name="connsiteX63" fmla="*/ 5216 w 12026"/>
                    <a:gd name="connsiteY63" fmla="*/ 292 h 10977"/>
                    <a:gd name="connsiteX64" fmla="*/ 6456 w 12026"/>
                    <a:gd name="connsiteY64" fmla="*/ 227 h 10977"/>
                    <a:gd name="connsiteX65" fmla="*/ 6606 w 12026"/>
                    <a:gd name="connsiteY65" fmla="*/ 223 h 10977"/>
                    <a:gd name="connsiteX66" fmla="*/ 5812 w 12026"/>
                    <a:gd name="connsiteY66" fmla="*/ 0 h 10977"/>
                    <a:gd name="connsiteX67" fmla="*/ 5322 w 12026"/>
                    <a:gd name="connsiteY67" fmla="*/ 13 h 10977"/>
                    <a:gd name="connsiteX68" fmla="*/ 4187 w 12026"/>
                    <a:gd name="connsiteY68" fmla="*/ 183 h 10977"/>
                    <a:gd name="connsiteX69" fmla="*/ 3604 w 12026"/>
                    <a:gd name="connsiteY69" fmla="*/ 345 h 10977"/>
                    <a:gd name="connsiteX70" fmla="*/ 3061 w 12026"/>
                    <a:gd name="connsiteY70" fmla="*/ 527 h 10977"/>
                    <a:gd name="connsiteX71" fmla="*/ 2595 w 12026"/>
                    <a:gd name="connsiteY71" fmla="*/ 774 h 10977"/>
                    <a:gd name="connsiteX72" fmla="*/ 2085 w 12026"/>
                    <a:gd name="connsiteY72" fmla="*/ 1058 h 10977"/>
                    <a:gd name="connsiteX73" fmla="*/ 1250 w 12026"/>
                    <a:gd name="connsiteY73" fmla="*/ 1754 h 10977"/>
                    <a:gd name="connsiteX74" fmla="*/ 606 w 12026"/>
                    <a:gd name="connsiteY74" fmla="*/ 2621 h 10977"/>
                    <a:gd name="connsiteX75" fmla="*/ 177 w 12026"/>
                    <a:gd name="connsiteY75" fmla="*/ 3711 h 10977"/>
                    <a:gd name="connsiteX76" fmla="*/ 23 w 12026"/>
                    <a:gd name="connsiteY76" fmla="*/ 4258 h 10977"/>
                    <a:gd name="connsiteX77" fmla="*/ 7 w 12026"/>
                    <a:gd name="connsiteY77" fmla="*/ 4862 h 10977"/>
                    <a:gd name="connsiteX78" fmla="*/ 274 w 12026"/>
                    <a:gd name="connsiteY78" fmla="*/ 6008 h 10977"/>
                    <a:gd name="connsiteX79" fmla="*/ 541 w 12026"/>
                    <a:gd name="connsiteY79" fmla="*/ 6547 h 10977"/>
                    <a:gd name="connsiteX80" fmla="*/ 809 w 12026"/>
                    <a:gd name="connsiteY80" fmla="*/ 7045 h 10977"/>
                    <a:gd name="connsiteX81" fmla="*/ 1129 w 12026"/>
                    <a:gd name="connsiteY81" fmla="*/ 7414 h 10977"/>
                    <a:gd name="connsiteX82" fmla="*/ 1587 w 12026"/>
                    <a:gd name="connsiteY82" fmla="*/ 7803 h 10977"/>
                    <a:gd name="connsiteX83" fmla="*/ 1992 w 12026"/>
                    <a:gd name="connsiteY83" fmla="*/ 8042 h 10977"/>
                    <a:gd name="connsiteX84" fmla="*/ 2397 w 12026"/>
                    <a:gd name="connsiteY84" fmla="*/ 8277 h 10977"/>
                    <a:gd name="connsiteX85" fmla="*/ 2478 w 12026"/>
                    <a:gd name="connsiteY85" fmla="*/ 8293 h 10977"/>
                    <a:gd name="connsiteX86" fmla="*/ 2486 w 12026"/>
                    <a:gd name="connsiteY86" fmla="*/ 8325 h 10977"/>
                    <a:gd name="connsiteX87" fmla="*/ 2604 w 12026"/>
                    <a:gd name="connsiteY87" fmla="*/ 8452 h 10977"/>
                    <a:gd name="connsiteX88" fmla="*/ 2881 w 12026"/>
                    <a:gd name="connsiteY88" fmla="*/ 8600 h 10977"/>
                    <a:gd name="connsiteX89" fmla="*/ 3206 w 12026"/>
                    <a:gd name="connsiteY89" fmla="*/ 8721 h 10977"/>
                    <a:gd name="connsiteX90" fmla="*/ 3453 w 12026"/>
                    <a:gd name="connsiteY90" fmla="*/ 8802 h 10977"/>
                    <a:gd name="connsiteX91" fmla="*/ 3608 w 12026"/>
                    <a:gd name="connsiteY91" fmla="*/ 8868 h 10977"/>
                    <a:gd name="connsiteX92" fmla="*/ 1559 w 12026"/>
                    <a:gd name="connsiteY92" fmla="*/ 10832 h 10977"/>
                    <a:gd name="connsiteX93" fmla="*/ 1623 w 12026"/>
                    <a:gd name="connsiteY93" fmla="*/ 10829 h 10977"/>
                    <a:gd name="connsiteX94" fmla="*/ 2028 w 12026"/>
                    <a:gd name="connsiteY94" fmla="*/ 10801 h 10977"/>
                    <a:gd name="connsiteX95" fmla="*/ 3134 w 12026"/>
                    <a:gd name="connsiteY95" fmla="*/ 10537 h 10977"/>
                    <a:gd name="connsiteX96" fmla="*/ 4159 w 12026"/>
                    <a:gd name="connsiteY96" fmla="*/ 9820 h 10977"/>
                    <a:gd name="connsiteX97" fmla="*/ 4572 w 12026"/>
                    <a:gd name="connsiteY97" fmla="*/ 9354 h 10977"/>
                    <a:gd name="connsiteX98" fmla="*/ 4811 w 12026"/>
                    <a:gd name="connsiteY98" fmla="*/ 8872 h 10977"/>
                    <a:gd name="connsiteX99" fmla="*/ 4888 w 12026"/>
                    <a:gd name="connsiteY99" fmla="*/ 8901 h 10977"/>
                    <a:gd name="connsiteX100" fmla="*/ 5265 w 12026"/>
                    <a:gd name="connsiteY100" fmla="*/ 8953 h 10977"/>
                    <a:gd name="connsiteX101" fmla="*/ 5439 w 12026"/>
                    <a:gd name="connsiteY101" fmla="*/ 8998 h 10977"/>
                    <a:gd name="connsiteX102" fmla="*/ 5658 w 12026"/>
                    <a:gd name="connsiteY102" fmla="*/ 9010 h 10977"/>
                    <a:gd name="connsiteX103" fmla="*/ 6152 w 12026"/>
                    <a:gd name="connsiteY103" fmla="*/ 9059 h 10977"/>
                    <a:gd name="connsiteX104" fmla="*/ 6626 w 12026"/>
                    <a:gd name="connsiteY104" fmla="*/ 9067 h 10977"/>
                    <a:gd name="connsiteX105" fmla="*/ 6651 w 12026"/>
                    <a:gd name="connsiteY105" fmla="*/ 9067 h 10977"/>
                    <a:gd name="connsiteX106" fmla="*/ 7108 w 12026"/>
                    <a:gd name="connsiteY106" fmla="*/ 9026 h 10977"/>
                    <a:gd name="connsiteX107" fmla="*/ 7538 w 12026"/>
                    <a:gd name="connsiteY107" fmla="*/ 8998 h 10977"/>
                    <a:gd name="connsiteX108" fmla="*/ 8016 w 12026"/>
                    <a:gd name="connsiteY108" fmla="*/ 8876 h 10977"/>
                    <a:gd name="connsiteX109" fmla="*/ 8871 w 12026"/>
                    <a:gd name="connsiteY109" fmla="*/ 8637 h 10977"/>
                    <a:gd name="connsiteX110" fmla="*/ 9616 w 12026"/>
                    <a:gd name="connsiteY110" fmla="*/ 8301 h 10977"/>
                    <a:gd name="connsiteX111" fmla="*/ 10924 w 12026"/>
                    <a:gd name="connsiteY111" fmla="*/ 7171 h 10977"/>
                    <a:gd name="connsiteX112" fmla="*/ 11427 w 12026"/>
                    <a:gd name="connsiteY112" fmla="*/ 6486 h 10977"/>
                    <a:gd name="connsiteX113" fmla="*/ 11783 w 12026"/>
                    <a:gd name="connsiteY113" fmla="*/ 5692 h 10977"/>
                    <a:gd name="connsiteX114" fmla="*/ 11897 w 12026"/>
                    <a:gd name="connsiteY114" fmla="*/ 5271 h 10977"/>
                    <a:gd name="connsiteX115" fmla="*/ 11978 w 12026"/>
                    <a:gd name="connsiteY115" fmla="*/ 4837 h 10977"/>
                    <a:gd name="connsiteX116" fmla="*/ 11982 w 12026"/>
                    <a:gd name="connsiteY116" fmla="*/ 4635 h 10977"/>
                    <a:gd name="connsiteX117" fmla="*/ 12022 w 12026"/>
                    <a:gd name="connsiteY117" fmla="*/ 4420 h 10977"/>
                    <a:gd name="connsiteX118" fmla="*/ 11982 w 12026"/>
                    <a:gd name="connsiteY118" fmla="*/ 3970 h 10977"/>
                    <a:gd name="connsiteX119" fmla="*/ 11808 w 12026"/>
                    <a:gd name="connsiteY119" fmla="*/ 3087 h 10977"/>
                    <a:gd name="connsiteX120" fmla="*/ 11678 w 12026"/>
                    <a:gd name="connsiteY120" fmla="*/ 2731 h 10977"/>
                    <a:gd name="connsiteX121" fmla="*/ 11427 w 12026"/>
                    <a:gd name="connsiteY121" fmla="*/ 2362 h 10977"/>
                    <a:gd name="connsiteX122" fmla="*/ 10937 w 12026"/>
                    <a:gd name="connsiteY122" fmla="*/ 1673 h 10977"/>
                    <a:gd name="connsiteX123" fmla="*/ 10260 w 12026"/>
                    <a:gd name="connsiteY123" fmla="*/ 1114 h 10977"/>
                    <a:gd name="connsiteX124" fmla="*/ 9349 w 12026"/>
                    <a:gd name="connsiteY124" fmla="*/ 616 h 10977"/>
                    <a:gd name="connsiteX125" fmla="*/ 8931 w 12026"/>
                    <a:gd name="connsiteY125" fmla="*/ 434 h 10977"/>
                    <a:gd name="connsiteX126" fmla="*/ 8469 w 12026"/>
                    <a:gd name="connsiteY126" fmla="*/ 268 h 10977"/>
                    <a:gd name="connsiteX127" fmla="*/ 7538 w 12026"/>
                    <a:gd name="connsiteY127" fmla="*/ 94 h 10977"/>
                    <a:gd name="connsiteX128" fmla="*/ 7412 w 12026"/>
                    <a:gd name="connsiteY128" fmla="*/ 81 h 10977"/>
                    <a:gd name="connsiteX129" fmla="*/ 7210 w 12026"/>
                    <a:gd name="connsiteY129" fmla="*/ 45 h 10977"/>
                    <a:gd name="connsiteX130" fmla="*/ 6569 w 12026"/>
                    <a:gd name="connsiteY130" fmla="*/ 13 h 10977"/>
                    <a:gd name="connsiteX131" fmla="*/ 5812 w 12026"/>
                    <a:gd name="connsiteY131" fmla="*/ 0 h 10977"/>
                    <a:gd name="connsiteX0" fmla="*/ 6606 w 12026"/>
                    <a:gd name="connsiteY0" fmla="*/ 223 h 10963"/>
                    <a:gd name="connsiteX1" fmla="*/ 6837 w 12026"/>
                    <a:gd name="connsiteY1" fmla="*/ 284 h 10963"/>
                    <a:gd name="connsiteX2" fmla="*/ 7311 w 12026"/>
                    <a:gd name="connsiteY2" fmla="*/ 361 h 10963"/>
                    <a:gd name="connsiteX3" fmla="*/ 8141 w 12026"/>
                    <a:gd name="connsiteY3" fmla="*/ 523 h 10963"/>
                    <a:gd name="connsiteX4" fmla="*/ 8514 w 12026"/>
                    <a:gd name="connsiteY4" fmla="*/ 689 h 10963"/>
                    <a:gd name="connsiteX5" fmla="*/ 8887 w 12026"/>
                    <a:gd name="connsiteY5" fmla="*/ 802 h 10963"/>
                    <a:gd name="connsiteX6" fmla="*/ 9656 w 12026"/>
                    <a:gd name="connsiteY6" fmla="*/ 1224 h 10963"/>
                    <a:gd name="connsiteX7" fmla="*/ 10390 w 12026"/>
                    <a:gd name="connsiteY7" fmla="*/ 1633 h 10963"/>
                    <a:gd name="connsiteX8" fmla="*/ 10933 w 12026"/>
                    <a:gd name="connsiteY8" fmla="*/ 2277 h 10963"/>
                    <a:gd name="connsiteX9" fmla="*/ 11135 w 12026"/>
                    <a:gd name="connsiteY9" fmla="*/ 2589 h 10963"/>
                    <a:gd name="connsiteX10" fmla="*/ 11378 w 12026"/>
                    <a:gd name="connsiteY10" fmla="*/ 2962 h 10963"/>
                    <a:gd name="connsiteX11" fmla="*/ 11479 w 12026"/>
                    <a:gd name="connsiteY11" fmla="*/ 3302 h 10963"/>
                    <a:gd name="connsiteX12" fmla="*/ 11585 w 12026"/>
                    <a:gd name="connsiteY12" fmla="*/ 3723 h 10963"/>
                    <a:gd name="connsiteX13" fmla="*/ 11637 w 12026"/>
                    <a:gd name="connsiteY13" fmla="*/ 4149 h 10963"/>
                    <a:gd name="connsiteX14" fmla="*/ 11617 w 12026"/>
                    <a:gd name="connsiteY14" fmla="*/ 4582 h 10963"/>
                    <a:gd name="connsiteX15" fmla="*/ 11593 w 12026"/>
                    <a:gd name="connsiteY15" fmla="*/ 4979 h 10963"/>
                    <a:gd name="connsiteX16" fmla="*/ 11484 w 12026"/>
                    <a:gd name="connsiteY16" fmla="*/ 5388 h 10963"/>
                    <a:gd name="connsiteX17" fmla="*/ 11362 w 12026"/>
                    <a:gd name="connsiteY17" fmla="*/ 5789 h 10963"/>
                    <a:gd name="connsiteX18" fmla="*/ 11176 w 12026"/>
                    <a:gd name="connsiteY18" fmla="*/ 6154 h 10963"/>
                    <a:gd name="connsiteX19" fmla="*/ 10993 w 12026"/>
                    <a:gd name="connsiteY19" fmla="*/ 6498 h 10963"/>
                    <a:gd name="connsiteX20" fmla="*/ 10726 w 12026"/>
                    <a:gd name="connsiteY20" fmla="*/ 6818 h 10963"/>
                    <a:gd name="connsiteX21" fmla="*/ 10455 w 12026"/>
                    <a:gd name="connsiteY21" fmla="*/ 7163 h 10963"/>
                    <a:gd name="connsiteX22" fmla="*/ 10134 w 12026"/>
                    <a:gd name="connsiteY22" fmla="*/ 7450 h 10963"/>
                    <a:gd name="connsiteX23" fmla="*/ 9470 w 12026"/>
                    <a:gd name="connsiteY23" fmla="*/ 7949 h 10963"/>
                    <a:gd name="connsiteX24" fmla="*/ 8785 w 12026"/>
                    <a:gd name="connsiteY24" fmla="*/ 8277 h 10963"/>
                    <a:gd name="connsiteX25" fmla="*/ 7975 w 12026"/>
                    <a:gd name="connsiteY25" fmla="*/ 8508 h 10963"/>
                    <a:gd name="connsiteX26" fmla="*/ 7501 w 12026"/>
                    <a:gd name="connsiteY26" fmla="*/ 8629 h 10963"/>
                    <a:gd name="connsiteX27" fmla="*/ 6983 w 12026"/>
                    <a:gd name="connsiteY27" fmla="*/ 8670 h 10963"/>
                    <a:gd name="connsiteX28" fmla="*/ 6263 w 12026"/>
                    <a:gd name="connsiteY28" fmla="*/ 8709 h 10963"/>
                    <a:gd name="connsiteX29" fmla="*/ 5966 w 12026"/>
                    <a:gd name="connsiteY29" fmla="*/ 8702 h 10963"/>
                    <a:gd name="connsiteX30" fmla="*/ 5719 w 12026"/>
                    <a:gd name="connsiteY30" fmla="*/ 8670 h 10963"/>
                    <a:gd name="connsiteX31" fmla="*/ 5644 w 12026"/>
                    <a:gd name="connsiteY31" fmla="*/ 8667 h 10963"/>
                    <a:gd name="connsiteX32" fmla="*/ 5567 w 12026"/>
                    <a:gd name="connsiteY32" fmla="*/ 8667 h 10963"/>
                    <a:gd name="connsiteX33" fmla="*/ 5476 w 12026"/>
                    <a:gd name="connsiteY33" fmla="*/ 8662 h 10963"/>
                    <a:gd name="connsiteX34" fmla="*/ 5269 w 12026"/>
                    <a:gd name="connsiteY34" fmla="*/ 8625 h 10963"/>
                    <a:gd name="connsiteX35" fmla="*/ 5238 w 12026"/>
                    <a:gd name="connsiteY35" fmla="*/ 8624 h 10963"/>
                    <a:gd name="connsiteX36" fmla="*/ 5050 w 12026"/>
                    <a:gd name="connsiteY36" fmla="*/ 8633 h 10963"/>
                    <a:gd name="connsiteX37" fmla="*/ 4779 w 12026"/>
                    <a:gd name="connsiteY37" fmla="*/ 8614 h 10963"/>
                    <a:gd name="connsiteX38" fmla="*/ 4637 w 12026"/>
                    <a:gd name="connsiteY38" fmla="*/ 8641 h 10963"/>
                    <a:gd name="connsiteX39" fmla="*/ 4586 w 12026"/>
                    <a:gd name="connsiteY39" fmla="*/ 8622 h 10963"/>
                    <a:gd name="connsiteX40" fmla="*/ 4546 w 12026"/>
                    <a:gd name="connsiteY40" fmla="*/ 8633 h 10963"/>
                    <a:gd name="connsiteX41" fmla="*/ 4405 w 12026"/>
                    <a:gd name="connsiteY41" fmla="*/ 8598 h 10963"/>
                    <a:gd name="connsiteX42" fmla="*/ 4156 w 12026"/>
                    <a:gd name="connsiteY42" fmla="*/ 8541 h 10963"/>
                    <a:gd name="connsiteX43" fmla="*/ 3888 w 12026"/>
                    <a:gd name="connsiteY43" fmla="*/ 8431 h 10963"/>
                    <a:gd name="connsiteX44" fmla="*/ 3472 w 12026"/>
                    <a:gd name="connsiteY44" fmla="*/ 8355 h 10963"/>
                    <a:gd name="connsiteX45" fmla="*/ 3307 w 12026"/>
                    <a:gd name="connsiteY45" fmla="*/ 8332 h 10963"/>
                    <a:gd name="connsiteX46" fmla="*/ 3263 w 12026"/>
                    <a:gd name="connsiteY46" fmla="*/ 8290 h 10963"/>
                    <a:gd name="connsiteX47" fmla="*/ 3032 w 12026"/>
                    <a:gd name="connsiteY47" fmla="*/ 8222 h 10963"/>
                    <a:gd name="connsiteX48" fmla="*/ 2881 w 12026"/>
                    <a:gd name="connsiteY48" fmla="*/ 8111 h 10963"/>
                    <a:gd name="connsiteX49" fmla="*/ 2547 w 12026"/>
                    <a:gd name="connsiteY49" fmla="*/ 7896 h 10963"/>
                    <a:gd name="connsiteX50" fmla="*/ 2202 w 12026"/>
                    <a:gd name="connsiteY50" fmla="*/ 7701 h 10963"/>
                    <a:gd name="connsiteX51" fmla="*/ 1785 w 12026"/>
                    <a:gd name="connsiteY51" fmla="*/ 7471 h 10963"/>
                    <a:gd name="connsiteX52" fmla="*/ 1400 w 12026"/>
                    <a:gd name="connsiteY52" fmla="*/ 7146 h 10963"/>
                    <a:gd name="connsiteX53" fmla="*/ 829 w 12026"/>
                    <a:gd name="connsiteY53" fmla="*/ 6308 h 10963"/>
                    <a:gd name="connsiteX54" fmla="*/ 574 w 12026"/>
                    <a:gd name="connsiteY54" fmla="*/ 5834 h 10963"/>
                    <a:gd name="connsiteX55" fmla="*/ 396 w 12026"/>
                    <a:gd name="connsiteY55" fmla="*/ 5287 h 10963"/>
                    <a:gd name="connsiteX56" fmla="*/ 375 w 12026"/>
                    <a:gd name="connsiteY56" fmla="*/ 4181 h 10963"/>
                    <a:gd name="connsiteX57" fmla="*/ 1263 w 12026"/>
                    <a:gd name="connsiteY57" fmla="*/ 2216 h 10963"/>
                    <a:gd name="connsiteX58" fmla="*/ 1988 w 12026"/>
                    <a:gd name="connsiteY58" fmla="*/ 1520 h 10963"/>
                    <a:gd name="connsiteX59" fmla="*/ 2397 w 12026"/>
                    <a:gd name="connsiteY59" fmla="*/ 1224 h 10963"/>
                    <a:gd name="connsiteX60" fmla="*/ 2871 w 12026"/>
                    <a:gd name="connsiteY60" fmla="*/ 981 h 10963"/>
                    <a:gd name="connsiteX61" fmla="*/ 3369 w 12026"/>
                    <a:gd name="connsiteY61" fmla="*/ 730 h 10963"/>
                    <a:gd name="connsiteX62" fmla="*/ 3952 w 12026"/>
                    <a:gd name="connsiteY62" fmla="*/ 551 h 10963"/>
                    <a:gd name="connsiteX63" fmla="*/ 5216 w 12026"/>
                    <a:gd name="connsiteY63" fmla="*/ 292 h 10963"/>
                    <a:gd name="connsiteX64" fmla="*/ 6456 w 12026"/>
                    <a:gd name="connsiteY64" fmla="*/ 227 h 10963"/>
                    <a:gd name="connsiteX65" fmla="*/ 6606 w 12026"/>
                    <a:gd name="connsiteY65" fmla="*/ 223 h 10963"/>
                    <a:gd name="connsiteX66" fmla="*/ 5812 w 12026"/>
                    <a:gd name="connsiteY66" fmla="*/ 0 h 10963"/>
                    <a:gd name="connsiteX67" fmla="*/ 5322 w 12026"/>
                    <a:gd name="connsiteY67" fmla="*/ 13 h 10963"/>
                    <a:gd name="connsiteX68" fmla="*/ 4187 w 12026"/>
                    <a:gd name="connsiteY68" fmla="*/ 183 h 10963"/>
                    <a:gd name="connsiteX69" fmla="*/ 3604 w 12026"/>
                    <a:gd name="connsiteY69" fmla="*/ 345 h 10963"/>
                    <a:gd name="connsiteX70" fmla="*/ 3061 w 12026"/>
                    <a:gd name="connsiteY70" fmla="*/ 527 h 10963"/>
                    <a:gd name="connsiteX71" fmla="*/ 2595 w 12026"/>
                    <a:gd name="connsiteY71" fmla="*/ 774 h 10963"/>
                    <a:gd name="connsiteX72" fmla="*/ 2085 w 12026"/>
                    <a:gd name="connsiteY72" fmla="*/ 1058 h 10963"/>
                    <a:gd name="connsiteX73" fmla="*/ 1250 w 12026"/>
                    <a:gd name="connsiteY73" fmla="*/ 1754 h 10963"/>
                    <a:gd name="connsiteX74" fmla="*/ 606 w 12026"/>
                    <a:gd name="connsiteY74" fmla="*/ 2621 h 10963"/>
                    <a:gd name="connsiteX75" fmla="*/ 177 w 12026"/>
                    <a:gd name="connsiteY75" fmla="*/ 3711 h 10963"/>
                    <a:gd name="connsiteX76" fmla="*/ 23 w 12026"/>
                    <a:gd name="connsiteY76" fmla="*/ 4258 h 10963"/>
                    <a:gd name="connsiteX77" fmla="*/ 7 w 12026"/>
                    <a:gd name="connsiteY77" fmla="*/ 4862 h 10963"/>
                    <a:gd name="connsiteX78" fmla="*/ 274 w 12026"/>
                    <a:gd name="connsiteY78" fmla="*/ 6008 h 10963"/>
                    <a:gd name="connsiteX79" fmla="*/ 541 w 12026"/>
                    <a:gd name="connsiteY79" fmla="*/ 6547 h 10963"/>
                    <a:gd name="connsiteX80" fmla="*/ 809 w 12026"/>
                    <a:gd name="connsiteY80" fmla="*/ 7045 h 10963"/>
                    <a:gd name="connsiteX81" fmla="*/ 1129 w 12026"/>
                    <a:gd name="connsiteY81" fmla="*/ 7414 h 10963"/>
                    <a:gd name="connsiteX82" fmla="*/ 1587 w 12026"/>
                    <a:gd name="connsiteY82" fmla="*/ 7803 h 10963"/>
                    <a:gd name="connsiteX83" fmla="*/ 1992 w 12026"/>
                    <a:gd name="connsiteY83" fmla="*/ 8042 h 10963"/>
                    <a:gd name="connsiteX84" fmla="*/ 2397 w 12026"/>
                    <a:gd name="connsiteY84" fmla="*/ 8277 h 10963"/>
                    <a:gd name="connsiteX85" fmla="*/ 2478 w 12026"/>
                    <a:gd name="connsiteY85" fmla="*/ 8293 h 10963"/>
                    <a:gd name="connsiteX86" fmla="*/ 2486 w 12026"/>
                    <a:gd name="connsiteY86" fmla="*/ 8325 h 10963"/>
                    <a:gd name="connsiteX87" fmla="*/ 2604 w 12026"/>
                    <a:gd name="connsiteY87" fmla="*/ 8452 h 10963"/>
                    <a:gd name="connsiteX88" fmla="*/ 2881 w 12026"/>
                    <a:gd name="connsiteY88" fmla="*/ 8600 h 10963"/>
                    <a:gd name="connsiteX89" fmla="*/ 3206 w 12026"/>
                    <a:gd name="connsiteY89" fmla="*/ 8721 h 10963"/>
                    <a:gd name="connsiteX90" fmla="*/ 3453 w 12026"/>
                    <a:gd name="connsiteY90" fmla="*/ 8802 h 10963"/>
                    <a:gd name="connsiteX91" fmla="*/ 3608 w 12026"/>
                    <a:gd name="connsiteY91" fmla="*/ 8868 h 10963"/>
                    <a:gd name="connsiteX92" fmla="*/ 3824 w 12026"/>
                    <a:gd name="connsiteY92" fmla="*/ 8921 h 10963"/>
                    <a:gd name="connsiteX93" fmla="*/ 1623 w 12026"/>
                    <a:gd name="connsiteY93" fmla="*/ 10829 h 10963"/>
                    <a:gd name="connsiteX94" fmla="*/ 2028 w 12026"/>
                    <a:gd name="connsiteY94" fmla="*/ 10801 h 10963"/>
                    <a:gd name="connsiteX95" fmla="*/ 3134 w 12026"/>
                    <a:gd name="connsiteY95" fmla="*/ 10537 h 10963"/>
                    <a:gd name="connsiteX96" fmla="*/ 4159 w 12026"/>
                    <a:gd name="connsiteY96" fmla="*/ 9820 h 10963"/>
                    <a:gd name="connsiteX97" fmla="*/ 4572 w 12026"/>
                    <a:gd name="connsiteY97" fmla="*/ 9354 h 10963"/>
                    <a:gd name="connsiteX98" fmla="*/ 4811 w 12026"/>
                    <a:gd name="connsiteY98" fmla="*/ 8872 h 10963"/>
                    <a:gd name="connsiteX99" fmla="*/ 4888 w 12026"/>
                    <a:gd name="connsiteY99" fmla="*/ 8901 h 10963"/>
                    <a:gd name="connsiteX100" fmla="*/ 5265 w 12026"/>
                    <a:gd name="connsiteY100" fmla="*/ 8953 h 10963"/>
                    <a:gd name="connsiteX101" fmla="*/ 5439 w 12026"/>
                    <a:gd name="connsiteY101" fmla="*/ 8998 h 10963"/>
                    <a:gd name="connsiteX102" fmla="*/ 5658 w 12026"/>
                    <a:gd name="connsiteY102" fmla="*/ 9010 h 10963"/>
                    <a:gd name="connsiteX103" fmla="*/ 6152 w 12026"/>
                    <a:gd name="connsiteY103" fmla="*/ 9059 h 10963"/>
                    <a:gd name="connsiteX104" fmla="*/ 6626 w 12026"/>
                    <a:gd name="connsiteY104" fmla="*/ 9067 h 10963"/>
                    <a:gd name="connsiteX105" fmla="*/ 6651 w 12026"/>
                    <a:gd name="connsiteY105" fmla="*/ 9067 h 10963"/>
                    <a:gd name="connsiteX106" fmla="*/ 7108 w 12026"/>
                    <a:gd name="connsiteY106" fmla="*/ 9026 h 10963"/>
                    <a:gd name="connsiteX107" fmla="*/ 7538 w 12026"/>
                    <a:gd name="connsiteY107" fmla="*/ 8998 h 10963"/>
                    <a:gd name="connsiteX108" fmla="*/ 8016 w 12026"/>
                    <a:gd name="connsiteY108" fmla="*/ 8876 h 10963"/>
                    <a:gd name="connsiteX109" fmla="*/ 8871 w 12026"/>
                    <a:gd name="connsiteY109" fmla="*/ 8637 h 10963"/>
                    <a:gd name="connsiteX110" fmla="*/ 9616 w 12026"/>
                    <a:gd name="connsiteY110" fmla="*/ 8301 h 10963"/>
                    <a:gd name="connsiteX111" fmla="*/ 10924 w 12026"/>
                    <a:gd name="connsiteY111" fmla="*/ 7171 h 10963"/>
                    <a:gd name="connsiteX112" fmla="*/ 11427 w 12026"/>
                    <a:gd name="connsiteY112" fmla="*/ 6486 h 10963"/>
                    <a:gd name="connsiteX113" fmla="*/ 11783 w 12026"/>
                    <a:gd name="connsiteY113" fmla="*/ 5692 h 10963"/>
                    <a:gd name="connsiteX114" fmla="*/ 11897 w 12026"/>
                    <a:gd name="connsiteY114" fmla="*/ 5271 h 10963"/>
                    <a:gd name="connsiteX115" fmla="*/ 11978 w 12026"/>
                    <a:gd name="connsiteY115" fmla="*/ 4837 h 10963"/>
                    <a:gd name="connsiteX116" fmla="*/ 11982 w 12026"/>
                    <a:gd name="connsiteY116" fmla="*/ 4635 h 10963"/>
                    <a:gd name="connsiteX117" fmla="*/ 12022 w 12026"/>
                    <a:gd name="connsiteY117" fmla="*/ 4420 h 10963"/>
                    <a:gd name="connsiteX118" fmla="*/ 11982 w 12026"/>
                    <a:gd name="connsiteY118" fmla="*/ 3970 h 10963"/>
                    <a:gd name="connsiteX119" fmla="*/ 11808 w 12026"/>
                    <a:gd name="connsiteY119" fmla="*/ 3087 h 10963"/>
                    <a:gd name="connsiteX120" fmla="*/ 11678 w 12026"/>
                    <a:gd name="connsiteY120" fmla="*/ 2731 h 10963"/>
                    <a:gd name="connsiteX121" fmla="*/ 11427 w 12026"/>
                    <a:gd name="connsiteY121" fmla="*/ 2362 h 10963"/>
                    <a:gd name="connsiteX122" fmla="*/ 10937 w 12026"/>
                    <a:gd name="connsiteY122" fmla="*/ 1673 h 10963"/>
                    <a:gd name="connsiteX123" fmla="*/ 10260 w 12026"/>
                    <a:gd name="connsiteY123" fmla="*/ 1114 h 10963"/>
                    <a:gd name="connsiteX124" fmla="*/ 9349 w 12026"/>
                    <a:gd name="connsiteY124" fmla="*/ 616 h 10963"/>
                    <a:gd name="connsiteX125" fmla="*/ 8931 w 12026"/>
                    <a:gd name="connsiteY125" fmla="*/ 434 h 10963"/>
                    <a:gd name="connsiteX126" fmla="*/ 8469 w 12026"/>
                    <a:gd name="connsiteY126" fmla="*/ 268 h 10963"/>
                    <a:gd name="connsiteX127" fmla="*/ 7538 w 12026"/>
                    <a:gd name="connsiteY127" fmla="*/ 94 h 10963"/>
                    <a:gd name="connsiteX128" fmla="*/ 7412 w 12026"/>
                    <a:gd name="connsiteY128" fmla="*/ 81 h 10963"/>
                    <a:gd name="connsiteX129" fmla="*/ 7210 w 12026"/>
                    <a:gd name="connsiteY129" fmla="*/ 45 h 10963"/>
                    <a:gd name="connsiteX130" fmla="*/ 6569 w 12026"/>
                    <a:gd name="connsiteY130" fmla="*/ 13 h 10963"/>
                    <a:gd name="connsiteX131" fmla="*/ 5812 w 12026"/>
                    <a:gd name="connsiteY131" fmla="*/ 0 h 10963"/>
                    <a:gd name="connsiteX0" fmla="*/ 6606 w 12026"/>
                    <a:gd name="connsiteY0" fmla="*/ 223 h 10963"/>
                    <a:gd name="connsiteX1" fmla="*/ 6837 w 12026"/>
                    <a:gd name="connsiteY1" fmla="*/ 284 h 10963"/>
                    <a:gd name="connsiteX2" fmla="*/ 7311 w 12026"/>
                    <a:gd name="connsiteY2" fmla="*/ 361 h 10963"/>
                    <a:gd name="connsiteX3" fmla="*/ 8141 w 12026"/>
                    <a:gd name="connsiteY3" fmla="*/ 523 h 10963"/>
                    <a:gd name="connsiteX4" fmla="*/ 8514 w 12026"/>
                    <a:gd name="connsiteY4" fmla="*/ 689 h 10963"/>
                    <a:gd name="connsiteX5" fmla="*/ 8887 w 12026"/>
                    <a:gd name="connsiteY5" fmla="*/ 802 h 10963"/>
                    <a:gd name="connsiteX6" fmla="*/ 9656 w 12026"/>
                    <a:gd name="connsiteY6" fmla="*/ 1224 h 10963"/>
                    <a:gd name="connsiteX7" fmla="*/ 10390 w 12026"/>
                    <a:gd name="connsiteY7" fmla="*/ 1633 h 10963"/>
                    <a:gd name="connsiteX8" fmla="*/ 10933 w 12026"/>
                    <a:gd name="connsiteY8" fmla="*/ 2277 h 10963"/>
                    <a:gd name="connsiteX9" fmla="*/ 11135 w 12026"/>
                    <a:gd name="connsiteY9" fmla="*/ 2589 h 10963"/>
                    <a:gd name="connsiteX10" fmla="*/ 11378 w 12026"/>
                    <a:gd name="connsiteY10" fmla="*/ 2962 h 10963"/>
                    <a:gd name="connsiteX11" fmla="*/ 11479 w 12026"/>
                    <a:gd name="connsiteY11" fmla="*/ 3302 h 10963"/>
                    <a:gd name="connsiteX12" fmla="*/ 11585 w 12026"/>
                    <a:gd name="connsiteY12" fmla="*/ 3723 h 10963"/>
                    <a:gd name="connsiteX13" fmla="*/ 11637 w 12026"/>
                    <a:gd name="connsiteY13" fmla="*/ 4149 h 10963"/>
                    <a:gd name="connsiteX14" fmla="*/ 11617 w 12026"/>
                    <a:gd name="connsiteY14" fmla="*/ 4582 h 10963"/>
                    <a:gd name="connsiteX15" fmla="*/ 11593 w 12026"/>
                    <a:gd name="connsiteY15" fmla="*/ 4979 h 10963"/>
                    <a:gd name="connsiteX16" fmla="*/ 11484 w 12026"/>
                    <a:gd name="connsiteY16" fmla="*/ 5388 h 10963"/>
                    <a:gd name="connsiteX17" fmla="*/ 11362 w 12026"/>
                    <a:gd name="connsiteY17" fmla="*/ 5789 h 10963"/>
                    <a:gd name="connsiteX18" fmla="*/ 11176 w 12026"/>
                    <a:gd name="connsiteY18" fmla="*/ 6154 h 10963"/>
                    <a:gd name="connsiteX19" fmla="*/ 10993 w 12026"/>
                    <a:gd name="connsiteY19" fmla="*/ 6498 h 10963"/>
                    <a:gd name="connsiteX20" fmla="*/ 10726 w 12026"/>
                    <a:gd name="connsiteY20" fmla="*/ 6818 h 10963"/>
                    <a:gd name="connsiteX21" fmla="*/ 10455 w 12026"/>
                    <a:gd name="connsiteY21" fmla="*/ 7163 h 10963"/>
                    <a:gd name="connsiteX22" fmla="*/ 10134 w 12026"/>
                    <a:gd name="connsiteY22" fmla="*/ 7450 h 10963"/>
                    <a:gd name="connsiteX23" fmla="*/ 9470 w 12026"/>
                    <a:gd name="connsiteY23" fmla="*/ 7949 h 10963"/>
                    <a:gd name="connsiteX24" fmla="*/ 8785 w 12026"/>
                    <a:gd name="connsiteY24" fmla="*/ 8277 h 10963"/>
                    <a:gd name="connsiteX25" fmla="*/ 7975 w 12026"/>
                    <a:gd name="connsiteY25" fmla="*/ 8508 h 10963"/>
                    <a:gd name="connsiteX26" fmla="*/ 7501 w 12026"/>
                    <a:gd name="connsiteY26" fmla="*/ 8629 h 10963"/>
                    <a:gd name="connsiteX27" fmla="*/ 6983 w 12026"/>
                    <a:gd name="connsiteY27" fmla="*/ 8670 h 10963"/>
                    <a:gd name="connsiteX28" fmla="*/ 6263 w 12026"/>
                    <a:gd name="connsiteY28" fmla="*/ 8709 h 10963"/>
                    <a:gd name="connsiteX29" fmla="*/ 5966 w 12026"/>
                    <a:gd name="connsiteY29" fmla="*/ 8702 h 10963"/>
                    <a:gd name="connsiteX30" fmla="*/ 5719 w 12026"/>
                    <a:gd name="connsiteY30" fmla="*/ 8670 h 10963"/>
                    <a:gd name="connsiteX31" fmla="*/ 5644 w 12026"/>
                    <a:gd name="connsiteY31" fmla="*/ 8667 h 10963"/>
                    <a:gd name="connsiteX32" fmla="*/ 5567 w 12026"/>
                    <a:gd name="connsiteY32" fmla="*/ 8667 h 10963"/>
                    <a:gd name="connsiteX33" fmla="*/ 5476 w 12026"/>
                    <a:gd name="connsiteY33" fmla="*/ 8662 h 10963"/>
                    <a:gd name="connsiteX34" fmla="*/ 5269 w 12026"/>
                    <a:gd name="connsiteY34" fmla="*/ 8625 h 10963"/>
                    <a:gd name="connsiteX35" fmla="*/ 5238 w 12026"/>
                    <a:gd name="connsiteY35" fmla="*/ 8624 h 10963"/>
                    <a:gd name="connsiteX36" fmla="*/ 5050 w 12026"/>
                    <a:gd name="connsiteY36" fmla="*/ 8633 h 10963"/>
                    <a:gd name="connsiteX37" fmla="*/ 4779 w 12026"/>
                    <a:gd name="connsiteY37" fmla="*/ 8614 h 10963"/>
                    <a:gd name="connsiteX38" fmla="*/ 4637 w 12026"/>
                    <a:gd name="connsiteY38" fmla="*/ 8641 h 10963"/>
                    <a:gd name="connsiteX39" fmla="*/ 4586 w 12026"/>
                    <a:gd name="connsiteY39" fmla="*/ 8622 h 10963"/>
                    <a:gd name="connsiteX40" fmla="*/ 4546 w 12026"/>
                    <a:gd name="connsiteY40" fmla="*/ 8633 h 10963"/>
                    <a:gd name="connsiteX41" fmla="*/ 4405 w 12026"/>
                    <a:gd name="connsiteY41" fmla="*/ 8598 h 10963"/>
                    <a:gd name="connsiteX42" fmla="*/ 4156 w 12026"/>
                    <a:gd name="connsiteY42" fmla="*/ 8541 h 10963"/>
                    <a:gd name="connsiteX43" fmla="*/ 3888 w 12026"/>
                    <a:gd name="connsiteY43" fmla="*/ 8431 h 10963"/>
                    <a:gd name="connsiteX44" fmla="*/ 3472 w 12026"/>
                    <a:gd name="connsiteY44" fmla="*/ 8355 h 10963"/>
                    <a:gd name="connsiteX45" fmla="*/ 3307 w 12026"/>
                    <a:gd name="connsiteY45" fmla="*/ 8332 h 10963"/>
                    <a:gd name="connsiteX46" fmla="*/ 3263 w 12026"/>
                    <a:gd name="connsiteY46" fmla="*/ 8290 h 10963"/>
                    <a:gd name="connsiteX47" fmla="*/ 3032 w 12026"/>
                    <a:gd name="connsiteY47" fmla="*/ 8222 h 10963"/>
                    <a:gd name="connsiteX48" fmla="*/ 2881 w 12026"/>
                    <a:gd name="connsiteY48" fmla="*/ 8111 h 10963"/>
                    <a:gd name="connsiteX49" fmla="*/ 2547 w 12026"/>
                    <a:gd name="connsiteY49" fmla="*/ 7896 h 10963"/>
                    <a:gd name="connsiteX50" fmla="*/ 2202 w 12026"/>
                    <a:gd name="connsiteY50" fmla="*/ 7701 h 10963"/>
                    <a:gd name="connsiteX51" fmla="*/ 1785 w 12026"/>
                    <a:gd name="connsiteY51" fmla="*/ 7471 h 10963"/>
                    <a:gd name="connsiteX52" fmla="*/ 1400 w 12026"/>
                    <a:gd name="connsiteY52" fmla="*/ 7146 h 10963"/>
                    <a:gd name="connsiteX53" fmla="*/ 829 w 12026"/>
                    <a:gd name="connsiteY53" fmla="*/ 6308 h 10963"/>
                    <a:gd name="connsiteX54" fmla="*/ 574 w 12026"/>
                    <a:gd name="connsiteY54" fmla="*/ 5834 h 10963"/>
                    <a:gd name="connsiteX55" fmla="*/ 396 w 12026"/>
                    <a:gd name="connsiteY55" fmla="*/ 5287 h 10963"/>
                    <a:gd name="connsiteX56" fmla="*/ 375 w 12026"/>
                    <a:gd name="connsiteY56" fmla="*/ 4181 h 10963"/>
                    <a:gd name="connsiteX57" fmla="*/ 1263 w 12026"/>
                    <a:gd name="connsiteY57" fmla="*/ 2216 h 10963"/>
                    <a:gd name="connsiteX58" fmla="*/ 1988 w 12026"/>
                    <a:gd name="connsiteY58" fmla="*/ 1520 h 10963"/>
                    <a:gd name="connsiteX59" fmla="*/ 2397 w 12026"/>
                    <a:gd name="connsiteY59" fmla="*/ 1224 h 10963"/>
                    <a:gd name="connsiteX60" fmla="*/ 2871 w 12026"/>
                    <a:gd name="connsiteY60" fmla="*/ 981 h 10963"/>
                    <a:gd name="connsiteX61" fmla="*/ 3369 w 12026"/>
                    <a:gd name="connsiteY61" fmla="*/ 730 h 10963"/>
                    <a:gd name="connsiteX62" fmla="*/ 3952 w 12026"/>
                    <a:gd name="connsiteY62" fmla="*/ 551 h 10963"/>
                    <a:gd name="connsiteX63" fmla="*/ 5216 w 12026"/>
                    <a:gd name="connsiteY63" fmla="*/ 292 h 10963"/>
                    <a:gd name="connsiteX64" fmla="*/ 6456 w 12026"/>
                    <a:gd name="connsiteY64" fmla="*/ 227 h 10963"/>
                    <a:gd name="connsiteX65" fmla="*/ 6606 w 12026"/>
                    <a:gd name="connsiteY65" fmla="*/ 223 h 10963"/>
                    <a:gd name="connsiteX66" fmla="*/ 5812 w 12026"/>
                    <a:gd name="connsiteY66" fmla="*/ 0 h 10963"/>
                    <a:gd name="connsiteX67" fmla="*/ 5322 w 12026"/>
                    <a:gd name="connsiteY67" fmla="*/ 13 h 10963"/>
                    <a:gd name="connsiteX68" fmla="*/ 4187 w 12026"/>
                    <a:gd name="connsiteY68" fmla="*/ 183 h 10963"/>
                    <a:gd name="connsiteX69" fmla="*/ 3604 w 12026"/>
                    <a:gd name="connsiteY69" fmla="*/ 345 h 10963"/>
                    <a:gd name="connsiteX70" fmla="*/ 3061 w 12026"/>
                    <a:gd name="connsiteY70" fmla="*/ 527 h 10963"/>
                    <a:gd name="connsiteX71" fmla="*/ 2595 w 12026"/>
                    <a:gd name="connsiteY71" fmla="*/ 774 h 10963"/>
                    <a:gd name="connsiteX72" fmla="*/ 2085 w 12026"/>
                    <a:gd name="connsiteY72" fmla="*/ 1058 h 10963"/>
                    <a:gd name="connsiteX73" fmla="*/ 1250 w 12026"/>
                    <a:gd name="connsiteY73" fmla="*/ 1754 h 10963"/>
                    <a:gd name="connsiteX74" fmla="*/ 606 w 12026"/>
                    <a:gd name="connsiteY74" fmla="*/ 2621 h 10963"/>
                    <a:gd name="connsiteX75" fmla="*/ 177 w 12026"/>
                    <a:gd name="connsiteY75" fmla="*/ 3711 h 10963"/>
                    <a:gd name="connsiteX76" fmla="*/ 23 w 12026"/>
                    <a:gd name="connsiteY76" fmla="*/ 4258 h 10963"/>
                    <a:gd name="connsiteX77" fmla="*/ 7 w 12026"/>
                    <a:gd name="connsiteY77" fmla="*/ 4862 h 10963"/>
                    <a:gd name="connsiteX78" fmla="*/ 274 w 12026"/>
                    <a:gd name="connsiteY78" fmla="*/ 6008 h 10963"/>
                    <a:gd name="connsiteX79" fmla="*/ 541 w 12026"/>
                    <a:gd name="connsiteY79" fmla="*/ 6547 h 10963"/>
                    <a:gd name="connsiteX80" fmla="*/ 809 w 12026"/>
                    <a:gd name="connsiteY80" fmla="*/ 7045 h 10963"/>
                    <a:gd name="connsiteX81" fmla="*/ 1129 w 12026"/>
                    <a:gd name="connsiteY81" fmla="*/ 7414 h 10963"/>
                    <a:gd name="connsiteX82" fmla="*/ 1587 w 12026"/>
                    <a:gd name="connsiteY82" fmla="*/ 7803 h 10963"/>
                    <a:gd name="connsiteX83" fmla="*/ 1992 w 12026"/>
                    <a:gd name="connsiteY83" fmla="*/ 8042 h 10963"/>
                    <a:gd name="connsiteX84" fmla="*/ 2397 w 12026"/>
                    <a:gd name="connsiteY84" fmla="*/ 8277 h 10963"/>
                    <a:gd name="connsiteX85" fmla="*/ 2478 w 12026"/>
                    <a:gd name="connsiteY85" fmla="*/ 8293 h 10963"/>
                    <a:gd name="connsiteX86" fmla="*/ 2486 w 12026"/>
                    <a:gd name="connsiteY86" fmla="*/ 8325 h 10963"/>
                    <a:gd name="connsiteX87" fmla="*/ 2604 w 12026"/>
                    <a:gd name="connsiteY87" fmla="*/ 8452 h 10963"/>
                    <a:gd name="connsiteX88" fmla="*/ 2881 w 12026"/>
                    <a:gd name="connsiteY88" fmla="*/ 8600 h 10963"/>
                    <a:gd name="connsiteX89" fmla="*/ 3206 w 12026"/>
                    <a:gd name="connsiteY89" fmla="*/ 8721 h 10963"/>
                    <a:gd name="connsiteX90" fmla="*/ 3453 w 12026"/>
                    <a:gd name="connsiteY90" fmla="*/ 8802 h 10963"/>
                    <a:gd name="connsiteX91" fmla="*/ 3608 w 12026"/>
                    <a:gd name="connsiteY91" fmla="*/ 8868 h 10963"/>
                    <a:gd name="connsiteX92" fmla="*/ 3824 w 12026"/>
                    <a:gd name="connsiteY92" fmla="*/ 8921 h 10963"/>
                    <a:gd name="connsiteX93" fmla="*/ 1623 w 12026"/>
                    <a:gd name="connsiteY93" fmla="*/ 10829 h 10963"/>
                    <a:gd name="connsiteX94" fmla="*/ 2028 w 12026"/>
                    <a:gd name="connsiteY94" fmla="*/ 10801 h 10963"/>
                    <a:gd name="connsiteX95" fmla="*/ 3134 w 12026"/>
                    <a:gd name="connsiteY95" fmla="*/ 10537 h 10963"/>
                    <a:gd name="connsiteX96" fmla="*/ 4159 w 12026"/>
                    <a:gd name="connsiteY96" fmla="*/ 9820 h 10963"/>
                    <a:gd name="connsiteX97" fmla="*/ 4572 w 12026"/>
                    <a:gd name="connsiteY97" fmla="*/ 9354 h 10963"/>
                    <a:gd name="connsiteX98" fmla="*/ 4811 w 12026"/>
                    <a:gd name="connsiteY98" fmla="*/ 8872 h 10963"/>
                    <a:gd name="connsiteX99" fmla="*/ 4888 w 12026"/>
                    <a:gd name="connsiteY99" fmla="*/ 8901 h 10963"/>
                    <a:gd name="connsiteX100" fmla="*/ 5265 w 12026"/>
                    <a:gd name="connsiteY100" fmla="*/ 8953 h 10963"/>
                    <a:gd name="connsiteX101" fmla="*/ 5439 w 12026"/>
                    <a:gd name="connsiteY101" fmla="*/ 8998 h 10963"/>
                    <a:gd name="connsiteX102" fmla="*/ 5658 w 12026"/>
                    <a:gd name="connsiteY102" fmla="*/ 9010 h 10963"/>
                    <a:gd name="connsiteX103" fmla="*/ 6152 w 12026"/>
                    <a:gd name="connsiteY103" fmla="*/ 9059 h 10963"/>
                    <a:gd name="connsiteX104" fmla="*/ 6626 w 12026"/>
                    <a:gd name="connsiteY104" fmla="*/ 9067 h 10963"/>
                    <a:gd name="connsiteX105" fmla="*/ 6651 w 12026"/>
                    <a:gd name="connsiteY105" fmla="*/ 9067 h 10963"/>
                    <a:gd name="connsiteX106" fmla="*/ 7108 w 12026"/>
                    <a:gd name="connsiteY106" fmla="*/ 9026 h 10963"/>
                    <a:gd name="connsiteX107" fmla="*/ 7538 w 12026"/>
                    <a:gd name="connsiteY107" fmla="*/ 8998 h 10963"/>
                    <a:gd name="connsiteX108" fmla="*/ 8016 w 12026"/>
                    <a:gd name="connsiteY108" fmla="*/ 8876 h 10963"/>
                    <a:gd name="connsiteX109" fmla="*/ 8871 w 12026"/>
                    <a:gd name="connsiteY109" fmla="*/ 8637 h 10963"/>
                    <a:gd name="connsiteX110" fmla="*/ 9616 w 12026"/>
                    <a:gd name="connsiteY110" fmla="*/ 8301 h 10963"/>
                    <a:gd name="connsiteX111" fmla="*/ 10924 w 12026"/>
                    <a:gd name="connsiteY111" fmla="*/ 7171 h 10963"/>
                    <a:gd name="connsiteX112" fmla="*/ 11427 w 12026"/>
                    <a:gd name="connsiteY112" fmla="*/ 6486 h 10963"/>
                    <a:gd name="connsiteX113" fmla="*/ 11783 w 12026"/>
                    <a:gd name="connsiteY113" fmla="*/ 5692 h 10963"/>
                    <a:gd name="connsiteX114" fmla="*/ 11897 w 12026"/>
                    <a:gd name="connsiteY114" fmla="*/ 5271 h 10963"/>
                    <a:gd name="connsiteX115" fmla="*/ 11978 w 12026"/>
                    <a:gd name="connsiteY115" fmla="*/ 4837 h 10963"/>
                    <a:gd name="connsiteX116" fmla="*/ 11982 w 12026"/>
                    <a:gd name="connsiteY116" fmla="*/ 4635 h 10963"/>
                    <a:gd name="connsiteX117" fmla="*/ 12022 w 12026"/>
                    <a:gd name="connsiteY117" fmla="*/ 4420 h 10963"/>
                    <a:gd name="connsiteX118" fmla="*/ 11982 w 12026"/>
                    <a:gd name="connsiteY118" fmla="*/ 3970 h 10963"/>
                    <a:gd name="connsiteX119" fmla="*/ 11808 w 12026"/>
                    <a:gd name="connsiteY119" fmla="*/ 3087 h 10963"/>
                    <a:gd name="connsiteX120" fmla="*/ 11678 w 12026"/>
                    <a:gd name="connsiteY120" fmla="*/ 2731 h 10963"/>
                    <a:gd name="connsiteX121" fmla="*/ 11427 w 12026"/>
                    <a:gd name="connsiteY121" fmla="*/ 2362 h 10963"/>
                    <a:gd name="connsiteX122" fmla="*/ 10937 w 12026"/>
                    <a:gd name="connsiteY122" fmla="*/ 1673 h 10963"/>
                    <a:gd name="connsiteX123" fmla="*/ 10260 w 12026"/>
                    <a:gd name="connsiteY123" fmla="*/ 1114 h 10963"/>
                    <a:gd name="connsiteX124" fmla="*/ 9349 w 12026"/>
                    <a:gd name="connsiteY124" fmla="*/ 616 h 10963"/>
                    <a:gd name="connsiteX125" fmla="*/ 8931 w 12026"/>
                    <a:gd name="connsiteY125" fmla="*/ 434 h 10963"/>
                    <a:gd name="connsiteX126" fmla="*/ 8469 w 12026"/>
                    <a:gd name="connsiteY126" fmla="*/ 268 h 10963"/>
                    <a:gd name="connsiteX127" fmla="*/ 7538 w 12026"/>
                    <a:gd name="connsiteY127" fmla="*/ 94 h 10963"/>
                    <a:gd name="connsiteX128" fmla="*/ 7412 w 12026"/>
                    <a:gd name="connsiteY128" fmla="*/ 81 h 10963"/>
                    <a:gd name="connsiteX129" fmla="*/ 7210 w 12026"/>
                    <a:gd name="connsiteY129" fmla="*/ 45 h 10963"/>
                    <a:gd name="connsiteX130" fmla="*/ 6569 w 12026"/>
                    <a:gd name="connsiteY130" fmla="*/ 13 h 10963"/>
                    <a:gd name="connsiteX131" fmla="*/ 5812 w 12026"/>
                    <a:gd name="connsiteY131" fmla="*/ 0 h 10963"/>
                    <a:gd name="connsiteX0" fmla="*/ 6606 w 12026"/>
                    <a:gd name="connsiteY0" fmla="*/ 223 h 10963"/>
                    <a:gd name="connsiteX1" fmla="*/ 6837 w 12026"/>
                    <a:gd name="connsiteY1" fmla="*/ 284 h 10963"/>
                    <a:gd name="connsiteX2" fmla="*/ 7311 w 12026"/>
                    <a:gd name="connsiteY2" fmla="*/ 361 h 10963"/>
                    <a:gd name="connsiteX3" fmla="*/ 8141 w 12026"/>
                    <a:gd name="connsiteY3" fmla="*/ 523 h 10963"/>
                    <a:gd name="connsiteX4" fmla="*/ 8514 w 12026"/>
                    <a:gd name="connsiteY4" fmla="*/ 689 h 10963"/>
                    <a:gd name="connsiteX5" fmla="*/ 8887 w 12026"/>
                    <a:gd name="connsiteY5" fmla="*/ 802 h 10963"/>
                    <a:gd name="connsiteX6" fmla="*/ 9656 w 12026"/>
                    <a:gd name="connsiteY6" fmla="*/ 1224 h 10963"/>
                    <a:gd name="connsiteX7" fmla="*/ 10390 w 12026"/>
                    <a:gd name="connsiteY7" fmla="*/ 1633 h 10963"/>
                    <a:gd name="connsiteX8" fmla="*/ 10933 w 12026"/>
                    <a:gd name="connsiteY8" fmla="*/ 2277 h 10963"/>
                    <a:gd name="connsiteX9" fmla="*/ 11135 w 12026"/>
                    <a:gd name="connsiteY9" fmla="*/ 2589 h 10963"/>
                    <a:gd name="connsiteX10" fmla="*/ 11378 w 12026"/>
                    <a:gd name="connsiteY10" fmla="*/ 2962 h 10963"/>
                    <a:gd name="connsiteX11" fmla="*/ 11479 w 12026"/>
                    <a:gd name="connsiteY11" fmla="*/ 3302 h 10963"/>
                    <a:gd name="connsiteX12" fmla="*/ 11585 w 12026"/>
                    <a:gd name="connsiteY12" fmla="*/ 3723 h 10963"/>
                    <a:gd name="connsiteX13" fmla="*/ 11637 w 12026"/>
                    <a:gd name="connsiteY13" fmla="*/ 4149 h 10963"/>
                    <a:gd name="connsiteX14" fmla="*/ 11617 w 12026"/>
                    <a:gd name="connsiteY14" fmla="*/ 4582 h 10963"/>
                    <a:gd name="connsiteX15" fmla="*/ 11593 w 12026"/>
                    <a:gd name="connsiteY15" fmla="*/ 4979 h 10963"/>
                    <a:gd name="connsiteX16" fmla="*/ 11484 w 12026"/>
                    <a:gd name="connsiteY16" fmla="*/ 5388 h 10963"/>
                    <a:gd name="connsiteX17" fmla="*/ 11362 w 12026"/>
                    <a:gd name="connsiteY17" fmla="*/ 5789 h 10963"/>
                    <a:gd name="connsiteX18" fmla="*/ 11176 w 12026"/>
                    <a:gd name="connsiteY18" fmla="*/ 6154 h 10963"/>
                    <a:gd name="connsiteX19" fmla="*/ 10993 w 12026"/>
                    <a:gd name="connsiteY19" fmla="*/ 6498 h 10963"/>
                    <a:gd name="connsiteX20" fmla="*/ 10726 w 12026"/>
                    <a:gd name="connsiteY20" fmla="*/ 6818 h 10963"/>
                    <a:gd name="connsiteX21" fmla="*/ 10455 w 12026"/>
                    <a:gd name="connsiteY21" fmla="*/ 7163 h 10963"/>
                    <a:gd name="connsiteX22" fmla="*/ 10134 w 12026"/>
                    <a:gd name="connsiteY22" fmla="*/ 7450 h 10963"/>
                    <a:gd name="connsiteX23" fmla="*/ 9470 w 12026"/>
                    <a:gd name="connsiteY23" fmla="*/ 7949 h 10963"/>
                    <a:gd name="connsiteX24" fmla="*/ 8785 w 12026"/>
                    <a:gd name="connsiteY24" fmla="*/ 8277 h 10963"/>
                    <a:gd name="connsiteX25" fmla="*/ 7975 w 12026"/>
                    <a:gd name="connsiteY25" fmla="*/ 8508 h 10963"/>
                    <a:gd name="connsiteX26" fmla="*/ 7501 w 12026"/>
                    <a:gd name="connsiteY26" fmla="*/ 8629 h 10963"/>
                    <a:gd name="connsiteX27" fmla="*/ 6983 w 12026"/>
                    <a:gd name="connsiteY27" fmla="*/ 8670 h 10963"/>
                    <a:gd name="connsiteX28" fmla="*/ 6263 w 12026"/>
                    <a:gd name="connsiteY28" fmla="*/ 8709 h 10963"/>
                    <a:gd name="connsiteX29" fmla="*/ 5966 w 12026"/>
                    <a:gd name="connsiteY29" fmla="*/ 8702 h 10963"/>
                    <a:gd name="connsiteX30" fmla="*/ 5719 w 12026"/>
                    <a:gd name="connsiteY30" fmla="*/ 8670 h 10963"/>
                    <a:gd name="connsiteX31" fmla="*/ 5644 w 12026"/>
                    <a:gd name="connsiteY31" fmla="*/ 8667 h 10963"/>
                    <a:gd name="connsiteX32" fmla="*/ 5567 w 12026"/>
                    <a:gd name="connsiteY32" fmla="*/ 8667 h 10963"/>
                    <a:gd name="connsiteX33" fmla="*/ 5476 w 12026"/>
                    <a:gd name="connsiteY33" fmla="*/ 8662 h 10963"/>
                    <a:gd name="connsiteX34" fmla="*/ 5269 w 12026"/>
                    <a:gd name="connsiteY34" fmla="*/ 8625 h 10963"/>
                    <a:gd name="connsiteX35" fmla="*/ 5238 w 12026"/>
                    <a:gd name="connsiteY35" fmla="*/ 8624 h 10963"/>
                    <a:gd name="connsiteX36" fmla="*/ 5050 w 12026"/>
                    <a:gd name="connsiteY36" fmla="*/ 8633 h 10963"/>
                    <a:gd name="connsiteX37" fmla="*/ 4779 w 12026"/>
                    <a:gd name="connsiteY37" fmla="*/ 8614 h 10963"/>
                    <a:gd name="connsiteX38" fmla="*/ 4637 w 12026"/>
                    <a:gd name="connsiteY38" fmla="*/ 8641 h 10963"/>
                    <a:gd name="connsiteX39" fmla="*/ 4586 w 12026"/>
                    <a:gd name="connsiteY39" fmla="*/ 8622 h 10963"/>
                    <a:gd name="connsiteX40" fmla="*/ 4546 w 12026"/>
                    <a:gd name="connsiteY40" fmla="*/ 8633 h 10963"/>
                    <a:gd name="connsiteX41" fmla="*/ 4405 w 12026"/>
                    <a:gd name="connsiteY41" fmla="*/ 8598 h 10963"/>
                    <a:gd name="connsiteX42" fmla="*/ 4156 w 12026"/>
                    <a:gd name="connsiteY42" fmla="*/ 8541 h 10963"/>
                    <a:gd name="connsiteX43" fmla="*/ 3888 w 12026"/>
                    <a:gd name="connsiteY43" fmla="*/ 8431 h 10963"/>
                    <a:gd name="connsiteX44" fmla="*/ 3472 w 12026"/>
                    <a:gd name="connsiteY44" fmla="*/ 8355 h 10963"/>
                    <a:gd name="connsiteX45" fmla="*/ 3307 w 12026"/>
                    <a:gd name="connsiteY45" fmla="*/ 8332 h 10963"/>
                    <a:gd name="connsiteX46" fmla="*/ 3263 w 12026"/>
                    <a:gd name="connsiteY46" fmla="*/ 8290 h 10963"/>
                    <a:gd name="connsiteX47" fmla="*/ 3032 w 12026"/>
                    <a:gd name="connsiteY47" fmla="*/ 8222 h 10963"/>
                    <a:gd name="connsiteX48" fmla="*/ 2881 w 12026"/>
                    <a:gd name="connsiteY48" fmla="*/ 8111 h 10963"/>
                    <a:gd name="connsiteX49" fmla="*/ 2547 w 12026"/>
                    <a:gd name="connsiteY49" fmla="*/ 7896 h 10963"/>
                    <a:gd name="connsiteX50" fmla="*/ 2202 w 12026"/>
                    <a:gd name="connsiteY50" fmla="*/ 7701 h 10963"/>
                    <a:gd name="connsiteX51" fmla="*/ 1785 w 12026"/>
                    <a:gd name="connsiteY51" fmla="*/ 7471 h 10963"/>
                    <a:gd name="connsiteX52" fmla="*/ 1400 w 12026"/>
                    <a:gd name="connsiteY52" fmla="*/ 7146 h 10963"/>
                    <a:gd name="connsiteX53" fmla="*/ 829 w 12026"/>
                    <a:gd name="connsiteY53" fmla="*/ 6308 h 10963"/>
                    <a:gd name="connsiteX54" fmla="*/ 574 w 12026"/>
                    <a:gd name="connsiteY54" fmla="*/ 5834 h 10963"/>
                    <a:gd name="connsiteX55" fmla="*/ 396 w 12026"/>
                    <a:gd name="connsiteY55" fmla="*/ 5287 h 10963"/>
                    <a:gd name="connsiteX56" fmla="*/ 375 w 12026"/>
                    <a:gd name="connsiteY56" fmla="*/ 4181 h 10963"/>
                    <a:gd name="connsiteX57" fmla="*/ 1263 w 12026"/>
                    <a:gd name="connsiteY57" fmla="*/ 2216 h 10963"/>
                    <a:gd name="connsiteX58" fmla="*/ 1988 w 12026"/>
                    <a:gd name="connsiteY58" fmla="*/ 1520 h 10963"/>
                    <a:gd name="connsiteX59" fmla="*/ 2397 w 12026"/>
                    <a:gd name="connsiteY59" fmla="*/ 1224 h 10963"/>
                    <a:gd name="connsiteX60" fmla="*/ 2871 w 12026"/>
                    <a:gd name="connsiteY60" fmla="*/ 981 h 10963"/>
                    <a:gd name="connsiteX61" fmla="*/ 3369 w 12026"/>
                    <a:gd name="connsiteY61" fmla="*/ 730 h 10963"/>
                    <a:gd name="connsiteX62" fmla="*/ 3952 w 12026"/>
                    <a:gd name="connsiteY62" fmla="*/ 551 h 10963"/>
                    <a:gd name="connsiteX63" fmla="*/ 5216 w 12026"/>
                    <a:gd name="connsiteY63" fmla="*/ 292 h 10963"/>
                    <a:gd name="connsiteX64" fmla="*/ 6456 w 12026"/>
                    <a:gd name="connsiteY64" fmla="*/ 227 h 10963"/>
                    <a:gd name="connsiteX65" fmla="*/ 6606 w 12026"/>
                    <a:gd name="connsiteY65" fmla="*/ 223 h 10963"/>
                    <a:gd name="connsiteX66" fmla="*/ 5812 w 12026"/>
                    <a:gd name="connsiteY66" fmla="*/ 0 h 10963"/>
                    <a:gd name="connsiteX67" fmla="*/ 5322 w 12026"/>
                    <a:gd name="connsiteY67" fmla="*/ 13 h 10963"/>
                    <a:gd name="connsiteX68" fmla="*/ 4187 w 12026"/>
                    <a:gd name="connsiteY68" fmla="*/ 183 h 10963"/>
                    <a:gd name="connsiteX69" fmla="*/ 3604 w 12026"/>
                    <a:gd name="connsiteY69" fmla="*/ 345 h 10963"/>
                    <a:gd name="connsiteX70" fmla="*/ 3061 w 12026"/>
                    <a:gd name="connsiteY70" fmla="*/ 527 h 10963"/>
                    <a:gd name="connsiteX71" fmla="*/ 2595 w 12026"/>
                    <a:gd name="connsiteY71" fmla="*/ 774 h 10963"/>
                    <a:gd name="connsiteX72" fmla="*/ 2085 w 12026"/>
                    <a:gd name="connsiteY72" fmla="*/ 1058 h 10963"/>
                    <a:gd name="connsiteX73" fmla="*/ 1250 w 12026"/>
                    <a:gd name="connsiteY73" fmla="*/ 1754 h 10963"/>
                    <a:gd name="connsiteX74" fmla="*/ 606 w 12026"/>
                    <a:gd name="connsiteY74" fmla="*/ 2621 h 10963"/>
                    <a:gd name="connsiteX75" fmla="*/ 177 w 12026"/>
                    <a:gd name="connsiteY75" fmla="*/ 3711 h 10963"/>
                    <a:gd name="connsiteX76" fmla="*/ 23 w 12026"/>
                    <a:gd name="connsiteY76" fmla="*/ 4258 h 10963"/>
                    <a:gd name="connsiteX77" fmla="*/ 7 w 12026"/>
                    <a:gd name="connsiteY77" fmla="*/ 4862 h 10963"/>
                    <a:gd name="connsiteX78" fmla="*/ 274 w 12026"/>
                    <a:gd name="connsiteY78" fmla="*/ 6008 h 10963"/>
                    <a:gd name="connsiteX79" fmla="*/ 541 w 12026"/>
                    <a:gd name="connsiteY79" fmla="*/ 6547 h 10963"/>
                    <a:gd name="connsiteX80" fmla="*/ 809 w 12026"/>
                    <a:gd name="connsiteY80" fmla="*/ 7045 h 10963"/>
                    <a:gd name="connsiteX81" fmla="*/ 1129 w 12026"/>
                    <a:gd name="connsiteY81" fmla="*/ 7414 h 10963"/>
                    <a:gd name="connsiteX82" fmla="*/ 1587 w 12026"/>
                    <a:gd name="connsiteY82" fmla="*/ 7803 h 10963"/>
                    <a:gd name="connsiteX83" fmla="*/ 1992 w 12026"/>
                    <a:gd name="connsiteY83" fmla="*/ 8042 h 10963"/>
                    <a:gd name="connsiteX84" fmla="*/ 2397 w 12026"/>
                    <a:gd name="connsiteY84" fmla="*/ 8277 h 10963"/>
                    <a:gd name="connsiteX85" fmla="*/ 2478 w 12026"/>
                    <a:gd name="connsiteY85" fmla="*/ 8293 h 10963"/>
                    <a:gd name="connsiteX86" fmla="*/ 2486 w 12026"/>
                    <a:gd name="connsiteY86" fmla="*/ 8325 h 10963"/>
                    <a:gd name="connsiteX87" fmla="*/ 2604 w 12026"/>
                    <a:gd name="connsiteY87" fmla="*/ 8452 h 10963"/>
                    <a:gd name="connsiteX88" fmla="*/ 2881 w 12026"/>
                    <a:gd name="connsiteY88" fmla="*/ 8600 h 10963"/>
                    <a:gd name="connsiteX89" fmla="*/ 3206 w 12026"/>
                    <a:gd name="connsiteY89" fmla="*/ 8721 h 10963"/>
                    <a:gd name="connsiteX90" fmla="*/ 3453 w 12026"/>
                    <a:gd name="connsiteY90" fmla="*/ 8802 h 10963"/>
                    <a:gd name="connsiteX91" fmla="*/ 3608 w 12026"/>
                    <a:gd name="connsiteY91" fmla="*/ 8868 h 10963"/>
                    <a:gd name="connsiteX92" fmla="*/ 3824 w 12026"/>
                    <a:gd name="connsiteY92" fmla="*/ 8921 h 10963"/>
                    <a:gd name="connsiteX93" fmla="*/ 1623 w 12026"/>
                    <a:gd name="connsiteY93" fmla="*/ 10829 h 10963"/>
                    <a:gd name="connsiteX94" fmla="*/ 2028 w 12026"/>
                    <a:gd name="connsiteY94" fmla="*/ 10801 h 10963"/>
                    <a:gd name="connsiteX95" fmla="*/ 3134 w 12026"/>
                    <a:gd name="connsiteY95" fmla="*/ 10537 h 10963"/>
                    <a:gd name="connsiteX96" fmla="*/ 4159 w 12026"/>
                    <a:gd name="connsiteY96" fmla="*/ 9820 h 10963"/>
                    <a:gd name="connsiteX97" fmla="*/ 4572 w 12026"/>
                    <a:gd name="connsiteY97" fmla="*/ 9354 h 10963"/>
                    <a:gd name="connsiteX98" fmla="*/ 4811 w 12026"/>
                    <a:gd name="connsiteY98" fmla="*/ 8872 h 10963"/>
                    <a:gd name="connsiteX99" fmla="*/ 4888 w 12026"/>
                    <a:gd name="connsiteY99" fmla="*/ 8901 h 10963"/>
                    <a:gd name="connsiteX100" fmla="*/ 5265 w 12026"/>
                    <a:gd name="connsiteY100" fmla="*/ 8953 h 10963"/>
                    <a:gd name="connsiteX101" fmla="*/ 5439 w 12026"/>
                    <a:gd name="connsiteY101" fmla="*/ 8998 h 10963"/>
                    <a:gd name="connsiteX102" fmla="*/ 5658 w 12026"/>
                    <a:gd name="connsiteY102" fmla="*/ 9010 h 10963"/>
                    <a:gd name="connsiteX103" fmla="*/ 6152 w 12026"/>
                    <a:gd name="connsiteY103" fmla="*/ 9059 h 10963"/>
                    <a:gd name="connsiteX104" fmla="*/ 6626 w 12026"/>
                    <a:gd name="connsiteY104" fmla="*/ 9067 h 10963"/>
                    <a:gd name="connsiteX105" fmla="*/ 6651 w 12026"/>
                    <a:gd name="connsiteY105" fmla="*/ 9067 h 10963"/>
                    <a:gd name="connsiteX106" fmla="*/ 7108 w 12026"/>
                    <a:gd name="connsiteY106" fmla="*/ 9026 h 10963"/>
                    <a:gd name="connsiteX107" fmla="*/ 7538 w 12026"/>
                    <a:gd name="connsiteY107" fmla="*/ 8998 h 10963"/>
                    <a:gd name="connsiteX108" fmla="*/ 8016 w 12026"/>
                    <a:gd name="connsiteY108" fmla="*/ 8876 h 10963"/>
                    <a:gd name="connsiteX109" fmla="*/ 8871 w 12026"/>
                    <a:gd name="connsiteY109" fmla="*/ 8637 h 10963"/>
                    <a:gd name="connsiteX110" fmla="*/ 9616 w 12026"/>
                    <a:gd name="connsiteY110" fmla="*/ 8301 h 10963"/>
                    <a:gd name="connsiteX111" fmla="*/ 10924 w 12026"/>
                    <a:gd name="connsiteY111" fmla="*/ 7171 h 10963"/>
                    <a:gd name="connsiteX112" fmla="*/ 11427 w 12026"/>
                    <a:gd name="connsiteY112" fmla="*/ 6486 h 10963"/>
                    <a:gd name="connsiteX113" fmla="*/ 11783 w 12026"/>
                    <a:gd name="connsiteY113" fmla="*/ 5692 h 10963"/>
                    <a:gd name="connsiteX114" fmla="*/ 11897 w 12026"/>
                    <a:gd name="connsiteY114" fmla="*/ 5271 h 10963"/>
                    <a:gd name="connsiteX115" fmla="*/ 11978 w 12026"/>
                    <a:gd name="connsiteY115" fmla="*/ 4837 h 10963"/>
                    <a:gd name="connsiteX116" fmla="*/ 11982 w 12026"/>
                    <a:gd name="connsiteY116" fmla="*/ 4635 h 10963"/>
                    <a:gd name="connsiteX117" fmla="*/ 12022 w 12026"/>
                    <a:gd name="connsiteY117" fmla="*/ 4420 h 10963"/>
                    <a:gd name="connsiteX118" fmla="*/ 11982 w 12026"/>
                    <a:gd name="connsiteY118" fmla="*/ 3970 h 10963"/>
                    <a:gd name="connsiteX119" fmla="*/ 11808 w 12026"/>
                    <a:gd name="connsiteY119" fmla="*/ 3087 h 10963"/>
                    <a:gd name="connsiteX120" fmla="*/ 11678 w 12026"/>
                    <a:gd name="connsiteY120" fmla="*/ 2731 h 10963"/>
                    <a:gd name="connsiteX121" fmla="*/ 11427 w 12026"/>
                    <a:gd name="connsiteY121" fmla="*/ 2362 h 10963"/>
                    <a:gd name="connsiteX122" fmla="*/ 10937 w 12026"/>
                    <a:gd name="connsiteY122" fmla="*/ 1673 h 10963"/>
                    <a:gd name="connsiteX123" fmla="*/ 10260 w 12026"/>
                    <a:gd name="connsiteY123" fmla="*/ 1114 h 10963"/>
                    <a:gd name="connsiteX124" fmla="*/ 9349 w 12026"/>
                    <a:gd name="connsiteY124" fmla="*/ 616 h 10963"/>
                    <a:gd name="connsiteX125" fmla="*/ 8931 w 12026"/>
                    <a:gd name="connsiteY125" fmla="*/ 434 h 10963"/>
                    <a:gd name="connsiteX126" fmla="*/ 8469 w 12026"/>
                    <a:gd name="connsiteY126" fmla="*/ 268 h 10963"/>
                    <a:gd name="connsiteX127" fmla="*/ 7538 w 12026"/>
                    <a:gd name="connsiteY127" fmla="*/ 94 h 10963"/>
                    <a:gd name="connsiteX128" fmla="*/ 7412 w 12026"/>
                    <a:gd name="connsiteY128" fmla="*/ 81 h 10963"/>
                    <a:gd name="connsiteX129" fmla="*/ 7210 w 12026"/>
                    <a:gd name="connsiteY129" fmla="*/ 45 h 10963"/>
                    <a:gd name="connsiteX130" fmla="*/ 6569 w 12026"/>
                    <a:gd name="connsiteY130" fmla="*/ 13 h 10963"/>
                    <a:gd name="connsiteX131" fmla="*/ 5812 w 12026"/>
                    <a:gd name="connsiteY131" fmla="*/ 0 h 10963"/>
                    <a:gd name="connsiteX0" fmla="*/ 6606 w 12026"/>
                    <a:gd name="connsiteY0" fmla="*/ 223 h 10893"/>
                    <a:gd name="connsiteX1" fmla="*/ 6837 w 12026"/>
                    <a:gd name="connsiteY1" fmla="*/ 284 h 10893"/>
                    <a:gd name="connsiteX2" fmla="*/ 7311 w 12026"/>
                    <a:gd name="connsiteY2" fmla="*/ 361 h 10893"/>
                    <a:gd name="connsiteX3" fmla="*/ 8141 w 12026"/>
                    <a:gd name="connsiteY3" fmla="*/ 523 h 10893"/>
                    <a:gd name="connsiteX4" fmla="*/ 8514 w 12026"/>
                    <a:gd name="connsiteY4" fmla="*/ 689 h 10893"/>
                    <a:gd name="connsiteX5" fmla="*/ 8887 w 12026"/>
                    <a:gd name="connsiteY5" fmla="*/ 802 h 10893"/>
                    <a:gd name="connsiteX6" fmla="*/ 9656 w 12026"/>
                    <a:gd name="connsiteY6" fmla="*/ 1224 h 10893"/>
                    <a:gd name="connsiteX7" fmla="*/ 10390 w 12026"/>
                    <a:gd name="connsiteY7" fmla="*/ 1633 h 10893"/>
                    <a:gd name="connsiteX8" fmla="*/ 10933 w 12026"/>
                    <a:gd name="connsiteY8" fmla="*/ 2277 h 10893"/>
                    <a:gd name="connsiteX9" fmla="*/ 11135 w 12026"/>
                    <a:gd name="connsiteY9" fmla="*/ 2589 h 10893"/>
                    <a:gd name="connsiteX10" fmla="*/ 11378 w 12026"/>
                    <a:gd name="connsiteY10" fmla="*/ 2962 h 10893"/>
                    <a:gd name="connsiteX11" fmla="*/ 11479 w 12026"/>
                    <a:gd name="connsiteY11" fmla="*/ 3302 h 10893"/>
                    <a:gd name="connsiteX12" fmla="*/ 11585 w 12026"/>
                    <a:gd name="connsiteY12" fmla="*/ 3723 h 10893"/>
                    <a:gd name="connsiteX13" fmla="*/ 11637 w 12026"/>
                    <a:gd name="connsiteY13" fmla="*/ 4149 h 10893"/>
                    <a:gd name="connsiteX14" fmla="*/ 11617 w 12026"/>
                    <a:gd name="connsiteY14" fmla="*/ 4582 h 10893"/>
                    <a:gd name="connsiteX15" fmla="*/ 11593 w 12026"/>
                    <a:gd name="connsiteY15" fmla="*/ 4979 h 10893"/>
                    <a:gd name="connsiteX16" fmla="*/ 11484 w 12026"/>
                    <a:gd name="connsiteY16" fmla="*/ 5388 h 10893"/>
                    <a:gd name="connsiteX17" fmla="*/ 11362 w 12026"/>
                    <a:gd name="connsiteY17" fmla="*/ 5789 h 10893"/>
                    <a:gd name="connsiteX18" fmla="*/ 11176 w 12026"/>
                    <a:gd name="connsiteY18" fmla="*/ 6154 h 10893"/>
                    <a:gd name="connsiteX19" fmla="*/ 10993 w 12026"/>
                    <a:gd name="connsiteY19" fmla="*/ 6498 h 10893"/>
                    <a:gd name="connsiteX20" fmla="*/ 10726 w 12026"/>
                    <a:gd name="connsiteY20" fmla="*/ 6818 h 10893"/>
                    <a:gd name="connsiteX21" fmla="*/ 10455 w 12026"/>
                    <a:gd name="connsiteY21" fmla="*/ 7163 h 10893"/>
                    <a:gd name="connsiteX22" fmla="*/ 10134 w 12026"/>
                    <a:gd name="connsiteY22" fmla="*/ 7450 h 10893"/>
                    <a:gd name="connsiteX23" fmla="*/ 9470 w 12026"/>
                    <a:gd name="connsiteY23" fmla="*/ 7949 h 10893"/>
                    <a:gd name="connsiteX24" fmla="*/ 8785 w 12026"/>
                    <a:gd name="connsiteY24" fmla="*/ 8277 h 10893"/>
                    <a:gd name="connsiteX25" fmla="*/ 7975 w 12026"/>
                    <a:gd name="connsiteY25" fmla="*/ 8508 h 10893"/>
                    <a:gd name="connsiteX26" fmla="*/ 7501 w 12026"/>
                    <a:gd name="connsiteY26" fmla="*/ 8629 h 10893"/>
                    <a:gd name="connsiteX27" fmla="*/ 6983 w 12026"/>
                    <a:gd name="connsiteY27" fmla="*/ 8670 h 10893"/>
                    <a:gd name="connsiteX28" fmla="*/ 6263 w 12026"/>
                    <a:gd name="connsiteY28" fmla="*/ 8709 h 10893"/>
                    <a:gd name="connsiteX29" fmla="*/ 5966 w 12026"/>
                    <a:gd name="connsiteY29" fmla="*/ 8702 h 10893"/>
                    <a:gd name="connsiteX30" fmla="*/ 5719 w 12026"/>
                    <a:gd name="connsiteY30" fmla="*/ 8670 h 10893"/>
                    <a:gd name="connsiteX31" fmla="*/ 5644 w 12026"/>
                    <a:gd name="connsiteY31" fmla="*/ 8667 h 10893"/>
                    <a:gd name="connsiteX32" fmla="*/ 5567 w 12026"/>
                    <a:gd name="connsiteY32" fmla="*/ 8667 h 10893"/>
                    <a:gd name="connsiteX33" fmla="*/ 5476 w 12026"/>
                    <a:gd name="connsiteY33" fmla="*/ 8662 h 10893"/>
                    <a:gd name="connsiteX34" fmla="*/ 5269 w 12026"/>
                    <a:gd name="connsiteY34" fmla="*/ 8625 h 10893"/>
                    <a:gd name="connsiteX35" fmla="*/ 5238 w 12026"/>
                    <a:gd name="connsiteY35" fmla="*/ 8624 h 10893"/>
                    <a:gd name="connsiteX36" fmla="*/ 5050 w 12026"/>
                    <a:gd name="connsiteY36" fmla="*/ 8633 h 10893"/>
                    <a:gd name="connsiteX37" fmla="*/ 4779 w 12026"/>
                    <a:gd name="connsiteY37" fmla="*/ 8614 h 10893"/>
                    <a:gd name="connsiteX38" fmla="*/ 4637 w 12026"/>
                    <a:gd name="connsiteY38" fmla="*/ 8641 h 10893"/>
                    <a:gd name="connsiteX39" fmla="*/ 4586 w 12026"/>
                    <a:gd name="connsiteY39" fmla="*/ 8622 h 10893"/>
                    <a:gd name="connsiteX40" fmla="*/ 4546 w 12026"/>
                    <a:gd name="connsiteY40" fmla="*/ 8633 h 10893"/>
                    <a:gd name="connsiteX41" fmla="*/ 4405 w 12026"/>
                    <a:gd name="connsiteY41" fmla="*/ 8598 h 10893"/>
                    <a:gd name="connsiteX42" fmla="*/ 4156 w 12026"/>
                    <a:gd name="connsiteY42" fmla="*/ 8541 h 10893"/>
                    <a:gd name="connsiteX43" fmla="*/ 3888 w 12026"/>
                    <a:gd name="connsiteY43" fmla="*/ 8431 h 10893"/>
                    <a:gd name="connsiteX44" fmla="*/ 3472 w 12026"/>
                    <a:gd name="connsiteY44" fmla="*/ 8355 h 10893"/>
                    <a:gd name="connsiteX45" fmla="*/ 3307 w 12026"/>
                    <a:gd name="connsiteY45" fmla="*/ 8332 h 10893"/>
                    <a:gd name="connsiteX46" fmla="*/ 3263 w 12026"/>
                    <a:gd name="connsiteY46" fmla="*/ 8290 h 10893"/>
                    <a:gd name="connsiteX47" fmla="*/ 3032 w 12026"/>
                    <a:gd name="connsiteY47" fmla="*/ 8222 h 10893"/>
                    <a:gd name="connsiteX48" fmla="*/ 2881 w 12026"/>
                    <a:gd name="connsiteY48" fmla="*/ 8111 h 10893"/>
                    <a:gd name="connsiteX49" fmla="*/ 2547 w 12026"/>
                    <a:gd name="connsiteY49" fmla="*/ 7896 h 10893"/>
                    <a:gd name="connsiteX50" fmla="*/ 2202 w 12026"/>
                    <a:gd name="connsiteY50" fmla="*/ 7701 h 10893"/>
                    <a:gd name="connsiteX51" fmla="*/ 1785 w 12026"/>
                    <a:gd name="connsiteY51" fmla="*/ 7471 h 10893"/>
                    <a:gd name="connsiteX52" fmla="*/ 1400 w 12026"/>
                    <a:gd name="connsiteY52" fmla="*/ 7146 h 10893"/>
                    <a:gd name="connsiteX53" fmla="*/ 829 w 12026"/>
                    <a:gd name="connsiteY53" fmla="*/ 6308 h 10893"/>
                    <a:gd name="connsiteX54" fmla="*/ 574 w 12026"/>
                    <a:gd name="connsiteY54" fmla="*/ 5834 h 10893"/>
                    <a:gd name="connsiteX55" fmla="*/ 396 w 12026"/>
                    <a:gd name="connsiteY55" fmla="*/ 5287 h 10893"/>
                    <a:gd name="connsiteX56" fmla="*/ 375 w 12026"/>
                    <a:gd name="connsiteY56" fmla="*/ 4181 h 10893"/>
                    <a:gd name="connsiteX57" fmla="*/ 1263 w 12026"/>
                    <a:gd name="connsiteY57" fmla="*/ 2216 h 10893"/>
                    <a:gd name="connsiteX58" fmla="*/ 1988 w 12026"/>
                    <a:gd name="connsiteY58" fmla="*/ 1520 h 10893"/>
                    <a:gd name="connsiteX59" fmla="*/ 2397 w 12026"/>
                    <a:gd name="connsiteY59" fmla="*/ 1224 h 10893"/>
                    <a:gd name="connsiteX60" fmla="*/ 2871 w 12026"/>
                    <a:gd name="connsiteY60" fmla="*/ 981 h 10893"/>
                    <a:gd name="connsiteX61" fmla="*/ 3369 w 12026"/>
                    <a:gd name="connsiteY61" fmla="*/ 730 h 10893"/>
                    <a:gd name="connsiteX62" fmla="*/ 3952 w 12026"/>
                    <a:gd name="connsiteY62" fmla="*/ 551 h 10893"/>
                    <a:gd name="connsiteX63" fmla="*/ 5216 w 12026"/>
                    <a:gd name="connsiteY63" fmla="*/ 292 h 10893"/>
                    <a:gd name="connsiteX64" fmla="*/ 6456 w 12026"/>
                    <a:gd name="connsiteY64" fmla="*/ 227 h 10893"/>
                    <a:gd name="connsiteX65" fmla="*/ 6606 w 12026"/>
                    <a:gd name="connsiteY65" fmla="*/ 223 h 10893"/>
                    <a:gd name="connsiteX66" fmla="*/ 5812 w 12026"/>
                    <a:gd name="connsiteY66" fmla="*/ 0 h 10893"/>
                    <a:gd name="connsiteX67" fmla="*/ 5322 w 12026"/>
                    <a:gd name="connsiteY67" fmla="*/ 13 h 10893"/>
                    <a:gd name="connsiteX68" fmla="*/ 4187 w 12026"/>
                    <a:gd name="connsiteY68" fmla="*/ 183 h 10893"/>
                    <a:gd name="connsiteX69" fmla="*/ 3604 w 12026"/>
                    <a:gd name="connsiteY69" fmla="*/ 345 h 10893"/>
                    <a:gd name="connsiteX70" fmla="*/ 3061 w 12026"/>
                    <a:gd name="connsiteY70" fmla="*/ 527 h 10893"/>
                    <a:gd name="connsiteX71" fmla="*/ 2595 w 12026"/>
                    <a:gd name="connsiteY71" fmla="*/ 774 h 10893"/>
                    <a:gd name="connsiteX72" fmla="*/ 2085 w 12026"/>
                    <a:gd name="connsiteY72" fmla="*/ 1058 h 10893"/>
                    <a:gd name="connsiteX73" fmla="*/ 1250 w 12026"/>
                    <a:gd name="connsiteY73" fmla="*/ 1754 h 10893"/>
                    <a:gd name="connsiteX74" fmla="*/ 606 w 12026"/>
                    <a:gd name="connsiteY74" fmla="*/ 2621 h 10893"/>
                    <a:gd name="connsiteX75" fmla="*/ 177 w 12026"/>
                    <a:gd name="connsiteY75" fmla="*/ 3711 h 10893"/>
                    <a:gd name="connsiteX76" fmla="*/ 23 w 12026"/>
                    <a:gd name="connsiteY76" fmla="*/ 4258 h 10893"/>
                    <a:gd name="connsiteX77" fmla="*/ 7 w 12026"/>
                    <a:gd name="connsiteY77" fmla="*/ 4862 h 10893"/>
                    <a:gd name="connsiteX78" fmla="*/ 274 w 12026"/>
                    <a:gd name="connsiteY78" fmla="*/ 6008 h 10893"/>
                    <a:gd name="connsiteX79" fmla="*/ 541 w 12026"/>
                    <a:gd name="connsiteY79" fmla="*/ 6547 h 10893"/>
                    <a:gd name="connsiteX80" fmla="*/ 809 w 12026"/>
                    <a:gd name="connsiteY80" fmla="*/ 7045 h 10893"/>
                    <a:gd name="connsiteX81" fmla="*/ 1129 w 12026"/>
                    <a:gd name="connsiteY81" fmla="*/ 7414 h 10893"/>
                    <a:gd name="connsiteX82" fmla="*/ 1587 w 12026"/>
                    <a:gd name="connsiteY82" fmla="*/ 7803 h 10893"/>
                    <a:gd name="connsiteX83" fmla="*/ 1992 w 12026"/>
                    <a:gd name="connsiteY83" fmla="*/ 8042 h 10893"/>
                    <a:gd name="connsiteX84" fmla="*/ 2397 w 12026"/>
                    <a:gd name="connsiteY84" fmla="*/ 8277 h 10893"/>
                    <a:gd name="connsiteX85" fmla="*/ 2478 w 12026"/>
                    <a:gd name="connsiteY85" fmla="*/ 8293 h 10893"/>
                    <a:gd name="connsiteX86" fmla="*/ 2486 w 12026"/>
                    <a:gd name="connsiteY86" fmla="*/ 8325 h 10893"/>
                    <a:gd name="connsiteX87" fmla="*/ 2604 w 12026"/>
                    <a:gd name="connsiteY87" fmla="*/ 8452 h 10893"/>
                    <a:gd name="connsiteX88" fmla="*/ 2881 w 12026"/>
                    <a:gd name="connsiteY88" fmla="*/ 8600 h 10893"/>
                    <a:gd name="connsiteX89" fmla="*/ 3206 w 12026"/>
                    <a:gd name="connsiteY89" fmla="*/ 8721 h 10893"/>
                    <a:gd name="connsiteX90" fmla="*/ 3453 w 12026"/>
                    <a:gd name="connsiteY90" fmla="*/ 8802 h 10893"/>
                    <a:gd name="connsiteX91" fmla="*/ 3608 w 12026"/>
                    <a:gd name="connsiteY91" fmla="*/ 8868 h 10893"/>
                    <a:gd name="connsiteX92" fmla="*/ 3824 w 12026"/>
                    <a:gd name="connsiteY92" fmla="*/ 8921 h 10893"/>
                    <a:gd name="connsiteX93" fmla="*/ 4003 w 12026"/>
                    <a:gd name="connsiteY93" fmla="*/ 8965 h 10893"/>
                    <a:gd name="connsiteX94" fmla="*/ 2028 w 12026"/>
                    <a:gd name="connsiteY94" fmla="*/ 10801 h 10893"/>
                    <a:gd name="connsiteX95" fmla="*/ 3134 w 12026"/>
                    <a:gd name="connsiteY95" fmla="*/ 10537 h 10893"/>
                    <a:gd name="connsiteX96" fmla="*/ 4159 w 12026"/>
                    <a:gd name="connsiteY96" fmla="*/ 9820 h 10893"/>
                    <a:gd name="connsiteX97" fmla="*/ 4572 w 12026"/>
                    <a:gd name="connsiteY97" fmla="*/ 9354 h 10893"/>
                    <a:gd name="connsiteX98" fmla="*/ 4811 w 12026"/>
                    <a:gd name="connsiteY98" fmla="*/ 8872 h 10893"/>
                    <a:gd name="connsiteX99" fmla="*/ 4888 w 12026"/>
                    <a:gd name="connsiteY99" fmla="*/ 8901 h 10893"/>
                    <a:gd name="connsiteX100" fmla="*/ 5265 w 12026"/>
                    <a:gd name="connsiteY100" fmla="*/ 8953 h 10893"/>
                    <a:gd name="connsiteX101" fmla="*/ 5439 w 12026"/>
                    <a:gd name="connsiteY101" fmla="*/ 8998 h 10893"/>
                    <a:gd name="connsiteX102" fmla="*/ 5658 w 12026"/>
                    <a:gd name="connsiteY102" fmla="*/ 9010 h 10893"/>
                    <a:gd name="connsiteX103" fmla="*/ 6152 w 12026"/>
                    <a:gd name="connsiteY103" fmla="*/ 9059 h 10893"/>
                    <a:gd name="connsiteX104" fmla="*/ 6626 w 12026"/>
                    <a:gd name="connsiteY104" fmla="*/ 9067 h 10893"/>
                    <a:gd name="connsiteX105" fmla="*/ 6651 w 12026"/>
                    <a:gd name="connsiteY105" fmla="*/ 9067 h 10893"/>
                    <a:gd name="connsiteX106" fmla="*/ 7108 w 12026"/>
                    <a:gd name="connsiteY106" fmla="*/ 9026 h 10893"/>
                    <a:gd name="connsiteX107" fmla="*/ 7538 w 12026"/>
                    <a:gd name="connsiteY107" fmla="*/ 8998 h 10893"/>
                    <a:gd name="connsiteX108" fmla="*/ 8016 w 12026"/>
                    <a:gd name="connsiteY108" fmla="*/ 8876 h 10893"/>
                    <a:gd name="connsiteX109" fmla="*/ 8871 w 12026"/>
                    <a:gd name="connsiteY109" fmla="*/ 8637 h 10893"/>
                    <a:gd name="connsiteX110" fmla="*/ 9616 w 12026"/>
                    <a:gd name="connsiteY110" fmla="*/ 8301 h 10893"/>
                    <a:gd name="connsiteX111" fmla="*/ 10924 w 12026"/>
                    <a:gd name="connsiteY111" fmla="*/ 7171 h 10893"/>
                    <a:gd name="connsiteX112" fmla="*/ 11427 w 12026"/>
                    <a:gd name="connsiteY112" fmla="*/ 6486 h 10893"/>
                    <a:gd name="connsiteX113" fmla="*/ 11783 w 12026"/>
                    <a:gd name="connsiteY113" fmla="*/ 5692 h 10893"/>
                    <a:gd name="connsiteX114" fmla="*/ 11897 w 12026"/>
                    <a:gd name="connsiteY114" fmla="*/ 5271 h 10893"/>
                    <a:gd name="connsiteX115" fmla="*/ 11978 w 12026"/>
                    <a:gd name="connsiteY115" fmla="*/ 4837 h 10893"/>
                    <a:gd name="connsiteX116" fmla="*/ 11982 w 12026"/>
                    <a:gd name="connsiteY116" fmla="*/ 4635 h 10893"/>
                    <a:gd name="connsiteX117" fmla="*/ 12022 w 12026"/>
                    <a:gd name="connsiteY117" fmla="*/ 4420 h 10893"/>
                    <a:gd name="connsiteX118" fmla="*/ 11982 w 12026"/>
                    <a:gd name="connsiteY118" fmla="*/ 3970 h 10893"/>
                    <a:gd name="connsiteX119" fmla="*/ 11808 w 12026"/>
                    <a:gd name="connsiteY119" fmla="*/ 3087 h 10893"/>
                    <a:gd name="connsiteX120" fmla="*/ 11678 w 12026"/>
                    <a:gd name="connsiteY120" fmla="*/ 2731 h 10893"/>
                    <a:gd name="connsiteX121" fmla="*/ 11427 w 12026"/>
                    <a:gd name="connsiteY121" fmla="*/ 2362 h 10893"/>
                    <a:gd name="connsiteX122" fmla="*/ 10937 w 12026"/>
                    <a:gd name="connsiteY122" fmla="*/ 1673 h 10893"/>
                    <a:gd name="connsiteX123" fmla="*/ 10260 w 12026"/>
                    <a:gd name="connsiteY123" fmla="*/ 1114 h 10893"/>
                    <a:gd name="connsiteX124" fmla="*/ 9349 w 12026"/>
                    <a:gd name="connsiteY124" fmla="*/ 616 h 10893"/>
                    <a:gd name="connsiteX125" fmla="*/ 8931 w 12026"/>
                    <a:gd name="connsiteY125" fmla="*/ 434 h 10893"/>
                    <a:gd name="connsiteX126" fmla="*/ 8469 w 12026"/>
                    <a:gd name="connsiteY126" fmla="*/ 268 h 10893"/>
                    <a:gd name="connsiteX127" fmla="*/ 7538 w 12026"/>
                    <a:gd name="connsiteY127" fmla="*/ 94 h 10893"/>
                    <a:gd name="connsiteX128" fmla="*/ 7412 w 12026"/>
                    <a:gd name="connsiteY128" fmla="*/ 81 h 10893"/>
                    <a:gd name="connsiteX129" fmla="*/ 7210 w 12026"/>
                    <a:gd name="connsiteY129" fmla="*/ 45 h 10893"/>
                    <a:gd name="connsiteX130" fmla="*/ 6569 w 12026"/>
                    <a:gd name="connsiteY130" fmla="*/ 13 h 10893"/>
                    <a:gd name="connsiteX131" fmla="*/ 5812 w 12026"/>
                    <a:gd name="connsiteY131" fmla="*/ 0 h 10893"/>
                    <a:gd name="connsiteX0" fmla="*/ 6606 w 12026"/>
                    <a:gd name="connsiteY0" fmla="*/ 223 h 10893"/>
                    <a:gd name="connsiteX1" fmla="*/ 6837 w 12026"/>
                    <a:gd name="connsiteY1" fmla="*/ 284 h 10893"/>
                    <a:gd name="connsiteX2" fmla="*/ 7311 w 12026"/>
                    <a:gd name="connsiteY2" fmla="*/ 361 h 10893"/>
                    <a:gd name="connsiteX3" fmla="*/ 8141 w 12026"/>
                    <a:gd name="connsiteY3" fmla="*/ 523 h 10893"/>
                    <a:gd name="connsiteX4" fmla="*/ 8514 w 12026"/>
                    <a:gd name="connsiteY4" fmla="*/ 689 h 10893"/>
                    <a:gd name="connsiteX5" fmla="*/ 8887 w 12026"/>
                    <a:gd name="connsiteY5" fmla="*/ 802 h 10893"/>
                    <a:gd name="connsiteX6" fmla="*/ 9656 w 12026"/>
                    <a:gd name="connsiteY6" fmla="*/ 1224 h 10893"/>
                    <a:gd name="connsiteX7" fmla="*/ 10390 w 12026"/>
                    <a:gd name="connsiteY7" fmla="*/ 1633 h 10893"/>
                    <a:gd name="connsiteX8" fmla="*/ 10933 w 12026"/>
                    <a:gd name="connsiteY8" fmla="*/ 2277 h 10893"/>
                    <a:gd name="connsiteX9" fmla="*/ 11135 w 12026"/>
                    <a:gd name="connsiteY9" fmla="*/ 2589 h 10893"/>
                    <a:gd name="connsiteX10" fmla="*/ 11378 w 12026"/>
                    <a:gd name="connsiteY10" fmla="*/ 2962 h 10893"/>
                    <a:gd name="connsiteX11" fmla="*/ 11479 w 12026"/>
                    <a:gd name="connsiteY11" fmla="*/ 3302 h 10893"/>
                    <a:gd name="connsiteX12" fmla="*/ 11585 w 12026"/>
                    <a:gd name="connsiteY12" fmla="*/ 3723 h 10893"/>
                    <a:gd name="connsiteX13" fmla="*/ 11637 w 12026"/>
                    <a:gd name="connsiteY13" fmla="*/ 4149 h 10893"/>
                    <a:gd name="connsiteX14" fmla="*/ 11617 w 12026"/>
                    <a:gd name="connsiteY14" fmla="*/ 4582 h 10893"/>
                    <a:gd name="connsiteX15" fmla="*/ 11593 w 12026"/>
                    <a:gd name="connsiteY15" fmla="*/ 4979 h 10893"/>
                    <a:gd name="connsiteX16" fmla="*/ 11484 w 12026"/>
                    <a:gd name="connsiteY16" fmla="*/ 5388 h 10893"/>
                    <a:gd name="connsiteX17" fmla="*/ 11362 w 12026"/>
                    <a:gd name="connsiteY17" fmla="*/ 5789 h 10893"/>
                    <a:gd name="connsiteX18" fmla="*/ 11176 w 12026"/>
                    <a:gd name="connsiteY18" fmla="*/ 6154 h 10893"/>
                    <a:gd name="connsiteX19" fmla="*/ 10993 w 12026"/>
                    <a:gd name="connsiteY19" fmla="*/ 6498 h 10893"/>
                    <a:gd name="connsiteX20" fmla="*/ 10726 w 12026"/>
                    <a:gd name="connsiteY20" fmla="*/ 6818 h 10893"/>
                    <a:gd name="connsiteX21" fmla="*/ 10455 w 12026"/>
                    <a:gd name="connsiteY21" fmla="*/ 7163 h 10893"/>
                    <a:gd name="connsiteX22" fmla="*/ 10134 w 12026"/>
                    <a:gd name="connsiteY22" fmla="*/ 7450 h 10893"/>
                    <a:gd name="connsiteX23" fmla="*/ 9470 w 12026"/>
                    <a:gd name="connsiteY23" fmla="*/ 7949 h 10893"/>
                    <a:gd name="connsiteX24" fmla="*/ 8785 w 12026"/>
                    <a:gd name="connsiteY24" fmla="*/ 8277 h 10893"/>
                    <a:gd name="connsiteX25" fmla="*/ 7975 w 12026"/>
                    <a:gd name="connsiteY25" fmla="*/ 8508 h 10893"/>
                    <a:gd name="connsiteX26" fmla="*/ 7501 w 12026"/>
                    <a:gd name="connsiteY26" fmla="*/ 8629 h 10893"/>
                    <a:gd name="connsiteX27" fmla="*/ 6983 w 12026"/>
                    <a:gd name="connsiteY27" fmla="*/ 8670 h 10893"/>
                    <a:gd name="connsiteX28" fmla="*/ 6263 w 12026"/>
                    <a:gd name="connsiteY28" fmla="*/ 8709 h 10893"/>
                    <a:gd name="connsiteX29" fmla="*/ 5966 w 12026"/>
                    <a:gd name="connsiteY29" fmla="*/ 8702 h 10893"/>
                    <a:gd name="connsiteX30" fmla="*/ 5719 w 12026"/>
                    <a:gd name="connsiteY30" fmla="*/ 8670 h 10893"/>
                    <a:gd name="connsiteX31" fmla="*/ 5644 w 12026"/>
                    <a:gd name="connsiteY31" fmla="*/ 8667 h 10893"/>
                    <a:gd name="connsiteX32" fmla="*/ 5567 w 12026"/>
                    <a:gd name="connsiteY32" fmla="*/ 8667 h 10893"/>
                    <a:gd name="connsiteX33" fmla="*/ 5476 w 12026"/>
                    <a:gd name="connsiteY33" fmla="*/ 8662 h 10893"/>
                    <a:gd name="connsiteX34" fmla="*/ 5269 w 12026"/>
                    <a:gd name="connsiteY34" fmla="*/ 8625 h 10893"/>
                    <a:gd name="connsiteX35" fmla="*/ 5238 w 12026"/>
                    <a:gd name="connsiteY35" fmla="*/ 8624 h 10893"/>
                    <a:gd name="connsiteX36" fmla="*/ 5050 w 12026"/>
                    <a:gd name="connsiteY36" fmla="*/ 8633 h 10893"/>
                    <a:gd name="connsiteX37" fmla="*/ 4779 w 12026"/>
                    <a:gd name="connsiteY37" fmla="*/ 8614 h 10893"/>
                    <a:gd name="connsiteX38" fmla="*/ 4637 w 12026"/>
                    <a:gd name="connsiteY38" fmla="*/ 8641 h 10893"/>
                    <a:gd name="connsiteX39" fmla="*/ 4586 w 12026"/>
                    <a:gd name="connsiteY39" fmla="*/ 8622 h 10893"/>
                    <a:gd name="connsiteX40" fmla="*/ 4546 w 12026"/>
                    <a:gd name="connsiteY40" fmla="*/ 8633 h 10893"/>
                    <a:gd name="connsiteX41" fmla="*/ 4405 w 12026"/>
                    <a:gd name="connsiteY41" fmla="*/ 8598 h 10893"/>
                    <a:gd name="connsiteX42" fmla="*/ 4156 w 12026"/>
                    <a:gd name="connsiteY42" fmla="*/ 8541 h 10893"/>
                    <a:gd name="connsiteX43" fmla="*/ 3888 w 12026"/>
                    <a:gd name="connsiteY43" fmla="*/ 8431 h 10893"/>
                    <a:gd name="connsiteX44" fmla="*/ 3472 w 12026"/>
                    <a:gd name="connsiteY44" fmla="*/ 8355 h 10893"/>
                    <a:gd name="connsiteX45" fmla="*/ 3307 w 12026"/>
                    <a:gd name="connsiteY45" fmla="*/ 8332 h 10893"/>
                    <a:gd name="connsiteX46" fmla="*/ 3263 w 12026"/>
                    <a:gd name="connsiteY46" fmla="*/ 8290 h 10893"/>
                    <a:gd name="connsiteX47" fmla="*/ 3032 w 12026"/>
                    <a:gd name="connsiteY47" fmla="*/ 8222 h 10893"/>
                    <a:gd name="connsiteX48" fmla="*/ 2881 w 12026"/>
                    <a:gd name="connsiteY48" fmla="*/ 8111 h 10893"/>
                    <a:gd name="connsiteX49" fmla="*/ 2547 w 12026"/>
                    <a:gd name="connsiteY49" fmla="*/ 7896 h 10893"/>
                    <a:gd name="connsiteX50" fmla="*/ 2202 w 12026"/>
                    <a:gd name="connsiteY50" fmla="*/ 7701 h 10893"/>
                    <a:gd name="connsiteX51" fmla="*/ 1785 w 12026"/>
                    <a:gd name="connsiteY51" fmla="*/ 7471 h 10893"/>
                    <a:gd name="connsiteX52" fmla="*/ 1400 w 12026"/>
                    <a:gd name="connsiteY52" fmla="*/ 7146 h 10893"/>
                    <a:gd name="connsiteX53" fmla="*/ 829 w 12026"/>
                    <a:gd name="connsiteY53" fmla="*/ 6308 h 10893"/>
                    <a:gd name="connsiteX54" fmla="*/ 574 w 12026"/>
                    <a:gd name="connsiteY54" fmla="*/ 5834 h 10893"/>
                    <a:gd name="connsiteX55" fmla="*/ 396 w 12026"/>
                    <a:gd name="connsiteY55" fmla="*/ 5287 h 10893"/>
                    <a:gd name="connsiteX56" fmla="*/ 375 w 12026"/>
                    <a:gd name="connsiteY56" fmla="*/ 4181 h 10893"/>
                    <a:gd name="connsiteX57" fmla="*/ 1263 w 12026"/>
                    <a:gd name="connsiteY57" fmla="*/ 2216 h 10893"/>
                    <a:gd name="connsiteX58" fmla="*/ 1988 w 12026"/>
                    <a:gd name="connsiteY58" fmla="*/ 1520 h 10893"/>
                    <a:gd name="connsiteX59" fmla="*/ 2397 w 12026"/>
                    <a:gd name="connsiteY59" fmla="*/ 1224 h 10893"/>
                    <a:gd name="connsiteX60" fmla="*/ 2871 w 12026"/>
                    <a:gd name="connsiteY60" fmla="*/ 981 h 10893"/>
                    <a:gd name="connsiteX61" fmla="*/ 3369 w 12026"/>
                    <a:gd name="connsiteY61" fmla="*/ 730 h 10893"/>
                    <a:gd name="connsiteX62" fmla="*/ 3952 w 12026"/>
                    <a:gd name="connsiteY62" fmla="*/ 551 h 10893"/>
                    <a:gd name="connsiteX63" fmla="*/ 5216 w 12026"/>
                    <a:gd name="connsiteY63" fmla="*/ 292 h 10893"/>
                    <a:gd name="connsiteX64" fmla="*/ 6456 w 12026"/>
                    <a:gd name="connsiteY64" fmla="*/ 227 h 10893"/>
                    <a:gd name="connsiteX65" fmla="*/ 6606 w 12026"/>
                    <a:gd name="connsiteY65" fmla="*/ 223 h 10893"/>
                    <a:gd name="connsiteX66" fmla="*/ 5812 w 12026"/>
                    <a:gd name="connsiteY66" fmla="*/ 0 h 10893"/>
                    <a:gd name="connsiteX67" fmla="*/ 5322 w 12026"/>
                    <a:gd name="connsiteY67" fmla="*/ 13 h 10893"/>
                    <a:gd name="connsiteX68" fmla="*/ 4187 w 12026"/>
                    <a:gd name="connsiteY68" fmla="*/ 183 h 10893"/>
                    <a:gd name="connsiteX69" fmla="*/ 3604 w 12026"/>
                    <a:gd name="connsiteY69" fmla="*/ 345 h 10893"/>
                    <a:gd name="connsiteX70" fmla="*/ 3061 w 12026"/>
                    <a:gd name="connsiteY70" fmla="*/ 527 h 10893"/>
                    <a:gd name="connsiteX71" fmla="*/ 2595 w 12026"/>
                    <a:gd name="connsiteY71" fmla="*/ 774 h 10893"/>
                    <a:gd name="connsiteX72" fmla="*/ 2085 w 12026"/>
                    <a:gd name="connsiteY72" fmla="*/ 1058 h 10893"/>
                    <a:gd name="connsiteX73" fmla="*/ 1250 w 12026"/>
                    <a:gd name="connsiteY73" fmla="*/ 1754 h 10893"/>
                    <a:gd name="connsiteX74" fmla="*/ 606 w 12026"/>
                    <a:gd name="connsiteY74" fmla="*/ 2621 h 10893"/>
                    <a:gd name="connsiteX75" fmla="*/ 177 w 12026"/>
                    <a:gd name="connsiteY75" fmla="*/ 3711 h 10893"/>
                    <a:gd name="connsiteX76" fmla="*/ 23 w 12026"/>
                    <a:gd name="connsiteY76" fmla="*/ 4258 h 10893"/>
                    <a:gd name="connsiteX77" fmla="*/ 7 w 12026"/>
                    <a:gd name="connsiteY77" fmla="*/ 4862 h 10893"/>
                    <a:gd name="connsiteX78" fmla="*/ 274 w 12026"/>
                    <a:gd name="connsiteY78" fmla="*/ 6008 h 10893"/>
                    <a:gd name="connsiteX79" fmla="*/ 541 w 12026"/>
                    <a:gd name="connsiteY79" fmla="*/ 6547 h 10893"/>
                    <a:gd name="connsiteX80" fmla="*/ 809 w 12026"/>
                    <a:gd name="connsiteY80" fmla="*/ 7045 h 10893"/>
                    <a:gd name="connsiteX81" fmla="*/ 1129 w 12026"/>
                    <a:gd name="connsiteY81" fmla="*/ 7414 h 10893"/>
                    <a:gd name="connsiteX82" fmla="*/ 1587 w 12026"/>
                    <a:gd name="connsiteY82" fmla="*/ 7803 h 10893"/>
                    <a:gd name="connsiteX83" fmla="*/ 1992 w 12026"/>
                    <a:gd name="connsiteY83" fmla="*/ 8042 h 10893"/>
                    <a:gd name="connsiteX84" fmla="*/ 2397 w 12026"/>
                    <a:gd name="connsiteY84" fmla="*/ 8277 h 10893"/>
                    <a:gd name="connsiteX85" fmla="*/ 2478 w 12026"/>
                    <a:gd name="connsiteY85" fmla="*/ 8293 h 10893"/>
                    <a:gd name="connsiteX86" fmla="*/ 2486 w 12026"/>
                    <a:gd name="connsiteY86" fmla="*/ 8325 h 10893"/>
                    <a:gd name="connsiteX87" fmla="*/ 2604 w 12026"/>
                    <a:gd name="connsiteY87" fmla="*/ 8452 h 10893"/>
                    <a:gd name="connsiteX88" fmla="*/ 2881 w 12026"/>
                    <a:gd name="connsiteY88" fmla="*/ 8600 h 10893"/>
                    <a:gd name="connsiteX89" fmla="*/ 3206 w 12026"/>
                    <a:gd name="connsiteY89" fmla="*/ 8721 h 10893"/>
                    <a:gd name="connsiteX90" fmla="*/ 3453 w 12026"/>
                    <a:gd name="connsiteY90" fmla="*/ 8802 h 10893"/>
                    <a:gd name="connsiteX91" fmla="*/ 3608 w 12026"/>
                    <a:gd name="connsiteY91" fmla="*/ 8868 h 10893"/>
                    <a:gd name="connsiteX92" fmla="*/ 3824 w 12026"/>
                    <a:gd name="connsiteY92" fmla="*/ 8921 h 10893"/>
                    <a:gd name="connsiteX93" fmla="*/ 4003 w 12026"/>
                    <a:gd name="connsiteY93" fmla="*/ 8965 h 10893"/>
                    <a:gd name="connsiteX94" fmla="*/ 2028 w 12026"/>
                    <a:gd name="connsiteY94" fmla="*/ 10801 h 10893"/>
                    <a:gd name="connsiteX95" fmla="*/ 3134 w 12026"/>
                    <a:gd name="connsiteY95" fmla="*/ 10537 h 10893"/>
                    <a:gd name="connsiteX96" fmla="*/ 4159 w 12026"/>
                    <a:gd name="connsiteY96" fmla="*/ 9820 h 10893"/>
                    <a:gd name="connsiteX97" fmla="*/ 4572 w 12026"/>
                    <a:gd name="connsiteY97" fmla="*/ 9354 h 10893"/>
                    <a:gd name="connsiteX98" fmla="*/ 4811 w 12026"/>
                    <a:gd name="connsiteY98" fmla="*/ 8872 h 10893"/>
                    <a:gd name="connsiteX99" fmla="*/ 4888 w 12026"/>
                    <a:gd name="connsiteY99" fmla="*/ 8901 h 10893"/>
                    <a:gd name="connsiteX100" fmla="*/ 5265 w 12026"/>
                    <a:gd name="connsiteY100" fmla="*/ 8953 h 10893"/>
                    <a:gd name="connsiteX101" fmla="*/ 5439 w 12026"/>
                    <a:gd name="connsiteY101" fmla="*/ 8998 h 10893"/>
                    <a:gd name="connsiteX102" fmla="*/ 5658 w 12026"/>
                    <a:gd name="connsiteY102" fmla="*/ 9010 h 10893"/>
                    <a:gd name="connsiteX103" fmla="*/ 6152 w 12026"/>
                    <a:gd name="connsiteY103" fmla="*/ 9059 h 10893"/>
                    <a:gd name="connsiteX104" fmla="*/ 6626 w 12026"/>
                    <a:gd name="connsiteY104" fmla="*/ 9067 h 10893"/>
                    <a:gd name="connsiteX105" fmla="*/ 6651 w 12026"/>
                    <a:gd name="connsiteY105" fmla="*/ 9067 h 10893"/>
                    <a:gd name="connsiteX106" fmla="*/ 7108 w 12026"/>
                    <a:gd name="connsiteY106" fmla="*/ 9026 h 10893"/>
                    <a:gd name="connsiteX107" fmla="*/ 7538 w 12026"/>
                    <a:gd name="connsiteY107" fmla="*/ 8998 h 10893"/>
                    <a:gd name="connsiteX108" fmla="*/ 8016 w 12026"/>
                    <a:gd name="connsiteY108" fmla="*/ 8876 h 10893"/>
                    <a:gd name="connsiteX109" fmla="*/ 8871 w 12026"/>
                    <a:gd name="connsiteY109" fmla="*/ 8637 h 10893"/>
                    <a:gd name="connsiteX110" fmla="*/ 9616 w 12026"/>
                    <a:gd name="connsiteY110" fmla="*/ 8301 h 10893"/>
                    <a:gd name="connsiteX111" fmla="*/ 10924 w 12026"/>
                    <a:gd name="connsiteY111" fmla="*/ 7171 h 10893"/>
                    <a:gd name="connsiteX112" fmla="*/ 11427 w 12026"/>
                    <a:gd name="connsiteY112" fmla="*/ 6486 h 10893"/>
                    <a:gd name="connsiteX113" fmla="*/ 11783 w 12026"/>
                    <a:gd name="connsiteY113" fmla="*/ 5692 h 10893"/>
                    <a:gd name="connsiteX114" fmla="*/ 11897 w 12026"/>
                    <a:gd name="connsiteY114" fmla="*/ 5271 h 10893"/>
                    <a:gd name="connsiteX115" fmla="*/ 11978 w 12026"/>
                    <a:gd name="connsiteY115" fmla="*/ 4837 h 10893"/>
                    <a:gd name="connsiteX116" fmla="*/ 11982 w 12026"/>
                    <a:gd name="connsiteY116" fmla="*/ 4635 h 10893"/>
                    <a:gd name="connsiteX117" fmla="*/ 12022 w 12026"/>
                    <a:gd name="connsiteY117" fmla="*/ 4420 h 10893"/>
                    <a:gd name="connsiteX118" fmla="*/ 11982 w 12026"/>
                    <a:gd name="connsiteY118" fmla="*/ 3970 h 10893"/>
                    <a:gd name="connsiteX119" fmla="*/ 11808 w 12026"/>
                    <a:gd name="connsiteY119" fmla="*/ 3087 h 10893"/>
                    <a:gd name="connsiteX120" fmla="*/ 11678 w 12026"/>
                    <a:gd name="connsiteY120" fmla="*/ 2731 h 10893"/>
                    <a:gd name="connsiteX121" fmla="*/ 11427 w 12026"/>
                    <a:gd name="connsiteY121" fmla="*/ 2362 h 10893"/>
                    <a:gd name="connsiteX122" fmla="*/ 10937 w 12026"/>
                    <a:gd name="connsiteY122" fmla="*/ 1673 h 10893"/>
                    <a:gd name="connsiteX123" fmla="*/ 10260 w 12026"/>
                    <a:gd name="connsiteY123" fmla="*/ 1114 h 10893"/>
                    <a:gd name="connsiteX124" fmla="*/ 9349 w 12026"/>
                    <a:gd name="connsiteY124" fmla="*/ 616 h 10893"/>
                    <a:gd name="connsiteX125" fmla="*/ 8931 w 12026"/>
                    <a:gd name="connsiteY125" fmla="*/ 434 h 10893"/>
                    <a:gd name="connsiteX126" fmla="*/ 8469 w 12026"/>
                    <a:gd name="connsiteY126" fmla="*/ 268 h 10893"/>
                    <a:gd name="connsiteX127" fmla="*/ 7538 w 12026"/>
                    <a:gd name="connsiteY127" fmla="*/ 94 h 10893"/>
                    <a:gd name="connsiteX128" fmla="*/ 7412 w 12026"/>
                    <a:gd name="connsiteY128" fmla="*/ 81 h 10893"/>
                    <a:gd name="connsiteX129" fmla="*/ 7210 w 12026"/>
                    <a:gd name="connsiteY129" fmla="*/ 45 h 10893"/>
                    <a:gd name="connsiteX130" fmla="*/ 6569 w 12026"/>
                    <a:gd name="connsiteY130" fmla="*/ 13 h 10893"/>
                    <a:gd name="connsiteX131" fmla="*/ 5812 w 12026"/>
                    <a:gd name="connsiteY131" fmla="*/ 0 h 10893"/>
                    <a:gd name="connsiteX0" fmla="*/ 6606 w 12026"/>
                    <a:gd name="connsiteY0" fmla="*/ 223 h 10893"/>
                    <a:gd name="connsiteX1" fmla="*/ 6837 w 12026"/>
                    <a:gd name="connsiteY1" fmla="*/ 284 h 10893"/>
                    <a:gd name="connsiteX2" fmla="*/ 7311 w 12026"/>
                    <a:gd name="connsiteY2" fmla="*/ 361 h 10893"/>
                    <a:gd name="connsiteX3" fmla="*/ 8141 w 12026"/>
                    <a:gd name="connsiteY3" fmla="*/ 523 h 10893"/>
                    <a:gd name="connsiteX4" fmla="*/ 8514 w 12026"/>
                    <a:gd name="connsiteY4" fmla="*/ 689 h 10893"/>
                    <a:gd name="connsiteX5" fmla="*/ 8887 w 12026"/>
                    <a:gd name="connsiteY5" fmla="*/ 802 h 10893"/>
                    <a:gd name="connsiteX6" fmla="*/ 9656 w 12026"/>
                    <a:gd name="connsiteY6" fmla="*/ 1224 h 10893"/>
                    <a:gd name="connsiteX7" fmla="*/ 10390 w 12026"/>
                    <a:gd name="connsiteY7" fmla="*/ 1633 h 10893"/>
                    <a:gd name="connsiteX8" fmla="*/ 10933 w 12026"/>
                    <a:gd name="connsiteY8" fmla="*/ 2277 h 10893"/>
                    <a:gd name="connsiteX9" fmla="*/ 11135 w 12026"/>
                    <a:gd name="connsiteY9" fmla="*/ 2589 h 10893"/>
                    <a:gd name="connsiteX10" fmla="*/ 11378 w 12026"/>
                    <a:gd name="connsiteY10" fmla="*/ 2962 h 10893"/>
                    <a:gd name="connsiteX11" fmla="*/ 11479 w 12026"/>
                    <a:gd name="connsiteY11" fmla="*/ 3302 h 10893"/>
                    <a:gd name="connsiteX12" fmla="*/ 11585 w 12026"/>
                    <a:gd name="connsiteY12" fmla="*/ 3723 h 10893"/>
                    <a:gd name="connsiteX13" fmla="*/ 11637 w 12026"/>
                    <a:gd name="connsiteY13" fmla="*/ 4149 h 10893"/>
                    <a:gd name="connsiteX14" fmla="*/ 11617 w 12026"/>
                    <a:gd name="connsiteY14" fmla="*/ 4582 h 10893"/>
                    <a:gd name="connsiteX15" fmla="*/ 11593 w 12026"/>
                    <a:gd name="connsiteY15" fmla="*/ 4979 h 10893"/>
                    <a:gd name="connsiteX16" fmla="*/ 11484 w 12026"/>
                    <a:gd name="connsiteY16" fmla="*/ 5388 h 10893"/>
                    <a:gd name="connsiteX17" fmla="*/ 11362 w 12026"/>
                    <a:gd name="connsiteY17" fmla="*/ 5789 h 10893"/>
                    <a:gd name="connsiteX18" fmla="*/ 11176 w 12026"/>
                    <a:gd name="connsiteY18" fmla="*/ 6154 h 10893"/>
                    <a:gd name="connsiteX19" fmla="*/ 10993 w 12026"/>
                    <a:gd name="connsiteY19" fmla="*/ 6498 h 10893"/>
                    <a:gd name="connsiteX20" fmla="*/ 10726 w 12026"/>
                    <a:gd name="connsiteY20" fmla="*/ 6818 h 10893"/>
                    <a:gd name="connsiteX21" fmla="*/ 10455 w 12026"/>
                    <a:gd name="connsiteY21" fmla="*/ 7163 h 10893"/>
                    <a:gd name="connsiteX22" fmla="*/ 10134 w 12026"/>
                    <a:gd name="connsiteY22" fmla="*/ 7450 h 10893"/>
                    <a:gd name="connsiteX23" fmla="*/ 9470 w 12026"/>
                    <a:gd name="connsiteY23" fmla="*/ 7949 h 10893"/>
                    <a:gd name="connsiteX24" fmla="*/ 8785 w 12026"/>
                    <a:gd name="connsiteY24" fmla="*/ 8277 h 10893"/>
                    <a:gd name="connsiteX25" fmla="*/ 7975 w 12026"/>
                    <a:gd name="connsiteY25" fmla="*/ 8508 h 10893"/>
                    <a:gd name="connsiteX26" fmla="*/ 7501 w 12026"/>
                    <a:gd name="connsiteY26" fmla="*/ 8629 h 10893"/>
                    <a:gd name="connsiteX27" fmla="*/ 6983 w 12026"/>
                    <a:gd name="connsiteY27" fmla="*/ 8670 h 10893"/>
                    <a:gd name="connsiteX28" fmla="*/ 6263 w 12026"/>
                    <a:gd name="connsiteY28" fmla="*/ 8709 h 10893"/>
                    <a:gd name="connsiteX29" fmla="*/ 5966 w 12026"/>
                    <a:gd name="connsiteY29" fmla="*/ 8702 h 10893"/>
                    <a:gd name="connsiteX30" fmla="*/ 5719 w 12026"/>
                    <a:gd name="connsiteY30" fmla="*/ 8670 h 10893"/>
                    <a:gd name="connsiteX31" fmla="*/ 5644 w 12026"/>
                    <a:gd name="connsiteY31" fmla="*/ 8667 h 10893"/>
                    <a:gd name="connsiteX32" fmla="*/ 5567 w 12026"/>
                    <a:gd name="connsiteY32" fmla="*/ 8667 h 10893"/>
                    <a:gd name="connsiteX33" fmla="*/ 5476 w 12026"/>
                    <a:gd name="connsiteY33" fmla="*/ 8662 h 10893"/>
                    <a:gd name="connsiteX34" fmla="*/ 5269 w 12026"/>
                    <a:gd name="connsiteY34" fmla="*/ 8625 h 10893"/>
                    <a:gd name="connsiteX35" fmla="*/ 5238 w 12026"/>
                    <a:gd name="connsiteY35" fmla="*/ 8624 h 10893"/>
                    <a:gd name="connsiteX36" fmla="*/ 5050 w 12026"/>
                    <a:gd name="connsiteY36" fmla="*/ 8633 h 10893"/>
                    <a:gd name="connsiteX37" fmla="*/ 4779 w 12026"/>
                    <a:gd name="connsiteY37" fmla="*/ 8614 h 10893"/>
                    <a:gd name="connsiteX38" fmla="*/ 4637 w 12026"/>
                    <a:gd name="connsiteY38" fmla="*/ 8641 h 10893"/>
                    <a:gd name="connsiteX39" fmla="*/ 4586 w 12026"/>
                    <a:gd name="connsiteY39" fmla="*/ 8622 h 10893"/>
                    <a:gd name="connsiteX40" fmla="*/ 4546 w 12026"/>
                    <a:gd name="connsiteY40" fmla="*/ 8633 h 10893"/>
                    <a:gd name="connsiteX41" fmla="*/ 4405 w 12026"/>
                    <a:gd name="connsiteY41" fmla="*/ 8598 h 10893"/>
                    <a:gd name="connsiteX42" fmla="*/ 4156 w 12026"/>
                    <a:gd name="connsiteY42" fmla="*/ 8541 h 10893"/>
                    <a:gd name="connsiteX43" fmla="*/ 3821 w 12026"/>
                    <a:gd name="connsiteY43" fmla="*/ 8488 h 10893"/>
                    <a:gd name="connsiteX44" fmla="*/ 3472 w 12026"/>
                    <a:gd name="connsiteY44" fmla="*/ 8355 h 10893"/>
                    <a:gd name="connsiteX45" fmla="*/ 3307 w 12026"/>
                    <a:gd name="connsiteY45" fmla="*/ 8332 h 10893"/>
                    <a:gd name="connsiteX46" fmla="*/ 3263 w 12026"/>
                    <a:gd name="connsiteY46" fmla="*/ 8290 h 10893"/>
                    <a:gd name="connsiteX47" fmla="*/ 3032 w 12026"/>
                    <a:gd name="connsiteY47" fmla="*/ 8222 h 10893"/>
                    <a:gd name="connsiteX48" fmla="*/ 2881 w 12026"/>
                    <a:gd name="connsiteY48" fmla="*/ 8111 h 10893"/>
                    <a:gd name="connsiteX49" fmla="*/ 2547 w 12026"/>
                    <a:gd name="connsiteY49" fmla="*/ 7896 h 10893"/>
                    <a:gd name="connsiteX50" fmla="*/ 2202 w 12026"/>
                    <a:gd name="connsiteY50" fmla="*/ 7701 h 10893"/>
                    <a:gd name="connsiteX51" fmla="*/ 1785 w 12026"/>
                    <a:gd name="connsiteY51" fmla="*/ 7471 h 10893"/>
                    <a:gd name="connsiteX52" fmla="*/ 1400 w 12026"/>
                    <a:gd name="connsiteY52" fmla="*/ 7146 h 10893"/>
                    <a:gd name="connsiteX53" fmla="*/ 829 w 12026"/>
                    <a:gd name="connsiteY53" fmla="*/ 6308 h 10893"/>
                    <a:gd name="connsiteX54" fmla="*/ 574 w 12026"/>
                    <a:gd name="connsiteY54" fmla="*/ 5834 h 10893"/>
                    <a:gd name="connsiteX55" fmla="*/ 396 w 12026"/>
                    <a:gd name="connsiteY55" fmla="*/ 5287 h 10893"/>
                    <a:gd name="connsiteX56" fmla="*/ 375 w 12026"/>
                    <a:gd name="connsiteY56" fmla="*/ 4181 h 10893"/>
                    <a:gd name="connsiteX57" fmla="*/ 1263 w 12026"/>
                    <a:gd name="connsiteY57" fmla="*/ 2216 h 10893"/>
                    <a:gd name="connsiteX58" fmla="*/ 1988 w 12026"/>
                    <a:gd name="connsiteY58" fmla="*/ 1520 h 10893"/>
                    <a:gd name="connsiteX59" fmla="*/ 2397 w 12026"/>
                    <a:gd name="connsiteY59" fmla="*/ 1224 h 10893"/>
                    <a:gd name="connsiteX60" fmla="*/ 2871 w 12026"/>
                    <a:gd name="connsiteY60" fmla="*/ 981 h 10893"/>
                    <a:gd name="connsiteX61" fmla="*/ 3369 w 12026"/>
                    <a:gd name="connsiteY61" fmla="*/ 730 h 10893"/>
                    <a:gd name="connsiteX62" fmla="*/ 3952 w 12026"/>
                    <a:gd name="connsiteY62" fmla="*/ 551 h 10893"/>
                    <a:gd name="connsiteX63" fmla="*/ 5216 w 12026"/>
                    <a:gd name="connsiteY63" fmla="*/ 292 h 10893"/>
                    <a:gd name="connsiteX64" fmla="*/ 6456 w 12026"/>
                    <a:gd name="connsiteY64" fmla="*/ 227 h 10893"/>
                    <a:gd name="connsiteX65" fmla="*/ 6606 w 12026"/>
                    <a:gd name="connsiteY65" fmla="*/ 223 h 10893"/>
                    <a:gd name="connsiteX66" fmla="*/ 5812 w 12026"/>
                    <a:gd name="connsiteY66" fmla="*/ 0 h 10893"/>
                    <a:gd name="connsiteX67" fmla="*/ 5322 w 12026"/>
                    <a:gd name="connsiteY67" fmla="*/ 13 h 10893"/>
                    <a:gd name="connsiteX68" fmla="*/ 4187 w 12026"/>
                    <a:gd name="connsiteY68" fmla="*/ 183 h 10893"/>
                    <a:gd name="connsiteX69" fmla="*/ 3604 w 12026"/>
                    <a:gd name="connsiteY69" fmla="*/ 345 h 10893"/>
                    <a:gd name="connsiteX70" fmla="*/ 3061 w 12026"/>
                    <a:gd name="connsiteY70" fmla="*/ 527 h 10893"/>
                    <a:gd name="connsiteX71" fmla="*/ 2595 w 12026"/>
                    <a:gd name="connsiteY71" fmla="*/ 774 h 10893"/>
                    <a:gd name="connsiteX72" fmla="*/ 2085 w 12026"/>
                    <a:gd name="connsiteY72" fmla="*/ 1058 h 10893"/>
                    <a:gd name="connsiteX73" fmla="*/ 1250 w 12026"/>
                    <a:gd name="connsiteY73" fmla="*/ 1754 h 10893"/>
                    <a:gd name="connsiteX74" fmla="*/ 606 w 12026"/>
                    <a:gd name="connsiteY74" fmla="*/ 2621 h 10893"/>
                    <a:gd name="connsiteX75" fmla="*/ 177 w 12026"/>
                    <a:gd name="connsiteY75" fmla="*/ 3711 h 10893"/>
                    <a:gd name="connsiteX76" fmla="*/ 23 w 12026"/>
                    <a:gd name="connsiteY76" fmla="*/ 4258 h 10893"/>
                    <a:gd name="connsiteX77" fmla="*/ 7 w 12026"/>
                    <a:gd name="connsiteY77" fmla="*/ 4862 h 10893"/>
                    <a:gd name="connsiteX78" fmla="*/ 274 w 12026"/>
                    <a:gd name="connsiteY78" fmla="*/ 6008 h 10893"/>
                    <a:gd name="connsiteX79" fmla="*/ 541 w 12026"/>
                    <a:gd name="connsiteY79" fmla="*/ 6547 h 10893"/>
                    <a:gd name="connsiteX80" fmla="*/ 809 w 12026"/>
                    <a:gd name="connsiteY80" fmla="*/ 7045 h 10893"/>
                    <a:gd name="connsiteX81" fmla="*/ 1129 w 12026"/>
                    <a:gd name="connsiteY81" fmla="*/ 7414 h 10893"/>
                    <a:gd name="connsiteX82" fmla="*/ 1587 w 12026"/>
                    <a:gd name="connsiteY82" fmla="*/ 7803 h 10893"/>
                    <a:gd name="connsiteX83" fmla="*/ 1992 w 12026"/>
                    <a:gd name="connsiteY83" fmla="*/ 8042 h 10893"/>
                    <a:gd name="connsiteX84" fmla="*/ 2397 w 12026"/>
                    <a:gd name="connsiteY84" fmla="*/ 8277 h 10893"/>
                    <a:gd name="connsiteX85" fmla="*/ 2478 w 12026"/>
                    <a:gd name="connsiteY85" fmla="*/ 8293 h 10893"/>
                    <a:gd name="connsiteX86" fmla="*/ 2486 w 12026"/>
                    <a:gd name="connsiteY86" fmla="*/ 8325 h 10893"/>
                    <a:gd name="connsiteX87" fmla="*/ 2604 w 12026"/>
                    <a:gd name="connsiteY87" fmla="*/ 8452 h 10893"/>
                    <a:gd name="connsiteX88" fmla="*/ 2881 w 12026"/>
                    <a:gd name="connsiteY88" fmla="*/ 8600 h 10893"/>
                    <a:gd name="connsiteX89" fmla="*/ 3206 w 12026"/>
                    <a:gd name="connsiteY89" fmla="*/ 8721 h 10893"/>
                    <a:gd name="connsiteX90" fmla="*/ 3453 w 12026"/>
                    <a:gd name="connsiteY90" fmla="*/ 8802 h 10893"/>
                    <a:gd name="connsiteX91" fmla="*/ 3608 w 12026"/>
                    <a:gd name="connsiteY91" fmla="*/ 8868 h 10893"/>
                    <a:gd name="connsiteX92" fmla="*/ 3824 w 12026"/>
                    <a:gd name="connsiteY92" fmla="*/ 8921 h 10893"/>
                    <a:gd name="connsiteX93" fmla="*/ 4003 w 12026"/>
                    <a:gd name="connsiteY93" fmla="*/ 8965 h 10893"/>
                    <a:gd name="connsiteX94" fmla="*/ 2028 w 12026"/>
                    <a:gd name="connsiteY94" fmla="*/ 10801 h 10893"/>
                    <a:gd name="connsiteX95" fmla="*/ 3134 w 12026"/>
                    <a:gd name="connsiteY95" fmla="*/ 10537 h 10893"/>
                    <a:gd name="connsiteX96" fmla="*/ 4159 w 12026"/>
                    <a:gd name="connsiteY96" fmla="*/ 9820 h 10893"/>
                    <a:gd name="connsiteX97" fmla="*/ 4572 w 12026"/>
                    <a:gd name="connsiteY97" fmla="*/ 9354 h 10893"/>
                    <a:gd name="connsiteX98" fmla="*/ 4811 w 12026"/>
                    <a:gd name="connsiteY98" fmla="*/ 8872 h 10893"/>
                    <a:gd name="connsiteX99" fmla="*/ 4888 w 12026"/>
                    <a:gd name="connsiteY99" fmla="*/ 8901 h 10893"/>
                    <a:gd name="connsiteX100" fmla="*/ 5265 w 12026"/>
                    <a:gd name="connsiteY100" fmla="*/ 8953 h 10893"/>
                    <a:gd name="connsiteX101" fmla="*/ 5439 w 12026"/>
                    <a:gd name="connsiteY101" fmla="*/ 8998 h 10893"/>
                    <a:gd name="connsiteX102" fmla="*/ 5658 w 12026"/>
                    <a:gd name="connsiteY102" fmla="*/ 9010 h 10893"/>
                    <a:gd name="connsiteX103" fmla="*/ 6152 w 12026"/>
                    <a:gd name="connsiteY103" fmla="*/ 9059 h 10893"/>
                    <a:gd name="connsiteX104" fmla="*/ 6626 w 12026"/>
                    <a:gd name="connsiteY104" fmla="*/ 9067 h 10893"/>
                    <a:gd name="connsiteX105" fmla="*/ 6651 w 12026"/>
                    <a:gd name="connsiteY105" fmla="*/ 9067 h 10893"/>
                    <a:gd name="connsiteX106" fmla="*/ 7108 w 12026"/>
                    <a:gd name="connsiteY106" fmla="*/ 9026 h 10893"/>
                    <a:gd name="connsiteX107" fmla="*/ 7538 w 12026"/>
                    <a:gd name="connsiteY107" fmla="*/ 8998 h 10893"/>
                    <a:gd name="connsiteX108" fmla="*/ 8016 w 12026"/>
                    <a:gd name="connsiteY108" fmla="*/ 8876 h 10893"/>
                    <a:gd name="connsiteX109" fmla="*/ 8871 w 12026"/>
                    <a:gd name="connsiteY109" fmla="*/ 8637 h 10893"/>
                    <a:gd name="connsiteX110" fmla="*/ 9616 w 12026"/>
                    <a:gd name="connsiteY110" fmla="*/ 8301 h 10893"/>
                    <a:gd name="connsiteX111" fmla="*/ 10924 w 12026"/>
                    <a:gd name="connsiteY111" fmla="*/ 7171 h 10893"/>
                    <a:gd name="connsiteX112" fmla="*/ 11427 w 12026"/>
                    <a:gd name="connsiteY112" fmla="*/ 6486 h 10893"/>
                    <a:gd name="connsiteX113" fmla="*/ 11783 w 12026"/>
                    <a:gd name="connsiteY113" fmla="*/ 5692 h 10893"/>
                    <a:gd name="connsiteX114" fmla="*/ 11897 w 12026"/>
                    <a:gd name="connsiteY114" fmla="*/ 5271 h 10893"/>
                    <a:gd name="connsiteX115" fmla="*/ 11978 w 12026"/>
                    <a:gd name="connsiteY115" fmla="*/ 4837 h 10893"/>
                    <a:gd name="connsiteX116" fmla="*/ 11982 w 12026"/>
                    <a:gd name="connsiteY116" fmla="*/ 4635 h 10893"/>
                    <a:gd name="connsiteX117" fmla="*/ 12022 w 12026"/>
                    <a:gd name="connsiteY117" fmla="*/ 4420 h 10893"/>
                    <a:gd name="connsiteX118" fmla="*/ 11982 w 12026"/>
                    <a:gd name="connsiteY118" fmla="*/ 3970 h 10893"/>
                    <a:gd name="connsiteX119" fmla="*/ 11808 w 12026"/>
                    <a:gd name="connsiteY119" fmla="*/ 3087 h 10893"/>
                    <a:gd name="connsiteX120" fmla="*/ 11678 w 12026"/>
                    <a:gd name="connsiteY120" fmla="*/ 2731 h 10893"/>
                    <a:gd name="connsiteX121" fmla="*/ 11427 w 12026"/>
                    <a:gd name="connsiteY121" fmla="*/ 2362 h 10893"/>
                    <a:gd name="connsiteX122" fmla="*/ 10937 w 12026"/>
                    <a:gd name="connsiteY122" fmla="*/ 1673 h 10893"/>
                    <a:gd name="connsiteX123" fmla="*/ 10260 w 12026"/>
                    <a:gd name="connsiteY123" fmla="*/ 1114 h 10893"/>
                    <a:gd name="connsiteX124" fmla="*/ 9349 w 12026"/>
                    <a:gd name="connsiteY124" fmla="*/ 616 h 10893"/>
                    <a:gd name="connsiteX125" fmla="*/ 8931 w 12026"/>
                    <a:gd name="connsiteY125" fmla="*/ 434 h 10893"/>
                    <a:gd name="connsiteX126" fmla="*/ 8469 w 12026"/>
                    <a:gd name="connsiteY126" fmla="*/ 268 h 10893"/>
                    <a:gd name="connsiteX127" fmla="*/ 7538 w 12026"/>
                    <a:gd name="connsiteY127" fmla="*/ 94 h 10893"/>
                    <a:gd name="connsiteX128" fmla="*/ 7412 w 12026"/>
                    <a:gd name="connsiteY128" fmla="*/ 81 h 10893"/>
                    <a:gd name="connsiteX129" fmla="*/ 7210 w 12026"/>
                    <a:gd name="connsiteY129" fmla="*/ 45 h 10893"/>
                    <a:gd name="connsiteX130" fmla="*/ 6569 w 12026"/>
                    <a:gd name="connsiteY130" fmla="*/ 13 h 10893"/>
                    <a:gd name="connsiteX131" fmla="*/ 5812 w 12026"/>
                    <a:gd name="connsiteY131" fmla="*/ 0 h 10893"/>
                    <a:gd name="connsiteX0" fmla="*/ 6606 w 12026"/>
                    <a:gd name="connsiteY0" fmla="*/ 223 h 10893"/>
                    <a:gd name="connsiteX1" fmla="*/ 6837 w 12026"/>
                    <a:gd name="connsiteY1" fmla="*/ 284 h 10893"/>
                    <a:gd name="connsiteX2" fmla="*/ 7311 w 12026"/>
                    <a:gd name="connsiteY2" fmla="*/ 361 h 10893"/>
                    <a:gd name="connsiteX3" fmla="*/ 8141 w 12026"/>
                    <a:gd name="connsiteY3" fmla="*/ 523 h 10893"/>
                    <a:gd name="connsiteX4" fmla="*/ 8514 w 12026"/>
                    <a:gd name="connsiteY4" fmla="*/ 689 h 10893"/>
                    <a:gd name="connsiteX5" fmla="*/ 8887 w 12026"/>
                    <a:gd name="connsiteY5" fmla="*/ 802 h 10893"/>
                    <a:gd name="connsiteX6" fmla="*/ 9656 w 12026"/>
                    <a:gd name="connsiteY6" fmla="*/ 1224 h 10893"/>
                    <a:gd name="connsiteX7" fmla="*/ 10390 w 12026"/>
                    <a:gd name="connsiteY7" fmla="*/ 1633 h 10893"/>
                    <a:gd name="connsiteX8" fmla="*/ 10933 w 12026"/>
                    <a:gd name="connsiteY8" fmla="*/ 2277 h 10893"/>
                    <a:gd name="connsiteX9" fmla="*/ 11135 w 12026"/>
                    <a:gd name="connsiteY9" fmla="*/ 2589 h 10893"/>
                    <a:gd name="connsiteX10" fmla="*/ 11378 w 12026"/>
                    <a:gd name="connsiteY10" fmla="*/ 2962 h 10893"/>
                    <a:gd name="connsiteX11" fmla="*/ 11479 w 12026"/>
                    <a:gd name="connsiteY11" fmla="*/ 3302 h 10893"/>
                    <a:gd name="connsiteX12" fmla="*/ 11585 w 12026"/>
                    <a:gd name="connsiteY12" fmla="*/ 3723 h 10893"/>
                    <a:gd name="connsiteX13" fmla="*/ 11637 w 12026"/>
                    <a:gd name="connsiteY13" fmla="*/ 4149 h 10893"/>
                    <a:gd name="connsiteX14" fmla="*/ 11617 w 12026"/>
                    <a:gd name="connsiteY14" fmla="*/ 4582 h 10893"/>
                    <a:gd name="connsiteX15" fmla="*/ 11593 w 12026"/>
                    <a:gd name="connsiteY15" fmla="*/ 4979 h 10893"/>
                    <a:gd name="connsiteX16" fmla="*/ 11484 w 12026"/>
                    <a:gd name="connsiteY16" fmla="*/ 5388 h 10893"/>
                    <a:gd name="connsiteX17" fmla="*/ 11362 w 12026"/>
                    <a:gd name="connsiteY17" fmla="*/ 5789 h 10893"/>
                    <a:gd name="connsiteX18" fmla="*/ 11176 w 12026"/>
                    <a:gd name="connsiteY18" fmla="*/ 6154 h 10893"/>
                    <a:gd name="connsiteX19" fmla="*/ 10993 w 12026"/>
                    <a:gd name="connsiteY19" fmla="*/ 6498 h 10893"/>
                    <a:gd name="connsiteX20" fmla="*/ 10726 w 12026"/>
                    <a:gd name="connsiteY20" fmla="*/ 6818 h 10893"/>
                    <a:gd name="connsiteX21" fmla="*/ 10455 w 12026"/>
                    <a:gd name="connsiteY21" fmla="*/ 7163 h 10893"/>
                    <a:gd name="connsiteX22" fmla="*/ 10134 w 12026"/>
                    <a:gd name="connsiteY22" fmla="*/ 7450 h 10893"/>
                    <a:gd name="connsiteX23" fmla="*/ 9470 w 12026"/>
                    <a:gd name="connsiteY23" fmla="*/ 7949 h 10893"/>
                    <a:gd name="connsiteX24" fmla="*/ 8785 w 12026"/>
                    <a:gd name="connsiteY24" fmla="*/ 8277 h 10893"/>
                    <a:gd name="connsiteX25" fmla="*/ 7975 w 12026"/>
                    <a:gd name="connsiteY25" fmla="*/ 8508 h 10893"/>
                    <a:gd name="connsiteX26" fmla="*/ 7501 w 12026"/>
                    <a:gd name="connsiteY26" fmla="*/ 8629 h 10893"/>
                    <a:gd name="connsiteX27" fmla="*/ 6983 w 12026"/>
                    <a:gd name="connsiteY27" fmla="*/ 8670 h 10893"/>
                    <a:gd name="connsiteX28" fmla="*/ 6263 w 12026"/>
                    <a:gd name="connsiteY28" fmla="*/ 8709 h 10893"/>
                    <a:gd name="connsiteX29" fmla="*/ 5966 w 12026"/>
                    <a:gd name="connsiteY29" fmla="*/ 8702 h 10893"/>
                    <a:gd name="connsiteX30" fmla="*/ 5719 w 12026"/>
                    <a:gd name="connsiteY30" fmla="*/ 8670 h 10893"/>
                    <a:gd name="connsiteX31" fmla="*/ 5644 w 12026"/>
                    <a:gd name="connsiteY31" fmla="*/ 8667 h 10893"/>
                    <a:gd name="connsiteX32" fmla="*/ 5567 w 12026"/>
                    <a:gd name="connsiteY32" fmla="*/ 8667 h 10893"/>
                    <a:gd name="connsiteX33" fmla="*/ 5476 w 12026"/>
                    <a:gd name="connsiteY33" fmla="*/ 8662 h 10893"/>
                    <a:gd name="connsiteX34" fmla="*/ 5269 w 12026"/>
                    <a:gd name="connsiteY34" fmla="*/ 8625 h 10893"/>
                    <a:gd name="connsiteX35" fmla="*/ 5238 w 12026"/>
                    <a:gd name="connsiteY35" fmla="*/ 8624 h 10893"/>
                    <a:gd name="connsiteX36" fmla="*/ 5050 w 12026"/>
                    <a:gd name="connsiteY36" fmla="*/ 8633 h 10893"/>
                    <a:gd name="connsiteX37" fmla="*/ 4779 w 12026"/>
                    <a:gd name="connsiteY37" fmla="*/ 8614 h 10893"/>
                    <a:gd name="connsiteX38" fmla="*/ 4637 w 12026"/>
                    <a:gd name="connsiteY38" fmla="*/ 8641 h 10893"/>
                    <a:gd name="connsiteX39" fmla="*/ 4586 w 12026"/>
                    <a:gd name="connsiteY39" fmla="*/ 8622 h 10893"/>
                    <a:gd name="connsiteX40" fmla="*/ 4546 w 12026"/>
                    <a:gd name="connsiteY40" fmla="*/ 8633 h 10893"/>
                    <a:gd name="connsiteX41" fmla="*/ 4405 w 12026"/>
                    <a:gd name="connsiteY41" fmla="*/ 8598 h 10893"/>
                    <a:gd name="connsiteX42" fmla="*/ 4148 w 12026"/>
                    <a:gd name="connsiteY42" fmla="*/ 8568 h 10893"/>
                    <a:gd name="connsiteX43" fmla="*/ 3821 w 12026"/>
                    <a:gd name="connsiteY43" fmla="*/ 8488 h 10893"/>
                    <a:gd name="connsiteX44" fmla="*/ 3472 w 12026"/>
                    <a:gd name="connsiteY44" fmla="*/ 8355 h 10893"/>
                    <a:gd name="connsiteX45" fmla="*/ 3307 w 12026"/>
                    <a:gd name="connsiteY45" fmla="*/ 8332 h 10893"/>
                    <a:gd name="connsiteX46" fmla="*/ 3263 w 12026"/>
                    <a:gd name="connsiteY46" fmla="*/ 8290 h 10893"/>
                    <a:gd name="connsiteX47" fmla="*/ 3032 w 12026"/>
                    <a:gd name="connsiteY47" fmla="*/ 8222 h 10893"/>
                    <a:gd name="connsiteX48" fmla="*/ 2881 w 12026"/>
                    <a:gd name="connsiteY48" fmla="*/ 8111 h 10893"/>
                    <a:gd name="connsiteX49" fmla="*/ 2547 w 12026"/>
                    <a:gd name="connsiteY49" fmla="*/ 7896 h 10893"/>
                    <a:gd name="connsiteX50" fmla="*/ 2202 w 12026"/>
                    <a:gd name="connsiteY50" fmla="*/ 7701 h 10893"/>
                    <a:gd name="connsiteX51" fmla="*/ 1785 w 12026"/>
                    <a:gd name="connsiteY51" fmla="*/ 7471 h 10893"/>
                    <a:gd name="connsiteX52" fmla="*/ 1400 w 12026"/>
                    <a:gd name="connsiteY52" fmla="*/ 7146 h 10893"/>
                    <a:gd name="connsiteX53" fmla="*/ 829 w 12026"/>
                    <a:gd name="connsiteY53" fmla="*/ 6308 h 10893"/>
                    <a:gd name="connsiteX54" fmla="*/ 574 w 12026"/>
                    <a:gd name="connsiteY54" fmla="*/ 5834 h 10893"/>
                    <a:gd name="connsiteX55" fmla="*/ 396 w 12026"/>
                    <a:gd name="connsiteY55" fmla="*/ 5287 h 10893"/>
                    <a:gd name="connsiteX56" fmla="*/ 375 w 12026"/>
                    <a:gd name="connsiteY56" fmla="*/ 4181 h 10893"/>
                    <a:gd name="connsiteX57" fmla="*/ 1263 w 12026"/>
                    <a:gd name="connsiteY57" fmla="*/ 2216 h 10893"/>
                    <a:gd name="connsiteX58" fmla="*/ 1988 w 12026"/>
                    <a:gd name="connsiteY58" fmla="*/ 1520 h 10893"/>
                    <a:gd name="connsiteX59" fmla="*/ 2397 w 12026"/>
                    <a:gd name="connsiteY59" fmla="*/ 1224 h 10893"/>
                    <a:gd name="connsiteX60" fmla="*/ 2871 w 12026"/>
                    <a:gd name="connsiteY60" fmla="*/ 981 h 10893"/>
                    <a:gd name="connsiteX61" fmla="*/ 3369 w 12026"/>
                    <a:gd name="connsiteY61" fmla="*/ 730 h 10893"/>
                    <a:gd name="connsiteX62" fmla="*/ 3952 w 12026"/>
                    <a:gd name="connsiteY62" fmla="*/ 551 h 10893"/>
                    <a:gd name="connsiteX63" fmla="*/ 5216 w 12026"/>
                    <a:gd name="connsiteY63" fmla="*/ 292 h 10893"/>
                    <a:gd name="connsiteX64" fmla="*/ 6456 w 12026"/>
                    <a:gd name="connsiteY64" fmla="*/ 227 h 10893"/>
                    <a:gd name="connsiteX65" fmla="*/ 6606 w 12026"/>
                    <a:gd name="connsiteY65" fmla="*/ 223 h 10893"/>
                    <a:gd name="connsiteX66" fmla="*/ 5812 w 12026"/>
                    <a:gd name="connsiteY66" fmla="*/ 0 h 10893"/>
                    <a:gd name="connsiteX67" fmla="*/ 5322 w 12026"/>
                    <a:gd name="connsiteY67" fmla="*/ 13 h 10893"/>
                    <a:gd name="connsiteX68" fmla="*/ 4187 w 12026"/>
                    <a:gd name="connsiteY68" fmla="*/ 183 h 10893"/>
                    <a:gd name="connsiteX69" fmla="*/ 3604 w 12026"/>
                    <a:gd name="connsiteY69" fmla="*/ 345 h 10893"/>
                    <a:gd name="connsiteX70" fmla="*/ 3061 w 12026"/>
                    <a:gd name="connsiteY70" fmla="*/ 527 h 10893"/>
                    <a:gd name="connsiteX71" fmla="*/ 2595 w 12026"/>
                    <a:gd name="connsiteY71" fmla="*/ 774 h 10893"/>
                    <a:gd name="connsiteX72" fmla="*/ 2085 w 12026"/>
                    <a:gd name="connsiteY72" fmla="*/ 1058 h 10893"/>
                    <a:gd name="connsiteX73" fmla="*/ 1250 w 12026"/>
                    <a:gd name="connsiteY73" fmla="*/ 1754 h 10893"/>
                    <a:gd name="connsiteX74" fmla="*/ 606 w 12026"/>
                    <a:gd name="connsiteY74" fmla="*/ 2621 h 10893"/>
                    <a:gd name="connsiteX75" fmla="*/ 177 w 12026"/>
                    <a:gd name="connsiteY75" fmla="*/ 3711 h 10893"/>
                    <a:gd name="connsiteX76" fmla="*/ 23 w 12026"/>
                    <a:gd name="connsiteY76" fmla="*/ 4258 h 10893"/>
                    <a:gd name="connsiteX77" fmla="*/ 7 w 12026"/>
                    <a:gd name="connsiteY77" fmla="*/ 4862 h 10893"/>
                    <a:gd name="connsiteX78" fmla="*/ 274 w 12026"/>
                    <a:gd name="connsiteY78" fmla="*/ 6008 h 10893"/>
                    <a:gd name="connsiteX79" fmla="*/ 541 w 12026"/>
                    <a:gd name="connsiteY79" fmla="*/ 6547 h 10893"/>
                    <a:gd name="connsiteX80" fmla="*/ 809 w 12026"/>
                    <a:gd name="connsiteY80" fmla="*/ 7045 h 10893"/>
                    <a:gd name="connsiteX81" fmla="*/ 1129 w 12026"/>
                    <a:gd name="connsiteY81" fmla="*/ 7414 h 10893"/>
                    <a:gd name="connsiteX82" fmla="*/ 1587 w 12026"/>
                    <a:gd name="connsiteY82" fmla="*/ 7803 h 10893"/>
                    <a:gd name="connsiteX83" fmla="*/ 1992 w 12026"/>
                    <a:gd name="connsiteY83" fmla="*/ 8042 h 10893"/>
                    <a:gd name="connsiteX84" fmla="*/ 2397 w 12026"/>
                    <a:gd name="connsiteY84" fmla="*/ 8277 h 10893"/>
                    <a:gd name="connsiteX85" fmla="*/ 2478 w 12026"/>
                    <a:gd name="connsiteY85" fmla="*/ 8293 h 10893"/>
                    <a:gd name="connsiteX86" fmla="*/ 2486 w 12026"/>
                    <a:gd name="connsiteY86" fmla="*/ 8325 h 10893"/>
                    <a:gd name="connsiteX87" fmla="*/ 2604 w 12026"/>
                    <a:gd name="connsiteY87" fmla="*/ 8452 h 10893"/>
                    <a:gd name="connsiteX88" fmla="*/ 2881 w 12026"/>
                    <a:gd name="connsiteY88" fmla="*/ 8600 h 10893"/>
                    <a:gd name="connsiteX89" fmla="*/ 3206 w 12026"/>
                    <a:gd name="connsiteY89" fmla="*/ 8721 h 10893"/>
                    <a:gd name="connsiteX90" fmla="*/ 3453 w 12026"/>
                    <a:gd name="connsiteY90" fmla="*/ 8802 h 10893"/>
                    <a:gd name="connsiteX91" fmla="*/ 3608 w 12026"/>
                    <a:gd name="connsiteY91" fmla="*/ 8868 h 10893"/>
                    <a:gd name="connsiteX92" fmla="*/ 3824 w 12026"/>
                    <a:gd name="connsiteY92" fmla="*/ 8921 h 10893"/>
                    <a:gd name="connsiteX93" fmla="*/ 4003 w 12026"/>
                    <a:gd name="connsiteY93" fmla="*/ 8965 h 10893"/>
                    <a:gd name="connsiteX94" fmla="*/ 2028 w 12026"/>
                    <a:gd name="connsiteY94" fmla="*/ 10801 h 10893"/>
                    <a:gd name="connsiteX95" fmla="*/ 3134 w 12026"/>
                    <a:gd name="connsiteY95" fmla="*/ 10537 h 10893"/>
                    <a:gd name="connsiteX96" fmla="*/ 4159 w 12026"/>
                    <a:gd name="connsiteY96" fmla="*/ 9820 h 10893"/>
                    <a:gd name="connsiteX97" fmla="*/ 4572 w 12026"/>
                    <a:gd name="connsiteY97" fmla="*/ 9354 h 10893"/>
                    <a:gd name="connsiteX98" fmla="*/ 4811 w 12026"/>
                    <a:gd name="connsiteY98" fmla="*/ 8872 h 10893"/>
                    <a:gd name="connsiteX99" fmla="*/ 4888 w 12026"/>
                    <a:gd name="connsiteY99" fmla="*/ 8901 h 10893"/>
                    <a:gd name="connsiteX100" fmla="*/ 5265 w 12026"/>
                    <a:gd name="connsiteY100" fmla="*/ 8953 h 10893"/>
                    <a:gd name="connsiteX101" fmla="*/ 5439 w 12026"/>
                    <a:gd name="connsiteY101" fmla="*/ 8998 h 10893"/>
                    <a:gd name="connsiteX102" fmla="*/ 5658 w 12026"/>
                    <a:gd name="connsiteY102" fmla="*/ 9010 h 10893"/>
                    <a:gd name="connsiteX103" fmla="*/ 6152 w 12026"/>
                    <a:gd name="connsiteY103" fmla="*/ 9059 h 10893"/>
                    <a:gd name="connsiteX104" fmla="*/ 6626 w 12026"/>
                    <a:gd name="connsiteY104" fmla="*/ 9067 h 10893"/>
                    <a:gd name="connsiteX105" fmla="*/ 6651 w 12026"/>
                    <a:gd name="connsiteY105" fmla="*/ 9067 h 10893"/>
                    <a:gd name="connsiteX106" fmla="*/ 7108 w 12026"/>
                    <a:gd name="connsiteY106" fmla="*/ 9026 h 10893"/>
                    <a:gd name="connsiteX107" fmla="*/ 7538 w 12026"/>
                    <a:gd name="connsiteY107" fmla="*/ 8998 h 10893"/>
                    <a:gd name="connsiteX108" fmla="*/ 8016 w 12026"/>
                    <a:gd name="connsiteY108" fmla="*/ 8876 h 10893"/>
                    <a:gd name="connsiteX109" fmla="*/ 8871 w 12026"/>
                    <a:gd name="connsiteY109" fmla="*/ 8637 h 10893"/>
                    <a:gd name="connsiteX110" fmla="*/ 9616 w 12026"/>
                    <a:gd name="connsiteY110" fmla="*/ 8301 h 10893"/>
                    <a:gd name="connsiteX111" fmla="*/ 10924 w 12026"/>
                    <a:gd name="connsiteY111" fmla="*/ 7171 h 10893"/>
                    <a:gd name="connsiteX112" fmla="*/ 11427 w 12026"/>
                    <a:gd name="connsiteY112" fmla="*/ 6486 h 10893"/>
                    <a:gd name="connsiteX113" fmla="*/ 11783 w 12026"/>
                    <a:gd name="connsiteY113" fmla="*/ 5692 h 10893"/>
                    <a:gd name="connsiteX114" fmla="*/ 11897 w 12026"/>
                    <a:gd name="connsiteY114" fmla="*/ 5271 h 10893"/>
                    <a:gd name="connsiteX115" fmla="*/ 11978 w 12026"/>
                    <a:gd name="connsiteY115" fmla="*/ 4837 h 10893"/>
                    <a:gd name="connsiteX116" fmla="*/ 11982 w 12026"/>
                    <a:gd name="connsiteY116" fmla="*/ 4635 h 10893"/>
                    <a:gd name="connsiteX117" fmla="*/ 12022 w 12026"/>
                    <a:gd name="connsiteY117" fmla="*/ 4420 h 10893"/>
                    <a:gd name="connsiteX118" fmla="*/ 11982 w 12026"/>
                    <a:gd name="connsiteY118" fmla="*/ 3970 h 10893"/>
                    <a:gd name="connsiteX119" fmla="*/ 11808 w 12026"/>
                    <a:gd name="connsiteY119" fmla="*/ 3087 h 10893"/>
                    <a:gd name="connsiteX120" fmla="*/ 11678 w 12026"/>
                    <a:gd name="connsiteY120" fmla="*/ 2731 h 10893"/>
                    <a:gd name="connsiteX121" fmla="*/ 11427 w 12026"/>
                    <a:gd name="connsiteY121" fmla="*/ 2362 h 10893"/>
                    <a:gd name="connsiteX122" fmla="*/ 10937 w 12026"/>
                    <a:gd name="connsiteY122" fmla="*/ 1673 h 10893"/>
                    <a:gd name="connsiteX123" fmla="*/ 10260 w 12026"/>
                    <a:gd name="connsiteY123" fmla="*/ 1114 h 10893"/>
                    <a:gd name="connsiteX124" fmla="*/ 9349 w 12026"/>
                    <a:gd name="connsiteY124" fmla="*/ 616 h 10893"/>
                    <a:gd name="connsiteX125" fmla="*/ 8931 w 12026"/>
                    <a:gd name="connsiteY125" fmla="*/ 434 h 10893"/>
                    <a:gd name="connsiteX126" fmla="*/ 8469 w 12026"/>
                    <a:gd name="connsiteY126" fmla="*/ 268 h 10893"/>
                    <a:gd name="connsiteX127" fmla="*/ 7538 w 12026"/>
                    <a:gd name="connsiteY127" fmla="*/ 94 h 10893"/>
                    <a:gd name="connsiteX128" fmla="*/ 7412 w 12026"/>
                    <a:gd name="connsiteY128" fmla="*/ 81 h 10893"/>
                    <a:gd name="connsiteX129" fmla="*/ 7210 w 12026"/>
                    <a:gd name="connsiteY129" fmla="*/ 45 h 10893"/>
                    <a:gd name="connsiteX130" fmla="*/ 6569 w 12026"/>
                    <a:gd name="connsiteY130" fmla="*/ 13 h 10893"/>
                    <a:gd name="connsiteX131" fmla="*/ 5812 w 12026"/>
                    <a:gd name="connsiteY131" fmla="*/ 0 h 10893"/>
                    <a:gd name="connsiteX0" fmla="*/ 6606 w 12026"/>
                    <a:gd name="connsiteY0" fmla="*/ 223 h 10893"/>
                    <a:gd name="connsiteX1" fmla="*/ 6837 w 12026"/>
                    <a:gd name="connsiteY1" fmla="*/ 284 h 10893"/>
                    <a:gd name="connsiteX2" fmla="*/ 7311 w 12026"/>
                    <a:gd name="connsiteY2" fmla="*/ 361 h 10893"/>
                    <a:gd name="connsiteX3" fmla="*/ 8141 w 12026"/>
                    <a:gd name="connsiteY3" fmla="*/ 523 h 10893"/>
                    <a:gd name="connsiteX4" fmla="*/ 8514 w 12026"/>
                    <a:gd name="connsiteY4" fmla="*/ 689 h 10893"/>
                    <a:gd name="connsiteX5" fmla="*/ 8887 w 12026"/>
                    <a:gd name="connsiteY5" fmla="*/ 802 h 10893"/>
                    <a:gd name="connsiteX6" fmla="*/ 9656 w 12026"/>
                    <a:gd name="connsiteY6" fmla="*/ 1224 h 10893"/>
                    <a:gd name="connsiteX7" fmla="*/ 10390 w 12026"/>
                    <a:gd name="connsiteY7" fmla="*/ 1633 h 10893"/>
                    <a:gd name="connsiteX8" fmla="*/ 10933 w 12026"/>
                    <a:gd name="connsiteY8" fmla="*/ 2277 h 10893"/>
                    <a:gd name="connsiteX9" fmla="*/ 11135 w 12026"/>
                    <a:gd name="connsiteY9" fmla="*/ 2589 h 10893"/>
                    <a:gd name="connsiteX10" fmla="*/ 11378 w 12026"/>
                    <a:gd name="connsiteY10" fmla="*/ 2962 h 10893"/>
                    <a:gd name="connsiteX11" fmla="*/ 11479 w 12026"/>
                    <a:gd name="connsiteY11" fmla="*/ 3302 h 10893"/>
                    <a:gd name="connsiteX12" fmla="*/ 11585 w 12026"/>
                    <a:gd name="connsiteY12" fmla="*/ 3723 h 10893"/>
                    <a:gd name="connsiteX13" fmla="*/ 11637 w 12026"/>
                    <a:gd name="connsiteY13" fmla="*/ 4149 h 10893"/>
                    <a:gd name="connsiteX14" fmla="*/ 11617 w 12026"/>
                    <a:gd name="connsiteY14" fmla="*/ 4582 h 10893"/>
                    <a:gd name="connsiteX15" fmla="*/ 11593 w 12026"/>
                    <a:gd name="connsiteY15" fmla="*/ 4979 h 10893"/>
                    <a:gd name="connsiteX16" fmla="*/ 11484 w 12026"/>
                    <a:gd name="connsiteY16" fmla="*/ 5388 h 10893"/>
                    <a:gd name="connsiteX17" fmla="*/ 11362 w 12026"/>
                    <a:gd name="connsiteY17" fmla="*/ 5789 h 10893"/>
                    <a:gd name="connsiteX18" fmla="*/ 11176 w 12026"/>
                    <a:gd name="connsiteY18" fmla="*/ 6154 h 10893"/>
                    <a:gd name="connsiteX19" fmla="*/ 10993 w 12026"/>
                    <a:gd name="connsiteY19" fmla="*/ 6498 h 10893"/>
                    <a:gd name="connsiteX20" fmla="*/ 10726 w 12026"/>
                    <a:gd name="connsiteY20" fmla="*/ 6818 h 10893"/>
                    <a:gd name="connsiteX21" fmla="*/ 10455 w 12026"/>
                    <a:gd name="connsiteY21" fmla="*/ 7163 h 10893"/>
                    <a:gd name="connsiteX22" fmla="*/ 10134 w 12026"/>
                    <a:gd name="connsiteY22" fmla="*/ 7450 h 10893"/>
                    <a:gd name="connsiteX23" fmla="*/ 9470 w 12026"/>
                    <a:gd name="connsiteY23" fmla="*/ 7949 h 10893"/>
                    <a:gd name="connsiteX24" fmla="*/ 8785 w 12026"/>
                    <a:gd name="connsiteY24" fmla="*/ 8277 h 10893"/>
                    <a:gd name="connsiteX25" fmla="*/ 7975 w 12026"/>
                    <a:gd name="connsiteY25" fmla="*/ 8508 h 10893"/>
                    <a:gd name="connsiteX26" fmla="*/ 7501 w 12026"/>
                    <a:gd name="connsiteY26" fmla="*/ 8629 h 10893"/>
                    <a:gd name="connsiteX27" fmla="*/ 6983 w 12026"/>
                    <a:gd name="connsiteY27" fmla="*/ 8670 h 10893"/>
                    <a:gd name="connsiteX28" fmla="*/ 6263 w 12026"/>
                    <a:gd name="connsiteY28" fmla="*/ 8709 h 10893"/>
                    <a:gd name="connsiteX29" fmla="*/ 5966 w 12026"/>
                    <a:gd name="connsiteY29" fmla="*/ 8702 h 10893"/>
                    <a:gd name="connsiteX30" fmla="*/ 5719 w 12026"/>
                    <a:gd name="connsiteY30" fmla="*/ 8670 h 10893"/>
                    <a:gd name="connsiteX31" fmla="*/ 5644 w 12026"/>
                    <a:gd name="connsiteY31" fmla="*/ 8667 h 10893"/>
                    <a:gd name="connsiteX32" fmla="*/ 5567 w 12026"/>
                    <a:gd name="connsiteY32" fmla="*/ 8667 h 10893"/>
                    <a:gd name="connsiteX33" fmla="*/ 5476 w 12026"/>
                    <a:gd name="connsiteY33" fmla="*/ 8662 h 10893"/>
                    <a:gd name="connsiteX34" fmla="*/ 5269 w 12026"/>
                    <a:gd name="connsiteY34" fmla="*/ 8625 h 10893"/>
                    <a:gd name="connsiteX35" fmla="*/ 5238 w 12026"/>
                    <a:gd name="connsiteY35" fmla="*/ 8624 h 10893"/>
                    <a:gd name="connsiteX36" fmla="*/ 5050 w 12026"/>
                    <a:gd name="connsiteY36" fmla="*/ 8633 h 10893"/>
                    <a:gd name="connsiteX37" fmla="*/ 4779 w 12026"/>
                    <a:gd name="connsiteY37" fmla="*/ 8614 h 10893"/>
                    <a:gd name="connsiteX38" fmla="*/ 4637 w 12026"/>
                    <a:gd name="connsiteY38" fmla="*/ 8641 h 10893"/>
                    <a:gd name="connsiteX39" fmla="*/ 4586 w 12026"/>
                    <a:gd name="connsiteY39" fmla="*/ 8622 h 10893"/>
                    <a:gd name="connsiteX40" fmla="*/ 4546 w 12026"/>
                    <a:gd name="connsiteY40" fmla="*/ 8633 h 10893"/>
                    <a:gd name="connsiteX41" fmla="*/ 4387 w 12026"/>
                    <a:gd name="connsiteY41" fmla="*/ 8626 h 10893"/>
                    <a:gd name="connsiteX42" fmla="*/ 4148 w 12026"/>
                    <a:gd name="connsiteY42" fmla="*/ 8568 h 10893"/>
                    <a:gd name="connsiteX43" fmla="*/ 3821 w 12026"/>
                    <a:gd name="connsiteY43" fmla="*/ 8488 h 10893"/>
                    <a:gd name="connsiteX44" fmla="*/ 3472 w 12026"/>
                    <a:gd name="connsiteY44" fmla="*/ 8355 h 10893"/>
                    <a:gd name="connsiteX45" fmla="*/ 3307 w 12026"/>
                    <a:gd name="connsiteY45" fmla="*/ 8332 h 10893"/>
                    <a:gd name="connsiteX46" fmla="*/ 3263 w 12026"/>
                    <a:gd name="connsiteY46" fmla="*/ 8290 h 10893"/>
                    <a:gd name="connsiteX47" fmla="*/ 3032 w 12026"/>
                    <a:gd name="connsiteY47" fmla="*/ 8222 h 10893"/>
                    <a:gd name="connsiteX48" fmla="*/ 2881 w 12026"/>
                    <a:gd name="connsiteY48" fmla="*/ 8111 h 10893"/>
                    <a:gd name="connsiteX49" fmla="*/ 2547 w 12026"/>
                    <a:gd name="connsiteY49" fmla="*/ 7896 h 10893"/>
                    <a:gd name="connsiteX50" fmla="*/ 2202 w 12026"/>
                    <a:gd name="connsiteY50" fmla="*/ 7701 h 10893"/>
                    <a:gd name="connsiteX51" fmla="*/ 1785 w 12026"/>
                    <a:gd name="connsiteY51" fmla="*/ 7471 h 10893"/>
                    <a:gd name="connsiteX52" fmla="*/ 1400 w 12026"/>
                    <a:gd name="connsiteY52" fmla="*/ 7146 h 10893"/>
                    <a:gd name="connsiteX53" fmla="*/ 829 w 12026"/>
                    <a:gd name="connsiteY53" fmla="*/ 6308 h 10893"/>
                    <a:gd name="connsiteX54" fmla="*/ 574 w 12026"/>
                    <a:gd name="connsiteY54" fmla="*/ 5834 h 10893"/>
                    <a:gd name="connsiteX55" fmla="*/ 396 w 12026"/>
                    <a:gd name="connsiteY55" fmla="*/ 5287 h 10893"/>
                    <a:gd name="connsiteX56" fmla="*/ 375 w 12026"/>
                    <a:gd name="connsiteY56" fmla="*/ 4181 h 10893"/>
                    <a:gd name="connsiteX57" fmla="*/ 1263 w 12026"/>
                    <a:gd name="connsiteY57" fmla="*/ 2216 h 10893"/>
                    <a:gd name="connsiteX58" fmla="*/ 1988 w 12026"/>
                    <a:gd name="connsiteY58" fmla="*/ 1520 h 10893"/>
                    <a:gd name="connsiteX59" fmla="*/ 2397 w 12026"/>
                    <a:gd name="connsiteY59" fmla="*/ 1224 h 10893"/>
                    <a:gd name="connsiteX60" fmla="*/ 2871 w 12026"/>
                    <a:gd name="connsiteY60" fmla="*/ 981 h 10893"/>
                    <a:gd name="connsiteX61" fmla="*/ 3369 w 12026"/>
                    <a:gd name="connsiteY61" fmla="*/ 730 h 10893"/>
                    <a:gd name="connsiteX62" fmla="*/ 3952 w 12026"/>
                    <a:gd name="connsiteY62" fmla="*/ 551 h 10893"/>
                    <a:gd name="connsiteX63" fmla="*/ 5216 w 12026"/>
                    <a:gd name="connsiteY63" fmla="*/ 292 h 10893"/>
                    <a:gd name="connsiteX64" fmla="*/ 6456 w 12026"/>
                    <a:gd name="connsiteY64" fmla="*/ 227 h 10893"/>
                    <a:gd name="connsiteX65" fmla="*/ 6606 w 12026"/>
                    <a:gd name="connsiteY65" fmla="*/ 223 h 10893"/>
                    <a:gd name="connsiteX66" fmla="*/ 5812 w 12026"/>
                    <a:gd name="connsiteY66" fmla="*/ 0 h 10893"/>
                    <a:gd name="connsiteX67" fmla="*/ 5322 w 12026"/>
                    <a:gd name="connsiteY67" fmla="*/ 13 h 10893"/>
                    <a:gd name="connsiteX68" fmla="*/ 4187 w 12026"/>
                    <a:gd name="connsiteY68" fmla="*/ 183 h 10893"/>
                    <a:gd name="connsiteX69" fmla="*/ 3604 w 12026"/>
                    <a:gd name="connsiteY69" fmla="*/ 345 h 10893"/>
                    <a:gd name="connsiteX70" fmla="*/ 3061 w 12026"/>
                    <a:gd name="connsiteY70" fmla="*/ 527 h 10893"/>
                    <a:gd name="connsiteX71" fmla="*/ 2595 w 12026"/>
                    <a:gd name="connsiteY71" fmla="*/ 774 h 10893"/>
                    <a:gd name="connsiteX72" fmla="*/ 2085 w 12026"/>
                    <a:gd name="connsiteY72" fmla="*/ 1058 h 10893"/>
                    <a:gd name="connsiteX73" fmla="*/ 1250 w 12026"/>
                    <a:gd name="connsiteY73" fmla="*/ 1754 h 10893"/>
                    <a:gd name="connsiteX74" fmla="*/ 606 w 12026"/>
                    <a:gd name="connsiteY74" fmla="*/ 2621 h 10893"/>
                    <a:gd name="connsiteX75" fmla="*/ 177 w 12026"/>
                    <a:gd name="connsiteY75" fmla="*/ 3711 h 10893"/>
                    <a:gd name="connsiteX76" fmla="*/ 23 w 12026"/>
                    <a:gd name="connsiteY76" fmla="*/ 4258 h 10893"/>
                    <a:gd name="connsiteX77" fmla="*/ 7 w 12026"/>
                    <a:gd name="connsiteY77" fmla="*/ 4862 h 10893"/>
                    <a:gd name="connsiteX78" fmla="*/ 274 w 12026"/>
                    <a:gd name="connsiteY78" fmla="*/ 6008 h 10893"/>
                    <a:gd name="connsiteX79" fmla="*/ 541 w 12026"/>
                    <a:gd name="connsiteY79" fmla="*/ 6547 h 10893"/>
                    <a:gd name="connsiteX80" fmla="*/ 809 w 12026"/>
                    <a:gd name="connsiteY80" fmla="*/ 7045 h 10893"/>
                    <a:gd name="connsiteX81" fmla="*/ 1129 w 12026"/>
                    <a:gd name="connsiteY81" fmla="*/ 7414 h 10893"/>
                    <a:gd name="connsiteX82" fmla="*/ 1587 w 12026"/>
                    <a:gd name="connsiteY82" fmla="*/ 7803 h 10893"/>
                    <a:gd name="connsiteX83" fmla="*/ 1992 w 12026"/>
                    <a:gd name="connsiteY83" fmla="*/ 8042 h 10893"/>
                    <a:gd name="connsiteX84" fmla="*/ 2397 w 12026"/>
                    <a:gd name="connsiteY84" fmla="*/ 8277 h 10893"/>
                    <a:gd name="connsiteX85" fmla="*/ 2478 w 12026"/>
                    <a:gd name="connsiteY85" fmla="*/ 8293 h 10893"/>
                    <a:gd name="connsiteX86" fmla="*/ 2486 w 12026"/>
                    <a:gd name="connsiteY86" fmla="*/ 8325 h 10893"/>
                    <a:gd name="connsiteX87" fmla="*/ 2604 w 12026"/>
                    <a:gd name="connsiteY87" fmla="*/ 8452 h 10893"/>
                    <a:gd name="connsiteX88" fmla="*/ 2881 w 12026"/>
                    <a:gd name="connsiteY88" fmla="*/ 8600 h 10893"/>
                    <a:gd name="connsiteX89" fmla="*/ 3206 w 12026"/>
                    <a:gd name="connsiteY89" fmla="*/ 8721 h 10893"/>
                    <a:gd name="connsiteX90" fmla="*/ 3453 w 12026"/>
                    <a:gd name="connsiteY90" fmla="*/ 8802 h 10893"/>
                    <a:gd name="connsiteX91" fmla="*/ 3608 w 12026"/>
                    <a:gd name="connsiteY91" fmla="*/ 8868 h 10893"/>
                    <a:gd name="connsiteX92" fmla="*/ 3824 w 12026"/>
                    <a:gd name="connsiteY92" fmla="*/ 8921 h 10893"/>
                    <a:gd name="connsiteX93" fmla="*/ 4003 w 12026"/>
                    <a:gd name="connsiteY93" fmla="*/ 8965 h 10893"/>
                    <a:gd name="connsiteX94" fmla="*/ 2028 w 12026"/>
                    <a:gd name="connsiteY94" fmla="*/ 10801 h 10893"/>
                    <a:gd name="connsiteX95" fmla="*/ 3134 w 12026"/>
                    <a:gd name="connsiteY95" fmla="*/ 10537 h 10893"/>
                    <a:gd name="connsiteX96" fmla="*/ 4159 w 12026"/>
                    <a:gd name="connsiteY96" fmla="*/ 9820 h 10893"/>
                    <a:gd name="connsiteX97" fmla="*/ 4572 w 12026"/>
                    <a:gd name="connsiteY97" fmla="*/ 9354 h 10893"/>
                    <a:gd name="connsiteX98" fmla="*/ 4811 w 12026"/>
                    <a:gd name="connsiteY98" fmla="*/ 8872 h 10893"/>
                    <a:gd name="connsiteX99" fmla="*/ 4888 w 12026"/>
                    <a:gd name="connsiteY99" fmla="*/ 8901 h 10893"/>
                    <a:gd name="connsiteX100" fmla="*/ 5265 w 12026"/>
                    <a:gd name="connsiteY100" fmla="*/ 8953 h 10893"/>
                    <a:gd name="connsiteX101" fmla="*/ 5439 w 12026"/>
                    <a:gd name="connsiteY101" fmla="*/ 8998 h 10893"/>
                    <a:gd name="connsiteX102" fmla="*/ 5658 w 12026"/>
                    <a:gd name="connsiteY102" fmla="*/ 9010 h 10893"/>
                    <a:gd name="connsiteX103" fmla="*/ 6152 w 12026"/>
                    <a:gd name="connsiteY103" fmla="*/ 9059 h 10893"/>
                    <a:gd name="connsiteX104" fmla="*/ 6626 w 12026"/>
                    <a:gd name="connsiteY104" fmla="*/ 9067 h 10893"/>
                    <a:gd name="connsiteX105" fmla="*/ 6651 w 12026"/>
                    <a:gd name="connsiteY105" fmla="*/ 9067 h 10893"/>
                    <a:gd name="connsiteX106" fmla="*/ 7108 w 12026"/>
                    <a:gd name="connsiteY106" fmla="*/ 9026 h 10893"/>
                    <a:gd name="connsiteX107" fmla="*/ 7538 w 12026"/>
                    <a:gd name="connsiteY107" fmla="*/ 8998 h 10893"/>
                    <a:gd name="connsiteX108" fmla="*/ 8016 w 12026"/>
                    <a:gd name="connsiteY108" fmla="*/ 8876 h 10893"/>
                    <a:gd name="connsiteX109" fmla="*/ 8871 w 12026"/>
                    <a:gd name="connsiteY109" fmla="*/ 8637 h 10893"/>
                    <a:gd name="connsiteX110" fmla="*/ 9616 w 12026"/>
                    <a:gd name="connsiteY110" fmla="*/ 8301 h 10893"/>
                    <a:gd name="connsiteX111" fmla="*/ 10924 w 12026"/>
                    <a:gd name="connsiteY111" fmla="*/ 7171 h 10893"/>
                    <a:gd name="connsiteX112" fmla="*/ 11427 w 12026"/>
                    <a:gd name="connsiteY112" fmla="*/ 6486 h 10893"/>
                    <a:gd name="connsiteX113" fmla="*/ 11783 w 12026"/>
                    <a:gd name="connsiteY113" fmla="*/ 5692 h 10893"/>
                    <a:gd name="connsiteX114" fmla="*/ 11897 w 12026"/>
                    <a:gd name="connsiteY114" fmla="*/ 5271 h 10893"/>
                    <a:gd name="connsiteX115" fmla="*/ 11978 w 12026"/>
                    <a:gd name="connsiteY115" fmla="*/ 4837 h 10893"/>
                    <a:gd name="connsiteX116" fmla="*/ 11982 w 12026"/>
                    <a:gd name="connsiteY116" fmla="*/ 4635 h 10893"/>
                    <a:gd name="connsiteX117" fmla="*/ 12022 w 12026"/>
                    <a:gd name="connsiteY117" fmla="*/ 4420 h 10893"/>
                    <a:gd name="connsiteX118" fmla="*/ 11982 w 12026"/>
                    <a:gd name="connsiteY118" fmla="*/ 3970 h 10893"/>
                    <a:gd name="connsiteX119" fmla="*/ 11808 w 12026"/>
                    <a:gd name="connsiteY119" fmla="*/ 3087 h 10893"/>
                    <a:gd name="connsiteX120" fmla="*/ 11678 w 12026"/>
                    <a:gd name="connsiteY120" fmla="*/ 2731 h 10893"/>
                    <a:gd name="connsiteX121" fmla="*/ 11427 w 12026"/>
                    <a:gd name="connsiteY121" fmla="*/ 2362 h 10893"/>
                    <a:gd name="connsiteX122" fmla="*/ 10937 w 12026"/>
                    <a:gd name="connsiteY122" fmla="*/ 1673 h 10893"/>
                    <a:gd name="connsiteX123" fmla="*/ 10260 w 12026"/>
                    <a:gd name="connsiteY123" fmla="*/ 1114 h 10893"/>
                    <a:gd name="connsiteX124" fmla="*/ 9349 w 12026"/>
                    <a:gd name="connsiteY124" fmla="*/ 616 h 10893"/>
                    <a:gd name="connsiteX125" fmla="*/ 8931 w 12026"/>
                    <a:gd name="connsiteY125" fmla="*/ 434 h 10893"/>
                    <a:gd name="connsiteX126" fmla="*/ 8469 w 12026"/>
                    <a:gd name="connsiteY126" fmla="*/ 268 h 10893"/>
                    <a:gd name="connsiteX127" fmla="*/ 7538 w 12026"/>
                    <a:gd name="connsiteY127" fmla="*/ 94 h 10893"/>
                    <a:gd name="connsiteX128" fmla="*/ 7412 w 12026"/>
                    <a:gd name="connsiteY128" fmla="*/ 81 h 10893"/>
                    <a:gd name="connsiteX129" fmla="*/ 7210 w 12026"/>
                    <a:gd name="connsiteY129" fmla="*/ 45 h 10893"/>
                    <a:gd name="connsiteX130" fmla="*/ 6569 w 12026"/>
                    <a:gd name="connsiteY130" fmla="*/ 13 h 10893"/>
                    <a:gd name="connsiteX131" fmla="*/ 5812 w 12026"/>
                    <a:gd name="connsiteY131" fmla="*/ 0 h 10893"/>
                    <a:gd name="connsiteX0" fmla="*/ 6606 w 12026"/>
                    <a:gd name="connsiteY0" fmla="*/ 223 h 10893"/>
                    <a:gd name="connsiteX1" fmla="*/ 6837 w 12026"/>
                    <a:gd name="connsiteY1" fmla="*/ 284 h 10893"/>
                    <a:gd name="connsiteX2" fmla="*/ 7311 w 12026"/>
                    <a:gd name="connsiteY2" fmla="*/ 361 h 10893"/>
                    <a:gd name="connsiteX3" fmla="*/ 8141 w 12026"/>
                    <a:gd name="connsiteY3" fmla="*/ 523 h 10893"/>
                    <a:gd name="connsiteX4" fmla="*/ 8514 w 12026"/>
                    <a:gd name="connsiteY4" fmla="*/ 689 h 10893"/>
                    <a:gd name="connsiteX5" fmla="*/ 8887 w 12026"/>
                    <a:gd name="connsiteY5" fmla="*/ 802 h 10893"/>
                    <a:gd name="connsiteX6" fmla="*/ 9656 w 12026"/>
                    <a:gd name="connsiteY6" fmla="*/ 1224 h 10893"/>
                    <a:gd name="connsiteX7" fmla="*/ 10390 w 12026"/>
                    <a:gd name="connsiteY7" fmla="*/ 1633 h 10893"/>
                    <a:gd name="connsiteX8" fmla="*/ 10933 w 12026"/>
                    <a:gd name="connsiteY8" fmla="*/ 2277 h 10893"/>
                    <a:gd name="connsiteX9" fmla="*/ 11135 w 12026"/>
                    <a:gd name="connsiteY9" fmla="*/ 2589 h 10893"/>
                    <a:gd name="connsiteX10" fmla="*/ 11378 w 12026"/>
                    <a:gd name="connsiteY10" fmla="*/ 2962 h 10893"/>
                    <a:gd name="connsiteX11" fmla="*/ 11479 w 12026"/>
                    <a:gd name="connsiteY11" fmla="*/ 3302 h 10893"/>
                    <a:gd name="connsiteX12" fmla="*/ 11585 w 12026"/>
                    <a:gd name="connsiteY12" fmla="*/ 3723 h 10893"/>
                    <a:gd name="connsiteX13" fmla="*/ 11637 w 12026"/>
                    <a:gd name="connsiteY13" fmla="*/ 4149 h 10893"/>
                    <a:gd name="connsiteX14" fmla="*/ 11617 w 12026"/>
                    <a:gd name="connsiteY14" fmla="*/ 4582 h 10893"/>
                    <a:gd name="connsiteX15" fmla="*/ 11593 w 12026"/>
                    <a:gd name="connsiteY15" fmla="*/ 4979 h 10893"/>
                    <a:gd name="connsiteX16" fmla="*/ 11484 w 12026"/>
                    <a:gd name="connsiteY16" fmla="*/ 5388 h 10893"/>
                    <a:gd name="connsiteX17" fmla="*/ 11362 w 12026"/>
                    <a:gd name="connsiteY17" fmla="*/ 5789 h 10893"/>
                    <a:gd name="connsiteX18" fmla="*/ 11176 w 12026"/>
                    <a:gd name="connsiteY18" fmla="*/ 6154 h 10893"/>
                    <a:gd name="connsiteX19" fmla="*/ 10993 w 12026"/>
                    <a:gd name="connsiteY19" fmla="*/ 6498 h 10893"/>
                    <a:gd name="connsiteX20" fmla="*/ 10726 w 12026"/>
                    <a:gd name="connsiteY20" fmla="*/ 6818 h 10893"/>
                    <a:gd name="connsiteX21" fmla="*/ 10455 w 12026"/>
                    <a:gd name="connsiteY21" fmla="*/ 7163 h 10893"/>
                    <a:gd name="connsiteX22" fmla="*/ 10134 w 12026"/>
                    <a:gd name="connsiteY22" fmla="*/ 7450 h 10893"/>
                    <a:gd name="connsiteX23" fmla="*/ 9470 w 12026"/>
                    <a:gd name="connsiteY23" fmla="*/ 7949 h 10893"/>
                    <a:gd name="connsiteX24" fmla="*/ 8785 w 12026"/>
                    <a:gd name="connsiteY24" fmla="*/ 8277 h 10893"/>
                    <a:gd name="connsiteX25" fmla="*/ 7975 w 12026"/>
                    <a:gd name="connsiteY25" fmla="*/ 8508 h 10893"/>
                    <a:gd name="connsiteX26" fmla="*/ 7501 w 12026"/>
                    <a:gd name="connsiteY26" fmla="*/ 8629 h 10893"/>
                    <a:gd name="connsiteX27" fmla="*/ 6983 w 12026"/>
                    <a:gd name="connsiteY27" fmla="*/ 8670 h 10893"/>
                    <a:gd name="connsiteX28" fmla="*/ 6263 w 12026"/>
                    <a:gd name="connsiteY28" fmla="*/ 8709 h 10893"/>
                    <a:gd name="connsiteX29" fmla="*/ 5966 w 12026"/>
                    <a:gd name="connsiteY29" fmla="*/ 8702 h 10893"/>
                    <a:gd name="connsiteX30" fmla="*/ 5719 w 12026"/>
                    <a:gd name="connsiteY30" fmla="*/ 8670 h 10893"/>
                    <a:gd name="connsiteX31" fmla="*/ 5644 w 12026"/>
                    <a:gd name="connsiteY31" fmla="*/ 8667 h 10893"/>
                    <a:gd name="connsiteX32" fmla="*/ 5567 w 12026"/>
                    <a:gd name="connsiteY32" fmla="*/ 8667 h 10893"/>
                    <a:gd name="connsiteX33" fmla="*/ 5476 w 12026"/>
                    <a:gd name="connsiteY33" fmla="*/ 8662 h 10893"/>
                    <a:gd name="connsiteX34" fmla="*/ 5269 w 12026"/>
                    <a:gd name="connsiteY34" fmla="*/ 8625 h 10893"/>
                    <a:gd name="connsiteX35" fmla="*/ 5238 w 12026"/>
                    <a:gd name="connsiteY35" fmla="*/ 8624 h 10893"/>
                    <a:gd name="connsiteX36" fmla="*/ 5050 w 12026"/>
                    <a:gd name="connsiteY36" fmla="*/ 8633 h 10893"/>
                    <a:gd name="connsiteX37" fmla="*/ 4833 w 12026"/>
                    <a:gd name="connsiteY37" fmla="*/ 8656 h 10893"/>
                    <a:gd name="connsiteX38" fmla="*/ 4637 w 12026"/>
                    <a:gd name="connsiteY38" fmla="*/ 8641 h 10893"/>
                    <a:gd name="connsiteX39" fmla="*/ 4586 w 12026"/>
                    <a:gd name="connsiteY39" fmla="*/ 8622 h 10893"/>
                    <a:gd name="connsiteX40" fmla="*/ 4546 w 12026"/>
                    <a:gd name="connsiteY40" fmla="*/ 8633 h 10893"/>
                    <a:gd name="connsiteX41" fmla="*/ 4387 w 12026"/>
                    <a:gd name="connsiteY41" fmla="*/ 8626 h 10893"/>
                    <a:gd name="connsiteX42" fmla="*/ 4148 w 12026"/>
                    <a:gd name="connsiteY42" fmla="*/ 8568 h 10893"/>
                    <a:gd name="connsiteX43" fmla="*/ 3821 w 12026"/>
                    <a:gd name="connsiteY43" fmla="*/ 8488 h 10893"/>
                    <a:gd name="connsiteX44" fmla="*/ 3472 w 12026"/>
                    <a:gd name="connsiteY44" fmla="*/ 8355 h 10893"/>
                    <a:gd name="connsiteX45" fmla="*/ 3307 w 12026"/>
                    <a:gd name="connsiteY45" fmla="*/ 8332 h 10893"/>
                    <a:gd name="connsiteX46" fmla="*/ 3263 w 12026"/>
                    <a:gd name="connsiteY46" fmla="*/ 8290 h 10893"/>
                    <a:gd name="connsiteX47" fmla="*/ 3032 w 12026"/>
                    <a:gd name="connsiteY47" fmla="*/ 8222 h 10893"/>
                    <a:gd name="connsiteX48" fmla="*/ 2881 w 12026"/>
                    <a:gd name="connsiteY48" fmla="*/ 8111 h 10893"/>
                    <a:gd name="connsiteX49" fmla="*/ 2547 w 12026"/>
                    <a:gd name="connsiteY49" fmla="*/ 7896 h 10893"/>
                    <a:gd name="connsiteX50" fmla="*/ 2202 w 12026"/>
                    <a:gd name="connsiteY50" fmla="*/ 7701 h 10893"/>
                    <a:gd name="connsiteX51" fmla="*/ 1785 w 12026"/>
                    <a:gd name="connsiteY51" fmla="*/ 7471 h 10893"/>
                    <a:gd name="connsiteX52" fmla="*/ 1400 w 12026"/>
                    <a:gd name="connsiteY52" fmla="*/ 7146 h 10893"/>
                    <a:gd name="connsiteX53" fmla="*/ 829 w 12026"/>
                    <a:gd name="connsiteY53" fmla="*/ 6308 h 10893"/>
                    <a:gd name="connsiteX54" fmla="*/ 574 w 12026"/>
                    <a:gd name="connsiteY54" fmla="*/ 5834 h 10893"/>
                    <a:gd name="connsiteX55" fmla="*/ 396 w 12026"/>
                    <a:gd name="connsiteY55" fmla="*/ 5287 h 10893"/>
                    <a:gd name="connsiteX56" fmla="*/ 375 w 12026"/>
                    <a:gd name="connsiteY56" fmla="*/ 4181 h 10893"/>
                    <a:gd name="connsiteX57" fmla="*/ 1263 w 12026"/>
                    <a:gd name="connsiteY57" fmla="*/ 2216 h 10893"/>
                    <a:gd name="connsiteX58" fmla="*/ 1988 w 12026"/>
                    <a:gd name="connsiteY58" fmla="*/ 1520 h 10893"/>
                    <a:gd name="connsiteX59" fmla="*/ 2397 w 12026"/>
                    <a:gd name="connsiteY59" fmla="*/ 1224 h 10893"/>
                    <a:gd name="connsiteX60" fmla="*/ 2871 w 12026"/>
                    <a:gd name="connsiteY60" fmla="*/ 981 h 10893"/>
                    <a:gd name="connsiteX61" fmla="*/ 3369 w 12026"/>
                    <a:gd name="connsiteY61" fmla="*/ 730 h 10893"/>
                    <a:gd name="connsiteX62" fmla="*/ 3952 w 12026"/>
                    <a:gd name="connsiteY62" fmla="*/ 551 h 10893"/>
                    <a:gd name="connsiteX63" fmla="*/ 5216 w 12026"/>
                    <a:gd name="connsiteY63" fmla="*/ 292 h 10893"/>
                    <a:gd name="connsiteX64" fmla="*/ 6456 w 12026"/>
                    <a:gd name="connsiteY64" fmla="*/ 227 h 10893"/>
                    <a:gd name="connsiteX65" fmla="*/ 6606 w 12026"/>
                    <a:gd name="connsiteY65" fmla="*/ 223 h 10893"/>
                    <a:gd name="connsiteX66" fmla="*/ 5812 w 12026"/>
                    <a:gd name="connsiteY66" fmla="*/ 0 h 10893"/>
                    <a:gd name="connsiteX67" fmla="*/ 5322 w 12026"/>
                    <a:gd name="connsiteY67" fmla="*/ 13 h 10893"/>
                    <a:gd name="connsiteX68" fmla="*/ 4187 w 12026"/>
                    <a:gd name="connsiteY68" fmla="*/ 183 h 10893"/>
                    <a:gd name="connsiteX69" fmla="*/ 3604 w 12026"/>
                    <a:gd name="connsiteY69" fmla="*/ 345 h 10893"/>
                    <a:gd name="connsiteX70" fmla="*/ 3061 w 12026"/>
                    <a:gd name="connsiteY70" fmla="*/ 527 h 10893"/>
                    <a:gd name="connsiteX71" fmla="*/ 2595 w 12026"/>
                    <a:gd name="connsiteY71" fmla="*/ 774 h 10893"/>
                    <a:gd name="connsiteX72" fmla="*/ 2085 w 12026"/>
                    <a:gd name="connsiteY72" fmla="*/ 1058 h 10893"/>
                    <a:gd name="connsiteX73" fmla="*/ 1250 w 12026"/>
                    <a:gd name="connsiteY73" fmla="*/ 1754 h 10893"/>
                    <a:gd name="connsiteX74" fmla="*/ 606 w 12026"/>
                    <a:gd name="connsiteY74" fmla="*/ 2621 h 10893"/>
                    <a:gd name="connsiteX75" fmla="*/ 177 w 12026"/>
                    <a:gd name="connsiteY75" fmla="*/ 3711 h 10893"/>
                    <a:gd name="connsiteX76" fmla="*/ 23 w 12026"/>
                    <a:gd name="connsiteY76" fmla="*/ 4258 h 10893"/>
                    <a:gd name="connsiteX77" fmla="*/ 7 w 12026"/>
                    <a:gd name="connsiteY77" fmla="*/ 4862 h 10893"/>
                    <a:gd name="connsiteX78" fmla="*/ 274 w 12026"/>
                    <a:gd name="connsiteY78" fmla="*/ 6008 h 10893"/>
                    <a:gd name="connsiteX79" fmla="*/ 541 w 12026"/>
                    <a:gd name="connsiteY79" fmla="*/ 6547 h 10893"/>
                    <a:gd name="connsiteX80" fmla="*/ 809 w 12026"/>
                    <a:gd name="connsiteY80" fmla="*/ 7045 h 10893"/>
                    <a:gd name="connsiteX81" fmla="*/ 1129 w 12026"/>
                    <a:gd name="connsiteY81" fmla="*/ 7414 h 10893"/>
                    <a:gd name="connsiteX82" fmla="*/ 1587 w 12026"/>
                    <a:gd name="connsiteY82" fmla="*/ 7803 h 10893"/>
                    <a:gd name="connsiteX83" fmla="*/ 1992 w 12026"/>
                    <a:gd name="connsiteY83" fmla="*/ 8042 h 10893"/>
                    <a:gd name="connsiteX84" fmla="*/ 2397 w 12026"/>
                    <a:gd name="connsiteY84" fmla="*/ 8277 h 10893"/>
                    <a:gd name="connsiteX85" fmla="*/ 2478 w 12026"/>
                    <a:gd name="connsiteY85" fmla="*/ 8293 h 10893"/>
                    <a:gd name="connsiteX86" fmla="*/ 2486 w 12026"/>
                    <a:gd name="connsiteY86" fmla="*/ 8325 h 10893"/>
                    <a:gd name="connsiteX87" fmla="*/ 2604 w 12026"/>
                    <a:gd name="connsiteY87" fmla="*/ 8452 h 10893"/>
                    <a:gd name="connsiteX88" fmla="*/ 2881 w 12026"/>
                    <a:gd name="connsiteY88" fmla="*/ 8600 h 10893"/>
                    <a:gd name="connsiteX89" fmla="*/ 3206 w 12026"/>
                    <a:gd name="connsiteY89" fmla="*/ 8721 h 10893"/>
                    <a:gd name="connsiteX90" fmla="*/ 3453 w 12026"/>
                    <a:gd name="connsiteY90" fmla="*/ 8802 h 10893"/>
                    <a:gd name="connsiteX91" fmla="*/ 3608 w 12026"/>
                    <a:gd name="connsiteY91" fmla="*/ 8868 h 10893"/>
                    <a:gd name="connsiteX92" fmla="*/ 3824 w 12026"/>
                    <a:gd name="connsiteY92" fmla="*/ 8921 h 10893"/>
                    <a:gd name="connsiteX93" fmla="*/ 4003 w 12026"/>
                    <a:gd name="connsiteY93" fmla="*/ 8965 h 10893"/>
                    <a:gd name="connsiteX94" fmla="*/ 2028 w 12026"/>
                    <a:gd name="connsiteY94" fmla="*/ 10801 h 10893"/>
                    <a:gd name="connsiteX95" fmla="*/ 3134 w 12026"/>
                    <a:gd name="connsiteY95" fmla="*/ 10537 h 10893"/>
                    <a:gd name="connsiteX96" fmla="*/ 4159 w 12026"/>
                    <a:gd name="connsiteY96" fmla="*/ 9820 h 10893"/>
                    <a:gd name="connsiteX97" fmla="*/ 4572 w 12026"/>
                    <a:gd name="connsiteY97" fmla="*/ 9354 h 10893"/>
                    <a:gd name="connsiteX98" fmla="*/ 4811 w 12026"/>
                    <a:gd name="connsiteY98" fmla="*/ 8872 h 10893"/>
                    <a:gd name="connsiteX99" fmla="*/ 4888 w 12026"/>
                    <a:gd name="connsiteY99" fmla="*/ 8901 h 10893"/>
                    <a:gd name="connsiteX100" fmla="*/ 5265 w 12026"/>
                    <a:gd name="connsiteY100" fmla="*/ 8953 h 10893"/>
                    <a:gd name="connsiteX101" fmla="*/ 5439 w 12026"/>
                    <a:gd name="connsiteY101" fmla="*/ 8998 h 10893"/>
                    <a:gd name="connsiteX102" fmla="*/ 5658 w 12026"/>
                    <a:gd name="connsiteY102" fmla="*/ 9010 h 10893"/>
                    <a:gd name="connsiteX103" fmla="*/ 6152 w 12026"/>
                    <a:gd name="connsiteY103" fmla="*/ 9059 h 10893"/>
                    <a:gd name="connsiteX104" fmla="*/ 6626 w 12026"/>
                    <a:gd name="connsiteY104" fmla="*/ 9067 h 10893"/>
                    <a:gd name="connsiteX105" fmla="*/ 6651 w 12026"/>
                    <a:gd name="connsiteY105" fmla="*/ 9067 h 10893"/>
                    <a:gd name="connsiteX106" fmla="*/ 7108 w 12026"/>
                    <a:gd name="connsiteY106" fmla="*/ 9026 h 10893"/>
                    <a:gd name="connsiteX107" fmla="*/ 7538 w 12026"/>
                    <a:gd name="connsiteY107" fmla="*/ 8998 h 10893"/>
                    <a:gd name="connsiteX108" fmla="*/ 8016 w 12026"/>
                    <a:gd name="connsiteY108" fmla="*/ 8876 h 10893"/>
                    <a:gd name="connsiteX109" fmla="*/ 8871 w 12026"/>
                    <a:gd name="connsiteY109" fmla="*/ 8637 h 10893"/>
                    <a:gd name="connsiteX110" fmla="*/ 9616 w 12026"/>
                    <a:gd name="connsiteY110" fmla="*/ 8301 h 10893"/>
                    <a:gd name="connsiteX111" fmla="*/ 10924 w 12026"/>
                    <a:gd name="connsiteY111" fmla="*/ 7171 h 10893"/>
                    <a:gd name="connsiteX112" fmla="*/ 11427 w 12026"/>
                    <a:gd name="connsiteY112" fmla="*/ 6486 h 10893"/>
                    <a:gd name="connsiteX113" fmla="*/ 11783 w 12026"/>
                    <a:gd name="connsiteY113" fmla="*/ 5692 h 10893"/>
                    <a:gd name="connsiteX114" fmla="*/ 11897 w 12026"/>
                    <a:gd name="connsiteY114" fmla="*/ 5271 h 10893"/>
                    <a:gd name="connsiteX115" fmla="*/ 11978 w 12026"/>
                    <a:gd name="connsiteY115" fmla="*/ 4837 h 10893"/>
                    <a:gd name="connsiteX116" fmla="*/ 11982 w 12026"/>
                    <a:gd name="connsiteY116" fmla="*/ 4635 h 10893"/>
                    <a:gd name="connsiteX117" fmla="*/ 12022 w 12026"/>
                    <a:gd name="connsiteY117" fmla="*/ 4420 h 10893"/>
                    <a:gd name="connsiteX118" fmla="*/ 11982 w 12026"/>
                    <a:gd name="connsiteY118" fmla="*/ 3970 h 10893"/>
                    <a:gd name="connsiteX119" fmla="*/ 11808 w 12026"/>
                    <a:gd name="connsiteY119" fmla="*/ 3087 h 10893"/>
                    <a:gd name="connsiteX120" fmla="*/ 11678 w 12026"/>
                    <a:gd name="connsiteY120" fmla="*/ 2731 h 10893"/>
                    <a:gd name="connsiteX121" fmla="*/ 11427 w 12026"/>
                    <a:gd name="connsiteY121" fmla="*/ 2362 h 10893"/>
                    <a:gd name="connsiteX122" fmla="*/ 10937 w 12026"/>
                    <a:gd name="connsiteY122" fmla="*/ 1673 h 10893"/>
                    <a:gd name="connsiteX123" fmla="*/ 10260 w 12026"/>
                    <a:gd name="connsiteY123" fmla="*/ 1114 h 10893"/>
                    <a:gd name="connsiteX124" fmla="*/ 9349 w 12026"/>
                    <a:gd name="connsiteY124" fmla="*/ 616 h 10893"/>
                    <a:gd name="connsiteX125" fmla="*/ 8931 w 12026"/>
                    <a:gd name="connsiteY125" fmla="*/ 434 h 10893"/>
                    <a:gd name="connsiteX126" fmla="*/ 8469 w 12026"/>
                    <a:gd name="connsiteY126" fmla="*/ 268 h 10893"/>
                    <a:gd name="connsiteX127" fmla="*/ 7538 w 12026"/>
                    <a:gd name="connsiteY127" fmla="*/ 94 h 10893"/>
                    <a:gd name="connsiteX128" fmla="*/ 7412 w 12026"/>
                    <a:gd name="connsiteY128" fmla="*/ 81 h 10893"/>
                    <a:gd name="connsiteX129" fmla="*/ 7210 w 12026"/>
                    <a:gd name="connsiteY129" fmla="*/ 45 h 10893"/>
                    <a:gd name="connsiteX130" fmla="*/ 6569 w 12026"/>
                    <a:gd name="connsiteY130" fmla="*/ 13 h 10893"/>
                    <a:gd name="connsiteX131" fmla="*/ 5812 w 12026"/>
                    <a:gd name="connsiteY131" fmla="*/ 0 h 10893"/>
                    <a:gd name="connsiteX0" fmla="*/ 6606 w 12026"/>
                    <a:gd name="connsiteY0" fmla="*/ 223 h 10893"/>
                    <a:gd name="connsiteX1" fmla="*/ 6837 w 12026"/>
                    <a:gd name="connsiteY1" fmla="*/ 284 h 10893"/>
                    <a:gd name="connsiteX2" fmla="*/ 7311 w 12026"/>
                    <a:gd name="connsiteY2" fmla="*/ 361 h 10893"/>
                    <a:gd name="connsiteX3" fmla="*/ 8141 w 12026"/>
                    <a:gd name="connsiteY3" fmla="*/ 523 h 10893"/>
                    <a:gd name="connsiteX4" fmla="*/ 8514 w 12026"/>
                    <a:gd name="connsiteY4" fmla="*/ 689 h 10893"/>
                    <a:gd name="connsiteX5" fmla="*/ 8887 w 12026"/>
                    <a:gd name="connsiteY5" fmla="*/ 802 h 10893"/>
                    <a:gd name="connsiteX6" fmla="*/ 9656 w 12026"/>
                    <a:gd name="connsiteY6" fmla="*/ 1224 h 10893"/>
                    <a:gd name="connsiteX7" fmla="*/ 10390 w 12026"/>
                    <a:gd name="connsiteY7" fmla="*/ 1633 h 10893"/>
                    <a:gd name="connsiteX8" fmla="*/ 10933 w 12026"/>
                    <a:gd name="connsiteY8" fmla="*/ 2277 h 10893"/>
                    <a:gd name="connsiteX9" fmla="*/ 11135 w 12026"/>
                    <a:gd name="connsiteY9" fmla="*/ 2589 h 10893"/>
                    <a:gd name="connsiteX10" fmla="*/ 11378 w 12026"/>
                    <a:gd name="connsiteY10" fmla="*/ 2962 h 10893"/>
                    <a:gd name="connsiteX11" fmla="*/ 11479 w 12026"/>
                    <a:gd name="connsiteY11" fmla="*/ 3302 h 10893"/>
                    <a:gd name="connsiteX12" fmla="*/ 11585 w 12026"/>
                    <a:gd name="connsiteY12" fmla="*/ 3723 h 10893"/>
                    <a:gd name="connsiteX13" fmla="*/ 11637 w 12026"/>
                    <a:gd name="connsiteY13" fmla="*/ 4149 h 10893"/>
                    <a:gd name="connsiteX14" fmla="*/ 11617 w 12026"/>
                    <a:gd name="connsiteY14" fmla="*/ 4582 h 10893"/>
                    <a:gd name="connsiteX15" fmla="*/ 11593 w 12026"/>
                    <a:gd name="connsiteY15" fmla="*/ 4979 h 10893"/>
                    <a:gd name="connsiteX16" fmla="*/ 11484 w 12026"/>
                    <a:gd name="connsiteY16" fmla="*/ 5388 h 10893"/>
                    <a:gd name="connsiteX17" fmla="*/ 11362 w 12026"/>
                    <a:gd name="connsiteY17" fmla="*/ 5789 h 10893"/>
                    <a:gd name="connsiteX18" fmla="*/ 11176 w 12026"/>
                    <a:gd name="connsiteY18" fmla="*/ 6154 h 10893"/>
                    <a:gd name="connsiteX19" fmla="*/ 10993 w 12026"/>
                    <a:gd name="connsiteY19" fmla="*/ 6498 h 10893"/>
                    <a:gd name="connsiteX20" fmla="*/ 10726 w 12026"/>
                    <a:gd name="connsiteY20" fmla="*/ 6818 h 10893"/>
                    <a:gd name="connsiteX21" fmla="*/ 10455 w 12026"/>
                    <a:gd name="connsiteY21" fmla="*/ 7163 h 10893"/>
                    <a:gd name="connsiteX22" fmla="*/ 10134 w 12026"/>
                    <a:gd name="connsiteY22" fmla="*/ 7450 h 10893"/>
                    <a:gd name="connsiteX23" fmla="*/ 9470 w 12026"/>
                    <a:gd name="connsiteY23" fmla="*/ 7949 h 10893"/>
                    <a:gd name="connsiteX24" fmla="*/ 8785 w 12026"/>
                    <a:gd name="connsiteY24" fmla="*/ 8277 h 10893"/>
                    <a:gd name="connsiteX25" fmla="*/ 7975 w 12026"/>
                    <a:gd name="connsiteY25" fmla="*/ 8508 h 10893"/>
                    <a:gd name="connsiteX26" fmla="*/ 7501 w 12026"/>
                    <a:gd name="connsiteY26" fmla="*/ 8629 h 10893"/>
                    <a:gd name="connsiteX27" fmla="*/ 6983 w 12026"/>
                    <a:gd name="connsiteY27" fmla="*/ 8670 h 10893"/>
                    <a:gd name="connsiteX28" fmla="*/ 6263 w 12026"/>
                    <a:gd name="connsiteY28" fmla="*/ 8709 h 10893"/>
                    <a:gd name="connsiteX29" fmla="*/ 5966 w 12026"/>
                    <a:gd name="connsiteY29" fmla="*/ 8702 h 10893"/>
                    <a:gd name="connsiteX30" fmla="*/ 5719 w 12026"/>
                    <a:gd name="connsiteY30" fmla="*/ 8670 h 10893"/>
                    <a:gd name="connsiteX31" fmla="*/ 5644 w 12026"/>
                    <a:gd name="connsiteY31" fmla="*/ 8667 h 10893"/>
                    <a:gd name="connsiteX32" fmla="*/ 5567 w 12026"/>
                    <a:gd name="connsiteY32" fmla="*/ 8667 h 10893"/>
                    <a:gd name="connsiteX33" fmla="*/ 5476 w 12026"/>
                    <a:gd name="connsiteY33" fmla="*/ 8662 h 10893"/>
                    <a:gd name="connsiteX34" fmla="*/ 5269 w 12026"/>
                    <a:gd name="connsiteY34" fmla="*/ 8625 h 10893"/>
                    <a:gd name="connsiteX35" fmla="*/ 5238 w 12026"/>
                    <a:gd name="connsiteY35" fmla="*/ 8624 h 10893"/>
                    <a:gd name="connsiteX36" fmla="*/ 5050 w 12026"/>
                    <a:gd name="connsiteY36" fmla="*/ 8633 h 10893"/>
                    <a:gd name="connsiteX37" fmla="*/ 4833 w 12026"/>
                    <a:gd name="connsiteY37" fmla="*/ 8656 h 10893"/>
                    <a:gd name="connsiteX38" fmla="*/ 4637 w 12026"/>
                    <a:gd name="connsiteY38" fmla="*/ 8641 h 10893"/>
                    <a:gd name="connsiteX39" fmla="*/ 4638 w 12026"/>
                    <a:gd name="connsiteY39" fmla="*/ 8646 h 10893"/>
                    <a:gd name="connsiteX40" fmla="*/ 4546 w 12026"/>
                    <a:gd name="connsiteY40" fmla="*/ 8633 h 10893"/>
                    <a:gd name="connsiteX41" fmla="*/ 4387 w 12026"/>
                    <a:gd name="connsiteY41" fmla="*/ 8626 h 10893"/>
                    <a:gd name="connsiteX42" fmla="*/ 4148 w 12026"/>
                    <a:gd name="connsiteY42" fmla="*/ 8568 h 10893"/>
                    <a:gd name="connsiteX43" fmla="*/ 3821 w 12026"/>
                    <a:gd name="connsiteY43" fmla="*/ 8488 h 10893"/>
                    <a:gd name="connsiteX44" fmla="*/ 3472 w 12026"/>
                    <a:gd name="connsiteY44" fmla="*/ 8355 h 10893"/>
                    <a:gd name="connsiteX45" fmla="*/ 3307 w 12026"/>
                    <a:gd name="connsiteY45" fmla="*/ 8332 h 10893"/>
                    <a:gd name="connsiteX46" fmla="*/ 3263 w 12026"/>
                    <a:gd name="connsiteY46" fmla="*/ 8290 h 10893"/>
                    <a:gd name="connsiteX47" fmla="*/ 3032 w 12026"/>
                    <a:gd name="connsiteY47" fmla="*/ 8222 h 10893"/>
                    <a:gd name="connsiteX48" fmla="*/ 2881 w 12026"/>
                    <a:gd name="connsiteY48" fmla="*/ 8111 h 10893"/>
                    <a:gd name="connsiteX49" fmla="*/ 2547 w 12026"/>
                    <a:gd name="connsiteY49" fmla="*/ 7896 h 10893"/>
                    <a:gd name="connsiteX50" fmla="*/ 2202 w 12026"/>
                    <a:gd name="connsiteY50" fmla="*/ 7701 h 10893"/>
                    <a:gd name="connsiteX51" fmla="*/ 1785 w 12026"/>
                    <a:gd name="connsiteY51" fmla="*/ 7471 h 10893"/>
                    <a:gd name="connsiteX52" fmla="*/ 1400 w 12026"/>
                    <a:gd name="connsiteY52" fmla="*/ 7146 h 10893"/>
                    <a:gd name="connsiteX53" fmla="*/ 829 w 12026"/>
                    <a:gd name="connsiteY53" fmla="*/ 6308 h 10893"/>
                    <a:gd name="connsiteX54" fmla="*/ 574 w 12026"/>
                    <a:gd name="connsiteY54" fmla="*/ 5834 h 10893"/>
                    <a:gd name="connsiteX55" fmla="*/ 396 w 12026"/>
                    <a:gd name="connsiteY55" fmla="*/ 5287 h 10893"/>
                    <a:gd name="connsiteX56" fmla="*/ 375 w 12026"/>
                    <a:gd name="connsiteY56" fmla="*/ 4181 h 10893"/>
                    <a:gd name="connsiteX57" fmla="*/ 1263 w 12026"/>
                    <a:gd name="connsiteY57" fmla="*/ 2216 h 10893"/>
                    <a:gd name="connsiteX58" fmla="*/ 1988 w 12026"/>
                    <a:gd name="connsiteY58" fmla="*/ 1520 h 10893"/>
                    <a:gd name="connsiteX59" fmla="*/ 2397 w 12026"/>
                    <a:gd name="connsiteY59" fmla="*/ 1224 h 10893"/>
                    <a:gd name="connsiteX60" fmla="*/ 2871 w 12026"/>
                    <a:gd name="connsiteY60" fmla="*/ 981 h 10893"/>
                    <a:gd name="connsiteX61" fmla="*/ 3369 w 12026"/>
                    <a:gd name="connsiteY61" fmla="*/ 730 h 10893"/>
                    <a:gd name="connsiteX62" fmla="*/ 3952 w 12026"/>
                    <a:gd name="connsiteY62" fmla="*/ 551 h 10893"/>
                    <a:gd name="connsiteX63" fmla="*/ 5216 w 12026"/>
                    <a:gd name="connsiteY63" fmla="*/ 292 h 10893"/>
                    <a:gd name="connsiteX64" fmla="*/ 6456 w 12026"/>
                    <a:gd name="connsiteY64" fmla="*/ 227 h 10893"/>
                    <a:gd name="connsiteX65" fmla="*/ 6606 w 12026"/>
                    <a:gd name="connsiteY65" fmla="*/ 223 h 10893"/>
                    <a:gd name="connsiteX66" fmla="*/ 5812 w 12026"/>
                    <a:gd name="connsiteY66" fmla="*/ 0 h 10893"/>
                    <a:gd name="connsiteX67" fmla="*/ 5322 w 12026"/>
                    <a:gd name="connsiteY67" fmla="*/ 13 h 10893"/>
                    <a:gd name="connsiteX68" fmla="*/ 4187 w 12026"/>
                    <a:gd name="connsiteY68" fmla="*/ 183 h 10893"/>
                    <a:gd name="connsiteX69" fmla="*/ 3604 w 12026"/>
                    <a:gd name="connsiteY69" fmla="*/ 345 h 10893"/>
                    <a:gd name="connsiteX70" fmla="*/ 3061 w 12026"/>
                    <a:gd name="connsiteY70" fmla="*/ 527 h 10893"/>
                    <a:gd name="connsiteX71" fmla="*/ 2595 w 12026"/>
                    <a:gd name="connsiteY71" fmla="*/ 774 h 10893"/>
                    <a:gd name="connsiteX72" fmla="*/ 2085 w 12026"/>
                    <a:gd name="connsiteY72" fmla="*/ 1058 h 10893"/>
                    <a:gd name="connsiteX73" fmla="*/ 1250 w 12026"/>
                    <a:gd name="connsiteY73" fmla="*/ 1754 h 10893"/>
                    <a:gd name="connsiteX74" fmla="*/ 606 w 12026"/>
                    <a:gd name="connsiteY74" fmla="*/ 2621 h 10893"/>
                    <a:gd name="connsiteX75" fmla="*/ 177 w 12026"/>
                    <a:gd name="connsiteY75" fmla="*/ 3711 h 10893"/>
                    <a:gd name="connsiteX76" fmla="*/ 23 w 12026"/>
                    <a:gd name="connsiteY76" fmla="*/ 4258 h 10893"/>
                    <a:gd name="connsiteX77" fmla="*/ 7 w 12026"/>
                    <a:gd name="connsiteY77" fmla="*/ 4862 h 10893"/>
                    <a:gd name="connsiteX78" fmla="*/ 274 w 12026"/>
                    <a:gd name="connsiteY78" fmla="*/ 6008 h 10893"/>
                    <a:gd name="connsiteX79" fmla="*/ 541 w 12026"/>
                    <a:gd name="connsiteY79" fmla="*/ 6547 h 10893"/>
                    <a:gd name="connsiteX80" fmla="*/ 809 w 12026"/>
                    <a:gd name="connsiteY80" fmla="*/ 7045 h 10893"/>
                    <a:gd name="connsiteX81" fmla="*/ 1129 w 12026"/>
                    <a:gd name="connsiteY81" fmla="*/ 7414 h 10893"/>
                    <a:gd name="connsiteX82" fmla="*/ 1587 w 12026"/>
                    <a:gd name="connsiteY82" fmla="*/ 7803 h 10893"/>
                    <a:gd name="connsiteX83" fmla="*/ 1992 w 12026"/>
                    <a:gd name="connsiteY83" fmla="*/ 8042 h 10893"/>
                    <a:gd name="connsiteX84" fmla="*/ 2397 w 12026"/>
                    <a:gd name="connsiteY84" fmla="*/ 8277 h 10893"/>
                    <a:gd name="connsiteX85" fmla="*/ 2478 w 12026"/>
                    <a:gd name="connsiteY85" fmla="*/ 8293 h 10893"/>
                    <a:gd name="connsiteX86" fmla="*/ 2486 w 12026"/>
                    <a:gd name="connsiteY86" fmla="*/ 8325 h 10893"/>
                    <a:gd name="connsiteX87" fmla="*/ 2604 w 12026"/>
                    <a:gd name="connsiteY87" fmla="*/ 8452 h 10893"/>
                    <a:gd name="connsiteX88" fmla="*/ 2881 w 12026"/>
                    <a:gd name="connsiteY88" fmla="*/ 8600 h 10893"/>
                    <a:gd name="connsiteX89" fmla="*/ 3206 w 12026"/>
                    <a:gd name="connsiteY89" fmla="*/ 8721 h 10893"/>
                    <a:gd name="connsiteX90" fmla="*/ 3453 w 12026"/>
                    <a:gd name="connsiteY90" fmla="*/ 8802 h 10893"/>
                    <a:gd name="connsiteX91" fmla="*/ 3608 w 12026"/>
                    <a:gd name="connsiteY91" fmla="*/ 8868 h 10893"/>
                    <a:gd name="connsiteX92" fmla="*/ 3824 w 12026"/>
                    <a:gd name="connsiteY92" fmla="*/ 8921 h 10893"/>
                    <a:gd name="connsiteX93" fmla="*/ 4003 w 12026"/>
                    <a:gd name="connsiteY93" fmla="*/ 8965 h 10893"/>
                    <a:gd name="connsiteX94" fmla="*/ 2028 w 12026"/>
                    <a:gd name="connsiteY94" fmla="*/ 10801 h 10893"/>
                    <a:gd name="connsiteX95" fmla="*/ 3134 w 12026"/>
                    <a:gd name="connsiteY95" fmla="*/ 10537 h 10893"/>
                    <a:gd name="connsiteX96" fmla="*/ 4159 w 12026"/>
                    <a:gd name="connsiteY96" fmla="*/ 9820 h 10893"/>
                    <a:gd name="connsiteX97" fmla="*/ 4572 w 12026"/>
                    <a:gd name="connsiteY97" fmla="*/ 9354 h 10893"/>
                    <a:gd name="connsiteX98" fmla="*/ 4811 w 12026"/>
                    <a:gd name="connsiteY98" fmla="*/ 8872 h 10893"/>
                    <a:gd name="connsiteX99" fmla="*/ 4888 w 12026"/>
                    <a:gd name="connsiteY99" fmla="*/ 8901 h 10893"/>
                    <a:gd name="connsiteX100" fmla="*/ 5265 w 12026"/>
                    <a:gd name="connsiteY100" fmla="*/ 8953 h 10893"/>
                    <a:gd name="connsiteX101" fmla="*/ 5439 w 12026"/>
                    <a:gd name="connsiteY101" fmla="*/ 8998 h 10893"/>
                    <a:gd name="connsiteX102" fmla="*/ 5658 w 12026"/>
                    <a:gd name="connsiteY102" fmla="*/ 9010 h 10893"/>
                    <a:gd name="connsiteX103" fmla="*/ 6152 w 12026"/>
                    <a:gd name="connsiteY103" fmla="*/ 9059 h 10893"/>
                    <a:gd name="connsiteX104" fmla="*/ 6626 w 12026"/>
                    <a:gd name="connsiteY104" fmla="*/ 9067 h 10893"/>
                    <a:gd name="connsiteX105" fmla="*/ 6651 w 12026"/>
                    <a:gd name="connsiteY105" fmla="*/ 9067 h 10893"/>
                    <a:gd name="connsiteX106" fmla="*/ 7108 w 12026"/>
                    <a:gd name="connsiteY106" fmla="*/ 9026 h 10893"/>
                    <a:gd name="connsiteX107" fmla="*/ 7538 w 12026"/>
                    <a:gd name="connsiteY107" fmla="*/ 8998 h 10893"/>
                    <a:gd name="connsiteX108" fmla="*/ 8016 w 12026"/>
                    <a:gd name="connsiteY108" fmla="*/ 8876 h 10893"/>
                    <a:gd name="connsiteX109" fmla="*/ 8871 w 12026"/>
                    <a:gd name="connsiteY109" fmla="*/ 8637 h 10893"/>
                    <a:gd name="connsiteX110" fmla="*/ 9616 w 12026"/>
                    <a:gd name="connsiteY110" fmla="*/ 8301 h 10893"/>
                    <a:gd name="connsiteX111" fmla="*/ 10924 w 12026"/>
                    <a:gd name="connsiteY111" fmla="*/ 7171 h 10893"/>
                    <a:gd name="connsiteX112" fmla="*/ 11427 w 12026"/>
                    <a:gd name="connsiteY112" fmla="*/ 6486 h 10893"/>
                    <a:gd name="connsiteX113" fmla="*/ 11783 w 12026"/>
                    <a:gd name="connsiteY113" fmla="*/ 5692 h 10893"/>
                    <a:gd name="connsiteX114" fmla="*/ 11897 w 12026"/>
                    <a:gd name="connsiteY114" fmla="*/ 5271 h 10893"/>
                    <a:gd name="connsiteX115" fmla="*/ 11978 w 12026"/>
                    <a:gd name="connsiteY115" fmla="*/ 4837 h 10893"/>
                    <a:gd name="connsiteX116" fmla="*/ 11982 w 12026"/>
                    <a:gd name="connsiteY116" fmla="*/ 4635 h 10893"/>
                    <a:gd name="connsiteX117" fmla="*/ 12022 w 12026"/>
                    <a:gd name="connsiteY117" fmla="*/ 4420 h 10893"/>
                    <a:gd name="connsiteX118" fmla="*/ 11982 w 12026"/>
                    <a:gd name="connsiteY118" fmla="*/ 3970 h 10893"/>
                    <a:gd name="connsiteX119" fmla="*/ 11808 w 12026"/>
                    <a:gd name="connsiteY119" fmla="*/ 3087 h 10893"/>
                    <a:gd name="connsiteX120" fmla="*/ 11678 w 12026"/>
                    <a:gd name="connsiteY120" fmla="*/ 2731 h 10893"/>
                    <a:gd name="connsiteX121" fmla="*/ 11427 w 12026"/>
                    <a:gd name="connsiteY121" fmla="*/ 2362 h 10893"/>
                    <a:gd name="connsiteX122" fmla="*/ 10937 w 12026"/>
                    <a:gd name="connsiteY122" fmla="*/ 1673 h 10893"/>
                    <a:gd name="connsiteX123" fmla="*/ 10260 w 12026"/>
                    <a:gd name="connsiteY123" fmla="*/ 1114 h 10893"/>
                    <a:gd name="connsiteX124" fmla="*/ 9349 w 12026"/>
                    <a:gd name="connsiteY124" fmla="*/ 616 h 10893"/>
                    <a:gd name="connsiteX125" fmla="*/ 8931 w 12026"/>
                    <a:gd name="connsiteY125" fmla="*/ 434 h 10893"/>
                    <a:gd name="connsiteX126" fmla="*/ 8469 w 12026"/>
                    <a:gd name="connsiteY126" fmla="*/ 268 h 10893"/>
                    <a:gd name="connsiteX127" fmla="*/ 7538 w 12026"/>
                    <a:gd name="connsiteY127" fmla="*/ 94 h 10893"/>
                    <a:gd name="connsiteX128" fmla="*/ 7412 w 12026"/>
                    <a:gd name="connsiteY128" fmla="*/ 81 h 10893"/>
                    <a:gd name="connsiteX129" fmla="*/ 7210 w 12026"/>
                    <a:gd name="connsiteY129" fmla="*/ 45 h 10893"/>
                    <a:gd name="connsiteX130" fmla="*/ 6569 w 12026"/>
                    <a:gd name="connsiteY130" fmla="*/ 13 h 10893"/>
                    <a:gd name="connsiteX131" fmla="*/ 5812 w 12026"/>
                    <a:gd name="connsiteY131" fmla="*/ 0 h 10893"/>
                    <a:gd name="connsiteX0" fmla="*/ 6606 w 12026"/>
                    <a:gd name="connsiteY0" fmla="*/ 223 h 10893"/>
                    <a:gd name="connsiteX1" fmla="*/ 6837 w 12026"/>
                    <a:gd name="connsiteY1" fmla="*/ 284 h 10893"/>
                    <a:gd name="connsiteX2" fmla="*/ 7311 w 12026"/>
                    <a:gd name="connsiteY2" fmla="*/ 361 h 10893"/>
                    <a:gd name="connsiteX3" fmla="*/ 8141 w 12026"/>
                    <a:gd name="connsiteY3" fmla="*/ 523 h 10893"/>
                    <a:gd name="connsiteX4" fmla="*/ 8514 w 12026"/>
                    <a:gd name="connsiteY4" fmla="*/ 689 h 10893"/>
                    <a:gd name="connsiteX5" fmla="*/ 8887 w 12026"/>
                    <a:gd name="connsiteY5" fmla="*/ 802 h 10893"/>
                    <a:gd name="connsiteX6" fmla="*/ 9656 w 12026"/>
                    <a:gd name="connsiteY6" fmla="*/ 1224 h 10893"/>
                    <a:gd name="connsiteX7" fmla="*/ 10390 w 12026"/>
                    <a:gd name="connsiteY7" fmla="*/ 1633 h 10893"/>
                    <a:gd name="connsiteX8" fmla="*/ 10933 w 12026"/>
                    <a:gd name="connsiteY8" fmla="*/ 2277 h 10893"/>
                    <a:gd name="connsiteX9" fmla="*/ 11135 w 12026"/>
                    <a:gd name="connsiteY9" fmla="*/ 2589 h 10893"/>
                    <a:gd name="connsiteX10" fmla="*/ 11378 w 12026"/>
                    <a:gd name="connsiteY10" fmla="*/ 2962 h 10893"/>
                    <a:gd name="connsiteX11" fmla="*/ 11479 w 12026"/>
                    <a:gd name="connsiteY11" fmla="*/ 3302 h 10893"/>
                    <a:gd name="connsiteX12" fmla="*/ 11585 w 12026"/>
                    <a:gd name="connsiteY12" fmla="*/ 3723 h 10893"/>
                    <a:gd name="connsiteX13" fmla="*/ 11637 w 12026"/>
                    <a:gd name="connsiteY13" fmla="*/ 4149 h 10893"/>
                    <a:gd name="connsiteX14" fmla="*/ 11617 w 12026"/>
                    <a:gd name="connsiteY14" fmla="*/ 4582 h 10893"/>
                    <a:gd name="connsiteX15" fmla="*/ 11593 w 12026"/>
                    <a:gd name="connsiteY15" fmla="*/ 4979 h 10893"/>
                    <a:gd name="connsiteX16" fmla="*/ 11484 w 12026"/>
                    <a:gd name="connsiteY16" fmla="*/ 5388 h 10893"/>
                    <a:gd name="connsiteX17" fmla="*/ 11362 w 12026"/>
                    <a:gd name="connsiteY17" fmla="*/ 5789 h 10893"/>
                    <a:gd name="connsiteX18" fmla="*/ 11176 w 12026"/>
                    <a:gd name="connsiteY18" fmla="*/ 6154 h 10893"/>
                    <a:gd name="connsiteX19" fmla="*/ 10993 w 12026"/>
                    <a:gd name="connsiteY19" fmla="*/ 6498 h 10893"/>
                    <a:gd name="connsiteX20" fmla="*/ 10726 w 12026"/>
                    <a:gd name="connsiteY20" fmla="*/ 6818 h 10893"/>
                    <a:gd name="connsiteX21" fmla="*/ 10455 w 12026"/>
                    <a:gd name="connsiteY21" fmla="*/ 7163 h 10893"/>
                    <a:gd name="connsiteX22" fmla="*/ 10134 w 12026"/>
                    <a:gd name="connsiteY22" fmla="*/ 7450 h 10893"/>
                    <a:gd name="connsiteX23" fmla="*/ 9470 w 12026"/>
                    <a:gd name="connsiteY23" fmla="*/ 7949 h 10893"/>
                    <a:gd name="connsiteX24" fmla="*/ 8785 w 12026"/>
                    <a:gd name="connsiteY24" fmla="*/ 8277 h 10893"/>
                    <a:gd name="connsiteX25" fmla="*/ 7975 w 12026"/>
                    <a:gd name="connsiteY25" fmla="*/ 8508 h 10893"/>
                    <a:gd name="connsiteX26" fmla="*/ 7501 w 12026"/>
                    <a:gd name="connsiteY26" fmla="*/ 8629 h 10893"/>
                    <a:gd name="connsiteX27" fmla="*/ 6983 w 12026"/>
                    <a:gd name="connsiteY27" fmla="*/ 8670 h 10893"/>
                    <a:gd name="connsiteX28" fmla="*/ 6263 w 12026"/>
                    <a:gd name="connsiteY28" fmla="*/ 8709 h 10893"/>
                    <a:gd name="connsiteX29" fmla="*/ 5966 w 12026"/>
                    <a:gd name="connsiteY29" fmla="*/ 8702 h 10893"/>
                    <a:gd name="connsiteX30" fmla="*/ 5719 w 12026"/>
                    <a:gd name="connsiteY30" fmla="*/ 8670 h 10893"/>
                    <a:gd name="connsiteX31" fmla="*/ 5644 w 12026"/>
                    <a:gd name="connsiteY31" fmla="*/ 8667 h 10893"/>
                    <a:gd name="connsiteX32" fmla="*/ 5567 w 12026"/>
                    <a:gd name="connsiteY32" fmla="*/ 8667 h 10893"/>
                    <a:gd name="connsiteX33" fmla="*/ 5476 w 12026"/>
                    <a:gd name="connsiteY33" fmla="*/ 8662 h 10893"/>
                    <a:gd name="connsiteX34" fmla="*/ 5269 w 12026"/>
                    <a:gd name="connsiteY34" fmla="*/ 8625 h 10893"/>
                    <a:gd name="connsiteX35" fmla="*/ 5238 w 12026"/>
                    <a:gd name="connsiteY35" fmla="*/ 8624 h 10893"/>
                    <a:gd name="connsiteX36" fmla="*/ 5050 w 12026"/>
                    <a:gd name="connsiteY36" fmla="*/ 8633 h 10893"/>
                    <a:gd name="connsiteX37" fmla="*/ 4833 w 12026"/>
                    <a:gd name="connsiteY37" fmla="*/ 8656 h 10893"/>
                    <a:gd name="connsiteX38" fmla="*/ 4637 w 12026"/>
                    <a:gd name="connsiteY38" fmla="*/ 8641 h 10893"/>
                    <a:gd name="connsiteX39" fmla="*/ 4638 w 12026"/>
                    <a:gd name="connsiteY39" fmla="*/ 8646 h 10893"/>
                    <a:gd name="connsiteX40" fmla="*/ 4546 w 12026"/>
                    <a:gd name="connsiteY40" fmla="*/ 8633 h 10893"/>
                    <a:gd name="connsiteX41" fmla="*/ 4387 w 12026"/>
                    <a:gd name="connsiteY41" fmla="*/ 8626 h 10893"/>
                    <a:gd name="connsiteX42" fmla="*/ 4148 w 12026"/>
                    <a:gd name="connsiteY42" fmla="*/ 8568 h 10893"/>
                    <a:gd name="connsiteX43" fmla="*/ 3821 w 12026"/>
                    <a:gd name="connsiteY43" fmla="*/ 8488 h 10893"/>
                    <a:gd name="connsiteX44" fmla="*/ 3472 w 12026"/>
                    <a:gd name="connsiteY44" fmla="*/ 8355 h 10893"/>
                    <a:gd name="connsiteX45" fmla="*/ 3307 w 12026"/>
                    <a:gd name="connsiteY45" fmla="*/ 8332 h 10893"/>
                    <a:gd name="connsiteX46" fmla="*/ 3263 w 12026"/>
                    <a:gd name="connsiteY46" fmla="*/ 8290 h 10893"/>
                    <a:gd name="connsiteX47" fmla="*/ 3032 w 12026"/>
                    <a:gd name="connsiteY47" fmla="*/ 8222 h 10893"/>
                    <a:gd name="connsiteX48" fmla="*/ 2881 w 12026"/>
                    <a:gd name="connsiteY48" fmla="*/ 8111 h 10893"/>
                    <a:gd name="connsiteX49" fmla="*/ 2547 w 12026"/>
                    <a:gd name="connsiteY49" fmla="*/ 7896 h 10893"/>
                    <a:gd name="connsiteX50" fmla="*/ 2202 w 12026"/>
                    <a:gd name="connsiteY50" fmla="*/ 7701 h 10893"/>
                    <a:gd name="connsiteX51" fmla="*/ 1785 w 12026"/>
                    <a:gd name="connsiteY51" fmla="*/ 7471 h 10893"/>
                    <a:gd name="connsiteX52" fmla="*/ 1400 w 12026"/>
                    <a:gd name="connsiteY52" fmla="*/ 7146 h 10893"/>
                    <a:gd name="connsiteX53" fmla="*/ 829 w 12026"/>
                    <a:gd name="connsiteY53" fmla="*/ 6308 h 10893"/>
                    <a:gd name="connsiteX54" fmla="*/ 574 w 12026"/>
                    <a:gd name="connsiteY54" fmla="*/ 5834 h 10893"/>
                    <a:gd name="connsiteX55" fmla="*/ 396 w 12026"/>
                    <a:gd name="connsiteY55" fmla="*/ 5287 h 10893"/>
                    <a:gd name="connsiteX56" fmla="*/ 375 w 12026"/>
                    <a:gd name="connsiteY56" fmla="*/ 4181 h 10893"/>
                    <a:gd name="connsiteX57" fmla="*/ 1263 w 12026"/>
                    <a:gd name="connsiteY57" fmla="*/ 2216 h 10893"/>
                    <a:gd name="connsiteX58" fmla="*/ 1988 w 12026"/>
                    <a:gd name="connsiteY58" fmla="*/ 1520 h 10893"/>
                    <a:gd name="connsiteX59" fmla="*/ 2397 w 12026"/>
                    <a:gd name="connsiteY59" fmla="*/ 1224 h 10893"/>
                    <a:gd name="connsiteX60" fmla="*/ 2871 w 12026"/>
                    <a:gd name="connsiteY60" fmla="*/ 981 h 10893"/>
                    <a:gd name="connsiteX61" fmla="*/ 3369 w 12026"/>
                    <a:gd name="connsiteY61" fmla="*/ 730 h 10893"/>
                    <a:gd name="connsiteX62" fmla="*/ 3952 w 12026"/>
                    <a:gd name="connsiteY62" fmla="*/ 551 h 10893"/>
                    <a:gd name="connsiteX63" fmla="*/ 5216 w 12026"/>
                    <a:gd name="connsiteY63" fmla="*/ 292 h 10893"/>
                    <a:gd name="connsiteX64" fmla="*/ 6456 w 12026"/>
                    <a:gd name="connsiteY64" fmla="*/ 227 h 10893"/>
                    <a:gd name="connsiteX65" fmla="*/ 6606 w 12026"/>
                    <a:gd name="connsiteY65" fmla="*/ 223 h 10893"/>
                    <a:gd name="connsiteX66" fmla="*/ 5812 w 12026"/>
                    <a:gd name="connsiteY66" fmla="*/ 0 h 10893"/>
                    <a:gd name="connsiteX67" fmla="*/ 5322 w 12026"/>
                    <a:gd name="connsiteY67" fmla="*/ 13 h 10893"/>
                    <a:gd name="connsiteX68" fmla="*/ 4187 w 12026"/>
                    <a:gd name="connsiteY68" fmla="*/ 183 h 10893"/>
                    <a:gd name="connsiteX69" fmla="*/ 3604 w 12026"/>
                    <a:gd name="connsiteY69" fmla="*/ 345 h 10893"/>
                    <a:gd name="connsiteX70" fmla="*/ 3061 w 12026"/>
                    <a:gd name="connsiteY70" fmla="*/ 527 h 10893"/>
                    <a:gd name="connsiteX71" fmla="*/ 2595 w 12026"/>
                    <a:gd name="connsiteY71" fmla="*/ 774 h 10893"/>
                    <a:gd name="connsiteX72" fmla="*/ 2085 w 12026"/>
                    <a:gd name="connsiteY72" fmla="*/ 1058 h 10893"/>
                    <a:gd name="connsiteX73" fmla="*/ 1250 w 12026"/>
                    <a:gd name="connsiteY73" fmla="*/ 1754 h 10893"/>
                    <a:gd name="connsiteX74" fmla="*/ 606 w 12026"/>
                    <a:gd name="connsiteY74" fmla="*/ 2621 h 10893"/>
                    <a:gd name="connsiteX75" fmla="*/ 177 w 12026"/>
                    <a:gd name="connsiteY75" fmla="*/ 3711 h 10893"/>
                    <a:gd name="connsiteX76" fmla="*/ 23 w 12026"/>
                    <a:gd name="connsiteY76" fmla="*/ 4258 h 10893"/>
                    <a:gd name="connsiteX77" fmla="*/ 7 w 12026"/>
                    <a:gd name="connsiteY77" fmla="*/ 4862 h 10893"/>
                    <a:gd name="connsiteX78" fmla="*/ 274 w 12026"/>
                    <a:gd name="connsiteY78" fmla="*/ 6008 h 10893"/>
                    <a:gd name="connsiteX79" fmla="*/ 541 w 12026"/>
                    <a:gd name="connsiteY79" fmla="*/ 6547 h 10893"/>
                    <a:gd name="connsiteX80" fmla="*/ 809 w 12026"/>
                    <a:gd name="connsiteY80" fmla="*/ 7045 h 10893"/>
                    <a:gd name="connsiteX81" fmla="*/ 1129 w 12026"/>
                    <a:gd name="connsiteY81" fmla="*/ 7414 h 10893"/>
                    <a:gd name="connsiteX82" fmla="*/ 1587 w 12026"/>
                    <a:gd name="connsiteY82" fmla="*/ 7803 h 10893"/>
                    <a:gd name="connsiteX83" fmla="*/ 1992 w 12026"/>
                    <a:gd name="connsiteY83" fmla="*/ 8042 h 10893"/>
                    <a:gd name="connsiteX84" fmla="*/ 2397 w 12026"/>
                    <a:gd name="connsiteY84" fmla="*/ 8277 h 10893"/>
                    <a:gd name="connsiteX85" fmla="*/ 2478 w 12026"/>
                    <a:gd name="connsiteY85" fmla="*/ 8293 h 10893"/>
                    <a:gd name="connsiteX86" fmla="*/ 2486 w 12026"/>
                    <a:gd name="connsiteY86" fmla="*/ 8325 h 10893"/>
                    <a:gd name="connsiteX87" fmla="*/ 2604 w 12026"/>
                    <a:gd name="connsiteY87" fmla="*/ 8452 h 10893"/>
                    <a:gd name="connsiteX88" fmla="*/ 2881 w 12026"/>
                    <a:gd name="connsiteY88" fmla="*/ 8600 h 10893"/>
                    <a:gd name="connsiteX89" fmla="*/ 3206 w 12026"/>
                    <a:gd name="connsiteY89" fmla="*/ 8721 h 10893"/>
                    <a:gd name="connsiteX90" fmla="*/ 3453 w 12026"/>
                    <a:gd name="connsiteY90" fmla="*/ 8802 h 10893"/>
                    <a:gd name="connsiteX91" fmla="*/ 3608 w 12026"/>
                    <a:gd name="connsiteY91" fmla="*/ 8868 h 10893"/>
                    <a:gd name="connsiteX92" fmla="*/ 3824 w 12026"/>
                    <a:gd name="connsiteY92" fmla="*/ 8921 h 10893"/>
                    <a:gd name="connsiteX93" fmla="*/ 4003 w 12026"/>
                    <a:gd name="connsiteY93" fmla="*/ 8965 h 10893"/>
                    <a:gd name="connsiteX94" fmla="*/ 2028 w 12026"/>
                    <a:gd name="connsiteY94" fmla="*/ 10801 h 10893"/>
                    <a:gd name="connsiteX95" fmla="*/ 3134 w 12026"/>
                    <a:gd name="connsiteY95" fmla="*/ 10537 h 10893"/>
                    <a:gd name="connsiteX96" fmla="*/ 4159 w 12026"/>
                    <a:gd name="connsiteY96" fmla="*/ 9820 h 10893"/>
                    <a:gd name="connsiteX97" fmla="*/ 4572 w 12026"/>
                    <a:gd name="connsiteY97" fmla="*/ 9354 h 10893"/>
                    <a:gd name="connsiteX98" fmla="*/ 4811 w 12026"/>
                    <a:gd name="connsiteY98" fmla="*/ 8872 h 10893"/>
                    <a:gd name="connsiteX99" fmla="*/ 4888 w 12026"/>
                    <a:gd name="connsiteY99" fmla="*/ 8901 h 10893"/>
                    <a:gd name="connsiteX100" fmla="*/ 5265 w 12026"/>
                    <a:gd name="connsiteY100" fmla="*/ 8953 h 10893"/>
                    <a:gd name="connsiteX101" fmla="*/ 5439 w 12026"/>
                    <a:gd name="connsiteY101" fmla="*/ 8998 h 10893"/>
                    <a:gd name="connsiteX102" fmla="*/ 5658 w 12026"/>
                    <a:gd name="connsiteY102" fmla="*/ 9010 h 10893"/>
                    <a:gd name="connsiteX103" fmla="*/ 6152 w 12026"/>
                    <a:gd name="connsiteY103" fmla="*/ 9059 h 10893"/>
                    <a:gd name="connsiteX104" fmla="*/ 6626 w 12026"/>
                    <a:gd name="connsiteY104" fmla="*/ 9067 h 10893"/>
                    <a:gd name="connsiteX105" fmla="*/ 6651 w 12026"/>
                    <a:gd name="connsiteY105" fmla="*/ 9067 h 10893"/>
                    <a:gd name="connsiteX106" fmla="*/ 7108 w 12026"/>
                    <a:gd name="connsiteY106" fmla="*/ 9026 h 10893"/>
                    <a:gd name="connsiteX107" fmla="*/ 7538 w 12026"/>
                    <a:gd name="connsiteY107" fmla="*/ 8998 h 10893"/>
                    <a:gd name="connsiteX108" fmla="*/ 8016 w 12026"/>
                    <a:gd name="connsiteY108" fmla="*/ 8876 h 10893"/>
                    <a:gd name="connsiteX109" fmla="*/ 8871 w 12026"/>
                    <a:gd name="connsiteY109" fmla="*/ 8637 h 10893"/>
                    <a:gd name="connsiteX110" fmla="*/ 9616 w 12026"/>
                    <a:gd name="connsiteY110" fmla="*/ 8301 h 10893"/>
                    <a:gd name="connsiteX111" fmla="*/ 10924 w 12026"/>
                    <a:gd name="connsiteY111" fmla="*/ 7171 h 10893"/>
                    <a:gd name="connsiteX112" fmla="*/ 11427 w 12026"/>
                    <a:gd name="connsiteY112" fmla="*/ 6486 h 10893"/>
                    <a:gd name="connsiteX113" fmla="*/ 11783 w 12026"/>
                    <a:gd name="connsiteY113" fmla="*/ 5692 h 10893"/>
                    <a:gd name="connsiteX114" fmla="*/ 11897 w 12026"/>
                    <a:gd name="connsiteY114" fmla="*/ 5271 h 10893"/>
                    <a:gd name="connsiteX115" fmla="*/ 11978 w 12026"/>
                    <a:gd name="connsiteY115" fmla="*/ 4837 h 10893"/>
                    <a:gd name="connsiteX116" fmla="*/ 11982 w 12026"/>
                    <a:gd name="connsiteY116" fmla="*/ 4635 h 10893"/>
                    <a:gd name="connsiteX117" fmla="*/ 12022 w 12026"/>
                    <a:gd name="connsiteY117" fmla="*/ 4420 h 10893"/>
                    <a:gd name="connsiteX118" fmla="*/ 11982 w 12026"/>
                    <a:gd name="connsiteY118" fmla="*/ 3970 h 10893"/>
                    <a:gd name="connsiteX119" fmla="*/ 11808 w 12026"/>
                    <a:gd name="connsiteY119" fmla="*/ 3087 h 10893"/>
                    <a:gd name="connsiteX120" fmla="*/ 11678 w 12026"/>
                    <a:gd name="connsiteY120" fmla="*/ 2731 h 10893"/>
                    <a:gd name="connsiteX121" fmla="*/ 11427 w 12026"/>
                    <a:gd name="connsiteY121" fmla="*/ 2362 h 10893"/>
                    <a:gd name="connsiteX122" fmla="*/ 10937 w 12026"/>
                    <a:gd name="connsiteY122" fmla="*/ 1673 h 10893"/>
                    <a:gd name="connsiteX123" fmla="*/ 10260 w 12026"/>
                    <a:gd name="connsiteY123" fmla="*/ 1114 h 10893"/>
                    <a:gd name="connsiteX124" fmla="*/ 9349 w 12026"/>
                    <a:gd name="connsiteY124" fmla="*/ 616 h 10893"/>
                    <a:gd name="connsiteX125" fmla="*/ 8931 w 12026"/>
                    <a:gd name="connsiteY125" fmla="*/ 434 h 10893"/>
                    <a:gd name="connsiteX126" fmla="*/ 8469 w 12026"/>
                    <a:gd name="connsiteY126" fmla="*/ 268 h 10893"/>
                    <a:gd name="connsiteX127" fmla="*/ 7538 w 12026"/>
                    <a:gd name="connsiteY127" fmla="*/ 94 h 10893"/>
                    <a:gd name="connsiteX128" fmla="*/ 7412 w 12026"/>
                    <a:gd name="connsiteY128" fmla="*/ 81 h 10893"/>
                    <a:gd name="connsiteX129" fmla="*/ 7210 w 12026"/>
                    <a:gd name="connsiteY129" fmla="*/ 45 h 10893"/>
                    <a:gd name="connsiteX130" fmla="*/ 6569 w 12026"/>
                    <a:gd name="connsiteY130" fmla="*/ 13 h 10893"/>
                    <a:gd name="connsiteX131" fmla="*/ 5812 w 12026"/>
                    <a:gd name="connsiteY131" fmla="*/ 0 h 10893"/>
                    <a:gd name="connsiteX0" fmla="*/ 6606 w 12026"/>
                    <a:gd name="connsiteY0" fmla="*/ 223 h 10550"/>
                    <a:gd name="connsiteX1" fmla="*/ 6837 w 12026"/>
                    <a:gd name="connsiteY1" fmla="*/ 284 h 10550"/>
                    <a:gd name="connsiteX2" fmla="*/ 7311 w 12026"/>
                    <a:gd name="connsiteY2" fmla="*/ 361 h 10550"/>
                    <a:gd name="connsiteX3" fmla="*/ 8141 w 12026"/>
                    <a:gd name="connsiteY3" fmla="*/ 523 h 10550"/>
                    <a:gd name="connsiteX4" fmla="*/ 8514 w 12026"/>
                    <a:gd name="connsiteY4" fmla="*/ 689 h 10550"/>
                    <a:gd name="connsiteX5" fmla="*/ 8887 w 12026"/>
                    <a:gd name="connsiteY5" fmla="*/ 802 h 10550"/>
                    <a:gd name="connsiteX6" fmla="*/ 9656 w 12026"/>
                    <a:gd name="connsiteY6" fmla="*/ 1224 h 10550"/>
                    <a:gd name="connsiteX7" fmla="*/ 10390 w 12026"/>
                    <a:gd name="connsiteY7" fmla="*/ 1633 h 10550"/>
                    <a:gd name="connsiteX8" fmla="*/ 10933 w 12026"/>
                    <a:gd name="connsiteY8" fmla="*/ 2277 h 10550"/>
                    <a:gd name="connsiteX9" fmla="*/ 11135 w 12026"/>
                    <a:gd name="connsiteY9" fmla="*/ 2589 h 10550"/>
                    <a:gd name="connsiteX10" fmla="*/ 11378 w 12026"/>
                    <a:gd name="connsiteY10" fmla="*/ 2962 h 10550"/>
                    <a:gd name="connsiteX11" fmla="*/ 11479 w 12026"/>
                    <a:gd name="connsiteY11" fmla="*/ 3302 h 10550"/>
                    <a:gd name="connsiteX12" fmla="*/ 11585 w 12026"/>
                    <a:gd name="connsiteY12" fmla="*/ 3723 h 10550"/>
                    <a:gd name="connsiteX13" fmla="*/ 11637 w 12026"/>
                    <a:gd name="connsiteY13" fmla="*/ 4149 h 10550"/>
                    <a:gd name="connsiteX14" fmla="*/ 11617 w 12026"/>
                    <a:gd name="connsiteY14" fmla="*/ 4582 h 10550"/>
                    <a:gd name="connsiteX15" fmla="*/ 11593 w 12026"/>
                    <a:gd name="connsiteY15" fmla="*/ 4979 h 10550"/>
                    <a:gd name="connsiteX16" fmla="*/ 11484 w 12026"/>
                    <a:gd name="connsiteY16" fmla="*/ 5388 h 10550"/>
                    <a:gd name="connsiteX17" fmla="*/ 11362 w 12026"/>
                    <a:gd name="connsiteY17" fmla="*/ 5789 h 10550"/>
                    <a:gd name="connsiteX18" fmla="*/ 11176 w 12026"/>
                    <a:gd name="connsiteY18" fmla="*/ 6154 h 10550"/>
                    <a:gd name="connsiteX19" fmla="*/ 10993 w 12026"/>
                    <a:gd name="connsiteY19" fmla="*/ 6498 h 10550"/>
                    <a:gd name="connsiteX20" fmla="*/ 10726 w 12026"/>
                    <a:gd name="connsiteY20" fmla="*/ 6818 h 10550"/>
                    <a:gd name="connsiteX21" fmla="*/ 10455 w 12026"/>
                    <a:gd name="connsiteY21" fmla="*/ 7163 h 10550"/>
                    <a:gd name="connsiteX22" fmla="*/ 10134 w 12026"/>
                    <a:gd name="connsiteY22" fmla="*/ 7450 h 10550"/>
                    <a:gd name="connsiteX23" fmla="*/ 9470 w 12026"/>
                    <a:gd name="connsiteY23" fmla="*/ 7949 h 10550"/>
                    <a:gd name="connsiteX24" fmla="*/ 8785 w 12026"/>
                    <a:gd name="connsiteY24" fmla="*/ 8277 h 10550"/>
                    <a:gd name="connsiteX25" fmla="*/ 7975 w 12026"/>
                    <a:gd name="connsiteY25" fmla="*/ 8508 h 10550"/>
                    <a:gd name="connsiteX26" fmla="*/ 7501 w 12026"/>
                    <a:gd name="connsiteY26" fmla="*/ 8629 h 10550"/>
                    <a:gd name="connsiteX27" fmla="*/ 6983 w 12026"/>
                    <a:gd name="connsiteY27" fmla="*/ 8670 h 10550"/>
                    <a:gd name="connsiteX28" fmla="*/ 6263 w 12026"/>
                    <a:gd name="connsiteY28" fmla="*/ 8709 h 10550"/>
                    <a:gd name="connsiteX29" fmla="*/ 5966 w 12026"/>
                    <a:gd name="connsiteY29" fmla="*/ 8702 h 10550"/>
                    <a:gd name="connsiteX30" fmla="*/ 5719 w 12026"/>
                    <a:gd name="connsiteY30" fmla="*/ 8670 h 10550"/>
                    <a:gd name="connsiteX31" fmla="*/ 5644 w 12026"/>
                    <a:gd name="connsiteY31" fmla="*/ 8667 h 10550"/>
                    <a:gd name="connsiteX32" fmla="*/ 5567 w 12026"/>
                    <a:gd name="connsiteY32" fmla="*/ 8667 h 10550"/>
                    <a:gd name="connsiteX33" fmla="*/ 5476 w 12026"/>
                    <a:gd name="connsiteY33" fmla="*/ 8662 h 10550"/>
                    <a:gd name="connsiteX34" fmla="*/ 5269 w 12026"/>
                    <a:gd name="connsiteY34" fmla="*/ 8625 h 10550"/>
                    <a:gd name="connsiteX35" fmla="*/ 5238 w 12026"/>
                    <a:gd name="connsiteY35" fmla="*/ 8624 h 10550"/>
                    <a:gd name="connsiteX36" fmla="*/ 5050 w 12026"/>
                    <a:gd name="connsiteY36" fmla="*/ 8633 h 10550"/>
                    <a:gd name="connsiteX37" fmla="*/ 4833 w 12026"/>
                    <a:gd name="connsiteY37" fmla="*/ 8656 h 10550"/>
                    <a:gd name="connsiteX38" fmla="*/ 4637 w 12026"/>
                    <a:gd name="connsiteY38" fmla="*/ 8641 h 10550"/>
                    <a:gd name="connsiteX39" fmla="*/ 4638 w 12026"/>
                    <a:gd name="connsiteY39" fmla="*/ 8646 h 10550"/>
                    <a:gd name="connsiteX40" fmla="*/ 4546 w 12026"/>
                    <a:gd name="connsiteY40" fmla="*/ 8633 h 10550"/>
                    <a:gd name="connsiteX41" fmla="*/ 4387 w 12026"/>
                    <a:gd name="connsiteY41" fmla="*/ 8626 h 10550"/>
                    <a:gd name="connsiteX42" fmla="*/ 4148 w 12026"/>
                    <a:gd name="connsiteY42" fmla="*/ 8568 h 10550"/>
                    <a:gd name="connsiteX43" fmla="*/ 3821 w 12026"/>
                    <a:gd name="connsiteY43" fmla="*/ 8488 h 10550"/>
                    <a:gd name="connsiteX44" fmla="*/ 3472 w 12026"/>
                    <a:gd name="connsiteY44" fmla="*/ 8355 h 10550"/>
                    <a:gd name="connsiteX45" fmla="*/ 3307 w 12026"/>
                    <a:gd name="connsiteY45" fmla="*/ 8332 h 10550"/>
                    <a:gd name="connsiteX46" fmla="*/ 3263 w 12026"/>
                    <a:gd name="connsiteY46" fmla="*/ 8290 h 10550"/>
                    <a:gd name="connsiteX47" fmla="*/ 3032 w 12026"/>
                    <a:gd name="connsiteY47" fmla="*/ 8222 h 10550"/>
                    <a:gd name="connsiteX48" fmla="*/ 2881 w 12026"/>
                    <a:gd name="connsiteY48" fmla="*/ 8111 h 10550"/>
                    <a:gd name="connsiteX49" fmla="*/ 2547 w 12026"/>
                    <a:gd name="connsiteY49" fmla="*/ 7896 h 10550"/>
                    <a:gd name="connsiteX50" fmla="*/ 2202 w 12026"/>
                    <a:gd name="connsiteY50" fmla="*/ 7701 h 10550"/>
                    <a:gd name="connsiteX51" fmla="*/ 1785 w 12026"/>
                    <a:gd name="connsiteY51" fmla="*/ 7471 h 10550"/>
                    <a:gd name="connsiteX52" fmla="*/ 1400 w 12026"/>
                    <a:gd name="connsiteY52" fmla="*/ 7146 h 10550"/>
                    <a:gd name="connsiteX53" fmla="*/ 829 w 12026"/>
                    <a:gd name="connsiteY53" fmla="*/ 6308 h 10550"/>
                    <a:gd name="connsiteX54" fmla="*/ 574 w 12026"/>
                    <a:gd name="connsiteY54" fmla="*/ 5834 h 10550"/>
                    <a:gd name="connsiteX55" fmla="*/ 396 w 12026"/>
                    <a:gd name="connsiteY55" fmla="*/ 5287 h 10550"/>
                    <a:gd name="connsiteX56" fmla="*/ 375 w 12026"/>
                    <a:gd name="connsiteY56" fmla="*/ 4181 h 10550"/>
                    <a:gd name="connsiteX57" fmla="*/ 1263 w 12026"/>
                    <a:gd name="connsiteY57" fmla="*/ 2216 h 10550"/>
                    <a:gd name="connsiteX58" fmla="*/ 1988 w 12026"/>
                    <a:gd name="connsiteY58" fmla="*/ 1520 h 10550"/>
                    <a:gd name="connsiteX59" fmla="*/ 2397 w 12026"/>
                    <a:gd name="connsiteY59" fmla="*/ 1224 h 10550"/>
                    <a:gd name="connsiteX60" fmla="*/ 2871 w 12026"/>
                    <a:gd name="connsiteY60" fmla="*/ 981 h 10550"/>
                    <a:gd name="connsiteX61" fmla="*/ 3369 w 12026"/>
                    <a:gd name="connsiteY61" fmla="*/ 730 h 10550"/>
                    <a:gd name="connsiteX62" fmla="*/ 3952 w 12026"/>
                    <a:gd name="connsiteY62" fmla="*/ 551 h 10550"/>
                    <a:gd name="connsiteX63" fmla="*/ 5216 w 12026"/>
                    <a:gd name="connsiteY63" fmla="*/ 292 h 10550"/>
                    <a:gd name="connsiteX64" fmla="*/ 6456 w 12026"/>
                    <a:gd name="connsiteY64" fmla="*/ 227 h 10550"/>
                    <a:gd name="connsiteX65" fmla="*/ 6606 w 12026"/>
                    <a:gd name="connsiteY65" fmla="*/ 223 h 10550"/>
                    <a:gd name="connsiteX66" fmla="*/ 5812 w 12026"/>
                    <a:gd name="connsiteY66" fmla="*/ 0 h 10550"/>
                    <a:gd name="connsiteX67" fmla="*/ 5322 w 12026"/>
                    <a:gd name="connsiteY67" fmla="*/ 13 h 10550"/>
                    <a:gd name="connsiteX68" fmla="*/ 4187 w 12026"/>
                    <a:gd name="connsiteY68" fmla="*/ 183 h 10550"/>
                    <a:gd name="connsiteX69" fmla="*/ 3604 w 12026"/>
                    <a:gd name="connsiteY69" fmla="*/ 345 h 10550"/>
                    <a:gd name="connsiteX70" fmla="*/ 3061 w 12026"/>
                    <a:gd name="connsiteY70" fmla="*/ 527 h 10550"/>
                    <a:gd name="connsiteX71" fmla="*/ 2595 w 12026"/>
                    <a:gd name="connsiteY71" fmla="*/ 774 h 10550"/>
                    <a:gd name="connsiteX72" fmla="*/ 2085 w 12026"/>
                    <a:gd name="connsiteY72" fmla="*/ 1058 h 10550"/>
                    <a:gd name="connsiteX73" fmla="*/ 1250 w 12026"/>
                    <a:gd name="connsiteY73" fmla="*/ 1754 h 10550"/>
                    <a:gd name="connsiteX74" fmla="*/ 606 w 12026"/>
                    <a:gd name="connsiteY74" fmla="*/ 2621 h 10550"/>
                    <a:gd name="connsiteX75" fmla="*/ 177 w 12026"/>
                    <a:gd name="connsiteY75" fmla="*/ 3711 h 10550"/>
                    <a:gd name="connsiteX76" fmla="*/ 23 w 12026"/>
                    <a:gd name="connsiteY76" fmla="*/ 4258 h 10550"/>
                    <a:gd name="connsiteX77" fmla="*/ 7 w 12026"/>
                    <a:gd name="connsiteY77" fmla="*/ 4862 h 10550"/>
                    <a:gd name="connsiteX78" fmla="*/ 274 w 12026"/>
                    <a:gd name="connsiteY78" fmla="*/ 6008 h 10550"/>
                    <a:gd name="connsiteX79" fmla="*/ 541 w 12026"/>
                    <a:gd name="connsiteY79" fmla="*/ 6547 h 10550"/>
                    <a:gd name="connsiteX80" fmla="*/ 809 w 12026"/>
                    <a:gd name="connsiteY80" fmla="*/ 7045 h 10550"/>
                    <a:gd name="connsiteX81" fmla="*/ 1129 w 12026"/>
                    <a:gd name="connsiteY81" fmla="*/ 7414 h 10550"/>
                    <a:gd name="connsiteX82" fmla="*/ 1587 w 12026"/>
                    <a:gd name="connsiteY82" fmla="*/ 7803 h 10550"/>
                    <a:gd name="connsiteX83" fmla="*/ 1992 w 12026"/>
                    <a:gd name="connsiteY83" fmla="*/ 8042 h 10550"/>
                    <a:gd name="connsiteX84" fmla="*/ 2397 w 12026"/>
                    <a:gd name="connsiteY84" fmla="*/ 8277 h 10550"/>
                    <a:gd name="connsiteX85" fmla="*/ 2478 w 12026"/>
                    <a:gd name="connsiteY85" fmla="*/ 8293 h 10550"/>
                    <a:gd name="connsiteX86" fmla="*/ 2486 w 12026"/>
                    <a:gd name="connsiteY86" fmla="*/ 8325 h 10550"/>
                    <a:gd name="connsiteX87" fmla="*/ 2604 w 12026"/>
                    <a:gd name="connsiteY87" fmla="*/ 8452 h 10550"/>
                    <a:gd name="connsiteX88" fmla="*/ 2881 w 12026"/>
                    <a:gd name="connsiteY88" fmla="*/ 8600 h 10550"/>
                    <a:gd name="connsiteX89" fmla="*/ 3206 w 12026"/>
                    <a:gd name="connsiteY89" fmla="*/ 8721 h 10550"/>
                    <a:gd name="connsiteX90" fmla="*/ 3453 w 12026"/>
                    <a:gd name="connsiteY90" fmla="*/ 8802 h 10550"/>
                    <a:gd name="connsiteX91" fmla="*/ 3608 w 12026"/>
                    <a:gd name="connsiteY91" fmla="*/ 8868 h 10550"/>
                    <a:gd name="connsiteX92" fmla="*/ 3824 w 12026"/>
                    <a:gd name="connsiteY92" fmla="*/ 8921 h 10550"/>
                    <a:gd name="connsiteX93" fmla="*/ 4003 w 12026"/>
                    <a:gd name="connsiteY93" fmla="*/ 8965 h 10550"/>
                    <a:gd name="connsiteX94" fmla="*/ 4242 w 12026"/>
                    <a:gd name="connsiteY94" fmla="*/ 9026 h 10550"/>
                    <a:gd name="connsiteX95" fmla="*/ 3134 w 12026"/>
                    <a:gd name="connsiteY95" fmla="*/ 10537 h 10550"/>
                    <a:gd name="connsiteX96" fmla="*/ 4159 w 12026"/>
                    <a:gd name="connsiteY96" fmla="*/ 9820 h 10550"/>
                    <a:gd name="connsiteX97" fmla="*/ 4572 w 12026"/>
                    <a:gd name="connsiteY97" fmla="*/ 9354 h 10550"/>
                    <a:gd name="connsiteX98" fmla="*/ 4811 w 12026"/>
                    <a:gd name="connsiteY98" fmla="*/ 8872 h 10550"/>
                    <a:gd name="connsiteX99" fmla="*/ 4888 w 12026"/>
                    <a:gd name="connsiteY99" fmla="*/ 8901 h 10550"/>
                    <a:gd name="connsiteX100" fmla="*/ 5265 w 12026"/>
                    <a:gd name="connsiteY100" fmla="*/ 8953 h 10550"/>
                    <a:gd name="connsiteX101" fmla="*/ 5439 w 12026"/>
                    <a:gd name="connsiteY101" fmla="*/ 8998 h 10550"/>
                    <a:gd name="connsiteX102" fmla="*/ 5658 w 12026"/>
                    <a:gd name="connsiteY102" fmla="*/ 9010 h 10550"/>
                    <a:gd name="connsiteX103" fmla="*/ 6152 w 12026"/>
                    <a:gd name="connsiteY103" fmla="*/ 9059 h 10550"/>
                    <a:gd name="connsiteX104" fmla="*/ 6626 w 12026"/>
                    <a:gd name="connsiteY104" fmla="*/ 9067 h 10550"/>
                    <a:gd name="connsiteX105" fmla="*/ 6651 w 12026"/>
                    <a:gd name="connsiteY105" fmla="*/ 9067 h 10550"/>
                    <a:gd name="connsiteX106" fmla="*/ 7108 w 12026"/>
                    <a:gd name="connsiteY106" fmla="*/ 9026 h 10550"/>
                    <a:gd name="connsiteX107" fmla="*/ 7538 w 12026"/>
                    <a:gd name="connsiteY107" fmla="*/ 8998 h 10550"/>
                    <a:gd name="connsiteX108" fmla="*/ 8016 w 12026"/>
                    <a:gd name="connsiteY108" fmla="*/ 8876 h 10550"/>
                    <a:gd name="connsiteX109" fmla="*/ 8871 w 12026"/>
                    <a:gd name="connsiteY109" fmla="*/ 8637 h 10550"/>
                    <a:gd name="connsiteX110" fmla="*/ 9616 w 12026"/>
                    <a:gd name="connsiteY110" fmla="*/ 8301 h 10550"/>
                    <a:gd name="connsiteX111" fmla="*/ 10924 w 12026"/>
                    <a:gd name="connsiteY111" fmla="*/ 7171 h 10550"/>
                    <a:gd name="connsiteX112" fmla="*/ 11427 w 12026"/>
                    <a:gd name="connsiteY112" fmla="*/ 6486 h 10550"/>
                    <a:gd name="connsiteX113" fmla="*/ 11783 w 12026"/>
                    <a:gd name="connsiteY113" fmla="*/ 5692 h 10550"/>
                    <a:gd name="connsiteX114" fmla="*/ 11897 w 12026"/>
                    <a:gd name="connsiteY114" fmla="*/ 5271 h 10550"/>
                    <a:gd name="connsiteX115" fmla="*/ 11978 w 12026"/>
                    <a:gd name="connsiteY115" fmla="*/ 4837 h 10550"/>
                    <a:gd name="connsiteX116" fmla="*/ 11982 w 12026"/>
                    <a:gd name="connsiteY116" fmla="*/ 4635 h 10550"/>
                    <a:gd name="connsiteX117" fmla="*/ 12022 w 12026"/>
                    <a:gd name="connsiteY117" fmla="*/ 4420 h 10550"/>
                    <a:gd name="connsiteX118" fmla="*/ 11982 w 12026"/>
                    <a:gd name="connsiteY118" fmla="*/ 3970 h 10550"/>
                    <a:gd name="connsiteX119" fmla="*/ 11808 w 12026"/>
                    <a:gd name="connsiteY119" fmla="*/ 3087 h 10550"/>
                    <a:gd name="connsiteX120" fmla="*/ 11678 w 12026"/>
                    <a:gd name="connsiteY120" fmla="*/ 2731 h 10550"/>
                    <a:gd name="connsiteX121" fmla="*/ 11427 w 12026"/>
                    <a:gd name="connsiteY121" fmla="*/ 2362 h 10550"/>
                    <a:gd name="connsiteX122" fmla="*/ 10937 w 12026"/>
                    <a:gd name="connsiteY122" fmla="*/ 1673 h 10550"/>
                    <a:gd name="connsiteX123" fmla="*/ 10260 w 12026"/>
                    <a:gd name="connsiteY123" fmla="*/ 1114 h 10550"/>
                    <a:gd name="connsiteX124" fmla="*/ 9349 w 12026"/>
                    <a:gd name="connsiteY124" fmla="*/ 616 h 10550"/>
                    <a:gd name="connsiteX125" fmla="*/ 8931 w 12026"/>
                    <a:gd name="connsiteY125" fmla="*/ 434 h 10550"/>
                    <a:gd name="connsiteX126" fmla="*/ 8469 w 12026"/>
                    <a:gd name="connsiteY126" fmla="*/ 268 h 10550"/>
                    <a:gd name="connsiteX127" fmla="*/ 7538 w 12026"/>
                    <a:gd name="connsiteY127" fmla="*/ 94 h 10550"/>
                    <a:gd name="connsiteX128" fmla="*/ 7412 w 12026"/>
                    <a:gd name="connsiteY128" fmla="*/ 81 h 10550"/>
                    <a:gd name="connsiteX129" fmla="*/ 7210 w 12026"/>
                    <a:gd name="connsiteY129" fmla="*/ 45 h 10550"/>
                    <a:gd name="connsiteX130" fmla="*/ 6569 w 12026"/>
                    <a:gd name="connsiteY130" fmla="*/ 13 h 10550"/>
                    <a:gd name="connsiteX131" fmla="*/ 5812 w 12026"/>
                    <a:gd name="connsiteY131" fmla="*/ 0 h 10550"/>
                    <a:gd name="connsiteX0" fmla="*/ 6606 w 12026"/>
                    <a:gd name="connsiteY0" fmla="*/ 223 h 10549"/>
                    <a:gd name="connsiteX1" fmla="*/ 6837 w 12026"/>
                    <a:gd name="connsiteY1" fmla="*/ 284 h 10549"/>
                    <a:gd name="connsiteX2" fmla="*/ 7311 w 12026"/>
                    <a:gd name="connsiteY2" fmla="*/ 361 h 10549"/>
                    <a:gd name="connsiteX3" fmla="*/ 8141 w 12026"/>
                    <a:gd name="connsiteY3" fmla="*/ 523 h 10549"/>
                    <a:gd name="connsiteX4" fmla="*/ 8514 w 12026"/>
                    <a:gd name="connsiteY4" fmla="*/ 689 h 10549"/>
                    <a:gd name="connsiteX5" fmla="*/ 8887 w 12026"/>
                    <a:gd name="connsiteY5" fmla="*/ 802 h 10549"/>
                    <a:gd name="connsiteX6" fmla="*/ 9656 w 12026"/>
                    <a:gd name="connsiteY6" fmla="*/ 1224 h 10549"/>
                    <a:gd name="connsiteX7" fmla="*/ 10390 w 12026"/>
                    <a:gd name="connsiteY7" fmla="*/ 1633 h 10549"/>
                    <a:gd name="connsiteX8" fmla="*/ 10933 w 12026"/>
                    <a:gd name="connsiteY8" fmla="*/ 2277 h 10549"/>
                    <a:gd name="connsiteX9" fmla="*/ 11135 w 12026"/>
                    <a:gd name="connsiteY9" fmla="*/ 2589 h 10549"/>
                    <a:gd name="connsiteX10" fmla="*/ 11378 w 12026"/>
                    <a:gd name="connsiteY10" fmla="*/ 2962 h 10549"/>
                    <a:gd name="connsiteX11" fmla="*/ 11479 w 12026"/>
                    <a:gd name="connsiteY11" fmla="*/ 3302 h 10549"/>
                    <a:gd name="connsiteX12" fmla="*/ 11585 w 12026"/>
                    <a:gd name="connsiteY12" fmla="*/ 3723 h 10549"/>
                    <a:gd name="connsiteX13" fmla="*/ 11637 w 12026"/>
                    <a:gd name="connsiteY13" fmla="*/ 4149 h 10549"/>
                    <a:gd name="connsiteX14" fmla="*/ 11617 w 12026"/>
                    <a:gd name="connsiteY14" fmla="*/ 4582 h 10549"/>
                    <a:gd name="connsiteX15" fmla="*/ 11593 w 12026"/>
                    <a:gd name="connsiteY15" fmla="*/ 4979 h 10549"/>
                    <a:gd name="connsiteX16" fmla="*/ 11484 w 12026"/>
                    <a:gd name="connsiteY16" fmla="*/ 5388 h 10549"/>
                    <a:gd name="connsiteX17" fmla="*/ 11362 w 12026"/>
                    <a:gd name="connsiteY17" fmla="*/ 5789 h 10549"/>
                    <a:gd name="connsiteX18" fmla="*/ 11176 w 12026"/>
                    <a:gd name="connsiteY18" fmla="*/ 6154 h 10549"/>
                    <a:gd name="connsiteX19" fmla="*/ 10993 w 12026"/>
                    <a:gd name="connsiteY19" fmla="*/ 6498 h 10549"/>
                    <a:gd name="connsiteX20" fmla="*/ 10726 w 12026"/>
                    <a:gd name="connsiteY20" fmla="*/ 6818 h 10549"/>
                    <a:gd name="connsiteX21" fmla="*/ 10455 w 12026"/>
                    <a:gd name="connsiteY21" fmla="*/ 7163 h 10549"/>
                    <a:gd name="connsiteX22" fmla="*/ 10134 w 12026"/>
                    <a:gd name="connsiteY22" fmla="*/ 7450 h 10549"/>
                    <a:gd name="connsiteX23" fmla="*/ 9470 w 12026"/>
                    <a:gd name="connsiteY23" fmla="*/ 7949 h 10549"/>
                    <a:gd name="connsiteX24" fmla="*/ 8785 w 12026"/>
                    <a:gd name="connsiteY24" fmla="*/ 8277 h 10549"/>
                    <a:gd name="connsiteX25" fmla="*/ 7975 w 12026"/>
                    <a:gd name="connsiteY25" fmla="*/ 8508 h 10549"/>
                    <a:gd name="connsiteX26" fmla="*/ 7501 w 12026"/>
                    <a:gd name="connsiteY26" fmla="*/ 8629 h 10549"/>
                    <a:gd name="connsiteX27" fmla="*/ 6983 w 12026"/>
                    <a:gd name="connsiteY27" fmla="*/ 8670 h 10549"/>
                    <a:gd name="connsiteX28" fmla="*/ 6263 w 12026"/>
                    <a:gd name="connsiteY28" fmla="*/ 8709 h 10549"/>
                    <a:gd name="connsiteX29" fmla="*/ 5966 w 12026"/>
                    <a:gd name="connsiteY29" fmla="*/ 8702 h 10549"/>
                    <a:gd name="connsiteX30" fmla="*/ 5719 w 12026"/>
                    <a:gd name="connsiteY30" fmla="*/ 8670 h 10549"/>
                    <a:gd name="connsiteX31" fmla="*/ 5644 w 12026"/>
                    <a:gd name="connsiteY31" fmla="*/ 8667 h 10549"/>
                    <a:gd name="connsiteX32" fmla="*/ 5567 w 12026"/>
                    <a:gd name="connsiteY32" fmla="*/ 8667 h 10549"/>
                    <a:gd name="connsiteX33" fmla="*/ 5476 w 12026"/>
                    <a:gd name="connsiteY33" fmla="*/ 8662 h 10549"/>
                    <a:gd name="connsiteX34" fmla="*/ 5269 w 12026"/>
                    <a:gd name="connsiteY34" fmla="*/ 8625 h 10549"/>
                    <a:gd name="connsiteX35" fmla="*/ 5238 w 12026"/>
                    <a:gd name="connsiteY35" fmla="*/ 8624 h 10549"/>
                    <a:gd name="connsiteX36" fmla="*/ 5050 w 12026"/>
                    <a:gd name="connsiteY36" fmla="*/ 8633 h 10549"/>
                    <a:gd name="connsiteX37" fmla="*/ 4833 w 12026"/>
                    <a:gd name="connsiteY37" fmla="*/ 8656 h 10549"/>
                    <a:gd name="connsiteX38" fmla="*/ 4637 w 12026"/>
                    <a:gd name="connsiteY38" fmla="*/ 8641 h 10549"/>
                    <a:gd name="connsiteX39" fmla="*/ 4638 w 12026"/>
                    <a:gd name="connsiteY39" fmla="*/ 8646 h 10549"/>
                    <a:gd name="connsiteX40" fmla="*/ 4546 w 12026"/>
                    <a:gd name="connsiteY40" fmla="*/ 8633 h 10549"/>
                    <a:gd name="connsiteX41" fmla="*/ 4387 w 12026"/>
                    <a:gd name="connsiteY41" fmla="*/ 8626 h 10549"/>
                    <a:gd name="connsiteX42" fmla="*/ 4148 w 12026"/>
                    <a:gd name="connsiteY42" fmla="*/ 8568 h 10549"/>
                    <a:gd name="connsiteX43" fmla="*/ 3821 w 12026"/>
                    <a:gd name="connsiteY43" fmla="*/ 8488 h 10549"/>
                    <a:gd name="connsiteX44" fmla="*/ 3472 w 12026"/>
                    <a:gd name="connsiteY44" fmla="*/ 8355 h 10549"/>
                    <a:gd name="connsiteX45" fmla="*/ 3307 w 12026"/>
                    <a:gd name="connsiteY45" fmla="*/ 8332 h 10549"/>
                    <a:gd name="connsiteX46" fmla="*/ 3263 w 12026"/>
                    <a:gd name="connsiteY46" fmla="*/ 8290 h 10549"/>
                    <a:gd name="connsiteX47" fmla="*/ 3032 w 12026"/>
                    <a:gd name="connsiteY47" fmla="*/ 8222 h 10549"/>
                    <a:gd name="connsiteX48" fmla="*/ 2881 w 12026"/>
                    <a:gd name="connsiteY48" fmla="*/ 8111 h 10549"/>
                    <a:gd name="connsiteX49" fmla="*/ 2547 w 12026"/>
                    <a:gd name="connsiteY49" fmla="*/ 7896 h 10549"/>
                    <a:gd name="connsiteX50" fmla="*/ 2202 w 12026"/>
                    <a:gd name="connsiteY50" fmla="*/ 7701 h 10549"/>
                    <a:gd name="connsiteX51" fmla="*/ 1785 w 12026"/>
                    <a:gd name="connsiteY51" fmla="*/ 7471 h 10549"/>
                    <a:gd name="connsiteX52" fmla="*/ 1400 w 12026"/>
                    <a:gd name="connsiteY52" fmla="*/ 7146 h 10549"/>
                    <a:gd name="connsiteX53" fmla="*/ 829 w 12026"/>
                    <a:gd name="connsiteY53" fmla="*/ 6308 h 10549"/>
                    <a:gd name="connsiteX54" fmla="*/ 574 w 12026"/>
                    <a:gd name="connsiteY54" fmla="*/ 5834 h 10549"/>
                    <a:gd name="connsiteX55" fmla="*/ 396 w 12026"/>
                    <a:gd name="connsiteY55" fmla="*/ 5287 h 10549"/>
                    <a:gd name="connsiteX56" fmla="*/ 375 w 12026"/>
                    <a:gd name="connsiteY56" fmla="*/ 4181 h 10549"/>
                    <a:gd name="connsiteX57" fmla="*/ 1263 w 12026"/>
                    <a:gd name="connsiteY57" fmla="*/ 2216 h 10549"/>
                    <a:gd name="connsiteX58" fmla="*/ 1988 w 12026"/>
                    <a:gd name="connsiteY58" fmla="*/ 1520 h 10549"/>
                    <a:gd name="connsiteX59" fmla="*/ 2397 w 12026"/>
                    <a:gd name="connsiteY59" fmla="*/ 1224 h 10549"/>
                    <a:gd name="connsiteX60" fmla="*/ 2871 w 12026"/>
                    <a:gd name="connsiteY60" fmla="*/ 981 h 10549"/>
                    <a:gd name="connsiteX61" fmla="*/ 3369 w 12026"/>
                    <a:gd name="connsiteY61" fmla="*/ 730 h 10549"/>
                    <a:gd name="connsiteX62" fmla="*/ 3952 w 12026"/>
                    <a:gd name="connsiteY62" fmla="*/ 551 h 10549"/>
                    <a:gd name="connsiteX63" fmla="*/ 5216 w 12026"/>
                    <a:gd name="connsiteY63" fmla="*/ 292 h 10549"/>
                    <a:gd name="connsiteX64" fmla="*/ 6456 w 12026"/>
                    <a:gd name="connsiteY64" fmla="*/ 227 h 10549"/>
                    <a:gd name="connsiteX65" fmla="*/ 6606 w 12026"/>
                    <a:gd name="connsiteY65" fmla="*/ 223 h 10549"/>
                    <a:gd name="connsiteX66" fmla="*/ 5812 w 12026"/>
                    <a:gd name="connsiteY66" fmla="*/ 0 h 10549"/>
                    <a:gd name="connsiteX67" fmla="*/ 5322 w 12026"/>
                    <a:gd name="connsiteY67" fmla="*/ 13 h 10549"/>
                    <a:gd name="connsiteX68" fmla="*/ 4187 w 12026"/>
                    <a:gd name="connsiteY68" fmla="*/ 183 h 10549"/>
                    <a:gd name="connsiteX69" fmla="*/ 3604 w 12026"/>
                    <a:gd name="connsiteY69" fmla="*/ 345 h 10549"/>
                    <a:gd name="connsiteX70" fmla="*/ 3061 w 12026"/>
                    <a:gd name="connsiteY70" fmla="*/ 527 h 10549"/>
                    <a:gd name="connsiteX71" fmla="*/ 2595 w 12026"/>
                    <a:gd name="connsiteY71" fmla="*/ 774 h 10549"/>
                    <a:gd name="connsiteX72" fmla="*/ 2085 w 12026"/>
                    <a:gd name="connsiteY72" fmla="*/ 1058 h 10549"/>
                    <a:gd name="connsiteX73" fmla="*/ 1250 w 12026"/>
                    <a:gd name="connsiteY73" fmla="*/ 1754 h 10549"/>
                    <a:gd name="connsiteX74" fmla="*/ 606 w 12026"/>
                    <a:gd name="connsiteY74" fmla="*/ 2621 h 10549"/>
                    <a:gd name="connsiteX75" fmla="*/ 177 w 12026"/>
                    <a:gd name="connsiteY75" fmla="*/ 3711 h 10549"/>
                    <a:gd name="connsiteX76" fmla="*/ 23 w 12026"/>
                    <a:gd name="connsiteY76" fmla="*/ 4258 h 10549"/>
                    <a:gd name="connsiteX77" fmla="*/ 7 w 12026"/>
                    <a:gd name="connsiteY77" fmla="*/ 4862 h 10549"/>
                    <a:gd name="connsiteX78" fmla="*/ 274 w 12026"/>
                    <a:gd name="connsiteY78" fmla="*/ 6008 h 10549"/>
                    <a:gd name="connsiteX79" fmla="*/ 541 w 12026"/>
                    <a:gd name="connsiteY79" fmla="*/ 6547 h 10549"/>
                    <a:gd name="connsiteX80" fmla="*/ 809 w 12026"/>
                    <a:gd name="connsiteY80" fmla="*/ 7045 h 10549"/>
                    <a:gd name="connsiteX81" fmla="*/ 1129 w 12026"/>
                    <a:gd name="connsiteY81" fmla="*/ 7414 h 10549"/>
                    <a:gd name="connsiteX82" fmla="*/ 1587 w 12026"/>
                    <a:gd name="connsiteY82" fmla="*/ 7803 h 10549"/>
                    <a:gd name="connsiteX83" fmla="*/ 1992 w 12026"/>
                    <a:gd name="connsiteY83" fmla="*/ 8042 h 10549"/>
                    <a:gd name="connsiteX84" fmla="*/ 2397 w 12026"/>
                    <a:gd name="connsiteY84" fmla="*/ 8277 h 10549"/>
                    <a:gd name="connsiteX85" fmla="*/ 2478 w 12026"/>
                    <a:gd name="connsiteY85" fmla="*/ 8293 h 10549"/>
                    <a:gd name="connsiteX86" fmla="*/ 2486 w 12026"/>
                    <a:gd name="connsiteY86" fmla="*/ 8325 h 10549"/>
                    <a:gd name="connsiteX87" fmla="*/ 2604 w 12026"/>
                    <a:gd name="connsiteY87" fmla="*/ 8452 h 10549"/>
                    <a:gd name="connsiteX88" fmla="*/ 2881 w 12026"/>
                    <a:gd name="connsiteY88" fmla="*/ 8600 h 10549"/>
                    <a:gd name="connsiteX89" fmla="*/ 3206 w 12026"/>
                    <a:gd name="connsiteY89" fmla="*/ 8721 h 10549"/>
                    <a:gd name="connsiteX90" fmla="*/ 3453 w 12026"/>
                    <a:gd name="connsiteY90" fmla="*/ 8802 h 10549"/>
                    <a:gd name="connsiteX91" fmla="*/ 3608 w 12026"/>
                    <a:gd name="connsiteY91" fmla="*/ 8868 h 10549"/>
                    <a:gd name="connsiteX92" fmla="*/ 3824 w 12026"/>
                    <a:gd name="connsiteY92" fmla="*/ 8921 h 10549"/>
                    <a:gd name="connsiteX93" fmla="*/ 4003 w 12026"/>
                    <a:gd name="connsiteY93" fmla="*/ 8965 h 10549"/>
                    <a:gd name="connsiteX94" fmla="*/ 4242 w 12026"/>
                    <a:gd name="connsiteY94" fmla="*/ 9026 h 10549"/>
                    <a:gd name="connsiteX95" fmla="*/ 3134 w 12026"/>
                    <a:gd name="connsiteY95" fmla="*/ 10537 h 10549"/>
                    <a:gd name="connsiteX96" fmla="*/ 4159 w 12026"/>
                    <a:gd name="connsiteY96" fmla="*/ 9820 h 10549"/>
                    <a:gd name="connsiteX97" fmla="*/ 4572 w 12026"/>
                    <a:gd name="connsiteY97" fmla="*/ 9354 h 10549"/>
                    <a:gd name="connsiteX98" fmla="*/ 4811 w 12026"/>
                    <a:gd name="connsiteY98" fmla="*/ 8872 h 10549"/>
                    <a:gd name="connsiteX99" fmla="*/ 4888 w 12026"/>
                    <a:gd name="connsiteY99" fmla="*/ 8901 h 10549"/>
                    <a:gd name="connsiteX100" fmla="*/ 5265 w 12026"/>
                    <a:gd name="connsiteY100" fmla="*/ 8953 h 10549"/>
                    <a:gd name="connsiteX101" fmla="*/ 5439 w 12026"/>
                    <a:gd name="connsiteY101" fmla="*/ 8998 h 10549"/>
                    <a:gd name="connsiteX102" fmla="*/ 5658 w 12026"/>
                    <a:gd name="connsiteY102" fmla="*/ 9010 h 10549"/>
                    <a:gd name="connsiteX103" fmla="*/ 6152 w 12026"/>
                    <a:gd name="connsiteY103" fmla="*/ 9059 h 10549"/>
                    <a:gd name="connsiteX104" fmla="*/ 6626 w 12026"/>
                    <a:gd name="connsiteY104" fmla="*/ 9067 h 10549"/>
                    <a:gd name="connsiteX105" fmla="*/ 6651 w 12026"/>
                    <a:gd name="connsiteY105" fmla="*/ 9067 h 10549"/>
                    <a:gd name="connsiteX106" fmla="*/ 7108 w 12026"/>
                    <a:gd name="connsiteY106" fmla="*/ 9026 h 10549"/>
                    <a:gd name="connsiteX107" fmla="*/ 7538 w 12026"/>
                    <a:gd name="connsiteY107" fmla="*/ 8998 h 10549"/>
                    <a:gd name="connsiteX108" fmla="*/ 8016 w 12026"/>
                    <a:gd name="connsiteY108" fmla="*/ 8876 h 10549"/>
                    <a:gd name="connsiteX109" fmla="*/ 8871 w 12026"/>
                    <a:gd name="connsiteY109" fmla="*/ 8637 h 10549"/>
                    <a:gd name="connsiteX110" fmla="*/ 9616 w 12026"/>
                    <a:gd name="connsiteY110" fmla="*/ 8301 h 10549"/>
                    <a:gd name="connsiteX111" fmla="*/ 10924 w 12026"/>
                    <a:gd name="connsiteY111" fmla="*/ 7171 h 10549"/>
                    <a:gd name="connsiteX112" fmla="*/ 11427 w 12026"/>
                    <a:gd name="connsiteY112" fmla="*/ 6486 h 10549"/>
                    <a:gd name="connsiteX113" fmla="*/ 11783 w 12026"/>
                    <a:gd name="connsiteY113" fmla="*/ 5692 h 10549"/>
                    <a:gd name="connsiteX114" fmla="*/ 11897 w 12026"/>
                    <a:gd name="connsiteY114" fmla="*/ 5271 h 10549"/>
                    <a:gd name="connsiteX115" fmla="*/ 11978 w 12026"/>
                    <a:gd name="connsiteY115" fmla="*/ 4837 h 10549"/>
                    <a:gd name="connsiteX116" fmla="*/ 11982 w 12026"/>
                    <a:gd name="connsiteY116" fmla="*/ 4635 h 10549"/>
                    <a:gd name="connsiteX117" fmla="*/ 12022 w 12026"/>
                    <a:gd name="connsiteY117" fmla="*/ 4420 h 10549"/>
                    <a:gd name="connsiteX118" fmla="*/ 11982 w 12026"/>
                    <a:gd name="connsiteY118" fmla="*/ 3970 h 10549"/>
                    <a:gd name="connsiteX119" fmla="*/ 11808 w 12026"/>
                    <a:gd name="connsiteY119" fmla="*/ 3087 h 10549"/>
                    <a:gd name="connsiteX120" fmla="*/ 11678 w 12026"/>
                    <a:gd name="connsiteY120" fmla="*/ 2731 h 10549"/>
                    <a:gd name="connsiteX121" fmla="*/ 11427 w 12026"/>
                    <a:gd name="connsiteY121" fmla="*/ 2362 h 10549"/>
                    <a:gd name="connsiteX122" fmla="*/ 10937 w 12026"/>
                    <a:gd name="connsiteY122" fmla="*/ 1673 h 10549"/>
                    <a:gd name="connsiteX123" fmla="*/ 10260 w 12026"/>
                    <a:gd name="connsiteY123" fmla="*/ 1114 h 10549"/>
                    <a:gd name="connsiteX124" fmla="*/ 9349 w 12026"/>
                    <a:gd name="connsiteY124" fmla="*/ 616 h 10549"/>
                    <a:gd name="connsiteX125" fmla="*/ 8931 w 12026"/>
                    <a:gd name="connsiteY125" fmla="*/ 434 h 10549"/>
                    <a:gd name="connsiteX126" fmla="*/ 8469 w 12026"/>
                    <a:gd name="connsiteY126" fmla="*/ 268 h 10549"/>
                    <a:gd name="connsiteX127" fmla="*/ 7538 w 12026"/>
                    <a:gd name="connsiteY127" fmla="*/ 94 h 10549"/>
                    <a:gd name="connsiteX128" fmla="*/ 7412 w 12026"/>
                    <a:gd name="connsiteY128" fmla="*/ 81 h 10549"/>
                    <a:gd name="connsiteX129" fmla="*/ 7210 w 12026"/>
                    <a:gd name="connsiteY129" fmla="*/ 45 h 10549"/>
                    <a:gd name="connsiteX130" fmla="*/ 6569 w 12026"/>
                    <a:gd name="connsiteY130" fmla="*/ 13 h 10549"/>
                    <a:gd name="connsiteX131" fmla="*/ 5812 w 12026"/>
                    <a:gd name="connsiteY131" fmla="*/ 0 h 10549"/>
                    <a:gd name="connsiteX0" fmla="*/ 6606 w 12026"/>
                    <a:gd name="connsiteY0" fmla="*/ 223 h 10548"/>
                    <a:gd name="connsiteX1" fmla="*/ 6837 w 12026"/>
                    <a:gd name="connsiteY1" fmla="*/ 284 h 10548"/>
                    <a:gd name="connsiteX2" fmla="*/ 7311 w 12026"/>
                    <a:gd name="connsiteY2" fmla="*/ 361 h 10548"/>
                    <a:gd name="connsiteX3" fmla="*/ 8141 w 12026"/>
                    <a:gd name="connsiteY3" fmla="*/ 523 h 10548"/>
                    <a:gd name="connsiteX4" fmla="*/ 8514 w 12026"/>
                    <a:gd name="connsiteY4" fmla="*/ 689 h 10548"/>
                    <a:gd name="connsiteX5" fmla="*/ 8887 w 12026"/>
                    <a:gd name="connsiteY5" fmla="*/ 802 h 10548"/>
                    <a:gd name="connsiteX6" fmla="*/ 9656 w 12026"/>
                    <a:gd name="connsiteY6" fmla="*/ 1224 h 10548"/>
                    <a:gd name="connsiteX7" fmla="*/ 10390 w 12026"/>
                    <a:gd name="connsiteY7" fmla="*/ 1633 h 10548"/>
                    <a:gd name="connsiteX8" fmla="*/ 10933 w 12026"/>
                    <a:gd name="connsiteY8" fmla="*/ 2277 h 10548"/>
                    <a:gd name="connsiteX9" fmla="*/ 11135 w 12026"/>
                    <a:gd name="connsiteY9" fmla="*/ 2589 h 10548"/>
                    <a:gd name="connsiteX10" fmla="*/ 11378 w 12026"/>
                    <a:gd name="connsiteY10" fmla="*/ 2962 h 10548"/>
                    <a:gd name="connsiteX11" fmla="*/ 11479 w 12026"/>
                    <a:gd name="connsiteY11" fmla="*/ 3302 h 10548"/>
                    <a:gd name="connsiteX12" fmla="*/ 11585 w 12026"/>
                    <a:gd name="connsiteY12" fmla="*/ 3723 h 10548"/>
                    <a:gd name="connsiteX13" fmla="*/ 11637 w 12026"/>
                    <a:gd name="connsiteY13" fmla="*/ 4149 h 10548"/>
                    <a:gd name="connsiteX14" fmla="*/ 11617 w 12026"/>
                    <a:gd name="connsiteY14" fmla="*/ 4582 h 10548"/>
                    <a:gd name="connsiteX15" fmla="*/ 11593 w 12026"/>
                    <a:gd name="connsiteY15" fmla="*/ 4979 h 10548"/>
                    <a:gd name="connsiteX16" fmla="*/ 11484 w 12026"/>
                    <a:gd name="connsiteY16" fmla="*/ 5388 h 10548"/>
                    <a:gd name="connsiteX17" fmla="*/ 11362 w 12026"/>
                    <a:gd name="connsiteY17" fmla="*/ 5789 h 10548"/>
                    <a:gd name="connsiteX18" fmla="*/ 11176 w 12026"/>
                    <a:gd name="connsiteY18" fmla="*/ 6154 h 10548"/>
                    <a:gd name="connsiteX19" fmla="*/ 10993 w 12026"/>
                    <a:gd name="connsiteY19" fmla="*/ 6498 h 10548"/>
                    <a:gd name="connsiteX20" fmla="*/ 10726 w 12026"/>
                    <a:gd name="connsiteY20" fmla="*/ 6818 h 10548"/>
                    <a:gd name="connsiteX21" fmla="*/ 10455 w 12026"/>
                    <a:gd name="connsiteY21" fmla="*/ 7163 h 10548"/>
                    <a:gd name="connsiteX22" fmla="*/ 10134 w 12026"/>
                    <a:gd name="connsiteY22" fmla="*/ 7450 h 10548"/>
                    <a:gd name="connsiteX23" fmla="*/ 9470 w 12026"/>
                    <a:gd name="connsiteY23" fmla="*/ 7949 h 10548"/>
                    <a:gd name="connsiteX24" fmla="*/ 8785 w 12026"/>
                    <a:gd name="connsiteY24" fmla="*/ 8277 h 10548"/>
                    <a:gd name="connsiteX25" fmla="*/ 7975 w 12026"/>
                    <a:gd name="connsiteY25" fmla="*/ 8508 h 10548"/>
                    <a:gd name="connsiteX26" fmla="*/ 7501 w 12026"/>
                    <a:gd name="connsiteY26" fmla="*/ 8629 h 10548"/>
                    <a:gd name="connsiteX27" fmla="*/ 6983 w 12026"/>
                    <a:gd name="connsiteY27" fmla="*/ 8670 h 10548"/>
                    <a:gd name="connsiteX28" fmla="*/ 6263 w 12026"/>
                    <a:gd name="connsiteY28" fmla="*/ 8709 h 10548"/>
                    <a:gd name="connsiteX29" fmla="*/ 5966 w 12026"/>
                    <a:gd name="connsiteY29" fmla="*/ 8702 h 10548"/>
                    <a:gd name="connsiteX30" fmla="*/ 5719 w 12026"/>
                    <a:gd name="connsiteY30" fmla="*/ 8670 h 10548"/>
                    <a:gd name="connsiteX31" fmla="*/ 5644 w 12026"/>
                    <a:gd name="connsiteY31" fmla="*/ 8667 h 10548"/>
                    <a:gd name="connsiteX32" fmla="*/ 5567 w 12026"/>
                    <a:gd name="connsiteY32" fmla="*/ 8667 h 10548"/>
                    <a:gd name="connsiteX33" fmla="*/ 5476 w 12026"/>
                    <a:gd name="connsiteY33" fmla="*/ 8662 h 10548"/>
                    <a:gd name="connsiteX34" fmla="*/ 5269 w 12026"/>
                    <a:gd name="connsiteY34" fmla="*/ 8625 h 10548"/>
                    <a:gd name="connsiteX35" fmla="*/ 5238 w 12026"/>
                    <a:gd name="connsiteY35" fmla="*/ 8624 h 10548"/>
                    <a:gd name="connsiteX36" fmla="*/ 5050 w 12026"/>
                    <a:gd name="connsiteY36" fmla="*/ 8633 h 10548"/>
                    <a:gd name="connsiteX37" fmla="*/ 4833 w 12026"/>
                    <a:gd name="connsiteY37" fmla="*/ 8656 h 10548"/>
                    <a:gd name="connsiteX38" fmla="*/ 4637 w 12026"/>
                    <a:gd name="connsiteY38" fmla="*/ 8641 h 10548"/>
                    <a:gd name="connsiteX39" fmla="*/ 4638 w 12026"/>
                    <a:gd name="connsiteY39" fmla="*/ 8646 h 10548"/>
                    <a:gd name="connsiteX40" fmla="*/ 4546 w 12026"/>
                    <a:gd name="connsiteY40" fmla="*/ 8633 h 10548"/>
                    <a:gd name="connsiteX41" fmla="*/ 4387 w 12026"/>
                    <a:gd name="connsiteY41" fmla="*/ 8626 h 10548"/>
                    <a:gd name="connsiteX42" fmla="*/ 4148 w 12026"/>
                    <a:gd name="connsiteY42" fmla="*/ 8568 h 10548"/>
                    <a:gd name="connsiteX43" fmla="*/ 3821 w 12026"/>
                    <a:gd name="connsiteY43" fmla="*/ 8488 h 10548"/>
                    <a:gd name="connsiteX44" fmla="*/ 3472 w 12026"/>
                    <a:gd name="connsiteY44" fmla="*/ 8355 h 10548"/>
                    <a:gd name="connsiteX45" fmla="*/ 3307 w 12026"/>
                    <a:gd name="connsiteY45" fmla="*/ 8332 h 10548"/>
                    <a:gd name="connsiteX46" fmla="*/ 3263 w 12026"/>
                    <a:gd name="connsiteY46" fmla="*/ 8290 h 10548"/>
                    <a:gd name="connsiteX47" fmla="*/ 3032 w 12026"/>
                    <a:gd name="connsiteY47" fmla="*/ 8222 h 10548"/>
                    <a:gd name="connsiteX48" fmla="*/ 2881 w 12026"/>
                    <a:gd name="connsiteY48" fmla="*/ 8111 h 10548"/>
                    <a:gd name="connsiteX49" fmla="*/ 2547 w 12026"/>
                    <a:gd name="connsiteY49" fmla="*/ 7896 h 10548"/>
                    <a:gd name="connsiteX50" fmla="*/ 2202 w 12026"/>
                    <a:gd name="connsiteY50" fmla="*/ 7701 h 10548"/>
                    <a:gd name="connsiteX51" fmla="*/ 1785 w 12026"/>
                    <a:gd name="connsiteY51" fmla="*/ 7471 h 10548"/>
                    <a:gd name="connsiteX52" fmla="*/ 1400 w 12026"/>
                    <a:gd name="connsiteY52" fmla="*/ 7146 h 10548"/>
                    <a:gd name="connsiteX53" fmla="*/ 829 w 12026"/>
                    <a:gd name="connsiteY53" fmla="*/ 6308 h 10548"/>
                    <a:gd name="connsiteX54" fmla="*/ 574 w 12026"/>
                    <a:gd name="connsiteY54" fmla="*/ 5834 h 10548"/>
                    <a:gd name="connsiteX55" fmla="*/ 396 w 12026"/>
                    <a:gd name="connsiteY55" fmla="*/ 5287 h 10548"/>
                    <a:gd name="connsiteX56" fmla="*/ 375 w 12026"/>
                    <a:gd name="connsiteY56" fmla="*/ 4181 h 10548"/>
                    <a:gd name="connsiteX57" fmla="*/ 1263 w 12026"/>
                    <a:gd name="connsiteY57" fmla="*/ 2216 h 10548"/>
                    <a:gd name="connsiteX58" fmla="*/ 1988 w 12026"/>
                    <a:gd name="connsiteY58" fmla="*/ 1520 h 10548"/>
                    <a:gd name="connsiteX59" fmla="*/ 2397 w 12026"/>
                    <a:gd name="connsiteY59" fmla="*/ 1224 h 10548"/>
                    <a:gd name="connsiteX60" fmla="*/ 2871 w 12026"/>
                    <a:gd name="connsiteY60" fmla="*/ 981 h 10548"/>
                    <a:gd name="connsiteX61" fmla="*/ 3369 w 12026"/>
                    <a:gd name="connsiteY61" fmla="*/ 730 h 10548"/>
                    <a:gd name="connsiteX62" fmla="*/ 3952 w 12026"/>
                    <a:gd name="connsiteY62" fmla="*/ 551 h 10548"/>
                    <a:gd name="connsiteX63" fmla="*/ 5216 w 12026"/>
                    <a:gd name="connsiteY63" fmla="*/ 292 h 10548"/>
                    <a:gd name="connsiteX64" fmla="*/ 6456 w 12026"/>
                    <a:gd name="connsiteY64" fmla="*/ 227 h 10548"/>
                    <a:gd name="connsiteX65" fmla="*/ 6606 w 12026"/>
                    <a:gd name="connsiteY65" fmla="*/ 223 h 10548"/>
                    <a:gd name="connsiteX66" fmla="*/ 5812 w 12026"/>
                    <a:gd name="connsiteY66" fmla="*/ 0 h 10548"/>
                    <a:gd name="connsiteX67" fmla="*/ 5322 w 12026"/>
                    <a:gd name="connsiteY67" fmla="*/ 13 h 10548"/>
                    <a:gd name="connsiteX68" fmla="*/ 4187 w 12026"/>
                    <a:gd name="connsiteY68" fmla="*/ 183 h 10548"/>
                    <a:gd name="connsiteX69" fmla="*/ 3604 w 12026"/>
                    <a:gd name="connsiteY69" fmla="*/ 345 h 10548"/>
                    <a:gd name="connsiteX70" fmla="*/ 3061 w 12026"/>
                    <a:gd name="connsiteY70" fmla="*/ 527 h 10548"/>
                    <a:gd name="connsiteX71" fmla="*/ 2595 w 12026"/>
                    <a:gd name="connsiteY71" fmla="*/ 774 h 10548"/>
                    <a:gd name="connsiteX72" fmla="*/ 2085 w 12026"/>
                    <a:gd name="connsiteY72" fmla="*/ 1058 h 10548"/>
                    <a:gd name="connsiteX73" fmla="*/ 1250 w 12026"/>
                    <a:gd name="connsiteY73" fmla="*/ 1754 h 10548"/>
                    <a:gd name="connsiteX74" fmla="*/ 606 w 12026"/>
                    <a:gd name="connsiteY74" fmla="*/ 2621 h 10548"/>
                    <a:gd name="connsiteX75" fmla="*/ 177 w 12026"/>
                    <a:gd name="connsiteY75" fmla="*/ 3711 h 10548"/>
                    <a:gd name="connsiteX76" fmla="*/ 23 w 12026"/>
                    <a:gd name="connsiteY76" fmla="*/ 4258 h 10548"/>
                    <a:gd name="connsiteX77" fmla="*/ 7 w 12026"/>
                    <a:gd name="connsiteY77" fmla="*/ 4862 h 10548"/>
                    <a:gd name="connsiteX78" fmla="*/ 274 w 12026"/>
                    <a:gd name="connsiteY78" fmla="*/ 6008 h 10548"/>
                    <a:gd name="connsiteX79" fmla="*/ 541 w 12026"/>
                    <a:gd name="connsiteY79" fmla="*/ 6547 h 10548"/>
                    <a:gd name="connsiteX80" fmla="*/ 809 w 12026"/>
                    <a:gd name="connsiteY80" fmla="*/ 7045 h 10548"/>
                    <a:gd name="connsiteX81" fmla="*/ 1129 w 12026"/>
                    <a:gd name="connsiteY81" fmla="*/ 7414 h 10548"/>
                    <a:gd name="connsiteX82" fmla="*/ 1587 w 12026"/>
                    <a:gd name="connsiteY82" fmla="*/ 7803 h 10548"/>
                    <a:gd name="connsiteX83" fmla="*/ 1992 w 12026"/>
                    <a:gd name="connsiteY83" fmla="*/ 8042 h 10548"/>
                    <a:gd name="connsiteX84" fmla="*/ 2397 w 12026"/>
                    <a:gd name="connsiteY84" fmla="*/ 8277 h 10548"/>
                    <a:gd name="connsiteX85" fmla="*/ 2478 w 12026"/>
                    <a:gd name="connsiteY85" fmla="*/ 8293 h 10548"/>
                    <a:gd name="connsiteX86" fmla="*/ 2486 w 12026"/>
                    <a:gd name="connsiteY86" fmla="*/ 8325 h 10548"/>
                    <a:gd name="connsiteX87" fmla="*/ 2604 w 12026"/>
                    <a:gd name="connsiteY87" fmla="*/ 8452 h 10548"/>
                    <a:gd name="connsiteX88" fmla="*/ 2881 w 12026"/>
                    <a:gd name="connsiteY88" fmla="*/ 8600 h 10548"/>
                    <a:gd name="connsiteX89" fmla="*/ 3206 w 12026"/>
                    <a:gd name="connsiteY89" fmla="*/ 8721 h 10548"/>
                    <a:gd name="connsiteX90" fmla="*/ 3453 w 12026"/>
                    <a:gd name="connsiteY90" fmla="*/ 8802 h 10548"/>
                    <a:gd name="connsiteX91" fmla="*/ 3608 w 12026"/>
                    <a:gd name="connsiteY91" fmla="*/ 8868 h 10548"/>
                    <a:gd name="connsiteX92" fmla="*/ 3824 w 12026"/>
                    <a:gd name="connsiteY92" fmla="*/ 8921 h 10548"/>
                    <a:gd name="connsiteX93" fmla="*/ 4003 w 12026"/>
                    <a:gd name="connsiteY93" fmla="*/ 8965 h 10548"/>
                    <a:gd name="connsiteX94" fmla="*/ 4242 w 12026"/>
                    <a:gd name="connsiteY94" fmla="*/ 9026 h 10548"/>
                    <a:gd name="connsiteX95" fmla="*/ 3134 w 12026"/>
                    <a:gd name="connsiteY95" fmla="*/ 10537 h 10548"/>
                    <a:gd name="connsiteX96" fmla="*/ 4159 w 12026"/>
                    <a:gd name="connsiteY96" fmla="*/ 9820 h 10548"/>
                    <a:gd name="connsiteX97" fmla="*/ 4572 w 12026"/>
                    <a:gd name="connsiteY97" fmla="*/ 9354 h 10548"/>
                    <a:gd name="connsiteX98" fmla="*/ 4811 w 12026"/>
                    <a:gd name="connsiteY98" fmla="*/ 8872 h 10548"/>
                    <a:gd name="connsiteX99" fmla="*/ 4888 w 12026"/>
                    <a:gd name="connsiteY99" fmla="*/ 8901 h 10548"/>
                    <a:gd name="connsiteX100" fmla="*/ 5265 w 12026"/>
                    <a:gd name="connsiteY100" fmla="*/ 8953 h 10548"/>
                    <a:gd name="connsiteX101" fmla="*/ 5439 w 12026"/>
                    <a:gd name="connsiteY101" fmla="*/ 8998 h 10548"/>
                    <a:gd name="connsiteX102" fmla="*/ 5658 w 12026"/>
                    <a:gd name="connsiteY102" fmla="*/ 9010 h 10548"/>
                    <a:gd name="connsiteX103" fmla="*/ 6152 w 12026"/>
                    <a:gd name="connsiteY103" fmla="*/ 9059 h 10548"/>
                    <a:gd name="connsiteX104" fmla="*/ 6626 w 12026"/>
                    <a:gd name="connsiteY104" fmla="*/ 9067 h 10548"/>
                    <a:gd name="connsiteX105" fmla="*/ 6651 w 12026"/>
                    <a:gd name="connsiteY105" fmla="*/ 9067 h 10548"/>
                    <a:gd name="connsiteX106" fmla="*/ 7108 w 12026"/>
                    <a:gd name="connsiteY106" fmla="*/ 9026 h 10548"/>
                    <a:gd name="connsiteX107" fmla="*/ 7538 w 12026"/>
                    <a:gd name="connsiteY107" fmla="*/ 8998 h 10548"/>
                    <a:gd name="connsiteX108" fmla="*/ 8016 w 12026"/>
                    <a:gd name="connsiteY108" fmla="*/ 8876 h 10548"/>
                    <a:gd name="connsiteX109" fmla="*/ 8871 w 12026"/>
                    <a:gd name="connsiteY109" fmla="*/ 8637 h 10548"/>
                    <a:gd name="connsiteX110" fmla="*/ 9616 w 12026"/>
                    <a:gd name="connsiteY110" fmla="*/ 8301 h 10548"/>
                    <a:gd name="connsiteX111" fmla="*/ 10924 w 12026"/>
                    <a:gd name="connsiteY111" fmla="*/ 7171 h 10548"/>
                    <a:gd name="connsiteX112" fmla="*/ 11427 w 12026"/>
                    <a:gd name="connsiteY112" fmla="*/ 6486 h 10548"/>
                    <a:gd name="connsiteX113" fmla="*/ 11783 w 12026"/>
                    <a:gd name="connsiteY113" fmla="*/ 5692 h 10548"/>
                    <a:gd name="connsiteX114" fmla="*/ 11897 w 12026"/>
                    <a:gd name="connsiteY114" fmla="*/ 5271 h 10548"/>
                    <a:gd name="connsiteX115" fmla="*/ 11978 w 12026"/>
                    <a:gd name="connsiteY115" fmla="*/ 4837 h 10548"/>
                    <a:gd name="connsiteX116" fmla="*/ 11982 w 12026"/>
                    <a:gd name="connsiteY116" fmla="*/ 4635 h 10548"/>
                    <a:gd name="connsiteX117" fmla="*/ 12022 w 12026"/>
                    <a:gd name="connsiteY117" fmla="*/ 4420 h 10548"/>
                    <a:gd name="connsiteX118" fmla="*/ 11982 w 12026"/>
                    <a:gd name="connsiteY118" fmla="*/ 3970 h 10548"/>
                    <a:gd name="connsiteX119" fmla="*/ 11808 w 12026"/>
                    <a:gd name="connsiteY119" fmla="*/ 3087 h 10548"/>
                    <a:gd name="connsiteX120" fmla="*/ 11678 w 12026"/>
                    <a:gd name="connsiteY120" fmla="*/ 2731 h 10548"/>
                    <a:gd name="connsiteX121" fmla="*/ 11427 w 12026"/>
                    <a:gd name="connsiteY121" fmla="*/ 2362 h 10548"/>
                    <a:gd name="connsiteX122" fmla="*/ 10937 w 12026"/>
                    <a:gd name="connsiteY122" fmla="*/ 1673 h 10548"/>
                    <a:gd name="connsiteX123" fmla="*/ 10260 w 12026"/>
                    <a:gd name="connsiteY123" fmla="*/ 1114 h 10548"/>
                    <a:gd name="connsiteX124" fmla="*/ 9349 w 12026"/>
                    <a:gd name="connsiteY124" fmla="*/ 616 h 10548"/>
                    <a:gd name="connsiteX125" fmla="*/ 8931 w 12026"/>
                    <a:gd name="connsiteY125" fmla="*/ 434 h 10548"/>
                    <a:gd name="connsiteX126" fmla="*/ 8469 w 12026"/>
                    <a:gd name="connsiteY126" fmla="*/ 268 h 10548"/>
                    <a:gd name="connsiteX127" fmla="*/ 7538 w 12026"/>
                    <a:gd name="connsiteY127" fmla="*/ 94 h 10548"/>
                    <a:gd name="connsiteX128" fmla="*/ 7412 w 12026"/>
                    <a:gd name="connsiteY128" fmla="*/ 81 h 10548"/>
                    <a:gd name="connsiteX129" fmla="*/ 7210 w 12026"/>
                    <a:gd name="connsiteY129" fmla="*/ 45 h 10548"/>
                    <a:gd name="connsiteX130" fmla="*/ 6569 w 12026"/>
                    <a:gd name="connsiteY130" fmla="*/ 13 h 10548"/>
                    <a:gd name="connsiteX131" fmla="*/ 5812 w 12026"/>
                    <a:gd name="connsiteY131" fmla="*/ 0 h 10548"/>
                    <a:gd name="connsiteX0" fmla="*/ 6606 w 12026"/>
                    <a:gd name="connsiteY0" fmla="*/ 223 h 9862"/>
                    <a:gd name="connsiteX1" fmla="*/ 6837 w 12026"/>
                    <a:gd name="connsiteY1" fmla="*/ 284 h 9862"/>
                    <a:gd name="connsiteX2" fmla="*/ 7311 w 12026"/>
                    <a:gd name="connsiteY2" fmla="*/ 361 h 9862"/>
                    <a:gd name="connsiteX3" fmla="*/ 8141 w 12026"/>
                    <a:gd name="connsiteY3" fmla="*/ 523 h 9862"/>
                    <a:gd name="connsiteX4" fmla="*/ 8514 w 12026"/>
                    <a:gd name="connsiteY4" fmla="*/ 689 h 9862"/>
                    <a:gd name="connsiteX5" fmla="*/ 8887 w 12026"/>
                    <a:gd name="connsiteY5" fmla="*/ 802 h 9862"/>
                    <a:gd name="connsiteX6" fmla="*/ 9656 w 12026"/>
                    <a:gd name="connsiteY6" fmla="*/ 1224 h 9862"/>
                    <a:gd name="connsiteX7" fmla="*/ 10390 w 12026"/>
                    <a:gd name="connsiteY7" fmla="*/ 1633 h 9862"/>
                    <a:gd name="connsiteX8" fmla="*/ 10933 w 12026"/>
                    <a:gd name="connsiteY8" fmla="*/ 2277 h 9862"/>
                    <a:gd name="connsiteX9" fmla="*/ 11135 w 12026"/>
                    <a:gd name="connsiteY9" fmla="*/ 2589 h 9862"/>
                    <a:gd name="connsiteX10" fmla="*/ 11378 w 12026"/>
                    <a:gd name="connsiteY10" fmla="*/ 2962 h 9862"/>
                    <a:gd name="connsiteX11" fmla="*/ 11479 w 12026"/>
                    <a:gd name="connsiteY11" fmla="*/ 3302 h 9862"/>
                    <a:gd name="connsiteX12" fmla="*/ 11585 w 12026"/>
                    <a:gd name="connsiteY12" fmla="*/ 3723 h 9862"/>
                    <a:gd name="connsiteX13" fmla="*/ 11637 w 12026"/>
                    <a:gd name="connsiteY13" fmla="*/ 4149 h 9862"/>
                    <a:gd name="connsiteX14" fmla="*/ 11617 w 12026"/>
                    <a:gd name="connsiteY14" fmla="*/ 4582 h 9862"/>
                    <a:gd name="connsiteX15" fmla="*/ 11593 w 12026"/>
                    <a:gd name="connsiteY15" fmla="*/ 4979 h 9862"/>
                    <a:gd name="connsiteX16" fmla="*/ 11484 w 12026"/>
                    <a:gd name="connsiteY16" fmla="*/ 5388 h 9862"/>
                    <a:gd name="connsiteX17" fmla="*/ 11362 w 12026"/>
                    <a:gd name="connsiteY17" fmla="*/ 5789 h 9862"/>
                    <a:gd name="connsiteX18" fmla="*/ 11176 w 12026"/>
                    <a:gd name="connsiteY18" fmla="*/ 6154 h 9862"/>
                    <a:gd name="connsiteX19" fmla="*/ 10993 w 12026"/>
                    <a:gd name="connsiteY19" fmla="*/ 6498 h 9862"/>
                    <a:gd name="connsiteX20" fmla="*/ 10726 w 12026"/>
                    <a:gd name="connsiteY20" fmla="*/ 6818 h 9862"/>
                    <a:gd name="connsiteX21" fmla="*/ 10455 w 12026"/>
                    <a:gd name="connsiteY21" fmla="*/ 7163 h 9862"/>
                    <a:gd name="connsiteX22" fmla="*/ 10134 w 12026"/>
                    <a:gd name="connsiteY22" fmla="*/ 7450 h 9862"/>
                    <a:gd name="connsiteX23" fmla="*/ 9470 w 12026"/>
                    <a:gd name="connsiteY23" fmla="*/ 7949 h 9862"/>
                    <a:gd name="connsiteX24" fmla="*/ 8785 w 12026"/>
                    <a:gd name="connsiteY24" fmla="*/ 8277 h 9862"/>
                    <a:gd name="connsiteX25" fmla="*/ 7975 w 12026"/>
                    <a:gd name="connsiteY25" fmla="*/ 8508 h 9862"/>
                    <a:gd name="connsiteX26" fmla="*/ 7501 w 12026"/>
                    <a:gd name="connsiteY26" fmla="*/ 8629 h 9862"/>
                    <a:gd name="connsiteX27" fmla="*/ 6983 w 12026"/>
                    <a:gd name="connsiteY27" fmla="*/ 8670 h 9862"/>
                    <a:gd name="connsiteX28" fmla="*/ 6263 w 12026"/>
                    <a:gd name="connsiteY28" fmla="*/ 8709 h 9862"/>
                    <a:gd name="connsiteX29" fmla="*/ 5966 w 12026"/>
                    <a:gd name="connsiteY29" fmla="*/ 8702 h 9862"/>
                    <a:gd name="connsiteX30" fmla="*/ 5719 w 12026"/>
                    <a:gd name="connsiteY30" fmla="*/ 8670 h 9862"/>
                    <a:gd name="connsiteX31" fmla="*/ 5644 w 12026"/>
                    <a:gd name="connsiteY31" fmla="*/ 8667 h 9862"/>
                    <a:gd name="connsiteX32" fmla="*/ 5567 w 12026"/>
                    <a:gd name="connsiteY32" fmla="*/ 8667 h 9862"/>
                    <a:gd name="connsiteX33" fmla="*/ 5476 w 12026"/>
                    <a:gd name="connsiteY33" fmla="*/ 8662 h 9862"/>
                    <a:gd name="connsiteX34" fmla="*/ 5269 w 12026"/>
                    <a:gd name="connsiteY34" fmla="*/ 8625 h 9862"/>
                    <a:gd name="connsiteX35" fmla="*/ 5238 w 12026"/>
                    <a:gd name="connsiteY35" fmla="*/ 8624 h 9862"/>
                    <a:gd name="connsiteX36" fmla="*/ 5050 w 12026"/>
                    <a:gd name="connsiteY36" fmla="*/ 8633 h 9862"/>
                    <a:gd name="connsiteX37" fmla="*/ 4833 w 12026"/>
                    <a:gd name="connsiteY37" fmla="*/ 8656 h 9862"/>
                    <a:gd name="connsiteX38" fmla="*/ 4637 w 12026"/>
                    <a:gd name="connsiteY38" fmla="*/ 8641 h 9862"/>
                    <a:gd name="connsiteX39" fmla="*/ 4638 w 12026"/>
                    <a:gd name="connsiteY39" fmla="*/ 8646 h 9862"/>
                    <a:gd name="connsiteX40" fmla="*/ 4546 w 12026"/>
                    <a:gd name="connsiteY40" fmla="*/ 8633 h 9862"/>
                    <a:gd name="connsiteX41" fmla="*/ 4387 w 12026"/>
                    <a:gd name="connsiteY41" fmla="*/ 8626 h 9862"/>
                    <a:gd name="connsiteX42" fmla="*/ 4148 w 12026"/>
                    <a:gd name="connsiteY42" fmla="*/ 8568 h 9862"/>
                    <a:gd name="connsiteX43" fmla="*/ 3821 w 12026"/>
                    <a:gd name="connsiteY43" fmla="*/ 8488 h 9862"/>
                    <a:gd name="connsiteX44" fmla="*/ 3472 w 12026"/>
                    <a:gd name="connsiteY44" fmla="*/ 8355 h 9862"/>
                    <a:gd name="connsiteX45" fmla="*/ 3307 w 12026"/>
                    <a:gd name="connsiteY45" fmla="*/ 8332 h 9862"/>
                    <a:gd name="connsiteX46" fmla="*/ 3263 w 12026"/>
                    <a:gd name="connsiteY46" fmla="*/ 8290 h 9862"/>
                    <a:gd name="connsiteX47" fmla="*/ 3032 w 12026"/>
                    <a:gd name="connsiteY47" fmla="*/ 8222 h 9862"/>
                    <a:gd name="connsiteX48" fmla="*/ 2881 w 12026"/>
                    <a:gd name="connsiteY48" fmla="*/ 8111 h 9862"/>
                    <a:gd name="connsiteX49" fmla="*/ 2547 w 12026"/>
                    <a:gd name="connsiteY49" fmla="*/ 7896 h 9862"/>
                    <a:gd name="connsiteX50" fmla="*/ 2202 w 12026"/>
                    <a:gd name="connsiteY50" fmla="*/ 7701 h 9862"/>
                    <a:gd name="connsiteX51" fmla="*/ 1785 w 12026"/>
                    <a:gd name="connsiteY51" fmla="*/ 7471 h 9862"/>
                    <a:gd name="connsiteX52" fmla="*/ 1400 w 12026"/>
                    <a:gd name="connsiteY52" fmla="*/ 7146 h 9862"/>
                    <a:gd name="connsiteX53" fmla="*/ 829 w 12026"/>
                    <a:gd name="connsiteY53" fmla="*/ 6308 h 9862"/>
                    <a:gd name="connsiteX54" fmla="*/ 574 w 12026"/>
                    <a:gd name="connsiteY54" fmla="*/ 5834 h 9862"/>
                    <a:gd name="connsiteX55" fmla="*/ 396 w 12026"/>
                    <a:gd name="connsiteY55" fmla="*/ 5287 h 9862"/>
                    <a:gd name="connsiteX56" fmla="*/ 375 w 12026"/>
                    <a:gd name="connsiteY56" fmla="*/ 4181 h 9862"/>
                    <a:gd name="connsiteX57" fmla="*/ 1263 w 12026"/>
                    <a:gd name="connsiteY57" fmla="*/ 2216 h 9862"/>
                    <a:gd name="connsiteX58" fmla="*/ 1988 w 12026"/>
                    <a:gd name="connsiteY58" fmla="*/ 1520 h 9862"/>
                    <a:gd name="connsiteX59" fmla="*/ 2397 w 12026"/>
                    <a:gd name="connsiteY59" fmla="*/ 1224 h 9862"/>
                    <a:gd name="connsiteX60" fmla="*/ 2871 w 12026"/>
                    <a:gd name="connsiteY60" fmla="*/ 981 h 9862"/>
                    <a:gd name="connsiteX61" fmla="*/ 3369 w 12026"/>
                    <a:gd name="connsiteY61" fmla="*/ 730 h 9862"/>
                    <a:gd name="connsiteX62" fmla="*/ 3952 w 12026"/>
                    <a:gd name="connsiteY62" fmla="*/ 551 h 9862"/>
                    <a:gd name="connsiteX63" fmla="*/ 5216 w 12026"/>
                    <a:gd name="connsiteY63" fmla="*/ 292 h 9862"/>
                    <a:gd name="connsiteX64" fmla="*/ 6456 w 12026"/>
                    <a:gd name="connsiteY64" fmla="*/ 227 h 9862"/>
                    <a:gd name="connsiteX65" fmla="*/ 6606 w 12026"/>
                    <a:gd name="connsiteY65" fmla="*/ 223 h 9862"/>
                    <a:gd name="connsiteX66" fmla="*/ 5812 w 12026"/>
                    <a:gd name="connsiteY66" fmla="*/ 0 h 9862"/>
                    <a:gd name="connsiteX67" fmla="*/ 5322 w 12026"/>
                    <a:gd name="connsiteY67" fmla="*/ 13 h 9862"/>
                    <a:gd name="connsiteX68" fmla="*/ 4187 w 12026"/>
                    <a:gd name="connsiteY68" fmla="*/ 183 h 9862"/>
                    <a:gd name="connsiteX69" fmla="*/ 3604 w 12026"/>
                    <a:gd name="connsiteY69" fmla="*/ 345 h 9862"/>
                    <a:gd name="connsiteX70" fmla="*/ 3061 w 12026"/>
                    <a:gd name="connsiteY70" fmla="*/ 527 h 9862"/>
                    <a:gd name="connsiteX71" fmla="*/ 2595 w 12026"/>
                    <a:gd name="connsiteY71" fmla="*/ 774 h 9862"/>
                    <a:gd name="connsiteX72" fmla="*/ 2085 w 12026"/>
                    <a:gd name="connsiteY72" fmla="*/ 1058 h 9862"/>
                    <a:gd name="connsiteX73" fmla="*/ 1250 w 12026"/>
                    <a:gd name="connsiteY73" fmla="*/ 1754 h 9862"/>
                    <a:gd name="connsiteX74" fmla="*/ 606 w 12026"/>
                    <a:gd name="connsiteY74" fmla="*/ 2621 h 9862"/>
                    <a:gd name="connsiteX75" fmla="*/ 177 w 12026"/>
                    <a:gd name="connsiteY75" fmla="*/ 3711 h 9862"/>
                    <a:gd name="connsiteX76" fmla="*/ 23 w 12026"/>
                    <a:gd name="connsiteY76" fmla="*/ 4258 h 9862"/>
                    <a:gd name="connsiteX77" fmla="*/ 7 w 12026"/>
                    <a:gd name="connsiteY77" fmla="*/ 4862 h 9862"/>
                    <a:gd name="connsiteX78" fmla="*/ 274 w 12026"/>
                    <a:gd name="connsiteY78" fmla="*/ 6008 h 9862"/>
                    <a:gd name="connsiteX79" fmla="*/ 541 w 12026"/>
                    <a:gd name="connsiteY79" fmla="*/ 6547 h 9862"/>
                    <a:gd name="connsiteX80" fmla="*/ 809 w 12026"/>
                    <a:gd name="connsiteY80" fmla="*/ 7045 h 9862"/>
                    <a:gd name="connsiteX81" fmla="*/ 1129 w 12026"/>
                    <a:gd name="connsiteY81" fmla="*/ 7414 h 9862"/>
                    <a:gd name="connsiteX82" fmla="*/ 1587 w 12026"/>
                    <a:gd name="connsiteY82" fmla="*/ 7803 h 9862"/>
                    <a:gd name="connsiteX83" fmla="*/ 1992 w 12026"/>
                    <a:gd name="connsiteY83" fmla="*/ 8042 h 9862"/>
                    <a:gd name="connsiteX84" fmla="*/ 2397 w 12026"/>
                    <a:gd name="connsiteY84" fmla="*/ 8277 h 9862"/>
                    <a:gd name="connsiteX85" fmla="*/ 2478 w 12026"/>
                    <a:gd name="connsiteY85" fmla="*/ 8293 h 9862"/>
                    <a:gd name="connsiteX86" fmla="*/ 2486 w 12026"/>
                    <a:gd name="connsiteY86" fmla="*/ 8325 h 9862"/>
                    <a:gd name="connsiteX87" fmla="*/ 2604 w 12026"/>
                    <a:gd name="connsiteY87" fmla="*/ 8452 h 9862"/>
                    <a:gd name="connsiteX88" fmla="*/ 2881 w 12026"/>
                    <a:gd name="connsiteY88" fmla="*/ 8600 h 9862"/>
                    <a:gd name="connsiteX89" fmla="*/ 3206 w 12026"/>
                    <a:gd name="connsiteY89" fmla="*/ 8721 h 9862"/>
                    <a:gd name="connsiteX90" fmla="*/ 3453 w 12026"/>
                    <a:gd name="connsiteY90" fmla="*/ 8802 h 9862"/>
                    <a:gd name="connsiteX91" fmla="*/ 3608 w 12026"/>
                    <a:gd name="connsiteY91" fmla="*/ 8868 h 9862"/>
                    <a:gd name="connsiteX92" fmla="*/ 3824 w 12026"/>
                    <a:gd name="connsiteY92" fmla="*/ 8921 h 9862"/>
                    <a:gd name="connsiteX93" fmla="*/ 4003 w 12026"/>
                    <a:gd name="connsiteY93" fmla="*/ 8965 h 9862"/>
                    <a:gd name="connsiteX94" fmla="*/ 4242 w 12026"/>
                    <a:gd name="connsiteY94" fmla="*/ 9026 h 9862"/>
                    <a:gd name="connsiteX95" fmla="*/ 4392 w 12026"/>
                    <a:gd name="connsiteY95" fmla="*/ 8994 h 9862"/>
                    <a:gd name="connsiteX96" fmla="*/ 4159 w 12026"/>
                    <a:gd name="connsiteY96" fmla="*/ 9820 h 9862"/>
                    <a:gd name="connsiteX97" fmla="*/ 4572 w 12026"/>
                    <a:gd name="connsiteY97" fmla="*/ 9354 h 9862"/>
                    <a:gd name="connsiteX98" fmla="*/ 4811 w 12026"/>
                    <a:gd name="connsiteY98" fmla="*/ 8872 h 9862"/>
                    <a:gd name="connsiteX99" fmla="*/ 4888 w 12026"/>
                    <a:gd name="connsiteY99" fmla="*/ 8901 h 9862"/>
                    <a:gd name="connsiteX100" fmla="*/ 5265 w 12026"/>
                    <a:gd name="connsiteY100" fmla="*/ 8953 h 9862"/>
                    <a:gd name="connsiteX101" fmla="*/ 5439 w 12026"/>
                    <a:gd name="connsiteY101" fmla="*/ 8998 h 9862"/>
                    <a:gd name="connsiteX102" fmla="*/ 5658 w 12026"/>
                    <a:gd name="connsiteY102" fmla="*/ 9010 h 9862"/>
                    <a:gd name="connsiteX103" fmla="*/ 6152 w 12026"/>
                    <a:gd name="connsiteY103" fmla="*/ 9059 h 9862"/>
                    <a:gd name="connsiteX104" fmla="*/ 6626 w 12026"/>
                    <a:gd name="connsiteY104" fmla="*/ 9067 h 9862"/>
                    <a:gd name="connsiteX105" fmla="*/ 6651 w 12026"/>
                    <a:gd name="connsiteY105" fmla="*/ 9067 h 9862"/>
                    <a:gd name="connsiteX106" fmla="*/ 7108 w 12026"/>
                    <a:gd name="connsiteY106" fmla="*/ 9026 h 9862"/>
                    <a:gd name="connsiteX107" fmla="*/ 7538 w 12026"/>
                    <a:gd name="connsiteY107" fmla="*/ 8998 h 9862"/>
                    <a:gd name="connsiteX108" fmla="*/ 8016 w 12026"/>
                    <a:gd name="connsiteY108" fmla="*/ 8876 h 9862"/>
                    <a:gd name="connsiteX109" fmla="*/ 8871 w 12026"/>
                    <a:gd name="connsiteY109" fmla="*/ 8637 h 9862"/>
                    <a:gd name="connsiteX110" fmla="*/ 9616 w 12026"/>
                    <a:gd name="connsiteY110" fmla="*/ 8301 h 9862"/>
                    <a:gd name="connsiteX111" fmla="*/ 10924 w 12026"/>
                    <a:gd name="connsiteY111" fmla="*/ 7171 h 9862"/>
                    <a:gd name="connsiteX112" fmla="*/ 11427 w 12026"/>
                    <a:gd name="connsiteY112" fmla="*/ 6486 h 9862"/>
                    <a:gd name="connsiteX113" fmla="*/ 11783 w 12026"/>
                    <a:gd name="connsiteY113" fmla="*/ 5692 h 9862"/>
                    <a:gd name="connsiteX114" fmla="*/ 11897 w 12026"/>
                    <a:gd name="connsiteY114" fmla="*/ 5271 h 9862"/>
                    <a:gd name="connsiteX115" fmla="*/ 11978 w 12026"/>
                    <a:gd name="connsiteY115" fmla="*/ 4837 h 9862"/>
                    <a:gd name="connsiteX116" fmla="*/ 11982 w 12026"/>
                    <a:gd name="connsiteY116" fmla="*/ 4635 h 9862"/>
                    <a:gd name="connsiteX117" fmla="*/ 12022 w 12026"/>
                    <a:gd name="connsiteY117" fmla="*/ 4420 h 9862"/>
                    <a:gd name="connsiteX118" fmla="*/ 11982 w 12026"/>
                    <a:gd name="connsiteY118" fmla="*/ 3970 h 9862"/>
                    <a:gd name="connsiteX119" fmla="*/ 11808 w 12026"/>
                    <a:gd name="connsiteY119" fmla="*/ 3087 h 9862"/>
                    <a:gd name="connsiteX120" fmla="*/ 11678 w 12026"/>
                    <a:gd name="connsiteY120" fmla="*/ 2731 h 9862"/>
                    <a:gd name="connsiteX121" fmla="*/ 11427 w 12026"/>
                    <a:gd name="connsiteY121" fmla="*/ 2362 h 9862"/>
                    <a:gd name="connsiteX122" fmla="*/ 10937 w 12026"/>
                    <a:gd name="connsiteY122" fmla="*/ 1673 h 9862"/>
                    <a:gd name="connsiteX123" fmla="*/ 10260 w 12026"/>
                    <a:gd name="connsiteY123" fmla="*/ 1114 h 9862"/>
                    <a:gd name="connsiteX124" fmla="*/ 9349 w 12026"/>
                    <a:gd name="connsiteY124" fmla="*/ 616 h 9862"/>
                    <a:gd name="connsiteX125" fmla="*/ 8931 w 12026"/>
                    <a:gd name="connsiteY125" fmla="*/ 434 h 9862"/>
                    <a:gd name="connsiteX126" fmla="*/ 8469 w 12026"/>
                    <a:gd name="connsiteY126" fmla="*/ 268 h 9862"/>
                    <a:gd name="connsiteX127" fmla="*/ 7538 w 12026"/>
                    <a:gd name="connsiteY127" fmla="*/ 94 h 9862"/>
                    <a:gd name="connsiteX128" fmla="*/ 7412 w 12026"/>
                    <a:gd name="connsiteY128" fmla="*/ 81 h 9862"/>
                    <a:gd name="connsiteX129" fmla="*/ 7210 w 12026"/>
                    <a:gd name="connsiteY129" fmla="*/ 45 h 9862"/>
                    <a:gd name="connsiteX130" fmla="*/ 6569 w 12026"/>
                    <a:gd name="connsiteY130" fmla="*/ 13 h 9862"/>
                    <a:gd name="connsiteX131" fmla="*/ 5812 w 12026"/>
                    <a:gd name="connsiteY131" fmla="*/ 0 h 9862"/>
                    <a:gd name="connsiteX0" fmla="*/ 5493 w 10000"/>
                    <a:gd name="connsiteY0" fmla="*/ 226 h 10000"/>
                    <a:gd name="connsiteX1" fmla="*/ 5685 w 10000"/>
                    <a:gd name="connsiteY1" fmla="*/ 288 h 10000"/>
                    <a:gd name="connsiteX2" fmla="*/ 6079 w 10000"/>
                    <a:gd name="connsiteY2" fmla="*/ 366 h 10000"/>
                    <a:gd name="connsiteX3" fmla="*/ 6769 w 10000"/>
                    <a:gd name="connsiteY3" fmla="*/ 530 h 10000"/>
                    <a:gd name="connsiteX4" fmla="*/ 7080 w 10000"/>
                    <a:gd name="connsiteY4" fmla="*/ 699 h 10000"/>
                    <a:gd name="connsiteX5" fmla="*/ 7390 w 10000"/>
                    <a:gd name="connsiteY5" fmla="*/ 813 h 10000"/>
                    <a:gd name="connsiteX6" fmla="*/ 8029 w 10000"/>
                    <a:gd name="connsiteY6" fmla="*/ 1241 h 10000"/>
                    <a:gd name="connsiteX7" fmla="*/ 8640 w 10000"/>
                    <a:gd name="connsiteY7" fmla="*/ 1656 h 10000"/>
                    <a:gd name="connsiteX8" fmla="*/ 9091 w 10000"/>
                    <a:gd name="connsiteY8" fmla="*/ 2309 h 10000"/>
                    <a:gd name="connsiteX9" fmla="*/ 9259 w 10000"/>
                    <a:gd name="connsiteY9" fmla="*/ 2625 h 10000"/>
                    <a:gd name="connsiteX10" fmla="*/ 9461 w 10000"/>
                    <a:gd name="connsiteY10" fmla="*/ 3003 h 10000"/>
                    <a:gd name="connsiteX11" fmla="*/ 9545 w 10000"/>
                    <a:gd name="connsiteY11" fmla="*/ 3348 h 10000"/>
                    <a:gd name="connsiteX12" fmla="*/ 9633 w 10000"/>
                    <a:gd name="connsiteY12" fmla="*/ 3775 h 10000"/>
                    <a:gd name="connsiteX13" fmla="*/ 9677 w 10000"/>
                    <a:gd name="connsiteY13" fmla="*/ 4207 h 10000"/>
                    <a:gd name="connsiteX14" fmla="*/ 9660 w 10000"/>
                    <a:gd name="connsiteY14" fmla="*/ 4646 h 10000"/>
                    <a:gd name="connsiteX15" fmla="*/ 9640 w 10000"/>
                    <a:gd name="connsiteY15" fmla="*/ 5049 h 10000"/>
                    <a:gd name="connsiteX16" fmla="*/ 9549 w 10000"/>
                    <a:gd name="connsiteY16" fmla="*/ 5463 h 10000"/>
                    <a:gd name="connsiteX17" fmla="*/ 9448 w 10000"/>
                    <a:gd name="connsiteY17" fmla="*/ 5870 h 10000"/>
                    <a:gd name="connsiteX18" fmla="*/ 9293 w 10000"/>
                    <a:gd name="connsiteY18" fmla="*/ 6240 h 10000"/>
                    <a:gd name="connsiteX19" fmla="*/ 9141 w 10000"/>
                    <a:gd name="connsiteY19" fmla="*/ 6589 h 10000"/>
                    <a:gd name="connsiteX20" fmla="*/ 8919 w 10000"/>
                    <a:gd name="connsiteY20" fmla="*/ 6913 h 10000"/>
                    <a:gd name="connsiteX21" fmla="*/ 8694 w 10000"/>
                    <a:gd name="connsiteY21" fmla="*/ 7263 h 10000"/>
                    <a:gd name="connsiteX22" fmla="*/ 8427 w 10000"/>
                    <a:gd name="connsiteY22" fmla="*/ 7554 h 10000"/>
                    <a:gd name="connsiteX23" fmla="*/ 7875 w 10000"/>
                    <a:gd name="connsiteY23" fmla="*/ 8060 h 10000"/>
                    <a:gd name="connsiteX24" fmla="*/ 7305 w 10000"/>
                    <a:gd name="connsiteY24" fmla="*/ 8393 h 10000"/>
                    <a:gd name="connsiteX25" fmla="*/ 6631 w 10000"/>
                    <a:gd name="connsiteY25" fmla="*/ 8627 h 10000"/>
                    <a:gd name="connsiteX26" fmla="*/ 6237 w 10000"/>
                    <a:gd name="connsiteY26" fmla="*/ 8750 h 10000"/>
                    <a:gd name="connsiteX27" fmla="*/ 5807 w 10000"/>
                    <a:gd name="connsiteY27" fmla="*/ 8791 h 10000"/>
                    <a:gd name="connsiteX28" fmla="*/ 5208 w 10000"/>
                    <a:gd name="connsiteY28" fmla="*/ 8831 h 10000"/>
                    <a:gd name="connsiteX29" fmla="*/ 4961 w 10000"/>
                    <a:gd name="connsiteY29" fmla="*/ 8824 h 10000"/>
                    <a:gd name="connsiteX30" fmla="*/ 4756 w 10000"/>
                    <a:gd name="connsiteY30" fmla="*/ 8791 h 10000"/>
                    <a:gd name="connsiteX31" fmla="*/ 4693 w 10000"/>
                    <a:gd name="connsiteY31" fmla="*/ 8788 h 10000"/>
                    <a:gd name="connsiteX32" fmla="*/ 4629 w 10000"/>
                    <a:gd name="connsiteY32" fmla="*/ 8788 h 10000"/>
                    <a:gd name="connsiteX33" fmla="*/ 4553 w 10000"/>
                    <a:gd name="connsiteY33" fmla="*/ 8783 h 10000"/>
                    <a:gd name="connsiteX34" fmla="*/ 4381 w 10000"/>
                    <a:gd name="connsiteY34" fmla="*/ 8746 h 10000"/>
                    <a:gd name="connsiteX35" fmla="*/ 4356 w 10000"/>
                    <a:gd name="connsiteY35" fmla="*/ 8745 h 10000"/>
                    <a:gd name="connsiteX36" fmla="*/ 4199 w 10000"/>
                    <a:gd name="connsiteY36" fmla="*/ 8754 h 10000"/>
                    <a:gd name="connsiteX37" fmla="*/ 4019 w 10000"/>
                    <a:gd name="connsiteY37" fmla="*/ 8777 h 10000"/>
                    <a:gd name="connsiteX38" fmla="*/ 3856 w 10000"/>
                    <a:gd name="connsiteY38" fmla="*/ 8762 h 10000"/>
                    <a:gd name="connsiteX39" fmla="*/ 3857 w 10000"/>
                    <a:gd name="connsiteY39" fmla="*/ 8767 h 10000"/>
                    <a:gd name="connsiteX40" fmla="*/ 3780 w 10000"/>
                    <a:gd name="connsiteY40" fmla="*/ 8754 h 10000"/>
                    <a:gd name="connsiteX41" fmla="*/ 3648 w 10000"/>
                    <a:gd name="connsiteY41" fmla="*/ 8747 h 10000"/>
                    <a:gd name="connsiteX42" fmla="*/ 3449 w 10000"/>
                    <a:gd name="connsiteY42" fmla="*/ 8688 h 10000"/>
                    <a:gd name="connsiteX43" fmla="*/ 3177 w 10000"/>
                    <a:gd name="connsiteY43" fmla="*/ 8607 h 10000"/>
                    <a:gd name="connsiteX44" fmla="*/ 2887 w 10000"/>
                    <a:gd name="connsiteY44" fmla="*/ 8472 h 10000"/>
                    <a:gd name="connsiteX45" fmla="*/ 2750 w 10000"/>
                    <a:gd name="connsiteY45" fmla="*/ 8449 h 10000"/>
                    <a:gd name="connsiteX46" fmla="*/ 2713 w 10000"/>
                    <a:gd name="connsiteY46" fmla="*/ 8406 h 10000"/>
                    <a:gd name="connsiteX47" fmla="*/ 2521 w 10000"/>
                    <a:gd name="connsiteY47" fmla="*/ 8337 h 10000"/>
                    <a:gd name="connsiteX48" fmla="*/ 2396 w 10000"/>
                    <a:gd name="connsiteY48" fmla="*/ 8224 h 10000"/>
                    <a:gd name="connsiteX49" fmla="*/ 2118 w 10000"/>
                    <a:gd name="connsiteY49" fmla="*/ 8006 h 10000"/>
                    <a:gd name="connsiteX50" fmla="*/ 1831 w 10000"/>
                    <a:gd name="connsiteY50" fmla="*/ 7809 h 10000"/>
                    <a:gd name="connsiteX51" fmla="*/ 1484 w 10000"/>
                    <a:gd name="connsiteY51" fmla="*/ 7576 h 10000"/>
                    <a:gd name="connsiteX52" fmla="*/ 1164 w 10000"/>
                    <a:gd name="connsiteY52" fmla="*/ 7246 h 10000"/>
                    <a:gd name="connsiteX53" fmla="*/ 689 w 10000"/>
                    <a:gd name="connsiteY53" fmla="*/ 6396 h 10000"/>
                    <a:gd name="connsiteX54" fmla="*/ 477 w 10000"/>
                    <a:gd name="connsiteY54" fmla="*/ 5916 h 10000"/>
                    <a:gd name="connsiteX55" fmla="*/ 329 w 10000"/>
                    <a:gd name="connsiteY55" fmla="*/ 5361 h 10000"/>
                    <a:gd name="connsiteX56" fmla="*/ 312 w 10000"/>
                    <a:gd name="connsiteY56" fmla="*/ 4240 h 10000"/>
                    <a:gd name="connsiteX57" fmla="*/ 1050 w 10000"/>
                    <a:gd name="connsiteY57" fmla="*/ 2247 h 10000"/>
                    <a:gd name="connsiteX58" fmla="*/ 1653 w 10000"/>
                    <a:gd name="connsiteY58" fmla="*/ 1541 h 10000"/>
                    <a:gd name="connsiteX59" fmla="*/ 1993 w 10000"/>
                    <a:gd name="connsiteY59" fmla="*/ 1241 h 10000"/>
                    <a:gd name="connsiteX60" fmla="*/ 2387 w 10000"/>
                    <a:gd name="connsiteY60" fmla="*/ 995 h 10000"/>
                    <a:gd name="connsiteX61" fmla="*/ 2801 w 10000"/>
                    <a:gd name="connsiteY61" fmla="*/ 740 h 10000"/>
                    <a:gd name="connsiteX62" fmla="*/ 3286 w 10000"/>
                    <a:gd name="connsiteY62" fmla="*/ 559 h 10000"/>
                    <a:gd name="connsiteX63" fmla="*/ 4337 w 10000"/>
                    <a:gd name="connsiteY63" fmla="*/ 296 h 10000"/>
                    <a:gd name="connsiteX64" fmla="*/ 5368 w 10000"/>
                    <a:gd name="connsiteY64" fmla="*/ 230 h 10000"/>
                    <a:gd name="connsiteX65" fmla="*/ 5493 w 10000"/>
                    <a:gd name="connsiteY65" fmla="*/ 226 h 10000"/>
                    <a:gd name="connsiteX66" fmla="*/ 4833 w 10000"/>
                    <a:gd name="connsiteY66" fmla="*/ 0 h 10000"/>
                    <a:gd name="connsiteX67" fmla="*/ 4425 w 10000"/>
                    <a:gd name="connsiteY67" fmla="*/ 13 h 10000"/>
                    <a:gd name="connsiteX68" fmla="*/ 3482 w 10000"/>
                    <a:gd name="connsiteY68" fmla="*/ 186 h 10000"/>
                    <a:gd name="connsiteX69" fmla="*/ 2997 w 10000"/>
                    <a:gd name="connsiteY69" fmla="*/ 350 h 10000"/>
                    <a:gd name="connsiteX70" fmla="*/ 2545 w 10000"/>
                    <a:gd name="connsiteY70" fmla="*/ 534 h 10000"/>
                    <a:gd name="connsiteX71" fmla="*/ 2158 w 10000"/>
                    <a:gd name="connsiteY71" fmla="*/ 785 h 10000"/>
                    <a:gd name="connsiteX72" fmla="*/ 1734 w 10000"/>
                    <a:gd name="connsiteY72" fmla="*/ 1073 h 10000"/>
                    <a:gd name="connsiteX73" fmla="*/ 1039 w 10000"/>
                    <a:gd name="connsiteY73" fmla="*/ 1779 h 10000"/>
                    <a:gd name="connsiteX74" fmla="*/ 504 w 10000"/>
                    <a:gd name="connsiteY74" fmla="*/ 2658 h 10000"/>
                    <a:gd name="connsiteX75" fmla="*/ 147 w 10000"/>
                    <a:gd name="connsiteY75" fmla="*/ 3763 h 10000"/>
                    <a:gd name="connsiteX76" fmla="*/ 19 w 10000"/>
                    <a:gd name="connsiteY76" fmla="*/ 4318 h 10000"/>
                    <a:gd name="connsiteX77" fmla="*/ 6 w 10000"/>
                    <a:gd name="connsiteY77" fmla="*/ 4930 h 10000"/>
                    <a:gd name="connsiteX78" fmla="*/ 228 w 10000"/>
                    <a:gd name="connsiteY78" fmla="*/ 6092 h 10000"/>
                    <a:gd name="connsiteX79" fmla="*/ 450 w 10000"/>
                    <a:gd name="connsiteY79" fmla="*/ 6639 h 10000"/>
                    <a:gd name="connsiteX80" fmla="*/ 673 w 10000"/>
                    <a:gd name="connsiteY80" fmla="*/ 7144 h 10000"/>
                    <a:gd name="connsiteX81" fmla="*/ 939 w 10000"/>
                    <a:gd name="connsiteY81" fmla="*/ 7518 h 10000"/>
                    <a:gd name="connsiteX82" fmla="*/ 1320 w 10000"/>
                    <a:gd name="connsiteY82" fmla="*/ 7912 h 10000"/>
                    <a:gd name="connsiteX83" fmla="*/ 1656 w 10000"/>
                    <a:gd name="connsiteY83" fmla="*/ 8155 h 10000"/>
                    <a:gd name="connsiteX84" fmla="*/ 1993 w 10000"/>
                    <a:gd name="connsiteY84" fmla="*/ 8393 h 10000"/>
                    <a:gd name="connsiteX85" fmla="*/ 2061 w 10000"/>
                    <a:gd name="connsiteY85" fmla="*/ 8409 h 10000"/>
                    <a:gd name="connsiteX86" fmla="*/ 2067 w 10000"/>
                    <a:gd name="connsiteY86" fmla="*/ 8441 h 10000"/>
                    <a:gd name="connsiteX87" fmla="*/ 2165 w 10000"/>
                    <a:gd name="connsiteY87" fmla="*/ 8570 h 10000"/>
                    <a:gd name="connsiteX88" fmla="*/ 2396 w 10000"/>
                    <a:gd name="connsiteY88" fmla="*/ 8720 h 10000"/>
                    <a:gd name="connsiteX89" fmla="*/ 2666 w 10000"/>
                    <a:gd name="connsiteY89" fmla="*/ 8843 h 10000"/>
                    <a:gd name="connsiteX90" fmla="*/ 2871 w 10000"/>
                    <a:gd name="connsiteY90" fmla="*/ 8925 h 10000"/>
                    <a:gd name="connsiteX91" fmla="*/ 3000 w 10000"/>
                    <a:gd name="connsiteY91" fmla="*/ 8992 h 10000"/>
                    <a:gd name="connsiteX92" fmla="*/ 3180 w 10000"/>
                    <a:gd name="connsiteY92" fmla="*/ 9046 h 10000"/>
                    <a:gd name="connsiteX93" fmla="*/ 3329 w 10000"/>
                    <a:gd name="connsiteY93" fmla="*/ 9090 h 10000"/>
                    <a:gd name="connsiteX94" fmla="*/ 3517 w 10000"/>
                    <a:gd name="connsiteY94" fmla="*/ 9126 h 10000"/>
                    <a:gd name="connsiteX95" fmla="*/ 3652 w 10000"/>
                    <a:gd name="connsiteY95" fmla="*/ 9120 h 10000"/>
                    <a:gd name="connsiteX96" fmla="*/ 3458 w 10000"/>
                    <a:gd name="connsiteY96" fmla="*/ 9957 h 10000"/>
                    <a:gd name="connsiteX97" fmla="*/ 3802 w 10000"/>
                    <a:gd name="connsiteY97" fmla="*/ 9485 h 10000"/>
                    <a:gd name="connsiteX98" fmla="*/ 4000 w 10000"/>
                    <a:gd name="connsiteY98" fmla="*/ 8996 h 10000"/>
                    <a:gd name="connsiteX99" fmla="*/ 4065 w 10000"/>
                    <a:gd name="connsiteY99" fmla="*/ 9026 h 10000"/>
                    <a:gd name="connsiteX100" fmla="*/ 4378 w 10000"/>
                    <a:gd name="connsiteY100" fmla="*/ 9078 h 10000"/>
                    <a:gd name="connsiteX101" fmla="*/ 4523 w 10000"/>
                    <a:gd name="connsiteY101" fmla="*/ 9124 h 10000"/>
                    <a:gd name="connsiteX102" fmla="*/ 4705 w 10000"/>
                    <a:gd name="connsiteY102" fmla="*/ 9136 h 10000"/>
                    <a:gd name="connsiteX103" fmla="*/ 5116 w 10000"/>
                    <a:gd name="connsiteY103" fmla="*/ 9186 h 10000"/>
                    <a:gd name="connsiteX104" fmla="*/ 5510 w 10000"/>
                    <a:gd name="connsiteY104" fmla="*/ 9194 h 10000"/>
                    <a:gd name="connsiteX105" fmla="*/ 5531 w 10000"/>
                    <a:gd name="connsiteY105" fmla="*/ 9194 h 10000"/>
                    <a:gd name="connsiteX106" fmla="*/ 5911 w 10000"/>
                    <a:gd name="connsiteY106" fmla="*/ 9152 h 10000"/>
                    <a:gd name="connsiteX107" fmla="*/ 6268 w 10000"/>
                    <a:gd name="connsiteY107" fmla="*/ 9124 h 10000"/>
                    <a:gd name="connsiteX108" fmla="*/ 6666 w 10000"/>
                    <a:gd name="connsiteY108" fmla="*/ 9000 h 10000"/>
                    <a:gd name="connsiteX109" fmla="*/ 7377 w 10000"/>
                    <a:gd name="connsiteY109" fmla="*/ 8758 h 10000"/>
                    <a:gd name="connsiteX110" fmla="*/ 7996 w 10000"/>
                    <a:gd name="connsiteY110" fmla="*/ 8417 h 10000"/>
                    <a:gd name="connsiteX111" fmla="*/ 9084 w 10000"/>
                    <a:gd name="connsiteY111" fmla="*/ 7271 h 10000"/>
                    <a:gd name="connsiteX112" fmla="*/ 9502 w 10000"/>
                    <a:gd name="connsiteY112" fmla="*/ 6577 h 10000"/>
                    <a:gd name="connsiteX113" fmla="*/ 9798 w 10000"/>
                    <a:gd name="connsiteY113" fmla="*/ 5772 h 10000"/>
                    <a:gd name="connsiteX114" fmla="*/ 9893 w 10000"/>
                    <a:gd name="connsiteY114" fmla="*/ 5345 h 10000"/>
                    <a:gd name="connsiteX115" fmla="*/ 9960 w 10000"/>
                    <a:gd name="connsiteY115" fmla="*/ 4905 h 10000"/>
                    <a:gd name="connsiteX116" fmla="*/ 9963 w 10000"/>
                    <a:gd name="connsiteY116" fmla="*/ 4700 h 10000"/>
                    <a:gd name="connsiteX117" fmla="*/ 9997 w 10000"/>
                    <a:gd name="connsiteY117" fmla="*/ 4482 h 10000"/>
                    <a:gd name="connsiteX118" fmla="*/ 9963 w 10000"/>
                    <a:gd name="connsiteY118" fmla="*/ 4026 h 10000"/>
                    <a:gd name="connsiteX119" fmla="*/ 9819 w 10000"/>
                    <a:gd name="connsiteY119" fmla="*/ 3130 h 10000"/>
                    <a:gd name="connsiteX120" fmla="*/ 9711 w 10000"/>
                    <a:gd name="connsiteY120" fmla="*/ 2769 h 10000"/>
                    <a:gd name="connsiteX121" fmla="*/ 9502 w 10000"/>
                    <a:gd name="connsiteY121" fmla="*/ 2395 h 10000"/>
                    <a:gd name="connsiteX122" fmla="*/ 9094 w 10000"/>
                    <a:gd name="connsiteY122" fmla="*/ 1696 h 10000"/>
                    <a:gd name="connsiteX123" fmla="*/ 8532 w 10000"/>
                    <a:gd name="connsiteY123" fmla="*/ 1130 h 10000"/>
                    <a:gd name="connsiteX124" fmla="*/ 7774 w 10000"/>
                    <a:gd name="connsiteY124" fmla="*/ 625 h 10000"/>
                    <a:gd name="connsiteX125" fmla="*/ 7426 w 10000"/>
                    <a:gd name="connsiteY125" fmla="*/ 440 h 10000"/>
                    <a:gd name="connsiteX126" fmla="*/ 7042 w 10000"/>
                    <a:gd name="connsiteY126" fmla="*/ 272 h 10000"/>
                    <a:gd name="connsiteX127" fmla="*/ 6268 w 10000"/>
                    <a:gd name="connsiteY127" fmla="*/ 95 h 10000"/>
                    <a:gd name="connsiteX128" fmla="*/ 6163 w 10000"/>
                    <a:gd name="connsiteY128" fmla="*/ 82 h 10000"/>
                    <a:gd name="connsiteX129" fmla="*/ 5995 w 10000"/>
                    <a:gd name="connsiteY129" fmla="*/ 46 h 10000"/>
                    <a:gd name="connsiteX130" fmla="*/ 5462 w 10000"/>
                    <a:gd name="connsiteY130" fmla="*/ 13 h 10000"/>
                    <a:gd name="connsiteX131" fmla="*/ 4833 w 10000"/>
                    <a:gd name="connsiteY131" fmla="*/ 0 h 10000"/>
                    <a:gd name="connsiteX0" fmla="*/ 5493 w 10000"/>
                    <a:gd name="connsiteY0" fmla="*/ 226 h 9511"/>
                    <a:gd name="connsiteX1" fmla="*/ 5685 w 10000"/>
                    <a:gd name="connsiteY1" fmla="*/ 288 h 9511"/>
                    <a:gd name="connsiteX2" fmla="*/ 6079 w 10000"/>
                    <a:gd name="connsiteY2" fmla="*/ 366 h 9511"/>
                    <a:gd name="connsiteX3" fmla="*/ 6769 w 10000"/>
                    <a:gd name="connsiteY3" fmla="*/ 530 h 9511"/>
                    <a:gd name="connsiteX4" fmla="*/ 7080 w 10000"/>
                    <a:gd name="connsiteY4" fmla="*/ 699 h 9511"/>
                    <a:gd name="connsiteX5" fmla="*/ 7390 w 10000"/>
                    <a:gd name="connsiteY5" fmla="*/ 813 h 9511"/>
                    <a:gd name="connsiteX6" fmla="*/ 8029 w 10000"/>
                    <a:gd name="connsiteY6" fmla="*/ 1241 h 9511"/>
                    <a:gd name="connsiteX7" fmla="*/ 8640 w 10000"/>
                    <a:gd name="connsiteY7" fmla="*/ 1656 h 9511"/>
                    <a:gd name="connsiteX8" fmla="*/ 9091 w 10000"/>
                    <a:gd name="connsiteY8" fmla="*/ 2309 h 9511"/>
                    <a:gd name="connsiteX9" fmla="*/ 9259 w 10000"/>
                    <a:gd name="connsiteY9" fmla="*/ 2625 h 9511"/>
                    <a:gd name="connsiteX10" fmla="*/ 9461 w 10000"/>
                    <a:gd name="connsiteY10" fmla="*/ 3003 h 9511"/>
                    <a:gd name="connsiteX11" fmla="*/ 9545 w 10000"/>
                    <a:gd name="connsiteY11" fmla="*/ 3348 h 9511"/>
                    <a:gd name="connsiteX12" fmla="*/ 9633 w 10000"/>
                    <a:gd name="connsiteY12" fmla="*/ 3775 h 9511"/>
                    <a:gd name="connsiteX13" fmla="*/ 9677 w 10000"/>
                    <a:gd name="connsiteY13" fmla="*/ 4207 h 9511"/>
                    <a:gd name="connsiteX14" fmla="*/ 9660 w 10000"/>
                    <a:gd name="connsiteY14" fmla="*/ 4646 h 9511"/>
                    <a:gd name="connsiteX15" fmla="*/ 9640 w 10000"/>
                    <a:gd name="connsiteY15" fmla="*/ 5049 h 9511"/>
                    <a:gd name="connsiteX16" fmla="*/ 9549 w 10000"/>
                    <a:gd name="connsiteY16" fmla="*/ 5463 h 9511"/>
                    <a:gd name="connsiteX17" fmla="*/ 9448 w 10000"/>
                    <a:gd name="connsiteY17" fmla="*/ 5870 h 9511"/>
                    <a:gd name="connsiteX18" fmla="*/ 9293 w 10000"/>
                    <a:gd name="connsiteY18" fmla="*/ 6240 h 9511"/>
                    <a:gd name="connsiteX19" fmla="*/ 9141 w 10000"/>
                    <a:gd name="connsiteY19" fmla="*/ 6589 h 9511"/>
                    <a:gd name="connsiteX20" fmla="*/ 8919 w 10000"/>
                    <a:gd name="connsiteY20" fmla="*/ 6913 h 9511"/>
                    <a:gd name="connsiteX21" fmla="*/ 8694 w 10000"/>
                    <a:gd name="connsiteY21" fmla="*/ 7263 h 9511"/>
                    <a:gd name="connsiteX22" fmla="*/ 8427 w 10000"/>
                    <a:gd name="connsiteY22" fmla="*/ 7554 h 9511"/>
                    <a:gd name="connsiteX23" fmla="*/ 7875 w 10000"/>
                    <a:gd name="connsiteY23" fmla="*/ 8060 h 9511"/>
                    <a:gd name="connsiteX24" fmla="*/ 7305 w 10000"/>
                    <a:gd name="connsiteY24" fmla="*/ 8393 h 9511"/>
                    <a:gd name="connsiteX25" fmla="*/ 6631 w 10000"/>
                    <a:gd name="connsiteY25" fmla="*/ 8627 h 9511"/>
                    <a:gd name="connsiteX26" fmla="*/ 6237 w 10000"/>
                    <a:gd name="connsiteY26" fmla="*/ 8750 h 9511"/>
                    <a:gd name="connsiteX27" fmla="*/ 5807 w 10000"/>
                    <a:gd name="connsiteY27" fmla="*/ 8791 h 9511"/>
                    <a:gd name="connsiteX28" fmla="*/ 5208 w 10000"/>
                    <a:gd name="connsiteY28" fmla="*/ 8831 h 9511"/>
                    <a:gd name="connsiteX29" fmla="*/ 4961 w 10000"/>
                    <a:gd name="connsiteY29" fmla="*/ 8824 h 9511"/>
                    <a:gd name="connsiteX30" fmla="*/ 4756 w 10000"/>
                    <a:gd name="connsiteY30" fmla="*/ 8791 h 9511"/>
                    <a:gd name="connsiteX31" fmla="*/ 4693 w 10000"/>
                    <a:gd name="connsiteY31" fmla="*/ 8788 h 9511"/>
                    <a:gd name="connsiteX32" fmla="*/ 4629 w 10000"/>
                    <a:gd name="connsiteY32" fmla="*/ 8788 h 9511"/>
                    <a:gd name="connsiteX33" fmla="*/ 4553 w 10000"/>
                    <a:gd name="connsiteY33" fmla="*/ 8783 h 9511"/>
                    <a:gd name="connsiteX34" fmla="*/ 4381 w 10000"/>
                    <a:gd name="connsiteY34" fmla="*/ 8746 h 9511"/>
                    <a:gd name="connsiteX35" fmla="*/ 4356 w 10000"/>
                    <a:gd name="connsiteY35" fmla="*/ 8745 h 9511"/>
                    <a:gd name="connsiteX36" fmla="*/ 4199 w 10000"/>
                    <a:gd name="connsiteY36" fmla="*/ 8754 h 9511"/>
                    <a:gd name="connsiteX37" fmla="*/ 4019 w 10000"/>
                    <a:gd name="connsiteY37" fmla="*/ 8777 h 9511"/>
                    <a:gd name="connsiteX38" fmla="*/ 3856 w 10000"/>
                    <a:gd name="connsiteY38" fmla="*/ 8762 h 9511"/>
                    <a:gd name="connsiteX39" fmla="*/ 3857 w 10000"/>
                    <a:gd name="connsiteY39" fmla="*/ 8767 h 9511"/>
                    <a:gd name="connsiteX40" fmla="*/ 3780 w 10000"/>
                    <a:gd name="connsiteY40" fmla="*/ 8754 h 9511"/>
                    <a:gd name="connsiteX41" fmla="*/ 3648 w 10000"/>
                    <a:gd name="connsiteY41" fmla="*/ 8747 h 9511"/>
                    <a:gd name="connsiteX42" fmla="*/ 3449 w 10000"/>
                    <a:gd name="connsiteY42" fmla="*/ 8688 h 9511"/>
                    <a:gd name="connsiteX43" fmla="*/ 3177 w 10000"/>
                    <a:gd name="connsiteY43" fmla="*/ 8607 h 9511"/>
                    <a:gd name="connsiteX44" fmla="*/ 2887 w 10000"/>
                    <a:gd name="connsiteY44" fmla="*/ 8472 h 9511"/>
                    <a:gd name="connsiteX45" fmla="*/ 2750 w 10000"/>
                    <a:gd name="connsiteY45" fmla="*/ 8449 h 9511"/>
                    <a:gd name="connsiteX46" fmla="*/ 2713 w 10000"/>
                    <a:gd name="connsiteY46" fmla="*/ 8406 h 9511"/>
                    <a:gd name="connsiteX47" fmla="*/ 2521 w 10000"/>
                    <a:gd name="connsiteY47" fmla="*/ 8337 h 9511"/>
                    <a:gd name="connsiteX48" fmla="*/ 2396 w 10000"/>
                    <a:gd name="connsiteY48" fmla="*/ 8224 h 9511"/>
                    <a:gd name="connsiteX49" fmla="*/ 2118 w 10000"/>
                    <a:gd name="connsiteY49" fmla="*/ 8006 h 9511"/>
                    <a:gd name="connsiteX50" fmla="*/ 1831 w 10000"/>
                    <a:gd name="connsiteY50" fmla="*/ 7809 h 9511"/>
                    <a:gd name="connsiteX51" fmla="*/ 1484 w 10000"/>
                    <a:gd name="connsiteY51" fmla="*/ 7576 h 9511"/>
                    <a:gd name="connsiteX52" fmla="*/ 1164 w 10000"/>
                    <a:gd name="connsiteY52" fmla="*/ 7246 h 9511"/>
                    <a:gd name="connsiteX53" fmla="*/ 689 w 10000"/>
                    <a:gd name="connsiteY53" fmla="*/ 6396 h 9511"/>
                    <a:gd name="connsiteX54" fmla="*/ 477 w 10000"/>
                    <a:gd name="connsiteY54" fmla="*/ 5916 h 9511"/>
                    <a:gd name="connsiteX55" fmla="*/ 329 w 10000"/>
                    <a:gd name="connsiteY55" fmla="*/ 5361 h 9511"/>
                    <a:gd name="connsiteX56" fmla="*/ 312 w 10000"/>
                    <a:gd name="connsiteY56" fmla="*/ 4240 h 9511"/>
                    <a:gd name="connsiteX57" fmla="*/ 1050 w 10000"/>
                    <a:gd name="connsiteY57" fmla="*/ 2247 h 9511"/>
                    <a:gd name="connsiteX58" fmla="*/ 1653 w 10000"/>
                    <a:gd name="connsiteY58" fmla="*/ 1541 h 9511"/>
                    <a:gd name="connsiteX59" fmla="*/ 1993 w 10000"/>
                    <a:gd name="connsiteY59" fmla="*/ 1241 h 9511"/>
                    <a:gd name="connsiteX60" fmla="*/ 2387 w 10000"/>
                    <a:gd name="connsiteY60" fmla="*/ 995 h 9511"/>
                    <a:gd name="connsiteX61" fmla="*/ 2801 w 10000"/>
                    <a:gd name="connsiteY61" fmla="*/ 740 h 9511"/>
                    <a:gd name="connsiteX62" fmla="*/ 3286 w 10000"/>
                    <a:gd name="connsiteY62" fmla="*/ 559 h 9511"/>
                    <a:gd name="connsiteX63" fmla="*/ 4337 w 10000"/>
                    <a:gd name="connsiteY63" fmla="*/ 296 h 9511"/>
                    <a:gd name="connsiteX64" fmla="*/ 5368 w 10000"/>
                    <a:gd name="connsiteY64" fmla="*/ 230 h 9511"/>
                    <a:gd name="connsiteX65" fmla="*/ 5493 w 10000"/>
                    <a:gd name="connsiteY65" fmla="*/ 226 h 9511"/>
                    <a:gd name="connsiteX66" fmla="*/ 4833 w 10000"/>
                    <a:gd name="connsiteY66" fmla="*/ 0 h 9511"/>
                    <a:gd name="connsiteX67" fmla="*/ 4425 w 10000"/>
                    <a:gd name="connsiteY67" fmla="*/ 13 h 9511"/>
                    <a:gd name="connsiteX68" fmla="*/ 3482 w 10000"/>
                    <a:gd name="connsiteY68" fmla="*/ 186 h 9511"/>
                    <a:gd name="connsiteX69" fmla="*/ 2997 w 10000"/>
                    <a:gd name="connsiteY69" fmla="*/ 350 h 9511"/>
                    <a:gd name="connsiteX70" fmla="*/ 2545 w 10000"/>
                    <a:gd name="connsiteY70" fmla="*/ 534 h 9511"/>
                    <a:gd name="connsiteX71" fmla="*/ 2158 w 10000"/>
                    <a:gd name="connsiteY71" fmla="*/ 785 h 9511"/>
                    <a:gd name="connsiteX72" fmla="*/ 1734 w 10000"/>
                    <a:gd name="connsiteY72" fmla="*/ 1073 h 9511"/>
                    <a:gd name="connsiteX73" fmla="*/ 1039 w 10000"/>
                    <a:gd name="connsiteY73" fmla="*/ 1779 h 9511"/>
                    <a:gd name="connsiteX74" fmla="*/ 504 w 10000"/>
                    <a:gd name="connsiteY74" fmla="*/ 2658 h 9511"/>
                    <a:gd name="connsiteX75" fmla="*/ 147 w 10000"/>
                    <a:gd name="connsiteY75" fmla="*/ 3763 h 9511"/>
                    <a:gd name="connsiteX76" fmla="*/ 19 w 10000"/>
                    <a:gd name="connsiteY76" fmla="*/ 4318 h 9511"/>
                    <a:gd name="connsiteX77" fmla="*/ 6 w 10000"/>
                    <a:gd name="connsiteY77" fmla="*/ 4930 h 9511"/>
                    <a:gd name="connsiteX78" fmla="*/ 228 w 10000"/>
                    <a:gd name="connsiteY78" fmla="*/ 6092 h 9511"/>
                    <a:gd name="connsiteX79" fmla="*/ 450 w 10000"/>
                    <a:gd name="connsiteY79" fmla="*/ 6639 h 9511"/>
                    <a:gd name="connsiteX80" fmla="*/ 673 w 10000"/>
                    <a:gd name="connsiteY80" fmla="*/ 7144 h 9511"/>
                    <a:gd name="connsiteX81" fmla="*/ 939 w 10000"/>
                    <a:gd name="connsiteY81" fmla="*/ 7518 h 9511"/>
                    <a:gd name="connsiteX82" fmla="*/ 1320 w 10000"/>
                    <a:gd name="connsiteY82" fmla="*/ 7912 h 9511"/>
                    <a:gd name="connsiteX83" fmla="*/ 1656 w 10000"/>
                    <a:gd name="connsiteY83" fmla="*/ 8155 h 9511"/>
                    <a:gd name="connsiteX84" fmla="*/ 1993 w 10000"/>
                    <a:gd name="connsiteY84" fmla="*/ 8393 h 9511"/>
                    <a:gd name="connsiteX85" fmla="*/ 2061 w 10000"/>
                    <a:gd name="connsiteY85" fmla="*/ 8409 h 9511"/>
                    <a:gd name="connsiteX86" fmla="*/ 2067 w 10000"/>
                    <a:gd name="connsiteY86" fmla="*/ 8441 h 9511"/>
                    <a:gd name="connsiteX87" fmla="*/ 2165 w 10000"/>
                    <a:gd name="connsiteY87" fmla="*/ 8570 h 9511"/>
                    <a:gd name="connsiteX88" fmla="*/ 2396 w 10000"/>
                    <a:gd name="connsiteY88" fmla="*/ 8720 h 9511"/>
                    <a:gd name="connsiteX89" fmla="*/ 2666 w 10000"/>
                    <a:gd name="connsiteY89" fmla="*/ 8843 h 9511"/>
                    <a:gd name="connsiteX90" fmla="*/ 2871 w 10000"/>
                    <a:gd name="connsiteY90" fmla="*/ 8925 h 9511"/>
                    <a:gd name="connsiteX91" fmla="*/ 3000 w 10000"/>
                    <a:gd name="connsiteY91" fmla="*/ 8992 h 9511"/>
                    <a:gd name="connsiteX92" fmla="*/ 3180 w 10000"/>
                    <a:gd name="connsiteY92" fmla="*/ 9046 h 9511"/>
                    <a:gd name="connsiteX93" fmla="*/ 3329 w 10000"/>
                    <a:gd name="connsiteY93" fmla="*/ 9090 h 9511"/>
                    <a:gd name="connsiteX94" fmla="*/ 3517 w 10000"/>
                    <a:gd name="connsiteY94" fmla="*/ 9126 h 9511"/>
                    <a:gd name="connsiteX95" fmla="*/ 3652 w 10000"/>
                    <a:gd name="connsiteY95" fmla="*/ 9120 h 9511"/>
                    <a:gd name="connsiteX96" fmla="*/ 3828 w 10000"/>
                    <a:gd name="connsiteY96" fmla="*/ 9081 h 9511"/>
                    <a:gd name="connsiteX97" fmla="*/ 3802 w 10000"/>
                    <a:gd name="connsiteY97" fmla="*/ 9485 h 9511"/>
                    <a:gd name="connsiteX98" fmla="*/ 4000 w 10000"/>
                    <a:gd name="connsiteY98" fmla="*/ 8996 h 9511"/>
                    <a:gd name="connsiteX99" fmla="*/ 4065 w 10000"/>
                    <a:gd name="connsiteY99" fmla="*/ 9026 h 9511"/>
                    <a:gd name="connsiteX100" fmla="*/ 4378 w 10000"/>
                    <a:gd name="connsiteY100" fmla="*/ 9078 h 9511"/>
                    <a:gd name="connsiteX101" fmla="*/ 4523 w 10000"/>
                    <a:gd name="connsiteY101" fmla="*/ 9124 h 9511"/>
                    <a:gd name="connsiteX102" fmla="*/ 4705 w 10000"/>
                    <a:gd name="connsiteY102" fmla="*/ 9136 h 9511"/>
                    <a:gd name="connsiteX103" fmla="*/ 5116 w 10000"/>
                    <a:gd name="connsiteY103" fmla="*/ 9186 h 9511"/>
                    <a:gd name="connsiteX104" fmla="*/ 5510 w 10000"/>
                    <a:gd name="connsiteY104" fmla="*/ 9194 h 9511"/>
                    <a:gd name="connsiteX105" fmla="*/ 5531 w 10000"/>
                    <a:gd name="connsiteY105" fmla="*/ 9194 h 9511"/>
                    <a:gd name="connsiteX106" fmla="*/ 5911 w 10000"/>
                    <a:gd name="connsiteY106" fmla="*/ 9152 h 9511"/>
                    <a:gd name="connsiteX107" fmla="*/ 6268 w 10000"/>
                    <a:gd name="connsiteY107" fmla="*/ 9124 h 9511"/>
                    <a:gd name="connsiteX108" fmla="*/ 6666 w 10000"/>
                    <a:gd name="connsiteY108" fmla="*/ 9000 h 9511"/>
                    <a:gd name="connsiteX109" fmla="*/ 7377 w 10000"/>
                    <a:gd name="connsiteY109" fmla="*/ 8758 h 9511"/>
                    <a:gd name="connsiteX110" fmla="*/ 7996 w 10000"/>
                    <a:gd name="connsiteY110" fmla="*/ 8417 h 9511"/>
                    <a:gd name="connsiteX111" fmla="*/ 9084 w 10000"/>
                    <a:gd name="connsiteY111" fmla="*/ 7271 h 9511"/>
                    <a:gd name="connsiteX112" fmla="*/ 9502 w 10000"/>
                    <a:gd name="connsiteY112" fmla="*/ 6577 h 9511"/>
                    <a:gd name="connsiteX113" fmla="*/ 9798 w 10000"/>
                    <a:gd name="connsiteY113" fmla="*/ 5772 h 9511"/>
                    <a:gd name="connsiteX114" fmla="*/ 9893 w 10000"/>
                    <a:gd name="connsiteY114" fmla="*/ 5345 h 9511"/>
                    <a:gd name="connsiteX115" fmla="*/ 9960 w 10000"/>
                    <a:gd name="connsiteY115" fmla="*/ 4905 h 9511"/>
                    <a:gd name="connsiteX116" fmla="*/ 9963 w 10000"/>
                    <a:gd name="connsiteY116" fmla="*/ 4700 h 9511"/>
                    <a:gd name="connsiteX117" fmla="*/ 9997 w 10000"/>
                    <a:gd name="connsiteY117" fmla="*/ 4482 h 9511"/>
                    <a:gd name="connsiteX118" fmla="*/ 9963 w 10000"/>
                    <a:gd name="connsiteY118" fmla="*/ 4026 h 9511"/>
                    <a:gd name="connsiteX119" fmla="*/ 9819 w 10000"/>
                    <a:gd name="connsiteY119" fmla="*/ 3130 h 9511"/>
                    <a:gd name="connsiteX120" fmla="*/ 9711 w 10000"/>
                    <a:gd name="connsiteY120" fmla="*/ 2769 h 9511"/>
                    <a:gd name="connsiteX121" fmla="*/ 9502 w 10000"/>
                    <a:gd name="connsiteY121" fmla="*/ 2395 h 9511"/>
                    <a:gd name="connsiteX122" fmla="*/ 9094 w 10000"/>
                    <a:gd name="connsiteY122" fmla="*/ 1696 h 9511"/>
                    <a:gd name="connsiteX123" fmla="*/ 8532 w 10000"/>
                    <a:gd name="connsiteY123" fmla="*/ 1130 h 9511"/>
                    <a:gd name="connsiteX124" fmla="*/ 7774 w 10000"/>
                    <a:gd name="connsiteY124" fmla="*/ 625 h 9511"/>
                    <a:gd name="connsiteX125" fmla="*/ 7426 w 10000"/>
                    <a:gd name="connsiteY125" fmla="*/ 440 h 9511"/>
                    <a:gd name="connsiteX126" fmla="*/ 7042 w 10000"/>
                    <a:gd name="connsiteY126" fmla="*/ 272 h 9511"/>
                    <a:gd name="connsiteX127" fmla="*/ 6268 w 10000"/>
                    <a:gd name="connsiteY127" fmla="*/ 95 h 9511"/>
                    <a:gd name="connsiteX128" fmla="*/ 6163 w 10000"/>
                    <a:gd name="connsiteY128" fmla="*/ 82 h 9511"/>
                    <a:gd name="connsiteX129" fmla="*/ 5995 w 10000"/>
                    <a:gd name="connsiteY129" fmla="*/ 46 h 9511"/>
                    <a:gd name="connsiteX130" fmla="*/ 5462 w 10000"/>
                    <a:gd name="connsiteY130" fmla="*/ 13 h 9511"/>
                    <a:gd name="connsiteX131" fmla="*/ 4833 w 10000"/>
                    <a:gd name="connsiteY131" fmla="*/ 0 h 9511"/>
                    <a:gd name="connsiteX0" fmla="*/ 5493 w 10000"/>
                    <a:gd name="connsiteY0" fmla="*/ 238 h 10001"/>
                    <a:gd name="connsiteX1" fmla="*/ 5685 w 10000"/>
                    <a:gd name="connsiteY1" fmla="*/ 303 h 10001"/>
                    <a:gd name="connsiteX2" fmla="*/ 6079 w 10000"/>
                    <a:gd name="connsiteY2" fmla="*/ 385 h 10001"/>
                    <a:gd name="connsiteX3" fmla="*/ 6769 w 10000"/>
                    <a:gd name="connsiteY3" fmla="*/ 557 h 10001"/>
                    <a:gd name="connsiteX4" fmla="*/ 7080 w 10000"/>
                    <a:gd name="connsiteY4" fmla="*/ 735 h 10001"/>
                    <a:gd name="connsiteX5" fmla="*/ 7390 w 10000"/>
                    <a:gd name="connsiteY5" fmla="*/ 855 h 10001"/>
                    <a:gd name="connsiteX6" fmla="*/ 8029 w 10000"/>
                    <a:gd name="connsiteY6" fmla="*/ 1305 h 10001"/>
                    <a:gd name="connsiteX7" fmla="*/ 8640 w 10000"/>
                    <a:gd name="connsiteY7" fmla="*/ 1741 h 10001"/>
                    <a:gd name="connsiteX8" fmla="*/ 9091 w 10000"/>
                    <a:gd name="connsiteY8" fmla="*/ 2428 h 10001"/>
                    <a:gd name="connsiteX9" fmla="*/ 9259 w 10000"/>
                    <a:gd name="connsiteY9" fmla="*/ 2760 h 10001"/>
                    <a:gd name="connsiteX10" fmla="*/ 9461 w 10000"/>
                    <a:gd name="connsiteY10" fmla="*/ 3157 h 10001"/>
                    <a:gd name="connsiteX11" fmla="*/ 9545 w 10000"/>
                    <a:gd name="connsiteY11" fmla="*/ 3520 h 10001"/>
                    <a:gd name="connsiteX12" fmla="*/ 9633 w 10000"/>
                    <a:gd name="connsiteY12" fmla="*/ 3969 h 10001"/>
                    <a:gd name="connsiteX13" fmla="*/ 9677 w 10000"/>
                    <a:gd name="connsiteY13" fmla="*/ 4423 h 10001"/>
                    <a:gd name="connsiteX14" fmla="*/ 9660 w 10000"/>
                    <a:gd name="connsiteY14" fmla="*/ 4885 h 10001"/>
                    <a:gd name="connsiteX15" fmla="*/ 9640 w 10000"/>
                    <a:gd name="connsiteY15" fmla="*/ 5309 h 10001"/>
                    <a:gd name="connsiteX16" fmla="*/ 9549 w 10000"/>
                    <a:gd name="connsiteY16" fmla="*/ 5744 h 10001"/>
                    <a:gd name="connsiteX17" fmla="*/ 9448 w 10000"/>
                    <a:gd name="connsiteY17" fmla="*/ 6172 h 10001"/>
                    <a:gd name="connsiteX18" fmla="*/ 9293 w 10000"/>
                    <a:gd name="connsiteY18" fmla="*/ 6561 h 10001"/>
                    <a:gd name="connsiteX19" fmla="*/ 9141 w 10000"/>
                    <a:gd name="connsiteY19" fmla="*/ 6928 h 10001"/>
                    <a:gd name="connsiteX20" fmla="*/ 8919 w 10000"/>
                    <a:gd name="connsiteY20" fmla="*/ 7268 h 10001"/>
                    <a:gd name="connsiteX21" fmla="*/ 8694 w 10000"/>
                    <a:gd name="connsiteY21" fmla="*/ 7636 h 10001"/>
                    <a:gd name="connsiteX22" fmla="*/ 8427 w 10000"/>
                    <a:gd name="connsiteY22" fmla="*/ 7942 h 10001"/>
                    <a:gd name="connsiteX23" fmla="*/ 7875 w 10000"/>
                    <a:gd name="connsiteY23" fmla="*/ 8474 h 10001"/>
                    <a:gd name="connsiteX24" fmla="*/ 7305 w 10000"/>
                    <a:gd name="connsiteY24" fmla="*/ 8825 h 10001"/>
                    <a:gd name="connsiteX25" fmla="*/ 6631 w 10000"/>
                    <a:gd name="connsiteY25" fmla="*/ 9071 h 10001"/>
                    <a:gd name="connsiteX26" fmla="*/ 6237 w 10000"/>
                    <a:gd name="connsiteY26" fmla="*/ 9200 h 10001"/>
                    <a:gd name="connsiteX27" fmla="*/ 5807 w 10000"/>
                    <a:gd name="connsiteY27" fmla="*/ 9243 h 10001"/>
                    <a:gd name="connsiteX28" fmla="*/ 5208 w 10000"/>
                    <a:gd name="connsiteY28" fmla="*/ 9285 h 10001"/>
                    <a:gd name="connsiteX29" fmla="*/ 4961 w 10000"/>
                    <a:gd name="connsiteY29" fmla="*/ 9278 h 10001"/>
                    <a:gd name="connsiteX30" fmla="*/ 4756 w 10000"/>
                    <a:gd name="connsiteY30" fmla="*/ 9243 h 10001"/>
                    <a:gd name="connsiteX31" fmla="*/ 4693 w 10000"/>
                    <a:gd name="connsiteY31" fmla="*/ 9240 h 10001"/>
                    <a:gd name="connsiteX32" fmla="*/ 4629 w 10000"/>
                    <a:gd name="connsiteY32" fmla="*/ 9240 h 10001"/>
                    <a:gd name="connsiteX33" fmla="*/ 4553 w 10000"/>
                    <a:gd name="connsiteY33" fmla="*/ 9235 h 10001"/>
                    <a:gd name="connsiteX34" fmla="*/ 4381 w 10000"/>
                    <a:gd name="connsiteY34" fmla="*/ 9196 h 10001"/>
                    <a:gd name="connsiteX35" fmla="*/ 4356 w 10000"/>
                    <a:gd name="connsiteY35" fmla="*/ 9195 h 10001"/>
                    <a:gd name="connsiteX36" fmla="*/ 4199 w 10000"/>
                    <a:gd name="connsiteY36" fmla="*/ 9204 h 10001"/>
                    <a:gd name="connsiteX37" fmla="*/ 4019 w 10000"/>
                    <a:gd name="connsiteY37" fmla="*/ 9228 h 10001"/>
                    <a:gd name="connsiteX38" fmla="*/ 3856 w 10000"/>
                    <a:gd name="connsiteY38" fmla="*/ 9212 h 10001"/>
                    <a:gd name="connsiteX39" fmla="*/ 3857 w 10000"/>
                    <a:gd name="connsiteY39" fmla="*/ 9218 h 10001"/>
                    <a:gd name="connsiteX40" fmla="*/ 3780 w 10000"/>
                    <a:gd name="connsiteY40" fmla="*/ 9204 h 10001"/>
                    <a:gd name="connsiteX41" fmla="*/ 3648 w 10000"/>
                    <a:gd name="connsiteY41" fmla="*/ 9197 h 10001"/>
                    <a:gd name="connsiteX42" fmla="*/ 3449 w 10000"/>
                    <a:gd name="connsiteY42" fmla="*/ 9135 h 10001"/>
                    <a:gd name="connsiteX43" fmla="*/ 3177 w 10000"/>
                    <a:gd name="connsiteY43" fmla="*/ 9050 h 10001"/>
                    <a:gd name="connsiteX44" fmla="*/ 2887 w 10000"/>
                    <a:gd name="connsiteY44" fmla="*/ 8908 h 10001"/>
                    <a:gd name="connsiteX45" fmla="*/ 2750 w 10000"/>
                    <a:gd name="connsiteY45" fmla="*/ 8883 h 10001"/>
                    <a:gd name="connsiteX46" fmla="*/ 2713 w 10000"/>
                    <a:gd name="connsiteY46" fmla="*/ 8838 h 10001"/>
                    <a:gd name="connsiteX47" fmla="*/ 2521 w 10000"/>
                    <a:gd name="connsiteY47" fmla="*/ 8766 h 10001"/>
                    <a:gd name="connsiteX48" fmla="*/ 2396 w 10000"/>
                    <a:gd name="connsiteY48" fmla="*/ 8647 h 10001"/>
                    <a:gd name="connsiteX49" fmla="*/ 2118 w 10000"/>
                    <a:gd name="connsiteY49" fmla="*/ 8418 h 10001"/>
                    <a:gd name="connsiteX50" fmla="*/ 1831 w 10000"/>
                    <a:gd name="connsiteY50" fmla="*/ 8210 h 10001"/>
                    <a:gd name="connsiteX51" fmla="*/ 1484 w 10000"/>
                    <a:gd name="connsiteY51" fmla="*/ 7966 h 10001"/>
                    <a:gd name="connsiteX52" fmla="*/ 1164 w 10000"/>
                    <a:gd name="connsiteY52" fmla="*/ 7619 h 10001"/>
                    <a:gd name="connsiteX53" fmla="*/ 689 w 10000"/>
                    <a:gd name="connsiteY53" fmla="*/ 6725 h 10001"/>
                    <a:gd name="connsiteX54" fmla="*/ 477 w 10000"/>
                    <a:gd name="connsiteY54" fmla="*/ 6220 h 10001"/>
                    <a:gd name="connsiteX55" fmla="*/ 329 w 10000"/>
                    <a:gd name="connsiteY55" fmla="*/ 5637 h 10001"/>
                    <a:gd name="connsiteX56" fmla="*/ 312 w 10000"/>
                    <a:gd name="connsiteY56" fmla="*/ 4458 h 10001"/>
                    <a:gd name="connsiteX57" fmla="*/ 1050 w 10000"/>
                    <a:gd name="connsiteY57" fmla="*/ 2363 h 10001"/>
                    <a:gd name="connsiteX58" fmla="*/ 1653 w 10000"/>
                    <a:gd name="connsiteY58" fmla="*/ 1620 h 10001"/>
                    <a:gd name="connsiteX59" fmla="*/ 1993 w 10000"/>
                    <a:gd name="connsiteY59" fmla="*/ 1305 h 10001"/>
                    <a:gd name="connsiteX60" fmla="*/ 2387 w 10000"/>
                    <a:gd name="connsiteY60" fmla="*/ 1046 h 10001"/>
                    <a:gd name="connsiteX61" fmla="*/ 2801 w 10000"/>
                    <a:gd name="connsiteY61" fmla="*/ 778 h 10001"/>
                    <a:gd name="connsiteX62" fmla="*/ 3286 w 10000"/>
                    <a:gd name="connsiteY62" fmla="*/ 588 h 10001"/>
                    <a:gd name="connsiteX63" fmla="*/ 4337 w 10000"/>
                    <a:gd name="connsiteY63" fmla="*/ 311 h 10001"/>
                    <a:gd name="connsiteX64" fmla="*/ 5368 w 10000"/>
                    <a:gd name="connsiteY64" fmla="*/ 242 h 10001"/>
                    <a:gd name="connsiteX65" fmla="*/ 5493 w 10000"/>
                    <a:gd name="connsiteY65" fmla="*/ 238 h 10001"/>
                    <a:gd name="connsiteX66" fmla="*/ 4833 w 10000"/>
                    <a:gd name="connsiteY66" fmla="*/ 0 h 10001"/>
                    <a:gd name="connsiteX67" fmla="*/ 4425 w 10000"/>
                    <a:gd name="connsiteY67" fmla="*/ 14 h 10001"/>
                    <a:gd name="connsiteX68" fmla="*/ 3482 w 10000"/>
                    <a:gd name="connsiteY68" fmla="*/ 196 h 10001"/>
                    <a:gd name="connsiteX69" fmla="*/ 2997 w 10000"/>
                    <a:gd name="connsiteY69" fmla="*/ 368 h 10001"/>
                    <a:gd name="connsiteX70" fmla="*/ 2545 w 10000"/>
                    <a:gd name="connsiteY70" fmla="*/ 561 h 10001"/>
                    <a:gd name="connsiteX71" fmla="*/ 2158 w 10000"/>
                    <a:gd name="connsiteY71" fmla="*/ 825 h 10001"/>
                    <a:gd name="connsiteX72" fmla="*/ 1734 w 10000"/>
                    <a:gd name="connsiteY72" fmla="*/ 1128 h 10001"/>
                    <a:gd name="connsiteX73" fmla="*/ 1039 w 10000"/>
                    <a:gd name="connsiteY73" fmla="*/ 1870 h 10001"/>
                    <a:gd name="connsiteX74" fmla="*/ 504 w 10000"/>
                    <a:gd name="connsiteY74" fmla="*/ 2795 h 10001"/>
                    <a:gd name="connsiteX75" fmla="*/ 147 w 10000"/>
                    <a:gd name="connsiteY75" fmla="*/ 3956 h 10001"/>
                    <a:gd name="connsiteX76" fmla="*/ 19 w 10000"/>
                    <a:gd name="connsiteY76" fmla="*/ 4540 h 10001"/>
                    <a:gd name="connsiteX77" fmla="*/ 6 w 10000"/>
                    <a:gd name="connsiteY77" fmla="*/ 5183 h 10001"/>
                    <a:gd name="connsiteX78" fmla="*/ 228 w 10000"/>
                    <a:gd name="connsiteY78" fmla="*/ 6405 h 10001"/>
                    <a:gd name="connsiteX79" fmla="*/ 450 w 10000"/>
                    <a:gd name="connsiteY79" fmla="*/ 6980 h 10001"/>
                    <a:gd name="connsiteX80" fmla="*/ 673 w 10000"/>
                    <a:gd name="connsiteY80" fmla="*/ 7511 h 10001"/>
                    <a:gd name="connsiteX81" fmla="*/ 939 w 10000"/>
                    <a:gd name="connsiteY81" fmla="*/ 7905 h 10001"/>
                    <a:gd name="connsiteX82" fmla="*/ 1320 w 10000"/>
                    <a:gd name="connsiteY82" fmla="*/ 8319 h 10001"/>
                    <a:gd name="connsiteX83" fmla="*/ 1656 w 10000"/>
                    <a:gd name="connsiteY83" fmla="*/ 8574 h 10001"/>
                    <a:gd name="connsiteX84" fmla="*/ 1993 w 10000"/>
                    <a:gd name="connsiteY84" fmla="*/ 8825 h 10001"/>
                    <a:gd name="connsiteX85" fmla="*/ 2061 w 10000"/>
                    <a:gd name="connsiteY85" fmla="*/ 8841 h 10001"/>
                    <a:gd name="connsiteX86" fmla="*/ 2067 w 10000"/>
                    <a:gd name="connsiteY86" fmla="*/ 8875 h 10001"/>
                    <a:gd name="connsiteX87" fmla="*/ 2165 w 10000"/>
                    <a:gd name="connsiteY87" fmla="*/ 9011 h 10001"/>
                    <a:gd name="connsiteX88" fmla="*/ 2396 w 10000"/>
                    <a:gd name="connsiteY88" fmla="*/ 9168 h 10001"/>
                    <a:gd name="connsiteX89" fmla="*/ 2666 w 10000"/>
                    <a:gd name="connsiteY89" fmla="*/ 9298 h 10001"/>
                    <a:gd name="connsiteX90" fmla="*/ 2871 w 10000"/>
                    <a:gd name="connsiteY90" fmla="*/ 9384 h 10001"/>
                    <a:gd name="connsiteX91" fmla="*/ 3000 w 10000"/>
                    <a:gd name="connsiteY91" fmla="*/ 9454 h 10001"/>
                    <a:gd name="connsiteX92" fmla="*/ 3180 w 10000"/>
                    <a:gd name="connsiteY92" fmla="*/ 9511 h 10001"/>
                    <a:gd name="connsiteX93" fmla="*/ 3329 w 10000"/>
                    <a:gd name="connsiteY93" fmla="*/ 9557 h 10001"/>
                    <a:gd name="connsiteX94" fmla="*/ 3517 w 10000"/>
                    <a:gd name="connsiteY94" fmla="*/ 9595 h 10001"/>
                    <a:gd name="connsiteX95" fmla="*/ 3652 w 10000"/>
                    <a:gd name="connsiteY95" fmla="*/ 9589 h 10001"/>
                    <a:gd name="connsiteX96" fmla="*/ 3828 w 10000"/>
                    <a:gd name="connsiteY96" fmla="*/ 9548 h 10001"/>
                    <a:gd name="connsiteX97" fmla="*/ 3802 w 10000"/>
                    <a:gd name="connsiteY97" fmla="*/ 9973 h 10001"/>
                    <a:gd name="connsiteX98" fmla="*/ 4000 w 10000"/>
                    <a:gd name="connsiteY98" fmla="*/ 9459 h 10001"/>
                    <a:gd name="connsiteX99" fmla="*/ 4065 w 10000"/>
                    <a:gd name="connsiteY99" fmla="*/ 9490 h 10001"/>
                    <a:gd name="connsiteX100" fmla="*/ 4378 w 10000"/>
                    <a:gd name="connsiteY100" fmla="*/ 9545 h 10001"/>
                    <a:gd name="connsiteX101" fmla="*/ 4523 w 10000"/>
                    <a:gd name="connsiteY101" fmla="*/ 9593 h 10001"/>
                    <a:gd name="connsiteX102" fmla="*/ 4705 w 10000"/>
                    <a:gd name="connsiteY102" fmla="*/ 9606 h 10001"/>
                    <a:gd name="connsiteX103" fmla="*/ 5116 w 10000"/>
                    <a:gd name="connsiteY103" fmla="*/ 9658 h 10001"/>
                    <a:gd name="connsiteX104" fmla="*/ 5510 w 10000"/>
                    <a:gd name="connsiteY104" fmla="*/ 9667 h 10001"/>
                    <a:gd name="connsiteX105" fmla="*/ 5531 w 10000"/>
                    <a:gd name="connsiteY105" fmla="*/ 9667 h 10001"/>
                    <a:gd name="connsiteX106" fmla="*/ 5911 w 10000"/>
                    <a:gd name="connsiteY106" fmla="*/ 9623 h 10001"/>
                    <a:gd name="connsiteX107" fmla="*/ 6268 w 10000"/>
                    <a:gd name="connsiteY107" fmla="*/ 9593 h 10001"/>
                    <a:gd name="connsiteX108" fmla="*/ 6666 w 10000"/>
                    <a:gd name="connsiteY108" fmla="*/ 9463 h 10001"/>
                    <a:gd name="connsiteX109" fmla="*/ 7377 w 10000"/>
                    <a:gd name="connsiteY109" fmla="*/ 9208 h 10001"/>
                    <a:gd name="connsiteX110" fmla="*/ 7996 w 10000"/>
                    <a:gd name="connsiteY110" fmla="*/ 8850 h 10001"/>
                    <a:gd name="connsiteX111" fmla="*/ 9084 w 10000"/>
                    <a:gd name="connsiteY111" fmla="*/ 7645 h 10001"/>
                    <a:gd name="connsiteX112" fmla="*/ 9502 w 10000"/>
                    <a:gd name="connsiteY112" fmla="*/ 6915 h 10001"/>
                    <a:gd name="connsiteX113" fmla="*/ 9798 w 10000"/>
                    <a:gd name="connsiteY113" fmla="*/ 6069 h 10001"/>
                    <a:gd name="connsiteX114" fmla="*/ 9893 w 10000"/>
                    <a:gd name="connsiteY114" fmla="*/ 5620 h 10001"/>
                    <a:gd name="connsiteX115" fmla="*/ 9960 w 10000"/>
                    <a:gd name="connsiteY115" fmla="*/ 5157 h 10001"/>
                    <a:gd name="connsiteX116" fmla="*/ 9963 w 10000"/>
                    <a:gd name="connsiteY116" fmla="*/ 4942 h 10001"/>
                    <a:gd name="connsiteX117" fmla="*/ 9997 w 10000"/>
                    <a:gd name="connsiteY117" fmla="*/ 4712 h 10001"/>
                    <a:gd name="connsiteX118" fmla="*/ 9963 w 10000"/>
                    <a:gd name="connsiteY118" fmla="*/ 4233 h 10001"/>
                    <a:gd name="connsiteX119" fmla="*/ 9819 w 10000"/>
                    <a:gd name="connsiteY119" fmla="*/ 3291 h 10001"/>
                    <a:gd name="connsiteX120" fmla="*/ 9711 w 10000"/>
                    <a:gd name="connsiteY120" fmla="*/ 2911 h 10001"/>
                    <a:gd name="connsiteX121" fmla="*/ 9502 w 10000"/>
                    <a:gd name="connsiteY121" fmla="*/ 2518 h 10001"/>
                    <a:gd name="connsiteX122" fmla="*/ 9094 w 10000"/>
                    <a:gd name="connsiteY122" fmla="*/ 1783 h 10001"/>
                    <a:gd name="connsiteX123" fmla="*/ 8532 w 10000"/>
                    <a:gd name="connsiteY123" fmla="*/ 1188 h 10001"/>
                    <a:gd name="connsiteX124" fmla="*/ 7774 w 10000"/>
                    <a:gd name="connsiteY124" fmla="*/ 657 h 10001"/>
                    <a:gd name="connsiteX125" fmla="*/ 7426 w 10000"/>
                    <a:gd name="connsiteY125" fmla="*/ 463 h 10001"/>
                    <a:gd name="connsiteX126" fmla="*/ 7042 w 10000"/>
                    <a:gd name="connsiteY126" fmla="*/ 286 h 10001"/>
                    <a:gd name="connsiteX127" fmla="*/ 6268 w 10000"/>
                    <a:gd name="connsiteY127" fmla="*/ 100 h 10001"/>
                    <a:gd name="connsiteX128" fmla="*/ 6163 w 10000"/>
                    <a:gd name="connsiteY128" fmla="*/ 86 h 10001"/>
                    <a:gd name="connsiteX129" fmla="*/ 5995 w 10000"/>
                    <a:gd name="connsiteY129" fmla="*/ 48 h 10001"/>
                    <a:gd name="connsiteX130" fmla="*/ 5462 w 10000"/>
                    <a:gd name="connsiteY130" fmla="*/ 14 h 10001"/>
                    <a:gd name="connsiteX131" fmla="*/ 4833 w 10000"/>
                    <a:gd name="connsiteY131" fmla="*/ 0 h 10001"/>
                    <a:gd name="connsiteX0" fmla="*/ 5493 w 10000"/>
                    <a:gd name="connsiteY0" fmla="*/ 238 h 10001"/>
                    <a:gd name="connsiteX1" fmla="*/ 5685 w 10000"/>
                    <a:gd name="connsiteY1" fmla="*/ 303 h 10001"/>
                    <a:gd name="connsiteX2" fmla="*/ 6079 w 10000"/>
                    <a:gd name="connsiteY2" fmla="*/ 385 h 10001"/>
                    <a:gd name="connsiteX3" fmla="*/ 6769 w 10000"/>
                    <a:gd name="connsiteY3" fmla="*/ 557 h 10001"/>
                    <a:gd name="connsiteX4" fmla="*/ 7080 w 10000"/>
                    <a:gd name="connsiteY4" fmla="*/ 735 h 10001"/>
                    <a:gd name="connsiteX5" fmla="*/ 7390 w 10000"/>
                    <a:gd name="connsiteY5" fmla="*/ 855 h 10001"/>
                    <a:gd name="connsiteX6" fmla="*/ 8029 w 10000"/>
                    <a:gd name="connsiteY6" fmla="*/ 1305 h 10001"/>
                    <a:gd name="connsiteX7" fmla="*/ 8640 w 10000"/>
                    <a:gd name="connsiteY7" fmla="*/ 1741 h 10001"/>
                    <a:gd name="connsiteX8" fmla="*/ 9091 w 10000"/>
                    <a:gd name="connsiteY8" fmla="*/ 2428 h 10001"/>
                    <a:gd name="connsiteX9" fmla="*/ 9259 w 10000"/>
                    <a:gd name="connsiteY9" fmla="*/ 2760 h 10001"/>
                    <a:gd name="connsiteX10" fmla="*/ 9461 w 10000"/>
                    <a:gd name="connsiteY10" fmla="*/ 3157 h 10001"/>
                    <a:gd name="connsiteX11" fmla="*/ 9545 w 10000"/>
                    <a:gd name="connsiteY11" fmla="*/ 3520 h 10001"/>
                    <a:gd name="connsiteX12" fmla="*/ 9633 w 10000"/>
                    <a:gd name="connsiteY12" fmla="*/ 3969 h 10001"/>
                    <a:gd name="connsiteX13" fmla="*/ 9677 w 10000"/>
                    <a:gd name="connsiteY13" fmla="*/ 4423 h 10001"/>
                    <a:gd name="connsiteX14" fmla="*/ 9660 w 10000"/>
                    <a:gd name="connsiteY14" fmla="*/ 4885 h 10001"/>
                    <a:gd name="connsiteX15" fmla="*/ 9640 w 10000"/>
                    <a:gd name="connsiteY15" fmla="*/ 5309 h 10001"/>
                    <a:gd name="connsiteX16" fmla="*/ 9549 w 10000"/>
                    <a:gd name="connsiteY16" fmla="*/ 5744 h 10001"/>
                    <a:gd name="connsiteX17" fmla="*/ 9448 w 10000"/>
                    <a:gd name="connsiteY17" fmla="*/ 6172 h 10001"/>
                    <a:gd name="connsiteX18" fmla="*/ 9293 w 10000"/>
                    <a:gd name="connsiteY18" fmla="*/ 6561 h 10001"/>
                    <a:gd name="connsiteX19" fmla="*/ 9141 w 10000"/>
                    <a:gd name="connsiteY19" fmla="*/ 6928 h 10001"/>
                    <a:gd name="connsiteX20" fmla="*/ 8919 w 10000"/>
                    <a:gd name="connsiteY20" fmla="*/ 7268 h 10001"/>
                    <a:gd name="connsiteX21" fmla="*/ 8694 w 10000"/>
                    <a:gd name="connsiteY21" fmla="*/ 7636 h 10001"/>
                    <a:gd name="connsiteX22" fmla="*/ 8427 w 10000"/>
                    <a:gd name="connsiteY22" fmla="*/ 7942 h 10001"/>
                    <a:gd name="connsiteX23" fmla="*/ 7875 w 10000"/>
                    <a:gd name="connsiteY23" fmla="*/ 8474 h 10001"/>
                    <a:gd name="connsiteX24" fmla="*/ 7305 w 10000"/>
                    <a:gd name="connsiteY24" fmla="*/ 8825 h 10001"/>
                    <a:gd name="connsiteX25" fmla="*/ 6631 w 10000"/>
                    <a:gd name="connsiteY25" fmla="*/ 9071 h 10001"/>
                    <a:gd name="connsiteX26" fmla="*/ 6237 w 10000"/>
                    <a:gd name="connsiteY26" fmla="*/ 9200 h 10001"/>
                    <a:gd name="connsiteX27" fmla="*/ 5807 w 10000"/>
                    <a:gd name="connsiteY27" fmla="*/ 9243 h 10001"/>
                    <a:gd name="connsiteX28" fmla="*/ 5208 w 10000"/>
                    <a:gd name="connsiteY28" fmla="*/ 9285 h 10001"/>
                    <a:gd name="connsiteX29" fmla="*/ 4961 w 10000"/>
                    <a:gd name="connsiteY29" fmla="*/ 9278 h 10001"/>
                    <a:gd name="connsiteX30" fmla="*/ 4756 w 10000"/>
                    <a:gd name="connsiteY30" fmla="*/ 9243 h 10001"/>
                    <a:gd name="connsiteX31" fmla="*/ 4693 w 10000"/>
                    <a:gd name="connsiteY31" fmla="*/ 9240 h 10001"/>
                    <a:gd name="connsiteX32" fmla="*/ 4629 w 10000"/>
                    <a:gd name="connsiteY32" fmla="*/ 9240 h 10001"/>
                    <a:gd name="connsiteX33" fmla="*/ 4553 w 10000"/>
                    <a:gd name="connsiteY33" fmla="*/ 9235 h 10001"/>
                    <a:gd name="connsiteX34" fmla="*/ 4381 w 10000"/>
                    <a:gd name="connsiteY34" fmla="*/ 9196 h 10001"/>
                    <a:gd name="connsiteX35" fmla="*/ 4356 w 10000"/>
                    <a:gd name="connsiteY35" fmla="*/ 9195 h 10001"/>
                    <a:gd name="connsiteX36" fmla="*/ 4199 w 10000"/>
                    <a:gd name="connsiteY36" fmla="*/ 9204 h 10001"/>
                    <a:gd name="connsiteX37" fmla="*/ 4019 w 10000"/>
                    <a:gd name="connsiteY37" fmla="*/ 9228 h 10001"/>
                    <a:gd name="connsiteX38" fmla="*/ 3856 w 10000"/>
                    <a:gd name="connsiteY38" fmla="*/ 9212 h 10001"/>
                    <a:gd name="connsiteX39" fmla="*/ 3857 w 10000"/>
                    <a:gd name="connsiteY39" fmla="*/ 9218 h 10001"/>
                    <a:gd name="connsiteX40" fmla="*/ 3780 w 10000"/>
                    <a:gd name="connsiteY40" fmla="*/ 9204 h 10001"/>
                    <a:gd name="connsiteX41" fmla="*/ 3648 w 10000"/>
                    <a:gd name="connsiteY41" fmla="*/ 9197 h 10001"/>
                    <a:gd name="connsiteX42" fmla="*/ 3449 w 10000"/>
                    <a:gd name="connsiteY42" fmla="*/ 9135 h 10001"/>
                    <a:gd name="connsiteX43" fmla="*/ 3177 w 10000"/>
                    <a:gd name="connsiteY43" fmla="*/ 9050 h 10001"/>
                    <a:gd name="connsiteX44" fmla="*/ 2887 w 10000"/>
                    <a:gd name="connsiteY44" fmla="*/ 8908 h 10001"/>
                    <a:gd name="connsiteX45" fmla="*/ 2750 w 10000"/>
                    <a:gd name="connsiteY45" fmla="*/ 8883 h 10001"/>
                    <a:gd name="connsiteX46" fmla="*/ 2713 w 10000"/>
                    <a:gd name="connsiteY46" fmla="*/ 8838 h 10001"/>
                    <a:gd name="connsiteX47" fmla="*/ 2521 w 10000"/>
                    <a:gd name="connsiteY47" fmla="*/ 8766 h 10001"/>
                    <a:gd name="connsiteX48" fmla="*/ 2396 w 10000"/>
                    <a:gd name="connsiteY48" fmla="*/ 8647 h 10001"/>
                    <a:gd name="connsiteX49" fmla="*/ 2118 w 10000"/>
                    <a:gd name="connsiteY49" fmla="*/ 8418 h 10001"/>
                    <a:gd name="connsiteX50" fmla="*/ 1831 w 10000"/>
                    <a:gd name="connsiteY50" fmla="*/ 8210 h 10001"/>
                    <a:gd name="connsiteX51" fmla="*/ 1484 w 10000"/>
                    <a:gd name="connsiteY51" fmla="*/ 7966 h 10001"/>
                    <a:gd name="connsiteX52" fmla="*/ 1164 w 10000"/>
                    <a:gd name="connsiteY52" fmla="*/ 7619 h 10001"/>
                    <a:gd name="connsiteX53" fmla="*/ 689 w 10000"/>
                    <a:gd name="connsiteY53" fmla="*/ 6725 h 10001"/>
                    <a:gd name="connsiteX54" fmla="*/ 477 w 10000"/>
                    <a:gd name="connsiteY54" fmla="*/ 6220 h 10001"/>
                    <a:gd name="connsiteX55" fmla="*/ 329 w 10000"/>
                    <a:gd name="connsiteY55" fmla="*/ 5637 h 10001"/>
                    <a:gd name="connsiteX56" fmla="*/ 312 w 10000"/>
                    <a:gd name="connsiteY56" fmla="*/ 4458 h 10001"/>
                    <a:gd name="connsiteX57" fmla="*/ 1050 w 10000"/>
                    <a:gd name="connsiteY57" fmla="*/ 2363 h 10001"/>
                    <a:gd name="connsiteX58" fmla="*/ 1653 w 10000"/>
                    <a:gd name="connsiteY58" fmla="*/ 1620 h 10001"/>
                    <a:gd name="connsiteX59" fmla="*/ 1993 w 10000"/>
                    <a:gd name="connsiteY59" fmla="*/ 1305 h 10001"/>
                    <a:gd name="connsiteX60" fmla="*/ 2387 w 10000"/>
                    <a:gd name="connsiteY60" fmla="*/ 1046 h 10001"/>
                    <a:gd name="connsiteX61" fmla="*/ 2801 w 10000"/>
                    <a:gd name="connsiteY61" fmla="*/ 778 h 10001"/>
                    <a:gd name="connsiteX62" fmla="*/ 3286 w 10000"/>
                    <a:gd name="connsiteY62" fmla="*/ 588 h 10001"/>
                    <a:gd name="connsiteX63" fmla="*/ 4337 w 10000"/>
                    <a:gd name="connsiteY63" fmla="*/ 311 h 10001"/>
                    <a:gd name="connsiteX64" fmla="*/ 5368 w 10000"/>
                    <a:gd name="connsiteY64" fmla="*/ 242 h 10001"/>
                    <a:gd name="connsiteX65" fmla="*/ 5493 w 10000"/>
                    <a:gd name="connsiteY65" fmla="*/ 238 h 10001"/>
                    <a:gd name="connsiteX66" fmla="*/ 4833 w 10000"/>
                    <a:gd name="connsiteY66" fmla="*/ 0 h 10001"/>
                    <a:gd name="connsiteX67" fmla="*/ 4425 w 10000"/>
                    <a:gd name="connsiteY67" fmla="*/ 14 h 10001"/>
                    <a:gd name="connsiteX68" fmla="*/ 3482 w 10000"/>
                    <a:gd name="connsiteY68" fmla="*/ 196 h 10001"/>
                    <a:gd name="connsiteX69" fmla="*/ 2997 w 10000"/>
                    <a:gd name="connsiteY69" fmla="*/ 368 h 10001"/>
                    <a:gd name="connsiteX70" fmla="*/ 2545 w 10000"/>
                    <a:gd name="connsiteY70" fmla="*/ 561 h 10001"/>
                    <a:gd name="connsiteX71" fmla="*/ 2158 w 10000"/>
                    <a:gd name="connsiteY71" fmla="*/ 825 h 10001"/>
                    <a:gd name="connsiteX72" fmla="*/ 1734 w 10000"/>
                    <a:gd name="connsiteY72" fmla="*/ 1128 h 10001"/>
                    <a:gd name="connsiteX73" fmla="*/ 1039 w 10000"/>
                    <a:gd name="connsiteY73" fmla="*/ 1870 h 10001"/>
                    <a:gd name="connsiteX74" fmla="*/ 504 w 10000"/>
                    <a:gd name="connsiteY74" fmla="*/ 2795 h 10001"/>
                    <a:gd name="connsiteX75" fmla="*/ 147 w 10000"/>
                    <a:gd name="connsiteY75" fmla="*/ 3956 h 10001"/>
                    <a:gd name="connsiteX76" fmla="*/ 19 w 10000"/>
                    <a:gd name="connsiteY76" fmla="*/ 4540 h 10001"/>
                    <a:gd name="connsiteX77" fmla="*/ 6 w 10000"/>
                    <a:gd name="connsiteY77" fmla="*/ 5183 h 10001"/>
                    <a:gd name="connsiteX78" fmla="*/ 228 w 10000"/>
                    <a:gd name="connsiteY78" fmla="*/ 6405 h 10001"/>
                    <a:gd name="connsiteX79" fmla="*/ 450 w 10000"/>
                    <a:gd name="connsiteY79" fmla="*/ 6980 h 10001"/>
                    <a:gd name="connsiteX80" fmla="*/ 673 w 10000"/>
                    <a:gd name="connsiteY80" fmla="*/ 7511 h 10001"/>
                    <a:gd name="connsiteX81" fmla="*/ 939 w 10000"/>
                    <a:gd name="connsiteY81" fmla="*/ 7905 h 10001"/>
                    <a:gd name="connsiteX82" fmla="*/ 1320 w 10000"/>
                    <a:gd name="connsiteY82" fmla="*/ 8319 h 10001"/>
                    <a:gd name="connsiteX83" fmla="*/ 1656 w 10000"/>
                    <a:gd name="connsiteY83" fmla="*/ 8574 h 10001"/>
                    <a:gd name="connsiteX84" fmla="*/ 1993 w 10000"/>
                    <a:gd name="connsiteY84" fmla="*/ 8825 h 10001"/>
                    <a:gd name="connsiteX85" fmla="*/ 2061 w 10000"/>
                    <a:gd name="connsiteY85" fmla="*/ 8841 h 10001"/>
                    <a:gd name="connsiteX86" fmla="*/ 2067 w 10000"/>
                    <a:gd name="connsiteY86" fmla="*/ 8875 h 10001"/>
                    <a:gd name="connsiteX87" fmla="*/ 2165 w 10000"/>
                    <a:gd name="connsiteY87" fmla="*/ 9011 h 10001"/>
                    <a:gd name="connsiteX88" fmla="*/ 2396 w 10000"/>
                    <a:gd name="connsiteY88" fmla="*/ 9168 h 10001"/>
                    <a:gd name="connsiteX89" fmla="*/ 2666 w 10000"/>
                    <a:gd name="connsiteY89" fmla="*/ 9298 h 10001"/>
                    <a:gd name="connsiteX90" fmla="*/ 2871 w 10000"/>
                    <a:gd name="connsiteY90" fmla="*/ 9384 h 10001"/>
                    <a:gd name="connsiteX91" fmla="*/ 3000 w 10000"/>
                    <a:gd name="connsiteY91" fmla="*/ 9454 h 10001"/>
                    <a:gd name="connsiteX92" fmla="*/ 3180 w 10000"/>
                    <a:gd name="connsiteY92" fmla="*/ 9511 h 10001"/>
                    <a:gd name="connsiteX93" fmla="*/ 3329 w 10000"/>
                    <a:gd name="connsiteY93" fmla="*/ 9557 h 10001"/>
                    <a:gd name="connsiteX94" fmla="*/ 3517 w 10000"/>
                    <a:gd name="connsiteY94" fmla="*/ 9595 h 10001"/>
                    <a:gd name="connsiteX95" fmla="*/ 3652 w 10000"/>
                    <a:gd name="connsiteY95" fmla="*/ 9589 h 10001"/>
                    <a:gd name="connsiteX96" fmla="*/ 3828 w 10000"/>
                    <a:gd name="connsiteY96" fmla="*/ 9548 h 10001"/>
                    <a:gd name="connsiteX97" fmla="*/ 3802 w 10000"/>
                    <a:gd name="connsiteY97" fmla="*/ 9973 h 10001"/>
                    <a:gd name="connsiteX98" fmla="*/ 4000 w 10000"/>
                    <a:gd name="connsiteY98" fmla="*/ 9459 h 10001"/>
                    <a:gd name="connsiteX99" fmla="*/ 4065 w 10000"/>
                    <a:gd name="connsiteY99" fmla="*/ 9490 h 10001"/>
                    <a:gd name="connsiteX100" fmla="*/ 4378 w 10000"/>
                    <a:gd name="connsiteY100" fmla="*/ 9545 h 10001"/>
                    <a:gd name="connsiteX101" fmla="*/ 4523 w 10000"/>
                    <a:gd name="connsiteY101" fmla="*/ 9593 h 10001"/>
                    <a:gd name="connsiteX102" fmla="*/ 4705 w 10000"/>
                    <a:gd name="connsiteY102" fmla="*/ 9606 h 10001"/>
                    <a:gd name="connsiteX103" fmla="*/ 5116 w 10000"/>
                    <a:gd name="connsiteY103" fmla="*/ 9658 h 10001"/>
                    <a:gd name="connsiteX104" fmla="*/ 5510 w 10000"/>
                    <a:gd name="connsiteY104" fmla="*/ 9667 h 10001"/>
                    <a:gd name="connsiteX105" fmla="*/ 5531 w 10000"/>
                    <a:gd name="connsiteY105" fmla="*/ 9667 h 10001"/>
                    <a:gd name="connsiteX106" fmla="*/ 5911 w 10000"/>
                    <a:gd name="connsiteY106" fmla="*/ 9623 h 10001"/>
                    <a:gd name="connsiteX107" fmla="*/ 6268 w 10000"/>
                    <a:gd name="connsiteY107" fmla="*/ 9593 h 10001"/>
                    <a:gd name="connsiteX108" fmla="*/ 6666 w 10000"/>
                    <a:gd name="connsiteY108" fmla="*/ 9463 h 10001"/>
                    <a:gd name="connsiteX109" fmla="*/ 7377 w 10000"/>
                    <a:gd name="connsiteY109" fmla="*/ 9208 h 10001"/>
                    <a:gd name="connsiteX110" fmla="*/ 7996 w 10000"/>
                    <a:gd name="connsiteY110" fmla="*/ 8850 h 10001"/>
                    <a:gd name="connsiteX111" fmla="*/ 9084 w 10000"/>
                    <a:gd name="connsiteY111" fmla="*/ 7645 h 10001"/>
                    <a:gd name="connsiteX112" fmla="*/ 9502 w 10000"/>
                    <a:gd name="connsiteY112" fmla="*/ 6915 h 10001"/>
                    <a:gd name="connsiteX113" fmla="*/ 9798 w 10000"/>
                    <a:gd name="connsiteY113" fmla="*/ 6069 h 10001"/>
                    <a:gd name="connsiteX114" fmla="*/ 9893 w 10000"/>
                    <a:gd name="connsiteY114" fmla="*/ 5620 h 10001"/>
                    <a:gd name="connsiteX115" fmla="*/ 9960 w 10000"/>
                    <a:gd name="connsiteY115" fmla="*/ 5157 h 10001"/>
                    <a:gd name="connsiteX116" fmla="*/ 9963 w 10000"/>
                    <a:gd name="connsiteY116" fmla="*/ 4942 h 10001"/>
                    <a:gd name="connsiteX117" fmla="*/ 9997 w 10000"/>
                    <a:gd name="connsiteY117" fmla="*/ 4712 h 10001"/>
                    <a:gd name="connsiteX118" fmla="*/ 9963 w 10000"/>
                    <a:gd name="connsiteY118" fmla="*/ 4233 h 10001"/>
                    <a:gd name="connsiteX119" fmla="*/ 9819 w 10000"/>
                    <a:gd name="connsiteY119" fmla="*/ 3291 h 10001"/>
                    <a:gd name="connsiteX120" fmla="*/ 9711 w 10000"/>
                    <a:gd name="connsiteY120" fmla="*/ 2911 h 10001"/>
                    <a:gd name="connsiteX121" fmla="*/ 9502 w 10000"/>
                    <a:gd name="connsiteY121" fmla="*/ 2518 h 10001"/>
                    <a:gd name="connsiteX122" fmla="*/ 9094 w 10000"/>
                    <a:gd name="connsiteY122" fmla="*/ 1783 h 10001"/>
                    <a:gd name="connsiteX123" fmla="*/ 8532 w 10000"/>
                    <a:gd name="connsiteY123" fmla="*/ 1188 h 10001"/>
                    <a:gd name="connsiteX124" fmla="*/ 7774 w 10000"/>
                    <a:gd name="connsiteY124" fmla="*/ 657 h 10001"/>
                    <a:gd name="connsiteX125" fmla="*/ 7426 w 10000"/>
                    <a:gd name="connsiteY125" fmla="*/ 463 h 10001"/>
                    <a:gd name="connsiteX126" fmla="*/ 7042 w 10000"/>
                    <a:gd name="connsiteY126" fmla="*/ 286 h 10001"/>
                    <a:gd name="connsiteX127" fmla="*/ 6268 w 10000"/>
                    <a:gd name="connsiteY127" fmla="*/ 100 h 10001"/>
                    <a:gd name="connsiteX128" fmla="*/ 6163 w 10000"/>
                    <a:gd name="connsiteY128" fmla="*/ 86 h 10001"/>
                    <a:gd name="connsiteX129" fmla="*/ 5995 w 10000"/>
                    <a:gd name="connsiteY129" fmla="*/ 48 h 10001"/>
                    <a:gd name="connsiteX130" fmla="*/ 5462 w 10000"/>
                    <a:gd name="connsiteY130" fmla="*/ 14 h 10001"/>
                    <a:gd name="connsiteX131" fmla="*/ 4833 w 10000"/>
                    <a:gd name="connsiteY131" fmla="*/ 0 h 10001"/>
                    <a:gd name="connsiteX0" fmla="*/ 5493 w 10000"/>
                    <a:gd name="connsiteY0" fmla="*/ 238 h 10001"/>
                    <a:gd name="connsiteX1" fmla="*/ 5685 w 10000"/>
                    <a:gd name="connsiteY1" fmla="*/ 303 h 10001"/>
                    <a:gd name="connsiteX2" fmla="*/ 6079 w 10000"/>
                    <a:gd name="connsiteY2" fmla="*/ 385 h 10001"/>
                    <a:gd name="connsiteX3" fmla="*/ 6769 w 10000"/>
                    <a:gd name="connsiteY3" fmla="*/ 557 h 10001"/>
                    <a:gd name="connsiteX4" fmla="*/ 7080 w 10000"/>
                    <a:gd name="connsiteY4" fmla="*/ 735 h 10001"/>
                    <a:gd name="connsiteX5" fmla="*/ 7390 w 10000"/>
                    <a:gd name="connsiteY5" fmla="*/ 855 h 10001"/>
                    <a:gd name="connsiteX6" fmla="*/ 8029 w 10000"/>
                    <a:gd name="connsiteY6" fmla="*/ 1305 h 10001"/>
                    <a:gd name="connsiteX7" fmla="*/ 8640 w 10000"/>
                    <a:gd name="connsiteY7" fmla="*/ 1741 h 10001"/>
                    <a:gd name="connsiteX8" fmla="*/ 9091 w 10000"/>
                    <a:gd name="connsiteY8" fmla="*/ 2428 h 10001"/>
                    <a:gd name="connsiteX9" fmla="*/ 9259 w 10000"/>
                    <a:gd name="connsiteY9" fmla="*/ 2760 h 10001"/>
                    <a:gd name="connsiteX10" fmla="*/ 9461 w 10000"/>
                    <a:gd name="connsiteY10" fmla="*/ 3157 h 10001"/>
                    <a:gd name="connsiteX11" fmla="*/ 9545 w 10000"/>
                    <a:gd name="connsiteY11" fmla="*/ 3520 h 10001"/>
                    <a:gd name="connsiteX12" fmla="*/ 9633 w 10000"/>
                    <a:gd name="connsiteY12" fmla="*/ 3969 h 10001"/>
                    <a:gd name="connsiteX13" fmla="*/ 9677 w 10000"/>
                    <a:gd name="connsiteY13" fmla="*/ 4423 h 10001"/>
                    <a:gd name="connsiteX14" fmla="*/ 9660 w 10000"/>
                    <a:gd name="connsiteY14" fmla="*/ 4885 h 10001"/>
                    <a:gd name="connsiteX15" fmla="*/ 9640 w 10000"/>
                    <a:gd name="connsiteY15" fmla="*/ 5309 h 10001"/>
                    <a:gd name="connsiteX16" fmla="*/ 9549 w 10000"/>
                    <a:gd name="connsiteY16" fmla="*/ 5744 h 10001"/>
                    <a:gd name="connsiteX17" fmla="*/ 9448 w 10000"/>
                    <a:gd name="connsiteY17" fmla="*/ 6172 h 10001"/>
                    <a:gd name="connsiteX18" fmla="*/ 9293 w 10000"/>
                    <a:gd name="connsiteY18" fmla="*/ 6561 h 10001"/>
                    <a:gd name="connsiteX19" fmla="*/ 9141 w 10000"/>
                    <a:gd name="connsiteY19" fmla="*/ 6928 h 10001"/>
                    <a:gd name="connsiteX20" fmla="*/ 8919 w 10000"/>
                    <a:gd name="connsiteY20" fmla="*/ 7268 h 10001"/>
                    <a:gd name="connsiteX21" fmla="*/ 8694 w 10000"/>
                    <a:gd name="connsiteY21" fmla="*/ 7636 h 10001"/>
                    <a:gd name="connsiteX22" fmla="*/ 8427 w 10000"/>
                    <a:gd name="connsiteY22" fmla="*/ 7942 h 10001"/>
                    <a:gd name="connsiteX23" fmla="*/ 7875 w 10000"/>
                    <a:gd name="connsiteY23" fmla="*/ 8474 h 10001"/>
                    <a:gd name="connsiteX24" fmla="*/ 7305 w 10000"/>
                    <a:gd name="connsiteY24" fmla="*/ 8825 h 10001"/>
                    <a:gd name="connsiteX25" fmla="*/ 6631 w 10000"/>
                    <a:gd name="connsiteY25" fmla="*/ 9071 h 10001"/>
                    <a:gd name="connsiteX26" fmla="*/ 6237 w 10000"/>
                    <a:gd name="connsiteY26" fmla="*/ 9200 h 10001"/>
                    <a:gd name="connsiteX27" fmla="*/ 5807 w 10000"/>
                    <a:gd name="connsiteY27" fmla="*/ 9243 h 10001"/>
                    <a:gd name="connsiteX28" fmla="*/ 5208 w 10000"/>
                    <a:gd name="connsiteY28" fmla="*/ 9285 h 10001"/>
                    <a:gd name="connsiteX29" fmla="*/ 4961 w 10000"/>
                    <a:gd name="connsiteY29" fmla="*/ 9278 h 10001"/>
                    <a:gd name="connsiteX30" fmla="*/ 4756 w 10000"/>
                    <a:gd name="connsiteY30" fmla="*/ 9243 h 10001"/>
                    <a:gd name="connsiteX31" fmla="*/ 4693 w 10000"/>
                    <a:gd name="connsiteY31" fmla="*/ 9240 h 10001"/>
                    <a:gd name="connsiteX32" fmla="*/ 4629 w 10000"/>
                    <a:gd name="connsiteY32" fmla="*/ 9240 h 10001"/>
                    <a:gd name="connsiteX33" fmla="*/ 4553 w 10000"/>
                    <a:gd name="connsiteY33" fmla="*/ 9235 h 10001"/>
                    <a:gd name="connsiteX34" fmla="*/ 4381 w 10000"/>
                    <a:gd name="connsiteY34" fmla="*/ 9196 h 10001"/>
                    <a:gd name="connsiteX35" fmla="*/ 4356 w 10000"/>
                    <a:gd name="connsiteY35" fmla="*/ 9195 h 10001"/>
                    <a:gd name="connsiteX36" fmla="*/ 4199 w 10000"/>
                    <a:gd name="connsiteY36" fmla="*/ 9204 h 10001"/>
                    <a:gd name="connsiteX37" fmla="*/ 4019 w 10000"/>
                    <a:gd name="connsiteY37" fmla="*/ 9228 h 10001"/>
                    <a:gd name="connsiteX38" fmla="*/ 3856 w 10000"/>
                    <a:gd name="connsiteY38" fmla="*/ 9212 h 10001"/>
                    <a:gd name="connsiteX39" fmla="*/ 3857 w 10000"/>
                    <a:gd name="connsiteY39" fmla="*/ 9218 h 10001"/>
                    <a:gd name="connsiteX40" fmla="*/ 3780 w 10000"/>
                    <a:gd name="connsiteY40" fmla="*/ 9204 h 10001"/>
                    <a:gd name="connsiteX41" fmla="*/ 3648 w 10000"/>
                    <a:gd name="connsiteY41" fmla="*/ 9197 h 10001"/>
                    <a:gd name="connsiteX42" fmla="*/ 3449 w 10000"/>
                    <a:gd name="connsiteY42" fmla="*/ 9135 h 10001"/>
                    <a:gd name="connsiteX43" fmla="*/ 3177 w 10000"/>
                    <a:gd name="connsiteY43" fmla="*/ 9050 h 10001"/>
                    <a:gd name="connsiteX44" fmla="*/ 2887 w 10000"/>
                    <a:gd name="connsiteY44" fmla="*/ 8908 h 10001"/>
                    <a:gd name="connsiteX45" fmla="*/ 2750 w 10000"/>
                    <a:gd name="connsiteY45" fmla="*/ 8883 h 10001"/>
                    <a:gd name="connsiteX46" fmla="*/ 2713 w 10000"/>
                    <a:gd name="connsiteY46" fmla="*/ 8838 h 10001"/>
                    <a:gd name="connsiteX47" fmla="*/ 2521 w 10000"/>
                    <a:gd name="connsiteY47" fmla="*/ 8766 h 10001"/>
                    <a:gd name="connsiteX48" fmla="*/ 2396 w 10000"/>
                    <a:gd name="connsiteY48" fmla="*/ 8647 h 10001"/>
                    <a:gd name="connsiteX49" fmla="*/ 2118 w 10000"/>
                    <a:gd name="connsiteY49" fmla="*/ 8418 h 10001"/>
                    <a:gd name="connsiteX50" fmla="*/ 1831 w 10000"/>
                    <a:gd name="connsiteY50" fmla="*/ 8210 h 10001"/>
                    <a:gd name="connsiteX51" fmla="*/ 1484 w 10000"/>
                    <a:gd name="connsiteY51" fmla="*/ 7966 h 10001"/>
                    <a:gd name="connsiteX52" fmla="*/ 1164 w 10000"/>
                    <a:gd name="connsiteY52" fmla="*/ 7619 h 10001"/>
                    <a:gd name="connsiteX53" fmla="*/ 689 w 10000"/>
                    <a:gd name="connsiteY53" fmla="*/ 6725 h 10001"/>
                    <a:gd name="connsiteX54" fmla="*/ 477 w 10000"/>
                    <a:gd name="connsiteY54" fmla="*/ 6220 h 10001"/>
                    <a:gd name="connsiteX55" fmla="*/ 329 w 10000"/>
                    <a:gd name="connsiteY55" fmla="*/ 5637 h 10001"/>
                    <a:gd name="connsiteX56" fmla="*/ 312 w 10000"/>
                    <a:gd name="connsiteY56" fmla="*/ 4458 h 10001"/>
                    <a:gd name="connsiteX57" fmla="*/ 1050 w 10000"/>
                    <a:gd name="connsiteY57" fmla="*/ 2363 h 10001"/>
                    <a:gd name="connsiteX58" fmla="*/ 1653 w 10000"/>
                    <a:gd name="connsiteY58" fmla="*/ 1620 h 10001"/>
                    <a:gd name="connsiteX59" fmla="*/ 1993 w 10000"/>
                    <a:gd name="connsiteY59" fmla="*/ 1305 h 10001"/>
                    <a:gd name="connsiteX60" fmla="*/ 2387 w 10000"/>
                    <a:gd name="connsiteY60" fmla="*/ 1046 h 10001"/>
                    <a:gd name="connsiteX61" fmla="*/ 2801 w 10000"/>
                    <a:gd name="connsiteY61" fmla="*/ 778 h 10001"/>
                    <a:gd name="connsiteX62" fmla="*/ 3286 w 10000"/>
                    <a:gd name="connsiteY62" fmla="*/ 588 h 10001"/>
                    <a:gd name="connsiteX63" fmla="*/ 4337 w 10000"/>
                    <a:gd name="connsiteY63" fmla="*/ 311 h 10001"/>
                    <a:gd name="connsiteX64" fmla="*/ 5368 w 10000"/>
                    <a:gd name="connsiteY64" fmla="*/ 242 h 10001"/>
                    <a:gd name="connsiteX65" fmla="*/ 5493 w 10000"/>
                    <a:gd name="connsiteY65" fmla="*/ 238 h 10001"/>
                    <a:gd name="connsiteX66" fmla="*/ 4833 w 10000"/>
                    <a:gd name="connsiteY66" fmla="*/ 0 h 10001"/>
                    <a:gd name="connsiteX67" fmla="*/ 4425 w 10000"/>
                    <a:gd name="connsiteY67" fmla="*/ 14 h 10001"/>
                    <a:gd name="connsiteX68" fmla="*/ 3482 w 10000"/>
                    <a:gd name="connsiteY68" fmla="*/ 196 h 10001"/>
                    <a:gd name="connsiteX69" fmla="*/ 2997 w 10000"/>
                    <a:gd name="connsiteY69" fmla="*/ 368 h 10001"/>
                    <a:gd name="connsiteX70" fmla="*/ 2545 w 10000"/>
                    <a:gd name="connsiteY70" fmla="*/ 561 h 10001"/>
                    <a:gd name="connsiteX71" fmla="*/ 2158 w 10000"/>
                    <a:gd name="connsiteY71" fmla="*/ 825 h 10001"/>
                    <a:gd name="connsiteX72" fmla="*/ 1734 w 10000"/>
                    <a:gd name="connsiteY72" fmla="*/ 1128 h 10001"/>
                    <a:gd name="connsiteX73" fmla="*/ 1039 w 10000"/>
                    <a:gd name="connsiteY73" fmla="*/ 1870 h 10001"/>
                    <a:gd name="connsiteX74" fmla="*/ 504 w 10000"/>
                    <a:gd name="connsiteY74" fmla="*/ 2795 h 10001"/>
                    <a:gd name="connsiteX75" fmla="*/ 147 w 10000"/>
                    <a:gd name="connsiteY75" fmla="*/ 3956 h 10001"/>
                    <a:gd name="connsiteX76" fmla="*/ 19 w 10000"/>
                    <a:gd name="connsiteY76" fmla="*/ 4540 h 10001"/>
                    <a:gd name="connsiteX77" fmla="*/ 6 w 10000"/>
                    <a:gd name="connsiteY77" fmla="*/ 5183 h 10001"/>
                    <a:gd name="connsiteX78" fmla="*/ 228 w 10000"/>
                    <a:gd name="connsiteY78" fmla="*/ 6405 h 10001"/>
                    <a:gd name="connsiteX79" fmla="*/ 450 w 10000"/>
                    <a:gd name="connsiteY79" fmla="*/ 6980 h 10001"/>
                    <a:gd name="connsiteX80" fmla="*/ 673 w 10000"/>
                    <a:gd name="connsiteY80" fmla="*/ 7511 h 10001"/>
                    <a:gd name="connsiteX81" fmla="*/ 939 w 10000"/>
                    <a:gd name="connsiteY81" fmla="*/ 7905 h 10001"/>
                    <a:gd name="connsiteX82" fmla="*/ 1320 w 10000"/>
                    <a:gd name="connsiteY82" fmla="*/ 8319 h 10001"/>
                    <a:gd name="connsiteX83" fmla="*/ 1656 w 10000"/>
                    <a:gd name="connsiteY83" fmla="*/ 8574 h 10001"/>
                    <a:gd name="connsiteX84" fmla="*/ 1993 w 10000"/>
                    <a:gd name="connsiteY84" fmla="*/ 8825 h 10001"/>
                    <a:gd name="connsiteX85" fmla="*/ 2061 w 10000"/>
                    <a:gd name="connsiteY85" fmla="*/ 8841 h 10001"/>
                    <a:gd name="connsiteX86" fmla="*/ 2067 w 10000"/>
                    <a:gd name="connsiteY86" fmla="*/ 8875 h 10001"/>
                    <a:gd name="connsiteX87" fmla="*/ 2165 w 10000"/>
                    <a:gd name="connsiteY87" fmla="*/ 9011 h 10001"/>
                    <a:gd name="connsiteX88" fmla="*/ 2396 w 10000"/>
                    <a:gd name="connsiteY88" fmla="*/ 9168 h 10001"/>
                    <a:gd name="connsiteX89" fmla="*/ 2666 w 10000"/>
                    <a:gd name="connsiteY89" fmla="*/ 9298 h 10001"/>
                    <a:gd name="connsiteX90" fmla="*/ 2871 w 10000"/>
                    <a:gd name="connsiteY90" fmla="*/ 9384 h 10001"/>
                    <a:gd name="connsiteX91" fmla="*/ 3000 w 10000"/>
                    <a:gd name="connsiteY91" fmla="*/ 9454 h 10001"/>
                    <a:gd name="connsiteX92" fmla="*/ 3180 w 10000"/>
                    <a:gd name="connsiteY92" fmla="*/ 9511 h 10001"/>
                    <a:gd name="connsiteX93" fmla="*/ 3329 w 10000"/>
                    <a:gd name="connsiteY93" fmla="*/ 9557 h 10001"/>
                    <a:gd name="connsiteX94" fmla="*/ 3517 w 10000"/>
                    <a:gd name="connsiteY94" fmla="*/ 9595 h 10001"/>
                    <a:gd name="connsiteX95" fmla="*/ 3652 w 10000"/>
                    <a:gd name="connsiteY95" fmla="*/ 9589 h 10001"/>
                    <a:gd name="connsiteX96" fmla="*/ 3828 w 10000"/>
                    <a:gd name="connsiteY96" fmla="*/ 9548 h 10001"/>
                    <a:gd name="connsiteX97" fmla="*/ 3802 w 10000"/>
                    <a:gd name="connsiteY97" fmla="*/ 9973 h 10001"/>
                    <a:gd name="connsiteX98" fmla="*/ 4000 w 10000"/>
                    <a:gd name="connsiteY98" fmla="*/ 9459 h 10001"/>
                    <a:gd name="connsiteX99" fmla="*/ 4065 w 10000"/>
                    <a:gd name="connsiteY99" fmla="*/ 9490 h 10001"/>
                    <a:gd name="connsiteX100" fmla="*/ 4378 w 10000"/>
                    <a:gd name="connsiteY100" fmla="*/ 9545 h 10001"/>
                    <a:gd name="connsiteX101" fmla="*/ 4523 w 10000"/>
                    <a:gd name="connsiteY101" fmla="*/ 9593 h 10001"/>
                    <a:gd name="connsiteX102" fmla="*/ 4705 w 10000"/>
                    <a:gd name="connsiteY102" fmla="*/ 9606 h 10001"/>
                    <a:gd name="connsiteX103" fmla="*/ 5116 w 10000"/>
                    <a:gd name="connsiteY103" fmla="*/ 9658 h 10001"/>
                    <a:gd name="connsiteX104" fmla="*/ 5510 w 10000"/>
                    <a:gd name="connsiteY104" fmla="*/ 9667 h 10001"/>
                    <a:gd name="connsiteX105" fmla="*/ 5531 w 10000"/>
                    <a:gd name="connsiteY105" fmla="*/ 9667 h 10001"/>
                    <a:gd name="connsiteX106" fmla="*/ 5911 w 10000"/>
                    <a:gd name="connsiteY106" fmla="*/ 9623 h 10001"/>
                    <a:gd name="connsiteX107" fmla="*/ 6268 w 10000"/>
                    <a:gd name="connsiteY107" fmla="*/ 9593 h 10001"/>
                    <a:gd name="connsiteX108" fmla="*/ 6666 w 10000"/>
                    <a:gd name="connsiteY108" fmla="*/ 9463 h 10001"/>
                    <a:gd name="connsiteX109" fmla="*/ 7377 w 10000"/>
                    <a:gd name="connsiteY109" fmla="*/ 9208 h 10001"/>
                    <a:gd name="connsiteX110" fmla="*/ 7996 w 10000"/>
                    <a:gd name="connsiteY110" fmla="*/ 8850 h 10001"/>
                    <a:gd name="connsiteX111" fmla="*/ 9084 w 10000"/>
                    <a:gd name="connsiteY111" fmla="*/ 7645 h 10001"/>
                    <a:gd name="connsiteX112" fmla="*/ 9502 w 10000"/>
                    <a:gd name="connsiteY112" fmla="*/ 6915 h 10001"/>
                    <a:gd name="connsiteX113" fmla="*/ 9798 w 10000"/>
                    <a:gd name="connsiteY113" fmla="*/ 6069 h 10001"/>
                    <a:gd name="connsiteX114" fmla="*/ 9893 w 10000"/>
                    <a:gd name="connsiteY114" fmla="*/ 5620 h 10001"/>
                    <a:gd name="connsiteX115" fmla="*/ 9960 w 10000"/>
                    <a:gd name="connsiteY115" fmla="*/ 5157 h 10001"/>
                    <a:gd name="connsiteX116" fmla="*/ 9963 w 10000"/>
                    <a:gd name="connsiteY116" fmla="*/ 4942 h 10001"/>
                    <a:gd name="connsiteX117" fmla="*/ 9997 w 10000"/>
                    <a:gd name="connsiteY117" fmla="*/ 4712 h 10001"/>
                    <a:gd name="connsiteX118" fmla="*/ 9963 w 10000"/>
                    <a:gd name="connsiteY118" fmla="*/ 4233 h 10001"/>
                    <a:gd name="connsiteX119" fmla="*/ 9819 w 10000"/>
                    <a:gd name="connsiteY119" fmla="*/ 3291 h 10001"/>
                    <a:gd name="connsiteX120" fmla="*/ 9711 w 10000"/>
                    <a:gd name="connsiteY120" fmla="*/ 2911 h 10001"/>
                    <a:gd name="connsiteX121" fmla="*/ 9502 w 10000"/>
                    <a:gd name="connsiteY121" fmla="*/ 2518 h 10001"/>
                    <a:gd name="connsiteX122" fmla="*/ 9094 w 10000"/>
                    <a:gd name="connsiteY122" fmla="*/ 1783 h 10001"/>
                    <a:gd name="connsiteX123" fmla="*/ 8532 w 10000"/>
                    <a:gd name="connsiteY123" fmla="*/ 1188 h 10001"/>
                    <a:gd name="connsiteX124" fmla="*/ 7774 w 10000"/>
                    <a:gd name="connsiteY124" fmla="*/ 657 h 10001"/>
                    <a:gd name="connsiteX125" fmla="*/ 7426 w 10000"/>
                    <a:gd name="connsiteY125" fmla="*/ 463 h 10001"/>
                    <a:gd name="connsiteX126" fmla="*/ 7042 w 10000"/>
                    <a:gd name="connsiteY126" fmla="*/ 286 h 10001"/>
                    <a:gd name="connsiteX127" fmla="*/ 6268 w 10000"/>
                    <a:gd name="connsiteY127" fmla="*/ 100 h 10001"/>
                    <a:gd name="connsiteX128" fmla="*/ 6163 w 10000"/>
                    <a:gd name="connsiteY128" fmla="*/ 86 h 10001"/>
                    <a:gd name="connsiteX129" fmla="*/ 5995 w 10000"/>
                    <a:gd name="connsiteY129" fmla="*/ 48 h 10001"/>
                    <a:gd name="connsiteX130" fmla="*/ 5462 w 10000"/>
                    <a:gd name="connsiteY130" fmla="*/ 14 h 10001"/>
                    <a:gd name="connsiteX131" fmla="*/ 4833 w 10000"/>
                    <a:gd name="connsiteY131" fmla="*/ 0 h 10001"/>
                    <a:gd name="connsiteX0" fmla="*/ 5493 w 10000"/>
                    <a:gd name="connsiteY0" fmla="*/ 238 h 10001"/>
                    <a:gd name="connsiteX1" fmla="*/ 5685 w 10000"/>
                    <a:gd name="connsiteY1" fmla="*/ 303 h 10001"/>
                    <a:gd name="connsiteX2" fmla="*/ 6079 w 10000"/>
                    <a:gd name="connsiteY2" fmla="*/ 385 h 10001"/>
                    <a:gd name="connsiteX3" fmla="*/ 6769 w 10000"/>
                    <a:gd name="connsiteY3" fmla="*/ 557 h 10001"/>
                    <a:gd name="connsiteX4" fmla="*/ 7080 w 10000"/>
                    <a:gd name="connsiteY4" fmla="*/ 735 h 10001"/>
                    <a:gd name="connsiteX5" fmla="*/ 7390 w 10000"/>
                    <a:gd name="connsiteY5" fmla="*/ 855 h 10001"/>
                    <a:gd name="connsiteX6" fmla="*/ 8029 w 10000"/>
                    <a:gd name="connsiteY6" fmla="*/ 1305 h 10001"/>
                    <a:gd name="connsiteX7" fmla="*/ 8640 w 10000"/>
                    <a:gd name="connsiteY7" fmla="*/ 1741 h 10001"/>
                    <a:gd name="connsiteX8" fmla="*/ 9091 w 10000"/>
                    <a:gd name="connsiteY8" fmla="*/ 2428 h 10001"/>
                    <a:gd name="connsiteX9" fmla="*/ 9259 w 10000"/>
                    <a:gd name="connsiteY9" fmla="*/ 2760 h 10001"/>
                    <a:gd name="connsiteX10" fmla="*/ 9461 w 10000"/>
                    <a:gd name="connsiteY10" fmla="*/ 3157 h 10001"/>
                    <a:gd name="connsiteX11" fmla="*/ 9545 w 10000"/>
                    <a:gd name="connsiteY11" fmla="*/ 3520 h 10001"/>
                    <a:gd name="connsiteX12" fmla="*/ 9633 w 10000"/>
                    <a:gd name="connsiteY12" fmla="*/ 3969 h 10001"/>
                    <a:gd name="connsiteX13" fmla="*/ 9677 w 10000"/>
                    <a:gd name="connsiteY13" fmla="*/ 4423 h 10001"/>
                    <a:gd name="connsiteX14" fmla="*/ 9660 w 10000"/>
                    <a:gd name="connsiteY14" fmla="*/ 4885 h 10001"/>
                    <a:gd name="connsiteX15" fmla="*/ 9640 w 10000"/>
                    <a:gd name="connsiteY15" fmla="*/ 5309 h 10001"/>
                    <a:gd name="connsiteX16" fmla="*/ 9549 w 10000"/>
                    <a:gd name="connsiteY16" fmla="*/ 5744 h 10001"/>
                    <a:gd name="connsiteX17" fmla="*/ 9448 w 10000"/>
                    <a:gd name="connsiteY17" fmla="*/ 6172 h 10001"/>
                    <a:gd name="connsiteX18" fmla="*/ 9293 w 10000"/>
                    <a:gd name="connsiteY18" fmla="*/ 6561 h 10001"/>
                    <a:gd name="connsiteX19" fmla="*/ 9141 w 10000"/>
                    <a:gd name="connsiteY19" fmla="*/ 6928 h 10001"/>
                    <a:gd name="connsiteX20" fmla="*/ 8919 w 10000"/>
                    <a:gd name="connsiteY20" fmla="*/ 7268 h 10001"/>
                    <a:gd name="connsiteX21" fmla="*/ 8694 w 10000"/>
                    <a:gd name="connsiteY21" fmla="*/ 7636 h 10001"/>
                    <a:gd name="connsiteX22" fmla="*/ 8427 w 10000"/>
                    <a:gd name="connsiteY22" fmla="*/ 7942 h 10001"/>
                    <a:gd name="connsiteX23" fmla="*/ 7875 w 10000"/>
                    <a:gd name="connsiteY23" fmla="*/ 8474 h 10001"/>
                    <a:gd name="connsiteX24" fmla="*/ 7305 w 10000"/>
                    <a:gd name="connsiteY24" fmla="*/ 8825 h 10001"/>
                    <a:gd name="connsiteX25" fmla="*/ 6631 w 10000"/>
                    <a:gd name="connsiteY25" fmla="*/ 9071 h 10001"/>
                    <a:gd name="connsiteX26" fmla="*/ 6237 w 10000"/>
                    <a:gd name="connsiteY26" fmla="*/ 9200 h 10001"/>
                    <a:gd name="connsiteX27" fmla="*/ 5807 w 10000"/>
                    <a:gd name="connsiteY27" fmla="*/ 9243 h 10001"/>
                    <a:gd name="connsiteX28" fmla="*/ 5208 w 10000"/>
                    <a:gd name="connsiteY28" fmla="*/ 9285 h 10001"/>
                    <a:gd name="connsiteX29" fmla="*/ 4961 w 10000"/>
                    <a:gd name="connsiteY29" fmla="*/ 9278 h 10001"/>
                    <a:gd name="connsiteX30" fmla="*/ 4756 w 10000"/>
                    <a:gd name="connsiteY30" fmla="*/ 9243 h 10001"/>
                    <a:gd name="connsiteX31" fmla="*/ 4693 w 10000"/>
                    <a:gd name="connsiteY31" fmla="*/ 9240 h 10001"/>
                    <a:gd name="connsiteX32" fmla="*/ 4629 w 10000"/>
                    <a:gd name="connsiteY32" fmla="*/ 9240 h 10001"/>
                    <a:gd name="connsiteX33" fmla="*/ 4553 w 10000"/>
                    <a:gd name="connsiteY33" fmla="*/ 9235 h 10001"/>
                    <a:gd name="connsiteX34" fmla="*/ 4381 w 10000"/>
                    <a:gd name="connsiteY34" fmla="*/ 9196 h 10001"/>
                    <a:gd name="connsiteX35" fmla="*/ 4356 w 10000"/>
                    <a:gd name="connsiteY35" fmla="*/ 9195 h 10001"/>
                    <a:gd name="connsiteX36" fmla="*/ 4199 w 10000"/>
                    <a:gd name="connsiteY36" fmla="*/ 9204 h 10001"/>
                    <a:gd name="connsiteX37" fmla="*/ 4019 w 10000"/>
                    <a:gd name="connsiteY37" fmla="*/ 9228 h 10001"/>
                    <a:gd name="connsiteX38" fmla="*/ 3856 w 10000"/>
                    <a:gd name="connsiteY38" fmla="*/ 9212 h 10001"/>
                    <a:gd name="connsiteX39" fmla="*/ 3857 w 10000"/>
                    <a:gd name="connsiteY39" fmla="*/ 9218 h 10001"/>
                    <a:gd name="connsiteX40" fmla="*/ 3780 w 10000"/>
                    <a:gd name="connsiteY40" fmla="*/ 9204 h 10001"/>
                    <a:gd name="connsiteX41" fmla="*/ 3648 w 10000"/>
                    <a:gd name="connsiteY41" fmla="*/ 9197 h 10001"/>
                    <a:gd name="connsiteX42" fmla="*/ 3449 w 10000"/>
                    <a:gd name="connsiteY42" fmla="*/ 9135 h 10001"/>
                    <a:gd name="connsiteX43" fmla="*/ 3177 w 10000"/>
                    <a:gd name="connsiteY43" fmla="*/ 9050 h 10001"/>
                    <a:gd name="connsiteX44" fmla="*/ 2887 w 10000"/>
                    <a:gd name="connsiteY44" fmla="*/ 8908 h 10001"/>
                    <a:gd name="connsiteX45" fmla="*/ 2750 w 10000"/>
                    <a:gd name="connsiteY45" fmla="*/ 8883 h 10001"/>
                    <a:gd name="connsiteX46" fmla="*/ 2713 w 10000"/>
                    <a:gd name="connsiteY46" fmla="*/ 8838 h 10001"/>
                    <a:gd name="connsiteX47" fmla="*/ 2521 w 10000"/>
                    <a:gd name="connsiteY47" fmla="*/ 8766 h 10001"/>
                    <a:gd name="connsiteX48" fmla="*/ 2396 w 10000"/>
                    <a:gd name="connsiteY48" fmla="*/ 8647 h 10001"/>
                    <a:gd name="connsiteX49" fmla="*/ 2118 w 10000"/>
                    <a:gd name="connsiteY49" fmla="*/ 8418 h 10001"/>
                    <a:gd name="connsiteX50" fmla="*/ 1831 w 10000"/>
                    <a:gd name="connsiteY50" fmla="*/ 8210 h 10001"/>
                    <a:gd name="connsiteX51" fmla="*/ 1484 w 10000"/>
                    <a:gd name="connsiteY51" fmla="*/ 7966 h 10001"/>
                    <a:gd name="connsiteX52" fmla="*/ 1164 w 10000"/>
                    <a:gd name="connsiteY52" fmla="*/ 7619 h 10001"/>
                    <a:gd name="connsiteX53" fmla="*/ 689 w 10000"/>
                    <a:gd name="connsiteY53" fmla="*/ 6725 h 10001"/>
                    <a:gd name="connsiteX54" fmla="*/ 477 w 10000"/>
                    <a:gd name="connsiteY54" fmla="*/ 6220 h 10001"/>
                    <a:gd name="connsiteX55" fmla="*/ 329 w 10000"/>
                    <a:gd name="connsiteY55" fmla="*/ 5637 h 10001"/>
                    <a:gd name="connsiteX56" fmla="*/ 312 w 10000"/>
                    <a:gd name="connsiteY56" fmla="*/ 4458 h 10001"/>
                    <a:gd name="connsiteX57" fmla="*/ 1050 w 10000"/>
                    <a:gd name="connsiteY57" fmla="*/ 2363 h 10001"/>
                    <a:gd name="connsiteX58" fmla="*/ 1653 w 10000"/>
                    <a:gd name="connsiteY58" fmla="*/ 1620 h 10001"/>
                    <a:gd name="connsiteX59" fmla="*/ 1993 w 10000"/>
                    <a:gd name="connsiteY59" fmla="*/ 1305 h 10001"/>
                    <a:gd name="connsiteX60" fmla="*/ 2387 w 10000"/>
                    <a:gd name="connsiteY60" fmla="*/ 1046 h 10001"/>
                    <a:gd name="connsiteX61" fmla="*/ 2801 w 10000"/>
                    <a:gd name="connsiteY61" fmla="*/ 778 h 10001"/>
                    <a:gd name="connsiteX62" fmla="*/ 3286 w 10000"/>
                    <a:gd name="connsiteY62" fmla="*/ 588 h 10001"/>
                    <a:gd name="connsiteX63" fmla="*/ 4337 w 10000"/>
                    <a:gd name="connsiteY63" fmla="*/ 311 h 10001"/>
                    <a:gd name="connsiteX64" fmla="*/ 5368 w 10000"/>
                    <a:gd name="connsiteY64" fmla="*/ 242 h 10001"/>
                    <a:gd name="connsiteX65" fmla="*/ 5493 w 10000"/>
                    <a:gd name="connsiteY65" fmla="*/ 238 h 10001"/>
                    <a:gd name="connsiteX66" fmla="*/ 4833 w 10000"/>
                    <a:gd name="connsiteY66" fmla="*/ 0 h 10001"/>
                    <a:gd name="connsiteX67" fmla="*/ 4425 w 10000"/>
                    <a:gd name="connsiteY67" fmla="*/ 14 h 10001"/>
                    <a:gd name="connsiteX68" fmla="*/ 3482 w 10000"/>
                    <a:gd name="connsiteY68" fmla="*/ 196 h 10001"/>
                    <a:gd name="connsiteX69" fmla="*/ 2997 w 10000"/>
                    <a:gd name="connsiteY69" fmla="*/ 368 h 10001"/>
                    <a:gd name="connsiteX70" fmla="*/ 2545 w 10000"/>
                    <a:gd name="connsiteY70" fmla="*/ 561 h 10001"/>
                    <a:gd name="connsiteX71" fmla="*/ 2158 w 10000"/>
                    <a:gd name="connsiteY71" fmla="*/ 825 h 10001"/>
                    <a:gd name="connsiteX72" fmla="*/ 1734 w 10000"/>
                    <a:gd name="connsiteY72" fmla="*/ 1128 h 10001"/>
                    <a:gd name="connsiteX73" fmla="*/ 1039 w 10000"/>
                    <a:gd name="connsiteY73" fmla="*/ 1870 h 10001"/>
                    <a:gd name="connsiteX74" fmla="*/ 504 w 10000"/>
                    <a:gd name="connsiteY74" fmla="*/ 2795 h 10001"/>
                    <a:gd name="connsiteX75" fmla="*/ 147 w 10000"/>
                    <a:gd name="connsiteY75" fmla="*/ 3956 h 10001"/>
                    <a:gd name="connsiteX76" fmla="*/ 19 w 10000"/>
                    <a:gd name="connsiteY76" fmla="*/ 4540 h 10001"/>
                    <a:gd name="connsiteX77" fmla="*/ 6 w 10000"/>
                    <a:gd name="connsiteY77" fmla="*/ 5183 h 10001"/>
                    <a:gd name="connsiteX78" fmla="*/ 228 w 10000"/>
                    <a:gd name="connsiteY78" fmla="*/ 6405 h 10001"/>
                    <a:gd name="connsiteX79" fmla="*/ 450 w 10000"/>
                    <a:gd name="connsiteY79" fmla="*/ 6980 h 10001"/>
                    <a:gd name="connsiteX80" fmla="*/ 673 w 10000"/>
                    <a:gd name="connsiteY80" fmla="*/ 7511 h 10001"/>
                    <a:gd name="connsiteX81" fmla="*/ 939 w 10000"/>
                    <a:gd name="connsiteY81" fmla="*/ 7905 h 10001"/>
                    <a:gd name="connsiteX82" fmla="*/ 1320 w 10000"/>
                    <a:gd name="connsiteY82" fmla="*/ 8319 h 10001"/>
                    <a:gd name="connsiteX83" fmla="*/ 1656 w 10000"/>
                    <a:gd name="connsiteY83" fmla="*/ 8574 h 10001"/>
                    <a:gd name="connsiteX84" fmla="*/ 1993 w 10000"/>
                    <a:gd name="connsiteY84" fmla="*/ 8825 h 10001"/>
                    <a:gd name="connsiteX85" fmla="*/ 2061 w 10000"/>
                    <a:gd name="connsiteY85" fmla="*/ 8841 h 10001"/>
                    <a:gd name="connsiteX86" fmla="*/ 2067 w 10000"/>
                    <a:gd name="connsiteY86" fmla="*/ 8875 h 10001"/>
                    <a:gd name="connsiteX87" fmla="*/ 2165 w 10000"/>
                    <a:gd name="connsiteY87" fmla="*/ 9011 h 10001"/>
                    <a:gd name="connsiteX88" fmla="*/ 2396 w 10000"/>
                    <a:gd name="connsiteY88" fmla="*/ 9168 h 10001"/>
                    <a:gd name="connsiteX89" fmla="*/ 2666 w 10000"/>
                    <a:gd name="connsiteY89" fmla="*/ 9298 h 10001"/>
                    <a:gd name="connsiteX90" fmla="*/ 2871 w 10000"/>
                    <a:gd name="connsiteY90" fmla="*/ 9384 h 10001"/>
                    <a:gd name="connsiteX91" fmla="*/ 3000 w 10000"/>
                    <a:gd name="connsiteY91" fmla="*/ 9454 h 10001"/>
                    <a:gd name="connsiteX92" fmla="*/ 3180 w 10000"/>
                    <a:gd name="connsiteY92" fmla="*/ 9511 h 10001"/>
                    <a:gd name="connsiteX93" fmla="*/ 3329 w 10000"/>
                    <a:gd name="connsiteY93" fmla="*/ 9557 h 10001"/>
                    <a:gd name="connsiteX94" fmla="*/ 3517 w 10000"/>
                    <a:gd name="connsiteY94" fmla="*/ 9595 h 10001"/>
                    <a:gd name="connsiteX95" fmla="*/ 3652 w 10000"/>
                    <a:gd name="connsiteY95" fmla="*/ 9589 h 10001"/>
                    <a:gd name="connsiteX96" fmla="*/ 3828 w 10000"/>
                    <a:gd name="connsiteY96" fmla="*/ 9548 h 10001"/>
                    <a:gd name="connsiteX97" fmla="*/ 3802 w 10000"/>
                    <a:gd name="connsiteY97" fmla="*/ 9973 h 10001"/>
                    <a:gd name="connsiteX98" fmla="*/ 4049 w 10000"/>
                    <a:gd name="connsiteY98" fmla="*/ 9579 h 10001"/>
                    <a:gd name="connsiteX99" fmla="*/ 4065 w 10000"/>
                    <a:gd name="connsiteY99" fmla="*/ 9490 h 10001"/>
                    <a:gd name="connsiteX100" fmla="*/ 4378 w 10000"/>
                    <a:gd name="connsiteY100" fmla="*/ 9545 h 10001"/>
                    <a:gd name="connsiteX101" fmla="*/ 4523 w 10000"/>
                    <a:gd name="connsiteY101" fmla="*/ 9593 h 10001"/>
                    <a:gd name="connsiteX102" fmla="*/ 4705 w 10000"/>
                    <a:gd name="connsiteY102" fmla="*/ 9606 h 10001"/>
                    <a:gd name="connsiteX103" fmla="*/ 5116 w 10000"/>
                    <a:gd name="connsiteY103" fmla="*/ 9658 h 10001"/>
                    <a:gd name="connsiteX104" fmla="*/ 5510 w 10000"/>
                    <a:gd name="connsiteY104" fmla="*/ 9667 h 10001"/>
                    <a:gd name="connsiteX105" fmla="*/ 5531 w 10000"/>
                    <a:gd name="connsiteY105" fmla="*/ 9667 h 10001"/>
                    <a:gd name="connsiteX106" fmla="*/ 5911 w 10000"/>
                    <a:gd name="connsiteY106" fmla="*/ 9623 h 10001"/>
                    <a:gd name="connsiteX107" fmla="*/ 6268 w 10000"/>
                    <a:gd name="connsiteY107" fmla="*/ 9593 h 10001"/>
                    <a:gd name="connsiteX108" fmla="*/ 6666 w 10000"/>
                    <a:gd name="connsiteY108" fmla="*/ 9463 h 10001"/>
                    <a:gd name="connsiteX109" fmla="*/ 7377 w 10000"/>
                    <a:gd name="connsiteY109" fmla="*/ 9208 h 10001"/>
                    <a:gd name="connsiteX110" fmla="*/ 7996 w 10000"/>
                    <a:gd name="connsiteY110" fmla="*/ 8850 h 10001"/>
                    <a:gd name="connsiteX111" fmla="*/ 9084 w 10000"/>
                    <a:gd name="connsiteY111" fmla="*/ 7645 h 10001"/>
                    <a:gd name="connsiteX112" fmla="*/ 9502 w 10000"/>
                    <a:gd name="connsiteY112" fmla="*/ 6915 h 10001"/>
                    <a:gd name="connsiteX113" fmla="*/ 9798 w 10000"/>
                    <a:gd name="connsiteY113" fmla="*/ 6069 h 10001"/>
                    <a:gd name="connsiteX114" fmla="*/ 9893 w 10000"/>
                    <a:gd name="connsiteY114" fmla="*/ 5620 h 10001"/>
                    <a:gd name="connsiteX115" fmla="*/ 9960 w 10000"/>
                    <a:gd name="connsiteY115" fmla="*/ 5157 h 10001"/>
                    <a:gd name="connsiteX116" fmla="*/ 9963 w 10000"/>
                    <a:gd name="connsiteY116" fmla="*/ 4942 h 10001"/>
                    <a:gd name="connsiteX117" fmla="*/ 9997 w 10000"/>
                    <a:gd name="connsiteY117" fmla="*/ 4712 h 10001"/>
                    <a:gd name="connsiteX118" fmla="*/ 9963 w 10000"/>
                    <a:gd name="connsiteY118" fmla="*/ 4233 h 10001"/>
                    <a:gd name="connsiteX119" fmla="*/ 9819 w 10000"/>
                    <a:gd name="connsiteY119" fmla="*/ 3291 h 10001"/>
                    <a:gd name="connsiteX120" fmla="*/ 9711 w 10000"/>
                    <a:gd name="connsiteY120" fmla="*/ 2911 h 10001"/>
                    <a:gd name="connsiteX121" fmla="*/ 9502 w 10000"/>
                    <a:gd name="connsiteY121" fmla="*/ 2518 h 10001"/>
                    <a:gd name="connsiteX122" fmla="*/ 9094 w 10000"/>
                    <a:gd name="connsiteY122" fmla="*/ 1783 h 10001"/>
                    <a:gd name="connsiteX123" fmla="*/ 8532 w 10000"/>
                    <a:gd name="connsiteY123" fmla="*/ 1188 h 10001"/>
                    <a:gd name="connsiteX124" fmla="*/ 7774 w 10000"/>
                    <a:gd name="connsiteY124" fmla="*/ 657 h 10001"/>
                    <a:gd name="connsiteX125" fmla="*/ 7426 w 10000"/>
                    <a:gd name="connsiteY125" fmla="*/ 463 h 10001"/>
                    <a:gd name="connsiteX126" fmla="*/ 7042 w 10000"/>
                    <a:gd name="connsiteY126" fmla="*/ 286 h 10001"/>
                    <a:gd name="connsiteX127" fmla="*/ 6268 w 10000"/>
                    <a:gd name="connsiteY127" fmla="*/ 100 h 10001"/>
                    <a:gd name="connsiteX128" fmla="*/ 6163 w 10000"/>
                    <a:gd name="connsiteY128" fmla="*/ 86 h 10001"/>
                    <a:gd name="connsiteX129" fmla="*/ 5995 w 10000"/>
                    <a:gd name="connsiteY129" fmla="*/ 48 h 10001"/>
                    <a:gd name="connsiteX130" fmla="*/ 5462 w 10000"/>
                    <a:gd name="connsiteY130" fmla="*/ 14 h 10001"/>
                    <a:gd name="connsiteX131" fmla="*/ 4833 w 10000"/>
                    <a:gd name="connsiteY131" fmla="*/ 0 h 10001"/>
                    <a:gd name="connsiteX0" fmla="*/ 5493 w 10000"/>
                    <a:gd name="connsiteY0" fmla="*/ 238 h 9667"/>
                    <a:gd name="connsiteX1" fmla="*/ 5685 w 10000"/>
                    <a:gd name="connsiteY1" fmla="*/ 303 h 9667"/>
                    <a:gd name="connsiteX2" fmla="*/ 6079 w 10000"/>
                    <a:gd name="connsiteY2" fmla="*/ 385 h 9667"/>
                    <a:gd name="connsiteX3" fmla="*/ 6769 w 10000"/>
                    <a:gd name="connsiteY3" fmla="*/ 557 h 9667"/>
                    <a:gd name="connsiteX4" fmla="*/ 7080 w 10000"/>
                    <a:gd name="connsiteY4" fmla="*/ 735 h 9667"/>
                    <a:gd name="connsiteX5" fmla="*/ 7390 w 10000"/>
                    <a:gd name="connsiteY5" fmla="*/ 855 h 9667"/>
                    <a:gd name="connsiteX6" fmla="*/ 8029 w 10000"/>
                    <a:gd name="connsiteY6" fmla="*/ 1305 h 9667"/>
                    <a:gd name="connsiteX7" fmla="*/ 8640 w 10000"/>
                    <a:gd name="connsiteY7" fmla="*/ 1741 h 9667"/>
                    <a:gd name="connsiteX8" fmla="*/ 9091 w 10000"/>
                    <a:gd name="connsiteY8" fmla="*/ 2428 h 9667"/>
                    <a:gd name="connsiteX9" fmla="*/ 9259 w 10000"/>
                    <a:gd name="connsiteY9" fmla="*/ 2760 h 9667"/>
                    <a:gd name="connsiteX10" fmla="*/ 9461 w 10000"/>
                    <a:gd name="connsiteY10" fmla="*/ 3157 h 9667"/>
                    <a:gd name="connsiteX11" fmla="*/ 9545 w 10000"/>
                    <a:gd name="connsiteY11" fmla="*/ 3520 h 9667"/>
                    <a:gd name="connsiteX12" fmla="*/ 9633 w 10000"/>
                    <a:gd name="connsiteY12" fmla="*/ 3969 h 9667"/>
                    <a:gd name="connsiteX13" fmla="*/ 9677 w 10000"/>
                    <a:gd name="connsiteY13" fmla="*/ 4423 h 9667"/>
                    <a:gd name="connsiteX14" fmla="*/ 9660 w 10000"/>
                    <a:gd name="connsiteY14" fmla="*/ 4885 h 9667"/>
                    <a:gd name="connsiteX15" fmla="*/ 9640 w 10000"/>
                    <a:gd name="connsiteY15" fmla="*/ 5309 h 9667"/>
                    <a:gd name="connsiteX16" fmla="*/ 9549 w 10000"/>
                    <a:gd name="connsiteY16" fmla="*/ 5744 h 9667"/>
                    <a:gd name="connsiteX17" fmla="*/ 9448 w 10000"/>
                    <a:gd name="connsiteY17" fmla="*/ 6172 h 9667"/>
                    <a:gd name="connsiteX18" fmla="*/ 9293 w 10000"/>
                    <a:gd name="connsiteY18" fmla="*/ 6561 h 9667"/>
                    <a:gd name="connsiteX19" fmla="*/ 9141 w 10000"/>
                    <a:gd name="connsiteY19" fmla="*/ 6928 h 9667"/>
                    <a:gd name="connsiteX20" fmla="*/ 8919 w 10000"/>
                    <a:gd name="connsiteY20" fmla="*/ 7268 h 9667"/>
                    <a:gd name="connsiteX21" fmla="*/ 8694 w 10000"/>
                    <a:gd name="connsiteY21" fmla="*/ 7636 h 9667"/>
                    <a:gd name="connsiteX22" fmla="*/ 8427 w 10000"/>
                    <a:gd name="connsiteY22" fmla="*/ 7942 h 9667"/>
                    <a:gd name="connsiteX23" fmla="*/ 7875 w 10000"/>
                    <a:gd name="connsiteY23" fmla="*/ 8474 h 9667"/>
                    <a:gd name="connsiteX24" fmla="*/ 7305 w 10000"/>
                    <a:gd name="connsiteY24" fmla="*/ 8825 h 9667"/>
                    <a:gd name="connsiteX25" fmla="*/ 6631 w 10000"/>
                    <a:gd name="connsiteY25" fmla="*/ 9071 h 9667"/>
                    <a:gd name="connsiteX26" fmla="*/ 6237 w 10000"/>
                    <a:gd name="connsiteY26" fmla="*/ 9200 h 9667"/>
                    <a:gd name="connsiteX27" fmla="*/ 5807 w 10000"/>
                    <a:gd name="connsiteY27" fmla="*/ 9243 h 9667"/>
                    <a:gd name="connsiteX28" fmla="*/ 5208 w 10000"/>
                    <a:gd name="connsiteY28" fmla="*/ 9285 h 9667"/>
                    <a:gd name="connsiteX29" fmla="*/ 4961 w 10000"/>
                    <a:gd name="connsiteY29" fmla="*/ 9278 h 9667"/>
                    <a:gd name="connsiteX30" fmla="*/ 4756 w 10000"/>
                    <a:gd name="connsiteY30" fmla="*/ 9243 h 9667"/>
                    <a:gd name="connsiteX31" fmla="*/ 4693 w 10000"/>
                    <a:gd name="connsiteY31" fmla="*/ 9240 h 9667"/>
                    <a:gd name="connsiteX32" fmla="*/ 4629 w 10000"/>
                    <a:gd name="connsiteY32" fmla="*/ 9240 h 9667"/>
                    <a:gd name="connsiteX33" fmla="*/ 4553 w 10000"/>
                    <a:gd name="connsiteY33" fmla="*/ 9235 h 9667"/>
                    <a:gd name="connsiteX34" fmla="*/ 4381 w 10000"/>
                    <a:gd name="connsiteY34" fmla="*/ 9196 h 9667"/>
                    <a:gd name="connsiteX35" fmla="*/ 4356 w 10000"/>
                    <a:gd name="connsiteY35" fmla="*/ 9195 h 9667"/>
                    <a:gd name="connsiteX36" fmla="*/ 4199 w 10000"/>
                    <a:gd name="connsiteY36" fmla="*/ 9204 h 9667"/>
                    <a:gd name="connsiteX37" fmla="*/ 4019 w 10000"/>
                    <a:gd name="connsiteY37" fmla="*/ 9228 h 9667"/>
                    <a:gd name="connsiteX38" fmla="*/ 3856 w 10000"/>
                    <a:gd name="connsiteY38" fmla="*/ 9212 h 9667"/>
                    <a:gd name="connsiteX39" fmla="*/ 3857 w 10000"/>
                    <a:gd name="connsiteY39" fmla="*/ 9218 h 9667"/>
                    <a:gd name="connsiteX40" fmla="*/ 3780 w 10000"/>
                    <a:gd name="connsiteY40" fmla="*/ 9204 h 9667"/>
                    <a:gd name="connsiteX41" fmla="*/ 3648 w 10000"/>
                    <a:gd name="connsiteY41" fmla="*/ 9197 h 9667"/>
                    <a:gd name="connsiteX42" fmla="*/ 3449 w 10000"/>
                    <a:gd name="connsiteY42" fmla="*/ 9135 h 9667"/>
                    <a:gd name="connsiteX43" fmla="*/ 3177 w 10000"/>
                    <a:gd name="connsiteY43" fmla="*/ 9050 h 9667"/>
                    <a:gd name="connsiteX44" fmla="*/ 2887 w 10000"/>
                    <a:gd name="connsiteY44" fmla="*/ 8908 h 9667"/>
                    <a:gd name="connsiteX45" fmla="*/ 2750 w 10000"/>
                    <a:gd name="connsiteY45" fmla="*/ 8883 h 9667"/>
                    <a:gd name="connsiteX46" fmla="*/ 2713 w 10000"/>
                    <a:gd name="connsiteY46" fmla="*/ 8838 h 9667"/>
                    <a:gd name="connsiteX47" fmla="*/ 2521 w 10000"/>
                    <a:gd name="connsiteY47" fmla="*/ 8766 h 9667"/>
                    <a:gd name="connsiteX48" fmla="*/ 2396 w 10000"/>
                    <a:gd name="connsiteY48" fmla="*/ 8647 h 9667"/>
                    <a:gd name="connsiteX49" fmla="*/ 2118 w 10000"/>
                    <a:gd name="connsiteY49" fmla="*/ 8418 h 9667"/>
                    <a:gd name="connsiteX50" fmla="*/ 1831 w 10000"/>
                    <a:gd name="connsiteY50" fmla="*/ 8210 h 9667"/>
                    <a:gd name="connsiteX51" fmla="*/ 1484 w 10000"/>
                    <a:gd name="connsiteY51" fmla="*/ 7966 h 9667"/>
                    <a:gd name="connsiteX52" fmla="*/ 1164 w 10000"/>
                    <a:gd name="connsiteY52" fmla="*/ 7619 h 9667"/>
                    <a:gd name="connsiteX53" fmla="*/ 689 w 10000"/>
                    <a:gd name="connsiteY53" fmla="*/ 6725 h 9667"/>
                    <a:gd name="connsiteX54" fmla="*/ 477 w 10000"/>
                    <a:gd name="connsiteY54" fmla="*/ 6220 h 9667"/>
                    <a:gd name="connsiteX55" fmla="*/ 329 w 10000"/>
                    <a:gd name="connsiteY55" fmla="*/ 5637 h 9667"/>
                    <a:gd name="connsiteX56" fmla="*/ 312 w 10000"/>
                    <a:gd name="connsiteY56" fmla="*/ 4458 h 9667"/>
                    <a:gd name="connsiteX57" fmla="*/ 1050 w 10000"/>
                    <a:gd name="connsiteY57" fmla="*/ 2363 h 9667"/>
                    <a:gd name="connsiteX58" fmla="*/ 1653 w 10000"/>
                    <a:gd name="connsiteY58" fmla="*/ 1620 h 9667"/>
                    <a:gd name="connsiteX59" fmla="*/ 1993 w 10000"/>
                    <a:gd name="connsiteY59" fmla="*/ 1305 h 9667"/>
                    <a:gd name="connsiteX60" fmla="*/ 2387 w 10000"/>
                    <a:gd name="connsiteY60" fmla="*/ 1046 h 9667"/>
                    <a:gd name="connsiteX61" fmla="*/ 2801 w 10000"/>
                    <a:gd name="connsiteY61" fmla="*/ 778 h 9667"/>
                    <a:gd name="connsiteX62" fmla="*/ 3286 w 10000"/>
                    <a:gd name="connsiteY62" fmla="*/ 588 h 9667"/>
                    <a:gd name="connsiteX63" fmla="*/ 4337 w 10000"/>
                    <a:gd name="connsiteY63" fmla="*/ 311 h 9667"/>
                    <a:gd name="connsiteX64" fmla="*/ 5368 w 10000"/>
                    <a:gd name="connsiteY64" fmla="*/ 242 h 9667"/>
                    <a:gd name="connsiteX65" fmla="*/ 5493 w 10000"/>
                    <a:gd name="connsiteY65" fmla="*/ 238 h 9667"/>
                    <a:gd name="connsiteX66" fmla="*/ 4833 w 10000"/>
                    <a:gd name="connsiteY66" fmla="*/ 0 h 9667"/>
                    <a:gd name="connsiteX67" fmla="*/ 4425 w 10000"/>
                    <a:gd name="connsiteY67" fmla="*/ 14 h 9667"/>
                    <a:gd name="connsiteX68" fmla="*/ 3482 w 10000"/>
                    <a:gd name="connsiteY68" fmla="*/ 196 h 9667"/>
                    <a:gd name="connsiteX69" fmla="*/ 2997 w 10000"/>
                    <a:gd name="connsiteY69" fmla="*/ 368 h 9667"/>
                    <a:gd name="connsiteX70" fmla="*/ 2545 w 10000"/>
                    <a:gd name="connsiteY70" fmla="*/ 561 h 9667"/>
                    <a:gd name="connsiteX71" fmla="*/ 2158 w 10000"/>
                    <a:gd name="connsiteY71" fmla="*/ 825 h 9667"/>
                    <a:gd name="connsiteX72" fmla="*/ 1734 w 10000"/>
                    <a:gd name="connsiteY72" fmla="*/ 1128 h 9667"/>
                    <a:gd name="connsiteX73" fmla="*/ 1039 w 10000"/>
                    <a:gd name="connsiteY73" fmla="*/ 1870 h 9667"/>
                    <a:gd name="connsiteX74" fmla="*/ 504 w 10000"/>
                    <a:gd name="connsiteY74" fmla="*/ 2795 h 9667"/>
                    <a:gd name="connsiteX75" fmla="*/ 147 w 10000"/>
                    <a:gd name="connsiteY75" fmla="*/ 3956 h 9667"/>
                    <a:gd name="connsiteX76" fmla="*/ 19 w 10000"/>
                    <a:gd name="connsiteY76" fmla="*/ 4540 h 9667"/>
                    <a:gd name="connsiteX77" fmla="*/ 6 w 10000"/>
                    <a:gd name="connsiteY77" fmla="*/ 5183 h 9667"/>
                    <a:gd name="connsiteX78" fmla="*/ 228 w 10000"/>
                    <a:gd name="connsiteY78" fmla="*/ 6405 h 9667"/>
                    <a:gd name="connsiteX79" fmla="*/ 450 w 10000"/>
                    <a:gd name="connsiteY79" fmla="*/ 6980 h 9667"/>
                    <a:gd name="connsiteX80" fmla="*/ 673 w 10000"/>
                    <a:gd name="connsiteY80" fmla="*/ 7511 h 9667"/>
                    <a:gd name="connsiteX81" fmla="*/ 939 w 10000"/>
                    <a:gd name="connsiteY81" fmla="*/ 7905 h 9667"/>
                    <a:gd name="connsiteX82" fmla="*/ 1320 w 10000"/>
                    <a:gd name="connsiteY82" fmla="*/ 8319 h 9667"/>
                    <a:gd name="connsiteX83" fmla="*/ 1656 w 10000"/>
                    <a:gd name="connsiteY83" fmla="*/ 8574 h 9667"/>
                    <a:gd name="connsiteX84" fmla="*/ 1993 w 10000"/>
                    <a:gd name="connsiteY84" fmla="*/ 8825 h 9667"/>
                    <a:gd name="connsiteX85" fmla="*/ 2061 w 10000"/>
                    <a:gd name="connsiteY85" fmla="*/ 8841 h 9667"/>
                    <a:gd name="connsiteX86" fmla="*/ 2067 w 10000"/>
                    <a:gd name="connsiteY86" fmla="*/ 8875 h 9667"/>
                    <a:gd name="connsiteX87" fmla="*/ 2165 w 10000"/>
                    <a:gd name="connsiteY87" fmla="*/ 9011 h 9667"/>
                    <a:gd name="connsiteX88" fmla="*/ 2396 w 10000"/>
                    <a:gd name="connsiteY88" fmla="*/ 9168 h 9667"/>
                    <a:gd name="connsiteX89" fmla="*/ 2666 w 10000"/>
                    <a:gd name="connsiteY89" fmla="*/ 9298 h 9667"/>
                    <a:gd name="connsiteX90" fmla="*/ 2871 w 10000"/>
                    <a:gd name="connsiteY90" fmla="*/ 9384 h 9667"/>
                    <a:gd name="connsiteX91" fmla="*/ 3000 w 10000"/>
                    <a:gd name="connsiteY91" fmla="*/ 9454 h 9667"/>
                    <a:gd name="connsiteX92" fmla="*/ 3180 w 10000"/>
                    <a:gd name="connsiteY92" fmla="*/ 9511 h 9667"/>
                    <a:gd name="connsiteX93" fmla="*/ 3329 w 10000"/>
                    <a:gd name="connsiteY93" fmla="*/ 9557 h 9667"/>
                    <a:gd name="connsiteX94" fmla="*/ 3517 w 10000"/>
                    <a:gd name="connsiteY94" fmla="*/ 9595 h 9667"/>
                    <a:gd name="connsiteX95" fmla="*/ 3652 w 10000"/>
                    <a:gd name="connsiteY95" fmla="*/ 9589 h 9667"/>
                    <a:gd name="connsiteX96" fmla="*/ 3828 w 10000"/>
                    <a:gd name="connsiteY96" fmla="*/ 9548 h 9667"/>
                    <a:gd name="connsiteX97" fmla="*/ 3950 w 10000"/>
                    <a:gd name="connsiteY97" fmla="*/ 9601 h 9667"/>
                    <a:gd name="connsiteX98" fmla="*/ 4049 w 10000"/>
                    <a:gd name="connsiteY98" fmla="*/ 9579 h 9667"/>
                    <a:gd name="connsiteX99" fmla="*/ 4065 w 10000"/>
                    <a:gd name="connsiteY99" fmla="*/ 9490 h 9667"/>
                    <a:gd name="connsiteX100" fmla="*/ 4378 w 10000"/>
                    <a:gd name="connsiteY100" fmla="*/ 9545 h 9667"/>
                    <a:gd name="connsiteX101" fmla="*/ 4523 w 10000"/>
                    <a:gd name="connsiteY101" fmla="*/ 9593 h 9667"/>
                    <a:gd name="connsiteX102" fmla="*/ 4705 w 10000"/>
                    <a:gd name="connsiteY102" fmla="*/ 9606 h 9667"/>
                    <a:gd name="connsiteX103" fmla="*/ 5116 w 10000"/>
                    <a:gd name="connsiteY103" fmla="*/ 9658 h 9667"/>
                    <a:gd name="connsiteX104" fmla="*/ 5510 w 10000"/>
                    <a:gd name="connsiteY104" fmla="*/ 9667 h 9667"/>
                    <a:gd name="connsiteX105" fmla="*/ 5531 w 10000"/>
                    <a:gd name="connsiteY105" fmla="*/ 9667 h 9667"/>
                    <a:gd name="connsiteX106" fmla="*/ 5911 w 10000"/>
                    <a:gd name="connsiteY106" fmla="*/ 9623 h 9667"/>
                    <a:gd name="connsiteX107" fmla="*/ 6268 w 10000"/>
                    <a:gd name="connsiteY107" fmla="*/ 9593 h 9667"/>
                    <a:gd name="connsiteX108" fmla="*/ 6666 w 10000"/>
                    <a:gd name="connsiteY108" fmla="*/ 9463 h 9667"/>
                    <a:gd name="connsiteX109" fmla="*/ 7377 w 10000"/>
                    <a:gd name="connsiteY109" fmla="*/ 9208 h 9667"/>
                    <a:gd name="connsiteX110" fmla="*/ 7996 w 10000"/>
                    <a:gd name="connsiteY110" fmla="*/ 8850 h 9667"/>
                    <a:gd name="connsiteX111" fmla="*/ 9084 w 10000"/>
                    <a:gd name="connsiteY111" fmla="*/ 7645 h 9667"/>
                    <a:gd name="connsiteX112" fmla="*/ 9502 w 10000"/>
                    <a:gd name="connsiteY112" fmla="*/ 6915 h 9667"/>
                    <a:gd name="connsiteX113" fmla="*/ 9798 w 10000"/>
                    <a:gd name="connsiteY113" fmla="*/ 6069 h 9667"/>
                    <a:gd name="connsiteX114" fmla="*/ 9893 w 10000"/>
                    <a:gd name="connsiteY114" fmla="*/ 5620 h 9667"/>
                    <a:gd name="connsiteX115" fmla="*/ 9960 w 10000"/>
                    <a:gd name="connsiteY115" fmla="*/ 5157 h 9667"/>
                    <a:gd name="connsiteX116" fmla="*/ 9963 w 10000"/>
                    <a:gd name="connsiteY116" fmla="*/ 4942 h 9667"/>
                    <a:gd name="connsiteX117" fmla="*/ 9997 w 10000"/>
                    <a:gd name="connsiteY117" fmla="*/ 4712 h 9667"/>
                    <a:gd name="connsiteX118" fmla="*/ 9963 w 10000"/>
                    <a:gd name="connsiteY118" fmla="*/ 4233 h 9667"/>
                    <a:gd name="connsiteX119" fmla="*/ 9819 w 10000"/>
                    <a:gd name="connsiteY119" fmla="*/ 3291 h 9667"/>
                    <a:gd name="connsiteX120" fmla="*/ 9711 w 10000"/>
                    <a:gd name="connsiteY120" fmla="*/ 2911 h 9667"/>
                    <a:gd name="connsiteX121" fmla="*/ 9502 w 10000"/>
                    <a:gd name="connsiteY121" fmla="*/ 2518 h 9667"/>
                    <a:gd name="connsiteX122" fmla="*/ 9094 w 10000"/>
                    <a:gd name="connsiteY122" fmla="*/ 1783 h 9667"/>
                    <a:gd name="connsiteX123" fmla="*/ 8532 w 10000"/>
                    <a:gd name="connsiteY123" fmla="*/ 1188 h 9667"/>
                    <a:gd name="connsiteX124" fmla="*/ 7774 w 10000"/>
                    <a:gd name="connsiteY124" fmla="*/ 657 h 9667"/>
                    <a:gd name="connsiteX125" fmla="*/ 7426 w 10000"/>
                    <a:gd name="connsiteY125" fmla="*/ 463 h 9667"/>
                    <a:gd name="connsiteX126" fmla="*/ 7042 w 10000"/>
                    <a:gd name="connsiteY126" fmla="*/ 286 h 9667"/>
                    <a:gd name="connsiteX127" fmla="*/ 6268 w 10000"/>
                    <a:gd name="connsiteY127" fmla="*/ 100 h 9667"/>
                    <a:gd name="connsiteX128" fmla="*/ 6163 w 10000"/>
                    <a:gd name="connsiteY128" fmla="*/ 86 h 9667"/>
                    <a:gd name="connsiteX129" fmla="*/ 5995 w 10000"/>
                    <a:gd name="connsiteY129" fmla="*/ 48 h 9667"/>
                    <a:gd name="connsiteX130" fmla="*/ 5462 w 10000"/>
                    <a:gd name="connsiteY130" fmla="*/ 14 h 9667"/>
                    <a:gd name="connsiteX131" fmla="*/ 4833 w 10000"/>
                    <a:gd name="connsiteY131" fmla="*/ 0 h 9667"/>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52 w 10000"/>
                    <a:gd name="connsiteY95" fmla="*/ 9919 h 10000"/>
                    <a:gd name="connsiteX96" fmla="*/ 3828 w 10000"/>
                    <a:gd name="connsiteY96" fmla="*/ 9877 h 10000"/>
                    <a:gd name="connsiteX97" fmla="*/ 3950 w 10000"/>
                    <a:gd name="connsiteY97" fmla="*/ 9932 h 10000"/>
                    <a:gd name="connsiteX98" fmla="*/ 4049 w 10000"/>
                    <a:gd name="connsiteY98" fmla="*/ 9909 h 10000"/>
                    <a:gd name="connsiteX99" fmla="*/ 4065 w 10000"/>
                    <a:gd name="connsiteY99" fmla="*/ 9817 h 10000"/>
                    <a:gd name="connsiteX100" fmla="*/ 4378 w 10000"/>
                    <a:gd name="connsiteY100" fmla="*/ 9874 h 10000"/>
                    <a:gd name="connsiteX101" fmla="*/ 4523 w 10000"/>
                    <a:gd name="connsiteY101" fmla="*/ 9923 h 10000"/>
                    <a:gd name="connsiteX102" fmla="*/ 4705 w 10000"/>
                    <a:gd name="connsiteY102" fmla="*/ 9937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 name="connsiteX0" fmla="*/ 5493 w 10000"/>
                    <a:gd name="connsiteY0" fmla="*/ 246 h 10025"/>
                    <a:gd name="connsiteX1" fmla="*/ 5685 w 10000"/>
                    <a:gd name="connsiteY1" fmla="*/ 313 h 10025"/>
                    <a:gd name="connsiteX2" fmla="*/ 6079 w 10000"/>
                    <a:gd name="connsiteY2" fmla="*/ 398 h 10025"/>
                    <a:gd name="connsiteX3" fmla="*/ 6769 w 10000"/>
                    <a:gd name="connsiteY3" fmla="*/ 576 h 10025"/>
                    <a:gd name="connsiteX4" fmla="*/ 7080 w 10000"/>
                    <a:gd name="connsiteY4" fmla="*/ 760 h 10025"/>
                    <a:gd name="connsiteX5" fmla="*/ 7390 w 10000"/>
                    <a:gd name="connsiteY5" fmla="*/ 884 h 10025"/>
                    <a:gd name="connsiteX6" fmla="*/ 8029 w 10000"/>
                    <a:gd name="connsiteY6" fmla="*/ 1350 h 10025"/>
                    <a:gd name="connsiteX7" fmla="*/ 8640 w 10000"/>
                    <a:gd name="connsiteY7" fmla="*/ 1801 h 10025"/>
                    <a:gd name="connsiteX8" fmla="*/ 9091 w 10000"/>
                    <a:gd name="connsiteY8" fmla="*/ 2512 h 10025"/>
                    <a:gd name="connsiteX9" fmla="*/ 9259 w 10000"/>
                    <a:gd name="connsiteY9" fmla="*/ 2855 h 10025"/>
                    <a:gd name="connsiteX10" fmla="*/ 9461 w 10000"/>
                    <a:gd name="connsiteY10" fmla="*/ 3266 h 10025"/>
                    <a:gd name="connsiteX11" fmla="*/ 9545 w 10000"/>
                    <a:gd name="connsiteY11" fmla="*/ 3641 h 10025"/>
                    <a:gd name="connsiteX12" fmla="*/ 9633 w 10000"/>
                    <a:gd name="connsiteY12" fmla="*/ 4106 h 10025"/>
                    <a:gd name="connsiteX13" fmla="*/ 9677 w 10000"/>
                    <a:gd name="connsiteY13" fmla="*/ 4575 h 10025"/>
                    <a:gd name="connsiteX14" fmla="*/ 9660 w 10000"/>
                    <a:gd name="connsiteY14" fmla="*/ 5053 h 10025"/>
                    <a:gd name="connsiteX15" fmla="*/ 9640 w 10000"/>
                    <a:gd name="connsiteY15" fmla="*/ 5492 h 10025"/>
                    <a:gd name="connsiteX16" fmla="*/ 9549 w 10000"/>
                    <a:gd name="connsiteY16" fmla="*/ 5942 h 10025"/>
                    <a:gd name="connsiteX17" fmla="*/ 9448 w 10000"/>
                    <a:gd name="connsiteY17" fmla="*/ 6385 h 10025"/>
                    <a:gd name="connsiteX18" fmla="*/ 9293 w 10000"/>
                    <a:gd name="connsiteY18" fmla="*/ 6787 h 10025"/>
                    <a:gd name="connsiteX19" fmla="*/ 9141 w 10000"/>
                    <a:gd name="connsiteY19" fmla="*/ 7167 h 10025"/>
                    <a:gd name="connsiteX20" fmla="*/ 8919 w 10000"/>
                    <a:gd name="connsiteY20" fmla="*/ 7518 h 10025"/>
                    <a:gd name="connsiteX21" fmla="*/ 8694 w 10000"/>
                    <a:gd name="connsiteY21" fmla="*/ 7899 h 10025"/>
                    <a:gd name="connsiteX22" fmla="*/ 8427 w 10000"/>
                    <a:gd name="connsiteY22" fmla="*/ 8216 h 10025"/>
                    <a:gd name="connsiteX23" fmla="*/ 7875 w 10000"/>
                    <a:gd name="connsiteY23" fmla="*/ 8766 h 10025"/>
                    <a:gd name="connsiteX24" fmla="*/ 7305 w 10000"/>
                    <a:gd name="connsiteY24" fmla="*/ 9129 h 10025"/>
                    <a:gd name="connsiteX25" fmla="*/ 6631 w 10000"/>
                    <a:gd name="connsiteY25" fmla="*/ 9383 h 10025"/>
                    <a:gd name="connsiteX26" fmla="*/ 6237 w 10000"/>
                    <a:gd name="connsiteY26" fmla="*/ 9517 h 10025"/>
                    <a:gd name="connsiteX27" fmla="*/ 5807 w 10000"/>
                    <a:gd name="connsiteY27" fmla="*/ 9561 h 10025"/>
                    <a:gd name="connsiteX28" fmla="*/ 5208 w 10000"/>
                    <a:gd name="connsiteY28" fmla="*/ 9605 h 10025"/>
                    <a:gd name="connsiteX29" fmla="*/ 4961 w 10000"/>
                    <a:gd name="connsiteY29" fmla="*/ 9598 h 10025"/>
                    <a:gd name="connsiteX30" fmla="*/ 4756 w 10000"/>
                    <a:gd name="connsiteY30" fmla="*/ 9561 h 10025"/>
                    <a:gd name="connsiteX31" fmla="*/ 4693 w 10000"/>
                    <a:gd name="connsiteY31" fmla="*/ 9558 h 10025"/>
                    <a:gd name="connsiteX32" fmla="*/ 4629 w 10000"/>
                    <a:gd name="connsiteY32" fmla="*/ 9558 h 10025"/>
                    <a:gd name="connsiteX33" fmla="*/ 4553 w 10000"/>
                    <a:gd name="connsiteY33" fmla="*/ 9553 h 10025"/>
                    <a:gd name="connsiteX34" fmla="*/ 4381 w 10000"/>
                    <a:gd name="connsiteY34" fmla="*/ 9513 h 10025"/>
                    <a:gd name="connsiteX35" fmla="*/ 4356 w 10000"/>
                    <a:gd name="connsiteY35" fmla="*/ 9512 h 10025"/>
                    <a:gd name="connsiteX36" fmla="*/ 4199 w 10000"/>
                    <a:gd name="connsiteY36" fmla="*/ 9521 h 10025"/>
                    <a:gd name="connsiteX37" fmla="*/ 4019 w 10000"/>
                    <a:gd name="connsiteY37" fmla="*/ 9546 h 10025"/>
                    <a:gd name="connsiteX38" fmla="*/ 3856 w 10000"/>
                    <a:gd name="connsiteY38" fmla="*/ 9529 h 10025"/>
                    <a:gd name="connsiteX39" fmla="*/ 3857 w 10000"/>
                    <a:gd name="connsiteY39" fmla="*/ 9536 h 10025"/>
                    <a:gd name="connsiteX40" fmla="*/ 3780 w 10000"/>
                    <a:gd name="connsiteY40" fmla="*/ 9521 h 10025"/>
                    <a:gd name="connsiteX41" fmla="*/ 3648 w 10000"/>
                    <a:gd name="connsiteY41" fmla="*/ 9514 h 10025"/>
                    <a:gd name="connsiteX42" fmla="*/ 3449 w 10000"/>
                    <a:gd name="connsiteY42" fmla="*/ 9450 h 10025"/>
                    <a:gd name="connsiteX43" fmla="*/ 3177 w 10000"/>
                    <a:gd name="connsiteY43" fmla="*/ 9362 h 10025"/>
                    <a:gd name="connsiteX44" fmla="*/ 2887 w 10000"/>
                    <a:gd name="connsiteY44" fmla="*/ 9215 h 10025"/>
                    <a:gd name="connsiteX45" fmla="*/ 2750 w 10000"/>
                    <a:gd name="connsiteY45" fmla="*/ 9189 h 10025"/>
                    <a:gd name="connsiteX46" fmla="*/ 2713 w 10000"/>
                    <a:gd name="connsiteY46" fmla="*/ 9142 h 10025"/>
                    <a:gd name="connsiteX47" fmla="*/ 2521 w 10000"/>
                    <a:gd name="connsiteY47" fmla="*/ 9068 h 10025"/>
                    <a:gd name="connsiteX48" fmla="*/ 2396 w 10000"/>
                    <a:gd name="connsiteY48" fmla="*/ 8945 h 10025"/>
                    <a:gd name="connsiteX49" fmla="*/ 2118 w 10000"/>
                    <a:gd name="connsiteY49" fmla="*/ 8708 h 10025"/>
                    <a:gd name="connsiteX50" fmla="*/ 1831 w 10000"/>
                    <a:gd name="connsiteY50" fmla="*/ 8493 h 10025"/>
                    <a:gd name="connsiteX51" fmla="*/ 1484 w 10000"/>
                    <a:gd name="connsiteY51" fmla="*/ 8240 h 10025"/>
                    <a:gd name="connsiteX52" fmla="*/ 1164 w 10000"/>
                    <a:gd name="connsiteY52" fmla="*/ 7881 h 10025"/>
                    <a:gd name="connsiteX53" fmla="*/ 689 w 10000"/>
                    <a:gd name="connsiteY53" fmla="*/ 6957 h 10025"/>
                    <a:gd name="connsiteX54" fmla="*/ 477 w 10000"/>
                    <a:gd name="connsiteY54" fmla="*/ 6434 h 10025"/>
                    <a:gd name="connsiteX55" fmla="*/ 329 w 10000"/>
                    <a:gd name="connsiteY55" fmla="*/ 5831 h 10025"/>
                    <a:gd name="connsiteX56" fmla="*/ 312 w 10000"/>
                    <a:gd name="connsiteY56" fmla="*/ 4612 h 10025"/>
                    <a:gd name="connsiteX57" fmla="*/ 1050 w 10000"/>
                    <a:gd name="connsiteY57" fmla="*/ 2444 h 10025"/>
                    <a:gd name="connsiteX58" fmla="*/ 1653 w 10000"/>
                    <a:gd name="connsiteY58" fmla="*/ 1676 h 10025"/>
                    <a:gd name="connsiteX59" fmla="*/ 1993 w 10000"/>
                    <a:gd name="connsiteY59" fmla="*/ 1350 h 10025"/>
                    <a:gd name="connsiteX60" fmla="*/ 2387 w 10000"/>
                    <a:gd name="connsiteY60" fmla="*/ 1082 h 10025"/>
                    <a:gd name="connsiteX61" fmla="*/ 2801 w 10000"/>
                    <a:gd name="connsiteY61" fmla="*/ 805 h 10025"/>
                    <a:gd name="connsiteX62" fmla="*/ 3286 w 10000"/>
                    <a:gd name="connsiteY62" fmla="*/ 608 h 10025"/>
                    <a:gd name="connsiteX63" fmla="*/ 4337 w 10000"/>
                    <a:gd name="connsiteY63" fmla="*/ 322 h 10025"/>
                    <a:gd name="connsiteX64" fmla="*/ 5368 w 10000"/>
                    <a:gd name="connsiteY64" fmla="*/ 250 h 10025"/>
                    <a:gd name="connsiteX65" fmla="*/ 5493 w 10000"/>
                    <a:gd name="connsiteY65" fmla="*/ 246 h 10025"/>
                    <a:gd name="connsiteX66" fmla="*/ 4833 w 10000"/>
                    <a:gd name="connsiteY66" fmla="*/ 0 h 10025"/>
                    <a:gd name="connsiteX67" fmla="*/ 4425 w 10000"/>
                    <a:gd name="connsiteY67" fmla="*/ 14 h 10025"/>
                    <a:gd name="connsiteX68" fmla="*/ 3482 w 10000"/>
                    <a:gd name="connsiteY68" fmla="*/ 203 h 10025"/>
                    <a:gd name="connsiteX69" fmla="*/ 2997 w 10000"/>
                    <a:gd name="connsiteY69" fmla="*/ 381 h 10025"/>
                    <a:gd name="connsiteX70" fmla="*/ 2545 w 10000"/>
                    <a:gd name="connsiteY70" fmla="*/ 580 h 10025"/>
                    <a:gd name="connsiteX71" fmla="*/ 2158 w 10000"/>
                    <a:gd name="connsiteY71" fmla="*/ 853 h 10025"/>
                    <a:gd name="connsiteX72" fmla="*/ 1734 w 10000"/>
                    <a:gd name="connsiteY72" fmla="*/ 1167 h 10025"/>
                    <a:gd name="connsiteX73" fmla="*/ 1039 w 10000"/>
                    <a:gd name="connsiteY73" fmla="*/ 1934 h 10025"/>
                    <a:gd name="connsiteX74" fmla="*/ 504 w 10000"/>
                    <a:gd name="connsiteY74" fmla="*/ 2891 h 10025"/>
                    <a:gd name="connsiteX75" fmla="*/ 147 w 10000"/>
                    <a:gd name="connsiteY75" fmla="*/ 4092 h 10025"/>
                    <a:gd name="connsiteX76" fmla="*/ 19 w 10000"/>
                    <a:gd name="connsiteY76" fmla="*/ 4696 h 10025"/>
                    <a:gd name="connsiteX77" fmla="*/ 6 w 10000"/>
                    <a:gd name="connsiteY77" fmla="*/ 5362 h 10025"/>
                    <a:gd name="connsiteX78" fmla="*/ 228 w 10000"/>
                    <a:gd name="connsiteY78" fmla="*/ 6626 h 10025"/>
                    <a:gd name="connsiteX79" fmla="*/ 450 w 10000"/>
                    <a:gd name="connsiteY79" fmla="*/ 7220 h 10025"/>
                    <a:gd name="connsiteX80" fmla="*/ 673 w 10000"/>
                    <a:gd name="connsiteY80" fmla="*/ 7770 h 10025"/>
                    <a:gd name="connsiteX81" fmla="*/ 939 w 10000"/>
                    <a:gd name="connsiteY81" fmla="*/ 8177 h 10025"/>
                    <a:gd name="connsiteX82" fmla="*/ 1320 w 10000"/>
                    <a:gd name="connsiteY82" fmla="*/ 8606 h 10025"/>
                    <a:gd name="connsiteX83" fmla="*/ 1656 w 10000"/>
                    <a:gd name="connsiteY83" fmla="*/ 8869 h 10025"/>
                    <a:gd name="connsiteX84" fmla="*/ 1993 w 10000"/>
                    <a:gd name="connsiteY84" fmla="*/ 9129 h 10025"/>
                    <a:gd name="connsiteX85" fmla="*/ 2061 w 10000"/>
                    <a:gd name="connsiteY85" fmla="*/ 9146 h 10025"/>
                    <a:gd name="connsiteX86" fmla="*/ 2067 w 10000"/>
                    <a:gd name="connsiteY86" fmla="*/ 9181 h 10025"/>
                    <a:gd name="connsiteX87" fmla="*/ 2165 w 10000"/>
                    <a:gd name="connsiteY87" fmla="*/ 9321 h 10025"/>
                    <a:gd name="connsiteX88" fmla="*/ 2396 w 10000"/>
                    <a:gd name="connsiteY88" fmla="*/ 9484 h 10025"/>
                    <a:gd name="connsiteX89" fmla="*/ 2666 w 10000"/>
                    <a:gd name="connsiteY89" fmla="*/ 9618 h 10025"/>
                    <a:gd name="connsiteX90" fmla="*/ 2871 w 10000"/>
                    <a:gd name="connsiteY90" fmla="*/ 9707 h 10025"/>
                    <a:gd name="connsiteX91" fmla="*/ 3000 w 10000"/>
                    <a:gd name="connsiteY91" fmla="*/ 9780 h 10025"/>
                    <a:gd name="connsiteX92" fmla="*/ 3180 w 10000"/>
                    <a:gd name="connsiteY92" fmla="*/ 9839 h 10025"/>
                    <a:gd name="connsiteX93" fmla="*/ 3329 w 10000"/>
                    <a:gd name="connsiteY93" fmla="*/ 9886 h 10025"/>
                    <a:gd name="connsiteX94" fmla="*/ 3517 w 10000"/>
                    <a:gd name="connsiteY94" fmla="*/ 9926 h 10025"/>
                    <a:gd name="connsiteX95" fmla="*/ 3652 w 10000"/>
                    <a:gd name="connsiteY95" fmla="*/ 9919 h 10025"/>
                    <a:gd name="connsiteX96" fmla="*/ 3828 w 10000"/>
                    <a:gd name="connsiteY96" fmla="*/ 9877 h 10025"/>
                    <a:gd name="connsiteX97" fmla="*/ 3950 w 10000"/>
                    <a:gd name="connsiteY97" fmla="*/ 9932 h 10025"/>
                    <a:gd name="connsiteX98" fmla="*/ 4049 w 10000"/>
                    <a:gd name="connsiteY98" fmla="*/ 9909 h 10025"/>
                    <a:gd name="connsiteX99" fmla="*/ 4160 w 10000"/>
                    <a:gd name="connsiteY99" fmla="*/ 10017 h 10025"/>
                    <a:gd name="connsiteX100" fmla="*/ 4378 w 10000"/>
                    <a:gd name="connsiteY100" fmla="*/ 9874 h 10025"/>
                    <a:gd name="connsiteX101" fmla="*/ 4523 w 10000"/>
                    <a:gd name="connsiteY101" fmla="*/ 9923 h 10025"/>
                    <a:gd name="connsiteX102" fmla="*/ 4705 w 10000"/>
                    <a:gd name="connsiteY102" fmla="*/ 9937 h 10025"/>
                    <a:gd name="connsiteX103" fmla="*/ 5116 w 10000"/>
                    <a:gd name="connsiteY103" fmla="*/ 9991 h 10025"/>
                    <a:gd name="connsiteX104" fmla="*/ 5510 w 10000"/>
                    <a:gd name="connsiteY104" fmla="*/ 10000 h 10025"/>
                    <a:gd name="connsiteX105" fmla="*/ 5531 w 10000"/>
                    <a:gd name="connsiteY105" fmla="*/ 10000 h 10025"/>
                    <a:gd name="connsiteX106" fmla="*/ 5911 w 10000"/>
                    <a:gd name="connsiteY106" fmla="*/ 9954 h 10025"/>
                    <a:gd name="connsiteX107" fmla="*/ 6268 w 10000"/>
                    <a:gd name="connsiteY107" fmla="*/ 9923 h 10025"/>
                    <a:gd name="connsiteX108" fmla="*/ 6666 w 10000"/>
                    <a:gd name="connsiteY108" fmla="*/ 9789 h 10025"/>
                    <a:gd name="connsiteX109" fmla="*/ 7377 w 10000"/>
                    <a:gd name="connsiteY109" fmla="*/ 9525 h 10025"/>
                    <a:gd name="connsiteX110" fmla="*/ 7996 w 10000"/>
                    <a:gd name="connsiteY110" fmla="*/ 9155 h 10025"/>
                    <a:gd name="connsiteX111" fmla="*/ 9084 w 10000"/>
                    <a:gd name="connsiteY111" fmla="*/ 7908 h 10025"/>
                    <a:gd name="connsiteX112" fmla="*/ 9502 w 10000"/>
                    <a:gd name="connsiteY112" fmla="*/ 7153 h 10025"/>
                    <a:gd name="connsiteX113" fmla="*/ 9798 w 10000"/>
                    <a:gd name="connsiteY113" fmla="*/ 6278 h 10025"/>
                    <a:gd name="connsiteX114" fmla="*/ 9893 w 10000"/>
                    <a:gd name="connsiteY114" fmla="*/ 5814 h 10025"/>
                    <a:gd name="connsiteX115" fmla="*/ 9960 w 10000"/>
                    <a:gd name="connsiteY115" fmla="*/ 5335 h 10025"/>
                    <a:gd name="connsiteX116" fmla="*/ 9963 w 10000"/>
                    <a:gd name="connsiteY116" fmla="*/ 5112 h 10025"/>
                    <a:gd name="connsiteX117" fmla="*/ 9997 w 10000"/>
                    <a:gd name="connsiteY117" fmla="*/ 4874 h 10025"/>
                    <a:gd name="connsiteX118" fmla="*/ 9963 w 10000"/>
                    <a:gd name="connsiteY118" fmla="*/ 4379 h 10025"/>
                    <a:gd name="connsiteX119" fmla="*/ 9819 w 10000"/>
                    <a:gd name="connsiteY119" fmla="*/ 3404 h 10025"/>
                    <a:gd name="connsiteX120" fmla="*/ 9711 w 10000"/>
                    <a:gd name="connsiteY120" fmla="*/ 3011 h 10025"/>
                    <a:gd name="connsiteX121" fmla="*/ 9502 w 10000"/>
                    <a:gd name="connsiteY121" fmla="*/ 2605 h 10025"/>
                    <a:gd name="connsiteX122" fmla="*/ 9094 w 10000"/>
                    <a:gd name="connsiteY122" fmla="*/ 1844 h 10025"/>
                    <a:gd name="connsiteX123" fmla="*/ 8532 w 10000"/>
                    <a:gd name="connsiteY123" fmla="*/ 1229 h 10025"/>
                    <a:gd name="connsiteX124" fmla="*/ 7774 w 10000"/>
                    <a:gd name="connsiteY124" fmla="*/ 680 h 10025"/>
                    <a:gd name="connsiteX125" fmla="*/ 7426 w 10000"/>
                    <a:gd name="connsiteY125" fmla="*/ 479 h 10025"/>
                    <a:gd name="connsiteX126" fmla="*/ 7042 w 10000"/>
                    <a:gd name="connsiteY126" fmla="*/ 296 h 10025"/>
                    <a:gd name="connsiteX127" fmla="*/ 6268 w 10000"/>
                    <a:gd name="connsiteY127" fmla="*/ 103 h 10025"/>
                    <a:gd name="connsiteX128" fmla="*/ 6163 w 10000"/>
                    <a:gd name="connsiteY128" fmla="*/ 89 h 10025"/>
                    <a:gd name="connsiteX129" fmla="*/ 5995 w 10000"/>
                    <a:gd name="connsiteY129" fmla="*/ 50 h 10025"/>
                    <a:gd name="connsiteX130" fmla="*/ 5462 w 10000"/>
                    <a:gd name="connsiteY130" fmla="*/ 14 h 10025"/>
                    <a:gd name="connsiteX131" fmla="*/ 4833 w 10000"/>
                    <a:gd name="connsiteY131" fmla="*/ 0 h 10025"/>
                    <a:gd name="connsiteX0" fmla="*/ 5493 w 10000"/>
                    <a:gd name="connsiteY0" fmla="*/ 246 h 10025"/>
                    <a:gd name="connsiteX1" fmla="*/ 5685 w 10000"/>
                    <a:gd name="connsiteY1" fmla="*/ 313 h 10025"/>
                    <a:gd name="connsiteX2" fmla="*/ 6079 w 10000"/>
                    <a:gd name="connsiteY2" fmla="*/ 398 h 10025"/>
                    <a:gd name="connsiteX3" fmla="*/ 6769 w 10000"/>
                    <a:gd name="connsiteY3" fmla="*/ 576 h 10025"/>
                    <a:gd name="connsiteX4" fmla="*/ 7080 w 10000"/>
                    <a:gd name="connsiteY4" fmla="*/ 760 h 10025"/>
                    <a:gd name="connsiteX5" fmla="*/ 7390 w 10000"/>
                    <a:gd name="connsiteY5" fmla="*/ 884 h 10025"/>
                    <a:gd name="connsiteX6" fmla="*/ 8029 w 10000"/>
                    <a:gd name="connsiteY6" fmla="*/ 1350 h 10025"/>
                    <a:gd name="connsiteX7" fmla="*/ 8640 w 10000"/>
                    <a:gd name="connsiteY7" fmla="*/ 1801 h 10025"/>
                    <a:gd name="connsiteX8" fmla="*/ 9091 w 10000"/>
                    <a:gd name="connsiteY8" fmla="*/ 2512 h 10025"/>
                    <a:gd name="connsiteX9" fmla="*/ 9259 w 10000"/>
                    <a:gd name="connsiteY9" fmla="*/ 2855 h 10025"/>
                    <a:gd name="connsiteX10" fmla="*/ 9461 w 10000"/>
                    <a:gd name="connsiteY10" fmla="*/ 3266 h 10025"/>
                    <a:gd name="connsiteX11" fmla="*/ 9545 w 10000"/>
                    <a:gd name="connsiteY11" fmla="*/ 3641 h 10025"/>
                    <a:gd name="connsiteX12" fmla="*/ 9633 w 10000"/>
                    <a:gd name="connsiteY12" fmla="*/ 4106 h 10025"/>
                    <a:gd name="connsiteX13" fmla="*/ 9677 w 10000"/>
                    <a:gd name="connsiteY13" fmla="*/ 4575 h 10025"/>
                    <a:gd name="connsiteX14" fmla="*/ 9660 w 10000"/>
                    <a:gd name="connsiteY14" fmla="*/ 5053 h 10025"/>
                    <a:gd name="connsiteX15" fmla="*/ 9640 w 10000"/>
                    <a:gd name="connsiteY15" fmla="*/ 5492 h 10025"/>
                    <a:gd name="connsiteX16" fmla="*/ 9549 w 10000"/>
                    <a:gd name="connsiteY16" fmla="*/ 5942 h 10025"/>
                    <a:gd name="connsiteX17" fmla="*/ 9448 w 10000"/>
                    <a:gd name="connsiteY17" fmla="*/ 6385 h 10025"/>
                    <a:gd name="connsiteX18" fmla="*/ 9293 w 10000"/>
                    <a:gd name="connsiteY18" fmla="*/ 6787 h 10025"/>
                    <a:gd name="connsiteX19" fmla="*/ 9141 w 10000"/>
                    <a:gd name="connsiteY19" fmla="*/ 7167 h 10025"/>
                    <a:gd name="connsiteX20" fmla="*/ 8919 w 10000"/>
                    <a:gd name="connsiteY20" fmla="*/ 7518 h 10025"/>
                    <a:gd name="connsiteX21" fmla="*/ 8694 w 10000"/>
                    <a:gd name="connsiteY21" fmla="*/ 7899 h 10025"/>
                    <a:gd name="connsiteX22" fmla="*/ 8427 w 10000"/>
                    <a:gd name="connsiteY22" fmla="*/ 8216 h 10025"/>
                    <a:gd name="connsiteX23" fmla="*/ 7875 w 10000"/>
                    <a:gd name="connsiteY23" fmla="*/ 8766 h 10025"/>
                    <a:gd name="connsiteX24" fmla="*/ 7305 w 10000"/>
                    <a:gd name="connsiteY24" fmla="*/ 9129 h 10025"/>
                    <a:gd name="connsiteX25" fmla="*/ 6631 w 10000"/>
                    <a:gd name="connsiteY25" fmla="*/ 9383 h 10025"/>
                    <a:gd name="connsiteX26" fmla="*/ 6237 w 10000"/>
                    <a:gd name="connsiteY26" fmla="*/ 9517 h 10025"/>
                    <a:gd name="connsiteX27" fmla="*/ 5807 w 10000"/>
                    <a:gd name="connsiteY27" fmla="*/ 9561 h 10025"/>
                    <a:gd name="connsiteX28" fmla="*/ 5208 w 10000"/>
                    <a:gd name="connsiteY28" fmla="*/ 9605 h 10025"/>
                    <a:gd name="connsiteX29" fmla="*/ 4961 w 10000"/>
                    <a:gd name="connsiteY29" fmla="*/ 9598 h 10025"/>
                    <a:gd name="connsiteX30" fmla="*/ 4756 w 10000"/>
                    <a:gd name="connsiteY30" fmla="*/ 9561 h 10025"/>
                    <a:gd name="connsiteX31" fmla="*/ 4693 w 10000"/>
                    <a:gd name="connsiteY31" fmla="*/ 9558 h 10025"/>
                    <a:gd name="connsiteX32" fmla="*/ 4629 w 10000"/>
                    <a:gd name="connsiteY32" fmla="*/ 9558 h 10025"/>
                    <a:gd name="connsiteX33" fmla="*/ 4553 w 10000"/>
                    <a:gd name="connsiteY33" fmla="*/ 9553 h 10025"/>
                    <a:gd name="connsiteX34" fmla="*/ 4381 w 10000"/>
                    <a:gd name="connsiteY34" fmla="*/ 9513 h 10025"/>
                    <a:gd name="connsiteX35" fmla="*/ 4356 w 10000"/>
                    <a:gd name="connsiteY35" fmla="*/ 9512 h 10025"/>
                    <a:gd name="connsiteX36" fmla="*/ 4199 w 10000"/>
                    <a:gd name="connsiteY36" fmla="*/ 9521 h 10025"/>
                    <a:gd name="connsiteX37" fmla="*/ 4019 w 10000"/>
                    <a:gd name="connsiteY37" fmla="*/ 9546 h 10025"/>
                    <a:gd name="connsiteX38" fmla="*/ 3856 w 10000"/>
                    <a:gd name="connsiteY38" fmla="*/ 9529 h 10025"/>
                    <a:gd name="connsiteX39" fmla="*/ 3857 w 10000"/>
                    <a:gd name="connsiteY39" fmla="*/ 9536 h 10025"/>
                    <a:gd name="connsiteX40" fmla="*/ 3780 w 10000"/>
                    <a:gd name="connsiteY40" fmla="*/ 9521 h 10025"/>
                    <a:gd name="connsiteX41" fmla="*/ 3648 w 10000"/>
                    <a:gd name="connsiteY41" fmla="*/ 9514 h 10025"/>
                    <a:gd name="connsiteX42" fmla="*/ 3449 w 10000"/>
                    <a:gd name="connsiteY42" fmla="*/ 9450 h 10025"/>
                    <a:gd name="connsiteX43" fmla="*/ 3177 w 10000"/>
                    <a:gd name="connsiteY43" fmla="*/ 9362 h 10025"/>
                    <a:gd name="connsiteX44" fmla="*/ 2887 w 10000"/>
                    <a:gd name="connsiteY44" fmla="*/ 9215 h 10025"/>
                    <a:gd name="connsiteX45" fmla="*/ 2750 w 10000"/>
                    <a:gd name="connsiteY45" fmla="*/ 9189 h 10025"/>
                    <a:gd name="connsiteX46" fmla="*/ 2713 w 10000"/>
                    <a:gd name="connsiteY46" fmla="*/ 9142 h 10025"/>
                    <a:gd name="connsiteX47" fmla="*/ 2521 w 10000"/>
                    <a:gd name="connsiteY47" fmla="*/ 9068 h 10025"/>
                    <a:gd name="connsiteX48" fmla="*/ 2396 w 10000"/>
                    <a:gd name="connsiteY48" fmla="*/ 8945 h 10025"/>
                    <a:gd name="connsiteX49" fmla="*/ 2118 w 10000"/>
                    <a:gd name="connsiteY49" fmla="*/ 8708 h 10025"/>
                    <a:gd name="connsiteX50" fmla="*/ 1831 w 10000"/>
                    <a:gd name="connsiteY50" fmla="*/ 8493 h 10025"/>
                    <a:gd name="connsiteX51" fmla="*/ 1484 w 10000"/>
                    <a:gd name="connsiteY51" fmla="*/ 8240 h 10025"/>
                    <a:gd name="connsiteX52" fmla="*/ 1164 w 10000"/>
                    <a:gd name="connsiteY52" fmla="*/ 7881 h 10025"/>
                    <a:gd name="connsiteX53" fmla="*/ 689 w 10000"/>
                    <a:gd name="connsiteY53" fmla="*/ 6957 h 10025"/>
                    <a:gd name="connsiteX54" fmla="*/ 477 w 10000"/>
                    <a:gd name="connsiteY54" fmla="*/ 6434 h 10025"/>
                    <a:gd name="connsiteX55" fmla="*/ 329 w 10000"/>
                    <a:gd name="connsiteY55" fmla="*/ 5831 h 10025"/>
                    <a:gd name="connsiteX56" fmla="*/ 312 w 10000"/>
                    <a:gd name="connsiteY56" fmla="*/ 4612 h 10025"/>
                    <a:gd name="connsiteX57" fmla="*/ 1050 w 10000"/>
                    <a:gd name="connsiteY57" fmla="*/ 2444 h 10025"/>
                    <a:gd name="connsiteX58" fmla="*/ 1653 w 10000"/>
                    <a:gd name="connsiteY58" fmla="*/ 1676 h 10025"/>
                    <a:gd name="connsiteX59" fmla="*/ 1993 w 10000"/>
                    <a:gd name="connsiteY59" fmla="*/ 1350 h 10025"/>
                    <a:gd name="connsiteX60" fmla="*/ 2387 w 10000"/>
                    <a:gd name="connsiteY60" fmla="*/ 1082 h 10025"/>
                    <a:gd name="connsiteX61" fmla="*/ 2801 w 10000"/>
                    <a:gd name="connsiteY61" fmla="*/ 805 h 10025"/>
                    <a:gd name="connsiteX62" fmla="*/ 3286 w 10000"/>
                    <a:gd name="connsiteY62" fmla="*/ 608 h 10025"/>
                    <a:gd name="connsiteX63" fmla="*/ 4337 w 10000"/>
                    <a:gd name="connsiteY63" fmla="*/ 322 h 10025"/>
                    <a:gd name="connsiteX64" fmla="*/ 5368 w 10000"/>
                    <a:gd name="connsiteY64" fmla="*/ 250 h 10025"/>
                    <a:gd name="connsiteX65" fmla="*/ 5493 w 10000"/>
                    <a:gd name="connsiteY65" fmla="*/ 246 h 10025"/>
                    <a:gd name="connsiteX66" fmla="*/ 4833 w 10000"/>
                    <a:gd name="connsiteY66" fmla="*/ 0 h 10025"/>
                    <a:gd name="connsiteX67" fmla="*/ 4425 w 10000"/>
                    <a:gd name="connsiteY67" fmla="*/ 14 h 10025"/>
                    <a:gd name="connsiteX68" fmla="*/ 3482 w 10000"/>
                    <a:gd name="connsiteY68" fmla="*/ 203 h 10025"/>
                    <a:gd name="connsiteX69" fmla="*/ 2997 w 10000"/>
                    <a:gd name="connsiteY69" fmla="*/ 381 h 10025"/>
                    <a:gd name="connsiteX70" fmla="*/ 2545 w 10000"/>
                    <a:gd name="connsiteY70" fmla="*/ 580 h 10025"/>
                    <a:gd name="connsiteX71" fmla="*/ 2158 w 10000"/>
                    <a:gd name="connsiteY71" fmla="*/ 853 h 10025"/>
                    <a:gd name="connsiteX72" fmla="*/ 1734 w 10000"/>
                    <a:gd name="connsiteY72" fmla="*/ 1167 h 10025"/>
                    <a:gd name="connsiteX73" fmla="*/ 1039 w 10000"/>
                    <a:gd name="connsiteY73" fmla="*/ 1934 h 10025"/>
                    <a:gd name="connsiteX74" fmla="*/ 504 w 10000"/>
                    <a:gd name="connsiteY74" fmla="*/ 2891 h 10025"/>
                    <a:gd name="connsiteX75" fmla="*/ 147 w 10000"/>
                    <a:gd name="connsiteY75" fmla="*/ 4092 h 10025"/>
                    <a:gd name="connsiteX76" fmla="*/ 19 w 10000"/>
                    <a:gd name="connsiteY76" fmla="*/ 4696 h 10025"/>
                    <a:gd name="connsiteX77" fmla="*/ 6 w 10000"/>
                    <a:gd name="connsiteY77" fmla="*/ 5362 h 10025"/>
                    <a:gd name="connsiteX78" fmla="*/ 228 w 10000"/>
                    <a:gd name="connsiteY78" fmla="*/ 6626 h 10025"/>
                    <a:gd name="connsiteX79" fmla="*/ 450 w 10000"/>
                    <a:gd name="connsiteY79" fmla="*/ 7220 h 10025"/>
                    <a:gd name="connsiteX80" fmla="*/ 673 w 10000"/>
                    <a:gd name="connsiteY80" fmla="*/ 7770 h 10025"/>
                    <a:gd name="connsiteX81" fmla="*/ 939 w 10000"/>
                    <a:gd name="connsiteY81" fmla="*/ 8177 h 10025"/>
                    <a:gd name="connsiteX82" fmla="*/ 1320 w 10000"/>
                    <a:gd name="connsiteY82" fmla="*/ 8606 h 10025"/>
                    <a:gd name="connsiteX83" fmla="*/ 1656 w 10000"/>
                    <a:gd name="connsiteY83" fmla="*/ 8869 h 10025"/>
                    <a:gd name="connsiteX84" fmla="*/ 1993 w 10000"/>
                    <a:gd name="connsiteY84" fmla="*/ 9129 h 10025"/>
                    <a:gd name="connsiteX85" fmla="*/ 2061 w 10000"/>
                    <a:gd name="connsiteY85" fmla="*/ 9146 h 10025"/>
                    <a:gd name="connsiteX86" fmla="*/ 2067 w 10000"/>
                    <a:gd name="connsiteY86" fmla="*/ 9181 h 10025"/>
                    <a:gd name="connsiteX87" fmla="*/ 2165 w 10000"/>
                    <a:gd name="connsiteY87" fmla="*/ 9321 h 10025"/>
                    <a:gd name="connsiteX88" fmla="*/ 2396 w 10000"/>
                    <a:gd name="connsiteY88" fmla="*/ 9484 h 10025"/>
                    <a:gd name="connsiteX89" fmla="*/ 2666 w 10000"/>
                    <a:gd name="connsiteY89" fmla="*/ 9618 h 10025"/>
                    <a:gd name="connsiteX90" fmla="*/ 2871 w 10000"/>
                    <a:gd name="connsiteY90" fmla="*/ 9707 h 10025"/>
                    <a:gd name="connsiteX91" fmla="*/ 3000 w 10000"/>
                    <a:gd name="connsiteY91" fmla="*/ 9780 h 10025"/>
                    <a:gd name="connsiteX92" fmla="*/ 3180 w 10000"/>
                    <a:gd name="connsiteY92" fmla="*/ 9839 h 10025"/>
                    <a:gd name="connsiteX93" fmla="*/ 3329 w 10000"/>
                    <a:gd name="connsiteY93" fmla="*/ 9886 h 10025"/>
                    <a:gd name="connsiteX94" fmla="*/ 3517 w 10000"/>
                    <a:gd name="connsiteY94" fmla="*/ 9926 h 10025"/>
                    <a:gd name="connsiteX95" fmla="*/ 3652 w 10000"/>
                    <a:gd name="connsiteY95" fmla="*/ 9919 h 10025"/>
                    <a:gd name="connsiteX96" fmla="*/ 3828 w 10000"/>
                    <a:gd name="connsiteY96" fmla="*/ 9877 h 10025"/>
                    <a:gd name="connsiteX97" fmla="*/ 3950 w 10000"/>
                    <a:gd name="connsiteY97" fmla="*/ 9932 h 10025"/>
                    <a:gd name="connsiteX98" fmla="*/ 4049 w 10000"/>
                    <a:gd name="connsiteY98" fmla="*/ 9909 h 10025"/>
                    <a:gd name="connsiteX99" fmla="*/ 4160 w 10000"/>
                    <a:gd name="connsiteY99" fmla="*/ 10017 h 10025"/>
                    <a:gd name="connsiteX100" fmla="*/ 4378 w 10000"/>
                    <a:gd name="connsiteY100" fmla="*/ 9874 h 10025"/>
                    <a:gd name="connsiteX101" fmla="*/ 4523 w 10000"/>
                    <a:gd name="connsiteY101" fmla="*/ 9923 h 10025"/>
                    <a:gd name="connsiteX102" fmla="*/ 4705 w 10000"/>
                    <a:gd name="connsiteY102" fmla="*/ 9937 h 10025"/>
                    <a:gd name="connsiteX103" fmla="*/ 5116 w 10000"/>
                    <a:gd name="connsiteY103" fmla="*/ 9991 h 10025"/>
                    <a:gd name="connsiteX104" fmla="*/ 5510 w 10000"/>
                    <a:gd name="connsiteY104" fmla="*/ 10000 h 10025"/>
                    <a:gd name="connsiteX105" fmla="*/ 5531 w 10000"/>
                    <a:gd name="connsiteY105" fmla="*/ 10000 h 10025"/>
                    <a:gd name="connsiteX106" fmla="*/ 5911 w 10000"/>
                    <a:gd name="connsiteY106" fmla="*/ 9954 h 10025"/>
                    <a:gd name="connsiteX107" fmla="*/ 6268 w 10000"/>
                    <a:gd name="connsiteY107" fmla="*/ 9923 h 10025"/>
                    <a:gd name="connsiteX108" fmla="*/ 6666 w 10000"/>
                    <a:gd name="connsiteY108" fmla="*/ 9789 h 10025"/>
                    <a:gd name="connsiteX109" fmla="*/ 7377 w 10000"/>
                    <a:gd name="connsiteY109" fmla="*/ 9525 h 10025"/>
                    <a:gd name="connsiteX110" fmla="*/ 7996 w 10000"/>
                    <a:gd name="connsiteY110" fmla="*/ 9155 h 10025"/>
                    <a:gd name="connsiteX111" fmla="*/ 9084 w 10000"/>
                    <a:gd name="connsiteY111" fmla="*/ 7908 h 10025"/>
                    <a:gd name="connsiteX112" fmla="*/ 9502 w 10000"/>
                    <a:gd name="connsiteY112" fmla="*/ 7153 h 10025"/>
                    <a:gd name="connsiteX113" fmla="*/ 9798 w 10000"/>
                    <a:gd name="connsiteY113" fmla="*/ 6278 h 10025"/>
                    <a:gd name="connsiteX114" fmla="*/ 9893 w 10000"/>
                    <a:gd name="connsiteY114" fmla="*/ 5814 h 10025"/>
                    <a:gd name="connsiteX115" fmla="*/ 9960 w 10000"/>
                    <a:gd name="connsiteY115" fmla="*/ 5335 h 10025"/>
                    <a:gd name="connsiteX116" fmla="*/ 9963 w 10000"/>
                    <a:gd name="connsiteY116" fmla="*/ 5112 h 10025"/>
                    <a:gd name="connsiteX117" fmla="*/ 9997 w 10000"/>
                    <a:gd name="connsiteY117" fmla="*/ 4874 h 10025"/>
                    <a:gd name="connsiteX118" fmla="*/ 9963 w 10000"/>
                    <a:gd name="connsiteY118" fmla="*/ 4379 h 10025"/>
                    <a:gd name="connsiteX119" fmla="*/ 9819 w 10000"/>
                    <a:gd name="connsiteY119" fmla="*/ 3404 h 10025"/>
                    <a:gd name="connsiteX120" fmla="*/ 9711 w 10000"/>
                    <a:gd name="connsiteY120" fmla="*/ 3011 h 10025"/>
                    <a:gd name="connsiteX121" fmla="*/ 9502 w 10000"/>
                    <a:gd name="connsiteY121" fmla="*/ 2605 h 10025"/>
                    <a:gd name="connsiteX122" fmla="*/ 9094 w 10000"/>
                    <a:gd name="connsiteY122" fmla="*/ 1844 h 10025"/>
                    <a:gd name="connsiteX123" fmla="*/ 8532 w 10000"/>
                    <a:gd name="connsiteY123" fmla="*/ 1229 h 10025"/>
                    <a:gd name="connsiteX124" fmla="*/ 7774 w 10000"/>
                    <a:gd name="connsiteY124" fmla="*/ 680 h 10025"/>
                    <a:gd name="connsiteX125" fmla="*/ 7426 w 10000"/>
                    <a:gd name="connsiteY125" fmla="*/ 479 h 10025"/>
                    <a:gd name="connsiteX126" fmla="*/ 7042 w 10000"/>
                    <a:gd name="connsiteY126" fmla="*/ 296 h 10025"/>
                    <a:gd name="connsiteX127" fmla="*/ 6268 w 10000"/>
                    <a:gd name="connsiteY127" fmla="*/ 103 h 10025"/>
                    <a:gd name="connsiteX128" fmla="*/ 6163 w 10000"/>
                    <a:gd name="connsiteY128" fmla="*/ 89 h 10025"/>
                    <a:gd name="connsiteX129" fmla="*/ 5995 w 10000"/>
                    <a:gd name="connsiteY129" fmla="*/ 50 h 10025"/>
                    <a:gd name="connsiteX130" fmla="*/ 5462 w 10000"/>
                    <a:gd name="connsiteY130" fmla="*/ 14 h 10025"/>
                    <a:gd name="connsiteX131" fmla="*/ 4833 w 10000"/>
                    <a:gd name="connsiteY131" fmla="*/ 0 h 10025"/>
                    <a:gd name="connsiteX0" fmla="*/ 5493 w 10000"/>
                    <a:gd name="connsiteY0" fmla="*/ 246 h 10017"/>
                    <a:gd name="connsiteX1" fmla="*/ 5685 w 10000"/>
                    <a:gd name="connsiteY1" fmla="*/ 313 h 10017"/>
                    <a:gd name="connsiteX2" fmla="*/ 6079 w 10000"/>
                    <a:gd name="connsiteY2" fmla="*/ 398 h 10017"/>
                    <a:gd name="connsiteX3" fmla="*/ 6769 w 10000"/>
                    <a:gd name="connsiteY3" fmla="*/ 576 h 10017"/>
                    <a:gd name="connsiteX4" fmla="*/ 7080 w 10000"/>
                    <a:gd name="connsiteY4" fmla="*/ 760 h 10017"/>
                    <a:gd name="connsiteX5" fmla="*/ 7390 w 10000"/>
                    <a:gd name="connsiteY5" fmla="*/ 884 h 10017"/>
                    <a:gd name="connsiteX6" fmla="*/ 8029 w 10000"/>
                    <a:gd name="connsiteY6" fmla="*/ 1350 h 10017"/>
                    <a:gd name="connsiteX7" fmla="*/ 8640 w 10000"/>
                    <a:gd name="connsiteY7" fmla="*/ 1801 h 10017"/>
                    <a:gd name="connsiteX8" fmla="*/ 9091 w 10000"/>
                    <a:gd name="connsiteY8" fmla="*/ 2512 h 10017"/>
                    <a:gd name="connsiteX9" fmla="*/ 9259 w 10000"/>
                    <a:gd name="connsiteY9" fmla="*/ 2855 h 10017"/>
                    <a:gd name="connsiteX10" fmla="*/ 9461 w 10000"/>
                    <a:gd name="connsiteY10" fmla="*/ 3266 h 10017"/>
                    <a:gd name="connsiteX11" fmla="*/ 9545 w 10000"/>
                    <a:gd name="connsiteY11" fmla="*/ 3641 h 10017"/>
                    <a:gd name="connsiteX12" fmla="*/ 9633 w 10000"/>
                    <a:gd name="connsiteY12" fmla="*/ 4106 h 10017"/>
                    <a:gd name="connsiteX13" fmla="*/ 9677 w 10000"/>
                    <a:gd name="connsiteY13" fmla="*/ 4575 h 10017"/>
                    <a:gd name="connsiteX14" fmla="*/ 9660 w 10000"/>
                    <a:gd name="connsiteY14" fmla="*/ 5053 h 10017"/>
                    <a:gd name="connsiteX15" fmla="*/ 9640 w 10000"/>
                    <a:gd name="connsiteY15" fmla="*/ 5492 h 10017"/>
                    <a:gd name="connsiteX16" fmla="*/ 9549 w 10000"/>
                    <a:gd name="connsiteY16" fmla="*/ 5942 h 10017"/>
                    <a:gd name="connsiteX17" fmla="*/ 9448 w 10000"/>
                    <a:gd name="connsiteY17" fmla="*/ 6385 h 10017"/>
                    <a:gd name="connsiteX18" fmla="*/ 9293 w 10000"/>
                    <a:gd name="connsiteY18" fmla="*/ 6787 h 10017"/>
                    <a:gd name="connsiteX19" fmla="*/ 9141 w 10000"/>
                    <a:gd name="connsiteY19" fmla="*/ 7167 h 10017"/>
                    <a:gd name="connsiteX20" fmla="*/ 8919 w 10000"/>
                    <a:gd name="connsiteY20" fmla="*/ 7518 h 10017"/>
                    <a:gd name="connsiteX21" fmla="*/ 8694 w 10000"/>
                    <a:gd name="connsiteY21" fmla="*/ 7899 h 10017"/>
                    <a:gd name="connsiteX22" fmla="*/ 8427 w 10000"/>
                    <a:gd name="connsiteY22" fmla="*/ 8216 h 10017"/>
                    <a:gd name="connsiteX23" fmla="*/ 7875 w 10000"/>
                    <a:gd name="connsiteY23" fmla="*/ 8766 h 10017"/>
                    <a:gd name="connsiteX24" fmla="*/ 7305 w 10000"/>
                    <a:gd name="connsiteY24" fmla="*/ 9129 h 10017"/>
                    <a:gd name="connsiteX25" fmla="*/ 6631 w 10000"/>
                    <a:gd name="connsiteY25" fmla="*/ 9383 h 10017"/>
                    <a:gd name="connsiteX26" fmla="*/ 6237 w 10000"/>
                    <a:gd name="connsiteY26" fmla="*/ 9517 h 10017"/>
                    <a:gd name="connsiteX27" fmla="*/ 5807 w 10000"/>
                    <a:gd name="connsiteY27" fmla="*/ 9561 h 10017"/>
                    <a:gd name="connsiteX28" fmla="*/ 5208 w 10000"/>
                    <a:gd name="connsiteY28" fmla="*/ 9605 h 10017"/>
                    <a:gd name="connsiteX29" fmla="*/ 4961 w 10000"/>
                    <a:gd name="connsiteY29" fmla="*/ 9598 h 10017"/>
                    <a:gd name="connsiteX30" fmla="*/ 4756 w 10000"/>
                    <a:gd name="connsiteY30" fmla="*/ 9561 h 10017"/>
                    <a:gd name="connsiteX31" fmla="*/ 4693 w 10000"/>
                    <a:gd name="connsiteY31" fmla="*/ 9558 h 10017"/>
                    <a:gd name="connsiteX32" fmla="*/ 4629 w 10000"/>
                    <a:gd name="connsiteY32" fmla="*/ 9558 h 10017"/>
                    <a:gd name="connsiteX33" fmla="*/ 4553 w 10000"/>
                    <a:gd name="connsiteY33" fmla="*/ 9553 h 10017"/>
                    <a:gd name="connsiteX34" fmla="*/ 4381 w 10000"/>
                    <a:gd name="connsiteY34" fmla="*/ 9513 h 10017"/>
                    <a:gd name="connsiteX35" fmla="*/ 4356 w 10000"/>
                    <a:gd name="connsiteY35" fmla="*/ 9512 h 10017"/>
                    <a:gd name="connsiteX36" fmla="*/ 4199 w 10000"/>
                    <a:gd name="connsiteY36" fmla="*/ 9521 h 10017"/>
                    <a:gd name="connsiteX37" fmla="*/ 4019 w 10000"/>
                    <a:gd name="connsiteY37" fmla="*/ 9546 h 10017"/>
                    <a:gd name="connsiteX38" fmla="*/ 3856 w 10000"/>
                    <a:gd name="connsiteY38" fmla="*/ 9529 h 10017"/>
                    <a:gd name="connsiteX39" fmla="*/ 3857 w 10000"/>
                    <a:gd name="connsiteY39" fmla="*/ 9536 h 10017"/>
                    <a:gd name="connsiteX40" fmla="*/ 3780 w 10000"/>
                    <a:gd name="connsiteY40" fmla="*/ 9521 h 10017"/>
                    <a:gd name="connsiteX41" fmla="*/ 3648 w 10000"/>
                    <a:gd name="connsiteY41" fmla="*/ 9514 h 10017"/>
                    <a:gd name="connsiteX42" fmla="*/ 3449 w 10000"/>
                    <a:gd name="connsiteY42" fmla="*/ 9450 h 10017"/>
                    <a:gd name="connsiteX43" fmla="*/ 3177 w 10000"/>
                    <a:gd name="connsiteY43" fmla="*/ 9362 h 10017"/>
                    <a:gd name="connsiteX44" fmla="*/ 2887 w 10000"/>
                    <a:gd name="connsiteY44" fmla="*/ 9215 h 10017"/>
                    <a:gd name="connsiteX45" fmla="*/ 2750 w 10000"/>
                    <a:gd name="connsiteY45" fmla="*/ 9189 h 10017"/>
                    <a:gd name="connsiteX46" fmla="*/ 2713 w 10000"/>
                    <a:gd name="connsiteY46" fmla="*/ 9142 h 10017"/>
                    <a:gd name="connsiteX47" fmla="*/ 2521 w 10000"/>
                    <a:gd name="connsiteY47" fmla="*/ 9068 h 10017"/>
                    <a:gd name="connsiteX48" fmla="*/ 2396 w 10000"/>
                    <a:gd name="connsiteY48" fmla="*/ 8945 h 10017"/>
                    <a:gd name="connsiteX49" fmla="*/ 2118 w 10000"/>
                    <a:gd name="connsiteY49" fmla="*/ 8708 h 10017"/>
                    <a:gd name="connsiteX50" fmla="*/ 1831 w 10000"/>
                    <a:gd name="connsiteY50" fmla="*/ 8493 h 10017"/>
                    <a:gd name="connsiteX51" fmla="*/ 1484 w 10000"/>
                    <a:gd name="connsiteY51" fmla="*/ 8240 h 10017"/>
                    <a:gd name="connsiteX52" fmla="*/ 1164 w 10000"/>
                    <a:gd name="connsiteY52" fmla="*/ 7881 h 10017"/>
                    <a:gd name="connsiteX53" fmla="*/ 689 w 10000"/>
                    <a:gd name="connsiteY53" fmla="*/ 6957 h 10017"/>
                    <a:gd name="connsiteX54" fmla="*/ 477 w 10000"/>
                    <a:gd name="connsiteY54" fmla="*/ 6434 h 10017"/>
                    <a:gd name="connsiteX55" fmla="*/ 329 w 10000"/>
                    <a:gd name="connsiteY55" fmla="*/ 5831 h 10017"/>
                    <a:gd name="connsiteX56" fmla="*/ 312 w 10000"/>
                    <a:gd name="connsiteY56" fmla="*/ 4612 h 10017"/>
                    <a:gd name="connsiteX57" fmla="*/ 1050 w 10000"/>
                    <a:gd name="connsiteY57" fmla="*/ 2444 h 10017"/>
                    <a:gd name="connsiteX58" fmla="*/ 1653 w 10000"/>
                    <a:gd name="connsiteY58" fmla="*/ 1676 h 10017"/>
                    <a:gd name="connsiteX59" fmla="*/ 1993 w 10000"/>
                    <a:gd name="connsiteY59" fmla="*/ 1350 h 10017"/>
                    <a:gd name="connsiteX60" fmla="*/ 2387 w 10000"/>
                    <a:gd name="connsiteY60" fmla="*/ 1082 h 10017"/>
                    <a:gd name="connsiteX61" fmla="*/ 2801 w 10000"/>
                    <a:gd name="connsiteY61" fmla="*/ 805 h 10017"/>
                    <a:gd name="connsiteX62" fmla="*/ 3286 w 10000"/>
                    <a:gd name="connsiteY62" fmla="*/ 608 h 10017"/>
                    <a:gd name="connsiteX63" fmla="*/ 4337 w 10000"/>
                    <a:gd name="connsiteY63" fmla="*/ 322 h 10017"/>
                    <a:gd name="connsiteX64" fmla="*/ 5368 w 10000"/>
                    <a:gd name="connsiteY64" fmla="*/ 250 h 10017"/>
                    <a:gd name="connsiteX65" fmla="*/ 5493 w 10000"/>
                    <a:gd name="connsiteY65" fmla="*/ 246 h 10017"/>
                    <a:gd name="connsiteX66" fmla="*/ 4833 w 10000"/>
                    <a:gd name="connsiteY66" fmla="*/ 0 h 10017"/>
                    <a:gd name="connsiteX67" fmla="*/ 4425 w 10000"/>
                    <a:gd name="connsiteY67" fmla="*/ 14 h 10017"/>
                    <a:gd name="connsiteX68" fmla="*/ 3482 w 10000"/>
                    <a:gd name="connsiteY68" fmla="*/ 203 h 10017"/>
                    <a:gd name="connsiteX69" fmla="*/ 2997 w 10000"/>
                    <a:gd name="connsiteY69" fmla="*/ 381 h 10017"/>
                    <a:gd name="connsiteX70" fmla="*/ 2545 w 10000"/>
                    <a:gd name="connsiteY70" fmla="*/ 580 h 10017"/>
                    <a:gd name="connsiteX71" fmla="*/ 2158 w 10000"/>
                    <a:gd name="connsiteY71" fmla="*/ 853 h 10017"/>
                    <a:gd name="connsiteX72" fmla="*/ 1734 w 10000"/>
                    <a:gd name="connsiteY72" fmla="*/ 1167 h 10017"/>
                    <a:gd name="connsiteX73" fmla="*/ 1039 w 10000"/>
                    <a:gd name="connsiteY73" fmla="*/ 1934 h 10017"/>
                    <a:gd name="connsiteX74" fmla="*/ 504 w 10000"/>
                    <a:gd name="connsiteY74" fmla="*/ 2891 h 10017"/>
                    <a:gd name="connsiteX75" fmla="*/ 147 w 10000"/>
                    <a:gd name="connsiteY75" fmla="*/ 4092 h 10017"/>
                    <a:gd name="connsiteX76" fmla="*/ 19 w 10000"/>
                    <a:gd name="connsiteY76" fmla="*/ 4696 h 10017"/>
                    <a:gd name="connsiteX77" fmla="*/ 6 w 10000"/>
                    <a:gd name="connsiteY77" fmla="*/ 5362 h 10017"/>
                    <a:gd name="connsiteX78" fmla="*/ 228 w 10000"/>
                    <a:gd name="connsiteY78" fmla="*/ 6626 h 10017"/>
                    <a:gd name="connsiteX79" fmla="*/ 450 w 10000"/>
                    <a:gd name="connsiteY79" fmla="*/ 7220 h 10017"/>
                    <a:gd name="connsiteX80" fmla="*/ 673 w 10000"/>
                    <a:gd name="connsiteY80" fmla="*/ 7770 h 10017"/>
                    <a:gd name="connsiteX81" fmla="*/ 939 w 10000"/>
                    <a:gd name="connsiteY81" fmla="*/ 8177 h 10017"/>
                    <a:gd name="connsiteX82" fmla="*/ 1320 w 10000"/>
                    <a:gd name="connsiteY82" fmla="*/ 8606 h 10017"/>
                    <a:gd name="connsiteX83" fmla="*/ 1656 w 10000"/>
                    <a:gd name="connsiteY83" fmla="*/ 8869 h 10017"/>
                    <a:gd name="connsiteX84" fmla="*/ 1993 w 10000"/>
                    <a:gd name="connsiteY84" fmla="*/ 9129 h 10017"/>
                    <a:gd name="connsiteX85" fmla="*/ 2061 w 10000"/>
                    <a:gd name="connsiteY85" fmla="*/ 9146 h 10017"/>
                    <a:gd name="connsiteX86" fmla="*/ 2067 w 10000"/>
                    <a:gd name="connsiteY86" fmla="*/ 9181 h 10017"/>
                    <a:gd name="connsiteX87" fmla="*/ 2165 w 10000"/>
                    <a:gd name="connsiteY87" fmla="*/ 9321 h 10017"/>
                    <a:gd name="connsiteX88" fmla="*/ 2396 w 10000"/>
                    <a:gd name="connsiteY88" fmla="*/ 9484 h 10017"/>
                    <a:gd name="connsiteX89" fmla="*/ 2666 w 10000"/>
                    <a:gd name="connsiteY89" fmla="*/ 9618 h 10017"/>
                    <a:gd name="connsiteX90" fmla="*/ 2871 w 10000"/>
                    <a:gd name="connsiteY90" fmla="*/ 9707 h 10017"/>
                    <a:gd name="connsiteX91" fmla="*/ 3000 w 10000"/>
                    <a:gd name="connsiteY91" fmla="*/ 9780 h 10017"/>
                    <a:gd name="connsiteX92" fmla="*/ 3180 w 10000"/>
                    <a:gd name="connsiteY92" fmla="*/ 9839 h 10017"/>
                    <a:gd name="connsiteX93" fmla="*/ 3329 w 10000"/>
                    <a:gd name="connsiteY93" fmla="*/ 9886 h 10017"/>
                    <a:gd name="connsiteX94" fmla="*/ 3517 w 10000"/>
                    <a:gd name="connsiteY94" fmla="*/ 9926 h 10017"/>
                    <a:gd name="connsiteX95" fmla="*/ 3652 w 10000"/>
                    <a:gd name="connsiteY95" fmla="*/ 9919 h 10017"/>
                    <a:gd name="connsiteX96" fmla="*/ 3828 w 10000"/>
                    <a:gd name="connsiteY96" fmla="*/ 9877 h 10017"/>
                    <a:gd name="connsiteX97" fmla="*/ 3950 w 10000"/>
                    <a:gd name="connsiteY97" fmla="*/ 9932 h 10017"/>
                    <a:gd name="connsiteX98" fmla="*/ 4049 w 10000"/>
                    <a:gd name="connsiteY98" fmla="*/ 9909 h 10017"/>
                    <a:gd name="connsiteX99" fmla="*/ 4160 w 10000"/>
                    <a:gd name="connsiteY99" fmla="*/ 10017 h 10017"/>
                    <a:gd name="connsiteX100" fmla="*/ 4378 w 10000"/>
                    <a:gd name="connsiteY100" fmla="*/ 9874 h 10017"/>
                    <a:gd name="connsiteX101" fmla="*/ 4523 w 10000"/>
                    <a:gd name="connsiteY101" fmla="*/ 9923 h 10017"/>
                    <a:gd name="connsiteX102" fmla="*/ 4705 w 10000"/>
                    <a:gd name="connsiteY102" fmla="*/ 9937 h 10017"/>
                    <a:gd name="connsiteX103" fmla="*/ 5116 w 10000"/>
                    <a:gd name="connsiteY103" fmla="*/ 9991 h 10017"/>
                    <a:gd name="connsiteX104" fmla="*/ 5510 w 10000"/>
                    <a:gd name="connsiteY104" fmla="*/ 10000 h 10017"/>
                    <a:gd name="connsiteX105" fmla="*/ 5531 w 10000"/>
                    <a:gd name="connsiteY105" fmla="*/ 10000 h 10017"/>
                    <a:gd name="connsiteX106" fmla="*/ 5911 w 10000"/>
                    <a:gd name="connsiteY106" fmla="*/ 9954 h 10017"/>
                    <a:gd name="connsiteX107" fmla="*/ 6268 w 10000"/>
                    <a:gd name="connsiteY107" fmla="*/ 9923 h 10017"/>
                    <a:gd name="connsiteX108" fmla="*/ 6666 w 10000"/>
                    <a:gd name="connsiteY108" fmla="*/ 9789 h 10017"/>
                    <a:gd name="connsiteX109" fmla="*/ 7377 w 10000"/>
                    <a:gd name="connsiteY109" fmla="*/ 9525 h 10017"/>
                    <a:gd name="connsiteX110" fmla="*/ 7996 w 10000"/>
                    <a:gd name="connsiteY110" fmla="*/ 9155 h 10017"/>
                    <a:gd name="connsiteX111" fmla="*/ 9084 w 10000"/>
                    <a:gd name="connsiteY111" fmla="*/ 7908 h 10017"/>
                    <a:gd name="connsiteX112" fmla="*/ 9502 w 10000"/>
                    <a:gd name="connsiteY112" fmla="*/ 7153 h 10017"/>
                    <a:gd name="connsiteX113" fmla="*/ 9798 w 10000"/>
                    <a:gd name="connsiteY113" fmla="*/ 6278 h 10017"/>
                    <a:gd name="connsiteX114" fmla="*/ 9893 w 10000"/>
                    <a:gd name="connsiteY114" fmla="*/ 5814 h 10017"/>
                    <a:gd name="connsiteX115" fmla="*/ 9960 w 10000"/>
                    <a:gd name="connsiteY115" fmla="*/ 5335 h 10017"/>
                    <a:gd name="connsiteX116" fmla="*/ 9963 w 10000"/>
                    <a:gd name="connsiteY116" fmla="*/ 5112 h 10017"/>
                    <a:gd name="connsiteX117" fmla="*/ 9997 w 10000"/>
                    <a:gd name="connsiteY117" fmla="*/ 4874 h 10017"/>
                    <a:gd name="connsiteX118" fmla="*/ 9963 w 10000"/>
                    <a:gd name="connsiteY118" fmla="*/ 4379 h 10017"/>
                    <a:gd name="connsiteX119" fmla="*/ 9819 w 10000"/>
                    <a:gd name="connsiteY119" fmla="*/ 3404 h 10017"/>
                    <a:gd name="connsiteX120" fmla="*/ 9711 w 10000"/>
                    <a:gd name="connsiteY120" fmla="*/ 3011 h 10017"/>
                    <a:gd name="connsiteX121" fmla="*/ 9502 w 10000"/>
                    <a:gd name="connsiteY121" fmla="*/ 2605 h 10017"/>
                    <a:gd name="connsiteX122" fmla="*/ 9094 w 10000"/>
                    <a:gd name="connsiteY122" fmla="*/ 1844 h 10017"/>
                    <a:gd name="connsiteX123" fmla="*/ 8532 w 10000"/>
                    <a:gd name="connsiteY123" fmla="*/ 1229 h 10017"/>
                    <a:gd name="connsiteX124" fmla="*/ 7774 w 10000"/>
                    <a:gd name="connsiteY124" fmla="*/ 680 h 10017"/>
                    <a:gd name="connsiteX125" fmla="*/ 7426 w 10000"/>
                    <a:gd name="connsiteY125" fmla="*/ 479 h 10017"/>
                    <a:gd name="connsiteX126" fmla="*/ 7042 w 10000"/>
                    <a:gd name="connsiteY126" fmla="*/ 296 h 10017"/>
                    <a:gd name="connsiteX127" fmla="*/ 6268 w 10000"/>
                    <a:gd name="connsiteY127" fmla="*/ 103 h 10017"/>
                    <a:gd name="connsiteX128" fmla="*/ 6163 w 10000"/>
                    <a:gd name="connsiteY128" fmla="*/ 89 h 10017"/>
                    <a:gd name="connsiteX129" fmla="*/ 5995 w 10000"/>
                    <a:gd name="connsiteY129" fmla="*/ 50 h 10017"/>
                    <a:gd name="connsiteX130" fmla="*/ 5462 w 10000"/>
                    <a:gd name="connsiteY130" fmla="*/ 14 h 10017"/>
                    <a:gd name="connsiteX131" fmla="*/ 4833 w 10000"/>
                    <a:gd name="connsiteY131" fmla="*/ 0 h 10017"/>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52 w 10000"/>
                    <a:gd name="connsiteY95" fmla="*/ 9919 h 10000"/>
                    <a:gd name="connsiteX96" fmla="*/ 3828 w 10000"/>
                    <a:gd name="connsiteY96" fmla="*/ 9877 h 10000"/>
                    <a:gd name="connsiteX97" fmla="*/ 3950 w 10000"/>
                    <a:gd name="connsiteY97" fmla="*/ 9932 h 10000"/>
                    <a:gd name="connsiteX98" fmla="*/ 4049 w 10000"/>
                    <a:gd name="connsiteY98" fmla="*/ 9909 h 10000"/>
                    <a:gd name="connsiteX99" fmla="*/ 4180 w 10000"/>
                    <a:gd name="connsiteY99" fmla="*/ 9917 h 10000"/>
                    <a:gd name="connsiteX100" fmla="*/ 4378 w 10000"/>
                    <a:gd name="connsiteY100" fmla="*/ 9874 h 10000"/>
                    <a:gd name="connsiteX101" fmla="*/ 4523 w 10000"/>
                    <a:gd name="connsiteY101" fmla="*/ 9923 h 10000"/>
                    <a:gd name="connsiteX102" fmla="*/ 4705 w 10000"/>
                    <a:gd name="connsiteY102" fmla="*/ 9937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52 w 10000"/>
                    <a:gd name="connsiteY95" fmla="*/ 9919 h 10000"/>
                    <a:gd name="connsiteX96" fmla="*/ 3828 w 10000"/>
                    <a:gd name="connsiteY96" fmla="*/ 9877 h 10000"/>
                    <a:gd name="connsiteX97" fmla="*/ 3950 w 10000"/>
                    <a:gd name="connsiteY97" fmla="*/ 9932 h 10000"/>
                    <a:gd name="connsiteX98" fmla="*/ 4049 w 10000"/>
                    <a:gd name="connsiteY98" fmla="*/ 9909 h 10000"/>
                    <a:gd name="connsiteX99" fmla="*/ 4180 w 10000"/>
                    <a:gd name="connsiteY99" fmla="*/ 9917 h 10000"/>
                    <a:gd name="connsiteX100" fmla="*/ 4378 w 10000"/>
                    <a:gd name="connsiteY100" fmla="*/ 9874 h 10000"/>
                    <a:gd name="connsiteX101" fmla="*/ 4523 w 10000"/>
                    <a:gd name="connsiteY101" fmla="*/ 9923 h 10000"/>
                    <a:gd name="connsiteX102" fmla="*/ 4705 w 10000"/>
                    <a:gd name="connsiteY102" fmla="*/ 9937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52 w 10000"/>
                    <a:gd name="connsiteY95" fmla="*/ 9919 h 10000"/>
                    <a:gd name="connsiteX96" fmla="*/ 3828 w 10000"/>
                    <a:gd name="connsiteY96" fmla="*/ 9877 h 10000"/>
                    <a:gd name="connsiteX97" fmla="*/ 3950 w 10000"/>
                    <a:gd name="connsiteY97" fmla="*/ 9932 h 10000"/>
                    <a:gd name="connsiteX98" fmla="*/ 4049 w 10000"/>
                    <a:gd name="connsiteY98" fmla="*/ 9909 h 10000"/>
                    <a:gd name="connsiteX99" fmla="*/ 4180 w 10000"/>
                    <a:gd name="connsiteY99" fmla="*/ 9917 h 10000"/>
                    <a:gd name="connsiteX100" fmla="*/ 4378 w 10000"/>
                    <a:gd name="connsiteY100" fmla="*/ 9874 h 10000"/>
                    <a:gd name="connsiteX101" fmla="*/ 4523 w 10000"/>
                    <a:gd name="connsiteY101" fmla="*/ 9923 h 10000"/>
                    <a:gd name="connsiteX102" fmla="*/ 4705 w 10000"/>
                    <a:gd name="connsiteY102" fmla="*/ 9937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52 w 10000"/>
                    <a:gd name="connsiteY95" fmla="*/ 9919 h 10000"/>
                    <a:gd name="connsiteX96" fmla="*/ 3828 w 10000"/>
                    <a:gd name="connsiteY96" fmla="*/ 9877 h 10000"/>
                    <a:gd name="connsiteX97" fmla="*/ 3950 w 10000"/>
                    <a:gd name="connsiteY97" fmla="*/ 9932 h 10000"/>
                    <a:gd name="connsiteX98" fmla="*/ 4051 w 10000"/>
                    <a:gd name="connsiteY98" fmla="*/ 9948 h 10000"/>
                    <a:gd name="connsiteX99" fmla="*/ 4180 w 10000"/>
                    <a:gd name="connsiteY99" fmla="*/ 9917 h 10000"/>
                    <a:gd name="connsiteX100" fmla="*/ 4378 w 10000"/>
                    <a:gd name="connsiteY100" fmla="*/ 9874 h 10000"/>
                    <a:gd name="connsiteX101" fmla="*/ 4523 w 10000"/>
                    <a:gd name="connsiteY101" fmla="*/ 9923 h 10000"/>
                    <a:gd name="connsiteX102" fmla="*/ 4705 w 10000"/>
                    <a:gd name="connsiteY102" fmla="*/ 9937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52 w 10000"/>
                    <a:gd name="connsiteY95" fmla="*/ 9919 h 10000"/>
                    <a:gd name="connsiteX96" fmla="*/ 3828 w 10000"/>
                    <a:gd name="connsiteY96" fmla="*/ 9877 h 10000"/>
                    <a:gd name="connsiteX97" fmla="*/ 3951 w 10000"/>
                    <a:gd name="connsiteY97" fmla="*/ 9952 h 10000"/>
                    <a:gd name="connsiteX98" fmla="*/ 4051 w 10000"/>
                    <a:gd name="connsiteY98" fmla="*/ 9948 h 10000"/>
                    <a:gd name="connsiteX99" fmla="*/ 4180 w 10000"/>
                    <a:gd name="connsiteY99" fmla="*/ 9917 h 10000"/>
                    <a:gd name="connsiteX100" fmla="*/ 4378 w 10000"/>
                    <a:gd name="connsiteY100" fmla="*/ 9874 h 10000"/>
                    <a:gd name="connsiteX101" fmla="*/ 4523 w 10000"/>
                    <a:gd name="connsiteY101" fmla="*/ 9923 h 10000"/>
                    <a:gd name="connsiteX102" fmla="*/ 4705 w 10000"/>
                    <a:gd name="connsiteY102" fmla="*/ 9937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52 w 10000"/>
                    <a:gd name="connsiteY95" fmla="*/ 9919 h 10000"/>
                    <a:gd name="connsiteX96" fmla="*/ 3828 w 10000"/>
                    <a:gd name="connsiteY96" fmla="*/ 9877 h 10000"/>
                    <a:gd name="connsiteX97" fmla="*/ 3951 w 10000"/>
                    <a:gd name="connsiteY97" fmla="*/ 9952 h 10000"/>
                    <a:gd name="connsiteX98" fmla="*/ 4051 w 10000"/>
                    <a:gd name="connsiteY98" fmla="*/ 9948 h 10000"/>
                    <a:gd name="connsiteX99" fmla="*/ 4180 w 10000"/>
                    <a:gd name="connsiteY99" fmla="*/ 9917 h 10000"/>
                    <a:gd name="connsiteX100" fmla="*/ 4378 w 10000"/>
                    <a:gd name="connsiteY100" fmla="*/ 9874 h 10000"/>
                    <a:gd name="connsiteX101" fmla="*/ 4523 w 10000"/>
                    <a:gd name="connsiteY101" fmla="*/ 9923 h 10000"/>
                    <a:gd name="connsiteX102" fmla="*/ 4705 w 10000"/>
                    <a:gd name="connsiteY102" fmla="*/ 9937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52 w 10000"/>
                    <a:gd name="connsiteY95" fmla="*/ 9919 h 10000"/>
                    <a:gd name="connsiteX96" fmla="*/ 3828 w 10000"/>
                    <a:gd name="connsiteY96" fmla="*/ 9877 h 10000"/>
                    <a:gd name="connsiteX97" fmla="*/ 3951 w 10000"/>
                    <a:gd name="connsiteY97" fmla="*/ 9952 h 10000"/>
                    <a:gd name="connsiteX98" fmla="*/ 4051 w 10000"/>
                    <a:gd name="connsiteY98" fmla="*/ 9948 h 10000"/>
                    <a:gd name="connsiteX99" fmla="*/ 4180 w 10000"/>
                    <a:gd name="connsiteY99" fmla="*/ 9917 h 10000"/>
                    <a:gd name="connsiteX100" fmla="*/ 4378 w 10000"/>
                    <a:gd name="connsiteY100" fmla="*/ 9874 h 10000"/>
                    <a:gd name="connsiteX101" fmla="*/ 4523 w 10000"/>
                    <a:gd name="connsiteY101" fmla="*/ 9923 h 10000"/>
                    <a:gd name="connsiteX102" fmla="*/ 4705 w 10000"/>
                    <a:gd name="connsiteY102" fmla="*/ 9937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52 w 10000"/>
                    <a:gd name="connsiteY95" fmla="*/ 9919 h 10000"/>
                    <a:gd name="connsiteX96" fmla="*/ 3828 w 10000"/>
                    <a:gd name="connsiteY96" fmla="*/ 9877 h 10000"/>
                    <a:gd name="connsiteX97" fmla="*/ 3951 w 10000"/>
                    <a:gd name="connsiteY97" fmla="*/ 9952 h 10000"/>
                    <a:gd name="connsiteX98" fmla="*/ 4051 w 10000"/>
                    <a:gd name="connsiteY98" fmla="*/ 9948 h 10000"/>
                    <a:gd name="connsiteX99" fmla="*/ 4180 w 10000"/>
                    <a:gd name="connsiteY99" fmla="*/ 9917 h 10000"/>
                    <a:gd name="connsiteX100" fmla="*/ 4378 w 10000"/>
                    <a:gd name="connsiteY100" fmla="*/ 9874 h 10000"/>
                    <a:gd name="connsiteX101" fmla="*/ 4724 w 10000"/>
                    <a:gd name="connsiteY101" fmla="*/ 9908 h 10000"/>
                    <a:gd name="connsiteX102" fmla="*/ 4705 w 10000"/>
                    <a:gd name="connsiteY102" fmla="*/ 9937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52 w 10000"/>
                    <a:gd name="connsiteY95" fmla="*/ 9919 h 10000"/>
                    <a:gd name="connsiteX96" fmla="*/ 3828 w 10000"/>
                    <a:gd name="connsiteY96" fmla="*/ 9877 h 10000"/>
                    <a:gd name="connsiteX97" fmla="*/ 3951 w 10000"/>
                    <a:gd name="connsiteY97" fmla="*/ 9952 h 10000"/>
                    <a:gd name="connsiteX98" fmla="*/ 4051 w 10000"/>
                    <a:gd name="connsiteY98" fmla="*/ 9948 h 10000"/>
                    <a:gd name="connsiteX99" fmla="*/ 4180 w 10000"/>
                    <a:gd name="connsiteY99" fmla="*/ 9917 h 10000"/>
                    <a:gd name="connsiteX100" fmla="*/ 4388 w 10000"/>
                    <a:gd name="connsiteY100" fmla="*/ 9913 h 10000"/>
                    <a:gd name="connsiteX101" fmla="*/ 4724 w 10000"/>
                    <a:gd name="connsiteY101" fmla="*/ 9908 h 10000"/>
                    <a:gd name="connsiteX102" fmla="*/ 4705 w 10000"/>
                    <a:gd name="connsiteY102" fmla="*/ 9937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52 w 10000"/>
                    <a:gd name="connsiteY95" fmla="*/ 9919 h 10000"/>
                    <a:gd name="connsiteX96" fmla="*/ 3831 w 10000"/>
                    <a:gd name="connsiteY96" fmla="*/ 9926 h 10000"/>
                    <a:gd name="connsiteX97" fmla="*/ 3951 w 10000"/>
                    <a:gd name="connsiteY97" fmla="*/ 9952 h 10000"/>
                    <a:gd name="connsiteX98" fmla="*/ 4051 w 10000"/>
                    <a:gd name="connsiteY98" fmla="*/ 9948 h 10000"/>
                    <a:gd name="connsiteX99" fmla="*/ 4180 w 10000"/>
                    <a:gd name="connsiteY99" fmla="*/ 9917 h 10000"/>
                    <a:gd name="connsiteX100" fmla="*/ 4388 w 10000"/>
                    <a:gd name="connsiteY100" fmla="*/ 9913 h 10000"/>
                    <a:gd name="connsiteX101" fmla="*/ 4724 w 10000"/>
                    <a:gd name="connsiteY101" fmla="*/ 9908 h 10000"/>
                    <a:gd name="connsiteX102" fmla="*/ 4705 w 10000"/>
                    <a:gd name="connsiteY102" fmla="*/ 9937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78 w 10000"/>
                    <a:gd name="connsiteY95" fmla="*/ 9927 h 10000"/>
                    <a:gd name="connsiteX96" fmla="*/ 3831 w 10000"/>
                    <a:gd name="connsiteY96" fmla="*/ 9926 h 10000"/>
                    <a:gd name="connsiteX97" fmla="*/ 3951 w 10000"/>
                    <a:gd name="connsiteY97" fmla="*/ 9952 h 10000"/>
                    <a:gd name="connsiteX98" fmla="*/ 4051 w 10000"/>
                    <a:gd name="connsiteY98" fmla="*/ 9948 h 10000"/>
                    <a:gd name="connsiteX99" fmla="*/ 4180 w 10000"/>
                    <a:gd name="connsiteY99" fmla="*/ 9917 h 10000"/>
                    <a:gd name="connsiteX100" fmla="*/ 4388 w 10000"/>
                    <a:gd name="connsiteY100" fmla="*/ 9913 h 10000"/>
                    <a:gd name="connsiteX101" fmla="*/ 4724 w 10000"/>
                    <a:gd name="connsiteY101" fmla="*/ 9908 h 10000"/>
                    <a:gd name="connsiteX102" fmla="*/ 4705 w 10000"/>
                    <a:gd name="connsiteY102" fmla="*/ 9937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78 w 10000"/>
                    <a:gd name="connsiteY95" fmla="*/ 9927 h 10000"/>
                    <a:gd name="connsiteX96" fmla="*/ 3831 w 10000"/>
                    <a:gd name="connsiteY96" fmla="*/ 9926 h 10000"/>
                    <a:gd name="connsiteX97" fmla="*/ 3951 w 10000"/>
                    <a:gd name="connsiteY97" fmla="*/ 9952 h 10000"/>
                    <a:gd name="connsiteX98" fmla="*/ 4051 w 10000"/>
                    <a:gd name="connsiteY98" fmla="*/ 9948 h 10000"/>
                    <a:gd name="connsiteX99" fmla="*/ 4180 w 10000"/>
                    <a:gd name="connsiteY99" fmla="*/ 9917 h 10000"/>
                    <a:gd name="connsiteX100" fmla="*/ 4388 w 10000"/>
                    <a:gd name="connsiteY100" fmla="*/ 9913 h 10000"/>
                    <a:gd name="connsiteX101" fmla="*/ 4724 w 10000"/>
                    <a:gd name="connsiteY101" fmla="*/ 9908 h 10000"/>
                    <a:gd name="connsiteX102" fmla="*/ 4705 w 10000"/>
                    <a:gd name="connsiteY102" fmla="*/ 9937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78 w 10000"/>
                    <a:gd name="connsiteY95" fmla="*/ 9927 h 10000"/>
                    <a:gd name="connsiteX96" fmla="*/ 3831 w 10000"/>
                    <a:gd name="connsiteY96" fmla="*/ 9926 h 10000"/>
                    <a:gd name="connsiteX97" fmla="*/ 3951 w 10000"/>
                    <a:gd name="connsiteY97" fmla="*/ 9952 h 10000"/>
                    <a:gd name="connsiteX98" fmla="*/ 4051 w 10000"/>
                    <a:gd name="connsiteY98" fmla="*/ 9948 h 10000"/>
                    <a:gd name="connsiteX99" fmla="*/ 4180 w 10000"/>
                    <a:gd name="connsiteY99" fmla="*/ 9917 h 10000"/>
                    <a:gd name="connsiteX100" fmla="*/ 4388 w 10000"/>
                    <a:gd name="connsiteY100" fmla="*/ 9913 h 10000"/>
                    <a:gd name="connsiteX101" fmla="*/ 4724 w 10000"/>
                    <a:gd name="connsiteY101" fmla="*/ 9908 h 10000"/>
                    <a:gd name="connsiteX102" fmla="*/ 4774 w 10000"/>
                    <a:gd name="connsiteY102" fmla="*/ 9971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78 w 10000"/>
                    <a:gd name="connsiteY95" fmla="*/ 9927 h 10000"/>
                    <a:gd name="connsiteX96" fmla="*/ 3831 w 10000"/>
                    <a:gd name="connsiteY96" fmla="*/ 9926 h 10000"/>
                    <a:gd name="connsiteX97" fmla="*/ 3951 w 10000"/>
                    <a:gd name="connsiteY97" fmla="*/ 9952 h 10000"/>
                    <a:gd name="connsiteX98" fmla="*/ 4051 w 10000"/>
                    <a:gd name="connsiteY98" fmla="*/ 9948 h 10000"/>
                    <a:gd name="connsiteX99" fmla="*/ 4180 w 10000"/>
                    <a:gd name="connsiteY99" fmla="*/ 9917 h 10000"/>
                    <a:gd name="connsiteX100" fmla="*/ 4388 w 10000"/>
                    <a:gd name="connsiteY100" fmla="*/ 9913 h 10000"/>
                    <a:gd name="connsiteX101" fmla="*/ 4643 w 10000"/>
                    <a:gd name="connsiteY101" fmla="*/ 9973 h 10000"/>
                    <a:gd name="connsiteX102" fmla="*/ 4774 w 10000"/>
                    <a:gd name="connsiteY102" fmla="*/ 9971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78 w 10000"/>
                    <a:gd name="connsiteY95" fmla="*/ 9927 h 10000"/>
                    <a:gd name="connsiteX96" fmla="*/ 3831 w 10000"/>
                    <a:gd name="connsiteY96" fmla="*/ 9926 h 10000"/>
                    <a:gd name="connsiteX97" fmla="*/ 3951 w 10000"/>
                    <a:gd name="connsiteY97" fmla="*/ 9952 h 10000"/>
                    <a:gd name="connsiteX98" fmla="*/ 4051 w 10000"/>
                    <a:gd name="connsiteY98" fmla="*/ 9948 h 10000"/>
                    <a:gd name="connsiteX99" fmla="*/ 4180 w 10000"/>
                    <a:gd name="connsiteY99" fmla="*/ 9917 h 10000"/>
                    <a:gd name="connsiteX100" fmla="*/ 4388 w 10000"/>
                    <a:gd name="connsiteY100" fmla="*/ 9913 h 10000"/>
                    <a:gd name="connsiteX101" fmla="*/ 4650 w 10000"/>
                    <a:gd name="connsiteY101" fmla="*/ 9943 h 10000"/>
                    <a:gd name="connsiteX102" fmla="*/ 4774 w 10000"/>
                    <a:gd name="connsiteY102" fmla="*/ 9971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78 w 10000"/>
                    <a:gd name="connsiteY95" fmla="*/ 9927 h 10000"/>
                    <a:gd name="connsiteX96" fmla="*/ 3831 w 10000"/>
                    <a:gd name="connsiteY96" fmla="*/ 9926 h 10000"/>
                    <a:gd name="connsiteX97" fmla="*/ 3951 w 10000"/>
                    <a:gd name="connsiteY97" fmla="*/ 9952 h 10000"/>
                    <a:gd name="connsiteX98" fmla="*/ 4051 w 10000"/>
                    <a:gd name="connsiteY98" fmla="*/ 9948 h 10000"/>
                    <a:gd name="connsiteX99" fmla="*/ 4180 w 10000"/>
                    <a:gd name="connsiteY99" fmla="*/ 9917 h 10000"/>
                    <a:gd name="connsiteX100" fmla="*/ 4388 w 10000"/>
                    <a:gd name="connsiteY100" fmla="*/ 9913 h 10000"/>
                    <a:gd name="connsiteX101" fmla="*/ 4650 w 10000"/>
                    <a:gd name="connsiteY101" fmla="*/ 9943 h 10000"/>
                    <a:gd name="connsiteX102" fmla="*/ 4774 w 10000"/>
                    <a:gd name="connsiteY102" fmla="*/ 9971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78 w 10000"/>
                    <a:gd name="connsiteY95" fmla="*/ 9927 h 10000"/>
                    <a:gd name="connsiteX96" fmla="*/ 3831 w 10000"/>
                    <a:gd name="connsiteY96" fmla="*/ 9926 h 10000"/>
                    <a:gd name="connsiteX97" fmla="*/ 3951 w 10000"/>
                    <a:gd name="connsiteY97" fmla="*/ 9952 h 10000"/>
                    <a:gd name="connsiteX98" fmla="*/ 4051 w 10000"/>
                    <a:gd name="connsiteY98" fmla="*/ 9948 h 10000"/>
                    <a:gd name="connsiteX99" fmla="*/ 4180 w 10000"/>
                    <a:gd name="connsiteY99" fmla="*/ 9917 h 10000"/>
                    <a:gd name="connsiteX100" fmla="*/ 4388 w 10000"/>
                    <a:gd name="connsiteY100" fmla="*/ 9913 h 10000"/>
                    <a:gd name="connsiteX101" fmla="*/ 4828 w 10000"/>
                    <a:gd name="connsiteY101" fmla="*/ 9960 h 10000"/>
                    <a:gd name="connsiteX102" fmla="*/ 4774 w 10000"/>
                    <a:gd name="connsiteY102" fmla="*/ 9971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Lst>
                  <a:rect l="l" t="t" r="r" b="b"/>
                  <a:pathLst>
                    <a:path w="10000" h="10000" extrusionOk="0">
                      <a:moveTo>
                        <a:pt x="5493" y="246"/>
                      </a:moveTo>
                      <a:cubicBezTo>
                        <a:pt x="5557" y="278"/>
                        <a:pt x="5621" y="300"/>
                        <a:pt x="5685" y="313"/>
                      </a:cubicBezTo>
                      <a:cubicBezTo>
                        <a:pt x="5817" y="326"/>
                        <a:pt x="5951" y="358"/>
                        <a:pt x="6079" y="398"/>
                      </a:cubicBezTo>
                      <a:cubicBezTo>
                        <a:pt x="6308" y="470"/>
                        <a:pt x="6541" y="491"/>
                        <a:pt x="6769" y="576"/>
                      </a:cubicBezTo>
                      <a:cubicBezTo>
                        <a:pt x="6874" y="631"/>
                        <a:pt x="6978" y="689"/>
                        <a:pt x="7080" y="760"/>
                      </a:cubicBezTo>
                      <a:cubicBezTo>
                        <a:pt x="7181" y="809"/>
                        <a:pt x="7285" y="853"/>
                        <a:pt x="7390" y="884"/>
                      </a:cubicBezTo>
                      <a:cubicBezTo>
                        <a:pt x="7615" y="969"/>
                        <a:pt x="7824" y="1198"/>
                        <a:pt x="8029" y="1350"/>
                      </a:cubicBezTo>
                      <a:cubicBezTo>
                        <a:pt x="8235" y="1502"/>
                        <a:pt x="8458" y="1604"/>
                        <a:pt x="8640" y="1801"/>
                      </a:cubicBezTo>
                      <a:cubicBezTo>
                        <a:pt x="8818" y="2006"/>
                        <a:pt x="8970" y="2243"/>
                        <a:pt x="9091" y="2512"/>
                      </a:cubicBezTo>
                      <a:cubicBezTo>
                        <a:pt x="9144" y="2626"/>
                        <a:pt x="9198" y="2744"/>
                        <a:pt x="9259" y="2855"/>
                      </a:cubicBezTo>
                      <a:cubicBezTo>
                        <a:pt x="9330" y="2990"/>
                        <a:pt x="9414" y="3110"/>
                        <a:pt x="9461" y="3266"/>
                      </a:cubicBezTo>
                      <a:cubicBezTo>
                        <a:pt x="9495" y="3387"/>
                        <a:pt x="9525" y="3513"/>
                        <a:pt x="9545" y="3641"/>
                      </a:cubicBezTo>
                      <a:cubicBezTo>
                        <a:pt x="9576" y="3793"/>
                        <a:pt x="9617" y="3951"/>
                        <a:pt x="9633" y="4106"/>
                      </a:cubicBezTo>
                      <a:cubicBezTo>
                        <a:pt x="9653" y="4267"/>
                        <a:pt x="9657" y="4419"/>
                        <a:pt x="9677" y="4575"/>
                      </a:cubicBezTo>
                      <a:cubicBezTo>
                        <a:pt x="9694" y="4737"/>
                        <a:pt x="9687" y="4896"/>
                        <a:pt x="9660" y="5053"/>
                      </a:cubicBezTo>
                      <a:cubicBezTo>
                        <a:pt x="9637" y="5201"/>
                        <a:pt x="9667" y="5344"/>
                        <a:pt x="9640" y="5492"/>
                      </a:cubicBezTo>
                      <a:cubicBezTo>
                        <a:pt x="9617" y="5640"/>
                        <a:pt x="9579" y="5791"/>
                        <a:pt x="9549" y="5942"/>
                      </a:cubicBezTo>
                      <a:cubicBezTo>
                        <a:pt x="9522" y="6090"/>
                        <a:pt x="9489" y="6242"/>
                        <a:pt x="9448" y="6385"/>
                      </a:cubicBezTo>
                      <a:cubicBezTo>
                        <a:pt x="9400" y="6523"/>
                        <a:pt x="9340" y="6651"/>
                        <a:pt x="9293" y="6787"/>
                      </a:cubicBezTo>
                      <a:cubicBezTo>
                        <a:pt x="9246" y="6926"/>
                        <a:pt x="9208" y="7056"/>
                        <a:pt x="9141" y="7167"/>
                      </a:cubicBezTo>
                      <a:cubicBezTo>
                        <a:pt x="9074" y="7278"/>
                        <a:pt x="8990" y="7399"/>
                        <a:pt x="8919" y="7518"/>
                      </a:cubicBezTo>
                      <a:cubicBezTo>
                        <a:pt x="8852" y="7654"/>
                        <a:pt x="8778" y="7783"/>
                        <a:pt x="8694" y="7899"/>
                      </a:cubicBezTo>
                      <a:cubicBezTo>
                        <a:pt x="8606" y="8008"/>
                        <a:pt x="8518" y="8109"/>
                        <a:pt x="8427" y="8216"/>
                      </a:cubicBezTo>
                      <a:cubicBezTo>
                        <a:pt x="8255" y="8427"/>
                        <a:pt x="8053" y="8573"/>
                        <a:pt x="7875" y="8766"/>
                      </a:cubicBezTo>
                      <a:cubicBezTo>
                        <a:pt x="7710" y="8945"/>
                        <a:pt x="7497" y="9015"/>
                        <a:pt x="7305" y="9129"/>
                      </a:cubicBezTo>
                      <a:cubicBezTo>
                        <a:pt x="7090" y="9252"/>
                        <a:pt x="6861" y="9315"/>
                        <a:pt x="6631" y="9383"/>
                      </a:cubicBezTo>
                      <a:cubicBezTo>
                        <a:pt x="6500" y="9428"/>
                        <a:pt x="6369" y="9481"/>
                        <a:pt x="6237" y="9517"/>
                      </a:cubicBezTo>
                      <a:cubicBezTo>
                        <a:pt x="6093" y="9557"/>
                        <a:pt x="5948" y="9539"/>
                        <a:pt x="5807" y="9561"/>
                      </a:cubicBezTo>
                      <a:cubicBezTo>
                        <a:pt x="5606" y="9590"/>
                        <a:pt x="5407" y="9605"/>
                        <a:pt x="5208" y="9605"/>
                      </a:cubicBezTo>
                      <a:cubicBezTo>
                        <a:pt x="5126" y="9605"/>
                        <a:pt x="5043" y="9603"/>
                        <a:pt x="4961" y="9598"/>
                      </a:cubicBezTo>
                      <a:cubicBezTo>
                        <a:pt x="4890" y="9588"/>
                        <a:pt x="4823" y="9570"/>
                        <a:pt x="4756" y="9561"/>
                      </a:cubicBezTo>
                      <a:cubicBezTo>
                        <a:pt x="4734" y="9558"/>
                        <a:pt x="4714" y="9558"/>
                        <a:pt x="4693" y="9558"/>
                      </a:cubicBezTo>
                      <a:lnTo>
                        <a:pt x="4629" y="9558"/>
                      </a:lnTo>
                      <a:cubicBezTo>
                        <a:pt x="4603" y="9558"/>
                        <a:pt x="4578" y="9557"/>
                        <a:pt x="4553" y="9553"/>
                      </a:cubicBezTo>
                      <a:cubicBezTo>
                        <a:pt x="4493" y="9544"/>
                        <a:pt x="4439" y="9517"/>
                        <a:pt x="4381" y="9513"/>
                      </a:cubicBezTo>
                      <a:cubicBezTo>
                        <a:pt x="4373" y="9513"/>
                        <a:pt x="4364" y="9512"/>
                        <a:pt x="4356" y="9512"/>
                      </a:cubicBezTo>
                      <a:cubicBezTo>
                        <a:pt x="4303" y="9512"/>
                        <a:pt x="4255" y="9516"/>
                        <a:pt x="4199" y="9521"/>
                      </a:cubicBezTo>
                      <a:cubicBezTo>
                        <a:pt x="4144" y="9526"/>
                        <a:pt x="4092" y="9546"/>
                        <a:pt x="4019" y="9546"/>
                      </a:cubicBezTo>
                      <a:cubicBezTo>
                        <a:pt x="3976" y="9546"/>
                        <a:pt x="3891" y="9507"/>
                        <a:pt x="3856" y="9529"/>
                      </a:cubicBezTo>
                      <a:cubicBezTo>
                        <a:pt x="3795" y="9548"/>
                        <a:pt x="3795" y="9483"/>
                        <a:pt x="3857" y="9536"/>
                      </a:cubicBezTo>
                      <a:cubicBezTo>
                        <a:pt x="4030" y="9501"/>
                        <a:pt x="3914" y="9475"/>
                        <a:pt x="3780" y="9521"/>
                      </a:cubicBezTo>
                      <a:cubicBezTo>
                        <a:pt x="3636" y="9479"/>
                        <a:pt x="3765" y="9550"/>
                        <a:pt x="3648" y="9514"/>
                      </a:cubicBezTo>
                      <a:cubicBezTo>
                        <a:pt x="3463" y="9439"/>
                        <a:pt x="3527" y="9475"/>
                        <a:pt x="3449" y="9450"/>
                      </a:cubicBezTo>
                      <a:cubicBezTo>
                        <a:pt x="3371" y="9425"/>
                        <a:pt x="3271" y="9399"/>
                        <a:pt x="3177" y="9362"/>
                      </a:cubicBezTo>
                      <a:cubicBezTo>
                        <a:pt x="3083" y="9322"/>
                        <a:pt x="2959" y="9243"/>
                        <a:pt x="2887" y="9215"/>
                      </a:cubicBezTo>
                      <a:cubicBezTo>
                        <a:pt x="2816" y="9186"/>
                        <a:pt x="2835" y="9176"/>
                        <a:pt x="2750" y="9189"/>
                      </a:cubicBezTo>
                      <a:cubicBezTo>
                        <a:pt x="2730" y="8979"/>
                        <a:pt x="2802" y="9178"/>
                        <a:pt x="2713" y="9142"/>
                      </a:cubicBezTo>
                      <a:cubicBezTo>
                        <a:pt x="2507" y="9079"/>
                        <a:pt x="2825" y="9197"/>
                        <a:pt x="2521" y="9068"/>
                      </a:cubicBezTo>
                      <a:cubicBezTo>
                        <a:pt x="2382" y="8831"/>
                        <a:pt x="2510" y="9059"/>
                        <a:pt x="2396" y="8945"/>
                      </a:cubicBezTo>
                      <a:cubicBezTo>
                        <a:pt x="2283" y="8878"/>
                        <a:pt x="2233" y="8830"/>
                        <a:pt x="2118" y="8708"/>
                      </a:cubicBezTo>
                      <a:cubicBezTo>
                        <a:pt x="2013" y="8663"/>
                        <a:pt x="1916" y="8592"/>
                        <a:pt x="1831" y="8493"/>
                      </a:cubicBezTo>
                      <a:cubicBezTo>
                        <a:pt x="1720" y="8381"/>
                        <a:pt x="1599" y="8334"/>
                        <a:pt x="1484" y="8240"/>
                      </a:cubicBezTo>
                      <a:cubicBezTo>
                        <a:pt x="1370" y="8145"/>
                        <a:pt x="1266" y="7997"/>
                        <a:pt x="1164" y="7881"/>
                      </a:cubicBezTo>
                      <a:cubicBezTo>
                        <a:pt x="939" y="7632"/>
                        <a:pt x="814" y="7305"/>
                        <a:pt x="689" y="6957"/>
                      </a:cubicBezTo>
                      <a:cubicBezTo>
                        <a:pt x="622" y="6778"/>
                        <a:pt x="538" y="6613"/>
                        <a:pt x="477" y="6434"/>
                      </a:cubicBezTo>
                      <a:cubicBezTo>
                        <a:pt x="413" y="6238"/>
                        <a:pt x="366" y="6036"/>
                        <a:pt x="329" y="5831"/>
                      </a:cubicBezTo>
                      <a:cubicBezTo>
                        <a:pt x="265" y="5452"/>
                        <a:pt x="241" y="4990"/>
                        <a:pt x="312" y="4612"/>
                      </a:cubicBezTo>
                      <a:cubicBezTo>
                        <a:pt x="461" y="3843"/>
                        <a:pt x="673" y="3069"/>
                        <a:pt x="1050" y="2444"/>
                      </a:cubicBezTo>
                      <a:cubicBezTo>
                        <a:pt x="1228" y="2162"/>
                        <a:pt x="1430" y="1903"/>
                        <a:pt x="1653" y="1676"/>
                      </a:cubicBezTo>
                      <a:cubicBezTo>
                        <a:pt x="1760" y="1556"/>
                        <a:pt x="1875" y="1447"/>
                        <a:pt x="1993" y="1350"/>
                      </a:cubicBezTo>
                      <a:cubicBezTo>
                        <a:pt x="2121" y="1248"/>
                        <a:pt x="2256" y="1176"/>
                        <a:pt x="2387" y="1082"/>
                      </a:cubicBezTo>
                      <a:cubicBezTo>
                        <a:pt x="2522" y="983"/>
                        <a:pt x="2653" y="867"/>
                        <a:pt x="2801" y="805"/>
                      </a:cubicBezTo>
                      <a:cubicBezTo>
                        <a:pt x="2964" y="733"/>
                        <a:pt x="3125" y="671"/>
                        <a:pt x="3286" y="608"/>
                      </a:cubicBezTo>
                      <a:cubicBezTo>
                        <a:pt x="3630" y="470"/>
                        <a:pt x="3981" y="377"/>
                        <a:pt x="4337" y="322"/>
                      </a:cubicBezTo>
                      <a:cubicBezTo>
                        <a:pt x="4682" y="263"/>
                        <a:pt x="5025" y="263"/>
                        <a:pt x="5368" y="250"/>
                      </a:cubicBezTo>
                      <a:cubicBezTo>
                        <a:pt x="5412" y="250"/>
                        <a:pt x="5452" y="246"/>
                        <a:pt x="5493" y="246"/>
                      </a:cubicBezTo>
                      <a:close/>
                      <a:moveTo>
                        <a:pt x="4833" y="0"/>
                      </a:moveTo>
                      <a:cubicBezTo>
                        <a:pt x="4697" y="0"/>
                        <a:pt x="4561" y="3"/>
                        <a:pt x="4425" y="14"/>
                      </a:cubicBezTo>
                      <a:cubicBezTo>
                        <a:pt x="4109" y="41"/>
                        <a:pt x="3792" y="103"/>
                        <a:pt x="3482" y="203"/>
                      </a:cubicBezTo>
                      <a:cubicBezTo>
                        <a:pt x="3320" y="250"/>
                        <a:pt x="3159" y="322"/>
                        <a:pt x="2997" y="381"/>
                      </a:cubicBezTo>
                      <a:cubicBezTo>
                        <a:pt x="2842" y="432"/>
                        <a:pt x="2693" y="496"/>
                        <a:pt x="2545" y="580"/>
                      </a:cubicBezTo>
                      <a:cubicBezTo>
                        <a:pt x="2414" y="661"/>
                        <a:pt x="2293" y="769"/>
                        <a:pt x="2158" y="853"/>
                      </a:cubicBezTo>
                      <a:cubicBezTo>
                        <a:pt x="2010" y="943"/>
                        <a:pt x="1868" y="1045"/>
                        <a:pt x="1734" y="1167"/>
                      </a:cubicBezTo>
                      <a:cubicBezTo>
                        <a:pt x="1484" y="1390"/>
                        <a:pt x="1252" y="1649"/>
                        <a:pt x="1039" y="1934"/>
                      </a:cubicBezTo>
                      <a:cubicBezTo>
                        <a:pt x="831" y="2221"/>
                        <a:pt x="649" y="2542"/>
                        <a:pt x="504" y="2891"/>
                      </a:cubicBezTo>
                      <a:cubicBezTo>
                        <a:pt x="349" y="3272"/>
                        <a:pt x="248" y="3687"/>
                        <a:pt x="147" y="4092"/>
                      </a:cubicBezTo>
                      <a:cubicBezTo>
                        <a:pt x="93" y="4289"/>
                        <a:pt x="49" y="4491"/>
                        <a:pt x="19" y="4696"/>
                      </a:cubicBezTo>
                      <a:cubicBezTo>
                        <a:pt x="-1" y="4915"/>
                        <a:pt x="-4" y="5138"/>
                        <a:pt x="6" y="5362"/>
                      </a:cubicBezTo>
                      <a:cubicBezTo>
                        <a:pt x="22" y="5796"/>
                        <a:pt x="96" y="6224"/>
                        <a:pt x="228" y="6626"/>
                      </a:cubicBezTo>
                      <a:cubicBezTo>
                        <a:pt x="292" y="6831"/>
                        <a:pt x="383" y="7020"/>
                        <a:pt x="450" y="7220"/>
                      </a:cubicBezTo>
                      <a:cubicBezTo>
                        <a:pt x="514" y="7408"/>
                        <a:pt x="589" y="7595"/>
                        <a:pt x="673" y="7770"/>
                      </a:cubicBezTo>
                      <a:cubicBezTo>
                        <a:pt x="747" y="7923"/>
                        <a:pt x="837" y="8055"/>
                        <a:pt x="939" y="8177"/>
                      </a:cubicBezTo>
                      <a:cubicBezTo>
                        <a:pt x="1064" y="8320"/>
                        <a:pt x="1182" y="8485"/>
                        <a:pt x="1320" y="8606"/>
                      </a:cubicBezTo>
                      <a:cubicBezTo>
                        <a:pt x="1434" y="8699"/>
                        <a:pt x="1552" y="8748"/>
                        <a:pt x="1656" y="8869"/>
                      </a:cubicBezTo>
                      <a:cubicBezTo>
                        <a:pt x="1760" y="8985"/>
                        <a:pt x="1862" y="9078"/>
                        <a:pt x="1993" y="9129"/>
                      </a:cubicBezTo>
                      <a:cubicBezTo>
                        <a:pt x="2016" y="9129"/>
                        <a:pt x="2041" y="9137"/>
                        <a:pt x="2061" y="9146"/>
                      </a:cubicBezTo>
                      <a:cubicBezTo>
                        <a:pt x="2064" y="9159"/>
                        <a:pt x="2067" y="9167"/>
                        <a:pt x="2067" y="9181"/>
                      </a:cubicBezTo>
                      <a:cubicBezTo>
                        <a:pt x="2071" y="9262"/>
                        <a:pt x="2182" y="9245"/>
                        <a:pt x="2165" y="9321"/>
                      </a:cubicBezTo>
                      <a:cubicBezTo>
                        <a:pt x="2333" y="9423"/>
                        <a:pt x="2304" y="9387"/>
                        <a:pt x="2396" y="9484"/>
                      </a:cubicBezTo>
                      <a:cubicBezTo>
                        <a:pt x="2603" y="9554"/>
                        <a:pt x="2490" y="9526"/>
                        <a:pt x="2666" y="9618"/>
                      </a:cubicBezTo>
                      <a:cubicBezTo>
                        <a:pt x="2804" y="9643"/>
                        <a:pt x="2684" y="9670"/>
                        <a:pt x="2871" y="9707"/>
                      </a:cubicBezTo>
                      <a:cubicBezTo>
                        <a:pt x="2807" y="9783"/>
                        <a:pt x="2897" y="9746"/>
                        <a:pt x="3000" y="9780"/>
                      </a:cubicBezTo>
                      <a:cubicBezTo>
                        <a:pt x="3135" y="9798"/>
                        <a:pt x="3125" y="9821"/>
                        <a:pt x="3180" y="9839"/>
                      </a:cubicBezTo>
                      <a:cubicBezTo>
                        <a:pt x="3230" y="9855"/>
                        <a:pt x="3272" y="9884"/>
                        <a:pt x="3329" y="9886"/>
                      </a:cubicBezTo>
                      <a:cubicBezTo>
                        <a:pt x="3410" y="9889"/>
                        <a:pt x="3459" y="9919"/>
                        <a:pt x="3517" y="9926"/>
                      </a:cubicBezTo>
                      <a:cubicBezTo>
                        <a:pt x="3575" y="9933"/>
                        <a:pt x="3529" y="9914"/>
                        <a:pt x="3678" y="9927"/>
                      </a:cubicBezTo>
                      <a:cubicBezTo>
                        <a:pt x="3885" y="9930"/>
                        <a:pt x="3587" y="9922"/>
                        <a:pt x="3831" y="9926"/>
                      </a:cubicBezTo>
                      <a:cubicBezTo>
                        <a:pt x="3975" y="9916"/>
                        <a:pt x="3781" y="9947"/>
                        <a:pt x="3951" y="9952"/>
                      </a:cubicBezTo>
                      <a:cubicBezTo>
                        <a:pt x="4324" y="9928"/>
                        <a:pt x="4206" y="10005"/>
                        <a:pt x="4051" y="9948"/>
                      </a:cubicBezTo>
                      <a:cubicBezTo>
                        <a:pt x="4073" y="9958"/>
                        <a:pt x="4158" y="9907"/>
                        <a:pt x="4180" y="9917"/>
                      </a:cubicBezTo>
                      <a:cubicBezTo>
                        <a:pt x="4323" y="9839"/>
                        <a:pt x="4181" y="9977"/>
                        <a:pt x="4388" y="9913"/>
                      </a:cubicBezTo>
                      <a:cubicBezTo>
                        <a:pt x="4439" y="9921"/>
                        <a:pt x="4516" y="9956"/>
                        <a:pt x="4828" y="9960"/>
                      </a:cubicBezTo>
                      <a:cubicBezTo>
                        <a:pt x="4888" y="9974"/>
                        <a:pt x="4542" y="9915"/>
                        <a:pt x="4774" y="9971"/>
                      </a:cubicBezTo>
                      <a:cubicBezTo>
                        <a:pt x="4912" y="9983"/>
                        <a:pt x="4978" y="9987"/>
                        <a:pt x="5116" y="9991"/>
                      </a:cubicBezTo>
                      <a:cubicBezTo>
                        <a:pt x="5247" y="9991"/>
                        <a:pt x="5378" y="9991"/>
                        <a:pt x="5510" y="10000"/>
                      </a:cubicBezTo>
                      <a:lnTo>
                        <a:pt x="5531" y="10000"/>
                      </a:lnTo>
                      <a:cubicBezTo>
                        <a:pt x="5655" y="10000"/>
                        <a:pt x="5783" y="9963"/>
                        <a:pt x="5911" y="9954"/>
                      </a:cubicBezTo>
                      <a:cubicBezTo>
                        <a:pt x="6029" y="9954"/>
                        <a:pt x="6147" y="9941"/>
                        <a:pt x="6268" y="9923"/>
                      </a:cubicBezTo>
                      <a:cubicBezTo>
                        <a:pt x="6403" y="9892"/>
                        <a:pt x="6531" y="9834"/>
                        <a:pt x="6666" y="9789"/>
                      </a:cubicBezTo>
                      <a:cubicBezTo>
                        <a:pt x="6904" y="9712"/>
                        <a:pt x="7147" y="9656"/>
                        <a:pt x="7377" y="9525"/>
                      </a:cubicBezTo>
                      <a:cubicBezTo>
                        <a:pt x="7582" y="9413"/>
                        <a:pt x="7814" y="9329"/>
                        <a:pt x="7996" y="9155"/>
                      </a:cubicBezTo>
                      <a:cubicBezTo>
                        <a:pt x="8380" y="8783"/>
                        <a:pt x="8801" y="8427"/>
                        <a:pt x="9084" y="7908"/>
                      </a:cubicBezTo>
                      <a:cubicBezTo>
                        <a:pt x="9223" y="7658"/>
                        <a:pt x="9404" y="7434"/>
                        <a:pt x="9502" y="7153"/>
                      </a:cubicBezTo>
                      <a:cubicBezTo>
                        <a:pt x="9603" y="6863"/>
                        <a:pt x="9731" y="6586"/>
                        <a:pt x="9798" y="6278"/>
                      </a:cubicBezTo>
                      <a:cubicBezTo>
                        <a:pt x="9832" y="6121"/>
                        <a:pt x="9859" y="5966"/>
                        <a:pt x="9893" y="5814"/>
                      </a:cubicBezTo>
                      <a:cubicBezTo>
                        <a:pt x="9926" y="5662"/>
                        <a:pt x="9963" y="5496"/>
                        <a:pt x="9960" y="5335"/>
                      </a:cubicBezTo>
                      <a:cubicBezTo>
                        <a:pt x="9953" y="5259"/>
                        <a:pt x="9953" y="5184"/>
                        <a:pt x="9963" y="5112"/>
                      </a:cubicBezTo>
                      <a:cubicBezTo>
                        <a:pt x="9977" y="5032"/>
                        <a:pt x="9987" y="4955"/>
                        <a:pt x="9997" y="4874"/>
                      </a:cubicBezTo>
                      <a:cubicBezTo>
                        <a:pt x="10011" y="4710"/>
                        <a:pt x="9977" y="4544"/>
                        <a:pt x="9963" y="4379"/>
                      </a:cubicBezTo>
                      <a:cubicBezTo>
                        <a:pt x="9933" y="4048"/>
                        <a:pt x="9886" y="3722"/>
                        <a:pt x="9819" y="3404"/>
                      </a:cubicBezTo>
                      <a:cubicBezTo>
                        <a:pt x="9791" y="3272"/>
                        <a:pt x="9758" y="3136"/>
                        <a:pt x="9711" y="3011"/>
                      </a:cubicBezTo>
                      <a:cubicBezTo>
                        <a:pt x="9657" y="2863"/>
                        <a:pt x="9573" y="2744"/>
                        <a:pt x="9502" y="2605"/>
                      </a:cubicBezTo>
                      <a:cubicBezTo>
                        <a:pt x="9367" y="2346"/>
                        <a:pt x="9252" y="2077"/>
                        <a:pt x="9094" y="1844"/>
                      </a:cubicBezTo>
                      <a:cubicBezTo>
                        <a:pt x="8926" y="1595"/>
                        <a:pt x="8757" y="1386"/>
                        <a:pt x="8532" y="1229"/>
                      </a:cubicBezTo>
                      <a:cubicBezTo>
                        <a:pt x="8275" y="1050"/>
                        <a:pt x="8026" y="867"/>
                        <a:pt x="7774" y="680"/>
                      </a:cubicBezTo>
                      <a:cubicBezTo>
                        <a:pt x="7666" y="590"/>
                        <a:pt x="7551" y="523"/>
                        <a:pt x="7426" y="479"/>
                      </a:cubicBezTo>
                      <a:cubicBezTo>
                        <a:pt x="7295" y="428"/>
                        <a:pt x="7167" y="372"/>
                        <a:pt x="7042" y="296"/>
                      </a:cubicBezTo>
                      <a:cubicBezTo>
                        <a:pt x="6804" y="156"/>
                        <a:pt x="6528" y="108"/>
                        <a:pt x="6268" y="103"/>
                      </a:cubicBezTo>
                      <a:cubicBezTo>
                        <a:pt x="6234" y="98"/>
                        <a:pt x="6197" y="98"/>
                        <a:pt x="6163" y="89"/>
                      </a:cubicBezTo>
                      <a:cubicBezTo>
                        <a:pt x="6109" y="71"/>
                        <a:pt x="6052" y="59"/>
                        <a:pt x="5995" y="50"/>
                      </a:cubicBezTo>
                      <a:cubicBezTo>
                        <a:pt x="5820" y="27"/>
                        <a:pt x="5641" y="14"/>
                        <a:pt x="5462" y="14"/>
                      </a:cubicBezTo>
                      <a:lnTo>
                        <a:pt x="4833" y="0"/>
                      </a:lnTo>
                      <a:close/>
                    </a:path>
                  </a:pathLst>
                </a:custGeom>
                <a:solidFill>
                  <a:srgbClr val="FFFFFF"/>
                </a:solidFill>
                <a:ln w="3175">
                  <a:solidFill>
                    <a:schemeClr val="tx1"/>
                  </a:solid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4" name="Google Shape;20801;p106">
                  <a:extLst>
                    <a:ext uri="{FF2B5EF4-FFF2-40B4-BE49-F238E27FC236}">
                      <a16:creationId xmlns:a16="http://schemas.microsoft.com/office/drawing/2014/main" id="{C40D67D5-1D3A-54AC-8FDE-91357ADC516F}"/>
                    </a:ext>
                  </a:extLst>
                </p:cNvPr>
                <p:cNvSpPr/>
                <p:nvPr/>
              </p:nvSpPr>
              <p:spPr>
                <a:xfrm>
                  <a:off x="5101575" y="4358350"/>
                  <a:ext cx="8950" cy="14575"/>
                </a:xfrm>
                <a:custGeom>
                  <a:avLst/>
                  <a:gdLst/>
                  <a:ahLst/>
                  <a:cxnLst/>
                  <a:rect l="l" t="t" r="r" b="b"/>
                  <a:pathLst>
                    <a:path w="358" h="583" extrusionOk="0">
                      <a:moveTo>
                        <a:pt x="56" y="0"/>
                      </a:moveTo>
                      <a:cubicBezTo>
                        <a:pt x="30" y="0"/>
                        <a:pt x="5" y="18"/>
                        <a:pt x="5" y="52"/>
                      </a:cubicBezTo>
                      <a:cubicBezTo>
                        <a:pt x="1" y="88"/>
                        <a:pt x="1" y="121"/>
                        <a:pt x="1" y="157"/>
                      </a:cubicBezTo>
                      <a:cubicBezTo>
                        <a:pt x="5" y="190"/>
                        <a:pt x="21" y="222"/>
                        <a:pt x="21" y="259"/>
                      </a:cubicBezTo>
                      <a:cubicBezTo>
                        <a:pt x="21" y="323"/>
                        <a:pt x="37" y="384"/>
                        <a:pt x="74" y="441"/>
                      </a:cubicBezTo>
                      <a:cubicBezTo>
                        <a:pt x="110" y="492"/>
                        <a:pt x="189" y="582"/>
                        <a:pt x="263" y="582"/>
                      </a:cubicBezTo>
                      <a:cubicBezTo>
                        <a:pt x="288" y="582"/>
                        <a:pt x="312" y="572"/>
                        <a:pt x="333" y="546"/>
                      </a:cubicBezTo>
                      <a:cubicBezTo>
                        <a:pt x="357" y="522"/>
                        <a:pt x="353" y="481"/>
                        <a:pt x="325" y="465"/>
                      </a:cubicBezTo>
                      <a:cubicBezTo>
                        <a:pt x="268" y="429"/>
                        <a:pt x="216" y="380"/>
                        <a:pt x="175" y="327"/>
                      </a:cubicBezTo>
                      <a:cubicBezTo>
                        <a:pt x="151" y="283"/>
                        <a:pt x="155" y="230"/>
                        <a:pt x="135" y="190"/>
                      </a:cubicBezTo>
                      <a:cubicBezTo>
                        <a:pt x="114" y="145"/>
                        <a:pt x="106" y="101"/>
                        <a:pt x="106" y="52"/>
                      </a:cubicBezTo>
                      <a:cubicBezTo>
                        <a:pt x="106" y="18"/>
                        <a:pt x="81" y="0"/>
                        <a:pt x="56"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5" name="Google Shape;20802;p106">
                  <a:extLst>
                    <a:ext uri="{FF2B5EF4-FFF2-40B4-BE49-F238E27FC236}">
                      <a16:creationId xmlns:a16="http://schemas.microsoft.com/office/drawing/2014/main" id="{591DBC88-17DB-75F3-6EC8-A6163E5B51F8}"/>
                    </a:ext>
                  </a:extLst>
                </p:cNvPr>
                <p:cNvSpPr/>
                <p:nvPr/>
              </p:nvSpPr>
              <p:spPr>
                <a:xfrm>
                  <a:off x="5110300" y="4358675"/>
                  <a:ext cx="12275" cy="12325"/>
                </a:xfrm>
                <a:custGeom>
                  <a:avLst/>
                  <a:gdLst/>
                  <a:ahLst/>
                  <a:cxnLst/>
                  <a:rect l="l" t="t" r="r" b="b"/>
                  <a:pathLst>
                    <a:path w="491" h="493" extrusionOk="0">
                      <a:moveTo>
                        <a:pt x="105" y="1"/>
                      </a:moveTo>
                      <a:cubicBezTo>
                        <a:pt x="54" y="1"/>
                        <a:pt x="1" y="55"/>
                        <a:pt x="41" y="104"/>
                      </a:cubicBezTo>
                      <a:cubicBezTo>
                        <a:pt x="102" y="185"/>
                        <a:pt x="114" y="290"/>
                        <a:pt x="175" y="367"/>
                      </a:cubicBezTo>
                      <a:cubicBezTo>
                        <a:pt x="217" y="431"/>
                        <a:pt x="282" y="492"/>
                        <a:pt x="360" y="492"/>
                      </a:cubicBezTo>
                      <a:cubicBezTo>
                        <a:pt x="371" y="492"/>
                        <a:pt x="382" y="491"/>
                        <a:pt x="393" y="489"/>
                      </a:cubicBezTo>
                      <a:cubicBezTo>
                        <a:pt x="491" y="464"/>
                        <a:pt x="466" y="347"/>
                        <a:pt x="393" y="319"/>
                      </a:cubicBezTo>
                      <a:cubicBezTo>
                        <a:pt x="349" y="286"/>
                        <a:pt x="316" y="250"/>
                        <a:pt x="288" y="205"/>
                      </a:cubicBezTo>
                      <a:cubicBezTo>
                        <a:pt x="252" y="136"/>
                        <a:pt x="203" y="75"/>
                        <a:pt x="150" y="19"/>
                      </a:cubicBezTo>
                      <a:cubicBezTo>
                        <a:pt x="138" y="6"/>
                        <a:pt x="122" y="1"/>
                        <a:pt x="105"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6" name="Google Shape;20803;p106">
                  <a:extLst>
                    <a:ext uri="{FF2B5EF4-FFF2-40B4-BE49-F238E27FC236}">
                      <a16:creationId xmlns:a16="http://schemas.microsoft.com/office/drawing/2014/main" id="{F02ED394-A556-AF63-2345-C3DF8789DDFE}"/>
                    </a:ext>
                  </a:extLst>
                </p:cNvPr>
                <p:cNvSpPr/>
                <p:nvPr/>
              </p:nvSpPr>
              <p:spPr>
                <a:xfrm>
                  <a:off x="5121800" y="4355550"/>
                  <a:ext cx="11100" cy="13825"/>
                </a:xfrm>
                <a:custGeom>
                  <a:avLst/>
                  <a:gdLst/>
                  <a:ahLst/>
                  <a:cxnLst/>
                  <a:rect l="l" t="t" r="r" b="b"/>
                  <a:pathLst>
                    <a:path w="444" h="553" extrusionOk="0">
                      <a:moveTo>
                        <a:pt x="95" y="0"/>
                      </a:moveTo>
                      <a:cubicBezTo>
                        <a:pt x="43" y="0"/>
                        <a:pt x="1" y="81"/>
                        <a:pt x="47" y="123"/>
                      </a:cubicBezTo>
                      <a:cubicBezTo>
                        <a:pt x="103" y="180"/>
                        <a:pt x="99" y="277"/>
                        <a:pt x="124" y="346"/>
                      </a:cubicBezTo>
                      <a:cubicBezTo>
                        <a:pt x="152" y="423"/>
                        <a:pt x="205" y="492"/>
                        <a:pt x="274" y="541"/>
                      </a:cubicBezTo>
                      <a:cubicBezTo>
                        <a:pt x="287" y="549"/>
                        <a:pt x="301" y="552"/>
                        <a:pt x="316" y="552"/>
                      </a:cubicBezTo>
                      <a:cubicBezTo>
                        <a:pt x="347" y="552"/>
                        <a:pt x="379" y="536"/>
                        <a:pt x="395" y="508"/>
                      </a:cubicBezTo>
                      <a:lnTo>
                        <a:pt x="403" y="500"/>
                      </a:lnTo>
                      <a:cubicBezTo>
                        <a:pt x="444" y="456"/>
                        <a:pt x="419" y="379"/>
                        <a:pt x="355" y="375"/>
                      </a:cubicBezTo>
                      <a:lnTo>
                        <a:pt x="334" y="350"/>
                      </a:lnTo>
                      <a:cubicBezTo>
                        <a:pt x="322" y="334"/>
                        <a:pt x="314" y="322"/>
                        <a:pt x="306" y="306"/>
                      </a:cubicBezTo>
                      <a:cubicBezTo>
                        <a:pt x="286" y="269"/>
                        <a:pt x="270" y="233"/>
                        <a:pt x="257" y="192"/>
                      </a:cubicBezTo>
                      <a:cubicBezTo>
                        <a:pt x="237" y="123"/>
                        <a:pt x="193" y="59"/>
                        <a:pt x="132" y="14"/>
                      </a:cubicBezTo>
                      <a:cubicBezTo>
                        <a:pt x="120" y="4"/>
                        <a:pt x="107" y="0"/>
                        <a:pt x="95"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7" name="Google Shape;20804;p106">
                  <a:extLst>
                    <a:ext uri="{FF2B5EF4-FFF2-40B4-BE49-F238E27FC236}">
                      <a16:creationId xmlns:a16="http://schemas.microsoft.com/office/drawing/2014/main" id="{3903FA62-7912-2C73-D97B-19BD9E027CBD}"/>
                    </a:ext>
                  </a:extLst>
                </p:cNvPr>
                <p:cNvSpPr/>
                <p:nvPr/>
              </p:nvSpPr>
              <p:spPr>
                <a:xfrm>
                  <a:off x="5131500" y="4354075"/>
                  <a:ext cx="10825" cy="9425"/>
                </a:xfrm>
                <a:custGeom>
                  <a:avLst/>
                  <a:gdLst/>
                  <a:ahLst/>
                  <a:cxnLst/>
                  <a:rect l="l" t="t" r="r" b="b"/>
                  <a:pathLst>
                    <a:path w="433" h="377" extrusionOk="0">
                      <a:moveTo>
                        <a:pt x="104" y="1"/>
                      </a:moveTo>
                      <a:cubicBezTo>
                        <a:pt x="48" y="1"/>
                        <a:pt x="1" y="69"/>
                        <a:pt x="48" y="126"/>
                      </a:cubicBezTo>
                      <a:cubicBezTo>
                        <a:pt x="96" y="178"/>
                        <a:pt x="125" y="247"/>
                        <a:pt x="173" y="300"/>
                      </a:cubicBezTo>
                      <a:cubicBezTo>
                        <a:pt x="210" y="336"/>
                        <a:pt x="265" y="377"/>
                        <a:pt x="315" y="377"/>
                      </a:cubicBezTo>
                      <a:cubicBezTo>
                        <a:pt x="337" y="377"/>
                        <a:pt x="358" y="369"/>
                        <a:pt x="376" y="349"/>
                      </a:cubicBezTo>
                      <a:cubicBezTo>
                        <a:pt x="433" y="288"/>
                        <a:pt x="335" y="219"/>
                        <a:pt x="303" y="182"/>
                      </a:cubicBezTo>
                      <a:cubicBezTo>
                        <a:pt x="254" y="126"/>
                        <a:pt x="206" y="69"/>
                        <a:pt x="153" y="20"/>
                      </a:cubicBezTo>
                      <a:cubicBezTo>
                        <a:pt x="137" y="7"/>
                        <a:pt x="120" y="1"/>
                        <a:pt x="104"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8" name="Google Shape;20805;p106">
                  <a:extLst>
                    <a:ext uri="{FF2B5EF4-FFF2-40B4-BE49-F238E27FC236}">
                      <a16:creationId xmlns:a16="http://schemas.microsoft.com/office/drawing/2014/main" id="{79E2582E-B841-C9A6-02C7-ADE4A5284C0D}"/>
                    </a:ext>
                  </a:extLst>
                </p:cNvPr>
                <p:cNvSpPr/>
                <p:nvPr/>
              </p:nvSpPr>
              <p:spPr>
                <a:xfrm>
                  <a:off x="5159850" y="4342050"/>
                  <a:ext cx="7075" cy="8700"/>
                </a:xfrm>
                <a:custGeom>
                  <a:avLst/>
                  <a:gdLst/>
                  <a:ahLst/>
                  <a:cxnLst/>
                  <a:rect l="l" t="t" r="r" b="b"/>
                  <a:pathLst>
                    <a:path w="283" h="348" extrusionOk="0">
                      <a:moveTo>
                        <a:pt x="91" y="1"/>
                      </a:moveTo>
                      <a:cubicBezTo>
                        <a:pt x="48" y="1"/>
                        <a:pt x="1" y="40"/>
                        <a:pt x="20" y="88"/>
                      </a:cubicBezTo>
                      <a:cubicBezTo>
                        <a:pt x="36" y="133"/>
                        <a:pt x="48" y="177"/>
                        <a:pt x="64" y="222"/>
                      </a:cubicBezTo>
                      <a:cubicBezTo>
                        <a:pt x="84" y="273"/>
                        <a:pt x="127" y="348"/>
                        <a:pt x="193" y="348"/>
                      </a:cubicBezTo>
                      <a:cubicBezTo>
                        <a:pt x="194" y="348"/>
                        <a:pt x="196" y="348"/>
                        <a:pt x="198" y="347"/>
                      </a:cubicBezTo>
                      <a:cubicBezTo>
                        <a:pt x="251" y="347"/>
                        <a:pt x="283" y="287"/>
                        <a:pt x="259" y="242"/>
                      </a:cubicBezTo>
                      <a:cubicBezTo>
                        <a:pt x="246" y="218"/>
                        <a:pt x="234" y="214"/>
                        <a:pt x="226" y="198"/>
                      </a:cubicBezTo>
                      <a:cubicBezTo>
                        <a:pt x="218" y="181"/>
                        <a:pt x="202" y="161"/>
                        <a:pt x="194" y="141"/>
                      </a:cubicBezTo>
                      <a:cubicBezTo>
                        <a:pt x="178" y="104"/>
                        <a:pt x="165" y="68"/>
                        <a:pt x="145" y="36"/>
                      </a:cubicBezTo>
                      <a:cubicBezTo>
                        <a:pt x="134" y="11"/>
                        <a:pt x="113" y="1"/>
                        <a:pt x="91"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9" name="Google Shape;20806;p106">
                  <a:extLst>
                    <a:ext uri="{FF2B5EF4-FFF2-40B4-BE49-F238E27FC236}">
                      <a16:creationId xmlns:a16="http://schemas.microsoft.com/office/drawing/2014/main" id="{F5BA7D27-061B-453E-8FB8-2A0C81F16DB9}"/>
                    </a:ext>
                  </a:extLst>
                </p:cNvPr>
                <p:cNvSpPr/>
                <p:nvPr/>
              </p:nvSpPr>
              <p:spPr>
                <a:xfrm>
                  <a:off x="5169550" y="4337950"/>
                  <a:ext cx="5500" cy="12475"/>
                </a:xfrm>
                <a:custGeom>
                  <a:avLst/>
                  <a:gdLst/>
                  <a:ahLst/>
                  <a:cxnLst/>
                  <a:rect l="l" t="t" r="r" b="b"/>
                  <a:pathLst>
                    <a:path w="220" h="499" extrusionOk="0">
                      <a:moveTo>
                        <a:pt x="70" y="1"/>
                      </a:moveTo>
                      <a:cubicBezTo>
                        <a:pt x="67" y="1"/>
                        <a:pt x="64" y="1"/>
                        <a:pt x="61" y="1"/>
                      </a:cubicBezTo>
                      <a:cubicBezTo>
                        <a:pt x="16" y="9"/>
                        <a:pt x="0" y="66"/>
                        <a:pt x="37" y="94"/>
                      </a:cubicBezTo>
                      <a:cubicBezTo>
                        <a:pt x="69" y="114"/>
                        <a:pt x="57" y="232"/>
                        <a:pt x="57" y="268"/>
                      </a:cubicBezTo>
                      <a:cubicBezTo>
                        <a:pt x="53" y="317"/>
                        <a:pt x="53" y="370"/>
                        <a:pt x="57" y="418"/>
                      </a:cubicBezTo>
                      <a:cubicBezTo>
                        <a:pt x="41" y="443"/>
                        <a:pt x="53" y="479"/>
                        <a:pt x="81" y="487"/>
                      </a:cubicBezTo>
                      <a:lnTo>
                        <a:pt x="102" y="495"/>
                      </a:lnTo>
                      <a:cubicBezTo>
                        <a:pt x="107" y="497"/>
                        <a:pt x="113" y="498"/>
                        <a:pt x="118" y="498"/>
                      </a:cubicBezTo>
                      <a:cubicBezTo>
                        <a:pt x="134" y="498"/>
                        <a:pt x="150" y="491"/>
                        <a:pt x="162" y="479"/>
                      </a:cubicBezTo>
                      <a:cubicBezTo>
                        <a:pt x="219" y="418"/>
                        <a:pt x="219" y="293"/>
                        <a:pt x="203" y="195"/>
                      </a:cubicBezTo>
                      <a:cubicBezTo>
                        <a:pt x="195" y="125"/>
                        <a:pt x="164" y="1"/>
                        <a:pt x="70"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grpSp>
        </p:grpSp>
        <p:sp>
          <p:nvSpPr>
            <p:cNvPr id="9" name="Tekstiruutu 8">
              <a:extLst>
                <a:ext uri="{FF2B5EF4-FFF2-40B4-BE49-F238E27FC236}">
                  <a16:creationId xmlns:a16="http://schemas.microsoft.com/office/drawing/2014/main" id="{FEB726C9-385C-B6D8-9925-F1B482023CCC}"/>
                </a:ext>
              </a:extLst>
            </p:cNvPr>
            <p:cNvSpPr txBox="1"/>
            <p:nvPr/>
          </p:nvSpPr>
          <p:spPr>
            <a:xfrm>
              <a:off x="1932312" y="1884477"/>
              <a:ext cx="2492715" cy="1296035"/>
            </a:xfrm>
            <a:prstGeom prst="rect">
              <a:avLst/>
            </a:prstGeom>
            <a:noFill/>
          </p:spPr>
          <p:txBody>
            <a:bodyPr wrap="square" rtlCol="0">
              <a:spAutoFit/>
            </a:bodyPr>
            <a:lstStyle/>
            <a:p>
              <a:pPr algn="ctr" defTabSz="1219170">
                <a:buClr>
                  <a:srgbClr val="000000"/>
                </a:buClr>
              </a:pPr>
              <a:r>
                <a:rPr lang="fi-FI" sz="3733" b="1" kern="0">
                  <a:solidFill>
                    <a:prstClr val="black"/>
                  </a:solidFill>
                  <a:latin typeface="Tenorite" panose="00000500000000000000" pitchFamily="2" charset="0"/>
                  <a:ea typeface="Roboto" panose="02000000000000000000" pitchFamily="2" charset="0"/>
                  <a:cs typeface="Arial"/>
                  <a:sym typeface="Arial"/>
                </a:rPr>
                <a:t>Miksi onnettomuuspaikalla ei saa kuvata?</a:t>
              </a:r>
            </a:p>
          </p:txBody>
        </p:sp>
      </p:grpSp>
    </p:spTree>
    <p:extLst>
      <p:ext uri="{BB962C8B-B14F-4D97-AF65-F5344CB8AC3E}">
        <p14:creationId xmlns:p14="http://schemas.microsoft.com/office/powerpoint/2010/main" val="390100160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25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Shape 360"/>
        <p:cNvGrpSpPr/>
        <p:nvPr/>
      </p:nvGrpSpPr>
      <p:grpSpPr>
        <a:xfrm>
          <a:off x="0" y="0"/>
          <a:ext cx="0" cy="0"/>
          <a:chOff x="0" y="0"/>
          <a:chExt cx="0" cy="0"/>
        </a:xfrm>
      </p:grpSpPr>
      <p:sp>
        <p:nvSpPr>
          <p:cNvPr id="2" name="Google Shape;458;p36">
            <a:extLst>
              <a:ext uri="{FF2B5EF4-FFF2-40B4-BE49-F238E27FC236}">
                <a16:creationId xmlns:a16="http://schemas.microsoft.com/office/drawing/2014/main" id="{95C8BA7F-B056-A54F-F8C3-224B52354912}"/>
              </a:ext>
            </a:extLst>
          </p:cNvPr>
          <p:cNvSpPr txBox="1"/>
          <p:nvPr/>
        </p:nvSpPr>
        <p:spPr>
          <a:xfrm>
            <a:off x="5693133" y="1343138"/>
            <a:ext cx="6414055" cy="1675111"/>
          </a:xfrm>
          <a:prstGeom prst="rect">
            <a:avLst/>
          </a:prstGeom>
          <a:noFill/>
          <a:ln>
            <a:noFill/>
          </a:ln>
        </p:spPr>
        <p:txBody>
          <a:bodyPr spcFirstLastPara="1" wrap="square" lIns="121900" tIns="60933" rIns="121900" bIns="60933" anchor="t" anchorCtr="0">
            <a:noAutofit/>
          </a:bodyPr>
          <a:lstStyle/>
          <a:p>
            <a:pPr marL="457189" indent="-252300" defTabSz="1219170">
              <a:spcBef>
                <a:spcPts val="587"/>
              </a:spcBef>
              <a:buClr>
                <a:srgbClr val="D8202F"/>
              </a:buClr>
              <a:buSzPts val="2420"/>
            </a:pPr>
            <a:endParaRPr sz="2400" kern="0">
              <a:solidFill>
                <a:prstClr val="black"/>
              </a:solidFill>
              <a:latin typeface="Oswald" panose="00000500000000000000" pitchFamily="2" charset="0"/>
              <a:ea typeface="Helvetica Neue"/>
              <a:cs typeface="Helvetica Neue"/>
              <a:sym typeface="Helvetica Neue"/>
            </a:endParaRPr>
          </a:p>
        </p:txBody>
      </p:sp>
      <p:sp>
        <p:nvSpPr>
          <p:cNvPr id="3" name="Otsikko 6">
            <a:extLst>
              <a:ext uri="{FF2B5EF4-FFF2-40B4-BE49-F238E27FC236}">
                <a16:creationId xmlns:a16="http://schemas.microsoft.com/office/drawing/2014/main" id="{01E03435-2DC3-11F2-666D-DF5FF324292D}"/>
              </a:ext>
            </a:extLst>
          </p:cNvPr>
          <p:cNvSpPr>
            <a:spLocks noGrp="1"/>
          </p:cNvSpPr>
          <p:nvPr>
            <p:ph type="title"/>
          </p:nvPr>
        </p:nvSpPr>
        <p:spPr>
          <a:xfrm>
            <a:off x="838200" y="501652"/>
            <a:ext cx="10515600" cy="1325033"/>
          </a:xfrm>
        </p:spPr>
        <p:txBody>
          <a:bodyPr/>
          <a:lstStyle/>
          <a:p>
            <a:r>
              <a:rPr lang="fi-FI"/>
              <a:t>Älä kuvaa – auta!</a:t>
            </a:r>
          </a:p>
        </p:txBody>
      </p:sp>
      <p:sp>
        <p:nvSpPr>
          <p:cNvPr id="4" name="Sisällön paikkamerkki 8">
            <a:extLst>
              <a:ext uri="{FF2B5EF4-FFF2-40B4-BE49-F238E27FC236}">
                <a16:creationId xmlns:a16="http://schemas.microsoft.com/office/drawing/2014/main" id="{2374F408-9318-A286-BA0C-DACC9BE75B27}"/>
              </a:ext>
            </a:extLst>
          </p:cNvPr>
          <p:cNvSpPr>
            <a:spLocks noGrp="1"/>
          </p:cNvSpPr>
          <p:nvPr>
            <p:ph idx="1"/>
          </p:nvPr>
        </p:nvSpPr>
        <p:spPr>
          <a:xfrm>
            <a:off x="838199" y="2006600"/>
            <a:ext cx="6291219" cy="4349749"/>
          </a:xfrm>
        </p:spPr>
        <p:txBody>
          <a:bodyPr>
            <a:normAutofit/>
          </a:bodyPr>
          <a:lstStyle/>
          <a:p>
            <a:pPr>
              <a:lnSpc>
                <a:spcPct val="100000"/>
              </a:lnSpc>
              <a:spcBef>
                <a:spcPts val="800"/>
              </a:spcBef>
              <a:spcAft>
                <a:spcPts val="800"/>
              </a:spcAft>
            </a:pPr>
            <a:r>
              <a:rPr lang="fi-FI" sz="2400"/>
              <a:t>Hätätilanteessa tärkeintä jokaisen velvollisuus on varmistaa, että uhri saa tarvitsemaansa apua. </a:t>
            </a:r>
            <a:br>
              <a:rPr lang="fi-FI" sz="2400"/>
            </a:br>
            <a:r>
              <a:rPr lang="fi-FI" sz="1867"/>
              <a:t> </a:t>
            </a:r>
            <a:endParaRPr lang="fi-FI" sz="2400"/>
          </a:p>
          <a:p>
            <a:pPr>
              <a:lnSpc>
                <a:spcPct val="100000"/>
              </a:lnSpc>
              <a:spcBef>
                <a:spcPts val="800"/>
              </a:spcBef>
              <a:spcAft>
                <a:spcPts val="800"/>
              </a:spcAft>
            </a:pPr>
            <a:r>
              <a:rPr lang="fi-FI" sz="2400"/>
              <a:t>Ryhdy siis ensiaputoimiin - kuvaamalla hätätilannetta viivytät avun saamista ja aiheutat lisää kärsimystä onnettomuuteen joutuneelle ja/tai uhrin omaisille.</a:t>
            </a:r>
          </a:p>
        </p:txBody>
      </p:sp>
      <p:sp>
        <p:nvSpPr>
          <p:cNvPr id="5" name="Vapaamuotoinen: Muoto 4">
            <a:extLst>
              <a:ext uri="{FF2B5EF4-FFF2-40B4-BE49-F238E27FC236}">
                <a16:creationId xmlns:a16="http://schemas.microsoft.com/office/drawing/2014/main" id="{967EA2C6-337C-C49A-AB6D-9DE669CEB1C7}"/>
              </a:ext>
            </a:extLst>
          </p:cNvPr>
          <p:cNvSpPr/>
          <p:nvPr/>
        </p:nvSpPr>
        <p:spPr>
          <a:xfrm>
            <a:off x="6933280" y="1682725"/>
            <a:ext cx="4797213" cy="4104803"/>
          </a:xfrm>
          <a:custGeom>
            <a:avLst/>
            <a:gdLst>
              <a:gd name="connsiteX0" fmla="*/ 387585 w 2976914"/>
              <a:gd name="connsiteY0" fmla="*/ 288814 h 2717758"/>
              <a:gd name="connsiteX1" fmla="*/ 2654535 w 2976914"/>
              <a:gd name="connsiteY1" fmla="*/ 206264 h 2717758"/>
              <a:gd name="connsiteX2" fmla="*/ 2794235 w 2976914"/>
              <a:gd name="connsiteY2" fmla="*/ 2416064 h 2717758"/>
              <a:gd name="connsiteX3" fmla="*/ 1067035 w 2976914"/>
              <a:gd name="connsiteY3" fmla="*/ 2644664 h 2717758"/>
              <a:gd name="connsiteX4" fmla="*/ 63735 w 2976914"/>
              <a:gd name="connsiteY4" fmla="*/ 1914414 h 2717758"/>
              <a:gd name="connsiteX5" fmla="*/ 387585 w 2976914"/>
              <a:gd name="connsiteY5" fmla="*/ 288814 h 2717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76914" h="2717758">
                <a:moveTo>
                  <a:pt x="387585" y="288814"/>
                </a:moveTo>
                <a:cubicBezTo>
                  <a:pt x="819385" y="4122"/>
                  <a:pt x="2253427" y="-148278"/>
                  <a:pt x="2654535" y="206264"/>
                </a:cubicBezTo>
                <a:cubicBezTo>
                  <a:pt x="3055643" y="560806"/>
                  <a:pt x="3058818" y="2009664"/>
                  <a:pt x="2794235" y="2416064"/>
                </a:cubicBezTo>
                <a:cubicBezTo>
                  <a:pt x="2529652" y="2822464"/>
                  <a:pt x="1522118" y="2728272"/>
                  <a:pt x="1067035" y="2644664"/>
                </a:cubicBezTo>
                <a:cubicBezTo>
                  <a:pt x="611952" y="2561056"/>
                  <a:pt x="180152" y="2301764"/>
                  <a:pt x="63735" y="1914414"/>
                </a:cubicBezTo>
                <a:cubicBezTo>
                  <a:pt x="-52682" y="1527064"/>
                  <a:pt x="-44215" y="573506"/>
                  <a:pt x="387585" y="288814"/>
                </a:cubicBezTo>
                <a:close/>
              </a:path>
            </a:pathLst>
          </a:custGeom>
          <a:blipFill>
            <a:blip r:embed="rId3" cstate="print">
              <a:extLst>
                <a:ext uri="{28A0092B-C50C-407E-A947-70E740481C1C}">
                  <a14:useLocalDpi xmlns:a14="http://schemas.microsoft.com/office/drawing/2010/main"/>
                </a:ext>
              </a:extLst>
            </a:blip>
            <a:stretch>
              <a:fillRect/>
            </a:stretch>
          </a:blipFill>
          <a:ln>
            <a:noFill/>
          </a:ln>
          <a:effectLst>
            <a:innerShdw blurRad="63500" dist="50800" dir="13500000">
              <a:prstClr val="black">
                <a:alpha val="50000"/>
              </a:prstClr>
            </a:innerShdw>
            <a:softEdge rad="317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a:buClr>
                <a:srgbClr val="000000"/>
              </a:buClr>
            </a:pPr>
            <a:endParaRPr lang="fi-FI" sz="1867" kern="0">
              <a:solidFill>
                <a:prstClr val="white"/>
              </a:solidFill>
              <a:latin typeface="Calibri" panose="020F0502020204030204"/>
              <a:sym typeface="Arial"/>
            </a:endParaRPr>
          </a:p>
        </p:txBody>
      </p:sp>
    </p:spTree>
    <p:extLst>
      <p:ext uri="{BB962C8B-B14F-4D97-AF65-F5344CB8AC3E}">
        <p14:creationId xmlns:p14="http://schemas.microsoft.com/office/powerpoint/2010/main" val="239966630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500"/>
                                  </p:stCondLst>
                                  <p:childTnLst>
                                    <p:set>
                                      <p:cBhvr>
                                        <p:cTn id="6" dur="1" fill="hold">
                                          <p:stCondLst>
                                            <p:cond delay="0"/>
                                          </p:stCondLst>
                                        </p:cTn>
                                        <p:tgtEl>
                                          <p:spTgt spid="4">
                                            <p:txEl>
                                              <p:pRg st="0" end="0"/>
                                            </p:txEl>
                                          </p:spTgt>
                                        </p:tgtEl>
                                        <p:attrNameLst>
                                          <p:attrName>style.visibility</p:attrName>
                                        </p:attrNameLst>
                                      </p:cBhvr>
                                      <p:to>
                                        <p:strVal val="visible"/>
                                      </p:to>
                                    </p:set>
                                    <p:animEffect transition="in" filter="fade">
                                      <p:cBhvr>
                                        <p:cTn id="7" dur="500"/>
                                        <p:tgtEl>
                                          <p:spTgt spid="4">
                                            <p:txEl>
                                              <p:pRg st="0" end="0"/>
                                            </p:txEl>
                                          </p:spTgt>
                                        </p:tgtEl>
                                      </p:cBhvr>
                                    </p:animEffect>
                                  </p:childTnLst>
                                </p:cTn>
                              </p:par>
                              <p:par>
                                <p:cTn id="8" presetID="10" presetClass="entr" presetSubtype="0" fill="hold" grpId="0" nodeType="withEffect">
                                  <p:stCondLst>
                                    <p:cond delay="1750"/>
                                  </p:stCondLst>
                                  <p:childTnLst>
                                    <p:set>
                                      <p:cBhvr>
                                        <p:cTn id="9" dur="1" fill="hold">
                                          <p:stCondLst>
                                            <p:cond delay="0"/>
                                          </p:stCondLst>
                                        </p:cTn>
                                        <p:tgtEl>
                                          <p:spTgt spid="4">
                                            <p:txEl>
                                              <p:pRg st="1" end="1"/>
                                            </p:txEl>
                                          </p:spTgt>
                                        </p:tgtEl>
                                        <p:attrNameLst>
                                          <p:attrName>style.visibility</p:attrName>
                                        </p:attrNameLst>
                                      </p:cBhvr>
                                      <p:to>
                                        <p:strVal val="visible"/>
                                      </p:to>
                                    </p:set>
                                    <p:animEffect transition="in" filter="fade">
                                      <p:cBhvr>
                                        <p:cTn id="10" dur="500"/>
                                        <p:tgtEl>
                                          <p:spTgt spid="4">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uiExpand="1" build="p"/>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Shape 360"/>
        <p:cNvGrpSpPr/>
        <p:nvPr/>
      </p:nvGrpSpPr>
      <p:grpSpPr>
        <a:xfrm>
          <a:off x="0" y="0"/>
          <a:ext cx="0" cy="0"/>
          <a:chOff x="0" y="0"/>
          <a:chExt cx="0" cy="0"/>
        </a:xfrm>
      </p:grpSpPr>
      <p:sp>
        <p:nvSpPr>
          <p:cNvPr id="2" name="Otsikko 1">
            <a:extLst>
              <a:ext uri="{FF2B5EF4-FFF2-40B4-BE49-F238E27FC236}">
                <a16:creationId xmlns:a16="http://schemas.microsoft.com/office/drawing/2014/main" id="{DFA542D3-D0D1-6426-F031-8369BA014CCA}"/>
              </a:ext>
            </a:extLst>
          </p:cNvPr>
          <p:cNvSpPr>
            <a:spLocks noGrp="1"/>
          </p:cNvSpPr>
          <p:nvPr>
            <p:ph type="title"/>
          </p:nvPr>
        </p:nvSpPr>
        <p:spPr>
          <a:xfrm>
            <a:off x="838200" y="501652"/>
            <a:ext cx="10515600" cy="1325033"/>
          </a:xfrm>
        </p:spPr>
        <p:txBody>
          <a:bodyPr/>
          <a:lstStyle/>
          <a:p>
            <a:endParaRPr lang="fi-FI"/>
          </a:p>
        </p:txBody>
      </p:sp>
      <p:pic>
        <p:nvPicPr>
          <p:cNvPr id="3" name="Online-media 3" title="Kuvaa elämää – älä onnettomuuspaikkaa">
            <a:hlinkClick r:id="" action="ppaction://media"/>
            <a:extLst>
              <a:ext uri="{FF2B5EF4-FFF2-40B4-BE49-F238E27FC236}">
                <a16:creationId xmlns:a16="http://schemas.microsoft.com/office/drawing/2014/main" id="{BA1F375E-800F-156A-1F8A-CCCDE1FFF067}"/>
              </a:ext>
            </a:extLst>
          </p:cNvPr>
          <p:cNvPicPr>
            <a:picLocks noGrp="1" noRot="1" noChangeAspect="1"/>
          </p:cNvPicPr>
          <p:nvPr>
            <p:ph idx="1"/>
            <a:videoFile r:link="rId1"/>
          </p:nvPr>
        </p:nvPicPr>
        <p:blipFill>
          <a:blip r:embed="rId4"/>
          <a:stretch>
            <a:fillRect/>
          </a:stretch>
        </p:blipFill>
        <p:spPr>
          <a:xfrm>
            <a:off x="0" y="1"/>
            <a:ext cx="12192000" cy="6888799"/>
          </a:xfrm>
          <a:prstGeom prst="rect">
            <a:avLst/>
          </a:prstGeom>
        </p:spPr>
      </p:pic>
    </p:spTree>
    <p:extLst>
      <p:ext uri="{BB962C8B-B14F-4D97-AF65-F5344CB8AC3E}">
        <p14:creationId xmlns:p14="http://schemas.microsoft.com/office/powerpoint/2010/main" val="308074633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afterEffect">
                                  <p:stCondLst>
                                    <p:cond delay="0"/>
                                  </p:stCondLst>
                                  <p:childTnLst>
                                    <p:cmd type="call" cmd="playFrom(0.0)">
                                      <p:cBhvr>
                                        <p:cTn id="6" dur="1" fill="hold"/>
                                        <p:tgtEl>
                                          <p:spTgt spid="3"/>
                                        </p:tgtEl>
                                      </p:cBhvr>
                                    </p:cmd>
                                  </p:childTnLst>
                                </p:cTn>
                              </p:par>
                            </p:childTnLst>
                          </p:cTn>
                        </p:par>
                      </p:childTnLst>
                    </p:cTn>
                  </p:par>
                </p:childTnLst>
              </p:cTn>
              <p:prevCondLst>
                <p:cond evt="onPrev" delay="0">
                  <p:tgtEl>
                    <p:sldTgt/>
                  </p:tgtEl>
                </p:cond>
              </p:prevCondLst>
              <p:nextCondLst>
                <p:cond evt="onNext" delay="0">
                  <p:tgtEl>
                    <p:sldTgt/>
                  </p:tgtEl>
                </p:cond>
              </p:nextCondLst>
            </p:seq>
            <p:seq concurrent="1" nextAc="seek">
              <p:cTn id="7" restart="whenNotActive" fill="hold" evtFilter="cancelBubble" nodeType="interactiveSeq">
                <p:stCondLst>
                  <p:cond evt="onClick" delay="0">
                    <p:tgtEl>
                      <p:spTgt spid="3"/>
                    </p:tgtEl>
                  </p:cond>
                </p:stCondLst>
                <p:endSync evt="end" delay="0">
                  <p:rtn val="all"/>
                </p:endSync>
                <p:childTnLst>
                  <p:par>
                    <p:cTn id="8" fill="hold">
                      <p:stCondLst>
                        <p:cond delay="0"/>
                      </p:stCondLst>
                      <p:childTnLst>
                        <p:par>
                          <p:cTn id="9" fill="hold">
                            <p:stCondLst>
                              <p:cond delay="0"/>
                            </p:stCondLst>
                            <p:childTnLst>
                              <p:par>
                                <p:cTn id="10" presetID="2" presetClass="mediacall" presetSubtype="0" fill="hold" nodeType="clickEffect">
                                  <p:stCondLst>
                                    <p:cond delay="0"/>
                                  </p:stCondLst>
                                  <p:childTnLst>
                                    <p:cmd type="call" cmd="togglePause">
                                      <p:cBhvr>
                                        <p:cTn id="11" dur="1" fill="hold"/>
                                        <p:tgtEl>
                                          <p:spTgt spid="3"/>
                                        </p:tgtEl>
                                      </p:cBhvr>
                                    </p:cmd>
                                  </p:childTnLst>
                                </p:cTn>
                              </p:par>
                            </p:childTnLst>
                          </p:cTn>
                        </p:par>
                      </p:childTnLst>
                    </p:cTn>
                  </p:par>
                </p:childTnLst>
              </p:cTn>
              <p:nextCondLst>
                <p:cond evt="onClick" delay="0">
                  <p:tgtEl>
                    <p:spTgt spid="3"/>
                  </p:tgtEl>
                </p:cond>
              </p:nextCondLst>
            </p:seq>
            <p:video>
              <p:cMediaNode vol="80000">
                <p:cTn id="12" fill="hold" display="0">
                  <p:stCondLst>
                    <p:cond delay="indefinite"/>
                  </p:stCondLst>
                </p:cTn>
                <p:tgtEl>
                  <p:spTgt spid="3"/>
                </p:tgtEl>
              </p:cMediaNode>
            </p:video>
          </p:childTnLst>
        </p:cTn>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Shape 360"/>
        <p:cNvGrpSpPr/>
        <p:nvPr/>
      </p:nvGrpSpPr>
      <p:grpSpPr>
        <a:xfrm>
          <a:off x="0" y="0"/>
          <a:ext cx="0" cy="0"/>
          <a:chOff x="0" y="0"/>
          <a:chExt cx="0" cy="0"/>
        </a:xfrm>
      </p:grpSpPr>
      <p:sp>
        <p:nvSpPr>
          <p:cNvPr id="2" name="Google Shape;407;p31">
            <a:extLst>
              <a:ext uri="{FF2B5EF4-FFF2-40B4-BE49-F238E27FC236}">
                <a16:creationId xmlns:a16="http://schemas.microsoft.com/office/drawing/2014/main" id="{0E96E735-B27D-373F-046F-7106F838C605}"/>
              </a:ext>
            </a:extLst>
          </p:cNvPr>
          <p:cNvSpPr txBox="1"/>
          <p:nvPr/>
        </p:nvSpPr>
        <p:spPr>
          <a:xfrm>
            <a:off x="1123784" y="2883195"/>
            <a:ext cx="7658277" cy="3370493"/>
          </a:xfrm>
          <a:prstGeom prst="rect">
            <a:avLst/>
          </a:prstGeom>
          <a:noFill/>
          <a:ln>
            <a:noFill/>
          </a:ln>
        </p:spPr>
        <p:txBody>
          <a:bodyPr spcFirstLastPara="1" wrap="square" lIns="121900" tIns="60933" rIns="121900" bIns="60933" anchor="t" anchorCtr="0">
            <a:noAutofit/>
          </a:bodyPr>
          <a:lstStyle/>
          <a:p>
            <a:pPr marL="457189" indent="-457189" defTabSz="1219170">
              <a:spcBef>
                <a:spcPts val="560"/>
              </a:spcBef>
              <a:buClr>
                <a:prstClr val="black"/>
              </a:buClr>
              <a:buSzPts val="2310"/>
            </a:pPr>
            <a:endParaRPr sz="2400" kern="0">
              <a:solidFill>
                <a:prstClr val="black"/>
              </a:solidFill>
              <a:latin typeface="Oswald" panose="00000500000000000000" pitchFamily="2" charset="0"/>
              <a:ea typeface="Helvetica Neue"/>
              <a:cs typeface="Helvetica Neue"/>
              <a:sym typeface="Helvetica Neue"/>
            </a:endParaRPr>
          </a:p>
        </p:txBody>
      </p:sp>
      <p:sp>
        <p:nvSpPr>
          <p:cNvPr id="3" name="Otsikko 2">
            <a:extLst>
              <a:ext uri="{FF2B5EF4-FFF2-40B4-BE49-F238E27FC236}">
                <a16:creationId xmlns:a16="http://schemas.microsoft.com/office/drawing/2014/main" id="{41E67D27-F219-7301-BDDB-96AD3B4552C7}"/>
              </a:ext>
            </a:extLst>
          </p:cNvPr>
          <p:cNvSpPr>
            <a:spLocks noGrp="1"/>
          </p:cNvSpPr>
          <p:nvPr>
            <p:ph type="title"/>
          </p:nvPr>
        </p:nvSpPr>
        <p:spPr>
          <a:xfrm>
            <a:off x="838200" y="501652"/>
            <a:ext cx="10515600" cy="1325033"/>
          </a:xfrm>
        </p:spPr>
        <p:txBody>
          <a:bodyPr/>
          <a:lstStyle/>
          <a:p>
            <a:r>
              <a:rPr lang="fi-FI"/>
              <a:t>Ensiavulla voit pelastaa ihmishengen</a:t>
            </a:r>
          </a:p>
        </p:txBody>
      </p:sp>
      <p:sp>
        <p:nvSpPr>
          <p:cNvPr id="4" name="Sisällön paikkamerkki 3">
            <a:extLst>
              <a:ext uri="{FF2B5EF4-FFF2-40B4-BE49-F238E27FC236}">
                <a16:creationId xmlns:a16="http://schemas.microsoft.com/office/drawing/2014/main" id="{852DDD84-8996-91B4-73D0-CCDA464205EC}"/>
              </a:ext>
            </a:extLst>
          </p:cNvPr>
          <p:cNvSpPr>
            <a:spLocks noGrp="1"/>
          </p:cNvSpPr>
          <p:nvPr>
            <p:ph idx="1"/>
          </p:nvPr>
        </p:nvSpPr>
        <p:spPr>
          <a:xfrm>
            <a:off x="838200" y="2006600"/>
            <a:ext cx="6544200" cy="4349749"/>
          </a:xfrm>
        </p:spPr>
        <p:txBody>
          <a:bodyPr>
            <a:normAutofit/>
          </a:bodyPr>
          <a:lstStyle/>
          <a:p>
            <a:r>
              <a:rPr lang="fi-FI" sz="2400"/>
              <a:t>Haavojen ensiapu</a:t>
            </a:r>
          </a:p>
          <a:p>
            <a:r>
              <a:rPr lang="fi-FI" sz="2400"/>
              <a:t>Palovammojen ensiapu</a:t>
            </a:r>
          </a:p>
          <a:p>
            <a:r>
              <a:rPr lang="fi-FI" sz="2400"/>
              <a:t>Tajuttoman henkilön hengityksen turvaaminen (kylkiasento)</a:t>
            </a:r>
          </a:p>
          <a:p>
            <a:r>
              <a:rPr lang="fi-FI" sz="2400"/>
              <a:t>Sydänpysähdyksen ensiapu </a:t>
            </a:r>
            <a:br>
              <a:rPr lang="fi-FI" sz="2400"/>
            </a:br>
            <a:r>
              <a:rPr lang="fi-FI" sz="2400"/>
              <a:t>(elvytys ja defibrillaattorin käyttäminen)</a:t>
            </a:r>
          </a:p>
          <a:p>
            <a:r>
              <a:rPr lang="fi-FI" sz="2400"/>
              <a:t>Vedestä pelastaminen</a:t>
            </a:r>
          </a:p>
        </p:txBody>
      </p:sp>
      <p:sp>
        <p:nvSpPr>
          <p:cNvPr id="5" name="Vapaamuotoinen: Muoto 4">
            <a:extLst>
              <a:ext uri="{FF2B5EF4-FFF2-40B4-BE49-F238E27FC236}">
                <a16:creationId xmlns:a16="http://schemas.microsoft.com/office/drawing/2014/main" id="{237938FB-692F-1A23-0A23-8184DE918611}"/>
              </a:ext>
            </a:extLst>
          </p:cNvPr>
          <p:cNvSpPr>
            <a:spLocks noChangeAspect="1"/>
          </p:cNvSpPr>
          <p:nvPr/>
        </p:nvSpPr>
        <p:spPr>
          <a:xfrm>
            <a:off x="6800684" y="2006600"/>
            <a:ext cx="4749331" cy="3370493"/>
          </a:xfrm>
          <a:custGeom>
            <a:avLst/>
            <a:gdLst>
              <a:gd name="connsiteX0" fmla="*/ 387585 w 2976914"/>
              <a:gd name="connsiteY0" fmla="*/ 288814 h 2717758"/>
              <a:gd name="connsiteX1" fmla="*/ 2654535 w 2976914"/>
              <a:gd name="connsiteY1" fmla="*/ 206264 h 2717758"/>
              <a:gd name="connsiteX2" fmla="*/ 2794235 w 2976914"/>
              <a:gd name="connsiteY2" fmla="*/ 2416064 h 2717758"/>
              <a:gd name="connsiteX3" fmla="*/ 1067035 w 2976914"/>
              <a:gd name="connsiteY3" fmla="*/ 2644664 h 2717758"/>
              <a:gd name="connsiteX4" fmla="*/ 63735 w 2976914"/>
              <a:gd name="connsiteY4" fmla="*/ 1914414 h 2717758"/>
              <a:gd name="connsiteX5" fmla="*/ 387585 w 2976914"/>
              <a:gd name="connsiteY5" fmla="*/ 288814 h 2717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76914" h="2717758">
                <a:moveTo>
                  <a:pt x="387585" y="288814"/>
                </a:moveTo>
                <a:cubicBezTo>
                  <a:pt x="819385" y="4122"/>
                  <a:pt x="2253427" y="-148278"/>
                  <a:pt x="2654535" y="206264"/>
                </a:cubicBezTo>
                <a:cubicBezTo>
                  <a:pt x="3055643" y="560806"/>
                  <a:pt x="3058818" y="2009664"/>
                  <a:pt x="2794235" y="2416064"/>
                </a:cubicBezTo>
                <a:cubicBezTo>
                  <a:pt x="2529652" y="2822464"/>
                  <a:pt x="1522118" y="2728272"/>
                  <a:pt x="1067035" y="2644664"/>
                </a:cubicBezTo>
                <a:cubicBezTo>
                  <a:pt x="611952" y="2561056"/>
                  <a:pt x="180152" y="2301764"/>
                  <a:pt x="63735" y="1914414"/>
                </a:cubicBezTo>
                <a:cubicBezTo>
                  <a:pt x="-52682" y="1527064"/>
                  <a:pt x="-44215" y="573506"/>
                  <a:pt x="387585" y="288814"/>
                </a:cubicBezTo>
                <a:close/>
              </a:path>
            </a:pathLst>
          </a:custGeom>
          <a:blipFill dpi="0" rotWithShape="1">
            <a:blip r:embed="rId3" cstate="print">
              <a:extLst>
                <a:ext uri="{28A0092B-C50C-407E-A947-70E740481C1C}">
                  <a14:useLocalDpi xmlns:a14="http://schemas.microsoft.com/office/drawing/2010/main"/>
                </a:ext>
              </a:extLst>
            </a:blip>
            <a:srcRect/>
            <a:stretch>
              <a:fillRect/>
            </a:stretch>
          </a:blipFill>
          <a:ln>
            <a:noFill/>
          </a:ln>
          <a:effectLst>
            <a:innerShdw blurRad="63500" dist="50800" dir="13500000">
              <a:prstClr val="black">
                <a:alpha val="50000"/>
              </a:prstClr>
            </a:innerShdw>
            <a:softEdge rad="317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a:buClr>
                <a:srgbClr val="000000"/>
              </a:buClr>
            </a:pPr>
            <a:endParaRPr lang="fi-FI" sz="1867" kern="0">
              <a:solidFill>
                <a:prstClr val="white"/>
              </a:solidFill>
              <a:latin typeface="Calibri" panose="020F0502020204030204"/>
              <a:sym typeface="Arial"/>
            </a:endParaRPr>
          </a:p>
        </p:txBody>
      </p:sp>
    </p:spTree>
    <p:extLst>
      <p:ext uri="{BB962C8B-B14F-4D97-AF65-F5344CB8AC3E}">
        <p14:creationId xmlns:p14="http://schemas.microsoft.com/office/powerpoint/2010/main" val="182853951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Shape 360"/>
        <p:cNvGrpSpPr/>
        <p:nvPr/>
      </p:nvGrpSpPr>
      <p:grpSpPr>
        <a:xfrm>
          <a:off x="0" y="0"/>
          <a:ext cx="0" cy="0"/>
          <a:chOff x="0" y="0"/>
          <a:chExt cx="0" cy="0"/>
        </a:xfrm>
      </p:grpSpPr>
      <p:grpSp>
        <p:nvGrpSpPr>
          <p:cNvPr id="8" name="Ryhmä 7">
            <a:extLst>
              <a:ext uri="{FF2B5EF4-FFF2-40B4-BE49-F238E27FC236}">
                <a16:creationId xmlns:a16="http://schemas.microsoft.com/office/drawing/2014/main" id="{18B08499-5824-5AEE-825C-E8DF220771B5}"/>
              </a:ext>
            </a:extLst>
          </p:cNvPr>
          <p:cNvGrpSpPr/>
          <p:nvPr/>
        </p:nvGrpSpPr>
        <p:grpSpPr>
          <a:xfrm>
            <a:off x="1686803" y="2317429"/>
            <a:ext cx="3939160" cy="2421517"/>
            <a:chOff x="1764665" y="1493007"/>
            <a:chExt cx="2832106" cy="2422038"/>
          </a:xfrm>
        </p:grpSpPr>
        <p:grpSp>
          <p:nvGrpSpPr>
            <p:cNvPr id="9" name="Ryhmä 8">
              <a:extLst>
                <a:ext uri="{FF2B5EF4-FFF2-40B4-BE49-F238E27FC236}">
                  <a16:creationId xmlns:a16="http://schemas.microsoft.com/office/drawing/2014/main" id="{E8C8C921-2193-DF39-1B7D-D88A46F14D0B}"/>
                </a:ext>
              </a:extLst>
            </p:cNvPr>
            <p:cNvGrpSpPr/>
            <p:nvPr/>
          </p:nvGrpSpPr>
          <p:grpSpPr>
            <a:xfrm rot="11014933">
              <a:off x="1764665" y="1493007"/>
              <a:ext cx="2832106" cy="2422038"/>
              <a:chOff x="1544331" y="2014715"/>
              <a:chExt cx="2545245" cy="2247094"/>
            </a:xfrm>
          </p:grpSpPr>
          <p:sp>
            <p:nvSpPr>
              <p:cNvPr id="11" name="Ellipsi 10">
                <a:extLst>
                  <a:ext uri="{FF2B5EF4-FFF2-40B4-BE49-F238E27FC236}">
                    <a16:creationId xmlns:a16="http://schemas.microsoft.com/office/drawing/2014/main" id="{0876A447-CD64-822E-6C0B-8342B83E23ED}"/>
                  </a:ext>
                </a:extLst>
              </p:cNvPr>
              <p:cNvSpPr/>
              <p:nvPr/>
            </p:nvSpPr>
            <p:spPr>
              <a:xfrm>
                <a:off x="1569719" y="2055519"/>
                <a:ext cx="2468882" cy="2157319"/>
              </a:xfrm>
              <a:prstGeom prst="ellipse">
                <a:avLst/>
              </a:prstGeom>
              <a:solidFill>
                <a:schemeClr val="accent6">
                  <a:lumMod val="20000"/>
                  <a:lumOff val="8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defTabSz="1219170">
                  <a:buClr>
                    <a:srgbClr val="000000"/>
                  </a:buClr>
                </a:pPr>
                <a:endParaRPr lang="fi-FI" sz="1867" kern="0">
                  <a:solidFill>
                    <a:prstClr val="white"/>
                  </a:solidFill>
                  <a:latin typeface="Calibri" panose="020F0502020204030204"/>
                  <a:sym typeface="Arial"/>
                </a:endParaRPr>
              </a:p>
            </p:txBody>
          </p:sp>
          <p:grpSp>
            <p:nvGrpSpPr>
              <p:cNvPr id="12" name="Google Shape;20789;p106">
                <a:extLst>
                  <a:ext uri="{FF2B5EF4-FFF2-40B4-BE49-F238E27FC236}">
                    <a16:creationId xmlns:a16="http://schemas.microsoft.com/office/drawing/2014/main" id="{B2740852-6B0C-6903-318D-CDFDE08015CC}"/>
                  </a:ext>
                </a:extLst>
              </p:cNvPr>
              <p:cNvGrpSpPr/>
              <p:nvPr/>
            </p:nvGrpSpPr>
            <p:grpSpPr>
              <a:xfrm flipH="1" flipV="1">
                <a:off x="1544331" y="2014715"/>
                <a:ext cx="2545245" cy="2247094"/>
                <a:chOff x="4934423" y="4164172"/>
                <a:chExt cx="300650" cy="226686"/>
              </a:xfrm>
            </p:grpSpPr>
            <p:sp>
              <p:nvSpPr>
                <p:cNvPr id="13" name="Google Shape;20795;p106">
                  <a:extLst>
                    <a:ext uri="{FF2B5EF4-FFF2-40B4-BE49-F238E27FC236}">
                      <a16:creationId xmlns:a16="http://schemas.microsoft.com/office/drawing/2014/main" id="{D18176E3-5EF4-8EEC-9878-3A05E52A7C2B}"/>
                    </a:ext>
                  </a:extLst>
                </p:cNvPr>
                <p:cNvSpPr/>
                <p:nvPr/>
              </p:nvSpPr>
              <p:spPr>
                <a:xfrm>
                  <a:off x="5060275" y="4298775"/>
                  <a:ext cx="25" cy="125"/>
                </a:xfrm>
                <a:custGeom>
                  <a:avLst/>
                  <a:gdLst/>
                  <a:ahLst/>
                  <a:cxnLst/>
                  <a:rect l="l" t="t" r="r" b="b"/>
                  <a:pathLst>
                    <a:path w="1" h="5" extrusionOk="0">
                      <a:moveTo>
                        <a:pt x="0" y="0"/>
                      </a:moveTo>
                      <a:lnTo>
                        <a:pt x="0" y="4"/>
                      </a:ln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4" name="Google Shape;20800;p106">
                  <a:extLst>
                    <a:ext uri="{FF2B5EF4-FFF2-40B4-BE49-F238E27FC236}">
                      <a16:creationId xmlns:a16="http://schemas.microsoft.com/office/drawing/2014/main" id="{39F04140-5B04-0A80-6E4C-C3E4CB5A744E}"/>
                    </a:ext>
                  </a:extLst>
                </p:cNvPr>
                <p:cNvSpPr/>
                <p:nvPr/>
              </p:nvSpPr>
              <p:spPr>
                <a:xfrm>
                  <a:off x="4934423" y="4164172"/>
                  <a:ext cx="300650" cy="226686"/>
                </a:xfrm>
                <a:custGeom>
                  <a:avLst/>
                  <a:gdLst>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3908 w 12026"/>
                    <a:gd name="connsiteY41" fmla="*/ 9638 h 10832"/>
                    <a:gd name="connsiteX42" fmla="*/ 3487 w 12026"/>
                    <a:gd name="connsiteY42" fmla="*/ 10019 h 10832"/>
                    <a:gd name="connsiteX43" fmla="*/ 3053 w 12026"/>
                    <a:gd name="connsiteY43" fmla="*/ 10282 h 10832"/>
                    <a:gd name="connsiteX44" fmla="*/ 3463 w 12026"/>
                    <a:gd name="connsiteY44" fmla="*/ 8464 h 10832"/>
                    <a:gd name="connsiteX45" fmla="*/ 1801 w 12026"/>
                    <a:gd name="connsiteY45" fmla="*/ 10602 h 10832"/>
                    <a:gd name="connsiteX46" fmla="*/ 2287 w 12026"/>
                    <a:gd name="connsiteY46" fmla="*/ 9982 h 10832"/>
                    <a:gd name="connsiteX47" fmla="*/ 2701 w 12026"/>
                    <a:gd name="connsiteY47" fmla="*/ 9018 h 10832"/>
                    <a:gd name="connsiteX48" fmla="*/ 2851 w 12026"/>
                    <a:gd name="connsiteY48" fmla="*/ 8147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3908 w 12026"/>
                    <a:gd name="connsiteY41" fmla="*/ 9638 h 10832"/>
                    <a:gd name="connsiteX42" fmla="*/ 3487 w 12026"/>
                    <a:gd name="connsiteY42" fmla="*/ 10019 h 10832"/>
                    <a:gd name="connsiteX43" fmla="*/ 3845 w 12026"/>
                    <a:gd name="connsiteY43" fmla="*/ 8575 h 10832"/>
                    <a:gd name="connsiteX44" fmla="*/ 3463 w 12026"/>
                    <a:gd name="connsiteY44" fmla="*/ 8464 h 10832"/>
                    <a:gd name="connsiteX45" fmla="*/ 1801 w 12026"/>
                    <a:gd name="connsiteY45" fmla="*/ 10602 h 10832"/>
                    <a:gd name="connsiteX46" fmla="*/ 2287 w 12026"/>
                    <a:gd name="connsiteY46" fmla="*/ 9982 h 10832"/>
                    <a:gd name="connsiteX47" fmla="*/ 2701 w 12026"/>
                    <a:gd name="connsiteY47" fmla="*/ 9018 h 10832"/>
                    <a:gd name="connsiteX48" fmla="*/ 2851 w 12026"/>
                    <a:gd name="connsiteY48" fmla="*/ 8147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3908 w 12026"/>
                    <a:gd name="connsiteY41" fmla="*/ 9638 h 10832"/>
                    <a:gd name="connsiteX42" fmla="*/ 4109 w 12026"/>
                    <a:gd name="connsiteY42" fmla="*/ 8815 h 10832"/>
                    <a:gd name="connsiteX43" fmla="*/ 3845 w 12026"/>
                    <a:gd name="connsiteY43" fmla="*/ 8575 h 10832"/>
                    <a:gd name="connsiteX44" fmla="*/ 3463 w 12026"/>
                    <a:gd name="connsiteY44" fmla="*/ 8464 h 10832"/>
                    <a:gd name="connsiteX45" fmla="*/ 1801 w 12026"/>
                    <a:gd name="connsiteY45" fmla="*/ 10602 h 10832"/>
                    <a:gd name="connsiteX46" fmla="*/ 2287 w 12026"/>
                    <a:gd name="connsiteY46" fmla="*/ 9982 h 10832"/>
                    <a:gd name="connsiteX47" fmla="*/ 2701 w 12026"/>
                    <a:gd name="connsiteY47" fmla="*/ 9018 h 10832"/>
                    <a:gd name="connsiteX48" fmla="*/ 2851 w 12026"/>
                    <a:gd name="connsiteY48" fmla="*/ 8147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4413 w 12026"/>
                    <a:gd name="connsiteY41" fmla="*/ 8857 h 10832"/>
                    <a:gd name="connsiteX42" fmla="*/ 4109 w 12026"/>
                    <a:gd name="connsiteY42" fmla="*/ 8815 h 10832"/>
                    <a:gd name="connsiteX43" fmla="*/ 3845 w 12026"/>
                    <a:gd name="connsiteY43" fmla="*/ 8575 h 10832"/>
                    <a:gd name="connsiteX44" fmla="*/ 3463 w 12026"/>
                    <a:gd name="connsiteY44" fmla="*/ 8464 h 10832"/>
                    <a:gd name="connsiteX45" fmla="*/ 1801 w 12026"/>
                    <a:gd name="connsiteY45" fmla="*/ 10602 h 10832"/>
                    <a:gd name="connsiteX46" fmla="*/ 2287 w 12026"/>
                    <a:gd name="connsiteY46" fmla="*/ 9982 h 10832"/>
                    <a:gd name="connsiteX47" fmla="*/ 2701 w 12026"/>
                    <a:gd name="connsiteY47" fmla="*/ 9018 h 10832"/>
                    <a:gd name="connsiteX48" fmla="*/ 2851 w 12026"/>
                    <a:gd name="connsiteY48" fmla="*/ 8147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4413 w 12026"/>
                    <a:gd name="connsiteY41" fmla="*/ 8857 h 10832"/>
                    <a:gd name="connsiteX42" fmla="*/ 4156 w 12026"/>
                    <a:gd name="connsiteY42" fmla="*/ 8541 h 10832"/>
                    <a:gd name="connsiteX43" fmla="*/ 3845 w 12026"/>
                    <a:gd name="connsiteY43" fmla="*/ 8575 h 10832"/>
                    <a:gd name="connsiteX44" fmla="*/ 3463 w 12026"/>
                    <a:gd name="connsiteY44" fmla="*/ 8464 h 10832"/>
                    <a:gd name="connsiteX45" fmla="*/ 1801 w 12026"/>
                    <a:gd name="connsiteY45" fmla="*/ 10602 h 10832"/>
                    <a:gd name="connsiteX46" fmla="*/ 2287 w 12026"/>
                    <a:gd name="connsiteY46" fmla="*/ 9982 h 10832"/>
                    <a:gd name="connsiteX47" fmla="*/ 2701 w 12026"/>
                    <a:gd name="connsiteY47" fmla="*/ 9018 h 10832"/>
                    <a:gd name="connsiteX48" fmla="*/ 2851 w 12026"/>
                    <a:gd name="connsiteY48" fmla="*/ 8147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4413 w 12026"/>
                    <a:gd name="connsiteY41" fmla="*/ 8857 h 10832"/>
                    <a:gd name="connsiteX42" fmla="*/ 4156 w 12026"/>
                    <a:gd name="connsiteY42" fmla="*/ 8541 h 10832"/>
                    <a:gd name="connsiteX43" fmla="*/ 3888 w 12026"/>
                    <a:gd name="connsiteY43" fmla="*/ 8431 h 10832"/>
                    <a:gd name="connsiteX44" fmla="*/ 3463 w 12026"/>
                    <a:gd name="connsiteY44" fmla="*/ 8464 h 10832"/>
                    <a:gd name="connsiteX45" fmla="*/ 1801 w 12026"/>
                    <a:gd name="connsiteY45" fmla="*/ 10602 h 10832"/>
                    <a:gd name="connsiteX46" fmla="*/ 2287 w 12026"/>
                    <a:gd name="connsiteY46" fmla="*/ 9982 h 10832"/>
                    <a:gd name="connsiteX47" fmla="*/ 2701 w 12026"/>
                    <a:gd name="connsiteY47" fmla="*/ 9018 h 10832"/>
                    <a:gd name="connsiteX48" fmla="*/ 2851 w 12026"/>
                    <a:gd name="connsiteY48" fmla="*/ 8147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4413 w 12026"/>
                    <a:gd name="connsiteY41" fmla="*/ 8857 h 10832"/>
                    <a:gd name="connsiteX42" fmla="*/ 4156 w 12026"/>
                    <a:gd name="connsiteY42" fmla="*/ 8541 h 10832"/>
                    <a:gd name="connsiteX43" fmla="*/ 3888 w 12026"/>
                    <a:gd name="connsiteY43" fmla="*/ 8431 h 10832"/>
                    <a:gd name="connsiteX44" fmla="*/ 3440 w 12026"/>
                    <a:gd name="connsiteY44" fmla="*/ 8324 h 10832"/>
                    <a:gd name="connsiteX45" fmla="*/ 1801 w 12026"/>
                    <a:gd name="connsiteY45" fmla="*/ 10602 h 10832"/>
                    <a:gd name="connsiteX46" fmla="*/ 2287 w 12026"/>
                    <a:gd name="connsiteY46" fmla="*/ 9982 h 10832"/>
                    <a:gd name="connsiteX47" fmla="*/ 2701 w 12026"/>
                    <a:gd name="connsiteY47" fmla="*/ 9018 h 10832"/>
                    <a:gd name="connsiteX48" fmla="*/ 2851 w 12026"/>
                    <a:gd name="connsiteY48" fmla="*/ 8147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4413 w 12026"/>
                    <a:gd name="connsiteY41" fmla="*/ 8857 h 10832"/>
                    <a:gd name="connsiteX42" fmla="*/ 4156 w 12026"/>
                    <a:gd name="connsiteY42" fmla="*/ 8541 h 10832"/>
                    <a:gd name="connsiteX43" fmla="*/ 3888 w 12026"/>
                    <a:gd name="connsiteY43" fmla="*/ 8431 h 10832"/>
                    <a:gd name="connsiteX44" fmla="*/ 3440 w 12026"/>
                    <a:gd name="connsiteY44" fmla="*/ 8324 h 10832"/>
                    <a:gd name="connsiteX45" fmla="*/ 1801 w 12026"/>
                    <a:gd name="connsiteY45" fmla="*/ 10602 h 10832"/>
                    <a:gd name="connsiteX46" fmla="*/ 2287 w 12026"/>
                    <a:gd name="connsiteY46" fmla="*/ 9982 h 10832"/>
                    <a:gd name="connsiteX47" fmla="*/ 2701 w 12026"/>
                    <a:gd name="connsiteY47" fmla="*/ 9018 h 10832"/>
                    <a:gd name="connsiteX48" fmla="*/ 2851 w 12026"/>
                    <a:gd name="connsiteY48" fmla="*/ 8147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4413 w 12026"/>
                    <a:gd name="connsiteY41" fmla="*/ 8857 h 10832"/>
                    <a:gd name="connsiteX42" fmla="*/ 4156 w 12026"/>
                    <a:gd name="connsiteY42" fmla="*/ 8541 h 10832"/>
                    <a:gd name="connsiteX43" fmla="*/ 3888 w 12026"/>
                    <a:gd name="connsiteY43" fmla="*/ 8431 h 10832"/>
                    <a:gd name="connsiteX44" fmla="*/ 3440 w 12026"/>
                    <a:gd name="connsiteY44" fmla="*/ 8324 h 10832"/>
                    <a:gd name="connsiteX45" fmla="*/ 1801 w 12026"/>
                    <a:gd name="connsiteY45" fmla="*/ 10602 h 10832"/>
                    <a:gd name="connsiteX46" fmla="*/ 3134 w 12026"/>
                    <a:gd name="connsiteY46" fmla="*/ 8356 h 10832"/>
                    <a:gd name="connsiteX47" fmla="*/ 2701 w 12026"/>
                    <a:gd name="connsiteY47" fmla="*/ 9018 h 10832"/>
                    <a:gd name="connsiteX48" fmla="*/ 2851 w 12026"/>
                    <a:gd name="connsiteY48" fmla="*/ 8147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4413 w 12026"/>
                    <a:gd name="connsiteY41" fmla="*/ 8857 h 10832"/>
                    <a:gd name="connsiteX42" fmla="*/ 4156 w 12026"/>
                    <a:gd name="connsiteY42" fmla="*/ 8541 h 10832"/>
                    <a:gd name="connsiteX43" fmla="*/ 3888 w 12026"/>
                    <a:gd name="connsiteY43" fmla="*/ 8431 h 10832"/>
                    <a:gd name="connsiteX44" fmla="*/ 3440 w 12026"/>
                    <a:gd name="connsiteY44" fmla="*/ 8324 h 10832"/>
                    <a:gd name="connsiteX45" fmla="*/ 3086 w 12026"/>
                    <a:gd name="connsiteY45" fmla="*/ 8362 h 10832"/>
                    <a:gd name="connsiteX46" fmla="*/ 3134 w 12026"/>
                    <a:gd name="connsiteY46" fmla="*/ 8356 h 10832"/>
                    <a:gd name="connsiteX47" fmla="*/ 2701 w 12026"/>
                    <a:gd name="connsiteY47" fmla="*/ 9018 h 10832"/>
                    <a:gd name="connsiteX48" fmla="*/ 2851 w 12026"/>
                    <a:gd name="connsiteY48" fmla="*/ 8147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4413 w 12026"/>
                    <a:gd name="connsiteY41" fmla="*/ 8857 h 10832"/>
                    <a:gd name="connsiteX42" fmla="*/ 4156 w 12026"/>
                    <a:gd name="connsiteY42" fmla="*/ 8541 h 10832"/>
                    <a:gd name="connsiteX43" fmla="*/ 3888 w 12026"/>
                    <a:gd name="connsiteY43" fmla="*/ 8431 h 10832"/>
                    <a:gd name="connsiteX44" fmla="*/ 3440 w 12026"/>
                    <a:gd name="connsiteY44" fmla="*/ 8324 h 10832"/>
                    <a:gd name="connsiteX45" fmla="*/ 3086 w 12026"/>
                    <a:gd name="connsiteY45" fmla="*/ 8362 h 10832"/>
                    <a:gd name="connsiteX46" fmla="*/ 3134 w 12026"/>
                    <a:gd name="connsiteY46" fmla="*/ 8356 h 10832"/>
                    <a:gd name="connsiteX47" fmla="*/ 3032 w 12026"/>
                    <a:gd name="connsiteY47" fmla="*/ 8222 h 10832"/>
                    <a:gd name="connsiteX48" fmla="*/ 2851 w 12026"/>
                    <a:gd name="connsiteY48" fmla="*/ 8147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4413 w 12026"/>
                    <a:gd name="connsiteY41" fmla="*/ 8857 h 10832"/>
                    <a:gd name="connsiteX42" fmla="*/ 4156 w 12026"/>
                    <a:gd name="connsiteY42" fmla="*/ 8541 h 10832"/>
                    <a:gd name="connsiteX43" fmla="*/ 3888 w 12026"/>
                    <a:gd name="connsiteY43" fmla="*/ 8431 h 10832"/>
                    <a:gd name="connsiteX44" fmla="*/ 3440 w 12026"/>
                    <a:gd name="connsiteY44" fmla="*/ 8324 h 10832"/>
                    <a:gd name="connsiteX45" fmla="*/ 3086 w 12026"/>
                    <a:gd name="connsiteY45" fmla="*/ 8362 h 10832"/>
                    <a:gd name="connsiteX46" fmla="*/ 3134 w 12026"/>
                    <a:gd name="connsiteY46" fmla="*/ 8356 h 10832"/>
                    <a:gd name="connsiteX47" fmla="*/ 3032 w 12026"/>
                    <a:gd name="connsiteY47" fmla="*/ 8222 h 10832"/>
                    <a:gd name="connsiteX48" fmla="*/ 2899 w 12026"/>
                    <a:gd name="connsiteY48" fmla="*/ 8074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4413 w 12026"/>
                    <a:gd name="connsiteY41" fmla="*/ 8857 h 10832"/>
                    <a:gd name="connsiteX42" fmla="*/ 4156 w 12026"/>
                    <a:gd name="connsiteY42" fmla="*/ 8541 h 10832"/>
                    <a:gd name="connsiteX43" fmla="*/ 3888 w 12026"/>
                    <a:gd name="connsiteY43" fmla="*/ 8431 h 10832"/>
                    <a:gd name="connsiteX44" fmla="*/ 3440 w 12026"/>
                    <a:gd name="connsiteY44" fmla="*/ 8324 h 10832"/>
                    <a:gd name="connsiteX45" fmla="*/ 3086 w 12026"/>
                    <a:gd name="connsiteY45" fmla="*/ 8362 h 10832"/>
                    <a:gd name="connsiteX46" fmla="*/ 3134 w 12026"/>
                    <a:gd name="connsiteY46" fmla="*/ 8356 h 10832"/>
                    <a:gd name="connsiteX47" fmla="*/ 3032 w 12026"/>
                    <a:gd name="connsiteY47" fmla="*/ 8222 h 10832"/>
                    <a:gd name="connsiteX48" fmla="*/ 2899 w 12026"/>
                    <a:gd name="connsiteY48" fmla="*/ 8074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4413 w 12026"/>
                    <a:gd name="connsiteY41" fmla="*/ 8857 h 10832"/>
                    <a:gd name="connsiteX42" fmla="*/ 4156 w 12026"/>
                    <a:gd name="connsiteY42" fmla="*/ 8541 h 10832"/>
                    <a:gd name="connsiteX43" fmla="*/ 3888 w 12026"/>
                    <a:gd name="connsiteY43" fmla="*/ 8431 h 10832"/>
                    <a:gd name="connsiteX44" fmla="*/ 3440 w 12026"/>
                    <a:gd name="connsiteY44" fmla="*/ 8324 h 10832"/>
                    <a:gd name="connsiteX45" fmla="*/ 3086 w 12026"/>
                    <a:gd name="connsiteY45" fmla="*/ 8362 h 10832"/>
                    <a:gd name="connsiteX46" fmla="*/ 3134 w 12026"/>
                    <a:gd name="connsiteY46" fmla="*/ 8356 h 10832"/>
                    <a:gd name="connsiteX47" fmla="*/ 3032 w 12026"/>
                    <a:gd name="connsiteY47" fmla="*/ 8222 h 10832"/>
                    <a:gd name="connsiteX48" fmla="*/ 2899 w 12026"/>
                    <a:gd name="connsiteY48" fmla="*/ 8074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4413 w 12026"/>
                    <a:gd name="connsiteY41" fmla="*/ 8857 h 10832"/>
                    <a:gd name="connsiteX42" fmla="*/ 4156 w 12026"/>
                    <a:gd name="connsiteY42" fmla="*/ 8541 h 10832"/>
                    <a:gd name="connsiteX43" fmla="*/ 3888 w 12026"/>
                    <a:gd name="connsiteY43" fmla="*/ 8431 h 10832"/>
                    <a:gd name="connsiteX44" fmla="*/ 3440 w 12026"/>
                    <a:gd name="connsiteY44" fmla="*/ 8324 h 10832"/>
                    <a:gd name="connsiteX45" fmla="*/ 3086 w 12026"/>
                    <a:gd name="connsiteY45" fmla="*/ 8362 h 10832"/>
                    <a:gd name="connsiteX46" fmla="*/ 3134 w 12026"/>
                    <a:gd name="connsiteY46" fmla="*/ 8356 h 10832"/>
                    <a:gd name="connsiteX47" fmla="*/ 3032 w 12026"/>
                    <a:gd name="connsiteY47" fmla="*/ 8222 h 10832"/>
                    <a:gd name="connsiteX48" fmla="*/ 2899 w 12026"/>
                    <a:gd name="connsiteY48" fmla="*/ 8074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4413 w 12026"/>
                    <a:gd name="connsiteY41" fmla="*/ 8857 h 10832"/>
                    <a:gd name="connsiteX42" fmla="*/ 4156 w 12026"/>
                    <a:gd name="connsiteY42" fmla="*/ 8541 h 10832"/>
                    <a:gd name="connsiteX43" fmla="*/ 3888 w 12026"/>
                    <a:gd name="connsiteY43" fmla="*/ 8431 h 10832"/>
                    <a:gd name="connsiteX44" fmla="*/ 3440 w 12026"/>
                    <a:gd name="connsiteY44" fmla="*/ 8324 h 10832"/>
                    <a:gd name="connsiteX45" fmla="*/ 3086 w 12026"/>
                    <a:gd name="connsiteY45" fmla="*/ 8362 h 10832"/>
                    <a:gd name="connsiteX46" fmla="*/ 3134 w 12026"/>
                    <a:gd name="connsiteY46" fmla="*/ 8356 h 10832"/>
                    <a:gd name="connsiteX47" fmla="*/ 3032 w 12026"/>
                    <a:gd name="connsiteY47" fmla="*/ 8222 h 10832"/>
                    <a:gd name="connsiteX48" fmla="*/ 2899 w 12026"/>
                    <a:gd name="connsiteY48" fmla="*/ 8074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4413 w 12026"/>
                    <a:gd name="connsiteY41" fmla="*/ 8857 h 10832"/>
                    <a:gd name="connsiteX42" fmla="*/ 4156 w 12026"/>
                    <a:gd name="connsiteY42" fmla="*/ 8541 h 10832"/>
                    <a:gd name="connsiteX43" fmla="*/ 3888 w 12026"/>
                    <a:gd name="connsiteY43" fmla="*/ 8431 h 10832"/>
                    <a:gd name="connsiteX44" fmla="*/ 3191 w 12026"/>
                    <a:gd name="connsiteY44" fmla="*/ 8397 h 10832"/>
                    <a:gd name="connsiteX45" fmla="*/ 3086 w 12026"/>
                    <a:gd name="connsiteY45" fmla="*/ 8362 h 10832"/>
                    <a:gd name="connsiteX46" fmla="*/ 3134 w 12026"/>
                    <a:gd name="connsiteY46" fmla="*/ 8356 h 10832"/>
                    <a:gd name="connsiteX47" fmla="*/ 3032 w 12026"/>
                    <a:gd name="connsiteY47" fmla="*/ 8222 h 10832"/>
                    <a:gd name="connsiteX48" fmla="*/ 2899 w 12026"/>
                    <a:gd name="connsiteY48" fmla="*/ 8074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4413 w 12026"/>
                    <a:gd name="connsiteY41" fmla="*/ 8857 h 10832"/>
                    <a:gd name="connsiteX42" fmla="*/ 4156 w 12026"/>
                    <a:gd name="connsiteY42" fmla="*/ 8541 h 10832"/>
                    <a:gd name="connsiteX43" fmla="*/ 3888 w 12026"/>
                    <a:gd name="connsiteY43" fmla="*/ 8431 h 10832"/>
                    <a:gd name="connsiteX44" fmla="*/ 3191 w 12026"/>
                    <a:gd name="connsiteY44" fmla="*/ 8397 h 10832"/>
                    <a:gd name="connsiteX45" fmla="*/ 3086 w 12026"/>
                    <a:gd name="connsiteY45" fmla="*/ 8362 h 10832"/>
                    <a:gd name="connsiteX46" fmla="*/ 3263 w 12026"/>
                    <a:gd name="connsiteY46" fmla="*/ 8290 h 10832"/>
                    <a:gd name="connsiteX47" fmla="*/ 3032 w 12026"/>
                    <a:gd name="connsiteY47" fmla="*/ 8222 h 10832"/>
                    <a:gd name="connsiteX48" fmla="*/ 2899 w 12026"/>
                    <a:gd name="connsiteY48" fmla="*/ 8074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4405 w 12026"/>
                    <a:gd name="connsiteY41" fmla="*/ 8598 h 10832"/>
                    <a:gd name="connsiteX42" fmla="*/ 4156 w 12026"/>
                    <a:gd name="connsiteY42" fmla="*/ 8541 h 10832"/>
                    <a:gd name="connsiteX43" fmla="*/ 3888 w 12026"/>
                    <a:gd name="connsiteY43" fmla="*/ 8431 h 10832"/>
                    <a:gd name="connsiteX44" fmla="*/ 3191 w 12026"/>
                    <a:gd name="connsiteY44" fmla="*/ 8397 h 10832"/>
                    <a:gd name="connsiteX45" fmla="*/ 3086 w 12026"/>
                    <a:gd name="connsiteY45" fmla="*/ 8362 h 10832"/>
                    <a:gd name="connsiteX46" fmla="*/ 3263 w 12026"/>
                    <a:gd name="connsiteY46" fmla="*/ 8290 h 10832"/>
                    <a:gd name="connsiteX47" fmla="*/ 3032 w 12026"/>
                    <a:gd name="connsiteY47" fmla="*/ 8222 h 10832"/>
                    <a:gd name="connsiteX48" fmla="*/ 2899 w 12026"/>
                    <a:gd name="connsiteY48" fmla="*/ 8074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4405 w 12026"/>
                    <a:gd name="connsiteY41" fmla="*/ 8598 h 10832"/>
                    <a:gd name="connsiteX42" fmla="*/ 4156 w 12026"/>
                    <a:gd name="connsiteY42" fmla="*/ 8541 h 10832"/>
                    <a:gd name="connsiteX43" fmla="*/ 3888 w 12026"/>
                    <a:gd name="connsiteY43" fmla="*/ 8431 h 10832"/>
                    <a:gd name="connsiteX44" fmla="*/ 3191 w 12026"/>
                    <a:gd name="connsiteY44" fmla="*/ 8397 h 10832"/>
                    <a:gd name="connsiteX45" fmla="*/ 3086 w 12026"/>
                    <a:gd name="connsiteY45" fmla="*/ 8362 h 10832"/>
                    <a:gd name="connsiteX46" fmla="*/ 3263 w 12026"/>
                    <a:gd name="connsiteY46" fmla="*/ 8290 h 10832"/>
                    <a:gd name="connsiteX47" fmla="*/ 3032 w 12026"/>
                    <a:gd name="connsiteY47" fmla="*/ 8222 h 10832"/>
                    <a:gd name="connsiteX48" fmla="*/ 2899 w 12026"/>
                    <a:gd name="connsiteY48" fmla="*/ 8074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191 w 12026"/>
                    <a:gd name="connsiteY44" fmla="*/ 8397 h 10832"/>
                    <a:gd name="connsiteX45" fmla="*/ 3086 w 12026"/>
                    <a:gd name="connsiteY45" fmla="*/ 8362 h 10832"/>
                    <a:gd name="connsiteX46" fmla="*/ 3263 w 12026"/>
                    <a:gd name="connsiteY46" fmla="*/ 8290 h 10832"/>
                    <a:gd name="connsiteX47" fmla="*/ 3032 w 12026"/>
                    <a:gd name="connsiteY47" fmla="*/ 8222 h 10832"/>
                    <a:gd name="connsiteX48" fmla="*/ 2899 w 12026"/>
                    <a:gd name="connsiteY48" fmla="*/ 8074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191 w 12026"/>
                    <a:gd name="connsiteY44" fmla="*/ 8397 h 10832"/>
                    <a:gd name="connsiteX45" fmla="*/ 3086 w 12026"/>
                    <a:gd name="connsiteY45" fmla="*/ 8362 h 10832"/>
                    <a:gd name="connsiteX46" fmla="*/ 3263 w 12026"/>
                    <a:gd name="connsiteY46" fmla="*/ 8290 h 10832"/>
                    <a:gd name="connsiteX47" fmla="*/ 3032 w 12026"/>
                    <a:gd name="connsiteY47" fmla="*/ 8222 h 10832"/>
                    <a:gd name="connsiteX48" fmla="*/ 2899 w 12026"/>
                    <a:gd name="connsiteY48" fmla="*/ 8074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191 w 12026"/>
                    <a:gd name="connsiteY44" fmla="*/ 8397 h 10832"/>
                    <a:gd name="connsiteX45" fmla="*/ 3086 w 12026"/>
                    <a:gd name="connsiteY45" fmla="*/ 8362 h 10832"/>
                    <a:gd name="connsiteX46" fmla="*/ 3263 w 12026"/>
                    <a:gd name="connsiteY46" fmla="*/ 8290 h 10832"/>
                    <a:gd name="connsiteX47" fmla="*/ 3032 w 12026"/>
                    <a:gd name="connsiteY47" fmla="*/ 8222 h 10832"/>
                    <a:gd name="connsiteX48" fmla="*/ 2899 w 12026"/>
                    <a:gd name="connsiteY48" fmla="*/ 8074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191 w 12026"/>
                    <a:gd name="connsiteY44" fmla="*/ 8397 h 10832"/>
                    <a:gd name="connsiteX45" fmla="*/ 3086 w 12026"/>
                    <a:gd name="connsiteY45" fmla="*/ 8362 h 10832"/>
                    <a:gd name="connsiteX46" fmla="*/ 3263 w 12026"/>
                    <a:gd name="connsiteY46" fmla="*/ 8290 h 10832"/>
                    <a:gd name="connsiteX47" fmla="*/ 3032 w 12026"/>
                    <a:gd name="connsiteY47" fmla="*/ 8222 h 10832"/>
                    <a:gd name="connsiteX48" fmla="*/ 2899 w 12026"/>
                    <a:gd name="connsiteY48" fmla="*/ 8074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191 w 12026"/>
                    <a:gd name="connsiteY44" fmla="*/ 8397 h 10832"/>
                    <a:gd name="connsiteX45" fmla="*/ 3086 w 12026"/>
                    <a:gd name="connsiteY45" fmla="*/ 8362 h 10832"/>
                    <a:gd name="connsiteX46" fmla="*/ 3263 w 12026"/>
                    <a:gd name="connsiteY46" fmla="*/ 8290 h 10832"/>
                    <a:gd name="connsiteX47" fmla="*/ 3032 w 12026"/>
                    <a:gd name="connsiteY47" fmla="*/ 8222 h 10832"/>
                    <a:gd name="connsiteX48" fmla="*/ 2899 w 12026"/>
                    <a:gd name="connsiteY48" fmla="*/ 8074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191 w 12026"/>
                    <a:gd name="connsiteY44" fmla="*/ 8397 h 10832"/>
                    <a:gd name="connsiteX45" fmla="*/ 3086 w 12026"/>
                    <a:gd name="connsiteY45" fmla="*/ 8362 h 10832"/>
                    <a:gd name="connsiteX46" fmla="*/ 3263 w 12026"/>
                    <a:gd name="connsiteY46" fmla="*/ 8290 h 10832"/>
                    <a:gd name="connsiteX47" fmla="*/ 3032 w 12026"/>
                    <a:gd name="connsiteY47" fmla="*/ 8222 h 10832"/>
                    <a:gd name="connsiteX48" fmla="*/ 2899 w 12026"/>
                    <a:gd name="connsiteY48" fmla="*/ 8074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191 w 12026"/>
                    <a:gd name="connsiteY44" fmla="*/ 8397 h 10832"/>
                    <a:gd name="connsiteX45" fmla="*/ 3086 w 12026"/>
                    <a:gd name="connsiteY45" fmla="*/ 836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191 w 12026"/>
                    <a:gd name="connsiteY44" fmla="*/ 8397 h 10832"/>
                    <a:gd name="connsiteX45" fmla="*/ 3086 w 12026"/>
                    <a:gd name="connsiteY45" fmla="*/ 836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191 w 12026"/>
                    <a:gd name="connsiteY44" fmla="*/ 8397 h 10832"/>
                    <a:gd name="connsiteX45" fmla="*/ 3086 w 12026"/>
                    <a:gd name="connsiteY45" fmla="*/ 836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191 w 12026"/>
                    <a:gd name="connsiteY44" fmla="*/ 8397 h 10832"/>
                    <a:gd name="connsiteX45" fmla="*/ 3086 w 12026"/>
                    <a:gd name="connsiteY45" fmla="*/ 836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191 w 12026"/>
                    <a:gd name="connsiteY44" fmla="*/ 8397 h 10832"/>
                    <a:gd name="connsiteX45" fmla="*/ 3086 w 12026"/>
                    <a:gd name="connsiteY45" fmla="*/ 836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191 w 12026"/>
                    <a:gd name="connsiteY44" fmla="*/ 8397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604 w 12026"/>
                    <a:gd name="connsiteY87" fmla="*/ 8452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604 w 12026"/>
                    <a:gd name="connsiteY87" fmla="*/ 8452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604 w 12026"/>
                    <a:gd name="connsiteY87" fmla="*/ 8452 h 10832"/>
                    <a:gd name="connsiteX88" fmla="*/ 2815 w 12026"/>
                    <a:gd name="connsiteY88" fmla="*/ 8666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604 w 12026"/>
                    <a:gd name="connsiteY87" fmla="*/ 8452 h 10832"/>
                    <a:gd name="connsiteX88" fmla="*/ 2815 w 12026"/>
                    <a:gd name="connsiteY88" fmla="*/ 8666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604 w 12026"/>
                    <a:gd name="connsiteY87" fmla="*/ 8452 h 10832"/>
                    <a:gd name="connsiteX88" fmla="*/ 2881 w 12026"/>
                    <a:gd name="connsiteY88" fmla="*/ 8600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604 w 12026"/>
                    <a:gd name="connsiteY87" fmla="*/ 8452 h 10832"/>
                    <a:gd name="connsiteX88" fmla="*/ 2881 w 12026"/>
                    <a:gd name="connsiteY88" fmla="*/ 8600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604 w 12026"/>
                    <a:gd name="connsiteY87" fmla="*/ 8452 h 10832"/>
                    <a:gd name="connsiteX88" fmla="*/ 2881 w 12026"/>
                    <a:gd name="connsiteY88" fmla="*/ 8600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604 w 12026"/>
                    <a:gd name="connsiteY87" fmla="*/ 8452 h 10832"/>
                    <a:gd name="connsiteX88" fmla="*/ 2881 w 12026"/>
                    <a:gd name="connsiteY88" fmla="*/ 8600 h 10832"/>
                    <a:gd name="connsiteX89" fmla="*/ 3129 w 12026"/>
                    <a:gd name="connsiteY89" fmla="*/ 8779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604 w 12026"/>
                    <a:gd name="connsiteY87" fmla="*/ 8452 h 10832"/>
                    <a:gd name="connsiteX88" fmla="*/ 2881 w 12026"/>
                    <a:gd name="connsiteY88" fmla="*/ 8600 h 10832"/>
                    <a:gd name="connsiteX89" fmla="*/ 3129 w 12026"/>
                    <a:gd name="connsiteY89" fmla="*/ 8779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604 w 12026"/>
                    <a:gd name="connsiteY87" fmla="*/ 8452 h 10832"/>
                    <a:gd name="connsiteX88" fmla="*/ 2881 w 12026"/>
                    <a:gd name="connsiteY88" fmla="*/ 8600 h 10832"/>
                    <a:gd name="connsiteX89" fmla="*/ 3206 w 12026"/>
                    <a:gd name="connsiteY89" fmla="*/ 8721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604 w 12026"/>
                    <a:gd name="connsiteY87" fmla="*/ 8452 h 10832"/>
                    <a:gd name="connsiteX88" fmla="*/ 2881 w 12026"/>
                    <a:gd name="connsiteY88" fmla="*/ 8600 h 10832"/>
                    <a:gd name="connsiteX89" fmla="*/ 3206 w 12026"/>
                    <a:gd name="connsiteY89" fmla="*/ 8721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604 w 12026"/>
                    <a:gd name="connsiteY87" fmla="*/ 8452 h 10832"/>
                    <a:gd name="connsiteX88" fmla="*/ 2881 w 12026"/>
                    <a:gd name="connsiteY88" fmla="*/ 8600 h 10832"/>
                    <a:gd name="connsiteX89" fmla="*/ 3206 w 12026"/>
                    <a:gd name="connsiteY89" fmla="*/ 8721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604 w 12026"/>
                    <a:gd name="connsiteY87" fmla="*/ 8452 h 10832"/>
                    <a:gd name="connsiteX88" fmla="*/ 2881 w 12026"/>
                    <a:gd name="connsiteY88" fmla="*/ 8600 h 10832"/>
                    <a:gd name="connsiteX89" fmla="*/ 3206 w 12026"/>
                    <a:gd name="connsiteY89" fmla="*/ 8721 h 10832"/>
                    <a:gd name="connsiteX90" fmla="*/ 3453 w 12026"/>
                    <a:gd name="connsiteY90" fmla="*/ 8802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604 w 12026"/>
                    <a:gd name="connsiteY87" fmla="*/ 8452 h 10832"/>
                    <a:gd name="connsiteX88" fmla="*/ 2881 w 12026"/>
                    <a:gd name="connsiteY88" fmla="*/ 8600 h 10832"/>
                    <a:gd name="connsiteX89" fmla="*/ 3206 w 12026"/>
                    <a:gd name="connsiteY89" fmla="*/ 8721 h 10832"/>
                    <a:gd name="connsiteX90" fmla="*/ 3453 w 12026"/>
                    <a:gd name="connsiteY90" fmla="*/ 8802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977"/>
                    <a:gd name="connsiteX1" fmla="*/ 6837 w 12026"/>
                    <a:gd name="connsiteY1" fmla="*/ 284 h 10977"/>
                    <a:gd name="connsiteX2" fmla="*/ 7311 w 12026"/>
                    <a:gd name="connsiteY2" fmla="*/ 361 h 10977"/>
                    <a:gd name="connsiteX3" fmla="*/ 8141 w 12026"/>
                    <a:gd name="connsiteY3" fmla="*/ 523 h 10977"/>
                    <a:gd name="connsiteX4" fmla="*/ 8514 w 12026"/>
                    <a:gd name="connsiteY4" fmla="*/ 689 h 10977"/>
                    <a:gd name="connsiteX5" fmla="*/ 8887 w 12026"/>
                    <a:gd name="connsiteY5" fmla="*/ 802 h 10977"/>
                    <a:gd name="connsiteX6" fmla="*/ 9656 w 12026"/>
                    <a:gd name="connsiteY6" fmla="*/ 1224 h 10977"/>
                    <a:gd name="connsiteX7" fmla="*/ 10390 w 12026"/>
                    <a:gd name="connsiteY7" fmla="*/ 1633 h 10977"/>
                    <a:gd name="connsiteX8" fmla="*/ 10933 w 12026"/>
                    <a:gd name="connsiteY8" fmla="*/ 2277 h 10977"/>
                    <a:gd name="connsiteX9" fmla="*/ 11135 w 12026"/>
                    <a:gd name="connsiteY9" fmla="*/ 2589 h 10977"/>
                    <a:gd name="connsiteX10" fmla="*/ 11378 w 12026"/>
                    <a:gd name="connsiteY10" fmla="*/ 2962 h 10977"/>
                    <a:gd name="connsiteX11" fmla="*/ 11479 w 12026"/>
                    <a:gd name="connsiteY11" fmla="*/ 3302 h 10977"/>
                    <a:gd name="connsiteX12" fmla="*/ 11585 w 12026"/>
                    <a:gd name="connsiteY12" fmla="*/ 3723 h 10977"/>
                    <a:gd name="connsiteX13" fmla="*/ 11637 w 12026"/>
                    <a:gd name="connsiteY13" fmla="*/ 4149 h 10977"/>
                    <a:gd name="connsiteX14" fmla="*/ 11617 w 12026"/>
                    <a:gd name="connsiteY14" fmla="*/ 4582 h 10977"/>
                    <a:gd name="connsiteX15" fmla="*/ 11593 w 12026"/>
                    <a:gd name="connsiteY15" fmla="*/ 4979 h 10977"/>
                    <a:gd name="connsiteX16" fmla="*/ 11484 w 12026"/>
                    <a:gd name="connsiteY16" fmla="*/ 5388 h 10977"/>
                    <a:gd name="connsiteX17" fmla="*/ 11362 w 12026"/>
                    <a:gd name="connsiteY17" fmla="*/ 5789 h 10977"/>
                    <a:gd name="connsiteX18" fmla="*/ 11176 w 12026"/>
                    <a:gd name="connsiteY18" fmla="*/ 6154 h 10977"/>
                    <a:gd name="connsiteX19" fmla="*/ 10993 w 12026"/>
                    <a:gd name="connsiteY19" fmla="*/ 6498 h 10977"/>
                    <a:gd name="connsiteX20" fmla="*/ 10726 w 12026"/>
                    <a:gd name="connsiteY20" fmla="*/ 6818 h 10977"/>
                    <a:gd name="connsiteX21" fmla="*/ 10455 w 12026"/>
                    <a:gd name="connsiteY21" fmla="*/ 7163 h 10977"/>
                    <a:gd name="connsiteX22" fmla="*/ 10134 w 12026"/>
                    <a:gd name="connsiteY22" fmla="*/ 7450 h 10977"/>
                    <a:gd name="connsiteX23" fmla="*/ 9470 w 12026"/>
                    <a:gd name="connsiteY23" fmla="*/ 7949 h 10977"/>
                    <a:gd name="connsiteX24" fmla="*/ 8785 w 12026"/>
                    <a:gd name="connsiteY24" fmla="*/ 8277 h 10977"/>
                    <a:gd name="connsiteX25" fmla="*/ 7975 w 12026"/>
                    <a:gd name="connsiteY25" fmla="*/ 8508 h 10977"/>
                    <a:gd name="connsiteX26" fmla="*/ 7501 w 12026"/>
                    <a:gd name="connsiteY26" fmla="*/ 8629 h 10977"/>
                    <a:gd name="connsiteX27" fmla="*/ 6983 w 12026"/>
                    <a:gd name="connsiteY27" fmla="*/ 8670 h 10977"/>
                    <a:gd name="connsiteX28" fmla="*/ 6263 w 12026"/>
                    <a:gd name="connsiteY28" fmla="*/ 8709 h 10977"/>
                    <a:gd name="connsiteX29" fmla="*/ 5966 w 12026"/>
                    <a:gd name="connsiteY29" fmla="*/ 8702 h 10977"/>
                    <a:gd name="connsiteX30" fmla="*/ 5719 w 12026"/>
                    <a:gd name="connsiteY30" fmla="*/ 8670 h 10977"/>
                    <a:gd name="connsiteX31" fmla="*/ 5644 w 12026"/>
                    <a:gd name="connsiteY31" fmla="*/ 8667 h 10977"/>
                    <a:gd name="connsiteX32" fmla="*/ 5567 w 12026"/>
                    <a:gd name="connsiteY32" fmla="*/ 8667 h 10977"/>
                    <a:gd name="connsiteX33" fmla="*/ 5476 w 12026"/>
                    <a:gd name="connsiteY33" fmla="*/ 8662 h 10977"/>
                    <a:gd name="connsiteX34" fmla="*/ 5269 w 12026"/>
                    <a:gd name="connsiteY34" fmla="*/ 8625 h 10977"/>
                    <a:gd name="connsiteX35" fmla="*/ 5238 w 12026"/>
                    <a:gd name="connsiteY35" fmla="*/ 8624 h 10977"/>
                    <a:gd name="connsiteX36" fmla="*/ 5050 w 12026"/>
                    <a:gd name="connsiteY36" fmla="*/ 8633 h 10977"/>
                    <a:gd name="connsiteX37" fmla="*/ 4779 w 12026"/>
                    <a:gd name="connsiteY37" fmla="*/ 8614 h 10977"/>
                    <a:gd name="connsiteX38" fmla="*/ 4637 w 12026"/>
                    <a:gd name="connsiteY38" fmla="*/ 8641 h 10977"/>
                    <a:gd name="connsiteX39" fmla="*/ 4586 w 12026"/>
                    <a:gd name="connsiteY39" fmla="*/ 8622 h 10977"/>
                    <a:gd name="connsiteX40" fmla="*/ 4546 w 12026"/>
                    <a:gd name="connsiteY40" fmla="*/ 8633 h 10977"/>
                    <a:gd name="connsiteX41" fmla="*/ 4405 w 12026"/>
                    <a:gd name="connsiteY41" fmla="*/ 8598 h 10977"/>
                    <a:gd name="connsiteX42" fmla="*/ 4156 w 12026"/>
                    <a:gd name="connsiteY42" fmla="*/ 8541 h 10977"/>
                    <a:gd name="connsiteX43" fmla="*/ 3888 w 12026"/>
                    <a:gd name="connsiteY43" fmla="*/ 8431 h 10977"/>
                    <a:gd name="connsiteX44" fmla="*/ 3472 w 12026"/>
                    <a:gd name="connsiteY44" fmla="*/ 8355 h 10977"/>
                    <a:gd name="connsiteX45" fmla="*/ 3307 w 12026"/>
                    <a:gd name="connsiteY45" fmla="*/ 8332 h 10977"/>
                    <a:gd name="connsiteX46" fmla="*/ 3263 w 12026"/>
                    <a:gd name="connsiteY46" fmla="*/ 8290 h 10977"/>
                    <a:gd name="connsiteX47" fmla="*/ 3032 w 12026"/>
                    <a:gd name="connsiteY47" fmla="*/ 8222 h 10977"/>
                    <a:gd name="connsiteX48" fmla="*/ 2881 w 12026"/>
                    <a:gd name="connsiteY48" fmla="*/ 8111 h 10977"/>
                    <a:gd name="connsiteX49" fmla="*/ 2547 w 12026"/>
                    <a:gd name="connsiteY49" fmla="*/ 7896 h 10977"/>
                    <a:gd name="connsiteX50" fmla="*/ 2202 w 12026"/>
                    <a:gd name="connsiteY50" fmla="*/ 7701 h 10977"/>
                    <a:gd name="connsiteX51" fmla="*/ 1785 w 12026"/>
                    <a:gd name="connsiteY51" fmla="*/ 7471 h 10977"/>
                    <a:gd name="connsiteX52" fmla="*/ 1400 w 12026"/>
                    <a:gd name="connsiteY52" fmla="*/ 7146 h 10977"/>
                    <a:gd name="connsiteX53" fmla="*/ 829 w 12026"/>
                    <a:gd name="connsiteY53" fmla="*/ 6308 h 10977"/>
                    <a:gd name="connsiteX54" fmla="*/ 574 w 12026"/>
                    <a:gd name="connsiteY54" fmla="*/ 5834 h 10977"/>
                    <a:gd name="connsiteX55" fmla="*/ 396 w 12026"/>
                    <a:gd name="connsiteY55" fmla="*/ 5287 h 10977"/>
                    <a:gd name="connsiteX56" fmla="*/ 375 w 12026"/>
                    <a:gd name="connsiteY56" fmla="*/ 4181 h 10977"/>
                    <a:gd name="connsiteX57" fmla="*/ 1263 w 12026"/>
                    <a:gd name="connsiteY57" fmla="*/ 2216 h 10977"/>
                    <a:gd name="connsiteX58" fmla="*/ 1988 w 12026"/>
                    <a:gd name="connsiteY58" fmla="*/ 1520 h 10977"/>
                    <a:gd name="connsiteX59" fmla="*/ 2397 w 12026"/>
                    <a:gd name="connsiteY59" fmla="*/ 1224 h 10977"/>
                    <a:gd name="connsiteX60" fmla="*/ 2871 w 12026"/>
                    <a:gd name="connsiteY60" fmla="*/ 981 h 10977"/>
                    <a:gd name="connsiteX61" fmla="*/ 3369 w 12026"/>
                    <a:gd name="connsiteY61" fmla="*/ 730 h 10977"/>
                    <a:gd name="connsiteX62" fmla="*/ 3952 w 12026"/>
                    <a:gd name="connsiteY62" fmla="*/ 551 h 10977"/>
                    <a:gd name="connsiteX63" fmla="*/ 5216 w 12026"/>
                    <a:gd name="connsiteY63" fmla="*/ 292 h 10977"/>
                    <a:gd name="connsiteX64" fmla="*/ 6456 w 12026"/>
                    <a:gd name="connsiteY64" fmla="*/ 227 h 10977"/>
                    <a:gd name="connsiteX65" fmla="*/ 6606 w 12026"/>
                    <a:gd name="connsiteY65" fmla="*/ 223 h 10977"/>
                    <a:gd name="connsiteX66" fmla="*/ 5812 w 12026"/>
                    <a:gd name="connsiteY66" fmla="*/ 0 h 10977"/>
                    <a:gd name="connsiteX67" fmla="*/ 5322 w 12026"/>
                    <a:gd name="connsiteY67" fmla="*/ 13 h 10977"/>
                    <a:gd name="connsiteX68" fmla="*/ 4187 w 12026"/>
                    <a:gd name="connsiteY68" fmla="*/ 183 h 10977"/>
                    <a:gd name="connsiteX69" fmla="*/ 3604 w 12026"/>
                    <a:gd name="connsiteY69" fmla="*/ 345 h 10977"/>
                    <a:gd name="connsiteX70" fmla="*/ 3061 w 12026"/>
                    <a:gd name="connsiteY70" fmla="*/ 527 h 10977"/>
                    <a:gd name="connsiteX71" fmla="*/ 2595 w 12026"/>
                    <a:gd name="connsiteY71" fmla="*/ 774 h 10977"/>
                    <a:gd name="connsiteX72" fmla="*/ 2085 w 12026"/>
                    <a:gd name="connsiteY72" fmla="*/ 1058 h 10977"/>
                    <a:gd name="connsiteX73" fmla="*/ 1250 w 12026"/>
                    <a:gd name="connsiteY73" fmla="*/ 1754 h 10977"/>
                    <a:gd name="connsiteX74" fmla="*/ 606 w 12026"/>
                    <a:gd name="connsiteY74" fmla="*/ 2621 h 10977"/>
                    <a:gd name="connsiteX75" fmla="*/ 177 w 12026"/>
                    <a:gd name="connsiteY75" fmla="*/ 3711 h 10977"/>
                    <a:gd name="connsiteX76" fmla="*/ 23 w 12026"/>
                    <a:gd name="connsiteY76" fmla="*/ 4258 h 10977"/>
                    <a:gd name="connsiteX77" fmla="*/ 7 w 12026"/>
                    <a:gd name="connsiteY77" fmla="*/ 4862 h 10977"/>
                    <a:gd name="connsiteX78" fmla="*/ 274 w 12026"/>
                    <a:gd name="connsiteY78" fmla="*/ 6008 h 10977"/>
                    <a:gd name="connsiteX79" fmla="*/ 541 w 12026"/>
                    <a:gd name="connsiteY79" fmla="*/ 6547 h 10977"/>
                    <a:gd name="connsiteX80" fmla="*/ 809 w 12026"/>
                    <a:gd name="connsiteY80" fmla="*/ 7045 h 10977"/>
                    <a:gd name="connsiteX81" fmla="*/ 1129 w 12026"/>
                    <a:gd name="connsiteY81" fmla="*/ 7414 h 10977"/>
                    <a:gd name="connsiteX82" fmla="*/ 1587 w 12026"/>
                    <a:gd name="connsiteY82" fmla="*/ 7803 h 10977"/>
                    <a:gd name="connsiteX83" fmla="*/ 1992 w 12026"/>
                    <a:gd name="connsiteY83" fmla="*/ 8042 h 10977"/>
                    <a:gd name="connsiteX84" fmla="*/ 2397 w 12026"/>
                    <a:gd name="connsiteY84" fmla="*/ 8277 h 10977"/>
                    <a:gd name="connsiteX85" fmla="*/ 2478 w 12026"/>
                    <a:gd name="connsiteY85" fmla="*/ 8293 h 10977"/>
                    <a:gd name="connsiteX86" fmla="*/ 2486 w 12026"/>
                    <a:gd name="connsiteY86" fmla="*/ 8325 h 10977"/>
                    <a:gd name="connsiteX87" fmla="*/ 2604 w 12026"/>
                    <a:gd name="connsiteY87" fmla="*/ 8452 h 10977"/>
                    <a:gd name="connsiteX88" fmla="*/ 2881 w 12026"/>
                    <a:gd name="connsiteY88" fmla="*/ 8600 h 10977"/>
                    <a:gd name="connsiteX89" fmla="*/ 3206 w 12026"/>
                    <a:gd name="connsiteY89" fmla="*/ 8721 h 10977"/>
                    <a:gd name="connsiteX90" fmla="*/ 3453 w 12026"/>
                    <a:gd name="connsiteY90" fmla="*/ 8802 h 10977"/>
                    <a:gd name="connsiteX91" fmla="*/ 3608 w 12026"/>
                    <a:gd name="connsiteY91" fmla="*/ 8868 h 10977"/>
                    <a:gd name="connsiteX92" fmla="*/ 1559 w 12026"/>
                    <a:gd name="connsiteY92" fmla="*/ 10832 h 10977"/>
                    <a:gd name="connsiteX93" fmla="*/ 1623 w 12026"/>
                    <a:gd name="connsiteY93" fmla="*/ 10829 h 10977"/>
                    <a:gd name="connsiteX94" fmla="*/ 2028 w 12026"/>
                    <a:gd name="connsiteY94" fmla="*/ 10801 h 10977"/>
                    <a:gd name="connsiteX95" fmla="*/ 3134 w 12026"/>
                    <a:gd name="connsiteY95" fmla="*/ 10537 h 10977"/>
                    <a:gd name="connsiteX96" fmla="*/ 4159 w 12026"/>
                    <a:gd name="connsiteY96" fmla="*/ 9820 h 10977"/>
                    <a:gd name="connsiteX97" fmla="*/ 4572 w 12026"/>
                    <a:gd name="connsiteY97" fmla="*/ 9354 h 10977"/>
                    <a:gd name="connsiteX98" fmla="*/ 4811 w 12026"/>
                    <a:gd name="connsiteY98" fmla="*/ 8872 h 10977"/>
                    <a:gd name="connsiteX99" fmla="*/ 4888 w 12026"/>
                    <a:gd name="connsiteY99" fmla="*/ 8901 h 10977"/>
                    <a:gd name="connsiteX100" fmla="*/ 5265 w 12026"/>
                    <a:gd name="connsiteY100" fmla="*/ 8953 h 10977"/>
                    <a:gd name="connsiteX101" fmla="*/ 5439 w 12026"/>
                    <a:gd name="connsiteY101" fmla="*/ 8998 h 10977"/>
                    <a:gd name="connsiteX102" fmla="*/ 5658 w 12026"/>
                    <a:gd name="connsiteY102" fmla="*/ 9010 h 10977"/>
                    <a:gd name="connsiteX103" fmla="*/ 6152 w 12026"/>
                    <a:gd name="connsiteY103" fmla="*/ 9059 h 10977"/>
                    <a:gd name="connsiteX104" fmla="*/ 6626 w 12026"/>
                    <a:gd name="connsiteY104" fmla="*/ 9067 h 10977"/>
                    <a:gd name="connsiteX105" fmla="*/ 6651 w 12026"/>
                    <a:gd name="connsiteY105" fmla="*/ 9067 h 10977"/>
                    <a:gd name="connsiteX106" fmla="*/ 7108 w 12026"/>
                    <a:gd name="connsiteY106" fmla="*/ 9026 h 10977"/>
                    <a:gd name="connsiteX107" fmla="*/ 7538 w 12026"/>
                    <a:gd name="connsiteY107" fmla="*/ 8998 h 10977"/>
                    <a:gd name="connsiteX108" fmla="*/ 8016 w 12026"/>
                    <a:gd name="connsiteY108" fmla="*/ 8876 h 10977"/>
                    <a:gd name="connsiteX109" fmla="*/ 8871 w 12026"/>
                    <a:gd name="connsiteY109" fmla="*/ 8637 h 10977"/>
                    <a:gd name="connsiteX110" fmla="*/ 9616 w 12026"/>
                    <a:gd name="connsiteY110" fmla="*/ 8301 h 10977"/>
                    <a:gd name="connsiteX111" fmla="*/ 10924 w 12026"/>
                    <a:gd name="connsiteY111" fmla="*/ 7171 h 10977"/>
                    <a:gd name="connsiteX112" fmla="*/ 11427 w 12026"/>
                    <a:gd name="connsiteY112" fmla="*/ 6486 h 10977"/>
                    <a:gd name="connsiteX113" fmla="*/ 11783 w 12026"/>
                    <a:gd name="connsiteY113" fmla="*/ 5692 h 10977"/>
                    <a:gd name="connsiteX114" fmla="*/ 11897 w 12026"/>
                    <a:gd name="connsiteY114" fmla="*/ 5271 h 10977"/>
                    <a:gd name="connsiteX115" fmla="*/ 11978 w 12026"/>
                    <a:gd name="connsiteY115" fmla="*/ 4837 h 10977"/>
                    <a:gd name="connsiteX116" fmla="*/ 11982 w 12026"/>
                    <a:gd name="connsiteY116" fmla="*/ 4635 h 10977"/>
                    <a:gd name="connsiteX117" fmla="*/ 12022 w 12026"/>
                    <a:gd name="connsiteY117" fmla="*/ 4420 h 10977"/>
                    <a:gd name="connsiteX118" fmla="*/ 11982 w 12026"/>
                    <a:gd name="connsiteY118" fmla="*/ 3970 h 10977"/>
                    <a:gd name="connsiteX119" fmla="*/ 11808 w 12026"/>
                    <a:gd name="connsiteY119" fmla="*/ 3087 h 10977"/>
                    <a:gd name="connsiteX120" fmla="*/ 11678 w 12026"/>
                    <a:gd name="connsiteY120" fmla="*/ 2731 h 10977"/>
                    <a:gd name="connsiteX121" fmla="*/ 11427 w 12026"/>
                    <a:gd name="connsiteY121" fmla="*/ 2362 h 10977"/>
                    <a:gd name="connsiteX122" fmla="*/ 10937 w 12026"/>
                    <a:gd name="connsiteY122" fmla="*/ 1673 h 10977"/>
                    <a:gd name="connsiteX123" fmla="*/ 10260 w 12026"/>
                    <a:gd name="connsiteY123" fmla="*/ 1114 h 10977"/>
                    <a:gd name="connsiteX124" fmla="*/ 9349 w 12026"/>
                    <a:gd name="connsiteY124" fmla="*/ 616 h 10977"/>
                    <a:gd name="connsiteX125" fmla="*/ 8931 w 12026"/>
                    <a:gd name="connsiteY125" fmla="*/ 434 h 10977"/>
                    <a:gd name="connsiteX126" fmla="*/ 8469 w 12026"/>
                    <a:gd name="connsiteY126" fmla="*/ 268 h 10977"/>
                    <a:gd name="connsiteX127" fmla="*/ 7538 w 12026"/>
                    <a:gd name="connsiteY127" fmla="*/ 94 h 10977"/>
                    <a:gd name="connsiteX128" fmla="*/ 7412 w 12026"/>
                    <a:gd name="connsiteY128" fmla="*/ 81 h 10977"/>
                    <a:gd name="connsiteX129" fmla="*/ 7210 w 12026"/>
                    <a:gd name="connsiteY129" fmla="*/ 45 h 10977"/>
                    <a:gd name="connsiteX130" fmla="*/ 6569 w 12026"/>
                    <a:gd name="connsiteY130" fmla="*/ 13 h 10977"/>
                    <a:gd name="connsiteX131" fmla="*/ 5812 w 12026"/>
                    <a:gd name="connsiteY131" fmla="*/ 0 h 10977"/>
                    <a:gd name="connsiteX0" fmla="*/ 6606 w 12026"/>
                    <a:gd name="connsiteY0" fmla="*/ 223 h 10977"/>
                    <a:gd name="connsiteX1" fmla="*/ 6837 w 12026"/>
                    <a:gd name="connsiteY1" fmla="*/ 284 h 10977"/>
                    <a:gd name="connsiteX2" fmla="*/ 7311 w 12026"/>
                    <a:gd name="connsiteY2" fmla="*/ 361 h 10977"/>
                    <a:gd name="connsiteX3" fmla="*/ 8141 w 12026"/>
                    <a:gd name="connsiteY3" fmla="*/ 523 h 10977"/>
                    <a:gd name="connsiteX4" fmla="*/ 8514 w 12026"/>
                    <a:gd name="connsiteY4" fmla="*/ 689 h 10977"/>
                    <a:gd name="connsiteX5" fmla="*/ 8887 w 12026"/>
                    <a:gd name="connsiteY5" fmla="*/ 802 h 10977"/>
                    <a:gd name="connsiteX6" fmla="*/ 9656 w 12026"/>
                    <a:gd name="connsiteY6" fmla="*/ 1224 h 10977"/>
                    <a:gd name="connsiteX7" fmla="*/ 10390 w 12026"/>
                    <a:gd name="connsiteY7" fmla="*/ 1633 h 10977"/>
                    <a:gd name="connsiteX8" fmla="*/ 10933 w 12026"/>
                    <a:gd name="connsiteY8" fmla="*/ 2277 h 10977"/>
                    <a:gd name="connsiteX9" fmla="*/ 11135 w 12026"/>
                    <a:gd name="connsiteY9" fmla="*/ 2589 h 10977"/>
                    <a:gd name="connsiteX10" fmla="*/ 11378 w 12026"/>
                    <a:gd name="connsiteY10" fmla="*/ 2962 h 10977"/>
                    <a:gd name="connsiteX11" fmla="*/ 11479 w 12026"/>
                    <a:gd name="connsiteY11" fmla="*/ 3302 h 10977"/>
                    <a:gd name="connsiteX12" fmla="*/ 11585 w 12026"/>
                    <a:gd name="connsiteY12" fmla="*/ 3723 h 10977"/>
                    <a:gd name="connsiteX13" fmla="*/ 11637 w 12026"/>
                    <a:gd name="connsiteY13" fmla="*/ 4149 h 10977"/>
                    <a:gd name="connsiteX14" fmla="*/ 11617 w 12026"/>
                    <a:gd name="connsiteY14" fmla="*/ 4582 h 10977"/>
                    <a:gd name="connsiteX15" fmla="*/ 11593 w 12026"/>
                    <a:gd name="connsiteY15" fmla="*/ 4979 h 10977"/>
                    <a:gd name="connsiteX16" fmla="*/ 11484 w 12026"/>
                    <a:gd name="connsiteY16" fmla="*/ 5388 h 10977"/>
                    <a:gd name="connsiteX17" fmla="*/ 11362 w 12026"/>
                    <a:gd name="connsiteY17" fmla="*/ 5789 h 10977"/>
                    <a:gd name="connsiteX18" fmla="*/ 11176 w 12026"/>
                    <a:gd name="connsiteY18" fmla="*/ 6154 h 10977"/>
                    <a:gd name="connsiteX19" fmla="*/ 10993 w 12026"/>
                    <a:gd name="connsiteY19" fmla="*/ 6498 h 10977"/>
                    <a:gd name="connsiteX20" fmla="*/ 10726 w 12026"/>
                    <a:gd name="connsiteY20" fmla="*/ 6818 h 10977"/>
                    <a:gd name="connsiteX21" fmla="*/ 10455 w 12026"/>
                    <a:gd name="connsiteY21" fmla="*/ 7163 h 10977"/>
                    <a:gd name="connsiteX22" fmla="*/ 10134 w 12026"/>
                    <a:gd name="connsiteY22" fmla="*/ 7450 h 10977"/>
                    <a:gd name="connsiteX23" fmla="*/ 9470 w 12026"/>
                    <a:gd name="connsiteY23" fmla="*/ 7949 h 10977"/>
                    <a:gd name="connsiteX24" fmla="*/ 8785 w 12026"/>
                    <a:gd name="connsiteY24" fmla="*/ 8277 h 10977"/>
                    <a:gd name="connsiteX25" fmla="*/ 7975 w 12026"/>
                    <a:gd name="connsiteY25" fmla="*/ 8508 h 10977"/>
                    <a:gd name="connsiteX26" fmla="*/ 7501 w 12026"/>
                    <a:gd name="connsiteY26" fmla="*/ 8629 h 10977"/>
                    <a:gd name="connsiteX27" fmla="*/ 6983 w 12026"/>
                    <a:gd name="connsiteY27" fmla="*/ 8670 h 10977"/>
                    <a:gd name="connsiteX28" fmla="*/ 6263 w 12026"/>
                    <a:gd name="connsiteY28" fmla="*/ 8709 h 10977"/>
                    <a:gd name="connsiteX29" fmla="*/ 5966 w 12026"/>
                    <a:gd name="connsiteY29" fmla="*/ 8702 h 10977"/>
                    <a:gd name="connsiteX30" fmla="*/ 5719 w 12026"/>
                    <a:gd name="connsiteY30" fmla="*/ 8670 h 10977"/>
                    <a:gd name="connsiteX31" fmla="*/ 5644 w 12026"/>
                    <a:gd name="connsiteY31" fmla="*/ 8667 h 10977"/>
                    <a:gd name="connsiteX32" fmla="*/ 5567 w 12026"/>
                    <a:gd name="connsiteY32" fmla="*/ 8667 h 10977"/>
                    <a:gd name="connsiteX33" fmla="*/ 5476 w 12026"/>
                    <a:gd name="connsiteY33" fmla="*/ 8662 h 10977"/>
                    <a:gd name="connsiteX34" fmla="*/ 5269 w 12026"/>
                    <a:gd name="connsiteY34" fmla="*/ 8625 h 10977"/>
                    <a:gd name="connsiteX35" fmla="*/ 5238 w 12026"/>
                    <a:gd name="connsiteY35" fmla="*/ 8624 h 10977"/>
                    <a:gd name="connsiteX36" fmla="*/ 5050 w 12026"/>
                    <a:gd name="connsiteY36" fmla="*/ 8633 h 10977"/>
                    <a:gd name="connsiteX37" fmla="*/ 4779 w 12026"/>
                    <a:gd name="connsiteY37" fmla="*/ 8614 h 10977"/>
                    <a:gd name="connsiteX38" fmla="*/ 4637 w 12026"/>
                    <a:gd name="connsiteY38" fmla="*/ 8641 h 10977"/>
                    <a:gd name="connsiteX39" fmla="*/ 4586 w 12026"/>
                    <a:gd name="connsiteY39" fmla="*/ 8622 h 10977"/>
                    <a:gd name="connsiteX40" fmla="*/ 4546 w 12026"/>
                    <a:gd name="connsiteY40" fmla="*/ 8633 h 10977"/>
                    <a:gd name="connsiteX41" fmla="*/ 4405 w 12026"/>
                    <a:gd name="connsiteY41" fmla="*/ 8598 h 10977"/>
                    <a:gd name="connsiteX42" fmla="*/ 4156 w 12026"/>
                    <a:gd name="connsiteY42" fmla="*/ 8541 h 10977"/>
                    <a:gd name="connsiteX43" fmla="*/ 3888 w 12026"/>
                    <a:gd name="connsiteY43" fmla="*/ 8431 h 10977"/>
                    <a:gd name="connsiteX44" fmla="*/ 3472 w 12026"/>
                    <a:gd name="connsiteY44" fmla="*/ 8355 h 10977"/>
                    <a:gd name="connsiteX45" fmla="*/ 3307 w 12026"/>
                    <a:gd name="connsiteY45" fmla="*/ 8332 h 10977"/>
                    <a:gd name="connsiteX46" fmla="*/ 3263 w 12026"/>
                    <a:gd name="connsiteY46" fmla="*/ 8290 h 10977"/>
                    <a:gd name="connsiteX47" fmla="*/ 3032 w 12026"/>
                    <a:gd name="connsiteY47" fmla="*/ 8222 h 10977"/>
                    <a:gd name="connsiteX48" fmla="*/ 2881 w 12026"/>
                    <a:gd name="connsiteY48" fmla="*/ 8111 h 10977"/>
                    <a:gd name="connsiteX49" fmla="*/ 2547 w 12026"/>
                    <a:gd name="connsiteY49" fmla="*/ 7896 h 10977"/>
                    <a:gd name="connsiteX50" fmla="*/ 2202 w 12026"/>
                    <a:gd name="connsiteY50" fmla="*/ 7701 h 10977"/>
                    <a:gd name="connsiteX51" fmla="*/ 1785 w 12026"/>
                    <a:gd name="connsiteY51" fmla="*/ 7471 h 10977"/>
                    <a:gd name="connsiteX52" fmla="*/ 1400 w 12026"/>
                    <a:gd name="connsiteY52" fmla="*/ 7146 h 10977"/>
                    <a:gd name="connsiteX53" fmla="*/ 829 w 12026"/>
                    <a:gd name="connsiteY53" fmla="*/ 6308 h 10977"/>
                    <a:gd name="connsiteX54" fmla="*/ 574 w 12026"/>
                    <a:gd name="connsiteY54" fmla="*/ 5834 h 10977"/>
                    <a:gd name="connsiteX55" fmla="*/ 396 w 12026"/>
                    <a:gd name="connsiteY55" fmla="*/ 5287 h 10977"/>
                    <a:gd name="connsiteX56" fmla="*/ 375 w 12026"/>
                    <a:gd name="connsiteY56" fmla="*/ 4181 h 10977"/>
                    <a:gd name="connsiteX57" fmla="*/ 1263 w 12026"/>
                    <a:gd name="connsiteY57" fmla="*/ 2216 h 10977"/>
                    <a:gd name="connsiteX58" fmla="*/ 1988 w 12026"/>
                    <a:gd name="connsiteY58" fmla="*/ 1520 h 10977"/>
                    <a:gd name="connsiteX59" fmla="*/ 2397 w 12026"/>
                    <a:gd name="connsiteY59" fmla="*/ 1224 h 10977"/>
                    <a:gd name="connsiteX60" fmla="*/ 2871 w 12026"/>
                    <a:gd name="connsiteY60" fmla="*/ 981 h 10977"/>
                    <a:gd name="connsiteX61" fmla="*/ 3369 w 12026"/>
                    <a:gd name="connsiteY61" fmla="*/ 730 h 10977"/>
                    <a:gd name="connsiteX62" fmla="*/ 3952 w 12026"/>
                    <a:gd name="connsiteY62" fmla="*/ 551 h 10977"/>
                    <a:gd name="connsiteX63" fmla="*/ 5216 w 12026"/>
                    <a:gd name="connsiteY63" fmla="*/ 292 h 10977"/>
                    <a:gd name="connsiteX64" fmla="*/ 6456 w 12026"/>
                    <a:gd name="connsiteY64" fmla="*/ 227 h 10977"/>
                    <a:gd name="connsiteX65" fmla="*/ 6606 w 12026"/>
                    <a:gd name="connsiteY65" fmla="*/ 223 h 10977"/>
                    <a:gd name="connsiteX66" fmla="*/ 5812 w 12026"/>
                    <a:gd name="connsiteY66" fmla="*/ 0 h 10977"/>
                    <a:gd name="connsiteX67" fmla="*/ 5322 w 12026"/>
                    <a:gd name="connsiteY67" fmla="*/ 13 h 10977"/>
                    <a:gd name="connsiteX68" fmla="*/ 4187 w 12026"/>
                    <a:gd name="connsiteY68" fmla="*/ 183 h 10977"/>
                    <a:gd name="connsiteX69" fmla="*/ 3604 w 12026"/>
                    <a:gd name="connsiteY69" fmla="*/ 345 h 10977"/>
                    <a:gd name="connsiteX70" fmla="*/ 3061 w 12026"/>
                    <a:gd name="connsiteY70" fmla="*/ 527 h 10977"/>
                    <a:gd name="connsiteX71" fmla="*/ 2595 w 12026"/>
                    <a:gd name="connsiteY71" fmla="*/ 774 h 10977"/>
                    <a:gd name="connsiteX72" fmla="*/ 2085 w 12026"/>
                    <a:gd name="connsiteY72" fmla="*/ 1058 h 10977"/>
                    <a:gd name="connsiteX73" fmla="*/ 1250 w 12026"/>
                    <a:gd name="connsiteY73" fmla="*/ 1754 h 10977"/>
                    <a:gd name="connsiteX74" fmla="*/ 606 w 12026"/>
                    <a:gd name="connsiteY74" fmla="*/ 2621 h 10977"/>
                    <a:gd name="connsiteX75" fmla="*/ 177 w 12026"/>
                    <a:gd name="connsiteY75" fmla="*/ 3711 h 10977"/>
                    <a:gd name="connsiteX76" fmla="*/ 23 w 12026"/>
                    <a:gd name="connsiteY76" fmla="*/ 4258 h 10977"/>
                    <a:gd name="connsiteX77" fmla="*/ 7 w 12026"/>
                    <a:gd name="connsiteY77" fmla="*/ 4862 h 10977"/>
                    <a:gd name="connsiteX78" fmla="*/ 274 w 12026"/>
                    <a:gd name="connsiteY78" fmla="*/ 6008 h 10977"/>
                    <a:gd name="connsiteX79" fmla="*/ 541 w 12026"/>
                    <a:gd name="connsiteY79" fmla="*/ 6547 h 10977"/>
                    <a:gd name="connsiteX80" fmla="*/ 809 w 12026"/>
                    <a:gd name="connsiteY80" fmla="*/ 7045 h 10977"/>
                    <a:gd name="connsiteX81" fmla="*/ 1129 w 12026"/>
                    <a:gd name="connsiteY81" fmla="*/ 7414 h 10977"/>
                    <a:gd name="connsiteX82" fmla="*/ 1587 w 12026"/>
                    <a:gd name="connsiteY82" fmla="*/ 7803 h 10977"/>
                    <a:gd name="connsiteX83" fmla="*/ 1992 w 12026"/>
                    <a:gd name="connsiteY83" fmla="*/ 8042 h 10977"/>
                    <a:gd name="connsiteX84" fmla="*/ 2397 w 12026"/>
                    <a:gd name="connsiteY84" fmla="*/ 8277 h 10977"/>
                    <a:gd name="connsiteX85" fmla="*/ 2478 w 12026"/>
                    <a:gd name="connsiteY85" fmla="*/ 8293 h 10977"/>
                    <a:gd name="connsiteX86" fmla="*/ 2486 w 12026"/>
                    <a:gd name="connsiteY86" fmla="*/ 8325 h 10977"/>
                    <a:gd name="connsiteX87" fmla="*/ 2604 w 12026"/>
                    <a:gd name="connsiteY87" fmla="*/ 8452 h 10977"/>
                    <a:gd name="connsiteX88" fmla="*/ 2881 w 12026"/>
                    <a:gd name="connsiteY88" fmla="*/ 8600 h 10977"/>
                    <a:gd name="connsiteX89" fmla="*/ 3206 w 12026"/>
                    <a:gd name="connsiteY89" fmla="*/ 8721 h 10977"/>
                    <a:gd name="connsiteX90" fmla="*/ 3453 w 12026"/>
                    <a:gd name="connsiteY90" fmla="*/ 8802 h 10977"/>
                    <a:gd name="connsiteX91" fmla="*/ 3608 w 12026"/>
                    <a:gd name="connsiteY91" fmla="*/ 8868 h 10977"/>
                    <a:gd name="connsiteX92" fmla="*/ 1559 w 12026"/>
                    <a:gd name="connsiteY92" fmla="*/ 10832 h 10977"/>
                    <a:gd name="connsiteX93" fmla="*/ 1623 w 12026"/>
                    <a:gd name="connsiteY93" fmla="*/ 10829 h 10977"/>
                    <a:gd name="connsiteX94" fmla="*/ 2028 w 12026"/>
                    <a:gd name="connsiteY94" fmla="*/ 10801 h 10977"/>
                    <a:gd name="connsiteX95" fmla="*/ 3134 w 12026"/>
                    <a:gd name="connsiteY95" fmla="*/ 10537 h 10977"/>
                    <a:gd name="connsiteX96" fmla="*/ 4159 w 12026"/>
                    <a:gd name="connsiteY96" fmla="*/ 9820 h 10977"/>
                    <a:gd name="connsiteX97" fmla="*/ 4572 w 12026"/>
                    <a:gd name="connsiteY97" fmla="*/ 9354 h 10977"/>
                    <a:gd name="connsiteX98" fmla="*/ 4811 w 12026"/>
                    <a:gd name="connsiteY98" fmla="*/ 8872 h 10977"/>
                    <a:gd name="connsiteX99" fmla="*/ 4888 w 12026"/>
                    <a:gd name="connsiteY99" fmla="*/ 8901 h 10977"/>
                    <a:gd name="connsiteX100" fmla="*/ 5265 w 12026"/>
                    <a:gd name="connsiteY100" fmla="*/ 8953 h 10977"/>
                    <a:gd name="connsiteX101" fmla="*/ 5439 w 12026"/>
                    <a:gd name="connsiteY101" fmla="*/ 8998 h 10977"/>
                    <a:gd name="connsiteX102" fmla="*/ 5658 w 12026"/>
                    <a:gd name="connsiteY102" fmla="*/ 9010 h 10977"/>
                    <a:gd name="connsiteX103" fmla="*/ 6152 w 12026"/>
                    <a:gd name="connsiteY103" fmla="*/ 9059 h 10977"/>
                    <a:gd name="connsiteX104" fmla="*/ 6626 w 12026"/>
                    <a:gd name="connsiteY104" fmla="*/ 9067 h 10977"/>
                    <a:gd name="connsiteX105" fmla="*/ 6651 w 12026"/>
                    <a:gd name="connsiteY105" fmla="*/ 9067 h 10977"/>
                    <a:gd name="connsiteX106" fmla="*/ 7108 w 12026"/>
                    <a:gd name="connsiteY106" fmla="*/ 9026 h 10977"/>
                    <a:gd name="connsiteX107" fmla="*/ 7538 w 12026"/>
                    <a:gd name="connsiteY107" fmla="*/ 8998 h 10977"/>
                    <a:gd name="connsiteX108" fmla="*/ 8016 w 12026"/>
                    <a:gd name="connsiteY108" fmla="*/ 8876 h 10977"/>
                    <a:gd name="connsiteX109" fmla="*/ 8871 w 12026"/>
                    <a:gd name="connsiteY109" fmla="*/ 8637 h 10977"/>
                    <a:gd name="connsiteX110" fmla="*/ 9616 w 12026"/>
                    <a:gd name="connsiteY110" fmla="*/ 8301 h 10977"/>
                    <a:gd name="connsiteX111" fmla="*/ 10924 w 12026"/>
                    <a:gd name="connsiteY111" fmla="*/ 7171 h 10977"/>
                    <a:gd name="connsiteX112" fmla="*/ 11427 w 12026"/>
                    <a:gd name="connsiteY112" fmla="*/ 6486 h 10977"/>
                    <a:gd name="connsiteX113" fmla="*/ 11783 w 12026"/>
                    <a:gd name="connsiteY113" fmla="*/ 5692 h 10977"/>
                    <a:gd name="connsiteX114" fmla="*/ 11897 w 12026"/>
                    <a:gd name="connsiteY114" fmla="*/ 5271 h 10977"/>
                    <a:gd name="connsiteX115" fmla="*/ 11978 w 12026"/>
                    <a:gd name="connsiteY115" fmla="*/ 4837 h 10977"/>
                    <a:gd name="connsiteX116" fmla="*/ 11982 w 12026"/>
                    <a:gd name="connsiteY116" fmla="*/ 4635 h 10977"/>
                    <a:gd name="connsiteX117" fmla="*/ 12022 w 12026"/>
                    <a:gd name="connsiteY117" fmla="*/ 4420 h 10977"/>
                    <a:gd name="connsiteX118" fmla="*/ 11982 w 12026"/>
                    <a:gd name="connsiteY118" fmla="*/ 3970 h 10977"/>
                    <a:gd name="connsiteX119" fmla="*/ 11808 w 12026"/>
                    <a:gd name="connsiteY119" fmla="*/ 3087 h 10977"/>
                    <a:gd name="connsiteX120" fmla="*/ 11678 w 12026"/>
                    <a:gd name="connsiteY120" fmla="*/ 2731 h 10977"/>
                    <a:gd name="connsiteX121" fmla="*/ 11427 w 12026"/>
                    <a:gd name="connsiteY121" fmla="*/ 2362 h 10977"/>
                    <a:gd name="connsiteX122" fmla="*/ 10937 w 12026"/>
                    <a:gd name="connsiteY122" fmla="*/ 1673 h 10977"/>
                    <a:gd name="connsiteX123" fmla="*/ 10260 w 12026"/>
                    <a:gd name="connsiteY123" fmla="*/ 1114 h 10977"/>
                    <a:gd name="connsiteX124" fmla="*/ 9349 w 12026"/>
                    <a:gd name="connsiteY124" fmla="*/ 616 h 10977"/>
                    <a:gd name="connsiteX125" fmla="*/ 8931 w 12026"/>
                    <a:gd name="connsiteY125" fmla="*/ 434 h 10977"/>
                    <a:gd name="connsiteX126" fmla="*/ 8469 w 12026"/>
                    <a:gd name="connsiteY126" fmla="*/ 268 h 10977"/>
                    <a:gd name="connsiteX127" fmla="*/ 7538 w 12026"/>
                    <a:gd name="connsiteY127" fmla="*/ 94 h 10977"/>
                    <a:gd name="connsiteX128" fmla="*/ 7412 w 12026"/>
                    <a:gd name="connsiteY128" fmla="*/ 81 h 10977"/>
                    <a:gd name="connsiteX129" fmla="*/ 7210 w 12026"/>
                    <a:gd name="connsiteY129" fmla="*/ 45 h 10977"/>
                    <a:gd name="connsiteX130" fmla="*/ 6569 w 12026"/>
                    <a:gd name="connsiteY130" fmla="*/ 13 h 10977"/>
                    <a:gd name="connsiteX131" fmla="*/ 5812 w 12026"/>
                    <a:gd name="connsiteY131" fmla="*/ 0 h 10977"/>
                    <a:gd name="connsiteX0" fmla="*/ 6606 w 12026"/>
                    <a:gd name="connsiteY0" fmla="*/ 223 h 10977"/>
                    <a:gd name="connsiteX1" fmla="*/ 6837 w 12026"/>
                    <a:gd name="connsiteY1" fmla="*/ 284 h 10977"/>
                    <a:gd name="connsiteX2" fmla="*/ 7311 w 12026"/>
                    <a:gd name="connsiteY2" fmla="*/ 361 h 10977"/>
                    <a:gd name="connsiteX3" fmla="*/ 8141 w 12026"/>
                    <a:gd name="connsiteY3" fmla="*/ 523 h 10977"/>
                    <a:gd name="connsiteX4" fmla="*/ 8514 w 12026"/>
                    <a:gd name="connsiteY4" fmla="*/ 689 h 10977"/>
                    <a:gd name="connsiteX5" fmla="*/ 8887 w 12026"/>
                    <a:gd name="connsiteY5" fmla="*/ 802 h 10977"/>
                    <a:gd name="connsiteX6" fmla="*/ 9656 w 12026"/>
                    <a:gd name="connsiteY6" fmla="*/ 1224 h 10977"/>
                    <a:gd name="connsiteX7" fmla="*/ 10390 w 12026"/>
                    <a:gd name="connsiteY7" fmla="*/ 1633 h 10977"/>
                    <a:gd name="connsiteX8" fmla="*/ 10933 w 12026"/>
                    <a:gd name="connsiteY8" fmla="*/ 2277 h 10977"/>
                    <a:gd name="connsiteX9" fmla="*/ 11135 w 12026"/>
                    <a:gd name="connsiteY9" fmla="*/ 2589 h 10977"/>
                    <a:gd name="connsiteX10" fmla="*/ 11378 w 12026"/>
                    <a:gd name="connsiteY10" fmla="*/ 2962 h 10977"/>
                    <a:gd name="connsiteX11" fmla="*/ 11479 w 12026"/>
                    <a:gd name="connsiteY11" fmla="*/ 3302 h 10977"/>
                    <a:gd name="connsiteX12" fmla="*/ 11585 w 12026"/>
                    <a:gd name="connsiteY12" fmla="*/ 3723 h 10977"/>
                    <a:gd name="connsiteX13" fmla="*/ 11637 w 12026"/>
                    <a:gd name="connsiteY13" fmla="*/ 4149 h 10977"/>
                    <a:gd name="connsiteX14" fmla="*/ 11617 w 12026"/>
                    <a:gd name="connsiteY14" fmla="*/ 4582 h 10977"/>
                    <a:gd name="connsiteX15" fmla="*/ 11593 w 12026"/>
                    <a:gd name="connsiteY15" fmla="*/ 4979 h 10977"/>
                    <a:gd name="connsiteX16" fmla="*/ 11484 w 12026"/>
                    <a:gd name="connsiteY16" fmla="*/ 5388 h 10977"/>
                    <a:gd name="connsiteX17" fmla="*/ 11362 w 12026"/>
                    <a:gd name="connsiteY17" fmla="*/ 5789 h 10977"/>
                    <a:gd name="connsiteX18" fmla="*/ 11176 w 12026"/>
                    <a:gd name="connsiteY18" fmla="*/ 6154 h 10977"/>
                    <a:gd name="connsiteX19" fmla="*/ 10993 w 12026"/>
                    <a:gd name="connsiteY19" fmla="*/ 6498 h 10977"/>
                    <a:gd name="connsiteX20" fmla="*/ 10726 w 12026"/>
                    <a:gd name="connsiteY20" fmla="*/ 6818 h 10977"/>
                    <a:gd name="connsiteX21" fmla="*/ 10455 w 12026"/>
                    <a:gd name="connsiteY21" fmla="*/ 7163 h 10977"/>
                    <a:gd name="connsiteX22" fmla="*/ 10134 w 12026"/>
                    <a:gd name="connsiteY22" fmla="*/ 7450 h 10977"/>
                    <a:gd name="connsiteX23" fmla="*/ 9470 w 12026"/>
                    <a:gd name="connsiteY23" fmla="*/ 7949 h 10977"/>
                    <a:gd name="connsiteX24" fmla="*/ 8785 w 12026"/>
                    <a:gd name="connsiteY24" fmla="*/ 8277 h 10977"/>
                    <a:gd name="connsiteX25" fmla="*/ 7975 w 12026"/>
                    <a:gd name="connsiteY25" fmla="*/ 8508 h 10977"/>
                    <a:gd name="connsiteX26" fmla="*/ 7501 w 12026"/>
                    <a:gd name="connsiteY26" fmla="*/ 8629 h 10977"/>
                    <a:gd name="connsiteX27" fmla="*/ 6983 w 12026"/>
                    <a:gd name="connsiteY27" fmla="*/ 8670 h 10977"/>
                    <a:gd name="connsiteX28" fmla="*/ 6263 w 12026"/>
                    <a:gd name="connsiteY28" fmla="*/ 8709 h 10977"/>
                    <a:gd name="connsiteX29" fmla="*/ 5966 w 12026"/>
                    <a:gd name="connsiteY29" fmla="*/ 8702 h 10977"/>
                    <a:gd name="connsiteX30" fmla="*/ 5719 w 12026"/>
                    <a:gd name="connsiteY30" fmla="*/ 8670 h 10977"/>
                    <a:gd name="connsiteX31" fmla="*/ 5644 w 12026"/>
                    <a:gd name="connsiteY31" fmla="*/ 8667 h 10977"/>
                    <a:gd name="connsiteX32" fmla="*/ 5567 w 12026"/>
                    <a:gd name="connsiteY32" fmla="*/ 8667 h 10977"/>
                    <a:gd name="connsiteX33" fmla="*/ 5476 w 12026"/>
                    <a:gd name="connsiteY33" fmla="*/ 8662 h 10977"/>
                    <a:gd name="connsiteX34" fmla="*/ 5269 w 12026"/>
                    <a:gd name="connsiteY34" fmla="*/ 8625 h 10977"/>
                    <a:gd name="connsiteX35" fmla="*/ 5238 w 12026"/>
                    <a:gd name="connsiteY35" fmla="*/ 8624 h 10977"/>
                    <a:gd name="connsiteX36" fmla="*/ 5050 w 12026"/>
                    <a:gd name="connsiteY36" fmla="*/ 8633 h 10977"/>
                    <a:gd name="connsiteX37" fmla="*/ 4779 w 12026"/>
                    <a:gd name="connsiteY37" fmla="*/ 8614 h 10977"/>
                    <a:gd name="connsiteX38" fmla="*/ 4637 w 12026"/>
                    <a:gd name="connsiteY38" fmla="*/ 8641 h 10977"/>
                    <a:gd name="connsiteX39" fmla="*/ 4586 w 12026"/>
                    <a:gd name="connsiteY39" fmla="*/ 8622 h 10977"/>
                    <a:gd name="connsiteX40" fmla="*/ 4546 w 12026"/>
                    <a:gd name="connsiteY40" fmla="*/ 8633 h 10977"/>
                    <a:gd name="connsiteX41" fmla="*/ 4405 w 12026"/>
                    <a:gd name="connsiteY41" fmla="*/ 8598 h 10977"/>
                    <a:gd name="connsiteX42" fmla="*/ 4156 w 12026"/>
                    <a:gd name="connsiteY42" fmla="*/ 8541 h 10977"/>
                    <a:gd name="connsiteX43" fmla="*/ 3888 w 12026"/>
                    <a:gd name="connsiteY43" fmla="*/ 8431 h 10977"/>
                    <a:gd name="connsiteX44" fmla="*/ 3472 w 12026"/>
                    <a:gd name="connsiteY44" fmla="*/ 8355 h 10977"/>
                    <a:gd name="connsiteX45" fmla="*/ 3307 w 12026"/>
                    <a:gd name="connsiteY45" fmla="*/ 8332 h 10977"/>
                    <a:gd name="connsiteX46" fmla="*/ 3263 w 12026"/>
                    <a:gd name="connsiteY46" fmla="*/ 8290 h 10977"/>
                    <a:gd name="connsiteX47" fmla="*/ 3032 w 12026"/>
                    <a:gd name="connsiteY47" fmla="*/ 8222 h 10977"/>
                    <a:gd name="connsiteX48" fmla="*/ 2881 w 12026"/>
                    <a:gd name="connsiteY48" fmla="*/ 8111 h 10977"/>
                    <a:gd name="connsiteX49" fmla="*/ 2547 w 12026"/>
                    <a:gd name="connsiteY49" fmla="*/ 7896 h 10977"/>
                    <a:gd name="connsiteX50" fmla="*/ 2202 w 12026"/>
                    <a:gd name="connsiteY50" fmla="*/ 7701 h 10977"/>
                    <a:gd name="connsiteX51" fmla="*/ 1785 w 12026"/>
                    <a:gd name="connsiteY51" fmla="*/ 7471 h 10977"/>
                    <a:gd name="connsiteX52" fmla="*/ 1400 w 12026"/>
                    <a:gd name="connsiteY52" fmla="*/ 7146 h 10977"/>
                    <a:gd name="connsiteX53" fmla="*/ 829 w 12026"/>
                    <a:gd name="connsiteY53" fmla="*/ 6308 h 10977"/>
                    <a:gd name="connsiteX54" fmla="*/ 574 w 12026"/>
                    <a:gd name="connsiteY54" fmla="*/ 5834 h 10977"/>
                    <a:gd name="connsiteX55" fmla="*/ 396 w 12026"/>
                    <a:gd name="connsiteY55" fmla="*/ 5287 h 10977"/>
                    <a:gd name="connsiteX56" fmla="*/ 375 w 12026"/>
                    <a:gd name="connsiteY56" fmla="*/ 4181 h 10977"/>
                    <a:gd name="connsiteX57" fmla="*/ 1263 w 12026"/>
                    <a:gd name="connsiteY57" fmla="*/ 2216 h 10977"/>
                    <a:gd name="connsiteX58" fmla="*/ 1988 w 12026"/>
                    <a:gd name="connsiteY58" fmla="*/ 1520 h 10977"/>
                    <a:gd name="connsiteX59" fmla="*/ 2397 w 12026"/>
                    <a:gd name="connsiteY59" fmla="*/ 1224 h 10977"/>
                    <a:gd name="connsiteX60" fmla="*/ 2871 w 12026"/>
                    <a:gd name="connsiteY60" fmla="*/ 981 h 10977"/>
                    <a:gd name="connsiteX61" fmla="*/ 3369 w 12026"/>
                    <a:gd name="connsiteY61" fmla="*/ 730 h 10977"/>
                    <a:gd name="connsiteX62" fmla="*/ 3952 w 12026"/>
                    <a:gd name="connsiteY62" fmla="*/ 551 h 10977"/>
                    <a:gd name="connsiteX63" fmla="*/ 5216 w 12026"/>
                    <a:gd name="connsiteY63" fmla="*/ 292 h 10977"/>
                    <a:gd name="connsiteX64" fmla="*/ 6456 w 12026"/>
                    <a:gd name="connsiteY64" fmla="*/ 227 h 10977"/>
                    <a:gd name="connsiteX65" fmla="*/ 6606 w 12026"/>
                    <a:gd name="connsiteY65" fmla="*/ 223 h 10977"/>
                    <a:gd name="connsiteX66" fmla="*/ 5812 w 12026"/>
                    <a:gd name="connsiteY66" fmla="*/ 0 h 10977"/>
                    <a:gd name="connsiteX67" fmla="*/ 5322 w 12026"/>
                    <a:gd name="connsiteY67" fmla="*/ 13 h 10977"/>
                    <a:gd name="connsiteX68" fmla="*/ 4187 w 12026"/>
                    <a:gd name="connsiteY68" fmla="*/ 183 h 10977"/>
                    <a:gd name="connsiteX69" fmla="*/ 3604 w 12026"/>
                    <a:gd name="connsiteY69" fmla="*/ 345 h 10977"/>
                    <a:gd name="connsiteX70" fmla="*/ 3061 w 12026"/>
                    <a:gd name="connsiteY70" fmla="*/ 527 h 10977"/>
                    <a:gd name="connsiteX71" fmla="*/ 2595 w 12026"/>
                    <a:gd name="connsiteY71" fmla="*/ 774 h 10977"/>
                    <a:gd name="connsiteX72" fmla="*/ 2085 w 12026"/>
                    <a:gd name="connsiteY72" fmla="*/ 1058 h 10977"/>
                    <a:gd name="connsiteX73" fmla="*/ 1250 w 12026"/>
                    <a:gd name="connsiteY73" fmla="*/ 1754 h 10977"/>
                    <a:gd name="connsiteX74" fmla="*/ 606 w 12026"/>
                    <a:gd name="connsiteY74" fmla="*/ 2621 h 10977"/>
                    <a:gd name="connsiteX75" fmla="*/ 177 w 12026"/>
                    <a:gd name="connsiteY75" fmla="*/ 3711 h 10977"/>
                    <a:gd name="connsiteX76" fmla="*/ 23 w 12026"/>
                    <a:gd name="connsiteY76" fmla="*/ 4258 h 10977"/>
                    <a:gd name="connsiteX77" fmla="*/ 7 w 12026"/>
                    <a:gd name="connsiteY77" fmla="*/ 4862 h 10977"/>
                    <a:gd name="connsiteX78" fmla="*/ 274 w 12026"/>
                    <a:gd name="connsiteY78" fmla="*/ 6008 h 10977"/>
                    <a:gd name="connsiteX79" fmla="*/ 541 w 12026"/>
                    <a:gd name="connsiteY79" fmla="*/ 6547 h 10977"/>
                    <a:gd name="connsiteX80" fmla="*/ 809 w 12026"/>
                    <a:gd name="connsiteY80" fmla="*/ 7045 h 10977"/>
                    <a:gd name="connsiteX81" fmla="*/ 1129 w 12026"/>
                    <a:gd name="connsiteY81" fmla="*/ 7414 h 10977"/>
                    <a:gd name="connsiteX82" fmla="*/ 1587 w 12026"/>
                    <a:gd name="connsiteY82" fmla="*/ 7803 h 10977"/>
                    <a:gd name="connsiteX83" fmla="*/ 1992 w 12026"/>
                    <a:gd name="connsiteY83" fmla="*/ 8042 h 10977"/>
                    <a:gd name="connsiteX84" fmla="*/ 2397 w 12026"/>
                    <a:gd name="connsiteY84" fmla="*/ 8277 h 10977"/>
                    <a:gd name="connsiteX85" fmla="*/ 2478 w 12026"/>
                    <a:gd name="connsiteY85" fmla="*/ 8293 h 10977"/>
                    <a:gd name="connsiteX86" fmla="*/ 2486 w 12026"/>
                    <a:gd name="connsiteY86" fmla="*/ 8325 h 10977"/>
                    <a:gd name="connsiteX87" fmla="*/ 2604 w 12026"/>
                    <a:gd name="connsiteY87" fmla="*/ 8452 h 10977"/>
                    <a:gd name="connsiteX88" fmla="*/ 2881 w 12026"/>
                    <a:gd name="connsiteY88" fmla="*/ 8600 h 10977"/>
                    <a:gd name="connsiteX89" fmla="*/ 3206 w 12026"/>
                    <a:gd name="connsiteY89" fmla="*/ 8721 h 10977"/>
                    <a:gd name="connsiteX90" fmla="*/ 3453 w 12026"/>
                    <a:gd name="connsiteY90" fmla="*/ 8802 h 10977"/>
                    <a:gd name="connsiteX91" fmla="*/ 3608 w 12026"/>
                    <a:gd name="connsiteY91" fmla="*/ 8868 h 10977"/>
                    <a:gd name="connsiteX92" fmla="*/ 1559 w 12026"/>
                    <a:gd name="connsiteY92" fmla="*/ 10832 h 10977"/>
                    <a:gd name="connsiteX93" fmla="*/ 1623 w 12026"/>
                    <a:gd name="connsiteY93" fmla="*/ 10829 h 10977"/>
                    <a:gd name="connsiteX94" fmla="*/ 2028 w 12026"/>
                    <a:gd name="connsiteY94" fmla="*/ 10801 h 10977"/>
                    <a:gd name="connsiteX95" fmla="*/ 3134 w 12026"/>
                    <a:gd name="connsiteY95" fmla="*/ 10537 h 10977"/>
                    <a:gd name="connsiteX96" fmla="*/ 4159 w 12026"/>
                    <a:gd name="connsiteY96" fmla="*/ 9820 h 10977"/>
                    <a:gd name="connsiteX97" fmla="*/ 4572 w 12026"/>
                    <a:gd name="connsiteY97" fmla="*/ 9354 h 10977"/>
                    <a:gd name="connsiteX98" fmla="*/ 4811 w 12026"/>
                    <a:gd name="connsiteY98" fmla="*/ 8872 h 10977"/>
                    <a:gd name="connsiteX99" fmla="*/ 4888 w 12026"/>
                    <a:gd name="connsiteY99" fmla="*/ 8901 h 10977"/>
                    <a:gd name="connsiteX100" fmla="*/ 5265 w 12026"/>
                    <a:gd name="connsiteY100" fmla="*/ 8953 h 10977"/>
                    <a:gd name="connsiteX101" fmla="*/ 5439 w 12026"/>
                    <a:gd name="connsiteY101" fmla="*/ 8998 h 10977"/>
                    <a:gd name="connsiteX102" fmla="*/ 5658 w 12026"/>
                    <a:gd name="connsiteY102" fmla="*/ 9010 h 10977"/>
                    <a:gd name="connsiteX103" fmla="*/ 6152 w 12026"/>
                    <a:gd name="connsiteY103" fmla="*/ 9059 h 10977"/>
                    <a:gd name="connsiteX104" fmla="*/ 6626 w 12026"/>
                    <a:gd name="connsiteY104" fmla="*/ 9067 h 10977"/>
                    <a:gd name="connsiteX105" fmla="*/ 6651 w 12026"/>
                    <a:gd name="connsiteY105" fmla="*/ 9067 h 10977"/>
                    <a:gd name="connsiteX106" fmla="*/ 7108 w 12026"/>
                    <a:gd name="connsiteY106" fmla="*/ 9026 h 10977"/>
                    <a:gd name="connsiteX107" fmla="*/ 7538 w 12026"/>
                    <a:gd name="connsiteY107" fmla="*/ 8998 h 10977"/>
                    <a:gd name="connsiteX108" fmla="*/ 8016 w 12026"/>
                    <a:gd name="connsiteY108" fmla="*/ 8876 h 10977"/>
                    <a:gd name="connsiteX109" fmla="*/ 8871 w 12026"/>
                    <a:gd name="connsiteY109" fmla="*/ 8637 h 10977"/>
                    <a:gd name="connsiteX110" fmla="*/ 9616 w 12026"/>
                    <a:gd name="connsiteY110" fmla="*/ 8301 h 10977"/>
                    <a:gd name="connsiteX111" fmla="*/ 10924 w 12026"/>
                    <a:gd name="connsiteY111" fmla="*/ 7171 h 10977"/>
                    <a:gd name="connsiteX112" fmla="*/ 11427 w 12026"/>
                    <a:gd name="connsiteY112" fmla="*/ 6486 h 10977"/>
                    <a:gd name="connsiteX113" fmla="*/ 11783 w 12026"/>
                    <a:gd name="connsiteY113" fmla="*/ 5692 h 10977"/>
                    <a:gd name="connsiteX114" fmla="*/ 11897 w 12026"/>
                    <a:gd name="connsiteY114" fmla="*/ 5271 h 10977"/>
                    <a:gd name="connsiteX115" fmla="*/ 11978 w 12026"/>
                    <a:gd name="connsiteY115" fmla="*/ 4837 h 10977"/>
                    <a:gd name="connsiteX116" fmla="*/ 11982 w 12026"/>
                    <a:gd name="connsiteY116" fmla="*/ 4635 h 10977"/>
                    <a:gd name="connsiteX117" fmla="*/ 12022 w 12026"/>
                    <a:gd name="connsiteY117" fmla="*/ 4420 h 10977"/>
                    <a:gd name="connsiteX118" fmla="*/ 11982 w 12026"/>
                    <a:gd name="connsiteY118" fmla="*/ 3970 h 10977"/>
                    <a:gd name="connsiteX119" fmla="*/ 11808 w 12026"/>
                    <a:gd name="connsiteY119" fmla="*/ 3087 h 10977"/>
                    <a:gd name="connsiteX120" fmla="*/ 11678 w 12026"/>
                    <a:gd name="connsiteY120" fmla="*/ 2731 h 10977"/>
                    <a:gd name="connsiteX121" fmla="*/ 11427 w 12026"/>
                    <a:gd name="connsiteY121" fmla="*/ 2362 h 10977"/>
                    <a:gd name="connsiteX122" fmla="*/ 10937 w 12026"/>
                    <a:gd name="connsiteY122" fmla="*/ 1673 h 10977"/>
                    <a:gd name="connsiteX123" fmla="*/ 10260 w 12026"/>
                    <a:gd name="connsiteY123" fmla="*/ 1114 h 10977"/>
                    <a:gd name="connsiteX124" fmla="*/ 9349 w 12026"/>
                    <a:gd name="connsiteY124" fmla="*/ 616 h 10977"/>
                    <a:gd name="connsiteX125" fmla="*/ 8931 w 12026"/>
                    <a:gd name="connsiteY125" fmla="*/ 434 h 10977"/>
                    <a:gd name="connsiteX126" fmla="*/ 8469 w 12026"/>
                    <a:gd name="connsiteY126" fmla="*/ 268 h 10977"/>
                    <a:gd name="connsiteX127" fmla="*/ 7538 w 12026"/>
                    <a:gd name="connsiteY127" fmla="*/ 94 h 10977"/>
                    <a:gd name="connsiteX128" fmla="*/ 7412 w 12026"/>
                    <a:gd name="connsiteY128" fmla="*/ 81 h 10977"/>
                    <a:gd name="connsiteX129" fmla="*/ 7210 w 12026"/>
                    <a:gd name="connsiteY129" fmla="*/ 45 h 10977"/>
                    <a:gd name="connsiteX130" fmla="*/ 6569 w 12026"/>
                    <a:gd name="connsiteY130" fmla="*/ 13 h 10977"/>
                    <a:gd name="connsiteX131" fmla="*/ 5812 w 12026"/>
                    <a:gd name="connsiteY131" fmla="*/ 0 h 10977"/>
                    <a:gd name="connsiteX0" fmla="*/ 6606 w 12026"/>
                    <a:gd name="connsiteY0" fmla="*/ 223 h 10963"/>
                    <a:gd name="connsiteX1" fmla="*/ 6837 w 12026"/>
                    <a:gd name="connsiteY1" fmla="*/ 284 h 10963"/>
                    <a:gd name="connsiteX2" fmla="*/ 7311 w 12026"/>
                    <a:gd name="connsiteY2" fmla="*/ 361 h 10963"/>
                    <a:gd name="connsiteX3" fmla="*/ 8141 w 12026"/>
                    <a:gd name="connsiteY3" fmla="*/ 523 h 10963"/>
                    <a:gd name="connsiteX4" fmla="*/ 8514 w 12026"/>
                    <a:gd name="connsiteY4" fmla="*/ 689 h 10963"/>
                    <a:gd name="connsiteX5" fmla="*/ 8887 w 12026"/>
                    <a:gd name="connsiteY5" fmla="*/ 802 h 10963"/>
                    <a:gd name="connsiteX6" fmla="*/ 9656 w 12026"/>
                    <a:gd name="connsiteY6" fmla="*/ 1224 h 10963"/>
                    <a:gd name="connsiteX7" fmla="*/ 10390 w 12026"/>
                    <a:gd name="connsiteY7" fmla="*/ 1633 h 10963"/>
                    <a:gd name="connsiteX8" fmla="*/ 10933 w 12026"/>
                    <a:gd name="connsiteY8" fmla="*/ 2277 h 10963"/>
                    <a:gd name="connsiteX9" fmla="*/ 11135 w 12026"/>
                    <a:gd name="connsiteY9" fmla="*/ 2589 h 10963"/>
                    <a:gd name="connsiteX10" fmla="*/ 11378 w 12026"/>
                    <a:gd name="connsiteY10" fmla="*/ 2962 h 10963"/>
                    <a:gd name="connsiteX11" fmla="*/ 11479 w 12026"/>
                    <a:gd name="connsiteY11" fmla="*/ 3302 h 10963"/>
                    <a:gd name="connsiteX12" fmla="*/ 11585 w 12026"/>
                    <a:gd name="connsiteY12" fmla="*/ 3723 h 10963"/>
                    <a:gd name="connsiteX13" fmla="*/ 11637 w 12026"/>
                    <a:gd name="connsiteY13" fmla="*/ 4149 h 10963"/>
                    <a:gd name="connsiteX14" fmla="*/ 11617 w 12026"/>
                    <a:gd name="connsiteY14" fmla="*/ 4582 h 10963"/>
                    <a:gd name="connsiteX15" fmla="*/ 11593 w 12026"/>
                    <a:gd name="connsiteY15" fmla="*/ 4979 h 10963"/>
                    <a:gd name="connsiteX16" fmla="*/ 11484 w 12026"/>
                    <a:gd name="connsiteY16" fmla="*/ 5388 h 10963"/>
                    <a:gd name="connsiteX17" fmla="*/ 11362 w 12026"/>
                    <a:gd name="connsiteY17" fmla="*/ 5789 h 10963"/>
                    <a:gd name="connsiteX18" fmla="*/ 11176 w 12026"/>
                    <a:gd name="connsiteY18" fmla="*/ 6154 h 10963"/>
                    <a:gd name="connsiteX19" fmla="*/ 10993 w 12026"/>
                    <a:gd name="connsiteY19" fmla="*/ 6498 h 10963"/>
                    <a:gd name="connsiteX20" fmla="*/ 10726 w 12026"/>
                    <a:gd name="connsiteY20" fmla="*/ 6818 h 10963"/>
                    <a:gd name="connsiteX21" fmla="*/ 10455 w 12026"/>
                    <a:gd name="connsiteY21" fmla="*/ 7163 h 10963"/>
                    <a:gd name="connsiteX22" fmla="*/ 10134 w 12026"/>
                    <a:gd name="connsiteY22" fmla="*/ 7450 h 10963"/>
                    <a:gd name="connsiteX23" fmla="*/ 9470 w 12026"/>
                    <a:gd name="connsiteY23" fmla="*/ 7949 h 10963"/>
                    <a:gd name="connsiteX24" fmla="*/ 8785 w 12026"/>
                    <a:gd name="connsiteY24" fmla="*/ 8277 h 10963"/>
                    <a:gd name="connsiteX25" fmla="*/ 7975 w 12026"/>
                    <a:gd name="connsiteY25" fmla="*/ 8508 h 10963"/>
                    <a:gd name="connsiteX26" fmla="*/ 7501 w 12026"/>
                    <a:gd name="connsiteY26" fmla="*/ 8629 h 10963"/>
                    <a:gd name="connsiteX27" fmla="*/ 6983 w 12026"/>
                    <a:gd name="connsiteY27" fmla="*/ 8670 h 10963"/>
                    <a:gd name="connsiteX28" fmla="*/ 6263 w 12026"/>
                    <a:gd name="connsiteY28" fmla="*/ 8709 h 10963"/>
                    <a:gd name="connsiteX29" fmla="*/ 5966 w 12026"/>
                    <a:gd name="connsiteY29" fmla="*/ 8702 h 10963"/>
                    <a:gd name="connsiteX30" fmla="*/ 5719 w 12026"/>
                    <a:gd name="connsiteY30" fmla="*/ 8670 h 10963"/>
                    <a:gd name="connsiteX31" fmla="*/ 5644 w 12026"/>
                    <a:gd name="connsiteY31" fmla="*/ 8667 h 10963"/>
                    <a:gd name="connsiteX32" fmla="*/ 5567 w 12026"/>
                    <a:gd name="connsiteY32" fmla="*/ 8667 h 10963"/>
                    <a:gd name="connsiteX33" fmla="*/ 5476 w 12026"/>
                    <a:gd name="connsiteY33" fmla="*/ 8662 h 10963"/>
                    <a:gd name="connsiteX34" fmla="*/ 5269 w 12026"/>
                    <a:gd name="connsiteY34" fmla="*/ 8625 h 10963"/>
                    <a:gd name="connsiteX35" fmla="*/ 5238 w 12026"/>
                    <a:gd name="connsiteY35" fmla="*/ 8624 h 10963"/>
                    <a:gd name="connsiteX36" fmla="*/ 5050 w 12026"/>
                    <a:gd name="connsiteY36" fmla="*/ 8633 h 10963"/>
                    <a:gd name="connsiteX37" fmla="*/ 4779 w 12026"/>
                    <a:gd name="connsiteY37" fmla="*/ 8614 h 10963"/>
                    <a:gd name="connsiteX38" fmla="*/ 4637 w 12026"/>
                    <a:gd name="connsiteY38" fmla="*/ 8641 h 10963"/>
                    <a:gd name="connsiteX39" fmla="*/ 4586 w 12026"/>
                    <a:gd name="connsiteY39" fmla="*/ 8622 h 10963"/>
                    <a:gd name="connsiteX40" fmla="*/ 4546 w 12026"/>
                    <a:gd name="connsiteY40" fmla="*/ 8633 h 10963"/>
                    <a:gd name="connsiteX41" fmla="*/ 4405 w 12026"/>
                    <a:gd name="connsiteY41" fmla="*/ 8598 h 10963"/>
                    <a:gd name="connsiteX42" fmla="*/ 4156 w 12026"/>
                    <a:gd name="connsiteY42" fmla="*/ 8541 h 10963"/>
                    <a:gd name="connsiteX43" fmla="*/ 3888 w 12026"/>
                    <a:gd name="connsiteY43" fmla="*/ 8431 h 10963"/>
                    <a:gd name="connsiteX44" fmla="*/ 3472 w 12026"/>
                    <a:gd name="connsiteY44" fmla="*/ 8355 h 10963"/>
                    <a:gd name="connsiteX45" fmla="*/ 3307 w 12026"/>
                    <a:gd name="connsiteY45" fmla="*/ 8332 h 10963"/>
                    <a:gd name="connsiteX46" fmla="*/ 3263 w 12026"/>
                    <a:gd name="connsiteY46" fmla="*/ 8290 h 10963"/>
                    <a:gd name="connsiteX47" fmla="*/ 3032 w 12026"/>
                    <a:gd name="connsiteY47" fmla="*/ 8222 h 10963"/>
                    <a:gd name="connsiteX48" fmla="*/ 2881 w 12026"/>
                    <a:gd name="connsiteY48" fmla="*/ 8111 h 10963"/>
                    <a:gd name="connsiteX49" fmla="*/ 2547 w 12026"/>
                    <a:gd name="connsiteY49" fmla="*/ 7896 h 10963"/>
                    <a:gd name="connsiteX50" fmla="*/ 2202 w 12026"/>
                    <a:gd name="connsiteY50" fmla="*/ 7701 h 10963"/>
                    <a:gd name="connsiteX51" fmla="*/ 1785 w 12026"/>
                    <a:gd name="connsiteY51" fmla="*/ 7471 h 10963"/>
                    <a:gd name="connsiteX52" fmla="*/ 1400 w 12026"/>
                    <a:gd name="connsiteY52" fmla="*/ 7146 h 10963"/>
                    <a:gd name="connsiteX53" fmla="*/ 829 w 12026"/>
                    <a:gd name="connsiteY53" fmla="*/ 6308 h 10963"/>
                    <a:gd name="connsiteX54" fmla="*/ 574 w 12026"/>
                    <a:gd name="connsiteY54" fmla="*/ 5834 h 10963"/>
                    <a:gd name="connsiteX55" fmla="*/ 396 w 12026"/>
                    <a:gd name="connsiteY55" fmla="*/ 5287 h 10963"/>
                    <a:gd name="connsiteX56" fmla="*/ 375 w 12026"/>
                    <a:gd name="connsiteY56" fmla="*/ 4181 h 10963"/>
                    <a:gd name="connsiteX57" fmla="*/ 1263 w 12026"/>
                    <a:gd name="connsiteY57" fmla="*/ 2216 h 10963"/>
                    <a:gd name="connsiteX58" fmla="*/ 1988 w 12026"/>
                    <a:gd name="connsiteY58" fmla="*/ 1520 h 10963"/>
                    <a:gd name="connsiteX59" fmla="*/ 2397 w 12026"/>
                    <a:gd name="connsiteY59" fmla="*/ 1224 h 10963"/>
                    <a:gd name="connsiteX60" fmla="*/ 2871 w 12026"/>
                    <a:gd name="connsiteY60" fmla="*/ 981 h 10963"/>
                    <a:gd name="connsiteX61" fmla="*/ 3369 w 12026"/>
                    <a:gd name="connsiteY61" fmla="*/ 730 h 10963"/>
                    <a:gd name="connsiteX62" fmla="*/ 3952 w 12026"/>
                    <a:gd name="connsiteY62" fmla="*/ 551 h 10963"/>
                    <a:gd name="connsiteX63" fmla="*/ 5216 w 12026"/>
                    <a:gd name="connsiteY63" fmla="*/ 292 h 10963"/>
                    <a:gd name="connsiteX64" fmla="*/ 6456 w 12026"/>
                    <a:gd name="connsiteY64" fmla="*/ 227 h 10963"/>
                    <a:gd name="connsiteX65" fmla="*/ 6606 w 12026"/>
                    <a:gd name="connsiteY65" fmla="*/ 223 h 10963"/>
                    <a:gd name="connsiteX66" fmla="*/ 5812 w 12026"/>
                    <a:gd name="connsiteY66" fmla="*/ 0 h 10963"/>
                    <a:gd name="connsiteX67" fmla="*/ 5322 w 12026"/>
                    <a:gd name="connsiteY67" fmla="*/ 13 h 10963"/>
                    <a:gd name="connsiteX68" fmla="*/ 4187 w 12026"/>
                    <a:gd name="connsiteY68" fmla="*/ 183 h 10963"/>
                    <a:gd name="connsiteX69" fmla="*/ 3604 w 12026"/>
                    <a:gd name="connsiteY69" fmla="*/ 345 h 10963"/>
                    <a:gd name="connsiteX70" fmla="*/ 3061 w 12026"/>
                    <a:gd name="connsiteY70" fmla="*/ 527 h 10963"/>
                    <a:gd name="connsiteX71" fmla="*/ 2595 w 12026"/>
                    <a:gd name="connsiteY71" fmla="*/ 774 h 10963"/>
                    <a:gd name="connsiteX72" fmla="*/ 2085 w 12026"/>
                    <a:gd name="connsiteY72" fmla="*/ 1058 h 10963"/>
                    <a:gd name="connsiteX73" fmla="*/ 1250 w 12026"/>
                    <a:gd name="connsiteY73" fmla="*/ 1754 h 10963"/>
                    <a:gd name="connsiteX74" fmla="*/ 606 w 12026"/>
                    <a:gd name="connsiteY74" fmla="*/ 2621 h 10963"/>
                    <a:gd name="connsiteX75" fmla="*/ 177 w 12026"/>
                    <a:gd name="connsiteY75" fmla="*/ 3711 h 10963"/>
                    <a:gd name="connsiteX76" fmla="*/ 23 w 12026"/>
                    <a:gd name="connsiteY76" fmla="*/ 4258 h 10963"/>
                    <a:gd name="connsiteX77" fmla="*/ 7 w 12026"/>
                    <a:gd name="connsiteY77" fmla="*/ 4862 h 10963"/>
                    <a:gd name="connsiteX78" fmla="*/ 274 w 12026"/>
                    <a:gd name="connsiteY78" fmla="*/ 6008 h 10963"/>
                    <a:gd name="connsiteX79" fmla="*/ 541 w 12026"/>
                    <a:gd name="connsiteY79" fmla="*/ 6547 h 10963"/>
                    <a:gd name="connsiteX80" fmla="*/ 809 w 12026"/>
                    <a:gd name="connsiteY80" fmla="*/ 7045 h 10963"/>
                    <a:gd name="connsiteX81" fmla="*/ 1129 w 12026"/>
                    <a:gd name="connsiteY81" fmla="*/ 7414 h 10963"/>
                    <a:gd name="connsiteX82" fmla="*/ 1587 w 12026"/>
                    <a:gd name="connsiteY82" fmla="*/ 7803 h 10963"/>
                    <a:gd name="connsiteX83" fmla="*/ 1992 w 12026"/>
                    <a:gd name="connsiteY83" fmla="*/ 8042 h 10963"/>
                    <a:gd name="connsiteX84" fmla="*/ 2397 w 12026"/>
                    <a:gd name="connsiteY84" fmla="*/ 8277 h 10963"/>
                    <a:gd name="connsiteX85" fmla="*/ 2478 w 12026"/>
                    <a:gd name="connsiteY85" fmla="*/ 8293 h 10963"/>
                    <a:gd name="connsiteX86" fmla="*/ 2486 w 12026"/>
                    <a:gd name="connsiteY86" fmla="*/ 8325 h 10963"/>
                    <a:gd name="connsiteX87" fmla="*/ 2604 w 12026"/>
                    <a:gd name="connsiteY87" fmla="*/ 8452 h 10963"/>
                    <a:gd name="connsiteX88" fmla="*/ 2881 w 12026"/>
                    <a:gd name="connsiteY88" fmla="*/ 8600 h 10963"/>
                    <a:gd name="connsiteX89" fmla="*/ 3206 w 12026"/>
                    <a:gd name="connsiteY89" fmla="*/ 8721 h 10963"/>
                    <a:gd name="connsiteX90" fmla="*/ 3453 w 12026"/>
                    <a:gd name="connsiteY90" fmla="*/ 8802 h 10963"/>
                    <a:gd name="connsiteX91" fmla="*/ 3608 w 12026"/>
                    <a:gd name="connsiteY91" fmla="*/ 8868 h 10963"/>
                    <a:gd name="connsiteX92" fmla="*/ 3824 w 12026"/>
                    <a:gd name="connsiteY92" fmla="*/ 8921 h 10963"/>
                    <a:gd name="connsiteX93" fmla="*/ 1623 w 12026"/>
                    <a:gd name="connsiteY93" fmla="*/ 10829 h 10963"/>
                    <a:gd name="connsiteX94" fmla="*/ 2028 w 12026"/>
                    <a:gd name="connsiteY94" fmla="*/ 10801 h 10963"/>
                    <a:gd name="connsiteX95" fmla="*/ 3134 w 12026"/>
                    <a:gd name="connsiteY95" fmla="*/ 10537 h 10963"/>
                    <a:gd name="connsiteX96" fmla="*/ 4159 w 12026"/>
                    <a:gd name="connsiteY96" fmla="*/ 9820 h 10963"/>
                    <a:gd name="connsiteX97" fmla="*/ 4572 w 12026"/>
                    <a:gd name="connsiteY97" fmla="*/ 9354 h 10963"/>
                    <a:gd name="connsiteX98" fmla="*/ 4811 w 12026"/>
                    <a:gd name="connsiteY98" fmla="*/ 8872 h 10963"/>
                    <a:gd name="connsiteX99" fmla="*/ 4888 w 12026"/>
                    <a:gd name="connsiteY99" fmla="*/ 8901 h 10963"/>
                    <a:gd name="connsiteX100" fmla="*/ 5265 w 12026"/>
                    <a:gd name="connsiteY100" fmla="*/ 8953 h 10963"/>
                    <a:gd name="connsiteX101" fmla="*/ 5439 w 12026"/>
                    <a:gd name="connsiteY101" fmla="*/ 8998 h 10963"/>
                    <a:gd name="connsiteX102" fmla="*/ 5658 w 12026"/>
                    <a:gd name="connsiteY102" fmla="*/ 9010 h 10963"/>
                    <a:gd name="connsiteX103" fmla="*/ 6152 w 12026"/>
                    <a:gd name="connsiteY103" fmla="*/ 9059 h 10963"/>
                    <a:gd name="connsiteX104" fmla="*/ 6626 w 12026"/>
                    <a:gd name="connsiteY104" fmla="*/ 9067 h 10963"/>
                    <a:gd name="connsiteX105" fmla="*/ 6651 w 12026"/>
                    <a:gd name="connsiteY105" fmla="*/ 9067 h 10963"/>
                    <a:gd name="connsiteX106" fmla="*/ 7108 w 12026"/>
                    <a:gd name="connsiteY106" fmla="*/ 9026 h 10963"/>
                    <a:gd name="connsiteX107" fmla="*/ 7538 w 12026"/>
                    <a:gd name="connsiteY107" fmla="*/ 8998 h 10963"/>
                    <a:gd name="connsiteX108" fmla="*/ 8016 w 12026"/>
                    <a:gd name="connsiteY108" fmla="*/ 8876 h 10963"/>
                    <a:gd name="connsiteX109" fmla="*/ 8871 w 12026"/>
                    <a:gd name="connsiteY109" fmla="*/ 8637 h 10963"/>
                    <a:gd name="connsiteX110" fmla="*/ 9616 w 12026"/>
                    <a:gd name="connsiteY110" fmla="*/ 8301 h 10963"/>
                    <a:gd name="connsiteX111" fmla="*/ 10924 w 12026"/>
                    <a:gd name="connsiteY111" fmla="*/ 7171 h 10963"/>
                    <a:gd name="connsiteX112" fmla="*/ 11427 w 12026"/>
                    <a:gd name="connsiteY112" fmla="*/ 6486 h 10963"/>
                    <a:gd name="connsiteX113" fmla="*/ 11783 w 12026"/>
                    <a:gd name="connsiteY113" fmla="*/ 5692 h 10963"/>
                    <a:gd name="connsiteX114" fmla="*/ 11897 w 12026"/>
                    <a:gd name="connsiteY114" fmla="*/ 5271 h 10963"/>
                    <a:gd name="connsiteX115" fmla="*/ 11978 w 12026"/>
                    <a:gd name="connsiteY115" fmla="*/ 4837 h 10963"/>
                    <a:gd name="connsiteX116" fmla="*/ 11982 w 12026"/>
                    <a:gd name="connsiteY116" fmla="*/ 4635 h 10963"/>
                    <a:gd name="connsiteX117" fmla="*/ 12022 w 12026"/>
                    <a:gd name="connsiteY117" fmla="*/ 4420 h 10963"/>
                    <a:gd name="connsiteX118" fmla="*/ 11982 w 12026"/>
                    <a:gd name="connsiteY118" fmla="*/ 3970 h 10963"/>
                    <a:gd name="connsiteX119" fmla="*/ 11808 w 12026"/>
                    <a:gd name="connsiteY119" fmla="*/ 3087 h 10963"/>
                    <a:gd name="connsiteX120" fmla="*/ 11678 w 12026"/>
                    <a:gd name="connsiteY120" fmla="*/ 2731 h 10963"/>
                    <a:gd name="connsiteX121" fmla="*/ 11427 w 12026"/>
                    <a:gd name="connsiteY121" fmla="*/ 2362 h 10963"/>
                    <a:gd name="connsiteX122" fmla="*/ 10937 w 12026"/>
                    <a:gd name="connsiteY122" fmla="*/ 1673 h 10963"/>
                    <a:gd name="connsiteX123" fmla="*/ 10260 w 12026"/>
                    <a:gd name="connsiteY123" fmla="*/ 1114 h 10963"/>
                    <a:gd name="connsiteX124" fmla="*/ 9349 w 12026"/>
                    <a:gd name="connsiteY124" fmla="*/ 616 h 10963"/>
                    <a:gd name="connsiteX125" fmla="*/ 8931 w 12026"/>
                    <a:gd name="connsiteY125" fmla="*/ 434 h 10963"/>
                    <a:gd name="connsiteX126" fmla="*/ 8469 w 12026"/>
                    <a:gd name="connsiteY126" fmla="*/ 268 h 10963"/>
                    <a:gd name="connsiteX127" fmla="*/ 7538 w 12026"/>
                    <a:gd name="connsiteY127" fmla="*/ 94 h 10963"/>
                    <a:gd name="connsiteX128" fmla="*/ 7412 w 12026"/>
                    <a:gd name="connsiteY128" fmla="*/ 81 h 10963"/>
                    <a:gd name="connsiteX129" fmla="*/ 7210 w 12026"/>
                    <a:gd name="connsiteY129" fmla="*/ 45 h 10963"/>
                    <a:gd name="connsiteX130" fmla="*/ 6569 w 12026"/>
                    <a:gd name="connsiteY130" fmla="*/ 13 h 10963"/>
                    <a:gd name="connsiteX131" fmla="*/ 5812 w 12026"/>
                    <a:gd name="connsiteY131" fmla="*/ 0 h 10963"/>
                    <a:gd name="connsiteX0" fmla="*/ 6606 w 12026"/>
                    <a:gd name="connsiteY0" fmla="*/ 223 h 10963"/>
                    <a:gd name="connsiteX1" fmla="*/ 6837 w 12026"/>
                    <a:gd name="connsiteY1" fmla="*/ 284 h 10963"/>
                    <a:gd name="connsiteX2" fmla="*/ 7311 w 12026"/>
                    <a:gd name="connsiteY2" fmla="*/ 361 h 10963"/>
                    <a:gd name="connsiteX3" fmla="*/ 8141 w 12026"/>
                    <a:gd name="connsiteY3" fmla="*/ 523 h 10963"/>
                    <a:gd name="connsiteX4" fmla="*/ 8514 w 12026"/>
                    <a:gd name="connsiteY4" fmla="*/ 689 h 10963"/>
                    <a:gd name="connsiteX5" fmla="*/ 8887 w 12026"/>
                    <a:gd name="connsiteY5" fmla="*/ 802 h 10963"/>
                    <a:gd name="connsiteX6" fmla="*/ 9656 w 12026"/>
                    <a:gd name="connsiteY6" fmla="*/ 1224 h 10963"/>
                    <a:gd name="connsiteX7" fmla="*/ 10390 w 12026"/>
                    <a:gd name="connsiteY7" fmla="*/ 1633 h 10963"/>
                    <a:gd name="connsiteX8" fmla="*/ 10933 w 12026"/>
                    <a:gd name="connsiteY8" fmla="*/ 2277 h 10963"/>
                    <a:gd name="connsiteX9" fmla="*/ 11135 w 12026"/>
                    <a:gd name="connsiteY9" fmla="*/ 2589 h 10963"/>
                    <a:gd name="connsiteX10" fmla="*/ 11378 w 12026"/>
                    <a:gd name="connsiteY10" fmla="*/ 2962 h 10963"/>
                    <a:gd name="connsiteX11" fmla="*/ 11479 w 12026"/>
                    <a:gd name="connsiteY11" fmla="*/ 3302 h 10963"/>
                    <a:gd name="connsiteX12" fmla="*/ 11585 w 12026"/>
                    <a:gd name="connsiteY12" fmla="*/ 3723 h 10963"/>
                    <a:gd name="connsiteX13" fmla="*/ 11637 w 12026"/>
                    <a:gd name="connsiteY13" fmla="*/ 4149 h 10963"/>
                    <a:gd name="connsiteX14" fmla="*/ 11617 w 12026"/>
                    <a:gd name="connsiteY14" fmla="*/ 4582 h 10963"/>
                    <a:gd name="connsiteX15" fmla="*/ 11593 w 12026"/>
                    <a:gd name="connsiteY15" fmla="*/ 4979 h 10963"/>
                    <a:gd name="connsiteX16" fmla="*/ 11484 w 12026"/>
                    <a:gd name="connsiteY16" fmla="*/ 5388 h 10963"/>
                    <a:gd name="connsiteX17" fmla="*/ 11362 w 12026"/>
                    <a:gd name="connsiteY17" fmla="*/ 5789 h 10963"/>
                    <a:gd name="connsiteX18" fmla="*/ 11176 w 12026"/>
                    <a:gd name="connsiteY18" fmla="*/ 6154 h 10963"/>
                    <a:gd name="connsiteX19" fmla="*/ 10993 w 12026"/>
                    <a:gd name="connsiteY19" fmla="*/ 6498 h 10963"/>
                    <a:gd name="connsiteX20" fmla="*/ 10726 w 12026"/>
                    <a:gd name="connsiteY20" fmla="*/ 6818 h 10963"/>
                    <a:gd name="connsiteX21" fmla="*/ 10455 w 12026"/>
                    <a:gd name="connsiteY21" fmla="*/ 7163 h 10963"/>
                    <a:gd name="connsiteX22" fmla="*/ 10134 w 12026"/>
                    <a:gd name="connsiteY22" fmla="*/ 7450 h 10963"/>
                    <a:gd name="connsiteX23" fmla="*/ 9470 w 12026"/>
                    <a:gd name="connsiteY23" fmla="*/ 7949 h 10963"/>
                    <a:gd name="connsiteX24" fmla="*/ 8785 w 12026"/>
                    <a:gd name="connsiteY24" fmla="*/ 8277 h 10963"/>
                    <a:gd name="connsiteX25" fmla="*/ 7975 w 12026"/>
                    <a:gd name="connsiteY25" fmla="*/ 8508 h 10963"/>
                    <a:gd name="connsiteX26" fmla="*/ 7501 w 12026"/>
                    <a:gd name="connsiteY26" fmla="*/ 8629 h 10963"/>
                    <a:gd name="connsiteX27" fmla="*/ 6983 w 12026"/>
                    <a:gd name="connsiteY27" fmla="*/ 8670 h 10963"/>
                    <a:gd name="connsiteX28" fmla="*/ 6263 w 12026"/>
                    <a:gd name="connsiteY28" fmla="*/ 8709 h 10963"/>
                    <a:gd name="connsiteX29" fmla="*/ 5966 w 12026"/>
                    <a:gd name="connsiteY29" fmla="*/ 8702 h 10963"/>
                    <a:gd name="connsiteX30" fmla="*/ 5719 w 12026"/>
                    <a:gd name="connsiteY30" fmla="*/ 8670 h 10963"/>
                    <a:gd name="connsiteX31" fmla="*/ 5644 w 12026"/>
                    <a:gd name="connsiteY31" fmla="*/ 8667 h 10963"/>
                    <a:gd name="connsiteX32" fmla="*/ 5567 w 12026"/>
                    <a:gd name="connsiteY32" fmla="*/ 8667 h 10963"/>
                    <a:gd name="connsiteX33" fmla="*/ 5476 w 12026"/>
                    <a:gd name="connsiteY33" fmla="*/ 8662 h 10963"/>
                    <a:gd name="connsiteX34" fmla="*/ 5269 w 12026"/>
                    <a:gd name="connsiteY34" fmla="*/ 8625 h 10963"/>
                    <a:gd name="connsiteX35" fmla="*/ 5238 w 12026"/>
                    <a:gd name="connsiteY35" fmla="*/ 8624 h 10963"/>
                    <a:gd name="connsiteX36" fmla="*/ 5050 w 12026"/>
                    <a:gd name="connsiteY36" fmla="*/ 8633 h 10963"/>
                    <a:gd name="connsiteX37" fmla="*/ 4779 w 12026"/>
                    <a:gd name="connsiteY37" fmla="*/ 8614 h 10963"/>
                    <a:gd name="connsiteX38" fmla="*/ 4637 w 12026"/>
                    <a:gd name="connsiteY38" fmla="*/ 8641 h 10963"/>
                    <a:gd name="connsiteX39" fmla="*/ 4586 w 12026"/>
                    <a:gd name="connsiteY39" fmla="*/ 8622 h 10963"/>
                    <a:gd name="connsiteX40" fmla="*/ 4546 w 12026"/>
                    <a:gd name="connsiteY40" fmla="*/ 8633 h 10963"/>
                    <a:gd name="connsiteX41" fmla="*/ 4405 w 12026"/>
                    <a:gd name="connsiteY41" fmla="*/ 8598 h 10963"/>
                    <a:gd name="connsiteX42" fmla="*/ 4156 w 12026"/>
                    <a:gd name="connsiteY42" fmla="*/ 8541 h 10963"/>
                    <a:gd name="connsiteX43" fmla="*/ 3888 w 12026"/>
                    <a:gd name="connsiteY43" fmla="*/ 8431 h 10963"/>
                    <a:gd name="connsiteX44" fmla="*/ 3472 w 12026"/>
                    <a:gd name="connsiteY44" fmla="*/ 8355 h 10963"/>
                    <a:gd name="connsiteX45" fmla="*/ 3307 w 12026"/>
                    <a:gd name="connsiteY45" fmla="*/ 8332 h 10963"/>
                    <a:gd name="connsiteX46" fmla="*/ 3263 w 12026"/>
                    <a:gd name="connsiteY46" fmla="*/ 8290 h 10963"/>
                    <a:gd name="connsiteX47" fmla="*/ 3032 w 12026"/>
                    <a:gd name="connsiteY47" fmla="*/ 8222 h 10963"/>
                    <a:gd name="connsiteX48" fmla="*/ 2881 w 12026"/>
                    <a:gd name="connsiteY48" fmla="*/ 8111 h 10963"/>
                    <a:gd name="connsiteX49" fmla="*/ 2547 w 12026"/>
                    <a:gd name="connsiteY49" fmla="*/ 7896 h 10963"/>
                    <a:gd name="connsiteX50" fmla="*/ 2202 w 12026"/>
                    <a:gd name="connsiteY50" fmla="*/ 7701 h 10963"/>
                    <a:gd name="connsiteX51" fmla="*/ 1785 w 12026"/>
                    <a:gd name="connsiteY51" fmla="*/ 7471 h 10963"/>
                    <a:gd name="connsiteX52" fmla="*/ 1400 w 12026"/>
                    <a:gd name="connsiteY52" fmla="*/ 7146 h 10963"/>
                    <a:gd name="connsiteX53" fmla="*/ 829 w 12026"/>
                    <a:gd name="connsiteY53" fmla="*/ 6308 h 10963"/>
                    <a:gd name="connsiteX54" fmla="*/ 574 w 12026"/>
                    <a:gd name="connsiteY54" fmla="*/ 5834 h 10963"/>
                    <a:gd name="connsiteX55" fmla="*/ 396 w 12026"/>
                    <a:gd name="connsiteY55" fmla="*/ 5287 h 10963"/>
                    <a:gd name="connsiteX56" fmla="*/ 375 w 12026"/>
                    <a:gd name="connsiteY56" fmla="*/ 4181 h 10963"/>
                    <a:gd name="connsiteX57" fmla="*/ 1263 w 12026"/>
                    <a:gd name="connsiteY57" fmla="*/ 2216 h 10963"/>
                    <a:gd name="connsiteX58" fmla="*/ 1988 w 12026"/>
                    <a:gd name="connsiteY58" fmla="*/ 1520 h 10963"/>
                    <a:gd name="connsiteX59" fmla="*/ 2397 w 12026"/>
                    <a:gd name="connsiteY59" fmla="*/ 1224 h 10963"/>
                    <a:gd name="connsiteX60" fmla="*/ 2871 w 12026"/>
                    <a:gd name="connsiteY60" fmla="*/ 981 h 10963"/>
                    <a:gd name="connsiteX61" fmla="*/ 3369 w 12026"/>
                    <a:gd name="connsiteY61" fmla="*/ 730 h 10963"/>
                    <a:gd name="connsiteX62" fmla="*/ 3952 w 12026"/>
                    <a:gd name="connsiteY62" fmla="*/ 551 h 10963"/>
                    <a:gd name="connsiteX63" fmla="*/ 5216 w 12026"/>
                    <a:gd name="connsiteY63" fmla="*/ 292 h 10963"/>
                    <a:gd name="connsiteX64" fmla="*/ 6456 w 12026"/>
                    <a:gd name="connsiteY64" fmla="*/ 227 h 10963"/>
                    <a:gd name="connsiteX65" fmla="*/ 6606 w 12026"/>
                    <a:gd name="connsiteY65" fmla="*/ 223 h 10963"/>
                    <a:gd name="connsiteX66" fmla="*/ 5812 w 12026"/>
                    <a:gd name="connsiteY66" fmla="*/ 0 h 10963"/>
                    <a:gd name="connsiteX67" fmla="*/ 5322 w 12026"/>
                    <a:gd name="connsiteY67" fmla="*/ 13 h 10963"/>
                    <a:gd name="connsiteX68" fmla="*/ 4187 w 12026"/>
                    <a:gd name="connsiteY68" fmla="*/ 183 h 10963"/>
                    <a:gd name="connsiteX69" fmla="*/ 3604 w 12026"/>
                    <a:gd name="connsiteY69" fmla="*/ 345 h 10963"/>
                    <a:gd name="connsiteX70" fmla="*/ 3061 w 12026"/>
                    <a:gd name="connsiteY70" fmla="*/ 527 h 10963"/>
                    <a:gd name="connsiteX71" fmla="*/ 2595 w 12026"/>
                    <a:gd name="connsiteY71" fmla="*/ 774 h 10963"/>
                    <a:gd name="connsiteX72" fmla="*/ 2085 w 12026"/>
                    <a:gd name="connsiteY72" fmla="*/ 1058 h 10963"/>
                    <a:gd name="connsiteX73" fmla="*/ 1250 w 12026"/>
                    <a:gd name="connsiteY73" fmla="*/ 1754 h 10963"/>
                    <a:gd name="connsiteX74" fmla="*/ 606 w 12026"/>
                    <a:gd name="connsiteY74" fmla="*/ 2621 h 10963"/>
                    <a:gd name="connsiteX75" fmla="*/ 177 w 12026"/>
                    <a:gd name="connsiteY75" fmla="*/ 3711 h 10963"/>
                    <a:gd name="connsiteX76" fmla="*/ 23 w 12026"/>
                    <a:gd name="connsiteY76" fmla="*/ 4258 h 10963"/>
                    <a:gd name="connsiteX77" fmla="*/ 7 w 12026"/>
                    <a:gd name="connsiteY77" fmla="*/ 4862 h 10963"/>
                    <a:gd name="connsiteX78" fmla="*/ 274 w 12026"/>
                    <a:gd name="connsiteY78" fmla="*/ 6008 h 10963"/>
                    <a:gd name="connsiteX79" fmla="*/ 541 w 12026"/>
                    <a:gd name="connsiteY79" fmla="*/ 6547 h 10963"/>
                    <a:gd name="connsiteX80" fmla="*/ 809 w 12026"/>
                    <a:gd name="connsiteY80" fmla="*/ 7045 h 10963"/>
                    <a:gd name="connsiteX81" fmla="*/ 1129 w 12026"/>
                    <a:gd name="connsiteY81" fmla="*/ 7414 h 10963"/>
                    <a:gd name="connsiteX82" fmla="*/ 1587 w 12026"/>
                    <a:gd name="connsiteY82" fmla="*/ 7803 h 10963"/>
                    <a:gd name="connsiteX83" fmla="*/ 1992 w 12026"/>
                    <a:gd name="connsiteY83" fmla="*/ 8042 h 10963"/>
                    <a:gd name="connsiteX84" fmla="*/ 2397 w 12026"/>
                    <a:gd name="connsiteY84" fmla="*/ 8277 h 10963"/>
                    <a:gd name="connsiteX85" fmla="*/ 2478 w 12026"/>
                    <a:gd name="connsiteY85" fmla="*/ 8293 h 10963"/>
                    <a:gd name="connsiteX86" fmla="*/ 2486 w 12026"/>
                    <a:gd name="connsiteY86" fmla="*/ 8325 h 10963"/>
                    <a:gd name="connsiteX87" fmla="*/ 2604 w 12026"/>
                    <a:gd name="connsiteY87" fmla="*/ 8452 h 10963"/>
                    <a:gd name="connsiteX88" fmla="*/ 2881 w 12026"/>
                    <a:gd name="connsiteY88" fmla="*/ 8600 h 10963"/>
                    <a:gd name="connsiteX89" fmla="*/ 3206 w 12026"/>
                    <a:gd name="connsiteY89" fmla="*/ 8721 h 10963"/>
                    <a:gd name="connsiteX90" fmla="*/ 3453 w 12026"/>
                    <a:gd name="connsiteY90" fmla="*/ 8802 h 10963"/>
                    <a:gd name="connsiteX91" fmla="*/ 3608 w 12026"/>
                    <a:gd name="connsiteY91" fmla="*/ 8868 h 10963"/>
                    <a:gd name="connsiteX92" fmla="*/ 3824 w 12026"/>
                    <a:gd name="connsiteY92" fmla="*/ 8921 h 10963"/>
                    <a:gd name="connsiteX93" fmla="*/ 1623 w 12026"/>
                    <a:gd name="connsiteY93" fmla="*/ 10829 h 10963"/>
                    <a:gd name="connsiteX94" fmla="*/ 2028 w 12026"/>
                    <a:gd name="connsiteY94" fmla="*/ 10801 h 10963"/>
                    <a:gd name="connsiteX95" fmla="*/ 3134 w 12026"/>
                    <a:gd name="connsiteY95" fmla="*/ 10537 h 10963"/>
                    <a:gd name="connsiteX96" fmla="*/ 4159 w 12026"/>
                    <a:gd name="connsiteY96" fmla="*/ 9820 h 10963"/>
                    <a:gd name="connsiteX97" fmla="*/ 4572 w 12026"/>
                    <a:gd name="connsiteY97" fmla="*/ 9354 h 10963"/>
                    <a:gd name="connsiteX98" fmla="*/ 4811 w 12026"/>
                    <a:gd name="connsiteY98" fmla="*/ 8872 h 10963"/>
                    <a:gd name="connsiteX99" fmla="*/ 4888 w 12026"/>
                    <a:gd name="connsiteY99" fmla="*/ 8901 h 10963"/>
                    <a:gd name="connsiteX100" fmla="*/ 5265 w 12026"/>
                    <a:gd name="connsiteY100" fmla="*/ 8953 h 10963"/>
                    <a:gd name="connsiteX101" fmla="*/ 5439 w 12026"/>
                    <a:gd name="connsiteY101" fmla="*/ 8998 h 10963"/>
                    <a:gd name="connsiteX102" fmla="*/ 5658 w 12026"/>
                    <a:gd name="connsiteY102" fmla="*/ 9010 h 10963"/>
                    <a:gd name="connsiteX103" fmla="*/ 6152 w 12026"/>
                    <a:gd name="connsiteY103" fmla="*/ 9059 h 10963"/>
                    <a:gd name="connsiteX104" fmla="*/ 6626 w 12026"/>
                    <a:gd name="connsiteY104" fmla="*/ 9067 h 10963"/>
                    <a:gd name="connsiteX105" fmla="*/ 6651 w 12026"/>
                    <a:gd name="connsiteY105" fmla="*/ 9067 h 10963"/>
                    <a:gd name="connsiteX106" fmla="*/ 7108 w 12026"/>
                    <a:gd name="connsiteY106" fmla="*/ 9026 h 10963"/>
                    <a:gd name="connsiteX107" fmla="*/ 7538 w 12026"/>
                    <a:gd name="connsiteY107" fmla="*/ 8998 h 10963"/>
                    <a:gd name="connsiteX108" fmla="*/ 8016 w 12026"/>
                    <a:gd name="connsiteY108" fmla="*/ 8876 h 10963"/>
                    <a:gd name="connsiteX109" fmla="*/ 8871 w 12026"/>
                    <a:gd name="connsiteY109" fmla="*/ 8637 h 10963"/>
                    <a:gd name="connsiteX110" fmla="*/ 9616 w 12026"/>
                    <a:gd name="connsiteY110" fmla="*/ 8301 h 10963"/>
                    <a:gd name="connsiteX111" fmla="*/ 10924 w 12026"/>
                    <a:gd name="connsiteY111" fmla="*/ 7171 h 10963"/>
                    <a:gd name="connsiteX112" fmla="*/ 11427 w 12026"/>
                    <a:gd name="connsiteY112" fmla="*/ 6486 h 10963"/>
                    <a:gd name="connsiteX113" fmla="*/ 11783 w 12026"/>
                    <a:gd name="connsiteY113" fmla="*/ 5692 h 10963"/>
                    <a:gd name="connsiteX114" fmla="*/ 11897 w 12026"/>
                    <a:gd name="connsiteY114" fmla="*/ 5271 h 10963"/>
                    <a:gd name="connsiteX115" fmla="*/ 11978 w 12026"/>
                    <a:gd name="connsiteY115" fmla="*/ 4837 h 10963"/>
                    <a:gd name="connsiteX116" fmla="*/ 11982 w 12026"/>
                    <a:gd name="connsiteY116" fmla="*/ 4635 h 10963"/>
                    <a:gd name="connsiteX117" fmla="*/ 12022 w 12026"/>
                    <a:gd name="connsiteY117" fmla="*/ 4420 h 10963"/>
                    <a:gd name="connsiteX118" fmla="*/ 11982 w 12026"/>
                    <a:gd name="connsiteY118" fmla="*/ 3970 h 10963"/>
                    <a:gd name="connsiteX119" fmla="*/ 11808 w 12026"/>
                    <a:gd name="connsiteY119" fmla="*/ 3087 h 10963"/>
                    <a:gd name="connsiteX120" fmla="*/ 11678 w 12026"/>
                    <a:gd name="connsiteY120" fmla="*/ 2731 h 10963"/>
                    <a:gd name="connsiteX121" fmla="*/ 11427 w 12026"/>
                    <a:gd name="connsiteY121" fmla="*/ 2362 h 10963"/>
                    <a:gd name="connsiteX122" fmla="*/ 10937 w 12026"/>
                    <a:gd name="connsiteY122" fmla="*/ 1673 h 10963"/>
                    <a:gd name="connsiteX123" fmla="*/ 10260 w 12026"/>
                    <a:gd name="connsiteY123" fmla="*/ 1114 h 10963"/>
                    <a:gd name="connsiteX124" fmla="*/ 9349 w 12026"/>
                    <a:gd name="connsiteY124" fmla="*/ 616 h 10963"/>
                    <a:gd name="connsiteX125" fmla="*/ 8931 w 12026"/>
                    <a:gd name="connsiteY125" fmla="*/ 434 h 10963"/>
                    <a:gd name="connsiteX126" fmla="*/ 8469 w 12026"/>
                    <a:gd name="connsiteY126" fmla="*/ 268 h 10963"/>
                    <a:gd name="connsiteX127" fmla="*/ 7538 w 12026"/>
                    <a:gd name="connsiteY127" fmla="*/ 94 h 10963"/>
                    <a:gd name="connsiteX128" fmla="*/ 7412 w 12026"/>
                    <a:gd name="connsiteY128" fmla="*/ 81 h 10963"/>
                    <a:gd name="connsiteX129" fmla="*/ 7210 w 12026"/>
                    <a:gd name="connsiteY129" fmla="*/ 45 h 10963"/>
                    <a:gd name="connsiteX130" fmla="*/ 6569 w 12026"/>
                    <a:gd name="connsiteY130" fmla="*/ 13 h 10963"/>
                    <a:gd name="connsiteX131" fmla="*/ 5812 w 12026"/>
                    <a:gd name="connsiteY131" fmla="*/ 0 h 10963"/>
                    <a:gd name="connsiteX0" fmla="*/ 6606 w 12026"/>
                    <a:gd name="connsiteY0" fmla="*/ 223 h 10963"/>
                    <a:gd name="connsiteX1" fmla="*/ 6837 w 12026"/>
                    <a:gd name="connsiteY1" fmla="*/ 284 h 10963"/>
                    <a:gd name="connsiteX2" fmla="*/ 7311 w 12026"/>
                    <a:gd name="connsiteY2" fmla="*/ 361 h 10963"/>
                    <a:gd name="connsiteX3" fmla="*/ 8141 w 12026"/>
                    <a:gd name="connsiteY3" fmla="*/ 523 h 10963"/>
                    <a:gd name="connsiteX4" fmla="*/ 8514 w 12026"/>
                    <a:gd name="connsiteY4" fmla="*/ 689 h 10963"/>
                    <a:gd name="connsiteX5" fmla="*/ 8887 w 12026"/>
                    <a:gd name="connsiteY5" fmla="*/ 802 h 10963"/>
                    <a:gd name="connsiteX6" fmla="*/ 9656 w 12026"/>
                    <a:gd name="connsiteY6" fmla="*/ 1224 h 10963"/>
                    <a:gd name="connsiteX7" fmla="*/ 10390 w 12026"/>
                    <a:gd name="connsiteY7" fmla="*/ 1633 h 10963"/>
                    <a:gd name="connsiteX8" fmla="*/ 10933 w 12026"/>
                    <a:gd name="connsiteY8" fmla="*/ 2277 h 10963"/>
                    <a:gd name="connsiteX9" fmla="*/ 11135 w 12026"/>
                    <a:gd name="connsiteY9" fmla="*/ 2589 h 10963"/>
                    <a:gd name="connsiteX10" fmla="*/ 11378 w 12026"/>
                    <a:gd name="connsiteY10" fmla="*/ 2962 h 10963"/>
                    <a:gd name="connsiteX11" fmla="*/ 11479 w 12026"/>
                    <a:gd name="connsiteY11" fmla="*/ 3302 h 10963"/>
                    <a:gd name="connsiteX12" fmla="*/ 11585 w 12026"/>
                    <a:gd name="connsiteY12" fmla="*/ 3723 h 10963"/>
                    <a:gd name="connsiteX13" fmla="*/ 11637 w 12026"/>
                    <a:gd name="connsiteY13" fmla="*/ 4149 h 10963"/>
                    <a:gd name="connsiteX14" fmla="*/ 11617 w 12026"/>
                    <a:gd name="connsiteY14" fmla="*/ 4582 h 10963"/>
                    <a:gd name="connsiteX15" fmla="*/ 11593 w 12026"/>
                    <a:gd name="connsiteY15" fmla="*/ 4979 h 10963"/>
                    <a:gd name="connsiteX16" fmla="*/ 11484 w 12026"/>
                    <a:gd name="connsiteY16" fmla="*/ 5388 h 10963"/>
                    <a:gd name="connsiteX17" fmla="*/ 11362 w 12026"/>
                    <a:gd name="connsiteY17" fmla="*/ 5789 h 10963"/>
                    <a:gd name="connsiteX18" fmla="*/ 11176 w 12026"/>
                    <a:gd name="connsiteY18" fmla="*/ 6154 h 10963"/>
                    <a:gd name="connsiteX19" fmla="*/ 10993 w 12026"/>
                    <a:gd name="connsiteY19" fmla="*/ 6498 h 10963"/>
                    <a:gd name="connsiteX20" fmla="*/ 10726 w 12026"/>
                    <a:gd name="connsiteY20" fmla="*/ 6818 h 10963"/>
                    <a:gd name="connsiteX21" fmla="*/ 10455 w 12026"/>
                    <a:gd name="connsiteY21" fmla="*/ 7163 h 10963"/>
                    <a:gd name="connsiteX22" fmla="*/ 10134 w 12026"/>
                    <a:gd name="connsiteY22" fmla="*/ 7450 h 10963"/>
                    <a:gd name="connsiteX23" fmla="*/ 9470 w 12026"/>
                    <a:gd name="connsiteY23" fmla="*/ 7949 h 10963"/>
                    <a:gd name="connsiteX24" fmla="*/ 8785 w 12026"/>
                    <a:gd name="connsiteY24" fmla="*/ 8277 h 10963"/>
                    <a:gd name="connsiteX25" fmla="*/ 7975 w 12026"/>
                    <a:gd name="connsiteY25" fmla="*/ 8508 h 10963"/>
                    <a:gd name="connsiteX26" fmla="*/ 7501 w 12026"/>
                    <a:gd name="connsiteY26" fmla="*/ 8629 h 10963"/>
                    <a:gd name="connsiteX27" fmla="*/ 6983 w 12026"/>
                    <a:gd name="connsiteY27" fmla="*/ 8670 h 10963"/>
                    <a:gd name="connsiteX28" fmla="*/ 6263 w 12026"/>
                    <a:gd name="connsiteY28" fmla="*/ 8709 h 10963"/>
                    <a:gd name="connsiteX29" fmla="*/ 5966 w 12026"/>
                    <a:gd name="connsiteY29" fmla="*/ 8702 h 10963"/>
                    <a:gd name="connsiteX30" fmla="*/ 5719 w 12026"/>
                    <a:gd name="connsiteY30" fmla="*/ 8670 h 10963"/>
                    <a:gd name="connsiteX31" fmla="*/ 5644 w 12026"/>
                    <a:gd name="connsiteY31" fmla="*/ 8667 h 10963"/>
                    <a:gd name="connsiteX32" fmla="*/ 5567 w 12026"/>
                    <a:gd name="connsiteY32" fmla="*/ 8667 h 10963"/>
                    <a:gd name="connsiteX33" fmla="*/ 5476 w 12026"/>
                    <a:gd name="connsiteY33" fmla="*/ 8662 h 10963"/>
                    <a:gd name="connsiteX34" fmla="*/ 5269 w 12026"/>
                    <a:gd name="connsiteY34" fmla="*/ 8625 h 10963"/>
                    <a:gd name="connsiteX35" fmla="*/ 5238 w 12026"/>
                    <a:gd name="connsiteY35" fmla="*/ 8624 h 10963"/>
                    <a:gd name="connsiteX36" fmla="*/ 5050 w 12026"/>
                    <a:gd name="connsiteY36" fmla="*/ 8633 h 10963"/>
                    <a:gd name="connsiteX37" fmla="*/ 4779 w 12026"/>
                    <a:gd name="connsiteY37" fmla="*/ 8614 h 10963"/>
                    <a:gd name="connsiteX38" fmla="*/ 4637 w 12026"/>
                    <a:gd name="connsiteY38" fmla="*/ 8641 h 10963"/>
                    <a:gd name="connsiteX39" fmla="*/ 4586 w 12026"/>
                    <a:gd name="connsiteY39" fmla="*/ 8622 h 10963"/>
                    <a:gd name="connsiteX40" fmla="*/ 4546 w 12026"/>
                    <a:gd name="connsiteY40" fmla="*/ 8633 h 10963"/>
                    <a:gd name="connsiteX41" fmla="*/ 4405 w 12026"/>
                    <a:gd name="connsiteY41" fmla="*/ 8598 h 10963"/>
                    <a:gd name="connsiteX42" fmla="*/ 4156 w 12026"/>
                    <a:gd name="connsiteY42" fmla="*/ 8541 h 10963"/>
                    <a:gd name="connsiteX43" fmla="*/ 3888 w 12026"/>
                    <a:gd name="connsiteY43" fmla="*/ 8431 h 10963"/>
                    <a:gd name="connsiteX44" fmla="*/ 3472 w 12026"/>
                    <a:gd name="connsiteY44" fmla="*/ 8355 h 10963"/>
                    <a:gd name="connsiteX45" fmla="*/ 3307 w 12026"/>
                    <a:gd name="connsiteY45" fmla="*/ 8332 h 10963"/>
                    <a:gd name="connsiteX46" fmla="*/ 3263 w 12026"/>
                    <a:gd name="connsiteY46" fmla="*/ 8290 h 10963"/>
                    <a:gd name="connsiteX47" fmla="*/ 3032 w 12026"/>
                    <a:gd name="connsiteY47" fmla="*/ 8222 h 10963"/>
                    <a:gd name="connsiteX48" fmla="*/ 2881 w 12026"/>
                    <a:gd name="connsiteY48" fmla="*/ 8111 h 10963"/>
                    <a:gd name="connsiteX49" fmla="*/ 2547 w 12026"/>
                    <a:gd name="connsiteY49" fmla="*/ 7896 h 10963"/>
                    <a:gd name="connsiteX50" fmla="*/ 2202 w 12026"/>
                    <a:gd name="connsiteY50" fmla="*/ 7701 h 10963"/>
                    <a:gd name="connsiteX51" fmla="*/ 1785 w 12026"/>
                    <a:gd name="connsiteY51" fmla="*/ 7471 h 10963"/>
                    <a:gd name="connsiteX52" fmla="*/ 1400 w 12026"/>
                    <a:gd name="connsiteY52" fmla="*/ 7146 h 10963"/>
                    <a:gd name="connsiteX53" fmla="*/ 829 w 12026"/>
                    <a:gd name="connsiteY53" fmla="*/ 6308 h 10963"/>
                    <a:gd name="connsiteX54" fmla="*/ 574 w 12026"/>
                    <a:gd name="connsiteY54" fmla="*/ 5834 h 10963"/>
                    <a:gd name="connsiteX55" fmla="*/ 396 w 12026"/>
                    <a:gd name="connsiteY55" fmla="*/ 5287 h 10963"/>
                    <a:gd name="connsiteX56" fmla="*/ 375 w 12026"/>
                    <a:gd name="connsiteY56" fmla="*/ 4181 h 10963"/>
                    <a:gd name="connsiteX57" fmla="*/ 1263 w 12026"/>
                    <a:gd name="connsiteY57" fmla="*/ 2216 h 10963"/>
                    <a:gd name="connsiteX58" fmla="*/ 1988 w 12026"/>
                    <a:gd name="connsiteY58" fmla="*/ 1520 h 10963"/>
                    <a:gd name="connsiteX59" fmla="*/ 2397 w 12026"/>
                    <a:gd name="connsiteY59" fmla="*/ 1224 h 10963"/>
                    <a:gd name="connsiteX60" fmla="*/ 2871 w 12026"/>
                    <a:gd name="connsiteY60" fmla="*/ 981 h 10963"/>
                    <a:gd name="connsiteX61" fmla="*/ 3369 w 12026"/>
                    <a:gd name="connsiteY61" fmla="*/ 730 h 10963"/>
                    <a:gd name="connsiteX62" fmla="*/ 3952 w 12026"/>
                    <a:gd name="connsiteY62" fmla="*/ 551 h 10963"/>
                    <a:gd name="connsiteX63" fmla="*/ 5216 w 12026"/>
                    <a:gd name="connsiteY63" fmla="*/ 292 h 10963"/>
                    <a:gd name="connsiteX64" fmla="*/ 6456 w 12026"/>
                    <a:gd name="connsiteY64" fmla="*/ 227 h 10963"/>
                    <a:gd name="connsiteX65" fmla="*/ 6606 w 12026"/>
                    <a:gd name="connsiteY65" fmla="*/ 223 h 10963"/>
                    <a:gd name="connsiteX66" fmla="*/ 5812 w 12026"/>
                    <a:gd name="connsiteY66" fmla="*/ 0 h 10963"/>
                    <a:gd name="connsiteX67" fmla="*/ 5322 w 12026"/>
                    <a:gd name="connsiteY67" fmla="*/ 13 h 10963"/>
                    <a:gd name="connsiteX68" fmla="*/ 4187 w 12026"/>
                    <a:gd name="connsiteY68" fmla="*/ 183 h 10963"/>
                    <a:gd name="connsiteX69" fmla="*/ 3604 w 12026"/>
                    <a:gd name="connsiteY69" fmla="*/ 345 h 10963"/>
                    <a:gd name="connsiteX70" fmla="*/ 3061 w 12026"/>
                    <a:gd name="connsiteY70" fmla="*/ 527 h 10963"/>
                    <a:gd name="connsiteX71" fmla="*/ 2595 w 12026"/>
                    <a:gd name="connsiteY71" fmla="*/ 774 h 10963"/>
                    <a:gd name="connsiteX72" fmla="*/ 2085 w 12026"/>
                    <a:gd name="connsiteY72" fmla="*/ 1058 h 10963"/>
                    <a:gd name="connsiteX73" fmla="*/ 1250 w 12026"/>
                    <a:gd name="connsiteY73" fmla="*/ 1754 h 10963"/>
                    <a:gd name="connsiteX74" fmla="*/ 606 w 12026"/>
                    <a:gd name="connsiteY74" fmla="*/ 2621 h 10963"/>
                    <a:gd name="connsiteX75" fmla="*/ 177 w 12026"/>
                    <a:gd name="connsiteY75" fmla="*/ 3711 h 10963"/>
                    <a:gd name="connsiteX76" fmla="*/ 23 w 12026"/>
                    <a:gd name="connsiteY76" fmla="*/ 4258 h 10963"/>
                    <a:gd name="connsiteX77" fmla="*/ 7 w 12026"/>
                    <a:gd name="connsiteY77" fmla="*/ 4862 h 10963"/>
                    <a:gd name="connsiteX78" fmla="*/ 274 w 12026"/>
                    <a:gd name="connsiteY78" fmla="*/ 6008 h 10963"/>
                    <a:gd name="connsiteX79" fmla="*/ 541 w 12026"/>
                    <a:gd name="connsiteY79" fmla="*/ 6547 h 10963"/>
                    <a:gd name="connsiteX80" fmla="*/ 809 w 12026"/>
                    <a:gd name="connsiteY80" fmla="*/ 7045 h 10963"/>
                    <a:gd name="connsiteX81" fmla="*/ 1129 w 12026"/>
                    <a:gd name="connsiteY81" fmla="*/ 7414 h 10963"/>
                    <a:gd name="connsiteX82" fmla="*/ 1587 w 12026"/>
                    <a:gd name="connsiteY82" fmla="*/ 7803 h 10963"/>
                    <a:gd name="connsiteX83" fmla="*/ 1992 w 12026"/>
                    <a:gd name="connsiteY83" fmla="*/ 8042 h 10963"/>
                    <a:gd name="connsiteX84" fmla="*/ 2397 w 12026"/>
                    <a:gd name="connsiteY84" fmla="*/ 8277 h 10963"/>
                    <a:gd name="connsiteX85" fmla="*/ 2478 w 12026"/>
                    <a:gd name="connsiteY85" fmla="*/ 8293 h 10963"/>
                    <a:gd name="connsiteX86" fmla="*/ 2486 w 12026"/>
                    <a:gd name="connsiteY86" fmla="*/ 8325 h 10963"/>
                    <a:gd name="connsiteX87" fmla="*/ 2604 w 12026"/>
                    <a:gd name="connsiteY87" fmla="*/ 8452 h 10963"/>
                    <a:gd name="connsiteX88" fmla="*/ 2881 w 12026"/>
                    <a:gd name="connsiteY88" fmla="*/ 8600 h 10963"/>
                    <a:gd name="connsiteX89" fmla="*/ 3206 w 12026"/>
                    <a:gd name="connsiteY89" fmla="*/ 8721 h 10963"/>
                    <a:gd name="connsiteX90" fmla="*/ 3453 w 12026"/>
                    <a:gd name="connsiteY90" fmla="*/ 8802 h 10963"/>
                    <a:gd name="connsiteX91" fmla="*/ 3608 w 12026"/>
                    <a:gd name="connsiteY91" fmla="*/ 8868 h 10963"/>
                    <a:gd name="connsiteX92" fmla="*/ 3824 w 12026"/>
                    <a:gd name="connsiteY92" fmla="*/ 8921 h 10963"/>
                    <a:gd name="connsiteX93" fmla="*/ 1623 w 12026"/>
                    <a:gd name="connsiteY93" fmla="*/ 10829 h 10963"/>
                    <a:gd name="connsiteX94" fmla="*/ 2028 w 12026"/>
                    <a:gd name="connsiteY94" fmla="*/ 10801 h 10963"/>
                    <a:gd name="connsiteX95" fmla="*/ 3134 w 12026"/>
                    <a:gd name="connsiteY95" fmla="*/ 10537 h 10963"/>
                    <a:gd name="connsiteX96" fmla="*/ 4159 w 12026"/>
                    <a:gd name="connsiteY96" fmla="*/ 9820 h 10963"/>
                    <a:gd name="connsiteX97" fmla="*/ 4572 w 12026"/>
                    <a:gd name="connsiteY97" fmla="*/ 9354 h 10963"/>
                    <a:gd name="connsiteX98" fmla="*/ 4811 w 12026"/>
                    <a:gd name="connsiteY98" fmla="*/ 8872 h 10963"/>
                    <a:gd name="connsiteX99" fmla="*/ 4888 w 12026"/>
                    <a:gd name="connsiteY99" fmla="*/ 8901 h 10963"/>
                    <a:gd name="connsiteX100" fmla="*/ 5265 w 12026"/>
                    <a:gd name="connsiteY100" fmla="*/ 8953 h 10963"/>
                    <a:gd name="connsiteX101" fmla="*/ 5439 w 12026"/>
                    <a:gd name="connsiteY101" fmla="*/ 8998 h 10963"/>
                    <a:gd name="connsiteX102" fmla="*/ 5658 w 12026"/>
                    <a:gd name="connsiteY102" fmla="*/ 9010 h 10963"/>
                    <a:gd name="connsiteX103" fmla="*/ 6152 w 12026"/>
                    <a:gd name="connsiteY103" fmla="*/ 9059 h 10963"/>
                    <a:gd name="connsiteX104" fmla="*/ 6626 w 12026"/>
                    <a:gd name="connsiteY104" fmla="*/ 9067 h 10963"/>
                    <a:gd name="connsiteX105" fmla="*/ 6651 w 12026"/>
                    <a:gd name="connsiteY105" fmla="*/ 9067 h 10963"/>
                    <a:gd name="connsiteX106" fmla="*/ 7108 w 12026"/>
                    <a:gd name="connsiteY106" fmla="*/ 9026 h 10963"/>
                    <a:gd name="connsiteX107" fmla="*/ 7538 w 12026"/>
                    <a:gd name="connsiteY107" fmla="*/ 8998 h 10963"/>
                    <a:gd name="connsiteX108" fmla="*/ 8016 w 12026"/>
                    <a:gd name="connsiteY108" fmla="*/ 8876 h 10963"/>
                    <a:gd name="connsiteX109" fmla="*/ 8871 w 12026"/>
                    <a:gd name="connsiteY109" fmla="*/ 8637 h 10963"/>
                    <a:gd name="connsiteX110" fmla="*/ 9616 w 12026"/>
                    <a:gd name="connsiteY110" fmla="*/ 8301 h 10963"/>
                    <a:gd name="connsiteX111" fmla="*/ 10924 w 12026"/>
                    <a:gd name="connsiteY111" fmla="*/ 7171 h 10963"/>
                    <a:gd name="connsiteX112" fmla="*/ 11427 w 12026"/>
                    <a:gd name="connsiteY112" fmla="*/ 6486 h 10963"/>
                    <a:gd name="connsiteX113" fmla="*/ 11783 w 12026"/>
                    <a:gd name="connsiteY113" fmla="*/ 5692 h 10963"/>
                    <a:gd name="connsiteX114" fmla="*/ 11897 w 12026"/>
                    <a:gd name="connsiteY114" fmla="*/ 5271 h 10963"/>
                    <a:gd name="connsiteX115" fmla="*/ 11978 w 12026"/>
                    <a:gd name="connsiteY115" fmla="*/ 4837 h 10963"/>
                    <a:gd name="connsiteX116" fmla="*/ 11982 w 12026"/>
                    <a:gd name="connsiteY116" fmla="*/ 4635 h 10963"/>
                    <a:gd name="connsiteX117" fmla="*/ 12022 w 12026"/>
                    <a:gd name="connsiteY117" fmla="*/ 4420 h 10963"/>
                    <a:gd name="connsiteX118" fmla="*/ 11982 w 12026"/>
                    <a:gd name="connsiteY118" fmla="*/ 3970 h 10963"/>
                    <a:gd name="connsiteX119" fmla="*/ 11808 w 12026"/>
                    <a:gd name="connsiteY119" fmla="*/ 3087 h 10963"/>
                    <a:gd name="connsiteX120" fmla="*/ 11678 w 12026"/>
                    <a:gd name="connsiteY120" fmla="*/ 2731 h 10963"/>
                    <a:gd name="connsiteX121" fmla="*/ 11427 w 12026"/>
                    <a:gd name="connsiteY121" fmla="*/ 2362 h 10963"/>
                    <a:gd name="connsiteX122" fmla="*/ 10937 w 12026"/>
                    <a:gd name="connsiteY122" fmla="*/ 1673 h 10963"/>
                    <a:gd name="connsiteX123" fmla="*/ 10260 w 12026"/>
                    <a:gd name="connsiteY123" fmla="*/ 1114 h 10963"/>
                    <a:gd name="connsiteX124" fmla="*/ 9349 w 12026"/>
                    <a:gd name="connsiteY124" fmla="*/ 616 h 10963"/>
                    <a:gd name="connsiteX125" fmla="*/ 8931 w 12026"/>
                    <a:gd name="connsiteY125" fmla="*/ 434 h 10963"/>
                    <a:gd name="connsiteX126" fmla="*/ 8469 w 12026"/>
                    <a:gd name="connsiteY126" fmla="*/ 268 h 10963"/>
                    <a:gd name="connsiteX127" fmla="*/ 7538 w 12026"/>
                    <a:gd name="connsiteY127" fmla="*/ 94 h 10963"/>
                    <a:gd name="connsiteX128" fmla="*/ 7412 w 12026"/>
                    <a:gd name="connsiteY128" fmla="*/ 81 h 10963"/>
                    <a:gd name="connsiteX129" fmla="*/ 7210 w 12026"/>
                    <a:gd name="connsiteY129" fmla="*/ 45 h 10963"/>
                    <a:gd name="connsiteX130" fmla="*/ 6569 w 12026"/>
                    <a:gd name="connsiteY130" fmla="*/ 13 h 10963"/>
                    <a:gd name="connsiteX131" fmla="*/ 5812 w 12026"/>
                    <a:gd name="connsiteY131" fmla="*/ 0 h 10963"/>
                    <a:gd name="connsiteX0" fmla="*/ 6606 w 12026"/>
                    <a:gd name="connsiteY0" fmla="*/ 223 h 10893"/>
                    <a:gd name="connsiteX1" fmla="*/ 6837 w 12026"/>
                    <a:gd name="connsiteY1" fmla="*/ 284 h 10893"/>
                    <a:gd name="connsiteX2" fmla="*/ 7311 w 12026"/>
                    <a:gd name="connsiteY2" fmla="*/ 361 h 10893"/>
                    <a:gd name="connsiteX3" fmla="*/ 8141 w 12026"/>
                    <a:gd name="connsiteY3" fmla="*/ 523 h 10893"/>
                    <a:gd name="connsiteX4" fmla="*/ 8514 w 12026"/>
                    <a:gd name="connsiteY4" fmla="*/ 689 h 10893"/>
                    <a:gd name="connsiteX5" fmla="*/ 8887 w 12026"/>
                    <a:gd name="connsiteY5" fmla="*/ 802 h 10893"/>
                    <a:gd name="connsiteX6" fmla="*/ 9656 w 12026"/>
                    <a:gd name="connsiteY6" fmla="*/ 1224 h 10893"/>
                    <a:gd name="connsiteX7" fmla="*/ 10390 w 12026"/>
                    <a:gd name="connsiteY7" fmla="*/ 1633 h 10893"/>
                    <a:gd name="connsiteX8" fmla="*/ 10933 w 12026"/>
                    <a:gd name="connsiteY8" fmla="*/ 2277 h 10893"/>
                    <a:gd name="connsiteX9" fmla="*/ 11135 w 12026"/>
                    <a:gd name="connsiteY9" fmla="*/ 2589 h 10893"/>
                    <a:gd name="connsiteX10" fmla="*/ 11378 w 12026"/>
                    <a:gd name="connsiteY10" fmla="*/ 2962 h 10893"/>
                    <a:gd name="connsiteX11" fmla="*/ 11479 w 12026"/>
                    <a:gd name="connsiteY11" fmla="*/ 3302 h 10893"/>
                    <a:gd name="connsiteX12" fmla="*/ 11585 w 12026"/>
                    <a:gd name="connsiteY12" fmla="*/ 3723 h 10893"/>
                    <a:gd name="connsiteX13" fmla="*/ 11637 w 12026"/>
                    <a:gd name="connsiteY13" fmla="*/ 4149 h 10893"/>
                    <a:gd name="connsiteX14" fmla="*/ 11617 w 12026"/>
                    <a:gd name="connsiteY14" fmla="*/ 4582 h 10893"/>
                    <a:gd name="connsiteX15" fmla="*/ 11593 w 12026"/>
                    <a:gd name="connsiteY15" fmla="*/ 4979 h 10893"/>
                    <a:gd name="connsiteX16" fmla="*/ 11484 w 12026"/>
                    <a:gd name="connsiteY16" fmla="*/ 5388 h 10893"/>
                    <a:gd name="connsiteX17" fmla="*/ 11362 w 12026"/>
                    <a:gd name="connsiteY17" fmla="*/ 5789 h 10893"/>
                    <a:gd name="connsiteX18" fmla="*/ 11176 w 12026"/>
                    <a:gd name="connsiteY18" fmla="*/ 6154 h 10893"/>
                    <a:gd name="connsiteX19" fmla="*/ 10993 w 12026"/>
                    <a:gd name="connsiteY19" fmla="*/ 6498 h 10893"/>
                    <a:gd name="connsiteX20" fmla="*/ 10726 w 12026"/>
                    <a:gd name="connsiteY20" fmla="*/ 6818 h 10893"/>
                    <a:gd name="connsiteX21" fmla="*/ 10455 w 12026"/>
                    <a:gd name="connsiteY21" fmla="*/ 7163 h 10893"/>
                    <a:gd name="connsiteX22" fmla="*/ 10134 w 12026"/>
                    <a:gd name="connsiteY22" fmla="*/ 7450 h 10893"/>
                    <a:gd name="connsiteX23" fmla="*/ 9470 w 12026"/>
                    <a:gd name="connsiteY23" fmla="*/ 7949 h 10893"/>
                    <a:gd name="connsiteX24" fmla="*/ 8785 w 12026"/>
                    <a:gd name="connsiteY24" fmla="*/ 8277 h 10893"/>
                    <a:gd name="connsiteX25" fmla="*/ 7975 w 12026"/>
                    <a:gd name="connsiteY25" fmla="*/ 8508 h 10893"/>
                    <a:gd name="connsiteX26" fmla="*/ 7501 w 12026"/>
                    <a:gd name="connsiteY26" fmla="*/ 8629 h 10893"/>
                    <a:gd name="connsiteX27" fmla="*/ 6983 w 12026"/>
                    <a:gd name="connsiteY27" fmla="*/ 8670 h 10893"/>
                    <a:gd name="connsiteX28" fmla="*/ 6263 w 12026"/>
                    <a:gd name="connsiteY28" fmla="*/ 8709 h 10893"/>
                    <a:gd name="connsiteX29" fmla="*/ 5966 w 12026"/>
                    <a:gd name="connsiteY29" fmla="*/ 8702 h 10893"/>
                    <a:gd name="connsiteX30" fmla="*/ 5719 w 12026"/>
                    <a:gd name="connsiteY30" fmla="*/ 8670 h 10893"/>
                    <a:gd name="connsiteX31" fmla="*/ 5644 w 12026"/>
                    <a:gd name="connsiteY31" fmla="*/ 8667 h 10893"/>
                    <a:gd name="connsiteX32" fmla="*/ 5567 w 12026"/>
                    <a:gd name="connsiteY32" fmla="*/ 8667 h 10893"/>
                    <a:gd name="connsiteX33" fmla="*/ 5476 w 12026"/>
                    <a:gd name="connsiteY33" fmla="*/ 8662 h 10893"/>
                    <a:gd name="connsiteX34" fmla="*/ 5269 w 12026"/>
                    <a:gd name="connsiteY34" fmla="*/ 8625 h 10893"/>
                    <a:gd name="connsiteX35" fmla="*/ 5238 w 12026"/>
                    <a:gd name="connsiteY35" fmla="*/ 8624 h 10893"/>
                    <a:gd name="connsiteX36" fmla="*/ 5050 w 12026"/>
                    <a:gd name="connsiteY36" fmla="*/ 8633 h 10893"/>
                    <a:gd name="connsiteX37" fmla="*/ 4779 w 12026"/>
                    <a:gd name="connsiteY37" fmla="*/ 8614 h 10893"/>
                    <a:gd name="connsiteX38" fmla="*/ 4637 w 12026"/>
                    <a:gd name="connsiteY38" fmla="*/ 8641 h 10893"/>
                    <a:gd name="connsiteX39" fmla="*/ 4586 w 12026"/>
                    <a:gd name="connsiteY39" fmla="*/ 8622 h 10893"/>
                    <a:gd name="connsiteX40" fmla="*/ 4546 w 12026"/>
                    <a:gd name="connsiteY40" fmla="*/ 8633 h 10893"/>
                    <a:gd name="connsiteX41" fmla="*/ 4405 w 12026"/>
                    <a:gd name="connsiteY41" fmla="*/ 8598 h 10893"/>
                    <a:gd name="connsiteX42" fmla="*/ 4156 w 12026"/>
                    <a:gd name="connsiteY42" fmla="*/ 8541 h 10893"/>
                    <a:gd name="connsiteX43" fmla="*/ 3888 w 12026"/>
                    <a:gd name="connsiteY43" fmla="*/ 8431 h 10893"/>
                    <a:gd name="connsiteX44" fmla="*/ 3472 w 12026"/>
                    <a:gd name="connsiteY44" fmla="*/ 8355 h 10893"/>
                    <a:gd name="connsiteX45" fmla="*/ 3307 w 12026"/>
                    <a:gd name="connsiteY45" fmla="*/ 8332 h 10893"/>
                    <a:gd name="connsiteX46" fmla="*/ 3263 w 12026"/>
                    <a:gd name="connsiteY46" fmla="*/ 8290 h 10893"/>
                    <a:gd name="connsiteX47" fmla="*/ 3032 w 12026"/>
                    <a:gd name="connsiteY47" fmla="*/ 8222 h 10893"/>
                    <a:gd name="connsiteX48" fmla="*/ 2881 w 12026"/>
                    <a:gd name="connsiteY48" fmla="*/ 8111 h 10893"/>
                    <a:gd name="connsiteX49" fmla="*/ 2547 w 12026"/>
                    <a:gd name="connsiteY49" fmla="*/ 7896 h 10893"/>
                    <a:gd name="connsiteX50" fmla="*/ 2202 w 12026"/>
                    <a:gd name="connsiteY50" fmla="*/ 7701 h 10893"/>
                    <a:gd name="connsiteX51" fmla="*/ 1785 w 12026"/>
                    <a:gd name="connsiteY51" fmla="*/ 7471 h 10893"/>
                    <a:gd name="connsiteX52" fmla="*/ 1400 w 12026"/>
                    <a:gd name="connsiteY52" fmla="*/ 7146 h 10893"/>
                    <a:gd name="connsiteX53" fmla="*/ 829 w 12026"/>
                    <a:gd name="connsiteY53" fmla="*/ 6308 h 10893"/>
                    <a:gd name="connsiteX54" fmla="*/ 574 w 12026"/>
                    <a:gd name="connsiteY54" fmla="*/ 5834 h 10893"/>
                    <a:gd name="connsiteX55" fmla="*/ 396 w 12026"/>
                    <a:gd name="connsiteY55" fmla="*/ 5287 h 10893"/>
                    <a:gd name="connsiteX56" fmla="*/ 375 w 12026"/>
                    <a:gd name="connsiteY56" fmla="*/ 4181 h 10893"/>
                    <a:gd name="connsiteX57" fmla="*/ 1263 w 12026"/>
                    <a:gd name="connsiteY57" fmla="*/ 2216 h 10893"/>
                    <a:gd name="connsiteX58" fmla="*/ 1988 w 12026"/>
                    <a:gd name="connsiteY58" fmla="*/ 1520 h 10893"/>
                    <a:gd name="connsiteX59" fmla="*/ 2397 w 12026"/>
                    <a:gd name="connsiteY59" fmla="*/ 1224 h 10893"/>
                    <a:gd name="connsiteX60" fmla="*/ 2871 w 12026"/>
                    <a:gd name="connsiteY60" fmla="*/ 981 h 10893"/>
                    <a:gd name="connsiteX61" fmla="*/ 3369 w 12026"/>
                    <a:gd name="connsiteY61" fmla="*/ 730 h 10893"/>
                    <a:gd name="connsiteX62" fmla="*/ 3952 w 12026"/>
                    <a:gd name="connsiteY62" fmla="*/ 551 h 10893"/>
                    <a:gd name="connsiteX63" fmla="*/ 5216 w 12026"/>
                    <a:gd name="connsiteY63" fmla="*/ 292 h 10893"/>
                    <a:gd name="connsiteX64" fmla="*/ 6456 w 12026"/>
                    <a:gd name="connsiteY64" fmla="*/ 227 h 10893"/>
                    <a:gd name="connsiteX65" fmla="*/ 6606 w 12026"/>
                    <a:gd name="connsiteY65" fmla="*/ 223 h 10893"/>
                    <a:gd name="connsiteX66" fmla="*/ 5812 w 12026"/>
                    <a:gd name="connsiteY66" fmla="*/ 0 h 10893"/>
                    <a:gd name="connsiteX67" fmla="*/ 5322 w 12026"/>
                    <a:gd name="connsiteY67" fmla="*/ 13 h 10893"/>
                    <a:gd name="connsiteX68" fmla="*/ 4187 w 12026"/>
                    <a:gd name="connsiteY68" fmla="*/ 183 h 10893"/>
                    <a:gd name="connsiteX69" fmla="*/ 3604 w 12026"/>
                    <a:gd name="connsiteY69" fmla="*/ 345 h 10893"/>
                    <a:gd name="connsiteX70" fmla="*/ 3061 w 12026"/>
                    <a:gd name="connsiteY70" fmla="*/ 527 h 10893"/>
                    <a:gd name="connsiteX71" fmla="*/ 2595 w 12026"/>
                    <a:gd name="connsiteY71" fmla="*/ 774 h 10893"/>
                    <a:gd name="connsiteX72" fmla="*/ 2085 w 12026"/>
                    <a:gd name="connsiteY72" fmla="*/ 1058 h 10893"/>
                    <a:gd name="connsiteX73" fmla="*/ 1250 w 12026"/>
                    <a:gd name="connsiteY73" fmla="*/ 1754 h 10893"/>
                    <a:gd name="connsiteX74" fmla="*/ 606 w 12026"/>
                    <a:gd name="connsiteY74" fmla="*/ 2621 h 10893"/>
                    <a:gd name="connsiteX75" fmla="*/ 177 w 12026"/>
                    <a:gd name="connsiteY75" fmla="*/ 3711 h 10893"/>
                    <a:gd name="connsiteX76" fmla="*/ 23 w 12026"/>
                    <a:gd name="connsiteY76" fmla="*/ 4258 h 10893"/>
                    <a:gd name="connsiteX77" fmla="*/ 7 w 12026"/>
                    <a:gd name="connsiteY77" fmla="*/ 4862 h 10893"/>
                    <a:gd name="connsiteX78" fmla="*/ 274 w 12026"/>
                    <a:gd name="connsiteY78" fmla="*/ 6008 h 10893"/>
                    <a:gd name="connsiteX79" fmla="*/ 541 w 12026"/>
                    <a:gd name="connsiteY79" fmla="*/ 6547 h 10893"/>
                    <a:gd name="connsiteX80" fmla="*/ 809 w 12026"/>
                    <a:gd name="connsiteY80" fmla="*/ 7045 h 10893"/>
                    <a:gd name="connsiteX81" fmla="*/ 1129 w 12026"/>
                    <a:gd name="connsiteY81" fmla="*/ 7414 h 10893"/>
                    <a:gd name="connsiteX82" fmla="*/ 1587 w 12026"/>
                    <a:gd name="connsiteY82" fmla="*/ 7803 h 10893"/>
                    <a:gd name="connsiteX83" fmla="*/ 1992 w 12026"/>
                    <a:gd name="connsiteY83" fmla="*/ 8042 h 10893"/>
                    <a:gd name="connsiteX84" fmla="*/ 2397 w 12026"/>
                    <a:gd name="connsiteY84" fmla="*/ 8277 h 10893"/>
                    <a:gd name="connsiteX85" fmla="*/ 2478 w 12026"/>
                    <a:gd name="connsiteY85" fmla="*/ 8293 h 10893"/>
                    <a:gd name="connsiteX86" fmla="*/ 2486 w 12026"/>
                    <a:gd name="connsiteY86" fmla="*/ 8325 h 10893"/>
                    <a:gd name="connsiteX87" fmla="*/ 2604 w 12026"/>
                    <a:gd name="connsiteY87" fmla="*/ 8452 h 10893"/>
                    <a:gd name="connsiteX88" fmla="*/ 2881 w 12026"/>
                    <a:gd name="connsiteY88" fmla="*/ 8600 h 10893"/>
                    <a:gd name="connsiteX89" fmla="*/ 3206 w 12026"/>
                    <a:gd name="connsiteY89" fmla="*/ 8721 h 10893"/>
                    <a:gd name="connsiteX90" fmla="*/ 3453 w 12026"/>
                    <a:gd name="connsiteY90" fmla="*/ 8802 h 10893"/>
                    <a:gd name="connsiteX91" fmla="*/ 3608 w 12026"/>
                    <a:gd name="connsiteY91" fmla="*/ 8868 h 10893"/>
                    <a:gd name="connsiteX92" fmla="*/ 3824 w 12026"/>
                    <a:gd name="connsiteY92" fmla="*/ 8921 h 10893"/>
                    <a:gd name="connsiteX93" fmla="*/ 4003 w 12026"/>
                    <a:gd name="connsiteY93" fmla="*/ 8965 h 10893"/>
                    <a:gd name="connsiteX94" fmla="*/ 2028 w 12026"/>
                    <a:gd name="connsiteY94" fmla="*/ 10801 h 10893"/>
                    <a:gd name="connsiteX95" fmla="*/ 3134 w 12026"/>
                    <a:gd name="connsiteY95" fmla="*/ 10537 h 10893"/>
                    <a:gd name="connsiteX96" fmla="*/ 4159 w 12026"/>
                    <a:gd name="connsiteY96" fmla="*/ 9820 h 10893"/>
                    <a:gd name="connsiteX97" fmla="*/ 4572 w 12026"/>
                    <a:gd name="connsiteY97" fmla="*/ 9354 h 10893"/>
                    <a:gd name="connsiteX98" fmla="*/ 4811 w 12026"/>
                    <a:gd name="connsiteY98" fmla="*/ 8872 h 10893"/>
                    <a:gd name="connsiteX99" fmla="*/ 4888 w 12026"/>
                    <a:gd name="connsiteY99" fmla="*/ 8901 h 10893"/>
                    <a:gd name="connsiteX100" fmla="*/ 5265 w 12026"/>
                    <a:gd name="connsiteY100" fmla="*/ 8953 h 10893"/>
                    <a:gd name="connsiteX101" fmla="*/ 5439 w 12026"/>
                    <a:gd name="connsiteY101" fmla="*/ 8998 h 10893"/>
                    <a:gd name="connsiteX102" fmla="*/ 5658 w 12026"/>
                    <a:gd name="connsiteY102" fmla="*/ 9010 h 10893"/>
                    <a:gd name="connsiteX103" fmla="*/ 6152 w 12026"/>
                    <a:gd name="connsiteY103" fmla="*/ 9059 h 10893"/>
                    <a:gd name="connsiteX104" fmla="*/ 6626 w 12026"/>
                    <a:gd name="connsiteY104" fmla="*/ 9067 h 10893"/>
                    <a:gd name="connsiteX105" fmla="*/ 6651 w 12026"/>
                    <a:gd name="connsiteY105" fmla="*/ 9067 h 10893"/>
                    <a:gd name="connsiteX106" fmla="*/ 7108 w 12026"/>
                    <a:gd name="connsiteY106" fmla="*/ 9026 h 10893"/>
                    <a:gd name="connsiteX107" fmla="*/ 7538 w 12026"/>
                    <a:gd name="connsiteY107" fmla="*/ 8998 h 10893"/>
                    <a:gd name="connsiteX108" fmla="*/ 8016 w 12026"/>
                    <a:gd name="connsiteY108" fmla="*/ 8876 h 10893"/>
                    <a:gd name="connsiteX109" fmla="*/ 8871 w 12026"/>
                    <a:gd name="connsiteY109" fmla="*/ 8637 h 10893"/>
                    <a:gd name="connsiteX110" fmla="*/ 9616 w 12026"/>
                    <a:gd name="connsiteY110" fmla="*/ 8301 h 10893"/>
                    <a:gd name="connsiteX111" fmla="*/ 10924 w 12026"/>
                    <a:gd name="connsiteY111" fmla="*/ 7171 h 10893"/>
                    <a:gd name="connsiteX112" fmla="*/ 11427 w 12026"/>
                    <a:gd name="connsiteY112" fmla="*/ 6486 h 10893"/>
                    <a:gd name="connsiteX113" fmla="*/ 11783 w 12026"/>
                    <a:gd name="connsiteY113" fmla="*/ 5692 h 10893"/>
                    <a:gd name="connsiteX114" fmla="*/ 11897 w 12026"/>
                    <a:gd name="connsiteY114" fmla="*/ 5271 h 10893"/>
                    <a:gd name="connsiteX115" fmla="*/ 11978 w 12026"/>
                    <a:gd name="connsiteY115" fmla="*/ 4837 h 10893"/>
                    <a:gd name="connsiteX116" fmla="*/ 11982 w 12026"/>
                    <a:gd name="connsiteY116" fmla="*/ 4635 h 10893"/>
                    <a:gd name="connsiteX117" fmla="*/ 12022 w 12026"/>
                    <a:gd name="connsiteY117" fmla="*/ 4420 h 10893"/>
                    <a:gd name="connsiteX118" fmla="*/ 11982 w 12026"/>
                    <a:gd name="connsiteY118" fmla="*/ 3970 h 10893"/>
                    <a:gd name="connsiteX119" fmla="*/ 11808 w 12026"/>
                    <a:gd name="connsiteY119" fmla="*/ 3087 h 10893"/>
                    <a:gd name="connsiteX120" fmla="*/ 11678 w 12026"/>
                    <a:gd name="connsiteY120" fmla="*/ 2731 h 10893"/>
                    <a:gd name="connsiteX121" fmla="*/ 11427 w 12026"/>
                    <a:gd name="connsiteY121" fmla="*/ 2362 h 10893"/>
                    <a:gd name="connsiteX122" fmla="*/ 10937 w 12026"/>
                    <a:gd name="connsiteY122" fmla="*/ 1673 h 10893"/>
                    <a:gd name="connsiteX123" fmla="*/ 10260 w 12026"/>
                    <a:gd name="connsiteY123" fmla="*/ 1114 h 10893"/>
                    <a:gd name="connsiteX124" fmla="*/ 9349 w 12026"/>
                    <a:gd name="connsiteY124" fmla="*/ 616 h 10893"/>
                    <a:gd name="connsiteX125" fmla="*/ 8931 w 12026"/>
                    <a:gd name="connsiteY125" fmla="*/ 434 h 10893"/>
                    <a:gd name="connsiteX126" fmla="*/ 8469 w 12026"/>
                    <a:gd name="connsiteY126" fmla="*/ 268 h 10893"/>
                    <a:gd name="connsiteX127" fmla="*/ 7538 w 12026"/>
                    <a:gd name="connsiteY127" fmla="*/ 94 h 10893"/>
                    <a:gd name="connsiteX128" fmla="*/ 7412 w 12026"/>
                    <a:gd name="connsiteY128" fmla="*/ 81 h 10893"/>
                    <a:gd name="connsiteX129" fmla="*/ 7210 w 12026"/>
                    <a:gd name="connsiteY129" fmla="*/ 45 h 10893"/>
                    <a:gd name="connsiteX130" fmla="*/ 6569 w 12026"/>
                    <a:gd name="connsiteY130" fmla="*/ 13 h 10893"/>
                    <a:gd name="connsiteX131" fmla="*/ 5812 w 12026"/>
                    <a:gd name="connsiteY131" fmla="*/ 0 h 10893"/>
                    <a:gd name="connsiteX0" fmla="*/ 6606 w 12026"/>
                    <a:gd name="connsiteY0" fmla="*/ 223 h 10893"/>
                    <a:gd name="connsiteX1" fmla="*/ 6837 w 12026"/>
                    <a:gd name="connsiteY1" fmla="*/ 284 h 10893"/>
                    <a:gd name="connsiteX2" fmla="*/ 7311 w 12026"/>
                    <a:gd name="connsiteY2" fmla="*/ 361 h 10893"/>
                    <a:gd name="connsiteX3" fmla="*/ 8141 w 12026"/>
                    <a:gd name="connsiteY3" fmla="*/ 523 h 10893"/>
                    <a:gd name="connsiteX4" fmla="*/ 8514 w 12026"/>
                    <a:gd name="connsiteY4" fmla="*/ 689 h 10893"/>
                    <a:gd name="connsiteX5" fmla="*/ 8887 w 12026"/>
                    <a:gd name="connsiteY5" fmla="*/ 802 h 10893"/>
                    <a:gd name="connsiteX6" fmla="*/ 9656 w 12026"/>
                    <a:gd name="connsiteY6" fmla="*/ 1224 h 10893"/>
                    <a:gd name="connsiteX7" fmla="*/ 10390 w 12026"/>
                    <a:gd name="connsiteY7" fmla="*/ 1633 h 10893"/>
                    <a:gd name="connsiteX8" fmla="*/ 10933 w 12026"/>
                    <a:gd name="connsiteY8" fmla="*/ 2277 h 10893"/>
                    <a:gd name="connsiteX9" fmla="*/ 11135 w 12026"/>
                    <a:gd name="connsiteY9" fmla="*/ 2589 h 10893"/>
                    <a:gd name="connsiteX10" fmla="*/ 11378 w 12026"/>
                    <a:gd name="connsiteY10" fmla="*/ 2962 h 10893"/>
                    <a:gd name="connsiteX11" fmla="*/ 11479 w 12026"/>
                    <a:gd name="connsiteY11" fmla="*/ 3302 h 10893"/>
                    <a:gd name="connsiteX12" fmla="*/ 11585 w 12026"/>
                    <a:gd name="connsiteY12" fmla="*/ 3723 h 10893"/>
                    <a:gd name="connsiteX13" fmla="*/ 11637 w 12026"/>
                    <a:gd name="connsiteY13" fmla="*/ 4149 h 10893"/>
                    <a:gd name="connsiteX14" fmla="*/ 11617 w 12026"/>
                    <a:gd name="connsiteY14" fmla="*/ 4582 h 10893"/>
                    <a:gd name="connsiteX15" fmla="*/ 11593 w 12026"/>
                    <a:gd name="connsiteY15" fmla="*/ 4979 h 10893"/>
                    <a:gd name="connsiteX16" fmla="*/ 11484 w 12026"/>
                    <a:gd name="connsiteY16" fmla="*/ 5388 h 10893"/>
                    <a:gd name="connsiteX17" fmla="*/ 11362 w 12026"/>
                    <a:gd name="connsiteY17" fmla="*/ 5789 h 10893"/>
                    <a:gd name="connsiteX18" fmla="*/ 11176 w 12026"/>
                    <a:gd name="connsiteY18" fmla="*/ 6154 h 10893"/>
                    <a:gd name="connsiteX19" fmla="*/ 10993 w 12026"/>
                    <a:gd name="connsiteY19" fmla="*/ 6498 h 10893"/>
                    <a:gd name="connsiteX20" fmla="*/ 10726 w 12026"/>
                    <a:gd name="connsiteY20" fmla="*/ 6818 h 10893"/>
                    <a:gd name="connsiteX21" fmla="*/ 10455 w 12026"/>
                    <a:gd name="connsiteY21" fmla="*/ 7163 h 10893"/>
                    <a:gd name="connsiteX22" fmla="*/ 10134 w 12026"/>
                    <a:gd name="connsiteY22" fmla="*/ 7450 h 10893"/>
                    <a:gd name="connsiteX23" fmla="*/ 9470 w 12026"/>
                    <a:gd name="connsiteY23" fmla="*/ 7949 h 10893"/>
                    <a:gd name="connsiteX24" fmla="*/ 8785 w 12026"/>
                    <a:gd name="connsiteY24" fmla="*/ 8277 h 10893"/>
                    <a:gd name="connsiteX25" fmla="*/ 7975 w 12026"/>
                    <a:gd name="connsiteY25" fmla="*/ 8508 h 10893"/>
                    <a:gd name="connsiteX26" fmla="*/ 7501 w 12026"/>
                    <a:gd name="connsiteY26" fmla="*/ 8629 h 10893"/>
                    <a:gd name="connsiteX27" fmla="*/ 6983 w 12026"/>
                    <a:gd name="connsiteY27" fmla="*/ 8670 h 10893"/>
                    <a:gd name="connsiteX28" fmla="*/ 6263 w 12026"/>
                    <a:gd name="connsiteY28" fmla="*/ 8709 h 10893"/>
                    <a:gd name="connsiteX29" fmla="*/ 5966 w 12026"/>
                    <a:gd name="connsiteY29" fmla="*/ 8702 h 10893"/>
                    <a:gd name="connsiteX30" fmla="*/ 5719 w 12026"/>
                    <a:gd name="connsiteY30" fmla="*/ 8670 h 10893"/>
                    <a:gd name="connsiteX31" fmla="*/ 5644 w 12026"/>
                    <a:gd name="connsiteY31" fmla="*/ 8667 h 10893"/>
                    <a:gd name="connsiteX32" fmla="*/ 5567 w 12026"/>
                    <a:gd name="connsiteY32" fmla="*/ 8667 h 10893"/>
                    <a:gd name="connsiteX33" fmla="*/ 5476 w 12026"/>
                    <a:gd name="connsiteY33" fmla="*/ 8662 h 10893"/>
                    <a:gd name="connsiteX34" fmla="*/ 5269 w 12026"/>
                    <a:gd name="connsiteY34" fmla="*/ 8625 h 10893"/>
                    <a:gd name="connsiteX35" fmla="*/ 5238 w 12026"/>
                    <a:gd name="connsiteY35" fmla="*/ 8624 h 10893"/>
                    <a:gd name="connsiteX36" fmla="*/ 5050 w 12026"/>
                    <a:gd name="connsiteY36" fmla="*/ 8633 h 10893"/>
                    <a:gd name="connsiteX37" fmla="*/ 4779 w 12026"/>
                    <a:gd name="connsiteY37" fmla="*/ 8614 h 10893"/>
                    <a:gd name="connsiteX38" fmla="*/ 4637 w 12026"/>
                    <a:gd name="connsiteY38" fmla="*/ 8641 h 10893"/>
                    <a:gd name="connsiteX39" fmla="*/ 4586 w 12026"/>
                    <a:gd name="connsiteY39" fmla="*/ 8622 h 10893"/>
                    <a:gd name="connsiteX40" fmla="*/ 4546 w 12026"/>
                    <a:gd name="connsiteY40" fmla="*/ 8633 h 10893"/>
                    <a:gd name="connsiteX41" fmla="*/ 4405 w 12026"/>
                    <a:gd name="connsiteY41" fmla="*/ 8598 h 10893"/>
                    <a:gd name="connsiteX42" fmla="*/ 4156 w 12026"/>
                    <a:gd name="connsiteY42" fmla="*/ 8541 h 10893"/>
                    <a:gd name="connsiteX43" fmla="*/ 3888 w 12026"/>
                    <a:gd name="connsiteY43" fmla="*/ 8431 h 10893"/>
                    <a:gd name="connsiteX44" fmla="*/ 3472 w 12026"/>
                    <a:gd name="connsiteY44" fmla="*/ 8355 h 10893"/>
                    <a:gd name="connsiteX45" fmla="*/ 3307 w 12026"/>
                    <a:gd name="connsiteY45" fmla="*/ 8332 h 10893"/>
                    <a:gd name="connsiteX46" fmla="*/ 3263 w 12026"/>
                    <a:gd name="connsiteY46" fmla="*/ 8290 h 10893"/>
                    <a:gd name="connsiteX47" fmla="*/ 3032 w 12026"/>
                    <a:gd name="connsiteY47" fmla="*/ 8222 h 10893"/>
                    <a:gd name="connsiteX48" fmla="*/ 2881 w 12026"/>
                    <a:gd name="connsiteY48" fmla="*/ 8111 h 10893"/>
                    <a:gd name="connsiteX49" fmla="*/ 2547 w 12026"/>
                    <a:gd name="connsiteY49" fmla="*/ 7896 h 10893"/>
                    <a:gd name="connsiteX50" fmla="*/ 2202 w 12026"/>
                    <a:gd name="connsiteY50" fmla="*/ 7701 h 10893"/>
                    <a:gd name="connsiteX51" fmla="*/ 1785 w 12026"/>
                    <a:gd name="connsiteY51" fmla="*/ 7471 h 10893"/>
                    <a:gd name="connsiteX52" fmla="*/ 1400 w 12026"/>
                    <a:gd name="connsiteY52" fmla="*/ 7146 h 10893"/>
                    <a:gd name="connsiteX53" fmla="*/ 829 w 12026"/>
                    <a:gd name="connsiteY53" fmla="*/ 6308 h 10893"/>
                    <a:gd name="connsiteX54" fmla="*/ 574 w 12026"/>
                    <a:gd name="connsiteY54" fmla="*/ 5834 h 10893"/>
                    <a:gd name="connsiteX55" fmla="*/ 396 w 12026"/>
                    <a:gd name="connsiteY55" fmla="*/ 5287 h 10893"/>
                    <a:gd name="connsiteX56" fmla="*/ 375 w 12026"/>
                    <a:gd name="connsiteY56" fmla="*/ 4181 h 10893"/>
                    <a:gd name="connsiteX57" fmla="*/ 1263 w 12026"/>
                    <a:gd name="connsiteY57" fmla="*/ 2216 h 10893"/>
                    <a:gd name="connsiteX58" fmla="*/ 1988 w 12026"/>
                    <a:gd name="connsiteY58" fmla="*/ 1520 h 10893"/>
                    <a:gd name="connsiteX59" fmla="*/ 2397 w 12026"/>
                    <a:gd name="connsiteY59" fmla="*/ 1224 h 10893"/>
                    <a:gd name="connsiteX60" fmla="*/ 2871 w 12026"/>
                    <a:gd name="connsiteY60" fmla="*/ 981 h 10893"/>
                    <a:gd name="connsiteX61" fmla="*/ 3369 w 12026"/>
                    <a:gd name="connsiteY61" fmla="*/ 730 h 10893"/>
                    <a:gd name="connsiteX62" fmla="*/ 3952 w 12026"/>
                    <a:gd name="connsiteY62" fmla="*/ 551 h 10893"/>
                    <a:gd name="connsiteX63" fmla="*/ 5216 w 12026"/>
                    <a:gd name="connsiteY63" fmla="*/ 292 h 10893"/>
                    <a:gd name="connsiteX64" fmla="*/ 6456 w 12026"/>
                    <a:gd name="connsiteY64" fmla="*/ 227 h 10893"/>
                    <a:gd name="connsiteX65" fmla="*/ 6606 w 12026"/>
                    <a:gd name="connsiteY65" fmla="*/ 223 h 10893"/>
                    <a:gd name="connsiteX66" fmla="*/ 5812 w 12026"/>
                    <a:gd name="connsiteY66" fmla="*/ 0 h 10893"/>
                    <a:gd name="connsiteX67" fmla="*/ 5322 w 12026"/>
                    <a:gd name="connsiteY67" fmla="*/ 13 h 10893"/>
                    <a:gd name="connsiteX68" fmla="*/ 4187 w 12026"/>
                    <a:gd name="connsiteY68" fmla="*/ 183 h 10893"/>
                    <a:gd name="connsiteX69" fmla="*/ 3604 w 12026"/>
                    <a:gd name="connsiteY69" fmla="*/ 345 h 10893"/>
                    <a:gd name="connsiteX70" fmla="*/ 3061 w 12026"/>
                    <a:gd name="connsiteY70" fmla="*/ 527 h 10893"/>
                    <a:gd name="connsiteX71" fmla="*/ 2595 w 12026"/>
                    <a:gd name="connsiteY71" fmla="*/ 774 h 10893"/>
                    <a:gd name="connsiteX72" fmla="*/ 2085 w 12026"/>
                    <a:gd name="connsiteY72" fmla="*/ 1058 h 10893"/>
                    <a:gd name="connsiteX73" fmla="*/ 1250 w 12026"/>
                    <a:gd name="connsiteY73" fmla="*/ 1754 h 10893"/>
                    <a:gd name="connsiteX74" fmla="*/ 606 w 12026"/>
                    <a:gd name="connsiteY74" fmla="*/ 2621 h 10893"/>
                    <a:gd name="connsiteX75" fmla="*/ 177 w 12026"/>
                    <a:gd name="connsiteY75" fmla="*/ 3711 h 10893"/>
                    <a:gd name="connsiteX76" fmla="*/ 23 w 12026"/>
                    <a:gd name="connsiteY76" fmla="*/ 4258 h 10893"/>
                    <a:gd name="connsiteX77" fmla="*/ 7 w 12026"/>
                    <a:gd name="connsiteY77" fmla="*/ 4862 h 10893"/>
                    <a:gd name="connsiteX78" fmla="*/ 274 w 12026"/>
                    <a:gd name="connsiteY78" fmla="*/ 6008 h 10893"/>
                    <a:gd name="connsiteX79" fmla="*/ 541 w 12026"/>
                    <a:gd name="connsiteY79" fmla="*/ 6547 h 10893"/>
                    <a:gd name="connsiteX80" fmla="*/ 809 w 12026"/>
                    <a:gd name="connsiteY80" fmla="*/ 7045 h 10893"/>
                    <a:gd name="connsiteX81" fmla="*/ 1129 w 12026"/>
                    <a:gd name="connsiteY81" fmla="*/ 7414 h 10893"/>
                    <a:gd name="connsiteX82" fmla="*/ 1587 w 12026"/>
                    <a:gd name="connsiteY82" fmla="*/ 7803 h 10893"/>
                    <a:gd name="connsiteX83" fmla="*/ 1992 w 12026"/>
                    <a:gd name="connsiteY83" fmla="*/ 8042 h 10893"/>
                    <a:gd name="connsiteX84" fmla="*/ 2397 w 12026"/>
                    <a:gd name="connsiteY84" fmla="*/ 8277 h 10893"/>
                    <a:gd name="connsiteX85" fmla="*/ 2478 w 12026"/>
                    <a:gd name="connsiteY85" fmla="*/ 8293 h 10893"/>
                    <a:gd name="connsiteX86" fmla="*/ 2486 w 12026"/>
                    <a:gd name="connsiteY86" fmla="*/ 8325 h 10893"/>
                    <a:gd name="connsiteX87" fmla="*/ 2604 w 12026"/>
                    <a:gd name="connsiteY87" fmla="*/ 8452 h 10893"/>
                    <a:gd name="connsiteX88" fmla="*/ 2881 w 12026"/>
                    <a:gd name="connsiteY88" fmla="*/ 8600 h 10893"/>
                    <a:gd name="connsiteX89" fmla="*/ 3206 w 12026"/>
                    <a:gd name="connsiteY89" fmla="*/ 8721 h 10893"/>
                    <a:gd name="connsiteX90" fmla="*/ 3453 w 12026"/>
                    <a:gd name="connsiteY90" fmla="*/ 8802 h 10893"/>
                    <a:gd name="connsiteX91" fmla="*/ 3608 w 12026"/>
                    <a:gd name="connsiteY91" fmla="*/ 8868 h 10893"/>
                    <a:gd name="connsiteX92" fmla="*/ 3824 w 12026"/>
                    <a:gd name="connsiteY92" fmla="*/ 8921 h 10893"/>
                    <a:gd name="connsiteX93" fmla="*/ 4003 w 12026"/>
                    <a:gd name="connsiteY93" fmla="*/ 8965 h 10893"/>
                    <a:gd name="connsiteX94" fmla="*/ 2028 w 12026"/>
                    <a:gd name="connsiteY94" fmla="*/ 10801 h 10893"/>
                    <a:gd name="connsiteX95" fmla="*/ 3134 w 12026"/>
                    <a:gd name="connsiteY95" fmla="*/ 10537 h 10893"/>
                    <a:gd name="connsiteX96" fmla="*/ 4159 w 12026"/>
                    <a:gd name="connsiteY96" fmla="*/ 9820 h 10893"/>
                    <a:gd name="connsiteX97" fmla="*/ 4572 w 12026"/>
                    <a:gd name="connsiteY97" fmla="*/ 9354 h 10893"/>
                    <a:gd name="connsiteX98" fmla="*/ 4811 w 12026"/>
                    <a:gd name="connsiteY98" fmla="*/ 8872 h 10893"/>
                    <a:gd name="connsiteX99" fmla="*/ 4888 w 12026"/>
                    <a:gd name="connsiteY99" fmla="*/ 8901 h 10893"/>
                    <a:gd name="connsiteX100" fmla="*/ 5265 w 12026"/>
                    <a:gd name="connsiteY100" fmla="*/ 8953 h 10893"/>
                    <a:gd name="connsiteX101" fmla="*/ 5439 w 12026"/>
                    <a:gd name="connsiteY101" fmla="*/ 8998 h 10893"/>
                    <a:gd name="connsiteX102" fmla="*/ 5658 w 12026"/>
                    <a:gd name="connsiteY102" fmla="*/ 9010 h 10893"/>
                    <a:gd name="connsiteX103" fmla="*/ 6152 w 12026"/>
                    <a:gd name="connsiteY103" fmla="*/ 9059 h 10893"/>
                    <a:gd name="connsiteX104" fmla="*/ 6626 w 12026"/>
                    <a:gd name="connsiteY104" fmla="*/ 9067 h 10893"/>
                    <a:gd name="connsiteX105" fmla="*/ 6651 w 12026"/>
                    <a:gd name="connsiteY105" fmla="*/ 9067 h 10893"/>
                    <a:gd name="connsiteX106" fmla="*/ 7108 w 12026"/>
                    <a:gd name="connsiteY106" fmla="*/ 9026 h 10893"/>
                    <a:gd name="connsiteX107" fmla="*/ 7538 w 12026"/>
                    <a:gd name="connsiteY107" fmla="*/ 8998 h 10893"/>
                    <a:gd name="connsiteX108" fmla="*/ 8016 w 12026"/>
                    <a:gd name="connsiteY108" fmla="*/ 8876 h 10893"/>
                    <a:gd name="connsiteX109" fmla="*/ 8871 w 12026"/>
                    <a:gd name="connsiteY109" fmla="*/ 8637 h 10893"/>
                    <a:gd name="connsiteX110" fmla="*/ 9616 w 12026"/>
                    <a:gd name="connsiteY110" fmla="*/ 8301 h 10893"/>
                    <a:gd name="connsiteX111" fmla="*/ 10924 w 12026"/>
                    <a:gd name="connsiteY111" fmla="*/ 7171 h 10893"/>
                    <a:gd name="connsiteX112" fmla="*/ 11427 w 12026"/>
                    <a:gd name="connsiteY112" fmla="*/ 6486 h 10893"/>
                    <a:gd name="connsiteX113" fmla="*/ 11783 w 12026"/>
                    <a:gd name="connsiteY113" fmla="*/ 5692 h 10893"/>
                    <a:gd name="connsiteX114" fmla="*/ 11897 w 12026"/>
                    <a:gd name="connsiteY114" fmla="*/ 5271 h 10893"/>
                    <a:gd name="connsiteX115" fmla="*/ 11978 w 12026"/>
                    <a:gd name="connsiteY115" fmla="*/ 4837 h 10893"/>
                    <a:gd name="connsiteX116" fmla="*/ 11982 w 12026"/>
                    <a:gd name="connsiteY116" fmla="*/ 4635 h 10893"/>
                    <a:gd name="connsiteX117" fmla="*/ 12022 w 12026"/>
                    <a:gd name="connsiteY117" fmla="*/ 4420 h 10893"/>
                    <a:gd name="connsiteX118" fmla="*/ 11982 w 12026"/>
                    <a:gd name="connsiteY118" fmla="*/ 3970 h 10893"/>
                    <a:gd name="connsiteX119" fmla="*/ 11808 w 12026"/>
                    <a:gd name="connsiteY119" fmla="*/ 3087 h 10893"/>
                    <a:gd name="connsiteX120" fmla="*/ 11678 w 12026"/>
                    <a:gd name="connsiteY120" fmla="*/ 2731 h 10893"/>
                    <a:gd name="connsiteX121" fmla="*/ 11427 w 12026"/>
                    <a:gd name="connsiteY121" fmla="*/ 2362 h 10893"/>
                    <a:gd name="connsiteX122" fmla="*/ 10937 w 12026"/>
                    <a:gd name="connsiteY122" fmla="*/ 1673 h 10893"/>
                    <a:gd name="connsiteX123" fmla="*/ 10260 w 12026"/>
                    <a:gd name="connsiteY123" fmla="*/ 1114 h 10893"/>
                    <a:gd name="connsiteX124" fmla="*/ 9349 w 12026"/>
                    <a:gd name="connsiteY124" fmla="*/ 616 h 10893"/>
                    <a:gd name="connsiteX125" fmla="*/ 8931 w 12026"/>
                    <a:gd name="connsiteY125" fmla="*/ 434 h 10893"/>
                    <a:gd name="connsiteX126" fmla="*/ 8469 w 12026"/>
                    <a:gd name="connsiteY126" fmla="*/ 268 h 10893"/>
                    <a:gd name="connsiteX127" fmla="*/ 7538 w 12026"/>
                    <a:gd name="connsiteY127" fmla="*/ 94 h 10893"/>
                    <a:gd name="connsiteX128" fmla="*/ 7412 w 12026"/>
                    <a:gd name="connsiteY128" fmla="*/ 81 h 10893"/>
                    <a:gd name="connsiteX129" fmla="*/ 7210 w 12026"/>
                    <a:gd name="connsiteY129" fmla="*/ 45 h 10893"/>
                    <a:gd name="connsiteX130" fmla="*/ 6569 w 12026"/>
                    <a:gd name="connsiteY130" fmla="*/ 13 h 10893"/>
                    <a:gd name="connsiteX131" fmla="*/ 5812 w 12026"/>
                    <a:gd name="connsiteY131" fmla="*/ 0 h 10893"/>
                    <a:gd name="connsiteX0" fmla="*/ 6606 w 12026"/>
                    <a:gd name="connsiteY0" fmla="*/ 223 h 10893"/>
                    <a:gd name="connsiteX1" fmla="*/ 6837 w 12026"/>
                    <a:gd name="connsiteY1" fmla="*/ 284 h 10893"/>
                    <a:gd name="connsiteX2" fmla="*/ 7311 w 12026"/>
                    <a:gd name="connsiteY2" fmla="*/ 361 h 10893"/>
                    <a:gd name="connsiteX3" fmla="*/ 8141 w 12026"/>
                    <a:gd name="connsiteY3" fmla="*/ 523 h 10893"/>
                    <a:gd name="connsiteX4" fmla="*/ 8514 w 12026"/>
                    <a:gd name="connsiteY4" fmla="*/ 689 h 10893"/>
                    <a:gd name="connsiteX5" fmla="*/ 8887 w 12026"/>
                    <a:gd name="connsiteY5" fmla="*/ 802 h 10893"/>
                    <a:gd name="connsiteX6" fmla="*/ 9656 w 12026"/>
                    <a:gd name="connsiteY6" fmla="*/ 1224 h 10893"/>
                    <a:gd name="connsiteX7" fmla="*/ 10390 w 12026"/>
                    <a:gd name="connsiteY7" fmla="*/ 1633 h 10893"/>
                    <a:gd name="connsiteX8" fmla="*/ 10933 w 12026"/>
                    <a:gd name="connsiteY8" fmla="*/ 2277 h 10893"/>
                    <a:gd name="connsiteX9" fmla="*/ 11135 w 12026"/>
                    <a:gd name="connsiteY9" fmla="*/ 2589 h 10893"/>
                    <a:gd name="connsiteX10" fmla="*/ 11378 w 12026"/>
                    <a:gd name="connsiteY10" fmla="*/ 2962 h 10893"/>
                    <a:gd name="connsiteX11" fmla="*/ 11479 w 12026"/>
                    <a:gd name="connsiteY11" fmla="*/ 3302 h 10893"/>
                    <a:gd name="connsiteX12" fmla="*/ 11585 w 12026"/>
                    <a:gd name="connsiteY12" fmla="*/ 3723 h 10893"/>
                    <a:gd name="connsiteX13" fmla="*/ 11637 w 12026"/>
                    <a:gd name="connsiteY13" fmla="*/ 4149 h 10893"/>
                    <a:gd name="connsiteX14" fmla="*/ 11617 w 12026"/>
                    <a:gd name="connsiteY14" fmla="*/ 4582 h 10893"/>
                    <a:gd name="connsiteX15" fmla="*/ 11593 w 12026"/>
                    <a:gd name="connsiteY15" fmla="*/ 4979 h 10893"/>
                    <a:gd name="connsiteX16" fmla="*/ 11484 w 12026"/>
                    <a:gd name="connsiteY16" fmla="*/ 5388 h 10893"/>
                    <a:gd name="connsiteX17" fmla="*/ 11362 w 12026"/>
                    <a:gd name="connsiteY17" fmla="*/ 5789 h 10893"/>
                    <a:gd name="connsiteX18" fmla="*/ 11176 w 12026"/>
                    <a:gd name="connsiteY18" fmla="*/ 6154 h 10893"/>
                    <a:gd name="connsiteX19" fmla="*/ 10993 w 12026"/>
                    <a:gd name="connsiteY19" fmla="*/ 6498 h 10893"/>
                    <a:gd name="connsiteX20" fmla="*/ 10726 w 12026"/>
                    <a:gd name="connsiteY20" fmla="*/ 6818 h 10893"/>
                    <a:gd name="connsiteX21" fmla="*/ 10455 w 12026"/>
                    <a:gd name="connsiteY21" fmla="*/ 7163 h 10893"/>
                    <a:gd name="connsiteX22" fmla="*/ 10134 w 12026"/>
                    <a:gd name="connsiteY22" fmla="*/ 7450 h 10893"/>
                    <a:gd name="connsiteX23" fmla="*/ 9470 w 12026"/>
                    <a:gd name="connsiteY23" fmla="*/ 7949 h 10893"/>
                    <a:gd name="connsiteX24" fmla="*/ 8785 w 12026"/>
                    <a:gd name="connsiteY24" fmla="*/ 8277 h 10893"/>
                    <a:gd name="connsiteX25" fmla="*/ 7975 w 12026"/>
                    <a:gd name="connsiteY25" fmla="*/ 8508 h 10893"/>
                    <a:gd name="connsiteX26" fmla="*/ 7501 w 12026"/>
                    <a:gd name="connsiteY26" fmla="*/ 8629 h 10893"/>
                    <a:gd name="connsiteX27" fmla="*/ 6983 w 12026"/>
                    <a:gd name="connsiteY27" fmla="*/ 8670 h 10893"/>
                    <a:gd name="connsiteX28" fmla="*/ 6263 w 12026"/>
                    <a:gd name="connsiteY28" fmla="*/ 8709 h 10893"/>
                    <a:gd name="connsiteX29" fmla="*/ 5966 w 12026"/>
                    <a:gd name="connsiteY29" fmla="*/ 8702 h 10893"/>
                    <a:gd name="connsiteX30" fmla="*/ 5719 w 12026"/>
                    <a:gd name="connsiteY30" fmla="*/ 8670 h 10893"/>
                    <a:gd name="connsiteX31" fmla="*/ 5644 w 12026"/>
                    <a:gd name="connsiteY31" fmla="*/ 8667 h 10893"/>
                    <a:gd name="connsiteX32" fmla="*/ 5567 w 12026"/>
                    <a:gd name="connsiteY32" fmla="*/ 8667 h 10893"/>
                    <a:gd name="connsiteX33" fmla="*/ 5476 w 12026"/>
                    <a:gd name="connsiteY33" fmla="*/ 8662 h 10893"/>
                    <a:gd name="connsiteX34" fmla="*/ 5269 w 12026"/>
                    <a:gd name="connsiteY34" fmla="*/ 8625 h 10893"/>
                    <a:gd name="connsiteX35" fmla="*/ 5238 w 12026"/>
                    <a:gd name="connsiteY35" fmla="*/ 8624 h 10893"/>
                    <a:gd name="connsiteX36" fmla="*/ 5050 w 12026"/>
                    <a:gd name="connsiteY36" fmla="*/ 8633 h 10893"/>
                    <a:gd name="connsiteX37" fmla="*/ 4779 w 12026"/>
                    <a:gd name="connsiteY37" fmla="*/ 8614 h 10893"/>
                    <a:gd name="connsiteX38" fmla="*/ 4637 w 12026"/>
                    <a:gd name="connsiteY38" fmla="*/ 8641 h 10893"/>
                    <a:gd name="connsiteX39" fmla="*/ 4586 w 12026"/>
                    <a:gd name="connsiteY39" fmla="*/ 8622 h 10893"/>
                    <a:gd name="connsiteX40" fmla="*/ 4546 w 12026"/>
                    <a:gd name="connsiteY40" fmla="*/ 8633 h 10893"/>
                    <a:gd name="connsiteX41" fmla="*/ 4405 w 12026"/>
                    <a:gd name="connsiteY41" fmla="*/ 8598 h 10893"/>
                    <a:gd name="connsiteX42" fmla="*/ 4156 w 12026"/>
                    <a:gd name="connsiteY42" fmla="*/ 8541 h 10893"/>
                    <a:gd name="connsiteX43" fmla="*/ 3821 w 12026"/>
                    <a:gd name="connsiteY43" fmla="*/ 8488 h 10893"/>
                    <a:gd name="connsiteX44" fmla="*/ 3472 w 12026"/>
                    <a:gd name="connsiteY44" fmla="*/ 8355 h 10893"/>
                    <a:gd name="connsiteX45" fmla="*/ 3307 w 12026"/>
                    <a:gd name="connsiteY45" fmla="*/ 8332 h 10893"/>
                    <a:gd name="connsiteX46" fmla="*/ 3263 w 12026"/>
                    <a:gd name="connsiteY46" fmla="*/ 8290 h 10893"/>
                    <a:gd name="connsiteX47" fmla="*/ 3032 w 12026"/>
                    <a:gd name="connsiteY47" fmla="*/ 8222 h 10893"/>
                    <a:gd name="connsiteX48" fmla="*/ 2881 w 12026"/>
                    <a:gd name="connsiteY48" fmla="*/ 8111 h 10893"/>
                    <a:gd name="connsiteX49" fmla="*/ 2547 w 12026"/>
                    <a:gd name="connsiteY49" fmla="*/ 7896 h 10893"/>
                    <a:gd name="connsiteX50" fmla="*/ 2202 w 12026"/>
                    <a:gd name="connsiteY50" fmla="*/ 7701 h 10893"/>
                    <a:gd name="connsiteX51" fmla="*/ 1785 w 12026"/>
                    <a:gd name="connsiteY51" fmla="*/ 7471 h 10893"/>
                    <a:gd name="connsiteX52" fmla="*/ 1400 w 12026"/>
                    <a:gd name="connsiteY52" fmla="*/ 7146 h 10893"/>
                    <a:gd name="connsiteX53" fmla="*/ 829 w 12026"/>
                    <a:gd name="connsiteY53" fmla="*/ 6308 h 10893"/>
                    <a:gd name="connsiteX54" fmla="*/ 574 w 12026"/>
                    <a:gd name="connsiteY54" fmla="*/ 5834 h 10893"/>
                    <a:gd name="connsiteX55" fmla="*/ 396 w 12026"/>
                    <a:gd name="connsiteY55" fmla="*/ 5287 h 10893"/>
                    <a:gd name="connsiteX56" fmla="*/ 375 w 12026"/>
                    <a:gd name="connsiteY56" fmla="*/ 4181 h 10893"/>
                    <a:gd name="connsiteX57" fmla="*/ 1263 w 12026"/>
                    <a:gd name="connsiteY57" fmla="*/ 2216 h 10893"/>
                    <a:gd name="connsiteX58" fmla="*/ 1988 w 12026"/>
                    <a:gd name="connsiteY58" fmla="*/ 1520 h 10893"/>
                    <a:gd name="connsiteX59" fmla="*/ 2397 w 12026"/>
                    <a:gd name="connsiteY59" fmla="*/ 1224 h 10893"/>
                    <a:gd name="connsiteX60" fmla="*/ 2871 w 12026"/>
                    <a:gd name="connsiteY60" fmla="*/ 981 h 10893"/>
                    <a:gd name="connsiteX61" fmla="*/ 3369 w 12026"/>
                    <a:gd name="connsiteY61" fmla="*/ 730 h 10893"/>
                    <a:gd name="connsiteX62" fmla="*/ 3952 w 12026"/>
                    <a:gd name="connsiteY62" fmla="*/ 551 h 10893"/>
                    <a:gd name="connsiteX63" fmla="*/ 5216 w 12026"/>
                    <a:gd name="connsiteY63" fmla="*/ 292 h 10893"/>
                    <a:gd name="connsiteX64" fmla="*/ 6456 w 12026"/>
                    <a:gd name="connsiteY64" fmla="*/ 227 h 10893"/>
                    <a:gd name="connsiteX65" fmla="*/ 6606 w 12026"/>
                    <a:gd name="connsiteY65" fmla="*/ 223 h 10893"/>
                    <a:gd name="connsiteX66" fmla="*/ 5812 w 12026"/>
                    <a:gd name="connsiteY66" fmla="*/ 0 h 10893"/>
                    <a:gd name="connsiteX67" fmla="*/ 5322 w 12026"/>
                    <a:gd name="connsiteY67" fmla="*/ 13 h 10893"/>
                    <a:gd name="connsiteX68" fmla="*/ 4187 w 12026"/>
                    <a:gd name="connsiteY68" fmla="*/ 183 h 10893"/>
                    <a:gd name="connsiteX69" fmla="*/ 3604 w 12026"/>
                    <a:gd name="connsiteY69" fmla="*/ 345 h 10893"/>
                    <a:gd name="connsiteX70" fmla="*/ 3061 w 12026"/>
                    <a:gd name="connsiteY70" fmla="*/ 527 h 10893"/>
                    <a:gd name="connsiteX71" fmla="*/ 2595 w 12026"/>
                    <a:gd name="connsiteY71" fmla="*/ 774 h 10893"/>
                    <a:gd name="connsiteX72" fmla="*/ 2085 w 12026"/>
                    <a:gd name="connsiteY72" fmla="*/ 1058 h 10893"/>
                    <a:gd name="connsiteX73" fmla="*/ 1250 w 12026"/>
                    <a:gd name="connsiteY73" fmla="*/ 1754 h 10893"/>
                    <a:gd name="connsiteX74" fmla="*/ 606 w 12026"/>
                    <a:gd name="connsiteY74" fmla="*/ 2621 h 10893"/>
                    <a:gd name="connsiteX75" fmla="*/ 177 w 12026"/>
                    <a:gd name="connsiteY75" fmla="*/ 3711 h 10893"/>
                    <a:gd name="connsiteX76" fmla="*/ 23 w 12026"/>
                    <a:gd name="connsiteY76" fmla="*/ 4258 h 10893"/>
                    <a:gd name="connsiteX77" fmla="*/ 7 w 12026"/>
                    <a:gd name="connsiteY77" fmla="*/ 4862 h 10893"/>
                    <a:gd name="connsiteX78" fmla="*/ 274 w 12026"/>
                    <a:gd name="connsiteY78" fmla="*/ 6008 h 10893"/>
                    <a:gd name="connsiteX79" fmla="*/ 541 w 12026"/>
                    <a:gd name="connsiteY79" fmla="*/ 6547 h 10893"/>
                    <a:gd name="connsiteX80" fmla="*/ 809 w 12026"/>
                    <a:gd name="connsiteY80" fmla="*/ 7045 h 10893"/>
                    <a:gd name="connsiteX81" fmla="*/ 1129 w 12026"/>
                    <a:gd name="connsiteY81" fmla="*/ 7414 h 10893"/>
                    <a:gd name="connsiteX82" fmla="*/ 1587 w 12026"/>
                    <a:gd name="connsiteY82" fmla="*/ 7803 h 10893"/>
                    <a:gd name="connsiteX83" fmla="*/ 1992 w 12026"/>
                    <a:gd name="connsiteY83" fmla="*/ 8042 h 10893"/>
                    <a:gd name="connsiteX84" fmla="*/ 2397 w 12026"/>
                    <a:gd name="connsiteY84" fmla="*/ 8277 h 10893"/>
                    <a:gd name="connsiteX85" fmla="*/ 2478 w 12026"/>
                    <a:gd name="connsiteY85" fmla="*/ 8293 h 10893"/>
                    <a:gd name="connsiteX86" fmla="*/ 2486 w 12026"/>
                    <a:gd name="connsiteY86" fmla="*/ 8325 h 10893"/>
                    <a:gd name="connsiteX87" fmla="*/ 2604 w 12026"/>
                    <a:gd name="connsiteY87" fmla="*/ 8452 h 10893"/>
                    <a:gd name="connsiteX88" fmla="*/ 2881 w 12026"/>
                    <a:gd name="connsiteY88" fmla="*/ 8600 h 10893"/>
                    <a:gd name="connsiteX89" fmla="*/ 3206 w 12026"/>
                    <a:gd name="connsiteY89" fmla="*/ 8721 h 10893"/>
                    <a:gd name="connsiteX90" fmla="*/ 3453 w 12026"/>
                    <a:gd name="connsiteY90" fmla="*/ 8802 h 10893"/>
                    <a:gd name="connsiteX91" fmla="*/ 3608 w 12026"/>
                    <a:gd name="connsiteY91" fmla="*/ 8868 h 10893"/>
                    <a:gd name="connsiteX92" fmla="*/ 3824 w 12026"/>
                    <a:gd name="connsiteY92" fmla="*/ 8921 h 10893"/>
                    <a:gd name="connsiteX93" fmla="*/ 4003 w 12026"/>
                    <a:gd name="connsiteY93" fmla="*/ 8965 h 10893"/>
                    <a:gd name="connsiteX94" fmla="*/ 2028 w 12026"/>
                    <a:gd name="connsiteY94" fmla="*/ 10801 h 10893"/>
                    <a:gd name="connsiteX95" fmla="*/ 3134 w 12026"/>
                    <a:gd name="connsiteY95" fmla="*/ 10537 h 10893"/>
                    <a:gd name="connsiteX96" fmla="*/ 4159 w 12026"/>
                    <a:gd name="connsiteY96" fmla="*/ 9820 h 10893"/>
                    <a:gd name="connsiteX97" fmla="*/ 4572 w 12026"/>
                    <a:gd name="connsiteY97" fmla="*/ 9354 h 10893"/>
                    <a:gd name="connsiteX98" fmla="*/ 4811 w 12026"/>
                    <a:gd name="connsiteY98" fmla="*/ 8872 h 10893"/>
                    <a:gd name="connsiteX99" fmla="*/ 4888 w 12026"/>
                    <a:gd name="connsiteY99" fmla="*/ 8901 h 10893"/>
                    <a:gd name="connsiteX100" fmla="*/ 5265 w 12026"/>
                    <a:gd name="connsiteY100" fmla="*/ 8953 h 10893"/>
                    <a:gd name="connsiteX101" fmla="*/ 5439 w 12026"/>
                    <a:gd name="connsiteY101" fmla="*/ 8998 h 10893"/>
                    <a:gd name="connsiteX102" fmla="*/ 5658 w 12026"/>
                    <a:gd name="connsiteY102" fmla="*/ 9010 h 10893"/>
                    <a:gd name="connsiteX103" fmla="*/ 6152 w 12026"/>
                    <a:gd name="connsiteY103" fmla="*/ 9059 h 10893"/>
                    <a:gd name="connsiteX104" fmla="*/ 6626 w 12026"/>
                    <a:gd name="connsiteY104" fmla="*/ 9067 h 10893"/>
                    <a:gd name="connsiteX105" fmla="*/ 6651 w 12026"/>
                    <a:gd name="connsiteY105" fmla="*/ 9067 h 10893"/>
                    <a:gd name="connsiteX106" fmla="*/ 7108 w 12026"/>
                    <a:gd name="connsiteY106" fmla="*/ 9026 h 10893"/>
                    <a:gd name="connsiteX107" fmla="*/ 7538 w 12026"/>
                    <a:gd name="connsiteY107" fmla="*/ 8998 h 10893"/>
                    <a:gd name="connsiteX108" fmla="*/ 8016 w 12026"/>
                    <a:gd name="connsiteY108" fmla="*/ 8876 h 10893"/>
                    <a:gd name="connsiteX109" fmla="*/ 8871 w 12026"/>
                    <a:gd name="connsiteY109" fmla="*/ 8637 h 10893"/>
                    <a:gd name="connsiteX110" fmla="*/ 9616 w 12026"/>
                    <a:gd name="connsiteY110" fmla="*/ 8301 h 10893"/>
                    <a:gd name="connsiteX111" fmla="*/ 10924 w 12026"/>
                    <a:gd name="connsiteY111" fmla="*/ 7171 h 10893"/>
                    <a:gd name="connsiteX112" fmla="*/ 11427 w 12026"/>
                    <a:gd name="connsiteY112" fmla="*/ 6486 h 10893"/>
                    <a:gd name="connsiteX113" fmla="*/ 11783 w 12026"/>
                    <a:gd name="connsiteY113" fmla="*/ 5692 h 10893"/>
                    <a:gd name="connsiteX114" fmla="*/ 11897 w 12026"/>
                    <a:gd name="connsiteY114" fmla="*/ 5271 h 10893"/>
                    <a:gd name="connsiteX115" fmla="*/ 11978 w 12026"/>
                    <a:gd name="connsiteY115" fmla="*/ 4837 h 10893"/>
                    <a:gd name="connsiteX116" fmla="*/ 11982 w 12026"/>
                    <a:gd name="connsiteY116" fmla="*/ 4635 h 10893"/>
                    <a:gd name="connsiteX117" fmla="*/ 12022 w 12026"/>
                    <a:gd name="connsiteY117" fmla="*/ 4420 h 10893"/>
                    <a:gd name="connsiteX118" fmla="*/ 11982 w 12026"/>
                    <a:gd name="connsiteY118" fmla="*/ 3970 h 10893"/>
                    <a:gd name="connsiteX119" fmla="*/ 11808 w 12026"/>
                    <a:gd name="connsiteY119" fmla="*/ 3087 h 10893"/>
                    <a:gd name="connsiteX120" fmla="*/ 11678 w 12026"/>
                    <a:gd name="connsiteY120" fmla="*/ 2731 h 10893"/>
                    <a:gd name="connsiteX121" fmla="*/ 11427 w 12026"/>
                    <a:gd name="connsiteY121" fmla="*/ 2362 h 10893"/>
                    <a:gd name="connsiteX122" fmla="*/ 10937 w 12026"/>
                    <a:gd name="connsiteY122" fmla="*/ 1673 h 10893"/>
                    <a:gd name="connsiteX123" fmla="*/ 10260 w 12026"/>
                    <a:gd name="connsiteY123" fmla="*/ 1114 h 10893"/>
                    <a:gd name="connsiteX124" fmla="*/ 9349 w 12026"/>
                    <a:gd name="connsiteY124" fmla="*/ 616 h 10893"/>
                    <a:gd name="connsiteX125" fmla="*/ 8931 w 12026"/>
                    <a:gd name="connsiteY125" fmla="*/ 434 h 10893"/>
                    <a:gd name="connsiteX126" fmla="*/ 8469 w 12026"/>
                    <a:gd name="connsiteY126" fmla="*/ 268 h 10893"/>
                    <a:gd name="connsiteX127" fmla="*/ 7538 w 12026"/>
                    <a:gd name="connsiteY127" fmla="*/ 94 h 10893"/>
                    <a:gd name="connsiteX128" fmla="*/ 7412 w 12026"/>
                    <a:gd name="connsiteY128" fmla="*/ 81 h 10893"/>
                    <a:gd name="connsiteX129" fmla="*/ 7210 w 12026"/>
                    <a:gd name="connsiteY129" fmla="*/ 45 h 10893"/>
                    <a:gd name="connsiteX130" fmla="*/ 6569 w 12026"/>
                    <a:gd name="connsiteY130" fmla="*/ 13 h 10893"/>
                    <a:gd name="connsiteX131" fmla="*/ 5812 w 12026"/>
                    <a:gd name="connsiteY131" fmla="*/ 0 h 10893"/>
                    <a:gd name="connsiteX0" fmla="*/ 6606 w 12026"/>
                    <a:gd name="connsiteY0" fmla="*/ 223 h 10893"/>
                    <a:gd name="connsiteX1" fmla="*/ 6837 w 12026"/>
                    <a:gd name="connsiteY1" fmla="*/ 284 h 10893"/>
                    <a:gd name="connsiteX2" fmla="*/ 7311 w 12026"/>
                    <a:gd name="connsiteY2" fmla="*/ 361 h 10893"/>
                    <a:gd name="connsiteX3" fmla="*/ 8141 w 12026"/>
                    <a:gd name="connsiteY3" fmla="*/ 523 h 10893"/>
                    <a:gd name="connsiteX4" fmla="*/ 8514 w 12026"/>
                    <a:gd name="connsiteY4" fmla="*/ 689 h 10893"/>
                    <a:gd name="connsiteX5" fmla="*/ 8887 w 12026"/>
                    <a:gd name="connsiteY5" fmla="*/ 802 h 10893"/>
                    <a:gd name="connsiteX6" fmla="*/ 9656 w 12026"/>
                    <a:gd name="connsiteY6" fmla="*/ 1224 h 10893"/>
                    <a:gd name="connsiteX7" fmla="*/ 10390 w 12026"/>
                    <a:gd name="connsiteY7" fmla="*/ 1633 h 10893"/>
                    <a:gd name="connsiteX8" fmla="*/ 10933 w 12026"/>
                    <a:gd name="connsiteY8" fmla="*/ 2277 h 10893"/>
                    <a:gd name="connsiteX9" fmla="*/ 11135 w 12026"/>
                    <a:gd name="connsiteY9" fmla="*/ 2589 h 10893"/>
                    <a:gd name="connsiteX10" fmla="*/ 11378 w 12026"/>
                    <a:gd name="connsiteY10" fmla="*/ 2962 h 10893"/>
                    <a:gd name="connsiteX11" fmla="*/ 11479 w 12026"/>
                    <a:gd name="connsiteY11" fmla="*/ 3302 h 10893"/>
                    <a:gd name="connsiteX12" fmla="*/ 11585 w 12026"/>
                    <a:gd name="connsiteY12" fmla="*/ 3723 h 10893"/>
                    <a:gd name="connsiteX13" fmla="*/ 11637 w 12026"/>
                    <a:gd name="connsiteY13" fmla="*/ 4149 h 10893"/>
                    <a:gd name="connsiteX14" fmla="*/ 11617 w 12026"/>
                    <a:gd name="connsiteY14" fmla="*/ 4582 h 10893"/>
                    <a:gd name="connsiteX15" fmla="*/ 11593 w 12026"/>
                    <a:gd name="connsiteY15" fmla="*/ 4979 h 10893"/>
                    <a:gd name="connsiteX16" fmla="*/ 11484 w 12026"/>
                    <a:gd name="connsiteY16" fmla="*/ 5388 h 10893"/>
                    <a:gd name="connsiteX17" fmla="*/ 11362 w 12026"/>
                    <a:gd name="connsiteY17" fmla="*/ 5789 h 10893"/>
                    <a:gd name="connsiteX18" fmla="*/ 11176 w 12026"/>
                    <a:gd name="connsiteY18" fmla="*/ 6154 h 10893"/>
                    <a:gd name="connsiteX19" fmla="*/ 10993 w 12026"/>
                    <a:gd name="connsiteY19" fmla="*/ 6498 h 10893"/>
                    <a:gd name="connsiteX20" fmla="*/ 10726 w 12026"/>
                    <a:gd name="connsiteY20" fmla="*/ 6818 h 10893"/>
                    <a:gd name="connsiteX21" fmla="*/ 10455 w 12026"/>
                    <a:gd name="connsiteY21" fmla="*/ 7163 h 10893"/>
                    <a:gd name="connsiteX22" fmla="*/ 10134 w 12026"/>
                    <a:gd name="connsiteY22" fmla="*/ 7450 h 10893"/>
                    <a:gd name="connsiteX23" fmla="*/ 9470 w 12026"/>
                    <a:gd name="connsiteY23" fmla="*/ 7949 h 10893"/>
                    <a:gd name="connsiteX24" fmla="*/ 8785 w 12026"/>
                    <a:gd name="connsiteY24" fmla="*/ 8277 h 10893"/>
                    <a:gd name="connsiteX25" fmla="*/ 7975 w 12026"/>
                    <a:gd name="connsiteY25" fmla="*/ 8508 h 10893"/>
                    <a:gd name="connsiteX26" fmla="*/ 7501 w 12026"/>
                    <a:gd name="connsiteY26" fmla="*/ 8629 h 10893"/>
                    <a:gd name="connsiteX27" fmla="*/ 6983 w 12026"/>
                    <a:gd name="connsiteY27" fmla="*/ 8670 h 10893"/>
                    <a:gd name="connsiteX28" fmla="*/ 6263 w 12026"/>
                    <a:gd name="connsiteY28" fmla="*/ 8709 h 10893"/>
                    <a:gd name="connsiteX29" fmla="*/ 5966 w 12026"/>
                    <a:gd name="connsiteY29" fmla="*/ 8702 h 10893"/>
                    <a:gd name="connsiteX30" fmla="*/ 5719 w 12026"/>
                    <a:gd name="connsiteY30" fmla="*/ 8670 h 10893"/>
                    <a:gd name="connsiteX31" fmla="*/ 5644 w 12026"/>
                    <a:gd name="connsiteY31" fmla="*/ 8667 h 10893"/>
                    <a:gd name="connsiteX32" fmla="*/ 5567 w 12026"/>
                    <a:gd name="connsiteY32" fmla="*/ 8667 h 10893"/>
                    <a:gd name="connsiteX33" fmla="*/ 5476 w 12026"/>
                    <a:gd name="connsiteY33" fmla="*/ 8662 h 10893"/>
                    <a:gd name="connsiteX34" fmla="*/ 5269 w 12026"/>
                    <a:gd name="connsiteY34" fmla="*/ 8625 h 10893"/>
                    <a:gd name="connsiteX35" fmla="*/ 5238 w 12026"/>
                    <a:gd name="connsiteY35" fmla="*/ 8624 h 10893"/>
                    <a:gd name="connsiteX36" fmla="*/ 5050 w 12026"/>
                    <a:gd name="connsiteY36" fmla="*/ 8633 h 10893"/>
                    <a:gd name="connsiteX37" fmla="*/ 4779 w 12026"/>
                    <a:gd name="connsiteY37" fmla="*/ 8614 h 10893"/>
                    <a:gd name="connsiteX38" fmla="*/ 4637 w 12026"/>
                    <a:gd name="connsiteY38" fmla="*/ 8641 h 10893"/>
                    <a:gd name="connsiteX39" fmla="*/ 4586 w 12026"/>
                    <a:gd name="connsiteY39" fmla="*/ 8622 h 10893"/>
                    <a:gd name="connsiteX40" fmla="*/ 4546 w 12026"/>
                    <a:gd name="connsiteY40" fmla="*/ 8633 h 10893"/>
                    <a:gd name="connsiteX41" fmla="*/ 4405 w 12026"/>
                    <a:gd name="connsiteY41" fmla="*/ 8598 h 10893"/>
                    <a:gd name="connsiteX42" fmla="*/ 4148 w 12026"/>
                    <a:gd name="connsiteY42" fmla="*/ 8568 h 10893"/>
                    <a:gd name="connsiteX43" fmla="*/ 3821 w 12026"/>
                    <a:gd name="connsiteY43" fmla="*/ 8488 h 10893"/>
                    <a:gd name="connsiteX44" fmla="*/ 3472 w 12026"/>
                    <a:gd name="connsiteY44" fmla="*/ 8355 h 10893"/>
                    <a:gd name="connsiteX45" fmla="*/ 3307 w 12026"/>
                    <a:gd name="connsiteY45" fmla="*/ 8332 h 10893"/>
                    <a:gd name="connsiteX46" fmla="*/ 3263 w 12026"/>
                    <a:gd name="connsiteY46" fmla="*/ 8290 h 10893"/>
                    <a:gd name="connsiteX47" fmla="*/ 3032 w 12026"/>
                    <a:gd name="connsiteY47" fmla="*/ 8222 h 10893"/>
                    <a:gd name="connsiteX48" fmla="*/ 2881 w 12026"/>
                    <a:gd name="connsiteY48" fmla="*/ 8111 h 10893"/>
                    <a:gd name="connsiteX49" fmla="*/ 2547 w 12026"/>
                    <a:gd name="connsiteY49" fmla="*/ 7896 h 10893"/>
                    <a:gd name="connsiteX50" fmla="*/ 2202 w 12026"/>
                    <a:gd name="connsiteY50" fmla="*/ 7701 h 10893"/>
                    <a:gd name="connsiteX51" fmla="*/ 1785 w 12026"/>
                    <a:gd name="connsiteY51" fmla="*/ 7471 h 10893"/>
                    <a:gd name="connsiteX52" fmla="*/ 1400 w 12026"/>
                    <a:gd name="connsiteY52" fmla="*/ 7146 h 10893"/>
                    <a:gd name="connsiteX53" fmla="*/ 829 w 12026"/>
                    <a:gd name="connsiteY53" fmla="*/ 6308 h 10893"/>
                    <a:gd name="connsiteX54" fmla="*/ 574 w 12026"/>
                    <a:gd name="connsiteY54" fmla="*/ 5834 h 10893"/>
                    <a:gd name="connsiteX55" fmla="*/ 396 w 12026"/>
                    <a:gd name="connsiteY55" fmla="*/ 5287 h 10893"/>
                    <a:gd name="connsiteX56" fmla="*/ 375 w 12026"/>
                    <a:gd name="connsiteY56" fmla="*/ 4181 h 10893"/>
                    <a:gd name="connsiteX57" fmla="*/ 1263 w 12026"/>
                    <a:gd name="connsiteY57" fmla="*/ 2216 h 10893"/>
                    <a:gd name="connsiteX58" fmla="*/ 1988 w 12026"/>
                    <a:gd name="connsiteY58" fmla="*/ 1520 h 10893"/>
                    <a:gd name="connsiteX59" fmla="*/ 2397 w 12026"/>
                    <a:gd name="connsiteY59" fmla="*/ 1224 h 10893"/>
                    <a:gd name="connsiteX60" fmla="*/ 2871 w 12026"/>
                    <a:gd name="connsiteY60" fmla="*/ 981 h 10893"/>
                    <a:gd name="connsiteX61" fmla="*/ 3369 w 12026"/>
                    <a:gd name="connsiteY61" fmla="*/ 730 h 10893"/>
                    <a:gd name="connsiteX62" fmla="*/ 3952 w 12026"/>
                    <a:gd name="connsiteY62" fmla="*/ 551 h 10893"/>
                    <a:gd name="connsiteX63" fmla="*/ 5216 w 12026"/>
                    <a:gd name="connsiteY63" fmla="*/ 292 h 10893"/>
                    <a:gd name="connsiteX64" fmla="*/ 6456 w 12026"/>
                    <a:gd name="connsiteY64" fmla="*/ 227 h 10893"/>
                    <a:gd name="connsiteX65" fmla="*/ 6606 w 12026"/>
                    <a:gd name="connsiteY65" fmla="*/ 223 h 10893"/>
                    <a:gd name="connsiteX66" fmla="*/ 5812 w 12026"/>
                    <a:gd name="connsiteY66" fmla="*/ 0 h 10893"/>
                    <a:gd name="connsiteX67" fmla="*/ 5322 w 12026"/>
                    <a:gd name="connsiteY67" fmla="*/ 13 h 10893"/>
                    <a:gd name="connsiteX68" fmla="*/ 4187 w 12026"/>
                    <a:gd name="connsiteY68" fmla="*/ 183 h 10893"/>
                    <a:gd name="connsiteX69" fmla="*/ 3604 w 12026"/>
                    <a:gd name="connsiteY69" fmla="*/ 345 h 10893"/>
                    <a:gd name="connsiteX70" fmla="*/ 3061 w 12026"/>
                    <a:gd name="connsiteY70" fmla="*/ 527 h 10893"/>
                    <a:gd name="connsiteX71" fmla="*/ 2595 w 12026"/>
                    <a:gd name="connsiteY71" fmla="*/ 774 h 10893"/>
                    <a:gd name="connsiteX72" fmla="*/ 2085 w 12026"/>
                    <a:gd name="connsiteY72" fmla="*/ 1058 h 10893"/>
                    <a:gd name="connsiteX73" fmla="*/ 1250 w 12026"/>
                    <a:gd name="connsiteY73" fmla="*/ 1754 h 10893"/>
                    <a:gd name="connsiteX74" fmla="*/ 606 w 12026"/>
                    <a:gd name="connsiteY74" fmla="*/ 2621 h 10893"/>
                    <a:gd name="connsiteX75" fmla="*/ 177 w 12026"/>
                    <a:gd name="connsiteY75" fmla="*/ 3711 h 10893"/>
                    <a:gd name="connsiteX76" fmla="*/ 23 w 12026"/>
                    <a:gd name="connsiteY76" fmla="*/ 4258 h 10893"/>
                    <a:gd name="connsiteX77" fmla="*/ 7 w 12026"/>
                    <a:gd name="connsiteY77" fmla="*/ 4862 h 10893"/>
                    <a:gd name="connsiteX78" fmla="*/ 274 w 12026"/>
                    <a:gd name="connsiteY78" fmla="*/ 6008 h 10893"/>
                    <a:gd name="connsiteX79" fmla="*/ 541 w 12026"/>
                    <a:gd name="connsiteY79" fmla="*/ 6547 h 10893"/>
                    <a:gd name="connsiteX80" fmla="*/ 809 w 12026"/>
                    <a:gd name="connsiteY80" fmla="*/ 7045 h 10893"/>
                    <a:gd name="connsiteX81" fmla="*/ 1129 w 12026"/>
                    <a:gd name="connsiteY81" fmla="*/ 7414 h 10893"/>
                    <a:gd name="connsiteX82" fmla="*/ 1587 w 12026"/>
                    <a:gd name="connsiteY82" fmla="*/ 7803 h 10893"/>
                    <a:gd name="connsiteX83" fmla="*/ 1992 w 12026"/>
                    <a:gd name="connsiteY83" fmla="*/ 8042 h 10893"/>
                    <a:gd name="connsiteX84" fmla="*/ 2397 w 12026"/>
                    <a:gd name="connsiteY84" fmla="*/ 8277 h 10893"/>
                    <a:gd name="connsiteX85" fmla="*/ 2478 w 12026"/>
                    <a:gd name="connsiteY85" fmla="*/ 8293 h 10893"/>
                    <a:gd name="connsiteX86" fmla="*/ 2486 w 12026"/>
                    <a:gd name="connsiteY86" fmla="*/ 8325 h 10893"/>
                    <a:gd name="connsiteX87" fmla="*/ 2604 w 12026"/>
                    <a:gd name="connsiteY87" fmla="*/ 8452 h 10893"/>
                    <a:gd name="connsiteX88" fmla="*/ 2881 w 12026"/>
                    <a:gd name="connsiteY88" fmla="*/ 8600 h 10893"/>
                    <a:gd name="connsiteX89" fmla="*/ 3206 w 12026"/>
                    <a:gd name="connsiteY89" fmla="*/ 8721 h 10893"/>
                    <a:gd name="connsiteX90" fmla="*/ 3453 w 12026"/>
                    <a:gd name="connsiteY90" fmla="*/ 8802 h 10893"/>
                    <a:gd name="connsiteX91" fmla="*/ 3608 w 12026"/>
                    <a:gd name="connsiteY91" fmla="*/ 8868 h 10893"/>
                    <a:gd name="connsiteX92" fmla="*/ 3824 w 12026"/>
                    <a:gd name="connsiteY92" fmla="*/ 8921 h 10893"/>
                    <a:gd name="connsiteX93" fmla="*/ 4003 w 12026"/>
                    <a:gd name="connsiteY93" fmla="*/ 8965 h 10893"/>
                    <a:gd name="connsiteX94" fmla="*/ 2028 w 12026"/>
                    <a:gd name="connsiteY94" fmla="*/ 10801 h 10893"/>
                    <a:gd name="connsiteX95" fmla="*/ 3134 w 12026"/>
                    <a:gd name="connsiteY95" fmla="*/ 10537 h 10893"/>
                    <a:gd name="connsiteX96" fmla="*/ 4159 w 12026"/>
                    <a:gd name="connsiteY96" fmla="*/ 9820 h 10893"/>
                    <a:gd name="connsiteX97" fmla="*/ 4572 w 12026"/>
                    <a:gd name="connsiteY97" fmla="*/ 9354 h 10893"/>
                    <a:gd name="connsiteX98" fmla="*/ 4811 w 12026"/>
                    <a:gd name="connsiteY98" fmla="*/ 8872 h 10893"/>
                    <a:gd name="connsiteX99" fmla="*/ 4888 w 12026"/>
                    <a:gd name="connsiteY99" fmla="*/ 8901 h 10893"/>
                    <a:gd name="connsiteX100" fmla="*/ 5265 w 12026"/>
                    <a:gd name="connsiteY100" fmla="*/ 8953 h 10893"/>
                    <a:gd name="connsiteX101" fmla="*/ 5439 w 12026"/>
                    <a:gd name="connsiteY101" fmla="*/ 8998 h 10893"/>
                    <a:gd name="connsiteX102" fmla="*/ 5658 w 12026"/>
                    <a:gd name="connsiteY102" fmla="*/ 9010 h 10893"/>
                    <a:gd name="connsiteX103" fmla="*/ 6152 w 12026"/>
                    <a:gd name="connsiteY103" fmla="*/ 9059 h 10893"/>
                    <a:gd name="connsiteX104" fmla="*/ 6626 w 12026"/>
                    <a:gd name="connsiteY104" fmla="*/ 9067 h 10893"/>
                    <a:gd name="connsiteX105" fmla="*/ 6651 w 12026"/>
                    <a:gd name="connsiteY105" fmla="*/ 9067 h 10893"/>
                    <a:gd name="connsiteX106" fmla="*/ 7108 w 12026"/>
                    <a:gd name="connsiteY106" fmla="*/ 9026 h 10893"/>
                    <a:gd name="connsiteX107" fmla="*/ 7538 w 12026"/>
                    <a:gd name="connsiteY107" fmla="*/ 8998 h 10893"/>
                    <a:gd name="connsiteX108" fmla="*/ 8016 w 12026"/>
                    <a:gd name="connsiteY108" fmla="*/ 8876 h 10893"/>
                    <a:gd name="connsiteX109" fmla="*/ 8871 w 12026"/>
                    <a:gd name="connsiteY109" fmla="*/ 8637 h 10893"/>
                    <a:gd name="connsiteX110" fmla="*/ 9616 w 12026"/>
                    <a:gd name="connsiteY110" fmla="*/ 8301 h 10893"/>
                    <a:gd name="connsiteX111" fmla="*/ 10924 w 12026"/>
                    <a:gd name="connsiteY111" fmla="*/ 7171 h 10893"/>
                    <a:gd name="connsiteX112" fmla="*/ 11427 w 12026"/>
                    <a:gd name="connsiteY112" fmla="*/ 6486 h 10893"/>
                    <a:gd name="connsiteX113" fmla="*/ 11783 w 12026"/>
                    <a:gd name="connsiteY113" fmla="*/ 5692 h 10893"/>
                    <a:gd name="connsiteX114" fmla="*/ 11897 w 12026"/>
                    <a:gd name="connsiteY114" fmla="*/ 5271 h 10893"/>
                    <a:gd name="connsiteX115" fmla="*/ 11978 w 12026"/>
                    <a:gd name="connsiteY115" fmla="*/ 4837 h 10893"/>
                    <a:gd name="connsiteX116" fmla="*/ 11982 w 12026"/>
                    <a:gd name="connsiteY116" fmla="*/ 4635 h 10893"/>
                    <a:gd name="connsiteX117" fmla="*/ 12022 w 12026"/>
                    <a:gd name="connsiteY117" fmla="*/ 4420 h 10893"/>
                    <a:gd name="connsiteX118" fmla="*/ 11982 w 12026"/>
                    <a:gd name="connsiteY118" fmla="*/ 3970 h 10893"/>
                    <a:gd name="connsiteX119" fmla="*/ 11808 w 12026"/>
                    <a:gd name="connsiteY119" fmla="*/ 3087 h 10893"/>
                    <a:gd name="connsiteX120" fmla="*/ 11678 w 12026"/>
                    <a:gd name="connsiteY120" fmla="*/ 2731 h 10893"/>
                    <a:gd name="connsiteX121" fmla="*/ 11427 w 12026"/>
                    <a:gd name="connsiteY121" fmla="*/ 2362 h 10893"/>
                    <a:gd name="connsiteX122" fmla="*/ 10937 w 12026"/>
                    <a:gd name="connsiteY122" fmla="*/ 1673 h 10893"/>
                    <a:gd name="connsiteX123" fmla="*/ 10260 w 12026"/>
                    <a:gd name="connsiteY123" fmla="*/ 1114 h 10893"/>
                    <a:gd name="connsiteX124" fmla="*/ 9349 w 12026"/>
                    <a:gd name="connsiteY124" fmla="*/ 616 h 10893"/>
                    <a:gd name="connsiteX125" fmla="*/ 8931 w 12026"/>
                    <a:gd name="connsiteY125" fmla="*/ 434 h 10893"/>
                    <a:gd name="connsiteX126" fmla="*/ 8469 w 12026"/>
                    <a:gd name="connsiteY126" fmla="*/ 268 h 10893"/>
                    <a:gd name="connsiteX127" fmla="*/ 7538 w 12026"/>
                    <a:gd name="connsiteY127" fmla="*/ 94 h 10893"/>
                    <a:gd name="connsiteX128" fmla="*/ 7412 w 12026"/>
                    <a:gd name="connsiteY128" fmla="*/ 81 h 10893"/>
                    <a:gd name="connsiteX129" fmla="*/ 7210 w 12026"/>
                    <a:gd name="connsiteY129" fmla="*/ 45 h 10893"/>
                    <a:gd name="connsiteX130" fmla="*/ 6569 w 12026"/>
                    <a:gd name="connsiteY130" fmla="*/ 13 h 10893"/>
                    <a:gd name="connsiteX131" fmla="*/ 5812 w 12026"/>
                    <a:gd name="connsiteY131" fmla="*/ 0 h 10893"/>
                    <a:gd name="connsiteX0" fmla="*/ 6606 w 12026"/>
                    <a:gd name="connsiteY0" fmla="*/ 223 h 10893"/>
                    <a:gd name="connsiteX1" fmla="*/ 6837 w 12026"/>
                    <a:gd name="connsiteY1" fmla="*/ 284 h 10893"/>
                    <a:gd name="connsiteX2" fmla="*/ 7311 w 12026"/>
                    <a:gd name="connsiteY2" fmla="*/ 361 h 10893"/>
                    <a:gd name="connsiteX3" fmla="*/ 8141 w 12026"/>
                    <a:gd name="connsiteY3" fmla="*/ 523 h 10893"/>
                    <a:gd name="connsiteX4" fmla="*/ 8514 w 12026"/>
                    <a:gd name="connsiteY4" fmla="*/ 689 h 10893"/>
                    <a:gd name="connsiteX5" fmla="*/ 8887 w 12026"/>
                    <a:gd name="connsiteY5" fmla="*/ 802 h 10893"/>
                    <a:gd name="connsiteX6" fmla="*/ 9656 w 12026"/>
                    <a:gd name="connsiteY6" fmla="*/ 1224 h 10893"/>
                    <a:gd name="connsiteX7" fmla="*/ 10390 w 12026"/>
                    <a:gd name="connsiteY7" fmla="*/ 1633 h 10893"/>
                    <a:gd name="connsiteX8" fmla="*/ 10933 w 12026"/>
                    <a:gd name="connsiteY8" fmla="*/ 2277 h 10893"/>
                    <a:gd name="connsiteX9" fmla="*/ 11135 w 12026"/>
                    <a:gd name="connsiteY9" fmla="*/ 2589 h 10893"/>
                    <a:gd name="connsiteX10" fmla="*/ 11378 w 12026"/>
                    <a:gd name="connsiteY10" fmla="*/ 2962 h 10893"/>
                    <a:gd name="connsiteX11" fmla="*/ 11479 w 12026"/>
                    <a:gd name="connsiteY11" fmla="*/ 3302 h 10893"/>
                    <a:gd name="connsiteX12" fmla="*/ 11585 w 12026"/>
                    <a:gd name="connsiteY12" fmla="*/ 3723 h 10893"/>
                    <a:gd name="connsiteX13" fmla="*/ 11637 w 12026"/>
                    <a:gd name="connsiteY13" fmla="*/ 4149 h 10893"/>
                    <a:gd name="connsiteX14" fmla="*/ 11617 w 12026"/>
                    <a:gd name="connsiteY14" fmla="*/ 4582 h 10893"/>
                    <a:gd name="connsiteX15" fmla="*/ 11593 w 12026"/>
                    <a:gd name="connsiteY15" fmla="*/ 4979 h 10893"/>
                    <a:gd name="connsiteX16" fmla="*/ 11484 w 12026"/>
                    <a:gd name="connsiteY16" fmla="*/ 5388 h 10893"/>
                    <a:gd name="connsiteX17" fmla="*/ 11362 w 12026"/>
                    <a:gd name="connsiteY17" fmla="*/ 5789 h 10893"/>
                    <a:gd name="connsiteX18" fmla="*/ 11176 w 12026"/>
                    <a:gd name="connsiteY18" fmla="*/ 6154 h 10893"/>
                    <a:gd name="connsiteX19" fmla="*/ 10993 w 12026"/>
                    <a:gd name="connsiteY19" fmla="*/ 6498 h 10893"/>
                    <a:gd name="connsiteX20" fmla="*/ 10726 w 12026"/>
                    <a:gd name="connsiteY20" fmla="*/ 6818 h 10893"/>
                    <a:gd name="connsiteX21" fmla="*/ 10455 w 12026"/>
                    <a:gd name="connsiteY21" fmla="*/ 7163 h 10893"/>
                    <a:gd name="connsiteX22" fmla="*/ 10134 w 12026"/>
                    <a:gd name="connsiteY22" fmla="*/ 7450 h 10893"/>
                    <a:gd name="connsiteX23" fmla="*/ 9470 w 12026"/>
                    <a:gd name="connsiteY23" fmla="*/ 7949 h 10893"/>
                    <a:gd name="connsiteX24" fmla="*/ 8785 w 12026"/>
                    <a:gd name="connsiteY24" fmla="*/ 8277 h 10893"/>
                    <a:gd name="connsiteX25" fmla="*/ 7975 w 12026"/>
                    <a:gd name="connsiteY25" fmla="*/ 8508 h 10893"/>
                    <a:gd name="connsiteX26" fmla="*/ 7501 w 12026"/>
                    <a:gd name="connsiteY26" fmla="*/ 8629 h 10893"/>
                    <a:gd name="connsiteX27" fmla="*/ 6983 w 12026"/>
                    <a:gd name="connsiteY27" fmla="*/ 8670 h 10893"/>
                    <a:gd name="connsiteX28" fmla="*/ 6263 w 12026"/>
                    <a:gd name="connsiteY28" fmla="*/ 8709 h 10893"/>
                    <a:gd name="connsiteX29" fmla="*/ 5966 w 12026"/>
                    <a:gd name="connsiteY29" fmla="*/ 8702 h 10893"/>
                    <a:gd name="connsiteX30" fmla="*/ 5719 w 12026"/>
                    <a:gd name="connsiteY30" fmla="*/ 8670 h 10893"/>
                    <a:gd name="connsiteX31" fmla="*/ 5644 w 12026"/>
                    <a:gd name="connsiteY31" fmla="*/ 8667 h 10893"/>
                    <a:gd name="connsiteX32" fmla="*/ 5567 w 12026"/>
                    <a:gd name="connsiteY32" fmla="*/ 8667 h 10893"/>
                    <a:gd name="connsiteX33" fmla="*/ 5476 w 12026"/>
                    <a:gd name="connsiteY33" fmla="*/ 8662 h 10893"/>
                    <a:gd name="connsiteX34" fmla="*/ 5269 w 12026"/>
                    <a:gd name="connsiteY34" fmla="*/ 8625 h 10893"/>
                    <a:gd name="connsiteX35" fmla="*/ 5238 w 12026"/>
                    <a:gd name="connsiteY35" fmla="*/ 8624 h 10893"/>
                    <a:gd name="connsiteX36" fmla="*/ 5050 w 12026"/>
                    <a:gd name="connsiteY36" fmla="*/ 8633 h 10893"/>
                    <a:gd name="connsiteX37" fmla="*/ 4779 w 12026"/>
                    <a:gd name="connsiteY37" fmla="*/ 8614 h 10893"/>
                    <a:gd name="connsiteX38" fmla="*/ 4637 w 12026"/>
                    <a:gd name="connsiteY38" fmla="*/ 8641 h 10893"/>
                    <a:gd name="connsiteX39" fmla="*/ 4586 w 12026"/>
                    <a:gd name="connsiteY39" fmla="*/ 8622 h 10893"/>
                    <a:gd name="connsiteX40" fmla="*/ 4546 w 12026"/>
                    <a:gd name="connsiteY40" fmla="*/ 8633 h 10893"/>
                    <a:gd name="connsiteX41" fmla="*/ 4387 w 12026"/>
                    <a:gd name="connsiteY41" fmla="*/ 8626 h 10893"/>
                    <a:gd name="connsiteX42" fmla="*/ 4148 w 12026"/>
                    <a:gd name="connsiteY42" fmla="*/ 8568 h 10893"/>
                    <a:gd name="connsiteX43" fmla="*/ 3821 w 12026"/>
                    <a:gd name="connsiteY43" fmla="*/ 8488 h 10893"/>
                    <a:gd name="connsiteX44" fmla="*/ 3472 w 12026"/>
                    <a:gd name="connsiteY44" fmla="*/ 8355 h 10893"/>
                    <a:gd name="connsiteX45" fmla="*/ 3307 w 12026"/>
                    <a:gd name="connsiteY45" fmla="*/ 8332 h 10893"/>
                    <a:gd name="connsiteX46" fmla="*/ 3263 w 12026"/>
                    <a:gd name="connsiteY46" fmla="*/ 8290 h 10893"/>
                    <a:gd name="connsiteX47" fmla="*/ 3032 w 12026"/>
                    <a:gd name="connsiteY47" fmla="*/ 8222 h 10893"/>
                    <a:gd name="connsiteX48" fmla="*/ 2881 w 12026"/>
                    <a:gd name="connsiteY48" fmla="*/ 8111 h 10893"/>
                    <a:gd name="connsiteX49" fmla="*/ 2547 w 12026"/>
                    <a:gd name="connsiteY49" fmla="*/ 7896 h 10893"/>
                    <a:gd name="connsiteX50" fmla="*/ 2202 w 12026"/>
                    <a:gd name="connsiteY50" fmla="*/ 7701 h 10893"/>
                    <a:gd name="connsiteX51" fmla="*/ 1785 w 12026"/>
                    <a:gd name="connsiteY51" fmla="*/ 7471 h 10893"/>
                    <a:gd name="connsiteX52" fmla="*/ 1400 w 12026"/>
                    <a:gd name="connsiteY52" fmla="*/ 7146 h 10893"/>
                    <a:gd name="connsiteX53" fmla="*/ 829 w 12026"/>
                    <a:gd name="connsiteY53" fmla="*/ 6308 h 10893"/>
                    <a:gd name="connsiteX54" fmla="*/ 574 w 12026"/>
                    <a:gd name="connsiteY54" fmla="*/ 5834 h 10893"/>
                    <a:gd name="connsiteX55" fmla="*/ 396 w 12026"/>
                    <a:gd name="connsiteY55" fmla="*/ 5287 h 10893"/>
                    <a:gd name="connsiteX56" fmla="*/ 375 w 12026"/>
                    <a:gd name="connsiteY56" fmla="*/ 4181 h 10893"/>
                    <a:gd name="connsiteX57" fmla="*/ 1263 w 12026"/>
                    <a:gd name="connsiteY57" fmla="*/ 2216 h 10893"/>
                    <a:gd name="connsiteX58" fmla="*/ 1988 w 12026"/>
                    <a:gd name="connsiteY58" fmla="*/ 1520 h 10893"/>
                    <a:gd name="connsiteX59" fmla="*/ 2397 w 12026"/>
                    <a:gd name="connsiteY59" fmla="*/ 1224 h 10893"/>
                    <a:gd name="connsiteX60" fmla="*/ 2871 w 12026"/>
                    <a:gd name="connsiteY60" fmla="*/ 981 h 10893"/>
                    <a:gd name="connsiteX61" fmla="*/ 3369 w 12026"/>
                    <a:gd name="connsiteY61" fmla="*/ 730 h 10893"/>
                    <a:gd name="connsiteX62" fmla="*/ 3952 w 12026"/>
                    <a:gd name="connsiteY62" fmla="*/ 551 h 10893"/>
                    <a:gd name="connsiteX63" fmla="*/ 5216 w 12026"/>
                    <a:gd name="connsiteY63" fmla="*/ 292 h 10893"/>
                    <a:gd name="connsiteX64" fmla="*/ 6456 w 12026"/>
                    <a:gd name="connsiteY64" fmla="*/ 227 h 10893"/>
                    <a:gd name="connsiteX65" fmla="*/ 6606 w 12026"/>
                    <a:gd name="connsiteY65" fmla="*/ 223 h 10893"/>
                    <a:gd name="connsiteX66" fmla="*/ 5812 w 12026"/>
                    <a:gd name="connsiteY66" fmla="*/ 0 h 10893"/>
                    <a:gd name="connsiteX67" fmla="*/ 5322 w 12026"/>
                    <a:gd name="connsiteY67" fmla="*/ 13 h 10893"/>
                    <a:gd name="connsiteX68" fmla="*/ 4187 w 12026"/>
                    <a:gd name="connsiteY68" fmla="*/ 183 h 10893"/>
                    <a:gd name="connsiteX69" fmla="*/ 3604 w 12026"/>
                    <a:gd name="connsiteY69" fmla="*/ 345 h 10893"/>
                    <a:gd name="connsiteX70" fmla="*/ 3061 w 12026"/>
                    <a:gd name="connsiteY70" fmla="*/ 527 h 10893"/>
                    <a:gd name="connsiteX71" fmla="*/ 2595 w 12026"/>
                    <a:gd name="connsiteY71" fmla="*/ 774 h 10893"/>
                    <a:gd name="connsiteX72" fmla="*/ 2085 w 12026"/>
                    <a:gd name="connsiteY72" fmla="*/ 1058 h 10893"/>
                    <a:gd name="connsiteX73" fmla="*/ 1250 w 12026"/>
                    <a:gd name="connsiteY73" fmla="*/ 1754 h 10893"/>
                    <a:gd name="connsiteX74" fmla="*/ 606 w 12026"/>
                    <a:gd name="connsiteY74" fmla="*/ 2621 h 10893"/>
                    <a:gd name="connsiteX75" fmla="*/ 177 w 12026"/>
                    <a:gd name="connsiteY75" fmla="*/ 3711 h 10893"/>
                    <a:gd name="connsiteX76" fmla="*/ 23 w 12026"/>
                    <a:gd name="connsiteY76" fmla="*/ 4258 h 10893"/>
                    <a:gd name="connsiteX77" fmla="*/ 7 w 12026"/>
                    <a:gd name="connsiteY77" fmla="*/ 4862 h 10893"/>
                    <a:gd name="connsiteX78" fmla="*/ 274 w 12026"/>
                    <a:gd name="connsiteY78" fmla="*/ 6008 h 10893"/>
                    <a:gd name="connsiteX79" fmla="*/ 541 w 12026"/>
                    <a:gd name="connsiteY79" fmla="*/ 6547 h 10893"/>
                    <a:gd name="connsiteX80" fmla="*/ 809 w 12026"/>
                    <a:gd name="connsiteY80" fmla="*/ 7045 h 10893"/>
                    <a:gd name="connsiteX81" fmla="*/ 1129 w 12026"/>
                    <a:gd name="connsiteY81" fmla="*/ 7414 h 10893"/>
                    <a:gd name="connsiteX82" fmla="*/ 1587 w 12026"/>
                    <a:gd name="connsiteY82" fmla="*/ 7803 h 10893"/>
                    <a:gd name="connsiteX83" fmla="*/ 1992 w 12026"/>
                    <a:gd name="connsiteY83" fmla="*/ 8042 h 10893"/>
                    <a:gd name="connsiteX84" fmla="*/ 2397 w 12026"/>
                    <a:gd name="connsiteY84" fmla="*/ 8277 h 10893"/>
                    <a:gd name="connsiteX85" fmla="*/ 2478 w 12026"/>
                    <a:gd name="connsiteY85" fmla="*/ 8293 h 10893"/>
                    <a:gd name="connsiteX86" fmla="*/ 2486 w 12026"/>
                    <a:gd name="connsiteY86" fmla="*/ 8325 h 10893"/>
                    <a:gd name="connsiteX87" fmla="*/ 2604 w 12026"/>
                    <a:gd name="connsiteY87" fmla="*/ 8452 h 10893"/>
                    <a:gd name="connsiteX88" fmla="*/ 2881 w 12026"/>
                    <a:gd name="connsiteY88" fmla="*/ 8600 h 10893"/>
                    <a:gd name="connsiteX89" fmla="*/ 3206 w 12026"/>
                    <a:gd name="connsiteY89" fmla="*/ 8721 h 10893"/>
                    <a:gd name="connsiteX90" fmla="*/ 3453 w 12026"/>
                    <a:gd name="connsiteY90" fmla="*/ 8802 h 10893"/>
                    <a:gd name="connsiteX91" fmla="*/ 3608 w 12026"/>
                    <a:gd name="connsiteY91" fmla="*/ 8868 h 10893"/>
                    <a:gd name="connsiteX92" fmla="*/ 3824 w 12026"/>
                    <a:gd name="connsiteY92" fmla="*/ 8921 h 10893"/>
                    <a:gd name="connsiteX93" fmla="*/ 4003 w 12026"/>
                    <a:gd name="connsiteY93" fmla="*/ 8965 h 10893"/>
                    <a:gd name="connsiteX94" fmla="*/ 2028 w 12026"/>
                    <a:gd name="connsiteY94" fmla="*/ 10801 h 10893"/>
                    <a:gd name="connsiteX95" fmla="*/ 3134 w 12026"/>
                    <a:gd name="connsiteY95" fmla="*/ 10537 h 10893"/>
                    <a:gd name="connsiteX96" fmla="*/ 4159 w 12026"/>
                    <a:gd name="connsiteY96" fmla="*/ 9820 h 10893"/>
                    <a:gd name="connsiteX97" fmla="*/ 4572 w 12026"/>
                    <a:gd name="connsiteY97" fmla="*/ 9354 h 10893"/>
                    <a:gd name="connsiteX98" fmla="*/ 4811 w 12026"/>
                    <a:gd name="connsiteY98" fmla="*/ 8872 h 10893"/>
                    <a:gd name="connsiteX99" fmla="*/ 4888 w 12026"/>
                    <a:gd name="connsiteY99" fmla="*/ 8901 h 10893"/>
                    <a:gd name="connsiteX100" fmla="*/ 5265 w 12026"/>
                    <a:gd name="connsiteY100" fmla="*/ 8953 h 10893"/>
                    <a:gd name="connsiteX101" fmla="*/ 5439 w 12026"/>
                    <a:gd name="connsiteY101" fmla="*/ 8998 h 10893"/>
                    <a:gd name="connsiteX102" fmla="*/ 5658 w 12026"/>
                    <a:gd name="connsiteY102" fmla="*/ 9010 h 10893"/>
                    <a:gd name="connsiteX103" fmla="*/ 6152 w 12026"/>
                    <a:gd name="connsiteY103" fmla="*/ 9059 h 10893"/>
                    <a:gd name="connsiteX104" fmla="*/ 6626 w 12026"/>
                    <a:gd name="connsiteY104" fmla="*/ 9067 h 10893"/>
                    <a:gd name="connsiteX105" fmla="*/ 6651 w 12026"/>
                    <a:gd name="connsiteY105" fmla="*/ 9067 h 10893"/>
                    <a:gd name="connsiteX106" fmla="*/ 7108 w 12026"/>
                    <a:gd name="connsiteY106" fmla="*/ 9026 h 10893"/>
                    <a:gd name="connsiteX107" fmla="*/ 7538 w 12026"/>
                    <a:gd name="connsiteY107" fmla="*/ 8998 h 10893"/>
                    <a:gd name="connsiteX108" fmla="*/ 8016 w 12026"/>
                    <a:gd name="connsiteY108" fmla="*/ 8876 h 10893"/>
                    <a:gd name="connsiteX109" fmla="*/ 8871 w 12026"/>
                    <a:gd name="connsiteY109" fmla="*/ 8637 h 10893"/>
                    <a:gd name="connsiteX110" fmla="*/ 9616 w 12026"/>
                    <a:gd name="connsiteY110" fmla="*/ 8301 h 10893"/>
                    <a:gd name="connsiteX111" fmla="*/ 10924 w 12026"/>
                    <a:gd name="connsiteY111" fmla="*/ 7171 h 10893"/>
                    <a:gd name="connsiteX112" fmla="*/ 11427 w 12026"/>
                    <a:gd name="connsiteY112" fmla="*/ 6486 h 10893"/>
                    <a:gd name="connsiteX113" fmla="*/ 11783 w 12026"/>
                    <a:gd name="connsiteY113" fmla="*/ 5692 h 10893"/>
                    <a:gd name="connsiteX114" fmla="*/ 11897 w 12026"/>
                    <a:gd name="connsiteY114" fmla="*/ 5271 h 10893"/>
                    <a:gd name="connsiteX115" fmla="*/ 11978 w 12026"/>
                    <a:gd name="connsiteY115" fmla="*/ 4837 h 10893"/>
                    <a:gd name="connsiteX116" fmla="*/ 11982 w 12026"/>
                    <a:gd name="connsiteY116" fmla="*/ 4635 h 10893"/>
                    <a:gd name="connsiteX117" fmla="*/ 12022 w 12026"/>
                    <a:gd name="connsiteY117" fmla="*/ 4420 h 10893"/>
                    <a:gd name="connsiteX118" fmla="*/ 11982 w 12026"/>
                    <a:gd name="connsiteY118" fmla="*/ 3970 h 10893"/>
                    <a:gd name="connsiteX119" fmla="*/ 11808 w 12026"/>
                    <a:gd name="connsiteY119" fmla="*/ 3087 h 10893"/>
                    <a:gd name="connsiteX120" fmla="*/ 11678 w 12026"/>
                    <a:gd name="connsiteY120" fmla="*/ 2731 h 10893"/>
                    <a:gd name="connsiteX121" fmla="*/ 11427 w 12026"/>
                    <a:gd name="connsiteY121" fmla="*/ 2362 h 10893"/>
                    <a:gd name="connsiteX122" fmla="*/ 10937 w 12026"/>
                    <a:gd name="connsiteY122" fmla="*/ 1673 h 10893"/>
                    <a:gd name="connsiteX123" fmla="*/ 10260 w 12026"/>
                    <a:gd name="connsiteY123" fmla="*/ 1114 h 10893"/>
                    <a:gd name="connsiteX124" fmla="*/ 9349 w 12026"/>
                    <a:gd name="connsiteY124" fmla="*/ 616 h 10893"/>
                    <a:gd name="connsiteX125" fmla="*/ 8931 w 12026"/>
                    <a:gd name="connsiteY125" fmla="*/ 434 h 10893"/>
                    <a:gd name="connsiteX126" fmla="*/ 8469 w 12026"/>
                    <a:gd name="connsiteY126" fmla="*/ 268 h 10893"/>
                    <a:gd name="connsiteX127" fmla="*/ 7538 w 12026"/>
                    <a:gd name="connsiteY127" fmla="*/ 94 h 10893"/>
                    <a:gd name="connsiteX128" fmla="*/ 7412 w 12026"/>
                    <a:gd name="connsiteY128" fmla="*/ 81 h 10893"/>
                    <a:gd name="connsiteX129" fmla="*/ 7210 w 12026"/>
                    <a:gd name="connsiteY129" fmla="*/ 45 h 10893"/>
                    <a:gd name="connsiteX130" fmla="*/ 6569 w 12026"/>
                    <a:gd name="connsiteY130" fmla="*/ 13 h 10893"/>
                    <a:gd name="connsiteX131" fmla="*/ 5812 w 12026"/>
                    <a:gd name="connsiteY131" fmla="*/ 0 h 10893"/>
                    <a:gd name="connsiteX0" fmla="*/ 6606 w 12026"/>
                    <a:gd name="connsiteY0" fmla="*/ 223 h 10893"/>
                    <a:gd name="connsiteX1" fmla="*/ 6837 w 12026"/>
                    <a:gd name="connsiteY1" fmla="*/ 284 h 10893"/>
                    <a:gd name="connsiteX2" fmla="*/ 7311 w 12026"/>
                    <a:gd name="connsiteY2" fmla="*/ 361 h 10893"/>
                    <a:gd name="connsiteX3" fmla="*/ 8141 w 12026"/>
                    <a:gd name="connsiteY3" fmla="*/ 523 h 10893"/>
                    <a:gd name="connsiteX4" fmla="*/ 8514 w 12026"/>
                    <a:gd name="connsiteY4" fmla="*/ 689 h 10893"/>
                    <a:gd name="connsiteX5" fmla="*/ 8887 w 12026"/>
                    <a:gd name="connsiteY5" fmla="*/ 802 h 10893"/>
                    <a:gd name="connsiteX6" fmla="*/ 9656 w 12026"/>
                    <a:gd name="connsiteY6" fmla="*/ 1224 h 10893"/>
                    <a:gd name="connsiteX7" fmla="*/ 10390 w 12026"/>
                    <a:gd name="connsiteY7" fmla="*/ 1633 h 10893"/>
                    <a:gd name="connsiteX8" fmla="*/ 10933 w 12026"/>
                    <a:gd name="connsiteY8" fmla="*/ 2277 h 10893"/>
                    <a:gd name="connsiteX9" fmla="*/ 11135 w 12026"/>
                    <a:gd name="connsiteY9" fmla="*/ 2589 h 10893"/>
                    <a:gd name="connsiteX10" fmla="*/ 11378 w 12026"/>
                    <a:gd name="connsiteY10" fmla="*/ 2962 h 10893"/>
                    <a:gd name="connsiteX11" fmla="*/ 11479 w 12026"/>
                    <a:gd name="connsiteY11" fmla="*/ 3302 h 10893"/>
                    <a:gd name="connsiteX12" fmla="*/ 11585 w 12026"/>
                    <a:gd name="connsiteY12" fmla="*/ 3723 h 10893"/>
                    <a:gd name="connsiteX13" fmla="*/ 11637 w 12026"/>
                    <a:gd name="connsiteY13" fmla="*/ 4149 h 10893"/>
                    <a:gd name="connsiteX14" fmla="*/ 11617 w 12026"/>
                    <a:gd name="connsiteY14" fmla="*/ 4582 h 10893"/>
                    <a:gd name="connsiteX15" fmla="*/ 11593 w 12026"/>
                    <a:gd name="connsiteY15" fmla="*/ 4979 h 10893"/>
                    <a:gd name="connsiteX16" fmla="*/ 11484 w 12026"/>
                    <a:gd name="connsiteY16" fmla="*/ 5388 h 10893"/>
                    <a:gd name="connsiteX17" fmla="*/ 11362 w 12026"/>
                    <a:gd name="connsiteY17" fmla="*/ 5789 h 10893"/>
                    <a:gd name="connsiteX18" fmla="*/ 11176 w 12026"/>
                    <a:gd name="connsiteY18" fmla="*/ 6154 h 10893"/>
                    <a:gd name="connsiteX19" fmla="*/ 10993 w 12026"/>
                    <a:gd name="connsiteY19" fmla="*/ 6498 h 10893"/>
                    <a:gd name="connsiteX20" fmla="*/ 10726 w 12026"/>
                    <a:gd name="connsiteY20" fmla="*/ 6818 h 10893"/>
                    <a:gd name="connsiteX21" fmla="*/ 10455 w 12026"/>
                    <a:gd name="connsiteY21" fmla="*/ 7163 h 10893"/>
                    <a:gd name="connsiteX22" fmla="*/ 10134 w 12026"/>
                    <a:gd name="connsiteY22" fmla="*/ 7450 h 10893"/>
                    <a:gd name="connsiteX23" fmla="*/ 9470 w 12026"/>
                    <a:gd name="connsiteY23" fmla="*/ 7949 h 10893"/>
                    <a:gd name="connsiteX24" fmla="*/ 8785 w 12026"/>
                    <a:gd name="connsiteY24" fmla="*/ 8277 h 10893"/>
                    <a:gd name="connsiteX25" fmla="*/ 7975 w 12026"/>
                    <a:gd name="connsiteY25" fmla="*/ 8508 h 10893"/>
                    <a:gd name="connsiteX26" fmla="*/ 7501 w 12026"/>
                    <a:gd name="connsiteY26" fmla="*/ 8629 h 10893"/>
                    <a:gd name="connsiteX27" fmla="*/ 6983 w 12026"/>
                    <a:gd name="connsiteY27" fmla="*/ 8670 h 10893"/>
                    <a:gd name="connsiteX28" fmla="*/ 6263 w 12026"/>
                    <a:gd name="connsiteY28" fmla="*/ 8709 h 10893"/>
                    <a:gd name="connsiteX29" fmla="*/ 5966 w 12026"/>
                    <a:gd name="connsiteY29" fmla="*/ 8702 h 10893"/>
                    <a:gd name="connsiteX30" fmla="*/ 5719 w 12026"/>
                    <a:gd name="connsiteY30" fmla="*/ 8670 h 10893"/>
                    <a:gd name="connsiteX31" fmla="*/ 5644 w 12026"/>
                    <a:gd name="connsiteY31" fmla="*/ 8667 h 10893"/>
                    <a:gd name="connsiteX32" fmla="*/ 5567 w 12026"/>
                    <a:gd name="connsiteY32" fmla="*/ 8667 h 10893"/>
                    <a:gd name="connsiteX33" fmla="*/ 5476 w 12026"/>
                    <a:gd name="connsiteY33" fmla="*/ 8662 h 10893"/>
                    <a:gd name="connsiteX34" fmla="*/ 5269 w 12026"/>
                    <a:gd name="connsiteY34" fmla="*/ 8625 h 10893"/>
                    <a:gd name="connsiteX35" fmla="*/ 5238 w 12026"/>
                    <a:gd name="connsiteY35" fmla="*/ 8624 h 10893"/>
                    <a:gd name="connsiteX36" fmla="*/ 5050 w 12026"/>
                    <a:gd name="connsiteY36" fmla="*/ 8633 h 10893"/>
                    <a:gd name="connsiteX37" fmla="*/ 4833 w 12026"/>
                    <a:gd name="connsiteY37" fmla="*/ 8656 h 10893"/>
                    <a:gd name="connsiteX38" fmla="*/ 4637 w 12026"/>
                    <a:gd name="connsiteY38" fmla="*/ 8641 h 10893"/>
                    <a:gd name="connsiteX39" fmla="*/ 4586 w 12026"/>
                    <a:gd name="connsiteY39" fmla="*/ 8622 h 10893"/>
                    <a:gd name="connsiteX40" fmla="*/ 4546 w 12026"/>
                    <a:gd name="connsiteY40" fmla="*/ 8633 h 10893"/>
                    <a:gd name="connsiteX41" fmla="*/ 4387 w 12026"/>
                    <a:gd name="connsiteY41" fmla="*/ 8626 h 10893"/>
                    <a:gd name="connsiteX42" fmla="*/ 4148 w 12026"/>
                    <a:gd name="connsiteY42" fmla="*/ 8568 h 10893"/>
                    <a:gd name="connsiteX43" fmla="*/ 3821 w 12026"/>
                    <a:gd name="connsiteY43" fmla="*/ 8488 h 10893"/>
                    <a:gd name="connsiteX44" fmla="*/ 3472 w 12026"/>
                    <a:gd name="connsiteY44" fmla="*/ 8355 h 10893"/>
                    <a:gd name="connsiteX45" fmla="*/ 3307 w 12026"/>
                    <a:gd name="connsiteY45" fmla="*/ 8332 h 10893"/>
                    <a:gd name="connsiteX46" fmla="*/ 3263 w 12026"/>
                    <a:gd name="connsiteY46" fmla="*/ 8290 h 10893"/>
                    <a:gd name="connsiteX47" fmla="*/ 3032 w 12026"/>
                    <a:gd name="connsiteY47" fmla="*/ 8222 h 10893"/>
                    <a:gd name="connsiteX48" fmla="*/ 2881 w 12026"/>
                    <a:gd name="connsiteY48" fmla="*/ 8111 h 10893"/>
                    <a:gd name="connsiteX49" fmla="*/ 2547 w 12026"/>
                    <a:gd name="connsiteY49" fmla="*/ 7896 h 10893"/>
                    <a:gd name="connsiteX50" fmla="*/ 2202 w 12026"/>
                    <a:gd name="connsiteY50" fmla="*/ 7701 h 10893"/>
                    <a:gd name="connsiteX51" fmla="*/ 1785 w 12026"/>
                    <a:gd name="connsiteY51" fmla="*/ 7471 h 10893"/>
                    <a:gd name="connsiteX52" fmla="*/ 1400 w 12026"/>
                    <a:gd name="connsiteY52" fmla="*/ 7146 h 10893"/>
                    <a:gd name="connsiteX53" fmla="*/ 829 w 12026"/>
                    <a:gd name="connsiteY53" fmla="*/ 6308 h 10893"/>
                    <a:gd name="connsiteX54" fmla="*/ 574 w 12026"/>
                    <a:gd name="connsiteY54" fmla="*/ 5834 h 10893"/>
                    <a:gd name="connsiteX55" fmla="*/ 396 w 12026"/>
                    <a:gd name="connsiteY55" fmla="*/ 5287 h 10893"/>
                    <a:gd name="connsiteX56" fmla="*/ 375 w 12026"/>
                    <a:gd name="connsiteY56" fmla="*/ 4181 h 10893"/>
                    <a:gd name="connsiteX57" fmla="*/ 1263 w 12026"/>
                    <a:gd name="connsiteY57" fmla="*/ 2216 h 10893"/>
                    <a:gd name="connsiteX58" fmla="*/ 1988 w 12026"/>
                    <a:gd name="connsiteY58" fmla="*/ 1520 h 10893"/>
                    <a:gd name="connsiteX59" fmla="*/ 2397 w 12026"/>
                    <a:gd name="connsiteY59" fmla="*/ 1224 h 10893"/>
                    <a:gd name="connsiteX60" fmla="*/ 2871 w 12026"/>
                    <a:gd name="connsiteY60" fmla="*/ 981 h 10893"/>
                    <a:gd name="connsiteX61" fmla="*/ 3369 w 12026"/>
                    <a:gd name="connsiteY61" fmla="*/ 730 h 10893"/>
                    <a:gd name="connsiteX62" fmla="*/ 3952 w 12026"/>
                    <a:gd name="connsiteY62" fmla="*/ 551 h 10893"/>
                    <a:gd name="connsiteX63" fmla="*/ 5216 w 12026"/>
                    <a:gd name="connsiteY63" fmla="*/ 292 h 10893"/>
                    <a:gd name="connsiteX64" fmla="*/ 6456 w 12026"/>
                    <a:gd name="connsiteY64" fmla="*/ 227 h 10893"/>
                    <a:gd name="connsiteX65" fmla="*/ 6606 w 12026"/>
                    <a:gd name="connsiteY65" fmla="*/ 223 h 10893"/>
                    <a:gd name="connsiteX66" fmla="*/ 5812 w 12026"/>
                    <a:gd name="connsiteY66" fmla="*/ 0 h 10893"/>
                    <a:gd name="connsiteX67" fmla="*/ 5322 w 12026"/>
                    <a:gd name="connsiteY67" fmla="*/ 13 h 10893"/>
                    <a:gd name="connsiteX68" fmla="*/ 4187 w 12026"/>
                    <a:gd name="connsiteY68" fmla="*/ 183 h 10893"/>
                    <a:gd name="connsiteX69" fmla="*/ 3604 w 12026"/>
                    <a:gd name="connsiteY69" fmla="*/ 345 h 10893"/>
                    <a:gd name="connsiteX70" fmla="*/ 3061 w 12026"/>
                    <a:gd name="connsiteY70" fmla="*/ 527 h 10893"/>
                    <a:gd name="connsiteX71" fmla="*/ 2595 w 12026"/>
                    <a:gd name="connsiteY71" fmla="*/ 774 h 10893"/>
                    <a:gd name="connsiteX72" fmla="*/ 2085 w 12026"/>
                    <a:gd name="connsiteY72" fmla="*/ 1058 h 10893"/>
                    <a:gd name="connsiteX73" fmla="*/ 1250 w 12026"/>
                    <a:gd name="connsiteY73" fmla="*/ 1754 h 10893"/>
                    <a:gd name="connsiteX74" fmla="*/ 606 w 12026"/>
                    <a:gd name="connsiteY74" fmla="*/ 2621 h 10893"/>
                    <a:gd name="connsiteX75" fmla="*/ 177 w 12026"/>
                    <a:gd name="connsiteY75" fmla="*/ 3711 h 10893"/>
                    <a:gd name="connsiteX76" fmla="*/ 23 w 12026"/>
                    <a:gd name="connsiteY76" fmla="*/ 4258 h 10893"/>
                    <a:gd name="connsiteX77" fmla="*/ 7 w 12026"/>
                    <a:gd name="connsiteY77" fmla="*/ 4862 h 10893"/>
                    <a:gd name="connsiteX78" fmla="*/ 274 w 12026"/>
                    <a:gd name="connsiteY78" fmla="*/ 6008 h 10893"/>
                    <a:gd name="connsiteX79" fmla="*/ 541 w 12026"/>
                    <a:gd name="connsiteY79" fmla="*/ 6547 h 10893"/>
                    <a:gd name="connsiteX80" fmla="*/ 809 w 12026"/>
                    <a:gd name="connsiteY80" fmla="*/ 7045 h 10893"/>
                    <a:gd name="connsiteX81" fmla="*/ 1129 w 12026"/>
                    <a:gd name="connsiteY81" fmla="*/ 7414 h 10893"/>
                    <a:gd name="connsiteX82" fmla="*/ 1587 w 12026"/>
                    <a:gd name="connsiteY82" fmla="*/ 7803 h 10893"/>
                    <a:gd name="connsiteX83" fmla="*/ 1992 w 12026"/>
                    <a:gd name="connsiteY83" fmla="*/ 8042 h 10893"/>
                    <a:gd name="connsiteX84" fmla="*/ 2397 w 12026"/>
                    <a:gd name="connsiteY84" fmla="*/ 8277 h 10893"/>
                    <a:gd name="connsiteX85" fmla="*/ 2478 w 12026"/>
                    <a:gd name="connsiteY85" fmla="*/ 8293 h 10893"/>
                    <a:gd name="connsiteX86" fmla="*/ 2486 w 12026"/>
                    <a:gd name="connsiteY86" fmla="*/ 8325 h 10893"/>
                    <a:gd name="connsiteX87" fmla="*/ 2604 w 12026"/>
                    <a:gd name="connsiteY87" fmla="*/ 8452 h 10893"/>
                    <a:gd name="connsiteX88" fmla="*/ 2881 w 12026"/>
                    <a:gd name="connsiteY88" fmla="*/ 8600 h 10893"/>
                    <a:gd name="connsiteX89" fmla="*/ 3206 w 12026"/>
                    <a:gd name="connsiteY89" fmla="*/ 8721 h 10893"/>
                    <a:gd name="connsiteX90" fmla="*/ 3453 w 12026"/>
                    <a:gd name="connsiteY90" fmla="*/ 8802 h 10893"/>
                    <a:gd name="connsiteX91" fmla="*/ 3608 w 12026"/>
                    <a:gd name="connsiteY91" fmla="*/ 8868 h 10893"/>
                    <a:gd name="connsiteX92" fmla="*/ 3824 w 12026"/>
                    <a:gd name="connsiteY92" fmla="*/ 8921 h 10893"/>
                    <a:gd name="connsiteX93" fmla="*/ 4003 w 12026"/>
                    <a:gd name="connsiteY93" fmla="*/ 8965 h 10893"/>
                    <a:gd name="connsiteX94" fmla="*/ 2028 w 12026"/>
                    <a:gd name="connsiteY94" fmla="*/ 10801 h 10893"/>
                    <a:gd name="connsiteX95" fmla="*/ 3134 w 12026"/>
                    <a:gd name="connsiteY95" fmla="*/ 10537 h 10893"/>
                    <a:gd name="connsiteX96" fmla="*/ 4159 w 12026"/>
                    <a:gd name="connsiteY96" fmla="*/ 9820 h 10893"/>
                    <a:gd name="connsiteX97" fmla="*/ 4572 w 12026"/>
                    <a:gd name="connsiteY97" fmla="*/ 9354 h 10893"/>
                    <a:gd name="connsiteX98" fmla="*/ 4811 w 12026"/>
                    <a:gd name="connsiteY98" fmla="*/ 8872 h 10893"/>
                    <a:gd name="connsiteX99" fmla="*/ 4888 w 12026"/>
                    <a:gd name="connsiteY99" fmla="*/ 8901 h 10893"/>
                    <a:gd name="connsiteX100" fmla="*/ 5265 w 12026"/>
                    <a:gd name="connsiteY100" fmla="*/ 8953 h 10893"/>
                    <a:gd name="connsiteX101" fmla="*/ 5439 w 12026"/>
                    <a:gd name="connsiteY101" fmla="*/ 8998 h 10893"/>
                    <a:gd name="connsiteX102" fmla="*/ 5658 w 12026"/>
                    <a:gd name="connsiteY102" fmla="*/ 9010 h 10893"/>
                    <a:gd name="connsiteX103" fmla="*/ 6152 w 12026"/>
                    <a:gd name="connsiteY103" fmla="*/ 9059 h 10893"/>
                    <a:gd name="connsiteX104" fmla="*/ 6626 w 12026"/>
                    <a:gd name="connsiteY104" fmla="*/ 9067 h 10893"/>
                    <a:gd name="connsiteX105" fmla="*/ 6651 w 12026"/>
                    <a:gd name="connsiteY105" fmla="*/ 9067 h 10893"/>
                    <a:gd name="connsiteX106" fmla="*/ 7108 w 12026"/>
                    <a:gd name="connsiteY106" fmla="*/ 9026 h 10893"/>
                    <a:gd name="connsiteX107" fmla="*/ 7538 w 12026"/>
                    <a:gd name="connsiteY107" fmla="*/ 8998 h 10893"/>
                    <a:gd name="connsiteX108" fmla="*/ 8016 w 12026"/>
                    <a:gd name="connsiteY108" fmla="*/ 8876 h 10893"/>
                    <a:gd name="connsiteX109" fmla="*/ 8871 w 12026"/>
                    <a:gd name="connsiteY109" fmla="*/ 8637 h 10893"/>
                    <a:gd name="connsiteX110" fmla="*/ 9616 w 12026"/>
                    <a:gd name="connsiteY110" fmla="*/ 8301 h 10893"/>
                    <a:gd name="connsiteX111" fmla="*/ 10924 w 12026"/>
                    <a:gd name="connsiteY111" fmla="*/ 7171 h 10893"/>
                    <a:gd name="connsiteX112" fmla="*/ 11427 w 12026"/>
                    <a:gd name="connsiteY112" fmla="*/ 6486 h 10893"/>
                    <a:gd name="connsiteX113" fmla="*/ 11783 w 12026"/>
                    <a:gd name="connsiteY113" fmla="*/ 5692 h 10893"/>
                    <a:gd name="connsiteX114" fmla="*/ 11897 w 12026"/>
                    <a:gd name="connsiteY114" fmla="*/ 5271 h 10893"/>
                    <a:gd name="connsiteX115" fmla="*/ 11978 w 12026"/>
                    <a:gd name="connsiteY115" fmla="*/ 4837 h 10893"/>
                    <a:gd name="connsiteX116" fmla="*/ 11982 w 12026"/>
                    <a:gd name="connsiteY116" fmla="*/ 4635 h 10893"/>
                    <a:gd name="connsiteX117" fmla="*/ 12022 w 12026"/>
                    <a:gd name="connsiteY117" fmla="*/ 4420 h 10893"/>
                    <a:gd name="connsiteX118" fmla="*/ 11982 w 12026"/>
                    <a:gd name="connsiteY118" fmla="*/ 3970 h 10893"/>
                    <a:gd name="connsiteX119" fmla="*/ 11808 w 12026"/>
                    <a:gd name="connsiteY119" fmla="*/ 3087 h 10893"/>
                    <a:gd name="connsiteX120" fmla="*/ 11678 w 12026"/>
                    <a:gd name="connsiteY120" fmla="*/ 2731 h 10893"/>
                    <a:gd name="connsiteX121" fmla="*/ 11427 w 12026"/>
                    <a:gd name="connsiteY121" fmla="*/ 2362 h 10893"/>
                    <a:gd name="connsiteX122" fmla="*/ 10937 w 12026"/>
                    <a:gd name="connsiteY122" fmla="*/ 1673 h 10893"/>
                    <a:gd name="connsiteX123" fmla="*/ 10260 w 12026"/>
                    <a:gd name="connsiteY123" fmla="*/ 1114 h 10893"/>
                    <a:gd name="connsiteX124" fmla="*/ 9349 w 12026"/>
                    <a:gd name="connsiteY124" fmla="*/ 616 h 10893"/>
                    <a:gd name="connsiteX125" fmla="*/ 8931 w 12026"/>
                    <a:gd name="connsiteY125" fmla="*/ 434 h 10893"/>
                    <a:gd name="connsiteX126" fmla="*/ 8469 w 12026"/>
                    <a:gd name="connsiteY126" fmla="*/ 268 h 10893"/>
                    <a:gd name="connsiteX127" fmla="*/ 7538 w 12026"/>
                    <a:gd name="connsiteY127" fmla="*/ 94 h 10893"/>
                    <a:gd name="connsiteX128" fmla="*/ 7412 w 12026"/>
                    <a:gd name="connsiteY128" fmla="*/ 81 h 10893"/>
                    <a:gd name="connsiteX129" fmla="*/ 7210 w 12026"/>
                    <a:gd name="connsiteY129" fmla="*/ 45 h 10893"/>
                    <a:gd name="connsiteX130" fmla="*/ 6569 w 12026"/>
                    <a:gd name="connsiteY130" fmla="*/ 13 h 10893"/>
                    <a:gd name="connsiteX131" fmla="*/ 5812 w 12026"/>
                    <a:gd name="connsiteY131" fmla="*/ 0 h 10893"/>
                    <a:gd name="connsiteX0" fmla="*/ 6606 w 12026"/>
                    <a:gd name="connsiteY0" fmla="*/ 223 h 10893"/>
                    <a:gd name="connsiteX1" fmla="*/ 6837 w 12026"/>
                    <a:gd name="connsiteY1" fmla="*/ 284 h 10893"/>
                    <a:gd name="connsiteX2" fmla="*/ 7311 w 12026"/>
                    <a:gd name="connsiteY2" fmla="*/ 361 h 10893"/>
                    <a:gd name="connsiteX3" fmla="*/ 8141 w 12026"/>
                    <a:gd name="connsiteY3" fmla="*/ 523 h 10893"/>
                    <a:gd name="connsiteX4" fmla="*/ 8514 w 12026"/>
                    <a:gd name="connsiteY4" fmla="*/ 689 h 10893"/>
                    <a:gd name="connsiteX5" fmla="*/ 8887 w 12026"/>
                    <a:gd name="connsiteY5" fmla="*/ 802 h 10893"/>
                    <a:gd name="connsiteX6" fmla="*/ 9656 w 12026"/>
                    <a:gd name="connsiteY6" fmla="*/ 1224 h 10893"/>
                    <a:gd name="connsiteX7" fmla="*/ 10390 w 12026"/>
                    <a:gd name="connsiteY7" fmla="*/ 1633 h 10893"/>
                    <a:gd name="connsiteX8" fmla="*/ 10933 w 12026"/>
                    <a:gd name="connsiteY8" fmla="*/ 2277 h 10893"/>
                    <a:gd name="connsiteX9" fmla="*/ 11135 w 12026"/>
                    <a:gd name="connsiteY9" fmla="*/ 2589 h 10893"/>
                    <a:gd name="connsiteX10" fmla="*/ 11378 w 12026"/>
                    <a:gd name="connsiteY10" fmla="*/ 2962 h 10893"/>
                    <a:gd name="connsiteX11" fmla="*/ 11479 w 12026"/>
                    <a:gd name="connsiteY11" fmla="*/ 3302 h 10893"/>
                    <a:gd name="connsiteX12" fmla="*/ 11585 w 12026"/>
                    <a:gd name="connsiteY12" fmla="*/ 3723 h 10893"/>
                    <a:gd name="connsiteX13" fmla="*/ 11637 w 12026"/>
                    <a:gd name="connsiteY13" fmla="*/ 4149 h 10893"/>
                    <a:gd name="connsiteX14" fmla="*/ 11617 w 12026"/>
                    <a:gd name="connsiteY14" fmla="*/ 4582 h 10893"/>
                    <a:gd name="connsiteX15" fmla="*/ 11593 w 12026"/>
                    <a:gd name="connsiteY15" fmla="*/ 4979 h 10893"/>
                    <a:gd name="connsiteX16" fmla="*/ 11484 w 12026"/>
                    <a:gd name="connsiteY16" fmla="*/ 5388 h 10893"/>
                    <a:gd name="connsiteX17" fmla="*/ 11362 w 12026"/>
                    <a:gd name="connsiteY17" fmla="*/ 5789 h 10893"/>
                    <a:gd name="connsiteX18" fmla="*/ 11176 w 12026"/>
                    <a:gd name="connsiteY18" fmla="*/ 6154 h 10893"/>
                    <a:gd name="connsiteX19" fmla="*/ 10993 w 12026"/>
                    <a:gd name="connsiteY19" fmla="*/ 6498 h 10893"/>
                    <a:gd name="connsiteX20" fmla="*/ 10726 w 12026"/>
                    <a:gd name="connsiteY20" fmla="*/ 6818 h 10893"/>
                    <a:gd name="connsiteX21" fmla="*/ 10455 w 12026"/>
                    <a:gd name="connsiteY21" fmla="*/ 7163 h 10893"/>
                    <a:gd name="connsiteX22" fmla="*/ 10134 w 12026"/>
                    <a:gd name="connsiteY22" fmla="*/ 7450 h 10893"/>
                    <a:gd name="connsiteX23" fmla="*/ 9470 w 12026"/>
                    <a:gd name="connsiteY23" fmla="*/ 7949 h 10893"/>
                    <a:gd name="connsiteX24" fmla="*/ 8785 w 12026"/>
                    <a:gd name="connsiteY24" fmla="*/ 8277 h 10893"/>
                    <a:gd name="connsiteX25" fmla="*/ 7975 w 12026"/>
                    <a:gd name="connsiteY25" fmla="*/ 8508 h 10893"/>
                    <a:gd name="connsiteX26" fmla="*/ 7501 w 12026"/>
                    <a:gd name="connsiteY26" fmla="*/ 8629 h 10893"/>
                    <a:gd name="connsiteX27" fmla="*/ 6983 w 12026"/>
                    <a:gd name="connsiteY27" fmla="*/ 8670 h 10893"/>
                    <a:gd name="connsiteX28" fmla="*/ 6263 w 12026"/>
                    <a:gd name="connsiteY28" fmla="*/ 8709 h 10893"/>
                    <a:gd name="connsiteX29" fmla="*/ 5966 w 12026"/>
                    <a:gd name="connsiteY29" fmla="*/ 8702 h 10893"/>
                    <a:gd name="connsiteX30" fmla="*/ 5719 w 12026"/>
                    <a:gd name="connsiteY30" fmla="*/ 8670 h 10893"/>
                    <a:gd name="connsiteX31" fmla="*/ 5644 w 12026"/>
                    <a:gd name="connsiteY31" fmla="*/ 8667 h 10893"/>
                    <a:gd name="connsiteX32" fmla="*/ 5567 w 12026"/>
                    <a:gd name="connsiteY32" fmla="*/ 8667 h 10893"/>
                    <a:gd name="connsiteX33" fmla="*/ 5476 w 12026"/>
                    <a:gd name="connsiteY33" fmla="*/ 8662 h 10893"/>
                    <a:gd name="connsiteX34" fmla="*/ 5269 w 12026"/>
                    <a:gd name="connsiteY34" fmla="*/ 8625 h 10893"/>
                    <a:gd name="connsiteX35" fmla="*/ 5238 w 12026"/>
                    <a:gd name="connsiteY35" fmla="*/ 8624 h 10893"/>
                    <a:gd name="connsiteX36" fmla="*/ 5050 w 12026"/>
                    <a:gd name="connsiteY36" fmla="*/ 8633 h 10893"/>
                    <a:gd name="connsiteX37" fmla="*/ 4833 w 12026"/>
                    <a:gd name="connsiteY37" fmla="*/ 8656 h 10893"/>
                    <a:gd name="connsiteX38" fmla="*/ 4637 w 12026"/>
                    <a:gd name="connsiteY38" fmla="*/ 8641 h 10893"/>
                    <a:gd name="connsiteX39" fmla="*/ 4638 w 12026"/>
                    <a:gd name="connsiteY39" fmla="*/ 8646 h 10893"/>
                    <a:gd name="connsiteX40" fmla="*/ 4546 w 12026"/>
                    <a:gd name="connsiteY40" fmla="*/ 8633 h 10893"/>
                    <a:gd name="connsiteX41" fmla="*/ 4387 w 12026"/>
                    <a:gd name="connsiteY41" fmla="*/ 8626 h 10893"/>
                    <a:gd name="connsiteX42" fmla="*/ 4148 w 12026"/>
                    <a:gd name="connsiteY42" fmla="*/ 8568 h 10893"/>
                    <a:gd name="connsiteX43" fmla="*/ 3821 w 12026"/>
                    <a:gd name="connsiteY43" fmla="*/ 8488 h 10893"/>
                    <a:gd name="connsiteX44" fmla="*/ 3472 w 12026"/>
                    <a:gd name="connsiteY44" fmla="*/ 8355 h 10893"/>
                    <a:gd name="connsiteX45" fmla="*/ 3307 w 12026"/>
                    <a:gd name="connsiteY45" fmla="*/ 8332 h 10893"/>
                    <a:gd name="connsiteX46" fmla="*/ 3263 w 12026"/>
                    <a:gd name="connsiteY46" fmla="*/ 8290 h 10893"/>
                    <a:gd name="connsiteX47" fmla="*/ 3032 w 12026"/>
                    <a:gd name="connsiteY47" fmla="*/ 8222 h 10893"/>
                    <a:gd name="connsiteX48" fmla="*/ 2881 w 12026"/>
                    <a:gd name="connsiteY48" fmla="*/ 8111 h 10893"/>
                    <a:gd name="connsiteX49" fmla="*/ 2547 w 12026"/>
                    <a:gd name="connsiteY49" fmla="*/ 7896 h 10893"/>
                    <a:gd name="connsiteX50" fmla="*/ 2202 w 12026"/>
                    <a:gd name="connsiteY50" fmla="*/ 7701 h 10893"/>
                    <a:gd name="connsiteX51" fmla="*/ 1785 w 12026"/>
                    <a:gd name="connsiteY51" fmla="*/ 7471 h 10893"/>
                    <a:gd name="connsiteX52" fmla="*/ 1400 w 12026"/>
                    <a:gd name="connsiteY52" fmla="*/ 7146 h 10893"/>
                    <a:gd name="connsiteX53" fmla="*/ 829 w 12026"/>
                    <a:gd name="connsiteY53" fmla="*/ 6308 h 10893"/>
                    <a:gd name="connsiteX54" fmla="*/ 574 w 12026"/>
                    <a:gd name="connsiteY54" fmla="*/ 5834 h 10893"/>
                    <a:gd name="connsiteX55" fmla="*/ 396 w 12026"/>
                    <a:gd name="connsiteY55" fmla="*/ 5287 h 10893"/>
                    <a:gd name="connsiteX56" fmla="*/ 375 w 12026"/>
                    <a:gd name="connsiteY56" fmla="*/ 4181 h 10893"/>
                    <a:gd name="connsiteX57" fmla="*/ 1263 w 12026"/>
                    <a:gd name="connsiteY57" fmla="*/ 2216 h 10893"/>
                    <a:gd name="connsiteX58" fmla="*/ 1988 w 12026"/>
                    <a:gd name="connsiteY58" fmla="*/ 1520 h 10893"/>
                    <a:gd name="connsiteX59" fmla="*/ 2397 w 12026"/>
                    <a:gd name="connsiteY59" fmla="*/ 1224 h 10893"/>
                    <a:gd name="connsiteX60" fmla="*/ 2871 w 12026"/>
                    <a:gd name="connsiteY60" fmla="*/ 981 h 10893"/>
                    <a:gd name="connsiteX61" fmla="*/ 3369 w 12026"/>
                    <a:gd name="connsiteY61" fmla="*/ 730 h 10893"/>
                    <a:gd name="connsiteX62" fmla="*/ 3952 w 12026"/>
                    <a:gd name="connsiteY62" fmla="*/ 551 h 10893"/>
                    <a:gd name="connsiteX63" fmla="*/ 5216 w 12026"/>
                    <a:gd name="connsiteY63" fmla="*/ 292 h 10893"/>
                    <a:gd name="connsiteX64" fmla="*/ 6456 w 12026"/>
                    <a:gd name="connsiteY64" fmla="*/ 227 h 10893"/>
                    <a:gd name="connsiteX65" fmla="*/ 6606 w 12026"/>
                    <a:gd name="connsiteY65" fmla="*/ 223 h 10893"/>
                    <a:gd name="connsiteX66" fmla="*/ 5812 w 12026"/>
                    <a:gd name="connsiteY66" fmla="*/ 0 h 10893"/>
                    <a:gd name="connsiteX67" fmla="*/ 5322 w 12026"/>
                    <a:gd name="connsiteY67" fmla="*/ 13 h 10893"/>
                    <a:gd name="connsiteX68" fmla="*/ 4187 w 12026"/>
                    <a:gd name="connsiteY68" fmla="*/ 183 h 10893"/>
                    <a:gd name="connsiteX69" fmla="*/ 3604 w 12026"/>
                    <a:gd name="connsiteY69" fmla="*/ 345 h 10893"/>
                    <a:gd name="connsiteX70" fmla="*/ 3061 w 12026"/>
                    <a:gd name="connsiteY70" fmla="*/ 527 h 10893"/>
                    <a:gd name="connsiteX71" fmla="*/ 2595 w 12026"/>
                    <a:gd name="connsiteY71" fmla="*/ 774 h 10893"/>
                    <a:gd name="connsiteX72" fmla="*/ 2085 w 12026"/>
                    <a:gd name="connsiteY72" fmla="*/ 1058 h 10893"/>
                    <a:gd name="connsiteX73" fmla="*/ 1250 w 12026"/>
                    <a:gd name="connsiteY73" fmla="*/ 1754 h 10893"/>
                    <a:gd name="connsiteX74" fmla="*/ 606 w 12026"/>
                    <a:gd name="connsiteY74" fmla="*/ 2621 h 10893"/>
                    <a:gd name="connsiteX75" fmla="*/ 177 w 12026"/>
                    <a:gd name="connsiteY75" fmla="*/ 3711 h 10893"/>
                    <a:gd name="connsiteX76" fmla="*/ 23 w 12026"/>
                    <a:gd name="connsiteY76" fmla="*/ 4258 h 10893"/>
                    <a:gd name="connsiteX77" fmla="*/ 7 w 12026"/>
                    <a:gd name="connsiteY77" fmla="*/ 4862 h 10893"/>
                    <a:gd name="connsiteX78" fmla="*/ 274 w 12026"/>
                    <a:gd name="connsiteY78" fmla="*/ 6008 h 10893"/>
                    <a:gd name="connsiteX79" fmla="*/ 541 w 12026"/>
                    <a:gd name="connsiteY79" fmla="*/ 6547 h 10893"/>
                    <a:gd name="connsiteX80" fmla="*/ 809 w 12026"/>
                    <a:gd name="connsiteY80" fmla="*/ 7045 h 10893"/>
                    <a:gd name="connsiteX81" fmla="*/ 1129 w 12026"/>
                    <a:gd name="connsiteY81" fmla="*/ 7414 h 10893"/>
                    <a:gd name="connsiteX82" fmla="*/ 1587 w 12026"/>
                    <a:gd name="connsiteY82" fmla="*/ 7803 h 10893"/>
                    <a:gd name="connsiteX83" fmla="*/ 1992 w 12026"/>
                    <a:gd name="connsiteY83" fmla="*/ 8042 h 10893"/>
                    <a:gd name="connsiteX84" fmla="*/ 2397 w 12026"/>
                    <a:gd name="connsiteY84" fmla="*/ 8277 h 10893"/>
                    <a:gd name="connsiteX85" fmla="*/ 2478 w 12026"/>
                    <a:gd name="connsiteY85" fmla="*/ 8293 h 10893"/>
                    <a:gd name="connsiteX86" fmla="*/ 2486 w 12026"/>
                    <a:gd name="connsiteY86" fmla="*/ 8325 h 10893"/>
                    <a:gd name="connsiteX87" fmla="*/ 2604 w 12026"/>
                    <a:gd name="connsiteY87" fmla="*/ 8452 h 10893"/>
                    <a:gd name="connsiteX88" fmla="*/ 2881 w 12026"/>
                    <a:gd name="connsiteY88" fmla="*/ 8600 h 10893"/>
                    <a:gd name="connsiteX89" fmla="*/ 3206 w 12026"/>
                    <a:gd name="connsiteY89" fmla="*/ 8721 h 10893"/>
                    <a:gd name="connsiteX90" fmla="*/ 3453 w 12026"/>
                    <a:gd name="connsiteY90" fmla="*/ 8802 h 10893"/>
                    <a:gd name="connsiteX91" fmla="*/ 3608 w 12026"/>
                    <a:gd name="connsiteY91" fmla="*/ 8868 h 10893"/>
                    <a:gd name="connsiteX92" fmla="*/ 3824 w 12026"/>
                    <a:gd name="connsiteY92" fmla="*/ 8921 h 10893"/>
                    <a:gd name="connsiteX93" fmla="*/ 4003 w 12026"/>
                    <a:gd name="connsiteY93" fmla="*/ 8965 h 10893"/>
                    <a:gd name="connsiteX94" fmla="*/ 2028 w 12026"/>
                    <a:gd name="connsiteY94" fmla="*/ 10801 h 10893"/>
                    <a:gd name="connsiteX95" fmla="*/ 3134 w 12026"/>
                    <a:gd name="connsiteY95" fmla="*/ 10537 h 10893"/>
                    <a:gd name="connsiteX96" fmla="*/ 4159 w 12026"/>
                    <a:gd name="connsiteY96" fmla="*/ 9820 h 10893"/>
                    <a:gd name="connsiteX97" fmla="*/ 4572 w 12026"/>
                    <a:gd name="connsiteY97" fmla="*/ 9354 h 10893"/>
                    <a:gd name="connsiteX98" fmla="*/ 4811 w 12026"/>
                    <a:gd name="connsiteY98" fmla="*/ 8872 h 10893"/>
                    <a:gd name="connsiteX99" fmla="*/ 4888 w 12026"/>
                    <a:gd name="connsiteY99" fmla="*/ 8901 h 10893"/>
                    <a:gd name="connsiteX100" fmla="*/ 5265 w 12026"/>
                    <a:gd name="connsiteY100" fmla="*/ 8953 h 10893"/>
                    <a:gd name="connsiteX101" fmla="*/ 5439 w 12026"/>
                    <a:gd name="connsiteY101" fmla="*/ 8998 h 10893"/>
                    <a:gd name="connsiteX102" fmla="*/ 5658 w 12026"/>
                    <a:gd name="connsiteY102" fmla="*/ 9010 h 10893"/>
                    <a:gd name="connsiteX103" fmla="*/ 6152 w 12026"/>
                    <a:gd name="connsiteY103" fmla="*/ 9059 h 10893"/>
                    <a:gd name="connsiteX104" fmla="*/ 6626 w 12026"/>
                    <a:gd name="connsiteY104" fmla="*/ 9067 h 10893"/>
                    <a:gd name="connsiteX105" fmla="*/ 6651 w 12026"/>
                    <a:gd name="connsiteY105" fmla="*/ 9067 h 10893"/>
                    <a:gd name="connsiteX106" fmla="*/ 7108 w 12026"/>
                    <a:gd name="connsiteY106" fmla="*/ 9026 h 10893"/>
                    <a:gd name="connsiteX107" fmla="*/ 7538 w 12026"/>
                    <a:gd name="connsiteY107" fmla="*/ 8998 h 10893"/>
                    <a:gd name="connsiteX108" fmla="*/ 8016 w 12026"/>
                    <a:gd name="connsiteY108" fmla="*/ 8876 h 10893"/>
                    <a:gd name="connsiteX109" fmla="*/ 8871 w 12026"/>
                    <a:gd name="connsiteY109" fmla="*/ 8637 h 10893"/>
                    <a:gd name="connsiteX110" fmla="*/ 9616 w 12026"/>
                    <a:gd name="connsiteY110" fmla="*/ 8301 h 10893"/>
                    <a:gd name="connsiteX111" fmla="*/ 10924 w 12026"/>
                    <a:gd name="connsiteY111" fmla="*/ 7171 h 10893"/>
                    <a:gd name="connsiteX112" fmla="*/ 11427 w 12026"/>
                    <a:gd name="connsiteY112" fmla="*/ 6486 h 10893"/>
                    <a:gd name="connsiteX113" fmla="*/ 11783 w 12026"/>
                    <a:gd name="connsiteY113" fmla="*/ 5692 h 10893"/>
                    <a:gd name="connsiteX114" fmla="*/ 11897 w 12026"/>
                    <a:gd name="connsiteY114" fmla="*/ 5271 h 10893"/>
                    <a:gd name="connsiteX115" fmla="*/ 11978 w 12026"/>
                    <a:gd name="connsiteY115" fmla="*/ 4837 h 10893"/>
                    <a:gd name="connsiteX116" fmla="*/ 11982 w 12026"/>
                    <a:gd name="connsiteY116" fmla="*/ 4635 h 10893"/>
                    <a:gd name="connsiteX117" fmla="*/ 12022 w 12026"/>
                    <a:gd name="connsiteY117" fmla="*/ 4420 h 10893"/>
                    <a:gd name="connsiteX118" fmla="*/ 11982 w 12026"/>
                    <a:gd name="connsiteY118" fmla="*/ 3970 h 10893"/>
                    <a:gd name="connsiteX119" fmla="*/ 11808 w 12026"/>
                    <a:gd name="connsiteY119" fmla="*/ 3087 h 10893"/>
                    <a:gd name="connsiteX120" fmla="*/ 11678 w 12026"/>
                    <a:gd name="connsiteY120" fmla="*/ 2731 h 10893"/>
                    <a:gd name="connsiteX121" fmla="*/ 11427 w 12026"/>
                    <a:gd name="connsiteY121" fmla="*/ 2362 h 10893"/>
                    <a:gd name="connsiteX122" fmla="*/ 10937 w 12026"/>
                    <a:gd name="connsiteY122" fmla="*/ 1673 h 10893"/>
                    <a:gd name="connsiteX123" fmla="*/ 10260 w 12026"/>
                    <a:gd name="connsiteY123" fmla="*/ 1114 h 10893"/>
                    <a:gd name="connsiteX124" fmla="*/ 9349 w 12026"/>
                    <a:gd name="connsiteY124" fmla="*/ 616 h 10893"/>
                    <a:gd name="connsiteX125" fmla="*/ 8931 w 12026"/>
                    <a:gd name="connsiteY125" fmla="*/ 434 h 10893"/>
                    <a:gd name="connsiteX126" fmla="*/ 8469 w 12026"/>
                    <a:gd name="connsiteY126" fmla="*/ 268 h 10893"/>
                    <a:gd name="connsiteX127" fmla="*/ 7538 w 12026"/>
                    <a:gd name="connsiteY127" fmla="*/ 94 h 10893"/>
                    <a:gd name="connsiteX128" fmla="*/ 7412 w 12026"/>
                    <a:gd name="connsiteY128" fmla="*/ 81 h 10893"/>
                    <a:gd name="connsiteX129" fmla="*/ 7210 w 12026"/>
                    <a:gd name="connsiteY129" fmla="*/ 45 h 10893"/>
                    <a:gd name="connsiteX130" fmla="*/ 6569 w 12026"/>
                    <a:gd name="connsiteY130" fmla="*/ 13 h 10893"/>
                    <a:gd name="connsiteX131" fmla="*/ 5812 w 12026"/>
                    <a:gd name="connsiteY131" fmla="*/ 0 h 10893"/>
                    <a:gd name="connsiteX0" fmla="*/ 6606 w 12026"/>
                    <a:gd name="connsiteY0" fmla="*/ 223 h 10893"/>
                    <a:gd name="connsiteX1" fmla="*/ 6837 w 12026"/>
                    <a:gd name="connsiteY1" fmla="*/ 284 h 10893"/>
                    <a:gd name="connsiteX2" fmla="*/ 7311 w 12026"/>
                    <a:gd name="connsiteY2" fmla="*/ 361 h 10893"/>
                    <a:gd name="connsiteX3" fmla="*/ 8141 w 12026"/>
                    <a:gd name="connsiteY3" fmla="*/ 523 h 10893"/>
                    <a:gd name="connsiteX4" fmla="*/ 8514 w 12026"/>
                    <a:gd name="connsiteY4" fmla="*/ 689 h 10893"/>
                    <a:gd name="connsiteX5" fmla="*/ 8887 w 12026"/>
                    <a:gd name="connsiteY5" fmla="*/ 802 h 10893"/>
                    <a:gd name="connsiteX6" fmla="*/ 9656 w 12026"/>
                    <a:gd name="connsiteY6" fmla="*/ 1224 h 10893"/>
                    <a:gd name="connsiteX7" fmla="*/ 10390 w 12026"/>
                    <a:gd name="connsiteY7" fmla="*/ 1633 h 10893"/>
                    <a:gd name="connsiteX8" fmla="*/ 10933 w 12026"/>
                    <a:gd name="connsiteY8" fmla="*/ 2277 h 10893"/>
                    <a:gd name="connsiteX9" fmla="*/ 11135 w 12026"/>
                    <a:gd name="connsiteY9" fmla="*/ 2589 h 10893"/>
                    <a:gd name="connsiteX10" fmla="*/ 11378 w 12026"/>
                    <a:gd name="connsiteY10" fmla="*/ 2962 h 10893"/>
                    <a:gd name="connsiteX11" fmla="*/ 11479 w 12026"/>
                    <a:gd name="connsiteY11" fmla="*/ 3302 h 10893"/>
                    <a:gd name="connsiteX12" fmla="*/ 11585 w 12026"/>
                    <a:gd name="connsiteY12" fmla="*/ 3723 h 10893"/>
                    <a:gd name="connsiteX13" fmla="*/ 11637 w 12026"/>
                    <a:gd name="connsiteY13" fmla="*/ 4149 h 10893"/>
                    <a:gd name="connsiteX14" fmla="*/ 11617 w 12026"/>
                    <a:gd name="connsiteY14" fmla="*/ 4582 h 10893"/>
                    <a:gd name="connsiteX15" fmla="*/ 11593 w 12026"/>
                    <a:gd name="connsiteY15" fmla="*/ 4979 h 10893"/>
                    <a:gd name="connsiteX16" fmla="*/ 11484 w 12026"/>
                    <a:gd name="connsiteY16" fmla="*/ 5388 h 10893"/>
                    <a:gd name="connsiteX17" fmla="*/ 11362 w 12026"/>
                    <a:gd name="connsiteY17" fmla="*/ 5789 h 10893"/>
                    <a:gd name="connsiteX18" fmla="*/ 11176 w 12026"/>
                    <a:gd name="connsiteY18" fmla="*/ 6154 h 10893"/>
                    <a:gd name="connsiteX19" fmla="*/ 10993 w 12026"/>
                    <a:gd name="connsiteY19" fmla="*/ 6498 h 10893"/>
                    <a:gd name="connsiteX20" fmla="*/ 10726 w 12026"/>
                    <a:gd name="connsiteY20" fmla="*/ 6818 h 10893"/>
                    <a:gd name="connsiteX21" fmla="*/ 10455 w 12026"/>
                    <a:gd name="connsiteY21" fmla="*/ 7163 h 10893"/>
                    <a:gd name="connsiteX22" fmla="*/ 10134 w 12026"/>
                    <a:gd name="connsiteY22" fmla="*/ 7450 h 10893"/>
                    <a:gd name="connsiteX23" fmla="*/ 9470 w 12026"/>
                    <a:gd name="connsiteY23" fmla="*/ 7949 h 10893"/>
                    <a:gd name="connsiteX24" fmla="*/ 8785 w 12026"/>
                    <a:gd name="connsiteY24" fmla="*/ 8277 h 10893"/>
                    <a:gd name="connsiteX25" fmla="*/ 7975 w 12026"/>
                    <a:gd name="connsiteY25" fmla="*/ 8508 h 10893"/>
                    <a:gd name="connsiteX26" fmla="*/ 7501 w 12026"/>
                    <a:gd name="connsiteY26" fmla="*/ 8629 h 10893"/>
                    <a:gd name="connsiteX27" fmla="*/ 6983 w 12026"/>
                    <a:gd name="connsiteY27" fmla="*/ 8670 h 10893"/>
                    <a:gd name="connsiteX28" fmla="*/ 6263 w 12026"/>
                    <a:gd name="connsiteY28" fmla="*/ 8709 h 10893"/>
                    <a:gd name="connsiteX29" fmla="*/ 5966 w 12026"/>
                    <a:gd name="connsiteY29" fmla="*/ 8702 h 10893"/>
                    <a:gd name="connsiteX30" fmla="*/ 5719 w 12026"/>
                    <a:gd name="connsiteY30" fmla="*/ 8670 h 10893"/>
                    <a:gd name="connsiteX31" fmla="*/ 5644 w 12026"/>
                    <a:gd name="connsiteY31" fmla="*/ 8667 h 10893"/>
                    <a:gd name="connsiteX32" fmla="*/ 5567 w 12026"/>
                    <a:gd name="connsiteY32" fmla="*/ 8667 h 10893"/>
                    <a:gd name="connsiteX33" fmla="*/ 5476 w 12026"/>
                    <a:gd name="connsiteY33" fmla="*/ 8662 h 10893"/>
                    <a:gd name="connsiteX34" fmla="*/ 5269 w 12026"/>
                    <a:gd name="connsiteY34" fmla="*/ 8625 h 10893"/>
                    <a:gd name="connsiteX35" fmla="*/ 5238 w 12026"/>
                    <a:gd name="connsiteY35" fmla="*/ 8624 h 10893"/>
                    <a:gd name="connsiteX36" fmla="*/ 5050 w 12026"/>
                    <a:gd name="connsiteY36" fmla="*/ 8633 h 10893"/>
                    <a:gd name="connsiteX37" fmla="*/ 4833 w 12026"/>
                    <a:gd name="connsiteY37" fmla="*/ 8656 h 10893"/>
                    <a:gd name="connsiteX38" fmla="*/ 4637 w 12026"/>
                    <a:gd name="connsiteY38" fmla="*/ 8641 h 10893"/>
                    <a:gd name="connsiteX39" fmla="*/ 4638 w 12026"/>
                    <a:gd name="connsiteY39" fmla="*/ 8646 h 10893"/>
                    <a:gd name="connsiteX40" fmla="*/ 4546 w 12026"/>
                    <a:gd name="connsiteY40" fmla="*/ 8633 h 10893"/>
                    <a:gd name="connsiteX41" fmla="*/ 4387 w 12026"/>
                    <a:gd name="connsiteY41" fmla="*/ 8626 h 10893"/>
                    <a:gd name="connsiteX42" fmla="*/ 4148 w 12026"/>
                    <a:gd name="connsiteY42" fmla="*/ 8568 h 10893"/>
                    <a:gd name="connsiteX43" fmla="*/ 3821 w 12026"/>
                    <a:gd name="connsiteY43" fmla="*/ 8488 h 10893"/>
                    <a:gd name="connsiteX44" fmla="*/ 3472 w 12026"/>
                    <a:gd name="connsiteY44" fmla="*/ 8355 h 10893"/>
                    <a:gd name="connsiteX45" fmla="*/ 3307 w 12026"/>
                    <a:gd name="connsiteY45" fmla="*/ 8332 h 10893"/>
                    <a:gd name="connsiteX46" fmla="*/ 3263 w 12026"/>
                    <a:gd name="connsiteY46" fmla="*/ 8290 h 10893"/>
                    <a:gd name="connsiteX47" fmla="*/ 3032 w 12026"/>
                    <a:gd name="connsiteY47" fmla="*/ 8222 h 10893"/>
                    <a:gd name="connsiteX48" fmla="*/ 2881 w 12026"/>
                    <a:gd name="connsiteY48" fmla="*/ 8111 h 10893"/>
                    <a:gd name="connsiteX49" fmla="*/ 2547 w 12026"/>
                    <a:gd name="connsiteY49" fmla="*/ 7896 h 10893"/>
                    <a:gd name="connsiteX50" fmla="*/ 2202 w 12026"/>
                    <a:gd name="connsiteY50" fmla="*/ 7701 h 10893"/>
                    <a:gd name="connsiteX51" fmla="*/ 1785 w 12026"/>
                    <a:gd name="connsiteY51" fmla="*/ 7471 h 10893"/>
                    <a:gd name="connsiteX52" fmla="*/ 1400 w 12026"/>
                    <a:gd name="connsiteY52" fmla="*/ 7146 h 10893"/>
                    <a:gd name="connsiteX53" fmla="*/ 829 w 12026"/>
                    <a:gd name="connsiteY53" fmla="*/ 6308 h 10893"/>
                    <a:gd name="connsiteX54" fmla="*/ 574 w 12026"/>
                    <a:gd name="connsiteY54" fmla="*/ 5834 h 10893"/>
                    <a:gd name="connsiteX55" fmla="*/ 396 w 12026"/>
                    <a:gd name="connsiteY55" fmla="*/ 5287 h 10893"/>
                    <a:gd name="connsiteX56" fmla="*/ 375 w 12026"/>
                    <a:gd name="connsiteY56" fmla="*/ 4181 h 10893"/>
                    <a:gd name="connsiteX57" fmla="*/ 1263 w 12026"/>
                    <a:gd name="connsiteY57" fmla="*/ 2216 h 10893"/>
                    <a:gd name="connsiteX58" fmla="*/ 1988 w 12026"/>
                    <a:gd name="connsiteY58" fmla="*/ 1520 h 10893"/>
                    <a:gd name="connsiteX59" fmla="*/ 2397 w 12026"/>
                    <a:gd name="connsiteY59" fmla="*/ 1224 h 10893"/>
                    <a:gd name="connsiteX60" fmla="*/ 2871 w 12026"/>
                    <a:gd name="connsiteY60" fmla="*/ 981 h 10893"/>
                    <a:gd name="connsiteX61" fmla="*/ 3369 w 12026"/>
                    <a:gd name="connsiteY61" fmla="*/ 730 h 10893"/>
                    <a:gd name="connsiteX62" fmla="*/ 3952 w 12026"/>
                    <a:gd name="connsiteY62" fmla="*/ 551 h 10893"/>
                    <a:gd name="connsiteX63" fmla="*/ 5216 w 12026"/>
                    <a:gd name="connsiteY63" fmla="*/ 292 h 10893"/>
                    <a:gd name="connsiteX64" fmla="*/ 6456 w 12026"/>
                    <a:gd name="connsiteY64" fmla="*/ 227 h 10893"/>
                    <a:gd name="connsiteX65" fmla="*/ 6606 w 12026"/>
                    <a:gd name="connsiteY65" fmla="*/ 223 h 10893"/>
                    <a:gd name="connsiteX66" fmla="*/ 5812 w 12026"/>
                    <a:gd name="connsiteY66" fmla="*/ 0 h 10893"/>
                    <a:gd name="connsiteX67" fmla="*/ 5322 w 12026"/>
                    <a:gd name="connsiteY67" fmla="*/ 13 h 10893"/>
                    <a:gd name="connsiteX68" fmla="*/ 4187 w 12026"/>
                    <a:gd name="connsiteY68" fmla="*/ 183 h 10893"/>
                    <a:gd name="connsiteX69" fmla="*/ 3604 w 12026"/>
                    <a:gd name="connsiteY69" fmla="*/ 345 h 10893"/>
                    <a:gd name="connsiteX70" fmla="*/ 3061 w 12026"/>
                    <a:gd name="connsiteY70" fmla="*/ 527 h 10893"/>
                    <a:gd name="connsiteX71" fmla="*/ 2595 w 12026"/>
                    <a:gd name="connsiteY71" fmla="*/ 774 h 10893"/>
                    <a:gd name="connsiteX72" fmla="*/ 2085 w 12026"/>
                    <a:gd name="connsiteY72" fmla="*/ 1058 h 10893"/>
                    <a:gd name="connsiteX73" fmla="*/ 1250 w 12026"/>
                    <a:gd name="connsiteY73" fmla="*/ 1754 h 10893"/>
                    <a:gd name="connsiteX74" fmla="*/ 606 w 12026"/>
                    <a:gd name="connsiteY74" fmla="*/ 2621 h 10893"/>
                    <a:gd name="connsiteX75" fmla="*/ 177 w 12026"/>
                    <a:gd name="connsiteY75" fmla="*/ 3711 h 10893"/>
                    <a:gd name="connsiteX76" fmla="*/ 23 w 12026"/>
                    <a:gd name="connsiteY76" fmla="*/ 4258 h 10893"/>
                    <a:gd name="connsiteX77" fmla="*/ 7 w 12026"/>
                    <a:gd name="connsiteY77" fmla="*/ 4862 h 10893"/>
                    <a:gd name="connsiteX78" fmla="*/ 274 w 12026"/>
                    <a:gd name="connsiteY78" fmla="*/ 6008 h 10893"/>
                    <a:gd name="connsiteX79" fmla="*/ 541 w 12026"/>
                    <a:gd name="connsiteY79" fmla="*/ 6547 h 10893"/>
                    <a:gd name="connsiteX80" fmla="*/ 809 w 12026"/>
                    <a:gd name="connsiteY80" fmla="*/ 7045 h 10893"/>
                    <a:gd name="connsiteX81" fmla="*/ 1129 w 12026"/>
                    <a:gd name="connsiteY81" fmla="*/ 7414 h 10893"/>
                    <a:gd name="connsiteX82" fmla="*/ 1587 w 12026"/>
                    <a:gd name="connsiteY82" fmla="*/ 7803 h 10893"/>
                    <a:gd name="connsiteX83" fmla="*/ 1992 w 12026"/>
                    <a:gd name="connsiteY83" fmla="*/ 8042 h 10893"/>
                    <a:gd name="connsiteX84" fmla="*/ 2397 w 12026"/>
                    <a:gd name="connsiteY84" fmla="*/ 8277 h 10893"/>
                    <a:gd name="connsiteX85" fmla="*/ 2478 w 12026"/>
                    <a:gd name="connsiteY85" fmla="*/ 8293 h 10893"/>
                    <a:gd name="connsiteX86" fmla="*/ 2486 w 12026"/>
                    <a:gd name="connsiteY86" fmla="*/ 8325 h 10893"/>
                    <a:gd name="connsiteX87" fmla="*/ 2604 w 12026"/>
                    <a:gd name="connsiteY87" fmla="*/ 8452 h 10893"/>
                    <a:gd name="connsiteX88" fmla="*/ 2881 w 12026"/>
                    <a:gd name="connsiteY88" fmla="*/ 8600 h 10893"/>
                    <a:gd name="connsiteX89" fmla="*/ 3206 w 12026"/>
                    <a:gd name="connsiteY89" fmla="*/ 8721 h 10893"/>
                    <a:gd name="connsiteX90" fmla="*/ 3453 w 12026"/>
                    <a:gd name="connsiteY90" fmla="*/ 8802 h 10893"/>
                    <a:gd name="connsiteX91" fmla="*/ 3608 w 12026"/>
                    <a:gd name="connsiteY91" fmla="*/ 8868 h 10893"/>
                    <a:gd name="connsiteX92" fmla="*/ 3824 w 12026"/>
                    <a:gd name="connsiteY92" fmla="*/ 8921 h 10893"/>
                    <a:gd name="connsiteX93" fmla="*/ 4003 w 12026"/>
                    <a:gd name="connsiteY93" fmla="*/ 8965 h 10893"/>
                    <a:gd name="connsiteX94" fmla="*/ 2028 w 12026"/>
                    <a:gd name="connsiteY94" fmla="*/ 10801 h 10893"/>
                    <a:gd name="connsiteX95" fmla="*/ 3134 w 12026"/>
                    <a:gd name="connsiteY95" fmla="*/ 10537 h 10893"/>
                    <a:gd name="connsiteX96" fmla="*/ 4159 w 12026"/>
                    <a:gd name="connsiteY96" fmla="*/ 9820 h 10893"/>
                    <a:gd name="connsiteX97" fmla="*/ 4572 w 12026"/>
                    <a:gd name="connsiteY97" fmla="*/ 9354 h 10893"/>
                    <a:gd name="connsiteX98" fmla="*/ 4811 w 12026"/>
                    <a:gd name="connsiteY98" fmla="*/ 8872 h 10893"/>
                    <a:gd name="connsiteX99" fmla="*/ 4888 w 12026"/>
                    <a:gd name="connsiteY99" fmla="*/ 8901 h 10893"/>
                    <a:gd name="connsiteX100" fmla="*/ 5265 w 12026"/>
                    <a:gd name="connsiteY100" fmla="*/ 8953 h 10893"/>
                    <a:gd name="connsiteX101" fmla="*/ 5439 w 12026"/>
                    <a:gd name="connsiteY101" fmla="*/ 8998 h 10893"/>
                    <a:gd name="connsiteX102" fmla="*/ 5658 w 12026"/>
                    <a:gd name="connsiteY102" fmla="*/ 9010 h 10893"/>
                    <a:gd name="connsiteX103" fmla="*/ 6152 w 12026"/>
                    <a:gd name="connsiteY103" fmla="*/ 9059 h 10893"/>
                    <a:gd name="connsiteX104" fmla="*/ 6626 w 12026"/>
                    <a:gd name="connsiteY104" fmla="*/ 9067 h 10893"/>
                    <a:gd name="connsiteX105" fmla="*/ 6651 w 12026"/>
                    <a:gd name="connsiteY105" fmla="*/ 9067 h 10893"/>
                    <a:gd name="connsiteX106" fmla="*/ 7108 w 12026"/>
                    <a:gd name="connsiteY106" fmla="*/ 9026 h 10893"/>
                    <a:gd name="connsiteX107" fmla="*/ 7538 w 12026"/>
                    <a:gd name="connsiteY107" fmla="*/ 8998 h 10893"/>
                    <a:gd name="connsiteX108" fmla="*/ 8016 w 12026"/>
                    <a:gd name="connsiteY108" fmla="*/ 8876 h 10893"/>
                    <a:gd name="connsiteX109" fmla="*/ 8871 w 12026"/>
                    <a:gd name="connsiteY109" fmla="*/ 8637 h 10893"/>
                    <a:gd name="connsiteX110" fmla="*/ 9616 w 12026"/>
                    <a:gd name="connsiteY110" fmla="*/ 8301 h 10893"/>
                    <a:gd name="connsiteX111" fmla="*/ 10924 w 12026"/>
                    <a:gd name="connsiteY111" fmla="*/ 7171 h 10893"/>
                    <a:gd name="connsiteX112" fmla="*/ 11427 w 12026"/>
                    <a:gd name="connsiteY112" fmla="*/ 6486 h 10893"/>
                    <a:gd name="connsiteX113" fmla="*/ 11783 w 12026"/>
                    <a:gd name="connsiteY113" fmla="*/ 5692 h 10893"/>
                    <a:gd name="connsiteX114" fmla="*/ 11897 w 12026"/>
                    <a:gd name="connsiteY114" fmla="*/ 5271 h 10893"/>
                    <a:gd name="connsiteX115" fmla="*/ 11978 w 12026"/>
                    <a:gd name="connsiteY115" fmla="*/ 4837 h 10893"/>
                    <a:gd name="connsiteX116" fmla="*/ 11982 w 12026"/>
                    <a:gd name="connsiteY116" fmla="*/ 4635 h 10893"/>
                    <a:gd name="connsiteX117" fmla="*/ 12022 w 12026"/>
                    <a:gd name="connsiteY117" fmla="*/ 4420 h 10893"/>
                    <a:gd name="connsiteX118" fmla="*/ 11982 w 12026"/>
                    <a:gd name="connsiteY118" fmla="*/ 3970 h 10893"/>
                    <a:gd name="connsiteX119" fmla="*/ 11808 w 12026"/>
                    <a:gd name="connsiteY119" fmla="*/ 3087 h 10893"/>
                    <a:gd name="connsiteX120" fmla="*/ 11678 w 12026"/>
                    <a:gd name="connsiteY120" fmla="*/ 2731 h 10893"/>
                    <a:gd name="connsiteX121" fmla="*/ 11427 w 12026"/>
                    <a:gd name="connsiteY121" fmla="*/ 2362 h 10893"/>
                    <a:gd name="connsiteX122" fmla="*/ 10937 w 12026"/>
                    <a:gd name="connsiteY122" fmla="*/ 1673 h 10893"/>
                    <a:gd name="connsiteX123" fmla="*/ 10260 w 12026"/>
                    <a:gd name="connsiteY123" fmla="*/ 1114 h 10893"/>
                    <a:gd name="connsiteX124" fmla="*/ 9349 w 12026"/>
                    <a:gd name="connsiteY124" fmla="*/ 616 h 10893"/>
                    <a:gd name="connsiteX125" fmla="*/ 8931 w 12026"/>
                    <a:gd name="connsiteY125" fmla="*/ 434 h 10893"/>
                    <a:gd name="connsiteX126" fmla="*/ 8469 w 12026"/>
                    <a:gd name="connsiteY126" fmla="*/ 268 h 10893"/>
                    <a:gd name="connsiteX127" fmla="*/ 7538 w 12026"/>
                    <a:gd name="connsiteY127" fmla="*/ 94 h 10893"/>
                    <a:gd name="connsiteX128" fmla="*/ 7412 w 12026"/>
                    <a:gd name="connsiteY128" fmla="*/ 81 h 10893"/>
                    <a:gd name="connsiteX129" fmla="*/ 7210 w 12026"/>
                    <a:gd name="connsiteY129" fmla="*/ 45 h 10893"/>
                    <a:gd name="connsiteX130" fmla="*/ 6569 w 12026"/>
                    <a:gd name="connsiteY130" fmla="*/ 13 h 10893"/>
                    <a:gd name="connsiteX131" fmla="*/ 5812 w 12026"/>
                    <a:gd name="connsiteY131" fmla="*/ 0 h 10893"/>
                    <a:gd name="connsiteX0" fmla="*/ 6606 w 12026"/>
                    <a:gd name="connsiteY0" fmla="*/ 223 h 10550"/>
                    <a:gd name="connsiteX1" fmla="*/ 6837 w 12026"/>
                    <a:gd name="connsiteY1" fmla="*/ 284 h 10550"/>
                    <a:gd name="connsiteX2" fmla="*/ 7311 w 12026"/>
                    <a:gd name="connsiteY2" fmla="*/ 361 h 10550"/>
                    <a:gd name="connsiteX3" fmla="*/ 8141 w 12026"/>
                    <a:gd name="connsiteY3" fmla="*/ 523 h 10550"/>
                    <a:gd name="connsiteX4" fmla="*/ 8514 w 12026"/>
                    <a:gd name="connsiteY4" fmla="*/ 689 h 10550"/>
                    <a:gd name="connsiteX5" fmla="*/ 8887 w 12026"/>
                    <a:gd name="connsiteY5" fmla="*/ 802 h 10550"/>
                    <a:gd name="connsiteX6" fmla="*/ 9656 w 12026"/>
                    <a:gd name="connsiteY6" fmla="*/ 1224 h 10550"/>
                    <a:gd name="connsiteX7" fmla="*/ 10390 w 12026"/>
                    <a:gd name="connsiteY7" fmla="*/ 1633 h 10550"/>
                    <a:gd name="connsiteX8" fmla="*/ 10933 w 12026"/>
                    <a:gd name="connsiteY8" fmla="*/ 2277 h 10550"/>
                    <a:gd name="connsiteX9" fmla="*/ 11135 w 12026"/>
                    <a:gd name="connsiteY9" fmla="*/ 2589 h 10550"/>
                    <a:gd name="connsiteX10" fmla="*/ 11378 w 12026"/>
                    <a:gd name="connsiteY10" fmla="*/ 2962 h 10550"/>
                    <a:gd name="connsiteX11" fmla="*/ 11479 w 12026"/>
                    <a:gd name="connsiteY11" fmla="*/ 3302 h 10550"/>
                    <a:gd name="connsiteX12" fmla="*/ 11585 w 12026"/>
                    <a:gd name="connsiteY12" fmla="*/ 3723 h 10550"/>
                    <a:gd name="connsiteX13" fmla="*/ 11637 w 12026"/>
                    <a:gd name="connsiteY13" fmla="*/ 4149 h 10550"/>
                    <a:gd name="connsiteX14" fmla="*/ 11617 w 12026"/>
                    <a:gd name="connsiteY14" fmla="*/ 4582 h 10550"/>
                    <a:gd name="connsiteX15" fmla="*/ 11593 w 12026"/>
                    <a:gd name="connsiteY15" fmla="*/ 4979 h 10550"/>
                    <a:gd name="connsiteX16" fmla="*/ 11484 w 12026"/>
                    <a:gd name="connsiteY16" fmla="*/ 5388 h 10550"/>
                    <a:gd name="connsiteX17" fmla="*/ 11362 w 12026"/>
                    <a:gd name="connsiteY17" fmla="*/ 5789 h 10550"/>
                    <a:gd name="connsiteX18" fmla="*/ 11176 w 12026"/>
                    <a:gd name="connsiteY18" fmla="*/ 6154 h 10550"/>
                    <a:gd name="connsiteX19" fmla="*/ 10993 w 12026"/>
                    <a:gd name="connsiteY19" fmla="*/ 6498 h 10550"/>
                    <a:gd name="connsiteX20" fmla="*/ 10726 w 12026"/>
                    <a:gd name="connsiteY20" fmla="*/ 6818 h 10550"/>
                    <a:gd name="connsiteX21" fmla="*/ 10455 w 12026"/>
                    <a:gd name="connsiteY21" fmla="*/ 7163 h 10550"/>
                    <a:gd name="connsiteX22" fmla="*/ 10134 w 12026"/>
                    <a:gd name="connsiteY22" fmla="*/ 7450 h 10550"/>
                    <a:gd name="connsiteX23" fmla="*/ 9470 w 12026"/>
                    <a:gd name="connsiteY23" fmla="*/ 7949 h 10550"/>
                    <a:gd name="connsiteX24" fmla="*/ 8785 w 12026"/>
                    <a:gd name="connsiteY24" fmla="*/ 8277 h 10550"/>
                    <a:gd name="connsiteX25" fmla="*/ 7975 w 12026"/>
                    <a:gd name="connsiteY25" fmla="*/ 8508 h 10550"/>
                    <a:gd name="connsiteX26" fmla="*/ 7501 w 12026"/>
                    <a:gd name="connsiteY26" fmla="*/ 8629 h 10550"/>
                    <a:gd name="connsiteX27" fmla="*/ 6983 w 12026"/>
                    <a:gd name="connsiteY27" fmla="*/ 8670 h 10550"/>
                    <a:gd name="connsiteX28" fmla="*/ 6263 w 12026"/>
                    <a:gd name="connsiteY28" fmla="*/ 8709 h 10550"/>
                    <a:gd name="connsiteX29" fmla="*/ 5966 w 12026"/>
                    <a:gd name="connsiteY29" fmla="*/ 8702 h 10550"/>
                    <a:gd name="connsiteX30" fmla="*/ 5719 w 12026"/>
                    <a:gd name="connsiteY30" fmla="*/ 8670 h 10550"/>
                    <a:gd name="connsiteX31" fmla="*/ 5644 w 12026"/>
                    <a:gd name="connsiteY31" fmla="*/ 8667 h 10550"/>
                    <a:gd name="connsiteX32" fmla="*/ 5567 w 12026"/>
                    <a:gd name="connsiteY32" fmla="*/ 8667 h 10550"/>
                    <a:gd name="connsiteX33" fmla="*/ 5476 w 12026"/>
                    <a:gd name="connsiteY33" fmla="*/ 8662 h 10550"/>
                    <a:gd name="connsiteX34" fmla="*/ 5269 w 12026"/>
                    <a:gd name="connsiteY34" fmla="*/ 8625 h 10550"/>
                    <a:gd name="connsiteX35" fmla="*/ 5238 w 12026"/>
                    <a:gd name="connsiteY35" fmla="*/ 8624 h 10550"/>
                    <a:gd name="connsiteX36" fmla="*/ 5050 w 12026"/>
                    <a:gd name="connsiteY36" fmla="*/ 8633 h 10550"/>
                    <a:gd name="connsiteX37" fmla="*/ 4833 w 12026"/>
                    <a:gd name="connsiteY37" fmla="*/ 8656 h 10550"/>
                    <a:gd name="connsiteX38" fmla="*/ 4637 w 12026"/>
                    <a:gd name="connsiteY38" fmla="*/ 8641 h 10550"/>
                    <a:gd name="connsiteX39" fmla="*/ 4638 w 12026"/>
                    <a:gd name="connsiteY39" fmla="*/ 8646 h 10550"/>
                    <a:gd name="connsiteX40" fmla="*/ 4546 w 12026"/>
                    <a:gd name="connsiteY40" fmla="*/ 8633 h 10550"/>
                    <a:gd name="connsiteX41" fmla="*/ 4387 w 12026"/>
                    <a:gd name="connsiteY41" fmla="*/ 8626 h 10550"/>
                    <a:gd name="connsiteX42" fmla="*/ 4148 w 12026"/>
                    <a:gd name="connsiteY42" fmla="*/ 8568 h 10550"/>
                    <a:gd name="connsiteX43" fmla="*/ 3821 w 12026"/>
                    <a:gd name="connsiteY43" fmla="*/ 8488 h 10550"/>
                    <a:gd name="connsiteX44" fmla="*/ 3472 w 12026"/>
                    <a:gd name="connsiteY44" fmla="*/ 8355 h 10550"/>
                    <a:gd name="connsiteX45" fmla="*/ 3307 w 12026"/>
                    <a:gd name="connsiteY45" fmla="*/ 8332 h 10550"/>
                    <a:gd name="connsiteX46" fmla="*/ 3263 w 12026"/>
                    <a:gd name="connsiteY46" fmla="*/ 8290 h 10550"/>
                    <a:gd name="connsiteX47" fmla="*/ 3032 w 12026"/>
                    <a:gd name="connsiteY47" fmla="*/ 8222 h 10550"/>
                    <a:gd name="connsiteX48" fmla="*/ 2881 w 12026"/>
                    <a:gd name="connsiteY48" fmla="*/ 8111 h 10550"/>
                    <a:gd name="connsiteX49" fmla="*/ 2547 w 12026"/>
                    <a:gd name="connsiteY49" fmla="*/ 7896 h 10550"/>
                    <a:gd name="connsiteX50" fmla="*/ 2202 w 12026"/>
                    <a:gd name="connsiteY50" fmla="*/ 7701 h 10550"/>
                    <a:gd name="connsiteX51" fmla="*/ 1785 w 12026"/>
                    <a:gd name="connsiteY51" fmla="*/ 7471 h 10550"/>
                    <a:gd name="connsiteX52" fmla="*/ 1400 w 12026"/>
                    <a:gd name="connsiteY52" fmla="*/ 7146 h 10550"/>
                    <a:gd name="connsiteX53" fmla="*/ 829 w 12026"/>
                    <a:gd name="connsiteY53" fmla="*/ 6308 h 10550"/>
                    <a:gd name="connsiteX54" fmla="*/ 574 w 12026"/>
                    <a:gd name="connsiteY54" fmla="*/ 5834 h 10550"/>
                    <a:gd name="connsiteX55" fmla="*/ 396 w 12026"/>
                    <a:gd name="connsiteY55" fmla="*/ 5287 h 10550"/>
                    <a:gd name="connsiteX56" fmla="*/ 375 w 12026"/>
                    <a:gd name="connsiteY56" fmla="*/ 4181 h 10550"/>
                    <a:gd name="connsiteX57" fmla="*/ 1263 w 12026"/>
                    <a:gd name="connsiteY57" fmla="*/ 2216 h 10550"/>
                    <a:gd name="connsiteX58" fmla="*/ 1988 w 12026"/>
                    <a:gd name="connsiteY58" fmla="*/ 1520 h 10550"/>
                    <a:gd name="connsiteX59" fmla="*/ 2397 w 12026"/>
                    <a:gd name="connsiteY59" fmla="*/ 1224 h 10550"/>
                    <a:gd name="connsiteX60" fmla="*/ 2871 w 12026"/>
                    <a:gd name="connsiteY60" fmla="*/ 981 h 10550"/>
                    <a:gd name="connsiteX61" fmla="*/ 3369 w 12026"/>
                    <a:gd name="connsiteY61" fmla="*/ 730 h 10550"/>
                    <a:gd name="connsiteX62" fmla="*/ 3952 w 12026"/>
                    <a:gd name="connsiteY62" fmla="*/ 551 h 10550"/>
                    <a:gd name="connsiteX63" fmla="*/ 5216 w 12026"/>
                    <a:gd name="connsiteY63" fmla="*/ 292 h 10550"/>
                    <a:gd name="connsiteX64" fmla="*/ 6456 w 12026"/>
                    <a:gd name="connsiteY64" fmla="*/ 227 h 10550"/>
                    <a:gd name="connsiteX65" fmla="*/ 6606 w 12026"/>
                    <a:gd name="connsiteY65" fmla="*/ 223 h 10550"/>
                    <a:gd name="connsiteX66" fmla="*/ 5812 w 12026"/>
                    <a:gd name="connsiteY66" fmla="*/ 0 h 10550"/>
                    <a:gd name="connsiteX67" fmla="*/ 5322 w 12026"/>
                    <a:gd name="connsiteY67" fmla="*/ 13 h 10550"/>
                    <a:gd name="connsiteX68" fmla="*/ 4187 w 12026"/>
                    <a:gd name="connsiteY68" fmla="*/ 183 h 10550"/>
                    <a:gd name="connsiteX69" fmla="*/ 3604 w 12026"/>
                    <a:gd name="connsiteY69" fmla="*/ 345 h 10550"/>
                    <a:gd name="connsiteX70" fmla="*/ 3061 w 12026"/>
                    <a:gd name="connsiteY70" fmla="*/ 527 h 10550"/>
                    <a:gd name="connsiteX71" fmla="*/ 2595 w 12026"/>
                    <a:gd name="connsiteY71" fmla="*/ 774 h 10550"/>
                    <a:gd name="connsiteX72" fmla="*/ 2085 w 12026"/>
                    <a:gd name="connsiteY72" fmla="*/ 1058 h 10550"/>
                    <a:gd name="connsiteX73" fmla="*/ 1250 w 12026"/>
                    <a:gd name="connsiteY73" fmla="*/ 1754 h 10550"/>
                    <a:gd name="connsiteX74" fmla="*/ 606 w 12026"/>
                    <a:gd name="connsiteY74" fmla="*/ 2621 h 10550"/>
                    <a:gd name="connsiteX75" fmla="*/ 177 w 12026"/>
                    <a:gd name="connsiteY75" fmla="*/ 3711 h 10550"/>
                    <a:gd name="connsiteX76" fmla="*/ 23 w 12026"/>
                    <a:gd name="connsiteY76" fmla="*/ 4258 h 10550"/>
                    <a:gd name="connsiteX77" fmla="*/ 7 w 12026"/>
                    <a:gd name="connsiteY77" fmla="*/ 4862 h 10550"/>
                    <a:gd name="connsiteX78" fmla="*/ 274 w 12026"/>
                    <a:gd name="connsiteY78" fmla="*/ 6008 h 10550"/>
                    <a:gd name="connsiteX79" fmla="*/ 541 w 12026"/>
                    <a:gd name="connsiteY79" fmla="*/ 6547 h 10550"/>
                    <a:gd name="connsiteX80" fmla="*/ 809 w 12026"/>
                    <a:gd name="connsiteY80" fmla="*/ 7045 h 10550"/>
                    <a:gd name="connsiteX81" fmla="*/ 1129 w 12026"/>
                    <a:gd name="connsiteY81" fmla="*/ 7414 h 10550"/>
                    <a:gd name="connsiteX82" fmla="*/ 1587 w 12026"/>
                    <a:gd name="connsiteY82" fmla="*/ 7803 h 10550"/>
                    <a:gd name="connsiteX83" fmla="*/ 1992 w 12026"/>
                    <a:gd name="connsiteY83" fmla="*/ 8042 h 10550"/>
                    <a:gd name="connsiteX84" fmla="*/ 2397 w 12026"/>
                    <a:gd name="connsiteY84" fmla="*/ 8277 h 10550"/>
                    <a:gd name="connsiteX85" fmla="*/ 2478 w 12026"/>
                    <a:gd name="connsiteY85" fmla="*/ 8293 h 10550"/>
                    <a:gd name="connsiteX86" fmla="*/ 2486 w 12026"/>
                    <a:gd name="connsiteY86" fmla="*/ 8325 h 10550"/>
                    <a:gd name="connsiteX87" fmla="*/ 2604 w 12026"/>
                    <a:gd name="connsiteY87" fmla="*/ 8452 h 10550"/>
                    <a:gd name="connsiteX88" fmla="*/ 2881 w 12026"/>
                    <a:gd name="connsiteY88" fmla="*/ 8600 h 10550"/>
                    <a:gd name="connsiteX89" fmla="*/ 3206 w 12026"/>
                    <a:gd name="connsiteY89" fmla="*/ 8721 h 10550"/>
                    <a:gd name="connsiteX90" fmla="*/ 3453 w 12026"/>
                    <a:gd name="connsiteY90" fmla="*/ 8802 h 10550"/>
                    <a:gd name="connsiteX91" fmla="*/ 3608 w 12026"/>
                    <a:gd name="connsiteY91" fmla="*/ 8868 h 10550"/>
                    <a:gd name="connsiteX92" fmla="*/ 3824 w 12026"/>
                    <a:gd name="connsiteY92" fmla="*/ 8921 h 10550"/>
                    <a:gd name="connsiteX93" fmla="*/ 4003 w 12026"/>
                    <a:gd name="connsiteY93" fmla="*/ 8965 h 10550"/>
                    <a:gd name="connsiteX94" fmla="*/ 4242 w 12026"/>
                    <a:gd name="connsiteY94" fmla="*/ 9026 h 10550"/>
                    <a:gd name="connsiteX95" fmla="*/ 3134 w 12026"/>
                    <a:gd name="connsiteY95" fmla="*/ 10537 h 10550"/>
                    <a:gd name="connsiteX96" fmla="*/ 4159 w 12026"/>
                    <a:gd name="connsiteY96" fmla="*/ 9820 h 10550"/>
                    <a:gd name="connsiteX97" fmla="*/ 4572 w 12026"/>
                    <a:gd name="connsiteY97" fmla="*/ 9354 h 10550"/>
                    <a:gd name="connsiteX98" fmla="*/ 4811 w 12026"/>
                    <a:gd name="connsiteY98" fmla="*/ 8872 h 10550"/>
                    <a:gd name="connsiteX99" fmla="*/ 4888 w 12026"/>
                    <a:gd name="connsiteY99" fmla="*/ 8901 h 10550"/>
                    <a:gd name="connsiteX100" fmla="*/ 5265 w 12026"/>
                    <a:gd name="connsiteY100" fmla="*/ 8953 h 10550"/>
                    <a:gd name="connsiteX101" fmla="*/ 5439 w 12026"/>
                    <a:gd name="connsiteY101" fmla="*/ 8998 h 10550"/>
                    <a:gd name="connsiteX102" fmla="*/ 5658 w 12026"/>
                    <a:gd name="connsiteY102" fmla="*/ 9010 h 10550"/>
                    <a:gd name="connsiteX103" fmla="*/ 6152 w 12026"/>
                    <a:gd name="connsiteY103" fmla="*/ 9059 h 10550"/>
                    <a:gd name="connsiteX104" fmla="*/ 6626 w 12026"/>
                    <a:gd name="connsiteY104" fmla="*/ 9067 h 10550"/>
                    <a:gd name="connsiteX105" fmla="*/ 6651 w 12026"/>
                    <a:gd name="connsiteY105" fmla="*/ 9067 h 10550"/>
                    <a:gd name="connsiteX106" fmla="*/ 7108 w 12026"/>
                    <a:gd name="connsiteY106" fmla="*/ 9026 h 10550"/>
                    <a:gd name="connsiteX107" fmla="*/ 7538 w 12026"/>
                    <a:gd name="connsiteY107" fmla="*/ 8998 h 10550"/>
                    <a:gd name="connsiteX108" fmla="*/ 8016 w 12026"/>
                    <a:gd name="connsiteY108" fmla="*/ 8876 h 10550"/>
                    <a:gd name="connsiteX109" fmla="*/ 8871 w 12026"/>
                    <a:gd name="connsiteY109" fmla="*/ 8637 h 10550"/>
                    <a:gd name="connsiteX110" fmla="*/ 9616 w 12026"/>
                    <a:gd name="connsiteY110" fmla="*/ 8301 h 10550"/>
                    <a:gd name="connsiteX111" fmla="*/ 10924 w 12026"/>
                    <a:gd name="connsiteY111" fmla="*/ 7171 h 10550"/>
                    <a:gd name="connsiteX112" fmla="*/ 11427 w 12026"/>
                    <a:gd name="connsiteY112" fmla="*/ 6486 h 10550"/>
                    <a:gd name="connsiteX113" fmla="*/ 11783 w 12026"/>
                    <a:gd name="connsiteY113" fmla="*/ 5692 h 10550"/>
                    <a:gd name="connsiteX114" fmla="*/ 11897 w 12026"/>
                    <a:gd name="connsiteY114" fmla="*/ 5271 h 10550"/>
                    <a:gd name="connsiteX115" fmla="*/ 11978 w 12026"/>
                    <a:gd name="connsiteY115" fmla="*/ 4837 h 10550"/>
                    <a:gd name="connsiteX116" fmla="*/ 11982 w 12026"/>
                    <a:gd name="connsiteY116" fmla="*/ 4635 h 10550"/>
                    <a:gd name="connsiteX117" fmla="*/ 12022 w 12026"/>
                    <a:gd name="connsiteY117" fmla="*/ 4420 h 10550"/>
                    <a:gd name="connsiteX118" fmla="*/ 11982 w 12026"/>
                    <a:gd name="connsiteY118" fmla="*/ 3970 h 10550"/>
                    <a:gd name="connsiteX119" fmla="*/ 11808 w 12026"/>
                    <a:gd name="connsiteY119" fmla="*/ 3087 h 10550"/>
                    <a:gd name="connsiteX120" fmla="*/ 11678 w 12026"/>
                    <a:gd name="connsiteY120" fmla="*/ 2731 h 10550"/>
                    <a:gd name="connsiteX121" fmla="*/ 11427 w 12026"/>
                    <a:gd name="connsiteY121" fmla="*/ 2362 h 10550"/>
                    <a:gd name="connsiteX122" fmla="*/ 10937 w 12026"/>
                    <a:gd name="connsiteY122" fmla="*/ 1673 h 10550"/>
                    <a:gd name="connsiteX123" fmla="*/ 10260 w 12026"/>
                    <a:gd name="connsiteY123" fmla="*/ 1114 h 10550"/>
                    <a:gd name="connsiteX124" fmla="*/ 9349 w 12026"/>
                    <a:gd name="connsiteY124" fmla="*/ 616 h 10550"/>
                    <a:gd name="connsiteX125" fmla="*/ 8931 w 12026"/>
                    <a:gd name="connsiteY125" fmla="*/ 434 h 10550"/>
                    <a:gd name="connsiteX126" fmla="*/ 8469 w 12026"/>
                    <a:gd name="connsiteY126" fmla="*/ 268 h 10550"/>
                    <a:gd name="connsiteX127" fmla="*/ 7538 w 12026"/>
                    <a:gd name="connsiteY127" fmla="*/ 94 h 10550"/>
                    <a:gd name="connsiteX128" fmla="*/ 7412 w 12026"/>
                    <a:gd name="connsiteY128" fmla="*/ 81 h 10550"/>
                    <a:gd name="connsiteX129" fmla="*/ 7210 w 12026"/>
                    <a:gd name="connsiteY129" fmla="*/ 45 h 10550"/>
                    <a:gd name="connsiteX130" fmla="*/ 6569 w 12026"/>
                    <a:gd name="connsiteY130" fmla="*/ 13 h 10550"/>
                    <a:gd name="connsiteX131" fmla="*/ 5812 w 12026"/>
                    <a:gd name="connsiteY131" fmla="*/ 0 h 10550"/>
                    <a:gd name="connsiteX0" fmla="*/ 6606 w 12026"/>
                    <a:gd name="connsiteY0" fmla="*/ 223 h 10549"/>
                    <a:gd name="connsiteX1" fmla="*/ 6837 w 12026"/>
                    <a:gd name="connsiteY1" fmla="*/ 284 h 10549"/>
                    <a:gd name="connsiteX2" fmla="*/ 7311 w 12026"/>
                    <a:gd name="connsiteY2" fmla="*/ 361 h 10549"/>
                    <a:gd name="connsiteX3" fmla="*/ 8141 w 12026"/>
                    <a:gd name="connsiteY3" fmla="*/ 523 h 10549"/>
                    <a:gd name="connsiteX4" fmla="*/ 8514 w 12026"/>
                    <a:gd name="connsiteY4" fmla="*/ 689 h 10549"/>
                    <a:gd name="connsiteX5" fmla="*/ 8887 w 12026"/>
                    <a:gd name="connsiteY5" fmla="*/ 802 h 10549"/>
                    <a:gd name="connsiteX6" fmla="*/ 9656 w 12026"/>
                    <a:gd name="connsiteY6" fmla="*/ 1224 h 10549"/>
                    <a:gd name="connsiteX7" fmla="*/ 10390 w 12026"/>
                    <a:gd name="connsiteY7" fmla="*/ 1633 h 10549"/>
                    <a:gd name="connsiteX8" fmla="*/ 10933 w 12026"/>
                    <a:gd name="connsiteY8" fmla="*/ 2277 h 10549"/>
                    <a:gd name="connsiteX9" fmla="*/ 11135 w 12026"/>
                    <a:gd name="connsiteY9" fmla="*/ 2589 h 10549"/>
                    <a:gd name="connsiteX10" fmla="*/ 11378 w 12026"/>
                    <a:gd name="connsiteY10" fmla="*/ 2962 h 10549"/>
                    <a:gd name="connsiteX11" fmla="*/ 11479 w 12026"/>
                    <a:gd name="connsiteY11" fmla="*/ 3302 h 10549"/>
                    <a:gd name="connsiteX12" fmla="*/ 11585 w 12026"/>
                    <a:gd name="connsiteY12" fmla="*/ 3723 h 10549"/>
                    <a:gd name="connsiteX13" fmla="*/ 11637 w 12026"/>
                    <a:gd name="connsiteY13" fmla="*/ 4149 h 10549"/>
                    <a:gd name="connsiteX14" fmla="*/ 11617 w 12026"/>
                    <a:gd name="connsiteY14" fmla="*/ 4582 h 10549"/>
                    <a:gd name="connsiteX15" fmla="*/ 11593 w 12026"/>
                    <a:gd name="connsiteY15" fmla="*/ 4979 h 10549"/>
                    <a:gd name="connsiteX16" fmla="*/ 11484 w 12026"/>
                    <a:gd name="connsiteY16" fmla="*/ 5388 h 10549"/>
                    <a:gd name="connsiteX17" fmla="*/ 11362 w 12026"/>
                    <a:gd name="connsiteY17" fmla="*/ 5789 h 10549"/>
                    <a:gd name="connsiteX18" fmla="*/ 11176 w 12026"/>
                    <a:gd name="connsiteY18" fmla="*/ 6154 h 10549"/>
                    <a:gd name="connsiteX19" fmla="*/ 10993 w 12026"/>
                    <a:gd name="connsiteY19" fmla="*/ 6498 h 10549"/>
                    <a:gd name="connsiteX20" fmla="*/ 10726 w 12026"/>
                    <a:gd name="connsiteY20" fmla="*/ 6818 h 10549"/>
                    <a:gd name="connsiteX21" fmla="*/ 10455 w 12026"/>
                    <a:gd name="connsiteY21" fmla="*/ 7163 h 10549"/>
                    <a:gd name="connsiteX22" fmla="*/ 10134 w 12026"/>
                    <a:gd name="connsiteY22" fmla="*/ 7450 h 10549"/>
                    <a:gd name="connsiteX23" fmla="*/ 9470 w 12026"/>
                    <a:gd name="connsiteY23" fmla="*/ 7949 h 10549"/>
                    <a:gd name="connsiteX24" fmla="*/ 8785 w 12026"/>
                    <a:gd name="connsiteY24" fmla="*/ 8277 h 10549"/>
                    <a:gd name="connsiteX25" fmla="*/ 7975 w 12026"/>
                    <a:gd name="connsiteY25" fmla="*/ 8508 h 10549"/>
                    <a:gd name="connsiteX26" fmla="*/ 7501 w 12026"/>
                    <a:gd name="connsiteY26" fmla="*/ 8629 h 10549"/>
                    <a:gd name="connsiteX27" fmla="*/ 6983 w 12026"/>
                    <a:gd name="connsiteY27" fmla="*/ 8670 h 10549"/>
                    <a:gd name="connsiteX28" fmla="*/ 6263 w 12026"/>
                    <a:gd name="connsiteY28" fmla="*/ 8709 h 10549"/>
                    <a:gd name="connsiteX29" fmla="*/ 5966 w 12026"/>
                    <a:gd name="connsiteY29" fmla="*/ 8702 h 10549"/>
                    <a:gd name="connsiteX30" fmla="*/ 5719 w 12026"/>
                    <a:gd name="connsiteY30" fmla="*/ 8670 h 10549"/>
                    <a:gd name="connsiteX31" fmla="*/ 5644 w 12026"/>
                    <a:gd name="connsiteY31" fmla="*/ 8667 h 10549"/>
                    <a:gd name="connsiteX32" fmla="*/ 5567 w 12026"/>
                    <a:gd name="connsiteY32" fmla="*/ 8667 h 10549"/>
                    <a:gd name="connsiteX33" fmla="*/ 5476 w 12026"/>
                    <a:gd name="connsiteY33" fmla="*/ 8662 h 10549"/>
                    <a:gd name="connsiteX34" fmla="*/ 5269 w 12026"/>
                    <a:gd name="connsiteY34" fmla="*/ 8625 h 10549"/>
                    <a:gd name="connsiteX35" fmla="*/ 5238 w 12026"/>
                    <a:gd name="connsiteY35" fmla="*/ 8624 h 10549"/>
                    <a:gd name="connsiteX36" fmla="*/ 5050 w 12026"/>
                    <a:gd name="connsiteY36" fmla="*/ 8633 h 10549"/>
                    <a:gd name="connsiteX37" fmla="*/ 4833 w 12026"/>
                    <a:gd name="connsiteY37" fmla="*/ 8656 h 10549"/>
                    <a:gd name="connsiteX38" fmla="*/ 4637 w 12026"/>
                    <a:gd name="connsiteY38" fmla="*/ 8641 h 10549"/>
                    <a:gd name="connsiteX39" fmla="*/ 4638 w 12026"/>
                    <a:gd name="connsiteY39" fmla="*/ 8646 h 10549"/>
                    <a:gd name="connsiteX40" fmla="*/ 4546 w 12026"/>
                    <a:gd name="connsiteY40" fmla="*/ 8633 h 10549"/>
                    <a:gd name="connsiteX41" fmla="*/ 4387 w 12026"/>
                    <a:gd name="connsiteY41" fmla="*/ 8626 h 10549"/>
                    <a:gd name="connsiteX42" fmla="*/ 4148 w 12026"/>
                    <a:gd name="connsiteY42" fmla="*/ 8568 h 10549"/>
                    <a:gd name="connsiteX43" fmla="*/ 3821 w 12026"/>
                    <a:gd name="connsiteY43" fmla="*/ 8488 h 10549"/>
                    <a:gd name="connsiteX44" fmla="*/ 3472 w 12026"/>
                    <a:gd name="connsiteY44" fmla="*/ 8355 h 10549"/>
                    <a:gd name="connsiteX45" fmla="*/ 3307 w 12026"/>
                    <a:gd name="connsiteY45" fmla="*/ 8332 h 10549"/>
                    <a:gd name="connsiteX46" fmla="*/ 3263 w 12026"/>
                    <a:gd name="connsiteY46" fmla="*/ 8290 h 10549"/>
                    <a:gd name="connsiteX47" fmla="*/ 3032 w 12026"/>
                    <a:gd name="connsiteY47" fmla="*/ 8222 h 10549"/>
                    <a:gd name="connsiteX48" fmla="*/ 2881 w 12026"/>
                    <a:gd name="connsiteY48" fmla="*/ 8111 h 10549"/>
                    <a:gd name="connsiteX49" fmla="*/ 2547 w 12026"/>
                    <a:gd name="connsiteY49" fmla="*/ 7896 h 10549"/>
                    <a:gd name="connsiteX50" fmla="*/ 2202 w 12026"/>
                    <a:gd name="connsiteY50" fmla="*/ 7701 h 10549"/>
                    <a:gd name="connsiteX51" fmla="*/ 1785 w 12026"/>
                    <a:gd name="connsiteY51" fmla="*/ 7471 h 10549"/>
                    <a:gd name="connsiteX52" fmla="*/ 1400 w 12026"/>
                    <a:gd name="connsiteY52" fmla="*/ 7146 h 10549"/>
                    <a:gd name="connsiteX53" fmla="*/ 829 w 12026"/>
                    <a:gd name="connsiteY53" fmla="*/ 6308 h 10549"/>
                    <a:gd name="connsiteX54" fmla="*/ 574 w 12026"/>
                    <a:gd name="connsiteY54" fmla="*/ 5834 h 10549"/>
                    <a:gd name="connsiteX55" fmla="*/ 396 w 12026"/>
                    <a:gd name="connsiteY55" fmla="*/ 5287 h 10549"/>
                    <a:gd name="connsiteX56" fmla="*/ 375 w 12026"/>
                    <a:gd name="connsiteY56" fmla="*/ 4181 h 10549"/>
                    <a:gd name="connsiteX57" fmla="*/ 1263 w 12026"/>
                    <a:gd name="connsiteY57" fmla="*/ 2216 h 10549"/>
                    <a:gd name="connsiteX58" fmla="*/ 1988 w 12026"/>
                    <a:gd name="connsiteY58" fmla="*/ 1520 h 10549"/>
                    <a:gd name="connsiteX59" fmla="*/ 2397 w 12026"/>
                    <a:gd name="connsiteY59" fmla="*/ 1224 h 10549"/>
                    <a:gd name="connsiteX60" fmla="*/ 2871 w 12026"/>
                    <a:gd name="connsiteY60" fmla="*/ 981 h 10549"/>
                    <a:gd name="connsiteX61" fmla="*/ 3369 w 12026"/>
                    <a:gd name="connsiteY61" fmla="*/ 730 h 10549"/>
                    <a:gd name="connsiteX62" fmla="*/ 3952 w 12026"/>
                    <a:gd name="connsiteY62" fmla="*/ 551 h 10549"/>
                    <a:gd name="connsiteX63" fmla="*/ 5216 w 12026"/>
                    <a:gd name="connsiteY63" fmla="*/ 292 h 10549"/>
                    <a:gd name="connsiteX64" fmla="*/ 6456 w 12026"/>
                    <a:gd name="connsiteY64" fmla="*/ 227 h 10549"/>
                    <a:gd name="connsiteX65" fmla="*/ 6606 w 12026"/>
                    <a:gd name="connsiteY65" fmla="*/ 223 h 10549"/>
                    <a:gd name="connsiteX66" fmla="*/ 5812 w 12026"/>
                    <a:gd name="connsiteY66" fmla="*/ 0 h 10549"/>
                    <a:gd name="connsiteX67" fmla="*/ 5322 w 12026"/>
                    <a:gd name="connsiteY67" fmla="*/ 13 h 10549"/>
                    <a:gd name="connsiteX68" fmla="*/ 4187 w 12026"/>
                    <a:gd name="connsiteY68" fmla="*/ 183 h 10549"/>
                    <a:gd name="connsiteX69" fmla="*/ 3604 w 12026"/>
                    <a:gd name="connsiteY69" fmla="*/ 345 h 10549"/>
                    <a:gd name="connsiteX70" fmla="*/ 3061 w 12026"/>
                    <a:gd name="connsiteY70" fmla="*/ 527 h 10549"/>
                    <a:gd name="connsiteX71" fmla="*/ 2595 w 12026"/>
                    <a:gd name="connsiteY71" fmla="*/ 774 h 10549"/>
                    <a:gd name="connsiteX72" fmla="*/ 2085 w 12026"/>
                    <a:gd name="connsiteY72" fmla="*/ 1058 h 10549"/>
                    <a:gd name="connsiteX73" fmla="*/ 1250 w 12026"/>
                    <a:gd name="connsiteY73" fmla="*/ 1754 h 10549"/>
                    <a:gd name="connsiteX74" fmla="*/ 606 w 12026"/>
                    <a:gd name="connsiteY74" fmla="*/ 2621 h 10549"/>
                    <a:gd name="connsiteX75" fmla="*/ 177 w 12026"/>
                    <a:gd name="connsiteY75" fmla="*/ 3711 h 10549"/>
                    <a:gd name="connsiteX76" fmla="*/ 23 w 12026"/>
                    <a:gd name="connsiteY76" fmla="*/ 4258 h 10549"/>
                    <a:gd name="connsiteX77" fmla="*/ 7 w 12026"/>
                    <a:gd name="connsiteY77" fmla="*/ 4862 h 10549"/>
                    <a:gd name="connsiteX78" fmla="*/ 274 w 12026"/>
                    <a:gd name="connsiteY78" fmla="*/ 6008 h 10549"/>
                    <a:gd name="connsiteX79" fmla="*/ 541 w 12026"/>
                    <a:gd name="connsiteY79" fmla="*/ 6547 h 10549"/>
                    <a:gd name="connsiteX80" fmla="*/ 809 w 12026"/>
                    <a:gd name="connsiteY80" fmla="*/ 7045 h 10549"/>
                    <a:gd name="connsiteX81" fmla="*/ 1129 w 12026"/>
                    <a:gd name="connsiteY81" fmla="*/ 7414 h 10549"/>
                    <a:gd name="connsiteX82" fmla="*/ 1587 w 12026"/>
                    <a:gd name="connsiteY82" fmla="*/ 7803 h 10549"/>
                    <a:gd name="connsiteX83" fmla="*/ 1992 w 12026"/>
                    <a:gd name="connsiteY83" fmla="*/ 8042 h 10549"/>
                    <a:gd name="connsiteX84" fmla="*/ 2397 w 12026"/>
                    <a:gd name="connsiteY84" fmla="*/ 8277 h 10549"/>
                    <a:gd name="connsiteX85" fmla="*/ 2478 w 12026"/>
                    <a:gd name="connsiteY85" fmla="*/ 8293 h 10549"/>
                    <a:gd name="connsiteX86" fmla="*/ 2486 w 12026"/>
                    <a:gd name="connsiteY86" fmla="*/ 8325 h 10549"/>
                    <a:gd name="connsiteX87" fmla="*/ 2604 w 12026"/>
                    <a:gd name="connsiteY87" fmla="*/ 8452 h 10549"/>
                    <a:gd name="connsiteX88" fmla="*/ 2881 w 12026"/>
                    <a:gd name="connsiteY88" fmla="*/ 8600 h 10549"/>
                    <a:gd name="connsiteX89" fmla="*/ 3206 w 12026"/>
                    <a:gd name="connsiteY89" fmla="*/ 8721 h 10549"/>
                    <a:gd name="connsiteX90" fmla="*/ 3453 w 12026"/>
                    <a:gd name="connsiteY90" fmla="*/ 8802 h 10549"/>
                    <a:gd name="connsiteX91" fmla="*/ 3608 w 12026"/>
                    <a:gd name="connsiteY91" fmla="*/ 8868 h 10549"/>
                    <a:gd name="connsiteX92" fmla="*/ 3824 w 12026"/>
                    <a:gd name="connsiteY92" fmla="*/ 8921 h 10549"/>
                    <a:gd name="connsiteX93" fmla="*/ 4003 w 12026"/>
                    <a:gd name="connsiteY93" fmla="*/ 8965 h 10549"/>
                    <a:gd name="connsiteX94" fmla="*/ 4242 w 12026"/>
                    <a:gd name="connsiteY94" fmla="*/ 9026 h 10549"/>
                    <a:gd name="connsiteX95" fmla="*/ 3134 w 12026"/>
                    <a:gd name="connsiteY95" fmla="*/ 10537 h 10549"/>
                    <a:gd name="connsiteX96" fmla="*/ 4159 w 12026"/>
                    <a:gd name="connsiteY96" fmla="*/ 9820 h 10549"/>
                    <a:gd name="connsiteX97" fmla="*/ 4572 w 12026"/>
                    <a:gd name="connsiteY97" fmla="*/ 9354 h 10549"/>
                    <a:gd name="connsiteX98" fmla="*/ 4811 w 12026"/>
                    <a:gd name="connsiteY98" fmla="*/ 8872 h 10549"/>
                    <a:gd name="connsiteX99" fmla="*/ 4888 w 12026"/>
                    <a:gd name="connsiteY99" fmla="*/ 8901 h 10549"/>
                    <a:gd name="connsiteX100" fmla="*/ 5265 w 12026"/>
                    <a:gd name="connsiteY100" fmla="*/ 8953 h 10549"/>
                    <a:gd name="connsiteX101" fmla="*/ 5439 w 12026"/>
                    <a:gd name="connsiteY101" fmla="*/ 8998 h 10549"/>
                    <a:gd name="connsiteX102" fmla="*/ 5658 w 12026"/>
                    <a:gd name="connsiteY102" fmla="*/ 9010 h 10549"/>
                    <a:gd name="connsiteX103" fmla="*/ 6152 w 12026"/>
                    <a:gd name="connsiteY103" fmla="*/ 9059 h 10549"/>
                    <a:gd name="connsiteX104" fmla="*/ 6626 w 12026"/>
                    <a:gd name="connsiteY104" fmla="*/ 9067 h 10549"/>
                    <a:gd name="connsiteX105" fmla="*/ 6651 w 12026"/>
                    <a:gd name="connsiteY105" fmla="*/ 9067 h 10549"/>
                    <a:gd name="connsiteX106" fmla="*/ 7108 w 12026"/>
                    <a:gd name="connsiteY106" fmla="*/ 9026 h 10549"/>
                    <a:gd name="connsiteX107" fmla="*/ 7538 w 12026"/>
                    <a:gd name="connsiteY107" fmla="*/ 8998 h 10549"/>
                    <a:gd name="connsiteX108" fmla="*/ 8016 w 12026"/>
                    <a:gd name="connsiteY108" fmla="*/ 8876 h 10549"/>
                    <a:gd name="connsiteX109" fmla="*/ 8871 w 12026"/>
                    <a:gd name="connsiteY109" fmla="*/ 8637 h 10549"/>
                    <a:gd name="connsiteX110" fmla="*/ 9616 w 12026"/>
                    <a:gd name="connsiteY110" fmla="*/ 8301 h 10549"/>
                    <a:gd name="connsiteX111" fmla="*/ 10924 w 12026"/>
                    <a:gd name="connsiteY111" fmla="*/ 7171 h 10549"/>
                    <a:gd name="connsiteX112" fmla="*/ 11427 w 12026"/>
                    <a:gd name="connsiteY112" fmla="*/ 6486 h 10549"/>
                    <a:gd name="connsiteX113" fmla="*/ 11783 w 12026"/>
                    <a:gd name="connsiteY113" fmla="*/ 5692 h 10549"/>
                    <a:gd name="connsiteX114" fmla="*/ 11897 w 12026"/>
                    <a:gd name="connsiteY114" fmla="*/ 5271 h 10549"/>
                    <a:gd name="connsiteX115" fmla="*/ 11978 w 12026"/>
                    <a:gd name="connsiteY115" fmla="*/ 4837 h 10549"/>
                    <a:gd name="connsiteX116" fmla="*/ 11982 w 12026"/>
                    <a:gd name="connsiteY116" fmla="*/ 4635 h 10549"/>
                    <a:gd name="connsiteX117" fmla="*/ 12022 w 12026"/>
                    <a:gd name="connsiteY117" fmla="*/ 4420 h 10549"/>
                    <a:gd name="connsiteX118" fmla="*/ 11982 w 12026"/>
                    <a:gd name="connsiteY118" fmla="*/ 3970 h 10549"/>
                    <a:gd name="connsiteX119" fmla="*/ 11808 w 12026"/>
                    <a:gd name="connsiteY119" fmla="*/ 3087 h 10549"/>
                    <a:gd name="connsiteX120" fmla="*/ 11678 w 12026"/>
                    <a:gd name="connsiteY120" fmla="*/ 2731 h 10549"/>
                    <a:gd name="connsiteX121" fmla="*/ 11427 w 12026"/>
                    <a:gd name="connsiteY121" fmla="*/ 2362 h 10549"/>
                    <a:gd name="connsiteX122" fmla="*/ 10937 w 12026"/>
                    <a:gd name="connsiteY122" fmla="*/ 1673 h 10549"/>
                    <a:gd name="connsiteX123" fmla="*/ 10260 w 12026"/>
                    <a:gd name="connsiteY123" fmla="*/ 1114 h 10549"/>
                    <a:gd name="connsiteX124" fmla="*/ 9349 w 12026"/>
                    <a:gd name="connsiteY124" fmla="*/ 616 h 10549"/>
                    <a:gd name="connsiteX125" fmla="*/ 8931 w 12026"/>
                    <a:gd name="connsiteY125" fmla="*/ 434 h 10549"/>
                    <a:gd name="connsiteX126" fmla="*/ 8469 w 12026"/>
                    <a:gd name="connsiteY126" fmla="*/ 268 h 10549"/>
                    <a:gd name="connsiteX127" fmla="*/ 7538 w 12026"/>
                    <a:gd name="connsiteY127" fmla="*/ 94 h 10549"/>
                    <a:gd name="connsiteX128" fmla="*/ 7412 w 12026"/>
                    <a:gd name="connsiteY128" fmla="*/ 81 h 10549"/>
                    <a:gd name="connsiteX129" fmla="*/ 7210 w 12026"/>
                    <a:gd name="connsiteY129" fmla="*/ 45 h 10549"/>
                    <a:gd name="connsiteX130" fmla="*/ 6569 w 12026"/>
                    <a:gd name="connsiteY130" fmla="*/ 13 h 10549"/>
                    <a:gd name="connsiteX131" fmla="*/ 5812 w 12026"/>
                    <a:gd name="connsiteY131" fmla="*/ 0 h 10549"/>
                    <a:gd name="connsiteX0" fmla="*/ 6606 w 12026"/>
                    <a:gd name="connsiteY0" fmla="*/ 223 h 10548"/>
                    <a:gd name="connsiteX1" fmla="*/ 6837 w 12026"/>
                    <a:gd name="connsiteY1" fmla="*/ 284 h 10548"/>
                    <a:gd name="connsiteX2" fmla="*/ 7311 w 12026"/>
                    <a:gd name="connsiteY2" fmla="*/ 361 h 10548"/>
                    <a:gd name="connsiteX3" fmla="*/ 8141 w 12026"/>
                    <a:gd name="connsiteY3" fmla="*/ 523 h 10548"/>
                    <a:gd name="connsiteX4" fmla="*/ 8514 w 12026"/>
                    <a:gd name="connsiteY4" fmla="*/ 689 h 10548"/>
                    <a:gd name="connsiteX5" fmla="*/ 8887 w 12026"/>
                    <a:gd name="connsiteY5" fmla="*/ 802 h 10548"/>
                    <a:gd name="connsiteX6" fmla="*/ 9656 w 12026"/>
                    <a:gd name="connsiteY6" fmla="*/ 1224 h 10548"/>
                    <a:gd name="connsiteX7" fmla="*/ 10390 w 12026"/>
                    <a:gd name="connsiteY7" fmla="*/ 1633 h 10548"/>
                    <a:gd name="connsiteX8" fmla="*/ 10933 w 12026"/>
                    <a:gd name="connsiteY8" fmla="*/ 2277 h 10548"/>
                    <a:gd name="connsiteX9" fmla="*/ 11135 w 12026"/>
                    <a:gd name="connsiteY9" fmla="*/ 2589 h 10548"/>
                    <a:gd name="connsiteX10" fmla="*/ 11378 w 12026"/>
                    <a:gd name="connsiteY10" fmla="*/ 2962 h 10548"/>
                    <a:gd name="connsiteX11" fmla="*/ 11479 w 12026"/>
                    <a:gd name="connsiteY11" fmla="*/ 3302 h 10548"/>
                    <a:gd name="connsiteX12" fmla="*/ 11585 w 12026"/>
                    <a:gd name="connsiteY12" fmla="*/ 3723 h 10548"/>
                    <a:gd name="connsiteX13" fmla="*/ 11637 w 12026"/>
                    <a:gd name="connsiteY13" fmla="*/ 4149 h 10548"/>
                    <a:gd name="connsiteX14" fmla="*/ 11617 w 12026"/>
                    <a:gd name="connsiteY14" fmla="*/ 4582 h 10548"/>
                    <a:gd name="connsiteX15" fmla="*/ 11593 w 12026"/>
                    <a:gd name="connsiteY15" fmla="*/ 4979 h 10548"/>
                    <a:gd name="connsiteX16" fmla="*/ 11484 w 12026"/>
                    <a:gd name="connsiteY16" fmla="*/ 5388 h 10548"/>
                    <a:gd name="connsiteX17" fmla="*/ 11362 w 12026"/>
                    <a:gd name="connsiteY17" fmla="*/ 5789 h 10548"/>
                    <a:gd name="connsiteX18" fmla="*/ 11176 w 12026"/>
                    <a:gd name="connsiteY18" fmla="*/ 6154 h 10548"/>
                    <a:gd name="connsiteX19" fmla="*/ 10993 w 12026"/>
                    <a:gd name="connsiteY19" fmla="*/ 6498 h 10548"/>
                    <a:gd name="connsiteX20" fmla="*/ 10726 w 12026"/>
                    <a:gd name="connsiteY20" fmla="*/ 6818 h 10548"/>
                    <a:gd name="connsiteX21" fmla="*/ 10455 w 12026"/>
                    <a:gd name="connsiteY21" fmla="*/ 7163 h 10548"/>
                    <a:gd name="connsiteX22" fmla="*/ 10134 w 12026"/>
                    <a:gd name="connsiteY22" fmla="*/ 7450 h 10548"/>
                    <a:gd name="connsiteX23" fmla="*/ 9470 w 12026"/>
                    <a:gd name="connsiteY23" fmla="*/ 7949 h 10548"/>
                    <a:gd name="connsiteX24" fmla="*/ 8785 w 12026"/>
                    <a:gd name="connsiteY24" fmla="*/ 8277 h 10548"/>
                    <a:gd name="connsiteX25" fmla="*/ 7975 w 12026"/>
                    <a:gd name="connsiteY25" fmla="*/ 8508 h 10548"/>
                    <a:gd name="connsiteX26" fmla="*/ 7501 w 12026"/>
                    <a:gd name="connsiteY26" fmla="*/ 8629 h 10548"/>
                    <a:gd name="connsiteX27" fmla="*/ 6983 w 12026"/>
                    <a:gd name="connsiteY27" fmla="*/ 8670 h 10548"/>
                    <a:gd name="connsiteX28" fmla="*/ 6263 w 12026"/>
                    <a:gd name="connsiteY28" fmla="*/ 8709 h 10548"/>
                    <a:gd name="connsiteX29" fmla="*/ 5966 w 12026"/>
                    <a:gd name="connsiteY29" fmla="*/ 8702 h 10548"/>
                    <a:gd name="connsiteX30" fmla="*/ 5719 w 12026"/>
                    <a:gd name="connsiteY30" fmla="*/ 8670 h 10548"/>
                    <a:gd name="connsiteX31" fmla="*/ 5644 w 12026"/>
                    <a:gd name="connsiteY31" fmla="*/ 8667 h 10548"/>
                    <a:gd name="connsiteX32" fmla="*/ 5567 w 12026"/>
                    <a:gd name="connsiteY32" fmla="*/ 8667 h 10548"/>
                    <a:gd name="connsiteX33" fmla="*/ 5476 w 12026"/>
                    <a:gd name="connsiteY33" fmla="*/ 8662 h 10548"/>
                    <a:gd name="connsiteX34" fmla="*/ 5269 w 12026"/>
                    <a:gd name="connsiteY34" fmla="*/ 8625 h 10548"/>
                    <a:gd name="connsiteX35" fmla="*/ 5238 w 12026"/>
                    <a:gd name="connsiteY35" fmla="*/ 8624 h 10548"/>
                    <a:gd name="connsiteX36" fmla="*/ 5050 w 12026"/>
                    <a:gd name="connsiteY36" fmla="*/ 8633 h 10548"/>
                    <a:gd name="connsiteX37" fmla="*/ 4833 w 12026"/>
                    <a:gd name="connsiteY37" fmla="*/ 8656 h 10548"/>
                    <a:gd name="connsiteX38" fmla="*/ 4637 w 12026"/>
                    <a:gd name="connsiteY38" fmla="*/ 8641 h 10548"/>
                    <a:gd name="connsiteX39" fmla="*/ 4638 w 12026"/>
                    <a:gd name="connsiteY39" fmla="*/ 8646 h 10548"/>
                    <a:gd name="connsiteX40" fmla="*/ 4546 w 12026"/>
                    <a:gd name="connsiteY40" fmla="*/ 8633 h 10548"/>
                    <a:gd name="connsiteX41" fmla="*/ 4387 w 12026"/>
                    <a:gd name="connsiteY41" fmla="*/ 8626 h 10548"/>
                    <a:gd name="connsiteX42" fmla="*/ 4148 w 12026"/>
                    <a:gd name="connsiteY42" fmla="*/ 8568 h 10548"/>
                    <a:gd name="connsiteX43" fmla="*/ 3821 w 12026"/>
                    <a:gd name="connsiteY43" fmla="*/ 8488 h 10548"/>
                    <a:gd name="connsiteX44" fmla="*/ 3472 w 12026"/>
                    <a:gd name="connsiteY44" fmla="*/ 8355 h 10548"/>
                    <a:gd name="connsiteX45" fmla="*/ 3307 w 12026"/>
                    <a:gd name="connsiteY45" fmla="*/ 8332 h 10548"/>
                    <a:gd name="connsiteX46" fmla="*/ 3263 w 12026"/>
                    <a:gd name="connsiteY46" fmla="*/ 8290 h 10548"/>
                    <a:gd name="connsiteX47" fmla="*/ 3032 w 12026"/>
                    <a:gd name="connsiteY47" fmla="*/ 8222 h 10548"/>
                    <a:gd name="connsiteX48" fmla="*/ 2881 w 12026"/>
                    <a:gd name="connsiteY48" fmla="*/ 8111 h 10548"/>
                    <a:gd name="connsiteX49" fmla="*/ 2547 w 12026"/>
                    <a:gd name="connsiteY49" fmla="*/ 7896 h 10548"/>
                    <a:gd name="connsiteX50" fmla="*/ 2202 w 12026"/>
                    <a:gd name="connsiteY50" fmla="*/ 7701 h 10548"/>
                    <a:gd name="connsiteX51" fmla="*/ 1785 w 12026"/>
                    <a:gd name="connsiteY51" fmla="*/ 7471 h 10548"/>
                    <a:gd name="connsiteX52" fmla="*/ 1400 w 12026"/>
                    <a:gd name="connsiteY52" fmla="*/ 7146 h 10548"/>
                    <a:gd name="connsiteX53" fmla="*/ 829 w 12026"/>
                    <a:gd name="connsiteY53" fmla="*/ 6308 h 10548"/>
                    <a:gd name="connsiteX54" fmla="*/ 574 w 12026"/>
                    <a:gd name="connsiteY54" fmla="*/ 5834 h 10548"/>
                    <a:gd name="connsiteX55" fmla="*/ 396 w 12026"/>
                    <a:gd name="connsiteY55" fmla="*/ 5287 h 10548"/>
                    <a:gd name="connsiteX56" fmla="*/ 375 w 12026"/>
                    <a:gd name="connsiteY56" fmla="*/ 4181 h 10548"/>
                    <a:gd name="connsiteX57" fmla="*/ 1263 w 12026"/>
                    <a:gd name="connsiteY57" fmla="*/ 2216 h 10548"/>
                    <a:gd name="connsiteX58" fmla="*/ 1988 w 12026"/>
                    <a:gd name="connsiteY58" fmla="*/ 1520 h 10548"/>
                    <a:gd name="connsiteX59" fmla="*/ 2397 w 12026"/>
                    <a:gd name="connsiteY59" fmla="*/ 1224 h 10548"/>
                    <a:gd name="connsiteX60" fmla="*/ 2871 w 12026"/>
                    <a:gd name="connsiteY60" fmla="*/ 981 h 10548"/>
                    <a:gd name="connsiteX61" fmla="*/ 3369 w 12026"/>
                    <a:gd name="connsiteY61" fmla="*/ 730 h 10548"/>
                    <a:gd name="connsiteX62" fmla="*/ 3952 w 12026"/>
                    <a:gd name="connsiteY62" fmla="*/ 551 h 10548"/>
                    <a:gd name="connsiteX63" fmla="*/ 5216 w 12026"/>
                    <a:gd name="connsiteY63" fmla="*/ 292 h 10548"/>
                    <a:gd name="connsiteX64" fmla="*/ 6456 w 12026"/>
                    <a:gd name="connsiteY64" fmla="*/ 227 h 10548"/>
                    <a:gd name="connsiteX65" fmla="*/ 6606 w 12026"/>
                    <a:gd name="connsiteY65" fmla="*/ 223 h 10548"/>
                    <a:gd name="connsiteX66" fmla="*/ 5812 w 12026"/>
                    <a:gd name="connsiteY66" fmla="*/ 0 h 10548"/>
                    <a:gd name="connsiteX67" fmla="*/ 5322 w 12026"/>
                    <a:gd name="connsiteY67" fmla="*/ 13 h 10548"/>
                    <a:gd name="connsiteX68" fmla="*/ 4187 w 12026"/>
                    <a:gd name="connsiteY68" fmla="*/ 183 h 10548"/>
                    <a:gd name="connsiteX69" fmla="*/ 3604 w 12026"/>
                    <a:gd name="connsiteY69" fmla="*/ 345 h 10548"/>
                    <a:gd name="connsiteX70" fmla="*/ 3061 w 12026"/>
                    <a:gd name="connsiteY70" fmla="*/ 527 h 10548"/>
                    <a:gd name="connsiteX71" fmla="*/ 2595 w 12026"/>
                    <a:gd name="connsiteY71" fmla="*/ 774 h 10548"/>
                    <a:gd name="connsiteX72" fmla="*/ 2085 w 12026"/>
                    <a:gd name="connsiteY72" fmla="*/ 1058 h 10548"/>
                    <a:gd name="connsiteX73" fmla="*/ 1250 w 12026"/>
                    <a:gd name="connsiteY73" fmla="*/ 1754 h 10548"/>
                    <a:gd name="connsiteX74" fmla="*/ 606 w 12026"/>
                    <a:gd name="connsiteY74" fmla="*/ 2621 h 10548"/>
                    <a:gd name="connsiteX75" fmla="*/ 177 w 12026"/>
                    <a:gd name="connsiteY75" fmla="*/ 3711 h 10548"/>
                    <a:gd name="connsiteX76" fmla="*/ 23 w 12026"/>
                    <a:gd name="connsiteY76" fmla="*/ 4258 h 10548"/>
                    <a:gd name="connsiteX77" fmla="*/ 7 w 12026"/>
                    <a:gd name="connsiteY77" fmla="*/ 4862 h 10548"/>
                    <a:gd name="connsiteX78" fmla="*/ 274 w 12026"/>
                    <a:gd name="connsiteY78" fmla="*/ 6008 h 10548"/>
                    <a:gd name="connsiteX79" fmla="*/ 541 w 12026"/>
                    <a:gd name="connsiteY79" fmla="*/ 6547 h 10548"/>
                    <a:gd name="connsiteX80" fmla="*/ 809 w 12026"/>
                    <a:gd name="connsiteY80" fmla="*/ 7045 h 10548"/>
                    <a:gd name="connsiteX81" fmla="*/ 1129 w 12026"/>
                    <a:gd name="connsiteY81" fmla="*/ 7414 h 10548"/>
                    <a:gd name="connsiteX82" fmla="*/ 1587 w 12026"/>
                    <a:gd name="connsiteY82" fmla="*/ 7803 h 10548"/>
                    <a:gd name="connsiteX83" fmla="*/ 1992 w 12026"/>
                    <a:gd name="connsiteY83" fmla="*/ 8042 h 10548"/>
                    <a:gd name="connsiteX84" fmla="*/ 2397 w 12026"/>
                    <a:gd name="connsiteY84" fmla="*/ 8277 h 10548"/>
                    <a:gd name="connsiteX85" fmla="*/ 2478 w 12026"/>
                    <a:gd name="connsiteY85" fmla="*/ 8293 h 10548"/>
                    <a:gd name="connsiteX86" fmla="*/ 2486 w 12026"/>
                    <a:gd name="connsiteY86" fmla="*/ 8325 h 10548"/>
                    <a:gd name="connsiteX87" fmla="*/ 2604 w 12026"/>
                    <a:gd name="connsiteY87" fmla="*/ 8452 h 10548"/>
                    <a:gd name="connsiteX88" fmla="*/ 2881 w 12026"/>
                    <a:gd name="connsiteY88" fmla="*/ 8600 h 10548"/>
                    <a:gd name="connsiteX89" fmla="*/ 3206 w 12026"/>
                    <a:gd name="connsiteY89" fmla="*/ 8721 h 10548"/>
                    <a:gd name="connsiteX90" fmla="*/ 3453 w 12026"/>
                    <a:gd name="connsiteY90" fmla="*/ 8802 h 10548"/>
                    <a:gd name="connsiteX91" fmla="*/ 3608 w 12026"/>
                    <a:gd name="connsiteY91" fmla="*/ 8868 h 10548"/>
                    <a:gd name="connsiteX92" fmla="*/ 3824 w 12026"/>
                    <a:gd name="connsiteY92" fmla="*/ 8921 h 10548"/>
                    <a:gd name="connsiteX93" fmla="*/ 4003 w 12026"/>
                    <a:gd name="connsiteY93" fmla="*/ 8965 h 10548"/>
                    <a:gd name="connsiteX94" fmla="*/ 4242 w 12026"/>
                    <a:gd name="connsiteY94" fmla="*/ 9026 h 10548"/>
                    <a:gd name="connsiteX95" fmla="*/ 3134 w 12026"/>
                    <a:gd name="connsiteY95" fmla="*/ 10537 h 10548"/>
                    <a:gd name="connsiteX96" fmla="*/ 4159 w 12026"/>
                    <a:gd name="connsiteY96" fmla="*/ 9820 h 10548"/>
                    <a:gd name="connsiteX97" fmla="*/ 4572 w 12026"/>
                    <a:gd name="connsiteY97" fmla="*/ 9354 h 10548"/>
                    <a:gd name="connsiteX98" fmla="*/ 4811 w 12026"/>
                    <a:gd name="connsiteY98" fmla="*/ 8872 h 10548"/>
                    <a:gd name="connsiteX99" fmla="*/ 4888 w 12026"/>
                    <a:gd name="connsiteY99" fmla="*/ 8901 h 10548"/>
                    <a:gd name="connsiteX100" fmla="*/ 5265 w 12026"/>
                    <a:gd name="connsiteY100" fmla="*/ 8953 h 10548"/>
                    <a:gd name="connsiteX101" fmla="*/ 5439 w 12026"/>
                    <a:gd name="connsiteY101" fmla="*/ 8998 h 10548"/>
                    <a:gd name="connsiteX102" fmla="*/ 5658 w 12026"/>
                    <a:gd name="connsiteY102" fmla="*/ 9010 h 10548"/>
                    <a:gd name="connsiteX103" fmla="*/ 6152 w 12026"/>
                    <a:gd name="connsiteY103" fmla="*/ 9059 h 10548"/>
                    <a:gd name="connsiteX104" fmla="*/ 6626 w 12026"/>
                    <a:gd name="connsiteY104" fmla="*/ 9067 h 10548"/>
                    <a:gd name="connsiteX105" fmla="*/ 6651 w 12026"/>
                    <a:gd name="connsiteY105" fmla="*/ 9067 h 10548"/>
                    <a:gd name="connsiteX106" fmla="*/ 7108 w 12026"/>
                    <a:gd name="connsiteY106" fmla="*/ 9026 h 10548"/>
                    <a:gd name="connsiteX107" fmla="*/ 7538 w 12026"/>
                    <a:gd name="connsiteY107" fmla="*/ 8998 h 10548"/>
                    <a:gd name="connsiteX108" fmla="*/ 8016 w 12026"/>
                    <a:gd name="connsiteY108" fmla="*/ 8876 h 10548"/>
                    <a:gd name="connsiteX109" fmla="*/ 8871 w 12026"/>
                    <a:gd name="connsiteY109" fmla="*/ 8637 h 10548"/>
                    <a:gd name="connsiteX110" fmla="*/ 9616 w 12026"/>
                    <a:gd name="connsiteY110" fmla="*/ 8301 h 10548"/>
                    <a:gd name="connsiteX111" fmla="*/ 10924 w 12026"/>
                    <a:gd name="connsiteY111" fmla="*/ 7171 h 10548"/>
                    <a:gd name="connsiteX112" fmla="*/ 11427 w 12026"/>
                    <a:gd name="connsiteY112" fmla="*/ 6486 h 10548"/>
                    <a:gd name="connsiteX113" fmla="*/ 11783 w 12026"/>
                    <a:gd name="connsiteY113" fmla="*/ 5692 h 10548"/>
                    <a:gd name="connsiteX114" fmla="*/ 11897 w 12026"/>
                    <a:gd name="connsiteY114" fmla="*/ 5271 h 10548"/>
                    <a:gd name="connsiteX115" fmla="*/ 11978 w 12026"/>
                    <a:gd name="connsiteY115" fmla="*/ 4837 h 10548"/>
                    <a:gd name="connsiteX116" fmla="*/ 11982 w 12026"/>
                    <a:gd name="connsiteY116" fmla="*/ 4635 h 10548"/>
                    <a:gd name="connsiteX117" fmla="*/ 12022 w 12026"/>
                    <a:gd name="connsiteY117" fmla="*/ 4420 h 10548"/>
                    <a:gd name="connsiteX118" fmla="*/ 11982 w 12026"/>
                    <a:gd name="connsiteY118" fmla="*/ 3970 h 10548"/>
                    <a:gd name="connsiteX119" fmla="*/ 11808 w 12026"/>
                    <a:gd name="connsiteY119" fmla="*/ 3087 h 10548"/>
                    <a:gd name="connsiteX120" fmla="*/ 11678 w 12026"/>
                    <a:gd name="connsiteY120" fmla="*/ 2731 h 10548"/>
                    <a:gd name="connsiteX121" fmla="*/ 11427 w 12026"/>
                    <a:gd name="connsiteY121" fmla="*/ 2362 h 10548"/>
                    <a:gd name="connsiteX122" fmla="*/ 10937 w 12026"/>
                    <a:gd name="connsiteY122" fmla="*/ 1673 h 10548"/>
                    <a:gd name="connsiteX123" fmla="*/ 10260 w 12026"/>
                    <a:gd name="connsiteY123" fmla="*/ 1114 h 10548"/>
                    <a:gd name="connsiteX124" fmla="*/ 9349 w 12026"/>
                    <a:gd name="connsiteY124" fmla="*/ 616 h 10548"/>
                    <a:gd name="connsiteX125" fmla="*/ 8931 w 12026"/>
                    <a:gd name="connsiteY125" fmla="*/ 434 h 10548"/>
                    <a:gd name="connsiteX126" fmla="*/ 8469 w 12026"/>
                    <a:gd name="connsiteY126" fmla="*/ 268 h 10548"/>
                    <a:gd name="connsiteX127" fmla="*/ 7538 w 12026"/>
                    <a:gd name="connsiteY127" fmla="*/ 94 h 10548"/>
                    <a:gd name="connsiteX128" fmla="*/ 7412 w 12026"/>
                    <a:gd name="connsiteY128" fmla="*/ 81 h 10548"/>
                    <a:gd name="connsiteX129" fmla="*/ 7210 w 12026"/>
                    <a:gd name="connsiteY129" fmla="*/ 45 h 10548"/>
                    <a:gd name="connsiteX130" fmla="*/ 6569 w 12026"/>
                    <a:gd name="connsiteY130" fmla="*/ 13 h 10548"/>
                    <a:gd name="connsiteX131" fmla="*/ 5812 w 12026"/>
                    <a:gd name="connsiteY131" fmla="*/ 0 h 10548"/>
                    <a:gd name="connsiteX0" fmla="*/ 6606 w 12026"/>
                    <a:gd name="connsiteY0" fmla="*/ 223 h 9862"/>
                    <a:gd name="connsiteX1" fmla="*/ 6837 w 12026"/>
                    <a:gd name="connsiteY1" fmla="*/ 284 h 9862"/>
                    <a:gd name="connsiteX2" fmla="*/ 7311 w 12026"/>
                    <a:gd name="connsiteY2" fmla="*/ 361 h 9862"/>
                    <a:gd name="connsiteX3" fmla="*/ 8141 w 12026"/>
                    <a:gd name="connsiteY3" fmla="*/ 523 h 9862"/>
                    <a:gd name="connsiteX4" fmla="*/ 8514 w 12026"/>
                    <a:gd name="connsiteY4" fmla="*/ 689 h 9862"/>
                    <a:gd name="connsiteX5" fmla="*/ 8887 w 12026"/>
                    <a:gd name="connsiteY5" fmla="*/ 802 h 9862"/>
                    <a:gd name="connsiteX6" fmla="*/ 9656 w 12026"/>
                    <a:gd name="connsiteY6" fmla="*/ 1224 h 9862"/>
                    <a:gd name="connsiteX7" fmla="*/ 10390 w 12026"/>
                    <a:gd name="connsiteY7" fmla="*/ 1633 h 9862"/>
                    <a:gd name="connsiteX8" fmla="*/ 10933 w 12026"/>
                    <a:gd name="connsiteY8" fmla="*/ 2277 h 9862"/>
                    <a:gd name="connsiteX9" fmla="*/ 11135 w 12026"/>
                    <a:gd name="connsiteY9" fmla="*/ 2589 h 9862"/>
                    <a:gd name="connsiteX10" fmla="*/ 11378 w 12026"/>
                    <a:gd name="connsiteY10" fmla="*/ 2962 h 9862"/>
                    <a:gd name="connsiteX11" fmla="*/ 11479 w 12026"/>
                    <a:gd name="connsiteY11" fmla="*/ 3302 h 9862"/>
                    <a:gd name="connsiteX12" fmla="*/ 11585 w 12026"/>
                    <a:gd name="connsiteY12" fmla="*/ 3723 h 9862"/>
                    <a:gd name="connsiteX13" fmla="*/ 11637 w 12026"/>
                    <a:gd name="connsiteY13" fmla="*/ 4149 h 9862"/>
                    <a:gd name="connsiteX14" fmla="*/ 11617 w 12026"/>
                    <a:gd name="connsiteY14" fmla="*/ 4582 h 9862"/>
                    <a:gd name="connsiteX15" fmla="*/ 11593 w 12026"/>
                    <a:gd name="connsiteY15" fmla="*/ 4979 h 9862"/>
                    <a:gd name="connsiteX16" fmla="*/ 11484 w 12026"/>
                    <a:gd name="connsiteY16" fmla="*/ 5388 h 9862"/>
                    <a:gd name="connsiteX17" fmla="*/ 11362 w 12026"/>
                    <a:gd name="connsiteY17" fmla="*/ 5789 h 9862"/>
                    <a:gd name="connsiteX18" fmla="*/ 11176 w 12026"/>
                    <a:gd name="connsiteY18" fmla="*/ 6154 h 9862"/>
                    <a:gd name="connsiteX19" fmla="*/ 10993 w 12026"/>
                    <a:gd name="connsiteY19" fmla="*/ 6498 h 9862"/>
                    <a:gd name="connsiteX20" fmla="*/ 10726 w 12026"/>
                    <a:gd name="connsiteY20" fmla="*/ 6818 h 9862"/>
                    <a:gd name="connsiteX21" fmla="*/ 10455 w 12026"/>
                    <a:gd name="connsiteY21" fmla="*/ 7163 h 9862"/>
                    <a:gd name="connsiteX22" fmla="*/ 10134 w 12026"/>
                    <a:gd name="connsiteY22" fmla="*/ 7450 h 9862"/>
                    <a:gd name="connsiteX23" fmla="*/ 9470 w 12026"/>
                    <a:gd name="connsiteY23" fmla="*/ 7949 h 9862"/>
                    <a:gd name="connsiteX24" fmla="*/ 8785 w 12026"/>
                    <a:gd name="connsiteY24" fmla="*/ 8277 h 9862"/>
                    <a:gd name="connsiteX25" fmla="*/ 7975 w 12026"/>
                    <a:gd name="connsiteY25" fmla="*/ 8508 h 9862"/>
                    <a:gd name="connsiteX26" fmla="*/ 7501 w 12026"/>
                    <a:gd name="connsiteY26" fmla="*/ 8629 h 9862"/>
                    <a:gd name="connsiteX27" fmla="*/ 6983 w 12026"/>
                    <a:gd name="connsiteY27" fmla="*/ 8670 h 9862"/>
                    <a:gd name="connsiteX28" fmla="*/ 6263 w 12026"/>
                    <a:gd name="connsiteY28" fmla="*/ 8709 h 9862"/>
                    <a:gd name="connsiteX29" fmla="*/ 5966 w 12026"/>
                    <a:gd name="connsiteY29" fmla="*/ 8702 h 9862"/>
                    <a:gd name="connsiteX30" fmla="*/ 5719 w 12026"/>
                    <a:gd name="connsiteY30" fmla="*/ 8670 h 9862"/>
                    <a:gd name="connsiteX31" fmla="*/ 5644 w 12026"/>
                    <a:gd name="connsiteY31" fmla="*/ 8667 h 9862"/>
                    <a:gd name="connsiteX32" fmla="*/ 5567 w 12026"/>
                    <a:gd name="connsiteY32" fmla="*/ 8667 h 9862"/>
                    <a:gd name="connsiteX33" fmla="*/ 5476 w 12026"/>
                    <a:gd name="connsiteY33" fmla="*/ 8662 h 9862"/>
                    <a:gd name="connsiteX34" fmla="*/ 5269 w 12026"/>
                    <a:gd name="connsiteY34" fmla="*/ 8625 h 9862"/>
                    <a:gd name="connsiteX35" fmla="*/ 5238 w 12026"/>
                    <a:gd name="connsiteY35" fmla="*/ 8624 h 9862"/>
                    <a:gd name="connsiteX36" fmla="*/ 5050 w 12026"/>
                    <a:gd name="connsiteY36" fmla="*/ 8633 h 9862"/>
                    <a:gd name="connsiteX37" fmla="*/ 4833 w 12026"/>
                    <a:gd name="connsiteY37" fmla="*/ 8656 h 9862"/>
                    <a:gd name="connsiteX38" fmla="*/ 4637 w 12026"/>
                    <a:gd name="connsiteY38" fmla="*/ 8641 h 9862"/>
                    <a:gd name="connsiteX39" fmla="*/ 4638 w 12026"/>
                    <a:gd name="connsiteY39" fmla="*/ 8646 h 9862"/>
                    <a:gd name="connsiteX40" fmla="*/ 4546 w 12026"/>
                    <a:gd name="connsiteY40" fmla="*/ 8633 h 9862"/>
                    <a:gd name="connsiteX41" fmla="*/ 4387 w 12026"/>
                    <a:gd name="connsiteY41" fmla="*/ 8626 h 9862"/>
                    <a:gd name="connsiteX42" fmla="*/ 4148 w 12026"/>
                    <a:gd name="connsiteY42" fmla="*/ 8568 h 9862"/>
                    <a:gd name="connsiteX43" fmla="*/ 3821 w 12026"/>
                    <a:gd name="connsiteY43" fmla="*/ 8488 h 9862"/>
                    <a:gd name="connsiteX44" fmla="*/ 3472 w 12026"/>
                    <a:gd name="connsiteY44" fmla="*/ 8355 h 9862"/>
                    <a:gd name="connsiteX45" fmla="*/ 3307 w 12026"/>
                    <a:gd name="connsiteY45" fmla="*/ 8332 h 9862"/>
                    <a:gd name="connsiteX46" fmla="*/ 3263 w 12026"/>
                    <a:gd name="connsiteY46" fmla="*/ 8290 h 9862"/>
                    <a:gd name="connsiteX47" fmla="*/ 3032 w 12026"/>
                    <a:gd name="connsiteY47" fmla="*/ 8222 h 9862"/>
                    <a:gd name="connsiteX48" fmla="*/ 2881 w 12026"/>
                    <a:gd name="connsiteY48" fmla="*/ 8111 h 9862"/>
                    <a:gd name="connsiteX49" fmla="*/ 2547 w 12026"/>
                    <a:gd name="connsiteY49" fmla="*/ 7896 h 9862"/>
                    <a:gd name="connsiteX50" fmla="*/ 2202 w 12026"/>
                    <a:gd name="connsiteY50" fmla="*/ 7701 h 9862"/>
                    <a:gd name="connsiteX51" fmla="*/ 1785 w 12026"/>
                    <a:gd name="connsiteY51" fmla="*/ 7471 h 9862"/>
                    <a:gd name="connsiteX52" fmla="*/ 1400 w 12026"/>
                    <a:gd name="connsiteY52" fmla="*/ 7146 h 9862"/>
                    <a:gd name="connsiteX53" fmla="*/ 829 w 12026"/>
                    <a:gd name="connsiteY53" fmla="*/ 6308 h 9862"/>
                    <a:gd name="connsiteX54" fmla="*/ 574 w 12026"/>
                    <a:gd name="connsiteY54" fmla="*/ 5834 h 9862"/>
                    <a:gd name="connsiteX55" fmla="*/ 396 w 12026"/>
                    <a:gd name="connsiteY55" fmla="*/ 5287 h 9862"/>
                    <a:gd name="connsiteX56" fmla="*/ 375 w 12026"/>
                    <a:gd name="connsiteY56" fmla="*/ 4181 h 9862"/>
                    <a:gd name="connsiteX57" fmla="*/ 1263 w 12026"/>
                    <a:gd name="connsiteY57" fmla="*/ 2216 h 9862"/>
                    <a:gd name="connsiteX58" fmla="*/ 1988 w 12026"/>
                    <a:gd name="connsiteY58" fmla="*/ 1520 h 9862"/>
                    <a:gd name="connsiteX59" fmla="*/ 2397 w 12026"/>
                    <a:gd name="connsiteY59" fmla="*/ 1224 h 9862"/>
                    <a:gd name="connsiteX60" fmla="*/ 2871 w 12026"/>
                    <a:gd name="connsiteY60" fmla="*/ 981 h 9862"/>
                    <a:gd name="connsiteX61" fmla="*/ 3369 w 12026"/>
                    <a:gd name="connsiteY61" fmla="*/ 730 h 9862"/>
                    <a:gd name="connsiteX62" fmla="*/ 3952 w 12026"/>
                    <a:gd name="connsiteY62" fmla="*/ 551 h 9862"/>
                    <a:gd name="connsiteX63" fmla="*/ 5216 w 12026"/>
                    <a:gd name="connsiteY63" fmla="*/ 292 h 9862"/>
                    <a:gd name="connsiteX64" fmla="*/ 6456 w 12026"/>
                    <a:gd name="connsiteY64" fmla="*/ 227 h 9862"/>
                    <a:gd name="connsiteX65" fmla="*/ 6606 w 12026"/>
                    <a:gd name="connsiteY65" fmla="*/ 223 h 9862"/>
                    <a:gd name="connsiteX66" fmla="*/ 5812 w 12026"/>
                    <a:gd name="connsiteY66" fmla="*/ 0 h 9862"/>
                    <a:gd name="connsiteX67" fmla="*/ 5322 w 12026"/>
                    <a:gd name="connsiteY67" fmla="*/ 13 h 9862"/>
                    <a:gd name="connsiteX68" fmla="*/ 4187 w 12026"/>
                    <a:gd name="connsiteY68" fmla="*/ 183 h 9862"/>
                    <a:gd name="connsiteX69" fmla="*/ 3604 w 12026"/>
                    <a:gd name="connsiteY69" fmla="*/ 345 h 9862"/>
                    <a:gd name="connsiteX70" fmla="*/ 3061 w 12026"/>
                    <a:gd name="connsiteY70" fmla="*/ 527 h 9862"/>
                    <a:gd name="connsiteX71" fmla="*/ 2595 w 12026"/>
                    <a:gd name="connsiteY71" fmla="*/ 774 h 9862"/>
                    <a:gd name="connsiteX72" fmla="*/ 2085 w 12026"/>
                    <a:gd name="connsiteY72" fmla="*/ 1058 h 9862"/>
                    <a:gd name="connsiteX73" fmla="*/ 1250 w 12026"/>
                    <a:gd name="connsiteY73" fmla="*/ 1754 h 9862"/>
                    <a:gd name="connsiteX74" fmla="*/ 606 w 12026"/>
                    <a:gd name="connsiteY74" fmla="*/ 2621 h 9862"/>
                    <a:gd name="connsiteX75" fmla="*/ 177 w 12026"/>
                    <a:gd name="connsiteY75" fmla="*/ 3711 h 9862"/>
                    <a:gd name="connsiteX76" fmla="*/ 23 w 12026"/>
                    <a:gd name="connsiteY76" fmla="*/ 4258 h 9862"/>
                    <a:gd name="connsiteX77" fmla="*/ 7 w 12026"/>
                    <a:gd name="connsiteY77" fmla="*/ 4862 h 9862"/>
                    <a:gd name="connsiteX78" fmla="*/ 274 w 12026"/>
                    <a:gd name="connsiteY78" fmla="*/ 6008 h 9862"/>
                    <a:gd name="connsiteX79" fmla="*/ 541 w 12026"/>
                    <a:gd name="connsiteY79" fmla="*/ 6547 h 9862"/>
                    <a:gd name="connsiteX80" fmla="*/ 809 w 12026"/>
                    <a:gd name="connsiteY80" fmla="*/ 7045 h 9862"/>
                    <a:gd name="connsiteX81" fmla="*/ 1129 w 12026"/>
                    <a:gd name="connsiteY81" fmla="*/ 7414 h 9862"/>
                    <a:gd name="connsiteX82" fmla="*/ 1587 w 12026"/>
                    <a:gd name="connsiteY82" fmla="*/ 7803 h 9862"/>
                    <a:gd name="connsiteX83" fmla="*/ 1992 w 12026"/>
                    <a:gd name="connsiteY83" fmla="*/ 8042 h 9862"/>
                    <a:gd name="connsiteX84" fmla="*/ 2397 w 12026"/>
                    <a:gd name="connsiteY84" fmla="*/ 8277 h 9862"/>
                    <a:gd name="connsiteX85" fmla="*/ 2478 w 12026"/>
                    <a:gd name="connsiteY85" fmla="*/ 8293 h 9862"/>
                    <a:gd name="connsiteX86" fmla="*/ 2486 w 12026"/>
                    <a:gd name="connsiteY86" fmla="*/ 8325 h 9862"/>
                    <a:gd name="connsiteX87" fmla="*/ 2604 w 12026"/>
                    <a:gd name="connsiteY87" fmla="*/ 8452 h 9862"/>
                    <a:gd name="connsiteX88" fmla="*/ 2881 w 12026"/>
                    <a:gd name="connsiteY88" fmla="*/ 8600 h 9862"/>
                    <a:gd name="connsiteX89" fmla="*/ 3206 w 12026"/>
                    <a:gd name="connsiteY89" fmla="*/ 8721 h 9862"/>
                    <a:gd name="connsiteX90" fmla="*/ 3453 w 12026"/>
                    <a:gd name="connsiteY90" fmla="*/ 8802 h 9862"/>
                    <a:gd name="connsiteX91" fmla="*/ 3608 w 12026"/>
                    <a:gd name="connsiteY91" fmla="*/ 8868 h 9862"/>
                    <a:gd name="connsiteX92" fmla="*/ 3824 w 12026"/>
                    <a:gd name="connsiteY92" fmla="*/ 8921 h 9862"/>
                    <a:gd name="connsiteX93" fmla="*/ 4003 w 12026"/>
                    <a:gd name="connsiteY93" fmla="*/ 8965 h 9862"/>
                    <a:gd name="connsiteX94" fmla="*/ 4242 w 12026"/>
                    <a:gd name="connsiteY94" fmla="*/ 9026 h 9862"/>
                    <a:gd name="connsiteX95" fmla="*/ 4392 w 12026"/>
                    <a:gd name="connsiteY95" fmla="*/ 8994 h 9862"/>
                    <a:gd name="connsiteX96" fmla="*/ 4159 w 12026"/>
                    <a:gd name="connsiteY96" fmla="*/ 9820 h 9862"/>
                    <a:gd name="connsiteX97" fmla="*/ 4572 w 12026"/>
                    <a:gd name="connsiteY97" fmla="*/ 9354 h 9862"/>
                    <a:gd name="connsiteX98" fmla="*/ 4811 w 12026"/>
                    <a:gd name="connsiteY98" fmla="*/ 8872 h 9862"/>
                    <a:gd name="connsiteX99" fmla="*/ 4888 w 12026"/>
                    <a:gd name="connsiteY99" fmla="*/ 8901 h 9862"/>
                    <a:gd name="connsiteX100" fmla="*/ 5265 w 12026"/>
                    <a:gd name="connsiteY100" fmla="*/ 8953 h 9862"/>
                    <a:gd name="connsiteX101" fmla="*/ 5439 w 12026"/>
                    <a:gd name="connsiteY101" fmla="*/ 8998 h 9862"/>
                    <a:gd name="connsiteX102" fmla="*/ 5658 w 12026"/>
                    <a:gd name="connsiteY102" fmla="*/ 9010 h 9862"/>
                    <a:gd name="connsiteX103" fmla="*/ 6152 w 12026"/>
                    <a:gd name="connsiteY103" fmla="*/ 9059 h 9862"/>
                    <a:gd name="connsiteX104" fmla="*/ 6626 w 12026"/>
                    <a:gd name="connsiteY104" fmla="*/ 9067 h 9862"/>
                    <a:gd name="connsiteX105" fmla="*/ 6651 w 12026"/>
                    <a:gd name="connsiteY105" fmla="*/ 9067 h 9862"/>
                    <a:gd name="connsiteX106" fmla="*/ 7108 w 12026"/>
                    <a:gd name="connsiteY106" fmla="*/ 9026 h 9862"/>
                    <a:gd name="connsiteX107" fmla="*/ 7538 w 12026"/>
                    <a:gd name="connsiteY107" fmla="*/ 8998 h 9862"/>
                    <a:gd name="connsiteX108" fmla="*/ 8016 w 12026"/>
                    <a:gd name="connsiteY108" fmla="*/ 8876 h 9862"/>
                    <a:gd name="connsiteX109" fmla="*/ 8871 w 12026"/>
                    <a:gd name="connsiteY109" fmla="*/ 8637 h 9862"/>
                    <a:gd name="connsiteX110" fmla="*/ 9616 w 12026"/>
                    <a:gd name="connsiteY110" fmla="*/ 8301 h 9862"/>
                    <a:gd name="connsiteX111" fmla="*/ 10924 w 12026"/>
                    <a:gd name="connsiteY111" fmla="*/ 7171 h 9862"/>
                    <a:gd name="connsiteX112" fmla="*/ 11427 w 12026"/>
                    <a:gd name="connsiteY112" fmla="*/ 6486 h 9862"/>
                    <a:gd name="connsiteX113" fmla="*/ 11783 w 12026"/>
                    <a:gd name="connsiteY113" fmla="*/ 5692 h 9862"/>
                    <a:gd name="connsiteX114" fmla="*/ 11897 w 12026"/>
                    <a:gd name="connsiteY114" fmla="*/ 5271 h 9862"/>
                    <a:gd name="connsiteX115" fmla="*/ 11978 w 12026"/>
                    <a:gd name="connsiteY115" fmla="*/ 4837 h 9862"/>
                    <a:gd name="connsiteX116" fmla="*/ 11982 w 12026"/>
                    <a:gd name="connsiteY116" fmla="*/ 4635 h 9862"/>
                    <a:gd name="connsiteX117" fmla="*/ 12022 w 12026"/>
                    <a:gd name="connsiteY117" fmla="*/ 4420 h 9862"/>
                    <a:gd name="connsiteX118" fmla="*/ 11982 w 12026"/>
                    <a:gd name="connsiteY118" fmla="*/ 3970 h 9862"/>
                    <a:gd name="connsiteX119" fmla="*/ 11808 w 12026"/>
                    <a:gd name="connsiteY119" fmla="*/ 3087 h 9862"/>
                    <a:gd name="connsiteX120" fmla="*/ 11678 w 12026"/>
                    <a:gd name="connsiteY120" fmla="*/ 2731 h 9862"/>
                    <a:gd name="connsiteX121" fmla="*/ 11427 w 12026"/>
                    <a:gd name="connsiteY121" fmla="*/ 2362 h 9862"/>
                    <a:gd name="connsiteX122" fmla="*/ 10937 w 12026"/>
                    <a:gd name="connsiteY122" fmla="*/ 1673 h 9862"/>
                    <a:gd name="connsiteX123" fmla="*/ 10260 w 12026"/>
                    <a:gd name="connsiteY123" fmla="*/ 1114 h 9862"/>
                    <a:gd name="connsiteX124" fmla="*/ 9349 w 12026"/>
                    <a:gd name="connsiteY124" fmla="*/ 616 h 9862"/>
                    <a:gd name="connsiteX125" fmla="*/ 8931 w 12026"/>
                    <a:gd name="connsiteY125" fmla="*/ 434 h 9862"/>
                    <a:gd name="connsiteX126" fmla="*/ 8469 w 12026"/>
                    <a:gd name="connsiteY126" fmla="*/ 268 h 9862"/>
                    <a:gd name="connsiteX127" fmla="*/ 7538 w 12026"/>
                    <a:gd name="connsiteY127" fmla="*/ 94 h 9862"/>
                    <a:gd name="connsiteX128" fmla="*/ 7412 w 12026"/>
                    <a:gd name="connsiteY128" fmla="*/ 81 h 9862"/>
                    <a:gd name="connsiteX129" fmla="*/ 7210 w 12026"/>
                    <a:gd name="connsiteY129" fmla="*/ 45 h 9862"/>
                    <a:gd name="connsiteX130" fmla="*/ 6569 w 12026"/>
                    <a:gd name="connsiteY130" fmla="*/ 13 h 9862"/>
                    <a:gd name="connsiteX131" fmla="*/ 5812 w 12026"/>
                    <a:gd name="connsiteY131" fmla="*/ 0 h 9862"/>
                    <a:gd name="connsiteX0" fmla="*/ 5493 w 10000"/>
                    <a:gd name="connsiteY0" fmla="*/ 226 h 10000"/>
                    <a:gd name="connsiteX1" fmla="*/ 5685 w 10000"/>
                    <a:gd name="connsiteY1" fmla="*/ 288 h 10000"/>
                    <a:gd name="connsiteX2" fmla="*/ 6079 w 10000"/>
                    <a:gd name="connsiteY2" fmla="*/ 366 h 10000"/>
                    <a:gd name="connsiteX3" fmla="*/ 6769 w 10000"/>
                    <a:gd name="connsiteY3" fmla="*/ 530 h 10000"/>
                    <a:gd name="connsiteX4" fmla="*/ 7080 w 10000"/>
                    <a:gd name="connsiteY4" fmla="*/ 699 h 10000"/>
                    <a:gd name="connsiteX5" fmla="*/ 7390 w 10000"/>
                    <a:gd name="connsiteY5" fmla="*/ 813 h 10000"/>
                    <a:gd name="connsiteX6" fmla="*/ 8029 w 10000"/>
                    <a:gd name="connsiteY6" fmla="*/ 1241 h 10000"/>
                    <a:gd name="connsiteX7" fmla="*/ 8640 w 10000"/>
                    <a:gd name="connsiteY7" fmla="*/ 1656 h 10000"/>
                    <a:gd name="connsiteX8" fmla="*/ 9091 w 10000"/>
                    <a:gd name="connsiteY8" fmla="*/ 2309 h 10000"/>
                    <a:gd name="connsiteX9" fmla="*/ 9259 w 10000"/>
                    <a:gd name="connsiteY9" fmla="*/ 2625 h 10000"/>
                    <a:gd name="connsiteX10" fmla="*/ 9461 w 10000"/>
                    <a:gd name="connsiteY10" fmla="*/ 3003 h 10000"/>
                    <a:gd name="connsiteX11" fmla="*/ 9545 w 10000"/>
                    <a:gd name="connsiteY11" fmla="*/ 3348 h 10000"/>
                    <a:gd name="connsiteX12" fmla="*/ 9633 w 10000"/>
                    <a:gd name="connsiteY12" fmla="*/ 3775 h 10000"/>
                    <a:gd name="connsiteX13" fmla="*/ 9677 w 10000"/>
                    <a:gd name="connsiteY13" fmla="*/ 4207 h 10000"/>
                    <a:gd name="connsiteX14" fmla="*/ 9660 w 10000"/>
                    <a:gd name="connsiteY14" fmla="*/ 4646 h 10000"/>
                    <a:gd name="connsiteX15" fmla="*/ 9640 w 10000"/>
                    <a:gd name="connsiteY15" fmla="*/ 5049 h 10000"/>
                    <a:gd name="connsiteX16" fmla="*/ 9549 w 10000"/>
                    <a:gd name="connsiteY16" fmla="*/ 5463 h 10000"/>
                    <a:gd name="connsiteX17" fmla="*/ 9448 w 10000"/>
                    <a:gd name="connsiteY17" fmla="*/ 5870 h 10000"/>
                    <a:gd name="connsiteX18" fmla="*/ 9293 w 10000"/>
                    <a:gd name="connsiteY18" fmla="*/ 6240 h 10000"/>
                    <a:gd name="connsiteX19" fmla="*/ 9141 w 10000"/>
                    <a:gd name="connsiteY19" fmla="*/ 6589 h 10000"/>
                    <a:gd name="connsiteX20" fmla="*/ 8919 w 10000"/>
                    <a:gd name="connsiteY20" fmla="*/ 6913 h 10000"/>
                    <a:gd name="connsiteX21" fmla="*/ 8694 w 10000"/>
                    <a:gd name="connsiteY21" fmla="*/ 7263 h 10000"/>
                    <a:gd name="connsiteX22" fmla="*/ 8427 w 10000"/>
                    <a:gd name="connsiteY22" fmla="*/ 7554 h 10000"/>
                    <a:gd name="connsiteX23" fmla="*/ 7875 w 10000"/>
                    <a:gd name="connsiteY23" fmla="*/ 8060 h 10000"/>
                    <a:gd name="connsiteX24" fmla="*/ 7305 w 10000"/>
                    <a:gd name="connsiteY24" fmla="*/ 8393 h 10000"/>
                    <a:gd name="connsiteX25" fmla="*/ 6631 w 10000"/>
                    <a:gd name="connsiteY25" fmla="*/ 8627 h 10000"/>
                    <a:gd name="connsiteX26" fmla="*/ 6237 w 10000"/>
                    <a:gd name="connsiteY26" fmla="*/ 8750 h 10000"/>
                    <a:gd name="connsiteX27" fmla="*/ 5807 w 10000"/>
                    <a:gd name="connsiteY27" fmla="*/ 8791 h 10000"/>
                    <a:gd name="connsiteX28" fmla="*/ 5208 w 10000"/>
                    <a:gd name="connsiteY28" fmla="*/ 8831 h 10000"/>
                    <a:gd name="connsiteX29" fmla="*/ 4961 w 10000"/>
                    <a:gd name="connsiteY29" fmla="*/ 8824 h 10000"/>
                    <a:gd name="connsiteX30" fmla="*/ 4756 w 10000"/>
                    <a:gd name="connsiteY30" fmla="*/ 8791 h 10000"/>
                    <a:gd name="connsiteX31" fmla="*/ 4693 w 10000"/>
                    <a:gd name="connsiteY31" fmla="*/ 8788 h 10000"/>
                    <a:gd name="connsiteX32" fmla="*/ 4629 w 10000"/>
                    <a:gd name="connsiteY32" fmla="*/ 8788 h 10000"/>
                    <a:gd name="connsiteX33" fmla="*/ 4553 w 10000"/>
                    <a:gd name="connsiteY33" fmla="*/ 8783 h 10000"/>
                    <a:gd name="connsiteX34" fmla="*/ 4381 w 10000"/>
                    <a:gd name="connsiteY34" fmla="*/ 8746 h 10000"/>
                    <a:gd name="connsiteX35" fmla="*/ 4356 w 10000"/>
                    <a:gd name="connsiteY35" fmla="*/ 8745 h 10000"/>
                    <a:gd name="connsiteX36" fmla="*/ 4199 w 10000"/>
                    <a:gd name="connsiteY36" fmla="*/ 8754 h 10000"/>
                    <a:gd name="connsiteX37" fmla="*/ 4019 w 10000"/>
                    <a:gd name="connsiteY37" fmla="*/ 8777 h 10000"/>
                    <a:gd name="connsiteX38" fmla="*/ 3856 w 10000"/>
                    <a:gd name="connsiteY38" fmla="*/ 8762 h 10000"/>
                    <a:gd name="connsiteX39" fmla="*/ 3857 w 10000"/>
                    <a:gd name="connsiteY39" fmla="*/ 8767 h 10000"/>
                    <a:gd name="connsiteX40" fmla="*/ 3780 w 10000"/>
                    <a:gd name="connsiteY40" fmla="*/ 8754 h 10000"/>
                    <a:gd name="connsiteX41" fmla="*/ 3648 w 10000"/>
                    <a:gd name="connsiteY41" fmla="*/ 8747 h 10000"/>
                    <a:gd name="connsiteX42" fmla="*/ 3449 w 10000"/>
                    <a:gd name="connsiteY42" fmla="*/ 8688 h 10000"/>
                    <a:gd name="connsiteX43" fmla="*/ 3177 w 10000"/>
                    <a:gd name="connsiteY43" fmla="*/ 8607 h 10000"/>
                    <a:gd name="connsiteX44" fmla="*/ 2887 w 10000"/>
                    <a:gd name="connsiteY44" fmla="*/ 8472 h 10000"/>
                    <a:gd name="connsiteX45" fmla="*/ 2750 w 10000"/>
                    <a:gd name="connsiteY45" fmla="*/ 8449 h 10000"/>
                    <a:gd name="connsiteX46" fmla="*/ 2713 w 10000"/>
                    <a:gd name="connsiteY46" fmla="*/ 8406 h 10000"/>
                    <a:gd name="connsiteX47" fmla="*/ 2521 w 10000"/>
                    <a:gd name="connsiteY47" fmla="*/ 8337 h 10000"/>
                    <a:gd name="connsiteX48" fmla="*/ 2396 w 10000"/>
                    <a:gd name="connsiteY48" fmla="*/ 8224 h 10000"/>
                    <a:gd name="connsiteX49" fmla="*/ 2118 w 10000"/>
                    <a:gd name="connsiteY49" fmla="*/ 8006 h 10000"/>
                    <a:gd name="connsiteX50" fmla="*/ 1831 w 10000"/>
                    <a:gd name="connsiteY50" fmla="*/ 7809 h 10000"/>
                    <a:gd name="connsiteX51" fmla="*/ 1484 w 10000"/>
                    <a:gd name="connsiteY51" fmla="*/ 7576 h 10000"/>
                    <a:gd name="connsiteX52" fmla="*/ 1164 w 10000"/>
                    <a:gd name="connsiteY52" fmla="*/ 7246 h 10000"/>
                    <a:gd name="connsiteX53" fmla="*/ 689 w 10000"/>
                    <a:gd name="connsiteY53" fmla="*/ 6396 h 10000"/>
                    <a:gd name="connsiteX54" fmla="*/ 477 w 10000"/>
                    <a:gd name="connsiteY54" fmla="*/ 5916 h 10000"/>
                    <a:gd name="connsiteX55" fmla="*/ 329 w 10000"/>
                    <a:gd name="connsiteY55" fmla="*/ 5361 h 10000"/>
                    <a:gd name="connsiteX56" fmla="*/ 312 w 10000"/>
                    <a:gd name="connsiteY56" fmla="*/ 4240 h 10000"/>
                    <a:gd name="connsiteX57" fmla="*/ 1050 w 10000"/>
                    <a:gd name="connsiteY57" fmla="*/ 2247 h 10000"/>
                    <a:gd name="connsiteX58" fmla="*/ 1653 w 10000"/>
                    <a:gd name="connsiteY58" fmla="*/ 1541 h 10000"/>
                    <a:gd name="connsiteX59" fmla="*/ 1993 w 10000"/>
                    <a:gd name="connsiteY59" fmla="*/ 1241 h 10000"/>
                    <a:gd name="connsiteX60" fmla="*/ 2387 w 10000"/>
                    <a:gd name="connsiteY60" fmla="*/ 995 h 10000"/>
                    <a:gd name="connsiteX61" fmla="*/ 2801 w 10000"/>
                    <a:gd name="connsiteY61" fmla="*/ 740 h 10000"/>
                    <a:gd name="connsiteX62" fmla="*/ 3286 w 10000"/>
                    <a:gd name="connsiteY62" fmla="*/ 559 h 10000"/>
                    <a:gd name="connsiteX63" fmla="*/ 4337 w 10000"/>
                    <a:gd name="connsiteY63" fmla="*/ 296 h 10000"/>
                    <a:gd name="connsiteX64" fmla="*/ 5368 w 10000"/>
                    <a:gd name="connsiteY64" fmla="*/ 230 h 10000"/>
                    <a:gd name="connsiteX65" fmla="*/ 5493 w 10000"/>
                    <a:gd name="connsiteY65" fmla="*/ 226 h 10000"/>
                    <a:gd name="connsiteX66" fmla="*/ 4833 w 10000"/>
                    <a:gd name="connsiteY66" fmla="*/ 0 h 10000"/>
                    <a:gd name="connsiteX67" fmla="*/ 4425 w 10000"/>
                    <a:gd name="connsiteY67" fmla="*/ 13 h 10000"/>
                    <a:gd name="connsiteX68" fmla="*/ 3482 w 10000"/>
                    <a:gd name="connsiteY68" fmla="*/ 186 h 10000"/>
                    <a:gd name="connsiteX69" fmla="*/ 2997 w 10000"/>
                    <a:gd name="connsiteY69" fmla="*/ 350 h 10000"/>
                    <a:gd name="connsiteX70" fmla="*/ 2545 w 10000"/>
                    <a:gd name="connsiteY70" fmla="*/ 534 h 10000"/>
                    <a:gd name="connsiteX71" fmla="*/ 2158 w 10000"/>
                    <a:gd name="connsiteY71" fmla="*/ 785 h 10000"/>
                    <a:gd name="connsiteX72" fmla="*/ 1734 w 10000"/>
                    <a:gd name="connsiteY72" fmla="*/ 1073 h 10000"/>
                    <a:gd name="connsiteX73" fmla="*/ 1039 w 10000"/>
                    <a:gd name="connsiteY73" fmla="*/ 1779 h 10000"/>
                    <a:gd name="connsiteX74" fmla="*/ 504 w 10000"/>
                    <a:gd name="connsiteY74" fmla="*/ 2658 h 10000"/>
                    <a:gd name="connsiteX75" fmla="*/ 147 w 10000"/>
                    <a:gd name="connsiteY75" fmla="*/ 3763 h 10000"/>
                    <a:gd name="connsiteX76" fmla="*/ 19 w 10000"/>
                    <a:gd name="connsiteY76" fmla="*/ 4318 h 10000"/>
                    <a:gd name="connsiteX77" fmla="*/ 6 w 10000"/>
                    <a:gd name="connsiteY77" fmla="*/ 4930 h 10000"/>
                    <a:gd name="connsiteX78" fmla="*/ 228 w 10000"/>
                    <a:gd name="connsiteY78" fmla="*/ 6092 h 10000"/>
                    <a:gd name="connsiteX79" fmla="*/ 450 w 10000"/>
                    <a:gd name="connsiteY79" fmla="*/ 6639 h 10000"/>
                    <a:gd name="connsiteX80" fmla="*/ 673 w 10000"/>
                    <a:gd name="connsiteY80" fmla="*/ 7144 h 10000"/>
                    <a:gd name="connsiteX81" fmla="*/ 939 w 10000"/>
                    <a:gd name="connsiteY81" fmla="*/ 7518 h 10000"/>
                    <a:gd name="connsiteX82" fmla="*/ 1320 w 10000"/>
                    <a:gd name="connsiteY82" fmla="*/ 7912 h 10000"/>
                    <a:gd name="connsiteX83" fmla="*/ 1656 w 10000"/>
                    <a:gd name="connsiteY83" fmla="*/ 8155 h 10000"/>
                    <a:gd name="connsiteX84" fmla="*/ 1993 w 10000"/>
                    <a:gd name="connsiteY84" fmla="*/ 8393 h 10000"/>
                    <a:gd name="connsiteX85" fmla="*/ 2061 w 10000"/>
                    <a:gd name="connsiteY85" fmla="*/ 8409 h 10000"/>
                    <a:gd name="connsiteX86" fmla="*/ 2067 w 10000"/>
                    <a:gd name="connsiteY86" fmla="*/ 8441 h 10000"/>
                    <a:gd name="connsiteX87" fmla="*/ 2165 w 10000"/>
                    <a:gd name="connsiteY87" fmla="*/ 8570 h 10000"/>
                    <a:gd name="connsiteX88" fmla="*/ 2396 w 10000"/>
                    <a:gd name="connsiteY88" fmla="*/ 8720 h 10000"/>
                    <a:gd name="connsiteX89" fmla="*/ 2666 w 10000"/>
                    <a:gd name="connsiteY89" fmla="*/ 8843 h 10000"/>
                    <a:gd name="connsiteX90" fmla="*/ 2871 w 10000"/>
                    <a:gd name="connsiteY90" fmla="*/ 8925 h 10000"/>
                    <a:gd name="connsiteX91" fmla="*/ 3000 w 10000"/>
                    <a:gd name="connsiteY91" fmla="*/ 8992 h 10000"/>
                    <a:gd name="connsiteX92" fmla="*/ 3180 w 10000"/>
                    <a:gd name="connsiteY92" fmla="*/ 9046 h 10000"/>
                    <a:gd name="connsiteX93" fmla="*/ 3329 w 10000"/>
                    <a:gd name="connsiteY93" fmla="*/ 9090 h 10000"/>
                    <a:gd name="connsiteX94" fmla="*/ 3517 w 10000"/>
                    <a:gd name="connsiteY94" fmla="*/ 9126 h 10000"/>
                    <a:gd name="connsiteX95" fmla="*/ 3652 w 10000"/>
                    <a:gd name="connsiteY95" fmla="*/ 9120 h 10000"/>
                    <a:gd name="connsiteX96" fmla="*/ 3458 w 10000"/>
                    <a:gd name="connsiteY96" fmla="*/ 9957 h 10000"/>
                    <a:gd name="connsiteX97" fmla="*/ 3802 w 10000"/>
                    <a:gd name="connsiteY97" fmla="*/ 9485 h 10000"/>
                    <a:gd name="connsiteX98" fmla="*/ 4000 w 10000"/>
                    <a:gd name="connsiteY98" fmla="*/ 8996 h 10000"/>
                    <a:gd name="connsiteX99" fmla="*/ 4065 w 10000"/>
                    <a:gd name="connsiteY99" fmla="*/ 9026 h 10000"/>
                    <a:gd name="connsiteX100" fmla="*/ 4378 w 10000"/>
                    <a:gd name="connsiteY100" fmla="*/ 9078 h 10000"/>
                    <a:gd name="connsiteX101" fmla="*/ 4523 w 10000"/>
                    <a:gd name="connsiteY101" fmla="*/ 9124 h 10000"/>
                    <a:gd name="connsiteX102" fmla="*/ 4705 w 10000"/>
                    <a:gd name="connsiteY102" fmla="*/ 9136 h 10000"/>
                    <a:gd name="connsiteX103" fmla="*/ 5116 w 10000"/>
                    <a:gd name="connsiteY103" fmla="*/ 9186 h 10000"/>
                    <a:gd name="connsiteX104" fmla="*/ 5510 w 10000"/>
                    <a:gd name="connsiteY104" fmla="*/ 9194 h 10000"/>
                    <a:gd name="connsiteX105" fmla="*/ 5531 w 10000"/>
                    <a:gd name="connsiteY105" fmla="*/ 9194 h 10000"/>
                    <a:gd name="connsiteX106" fmla="*/ 5911 w 10000"/>
                    <a:gd name="connsiteY106" fmla="*/ 9152 h 10000"/>
                    <a:gd name="connsiteX107" fmla="*/ 6268 w 10000"/>
                    <a:gd name="connsiteY107" fmla="*/ 9124 h 10000"/>
                    <a:gd name="connsiteX108" fmla="*/ 6666 w 10000"/>
                    <a:gd name="connsiteY108" fmla="*/ 9000 h 10000"/>
                    <a:gd name="connsiteX109" fmla="*/ 7377 w 10000"/>
                    <a:gd name="connsiteY109" fmla="*/ 8758 h 10000"/>
                    <a:gd name="connsiteX110" fmla="*/ 7996 w 10000"/>
                    <a:gd name="connsiteY110" fmla="*/ 8417 h 10000"/>
                    <a:gd name="connsiteX111" fmla="*/ 9084 w 10000"/>
                    <a:gd name="connsiteY111" fmla="*/ 7271 h 10000"/>
                    <a:gd name="connsiteX112" fmla="*/ 9502 w 10000"/>
                    <a:gd name="connsiteY112" fmla="*/ 6577 h 10000"/>
                    <a:gd name="connsiteX113" fmla="*/ 9798 w 10000"/>
                    <a:gd name="connsiteY113" fmla="*/ 5772 h 10000"/>
                    <a:gd name="connsiteX114" fmla="*/ 9893 w 10000"/>
                    <a:gd name="connsiteY114" fmla="*/ 5345 h 10000"/>
                    <a:gd name="connsiteX115" fmla="*/ 9960 w 10000"/>
                    <a:gd name="connsiteY115" fmla="*/ 4905 h 10000"/>
                    <a:gd name="connsiteX116" fmla="*/ 9963 w 10000"/>
                    <a:gd name="connsiteY116" fmla="*/ 4700 h 10000"/>
                    <a:gd name="connsiteX117" fmla="*/ 9997 w 10000"/>
                    <a:gd name="connsiteY117" fmla="*/ 4482 h 10000"/>
                    <a:gd name="connsiteX118" fmla="*/ 9963 w 10000"/>
                    <a:gd name="connsiteY118" fmla="*/ 4026 h 10000"/>
                    <a:gd name="connsiteX119" fmla="*/ 9819 w 10000"/>
                    <a:gd name="connsiteY119" fmla="*/ 3130 h 10000"/>
                    <a:gd name="connsiteX120" fmla="*/ 9711 w 10000"/>
                    <a:gd name="connsiteY120" fmla="*/ 2769 h 10000"/>
                    <a:gd name="connsiteX121" fmla="*/ 9502 w 10000"/>
                    <a:gd name="connsiteY121" fmla="*/ 2395 h 10000"/>
                    <a:gd name="connsiteX122" fmla="*/ 9094 w 10000"/>
                    <a:gd name="connsiteY122" fmla="*/ 1696 h 10000"/>
                    <a:gd name="connsiteX123" fmla="*/ 8532 w 10000"/>
                    <a:gd name="connsiteY123" fmla="*/ 1130 h 10000"/>
                    <a:gd name="connsiteX124" fmla="*/ 7774 w 10000"/>
                    <a:gd name="connsiteY124" fmla="*/ 625 h 10000"/>
                    <a:gd name="connsiteX125" fmla="*/ 7426 w 10000"/>
                    <a:gd name="connsiteY125" fmla="*/ 440 h 10000"/>
                    <a:gd name="connsiteX126" fmla="*/ 7042 w 10000"/>
                    <a:gd name="connsiteY126" fmla="*/ 272 h 10000"/>
                    <a:gd name="connsiteX127" fmla="*/ 6268 w 10000"/>
                    <a:gd name="connsiteY127" fmla="*/ 95 h 10000"/>
                    <a:gd name="connsiteX128" fmla="*/ 6163 w 10000"/>
                    <a:gd name="connsiteY128" fmla="*/ 82 h 10000"/>
                    <a:gd name="connsiteX129" fmla="*/ 5995 w 10000"/>
                    <a:gd name="connsiteY129" fmla="*/ 46 h 10000"/>
                    <a:gd name="connsiteX130" fmla="*/ 5462 w 10000"/>
                    <a:gd name="connsiteY130" fmla="*/ 13 h 10000"/>
                    <a:gd name="connsiteX131" fmla="*/ 4833 w 10000"/>
                    <a:gd name="connsiteY131" fmla="*/ 0 h 10000"/>
                    <a:gd name="connsiteX0" fmla="*/ 5493 w 10000"/>
                    <a:gd name="connsiteY0" fmla="*/ 226 h 9511"/>
                    <a:gd name="connsiteX1" fmla="*/ 5685 w 10000"/>
                    <a:gd name="connsiteY1" fmla="*/ 288 h 9511"/>
                    <a:gd name="connsiteX2" fmla="*/ 6079 w 10000"/>
                    <a:gd name="connsiteY2" fmla="*/ 366 h 9511"/>
                    <a:gd name="connsiteX3" fmla="*/ 6769 w 10000"/>
                    <a:gd name="connsiteY3" fmla="*/ 530 h 9511"/>
                    <a:gd name="connsiteX4" fmla="*/ 7080 w 10000"/>
                    <a:gd name="connsiteY4" fmla="*/ 699 h 9511"/>
                    <a:gd name="connsiteX5" fmla="*/ 7390 w 10000"/>
                    <a:gd name="connsiteY5" fmla="*/ 813 h 9511"/>
                    <a:gd name="connsiteX6" fmla="*/ 8029 w 10000"/>
                    <a:gd name="connsiteY6" fmla="*/ 1241 h 9511"/>
                    <a:gd name="connsiteX7" fmla="*/ 8640 w 10000"/>
                    <a:gd name="connsiteY7" fmla="*/ 1656 h 9511"/>
                    <a:gd name="connsiteX8" fmla="*/ 9091 w 10000"/>
                    <a:gd name="connsiteY8" fmla="*/ 2309 h 9511"/>
                    <a:gd name="connsiteX9" fmla="*/ 9259 w 10000"/>
                    <a:gd name="connsiteY9" fmla="*/ 2625 h 9511"/>
                    <a:gd name="connsiteX10" fmla="*/ 9461 w 10000"/>
                    <a:gd name="connsiteY10" fmla="*/ 3003 h 9511"/>
                    <a:gd name="connsiteX11" fmla="*/ 9545 w 10000"/>
                    <a:gd name="connsiteY11" fmla="*/ 3348 h 9511"/>
                    <a:gd name="connsiteX12" fmla="*/ 9633 w 10000"/>
                    <a:gd name="connsiteY12" fmla="*/ 3775 h 9511"/>
                    <a:gd name="connsiteX13" fmla="*/ 9677 w 10000"/>
                    <a:gd name="connsiteY13" fmla="*/ 4207 h 9511"/>
                    <a:gd name="connsiteX14" fmla="*/ 9660 w 10000"/>
                    <a:gd name="connsiteY14" fmla="*/ 4646 h 9511"/>
                    <a:gd name="connsiteX15" fmla="*/ 9640 w 10000"/>
                    <a:gd name="connsiteY15" fmla="*/ 5049 h 9511"/>
                    <a:gd name="connsiteX16" fmla="*/ 9549 w 10000"/>
                    <a:gd name="connsiteY16" fmla="*/ 5463 h 9511"/>
                    <a:gd name="connsiteX17" fmla="*/ 9448 w 10000"/>
                    <a:gd name="connsiteY17" fmla="*/ 5870 h 9511"/>
                    <a:gd name="connsiteX18" fmla="*/ 9293 w 10000"/>
                    <a:gd name="connsiteY18" fmla="*/ 6240 h 9511"/>
                    <a:gd name="connsiteX19" fmla="*/ 9141 w 10000"/>
                    <a:gd name="connsiteY19" fmla="*/ 6589 h 9511"/>
                    <a:gd name="connsiteX20" fmla="*/ 8919 w 10000"/>
                    <a:gd name="connsiteY20" fmla="*/ 6913 h 9511"/>
                    <a:gd name="connsiteX21" fmla="*/ 8694 w 10000"/>
                    <a:gd name="connsiteY21" fmla="*/ 7263 h 9511"/>
                    <a:gd name="connsiteX22" fmla="*/ 8427 w 10000"/>
                    <a:gd name="connsiteY22" fmla="*/ 7554 h 9511"/>
                    <a:gd name="connsiteX23" fmla="*/ 7875 w 10000"/>
                    <a:gd name="connsiteY23" fmla="*/ 8060 h 9511"/>
                    <a:gd name="connsiteX24" fmla="*/ 7305 w 10000"/>
                    <a:gd name="connsiteY24" fmla="*/ 8393 h 9511"/>
                    <a:gd name="connsiteX25" fmla="*/ 6631 w 10000"/>
                    <a:gd name="connsiteY25" fmla="*/ 8627 h 9511"/>
                    <a:gd name="connsiteX26" fmla="*/ 6237 w 10000"/>
                    <a:gd name="connsiteY26" fmla="*/ 8750 h 9511"/>
                    <a:gd name="connsiteX27" fmla="*/ 5807 w 10000"/>
                    <a:gd name="connsiteY27" fmla="*/ 8791 h 9511"/>
                    <a:gd name="connsiteX28" fmla="*/ 5208 w 10000"/>
                    <a:gd name="connsiteY28" fmla="*/ 8831 h 9511"/>
                    <a:gd name="connsiteX29" fmla="*/ 4961 w 10000"/>
                    <a:gd name="connsiteY29" fmla="*/ 8824 h 9511"/>
                    <a:gd name="connsiteX30" fmla="*/ 4756 w 10000"/>
                    <a:gd name="connsiteY30" fmla="*/ 8791 h 9511"/>
                    <a:gd name="connsiteX31" fmla="*/ 4693 w 10000"/>
                    <a:gd name="connsiteY31" fmla="*/ 8788 h 9511"/>
                    <a:gd name="connsiteX32" fmla="*/ 4629 w 10000"/>
                    <a:gd name="connsiteY32" fmla="*/ 8788 h 9511"/>
                    <a:gd name="connsiteX33" fmla="*/ 4553 w 10000"/>
                    <a:gd name="connsiteY33" fmla="*/ 8783 h 9511"/>
                    <a:gd name="connsiteX34" fmla="*/ 4381 w 10000"/>
                    <a:gd name="connsiteY34" fmla="*/ 8746 h 9511"/>
                    <a:gd name="connsiteX35" fmla="*/ 4356 w 10000"/>
                    <a:gd name="connsiteY35" fmla="*/ 8745 h 9511"/>
                    <a:gd name="connsiteX36" fmla="*/ 4199 w 10000"/>
                    <a:gd name="connsiteY36" fmla="*/ 8754 h 9511"/>
                    <a:gd name="connsiteX37" fmla="*/ 4019 w 10000"/>
                    <a:gd name="connsiteY37" fmla="*/ 8777 h 9511"/>
                    <a:gd name="connsiteX38" fmla="*/ 3856 w 10000"/>
                    <a:gd name="connsiteY38" fmla="*/ 8762 h 9511"/>
                    <a:gd name="connsiteX39" fmla="*/ 3857 w 10000"/>
                    <a:gd name="connsiteY39" fmla="*/ 8767 h 9511"/>
                    <a:gd name="connsiteX40" fmla="*/ 3780 w 10000"/>
                    <a:gd name="connsiteY40" fmla="*/ 8754 h 9511"/>
                    <a:gd name="connsiteX41" fmla="*/ 3648 w 10000"/>
                    <a:gd name="connsiteY41" fmla="*/ 8747 h 9511"/>
                    <a:gd name="connsiteX42" fmla="*/ 3449 w 10000"/>
                    <a:gd name="connsiteY42" fmla="*/ 8688 h 9511"/>
                    <a:gd name="connsiteX43" fmla="*/ 3177 w 10000"/>
                    <a:gd name="connsiteY43" fmla="*/ 8607 h 9511"/>
                    <a:gd name="connsiteX44" fmla="*/ 2887 w 10000"/>
                    <a:gd name="connsiteY44" fmla="*/ 8472 h 9511"/>
                    <a:gd name="connsiteX45" fmla="*/ 2750 w 10000"/>
                    <a:gd name="connsiteY45" fmla="*/ 8449 h 9511"/>
                    <a:gd name="connsiteX46" fmla="*/ 2713 w 10000"/>
                    <a:gd name="connsiteY46" fmla="*/ 8406 h 9511"/>
                    <a:gd name="connsiteX47" fmla="*/ 2521 w 10000"/>
                    <a:gd name="connsiteY47" fmla="*/ 8337 h 9511"/>
                    <a:gd name="connsiteX48" fmla="*/ 2396 w 10000"/>
                    <a:gd name="connsiteY48" fmla="*/ 8224 h 9511"/>
                    <a:gd name="connsiteX49" fmla="*/ 2118 w 10000"/>
                    <a:gd name="connsiteY49" fmla="*/ 8006 h 9511"/>
                    <a:gd name="connsiteX50" fmla="*/ 1831 w 10000"/>
                    <a:gd name="connsiteY50" fmla="*/ 7809 h 9511"/>
                    <a:gd name="connsiteX51" fmla="*/ 1484 w 10000"/>
                    <a:gd name="connsiteY51" fmla="*/ 7576 h 9511"/>
                    <a:gd name="connsiteX52" fmla="*/ 1164 w 10000"/>
                    <a:gd name="connsiteY52" fmla="*/ 7246 h 9511"/>
                    <a:gd name="connsiteX53" fmla="*/ 689 w 10000"/>
                    <a:gd name="connsiteY53" fmla="*/ 6396 h 9511"/>
                    <a:gd name="connsiteX54" fmla="*/ 477 w 10000"/>
                    <a:gd name="connsiteY54" fmla="*/ 5916 h 9511"/>
                    <a:gd name="connsiteX55" fmla="*/ 329 w 10000"/>
                    <a:gd name="connsiteY55" fmla="*/ 5361 h 9511"/>
                    <a:gd name="connsiteX56" fmla="*/ 312 w 10000"/>
                    <a:gd name="connsiteY56" fmla="*/ 4240 h 9511"/>
                    <a:gd name="connsiteX57" fmla="*/ 1050 w 10000"/>
                    <a:gd name="connsiteY57" fmla="*/ 2247 h 9511"/>
                    <a:gd name="connsiteX58" fmla="*/ 1653 w 10000"/>
                    <a:gd name="connsiteY58" fmla="*/ 1541 h 9511"/>
                    <a:gd name="connsiteX59" fmla="*/ 1993 w 10000"/>
                    <a:gd name="connsiteY59" fmla="*/ 1241 h 9511"/>
                    <a:gd name="connsiteX60" fmla="*/ 2387 w 10000"/>
                    <a:gd name="connsiteY60" fmla="*/ 995 h 9511"/>
                    <a:gd name="connsiteX61" fmla="*/ 2801 w 10000"/>
                    <a:gd name="connsiteY61" fmla="*/ 740 h 9511"/>
                    <a:gd name="connsiteX62" fmla="*/ 3286 w 10000"/>
                    <a:gd name="connsiteY62" fmla="*/ 559 h 9511"/>
                    <a:gd name="connsiteX63" fmla="*/ 4337 w 10000"/>
                    <a:gd name="connsiteY63" fmla="*/ 296 h 9511"/>
                    <a:gd name="connsiteX64" fmla="*/ 5368 w 10000"/>
                    <a:gd name="connsiteY64" fmla="*/ 230 h 9511"/>
                    <a:gd name="connsiteX65" fmla="*/ 5493 w 10000"/>
                    <a:gd name="connsiteY65" fmla="*/ 226 h 9511"/>
                    <a:gd name="connsiteX66" fmla="*/ 4833 w 10000"/>
                    <a:gd name="connsiteY66" fmla="*/ 0 h 9511"/>
                    <a:gd name="connsiteX67" fmla="*/ 4425 w 10000"/>
                    <a:gd name="connsiteY67" fmla="*/ 13 h 9511"/>
                    <a:gd name="connsiteX68" fmla="*/ 3482 w 10000"/>
                    <a:gd name="connsiteY68" fmla="*/ 186 h 9511"/>
                    <a:gd name="connsiteX69" fmla="*/ 2997 w 10000"/>
                    <a:gd name="connsiteY69" fmla="*/ 350 h 9511"/>
                    <a:gd name="connsiteX70" fmla="*/ 2545 w 10000"/>
                    <a:gd name="connsiteY70" fmla="*/ 534 h 9511"/>
                    <a:gd name="connsiteX71" fmla="*/ 2158 w 10000"/>
                    <a:gd name="connsiteY71" fmla="*/ 785 h 9511"/>
                    <a:gd name="connsiteX72" fmla="*/ 1734 w 10000"/>
                    <a:gd name="connsiteY72" fmla="*/ 1073 h 9511"/>
                    <a:gd name="connsiteX73" fmla="*/ 1039 w 10000"/>
                    <a:gd name="connsiteY73" fmla="*/ 1779 h 9511"/>
                    <a:gd name="connsiteX74" fmla="*/ 504 w 10000"/>
                    <a:gd name="connsiteY74" fmla="*/ 2658 h 9511"/>
                    <a:gd name="connsiteX75" fmla="*/ 147 w 10000"/>
                    <a:gd name="connsiteY75" fmla="*/ 3763 h 9511"/>
                    <a:gd name="connsiteX76" fmla="*/ 19 w 10000"/>
                    <a:gd name="connsiteY76" fmla="*/ 4318 h 9511"/>
                    <a:gd name="connsiteX77" fmla="*/ 6 w 10000"/>
                    <a:gd name="connsiteY77" fmla="*/ 4930 h 9511"/>
                    <a:gd name="connsiteX78" fmla="*/ 228 w 10000"/>
                    <a:gd name="connsiteY78" fmla="*/ 6092 h 9511"/>
                    <a:gd name="connsiteX79" fmla="*/ 450 w 10000"/>
                    <a:gd name="connsiteY79" fmla="*/ 6639 h 9511"/>
                    <a:gd name="connsiteX80" fmla="*/ 673 w 10000"/>
                    <a:gd name="connsiteY80" fmla="*/ 7144 h 9511"/>
                    <a:gd name="connsiteX81" fmla="*/ 939 w 10000"/>
                    <a:gd name="connsiteY81" fmla="*/ 7518 h 9511"/>
                    <a:gd name="connsiteX82" fmla="*/ 1320 w 10000"/>
                    <a:gd name="connsiteY82" fmla="*/ 7912 h 9511"/>
                    <a:gd name="connsiteX83" fmla="*/ 1656 w 10000"/>
                    <a:gd name="connsiteY83" fmla="*/ 8155 h 9511"/>
                    <a:gd name="connsiteX84" fmla="*/ 1993 w 10000"/>
                    <a:gd name="connsiteY84" fmla="*/ 8393 h 9511"/>
                    <a:gd name="connsiteX85" fmla="*/ 2061 w 10000"/>
                    <a:gd name="connsiteY85" fmla="*/ 8409 h 9511"/>
                    <a:gd name="connsiteX86" fmla="*/ 2067 w 10000"/>
                    <a:gd name="connsiteY86" fmla="*/ 8441 h 9511"/>
                    <a:gd name="connsiteX87" fmla="*/ 2165 w 10000"/>
                    <a:gd name="connsiteY87" fmla="*/ 8570 h 9511"/>
                    <a:gd name="connsiteX88" fmla="*/ 2396 w 10000"/>
                    <a:gd name="connsiteY88" fmla="*/ 8720 h 9511"/>
                    <a:gd name="connsiteX89" fmla="*/ 2666 w 10000"/>
                    <a:gd name="connsiteY89" fmla="*/ 8843 h 9511"/>
                    <a:gd name="connsiteX90" fmla="*/ 2871 w 10000"/>
                    <a:gd name="connsiteY90" fmla="*/ 8925 h 9511"/>
                    <a:gd name="connsiteX91" fmla="*/ 3000 w 10000"/>
                    <a:gd name="connsiteY91" fmla="*/ 8992 h 9511"/>
                    <a:gd name="connsiteX92" fmla="*/ 3180 w 10000"/>
                    <a:gd name="connsiteY92" fmla="*/ 9046 h 9511"/>
                    <a:gd name="connsiteX93" fmla="*/ 3329 w 10000"/>
                    <a:gd name="connsiteY93" fmla="*/ 9090 h 9511"/>
                    <a:gd name="connsiteX94" fmla="*/ 3517 w 10000"/>
                    <a:gd name="connsiteY94" fmla="*/ 9126 h 9511"/>
                    <a:gd name="connsiteX95" fmla="*/ 3652 w 10000"/>
                    <a:gd name="connsiteY95" fmla="*/ 9120 h 9511"/>
                    <a:gd name="connsiteX96" fmla="*/ 3828 w 10000"/>
                    <a:gd name="connsiteY96" fmla="*/ 9081 h 9511"/>
                    <a:gd name="connsiteX97" fmla="*/ 3802 w 10000"/>
                    <a:gd name="connsiteY97" fmla="*/ 9485 h 9511"/>
                    <a:gd name="connsiteX98" fmla="*/ 4000 w 10000"/>
                    <a:gd name="connsiteY98" fmla="*/ 8996 h 9511"/>
                    <a:gd name="connsiteX99" fmla="*/ 4065 w 10000"/>
                    <a:gd name="connsiteY99" fmla="*/ 9026 h 9511"/>
                    <a:gd name="connsiteX100" fmla="*/ 4378 w 10000"/>
                    <a:gd name="connsiteY100" fmla="*/ 9078 h 9511"/>
                    <a:gd name="connsiteX101" fmla="*/ 4523 w 10000"/>
                    <a:gd name="connsiteY101" fmla="*/ 9124 h 9511"/>
                    <a:gd name="connsiteX102" fmla="*/ 4705 w 10000"/>
                    <a:gd name="connsiteY102" fmla="*/ 9136 h 9511"/>
                    <a:gd name="connsiteX103" fmla="*/ 5116 w 10000"/>
                    <a:gd name="connsiteY103" fmla="*/ 9186 h 9511"/>
                    <a:gd name="connsiteX104" fmla="*/ 5510 w 10000"/>
                    <a:gd name="connsiteY104" fmla="*/ 9194 h 9511"/>
                    <a:gd name="connsiteX105" fmla="*/ 5531 w 10000"/>
                    <a:gd name="connsiteY105" fmla="*/ 9194 h 9511"/>
                    <a:gd name="connsiteX106" fmla="*/ 5911 w 10000"/>
                    <a:gd name="connsiteY106" fmla="*/ 9152 h 9511"/>
                    <a:gd name="connsiteX107" fmla="*/ 6268 w 10000"/>
                    <a:gd name="connsiteY107" fmla="*/ 9124 h 9511"/>
                    <a:gd name="connsiteX108" fmla="*/ 6666 w 10000"/>
                    <a:gd name="connsiteY108" fmla="*/ 9000 h 9511"/>
                    <a:gd name="connsiteX109" fmla="*/ 7377 w 10000"/>
                    <a:gd name="connsiteY109" fmla="*/ 8758 h 9511"/>
                    <a:gd name="connsiteX110" fmla="*/ 7996 w 10000"/>
                    <a:gd name="connsiteY110" fmla="*/ 8417 h 9511"/>
                    <a:gd name="connsiteX111" fmla="*/ 9084 w 10000"/>
                    <a:gd name="connsiteY111" fmla="*/ 7271 h 9511"/>
                    <a:gd name="connsiteX112" fmla="*/ 9502 w 10000"/>
                    <a:gd name="connsiteY112" fmla="*/ 6577 h 9511"/>
                    <a:gd name="connsiteX113" fmla="*/ 9798 w 10000"/>
                    <a:gd name="connsiteY113" fmla="*/ 5772 h 9511"/>
                    <a:gd name="connsiteX114" fmla="*/ 9893 w 10000"/>
                    <a:gd name="connsiteY114" fmla="*/ 5345 h 9511"/>
                    <a:gd name="connsiteX115" fmla="*/ 9960 w 10000"/>
                    <a:gd name="connsiteY115" fmla="*/ 4905 h 9511"/>
                    <a:gd name="connsiteX116" fmla="*/ 9963 w 10000"/>
                    <a:gd name="connsiteY116" fmla="*/ 4700 h 9511"/>
                    <a:gd name="connsiteX117" fmla="*/ 9997 w 10000"/>
                    <a:gd name="connsiteY117" fmla="*/ 4482 h 9511"/>
                    <a:gd name="connsiteX118" fmla="*/ 9963 w 10000"/>
                    <a:gd name="connsiteY118" fmla="*/ 4026 h 9511"/>
                    <a:gd name="connsiteX119" fmla="*/ 9819 w 10000"/>
                    <a:gd name="connsiteY119" fmla="*/ 3130 h 9511"/>
                    <a:gd name="connsiteX120" fmla="*/ 9711 w 10000"/>
                    <a:gd name="connsiteY120" fmla="*/ 2769 h 9511"/>
                    <a:gd name="connsiteX121" fmla="*/ 9502 w 10000"/>
                    <a:gd name="connsiteY121" fmla="*/ 2395 h 9511"/>
                    <a:gd name="connsiteX122" fmla="*/ 9094 w 10000"/>
                    <a:gd name="connsiteY122" fmla="*/ 1696 h 9511"/>
                    <a:gd name="connsiteX123" fmla="*/ 8532 w 10000"/>
                    <a:gd name="connsiteY123" fmla="*/ 1130 h 9511"/>
                    <a:gd name="connsiteX124" fmla="*/ 7774 w 10000"/>
                    <a:gd name="connsiteY124" fmla="*/ 625 h 9511"/>
                    <a:gd name="connsiteX125" fmla="*/ 7426 w 10000"/>
                    <a:gd name="connsiteY125" fmla="*/ 440 h 9511"/>
                    <a:gd name="connsiteX126" fmla="*/ 7042 w 10000"/>
                    <a:gd name="connsiteY126" fmla="*/ 272 h 9511"/>
                    <a:gd name="connsiteX127" fmla="*/ 6268 w 10000"/>
                    <a:gd name="connsiteY127" fmla="*/ 95 h 9511"/>
                    <a:gd name="connsiteX128" fmla="*/ 6163 w 10000"/>
                    <a:gd name="connsiteY128" fmla="*/ 82 h 9511"/>
                    <a:gd name="connsiteX129" fmla="*/ 5995 w 10000"/>
                    <a:gd name="connsiteY129" fmla="*/ 46 h 9511"/>
                    <a:gd name="connsiteX130" fmla="*/ 5462 w 10000"/>
                    <a:gd name="connsiteY130" fmla="*/ 13 h 9511"/>
                    <a:gd name="connsiteX131" fmla="*/ 4833 w 10000"/>
                    <a:gd name="connsiteY131" fmla="*/ 0 h 9511"/>
                    <a:gd name="connsiteX0" fmla="*/ 5493 w 10000"/>
                    <a:gd name="connsiteY0" fmla="*/ 238 h 10001"/>
                    <a:gd name="connsiteX1" fmla="*/ 5685 w 10000"/>
                    <a:gd name="connsiteY1" fmla="*/ 303 h 10001"/>
                    <a:gd name="connsiteX2" fmla="*/ 6079 w 10000"/>
                    <a:gd name="connsiteY2" fmla="*/ 385 h 10001"/>
                    <a:gd name="connsiteX3" fmla="*/ 6769 w 10000"/>
                    <a:gd name="connsiteY3" fmla="*/ 557 h 10001"/>
                    <a:gd name="connsiteX4" fmla="*/ 7080 w 10000"/>
                    <a:gd name="connsiteY4" fmla="*/ 735 h 10001"/>
                    <a:gd name="connsiteX5" fmla="*/ 7390 w 10000"/>
                    <a:gd name="connsiteY5" fmla="*/ 855 h 10001"/>
                    <a:gd name="connsiteX6" fmla="*/ 8029 w 10000"/>
                    <a:gd name="connsiteY6" fmla="*/ 1305 h 10001"/>
                    <a:gd name="connsiteX7" fmla="*/ 8640 w 10000"/>
                    <a:gd name="connsiteY7" fmla="*/ 1741 h 10001"/>
                    <a:gd name="connsiteX8" fmla="*/ 9091 w 10000"/>
                    <a:gd name="connsiteY8" fmla="*/ 2428 h 10001"/>
                    <a:gd name="connsiteX9" fmla="*/ 9259 w 10000"/>
                    <a:gd name="connsiteY9" fmla="*/ 2760 h 10001"/>
                    <a:gd name="connsiteX10" fmla="*/ 9461 w 10000"/>
                    <a:gd name="connsiteY10" fmla="*/ 3157 h 10001"/>
                    <a:gd name="connsiteX11" fmla="*/ 9545 w 10000"/>
                    <a:gd name="connsiteY11" fmla="*/ 3520 h 10001"/>
                    <a:gd name="connsiteX12" fmla="*/ 9633 w 10000"/>
                    <a:gd name="connsiteY12" fmla="*/ 3969 h 10001"/>
                    <a:gd name="connsiteX13" fmla="*/ 9677 w 10000"/>
                    <a:gd name="connsiteY13" fmla="*/ 4423 h 10001"/>
                    <a:gd name="connsiteX14" fmla="*/ 9660 w 10000"/>
                    <a:gd name="connsiteY14" fmla="*/ 4885 h 10001"/>
                    <a:gd name="connsiteX15" fmla="*/ 9640 w 10000"/>
                    <a:gd name="connsiteY15" fmla="*/ 5309 h 10001"/>
                    <a:gd name="connsiteX16" fmla="*/ 9549 w 10000"/>
                    <a:gd name="connsiteY16" fmla="*/ 5744 h 10001"/>
                    <a:gd name="connsiteX17" fmla="*/ 9448 w 10000"/>
                    <a:gd name="connsiteY17" fmla="*/ 6172 h 10001"/>
                    <a:gd name="connsiteX18" fmla="*/ 9293 w 10000"/>
                    <a:gd name="connsiteY18" fmla="*/ 6561 h 10001"/>
                    <a:gd name="connsiteX19" fmla="*/ 9141 w 10000"/>
                    <a:gd name="connsiteY19" fmla="*/ 6928 h 10001"/>
                    <a:gd name="connsiteX20" fmla="*/ 8919 w 10000"/>
                    <a:gd name="connsiteY20" fmla="*/ 7268 h 10001"/>
                    <a:gd name="connsiteX21" fmla="*/ 8694 w 10000"/>
                    <a:gd name="connsiteY21" fmla="*/ 7636 h 10001"/>
                    <a:gd name="connsiteX22" fmla="*/ 8427 w 10000"/>
                    <a:gd name="connsiteY22" fmla="*/ 7942 h 10001"/>
                    <a:gd name="connsiteX23" fmla="*/ 7875 w 10000"/>
                    <a:gd name="connsiteY23" fmla="*/ 8474 h 10001"/>
                    <a:gd name="connsiteX24" fmla="*/ 7305 w 10000"/>
                    <a:gd name="connsiteY24" fmla="*/ 8825 h 10001"/>
                    <a:gd name="connsiteX25" fmla="*/ 6631 w 10000"/>
                    <a:gd name="connsiteY25" fmla="*/ 9071 h 10001"/>
                    <a:gd name="connsiteX26" fmla="*/ 6237 w 10000"/>
                    <a:gd name="connsiteY26" fmla="*/ 9200 h 10001"/>
                    <a:gd name="connsiteX27" fmla="*/ 5807 w 10000"/>
                    <a:gd name="connsiteY27" fmla="*/ 9243 h 10001"/>
                    <a:gd name="connsiteX28" fmla="*/ 5208 w 10000"/>
                    <a:gd name="connsiteY28" fmla="*/ 9285 h 10001"/>
                    <a:gd name="connsiteX29" fmla="*/ 4961 w 10000"/>
                    <a:gd name="connsiteY29" fmla="*/ 9278 h 10001"/>
                    <a:gd name="connsiteX30" fmla="*/ 4756 w 10000"/>
                    <a:gd name="connsiteY30" fmla="*/ 9243 h 10001"/>
                    <a:gd name="connsiteX31" fmla="*/ 4693 w 10000"/>
                    <a:gd name="connsiteY31" fmla="*/ 9240 h 10001"/>
                    <a:gd name="connsiteX32" fmla="*/ 4629 w 10000"/>
                    <a:gd name="connsiteY32" fmla="*/ 9240 h 10001"/>
                    <a:gd name="connsiteX33" fmla="*/ 4553 w 10000"/>
                    <a:gd name="connsiteY33" fmla="*/ 9235 h 10001"/>
                    <a:gd name="connsiteX34" fmla="*/ 4381 w 10000"/>
                    <a:gd name="connsiteY34" fmla="*/ 9196 h 10001"/>
                    <a:gd name="connsiteX35" fmla="*/ 4356 w 10000"/>
                    <a:gd name="connsiteY35" fmla="*/ 9195 h 10001"/>
                    <a:gd name="connsiteX36" fmla="*/ 4199 w 10000"/>
                    <a:gd name="connsiteY36" fmla="*/ 9204 h 10001"/>
                    <a:gd name="connsiteX37" fmla="*/ 4019 w 10000"/>
                    <a:gd name="connsiteY37" fmla="*/ 9228 h 10001"/>
                    <a:gd name="connsiteX38" fmla="*/ 3856 w 10000"/>
                    <a:gd name="connsiteY38" fmla="*/ 9212 h 10001"/>
                    <a:gd name="connsiteX39" fmla="*/ 3857 w 10000"/>
                    <a:gd name="connsiteY39" fmla="*/ 9218 h 10001"/>
                    <a:gd name="connsiteX40" fmla="*/ 3780 w 10000"/>
                    <a:gd name="connsiteY40" fmla="*/ 9204 h 10001"/>
                    <a:gd name="connsiteX41" fmla="*/ 3648 w 10000"/>
                    <a:gd name="connsiteY41" fmla="*/ 9197 h 10001"/>
                    <a:gd name="connsiteX42" fmla="*/ 3449 w 10000"/>
                    <a:gd name="connsiteY42" fmla="*/ 9135 h 10001"/>
                    <a:gd name="connsiteX43" fmla="*/ 3177 w 10000"/>
                    <a:gd name="connsiteY43" fmla="*/ 9050 h 10001"/>
                    <a:gd name="connsiteX44" fmla="*/ 2887 w 10000"/>
                    <a:gd name="connsiteY44" fmla="*/ 8908 h 10001"/>
                    <a:gd name="connsiteX45" fmla="*/ 2750 w 10000"/>
                    <a:gd name="connsiteY45" fmla="*/ 8883 h 10001"/>
                    <a:gd name="connsiteX46" fmla="*/ 2713 w 10000"/>
                    <a:gd name="connsiteY46" fmla="*/ 8838 h 10001"/>
                    <a:gd name="connsiteX47" fmla="*/ 2521 w 10000"/>
                    <a:gd name="connsiteY47" fmla="*/ 8766 h 10001"/>
                    <a:gd name="connsiteX48" fmla="*/ 2396 w 10000"/>
                    <a:gd name="connsiteY48" fmla="*/ 8647 h 10001"/>
                    <a:gd name="connsiteX49" fmla="*/ 2118 w 10000"/>
                    <a:gd name="connsiteY49" fmla="*/ 8418 h 10001"/>
                    <a:gd name="connsiteX50" fmla="*/ 1831 w 10000"/>
                    <a:gd name="connsiteY50" fmla="*/ 8210 h 10001"/>
                    <a:gd name="connsiteX51" fmla="*/ 1484 w 10000"/>
                    <a:gd name="connsiteY51" fmla="*/ 7966 h 10001"/>
                    <a:gd name="connsiteX52" fmla="*/ 1164 w 10000"/>
                    <a:gd name="connsiteY52" fmla="*/ 7619 h 10001"/>
                    <a:gd name="connsiteX53" fmla="*/ 689 w 10000"/>
                    <a:gd name="connsiteY53" fmla="*/ 6725 h 10001"/>
                    <a:gd name="connsiteX54" fmla="*/ 477 w 10000"/>
                    <a:gd name="connsiteY54" fmla="*/ 6220 h 10001"/>
                    <a:gd name="connsiteX55" fmla="*/ 329 w 10000"/>
                    <a:gd name="connsiteY55" fmla="*/ 5637 h 10001"/>
                    <a:gd name="connsiteX56" fmla="*/ 312 w 10000"/>
                    <a:gd name="connsiteY56" fmla="*/ 4458 h 10001"/>
                    <a:gd name="connsiteX57" fmla="*/ 1050 w 10000"/>
                    <a:gd name="connsiteY57" fmla="*/ 2363 h 10001"/>
                    <a:gd name="connsiteX58" fmla="*/ 1653 w 10000"/>
                    <a:gd name="connsiteY58" fmla="*/ 1620 h 10001"/>
                    <a:gd name="connsiteX59" fmla="*/ 1993 w 10000"/>
                    <a:gd name="connsiteY59" fmla="*/ 1305 h 10001"/>
                    <a:gd name="connsiteX60" fmla="*/ 2387 w 10000"/>
                    <a:gd name="connsiteY60" fmla="*/ 1046 h 10001"/>
                    <a:gd name="connsiteX61" fmla="*/ 2801 w 10000"/>
                    <a:gd name="connsiteY61" fmla="*/ 778 h 10001"/>
                    <a:gd name="connsiteX62" fmla="*/ 3286 w 10000"/>
                    <a:gd name="connsiteY62" fmla="*/ 588 h 10001"/>
                    <a:gd name="connsiteX63" fmla="*/ 4337 w 10000"/>
                    <a:gd name="connsiteY63" fmla="*/ 311 h 10001"/>
                    <a:gd name="connsiteX64" fmla="*/ 5368 w 10000"/>
                    <a:gd name="connsiteY64" fmla="*/ 242 h 10001"/>
                    <a:gd name="connsiteX65" fmla="*/ 5493 w 10000"/>
                    <a:gd name="connsiteY65" fmla="*/ 238 h 10001"/>
                    <a:gd name="connsiteX66" fmla="*/ 4833 w 10000"/>
                    <a:gd name="connsiteY66" fmla="*/ 0 h 10001"/>
                    <a:gd name="connsiteX67" fmla="*/ 4425 w 10000"/>
                    <a:gd name="connsiteY67" fmla="*/ 14 h 10001"/>
                    <a:gd name="connsiteX68" fmla="*/ 3482 w 10000"/>
                    <a:gd name="connsiteY68" fmla="*/ 196 h 10001"/>
                    <a:gd name="connsiteX69" fmla="*/ 2997 w 10000"/>
                    <a:gd name="connsiteY69" fmla="*/ 368 h 10001"/>
                    <a:gd name="connsiteX70" fmla="*/ 2545 w 10000"/>
                    <a:gd name="connsiteY70" fmla="*/ 561 h 10001"/>
                    <a:gd name="connsiteX71" fmla="*/ 2158 w 10000"/>
                    <a:gd name="connsiteY71" fmla="*/ 825 h 10001"/>
                    <a:gd name="connsiteX72" fmla="*/ 1734 w 10000"/>
                    <a:gd name="connsiteY72" fmla="*/ 1128 h 10001"/>
                    <a:gd name="connsiteX73" fmla="*/ 1039 w 10000"/>
                    <a:gd name="connsiteY73" fmla="*/ 1870 h 10001"/>
                    <a:gd name="connsiteX74" fmla="*/ 504 w 10000"/>
                    <a:gd name="connsiteY74" fmla="*/ 2795 h 10001"/>
                    <a:gd name="connsiteX75" fmla="*/ 147 w 10000"/>
                    <a:gd name="connsiteY75" fmla="*/ 3956 h 10001"/>
                    <a:gd name="connsiteX76" fmla="*/ 19 w 10000"/>
                    <a:gd name="connsiteY76" fmla="*/ 4540 h 10001"/>
                    <a:gd name="connsiteX77" fmla="*/ 6 w 10000"/>
                    <a:gd name="connsiteY77" fmla="*/ 5183 h 10001"/>
                    <a:gd name="connsiteX78" fmla="*/ 228 w 10000"/>
                    <a:gd name="connsiteY78" fmla="*/ 6405 h 10001"/>
                    <a:gd name="connsiteX79" fmla="*/ 450 w 10000"/>
                    <a:gd name="connsiteY79" fmla="*/ 6980 h 10001"/>
                    <a:gd name="connsiteX80" fmla="*/ 673 w 10000"/>
                    <a:gd name="connsiteY80" fmla="*/ 7511 h 10001"/>
                    <a:gd name="connsiteX81" fmla="*/ 939 w 10000"/>
                    <a:gd name="connsiteY81" fmla="*/ 7905 h 10001"/>
                    <a:gd name="connsiteX82" fmla="*/ 1320 w 10000"/>
                    <a:gd name="connsiteY82" fmla="*/ 8319 h 10001"/>
                    <a:gd name="connsiteX83" fmla="*/ 1656 w 10000"/>
                    <a:gd name="connsiteY83" fmla="*/ 8574 h 10001"/>
                    <a:gd name="connsiteX84" fmla="*/ 1993 w 10000"/>
                    <a:gd name="connsiteY84" fmla="*/ 8825 h 10001"/>
                    <a:gd name="connsiteX85" fmla="*/ 2061 w 10000"/>
                    <a:gd name="connsiteY85" fmla="*/ 8841 h 10001"/>
                    <a:gd name="connsiteX86" fmla="*/ 2067 w 10000"/>
                    <a:gd name="connsiteY86" fmla="*/ 8875 h 10001"/>
                    <a:gd name="connsiteX87" fmla="*/ 2165 w 10000"/>
                    <a:gd name="connsiteY87" fmla="*/ 9011 h 10001"/>
                    <a:gd name="connsiteX88" fmla="*/ 2396 w 10000"/>
                    <a:gd name="connsiteY88" fmla="*/ 9168 h 10001"/>
                    <a:gd name="connsiteX89" fmla="*/ 2666 w 10000"/>
                    <a:gd name="connsiteY89" fmla="*/ 9298 h 10001"/>
                    <a:gd name="connsiteX90" fmla="*/ 2871 w 10000"/>
                    <a:gd name="connsiteY90" fmla="*/ 9384 h 10001"/>
                    <a:gd name="connsiteX91" fmla="*/ 3000 w 10000"/>
                    <a:gd name="connsiteY91" fmla="*/ 9454 h 10001"/>
                    <a:gd name="connsiteX92" fmla="*/ 3180 w 10000"/>
                    <a:gd name="connsiteY92" fmla="*/ 9511 h 10001"/>
                    <a:gd name="connsiteX93" fmla="*/ 3329 w 10000"/>
                    <a:gd name="connsiteY93" fmla="*/ 9557 h 10001"/>
                    <a:gd name="connsiteX94" fmla="*/ 3517 w 10000"/>
                    <a:gd name="connsiteY94" fmla="*/ 9595 h 10001"/>
                    <a:gd name="connsiteX95" fmla="*/ 3652 w 10000"/>
                    <a:gd name="connsiteY95" fmla="*/ 9589 h 10001"/>
                    <a:gd name="connsiteX96" fmla="*/ 3828 w 10000"/>
                    <a:gd name="connsiteY96" fmla="*/ 9548 h 10001"/>
                    <a:gd name="connsiteX97" fmla="*/ 3802 w 10000"/>
                    <a:gd name="connsiteY97" fmla="*/ 9973 h 10001"/>
                    <a:gd name="connsiteX98" fmla="*/ 4000 w 10000"/>
                    <a:gd name="connsiteY98" fmla="*/ 9459 h 10001"/>
                    <a:gd name="connsiteX99" fmla="*/ 4065 w 10000"/>
                    <a:gd name="connsiteY99" fmla="*/ 9490 h 10001"/>
                    <a:gd name="connsiteX100" fmla="*/ 4378 w 10000"/>
                    <a:gd name="connsiteY100" fmla="*/ 9545 h 10001"/>
                    <a:gd name="connsiteX101" fmla="*/ 4523 w 10000"/>
                    <a:gd name="connsiteY101" fmla="*/ 9593 h 10001"/>
                    <a:gd name="connsiteX102" fmla="*/ 4705 w 10000"/>
                    <a:gd name="connsiteY102" fmla="*/ 9606 h 10001"/>
                    <a:gd name="connsiteX103" fmla="*/ 5116 w 10000"/>
                    <a:gd name="connsiteY103" fmla="*/ 9658 h 10001"/>
                    <a:gd name="connsiteX104" fmla="*/ 5510 w 10000"/>
                    <a:gd name="connsiteY104" fmla="*/ 9667 h 10001"/>
                    <a:gd name="connsiteX105" fmla="*/ 5531 w 10000"/>
                    <a:gd name="connsiteY105" fmla="*/ 9667 h 10001"/>
                    <a:gd name="connsiteX106" fmla="*/ 5911 w 10000"/>
                    <a:gd name="connsiteY106" fmla="*/ 9623 h 10001"/>
                    <a:gd name="connsiteX107" fmla="*/ 6268 w 10000"/>
                    <a:gd name="connsiteY107" fmla="*/ 9593 h 10001"/>
                    <a:gd name="connsiteX108" fmla="*/ 6666 w 10000"/>
                    <a:gd name="connsiteY108" fmla="*/ 9463 h 10001"/>
                    <a:gd name="connsiteX109" fmla="*/ 7377 w 10000"/>
                    <a:gd name="connsiteY109" fmla="*/ 9208 h 10001"/>
                    <a:gd name="connsiteX110" fmla="*/ 7996 w 10000"/>
                    <a:gd name="connsiteY110" fmla="*/ 8850 h 10001"/>
                    <a:gd name="connsiteX111" fmla="*/ 9084 w 10000"/>
                    <a:gd name="connsiteY111" fmla="*/ 7645 h 10001"/>
                    <a:gd name="connsiteX112" fmla="*/ 9502 w 10000"/>
                    <a:gd name="connsiteY112" fmla="*/ 6915 h 10001"/>
                    <a:gd name="connsiteX113" fmla="*/ 9798 w 10000"/>
                    <a:gd name="connsiteY113" fmla="*/ 6069 h 10001"/>
                    <a:gd name="connsiteX114" fmla="*/ 9893 w 10000"/>
                    <a:gd name="connsiteY114" fmla="*/ 5620 h 10001"/>
                    <a:gd name="connsiteX115" fmla="*/ 9960 w 10000"/>
                    <a:gd name="connsiteY115" fmla="*/ 5157 h 10001"/>
                    <a:gd name="connsiteX116" fmla="*/ 9963 w 10000"/>
                    <a:gd name="connsiteY116" fmla="*/ 4942 h 10001"/>
                    <a:gd name="connsiteX117" fmla="*/ 9997 w 10000"/>
                    <a:gd name="connsiteY117" fmla="*/ 4712 h 10001"/>
                    <a:gd name="connsiteX118" fmla="*/ 9963 w 10000"/>
                    <a:gd name="connsiteY118" fmla="*/ 4233 h 10001"/>
                    <a:gd name="connsiteX119" fmla="*/ 9819 w 10000"/>
                    <a:gd name="connsiteY119" fmla="*/ 3291 h 10001"/>
                    <a:gd name="connsiteX120" fmla="*/ 9711 w 10000"/>
                    <a:gd name="connsiteY120" fmla="*/ 2911 h 10001"/>
                    <a:gd name="connsiteX121" fmla="*/ 9502 w 10000"/>
                    <a:gd name="connsiteY121" fmla="*/ 2518 h 10001"/>
                    <a:gd name="connsiteX122" fmla="*/ 9094 w 10000"/>
                    <a:gd name="connsiteY122" fmla="*/ 1783 h 10001"/>
                    <a:gd name="connsiteX123" fmla="*/ 8532 w 10000"/>
                    <a:gd name="connsiteY123" fmla="*/ 1188 h 10001"/>
                    <a:gd name="connsiteX124" fmla="*/ 7774 w 10000"/>
                    <a:gd name="connsiteY124" fmla="*/ 657 h 10001"/>
                    <a:gd name="connsiteX125" fmla="*/ 7426 w 10000"/>
                    <a:gd name="connsiteY125" fmla="*/ 463 h 10001"/>
                    <a:gd name="connsiteX126" fmla="*/ 7042 w 10000"/>
                    <a:gd name="connsiteY126" fmla="*/ 286 h 10001"/>
                    <a:gd name="connsiteX127" fmla="*/ 6268 w 10000"/>
                    <a:gd name="connsiteY127" fmla="*/ 100 h 10001"/>
                    <a:gd name="connsiteX128" fmla="*/ 6163 w 10000"/>
                    <a:gd name="connsiteY128" fmla="*/ 86 h 10001"/>
                    <a:gd name="connsiteX129" fmla="*/ 5995 w 10000"/>
                    <a:gd name="connsiteY129" fmla="*/ 48 h 10001"/>
                    <a:gd name="connsiteX130" fmla="*/ 5462 w 10000"/>
                    <a:gd name="connsiteY130" fmla="*/ 14 h 10001"/>
                    <a:gd name="connsiteX131" fmla="*/ 4833 w 10000"/>
                    <a:gd name="connsiteY131" fmla="*/ 0 h 10001"/>
                    <a:gd name="connsiteX0" fmla="*/ 5493 w 10000"/>
                    <a:gd name="connsiteY0" fmla="*/ 238 h 10001"/>
                    <a:gd name="connsiteX1" fmla="*/ 5685 w 10000"/>
                    <a:gd name="connsiteY1" fmla="*/ 303 h 10001"/>
                    <a:gd name="connsiteX2" fmla="*/ 6079 w 10000"/>
                    <a:gd name="connsiteY2" fmla="*/ 385 h 10001"/>
                    <a:gd name="connsiteX3" fmla="*/ 6769 w 10000"/>
                    <a:gd name="connsiteY3" fmla="*/ 557 h 10001"/>
                    <a:gd name="connsiteX4" fmla="*/ 7080 w 10000"/>
                    <a:gd name="connsiteY4" fmla="*/ 735 h 10001"/>
                    <a:gd name="connsiteX5" fmla="*/ 7390 w 10000"/>
                    <a:gd name="connsiteY5" fmla="*/ 855 h 10001"/>
                    <a:gd name="connsiteX6" fmla="*/ 8029 w 10000"/>
                    <a:gd name="connsiteY6" fmla="*/ 1305 h 10001"/>
                    <a:gd name="connsiteX7" fmla="*/ 8640 w 10000"/>
                    <a:gd name="connsiteY7" fmla="*/ 1741 h 10001"/>
                    <a:gd name="connsiteX8" fmla="*/ 9091 w 10000"/>
                    <a:gd name="connsiteY8" fmla="*/ 2428 h 10001"/>
                    <a:gd name="connsiteX9" fmla="*/ 9259 w 10000"/>
                    <a:gd name="connsiteY9" fmla="*/ 2760 h 10001"/>
                    <a:gd name="connsiteX10" fmla="*/ 9461 w 10000"/>
                    <a:gd name="connsiteY10" fmla="*/ 3157 h 10001"/>
                    <a:gd name="connsiteX11" fmla="*/ 9545 w 10000"/>
                    <a:gd name="connsiteY11" fmla="*/ 3520 h 10001"/>
                    <a:gd name="connsiteX12" fmla="*/ 9633 w 10000"/>
                    <a:gd name="connsiteY12" fmla="*/ 3969 h 10001"/>
                    <a:gd name="connsiteX13" fmla="*/ 9677 w 10000"/>
                    <a:gd name="connsiteY13" fmla="*/ 4423 h 10001"/>
                    <a:gd name="connsiteX14" fmla="*/ 9660 w 10000"/>
                    <a:gd name="connsiteY14" fmla="*/ 4885 h 10001"/>
                    <a:gd name="connsiteX15" fmla="*/ 9640 w 10000"/>
                    <a:gd name="connsiteY15" fmla="*/ 5309 h 10001"/>
                    <a:gd name="connsiteX16" fmla="*/ 9549 w 10000"/>
                    <a:gd name="connsiteY16" fmla="*/ 5744 h 10001"/>
                    <a:gd name="connsiteX17" fmla="*/ 9448 w 10000"/>
                    <a:gd name="connsiteY17" fmla="*/ 6172 h 10001"/>
                    <a:gd name="connsiteX18" fmla="*/ 9293 w 10000"/>
                    <a:gd name="connsiteY18" fmla="*/ 6561 h 10001"/>
                    <a:gd name="connsiteX19" fmla="*/ 9141 w 10000"/>
                    <a:gd name="connsiteY19" fmla="*/ 6928 h 10001"/>
                    <a:gd name="connsiteX20" fmla="*/ 8919 w 10000"/>
                    <a:gd name="connsiteY20" fmla="*/ 7268 h 10001"/>
                    <a:gd name="connsiteX21" fmla="*/ 8694 w 10000"/>
                    <a:gd name="connsiteY21" fmla="*/ 7636 h 10001"/>
                    <a:gd name="connsiteX22" fmla="*/ 8427 w 10000"/>
                    <a:gd name="connsiteY22" fmla="*/ 7942 h 10001"/>
                    <a:gd name="connsiteX23" fmla="*/ 7875 w 10000"/>
                    <a:gd name="connsiteY23" fmla="*/ 8474 h 10001"/>
                    <a:gd name="connsiteX24" fmla="*/ 7305 w 10000"/>
                    <a:gd name="connsiteY24" fmla="*/ 8825 h 10001"/>
                    <a:gd name="connsiteX25" fmla="*/ 6631 w 10000"/>
                    <a:gd name="connsiteY25" fmla="*/ 9071 h 10001"/>
                    <a:gd name="connsiteX26" fmla="*/ 6237 w 10000"/>
                    <a:gd name="connsiteY26" fmla="*/ 9200 h 10001"/>
                    <a:gd name="connsiteX27" fmla="*/ 5807 w 10000"/>
                    <a:gd name="connsiteY27" fmla="*/ 9243 h 10001"/>
                    <a:gd name="connsiteX28" fmla="*/ 5208 w 10000"/>
                    <a:gd name="connsiteY28" fmla="*/ 9285 h 10001"/>
                    <a:gd name="connsiteX29" fmla="*/ 4961 w 10000"/>
                    <a:gd name="connsiteY29" fmla="*/ 9278 h 10001"/>
                    <a:gd name="connsiteX30" fmla="*/ 4756 w 10000"/>
                    <a:gd name="connsiteY30" fmla="*/ 9243 h 10001"/>
                    <a:gd name="connsiteX31" fmla="*/ 4693 w 10000"/>
                    <a:gd name="connsiteY31" fmla="*/ 9240 h 10001"/>
                    <a:gd name="connsiteX32" fmla="*/ 4629 w 10000"/>
                    <a:gd name="connsiteY32" fmla="*/ 9240 h 10001"/>
                    <a:gd name="connsiteX33" fmla="*/ 4553 w 10000"/>
                    <a:gd name="connsiteY33" fmla="*/ 9235 h 10001"/>
                    <a:gd name="connsiteX34" fmla="*/ 4381 w 10000"/>
                    <a:gd name="connsiteY34" fmla="*/ 9196 h 10001"/>
                    <a:gd name="connsiteX35" fmla="*/ 4356 w 10000"/>
                    <a:gd name="connsiteY35" fmla="*/ 9195 h 10001"/>
                    <a:gd name="connsiteX36" fmla="*/ 4199 w 10000"/>
                    <a:gd name="connsiteY36" fmla="*/ 9204 h 10001"/>
                    <a:gd name="connsiteX37" fmla="*/ 4019 w 10000"/>
                    <a:gd name="connsiteY37" fmla="*/ 9228 h 10001"/>
                    <a:gd name="connsiteX38" fmla="*/ 3856 w 10000"/>
                    <a:gd name="connsiteY38" fmla="*/ 9212 h 10001"/>
                    <a:gd name="connsiteX39" fmla="*/ 3857 w 10000"/>
                    <a:gd name="connsiteY39" fmla="*/ 9218 h 10001"/>
                    <a:gd name="connsiteX40" fmla="*/ 3780 w 10000"/>
                    <a:gd name="connsiteY40" fmla="*/ 9204 h 10001"/>
                    <a:gd name="connsiteX41" fmla="*/ 3648 w 10000"/>
                    <a:gd name="connsiteY41" fmla="*/ 9197 h 10001"/>
                    <a:gd name="connsiteX42" fmla="*/ 3449 w 10000"/>
                    <a:gd name="connsiteY42" fmla="*/ 9135 h 10001"/>
                    <a:gd name="connsiteX43" fmla="*/ 3177 w 10000"/>
                    <a:gd name="connsiteY43" fmla="*/ 9050 h 10001"/>
                    <a:gd name="connsiteX44" fmla="*/ 2887 w 10000"/>
                    <a:gd name="connsiteY44" fmla="*/ 8908 h 10001"/>
                    <a:gd name="connsiteX45" fmla="*/ 2750 w 10000"/>
                    <a:gd name="connsiteY45" fmla="*/ 8883 h 10001"/>
                    <a:gd name="connsiteX46" fmla="*/ 2713 w 10000"/>
                    <a:gd name="connsiteY46" fmla="*/ 8838 h 10001"/>
                    <a:gd name="connsiteX47" fmla="*/ 2521 w 10000"/>
                    <a:gd name="connsiteY47" fmla="*/ 8766 h 10001"/>
                    <a:gd name="connsiteX48" fmla="*/ 2396 w 10000"/>
                    <a:gd name="connsiteY48" fmla="*/ 8647 h 10001"/>
                    <a:gd name="connsiteX49" fmla="*/ 2118 w 10000"/>
                    <a:gd name="connsiteY49" fmla="*/ 8418 h 10001"/>
                    <a:gd name="connsiteX50" fmla="*/ 1831 w 10000"/>
                    <a:gd name="connsiteY50" fmla="*/ 8210 h 10001"/>
                    <a:gd name="connsiteX51" fmla="*/ 1484 w 10000"/>
                    <a:gd name="connsiteY51" fmla="*/ 7966 h 10001"/>
                    <a:gd name="connsiteX52" fmla="*/ 1164 w 10000"/>
                    <a:gd name="connsiteY52" fmla="*/ 7619 h 10001"/>
                    <a:gd name="connsiteX53" fmla="*/ 689 w 10000"/>
                    <a:gd name="connsiteY53" fmla="*/ 6725 h 10001"/>
                    <a:gd name="connsiteX54" fmla="*/ 477 w 10000"/>
                    <a:gd name="connsiteY54" fmla="*/ 6220 h 10001"/>
                    <a:gd name="connsiteX55" fmla="*/ 329 w 10000"/>
                    <a:gd name="connsiteY55" fmla="*/ 5637 h 10001"/>
                    <a:gd name="connsiteX56" fmla="*/ 312 w 10000"/>
                    <a:gd name="connsiteY56" fmla="*/ 4458 h 10001"/>
                    <a:gd name="connsiteX57" fmla="*/ 1050 w 10000"/>
                    <a:gd name="connsiteY57" fmla="*/ 2363 h 10001"/>
                    <a:gd name="connsiteX58" fmla="*/ 1653 w 10000"/>
                    <a:gd name="connsiteY58" fmla="*/ 1620 h 10001"/>
                    <a:gd name="connsiteX59" fmla="*/ 1993 w 10000"/>
                    <a:gd name="connsiteY59" fmla="*/ 1305 h 10001"/>
                    <a:gd name="connsiteX60" fmla="*/ 2387 w 10000"/>
                    <a:gd name="connsiteY60" fmla="*/ 1046 h 10001"/>
                    <a:gd name="connsiteX61" fmla="*/ 2801 w 10000"/>
                    <a:gd name="connsiteY61" fmla="*/ 778 h 10001"/>
                    <a:gd name="connsiteX62" fmla="*/ 3286 w 10000"/>
                    <a:gd name="connsiteY62" fmla="*/ 588 h 10001"/>
                    <a:gd name="connsiteX63" fmla="*/ 4337 w 10000"/>
                    <a:gd name="connsiteY63" fmla="*/ 311 h 10001"/>
                    <a:gd name="connsiteX64" fmla="*/ 5368 w 10000"/>
                    <a:gd name="connsiteY64" fmla="*/ 242 h 10001"/>
                    <a:gd name="connsiteX65" fmla="*/ 5493 w 10000"/>
                    <a:gd name="connsiteY65" fmla="*/ 238 h 10001"/>
                    <a:gd name="connsiteX66" fmla="*/ 4833 w 10000"/>
                    <a:gd name="connsiteY66" fmla="*/ 0 h 10001"/>
                    <a:gd name="connsiteX67" fmla="*/ 4425 w 10000"/>
                    <a:gd name="connsiteY67" fmla="*/ 14 h 10001"/>
                    <a:gd name="connsiteX68" fmla="*/ 3482 w 10000"/>
                    <a:gd name="connsiteY68" fmla="*/ 196 h 10001"/>
                    <a:gd name="connsiteX69" fmla="*/ 2997 w 10000"/>
                    <a:gd name="connsiteY69" fmla="*/ 368 h 10001"/>
                    <a:gd name="connsiteX70" fmla="*/ 2545 w 10000"/>
                    <a:gd name="connsiteY70" fmla="*/ 561 h 10001"/>
                    <a:gd name="connsiteX71" fmla="*/ 2158 w 10000"/>
                    <a:gd name="connsiteY71" fmla="*/ 825 h 10001"/>
                    <a:gd name="connsiteX72" fmla="*/ 1734 w 10000"/>
                    <a:gd name="connsiteY72" fmla="*/ 1128 h 10001"/>
                    <a:gd name="connsiteX73" fmla="*/ 1039 w 10000"/>
                    <a:gd name="connsiteY73" fmla="*/ 1870 h 10001"/>
                    <a:gd name="connsiteX74" fmla="*/ 504 w 10000"/>
                    <a:gd name="connsiteY74" fmla="*/ 2795 h 10001"/>
                    <a:gd name="connsiteX75" fmla="*/ 147 w 10000"/>
                    <a:gd name="connsiteY75" fmla="*/ 3956 h 10001"/>
                    <a:gd name="connsiteX76" fmla="*/ 19 w 10000"/>
                    <a:gd name="connsiteY76" fmla="*/ 4540 h 10001"/>
                    <a:gd name="connsiteX77" fmla="*/ 6 w 10000"/>
                    <a:gd name="connsiteY77" fmla="*/ 5183 h 10001"/>
                    <a:gd name="connsiteX78" fmla="*/ 228 w 10000"/>
                    <a:gd name="connsiteY78" fmla="*/ 6405 h 10001"/>
                    <a:gd name="connsiteX79" fmla="*/ 450 w 10000"/>
                    <a:gd name="connsiteY79" fmla="*/ 6980 h 10001"/>
                    <a:gd name="connsiteX80" fmla="*/ 673 w 10000"/>
                    <a:gd name="connsiteY80" fmla="*/ 7511 h 10001"/>
                    <a:gd name="connsiteX81" fmla="*/ 939 w 10000"/>
                    <a:gd name="connsiteY81" fmla="*/ 7905 h 10001"/>
                    <a:gd name="connsiteX82" fmla="*/ 1320 w 10000"/>
                    <a:gd name="connsiteY82" fmla="*/ 8319 h 10001"/>
                    <a:gd name="connsiteX83" fmla="*/ 1656 w 10000"/>
                    <a:gd name="connsiteY83" fmla="*/ 8574 h 10001"/>
                    <a:gd name="connsiteX84" fmla="*/ 1993 w 10000"/>
                    <a:gd name="connsiteY84" fmla="*/ 8825 h 10001"/>
                    <a:gd name="connsiteX85" fmla="*/ 2061 w 10000"/>
                    <a:gd name="connsiteY85" fmla="*/ 8841 h 10001"/>
                    <a:gd name="connsiteX86" fmla="*/ 2067 w 10000"/>
                    <a:gd name="connsiteY86" fmla="*/ 8875 h 10001"/>
                    <a:gd name="connsiteX87" fmla="*/ 2165 w 10000"/>
                    <a:gd name="connsiteY87" fmla="*/ 9011 h 10001"/>
                    <a:gd name="connsiteX88" fmla="*/ 2396 w 10000"/>
                    <a:gd name="connsiteY88" fmla="*/ 9168 h 10001"/>
                    <a:gd name="connsiteX89" fmla="*/ 2666 w 10000"/>
                    <a:gd name="connsiteY89" fmla="*/ 9298 h 10001"/>
                    <a:gd name="connsiteX90" fmla="*/ 2871 w 10000"/>
                    <a:gd name="connsiteY90" fmla="*/ 9384 h 10001"/>
                    <a:gd name="connsiteX91" fmla="*/ 3000 w 10000"/>
                    <a:gd name="connsiteY91" fmla="*/ 9454 h 10001"/>
                    <a:gd name="connsiteX92" fmla="*/ 3180 w 10000"/>
                    <a:gd name="connsiteY92" fmla="*/ 9511 h 10001"/>
                    <a:gd name="connsiteX93" fmla="*/ 3329 w 10000"/>
                    <a:gd name="connsiteY93" fmla="*/ 9557 h 10001"/>
                    <a:gd name="connsiteX94" fmla="*/ 3517 w 10000"/>
                    <a:gd name="connsiteY94" fmla="*/ 9595 h 10001"/>
                    <a:gd name="connsiteX95" fmla="*/ 3652 w 10000"/>
                    <a:gd name="connsiteY95" fmla="*/ 9589 h 10001"/>
                    <a:gd name="connsiteX96" fmla="*/ 3828 w 10000"/>
                    <a:gd name="connsiteY96" fmla="*/ 9548 h 10001"/>
                    <a:gd name="connsiteX97" fmla="*/ 3802 w 10000"/>
                    <a:gd name="connsiteY97" fmla="*/ 9973 h 10001"/>
                    <a:gd name="connsiteX98" fmla="*/ 4000 w 10000"/>
                    <a:gd name="connsiteY98" fmla="*/ 9459 h 10001"/>
                    <a:gd name="connsiteX99" fmla="*/ 4065 w 10000"/>
                    <a:gd name="connsiteY99" fmla="*/ 9490 h 10001"/>
                    <a:gd name="connsiteX100" fmla="*/ 4378 w 10000"/>
                    <a:gd name="connsiteY100" fmla="*/ 9545 h 10001"/>
                    <a:gd name="connsiteX101" fmla="*/ 4523 w 10000"/>
                    <a:gd name="connsiteY101" fmla="*/ 9593 h 10001"/>
                    <a:gd name="connsiteX102" fmla="*/ 4705 w 10000"/>
                    <a:gd name="connsiteY102" fmla="*/ 9606 h 10001"/>
                    <a:gd name="connsiteX103" fmla="*/ 5116 w 10000"/>
                    <a:gd name="connsiteY103" fmla="*/ 9658 h 10001"/>
                    <a:gd name="connsiteX104" fmla="*/ 5510 w 10000"/>
                    <a:gd name="connsiteY104" fmla="*/ 9667 h 10001"/>
                    <a:gd name="connsiteX105" fmla="*/ 5531 w 10000"/>
                    <a:gd name="connsiteY105" fmla="*/ 9667 h 10001"/>
                    <a:gd name="connsiteX106" fmla="*/ 5911 w 10000"/>
                    <a:gd name="connsiteY106" fmla="*/ 9623 h 10001"/>
                    <a:gd name="connsiteX107" fmla="*/ 6268 w 10000"/>
                    <a:gd name="connsiteY107" fmla="*/ 9593 h 10001"/>
                    <a:gd name="connsiteX108" fmla="*/ 6666 w 10000"/>
                    <a:gd name="connsiteY108" fmla="*/ 9463 h 10001"/>
                    <a:gd name="connsiteX109" fmla="*/ 7377 w 10000"/>
                    <a:gd name="connsiteY109" fmla="*/ 9208 h 10001"/>
                    <a:gd name="connsiteX110" fmla="*/ 7996 w 10000"/>
                    <a:gd name="connsiteY110" fmla="*/ 8850 h 10001"/>
                    <a:gd name="connsiteX111" fmla="*/ 9084 w 10000"/>
                    <a:gd name="connsiteY111" fmla="*/ 7645 h 10001"/>
                    <a:gd name="connsiteX112" fmla="*/ 9502 w 10000"/>
                    <a:gd name="connsiteY112" fmla="*/ 6915 h 10001"/>
                    <a:gd name="connsiteX113" fmla="*/ 9798 w 10000"/>
                    <a:gd name="connsiteY113" fmla="*/ 6069 h 10001"/>
                    <a:gd name="connsiteX114" fmla="*/ 9893 w 10000"/>
                    <a:gd name="connsiteY114" fmla="*/ 5620 h 10001"/>
                    <a:gd name="connsiteX115" fmla="*/ 9960 w 10000"/>
                    <a:gd name="connsiteY115" fmla="*/ 5157 h 10001"/>
                    <a:gd name="connsiteX116" fmla="*/ 9963 w 10000"/>
                    <a:gd name="connsiteY116" fmla="*/ 4942 h 10001"/>
                    <a:gd name="connsiteX117" fmla="*/ 9997 w 10000"/>
                    <a:gd name="connsiteY117" fmla="*/ 4712 h 10001"/>
                    <a:gd name="connsiteX118" fmla="*/ 9963 w 10000"/>
                    <a:gd name="connsiteY118" fmla="*/ 4233 h 10001"/>
                    <a:gd name="connsiteX119" fmla="*/ 9819 w 10000"/>
                    <a:gd name="connsiteY119" fmla="*/ 3291 h 10001"/>
                    <a:gd name="connsiteX120" fmla="*/ 9711 w 10000"/>
                    <a:gd name="connsiteY120" fmla="*/ 2911 h 10001"/>
                    <a:gd name="connsiteX121" fmla="*/ 9502 w 10000"/>
                    <a:gd name="connsiteY121" fmla="*/ 2518 h 10001"/>
                    <a:gd name="connsiteX122" fmla="*/ 9094 w 10000"/>
                    <a:gd name="connsiteY122" fmla="*/ 1783 h 10001"/>
                    <a:gd name="connsiteX123" fmla="*/ 8532 w 10000"/>
                    <a:gd name="connsiteY123" fmla="*/ 1188 h 10001"/>
                    <a:gd name="connsiteX124" fmla="*/ 7774 w 10000"/>
                    <a:gd name="connsiteY124" fmla="*/ 657 h 10001"/>
                    <a:gd name="connsiteX125" fmla="*/ 7426 w 10000"/>
                    <a:gd name="connsiteY125" fmla="*/ 463 h 10001"/>
                    <a:gd name="connsiteX126" fmla="*/ 7042 w 10000"/>
                    <a:gd name="connsiteY126" fmla="*/ 286 h 10001"/>
                    <a:gd name="connsiteX127" fmla="*/ 6268 w 10000"/>
                    <a:gd name="connsiteY127" fmla="*/ 100 h 10001"/>
                    <a:gd name="connsiteX128" fmla="*/ 6163 w 10000"/>
                    <a:gd name="connsiteY128" fmla="*/ 86 h 10001"/>
                    <a:gd name="connsiteX129" fmla="*/ 5995 w 10000"/>
                    <a:gd name="connsiteY129" fmla="*/ 48 h 10001"/>
                    <a:gd name="connsiteX130" fmla="*/ 5462 w 10000"/>
                    <a:gd name="connsiteY130" fmla="*/ 14 h 10001"/>
                    <a:gd name="connsiteX131" fmla="*/ 4833 w 10000"/>
                    <a:gd name="connsiteY131" fmla="*/ 0 h 10001"/>
                    <a:gd name="connsiteX0" fmla="*/ 5493 w 10000"/>
                    <a:gd name="connsiteY0" fmla="*/ 238 h 10001"/>
                    <a:gd name="connsiteX1" fmla="*/ 5685 w 10000"/>
                    <a:gd name="connsiteY1" fmla="*/ 303 h 10001"/>
                    <a:gd name="connsiteX2" fmla="*/ 6079 w 10000"/>
                    <a:gd name="connsiteY2" fmla="*/ 385 h 10001"/>
                    <a:gd name="connsiteX3" fmla="*/ 6769 w 10000"/>
                    <a:gd name="connsiteY3" fmla="*/ 557 h 10001"/>
                    <a:gd name="connsiteX4" fmla="*/ 7080 w 10000"/>
                    <a:gd name="connsiteY4" fmla="*/ 735 h 10001"/>
                    <a:gd name="connsiteX5" fmla="*/ 7390 w 10000"/>
                    <a:gd name="connsiteY5" fmla="*/ 855 h 10001"/>
                    <a:gd name="connsiteX6" fmla="*/ 8029 w 10000"/>
                    <a:gd name="connsiteY6" fmla="*/ 1305 h 10001"/>
                    <a:gd name="connsiteX7" fmla="*/ 8640 w 10000"/>
                    <a:gd name="connsiteY7" fmla="*/ 1741 h 10001"/>
                    <a:gd name="connsiteX8" fmla="*/ 9091 w 10000"/>
                    <a:gd name="connsiteY8" fmla="*/ 2428 h 10001"/>
                    <a:gd name="connsiteX9" fmla="*/ 9259 w 10000"/>
                    <a:gd name="connsiteY9" fmla="*/ 2760 h 10001"/>
                    <a:gd name="connsiteX10" fmla="*/ 9461 w 10000"/>
                    <a:gd name="connsiteY10" fmla="*/ 3157 h 10001"/>
                    <a:gd name="connsiteX11" fmla="*/ 9545 w 10000"/>
                    <a:gd name="connsiteY11" fmla="*/ 3520 h 10001"/>
                    <a:gd name="connsiteX12" fmla="*/ 9633 w 10000"/>
                    <a:gd name="connsiteY12" fmla="*/ 3969 h 10001"/>
                    <a:gd name="connsiteX13" fmla="*/ 9677 w 10000"/>
                    <a:gd name="connsiteY13" fmla="*/ 4423 h 10001"/>
                    <a:gd name="connsiteX14" fmla="*/ 9660 w 10000"/>
                    <a:gd name="connsiteY14" fmla="*/ 4885 h 10001"/>
                    <a:gd name="connsiteX15" fmla="*/ 9640 w 10000"/>
                    <a:gd name="connsiteY15" fmla="*/ 5309 h 10001"/>
                    <a:gd name="connsiteX16" fmla="*/ 9549 w 10000"/>
                    <a:gd name="connsiteY16" fmla="*/ 5744 h 10001"/>
                    <a:gd name="connsiteX17" fmla="*/ 9448 w 10000"/>
                    <a:gd name="connsiteY17" fmla="*/ 6172 h 10001"/>
                    <a:gd name="connsiteX18" fmla="*/ 9293 w 10000"/>
                    <a:gd name="connsiteY18" fmla="*/ 6561 h 10001"/>
                    <a:gd name="connsiteX19" fmla="*/ 9141 w 10000"/>
                    <a:gd name="connsiteY19" fmla="*/ 6928 h 10001"/>
                    <a:gd name="connsiteX20" fmla="*/ 8919 w 10000"/>
                    <a:gd name="connsiteY20" fmla="*/ 7268 h 10001"/>
                    <a:gd name="connsiteX21" fmla="*/ 8694 w 10000"/>
                    <a:gd name="connsiteY21" fmla="*/ 7636 h 10001"/>
                    <a:gd name="connsiteX22" fmla="*/ 8427 w 10000"/>
                    <a:gd name="connsiteY22" fmla="*/ 7942 h 10001"/>
                    <a:gd name="connsiteX23" fmla="*/ 7875 w 10000"/>
                    <a:gd name="connsiteY23" fmla="*/ 8474 h 10001"/>
                    <a:gd name="connsiteX24" fmla="*/ 7305 w 10000"/>
                    <a:gd name="connsiteY24" fmla="*/ 8825 h 10001"/>
                    <a:gd name="connsiteX25" fmla="*/ 6631 w 10000"/>
                    <a:gd name="connsiteY25" fmla="*/ 9071 h 10001"/>
                    <a:gd name="connsiteX26" fmla="*/ 6237 w 10000"/>
                    <a:gd name="connsiteY26" fmla="*/ 9200 h 10001"/>
                    <a:gd name="connsiteX27" fmla="*/ 5807 w 10000"/>
                    <a:gd name="connsiteY27" fmla="*/ 9243 h 10001"/>
                    <a:gd name="connsiteX28" fmla="*/ 5208 w 10000"/>
                    <a:gd name="connsiteY28" fmla="*/ 9285 h 10001"/>
                    <a:gd name="connsiteX29" fmla="*/ 4961 w 10000"/>
                    <a:gd name="connsiteY29" fmla="*/ 9278 h 10001"/>
                    <a:gd name="connsiteX30" fmla="*/ 4756 w 10000"/>
                    <a:gd name="connsiteY30" fmla="*/ 9243 h 10001"/>
                    <a:gd name="connsiteX31" fmla="*/ 4693 w 10000"/>
                    <a:gd name="connsiteY31" fmla="*/ 9240 h 10001"/>
                    <a:gd name="connsiteX32" fmla="*/ 4629 w 10000"/>
                    <a:gd name="connsiteY32" fmla="*/ 9240 h 10001"/>
                    <a:gd name="connsiteX33" fmla="*/ 4553 w 10000"/>
                    <a:gd name="connsiteY33" fmla="*/ 9235 h 10001"/>
                    <a:gd name="connsiteX34" fmla="*/ 4381 w 10000"/>
                    <a:gd name="connsiteY34" fmla="*/ 9196 h 10001"/>
                    <a:gd name="connsiteX35" fmla="*/ 4356 w 10000"/>
                    <a:gd name="connsiteY35" fmla="*/ 9195 h 10001"/>
                    <a:gd name="connsiteX36" fmla="*/ 4199 w 10000"/>
                    <a:gd name="connsiteY36" fmla="*/ 9204 h 10001"/>
                    <a:gd name="connsiteX37" fmla="*/ 4019 w 10000"/>
                    <a:gd name="connsiteY37" fmla="*/ 9228 h 10001"/>
                    <a:gd name="connsiteX38" fmla="*/ 3856 w 10000"/>
                    <a:gd name="connsiteY38" fmla="*/ 9212 h 10001"/>
                    <a:gd name="connsiteX39" fmla="*/ 3857 w 10000"/>
                    <a:gd name="connsiteY39" fmla="*/ 9218 h 10001"/>
                    <a:gd name="connsiteX40" fmla="*/ 3780 w 10000"/>
                    <a:gd name="connsiteY40" fmla="*/ 9204 h 10001"/>
                    <a:gd name="connsiteX41" fmla="*/ 3648 w 10000"/>
                    <a:gd name="connsiteY41" fmla="*/ 9197 h 10001"/>
                    <a:gd name="connsiteX42" fmla="*/ 3449 w 10000"/>
                    <a:gd name="connsiteY42" fmla="*/ 9135 h 10001"/>
                    <a:gd name="connsiteX43" fmla="*/ 3177 w 10000"/>
                    <a:gd name="connsiteY43" fmla="*/ 9050 h 10001"/>
                    <a:gd name="connsiteX44" fmla="*/ 2887 w 10000"/>
                    <a:gd name="connsiteY44" fmla="*/ 8908 h 10001"/>
                    <a:gd name="connsiteX45" fmla="*/ 2750 w 10000"/>
                    <a:gd name="connsiteY45" fmla="*/ 8883 h 10001"/>
                    <a:gd name="connsiteX46" fmla="*/ 2713 w 10000"/>
                    <a:gd name="connsiteY46" fmla="*/ 8838 h 10001"/>
                    <a:gd name="connsiteX47" fmla="*/ 2521 w 10000"/>
                    <a:gd name="connsiteY47" fmla="*/ 8766 h 10001"/>
                    <a:gd name="connsiteX48" fmla="*/ 2396 w 10000"/>
                    <a:gd name="connsiteY48" fmla="*/ 8647 h 10001"/>
                    <a:gd name="connsiteX49" fmla="*/ 2118 w 10000"/>
                    <a:gd name="connsiteY49" fmla="*/ 8418 h 10001"/>
                    <a:gd name="connsiteX50" fmla="*/ 1831 w 10000"/>
                    <a:gd name="connsiteY50" fmla="*/ 8210 h 10001"/>
                    <a:gd name="connsiteX51" fmla="*/ 1484 w 10000"/>
                    <a:gd name="connsiteY51" fmla="*/ 7966 h 10001"/>
                    <a:gd name="connsiteX52" fmla="*/ 1164 w 10000"/>
                    <a:gd name="connsiteY52" fmla="*/ 7619 h 10001"/>
                    <a:gd name="connsiteX53" fmla="*/ 689 w 10000"/>
                    <a:gd name="connsiteY53" fmla="*/ 6725 h 10001"/>
                    <a:gd name="connsiteX54" fmla="*/ 477 w 10000"/>
                    <a:gd name="connsiteY54" fmla="*/ 6220 h 10001"/>
                    <a:gd name="connsiteX55" fmla="*/ 329 w 10000"/>
                    <a:gd name="connsiteY55" fmla="*/ 5637 h 10001"/>
                    <a:gd name="connsiteX56" fmla="*/ 312 w 10000"/>
                    <a:gd name="connsiteY56" fmla="*/ 4458 h 10001"/>
                    <a:gd name="connsiteX57" fmla="*/ 1050 w 10000"/>
                    <a:gd name="connsiteY57" fmla="*/ 2363 h 10001"/>
                    <a:gd name="connsiteX58" fmla="*/ 1653 w 10000"/>
                    <a:gd name="connsiteY58" fmla="*/ 1620 h 10001"/>
                    <a:gd name="connsiteX59" fmla="*/ 1993 w 10000"/>
                    <a:gd name="connsiteY59" fmla="*/ 1305 h 10001"/>
                    <a:gd name="connsiteX60" fmla="*/ 2387 w 10000"/>
                    <a:gd name="connsiteY60" fmla="*/ 1046 h 10001"/>
                    <a:gd name="connsiteX61" fmla="*/ 2801 w 10000"/>
                    <a:gd name="connsiteY61" fmla="*/ 778 h 10001"/>
                    <a:gd name="connsiteX62" fmla="*/ 3286 w 10000"/>
                    <a:gd name="connsiteY62" fmla="*/ 588 h 10001"/>
                    <a:gd name="connsiteX63" fmla="*/ 4337 w 10000"/>
                    <a:gd name="connsiteY63" fmla="*/ 311 h 10001"/>
                    <a:gd name="connsiteX64" fmla="*/ 5368 w 10000"/>
                    <a:gd name="connsiteY64" fmla="*/ 242 h 10001"/>
                    <a:gd name="connsiteX65" fmla="*/ 5493 w 10000"/>
                    <a:gd name="connsiteY65" fmla="*/ 238 h 10001"/>
                    <a:gd name="connsiteX66" fmla="*/ 4833 w 10000"/>
                    <a:gd name="connsiteY66" fmla="*/ 0 h 10001"/>
                    <a:gd name="connsiteX67" fmla="*/ 4425 w 10000"/>
                    <a:gd name="connsiteY67" fmla="*/ 14 h 10001"/>
                    <a:gd name="connsiteX68" fmla="*/ 3482 w 10000"/>
                    <a:gd name="connsiteY68" fmla="*/ 196 h 10001"/>
                    <a:gd name="connsiteX69" fmla="*/ 2997 w 10000"/>
                    <a:gd name="connsiteY69" fmla="*/ 368 h 10001"/>
                    <a:gd name="connsiteX70" fmla="*/ 2545 w 10000"/>
                    <a:gd name="connsiteY70" fmla="*/ 561 h 10001"/>
                    <a:gd name="connsiteX71" fmla="*/ 2158 w 10000"/>
                    <a:gd name="connsiteY71" fmla="*/ 825 h 10001"/>
                    <a:gd name="connsiteX72" fmla="*/ 1734 w 10000"/>
                    <a:gd name="connsiteY72" fmla="*/ 1128 h 10001"/>
                    <a:gd name="connsiteX73" fmla="*/ 1039 w 10000"/>
                    <a:gd name="connsiteY73" fmla="*/ 1870 h 10001"/>
                    <a:gd name="connsiteX74" fmla="*/ 504 w 10000"/>
                    <a:gd name="connsiteY74" fmla="*/ 2795 h 10001"/>
                    <a:gd name="connsiteX75" fmla="*/ 147 w 10000"/>
                    <a:gd name="connsiteY75" fmla="*/ 3956 h 10001"/>
                    <a:gd name="connsiteX76" fmla="*/ 19 w 10000"/>
                    <a:gd name="connsiteY76" fmla="*/ 4540 h 10001"/>
                    <a:gd name="connsiteX77" fmla="*/ 6 w 10000"/>
                    <a:gd name="connsiteY77" fmla="*/ 5183 h 10001"/>
                    <a:gd name="connsiteX78" fmla="*/ 228 w 10000"/>
                    <a:gd name="connsiteY78" fmla="*/ 6405 h 10001"/>
                    <a:gd name="connsiteX79" fmla="*/ 450 w 10000"/>
                    <a:gd name="connsiteY79" fmla="*/ 6980 h 10001"/>
                    <a:gd name="connsiteX80" fmla="*/ 673 w 10000"/>
                    <a:gd name="connsiteY80" fmla="*/ 7511 h 10001"/>
                    <a:gd name="connsiteX81" fmla="*/ 939 w 10000"/>
                    <a:gd name="connsiteY81" fmla="*/ 7905 h 10001"/>
                    <a:gd name="connsiteX82" fmla="*/ 1320 w 10000"/>
                    <a:gd name="connsiteY82" fmla="*/ 8319 h 10001"/>
                    <a:gd name="connsiteX83" fmla="*/ 1656 w 10000"/>
                    <a:gd name="connsiteY83" fmla="*/ 8574 h 10001"/>
                    <a:gd name="connsiteX84" fmla="*/ 1993 w 10000"/>
                    <a:gd name="connsiteY84" fmla="*/ 8825 h 10001"/>
                    <a:gd name="connsiteX85" fmla="*/ 2061 w 10000"/>
                    <a:gd name="connsiteY85" fmla="*/ 8841 h 10001"/>
                    <a:gd name="connsiteX86" fmla="*/ 2067 w 10000"/>
                    <a:gd name="connsiteY86" fmla="*/ 8875 h 10001"/>
                    <a:gd name="connsiteX87" fmla="*/ 2165 w 10000"/>
                    <a:gd name="connsiteY87" fmla="*/ 9011 h 10001"/>
                    <a:gd name="connsiteX88" fmla="*/ 2396 w 10000"/>
                    <a:gd name="connsiteY88" fmla="*/ 9168 h 10001"/>
                    <a:gd name="connsiteX89" fmla="*/ 2666 w 10000"/>
                    <a:gd name="connsiteY89" fmla="*/ 9298 h 10001"/>
                    <a:gd name="connsiteX90" fmla="*/ 2871 w 10000"/>
                    <a:gd name="connsiteY90" fmla="*/ 9384 h 10001"/>
                    <a:gd name="connsiteX91" fmla="*/ 3000 w 10000"/>
                    <a:gd name="connsiteY91" fmla="*/ 9454 h 10001"/>
                    <a:gd name="connsiteX92" fmla="*/ 3180 w 10000"/>
                    <a:gd name="connsiteY92" fmla="*/ 9511 h 10001"/>
                    <a:gd name="connsiteX93" fmla="*/ 3329 w 10000"/>
                    <a:gd name="connsiteY93" fmla="*/ 9557 h 10001"/>
                    <a:gd name="connsiteX94" fmla="*/ 3517 w 10000"/>
                    <a:gd name="connsiteY94" fmla="*/ 9595 h 10001"/>
                    <a:gd name="connsiteX95" fmla="*/ 3652 w 10000"/>
                    <a:gd name="connsiteY95" fmla="*/ 9589 h 10001"/>
                    <a:gd name="connsiteX96" fmla="*/ 3828 w 10000"/>
                    <a:gd name="connsiteY96" fmla="*/ 9548 h 10001"/>
                    <a:gd name="connsiteX97" fmla="*/ 3802 w 10000"/>
                    <a:gd name="connsiteY97" fmla="*/ 9973 h 10001"/>
                    <a:gd name="connsiteX98" fmla="*/ 4000 w 10000"/>
                    <a:gd name="connsiteY98" fmla="*/ 9459 h 10001"/>
                    <a:gd name="connsiteX99" fmla="*/ 4065 w 10000"/>
                    <a:gd name="connsiteY99" fmla="*/ 9490 h 10001"/>
                    <a:gd name="connsiteX100" fmla="*/ 4378 w 10000"/>
                    <a:gd name="connsiteY100" fmla="*/ 9545 h 10001"/>
                    <a:gd name="connsiteX101" fmla="*/ 4523 w 10000"/>
                    <a:gd name="connsiteY101" fmla="*/ 9593 h 10001"/>
                    <a:gd name="connsiteX102" fmla="*/ 4705 w 10000"/>
                    <a:gd name="connsiteY102" fmla="*/ 9606 h 10001"/>
                    <a:gd name="connsiteX103" fmla="*/ 5116 w 10000"/>
                    <a:gd name="connsiteY103" fmla="*/ 9658 h 10001"/>
                    <a:gd name="connsiteX104" fmla="*/ 5510 w 10000"/>
                    <a:gd name="connsiteY104" fmla="*/ 9667 h 10001"/>
                    <a:gd name="connsiteX105" fmla="*/ 5531 w 10000"/>
                    <a:gd name="connsiteY105" fmla="*/ 9667 h 10001"/>
                    <a:gd name="connsiteX106" fmla="*/ 5911 w 10000"/>
                    <a:gd name="connsiteY106" fmla="*/ 9623 h 10001"/>
                    <a:gd name="connsiteX107" fmla="*/ 6268 w 10000"/>
                    <a:gd name="connsiteY107" fmla="*/ 9593 h 10001"/>
                    <a:gd name="connsiteX108" fmla="*/ 6666 w 10000"/>
                    <a:gd name="connsiteY108" fmla="*/ 9463 h 10001"/>
                    <a:gd name="connsiteX109" fmla="*/ 7377 w 10000"/>
                    <a:gd name="connsiteY109" fmla="*/ 9208 h 10001"/>
                    <a:gd name="connsiteX110" fmla="*/ 7996 w 10000"/>
                    <a:gd name="connsiteY110" fmla="*/ 8850 h 10001"/>
                    <a:gd name="connsiteX111" fmla="*/ 9084 w 10000"/>
                    <a:gd name="connsiteY111" fmla="*/ 7645 h 10001"/>
                    <a:gd name="connsiteX112" fmla="*/ 9502 w 10000"/>
                    <a:gd name="connsiteY112" fmla="*/ 6915 h 10001"/>
                    <a:gd name="connsiteX113" fmla="*/ 9798 w 10000"/>
                    <a:gd name="connsiteY113" fmla="*/ 6069 h 10001"/>
                    <a:gd name="connsiteX114" fmla="*/ 9893 w 10000"/>
                    <a:gd name="connsiteY114" fmla="*/ 5620 h 10001"/>
                    <a:gd name="connsiteX115" fmla="*/ 9960 w 10000"/>
                    <a:gd name="connsiteY115" fmla="*/ 5157 h 10001"/>
                    <a:gd name="connsiteX116" fmla="*/ 9963 w 10000"/>
                    <a:gd name="connsiteY116" fmla="*/ 4942 h 10001"/>
                    <a:gd name="connsiteX117" fmla="*/ 9997 w 10000"/>
                    <a:gd name="connsiteY117" fmla="*/ 4712 h 10001"/>
                    <a:gd name="connsiteX118" fmla="*/ 9963 w 10000"/>
                    <a:gd name="connsiteY118" fmla="*/ 4233 h 10001"/>
                    <a:gd name="connsiteX119" fmla="*/ 9819 w 10000"/>
                    <a:gd name="connsiteY119" fmla="*/ 3291 h 10001"/>
                    <a:gd name="connsiteX120" fmla="*/ 9711 w 10000"/>
                    <a:gd name="connsiteY120" fmla="*/ 2911 h 10001"/>
                    <a:gd name="connsiteX121" fmla="*/ 9502 w 10000"/>
                    <a:gd name="connsiteY121" fmla="*/ 2518 h 10001"/>
                    <a:gd name="connsiteX122" fmla="*/ 9094 w 10000"/>
                    <a:gd name="connsiteY122" fmla="*/ 1783 h 10001"/>
                    <a:gd name="connsiteX123" fmla="*/ 8532 w 10000"/>
                    <a:gd name="connsiteY123" fmla="*/ 1188 h 10001"/>
                    <a:gd name="connsiteX124" fmla="*/ 7774 w 10000"/>
                    <a:gd name="connsiteY124" fmla="*/ 657 h 10001"/>
                    <a:gd name="connsiteX125" fmla="*/ 7426 w 10000"/>
                    <a:gd name="connsiteY125" fmla="*/ 463 h 10001"/>
                    <a:gd name="connsiteX126" fmla="*/ 7042 w 10000"/>
                    <a:gd name="connsiteY126" fmla="*/ 286 h 10001"/>
                    <a:gd name="connsiteX127" fmla="*/ 6268 w 10000"/>
                    <a:gd name="connsiteY127" fmla="*/ 100 h 10001"/>
                    <a:gd name="connsiteX128" fmla="*/ 6163 w 10000"/>
                    <a:gd name="connsiteY128" fmla="*/ 86 h 10001"/>
                    <a:gd name="connsiteX129" fmla="*/ 5995 w 10000"/>
                    <a:gd name="connsiteY129" fmla="*/ 48 h 10001"/>
                    <a:gd name="connsiteX130" fmla="*/ 5462 w 10000"/>
                    <a:gd name="connsiteY130" fmla="*/ 14 h 10001"/>
                    <a:gd name="connsiteX131" fmla="*/ 4833 w 10000"/>
                    <a:gd name="connsiteY131" fmla="*/ 0 h 10001"/>
                    <a:gd name="connsiteX0" fmla="*/ 5493 w 10000"/>
                    <a:gd name="connsiteY0" fmla="*/ 238 h 10001"/>
                    <a:gd name="connsiteX1" fmla="*/ 5685 w 10000"/>
                    <a:gd name="connsiteY1" fmla="*/ 303 h 10001"/>
                    <a:gd name="connsiteX2" fmla="*/ 6079 w 10000"/>
                    <a:gd name="connsiteY2" fmla="*/ 385 h 10001"/>
                    <a:gd name="connsiteX3" fmla="*/ 6769 w 10000"/>
                    <a:gd name="connsiteY3" fmla="*/ 557 h 10001"/>
                    <a:gd name="connsiteX4" fmla="*/ 7080 w 10000"/>
                    <a:gd name="connsiteY4" fmla="*/ 735 h 10001"/>
                    <a:gd name="connsiteX5" fmla="*/ 7390 w 10000"/>
                    <a:gd name="connsiteY5" fmla="*/ 855 h 10001"/>
                    <a:gd name="connsiteX6" fmla="*/ 8029 w 10000"/>
                    <a:gd name="connsiteY6" fmla="*/ 1305 h 10001"/>
                    <a:gd name="connsiteX7" fmla="*/ 8640 w 10000"/>
                    <a:gd name="connsiteY7" fmla="*/ 1741 h 10001"/>
                    <a:gd name="connsiteX8" fmla="*/ 9091 w 10000"/>
                    <a:gd name="connsiteY8" fmla="*/ 2428 h 10001"/>
                    <a:gd name="connsiteX9" fmla="*/ 9259 w 10000"/>
                    <a:gd name="connsiteY9" fmla="*/ 2760 h 10001"/>
                    <a:gd name="connsiteX10" fmla="*/ 9461 w 10000"/>
                    <a:gd name="connsiteY10" fmla="*/ 3157 h 10001"/>
                    <a:gd name="connsiteX11" fmla="*/ 9545 w 10000"/>
                    <a:gd name="connsiteY11" fmla="*/ 3520 h 10001"/>
                    <a:gd name="connsiteX12" fmla="*/ 9633 w 10000"/>
                    <a:gd name="connsiteY12" fmla="*/ 3969 h 10001"/>
                    <a:gd name="connsiteX13" fmla="*/ 9677 w 10000"/>
                    <a:gd name="connsiteY13" fmla="*/ 4423 h 10001"/>
                    <a:gd name="connsiteX14" fmla="*/ 9660 w 10000"/>
                    <a:gd name="connsiteY14" fmla="*/ 4885 h 10001"/>
                    <a:gd name="connsiteX15" fmla="*/ 9640 w 10000"/>
                    <a:gd name="connsiteY15" fmla="*/ 5309 h 10001"/>
                    <a:gd name="connsiteX16" fmla="*/ 9549 w 10000"/>
                    <a:gd name="connsiteY16" fmla="*/ 5744 h 10001"/>
                    <a:gd name="connsiteX17" fmla="*/ 9448 w 10000"/>
                    <a:gd name="connsiteY17" fmla="*/ 6172 h 10001"/>
                    <a:gd name="connsiteX18" fmla="*/ 9293 w 10000"/>
                    <a:gd name="connsiteY18" fmla="*/ 6561 h 10001"/>
                    <a:gd name="connsiteX19" fmla="*/ 9141 w 10000"/>
                    <a:gd name="connsiteY19" fmla="*/ 6928 h 10001"/>
                    <a:gd name="connsiteX20" fmla="*/ 8919 w 10000"/>
                    <a:gd name="connsiteY20" fmla="*/ 7268 h 10001"/>
                    <a:gd name="connsiteX21" fmla="*/ 8694 w 10000"/>
                    <a:gd name="connsiteY21" fmla="*/ 7636 h 10001"/>
                    <a:gd name="connsiteX22" fmla="*/ 8427 w 10000"/>
                    <a:gd name="connsiteY22" fmla="*/ 7942 h 10001"/>
                    <a:gd name="connsiteX23" fmla="*/ 7875 w 10000"/>
                    <a:gd name="connsiteY23" fmla="*/ 8474 h 10001"/>
                    <a:gd name="connsiteX24" fmla="*/ 7305 w 10000"/>
                    <a:gd name="connsiteY24" fmla="*/ 8825 h 10001"/>
                    <a:gd name="connsiteX25" fmla="*/ 6631 w 10000"/>
                    <a:gd name="connsiteY25" fmla="*/ 9071 h 10001"/>
                    <a:gd name="connsiteX26" fmla="*/ 6237 w 10000"/>
                    <a:gd name="connsiteY26" fmla="*/ 9200 h 10001"/>
                    <a:gd name="connsiteX27" fmla="*/ 5807 w 10000"/>
                    <a:gd name="connsiteY27" fmla="*/ 9243 h 10001"/>
                    <a:gd name="connsiteX28" fmla="*/ 5208 w 10000"/>
                    <a:gd name="connsiteY28" fmla="*/ 9285 h 10001"/>
                    <a:gd name="connsiteX29" fmla="*/ 4961 w 10000"/>
                    <a:gd name="connsiteY29" fmla="*/ 9278 h 10001"/>
                    <a:gd name="connsiteX30" fmla="*/ 4756 w 10000"/>
                    <a:gd name="connsiteY30" fmla="*/ 9243 h 10001"/>
                    <a:gd name="connsiteX31" fmla="*/ 4693 w 10000"/>
                    <a:gd name="connsiteY31" fmla="*/ 9240 h 10001"/>
                    <a:gd name="connsiteX32" fmla="*/ 4629 w 10000"/>
                    <a:gd name="connsiteY32" fmla="*/ 9240 h 10001"/>
                    <a:gd name="connsiteX33" fmla="*/ 4553 w 10000"/>
                    <a:gd name="connsiteY33" fmla="*/ 9235 h 10001"/>
                    <a:gd name="connsiteX34" fmla="*/ 4381 w 10000"/>
                    <a:gd name="connsiteY34" fmla="*/ 9196 h 10001"/>
                    <a:gd name="connsiteX35" fmla="*/ 4356 w 10000"/>
                    <a:gd name="connsiteY35" fmla="*/ 9195 h 10001"/>
                    <a:gd name="connsiteX36" fmla="*/ 4199 w 10000"/>
                    <a:gd name="connsiteY36" fmla="*/ 9204 h 10001"/>
                    <a:gd name="connsiteX37" fmla="*/ 4019 w 10000"/>
                    <a:gd name="connsiteY37" fmla="*/ 9228 h 10001"/>
                    <a:gd name="connsiteX38" fmla="*/ 3856 w 10000"/>
                    <a:gd name="connsiteY38" fmla="*/ 9212 h 10001"/>
                    <a:gd name="connsiteX39" fmla="*/ 3857 w 10000"/>
                    <a:gd name="connsiteY39" fmla="*/ 9218 h 10001"/>
                    <a:gd name="connsiteX40" fmla="*/ 3780 w 10000"/>
                    <a:gd name="connsiteY40" fmla="*/ 9204 h 10001"/>
                    <a:gd name="connsiteX41" fmla="*/ 3648 w 10000"/>
                    <a:gd name="connsiteY41" fmla="*/ 9197 h 10001"/>
                    <a:gd name="connsiteX42" fmla="*/ 3449 w 10000"/>
                    <a:gd name="connsiteY42" fmla="*/ 9135 h 10001"/>
                    <a:gd name="connsiteX43" fmla="*/ 3177 w 10000"/>
                    <a:gd name="connsiteY43" fmla="*/ 9050 h 10001"/>
                    <a:gd name="connsiteX44" fmla="*/ 2887 w 10000"/>
                    <a:gd name="connsiteY44" fmla="*/ 8908 h 10001"/>
                    <a:gd name="connsiteX45" fmla="*/ 2750 w 10000"/>
                    <a:gd name="connsiteY45" fmla="*/ 8883 h 10001"/>
                    <a:gd name="connsiteX46" fmla="*/ 2713 w 10000"/>
                    <a:gd name="connsiteY46" fmla="*/ 8838 h 10001"/>
                    <a:gd name="connsiteX47" fmla="*/ 2521 w 10000"/>
                    <a:gd name="connsiteY47" fmla="*/ 8766 h 10001"/>
                    <a:gd name="connsiteX48" fmla="*/ 2396 w 10000"/>
                    <a:gd name="connsiteY48" fmla="*/ 8647 h 10001"/>
                    <a:gd name="connsiteX49" fmla="*/ 2118 w 10000"/>
                    <a:gd name="connsiteY49" fmla="*/ 8418 h 10001"/>
                    <a:gd name="connsiteX50" fmla="*/ 1831 w 10000"/>
                    <a:gd name="connsiteY50" fmla="*/ 8210 h 10001"/>
                    <a:gd name="connsiteX51" fmla="*/ 1484 w 10000"/>
                    <a:gd name="connsiteY51" fmla="*/ 7966 h 10001"/>
                    <a:gd name="connsiteX52" fmla="*/ 1164 w 10000"/>
                    <a:gd name="connsiteY52" fmla="*/ 7619 h 10001"/>
                    <a:gd name="connsiteX53" fmla="*/ 689 w 10000"/>
                    <a:gd name="connsiteY53" fmla="*/ 6725 h 10001"/>
                    <a:gd name="connsiteX54" fmla="*/ 477 w 10000"/>
                    <a:gd name="connsiteY54" fmla="*/ 6220 h 10001"/>
                    <a:gd name="connsiteX55" fmla="*/ 329 w 10000"/>
                    <a:gd name="connsiteY55" fmla="*/ 5637 h 10001"/>
                    <a:gd name="connsiteX56" fmla="*/ 312 w 10000"/>
                    <a:gd name="connsiteY56" fmla="*/ 4458 h 10001"/>
                    <a:gd name="connsiteX57" fmla="*/ 1050 w 10000"/>
                    <a:gd name="connsiteY57" fmla="*/ 2363 h 10001"/>
                    <a:gd name="connsiteX58" fmla="*/ 1653 w 10000"/>
                    <a:gd name="connsiteY58" fmla="*/ 1620 h 10001"/>
                    <a:gd name="connsiteX59" fmla="*/ 1993 w 10000"/>
                    <a:gd name="connsiteY59" fmla="*/ 1305 h 10001"/>
                    <a:gd name="connsiteX60" fmla="*/ 2387 w 10000"/>
                    <a:gd name="connsiteY60" fmla="*/ 1046 h 10001"/>
                    <a:gd name="connsiteX61" fmla="*/ 2801 w 10000"/>
                    <a:gd name="connsiteY61" fmla="*/ 778 h 10001"/>
                    <a:gd name="connsiteX62" fmla="*/ 3286 w 10000"/>
                    <a:gd name="connsiteY62" fmla="*/ 588 h 10001"/>
                    <a:gd name="connsiteX63" fmla="*/ 4337 w 10000"/>
                    <a:gd name="connsiteY63" fmla="*/ 311 h 10001"/>
                    <a:gd name="connsiteX64" fmla="*/ 5368 w 10000"/>
                    <a:gd name="connsiteY64" fmla="*/ 242 h 10001"/>
                    <a:gd name="connsiteX65" fmla="*/ 5493 w 10000"/>
                    <a:gd name="connsiteY65" fmla="*/ 238 h 10001"/>
                    <a:gd name="connsiteX66" fmla="*/ 4833 w 10000"/>
                    <a:gd name="connsiteY66" fmla="*/ 0 h 10001"/>
                    <a:gd name="connsiteX67" fmla="*/ 4425 w 10000"/>
                    <a:gd name="connsiteY67" fmla="*/ 14 h 10001"/>
                    <a:gd name="connsiteX68" fmla="*/ 3482 w 10000"/>
                    <a:gd name="connsiteY68" fmla="*/ 196 h 10001"/>
                    <a:gd name="connsiteX69" fmla="*/ 2997 w 10000"/>
                    <a:gd name="connsiteY69" fmla="*/ 368 h 10001"/>
                    <a:gd name="connsiteX70" fmla="*/ 2545 w 10000"/>
                    <a:gd name="connsiteY70" fmla="*/ 561 h 10001"/>
                    <a:gd name="connsiteX71" fmla="*/ 2158 w 10000"/>
                    <a:gd name="connsiteY71" fmla="*/ 825 h 10001"/>
                    <a:gd name="connsiteX72" fmla="*/ 1734 w 10000"/>
                    <a:gd name="connsiteY72" fmla="*/ 1128 h 10001"/>
                    <a:gd name="connsiteX73" fmla="*/ 1039 w 10000"/>
                    <a:gd name="connsiteY73" fmla="*/ 1870 h 10001"/>
                    <a:gd name="connsiteX74" fmla="*/ 504 w 10000"/>
                    <a:gd name="connsiteY74" fmla="*/ 2795 h 10001"/>
                    <a:gd name="connsiteX75" fmla="*/ 147 w 10000"/>
                    <a:gd name="connsiteY75" fmla="*/ 3956 h 10001"/>
                    <a:gd name="connsiteX76" fmla="*/ 19 w 10000"/>
                    <a:gd name="connsiteY76" fmla="*/ 4540 h 10001"/>
                    <a:gd name="connsiteX77" fmla="*/ 6 w 10000"/>
                    <a:gd name="connsiteY77" fmla="*/ 5183 h 10001"/>
                    <a:gd name="connsiteX78" fmla="*/ 228 w 10000"/>
                    <a:gd name="connsiteY78" fmla="*/ 6405 h 10001"/>
                    <a:gd name="connsiteX79" fmla="*/ 450 w 10000"/>
                    <a:gd name="connsiteY79" fmla="*/ 6980 h 10001"/>
                    <a:gd name="connsiteX80" fmla="*/ 673 w 10000"/>
                    <a:gd name="connsiteY80" fmla="*/ 7511 h 10001"/>
                    <a:gd name="connsiteX81" fmla="*/ 939 w 10000"/>
                    <a:gd name="connsiteY81" fmla="*/ 7905 h 10001"/>
                    <a:gd name="connsiteX82" fmla="*/ 1320 w 10000"/>
                    <a:gd name="connsiteY82" fmla="*/ 8319 h 10001"/>
                    <a:gd name="connsiteX83" fmla="*/ 1656 w 10000"/>
                    <a:gd name="connsiteY83" fmla="*/ 8574 h 10001"/>
                    <a:gd name="connsiteX84" fmla="*/ 1993 w 10000"/>
                    <a:gd name="connsiteY84" fmla="*/ 8825 h 10001"/>
                    <a:gd name="connsiteX85" fmla="*/ 2061 w 10000"/>
                    <a:gd name="connsiteY85" fmla="*/ 8841 h 10001"/>
                    <a:gd name="connsiteX86" fmla="*/ 2067 w 10000"/>
                    <a:gd name="connsiteY86" fmla="*/ 8875 h 10001"/>
                    <a:gd name="connsiteX87" fmla="*/ 2165 w 10000"/>
                    <a:gd name="connsiteY87" fmla="*/ 9011 h 10001"/>
                    <a:gd name="connsiteX88" fmla="*/ 2396 w 10000"/>
                    <a:gd name="connsiteY88" fmla="*/ 9168 h 10001"/>
                    <a:gd name="connsiteX89" fmla="*/ 2666 w 10000"/>
                    <a:gd name="connsiteY89" fmla="*/ 9298 h 10001"/>
                    <a:gd name="connsiteX90" fmla="*/ 2871 w 10000"/>
                    <a:gd name="connsiteY90" fmla="*/ 9384 h 10001"/>
                    <a:gd name="connsiteX91" fmla="*/ 3000 w 10000"/>
                    <a:gd name="connsiteY91" fmla="*/ 9454 h 10001"/>
                    <a:gd name="connsiteX92" fmla="*/ 3180 w 10000"/>
                    <a:gd name="connsiteY92" fmla="*/ 9511 h 10001"/>
                    <a:gd name="connsiteX93" fmla="*/ 3329 w 10000"/>
                    <a:gd name="connsiteY93" fmla="*/ 9557 h 10001"/>
                    <a:gd name="connsiteX94" fmla="*/ 3517 w 10000"/>
                    <a:gd name="connsiteY94" fmla="*/ 9595 h 10001"/>
                    <a:gd name="connsiteX95" fmla="*/ 3652 w 10000"/>
                    <a:gd name="connsiteY95" fmla="*/ 9589 h 10001"/>
                    <a:gd name="connsiteX96" fmla="*/ 3828 w 10000"/>
                    <a:gd name="connsiteY96" fmla="*/ 9548 h 10001"/>
                    <a:gd name="connsiteX97" fmla="*/ 3802 w 10000"/>
                    <a:gd name="connsiteY97" fmla="*/ 9973 h 10001"/>
                    <a:gd name="connsiteX98" fmla="*/ 4049 w 10000"/>
                    <a:gd name="connsiteY98" fmla="*/ 9579 h 10001"/>
                    <a:gd name="connsiteX99" fmla="*/ 4065 w 10000"/>
                    <a:gd name="connsiteY99" fmla="*/ 9490 h 10001"/>
                    <a:gd name="connsiteX100" fmla="*/ 4378 w 10000"/>
                    <a:gd name="connsiteY100" fmla="*/ 9545 h 10001"/>
                    <a:gd name="connsiteX101" fmla="*/ 4523 w 10000"/>
                    <a:gd name="connsiteY101" fmla="*/ 9593 h 10001"/>
                    <a:gd name="connsiteX102" fmla="*/ 4705 w 10000"/>
                    <a:gd name="connsiteY102" fmla="*/ 9606 h 10001"/>
                    <a:gd name="connsiteX103" fmla="*/ 5116 w 10000"/>
                    <a:gd name="connsiteY103" fmla="*/ 9658 h 10001"/>
                    <a:gd name="connsiteX104" fmla="*/ 5510 w 10000"/>
                    <a:gd name="connsiteY104" fmla="*/ 9667 h 10001"/>
                    <a:gd name="connsiteX105" fmla="*/ 5531 w 10000"/>
                    <a:gd name="connsiteY105" fmla="*/ 9667 h 10001"/>
                    <a:gd name="connsiteX106" fmla="*/ 5911 w 10000"/>
                    <a:gd name="connsiteY106" fmla="*/ 9623 h 10001"/>
                    <a:gd name="connsiteX107" fmla="*/ 6268 w 10000"/>
                    <a:gd name="connsiteY107" fmla="*/ 9593 h 10001"/>
                    <a:gd name="connsiteX108" fmla="*/ 6666 w 10000"/>
                    <a:gd name="connsiteY108" fmla="*/ 9463 h 10001"/>
                    <a:gd name="connsiteX109" fmla="*/ 7377 w 10000"/>
                    <a:gd name="connsiteY109" fmla="*/ 9208 h 10001"/>
                    <a:gd name="connsiteX110" fmla="*/ 7996 w 10000"/>
                    <a:gd name="connsiteY110" fmla="*/ 8850 h 10001"/>
                    <a:gd name="connsiteX111" fmla="*/ 9084 w 10000"/>
                    <a:gd name="connsiteY111" fmla="*/ 7645 h 10001"/>
                    <a:gd name="connsiteX112" fmla="*/ 9502 w 10000"/>
                    <a:gd name="connsiteY112" fmla="*/ 6915 h 10001"/>
                    <a:gd name="connsiteX113" fmla="*/ 9798 w 10000"/>
                    <a:gd name="connsiteY113" fmla="*/ 6069 h 10001"/>
                    <a:gd name="connsiteX114" fmla="*/ 9893 w 10000"/>
                    <a:gd name="connsiteY114" fmla="*/ 5620 h 10001"/>
                    <a:gd name="connsiteX115" fmla="*/ 9960 w 10000"/>
                    <a:gd name="connsiteY115" fmla="*/ 5157 h 10001"/>
                    <a:gd name="connsiteX116" fmla="*/ 9963 w 10000"/>
                    <a:gd name="connsiteY116" fmla="*/ 4942 h 10001"/>
                    <a:gd name="connsiteX117" fmla="*/ 9997 w 10000"/>
                    <a:gd name="connsiteY117" fmla="*/ 4712 h 10001"/>
                    <a:gd name="connsiteX118" fmla="*/ 9963 w 10000"/>
                    <a:gd name="connsiteY118" fmla="*/ 4233 h 10001"/>
                    <a:gd name="connsiteX119" fmla="*/ 9819 w 10000"/>
                    <a:gd name="connsiteY119" fmla="*/ 3291 h 10001"/>
                    <a:gd name="connsiteX120" fmla="*/ 9711 w 10000"/>
                    <a:gd name="connsiteY120" fmla="*/ 2911 h 10001"/>
                    <a:gd name="connsiteX121" fmla="*/ 9502 w 10000"/>
                    <a:gd name="connsiteY121" fmla="*/ 2518 h 10001"/>
                    <a:gd name="connsiteX122" fmla="*/ 9094 w 10000"/>
                    <a:gd name="connsiteY122" fmla="*/ 1783 h 10001"/>
                    <a:gd name="connsiteX123" fmla="*/ 8532 w 10000"/>
                    <a:gd name="connsiteY123" fmla="*/ 1188 h 10001"/>
                    <a:gd name="connsiteX124" fmla="*/ 7774 w 10000"/>
                    <a:gd name="connsiteY124" fmla="*/ 657 h 10001"/>
                    <a:gd name="connsiteX125" fmla="*/ 7426 w 10000"/>
                    <a:gd name="connsiteY125" fmla="*/ 463 h 10001"/>
                    <a:gd name="connsiteX126" fmla="*/ 7042 w 10000"/>
                    <a:gd name="connsiteY126" fmla="*/ 286 h 10001"/>
                    <a:gd name="connsiteX127" fmla="*/ 6268 w 10000"/>
                    <a:gd name="connsiteY127" fmla="*/ 100 h 10001"/>
                    <a:gd name="connsiteX128" fmla="*/ 6163 w 10000"/>
                    <a:gd name="connsiteY128" fmla="*/ 86 h 10001"/>
                    <a:gd name="connsiteX129" fmla="*/ 5995 w 10000"/>
                    <a:gd name="connsiteY129" fmla="*/ 48 h 10001"/>
                    <a:gd name="connsiteX130" fmla="*/ 5462 w 10000"/>
                    <a:gd name="connsiteY130" fmla="*/ 14 h 10001"/>
                    <a:gd name="connsiteX131" fmla="*/ 4833 w 10000"/>
                    <a:gd name="connsiteY131" fmla="*/ 0 h 10001"/>
                    <a:gd name="connsiteX0" fmla="*/ 5493 w 10000"/>
                    <a:gd name="connsiteY0" fmla="*/ 238 h 9667"/>
                    <a:gd name="connsiteX1" fmla="*/ 5685 w 10000"/>
                    <a:gd name="connsiteY1" fmla="*/ 303 h 9667"/>
                    <a:gd name="connsiteX2" fmla="*/ 6079 w 10000"/>
                    <a:gd name="connsiteY2" fmla="*/ 385 h 9667"/>
                    <a:gd name="connsiteX3" fmla="*/ 6769 w 10000"/>
                    <a:gd name="connsiteY3" fmla="*/ 557 h 9667"/>
                    <a:gd name="connsiteX4" fmla="*/ 7080 w 10000"/>
                    <a:gd name="connsiteY4" fmla="*/ 735 h 9667"/>
                    <a:gd name="connsiteX5" fmla="*/ 7390 w 10000"/>
                    <a:gd name="connsiteY5" fmla="*/ 855 h 9667"/>
                    <a:gd name="connsiteX6" fmla="*/ 8029 w 10000"/>
                    <a:gd name="connsiteY6" fmla="*/ 1305 h 9667"/>
                    <a:gd name="connsiteX7" fmla="*/ 8640 w 10000"/>
                    <a:gd name="connsiteY7" fmla="*/ 1741 h 9667"/>
                    <a:gd name="connsiteX8" fmla="*/ 9091 w 10000"/>
                    <a:gd name="connsiteY8" fmla="*/ 2428 h 9667"/>
                    <a:gd name="connsiteX9" fmla="*/ 9259 w 10000"/>
                    <a:gd name="connsiteY9" fmla="*/ 2760 h 9667"/>
                    <a:gd name="connsiteX10" fmla="*/ 9461 w 10000"/>
                    <a:gd name="connsiteY10" fmla="*/ 3157 h 9667"/>
                    <a:gd name="connsiteX11" fmla="*/ 9545 w 10000"/>
                    <a:gd name="connsiteY11" fmla="*/ 3520 h 9667"/>
                    <a:gd name="connsiteX12" fmla="*/ 9633 w 10000"/>
                    <a:gd name="connsiteY12" fmla="*/ 3969 h 9667"/>
                    <a:gd name="connsiteX13" fmla="*/ 9677 w 10000"/>
                    <a:gd name="connsiteY13" fmla="*/ 4423 h 9667"/>
                    <a:gd name="connsiteX14" fmla="*/ 9660 w 10000"/>
                    <a:gd name="connsiteY14" fmla="*/ 4885 h 9667"/>
                    <a:gd name="connsiteX15" fmla="*/ 9640 w 10000"/>
                    <a:gd name="connsiteY15" fmla="*/ 5309 h 9667"/>
                    <a:gd name="connsiteX16" fmla="*/ 9549 w 10000"/>
                    <a:gd name="connsiteY16" fmla="*/ 5744 h 9667"/>
                    <a:gd name="connsiteX17" fmla="*/ 9448 w 10000"/>
                    <a:gd name="connsiteY17" fmla="*/ 6172 h 9667"/>
                    <a:gd name="connsiteX18" fmla="*/ 9293 w 10000"/>
                    <a:gd name="connsiteY18" fmla="*/ 6561 h 9667"/>
                    <a:gd name="connsiteX19" fmla="*/ 9141 w 10000"/>
                    <a:gd name="connsiteY19" fmla="*/ 6928 h 9667"/>
                    <a:gd name="connsiteX20" fmla="*/ 8919 w 10000"/>
                    <a:gd name="connsiteY20" fmla="*/ 7268 h 9667"/>
                    <a:gd name="connsiteX21" fmla="*/ 8694 w 10000"/>
                    <a:gd name="connsiteY21" fmla="*/ 7636 h 9667"/>
                    <a:gd name="connsiteX22" fmla="*/ 8427 w 10000"/>
                    <a:gd name="connsiteY22" fmla="*/ 7942 h 9667"/>
                    <a:gd name="connsiteX23" fmla="*/ 7875 w 10000"/>
                    <a:gd name="connsiteY23" fmla="*/ 8474 h 9667"/>
                    <a:gd name="connsiteX24" fmla="*/ 7305 w 10000"/>
                    <a:gd name="connsiteY24" fmla="*/ 8825 h 9667"/>
                    <a:gd name="connsiteX25" fmla="*/ 6631 w 10000"/>
                    <a:gd name="connsiteY25" fmla="*/ 9071 h 9667"/>
                    <a:gd name="connsiteX26" fmla="*/ 6237 w 10000"/>
                    <a:gd name="connsiteY26" fmla="*/ 9200 h 9667"/>
                    <a:gd name="connsiteX27" fmla="*/ 5807 w 10000"/>
                    <a:gd name="connsiteY27" fmla="*/ 9243 h 9667"/>
                    <a:gd name="connsiteX28" fmla="*/ 5208 w 10000"/>
                    <a:gd name="connsiteY28" fmla="*/ 9285 h 9667"/>
                    <a:gd name="connsiteX29" fmla="*/ 4961 w 10000"/>
                    <a:gd name="connsiteY29" fmla="*/ 9278 h 9667"/>
                    <a:gd name="connsiteX30" fmla="*/ 4756 w 10000"/>
                    <a:gd name="connsiteY30" fmla="*/ 9243 h 9667"/>
                    <a:gd name="connsiteX31" fmla="*/ 4693 w 10000"/>
                    <a:gd name="connsiteY31" fmla="*/ 9240 h 9667"/>
                    <a:gd name="connsiteX32" fmla="*/ 4629 w 10000"/>
                    <a:gd name="connsiteY32" fmla="*/ 9240 h 9667"/>
                    <a:gd name="connsiteX33" fmla="*/ 4553 w 10000"/>
                    <a:gd name="connsiteY33" fmla="*/ 9235 h 9667"/>
                    <a:gd name="connsiteX34" fmla="*/ 4381 w 10000"/>
                    <a:gd name="connsiteY34" fmla="*/ 9196 h 9667"/>
                    <a:gd name="connsiteX35" fmla="*/ 4356 w 10000"/>
                    <a:gd name="connsiteY35" fmla="*/ 9195 h 9667"/>
                    <a:gd name="connsiteX36" fmla="*/ 4199 w 10000"/>
                    <a:gd name="connsiteY36" fmla="*/ 9204 h 9667"/>
                    <a:gd name="connsiteX37" fmla="*/ 4019 w 10000"/>
                    <a:gd name="connsiteY37" fmla="*/ 9228 h 9667"/>
                    <a:gd name="connsiteX38" fmla="*/ 3856 w 10000"/>
                    <a:gd name="connsiteY38" fmla="*/ 9212 h 9667"/>
                    <a:gd name="connsiteX39" fmla="*/ 3857 w 10000"/>
                    <a:gd name="connsiteY39" fmla="*/ 9218 h 9667"/>
                    <a:gd name="connsiteX40" fmla="*/ 3780 w 10000"/>
                    <a:gd name="connsiteY40" fmla="*/ 9204 h 9667"/>
                    <a:gd name="connsiteX41" fmla="*/ 3648 w 10000"/>
                    <a:gd name="connsiteY41" fmla="*/ 9197 h 9667"/>
                    <a:gd name="connsiteX42" fmla="*/ 3449 w 10000"/>
                    <a:gd name="connsiteY42" fmla="*/ 9135 h 9667"/>
                    <a:gd name="connsiteX43" fmla="*/ 3177 w 10000"/>
                    <a:gd name="connsiteY43" fmla="*/ 9050 h 9667"/>
                    <a:gd name="connsiteX44" fmla="*/ 2887 w 10000"/>
                    <a:gd name="connsiteY44" fmla="*/ 8908 h 9667"/>
                    <a:gd name="connsiteX45" fmla="*/ 2750 w 10000"/>
                    <a:gd name="connsiteY45" fmla="*/ 8883 h 9667"/>
                    <a:gd name="connsiteX46" fmla="*/ 2713 w 10000"/>
                    <a:gd name="connsiteY46" fmla="*/ 8838 h 9667"/>
                    <a:gd name="connsiteX47" fmla="*/ 2521 w 10000"/>
                    <a:gd name="connsiteY47" fmla="*/ 8766 h 9667"/>
                    <a:gd name="connsiteX48" fmla="*/ 2396 w 10000"/>
                    <a:gd name="connsiteY48" fmla="*/ 8647 h 9667"/>
                    <a:gd name="connsiteX49" fmla="*/ 2118 w 10000"/>
                    <a:gd name="connsiteY49" fmla="*/ 8418 h 9667"/>
                    <a:gd name="connsiteX50" fmla="*/ 1831 w 10000"/>
                    <a:gd name="connsiteY50" fmla="*/ 8210 h 9667"/>
                    <a:gd name="connsiteX51" fmla="*/ 1484 w 10000"/>
                    <a:gd name="connsiteY51" fmla="*/ 7966 h 9667"/>
                    <a:gd name="connsiteX52" fmla="*/ 1164 w 10000"/>
                    <a:gd name="connsiteY52" fmla="*/ 7619 h 9667"/>
                    <a:gd name="connsiteX53" fmla="*/ 689 w 10000"/>
                    <a:gd name="connsiteY53" fmla="*/ 6725 h 9667"/>
                    <a:gd name="connsiteX54" fmla="*/ 477 w 10000"/>
                    <a:gd name="connsiteY54" fmla="*/ 6220 h 9667"/>
                    <a:gd name="connsiteX55" fmla="*/ 329 w 10000"/>
                    <a:gd name="connsiteY55" fmla="*/ 5637 h 9667"/>
                    <a:gd name="connsiteX56" fmla="*/ 312 w 10000"/>
                    <a:gd name="connsiteY56" fmla="*/ 4458 h 9667"/>
                    <a:gd name="connsiteX57" fmla="*/ 1050 w 10000"/>
                    <a:gd name="connsiteY57" fmla="*/ 2363 h 9667"/>
                    <a:gd name="connsiteX58" fmla="*/ 1653 w 10000"/>
                    <a:gd name="connsiteY58" fmla="*/ 1620 h 9667"/>
                    <a:gd name="connsiteX59" fmla="*/ 1993 w 10000"/>
                    <a:gd name="connsiteY59" fmla="*/ 1305 h 9667"/>
                    <a:gd name="connsiteX60" fmla="*/ 2387 w 10000"/>
                    <a:gd name="connsiteY60" fmla="*/ 1046 h 9667"/>
                    <a:gd name="connsiteX61" fmla="*/ 2801 w 10000"/>
                    <a:gd name="connsiteY61" fmla="*/ 778 h 9667"/>
                    <a:gd name="connsiteX62" fmla="*/ 3286 w 10000"/>
                    <a:gd name="connsiteY62" fmla="*/ 588 h 9667"/>
                    <a:gd name="connsiteX63" fmla="*/ 4337 w 10000"/>
                    <a:gd name="connsiteY63" fmla="*/ 311 h 9667"/>
                    <a:gd name="connsiteX64" fmla="*/ 5368 w 10000"/>
                    <a:gd name="connsiteY64" fmla="*/ 242 h 9667"/>
                    <a:gd name="connsiteX65" fmla="*/ 5493 w 10000"/>
                    <a:gd name="connsiteY65" fmla="*/ 238 h 9667"/>
                    <a:gd name="connsiteX66" fmla="*/ 4833 w 10000"/>
                    <a:gd name="connsiteY66" fmla="*/ 0 h 9667"/>
                    <a:gd name="connsiteX67" fmla="*/ 4425 w 10000"/>
                    <a:gd name="connsiteY67" fmla="*/ 14 h 9667"/>
                    <a:gd name="connsiteX68" fmla="*/ 3482 w 10000"/>
                    <a:gd name="connsiteY68" fmla="*/ 196 h 9667"/>
                    <a:gd name="connsiteX69" fmla="*/ 2997 w 10000"/>
                    <a:gd name="connsiteY69" fmla="*/ 368 h 9667"/>
                    <a:gd name="connsiteX70" fmla="*/ 2545 w 10000"/>
                    <a:gd name="connsiteY70" fmla="*/ 561 h 9667"/>
                    <a:gd name="connsiteX71" fmla="*/ 2158 w 10000"/>
                    <a:gd name="connsiteY71" fmla="*/ 825 h 9667"/>
                    <a:gd name="connsiteX72" fmla="*/ 1734 w 10000"/>
                    <a:gd name="connsiteY72" fmla="*/ 1128 h 9667"/>
                    <a:gd name="connsiteX73" fmla="*/ 1039 w 10000"/>
                    <a:gd name="connsiteY73" fmla="*/ 1870 h 9667"/>
                    <a:gd name="connsiteX74" fmla="*/ 504 w 10000"/>
                    <a:gd name="connsiteY74" fmla="*/ 2795 h 9667"/>
                    <a:gd name="connsiteX75" fmla="*/ 147 w 10000"/>
                    <a:gd name="connsiteY75" fmla="*/ 3956 h 9667"/>
                    <a:gd name="connsiteX76" fmla="*/ 19 w 10000"/>
                    <a:gd name="connsiteY76" fmla="*/ 4540 h 9667"/>
                    <a:gd name="connsiteX77" fmla="*/ 6 w 10000"/>
                    <a:gd name="connsiteY77" fmla="*/ 5183 h 9667"/>
                    <a:gd name="connsiteX78" fmla="*/ 228 w 10000"/>
                    <a:gd name="connsiteY78" fmla="*/ 6405 h 9667"/>
                    <a:gd name="connsiteX79" fmla="*/ 450 w 10000"/>
                    <a:gd name="connsiteY79" fmla="*/ 6980 h 9667"/>
                    <a:gd name="connsiteX80" fmla="*/ 673 w 10000"/>
                    <a:gd name="connsiteY80" fmla="*/ 7511 h 9667"/>
                    <a:gd name="connsiteX81" fmla="*/ 939 w 10000"/>
                    <a:gd name="connsiteY81" fmla="*/ 7905 h 9667"/>
                    <a:gd name="connsiteX82" fmla="*/ 1320 w 10000"/>
                    <a:gd name="connsiteY82" fmla="*/ 8319 h 9667"/>
                    <a:gd name="connsiteX83" fmla="*/ 1656 w 10000"/>
                    <a:gd name="connsiteY83" fmla="*/ 8574 h 9667"/>
                    <a:gd name="connsiteX84" fmla="*/ 1993 w 10000"/>
                    <a:gd name="connsiteY84" fmla="*/ 8825 h 9667"/>
                    <a:gd name="connsiteX85" fmla="*/ 2061 w 10000"/>
                    <a:gd name="connsiteY85" fmla="*/ 8841 h 9667"/>
                    <a:gd name="connsiteX86" fmla="*/ 2067 w 10000"/>
                    <a:gd name="connsiteY86" fmla="*/ 8875 h 9667"/>
                    <a:gd name="connsiteX87" fmla="*/ 2165 w 10000"/>
                    <a:gd name="connsiteY87" fmla="*/ 9011 h 9667"/>
                    <a:gd name="connsiteX88" fmla="*/ 2396 w 10000"/>
                    <a:gd name="connsiteY88" fmla="*/ 9168 h 9667"/>
                    <a:gd name="connsiteX89" fmla="*/ 2666 w 10000"/>
                    <a:gd name="connsiteY89" fmla="*/ 9298 h 9667"/>
                    <a:gd name="connsiteX90" fmla="*/ 2871 w 10000"/>
                    <a:gd name="connsiteY90" fmla="*/ 9384 h 9667"/>
                    <a:gd name="connsiteX91" fmla="*/ 3000 w 10000"/>
                    <a:gd name="connsiteY91" fmla="*/ 9454 h 9667"/>
                    <a:gd name="connsiteX92" fmla="*/ 3180 w 10000"/>
                    <a:gd name="connsiteY92" fmla="*/ 9511 h 9667"/>
                    <a:gd name="connsiteX93" fmla="*/ 3329 w 10000"/>
                    <a:gd name="connsiteY93" fmla="*/ 9557 h 9667"/>
                    <a:gd name="connsiteX94" fmla="*/ 3517 w 10000"/>
                    <a:gd name="connsiteY94" fmla="*/ 9595 h 9667"/>
                    <a:gd name="connsiteX95" fmla="*/ 3652 w 10000"/>
                    <a:gd name="connsiteY95" fmla="*/ 9589 h 9667"/>
                    <a:gd name="connsiteX96" fmla="*/ 3828 w 10000"/>
                    <a:gd name="connsiteY96" fmla="*/ 9548 h 9667"/>
                    <a:gd name="connsiteX97" fmla="*/ 3950 w 10000"/>
                    <a:gd name="connsiteY97" fmla="*/ 9601 h 9667"/>
                    <a:gd name="connsiteX98" fmla="*/ 4049 w 10000"/>
                    <a:gd name="connsiteY98" fmla="*/ 9579 h 9667"/>
                    <a:gd name="connsiteX99" fmla="*/ 4065 w 10000"/>
                    <a:gd name="connsiteY99" fmla="*/ 9490 h 9667"/>
                    <a:gd name="connsiteX100" fmla="*/ 4378 w 10000"/>
                    <a:gd name="connsiteY100" fmla="*/ 9545 h 9667"/>
                    <a:gd name="connsiteX101" fmla="*/ 4523 w 10000"/>
                    <a:gd name="connsiteY101" fmla="*/ 9593 h 9667"/>
                    <a:gd name="connsiteX102" fmla="*/ 4705 w 10000"/>
                    <a:gd name="connsiteY102" fmla="*/ 9606 h 9667"/>
                    <a:gd name="connsiteX103" fmla="*/ 5116 w 10000"/>
                    <a:gd name="connsiteY103" fmla="*/ 9658 h 9667"/>
                    <a:gd name="connsiteX104" fmla="*/ 5510 w 10000"/>
                    <a:gd name="connsiteY104" fmla="*/ 9667 h 9667"/>
                    <a:gd name="connsiteX105" fmla="*/ 5531 w 10000"/>
                    <a:gd name="connsiteY105" fmla="*/ 9667 h 9667"/>
                    <a:gd name="connsiteX106" fmla="*/ 5911 w 10000"/>
                    <a:gd name="connsiteY106" fmla="*/ 9623 h 9667"/>
                    <a:gd name="connsiteX107" fmla="*/ 6268 w 10000"/>
                    <a:gd name="connsiteY107" fmla="*/ 9593 h 9667"/>
                    <a:gd name="connsiteX108" fmla="*/ 6666 w 10000"/>
                    <a:gd name="connsiteY108" fmla="*/ 9463 h 9667"/>
                    <a:gd name="connsiteX109" fmla="*/ 7377 w 10000"/>
                    <a:gd name="connsiteY109" fmla="*/ 9208 h 9667"/>
                    <a:gd name="connsiteX110" fmla="*/ 7996 w 10000"/>
                    <a:gd name="connsiteY110" fmla="*/ 8850 h 9667"/>
                    <a:gd name="connsiteX111" fmla="*/ 9084 w 10000"/>
                    <a:gd name="connsiteY111" fmla="*/ 7645 h 9667"/>
                    <a:gd name="connsiteX112" fmla="*/ 9502 w 10000"/>
                    <a:gd name="connsiteY112" fmla="*/ 6915 h 9667"/>
                    <a:gd name="connsiteX113" fmla="*/ 9798 w 10000"/>
                    <a:gd name="connsiteY113" fmla="*/ 6069 h 9667"/>
                    <a:gd name="connsiteX114" fmla="*/ 9893 w 10000"/>
                    <a:gd name="connsiteY114" fmla="*/ 5620 h 9667"/>
                    <a:gd name="connsiteX115" fmla="*/ 9960 w 10000"/>
                    <a:gd name="connsiteY115" fmla="*/ 5157 h 9667"/>
                    <a:gd name="connsiteX116" fmla="*/ 9963 w 10000"/>
                    <a:gd name="connsiteY116" fmla="*/ 4942 h 9667"/>
                    <a:gd name="connsiteX117" fmla="*/ 9997 w 10000"/>
                    <a:gd name="connsiteY117" fmla="*/ 4712 h 9667"/>
                    <a:gd name="connsiteX118" fmla="*/ 9963 w 10000"/>
                    <a:gd name="connsiteY118" fmla="*/ 4233 h 9667"/>
                    <a:gd name="connsiteX119" fmla="*/ 9819 w 10000"/>
                    <a:gd name="connsiteY119" fmla="*/ 3291 h 9667"/>
                    <a:gd name="connsiteX120" fmla="*/ 9711 w 10000"/>
                    <a:gd name="connsiteY120" fmla="*/ 2911 h 9667"/>
                    <a:gd name="connsiteX121" fmla="*/ 9502 w 10000"/>
                    <a:gd name="connsiteY121" fmla="*/ 2518 h 9667"/>
                    <a:gd name="connsiteX122" fmla="*/ 9094 w 10000"/>
                    <a:gd name="connsiteY122" fmla="*/ 1783 h 9667"/>
                    <a:gd name="connsiteX123" fmla="*/ 8532 w 10000"/>
                    <a:gd name="connsiteY123" fmla="*/ 1188 h 9667"/>
                    <a:gd name="connsiteX124" fmla="*/ 7774 w 10000"/>
                    <a:gd name="connsiteY124" fmla="*/ 657 h 9667"/>
                    <a:gd name="connsiteX125" fmla="*/ 7426 w 10000"/>
                    <a:gd name="connsiteY125" fmla="*/ 463 h 9667"/>
                    <a:gd name="connsiteX126" fmla="*/ 7042 w 10000"/>
                    <a:gd name="connsiteY126" fmla="*/ 286 h 9667"/>
                    <a:gd name="connsiteX127" fmla="*/ 6268 w 10000"/>
                    <a:gd name="connsiteY127" fmla="*/ 100 h 9667"/>
                    <a:gd name="connsiteX128" fmla="*/ 6163 w 10000"/>
                    <a:gd name="connsiteY128" fmla="*/ 86 h 9667"/>
                    <a:gd name="connsiteX129" fmla="*/ 5995 w 10000"/>
                    <a:gd name="connsiteY129" fmla="*/ 48 h 9667"/>
                    <a:gd name="connsiteX130" fmla="*/ 5462 w 10000"/>
                    <a:gd name="connsiteY130" fmla="*/ 14 h 9667"/>
                    <a:gd name="connsiteX131" fmla="*/ 4833 w 10000"/>
                    <a:gd name="connsiteY131" fmla="*/ 0 h 9667"/>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52 w 10000"/>
                    <a:gd name="connsiteY95" fmla="*/ 9919 h 10000"/>
                    <a:gd name="connsiteX96" fmla="*/ 3828 w 10000"/>
                    <a:gd name="connsiteY96" fmla="*/ 9877 h 10000"/>
                    <a:gd name="connsiteX97" fmla="*/ 3950 w 10000"/>
                    <a:gd name="connsiteY97" fmla="*/ 9932 h 10000"/>
                    <a:gd name="connsiteX98" fmla="*/ 4049 w 10000"/>
                    <a:gd name="connsiteY98" fmla="*/ 9909 h 10000"/>
                    <a:gd name="connsiteX99" fmla="*/ 4065 w 10000"/>
                    <a:gd name="connsiteY99" fmla="*/ 9817 h 10000"/>
                    <a:gd name="connsiteX100" fmla="*/ 4378 w 10000"/>
                    <a:gd name="connsiteY100" fmla="*/ 9874 h 10000"/>
                    <a:gd name="connsiteX101" fmla="*/ 4523 w 10000"/>
                    <a:gd name="connsiteY101" fmla="*/ 9923 h 10000"/>
                    <a:gd name="connsiteX102" fmla="*/ 4705 w 10000"/>
                    <a:gd name="connsiteY102" fmla="*/ 9937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 name="connsiteX0" fmla="*/ 5493 w 10000"/>
                    <a:gd name="connsiteY0" fmla="*/ 246 h 10025"/>
                    <a:gd name="connsiteX1" fmla="*/ 5685 w 10000"/>
                    <a:gd name="connsiteY1" fmla="*/ 313 h 10025"/>
                    <a:gd name="connsiteX2" fmla="*/ 6079 w 10000"/>
                    <a:gd name="connsiteY2" fmla="*/ 398 h 10025"/>
                    <a:gd name="connsiteX3" fmla="*/ 6769 w 10000"/>
                    <a:gd name="connsiteY3" fmla="*/ 576 h 10025"/>
                    <a:gd name="connsiteX4" fmla="*/ 7080 w 10000"/>
                    <a:gd name="connsiteY4" fmla="*/ 760 h 10025"/>
                    <a:gd name="connsiteX5" fmla="*/ 7390 w 10000"/>
                    <a:gd name="connsiteY5" fmla="*/ 884 h 10025"/>
                    <a:gd name="connsiteX6" fmla="*/ 8029 w 10000"/>
                    <a:gd name="connsiteY6" fmla="*/ 1350 h 10025"/>
                    <a:gd name="connsiteX7" fmla="*/ 8640 w 10000"/>
                    <a:gd name="connsiteY7" fmla="*/ 1801 h 10025"/>
                    <a:gd name="connsiteX8" fmla="*/ 9091 w 10000"/>
                    <a:gd name="connsiteY8" fmla="*/ 2512 h 10025"/>
                    <a:gd name="connsiteX9" fmla="*/ 9259 w 10000"/>
                    <a:gd name="connsiteY9" fmla="*/ 2855 h 10025"/>
                    <a:gd name="connsiteX10" fmla="*/ 9461 w 10000"/>
                    <a:gd name="connsiteY10" fmla="*/ 3266 h 10025"/>
                    <a:gd name="connsiteX11" fmla="*/ 9545 w 10000"/>
                    <a:gd name="connsiteY11" fmla="*/ 3641 h 10025"/>
                    <a:gd name="connsiteX12" fmla="*/ 9633 w 10000"/>
                    <a:gd name="connsiteY12" fmla="*/ 4106 h 10025"/>
                    <a:gd name="connsiteX13" fmla="*/ 9677 w 10000"/>
                    <a:gd name="connsiteY13" fmla="*/ 4575 h 10025"/>
                    <a:gd name="connsiteX14" fmla="*/ 9660 w 10000"/>
                    <a:gd name="connsiteY14" fmla="*/ 5053 h 10025"/>
                    <a:gd name="connsiteX15" fmla="*/ 9640 w 10000"/>
                    <a:gd name="connsiteY15" fmla="*/ 5492 h 10025"/>
                    <a:gd name="connsiteX16" fmla="*/ 9549 w 10000"/>
                    <a:gd name="connsiteY16" fmla="*/ 5942 h 10025"/>
                    <a:gd name="connsiteX17" fmla="*/ 9448 w 10000"/>
                    <a:gd name="connsiteY17" fmla="*/ 6385 h 10025"/>
                    <a:gd name="connsiteX18" fmla="*/ 9293 w 10000"/>
                    <a:gd name="connsiteY18" fmla="*/ 6787 h 10025"/>
                    <a:gd name="connsiteX19" fmla="*/ 9141 w 10000"/>
                    <a:gd name="connsiteY19" fmla="*/ 7167 h 10025"/>
                    <a:gd name="connsiteX20" fmla="*/ 8919 w 10000"/>
                    <a:gd name="connsiteY20" fmla="*/ 7518 h 10025"/>
                    <a:gd name="connsiteX21" fmla="*/ 8694 w 10000"/>
                    <a:gd name="connsiteY21" fmla="*/ 7899 h 10025"/>
                    <a:gd name="connsiteX22" fmla="*/ 8427 w 10000"/>
                    <a:gd name="connsiteY22" fmla="*/ 8216 h 10025"/>
                    <a:gd name="connsiteX23" fmla="*/ 7875 w 10000"/>
                    <a:gd name="connsiteY23" fmla="*/ 8766 h 10025"/>
                    <a:gd name="connsiteX24" fmla="*/ 7305 w 10000"/>
                    <a:gd name="connsiteY24" fmla="*/ 9129 h 10025"/>
                    <a:gd name="connsiteX25" fmla="*/ 6631 w 10000"/>
                    <a:gd name="connsiteY25" fmla="*/ 9383 h 10025"/>
                    <a:gd name="connsiteX26" fmla="*/ 6237 w 10000"/>
                    <a:gd name="connsiteY26" fmla="*/ 9517 h 10025"/>
                    <a:gd name="connsiteX27" fmla="*/ 5807 w 10000"/>
                    <a:gd name="connsiteY27" fmla="*/ 9561 h 10025"/>
                    <a:gd name="connsiteX28" fmla="*/ 5208 w 10000"/>
                    <a:gd name="connsiteY28" fmla="*/ 9605 h 10025"/>
                    <a:gd name="connsiteX29" fmla="*/ 4961 w 10000"/>
                    <a:gd name="connsiteY29" fmla="*/ 9598 h 10025"/>
                    <a:gd name="connsiteX30" fmla="*/ 4756 w 10000"/>
                    <a:gd name="connsiteY30" fmla="*/ 9561 h 10025"/>
                    <a:gd name="connsiteX31" fmla="*/ 4693 w 10000"/>
                    <a:gd name="connsiteY31" fmla="*/ 9558 h 10025"/>
                    <a:gd name="connsiteX32" fmla="*/ 4629 w 10000"/>
                    <a:gd name="connsiteY32" fmla="*/ 9558 h 10025"/>
                    <a:gd name="connsiteX33" fmla="*/ 4553 w 10000"/>
                    <a:gd name="connsiteY33" fmla="*/ 9553 h 10025"/>
                    <a:gd name="connsiteX34" fmla="*/ 4381 w 10000"/>
                    <a:gd name="connsiteY34" fmla="*/ 9513 h 10025"/>
                    <a:gd name="connsiteX35" fmla="*/ 4356 w 10000"/>
                    <a:gd name="connsiteY35" fmla="*/ 9512 h 10025"/>
                    <a:gd name="connsiteX36" fmla="*/ 4199 w 10000"/>
                    <a:gd name="connsiteY36" fmla="*/ 9521 h 10025"/>
                    <a:gd name="connsiteX37" fmla="*/ 4019 w 10000"/>
                    <a:gd name="connsiteY37" fmla="*/ 9546 h 10025"/>
                    <a:gd name="connsiteX38" fmla="*/ 3856 w 10000"/>
                    <a:gd name="connsiteY38" fmla="*/ 9529 h 10025"/>
                    <a:gd name="connsiteX39" fmla="*/ 3857 w 10000"/>
                    <a:gd name="connsiteY39" fmla="*/ 9536 h 10025"/>
                    <a:gd name="connsiteX40" fmla="*/ 3780 w 10000"/>
                    <a:gd name="connsiteY40" fmla="*/ 9521 h 10025"/>
                    <a:gd name="connsiteX41" fmla="*/ 3648 w 10000"/>
                    <a:gd name="connsiteY41" fmla="*/ 9514 h 10025"/>
                    <a:gd name="connsiteX42" fmla="*/ 3449 w 10000"/>
                    <a:gd name="connsiteY42" fmla="*/ 9450 h 10025"/>
                    <a:gd name="connsiteX43" fmla="*/ 3177 w 10000"/>
                    <a:gd name="connsiteY43" fmla="*/ 9362 h 10025"/>
                    <a:gd name="connsiteX44" fmla="*/ 2887 w 10000"/>
                    <a:gd name="connsiteY44" fmla="*/ 9215 h 10025"/>
                    <a:gd name="connsiteX45" fmla="*/ 2750 w 10000"/>
                    <a:gd name="connsiteY45" fmla="*/ 9189 h 10025"/>
                    <a:gd name="connsiteX46" fmla="*/ 2713 w 10000"/>
                    <a:gd name="connsiteY46" fmla="*/ 9142 h 10025"/>
                    <a:gd name="connsiteX47" fmla="*/ 2521 w 10000"/>
                    <a:gd name="connsiteY47" fmla="*/ 9068 h 10025"/>
                    <a:gd name="connsiteX48" fmla="*/ 2396 w 10000"/>
                    <a:gd name="connsiteY48" fmla="*/ 8945 h 10025"/>
                    <a:gd name="connsiteX49" fmla="*/ 2118 w 10000"/>
                    <a:gd name="connsiteY49" fmla="*/ 8708 h 10025"/>
                    <a:gd name="connsiteX50" fmla="*/ 1831 w 10000"/>
                    <a:gd name="connsiteY50" fmla="*/ 8493 h 10025"/>
                    <a:gd name="connsiteX51" fmla="*/ 1484 w 10000"/>
                    <a:gd name="connsiteY51" fmla="*/ 8240 h 10025"/>
                    <a:gd name="connsiteX52" fmla="*/ 1164 w 10000"/>
                    <a:gd name="connsiteY52" fmla="*/ 7881 h 10025"/>
                    <a:gd name="connsiteX53" fmla="*/ 689 w 10000"/>
                    <a:gd name="connsiteY53" fmla="*/ 6957 h 10025"/>
                    <a:gd name="connsiteX54" fmla="*/ 477 w 10000"/>
                    <a:gd name="connsiteY54" fmla="*/ 6434 h 10025"/>
                    <a:gd name="connsiteX55" fmla="*/ 329 w 10000"/>
                    <a:gd name="connsiteY55" fmla="*/ 5831 h 10025"/>
                    <a:gd name="connsiteX56" fmla="*/ 312 w 10000"/>
                    <a:gd name="connsiteY56" fmla="*/ 4612 h 10025"/>
                    <a:gd name="connsiteX57" fmla="*/ 1050 w 10000"/>
                    <a:gd name="connsiteY57" fmla="*/ 2444 h 10025"/>
                    <a:gd name="connsiteX58" fmla="*/ 1653 w 10000"/>
                    <a:gd name="connsiteY58" fmla="*/ 1676 h 10025"/>
                    <a:gd name="connsiteX59" fmla="*/ 1993 w 10000"/>
                    <a:gd name="connsiteY59" fmla="*/ 1350 h 10025"/>
                    <a:gd name="connsiteX60" fmla="*/ 2387 w 10000"/>
                    <a:gd name="connsiteY60" fmla="*/ 1082 h 10025"/>
                    <a:gd name="connsiteX61" fmla="*/ 2801 w 10000"/>
                    <a:gd name="connsiteY61" fmla="*/ 805 h 10025"/>
                    <a:gd name="connsiteX62" fmla="*/ 3286 w 10000"/>
                    <a:gd name="connsiteY62" fmla="*/ 608 h 10025"/>
                    <a:gd name="connsiteX63" fmla="*/ 4337 w 10000"/>
                    <a:gd name="connsiteY63" fmla="*/ 322 h 10025"/>
                    <a:gd name="connsiteX64" fmla="*/ 5368 w 10000"/>
                    <a:gd name="connsiteY64" fmla="*/ 250 h 10025"/>
                    <a:gd name="connsiteX65" fmla="*/ 5493 w 10000"/>
                    <a:gd name="connsiteY65" fmla="*/ 246 h 10025"/>
                    <a:gd name="connsiteX66" fmla="*/ 4833 w 10000"/>
                    <a:gd name="connsiteY66" fmla="*/ 0 h 10025"/>
                    <a:gd name="connsiteX67" fmla="*/ 4425 w 10000"/>
                    <a:gd name="connsiteY67" fmla="*/ 14 h 10025"/>
                    <a:gd name="connsiteX68" fmla="*/ 3482 w 10000"/>
                    <a:gd name="connsiteY68" fmla="*/ 203 h 10025"/>
                    <a:gd name="connsiteX69" fmla="*/ 2997 w 10000"/>
                    <a:gd name="connsiteY69" fmla="*/ 381 h 10025"/>
                    <a:gd name="connsiteX70" fmla="*/ 2545 w 10000"/>
                    <a:gd name="connsiteY70" fmla="*/ 580 h 10025"/>
                    <a:gd name="connsiteX71" fmla="*/ 2158 w 10000"/>
                    <a:gd name="connsiteY71" fmla="*/ 853 h 10025"/>
                    <a:gd name="connsiteX72" fmla="*/ 1734 w 10000"/>
                    <a:gd name="connsiteY72" fmla="*/ 1167 h 10025"/>
                    <a:gd name="connsiteX73" fmla="*/ 1039 w 10000"/>
                    <a:gd name="connsiteY73" fmla="*/ 1934 h 10025"/>
                    <a:gd name="connsiteX74" fmla="*/ 504 w 10000"/>
                    <a:gd name="connsiteY74" fmla="*/ 2891 h 10025"/>
                    <a:gd name="connsiteX75" fmla="*/ 147 w 10000"/>
                    <a:gd name="connsiteY75" fmla="*/ 4092 h 10025"/>
                    <a:gd name="connsiteX76" fmla="*/ 19 w 10000"/>
                    <a:gd name="connsiteY76" fmla="*/ 4696 h 10025"/>
                    <a:gd name="connsiteX77" fmla="*/ 6 w 10000"/>
                    <a:gd name="connsiteY77" fmla="*/ 5362 h 10025"/>
                    <a:gd name="connsiteX78" fmla="*/ 228 w 10000"/>
                    <a:gd name="connsiteY78" fmla="*/ 6626 h 10025"/>
                    <a:gd name="connsiteX79" fmla="*/ 450 w 10000"/>
                    <a:gd name="connsiteY79" fmla="*/ 7220 h 10025"/>
                    <a:gd name="connsiteX80" fmla="*/ 673 w 10000"/>
                    <a:gd name="connsiteY80" fmla="*/ 7770 h 10025"/>
                    <a:gd name="connsiteX81" fmla="*/ 939 w 10000"/>
                    <a:gd name="connsiteY81" fmla="*/ 8177 h 10025"/>
                    <a:gd name="connsiteX82" fmla="*/ 1320 w 10000"/>
                    <a:gd name="connsiteY82" fmla="*/ 8606 h 10025"/>
                    <a:gd name="connsiteX83" fmla="*/ 1656 w 10000"/>
                    <a:gd name="connsiteY83" fmla="*/ 8869 h 10025"/>
                    <a:gd name="connsiteX84" fmla="*/ 1993 w 10000"/>
                    <a:gd name="connsiteY84" fmla="*/ 9129 h 10025"/>
                    <a:gd name="connsiteX85" fmla="*/ 2061 w 10000"/>
                    <a:gd name="connsiteY85" fmla="*/ 9146 h 10025"/>
                    <a:gd name="connsiteX86" fmla="*/ 2067 w 10000"/>
                    <a:gd name="connsiteY86" fmla="*/ 9181 h 10025"/>
                    <a:gd name="connsiteX87" fmla="*/ 2165 w 10000"/>
                    <a:gd name="connsiteY87" fmla="*/ 9321 h 10025"/>
                    <a:gd name="connsiteX88" fmla="*/ 2396 w 10000"/>
                    <a:gd name="connsiteY88" fmla="*/ 9484 h 10025"/>
                    <a:gd name="connsiteX89" fmla="*/ 2666 w 10000"/>
                    <a:gd name="connsiteY89" fmla="*/ 9618 h 10025"/>
                    <a:gd name="connsiteX90" fmla="*/ 2871 w 10000"/>
                    <a:gd name="connsiteY90" fmla="*/ 9707 h 10025"/>
                    <a:gd name="connsiteX91" fmla="*/ 3000 w 10000"/>
                    <a:gd name="connsiteY91" fmla="*/ 9780 h 10025"/>
                    <a:gd name="connsiteX92" fmla="*/ 3180 w 10000"/>
                    <a:gd name="connsiteY92" fmla="*/ 9839 h 10025"/>
                    <a:gd name="connsiteX93" fmla="*/ 3329 w 10000"/>
                    <a:gd name="connsiteY93" fmla="*/ 9886 h 10025"/>
                    <a:gd name="connsiteX94" fmla="*/ 3517 w 10000"/>
                    <a:gd name="connsiteY94" fmla="*/ 9926 h 10025"/>
                    <a:gd name="connsiteX95" fmla="*/ 3652 w 10000"/>
                    <a:gd name="connsiteY95" fmla="*/ 9919 h 10025"/>
                    <a:gd name="connsiteX96" fmla="*/ 3828 w 10000"/>
                    <a:gd name="connsiteY96" fmla="*/ 9877 h 10025"/>
                    <a:gd name="connsiteX97" fmla="*/ 3950 w 10000"/>
                    <a:gd name="connsiteY97" fmla="*/ 9932 h 10025"/>
                    <a:gd name="connsiteX98" fmla="*/ 4049 w 10000"/>
                    <a:gd name="connsiteY98" fmla="*/ 9909 h 10025"/>
                    <a:gd name="connsiteX99" fmla="*/ 4160 w 10000"/>
                    <a:gd name="connsiteY99" fmla="*/ 10017 h 10025"/>
                    <a:gd name="connsiteX100" fmla="*/ 4378 w 10000"/>
                    <a:gd name="connsiteY100" fmla="*/ 9874 h 10025"/>
                    <a:gd name="connsiteX101" fmla="*/ 4523 w 10000"/>
                    <a:gd name="connsiteY101" fmla="*/ 9923 h 10025"/>
                    <a:gd name="connsiteX102" fmla="*/ 4705 w 10000"/>
                    <a:gd name="connsiteY102" fmla="*/ 9937 h 10025"/>
                    <a:gd name="connsiteX103" fmla="*/ 5116 w 10000"/>
                    <a:gd name="connsiteY103" fmla="*/ 9991 h 10025"/>
                    <a:gd name="connsiteX104" fmla="*/ 5510 w 10000"/>
                    <a:gd name="connsiteY104" fmla="*/ 10000 h 10025"/>
                    <a:gd name="connsiteX105" fmla="*/ 5531 w 10000"/>
                    <a:gd name="connsiteY105" fmla="*/ 10000 h 10025"/>
                    <a:gd name="connsiteX106" fmla="*/ 5911 w 10000"/>
                    <a:gd name="connsiteY106" fmla="*/ 9954 h 10025"/>
                    <a:gd name="connsiteX107" fmla="*/ 6268 w 10000"/>
                    <a:gd name="connsiteY107" fmla="*/ 9923 h 10025"/>
                    <a:gd name="connsiteX108" fmla="*/ 6666 w 10000"/>
                    <a:gd name="connsiteY108" fmla="*/ 9789 h 10025"/>
                    <a:gd name="connsiteX109" fmla="*/ 7377 w 10000"/>
                    <a:gd name="connsiteY109" fmla="*/ 9525 h 10025"/>
                    <a:gd name="connsiteX110" fmla="*/ 7996 w 10000"/>
                    <a:gd name="connsiteY110" fmla="*/ 9155 h 10025"/>
                    <a:gd name="connsiteX111" fmla="*/ 9084 w 10000"/>
                    <a:gd name="connsiteY111" fmla="*/ 7908 h 10025"/>
                    <a:gd name="connsiteX112" fmla="*/ 9502 w 10000"/>
                    <a:gd name="connsiteY112" fmla="*/ 7153 h 10025"/>
                    <a:gd name="connsiteX113" fmla="*/ 9798 w 10000"/>
                    <a:gd name="connsiteY113" fmla="*/ 6278 h 10025"/>
                    <a:gd name="connsiteX114" fmla="*/ 9893 w 10000"/>
                    <a:gd name="connsiteY114" fmla="*/ 5814 h 10025"/>
                    <a:gd name="connsiteX115" fmla="*/ 9960 w 10000"/>
                    <a:gd name="connsiteY115" fmla="*/ 5335 h 10025"/>
                    <a:gd name="connsiteX116" fmla="*/ 9963 w 10000"/>
                    <a:gd name="connsiteY116" fmla="*/ 5112 h 10025"/>
                    <a:gd name="connsiteX117" fmla="*/ 9997 w 10000"/>
                    <a:gd name="connsiteY117" fmla="*/ 4874 h 10025"/>
                    <a:gd name="connsiteX118" fmla="*/ 9963 w 10000"/>
                    <a:gd name="connsiteY118" fmla="*/ 4379 h 10025"/>
                    <a:gd name="connsiteX119" fmla="*/ 9819 w 10000"/>
                    <a:gd name="connsiteY119" fmla="*/ 3404 h 10025"/>
                    <a:gd name="connsiteX120" fmla="*/ 9711 w 10000"/>
                    <a:gd name="connsiteY120" fmla="*/ 3011 h 10025"/>
                    <a:gd name="connsiteX121" fmla="*/ 9502 w 10000"/>
                    <a:gd name="connsiteY121" fmla="*/ 2605 h 10025"/>
                    <a:gd name="connsiteX122" fmla="*/ 9094 w 10000"/>
                    <a:gd name="connsiteY122" fmla="*/ 1844 h 10025"/>
                    <a:gd name="connsiteX123" fmla="*/ 8532 w 10000"/>
                    <a:gd name="connsiteY123" fmla="*/ 1229 h 10025"/>
                    <a:gd name="connsiteX124" fmla="*/ 7774 w 10000"/>
                    <a:gd name="connsiteY124" fmla="*/ 680 h 10025"/>
                    <a:gd name="connsiteX125" fmla="*/ 7426 w 10000"/>
                    <a:gd name="connsiteY125" fmla="*/ 479 h 10025"/>
                    <a:gd name="connsiteX126" fmla="*/ 7042 w 10000"/>
                    <a:gd name="connsiteY126" fmla="*/ 296 h 10025"/>
                    <a:gd name="connsiteX127" fmla="*/ 6268 w 10000"/>
                    <a:gd name="connsiteY127" fmla="*/ 103 h 10025"/>
                    <a:gd name="connsiteX128" fmla="*/ 6163 w 10000"/>
                    <a:gd name="connsiteY128" fmla="*/ 89 h 10025"/>
                    <a:gd name="connsiteX129" fmla="*/ 5995 w 10000"/>
                    <a:gd name="connsiteY129" fmla="*/ 50 h 10025"/>
                    <a:gd name="connsiteX130" fmla="*/ 5462 w 10000"/>
                    <a:gd name="connsiteY130" fmla="*/ 14 h 10025"/>
                    <a:gd name="connsiteX131" fmla="*/ 4833 w 10000"/>
                    <a:gd name="connsiteY131" fmla="*/ 0 h 10025"/>
                    <a:gd name="connsiteX0" fmla="*/ 5493 w 10000"/>
                    <a:gd name="connsiteY0" fmla="*/ 246 h 10025"/>
                    <a:gd name="connsiteX1" fmla="*/ 5685 w 10000"/>
                    <a:gd name="connsiteY1" fmla="*/ 313 h 10025"/>
                    <a:gd name="connsiteX2" fmla="*/ 6079 w 10000"/>
                    <a:gd name="connsiteY2" fmla="*/ 398 h 10025"/>
                    <a:gd name="connsiteX3" fmla="*/ 6769 w 10000"/>
                    <a:gd name="connsiteY3" fmla="*/ 576 h 10025"/>
                    <a:gd name="connsiteX4" fmla="*/ 7080 w 10000"/>
                    <a:gd name="connsiteY4" fmla="*/ 760 h 10025"/>
                    <a:gd name="connsiteX5" fmla="*/ 7390 w 10000"/>
                    <a:gd name="connsiteY5" fmla="*/ 884 h 10025"/>
                    <a:gd name="connsiteX6" fmla="*/ 8029 w 10000"/>
                    <a:gd name="connsiteY6" fmla="*/ 1350 h 10025"/>
                    <a:gd name="connsiteX7" fmla="*/ 8640 w 10000"/>
                    <a:gd name="connsiteY7" fmla="*/ 1801 h 10025"/>
                    <a:gd name="connsiteX8" fmla="*/ 9091 w 10000"/>
                    <a:gd name="connsiteY8" fmla="*/ 2512 h 10025"/>
                    <a:gd name="connsiteX9" fmla="*/ 9259 w 10000"/>
                    <a:gd name="connsiteY9" fmla="*/ 2855 h 10025"/>
                    <a:gd name="connsiteX10" fmla="*/ 9461 w 10000"/>
                    <a:gd name="connsiteY10" fmla="*/ 3266 h 10025"/>
                    <a:gd name="connsiteX11" fmla="*/ 9545 w 10000"/>
                    <a:gd name="connsiteY11" fmla="*/ 3641 h 10025"/>
                    <a:gd name="connsiteX12" fmla="*/ 9633 w 10000"/>
                    <a:gd name="connsiteY12" fmla="*/ 4106 h 10025"/>
                    <a:gd name="connsiteX13" fmla="*/ 9677 w 10000"/>
                    <a:gd name="connsiteY13" fmla="*/ 4575 h 10025"/>
                    <a:gd name="connsiteX14" fmla="*/ 9660 w 10000"/>
                    <a:gd name="connsiteY14" fmla="*/ 5053 h 10025"/>
                    <a:gd name="connsiteX15" fmla="*/ 9640 w 10000"/>
                    <a:gd name="connsiteY15" fmla="*/ 5492 h 10025"/>
                    <a:gd name="connsiteX16" fmla="*/ 9549 w 10000"/>
                    <a:gd name="connsiteY16" fmla="*/ 5942 h 10025"/>
                    <a:gd name="connsiteX17" fmla="*/ 9448 w 10000"/>
                    <a:gd name="connsiteY17" fmla="*/ 6385 h 10025"/>
                    <a:gd name="connsiteX18" fmla="*/ 9293 w 10000"/>
                    <a:gd name="connsiteY18" fmla="*/ 6787 h 10025"/>
                    <a:gd name="connsiteX19" fmla="*/ 9141 w 10000"/>
                    <a:gd name="connsiteY19" fmla="*/ 7167 h 10025"/>
                    <a:gd name="connsiteX20" fmla="*/ 8919 w 10000"/>
                    <a:gd name="connsiteY20" fmla="*/ 7518 h 10025"/>
                    <a:gd name="connsiteX21" fmla="*/ 8694 w 10000"/>
                    <a:gd name="connsiteY21" fmla="*/ 7899 h 10025"/>
                    <a:gd name="connsiteX22" fmla="*/ 8427 w 10000"/>
                    <a:gd name="connsiteY22" fmla="*/ 8216 h 10025"/>
                    <a:gd name="connsiteX23" fmla="*/ 7875 w 10000"/>
                    <a:gd name="connsiteY23" fmla="*/ 8766 h 10025"/>
                    <a:gd name="connsiteX24" fmla="*/ 7305 w 10000"/>
                    <a:gd name="connsiteY24" fmla="*/ 9129 h 10025"/>
                    <a:gd name="connsiteX25" fmla="*/ 6631 w 10000"/>
                    <a:gd name="connsiteY25" fmla="*/ 9383 h 10025"/>
                    <a:gd name="connsiteX26" fmla="*/ 6237 w 10000"/>
                    <a:gd name="connsiteY26" fmla="*/ 9517 h 10025"/>
                    <a:gd name="connsiteX27" fmla="*/ 5807 w 10000"/>
                    <a:gd name="connsiteY27" fmla="*/ 9561 h 10025"/>
                    <a:gd name="connsiteX28" fmla="*/ 5208 w 10000"/>
                    <a:gd name="connsiteY28" fmla="*/ 9605 h 10025"/>
                    <a:gd name="connsiteX29" fmla="*/ 4961 w 10000"/>
                    <a:gd name="connsiteY29" fmla="*/ 9598 h 10025"/>
                    <a:gd name="connsiteX30" fmla="*/ 4756 w 10000"/>
                    <a:gd name="connsiteY30" fmla="*/ 9561 h 10025"/>
                    <a:gd name="connsiteX31" fmla="*/ 4693 w 10000"/>
                    <a:gd name="connsiteY31" fmla="*/ 9558 h 10025"/>
                    <a:gd name="connsiteX32" fmla="*/ 4629 w 10000"/>
                    <a:gd name="connsiteY32" fmla="*/ 9558 h 10025"/>
                    <a:gd name="connsiteX33" fmla="*/ 4553 w 10000"/>
                    <a:gd name="connsiteY33" fmla="*/ 9553 h 10025"/>
                    <a:gd name="connsiteX34" fmla="*/ 4381 w 10000"/>
                    <a:gd name="connsiteY34" fmla="*/ 9513 h 10025"/>
                    <a:gd name="connsiteX35" fmla="*/ 4356 w 10000"/>
                    <a:gd name="connsiteY35" fmla="*/ 9512 h 10025"/>
                    <a:gd name="connsiteX36" fmla="*/ 4199 w 10000"/>
                    <a:gd name="connsiteY36" fmla="*/ 9521 h 10025"/>
                    <a:gd name="connsiteX37" fmla="*/ 4019 w 10000"/>
                    <a:gd name="connsiteY37" fmla="*/ 9546 h 10025"/>
                    <a:gd name="connsiteX38" fmla="*/ 3856 w 10000"/>
                    <a:gd name="connsiteY38" fmla="*/ 9529 h 10025"/>
                    <a:gd name="connsiteX39" fmla="*/ 3857 w 10000"/>
                    <a:gd name="connsiteY39" fmla="*/ 9536 h 10025"/>
                    <a:gd name="connsiteX40" fmla="*/ 3780 w 10000"/>
                    <a:gd name="connsiteY40" fmla="*/ 9521 h 10025"/>
                    <a:gd name="connsiteX41" fmla="*/ 3648 w 10000"/>
                    <a:gd name="connsiteY41" fmla="*/ 9514 h 10025"/>
                    <a:gd name="connsiteX42" fmla="*/ 3449 w 10000"/>
                    <a:gd name="connsiteY42" fmla="*/ 9450 h 10025"/>
                    <a:gd name="connsiteX43" fmla="*/ 3177 w 10000"/>
                    <a:gd name="connsiteY43" fmla="*/ 9362 h 10025"/>
                    <a:gd name="connsiteX44" fmla="*/ 2887 w 10000"/>
                    <a:gd name="connsiteY44" fmla="*/ 9215 h 10025"/>
                    <a:gd name="connsiteX45" fmla="*/ 2750 w 10000"/>
                    <a:gd name="connsiteY45" fmla="*/ 9189 h 10025"/>
                    <a:gd name="connsiteX46" fmla="*/ 2713 w 10000"/>
                    <a:gd name="connsiteY46" fmla="*/ 9142 h 10025"/>
                    <a:gd name="connsiteX47" fmla="*/ 2521 w 10000"/>
                    <a:gd name="connsiteY47" fmla="*/ 9068 h 10025"/>
                    <a:gd name="connsiteX48" fmla="*/ 2396 w 10000"/>
                    <a:gd name="connsiteY48" fmla="*/ 8945 h 10025"/>
                    <a:gd name="connsiteX49" fmla="*/ 2118 w 10000"/>
                    <a:gd name="connsiteY49" fmla="*/ 8708 h 10025"/>
                    <a:gd name="connsiteX50" fmla="*/ 1831 w 10000"/>
                    <a:gd name="connsiteY50" fmla="*/ 8493 h 10025"/>
                    <a:gd name="connsiteX51" fmla="*/ 1484 w 10000"/>
                    <a:gd name="connsiteY51" fmla="*/ 8240 h 10025"/>
                    <a:gd name="connsiteX52" fmla="*/ 1164 w 10000"/>
                    <a:gd name="connsiteY52" fmla="*/ 7881 h 10025"/>
                    <a:gd name="connsiteX53" fmla="*/ 689 w 10000"/>
                    <a:gd name="connsiteY53" fmla="*/ 6957 h 10025"/>
                    <a:gd name="connsiteX54" fmla="*/ 477 w 10000"/>
                    <a:gd name="connsiteY54" fmla="*/ 6434 h 10025"/>
                    <a:gd name="connsiteX55" fmla="*/ 329 w 10000"/>
                    <a:gd name="connsiteY55" fmla="*/ 5831 h 10025"/>
                    <a:gd name="connsiteX56" fmla="*/ 312 w 10000"/>
                    <a:gd name="connsiteY56" fmla="*/ 4612 h 10025"/>
                    <a:gd name="connsiteX57" fmla="*/ 1050 w 10000"/>
                    <a:gd name="connsiteY57" fmla="*/ 2444 h 10025"/>
                    <a:gd name="connsiteX58" fmla="*/ 1653 w 10000"/>
                    <a:gd name="connsiteY58" fmla="*/ 1676 h 10025"/>
                    <a:gd name="connsiteX59" fmla="*/ 1993 w 10000"/>
                    <a:gd name="connsiteY59" fmla="*/ 1350 h 10025"/>
                    <a:gd name="connsiteX60" fmla="*/ 2387 w 10000"/>
                    <a:gd name="connsiteY60" fmla="*/ 1082 h 10025"/>
                    <a:gd name="connsiteX61" fmla="*/ 2801 w 10000"/>
                    <a:gd name="connsiteY61" fmla="*/ 805 h 10025"/>
                    <a:gd name="connsiteX62" fmla="*/ 3286 w 10000"/>
                    <a:gd name="connsiteY62" fmla="*/ 608 h 10025"/>
                    <a:gd name="connsiteX63" fmla="*/ 4337 w 10000"/>
                    <a:gd name="connsiteY63" fmla="*/ 322 h 10025"/>
                    <a:gd name="connsiteX64" fmla="*/ 5368 w 10000"/>
                    <a:gd name="connsiteY64" fmla="*/ 250 h 10025"/>
                    <a:gd name="connsiteX65" fmla="*/ 5493 w 10000"/>
                    <a:gd name="connsiteY65" fmla="*/ 246 h 10025"/>
                    <a:gd name="connsiteX66" fmla="*/ 4833 w 10000"/>
                    <a:gd name="connsiteY66" fmla="*/ 0 h 10025"/>
                    <a:gd name="connsiteX67" fmla="*/ 4425 w 10000"/>
                    <a:gd name="connsiteY67" fmla="*/ 14 h 10025"/>
                    <a:gd name="connsiteX68" fmla="*/ 3482 w 10000"/>
                    <a:gd name="connsiteY68" fmla="*/ 203 h 10025"/>
                    <a:gd name="connsiteX69" fmla="*/ 2997 w 10000"/>
                    <a:gd name="connsiteY69" fmla="*/ 381 h 10025"/>
                    <a:gd name="connsiteX70" fmla="*/ 2545 w 10000"/>
                    <a:gd name="connsiteY70" fmla="*/ 580 h 10025"/>
                    <a:gd name="connsiteX71" fmla="*/ 2158 w 10000"/>
                    <a:gd name="connsiteY71" fmla="*/ 853 h 10025"/>
                    <a:gd name="connsiteX72" fmla="*/ 1734 w 10000"/>
                    <a:gd name="connsiteY72" fmla="*/ 1167 h 10025"/>
                    <a:gd name="connsiteX73" fmla="*/ 1039 w 10000"/>
                    <a:gd name="connsiteY73" fmla="*/ 1934 h 10025"/>
                    <a:gd name="connsiteX74" fmla="*/ 504 w 10000"/>
                    <a:gd name="connsiteY74" fmla="*/ 2891 h 10025"/>
                    <a:gd name="connsiteX75" fmla="*/ 147 w 10000"/>
                    <a:gd name="connsiteY75" fmla="*/ 4092 h 10025"/>
                    <a:gd name="connsiteX76" fmla="*/ 19 w 10000"/>
                    <a:gd name="connsiteY76" fmla="*/ 4696 h 10025"/>
                    <a:gd name="connsiteX77" fmla="*/ 6 w 10000"/>
                    <a:gd name="connsiteY77" fmla="*/ 5362 h 10025"/>
                    <a:gd name="connsiteX78" fmla="*/ 228 w 10000"/>
                    <a:gd name="connsiteY78" fmla="*/ 6626 h 10025"/>
                    <a:gd name="connsiteX79" fmla="*/ 450 w 10000"/>
                    <a:gd name="connsiteY79" fmla="*/ 7220 h 10025"/>
                    <a:gd name="connsiteX80" fmla="*/ 673 w 10000"/>
                    <a:gd name="connsiteY80" fmla="*/ 7770 h 10025"/>
                    <a:gd name="connsiteX81" fmla="*/ 939 w 10000"/>
                    <a:gd name="connsiteY81" fmla="*/ 8177 h 10025"/>
                    <a:gd name="connsiteX82" fmla="*/ 1320 w 10000"/>
                    <a:gd name="connsiteY82" fmla="*/ 8606 h 10025"/>
                    <a:gd name="connsiteX83" fmla="*/ 1656 w 10000"/>
                    <a:gd name="connsiteY83" fmla="*/ 8869 h 10025"/>
                    <a:gd name="connsiteX84" fmla="*/ 1993 w 10000"/>
                    <a:gd name="connsiteY84" fmla="*/ 9129 h 10025"/>
                    <a:gd name="connsiteX85" fmla="*/ 2061 w 10000"/>
                    <a:gd name="connsiteY85" fmla="*/ 9146 h 10025"/>
                    <a:gd name="connsiteX86" fmla="*/ 2067 w 10000"/>
                    <a:gd name="connsiteY86" fmla="*/ 9181 h 10025"/>
                    <a:gd name="connsiteX87" fmla="*/ 2165 w 10000"/>
                    <a:gd name="connsiteY87" fmla="*/ 9321 h 10025"/>
                    <a:gd name="connsiteX88" fmla="*/ 2396 w 10000"/>
                    <a:gd name="connsiteY88" fmla="*/ 9484 h 10025"/>
                    <a:gd name="connsiteX89" fmla="*/ 2666 w 10000"/>
                    <a:gd name="connsiteY89" fmla="*/ 9618 h 10025"/>
                    <a:gd name="connsiteX90" fmla="*/ 2871 w 10000"/>
                    <a:gd name="connsiteY90" fmla="*/ 9707 h 10025"/>
                    <a:gd name="connsiteX91" fmla="*/ 3000 w 10000"/>
                    <a:gd name="connsiteY91" fmla="*/ 9780 h 10025"/>
                    <a:gd name="connsiteX92" fmla="*/ 3180 w 10000"/>
                    <a:gd name="connsiteY92" fmla="*/ 9839 h 10025"/>
                    <a:gd name="connsiteX93" fmla="*/ 3329 w 10000"/>
                    <a:gd name="connsiteY93" fmla="*/ 9886 h 10025"/>
                    <a:gd name="connsiteX94" fmla="*/ 3517 w 10000"/>
                    <a:gd name="connsiteY94" fmla="*/ 9926 h 10025"/>
                    <a:gd name="connsiteX95" fmla="*/ 3652 w 10000"/>
                    <a:gd name="connsiteY95" fmla="*/ 9919 h 10025"/>
                    <a:gd name="connsiteX96" fmla="*/ 3828 w 10000"/>
                    <a:gd name="connsiteY96" fmla="*/ 9877 h 10025"/>
                    <a:gd name="connsiteX97" fmla="*/ 3950 w 10000"/>
                    <a:gd name="connsiteY97" fmla="*/ 9932 h 10025"/>
                    <a:gd name="connsiteX98" fmla="*/ 4049 w 10000"/>
                    <a:gd name="connsiteY98" fmla="*/ 9909 h 10025"/>
                    <a:gd name="connsiteX99" fmla="*/ 4160 w 10000"/>
                    <a:gd name="connsiteY99" fmla="*/ 10017 h 10025"/>
                    <a:gd name="connsiteX100" fmla="*/ 4378 w 10000"/>
                    <a:gd name="connsiteY100" fmla="*/ 9874 h 10025"/>
                    <a:gd name="connsiteX101" fmla="*/ 4523 w 10000"/>
                    <a:gd name="connsiteY101" fmla="*/ 9923 h 10025"/>
                    <a:gd name="connsiteX102" fmla="*/ 4705 w 10000"/>
                    <a:gd name="connsiteY102" fmla="*/ 9937 h 10025"/>
                    <a:gd name="connsiteX103" fmla="*/ 5116 w 10000"/>
                    <a:gd name="connsiteY103" fmla="*/ 9991 h 10025"/>
                    <a:gd name="connsiteX104" fmla="*/ 5510 w 10000"/>
                    <a:gd name="connsiteY104" fmla="*/ 10000 h 10025"/>
                    <a:gd name="connsiteX105" fmla="*/ 5531 w 10000"/>
                    <a:gd name="connsiteY105" fmla="*/ 10000 h 10025"/>
                    <a:gd name="connsiteX106" fmla="*/ 5911 w 10000"/>
                    <a:gd name="connsiteY106" fmla="*/ 9954 h 10025"/>
                    <a:gd name="connsiteX107" fmla="*/ 6268 w 10000"/>
                    <a:gd name="connsiteY107" fmla="*/ 9923 h 10025"/>
                    <a:gd name="connsiteX108" fmla="*/ 6666 w 10000"/>
                    <a:gd name="connsiteY108" fmla="*/ 9789 h 10025"/>
                    <a:gd name="connsiteX109" fmla="*/ 7377 w 10000"/>
                    <a:gd name="connsiteY109" fmla="*/ 9525 h 10025"/>
                    <a:gd name="connsiteX110" fmla="*/ 7996 w 10000"/>
                    <a:gd name="connsiteY110" fmla="*/ 9155 h 10025"/>
                    <a:gd name="connsiteX111" fmla="*/ 9084 w 10000"/>
                    <a:gd name="connsiteY111" fmla="*/ 7908 h 10025"/>
                    <a:gd name="connsiteX112" fmla="*/ 9502 w 10000"/>
                    <a:gd name="connsiteY112" fmla="*/ 7153 h 10025"/>
                    <a:gd name="connsiteX113" fmla="*/ 9798 w 10000"/>
                    <a:gd name="connsiteY113" fmla="*/ 6278 h 10025"/>
                    <a:gd name="connsiteX114" fmla="*/ 9893 w 10000"/>
                    <a:gd name="connsiteY114" fmla="*/ 5814 h 10025"/>
                    <a:gd name="connsiteX115" fmla="*/ 9960 w 10000"/>
                    <a:gd name="connsiteY115" fmla="*/ 5335 h 10025"/>
                    <a:gd name="connsiteX116" fmla="*/ 9963 w 10000"/>
                    <a:gd name="connsiteY116" fmla="*/ 5112 h 10025"/>
                    <a:gd name="connsiteX117" fmla="*/ 9997 w 10000"/>
                    <a:gd name="connsiteY117" fmla="*/ 4874 h 10025"/>
                    <a:gd name="connsiteX118" fmla="*/ 9963 w 10000"/>
                    <a:gd name="connsiteY118" fmla="*/ 4379 h 10025"/>
                    <a:gd name="connsiteX119" fmla="*/ 9819 w 10000"/>
                    <a:gd name="connsiteY119" fmla="*/ 3404 h 10025"/>
                    <a:gd name="connsiteX120" fmla="*/ 9711 w 10000"/>
                    <a:gd name="connsiteY120" fmla="*/ 3011 h 10025"/>
                    <a:gd name="connsiteX121" fmla="*/ 9502 w 10000"/>
                    <a:gd name="connsiteY121" fmla="*/ 2605 h 10025"/>
                    <a:gd name="connsiteX122" fmla="*/ 9094 w 10000"/>
                    <a:gd name="connsiteY122" fmla="*/ 1844 h 10025"/>
                    <a:gd name="connsiteX123" fmla="*/ 8532 w 10000"/>
                    <a:gd name="connsiteY123" fmla="*/ 1229 h 10025"/>
                    <a:gd name="connsiteX124" fmla="*/ 7774 w 10000"/>
                    <a:gd name="connsiteY124" fmla="*/ 680 h 10025"/>
                    <a:gd name="connsiteX125" fmla="*/ 7426 w 10000"/>
                    <a:gd name="connsiteY125" fmla="*/ 479 h 10025"/>
                    <a:gd name="connsiteX126" fmla="*/ 7042 w 10000"/>
                    <a:gd name="connsiteY126" fmla="*/ 296 h 10025"/>
                    <a:gd name="connsiteX127" fmla="*/ 6268 w 10000"/>
                    <a:gd name="connsiteY127" fmla="*/ 103 h 10025"/>
                    <a:gd name="connsiteX128" fmla="*/ 6163 w 10000"/>
                    <a:gd name="connsiteY128" fmla="*/ 89 h 10025"/>
                    <a:gd name="connsiteX129" fmla="*/ 5995 w 10000"/>
                    <a:gd name="connsiteY129" fmla="*/ 50 h 10025"/>
                    <a:gd name="connsiteX130" fmla="*/ 5462 w 10000"/>
                    <a:gd name="connsiteY130" fmla="*/ 14 h 10025"/>
                    <a:gd name="connsiteX131" fmla="*/ 4833 w 10000"/>
                    <a:gd name="connsiteY131" fmla="*/ 0 h 10025"/>
                    <a:gd name="connsiteX0" fmla="*/ 5493 w 10000"/>
                    <a:gd name="connsiteY0" fmla="*/ 246 h 10017"/>
                    <a:gd name="connsiteX1" fmla="*/ 5685 w 10000"/>
                    <a:gd name="connsiteY1" fmla="*/ 313 h 10017"/>
                    <a:gd name="connsiteX2" fmla="*/ 6079 w 10000"/>
                    <a:gd name="connsiteY2" fmla="*/ 398 h 10017"/>
                    <a:gd name="connsiteX3" fmla="*/ 6769 w 10000"/>
                    <a:gd name="connsiteY3" fmla="*/ 576 h 10017"/>
                    <a:gd name="connsiteX4" fmla="*/ 7080 w 10000"/>
                    <a:gd name="connsiteY4" fmla="*/ 760 h 10017"/>
                    <a:gd name="connsiteX5" fmla="*/ 7390 w 10000"/>
                    <a:gd name="connsiteY5" fmla="*/ 884 h 10017"/>
                    <a:gd name="connsiteX6" fmla="*/ 8029 w 10000"/>
                    <a:gd name="connsiteY6" fmla="*/ 1350 h 10017"/>
                    <a:gd name="connsiteX7" fmla="*/ 8640 w 10000"/>
                    <a:gd name="connsiteY7" fmla="*/ 1801 h 10017"/>
                    <a:gd name="connsiteX8" fmla="*/ 9091 w 10000"/>
                    <a:gd name="connsiteY8" fmla="*/ 2512 h 10017"/>
                    <a:gd name="connsiteX9" fmla="*/ 9259 w 10000"/>
                    <a:gd name="connsiteY9" fmla="*/ 2855 h 10017"/>
                    <a:gd name="connsiteX10" fmla="*/ 9461 w 10000"/>
                    <a:gd name="connsiteY10" fmla="*/ 3266 h 10017"/>
                    <a:gd name="connsiteX11" fmla="*/ 9545 w 10000"/>
                    <a:gd name="connsiteY11" fmla="*/ 3641 h 10017"/>
                    <a:gd name="connsiteX12" fmla="*/ 9633 w 10000"/>
                    <a:gd name="connsiteY12" fmla="*/ 4106 h 10017"/>
                    <a:gd name="connsiteX13" fmla="*/ 9677 w 10000"/>
                    <a:gd name="connsiteY13" fmla="*/ 4575 h 10017"/>
                    <a:gd name="connsiteX14" fmla="*/ 9660 w 10000"/>
                    <a:gd name="connsiteY14" fmla="*/ 5053 h 10017"/>
                    <a:gd name="connsiteX15" fmla="*/ 9640 w 10000"/>
                    <a:gd name="connsiteY15" fmla="*/ 5492 h 10017"/>
                    <a:gd name="connsiteX16" fmla="*/ 9549 w 10000"/>
                    <a:gd name="connsiteY16" fmla="*/ 5942 h 10017"/>
                    <a:gd name="connsiteX17" fmla="*/ 9448 w 10000"/>
                    <a:gd name="connsiteY17" fmla="*/ 6385 h 10017"/>
                    <a:gd name="connsiteX18" fmla="*/ 9293 w 10000"/>
                    <a:gd name="connsiteY18" fmla="*/ 6787 h 10017"/>
                    <a:gd name="connsiteX19" fmla="*/ 9141 w 10000"/>
                    <a:gd name="connsiteY19" fmla="*/ 7167 h 10017"/>
                    <a:gd name="connsiteX20" fmla="*/ 8919 w 10000"/>
                    <a:gd name="connsiteY20" fmla="*/ 7518 h 10017"/>
                    <a:gd name="connsiteX21" fmla="*/ 8694 w 10000"/>
                    <a:gd name="connsiteY21" fmla="*/ 7899 h 10017"/>
                    <a:gd name="connsiteX22" fmla="*/ 8427 w 10000"/>
                    <a:gd name="connsiteY22" fmla="*/ 8216 h 10017"/>
                    <a:gd name="connsiteX23" fmla="*/ 7875 w 10000"/>
                    <a:gd name="connsiteY23" fmla="*/ 8766 h 10017"/>
                    <a:gd name="connsiteX24" fmla="*/ 7305 w 10000"/>
                    <a:gd name="connsiteY24" fmla="*/ 9129 h 10017"/>
                    <a:gd name="connsiteX25" fmla="*/ 6631 w 10000"/>
                    <a:gd name="connsiteY25" fmla="*/ 9383 h 10017"/>
                    <a:gd name="connsiteX26" fmla="*/ 6237 w 10000"/>
                    <a:gd name="connsiteY26" fmla="*/ 9517 h 10017"/>
                    <a:gd name="connsiteX27" fmla="*/ 5807 w 10000"/>
                    <a:gd name="connsiteY27" fmla="*/ 9561 h 10017"/>
                    <a:gd name="connsiteX28" fmla="*/ 5208 w 10000"/>
                    <a:gd name="connsiteY28" fmla="*/ 9605 h 10017"/>
                    <a:gd name="connsiteX29" fmla="*/ 4961 w 10000"/>
                    <a:gd name="connsiteY29" fmla="*/ 9598 h 10017"/>
                    <a:gd name="connsiteX30" fmla="*/ 4756 w 10000"/>
                    <a:gd name="connsiteY30" fmla="*/ 9561 h 10017"/>
                    <a:gd name="connsiteX31" fmla="*/ 4693 w 10000"/>
                    <a:gd name="connsiteY31" fmla="*/ 9558 h 10017"/>
                    <a:gd name="connsiteX32" fmla="*/ 4629 w 10000"/>
                    <a:gd name="connsiteY32" fmla="*/ 9558 h 10017"/>
                    <a:gd name="connsiteX33" fmla="*/ 4553 w 10000"/>
                    <a:gd name="connsiteY33" fmla="*/ 9553 h 10017"/>
                    <a:gd name="connsiteX34" fmla="*/ 4381 w 10000"/>
                    <a:gd name="connsiteY34" fmla="*/ 9513 h 10017"/>
                    <a:gd name="connsiteX35" fmla="*/ 4356 w 10000"/>
                    <a:gd name="connsiteY35" fmla="*/ 9512 h 10017"/>
                    <a:gd name="connsiteX36" fmla="*/ 4199 w 10000"/>
                    <a:gd name="connsiteY36" fmla="*/ 9521 h 10017"/>
                    <a:gd name="connsiteX37" fmla="*/ 4019 w 10000"/>
                    <a:gd name="connsiteY37" fmla="*/ 9546 h 10017"/>
                    <a:gd name="connsiteX38" fmla="*/ 3856 w 10000"/>
                    <a:gd name="connsiteY38" fmla="*/ 9529 h 10017"/>
                    <a:gd name="connsiteX39" fmla="*/ 3857 w 10000"/>
                    <a:gd name="connsiteY39" fmla="*/ 9536 h 10017"/>
                    <a:gd name="connsiteX40" fmla="*/ 3780 w 10000"/>
                    <a:gd name="connsiteY40" fmla="*/ 9521 h 10017"/>
                    <a:gd name="connsiteX41" fmla="*/ 3648 w 10000"/>
                    <a:gd name="connsiteY41" fmla="*/ 9514 h 10017"/>
                    <a:gd name="connsiteX42" fmla="*/ 3449 w 10000"/>
                    <a:gd name="connsiteY42" fmla="*/ 9450 h 10017"/>
                    <a:gd name="connsiteX43" fmla="*/ 3177 w 10000"/>
                    <a:gd name="connsiteY43" fmla="*/ 9362 h 10017"/>
                    <a:gd name="connsiteX44" fmla="*/ 2887 w 10000"/>
                    <a:gd name="connsiteY44" fmla="*/ 9215 h 10017"/>
                    <a:gd name="connsiteX45" fmla="*/ 2750 w 10000"/>
                    <a:gd name="connsiteY45" fmla="*/ 9189 h 10017"/>
                    <a:gd name="connsiteX46" fmla="*/ 2713 w 10000"/>
                    <a:gd name="connsiteY46" fmla="*/ 9142 h 10017"/>
                    <a:gd name="connsiteX47" fmla="*/ 2521 w 10000"/>
                    <a:gd name="connsiteY47" fmla="*/ 9068 h 10017"/>
                    <a:gd name="connsiteX48" fmla="*/ 2396 w 10000"/>
                    <a:gd name="connsiteY48" fmla="*/ 8945 h 10017"/>
                    <a:gd name="connsiteX49" fmla="*/ 2118 w 10000"/>
                    <a:gd name="connsiteY49" fmla="*/ 8708 h 10017"/>
                    <a:gd name="connsiteX50" fmla="*/ 1831 w 10000"/>
                    <a:gd name="connsiteY50" fmla="*/ 8493 h 10017"/>
                    <a:gd name="connsiteX51" fmla="*/ 1484 w 10000"/>
                    <a:gd name="connsiteY51" fmla="*/ 8240 h 10017"/>
                    <a:gd name="connsiteX52" fmla="*/ 1164 w 10000"/>
                    <a:gd name="connsiteY52" fmla="*/ 7881 h 10017"/>
                    <a:gd name="connsiteX53" fmla="*/ 689 w 10000"/>
                    <a:gd name="connsiteY53" fmla="*/ 6957 h 10017"/>
                    <a:gd name="connsiteX54" fmla="*/ 477 w 10000"/>
                    <a:gd name="connsiteY54" fmla="*/ 6434 h 10017"/>
                    <a:gd name="connsiteX55" fmla="*/ 329 w 10000"/>
                    <a:gd name="connsiteY55" fmla="*/ 5831 h 10017"/>
                    <a:gd name="connsiteX56" fmla="*/ 312 w 10000"/>
                    <a:gd name="connsiteY56" fmla="*/ 4612 h 10017"/>
                    <a:gd name="connsiteX57" fmla="*/ 1050 w 10000"/>
                    <a:gd name="connsiteY57" fmla="*/ 2444 h 10017"/>
                    <a:gd name="connsiteX58" fmla="*/ 1653 w 10000"/>
                    <a:gd name="connsiteY58" fmla="*/ 1676 h 10017"/>
                    <a:gd name="connsiteX59" fmla="*/ 1993 w 10000"/>
                    <a:gd name="connsiteY59" fmla="*/ 1350 h 10017"/>
                    <a:gd name="connsiteX60" fmla="*/ 2387 w 10000"/>
                    <a:gd name="connsiteY60" fmla="*/ 1082 h 10017"/>
                    <a:gd name="connsiteX61" fmla="*/ 2801 w 10000"/>
                    <a:gd name="connsiteY61" fmla="*/ 805 h 10017"/>
                    <a:gd name="connsiteX62" fmla="*/ 3286 w 10000"/>
                    <a:gd name="connsiteY62" fmla="*/ 608 h 10017"/>
                    <a:gd name="connsiteX63" fmla="*/ 4337 w 10000"/>
                    <a:gd name="connsiteY63" fmla="*/ 322 h 10017"/>
                    <a:gd name="connsiteX64" fmla="*/ 5368 w 10000"/>
                    <a:gd name="connsiteY64" fmla="*/ 250 h 10017"/>
                    <a:gd name="connsiteX65" fmla="*/ 5493 w 10000"/>
                    <a:gd name="connsiteY65" fmla="*/ 246 h 10017"/>
                    <a:gd name="connsiteX66" fmla="*/ 4833 w 10000"/>
                    <a:gd name="connsiteY66" fmla="*/ 0 h 10017"/>
                    <a:gd name="connsiteX67" fmla="*/ 4425 w 10000"/>
                    <a:gd name="connsiteY67" fmla="*/ 14 h 10017"/>
                    <a:gd name="connsiteX68" fmla="*/ 3482 w 10000"/>
                    <a:gd name="connsiteY68" fmla="*/ 203 h 10017"/>
                    <a:gd name="connsiteX69" fmla="*/ 2997 w 10000"/>
                    <a:gd name="connsiteY69" fmla="*/ 381 h 10017"/>
                    <a:gd name="connsiteX70" fmla="*/ 2545 w 10000"/>
                    <a:gd name="connsiteY70" fmla="*/ 580 h 10017"/>
                    <a:gd name="connsiteX71" fmla="*/ 2158 w 10000"/>
                    <a:gd name="connsiteY71" fmla="*/ 853 h 10017"/>
                    <a:gd name="connsiteX72" fmla="*/ 1734 w 10000"/>
                    <a:gd name="connsiteY72" fmla="*/ 1167 h 10017"/>
                    <a:gd name="connsiteX73" fmla="*/ 1039 w 10000"/>
                    <a:gd name="connsiteY73" fmla="*/ 1934 h 10017"/>
                    <a:gd name="connsiteX74" fmla="*/ 504 w 10000"/>
                    <a:gd name="connsiteY74" fmla="*/ 2891 h 10017"/>
                    <a:gd name="connsiteX75" fmla="*/ 147 w 10000"/>
                    <a:gd name="connsiteY75" fmla="*/ 4092 h 10017"/>
                    <a:gd name="connsiteX76" fmla="*/ 19 w 10000"/>
                    <a:gd name="connsiteY76" fmla="*/ 4696 h 10017"/>
                    <a:gd name="connsiteX77" fmla="*/ 6 w 10000"/>
                    <a:gd name="connsiteY77" fmla="*/ 5362 h 10017"/>
                    <a:gd name="connsiteX78" fmla="*/ 228 w 10000"/>
                    <a:gd name="connsiteY78" fmla="*/ 6626 h 10017"/>
                    <a:gd name="connsiteX79" fmla="*/ 450 w 10000"/>
                    <a:gd name="connsiteY79" fmla="*/ 7220 h 10017"/>
                    <a:gd name="connsiteX80" fmla="*/ 673 w 10000"/>
                    <a:gd name="connsiteY80" fmla="*/ 7770 h 10017"/>
                    <a:gd name="connsiteX81" fmla="*/ 939 w 10000"/>
                    <a:gd name="connsiteY81" fmla="*/ 8177 h 10017"/>
                    <a:gd name="connsiteX82" fmla="*/ 1320 w 10000"/>
                    <a:gd name="connsiteY82" fmla="*/ 8606 h 10017"/>
                    <a:gd name="connsiteX83" fmla="*/ 1656 w 10000"/>
                    <a:gd name="connsiteY83" fmla="*/ 8869 h 10017"/>
                    <a:gd name="connsiteX84" fmla="*/ 1993 w 10000"/>
                    <a:gd name="connsiteY84" fmla="*/ 9129 h 10017"/>
                    <a:gd name="connsiteX85" fmla="*/ 2061 w 10000"/>
                    <a:gd name="connsiteY85" fmla="*/ 9146 h 10017"/>
                    <a:gd name="connsiteX86" fmla="*/ 2067 w 10000"/>
                    <a:gd name="connsiteY86" fmla="*/ 9181 h 10017"/>
                    <a:gd name="connsiteX87" fmla="*/ 2165 w 10000"/>
                    <a:gd name="connsiteY87" fmla="*/ 9321 h 10017"/>
                    <a:gd name="connsiteX88" fmla="*/ 2396 w 10000"/>
                    <a:gd name="connsiteY88" fmla="*/ 9484 h 10017"/>
                    <a:gd name="connsiteX89" fmla="*/ 2666 w 10000"/>
                    <a:gd name="connsiteY89" fmla="*/ 9618 h 10017"/>
                    <a:gd name="connsiteX90" fmla="*/ 2871 w 10000"/>
                    <a:gd name="connsiteY90" fmla="*/ 9707 h 10017"/>
                    <a:gd name="connsiteX91" fmla="*/ 3000 w 10000"/>
                    <a:gd name="connsiteY91" fmla="*/ 9780 h 10017"/>
                    <a:gd name="connsiteX92" fmla="*/ 3180 w 10000"/>
                    <a:gd name="connsiteY92" fmla="*/ 9839 h 10017"/>
                    <a:gd name="connsiteX93" fmla="*/ 3329 w 10000"/>
                    <a:gd name="connsiteY93" fmla="*/ 9886 h 10017"/>
                    <a:gd name="connsiteX94" fmla="*/ 3517 w 10000"/>
                    <a:gd name="connsiteY94" fmla="*/ 9926 h 10017"/>
                    <a:gd name="connsiteX95" fmla="*/ 3652 w 10000"/>
                    <a:gd name="connsiteY95" fmla="*/ 9919 h 10017"/>
                    <a:gd name="connsiteX96" fmla="*/ 3828 w 10000"/>
                    <a:gd name="connsiteY96" fmla="*/ 9877 h 10017"/>
                    <a:gd name="connsiteX97" fmla="*/ 3950 w 10000"/>
                    <a:gd name="connsiteY97" fmla="*/ 9932 h 10017"/>
                    <a:gd name="connsiteX98" fmla="*/ 4049 w 10000"/>
                    <a:gd name="connsiteY98" fmla="*/ 9909 h 10017"/>
                    <a:gd name="connsiteX99" fmla="*/ 4160 w 10000"/>
                    <a:gd name="connsiteY99" fmla="*/ 10017 h 10017"/>
                    <a:gd name="connsiteX100" fmla="*/ 4378 w 10000"/>
                    <a:gd name="connsiteY100" fmla="*/ 9874 h 10017"/>
                    <a:gd name="connsiteX101" fmla="*/ 4523 w 10000"/>
                    <a:gd name="connsiteY101" fmla="*/ 9923 h 10017"/>
                    <a:gd name="connsiteX102" fmla="*/ 4705 w 10000"/>
                    <a:gd name="connsiteY102" fmla="*/ 9937 h 10017"/>
                    <a:gd name="connsiteX103" fmla="*/ 5116 w 10000"/>
                    <a:gd name="connsiteY103" fmla="*/ 9991 h 10017"/>
                    <a:gd name="connsiteX104" fmla="*/ 5510 w 10000"/>
                    <a:gd name="connsiteY104" fmla="*/ 10000 h 10017"/>
                    <a:gd name="connsiteX105" fmla="*/ 5531 w 10000"/>
                    <a:gd name="connsiteY105" fmla="*/ 10000 h 10017"/>
                    <a:gd name="connsiteX106" fmla="*/ 5911 w 10000"/>
                    <a:gd name="connsiteY106" fmla="*/ 9954 h 10017"/>
                    <a:gd name="connsiteX107" fmla="*/ 6268 w 10000"/>
                    <a:gd name="connsiteY107" fmla="*/ 9923 h 10017"/>
                    <a:gd name="connsiteX108" fmla="*/ 6666 w 10000"/>
                    <a:gd name="connsiteY108" fmla="*/ 9789 h 10017"/>
                    <a:gd name="connsiteX109" fmla="*/ 7377 w 10000"/>
                    <a:gd name="connsiteY109" fmla="*/ 9525 h 10017"/>
                    <a:gd name="connsiteX110" fmla="*/ 7996 w 10000"/>
                    <a:gd name="connsiteY110" fmla="*/ 9155 h 10017"/>
                    <a:gd name="connsiteX111" fmla="*/ 9084 w 10000"/>
                    <a:gd name="connsiteY111" fmla="*/ 7908 h 10017"/>
                    <a:gd name="connsiteX112" fmla="*/ 9502 w 10000"/>
                    <a:gd name="connsiteY112" fmla="*/ 7153 h 10017"/>
                    <a:gd name="connsiteX113" fmla="*/ 9798 w 10000"/>
                    <a:gd name="connsiteY113" fmla="*/ 6278 h 10017"/>
                    <a:gd name="connsiteX114" fmla="*/ 9893 w 10000"/>
                    <a:gd name="connsiteY114" fmla="*/ 5814 h 10017"/>
                    <a:gd name="connsiteX115" fmla="*/ 9960 w 10000"/>
                    <a:gd name="connsiteY115" fmla="*/ 5335 h 10017"/>
                    <a:gd name="connsiteX116" fmla="*/ 9963 w 10000"/>
                    <a:gd name="connsiteY116" fmla="*/ 5112 h 10017"/>
                    <a:gd name="connsiteX117" fmla="*/ 9997 w 10000"/>
                    <a:gd name="connsiteY117" fmla="*/ 4874 h 10017"/>
                    <a:gd name="connsiteX118" fmla="*/ 9963 w 10000"/>
                    <a:gd name="connsiteY118" fmla="*/ 4379 h 10017"/>
                    <a:gd name="connsiteX119" fmla="*/ 9819 w 10000"/>
                    <a:gd name="connsiteY119" fmla="*/ 3404 h 10017"/>
                    <a:gd name="connsiteX120" fmla="*/ 9711 w 10000"/>
                    <a:gd name="connsiteY120" fmla="*/ 3011 h 10017"/>
                    <a:gd name="connsiteX121" fmla="*/ 9502 w 10000"/>
                    <a:gd name="connsiteY121" fmla="*/ 2605 h 10017"/>
                    <a:gd name="connsiteX122" fmla="*/ 9094 w 10000"/>
                    <a:gd name="connsiteY122" fmla="*/ 1844 h 10017"/>
                    <a:gd name="connsiteX123" fmla="*/ 8532 w 10000"/>
                    <a:gd name="connsiteY123" fmla="*/ 1229 h 10017"/>
                    <a:gd name="connsiteX124" fmla="*/ 7774 w 10000"/>
                    <a:gd name="connsiteY124" fmla="*/ 680 h 10017"/>
                    <a:gd name="connsiteX125" fmla="*/ 7426 w 10000"/>
                    <a:gd name="connsiteY125" fmla="*/ 479 h 10017"/>
                    <a:gd name="connsiteX126" fmla="*/ 7042 w 10000"/>
                    <a:gd name="connsiteY126" fmla="*/ 296 h 10017"/>
                    <a:gd name="connsiteX127" fmla="*/ 6268 w 10000"/>
                    <a:gd name="connsiteY127" fmla="*/ 103 h 10017"/>
                    <a:gd name="connsiteX128" fmla="*/ 6163 w 10000"/>
                    <a:gd name="connsiteY128" fmla="*/ 89 h 10017"/>
                    <a:gd name="connsiteX129" fmla="*/ 5995 w 10000"/>
                    <a:gd name="connsiteY129" fmla="*/ 50 h 10017"/>
                    <a:gd name="connsiteX130" fmla="*/ 5462 w 10000"/>
                    <a:gd name="connsiteY130" fmla="*/ 14 h 10017"/>
                    <a:gd name="connsiteX131" fmla="*/ 4833 w 10000"/>
                    <a:gd name="connsiteY131" fmla="*/ 0 h 10017"/>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52 w 10000"/>
                    <a:gd name="connsiteY95" fmla="*/ 9919 h 10000"/>
                    <a:gd name="connsiteX96" fmla="*/ 3828 w 10000"/>
                    <a:gd name="connsiteY96" fmla="*/ 9877 h 10000"/>
                    <a:gd name="connsiteX97" fmla="*/ 3950 w 10000"/>
                    <a:gd name="connsiteY97" fmla="*/ 9932 h 10000"/>
                    <a:gd name="connsiteX98" fmla="*/ 4049 w 10000"/>
                    <a:gd name="connsiteY98" fmla="*/ 9909 h 10000"/>
                    <a:gd name="connsiteX99" fmla="*/ 4180 w 10000"/>
                    <a:gd name="connsiteY99" fmla="*/ 9917 h 10000"/>
                    <a:gd name="connsiteX100" fmla="*/ 4378 w 10000"/>
                    <a:gd name="connsiteY100" fmla="*/ 9874 h 10000"/>
                    <a:gd name="connsiteX101" fmla="*/ 4523 w 10000"/>
                    <a:gd name="connsiteY101" fmla="*/ 9923 h 10000"/>
                    <a:gd name="connsiteX102" fmla="*/ 4705 w 10000"/>
                    <a:gd name="connsiteY102" fmla="*/ 9937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52 w 10000"/>
                    <a:gd name="connsiteY95" fmla="*/ 9919 h 10000"/>
                    <a:gd name="connsiteX96" fmla="*/ 3828 w 10000"/>
                    <a:gd name="connsiteY96" fmla="*/ 9877 h 10000"/>
                    <a:gd name="connsiteX97" fmla="*/ 3950 w 10000"/>
                    <a:gd name="connsiteY97" fmla="*/ 9932 h 10000"/>
                    <a:gd name="connsiteX98" fmla="*/ 4049 w 10000"/>
                    <a:gd name="connsiteY98" fmla="*/ 9909 h 10000"/>
                    <a:gd name="connsiteX99" fmla="*/ 4180 w 10000"/>
                    <a:gd name="connsiteY99" fmla="*/ 9917 h 10000"/>
                    <a:gd name="connsiteX100" fmla="*/ 4378 w 10000"/>
                    <a:gd name="connsiteY100" fmla="*/ 9874 h 10000"/>
                    <a:gd name="connsiteX101" fmla="*/ 4523 w 10000"/>
                    <a:gd name="connsiteY101" fmla="*/ 9923 h 10000"/>
                    <a:gd name="connsiteX102" fmla="*/ 4705 w 10000"/>
                    <a:gd name="connsiteY102" fmla="*/ 9937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52 w 10000"/>
                    <a:gd name="connsiteY95" fmla="*/ 9919 h 10000"/>
                    <a:gd name="connsiteX96" fmla="*/ 3828 w 10000"/>
                    <a:gd name="connsiteY96" fmla="*/ 9877 h 10000"/>
                    <a:gd name="connsiteX97" fmla="*/ 3950 w 10000"/>
                    <a:gd name="connsiteY97" fmla="*/ 9932 h 10000"/>
                    <a:gd name="connsiteX98" fmla="*/ 4049 w 10000"/>
                    <a:gd name="connsiteY98" fmla="*/ 9909 h 10000"/>
                    <a:gd name="connsiteX99" fmla="*/ 4180 w 10000"/>
                    <a:gd name="connsiteY99" fmla="*/ 9917 h 10000"/>
                    <a:gd name="connsiteX100" fmla="*/ 4378 w 10000"/>
                    <a:gd name="connsiteY100" fmla="*/ 9874 h 10000"/>
                    <a:gd name="connsiteX101" fmla="*/ 4523 w 10000"/>
                    <a:gd name="connsiteY101" fmla="*/ 9923 h 10000"/>
                    <a:gd name="connsiteX102" fmla="*/ 4705 w 10000"/>
                    <a:gd name="connsiteY102" fmla="*/ 9937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52 w 10000"/>
                    <a:gd name="connsiteY95" fmla="*/ 9919 h 10000"/>
                    <a:gd name="connsiteX96" fmla="*/ 3828 w 10000"/>
                    <a:gd name="connsiteY96" fmla="*/ 9877 h 10000"/>
                    <a:gd name="connsiteX97" fmla="*/ 3950 w 10000"/>
                    <a:gd name="connsiteY97" fmla="*/ 9932 h 10000"/>
                    <a:gd name="connsiteX98" fmla="*/ 4051 w 10000"/>
                    <a:gd name="connsiteY98" fmla="*/ 9948 h 10000"/>
                    <a:gd name="connsiteX99" fmla="*/ 4180 w 10000"/>
                    <a:gd name="connsiteY99" fmla="*/ 9917 h 10000"/>
                    <a:gd name="connsiteX100" fmla="*/ 4378 w 10000"/>
                    <a:gd name="connsiteY100" fmla="*/ 9874 h 10000"/>
                    <a:gd name="connsiteX101" fmla="*/ 4523 w 10000"/>
                    <a:gd name="connsiteY101" fmla="*/ 9923 h 10000"/>
                    <a:gd name="connsiteX102" fmla="*/ 4705 w 10000"/>
                    <a:gd name="connsiteY102" fmla="*/ 9937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52 w 10000"/>
                    <a:gd name="connsiteY95" fmla="*/ 9919 h 10000"/>
                    <a:gd name="connsiteX96" fmla="*/ 3828 w 10000"/>
                    <a:gd name="connsiteY96" fmla="*/ 9877 h 10000"/>
                    <a:gd name="connsiteX97" fmla="*/ 3951 w 10000"/>
                    <a:gd name="connsiteY97" fmla="*/ 9952 h 10000"/>
                    <a:gd name="connsiteX98" fmla="*/ 4051 w 10000"/>
                    <a:gd name="connsiteY98" fmla="*/ 9948 h 10000"/>
                    <a:gd name="connsiteX99" fmla="*/ 4180 w 10000"/>
                    <a:gd name="connsiteY99" fmla="*/ 9917 h 10000"/>
                    <a:gd name="connsiteX100" fmla="*/ 4378 w 10000"/>
                    <a:gd name="connsiteY100" fmla="*/ 9874 h 10000"/>
                    <a:gd name="connsiteX101" fmla="*/ 4523 w 10000"/>
                    <a:gd name="connsiteY101" fmla="*/ 9923 h 10000"/>
                    <a:gd name="connsiteX102" fmla="*/ 4705 w 10000"/>
                    <a:gd name="connsiteY102" fmla="*/ 9937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52 w 10000"/>
                    <a:gd name="connsiteY95" fmla="*/ 9919 h 10000"/>
                    <a:gd name="connsiteX96" fmla="*/ 3828 w 10000"/>
                    <a:gd name="connsiteY96" fmla="*/ 9877 h 10000"/>
                    <a:gd name="connsiteX97" fmla="*/ 3951 w 10000"/>
                    <a:gd name="connsiteY97" fmla="*/ 9952 h 10000"/>
                    <a:gd name="connsiteX98" fmla="*/ 4051 w 10000"/>
                    <a:gd name="connsiteY98" fmla="*/ 9948 h 10000"/>
                    <a:gd name="connsiteX99" fmla="*/ 4180 w 10000"/>
                    <a:gd name="connsiteY99" fmla="*/ 9917 h 10000"/>
                    <a:gd name="connsiteX100" fmla="*/ 4378 w 10000"/>
                    <a:gd name="connsiteY100" fmla="*/ 9874 h 10000"/>
                    <a:gd name="connsiteX101" fmla="*/ 4523 w 10000"/>
                    <a:gd name="connsiteY101" fmla="*/ 9923 h 10000"/>
                    <a:gd name="connsiteX102" fmla="*/ 4705 w 10000"/>
                    <a:gd name="connsiteY102" fmla="*/ 9937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52 w 10000"/>
                    <a:gd name="connsiteY95" fmla="*/ 9919 h 10000"/>
                    <a:gd name="connsiteX96" fmla="*/ 3828 w 10000"/>
                    <a:gd name="connsiteY96" fmla="*/ 9877 h 10000"/>
                    <a:gd name="connsiteX97" fmla="*/ 3951 w 10000"/>
                    <a:gd name="connsiteY97" fmla="*/ 9952 h 10000"/>
                    <a:gd name="connsiteX98" fmla="*/ 4051 w 10000"/>
                    <a:gd name="connsiteY98" fmla="*/ 9948 h 10000"/>
                    <a:gd name="connsiteX99" fmla="*/ 4180 w 10000"/>
                    <a:gd name="connsiteY99" fmla="*/ 9917 h 10000"/>
                    <a:gd name="connsiteX100" fmla="*/ 4378 w 10000"/>
                    <a:gd name="connsiteY100" fmla="*/ 9874 h 10000"/>
                    <a:gd name="connsiteX101" fmla="*/ 4523 w 10000"/>
                    <a:gd name="connsiteY101" fmla="*/ 9923 h 10000"/>
                    <a:gd name="connsiteX102" fmla="*/ 4705 w 10000"/>
                    <a:gd name="connsiteY102" fmla="*/ 9937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52 w 10000"/>
                    <a:gd name="connsiteY95" fmla="*/ 9919 h 10000"/>
                    <a:gd name="connsiteX96" fmla="*/ 3828 w 10000"/>
                    <a:gd name="connsiteY96" fmla="*/ 9877 h 10000"/>
                    <a:gd name="connsiteX97" fmla="*/ 3951 w 10000"/>
                    <a:gd name="connsiteY97" fmla="*/ 9952 h 10000"/>
                    <a:gd name="connsiteX98" fmla="*/ 4051 w 10000"/>
                    <a:gd name="connsiteY98" fmla="*/ 9948 h 10000"/>
                    <a:gd name="connsiteX99" fmla="*/ 4180 w 10000"/>
                    <a:gd name="connsiteY99" fmla="*/ 9917 h 10000"/>
                    <a:gd name="connsiteX100" fmla="*/ 4378 w 10000"/>
                    <a:gd name="connsiteY100" fmla="*/ 9874 h 10000"/>
                    <a:gd name="connsiteX101" fmla="*/ 4724 w 10000"/>
                    <a:gd name="connsiteY101" fmla="*/ 9908 h 10000"/>
                    <a:gd name="connsiteX102" fmla="*/ 4705 w 10000"/>
                    <a:gd name="connsiteY102" fmla="*/ 9937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52 w 10000"/>
                    <a:gd name="connsiteY95" fmla="*/ 9919 h 10000"/>
                    <a:gd name="connsiteX96" fmla="*/ 3828 w 10000"/>
                    <a:gd name="connsiteY96" fmla="*/ 9877 h 10000"/>
                    <a:gd name="connsiteX97" fmla="*/ 3951 w 10000"/>
                    <a:gd name="connsiteY97" fmla="*/ 9952 h 10000"/>
                    <a:gd name="connsiteX98" fmla="*/ 4051 w 10000"/>
                    <a:gd name="connsiteY98" fmla="*/ 9948 h 10000"/>
                    <a:gd name="connsiteX99" fmla="*/ 4180 w 10000"/>
                    <a:gd name="connsiteY99" fmla="*/ 9917 h 10000"/>
                    <a:gd name="connsiteX100" fmla="*/ 4388 w 10000"/>
                    <a:gd name="connsiteY100" fmla="*/ 9913 h 10000"/>
                    <a:gd name="connsiteX101" fmla="*/ 4724 w 10000"/>
                    <a:gd name="connsiteY101" fmla="*/ 9908 h 10000"/>
                    <a:gd name="connsiteX102" fmla="*/ 4705 w 10000"/>
                    <a:gd name="connsiteY102" fmla="*/ 9937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52 w 10000"/>
                    <a:gd name="connsiteY95" fmla="*/ 9919 h 10000"/>
                    <a:gd name="connsiteX96" fmla="*/ 3831 w 10000"/>
                    <a:gd name="connsiteY96" fmla="*/ 9926 h 10000"/>
                    <a:gd name="connsiteX97" fmla="*/ 3951 w 10000"/>
                    <a:gd name="connsiteY97" fmla="*/ 9952 h 10000"/>
                    <a:gd name="connsiteX98" fmla="*/ 4051 w 10000"/>
                    <a:gd name="connsiteY98" fmla="*/ 9948 h 10000"/>
                    <a:gd name="connsiteX99" fmla="*/ 4180 w 10000"/>
                    <a:gd name="connsiteY99" fmla="*/ 9917 h 10000"/>
                    <a:gd name="connsiteX100" fmla="*/ 4388 w 10000"/>
                    <a:gd name="connsiteY100" fmla="*/ 9913 h 10000"/>
                    <a:gd name="connsiteX101" fmla="*/ 4724 w 10000"/>
                    <a:gd name="connsiteY101" fmla="*/ 9908 h 10000"/>
                    <a:gd name="connsiteX102" fmla="*/ 4705 w 10000"/>
                    <a:gd name="connsiteY102" fmla="*/ 9937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78 w 10000"/>
                    <a:gd name="connsiteY95" fmla="*/ 9927 h 10000"/>
                    <a:gd name="connsiteX96" fmla="*/ 3831 w 10000"/>
                    <a:gd name="connsiteY96" fmla="*/ 9926 h 10000"/>
                    <a:gd name="connsiteX97" fmla="*/ 3951 w 10000"/>
                    <a:gd name="connsiteY97" fmla="*/ 9952 h 10000"/>
                    <a:gd name="connsiteX98" fmla="*/ 4051 w 10000"/>
                    <a:gd name="connsiteY98" fmla="*/ 9948 h 10000"/>
                    <a:gd name="connsiteX99" fmla="*/ 4180 w 10000"/>
                    <a:gd name="connsiteY99" fmla="*/ 9917 h 10000"/>
                    <a:gd name="connsiteX100" fmla="*/ 4388 w 10000"/>
                    <a:gd name="connsiteY100" fmla="*/ 9913 h 10000"/>
                    <a:gd name="connsiteX101" fmla="*/ 4724 w 10000"/>
                    <a:gd name="connsiteY101" fmla="*/ 9908 h 10000"/>
                    <a:gd name="connsiteX102" fmla="*/ 4705 w 10000"/>
                    <a:gd name="connsiteY102" fmla="*/ 9937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78 w 10000"/>
                    <a:gd name="connsiteY95" fmla="*/ 9927 h 10000"/>
                    <a:gd name="connsiteX96" fmla="*/ 3831 w 10000"/>
                    <a:gd name="connsiteY96" fmla="*/ 9926 h 10000"/>
                    <a:gd name="connsiteX97" fmla="*/ 3951 w 10000"/>
                    <a:gd name="connsiteY97" fmla="*/ 9952 h 10000"/>
                    <a:gd name="connsiteX98" fmla="*/ 4051 w 10000"/>
                    <a:gd name="connsiteY98" fmla="*/ 9948 h 10000"/>
                    <a:gd name="connsiteX99" fmla="*/ 4180 w 10000"/>
                    <a:gd name="connsiteY99" fmla="*/ 9917 h 10000"/>
                    <a:gd name="connsiteX100" fmla="*/ 4388 w 10000"/>
                    <a:gd name="connsiteY100" fmla="*/ 9913 h 10000"/>
                    <a:gd name="connsiteX101" fmla="*/ 4724 w 10000"/>
                    <a:gd name="connsiteY101" fmla="*/ 9908 h 10000"/>
                    <a:gd name="connsiteX102" fmla="*/ 4705 w 10000"/>
                    <a:gd name="connsiteY102" fmla="*/ 9937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78 w 10000"/>
                    <a:gd name="connsiteY95" fmla="*/ 9927 h 10000"/>
                    <a:gd name="connsiteX96" fmla="*/ 3831 w 10000"/>
                    <a:gd name="connsiteY96" fmla="*/ 9926 h 10000"/>
                    <a:gd name="connsiteX97" fmla="*/ 3951 w 10000"/>
                    <a:gd name="connsiteY97" fmla="*/ 9952 h 10000"/>
                    <a:gd name="connsiteX98" fmla="*/ 4051 w 10000"/>
                    <a:gd name="connsiteY98" fmla="*/ 9948 h 10000"/>
                    <a:gd name="connsiteX99" fmla="*/ 4180 w 10000"/>
                    <a:gd name="connsiteY99" fmla="*/ 9917 h 10000"/>
                    <a:gd name="connsiteX100" fmla="*/ 4388 w 10000"/>
                    <a:gd name="connsiteY100" fmla="*/ 9913 h 10000"/>
                    <a:gd name="connsiteX101" fmla="*/ 4724 w 10000"/>
                    <a:gd name="connsiteY101" fmla="*/ 9908 h 10000"/>
                    <a:gd name="connsiteX102" fmla="*/ 4774 w 10000"/>
                    <a:gd name="connsiteY102" fmla="*/ 9971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78 w 10000"/>
                    <a:gd name="connsiteY95" fmla="*/ 9927 h 10000"/>
                    <a:gd name="connsiteX96" fmla="*/ 3831 w 10000"/>
                    <a:gd name="connsiteY96" fmla="*/ 9926 h 10000"/>
                    <a:gd name="connsiteX97" fmla="*/ 3951 w 10000"/>
                    <a:gd name="connsiteY97" fmla="*/ 9952 h 10000"/>
                    <a:gd name="connsiteX98" fmla="*/ 4051 w 10000"/>
                    <a:gd name="connsiteY98" fmla="*/ 9948 h 10000"/>
                    <a:gd name="connsiteX99" fmla="*/ 4180 w 10000"/>
                    <a:gd name="connsiteY99" fmla="*/ 9917 h 10000"/>
                    <a:gd name="connsiteX100" fmla="*/ 4388 w 10000"/>
                    <a:gd name="connsiteY100" fmla="*/ 9913 h 10000"/>
                    <a:gd name="connsiteX101" fmla="*/ 4643 w 10000"/>
                    <a:gd name="connsiteY101" fmla="*/ 9973 h 10000"/>
                    <a:gd name="connsiteX102" fmla="*/ 4774 w 10000"/>
                    <a:gd name="connsiteY102" fmla="*/ 9971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78 w 10000"/>
                    <a:gd name="connsiteY95" fmla="*/ 9927 h 10000"/>
                    <a:gd name="connsiteX96" fmla="*/ 3831 w 10000"/>
                    <a:gd name="connsiteY96" fmla="*/ 9926 h 10000"/>
                    <a:gd name="connsiteX97" fmla="*/ 3951 w 10000"/>
                    <a:gd name="connsiteY97" fmla="*/ 9952 h 10000"/>
                    <a:gd name="connsiteX98" fmla="*/ 4051 w 10000"/>
                    <a:gd name="connsiteY98" fmla="*/ 9948 h 10000"/>
                    <a:gd name="connsiteX99" fmla="*/ 4180 w 10000"/>
                    <a:gd name="connsiteY99" fmla="*/ 9917 h 10000"/>
                    <a:gd name="connsiteX100" fmla="*/ 4388 w 10000"/>
                    <a:gd name="connsiteY100" fmla="*/ 9913 h 10000"/>
                    <a:gd name="connsiteX101" fmla="*/ 4650 w 10000"/>
                    <a:gd name="connsiteY101" fmla="*/ 9943 h 10000"/>
                    <a:gd name="connsiteX102" fmla="*/ 4774 w 10000"/>
                    <a:gd name="connsiteY102" fmla="*/ 9971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78 w 10000"/>
                    <a:gd name="connsiteY95" fmla="*/ 9927 h 10000"/>
                    <a:gd name="connsiteX96" fmla="*/ 3831 w 10000"/>
                    <a:gd name="connsiteY96" fmla="*/ 9926 h 10000"/>
                    <a:gd name="connsiteX97" fmla="*/ 3951 w 10000"/>
                    <a:gd name="connsiteY97" fmla="*/ 9952 h 10000"/>
                    <a:gd name="connsiteX98" fmla="*/ 4051 w 10000"/>
                    <a:gd name="connsiteY98" fmla="*/ 9948 h 10000"/>
                    <a:gd name="connsiteX99" fmla="*/ 4180 w 10000"/>
                    <a:gd name="connsiteY99" fmla="*/ 9917 h 10000"/>
                    <a:gd name="connsiteX100" fmla="*/ 4388 w 10000"/>
                    <a:gd name="connsiteY100" fmla="*/ 9913 h 10000"/>
                    <a:gd name="connsiteX101" fmla="*/ 4650 w 10000"/>
                    <a:gd name="connsiteY101" fmla="*/ 9943 h 10000"/>
                    <a:gd name="connsiteX102" fmla="*/ 4774 w 10000"/>
                    <a:gd name="connsiteY102" fmla="*/ 9971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78 w 10000"/>
                    <a:gd name="connsiteY95" fmla="*/ 9927 h 10000"/>
                    <a:gd name="connsiteX96" fmla="*/ 3831 w 10000"/>
                    <a:gd name="connsiteY96" fmla="*/ 9926 h 10000"/>
                    <a:gd name="connsiteX97" fmla="*/ 3951 w 10000"/>
                    <a:gd name="connsiteY97" fmla="*/ 9952 h 10000"/>
                    <a:gd name="connsiteX98" fmla="*/ 4051 w 10000"/>
                    <a:gd name="connsiteY98" fmla="*/ 9948 h 10000"/>
                    <a:gd name="connsiteX99" fmla="*/ 4180 w 10000"/>
                    <a:gd name="connsiteY99" fmla="*/ 9917 h 10000"/>
                    <a:gd name="connsiteX100" fmla="*/ 4388 w 10000"/>
                    <a:gd name="connsiteY100" fmla="*/ 9913 h 10000"/>
                    <a:gd name="connsiteX101" fmla="*/ 4828 w 10000"/>
                    <a:gd name="connsiteY101" fmla="*/ 9960 h 10000"/>
                    <a:gd name="connsiteX102" fmla="*/ 4774 w 10000"/>
                    <a:gd name="connsiteY102" fmla="*/ 9971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Lst>
                  <a:rect l="l" t="t" r="r" b="b"/>
                  <a:pathLst>
                    <a:path w="10000" h="10000" extrusionOk="0">
                      <a:moveTo>
                        <a:pt x="5493" y="246"/>
                      </a:moveTo>
                      <a:cubicBezTo>
                        <a:pt x="5557" y="278"/>
                        <a:pt x="5621" y="300"/>
                        <a:pt x="5685" y="313"/>
                      </a:cubicBezTo>
                      <a:cubicBezTo>
                        <a:pt x="5817" y="326"/>
                        <a:pt x="5951" y="358"/>
                        <a:pt x="6079" y="398"/>
                      </a:cubicBezTo>
                      <a:cubicBezTo>
                        <a:pt x="6308" y="470"/>
                        <a:pt x="6541" y="491"/>
                        <a:pt x="6769" y="576"/>
                      </a:cubicBezTo>
                      <a:cubicBezTo>
                        <a:pt x="6874" y="631"/>
                        <a:pt x="6978" y="689"/>
                        <a:pt x="7080" y="760"/>
                      </a:cubicBezTo>
                      <a:cubicBezTo>
                        <a:pt x="7181" y="809"/>
                        <a:pt x="7285" y="853"/>
                        <a:pt x="7390" y="884"/>
                      </a:cubicBezTo>
                      <a:cubicBezTo>
                        <a:pt x="7615" y="969"/>
                        <a:pt x="7824" y="1198"/>
                        <a:pt x="8029" y="1350"/>
                      </a:cubicBezTo>
                      <a:cubicBezTo>
                        <a:pt x="8235" y="1502"/>
                        <a:pt x="8458" y="1604"/>
                        <a:pt x="8640" y="1801"/>
                      </a:cubicBezTo>
                      <a:cubicBezTo>
                        <a:pt x="8818" y="2006"/>
                        <a:pt x="8970" y="2243"/>
                        <a:pt x="9091" y="2512"/>
                      </a:cubicBezTo>
                      <a:cubicBezTo>
                        <a:pt x="9144" y="2626"/>
                        <a:pt x="9198" y="2744"/>
                        <a:pt x="9259" y="2855"/>
                      </a:cubicBezTo>
                      <a:cubicBezTo>
                        <a:pt x="9330" y="2990"/>
                        <a:pt x="9414" y="3110"/>
                        <a:pt x="9461" y="3266"/>
                      </a:cubicBezTo>
                      <a:cubicBezTo>
                        <a:pt x="9495" y="3387"/>
                        <a:pt x="9525" y="3513"/>
                        <a:pt x="9545" y="3641"/>
                      </a:cubicBezTo>
                      <a:cubicBezTo>
                        <a:pt x="9576" y="3793"/>
                        <a:pt x="9617" y="3951"/>
                        <a:pt x="9633" y="4106"/>
                      </a:cubicBezTo>
                      <a:cubicBezTo>
                        <a:pt x="9653" y="4267"/>
                        <a:pt x="9657" y="4419"/>
                        <a:pt x="9677" y="4575"/>
                      </a:cubicBezTo>
                      <a:cubicBezTo>
                        <a:pt x="9694" y="4737"/>
                        <a:pt x="9687" y="4896"/>
                        <a:pt x="9660" y="5053"/>
                      </a:cubicBezTo>
                      <a:cubicBezTo>
                        <a:pt x="9637" y="5201"/>
                        <a:pt x="9667" y="5344"/>
                        <a:pt x="9640" y="5492"/>
                      </a:cubicBezTo>
                      <a:cubicBezTo>
                        <a:pt x="9617" y="5640"/>
                        <a:pt x="9579" y="5791"/>
                        <a:pt x="9549" y="5942"/>
                      </a:cubicBezTo>
                      <a:cubicBezTo>
                        <a:pt x="9522" y="6090"/>
                        <a:pt x="9489" y="6242"/>
                        <a:pt x="9448" y="6385"/>
                      </a:cubicBezTo>
                      <a:cubicBezTo>
                        <a:pt x="9400" y="6523"/>
                        <a:pt x="9340" y="6651"/>
                        <a:pt x="9293" y="6787"/>
                      </a:cubicBezTo>
                      <a:cubicBezTo>
                        <a:pt x="9246" y="6926"/>
                        <a:pt x="9208" y="7056"/>
                        <a:pt x="9141" y="7167"/>
                      </a:cubicBezTo>
                      <a:cubicBezTo>
                        <a:pt x="9074" y="7278"/>
                        <a:pt x="8990" y="7399"/>
                        <a:pt x="8919" y="7518"/>
                      </a:cubicBezTo>
                      <a:cubicBezTo>
                        <a:pt x="8852" y="7654"/>
                        <a:pt x="8778" y="7783"/>
                        <a:pt x="8694" y="7899"/>
                      </a:cubicBezTo>
                      <a:cubicBezTo>
                        <a:pt x="8606" y="8008"/>
                        <a:pt x="8518" y="8109"/>
                        <a:pt x="8427" y="8216"/>
                      </a:cubicBezTo>
                      <a:cubicBezTo>
                        <a:pt x="8255" y="8427"/>
                        <a:pt x="8053" y="8573"/>
                        <a:pt x="7875" y="8766"/>
                      </a:cubicBezTo>
                      <a:cubicBezTo>
                        <a:pt x="7710" y="8945"/>
                        <a:pt x="7497" y="9015"/>
                        <a:pt x="7305" y="9129"/>
                      </a:cubicBezTo>
                      <a:cubicBezTo>
                        <a:pt x="7090" y="9252"/>
                        <a:pt x="6861" y="9315"/>
                        <a:pt x="6631" y="9383"/>
                      </a:cubicBezTo>
                      <a:cubicBezTo>
                        <a:pt x="6500" y="9428"/>
                        <a:pt x="6369" y="9481"/>
                        <a:pt x="6237" y="9517"/>
                      </a:cubicBezTo>
                      <a:cubicBezTo>
                        <a:pt x="6093" y="9557"/>
                        <a:pt x="5948" y="9539"/>
                        <a:pt x="5807" y="9561"/>
                      </a:cubicBezTo>
                      <a:cubicBezTo>
                        <a:pt x="5606" y="9590"/>
                        <a:pt x="5407" y="9605"/>
                        <a:pt x="5208" y="9605"/>
                      </a:cubicBezTo>
                      <a:cubicBezTo>
                        <a:pt x="5126" y="9605"/>
                        <a:pt x="5043" y="9603"/>
                        <a:pt x="4961" y="9598"/>
                      </a:cubicBezTo>
                      <a:cubicBezTo>
                        <a:pt x="4890" y="9588"/>
                        <a:pt x="4823" y="9570"/>
                        <a:pt x="4756" y="9561"/>
                      </a:cubicBezTo>
                      <a:cubicBezTo>
                        <a:pt x="4734" y="9558"/>
                        <a:pt x="4714" y="9558"/>
                        <a:pt x="4693" y="9558"/>
                      </a:cubicBezTo>
                      <a:lnTo>
                        <a:pt x="4629" y="9558"/>
                      </a:lnTo>
                      <a:cubicBezTo>
                        <a:pt x="4603" y="9558"/>
                        <a:pt x="4578" y="9557"/>
                        <a:pt x="4553" y="9553"/>
                      </a:cubicBezTo>
                      <a:cubicBezTo>
                        <a:pt x="4493" y="9544"/>
                        <a:pt x="4439" y="9517"/>
                        <a:pt x="4381" y="9513"/>
                      </a:cubicBezTo>
                      <a:cubicBezTo>
                        <a:pt x="4373" y="9513"/>
                        <a:pt x="4364" y="9512"/>
                        <a:pt x="4356" y="9512"/>
                      </a:cubicBezTo>
                      <a:cubicBezTo>
                        <a:pt x="4303" y="9512"/>
                        <a:pt x="4255" y="9516"/>
                        <a:pt x="4199" y="9521"/>
                      </a:cubicBezTo>
                      <a:cubicBezTo>
                        <a:pt x="4144" y="9526"/>
                        <a:pt x="4092" y="9546"/>
                        <a:pt x="4019" y="9546"/>
                      </a:cubicBezTo>
                      <a:cubicBezTo>
                        <a:pt x="3976" y="9546"/>
                        <a:pt x="3891" y="9507"/>
                        <a:pt x="3856" y="9529"/>
                      </a:cubicBezTo>
                      <a:cubicBezTo>
                        <a:pt x="3795" y="9548"/>
                        <a:pt x="3795" y="9483"/>
                        <a:pt x="3857" y="9536"/>
                      </a:cubicBezTo>
                      <a:cubicBezTo>
                        <a:pt x="4030" y="9501"/>
                        <a:pt x="3914" y="9475"/>
                        <a:pt x="3780" y="9521"/>
                      </a:cubicBezTo>
                      <a:cubicBezTo>
                        <a:pt x="3636" y="9479"/>
                        <a:pt x="3765" y="9550"/>
                        <a:pt x="3648" y="9514"/>
                      </a:cubicBezTo>
                      <a:cubicBezTo>
                        <a:pt x="3463" y="9439"/>
                        <a:pt x="3527" y="9475"/>
                        <a:pt x="3449" y="9450"/>
                      </a:cubicBezTo>
                      <a:cubicBezTo>
                        <a:pt x="3371" y="9425"/>
                        <a:pt x="3271" y="9399"/>
                        <a:pt x="3177" y="9362"/>
                      </a:cubicBezTo>
                      <a:cubicBezTo>
                        <a:pt x="3083" y="9322"/>
                        <a:pt x="2959" y="9243"/>
                        <a:pt x="2887" y="9215"/>
                      </a:cubicBezTo>
                      <a:cubicBezTo>
                        <a:pt x="2816" y="9186"/>
                        <a:pt x="2835" y="9176"/>
                        <a:pt x="2750" y="9189"/>
                      </a:cubicBezTo>
                      <a:cubicBezTo>
                        <a:pt x="2730" y="8979"/>
                        <a:pt x="2802" y="9178"/>
                        <a:pt x="2713" y="9142"/>
                      </a:cubicBezTo>
                      <a:cubicBezTo>
                        <a:pt x="2507" y="9079"/>
                        <a:pt x="2825" y="9197"/>
                        <a:pt x="2521" y="9068"/>
                      </a:cubicBezTo>
                      <a:cubicBezTo>
                        <a:pt x="2382" y="8831"/>
                        <a:pt x="2510" y="9059"/>
                        <a:pt x="2396" y="8945"/>
                      </a:cubicBezTo>
                      <a:cubicBezTo>
                        <a:pt x="2283" y="8878"/>
                        <a:pt x="2233" y="8830"/>
                        <a:pt x="2118" y="8708"/>
                      </a:cubicBezTo>
                      <a:cubicBezTo>
                        <a:pt x="2013" y="8663"/>
                        <a:pt x="1916" y="8592"/>
                        <a:pt x="1831" y="8493"/>
                      </a:cubicBezTo>
                      <a:cubicBezTo>
                        <a:pt x="1720" y="8381"/>
                        <a:pt x="1599" y="8334"/>
                        <a:pt x="1484" y="8240"/>
                      </a:cubicBezTo>
                      <a:cubicBezTo>
                        <a:pt x="1370" y="8145"/>
                        <a:pt x="1266" y="7997"/>
                        <a:pt x="1164" y="7881"/>
                      </a:cubicBezTo>
                      <a:cubicBezTo>
                        <a:pt x="939" y="7632"/>
                        <a:pt x="814" y="7305"/>
                        <a:pt x="689" y="6957"/>
                      </a:cubicBezTo>
                      <a:cubicBezTo>
                        <a:pt x="622" y="6778"/>
                        <a:pt x="538" y="6613"/>
                        <a:pt x="477" y="6434"/>
                      </a:cubicBezTo>
                      <a:cubicBezTo>
                        <a:pt x="413" y="6238"/>
                        <a:pt x="366" y="6036"/>
                        <a:pt x="329" y="5831"/>
                      </a:cubicBezTo>
                      <a:cubicBezTo>
                        <a:pt x="265" y="5452"/>
                        <a:pt x="241" y="4990"/>
                        <a:pt x="312" y="4612"/>
                      </a:cubicBezTo>
                      <a:cubicBezTo>
                        <a:pt x="461" y="3843"/>
                        <a:pt x="673" y="3069"/>
                        <a:pt x="1050" y="2444"/>
                      </a:cubicBezTo>
                      <a:cubicBezTo>
                        <a:pt x="1228" y="2162"/>
                        <a:pt x="1430" y="1903"/>
                        <a:pt x="1653" y="1676"/>
                      </a:cubicBezTo>
                      <a:cubicBezTo>
                        <a:pt x="1760" y="1556"/>
                        <a:pt x="1875" y="1447"/>
                        <a:pt x="1993" y="1350"/>
                      </a:cubicBezTo>
                      <a:cubicBezTo>
                        <a:pt x="2121" y="1248"/>
                        <a:pt x="2256" y="1176"/>
                        <a:pt x="2387" y="1082"/>
                      </a:cubicBezTo>
                      <a:cubicBezTo>
                        <a:pt x="2522" y="983"/>
                        <a:pt x="2653" y="867"/>
                        <a:pt x="2801" y="805"/>
                      </a:cubicBezTo>
                      <a:cubicBezTo>
                        <a:pt x="2964" y="733"/>
                        <a:pt x="3125" y="671"/>
                        <a:pt x="3286" y="608"/>
                      </a:cubicBezTo>
                      <a:cubicBezTo>
                        <a:pt x="3630" y="470"/>
                        <a:pt x="3981" y="377"/>
                        <a:pt x="4337" y="322"/>
                      </a:cubicBezTo>
                      <a:cubicBezTo>
                        <a:pt x="4682" y="263"/>
                        <a:pt x="5025" y="263"/>
                        <a:pt x="5368" y="250"/>
                      </a:cubicBezTo>
                      <a:cubicBezTo>
                        <a:pt x="5412" y="250"/>
                        <a:pt x="5452" y="246"/>
                        <a:pt x="5493" y="246"/>
                      </a:cubicBezTo>
                      <a:close/>
                      <a:moveTo>
                        <a:pt x="4833" y="0"/>
                      </a:moveTo>
                      <a:cubicBezTo>
                        <a:pt x="4697" y="0"/>
                        <a:pt x="4561" y="3"/>
                        <a:pt x="4425" y="14"/>
                      </a:cubicBezTo>
                      <a:cubicBezTo>
                        <a:pt x="4109" y="41"/>
                        <a:pt x="3792" y="103"/>
                        <a:pt x="3482" y="203"/>
                      </a:cubicBezTo>
                      <a:cubicBezTo>
                        <a:pt x="3320" y="250"/>
                        <a:pt x="3159" y="322"/>
                        <a:pt x="2997" y="381"/>
                      </a:cubicBezTo>
                      <a:cubicBezTo>
                        <a:pt x="2842" y="432"/>
                        <a:pt x="2693" y="496"/>
                        <a:pt x="2545" y="580"/>
                      </a:cubicBezTo>
                      <a:cubicBezTo>
                        <a:pt x="2414" y="661"/>
                        <a:pt x="2293" y="769"/>
                        <a:pt x="2158" y="853"/>
                      </a:cubicBezTo>
                      <a:cubicBezTo>
                        <a:pt x="2010" y="943"/>
                        <a:pt x="1868" y="1045"/>
                        <a:pt x="1734" y="1167"/>
                      </a:cubicBezTo>
                      <a:cubicBezTo>
                        <a:pt x="1484" y="1390"/>
                        <a:pt x="1252" y="1649"/>
                        <a:pt x="1039" y="1934"/>
                      </a:cubicBezTo>
                      <a:cubicBezTo>
                        <a:pt x="831" y="2221"/>
                        <a:pt x="649" y="2542"/>
                        <a:pt x="504" y="2891"/>
                      </a:cubicBezTo>
                      <a:cubicBezTo>
                        <a:pt x="349" y="3272"/>
                        <a:pt x="248" y="3687"/>
                        <a:pt x="147" y="4092"/>
                      </a:cubicBezTo>
                      <a:cubicBezTo>
                        <a:pt x="93" y="4289"/>
                        <a:pt x="49" y="4491"/>
                        <a:pt x="19" y="4696"/>
                      </a:cubicBezTo>
                      <a:cubicBezTo>
                        <a:pt x="-1" y="4915"/>
                        <a:pt x="-4" y="5138"/>
                        <a:pt x="6" y="5362"/>
                      </a:cubicBezTo>
                      <a:cubicBezTo>
                        <a:pt x="22" y="5796"/>
                        <a:pt x="96" y="6224"/>
                        <a:pt x="228" y="6626"/>
                      </a:cubicBezTo>
                      <a:cubicBezTo>
                        <a:pt x="292" y="6831"/>
                        <a:pt x="383" y="7020"/>
                        <a:pt x="450" y="7220"/>
                      </a:cubicBezTo>
                      <a:cubicBezTo>
                        <a:pt x="514" y="7408"/>
                        <a:pt x="589" y="7595"/>
                        <a:pt x="673" y="7770"/>
                      </a:cubicBezTo>
                      <a:cubicBezTo>
                        <a:pt x="747" y="7923"/>
                        <a:pt x="837" y="8055"/>
                        <a:pt x="939" y="8177"/>
                      </a:cubicBezTo>
                      <a:cubicBezTo>
                        <a:pt x="1064" y="8320"/>
                        <a:pt x="1182" y="8485"/>
                        <a:pt x="1320" y="8606"/>
                      </a:cubicBezTo>
                      <a:cubicBezTo>
                        <a:pt x="1434" y="8699"/>
                        <a:pt x="1552" y="8748"/>
                        <a:pt x="1656" y="8869"/>
                      </a:cubicBezTo>
                      <a:cubicBezTo>
                        <a:pt x="1760" y="8985"/>
                        <a:pt x="1862" y="9078"/>
                        <a:pt x="1993" y="9129"/>
                      </a:cubicBezTo>
                      <a:cubicBezTo>
                        <a:pt x="2016" y="9129"/>
                        <a:pt x="2041" y="9137"/>
                        <a:pt x="2061" y="9146"/>
                      </a:cubicBezTo>
                      <a:cubicBezTo>
                        <a:pt x="2064" y="9159"/>
                        <a:pt x="2067" y="9167"/>
                        <a:pt x="2067" y="9181"/>
                      </a:cubicBezTo>
                      <a:cubicBezTo>
                        <a:pt x="2071" y="9262"/>
                        <a:pt x="2182" y="9245"/>
                        <a:pt x="2165" y="9321"/>
                      </a:cubicBezTo>
                      <a:cubicBezTo>
                        <a:pt x="2333" y="9423"/>
                        <a:pt x="2304" y="9387"/>
                        <a:pt x="2396" y="9484"/>
                      </a:cubicBezTo>
                      <a:cubicBezTo>
                        <a:pt x="2603" y="9554"/>
                        <a:pt x="2490" y="9526"/>
                        <a:pt x="2666" y="9618"/>
                      </a:cubicBezTo>
                      <a:cubicBezTo>
                        <a:pt x="2804" y="9643"/>
                        <a:pt x="2684" y="9670"/>
                        <a:pt x="2871" y="9707"/>
                      </a:cubicBezTo>
                      <a:cubicBezTo>
                        <a:pt x="2807" y="9783"/>
                        <a:pt x="2897" y="9746"/>
                        <a:pt x="3000" y="9780"/>
                      </a:cubicBezTo>
                      <a:cubicBezTo>
                        <a:pt x="3135" y="9798"/>
                        <a:pt x="3125" y="9821"/>
                        <a:pt x="3180" y="9839"/>
                      </a:cubicBezTo>
                      <a:cubicBezTo>
                        <a:pt x="3230" y="9855"/>
                        <a:pt x="3272" y="9884"/>
                        <a:pt x="3329" y="9886"/>
                      </a:cubicBezTo>
                      <a:cubicBezTo>
                        <a:pt x="3410" y="9889"/>
                        <a:pt x="3459" y="9919"/>
                        <a:pt x="3517" y="9926"/>
                      </a:cubicBezTo>
                      <a:cubicBezTo>
                        <a:pt x="3575" y="9933"/>
                        <a:pt x="3529" y="9914"/>
                        <a:pt x="3678" y="9927"/>
                      </a:cubicBezTo>
                      <a:cubicBezTo>
                        <a:pt x="3885" y="9930"/>
                        <a:pt x="3587" y="9922"/>
                        <a:pt x="3831" y="9926"/>
                      </a:cubicBezTo>
                      <a:cubicBezTo>
                        <a:pt x="3975" y="9916"/>
                        <a:pt x="3781" y="9947"/>
                        <a:pt x="3951" y="9952"/>
                      </a:cubicBezTo>
                      <a:cubicBezTo>
                        <a:pt x="4324" y="9928"/>
                        <a:pt x="4206" y="10005"/>
                        <a:pt x="4051" y="9948"/>
                      </a:cubicBezTo>
                      <a:cubicBezTo>
                        <a:pt x="4073" y="9958"/>
                        <a:pt x="4158" y="9907"/>
                        <a:pt x="4180" y="9917"/>
                      </a:cubicBezTo>
                      <a:cubicBezTo>
                        <a:pt x="4323" y="9839"/>
                        <a:pt x="4181" y="9977"/>
                        <a:pt x="4388" y="9913"/>
                      </a:cubicBezTo>
                      <a:cubicBezTo>
                        <a:pt x="4439" y="9921"/>
                        <a:pt x="4516" y="9956"/>
                        <a:pt x="4828" y="9960"/>
                      </a:cubicBezTo>
                      <a:cubicBezTo>
                        <a:pt x="4888" y="9974"/>
                        <a:pt x="4542" y="9915"/>
                        <a:pt x="4774" y="9971"/>
                      </a:cubicBezTo>
                      <a:cubicBezTo>
                        <a:pt x="4912" y="9983"/>
                        <a:pt x="4978" y="9987"/>
                        <a:pt x="5116" y="9991"/>
                      </a:cubicBezTo>
                      <a:cubicBezTo>
                        <a:pt x="5247" y="9991"/>
                        <a:pt x="5378" y="9991"/>
                        <a:pt x="5510" y="10000"/>
                      </a:cubicBezTo>
                      <a:lnTo>
                        <a:pt x="5531" y="10000"/>
                      </a:lnTo>
                      <a:cubicBezTo>
                        <a:pt x="5655" y="10000"/>
                        <a:pt x="5783" y="9963"/>
                        <a:pt x="5911" y="9954"/>
                      </a:cubicBezTo>
                      <a:cubicBezTo>
                        <a:pt x="6029" y="9954"/>
                        <a:pt x="6147" y="9941"/>
                        <a:pt x="6268" y="9923"/>
                      </a:cubicBezTo>
                      <a:cubicBezTo>
                        <a:pt x="6403" y="9892"/>
                        <a:pt x="6531" y="9834"/>
                        <a:pt x="6666" y="9789"/>
                      </a:cubicBezTo>
                      <a:cubicBezTo>
                        <a:pt x="6904" y="9712"/>
                        <a:pt x="7147" y="9656"/>
                        <a:pt x="7377" y="9525"/>
                      </a:cubicBezTo>
                      <a:cubicBezTo>
                        <a:pt x="7582" y="9413"/>
                        <a:pt x="7814" y="9329"/>
                        <a:pt x="7996" y="9155"/>
                      </a:cubicBezTo>
                      <a:cubicBezTo>
                        <a:pt x="8380" y="8783"/>
                        <a:pt x="8801" y="8427"/>
                        <a:pt x="9084" y="7908"/>
                      </a:cubicBezTo>
                      <a:cubicBezTo>
                        <a:pt x="9223" y="7658"/>
                        <a:pt x="9404" y="7434"/>
                        <a:pt x="9502" y="7153"/>
                      </a:cubicBezTo>
                      <a:cubicBezTo>
                        <a:pt x="9603" y="6863"/>
                        <a:pt x="9731" y="6586"/>
                        <a:pt x="9798" y="6278"/>
                      </a:cubicBezTo>
                      <a:cubicBezTo>
                        <a:pt x="9832" y="6121"/>
                        <a:pt x="9859" y="5966"/>
                        <a:pt x="9893" y="5814"/>
                      </a:cubicBezTo>
                      <a:cubicBezTo>
                        <a:pt x="9926" y="5662"/>
                        <a:pt x="9963" y="5496"/>
                        <a:pt x="9960" y="5335"/>
                      </a:cubicBezTo>
                      <a:cubicBezTo>
                        <a:pt x="9953" y="5259"/>
                        <a:pt x="9953" y="5184"/>
                        <a:pt x="9963" y="5112"/>
                      </a:cubicBezTo>
                      <a:cubicBezTo>
                        <a:pt x="9977" y="5032"/>
                        <a:pt x="9987" y="4955"/>
                        <a:pt x="9997" y="4874"/>
                      </a:cubicBezTo>
                      <a:cubicBezTo>
                        <a:pt x="10011" y="4710"/>
                        <a:pt x="9977" y="4544"/>
                        <a:pt x="9963" y="4379"/>
                      </a:cubicBezTo>
                      <a:cubicBezTo>
                        <a:pt x="9933" y="4048"/>
                        <a:pt x="9886" y="3722"/>
                        <a:pt x="9819" y="3404"/>
                      </a:cubicBezTo>
                      <a:cubicBezTo>
                        <a:pt x="9791" y="3272"/>
                        <a:pt x="9758" y="3136"/>
                        <a:pt x="9711" y="3011"/>
                      </a:cubicBezTo>
                      <a:cubicBezTo>
                        <a:pt x="9657" y="2863"/>
                        <a:pt x="9573" y="2744"/>
                        <a:pt x="9502" y="2605"/>
                      </a:cubicBezTo>
                      <a:cubicBezTo>
                        <a:pt x="9367" y="2346"/>
                        <a:pt x="9252" y="2077"/>
                        <a:pt x="9094" y="1844"/>
                      </a:cubicBezTo>
                      <a:cubicBezTo>
                        <a:pt x="8926" y="1595"/>
                        <a:pt x="8757" y="1386"/>
                        <a:pt x="8532" y="1229"/>
                      </a:cubicBezTo>
                      <a:cubicBezTo>
                        <a:pt x="8275" y="1050"/>
                        <a:pt x="8026" y="867"/>
                        <a:pt x="7774" y="680"/>
                      </a:cubicBezTo>
                      <a:cubicBezTo>
                        <a:pt x="7666" y="590"/>
                        <a:pt x="7551" y="523"/>
                        <a:pt x="7426" y="479"/>
                      </a:cubicBezTo>
                      <a:cubicBezTo>
                        <a:pt x="7295" y="428"/>
                        <a:pt x="7167" y="372"/>
                        <a:pt x="7042" y="296"/>
                      </a:cubicBezTo>
                      <a:cubicBezTo>
                        <a:pt x="6804" y="156"/>
                        <a:pt x="6528" y="108"/>
                        <a:pt x="6268" y="103"/>
                      </a:cubicBezTo>
                      <a:cubicBezTo>
                        <a:pt x="6234" y="98"/>
                        <a:pt x="6197" y="98"/>
                        <a:pt x="6163" y="89"/>
                      </a:cubicBezTo>
                      <a:cubicBezTo>
                        <a:pt x="6109" y="71"/>
                        <a:pt x="6052" y="59"/>
                        <a:pt x="5995" y="50"/>
                      </a:cubicBezTo>
                      <a:cubicBezTo>
                        <a:pt x="5820" y="27"/>
                        <a:pt x="5641" y="14"/>
                        <a:pt x="5462" y="14"/>
                      </a:cubicBezTo>
                      <a:lnTo>
                        <a:pt x="4833" y="0"/>
                      </a:lnTo>
                      <a:close/>
                    </a:path>
                  </a:pathLst>
                </a:custGeom>
                <a:solidFill>
                  <a:srgbClr val="FFFFFF"/>
                </a:solidFill>
                <a:ln w="3175">
                  <a:solidFill>
                    <a:schemeClr val="tx1"/>
                  </a:solid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5" name="Google Shape;20801;p106">
                  <a:extLst>
                    <a:ext uri="{FF2B5EF4-FFF2-40B4-BE49-F238E27FC236}">
                      <a16:creationId xmlns:a16="http://schemas.microsoft.com/office/drawing/2014/main" id="{E2A7C68F-32FD-8A88-DF7F-15BAAD662289}"/>
                    </a:ext>
                  </a:extLst>
                </p:cNvPr>
                <p:cNvSpPr/>
                <p:nvPr/>
              </p:nvSpPr>
              <p:spPr>
                <a:xfrm>
                  <a:off x="5101575" y="4358350"/>
                  <a:ext cx="8950" cy="14575"/>
                </a:xfrm>
                <a:custGeom>
                  <a:avLst/>
                  <a:gdLst/>
                  <a:ahLst/>
                  <a:cxnLst/>
                  <a:rect l="l" t="t" r="r" b="b"/>
                  <a:pathLst>
                    <a:path w="358" h="583" extrusionOk="0">
                      <a:moveTo>
                        <a:pt x="56" y="0"/>
                      </a:moveTo>
                      <a:cubicBezTo>
                        <a:pt x="30" y="0"/>
                        <a:pt x="5" y="18"/>
                        <a:pt x="5" y="52"/>
                      </a:cubicBezTo>
                      <a:cubicBezTo>
                        <a:pt x="1" y="88"/>
                        <a:pt x="1" y="121"/>
                        <a:pt x="1" y="157"/>
                      </a:cubicBezTo>
                      <a:cubicBezTo>
                        <a:pt x="5" y="190"/>
                        <a:pt x="21" y="222"/>
                        <a:pt x="21" y="259"/>
                      </a:cubicBezTo>
                      <a:cubicBezTo>
                        <a:pt x="21" y="323"/>
                        <a:pt x="37" y="384"/>
                        <a:pt x="74" y="441"/>
                      </a:cubicBezTo>
                      <a:cubicBezTo>
                        <a:pt x="110" y="492"/>
                        <a:pt x="189" y="582"/>
                        <a:pt x="263" y="582"/>
                      </a:cubicBezTo>
                      <a:cubicBezTo>
                        <a:pt x="288" y="582"/>
                        <a:pt x="312" y="572"/>
                        <a:pt x="333" y="546"/>
                      </a:cubicBezTo>
                      <a:cubicBezTo>
                        <a:pt x="357" y="522"/>
                        <a:pt x="353" y="481"/>
                        <a:pt x="325" y="465"/>
                      </a:cubicBezTo>
                      <a:cubicBezTo>
                        <a:pt x="268" y="429"/>
                        <a:pt x="216" y="380"/>
                        <a:pt x="175" y="327"/>
                      </a:cubicBezTo>
                      <a:cubicBezTo>
                        <a:pt x="151" y="283"/>
                        <a:pt x="155" y="230"/>
                        <a:pt x="135" y="190"/>
                      </a:cubicBezTo>
                      <a:cubicBezTo>
                        <a:pt x="114" y="145"/>
                        <a:pt x="106" y="101"/>
                        <a:pt x="106" y="52"/>
                      </a:cubicBezTo>
                      <a:cubicBezTo>
                        <a:pt x="106" y="18"/>
                        <a:pt x="81" y="0"/>
                        <a:pt x="56"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6" name="Google Shape;20802;p106">
                  <a:extLst>
                    <a:ext uri="{FF2B5EF4-FFF2-40B4-BE49-F238E27FC236}">
                      <a16:creationId xmlns:a16="http://schemas.microsoft.com/office/drawing/2014/main" id="{85A9B188-AB35-8BD3-6634-F7EE07ED978D}"/>
                    </a:ext>
                  </a:extLst>
                </p:cNvPr>
                <p:cNvSpPr/>
                <p:nvPr/>
              </p:nvSpPr>
              <p:spPr>
                <a:xfrm>
                  <a:off x="5110300" y="4358675"/>
                  <a:ext cx="12275" cy="12325"/>
                </a:xfrm>
                <a:custGeom>
                  <a:avLst/>
                  <a:gdLst/>
                  <a:ahLst/>
                  <a:cxnLst/>
                  <a:rect l="l" t="t" r="r" b="b"/>
                  <a:pathLst>
                    <a:path w="491" h="493" extrusionOk="0">
                      <a:moveTo>
                        <a:pt x="105" y="1"/>
                      </a:moveTo>
                      <a:cubicBezTo>
                        <a:pt x="54" y="1"/>
                        <a:pt x="1" y="55"/>
                        <a:pt x="41" y="104"/>
                      </a:cubicBezTo>
                      <a:cubicBezTo>
                        <a:pt x="102" y="185"/>
                        <a:pt x="114" y="290"/>
                        <a:pt x="175" y="367"/>
                      </a:cubicBezTo>
                      <a:cubicBezTo>
                        <a:pt x="217" y="431"/>
                        <a:pt x="282" y="492"/>
                        <a:pt x="360" y="492"/>
                      </a:cubicBezTo>
                      <a:cubicBezTo>
                        <a:pt x="371" y="492"/>
                        <a:pt x="382" y="491"/>
                        <a:pt x="393" y="489"/>
                      </a:cubicBezTo>
                      <a:cubicBezTo>
                        <a:pt x="491" y="464"/>
                        <a:pt x="466" y="347"/>
                        <a:pt x="393" y="319"/>
                      </a:cubicBezTo>
                      <a:cubicBezTo>
                        <a:pt x="349" y="286"/>
                        <a:pt x="316" y="250"/>
                        <a:pt x="288" y="205"/>
                      </a:cubicBezTo>
                      <a:cubicBezTo>
                        <a:pt x="252" y="136"/>
                        <a:pt x="203" y="75"/>
                        <a:pt x="150" y="19"/>
                      </a:cubicBezTo>
                      <a:cubicBezTo>
                        <a:pt x="138" y="6"/>
                        <a:pt x="122" y="1"/>
                        <a:pt x="105"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7" name="Google Shape;20803;p106">
                  <a:extLst>
                    <a:ext uri="{FF2B5EF4-FFF2-40B4-BE49-F238E27FC236}">
                      <a16:creationId xmlns:a16="http://schemas.microsoft.com/office/drawing/2014/main" id="{22955D9A-CDB0-D3C9-117E-B78814259E49}"/>
                    </a:ext>
                  </a:extLst>
                </p:cNvPr>
                <p:cNvSpPr/>
                <p:nvPr/>
              </p:nvSpPr>
              <p:spPr>
                <a:xfrm>
                  <a:off x="5121800" y="4355550"/>
                  <a:ext cx="11100" cy="13825"/>
                </a:xfrm>
                <a:custGeom>
                  <a:avLst/>
                  <a:gdLst/>
                  <a:ahLst/>
                  <a:cxnLst/>
                  <a:rect l="l" t="t" r="r" b="b"/>
                  <a:pathLst>
                    <a:path w="444" h="553" extrusionOk="0">
                      <a:moveTo>
                        <a:pt x="95" y="0"/>
                      </a:moveTo>
                      <a:cubicBezTo>
                        <a:pt x="43" y="0"/>
                        <a:pt x="1" y="81"/>
                        <a:pt x="47" y="123"/>
                      </a:cubicBezTo>
                      <a:cubicBezTo>
                        <a:pt x="103" y="180"/>
                        <a:pt x="99" y="277"/>
                        <a:pt x="124" y="346"/>
                      </a:cubicBezTo>
                      <a:cubicBezTo>
                        <a:pt x="152" y="423"/>
                        <a:pt x="205" y="492"/>
                        <a:pt x="274" y="541"/>
                      </a:cubicBezTo>
                      <a:cubicBezTo>
                        <a:pt x="287" y="549"/>
                        <a:pt x="301" y="552"/>
                        <a:pt x="316" y="552"/>
                      </a:cubicBezTo>
                      <a:cubicBezTo>
                        <a:pt x="347" y="552"/>
                        <a:pt x="379" y="536"/>
                        <a:pt x="395" y="508"/>
                      </a:cubicBezTo>
                      <a:lnTo>
                        <a:pt x="403" y="500"/>
                      </a:lnTo>
                      <a:cubicBezTo>
                        <a:pt x="444" y="456"/>
                        <a:pt x="419" y="379"/>
                        <a:pt x="355" y="375"/>
                      </a:cubicBezTo>
                      <a:lnTo>
                        <a:pt x="334" y="350"/>
                      </a:lnTo>
                      <a:cubicBezTo>
                        <a:pt x="322" y="334"/>
                        <a:pt x="314" y="322"/>
                        <a:pt x="306" y="306"/>
                      </a:cubicBezTo>
                      <a:cubicBezTo>
                        <a:pt x="286" y="269"/>
                        <a:pt x="270" y="233"/>
                        <a:pt x="257" y="192"/>
                      </a:cubicBezTo>
                      <a:cubicBezTo>
                        <a:pt x="237" y="123"/>
                        <a:pt x="193" y="59"/>
                        <a:pt x="132" y="14"/>
                      </a:cubicBezTo>
                      <a:cubicBezTo>
                        <a:pt x="120" y="4"/>
                        <a:pt x="107" y="0"/>
                        <a:pt x="95"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8" name="Google Shape;20804;p106">
                  <a:extLst>
                    <a:ext uri="{FF2B5EF4-FFF2-40B4-BE49-F238E27FC236}">
                      <a16:creationId xmlns:a16="http://schemas.microsoft.com/office/drawing/2014/main" id="{86411CA1-9B2C-26FC-4BCD-7386F32A85A6}"/>
                    </a:ext>
                  </a:extLst>
                </p:cNvPr>
                <p:cNvSpPr/>
                <p:nvPr/>
              </p:nvSpPr>
              <p:spPr>
                <a:xfrm>
                  <a:off x="5131500" y="4354075"/>
                  <a:ext cx="10825" cy="9425"/>
                </a:xfrm>
                <a:custGeom>
                  <a:avLst/>
                  <a:gdLst/>
                  <a:ahLst/>
                  <a:cxnLst/>
                  <a:rect l="l" t="t" r="r" b="b"/>
                  <a:pathLst>
                    <a:path w="433" h="377" extrusionOk="0">
                      <a:moveTo>
                        <a:pt x="104" y="1"/>
                      </a:moveTo>
                      <a:cubicBezTo>
                        <a:pt x="48" y="1"/>
                        <a:pt x="1" y="69"/>
                        <a:pt x="48" y="126"/>
                      </a:cubicBezTo>
                      <a:cubicBezTo>
                        <a:pt x="96" y="178"/>
                        <a:pt x="125" y="247"/>
                        <a:pt x="173" y="300"/>
                      </a:cubicBezTo>
                      <a:cubicBezTo>
                        <a:pt x="210" y="336"/>
                        <a:pt x="265" y="377"/>
                        <a:pt x="315" y="377"/>
                      </a:cubicBezTo>
                      <a:cubicBezTo>
                        <a:pt x="337" y="377"/>
                        <a:pt x="358" y="369"/>
                        <a:pt x="376" y="349"/>
                      </a:cubicBezTo>
                      <a:cubicBezTo>
                        <a:pt x="433" y="288"/>
                        <a:pt x="335" y="219"/>
                        <a:pt x="303" y="182"/>
                      </a:cubicBezTo>
                      <a:cubicBezTo>
                        <a:pt x="254" y="126"/>
                        <a:pt x="206" y="69"/>
                        <a:pt x="153" y="20"/>
                      </a:cubicBezTo>
                      <a:cubicBezTo>
                        <a:pt x="137" y="7"/>
                        <a:pt x="120" y="1"/>
                        <a:pt x="104"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9" name="Google Shape;20805;p106">
                  <a:extLst>
                    <a:ext uri="{FF2B5EF4-FFF2-40B4-BE49-F238E27FC236}">
                      <a16:creationId xmlns:a16="http://schemas.microsoft.com/office/drawing/2014/main" id="{C1F267B8-E4E9-7789-1830-812D3BD6FBB1}"/>
                    </a:ext>
                  </a:extLst>
                </p:cNvPr>
                <p:cNvSpPr/>
                <p:nvPr/>
              </p:nvSpPr>
              <p:spPr>
                <a:xfrm>
                  <a:off x="5159850" y="4342050"/>
                  <a:ext cx="7075" cy="8700"/>
                </a:xfrm>
                <a:custGeom>
                  <a:avLst/>
                  <a:gdLst/>
                  <a:ahLst/>
                  <a:cxnLst/>
                  <a:rect l="l" t="t" r="r" b="b"/>
                  <a:pathLst>
                    <a:path w="283" h="348" extrusionOk="0">
                      <a:moveTo>
                        <a:pt x="91" y="1"/>
                      </a:moveTo>
                      <a:cubicBezTo>
                        <a:pt x="48" y="1"/>
                        <a:pt x="1" y="40"/>
                        <a:pt x="20" y="88"/>
                      </a:cubicBezTo>
                      <a:cubicBezTo>
                        <a:pt x="36" y="133"/>
                        <a:pt x="48" y="177"/>
                        <a:pt x="64" y="222"/>
                      </a:cubicBezTo>
                      <a:cubicBezTo>
                        <a:pt x="84" y="273"/>
                        <a:pt x="127" y="348"/>
                        <a:pt x="193" y="348"/>
                      </a:cubicBezTo>
                      <a:cubicBezTo>
                        <a:pt x="194" y="348"/>
                        <a:pt x="196" y="348"/>
                        <a:pt x="198" y="347"/>
                      </a:cubicBezTo>
                      <a:cubicBezTo>
                        <a:pt x="251" y="347"/>
                        <a:pt x="283" y="287"/>
                        <a:pt x="259" y="242"/>
                      </a:cubicBezTo>
                      <a:cubicBezTo>
                        <a:pt x="246" y="218"/>
                        <a:pt x="234" y="214"/>
                        <a:pt x="226" y="198"/>
                      </a:cubicBezTo>
                      <a:cubicBezTo>
                        <a:pt x="218" y="181"/>
                        <a:pt x="202" y="161"/>
                        <a:pt x="194" y="141"/>
                      </a:cubicBezTo>
                      <a:cubicBezTo>
                        <a:pt x="178" y="104"/>
                        <a:pt x="165" y="68"/>
                        <a:pt x="145" y="36"/>
                      </a:cubicBezTo>
                      <a:cubicBezTo>
                        <a:pt x="134" y="11"/>
                        <a:pt x="113" y="1"/>
                        <a:pt x="91"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0" name="Google Shape;20806;p106">
                  <a:extLst>
                    <a:ext uri="{FF2B5EF4-FFF2-40B4-BE49-F238E27FC236}">
                      <a16:creationId xmlns:a16="http://schemas.microsoft.com/office/drawing/2014/main" id="{621A8FD3-9656-34BC-3FA5-E99F1A9F1441}"/>
                    </a:ext>
                  </a:extLst>
                </p:cNvPr>
                <p:cNvSpPr/>
                <p:nvPr/>
              </p:nvSpPr>
              <p:spPr>
                <a:xfrm>
                  <a:off x="5169550" y="4337950"/>
                  <a:ext cx="5500" cy="12475"/>
                </a:xfrm>
                <a:custGeom>
                  <a:avLst/>
                  <a:gdLst/>
                  <a:ahLst/>
                  <a:cxnLst/>
                  <a:rect l="l" t="t" r="r" b="b"/>
                  <a:pathLst>
                    <a:path w="220" h="499" extrusionOk="0">
                      <a:moveTo>
                        <a:pt x="70" y="1"/>
                      </a:moveTo>
                      <a:cubicBezTo>
                        <a:pt x="67" y="1"/>
                        <a:pt x="64" y="1"/>
                        <a:pt x="61" y="1"/>
                      </a:cubicBezTo>
                      <a:cubicBezTo>
                        <a:pt x="16" y="9"/>
                        <a:pt x="0" y="66"/>
                        <a:pt x="37" y="94"/>
                      </a:cubicBezTo>
                      <a:cubicBezTo>
                        <a:pt x="69" y="114"/>
                        <a:pt x="57" y="232"/>
                        <a:pt x="57" y="268"/>
                      </a:cubicBezTo>
                      <a:cubicBezTo>
                        <a:pt x="53" y="317"/>
                        <a:pt x="53" y="370"/>
                        <a:pt x="57" y="418"/>
                      </a:cubicBezTo>
                      <a:cubicBezTo>
                        <a:pt x="41" y="443"/>
                        <a:pt x="53" y="479"/>
                        <a:pt x="81" y="487"/>
                      </a:cubicBezTo>
                      <a:lnTo>
                        <a:pt x="102" y="495"/>
                      </a:lnTo>
                      <a:cubicBezTo>
                        <a:pt x="107" y="497"/>
                        <a:pt x="113" y="498"/>
                        <a:pt x="118" y="498"/>
                      </a:cubicBezTo>
                      <a:cubicBezTo>
                        <a:pt x="134" y="498"/>
                        <a:pt x="150" y="491"/>
                        <a:pt x="162" y="479"/>
                      </a:cubicBezTo>
                      <a:cubicBezTo>
                        <a:pt x="219" y="418"/>
                        <a:pt x="219" y="293"/>
                        <a:pt x="203" y="195"/>
                      </a:cubicBezTo>
                      <a:cubicBezTo>
                        <a:pt x="195" y="125"/>
                        <a:pt x="164" y="1"/>
                        <a:pt x="70"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grpSp>
        </p:grpSp>
        <p:sp>
          <p:nvSpPr>
            <p:cNvPr id="10" name="Tekstiruutu 9">
              <a:extLst>
                <a:ext uri="{FF2B5EF4-FFF2-40B4-BE49-F238E27FC236}">
                  <a16:creationId xmlns:a16="http://schemas.microsoft.com/office/drawing/2014/main" id="{EFF32040-021A-84BA-47D2-ECC00BFEFF30}"/>
                </a:ext>
              </a:extLst>
            </p:cNvPr>
            <p:cNvSpPr txBox="1"/>
            <p:nvPr/>
          </p:nvSpPr>
          <p:spPr>
            <a:xfrm>
              <a:off x="1948370" y="2231146"/>
              <a:ext cx="2492715" cy="913396"/>
            </a:xfrm>
            <a:prstGeom prst="rect">
              <a:avLst/>
            </a:prstGeom>
            <a:noFill/>
          </p:spPr>
          <p:txBody>
            <a:bodyPr wrap="square" rtlCol="0">
              <a:spAutoFit/>
            </a:bodyPr>
            <a:lstStyle/>
            <a:p>
              <a:pPr algn="ctr" defTabSz="1219170">
                <a:buClr>
                  <a:srgbClr val="000000"/>
                </a:buClr>
              </a:pPr>
              <a:r>
                <a:rPr lang="fi-FI" sz="2667" kern="0">
                  <a:solidFill>
                    <a:prstClr val="black"/>
                  </a:solidFill>
                  <a:latin typeface="Tenorite" panose="00000500000000000000" pitchFamily="2" charset="0"/>
                  <a:ea typeface="Roboto" panose="02000000000000000000" pitchFamily="2" charset="0"/>
                  <a:cs typeface="Arial"/>
                  <a:sym typeface="Arial"/>
                </a:rPr>
                <a:t>Miten pienet haavat hoidetaan?</a:t>
              </a:r>
            </a:p>
          </p:txBody>
        </p:sp>
      </p:grpSp>
      <p:grpSp>
        <p:nvGrpSpPr>
          <p:cNvPr id="21" name="Ryhmä 20">
            <a:extLst>
              <a:ext uri="{FF2B5EF4-FFF2-40B4-BE49-F238E27FC236}">
                <a16:creationId xmlns:a16="http://schemas.microsoft.com/office/drawing/2014/main" id="{7F1CB400-F8E6-1169-ECEC-09B46A15160E}"/>
              </a:ext>
            </a:extLst>
          </p:cNvPr>
          <p:cNvGrpSpPr/>
          <p:nvPr/>
        </p:nvGrpSpPr>
        <p:grpSpPr>
          <a:xfrm>
            <a:off x="6667929" y="2134286"/>
            <a:ext cx="3909071" cy="2984254"/>
            <a:chOff x="1764665" y="1493007"/>
            <a:chExt cx="2832106" cy="2422038"/>
          </a:xfrm>
        </p:grpSpPr>
        <p:grpSp>
          <p:nvGrpSpPr>
            <p:cNvPr id="22" name="Ryhmä 21">
              <a:extLst>
                <a:ext uri="{FF2B5EF4-FFF2-40B4-BE49-F238E27FC236}">
                  <a16:creationId xmlns:a16="http://schemas.microsoft.com/office/drawing/2014/main" id="{FCDA560B-DA3F-0434-184C-B17EAD626C27}"/>
                </a:ext>
              </a:extLst>
            </p:cNvPr>
            <p:cNvGrpSpPr/>
            <p:nvPr/>
          </p:nvGrpSpPr>
          <p:grpSpPr>
            <a:xfrm rot="11014933">
              <a:off x="1764665" y="1493007"/>
              <a:ext cx="2832106" cy="2422038"/>
              <a:chOff x="1544331" y="2014715"/>
              <a:chExt cx="2545245" cy="2247094"/>
            </a:xfrm>
          </p:grpSpPr>
          <p:sp>
            <p:nvSpPr>
              <p:cNvPr id="24" name="Ellipsi 23">
                <a:extLst>
                  <a:ext uri="{FF2B5EF4-FFF2-40B4-BE49-F238E27FC236}">
                    <a16:creationId xmlns:a16="http://schemas.microsoft.com/office/drawing/2014/main" id="{E9C2CD39-54C1-DE1B-CB72-D03FA224FE93}"/>
                  </a:ext>
                </a:extLst>
              </p:cNvPr>
              <p:cNvSpPr/>
              <p:nvPr/>
            </p:nvSpPr>
            <p:spPr>
              <a:xfrm>
                <a:off x="1569719" y="2055519"/>
                <a:ext cx="2468882" cy="2157319"/>
              </a:xfrm>
              <a:prstGeom prst="ellipse">
                <a:avLst/>
              </a:prstGeom>
              <a:solidFill>
                <a:schemeClr val="accent6">
                  <a:lumMod val="20000"/>
                  <a:lumOff val="8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defTabSz="1219170">
                  <a:buClr>
                    <a:srgbClr val="000000"/>
                  </a:buClr>
                </a:pPr>
                <a:endParaRPr lang="fi-FI" sz="1867" kern="0">
                  <a:solidFill>
                    <a:prstClr val="white"/>
                  </a:solidFill>
                  <a:latin typeface="Calibri" panose="020F0502020204030204"/>
                  <a:sym typeface="Arial"/>
                </a:endParaRPr>
              </a:p>
            </p:txBody>
          </p:sp>
          <p:grpSp>
            <p:nvGrpSpPr>
              <p:cNvPr id="25" name="Google Shape;20789;p106">
                <a:extLst>
                  <a:ext uri="{FF2B5EF4-FFF2-40B4-BE49-F238E27FC236}">
                    <a16:creationId xmlns:a16="http://schemas.microsoft.com/office/drawing/2014/main" id="{E418AB71-FEEA-248F-8D18-A498ED236A55}"/>
                  </a:ext>
                </a:extLst>
              </p:cNvPr>
              <p:cNvGrpSpPr/>
              <p:nvPr/>
            </p:nvGrpSpPr>
            <p:grpSpPr>
              <a:xfrm flipH="1" flipV="1">
                <a:off x="1544331" y="2014715"/>
                <a:ext cx="2545245" cy="2247094"/>
                <a:chOff x="4934423" y="4164172"/>
                <a:chExt cx="300650" cy="226686"/>
              </a:xfrm>
            </p:grpSpPr>
            <p:sp>
              <p:nvSpPr>
                <p:cNvPr id="26" name="Google Shape;20795;p106">
                  <a:extLst>
                    <a:ext uri="{FF2B5EF4-FFF2-40B4-BE49-F238E27FC236}">
                      <a16:creationId xmlns:a16="http://schemas.microsoft.com/office/drawing/2014/main" id="{2D6171D6-BB1E-8370-2DC1-2729C4B7ACF5}"/>
                    </a:ext>
                  </a:extLst>
                </p:cNvPr>
                <p:cNvSpPr/>
                <p:nvPr/>
              </p:nvSpPr>
              <p:spPr>
                <a:xfrm>
                  <a:off x="5060275" y="4298775"/>
                  <a:ext cx="25" cy="125"/>
                </a:xfrm>
                <a:custGeom>
                  <a:avLst/>
                  <a:gdLst/>
                  <a:ahLst/>
                  <a:cxnLst/>
                  <a:rect l="l" t="t" r="r" b="b"/>
                  <a:pathLst>
                    <a:path w="1" h="5" extrusionOk="0">
                      <a:moveTo>
                        <a:pt x="0" y="0"/>
                      </a:moveTo>
                      <a:lnTo>
                        <a:pt x="0" y="4"/>
                      </a:ln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7" name="Google Shape;20800;p106">
                  <a:extLst>
                    <a:ext uri="{FF2B5EF4-FFF2-40B4-BE49-F238E27FC236}">
                      <a16:creationId xmlns:a16="http://schemas.microsoft.com/office/drawing/2014/main" id="{EAFE8898-1866-4CB3-7283-41BBC0A91334}"/>
                    </a:ext>
                  </a:extLst>
                </p:cNvPr>
                <p:cNvSpPr/>
                <p:nvPr/>
              </p:nvSpPr>
              <p:spPr>
                <a:xfrm>
                  <a:off x="4934423" y="4164172"/>
                  <a:ext cx="300650" cy="226686"/>
                </a:xfrm>
                <a:custGeom>
                  <a:avLst/>
                  <a:gdLst>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3908 w 12026"/>
                    <a:gd name="connsiteY41" fmla="*/ 9638 h 10832"/>
                    <a:gd name="connsiteX42" fmla="*/ 3487 w 12026"/>
                    <a:gd name="connsiteY42" fmla="*/ 10019 h 10832"/>
                    <a:gd name="connsiteX43" fmla="*/ 3053 w 12026"/>
                    <a:gd name="connsiteY43" fmla="*/ 10282 h 10832"/>
                    <a:gd name="connsiteX44" fmla="*/ 3463 w 12026"/>
                    <a:gd name="connsiteY44" fmla="*/ 8464 h 10832"/>
                    <a:gd name="connsiteX45" fmla="*/ 1801 w 12026"/>
                    <a:gd name="connsiteY45" fmla="*/ 10602 h 10832"/>
                    <a:gd name="connsiteX46" fmla="*/ 2287 w 12026"/>
                    <a:gd name="connsiteY46" fmla="*/ 9982 h 10832"/>
                    <a:gd name="connsiteX47" fmla="*/ 2701 w 12026"/>
                    <a:gd name="connsiteY47" fmla="*/ 9018 h 10832"/>
                    <a:gd name="connsiteX48" fmla="*/ 2851 w 12026"/>
                    <a:gd name="connsiteY48" fmla="*/ 8147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3908 w 12026"/>
                    <a:gd name="connsiteY41" fmla="*/ 9638 h 10832"/>
                    <a:gd name="connsiteX42" fmla="*/ 3487 w 12026"/>
                    <a:gd name="connsiteY42" fmla="*/ 10019 h 10832"/>
                    <a:gd name="connsiteX43" fmla="*/ 3845 w 12026"/>
                    <a:gd name="connsiteY43" fmla="*/ 8575 h 10832"/>
                    <a:gd name="connsiteX44" fmla="*/ 3463 w 12026"/>
                    <a:gd name="connsiteY44" fmla="*/ 8464 h 10832"/>
                    <a:gd name="connsiteX45" fmla="*/ 1801 w 12026"/>
                    <a:gd name="connsiteY45" fmla="*/ 10602 h 10832"/>
                    <a:gd name="connsiteX46" fmla="*/ 2287 w 12026"/>
                    <a:gd name="connsiteY46" fmla="*/ 9982 h 10832"/>
                    <a:gd name="connsiteX47" fmla="*/ 2701 w 12026"/>
                    <a:gd name="connsiteY47" fmla="*/ 9018 h 10832"/>
                    <a:gd name="connsiteX48" fmla="*/ 2851 w 12026"/>
                    <a:gd name="connsiteY48" fmla="*/ 8147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3908 w 12026"/>
                    <a:gd name="connsiteY41" fmla="*/ 9638 h 10832"/>
                    <a:gd name="connsiteX42" fmla="*/ 4109 w 12026"/>
                    <a:gd name="connsiteY42" fmla="*/ 8815 h 10832"/>
                    <a:gd name="connsiteX43" fmla="*/ 3845 w 12026"/>
                    <a:gd name="connsiteY43" fmla="*/ 8575 h 10832"/>
                    <a:gd name="connsiteX44" fmla="*/ 3463 w 12026"/>
                    <a:gd name="connsiteY44" fmla="*/ 8464 h 10832"/>
                    <a:gd name="connsiteX45" fmla="*/ 1801 w 12026"/>
                    <a:gd name="connsiteY45" fmla="*/ 10602 h 10832"/>
                    <a:gd name="connsiteX46" fmla="*/ 2287 w 12026"/>
                    <a:gd name="connsiteY46" fmla="*/ 9982 h 10832"/>
                    <a:gd name="connsiteX47" fmla="*/ 2701 w 12026"/>
                    <a:gd name="connsiteY47" fmla="*/ 9018 h 10832"/>
                    <a:gd name="connsiteX48" fmla="*/ 2851 w 12026"/>
                    <a:gd name="connsiteY48" fmla="*/ 8147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4413 w 12026"/>
                    <a:gd name="connsiteY41" fmla="*/ 8857 h 10832"/>
                    <a:gd name="connsiteX42" fmla="*/ 4109 w 12026"/>
                    <a:gd name="connsiteY42" fmla="*/ 8815 h 10832"/>
                    <a:gd name="connsiteX43" fmla="*/ 3845 w 12026"/>
                    <a:gd name="connsiteY43" fmla="*/ 8575 h 10832"/>
                    <a:gd name="connsiteX44" fmla="*/ 3463 w 12026"/>
                    <a:gd name="connsiteY44" fmla="*/ 8464 h 10832"/>
                    <a:gd name="connsiteX45" fmla="*/ 1801 w 12026"/>
                    <a:gd name="connsiteY45" fmla="*/ 10602 h 10832"/>
                    <a:gd name="connsiteX46" fmla="*/ 2287 w 12026"/>
                    <a:gd name="connsiteY46" fmla="*/ 9982 h 10832"/>
                    <a:gd name="connsiteX47" fmla="*/ 2701 w 12026"/>
                    <a:gd name="connsiteY47" fmla="*/ 9018 h 10832"/>
                    <a:gd name="connsiteX48" fmla="*/ 2851 w 12026"/>
                    <a:gd name="connsiteY48" fmla="*/ 8147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4413 w 12026"/>
                    <a:gd name="connsiteY41" fmla="*/ 8857 h 10832"/>
                    <a:gd name="connsiteX42" fmla="*/ 4156 w 12026"/>
                    <a:gd name="connsiteY42" fmla="*/ 8541 h 10832"/>
                    <a:gd name="connsiteX43" fmla="*/ 3845 w 12026"/>
                    <a:gd name="connsiteY43" fmla="*/ 8575 h 10832"/>
                    <a:gd name="connsiteX44" fmla="*/ 3463 w 12026"/>
                    <a:gd name="connsiteY44" fmla="*/ 8464 h 10832"/>
                    <a:gd name="connsiteX45" fmla="*/ 1801 w 12026"/>
                    <a:gd name="connsiteY45" fmla="*/ 10602 h 10832"/>
                    <a:gd name="connsiteX46" fmla="*/ 2287 w 12026"/>
                    <a:gd name="connsiteY46" fmla="*/ 9982 h 10832"/>
                    <a:gd name="connsiteX47" fmla="*/ 2701 w 12026"/>
                    <a:gd name="connsiteY47" fmla="*/ 9018 h 10832"/>
                    <a:gd name="connsiteX48" fmla="*/ 2851 w 12026"/>
                    <a:gd name="connsiteY48" fmla="*/ 8147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4413 w 12026"/>
                    <a:gd name="connsiteY41" fmla="*/ 8857 h 10832"/>
                    <a:gd name="connsiteX42" fmla="*/ 4156 w 12026"/>
                    <a:gd name="connsiteY42" fmla="*/ 8541 h 10832"/>
                    <a:gd name="connsiteX43" fmla="*/ 3888 w 12026"/>
                    <a:gd name="connsiteY43" fmla="*/ 8431 h 10832"/>
                    <a:gd name="connsiteX44" fmla="*/ 3463 w 12026"/>
                    <a:gd name="connsiteY44" fmla="*/ 8464 h 10832"/>
                    <a:gd name="connsiteX45" fmla="*/ 1801 w 12026"/>
                    <a:gd name="connsiteY45" fmla="*/ 10602 h 10832"/>
                    <a:gd name="connsiteX46" fmla="*/ 2287 w 12026"/>
                    <a:gd name="connsiteY46" fmla="*/ 9982 h 10832"/>
                    <a:gd name="connsiteX47" fmla="*/ 2701 w 12026"/>
                    <a:gd name="connsiteY47" fmla="*/ 9018 h 10832"/>
                    <a:gd name="connsiteX48" fmla="*/ 2851 w 12026"/>
                    <a:gd name="connsiteY48" fmla="*/ 8147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4413 w 12026"/>
                    <a:gd name="connsiteY41" fmla="*/ 8857 h 10832"/>
                    <a:gd name="connsiteX42" fmla="*/ 4156 w 12026"/>
                    <a:gd name="connsiteY42" fmla="*/ 8541 h 10832"/>
                    <a:gd name="connsiteX43" fmla="*/ 3888 w 12026"/>
                    <a:gd name="connsiteY43" fmla="*/ 8431 h 10832"/>
                    <a:gd name="connsiteX44" fmla="*/ 3440 w 12026"/>
                    <a:gd name="connsiteY44" fmla="*/ 8324 h 10832"/>
                    <a:gd name="connsiteX45" fmla="*/ 1801 w 12026"/>
                    <a:gd name="connsiteY45" fmla="*/ 10602 h 10832"/>
                    <a:gd name="connsiteX46" fmla="*/ 2287 w 12026"/>
                    <a:gd name="connsiteY46" fmla="*/ 9982 h 10832"/>
                    <a:gd name="connsiteX47" fmla="*/ 2701 w 12026"/>
                    <a:gd name="connsiteY47" fmla="*/ 9018 h 10832"/>
                    <a:gd name="connsiteX48" fmla="*/ 2851 w 12026"/>
                    <a:gd name="connsiteY48" fmla="*/ 8147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4413 w 12026"/>
                    <a:gd name="connsiteY41" fmla="*/ 8857 h 10832"/>
                    <a:gd name="connsiteX42" fmla="*/ 4156 w 12026"/>
                    <a:gd name="connsiteY42" fmla="*/ 8541 h 10832"/>
                    <a:gd name="connsiteX43" fmla="*/ 3888 w 12026"/>
                    <a:gd name="connsiteY43" fmla="*/ 8431 h 10832"/>
                    <a:gd name="connsiteX44" fmla="*/ 3440 w 12026"/>
                    <a:gd name="connsiteY44" fmla="*/ 8324 h 10832"/>
                    <a:gd name="connsiteX45" fmla="*/ 1801 w 12026"/>
                    <a:gd name="connsiteY45" fmla="*/ 10602 h 10832"/>
                    <a:gd name="connsiteX46" fmla="*/ 2287 w 12026"/>
                    <a:gd name="connsiteY46" fmla="*/ 9982 h 10832"/>
                    <a:gd name="connsiteX47" fmla="*/ 2701 w 12026"/>
                    <a:gd name="connsiteY47" fmla="*/ 9018 h 10832"/>
                    <a:gd name="connsiteX48" fmla="*/ 2851 w 12026"/>
                    <a:gd name="connsiteY48" fmla="*/ 8147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4413 w 12026"/>
                    <a:gd name="connsiteY41" fmla="*/ 8857 h 10832"/>
                    <a:gd name="connsiteX42" fmla="*/ 4156 w 12026"/>
                    <a:gd name="connsiteY42" fmla="*/ 8541 h 10832"/>
                    <a:gd name="connsiteX43" fmla="*/ 3888 w 12026"/>
                    <a:gd name="connsiteY43" fmla="*/ 8431 h 10832"/>
                    <a:gd name="connsiteX44" fmla="*/ 3440 w 12026"/>
                    <a:gd name="connsiteY44" fmla="*/ 8324 h 10832"/>
                    <a:gd name="connsiteX45" fmla="*/ 1801 w 12026"/>
                    <a:gd name="connsiteY45" fmla="*/ 10602 h 10832"/>
                    <a:gd name="connsiteX46" fmla="*/ 3134 w 12026"/>
                    <a:gd name="connsiteY46" fmla="*/ 8356 h 10832"/>
                    <a:gd name="connsiteX47" fmla="*/ 2701 w 12026"/>
                    <a:gd name="connsiteY47" fmla="*/ 9018 h 10832"/>
                    <a:gd name="connsiteX48" fmla="*/ 2851 w 12026"/>
                    <a:gd name="connsiteY48" fmla="*/ 8147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4413 w 12026"/>
                    <a:gd name="connsiteY41" fmla="*/ 8857 h 10832"/>
                    <a:gd name="connsiteX42" fmla="*/ 4156 w 12026"/>
                    <a:gd name="connsiteY42" fmla="*/ 8541 h 10832"/>
                    <a:gd name="connsiteX43" fmla="*/ 3888 w 12026"/>
                    <a:gd name="connsiteY43" fmla="*/ 8431 h 10832"/>
                    <a:gd name="connsiteX44" fmla="*/ 3440 w 12026"/>
                    <a:gd name="connsiteY44" fmla="*/ 8324 h 10832"/>
                    <a:gd name="connsiteX45" fmla="*/ 3086 w 12026"/>
                    <a:gd name="connsiteY45" fmla="*/ 8362 h 10832"/>
                    <a:gd name="connsiteX46" fmla="*/ 3134 w 12026"/>
                    <a:gd name="connsiteY46" fmla="*/ 8356 h 10832"/>
                    <a:gd name="connsiteX47" fmla="*/ 2701 w 12026"/>
                    <a:gd name="connsiteY47" fmla="*/ 9018 h 10832"/>
                    <a:gd name="connsiteX48" fmla="*/ 2851 w 12026"/>
                    <a:gd name="connsiteY48" fmla="*/ 8147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4413 w 12026"/>
                    <a:gd name="connsiteY41" fmla="*/ 8857 h 10832"/>
                    <a:gd name="connsiteX42" fmla="*/ 4156 w 12026"/>
                    <a:gd name="connsiteY42" fmla="*/ 8541 h 10832"/>
                    <a:gd name="connsiteX43" fmla="*/ 3888 w 12026"/>
                    <a:gd name="connsiteY43" fmla="*/ 8431 h 10832"/>
                    <a:gd name="connsiteX44" fmla="*/ 3440 w 12026"/>
                    <a:gd name="connsiteY44" fmla="*/ 8324 h 10832"/>
                    <a:gd name="connsiteX45" fmla="*/ 3086 w 12026"/>
                    <a:gd name="connsiteY45" fmla="*/ 8362 h 10832"/>
                    <a:gd name="connsiteX46" fmla="*/ 3134 w 12026"/>
                    <a:gd name="connsiteY46" fmla="*/ 8356 h 10832"/>
                    <a:gd name="connsiteX47" fmla="*/ 3032 w 12026"/>
                    <a:gd name="connsiteY47" fmla="*/ 8222 h 10832"/>
                    <a:gd name="connsiteX48" fmla="*/ 2851 w 12026"/>
                    <a:gd name="connsiteY48" fmla="*/ 8147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4413 w 12026"/>
                    <a:gd name="connsiteY41" fmla="*/ 8857 h 10832"/>
                    <a:gd name="connsiteX42" fmla="*/ 4156 w 12026"/>
                    <a:gd name="connsiteY42" fmla="*/ 8541 h 10832"/>
                    <a:gd name="connsiteX43" fmla="*/ 3888 w 12026"/>
                    <a:gd name="connsiteY43" fmla="*/ 8431 h 10832"/>
                    <a:gd name="connsiteX44" fmla="*/ 3440 w 12026"/>
                    <a:gd name="connsiteY44" fmla="*/ 8324 h 10832"/>
                    <a:gd name="connsiteX45" fmla="*/ 3086 w 12026"/>
                    <a:gd name="connsiteY45" fmla="*/ 8362 h 10832"/>
                    <a:gd name="connsiteX46" fmla="*/ 3134 w 12026"/>
                    <a:gd name="connsiteY46" fmla="*/ 8356 h 10832"/>
                    <a:gd name="connsiteX47" fmla="*/ 3032 w 12026"/>
                    <a:gd name="connsiteY47" fmla="*/ 8222 h 10832"/>
                    <a:gd name="connsiteX48" fmla="*/ 2899 w 12026"/>
                    <a:gd name="connsiteY48" fmla="*/ 8074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4413 w 12026"/>
                    <a:gd name="connsiteY41" fmla="*/ 8857 h 10832"/>
                    <a:gd name="connsiteX42" fmla="*/ 4156 w 12026"/>
                    <a:gd name="connsiteY42" fmla="*/ 8541 h 10832"/>
                    <a:gd name="connsiteX43" fmla="*/ 3888 w 12026"/>
                    <a:gd name="connsiteY43" fmla="*/ 8431 h 10832"/>
                    <a:gd name="connsiteX44" fmla="*/ 3440 w 12026"/>
                    <a:gd name="connsiteY44" fmla="*/ 8324 h 10832"/>
                    <a:gd name="connsiteX45" fmla="*/ 3086 w 12026"/>
                    <a:gd name="connsiteY45" fmla="*/ 8362 h 10832"/>
                    <a:gd name="connsiteX46" fmla="*/ 3134 w 12026"/>
                    <a:gd name="connsiteY46" fmla="*/ 8356 h 10832"/>
                    <a:gd name="connsiteX47" fmla="*/ 3032 w 12026"/>
                    <a:gd name="connsiteY47" fmla="*/ 8222 h 10832"/>
                    <a:gd name="connsiteX48" fmla="*/ 2899 w 12026"/>
                    <a:gd name="connsiteY48" fmla="*/ 8074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4413 w 12026"/>
                    <a:gd name="connsiteY41" fmla="*/ 8857 h 10832"/>
                    <a:gd name="connsiteX42" fmla="*/ 4156 w 12026"/>
                    <a:gd name="connsiteY42" fmla="*/ 8541 h 10832"/>
                    <a:gd name="connsiteX43" fmla="*/ 3888 w 12026"/>
                    <a:gd name="connsiteY43" fmla="*/ 8431 h 10832"/>
                    <a:gd name="connsiteX44" fmla="*/ 3440 w 12026"/>
                    <a:gd name="connsiteY44" fmla="*/ 8324 h 10832"/>
                    <a:gd name="connsiteX45" fmla="*/ 3086 w 12026"/>
                    <a:gd name="connsiteY45" fmla="*/ 8362 h 10832"/>
                    <a:gd name="connsiteX46" fmla="*/ 3134 w 12026"/>
                    <a:gd name="connsiteY46" fmla="*/ 8356 h 10832"/>
                    <a:gd name="connsiteX47" fmla="*/ 3032 w 12026"/>
                    <a:gd name="connsiteY47" fmla="*/ 8222 h 10832"/>
                    <a:gd name="connsiteX48" fmla="*/ 2899 w 12026"/>
                    <a:gd name="connsiteY48" fmla="*/ 8074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4413 w 12026"/>
                    <a:gd name="connsiteY41" fmla="*/ 8857 h 10832"/>
                    <a:gd name="connsiteX42" fmla="*/ 4156 w 12026"/>
                    <a:gd name="connsiteY42" fmla="*/ 8541 h 10832"/>
                    <a:gd name="connsiteX43" fmla="*/ 3888 w 12026"/>
                    <a:gd name="connsiteY43" fmla="*/ 8431 h 10832"/>
                    <a:gd name="connsiteX44" fmla="*/ 3440 w 12026"/>
                    <a:gd name="connsiteY44" fmla="*/ 8324 h 10832"/>
                    <a:gd name="connsiteX45" fmla="*/ 3086 w 12026"/>
                    <a:gd name="connsiteY45" fmla="*/ 8362 h 10832"/>
                    <a:gd name="connsiteX46" fmla="*/ 3134 w 12026"/>
                    <a:gd name="connsiteY46" fmla="*/ 8356 h 10832"/>
                    <a:gd name="connsiteX47" fmla="*/ 3032 w 12026"/>
                    <a:gd name="connsiteY47" fmla="*/ 8222 h 10832"/>
                    <a:gd name="connsiteX48" fmla="*/ 2899 w 12026"/>
                    <a:gd name="connsiteY48" fmla="*/ 8074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4413 w 12026"/>
                    <a:gd name="connsiteY41" fmla="*/ 8857 h 10832"/>
                    <a:gd name="connsiteX42" fmla="*/ 4156 w 12026"/>
                    <a:gd name="connsiteY42" fmla="*/ 8541 h 10832"/>
                    <a:gd name="connsiteX43" fmla="*/ 3888 w 12026"/>
                    <a:gd name="connsiteY43" fmla="*/ 8431 h 10832"/>
                    <a:gd name="connsiteX44" fmla="*/ 3440 w 12026"/>
                    <a:gd name="connsiteY44" fmla="*/ 8324 h 10832"/>
                    <a:gd name="connsiteX45" fmla="*/ 3086 w 12026"/>
                    <a:gd name="connsiteY45" fmla="*/ 8362 h 10832"/>
                    <a:gd name="connsiteX46" fmla="*/ 3134 w 12026"/>
                    <a:gd name="connsiteY46" fmla="*/ 8356 h 10832"/>
                    <a:gd name="connsiteX47" fmla="*/ 3032 w 12026"/>
                    <a:gd name="connsiteY47" fmla="*/ 8222 h 10832"/>
                    <a:gd name="connsiteX48" fmla="*/ 2899 w 12026"/>
                    <a:gd name="connsiteY48" fmla="*/ 8074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4413 w 12026"/>
                    <a:gd name="connsiteY41" fmla="*/ 8857 h 10832"/>
                    <a:gd name="connsiteX42" fmla="*/ 4156 w 12026"/>
                    <a:gd name="connsiteY42" fmla="*/ 8541 h 10832"/>
                    <a:gd name="connsiteX43" fmla="*/ 3888 w 12026"/>
                    <a:gd name="connsiteY43" fmla="*/ 8431 h 10832"/>
                    <a:gd name="connsiteX44" fmla="*/ 3191 w 12026"/>
                    <a:gd name="connsiteY44" fmla="*/ 8397 h 10832"/>
                    <a:gd name="connsiteX45" fmla="*/ 3086 w 12026"/>
                    <a:gd name="connsiteY45" fmla="*/ 8362 h 10832"/>
                    <a:gd name="connsiteX46" fmla="*/ 3134 w 12026"/>
                    <a:gd name="connsiteY46" fmla="*/ 8356 h 10832"/>
                    <a:gd name="connsiteX47" fmla="*/ 3032 w 12026"/>
                    <a:gd name="connsiteY47" fmla="*/ 8222 h 10832"/>
                    <a:gd name="connsiteX48" fmla="*/ 2899 w 12026"/>
                    <a:gd name="connsiteY48" fmla="*/ 8074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4413 w 12026"/>
                    <a:gd name="connsiteY41" fmla="*/ 8857 h 10832"/>
                    <a:gd name="connsiteX42" fmla="*/ 4156 w 12026"/>
                    <a:gd name="connsiteY42" fmla="*/ 8541 h 10832"/>
                    <a:gd name="connsiteX43" fmla="*/ 3888 w 12026"/>
                    <a:gd name="connsiteY43" fmla="*/ 8431 h 10832"/>
                    <a:gd name="connsiteX44" fmla="*/ 3191 w 12026"/>
                    <a:gd name="connsiteY44" fmla="*/ 8397 h 10832"/>
                    <a:gd name="connsiteX45" fmla="*/ 3086 w 12026"/>
                    <a:gd name="connsiteY45" fmla="*/ 8362 h 10832"/>
                    <a:gd name="connsiteX46" fmla="*/ 3263 w 12026"/>
                    <a:gd name="connsiteY46" fmla="*/ 8290 h 10832"/>
                    <a:gd name="connsiteX47" fmla="*/ 3032 w 12026"/>
                    <a:gd name="connsiteY47" fmla="*/ 8222 h 10832"/>
                    <a:gd name="connsiteX48" fmla="*/ 2899 w 12026"/>
                    <a:gd name="connsiteY48" fmla="*/ 8074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4405 w 12026"/>
                    <a:gd name="connsiteY41" fmla="*/ 8598 h 10832"/>
                    <a:gd name="connsiteX42" fmla="*/ 4156 w 12026"/>
                    <a:gd name="connsiteY42" fmla="*/ 8541 h 10832"/>
                    <a:gd name="connsiteX43" fmla="*/ 3888 w 12026"/>
                    <a:gd name="connsiteY43" fmla="*/ 8431 h 10832"/>
                    <a:gd name="connsiteX44" fmla="*/ 3191 w 12026"/>
                    <a:gd name="connsiteY44" fmla="*/ 8397 h 10832"/>
                    <a:gd name="connsiteX45" fmla="*/ 3086 w 12026"/>
                    <a:gd name="connsiteY45" fmla="*/ 8362 h 10832"/>
                    <a:gd name="connsiteX46" fmla="*/ 3263 w 12026"/>
                    <a:gd name="connsiteY46" fmla="*/ 8290 h 10832"/>
                    <a:gd name="connsiteX47" fmla="*/ 3032 w 12026"/>
                    <a:gd name="connsiteY47" fmla="*/ 8222 h 10832"/>
                    <a:gd name="connsiteX48" fmla="*/ 2899 w 12026"/>
                    <a:gd name="connsiteY48" fmla="*/ 8074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4405 w 12026"/>
                    <a:gd name="connsiteY41" fmla="*/ 8598 h 10832"/>
                    <a:gd name="connsiteX42" fmla="*/ 4156 w 12026"/>
                    <a:gd name="connsiteY42" fmla="*/ 8541 h 10832"/>
                    <a:gd name="connsiteX43" fmla="*/ 3888 w 12026"/>
                    <a:gd name="connsiteY43" fmla="*/ 8431 h 10832"/>
                    <a:gd name="connsiteX44" fmla="*/ 3191 w 12026"/>
                    <a:gd name="connsiteY44" fmla="*/ 8397 h 10832"/>
                    <a:gd name="connsiteX45" fmla="*/ 3086 w 12026"/>
                    <a:gd name="connsiteY45" fmla="*/ 8362 h 10832"/>
                    <a:gd name="connsiteX46" fmla="*/ 3263 w 12026"/>
                    <a:gd name="connsiteY46" fmla="*/ 8290 h 10832"/>
                    <a:gd name="connsiteX47" fmla="*/ 3032 w 12026"/>
                    <a:gd name="connsiteY47" fmla="*/ 8222 h 10832"/>
                    <a:gd name="connsiteX48" fmla="*/ 2899 w 12026"/>
                    <a:gd name="connsiteY48" fmla="*/ 8074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191 w 12026"/>
                    <a:gd name="connsiteY44" fmla="*/ 8397 h 10832"/>
                    <a:gd name="connsiteX45" fmla="*/ 3086 w 12026"/>
                    <a:gd name="connsiteY45" fmla="*/ 8362 h 10832"/>
                    <a:gd name="connsiteX46" fmla="*/ 3263 w 12026"/>
                    <a:gd name="connsiteY46" fmla="*/ 8290 h 10832"/>
                    <a:gd name="connsiteX47" fmla="*/ 3032 w 12026"/>
                    <a:gd name="connsiteY47" fmla="*/ 8222 h 10832"/>
                    <a:gd name="connsiteX48" fmla="*/ 2899 w 12026"/>
                    <a:gd name="connsiteY48" fmla="*/ 8074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191 w 12026"/>
                    <a:gd name="connsiteY44" fmla="*/ 8397 h 10832"/>
                    <a:gd name="connsiteX45" fmla="*/ 3086 w 12026"/>
                    <a:gd name="connsiteY45" fmla="*/ 8362 h 10832"/>
                    <a:gd name="connsiteX46" fmla="*/ 3263 w 12026"/>
                    <a:gd name="connsiteY46" fmla="*/ 8290 h 10832"/>
                    <a:gd name="connsiteX47" fmla="*/ 3032 w 12026"/>
                    <a:gd name="connsiteY47" fmla="*/ 8222 h 10832"/>
                    <a:gd name="connsiteX48" fmla="*/ 2899 w 12026"/>
                    <a:gd name="connsiteY48" fmla="*/ 8074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191 w 12026"/>
                    <a:gd name="connsiteY44" fmla="*/ 8397 h 10832"/>
                    <a:gd name="connsiteX45" fmla="*/ 3086 w 12026"/>
                    <a:gd name="connsiteY45" fmla="*/ 8362 h 10832"/>
                    <a:gd name="connsiteX46" fmla="*/ 3263 w 12026"/>
                    <a:gd name="connsiteY46" fmla="*/ 8290 h 10832"/>
                    <a:gd name="connsiteX47" fmla="*/ 3032 w 12026"/>
                    <a:gd name="connsiteY47" fmla="*/ 8222 h 10832"/>
                    <a:gd name="connsiteX48" fmla="*/ 2899 w 12026"/>
                    <a:gd name="connsiteY48" fmla="*/ 8074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191 w 12026"/>
                    <a:gd name="connsiteY44" fmla="*/ 8397 h 10832"/>
                    <a:gd name="connsiteX45" fmla="*/ 3086 w 12026"/>
                    <a:gd name="connsiteY45" fmla="*/ 8362 h 10832"/>
                    <a:gd name="connsiteX46" fmla="*/ 3263 w 12026"/>
                    <a:gd name="connsiteY46" fmla="*/ 8290 h 10832"/>
                    <a:gd name="connsiteX47" fmla="*/ 3032 w 12026"/>
                    <a:gd name="connsiteY47" fmla="*/ 8222 h 10832"/>
                    <a:gd name="connsiteX48" fmla="*/ 2899 w 12026"/>
                    <a:gd name="connsiteY48" fmla="*/ 8074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191 w 12026"/>
                    <a:gd name="connsiteY44" fmla="*/ 8397 h 10832"/>
                    <a:gd name="connsiteX45" fmla="*/ 3086 w 12026"/>
                    <a:gd name="connsiteY45" fmla="*/ 8362 h 10832"/>
                    <a:gd name="connsiteX46" fmla="*/ 3263 w 12026"/>
                    <a:gd name="connsiteY46" fmla="*/ 8290 h 10832"/>
                    <a:gd name="connsiteX47" fmla="*/ 3032 w 12026"/>
                    <a:gd name="connsiteY47" fmla="*/ 8222 h 10832"/>
                    <a:gd name="connsiteX48" fmla="*/ 2899 w 12026"/>
                    <a:gd name="connsiteY48" fmla="*/ 8074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191 w 12026"/>
                    <a:gd name="connsiteY44" fmla="*/ 8397 h 10832"/>
                    <a:gd name="connsiteX45" fmla="*/ 3086 w 12026"/>
                    <a:gd name="connsiteY45" fmla="*/ 8362 h 10832"/>
                    <a:gd name="connsiteX46" fmla="*/ 3263 w 12026"/>
                    <a:gd name="connsiteY46" fmla="*/ 8290 h 10832"/>
                    <a:gd name="connsiteX47" fmla="*/ 3032 w 12026"/>
                    <a:gd name="connsiteY47" fmla="*/ 8222 h 10832"/>
                    <a:gd name="connsiteX48" fmla="*/ 2899 w 12026"/>
                    <a:gd name="connsiteY48" fmla="*/ 8074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191 w 12026"/>
                    <a:gd name="connsiteY44" fmla="*/ 8397 h 10832"/>
                    <a:gd name="connsiteX45" fmla="*/ 3086 w 12026"/>
                    <a:gd name="connsiteY45" fmla="*/ 836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191 w 12026"/>
                    <a:gd name="connsiteY44" fmla="*/ 8397 h 10832"/>
                    <a:gd name="connsiteX45" fmla="*/ 3086 w 12026"/>
                    <a:gd name="connsiteY45" fmla="*/ 836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191 w 12026"/>
                    <a:gd name="connsiteY44" fmla="*/ 8397 h 10832"/>
                    <a:gd name="connsiteX45" fmla="*/ 3086 w 12026"/>
                    <a:gd name="connsiteY45" fmla="*/ 836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191 w 12026"/>
                    <a:gd name="connsiteY44" fmla="*/ 8397 h 10832"/>
                    <a:gd name="connsiteX45" fmla="*/ 3086 w 12026"/>
                    <a:gd name="connsiteY45" fmla="*/ 836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191 w 12026"/>
                    <a:gd name="connsiteY44" fmla="*/ 8397 h 10832"/>
                    <a:gd name="connsiteX45" fmla="*/ 3086 w 12026"/>
                    <a:gd name="connsiteY45" fmla="*/ 836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191 w 12026"/>
                    <a:gd name="connsiteY44" fmla="*/ 8397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604 w 12026"/>
                    <a:gd name="connsiteY87" fmla="*/ 8452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604 w 12026"/>
                    <a:gd name="connsiteY87" fmla="*/ 8452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604 w 12026"/>
                    <a:gd name="connsiteY87" fmla="*/ 8452 h 10832"/>
                    <a:gd name="connsiteX88" fmla="*/ 2815 w 12026"/>
                    <a:gd name="connsiteY88" fmla="*/ 8666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604 w 12026"/>
                    <a:gd name="connsiteY87" fmla="*/ 8452 h 10832"/>
                    <a:gd name="connsiteX88" fmla="*/ 2815 w 12026"/>
                    <a:gd name="connsiteY88" fmla="*/ 8666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604 w 12026"/>
                    <a:gd name="connsiteY87" fmla="*/ 8452 h 10832"/>
                    <a:gd name="connsiteX88" fmla="*/ 2881 w 12026"/>
                    <a:gd name="connsiteY88" fmla="*/ 8600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604 w 12026"/>
                    <a:gd name="connsiteY87" fmla="*/ 8452 h 10832"/>
                    <a:gd name="connsiteX88" fmla="*/ 2881 w 12026"/>
                    <a:gd name="connsiteY88" fmla="*/ 8600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604 w 12026"/>
                    <a:gd name="connsiteY87" fmla="*/ 8452 h 10832"/>
                    <a:gd name="connsiteX88" fmla="*/ 2881 w 12026"/>
                    <a:gd name="connsiteY88" fmla="*/ 8600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604 w 12026"/>
                    <a:gd name="connsiteY87" fmla="*/ 8452 h 10832"/>
                    <a:gd name="connsiteX88" fmla="*/ 2881 w 12026"/>
                    <a:gd name="connsiteY88" fmla="*/ 8600 h 10832"/>
                    <a:gd name="connsiteX89" fmla="*/ 3129 w 12026"/>
                    <a:gd name="connsiteY89" fmla="*/ 8779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604 w 12026"/>
                    <a:gd name="connsiteY87" fmla="*/ 8452 h 10832"/>
                    <a:gd name="connsiteX88" fmla="*/ 2881 w 12026"/>
                    <a:gd name="connsiteY88" fmla="*/ 8600 h 10832"/>
                    <a:gd name="connsiteX89" fmla="*/ 3129 w 12026"/>
                    <a:gd name="connsiteY89" fmla="*/ 8779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604 w 12026"/>
                    <a:gd name="connsiteY87" fmla="*/ 8452 h 10832"/>
                    <a:gd name="connsiteX88" fmla="*/ 2881 w 12026"/>
                    <a:gd name="connsiteY88" fmla="*/ 8600 h 10832"/>
                    <a:gd name="connsiteX89" fmla="*/ 3206 w 12026"/>
                    <a:gd name="connsiteY89" fmla="*/ 8721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604 w 12026"/>
                    <a:gd name="connsiteY87" fmla="*/ 8452 h 10832"/>
                    <a:gd name="connsiteX88" fmla="*/ 2881 w 12026"/>
                    <a:gd name="connsiteY88" fmla="*/ 8600 h 10832"/>
                    <a:gd name="connsiteX89" fmla="*/ 3206 w 12026"/>
                    <a:gd name="connsiteY89" fmla="*/ 8721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604 w 12026"/>
                    <a:gd name="connsiteY87" fmla="*/ 8452 h 10832"/>
                    <a:gd name="connsiteX88" fmla="*/ 2881 w 12026"/>
                    <a:gd name="connsiteY88" fmla="*/ 8600 h 10832"/>
                    <a:gd name="connsiteX89" fmla="*/ 3206 w 12026"/>
                    <a:gd name="connsiteY89" fmla="*/ 8721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604 w 12026"/>
                    <a:gd name="connsiteY87" fmla="*/ 8452 h 10832"/>
                    <a:gd name="connsiteX88" fmla="*/ 2881 w 12026"/>
                    <a:gd name="connsiteY88" fmla="*/ 8600 h 10832"/>
                    <a:gd name="connsiteX89" fmla="*/ 3206 w 12026"/>
                    <a:gd name="connsiteY89" fmla="*/ 8721 h 10832"/>
                    <a:gd name="connsiteX90" fmla="*/ 3453 w 12026"/>
                    <a:gd name="connsiteY90" fmla="*/ 8802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604 w 12026"/>
                    <a:gd name="connsiteY87" fmla="*/ 8452 h 10832"/>
                    <a:gd name="connsiteX88" fmla="*/ 2881 w 12026"/>
                    <a:gd name="connsiteY88" fmla="*/ 8600 h 10832"/>
                    <a:gd name="connsiteX89" fmla="*/ 3206 w 12026"/>
                    <a:gd name="connsiteY89" fmla="*/ 8721 h 10832"/>
                    <a:gd name="connsiteX90" fmla="*/ 3453 w 12026"/>
                    <a:gd name="connsiteY90" fmla="*/ 8802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977"/>
                    <a:gd name="connsiteX1" fmla="*/ 6837 w 12026"/>
                    <a:gd name="connsiteY1" fmla="*/ 284 h 10977"/>
                    <a:gd name="connsiteX2" fmla="*/ 7311 w 12026"/>
                    <a:gd name="connsiteY2" fmla="*/ 361 h 10977"/>
                    <a:gd name="connsiteX3" fmla="*/ 8141 w 12026"/>
                    <a:gd name="connsiteY3" fmla="*/ 523 h 10977"/>
                    <a:gd name="connsiteX4" fmla="*/ 8514 w 12026"/>
                    <a:gd name="connsiteY4" fmla="*/ 689 h 10977"/>
                    <a:gd name="connsiteX5" fmla="*/ 8887 w 12026"/>
                    <a:gd name="connsiteY5" fmla="*/ 802 h 10977"/>
                    <a:gd name="connsiteX6" fmla="*/ 9656 w 12026"/>
                    <a:gd name="connsiteY6" fmla="*/ 1224 h 10977"/>
                    <a:gd name="connsiteX7" fmla="*/ 10390 w 12026"/>
                    <a:gd name="connsiteY7" fmla="*/ 1633 h 10977"/>
                    <a:gd name="connsiteX8" fmla="*/ 10933 w 12026"/>
                    <a:gd name="connsiteY8" fmla="*/ 2277 h 10977"/>
                    <a:gd name="connsiteX9" fmla="*/ 11135 w 12026"/>
                    <a:gd name="connsiteY9" fmla="*/ 2589 h 10977"/>
                    <a:gd name="connsiteX10" fmla="*/ 11378 w 12026"/>
                    <a:gd name="connsiteY10" fmla="*/ 2962 h 10977"/>
                    <a:gd name="connsiteX11" fmla="*/ 11479 w 12026"/>
                    <a:gd name="connsiteY11" fmla="*/ 3302 h 10977"/>
                    <a:gd name="connsiteX12" fmla="*/ 11585 w 12026"/>
                    <a:gd name="connsiteY12" fmla="*/ 3723 h 10977"/>
                    <a:gd name="connsiteX13" fmla="*/ 11637 w 12026"/>
                    <a:gd name="connsiteY13" fmla="*/ 4149 h 10977"/>
                    <a:gd name="connsiteX14" fmla="*/ 11617 w 12026"/>
                    <a:gd name="connsiteY14" fmla="*/ 4582 h 10977"/>
                    <a:gd name="connsiteX15" fmla="*/ 11593 w 12026"/>
                    <a:gd name="connsiteY15" fmla="*/ 4979 h 10977"/>
                    <a:gd name="connsiteX16" fmla="*/ 11484 w 12026"/>
                    <a:gd name="connsiteY16" fmla="*/ 5388 h 10977"/>
                    <a:gd name="connsiteX17" fmla="*/ 11362 w 12026"/>
                    <a:gd name="connsiteY17" fmla="*/ 5789 h 10977"/>
                    <a:gd name="connsiteX18" fmla="*/ 11176 w 12026"/>
                    <a:gd name="connsiteY18" fmla="*/ 6154 h 10977"/>
                    <a:gd name="connsiteX19" fmla="*/ 10993 w 12026"/>
                    <a:gd name="connsiteY19" fmla="*/ 6498 h 10977"/>
                    <a:gd name="connsiteX20" fmla="*/ 10726 w 12026"/>
                    <a:gd name="connsiteY20" fmla="*/ 6818 h 10977"/>
                    <a:gd name="connsiteX21" fmla="*/ 10455 w 12026"/>
                    <a:gd name="connsiteY21" fmla="*/ 7163 h 10977"/>
                    <a:gd name="connsiteX22" fmla="*/ 10134 w 12026"/>
                    <a:gd name="connsiteY22" fmla="*/ 7450 h 10977"/>
                    <a:gd name="connsiteX23" fmla="*/ 9470 w 12026"/>
                    <a:gd name="connsiteY23" fmla="*/ 7949 h 10977"/>
                    <a:gd name="connsiteX24" fmla="*/ 8785 w 12026"/>
                    <a:gd name="connsiteY24" fmla="*/ 8277 h 10977"/>
                    <a:gd name="connsiteX25" fmla="*/ 7975 w 12026"/>
                    <a:gd name="connsiteY25" fmla="*/ 8508 h 10977"/>
                    <a:gd name="connsiteX26" fmla="*/ 7501 w 12026"/>
                    <a:gd name="connsiteY26" fmla="*/ 8629 h 10977"/>
                    <a:gd name="connsiteX27" fmla="*/ 6983 w 12026"/>
                    <a:gd name="connsiteY27" fmla="*/ 8670 h 10977"/>
                    <a:gd name="connsiteX28" fmla="*/ 6263 w 12026"/>
                    <a:gd name="connsiteY28" fmla="*/ 8709 h 10977"/>
                    <a:gd name="connsiteX29" fmla="*/ 5966 w 12026"/>
                    <a:gd name="connsiteY29" fmla="*/ 8702 h 10977"/>
                    <a:gd name="connsiteX30" fmla="*/ 5719 w 12026"/>
                    <a:gd name="connsiteY30" fmla="*/ 8670 h 10977"/>
                    <a:gd name="connsiteX31" fmla="*/ 5644 w 12026"/>
                    <a:gd name="connsiteY31" fmla="*/ 8667 h 10977"/>
                    <a:gd name="connsiteX32" fmla="*/ 5567 w 12026"/>
                    <a:gd name="connsiteY32" fmla="*/ 8667 h 10977"/>
                    <a:gd name="connsiteX33" fmla="*/ 5476 w 12026"/>
                    <a:gd name="connsiteY33" fmla="*/ 8662 h 10977"/>
                    <a:gd name="connsiteX34" fmla="*/ 5269 w 12026"/>
                    <a:gd name="connsiteY34" fmla="*/ 8625 h 10977"/>
                    <a:gd name="connsiteX35" fmla="*/ 5238 w 12026"/>
                    <a:gd name="connsiteY35" fmla="*/ 8624 h 10977"/>
                    <a:gd name="connsiteX36" fmla="*/ 5050 w 12026"/>
                    <a:gd name="connsiteY36" fmla="*/ 8633 h 10977"/>
                    <a:gd name="connsiteX37" fmla="*/ 4779 w 12026"/>
                    <a:gd name="connsiteY37" fmla="*/ 8614 h 10977"/>
                    <a:gd name="connsiteX38" fmla="*/ 4637 w 12026"/>
                    <a:gd name="connsiteY38" fmla="*/ 8641 h 10977"/>
                    <a:gd name="connsiteX39" fmla="*/ 4586 w 12026"/>
                    <a:gd name="connsiteY39" fmla="*/ 8622 h 10977"/>
                    <a:gd name="connsiteX40" fmla="*/ 4546 w 12026"/>
                    <a:gd name="connsiteY40" fmla="*/ 8633 h 10977"/>
                    <a:gd name="connsiteX41" fmla="*/ 4405 w 12026"/>
                    <a:gd name="connsiteY41" fmla="*/ 8598 h 10977"/>
                    <a:gd name="connsiteX42" fmla="*/ 4156 w 12026"/>
                    <a:gd name="connsiteY42" fmla="*/ 8541 h 10977"/>
                    <a:gd name="connsiteX43" fmla="*/ 3888 w 12026"/>
                    <a:gd name="connsiteY43" fmla="*/ 8431 h 10977"/>
                    <a:gd name="connsiteX44" fmla="*/ 3472 w 12026"/>
                    <a:gd name="connsiteY44" fmla="*/ 8355 h 10977"/>
                    <a:gd name="connsiteX45" fmla="*/ 3307 w 12026"/>
                    <a:gd name="connsiteY45" fmla="*/ 8332 h 10977"/>
                    <a:gd name="connsiteX46" fmla="*/ 3263 w 12026"/>
                    <a:gd name="connsiteY46" fmla="*/ 8290 h 10977"/>
                    <a:gd name="connsiteX47" fmla="*/ 3032 w 12026"/>
                    <a:gd name="connsiteY47" fmla="*/ 8222 h 10977"/>
                    <a:gd name="connsiteX48" fmla="*/ 2881 w 12026"/>
                    <a:gd name="connsiteY48" fmla="*/ 8111 h 10977"/>
                    <a:gd name="connsiteX49" fmla="*/ 2547 w 12026"/>
                    <a:gd name="connsiteY49" fmla="*/ 7896 h 10977"/>
                    <a:gd name="connsiteX50" fmla="*/ 2202 w 12026"/>
                    <a:gd name="connsiteY50" fmla="*/ 7701 h 10977"/>
                    <a:gd name="connsiteX51" fmla="*/ 1785 w 12026"/>
                    <a:gd name="connsiteY51" fmla="*/ 7471 h 10977"/>
                    <a:gd name="connsiteX52" fmla="*/ 1400 w 12026"/>
                    <a:gd name="connsiteY52" fmla="*/ 7146 h 10977"/>
                    <a:gd name="connsiteX53" fmla="*/ 829 w 12026"/>
                    <a:gd name="connsiteY53" fmla="*/ 6308 h 10977"/>
                    <a:gd name="connsiteX54" fmla="*/ 574 w 12026"/>
                    <a:gd name="connsiteY54" fmla="*/ 5834 h 10977"/>
                    <a:gd name="connsiteX55" fmla="*/ 396 w 12026"/>
                    <a:gd name="connsiteY55" fmla="*/ 5287 h 10977"/>
                    <a:gd name="connsiteX56" fmla="*/ 375 w 12026"/>
                    <a:gd name="connsiteY56" fmla="*/ 4181 h 10977"/>
                    <a:gd name="connsiteX57" fmla="*/ 1263 w 12026"/>
                    <a:gd name="connsiteY57" fmla="*/ 2216 h 10977"/>
                    <a:gd name="connsiteX58" fmla="*/ 1988 w 12026"/>
                    <a:gd name="connsiteY58" fmla="*/ 1520 h 10977"/>
                    <a:gd name="connsiteX59" fmla="*/ 2397 w 12026"/>
                    <a:gd name="connsiteY59" fmla="*/ 1224 h 10977"/>
                    <a:gd name="connsiteX60" fmla="*/ 2871 w 12026"/>
                    <a:gd name="connsiteY60" fmla="*/ 981 h 10977"/>
                    <a:gd name="connsiteX61" fmla="*/ 3369 w 12026"/>
                    <a:gd name="connsiteY61" fmla="*/ 730 h 10977"/>
                    <a:gd name="connsiteX62" fmla="*/ 3952 w 12026"/>
                    <a:gd name="connsiteY62" fmla="*/ 551 h 10977"/>
                    <a:gd name="connsiteX63" fmla="*/ 5216 w 12026"/>
                    <a:gd name="connsiteY63" fmla="*/ 292 h 10977"/>
                    <a:gd name="connsiteX64" fmla="*/ 6456 w 12026"/>
                    <a:gd name="connsiteY64" fmla="*/ 227 h 10977"/>
                    <a:gd name="connsiteX65" fmla="*/ 6606 w 12026"/>
                    <a:gd name="connsiteY65" fmla="*/ 223 h 10977"/>
                    <a:gd name="connsiteX66" fmla="*/ 5812 w 12026"/>
                    <a:gd name="connsiteY66" fmla="*/ 0 h 10977"/>
                    <a:gd name="connsiteX67" fmla="*/ 5322 w 12026"/>
                    <a:gd name="connsiteY67" fmla="*/ 13 h 10977"/>
                    <a:gd name="connsiteX68" fmla="*/ 4187 w 12026"/>
                    <a:gd name="connsiteY68" fmla="*/ 183 h 10977"/>
                    <a:gd name="connsiteX69" fmla="*/ 3604 w 12026"/>
                    <a:gd name="connsiteY69" fmla="*/ 345 h 10977"/>
                    <a:gd name="connsiteX70" fmla="*/ 3061 w 12026"/>
                    <a:gd name="connsiteY70" fmla="*/ 527 h 10977"/>
                    <a:gd name="connsiteX71" fmla="*/ 2595 w 12026"/>
                    <a:gd name="connsiteY71" fmla="*/ 774 h 10977"/>
                    <a:gd name="connsiteX72" fmla="*/ 2085 w 12026"/>
                    <a:gd name="connsiteY72" fmla="*/ 1058 h 10977"/>
                    <a:gd name="connsiteX73" fmla="*/ 1250 w 12026"/>
                    <a:gd name="connsiteY73" fmla="*/ 1754 h 10977"/>
                    <a:gd name="connsiteX74" fmla="*/ 606 w 12026"/>
                    <a:gd name="connsiteY74" fmla="*/ 2621 h 10977"/>
                    <a:gd name="connsiteX75" fmla="*/ 177 w 12026"/>
                    <a:gd name="connsiteY75" fmla="*/ 3711 h 10977"/>
                    <a:gd name="connsiteX76" fmla="*/ 23 w 12026"/>
                    <a:gd name="connsiteY76" fmla="*/ 4258 h 10977"/>
                    <a:gd name="connsiteX77" fmla="*/ 7 w 12026"/>
                    <a:gd name="connsiteY77" fmla="*/ 4862 h 10977"/>
                    <a:gd name="connsiteX78" fmla="*/ 274 w 12026"/>
                    <a:gd name="connsiteY78" fmla="*/ 6008 h 10977"/>
                    <a:gd name="connsiteX79" fmla="*/ 541 w 12026"/>
                    <a:gd name="connsiteY79" fmla="*/ 6547 h 10977"/>
                    <a:gd name="connsiteX80" fmla="*/ 809 w 12026"/>
                    <a:gd name="connsiteY80" fmla="*/ 7045 h 10977"/>
                    <a:gd name="connsiteX81" fmla="*/ 1129 w 12026"/>
                    <a:gd name="connsiteY81" fmla="*/ 7414 h 10977"/>
                    <a:gd name="connsiteX82" fmla="*/ 1587 w 12026"/>
                    <a:gd name="connsiteY82" fmla="*/ 7803 h 10977"/>
                    <a:gd name="connsiteX83" fmla="*/ 1992 w 12026"/>
                    <a:gd name="connsiteY83" fmla="*/ 8042 h 10977"/>
                    <a:gd name="connsiteX84" fmla="*/ 2397 w 12026"/>
                    <a:gd name="connsiteY84" fmla="*/ 8277 h 10977"/>
                    <a:gd name="connsiteX85" fmla="*/ 2478 w 12026"/>
                    <a:gd name="connsiteY85" fmla="*/ 8293 h 10977"/>
                    <a:gd name="connsiteX86" fmla="*/ 2486 w 12026"/>
                    <a:gd name="connsiteY86" fmla="*/ 8325 h 10977"/>
                    <a:gd name="connsiteX87" fmla="*/ 2604 w 12026"/>
                    <a:gd name="connsiteY87" fmla="*/ 8452 h 10977"/>
                    <a:gd name="connsiteX88" fmla="*/ 2881 w 12026"/>
                    <a:gd name="connsiteY88" fmla="*/ 8600 h 10977"/>
                    <a:gd name="connsiteX89" fmla="*/ 3206 w 12026"/>
                    <a:gd name="connsiteY89" fmla="*/ 8721 h 10977"/>
                    <a:gd name="connsiteX90" fmla="*/ 3453 w 12026"/>
                    <a:gd name="connsiteY90" fmla="*/ 8802 h 10977"/>
                    <a:gd name="connsiteX91" fmla="*/ 3608 w 12026"/>
                    <a:gd name="connsiteY91" fmla="*/ 8868 h 10977"/>
                    <a:gd name="connsiteX92" fmla="*/ 1559 w 12026"/>
                    <a:gd name="connsiteY92" fmla="*/ 10832 h 10977"/>
                    <a:gd name="connsiteX93" fmla="*/ 1623 w 12026"/>
                    <a:gd name="connsiteY93" fmla="*/ 10829 h 10977"/>
                    <a:gd name="connsiteX94" fmla="*/ 2028 w 12026"/>
                    <a:gd name="connsiteY94" fmla="*/ 10801 h 10977"/>
                    <a:gd name="connsiteX95" fmla="*/ 3134 w 12026"/>
                    <a:gd name="connsiteY95" fmla="*/ 10537 h 10977"/>
                    <a:gd name="connsiteX96" fmla="*/ 4159 w 12026"/>
                    <a:gd name="connsiteY96" fmla="*/ 9820 h 10977"/>
                    <a:gd name="connsiteX97" fmla="*/ 4572 w 12026"/>
                    <a:gd name="connsiteY97" fmla="*/ 9354 h 10977"/>
                    <a:gd name="connsiteX98" fmla="*/ 4811 w 12026"/>
                    <a:gd name="connsiteY98" fmla="*/ 8872 h 10977"/>
                    <a:gd name="connsiteX99" fmla="*/ 4888 w 12026"/>
                    <a:gd name="connsiteY99" fmla="*/ 8901 h 10977"/>
                    <a:gd name="connsiteX100" fmla="*/ 5265 w 12026"/>
                    <a:gd name="connsiteY100" fmla="*/ 8953 h 10977"/>
                    <a:gd name="connsiteX101" fmla="*/ 5439 w 12026"/>
                    <a:gd name="connsiteY101" fmla="*/ 8998 h 10977"/>
                    <a:gd name="connsiteX102" fmla="*/ 5658 w 12026"/>
                    <a:gd name="connsiteY102" fmla="*/ 9010 h 10977"/>
                    <a:gd name="connsiteX103" fmla="*/ 6152 w 12026"/>
                    <a:gd name="connsiteY103" fmla="*/ 9059 h 10977"/>
                    <a:gd name="connsiteX104" fmla="*/ 6626 w 12026"/>
                    <a:gd name="connsiteY104" fmla="*/ 9067 h 10977"/>
                    <a:gd name="connsiteX105" fmla="*/ 6651 w 12026"/>
                    <a:gd name="connsiteY105" fmla="*/ 9067 h 10977"/>
                    <a:gd name="connsiteX106" fmla="*/ 7108 w 12026"/>
                    <a:gd name="connsiteY106" fmla="*/ 9026 h 10977"/>
                    <a:gd name="connsiteX107" fmla="*/ 7538 w 12026"/>
                    <a:gd name="connsiteY107" fmla="*/ 8998 h 10977"/>
                    <a:gd name="connsiteX108" fmla="*/ 8016 w 12026"/>
                    <a:gd name="connsiteY108" fmla="*/ 8876 h 10977"/>
                    <a:gd name="connsiteX109" fmla="*/ 8871 w 12026"/>
                    <a:gd name="connsiteY109" fmla="*/ 8637 h 10977"/>
                    <a:gd name="connsiteX110" fmla="*/ 9616 w 12026"/>
                    <a:gd name="connsiteY110" fmla="*/ 8301 h 10977"/>
                    <a:gd name="connsiteX111" fmla="*/ 10924 w 12026"/>
                    <a:gd name="connsiteY111" fmla="*/ 7171 h 10977"/>
                    <a:gd name="connsiteX112" fmla="*/ 11427 w 12026"/>
                    <a:gd name="connsiteY112" fmla="*/ 6486 h 10977"/>
                    <a:gd name="connsiteX113" fmla="*/ 11783 w 12026"/>
                    <a:gd name="connsiteY113" fmla="*/ 5692 h 10977"/>
                    <a:gd name="connsiteX114" fmla="*/ 11897 w 12026"/>
                    <a:gd name="connsiteY114" fmla="*/ 5271 h 10977"/>
                    <a:gd name="connsiteX115" fmla="*/ 11978 w 12026"/>
                    <a:gd name="connsiteY115" fmla="*/ 4837 h 10977"/>
                    <a:gd name="connsiteX116" fmla="*/ 11982 w 12026"/>
                    <a:gd name="connsiteY116" fmla="*/ 4635 h 10977"/>
                    <a:gd name="connsiteX117" fmla="*/ 12022 w 12026"/>
                    <a:gd name="connsiteY117" fmla="*/ 4420 h 10977"/>
                    <a:gd name="connsiteX118" fmla="*/ 11982 w 12026"/>
                    <a:gd name="connsiteY118" fmla="*/ 3970 h 10977"/>
                    <a:gd name="connsiteX119" fmla="*/ 11808 w 12026"/>
                    <a:gd name="connsiteY119" fmla="*/ 3087 h 10977"/>
                    <a:gd name="connsiteX120" fmla="*/ 11678 w 12026"/>
                    <a:gd name="connsiteY120" fmla="*/ 2731 h 10977"/>
                    <a:gd name="connsiteX121" fmla="*/ 11427 w 12026"/>
                    <a:gd name="connsiteY121" fmla="*/ 2362 h 10977"/>
                    <a:gd name="connsiteX122" fmla="*/ 10937 w 12026"/>
                    <a:gd name="connsiteY122" fmla="*/ 1673 h 10977"/>
                    <a:gd name="connsiteX123" fmla="*/ 10260 w 12026"/>
                    <a:gd name="connsiteY123" fmla="*/ 1114 h 10977"/>
                    <a:gd name="connsiteX124" fmla="*/ 9349 w 12026"/>
                    <a:gd name="connsiteY124" fmla="*/ 616 h 10977"/>
                    <a:gd name="connsiteX125" fmla="*/ 8931 w 12026"/>
                    <a:gd name="connsiteY125" fmla="*/ 434 h 10977"/>
                    <a:gd name="connsiteX126" fmla="*/ 8469 w 12026"/>
                    <a:gd name="connsiteY126" fmla="*/ 268 h 10977"/>
                    <a:gd name="connsiteX127" fmla="*/ 7538 w 12026"/>
                    <a:gd name="connsiteY127" fmla="*/ 94 h 10977"/>
                    <a:gd name="connsiteX128" fmla="*/ 7412 w 12026"/>
                    <a:gd name="connsiteY128" fmla="*/ 81 h 10977"/>
                    <a:gd name="connsiteX129" fmla="*/ 7210 w 12026"/>
                    <a:gd name="connsiteY129" fmla="*/ 45 h 10977"/>
                    <a:gd name="connsiteX130" fmla="*/ 6569 w 12026"/>
                    <a:gd name="connsiteY130" fmla="*/ 13 h 10977"/>
                    <a:gd name="connsiteX131" fmla="*/ 5812 w 12026"/>
                    <a:gd name="connsiteY131" fmla="*/ 0 h 10977"/>
                    <a:gd name="connsiteX0" fmla="*/ 6606 w 12026"/>
                    <a:gd name="connsiteY0" fmla="*/ 223 h 10977"/>
                    <a:gd name="connsiteX1" fmla="*/ 6837 w 12026"/>
                    <a:gd name="connsiteY1" fmla="*/ 284 h 10977"/>
                    <a:gd name="connsiteX2" fmla="*/ 7311 w 12026"/>
                    <a:gd name="connsiteY2" fmla="*/ 361 h 10977"/>
                    <a:gd name="connsiteX3" fmla="*/ 8141 w 12026"/>
                    <a:gd name="connsiteY3" fmla="*/ 523 h 10977"/>
                    <a:gd name="connsiteX4" fmla="*/ 8514 w 12026"/>
                    <a:gd name="connsiteY4" fmla="*/ 689 h 10977"/>
                    <a:gd name="connsiteX5" fmla="*/ 8887 w 12026"/>
                    <a:gd name="connsiteY5" fmla="*/ 802 h 10977"/>
                    <a:gd name="connsiteX6" fmla="*/ 9656 w 12026"/>
                    <a:gd name="connsiteY6" fmla="*/ 1224 h 10977"/>
                    <a:gd name="connsiteX7" fmla="*/ 10390 w 12026"/>
                    <a:gd name="connsiteY7" fmla="*/ 1633 h 10977"/>
                    <a:gd name="connsiteX8" fmla="*/ 10933 w 12026"/>
                    <a:gd name="connsiteY8" fmla="*/ 2277 h 10977"/>
                    <a:gd name="connsiteX9" fmla="*/ 11135 w 12026"/>
                    <a:gd name="connsiteY9" fmla="*/ 2589 h 10977"/>
                    <a:gd name="connsiteX10" fmla="*/ 11378 w 12026"/>
                    <a:gd name="connsiteY10" fmla="*/ 2962 h 10977"/>
                    <a:gd name="connsiteX11" fmla="*/ 11479 w 12026"/>
                    <a:gd name="connsiteY11" fmla="*/ 3302 h 10977"/>
                    <a:gd name="connsiteX12" fmla="*/ 11585 w 12026"/>
                    <a:gd name="connsiteY12" fmla="*/ 3723 h 10977"/>
                    <a:gd name="connsiteX13" fmla="*/ 11637 w 12026"/>
                    <a:gd name="connsiteY13" fmla="*/ 4149 h 10977"/>
                    <a:gd name="connsiteX14" fmla="*/ 11617 w 12026"/>
                    <a:gd name="connsiteY14" fmla="*/ 4582 h 10977"/>
                    <a:gd name="connsiteX15" fmla="*/ 11593 w 12026"/>
                    <a:gd name="connsiteY15" fmla="*/ 4979 h 10977"/>
                    <a:gd name="connsiteX16" fmla="*/ 11484 w 12026"/>
                    <a:gd name="connsiteY16" fmla="*/ 5388 h 10977"/>
                    <a:gd name="connsiteX17" fmla="*/ 11362 w 12026"/>
                    <a:gd name="connsiteY17" fmla="*/ 5789 h 10977"/>
                    <a:gd name="connsiteX18" fmla="*/ 11176 w 12026"/>
                    <a:gd name="connsiteY18" fmla="*/ 6154 h 10977"/>
                    <a:gd name="connsiteX19" fmla="*/ 10993 w 12026"/>
                    <a:gd name="connsiteY19" fmla="*/ 6498 h 10977"/>
                    <a:gd name="connsiteX20" fmla="*/ 10726 w 12026"/>
                    <a:gd name="connsiteY20" fmla="*/ 6818 h 10977"/>
                    <a:gd name="connsiteX21" fmla="*/ 10455 w 12026"/>
                    <a:gd name="connsiteY21" fmla="*/ 7163 h 10977"/>
                    <a:gd name="connsiteX22" fmla="*/ 10134 w 12026"/>
                    <a:gd name="connsiteY22" fmla="*/ 7450 h 10977"/>
                    <a:gd name="connsiteX23" fmla="*/ 9470 w 12026"/>
                    <a:gd name="connsiteY23" fmla="*/ 7949 h 10977"/>
                    <a:gd name="connsiteX24" fmla="*/ 8785 w 12026"/>
                    <a:gd name="connsiteY24" fmla="*/ 8277 h 10977"/>
                    <a:gd name="connsiteX25" fmla="*/ 7975 w 12026"/>
                    <a:gd name="connsiteY25" fmla="*/ 8508 h 10977"/>
                    <a:gd name="connsiteX26" fmla="*/ 7501 w 12026"/>
                    <a:gd name="connsiteY26" fmla="*/ 8629 h 10977"/>
                    <a:gd name="connsiteX27" fmla="*/ 6983 w 12026"/>
                    <a:gd name="connsiteY27" fmla="*/ 8670 h 10977"/>
                    <a:gd name="connsiteX28" fmla="*/ 6263 w 12026"/>
                    <a:gd name="connsiteY28" fmla="*/ 8709 h 10977"/>
                    <a:gd name="connsiteX29" fmla="*/ 5966 w 12026"/>
                    <a:gd name="connsiteY29" fmla="*/ 8702 h 10977"/>
                    <a:gd name="connsiteX30" fmla="*/ 5719 w 12026"/>
                    <a:gd name="connsiteY30" fmla="*/ 8670 h 10977"/>
                    <a:gd name="connsiteX31" fmla="*/ 5644 w 12026"/>
                    <a:gd name="connsiteY31" fmla="*/ 8667 h 10977"/>
                    <a:gd name="connsiteX32" fmla="*/ 5567 w 12026"/>
                    <a:gd name="connsiteY32" fmla="*/ 8667 h 10977"/>
                    <a:gd name="connsiteX33" fmla="*/ 5476 w 12026"/>
                    <a:gd name="connsiteY33" fmla="*/ 8662 h 10977"/>
                    <a:gd name="connsiteX34" fmla="*/ 5269 w 12026"/>
                    <a:gd name="connsiteY34" fmla="*/ 8625 h 10977"/>
                    <a:gd name="connsiteX35" fmla="*/ 5238 w 12026"/>
                    <a:gd name="connsiteY35" fmla="*/ 8624 h 10977"/>
                    <a:gd name="connsiteX36" fmla="*/ 5050 w 12026"/>
                    <a:gd name="connsiteY36" fmla="*/ 8633 h 10977"/>
                    <a:gd name="connsiteX37" fmla="*/ 4779 w 12026"/>
                    <a:gd name="connsiteY37" fmla="*/ 8614 h 10977"/>
                    <a:gd name="connsiteX38" fmla="*/ 4637 w 12026"/>
                    <a:gd name="connsiteY38" fmla="*/ 8641 h 10977"/>
                    <a:gd name="connsiteX39" fmla="*/ 4586 w 12026"/>
                    <a:gd name="connsiteY39" fmla="*/ 8622 h 10977"/>
                    <a:gd name="connsiteX40" fmla="*/ 4546 w 12026"/>
                    <a:gd name="connsiteY40" fmla="*/ 8633 h 10977"/>
                    <a:gd name="connsiteX41" fmla="*/ 4405 w 12026"/>
                    <a:gd name="connsiteY41" fmla="*/ 8598 h 10977"/>
                    <a:gd name="connsiteX42" fmla="*/ 4156 w 12026"/>
                    <a:gd name="connsiteY42" fmla="*/ 8541 h 10977"/>
                    <a:gd name="connsiteX43" fmla="*/ 3888 w 12026"/>
                    <a:gd name="connsiteY43" fmla="*/ 8431 h 10977"/>
                    <a:gd name="connsiteX44" fmla="*/ 3472 w 12026"/>
                    <a:gd name="connsiteY44" fmla="*/ 8355 h 10977"/>
                    <a:gd name="connsiteX45" fmla="*/ 3307 w 12026"/>
                    <a:gd name="connsiteY45" fmla="*/ 8332 h 10977"/>
                    <a:gd name="connsiteX46" fmla="*/ 3263 w 12026"/>
                    <a:gd name="connsiteY46" fmla="*/ 8290 h 10977"/>
                    <a:gd name="connsiteX47" fmla="*/ 3032 w 12026"/>
                    <a:gd name="connsiteY47" fmla="*/ 8222 h 10977"/>
                    <a:gd name="connsiteX48" fmla="*/ 2881 w 12026"/>
                    <a:gd name="connsiteY48" fmla="*/ 8111 h 10977"/>
                    <a:gd name="connsiteX49" fmla="*/ 2547 w 12026"/>
                    <a:gd name="connsiteY49" fmla="*/ 7896 h 10977"/>
                    <a:gd name="connsiteX50" fmla="*/ 2202 w 12026"/>
                    <a:gd name="connsiteY50" fmla="*/ 7701 h 10977"/>
                    <a:gd name="connsiteX51" fmla="*/ 1785 w 12026"/>
                    <a:gd name="connsiteY51" fmla="*/ 7471 h 10977"/>
                    <a:gd name="connsiteX52" fmla="*/ 1400 w 12026"/>
                    <a:gd name="connsiteY52" fmla="*/ 7146 h 10977"/>
                    <a:gd name="connsiteX53" fmla="*/ 829 w 12026"/>
                    <a:gd name="connsiteY53" fmla="*/ 6308 h 10977"/>
                    <a:gd name="connsiteX54" fmla="*/ 574 w 12026"/>
                    <a:gd name="connsiteY54" fmla="*/ 5834 h 10977"/>
                    <a:gd name="connsiteX55" fmla="*/ 396 w 12026"/>
                    <a:gd name="connsiteY55" fmla="*/ 5287 h 10977"/>
                    <a:gd name="connsiteX56" fmla="*/ 375 w 12026"/>
                    <a:gd name="connsiteY56" fmla="*/ 4181 h 10977"/>
                    <a:gd name="connsiteX57" fmla="*/ 1263 w 12026"/>
                    <a:gd name="connsiteY57" fmla="*/ 2216 h 10977"/>
                    <a:gd name="connsiteX58" fmla="*/ 1988 w 12026"/>
                    <a:gd name="connsiteY58" fmla="*/ 1520 h 10977"/>
                    <a:gd name="connsiteX59" fmla="*/ 2397 w 12026"/>
                    <a:gd name="connsiteY59" fmla="*/ 1224 h 10977"/>
                    <a:gd name="connsiteX60" fmla="*/ 2871 w 12026"/>
                    <a:gd name="connsiteY60" fmla="*/ 981 h 10977"/>
                    <a:gd name="connsiteX61" fmla="*/ 3369 w 12026"/>
                    <a:gd name="connsiteY61" fmla="*/ 730 h 10977"/>
                    <a:gd name="connsiteX62" fmla="*/ 3952 w 12026"/>
                    <a:gd name="connsiteY62" fmla="*/ 551 h 10977"/>
                    <a:gd name="connsiteX63" fmla="*/ 5216 w 12026"/>
                    <a:gd name="connsiteY63" fmla="*/ 292 h 10977"/>
                    <a:gd name="connsiteX64" fmla="*/ 6456 w 12026"/>
                    <a:gd name="connsiteY64" fmla="*/ 227 h 10977"/>
                    <a:gd name="connsiteX65" fmla="*/ 6606 w 12026"/>
                    <a:gd name="connsiteY65" fmla="*/ 223 h 10977"/>
                    <a:gd name="connsiteX66" fmla="*/ 5812 w 12026"/>
                    <a:gd name="connsiteY66" fmla="*/ 0 h 10977"/>
                    <a:gd name="connsiteX67" fmla="*/ 5322 w 12026"/>
                    <a:gd name="connsiteY67" fmla="*/ 13 h 10977"/>
                    <a:gd name="connsiteX68" fmla="*/ 4187 w 12026"/>
                    <a:gd name="connsiteY68" fmla="*/ 183 h 10977"/>
                    <a:gd name="connsiteX69" fmla="*/ 3604 w 12026"/>
                    <a:gd name="connsiteY69" fmla="*/ 345 h 10977"/>
                    <a:gd name="connsiteX70" fmla="*/ 3061 w 12026"/>
                    <a:gd name="connsiteY70" fmla="*/ 527 h 10977"/>
                    <a:gd name="connsiteX71" fmla="*/ 2595 w 12026"/>
                    <a:gd name="connsiteY71" fmla="*/ 774 h 10977"/>
                    <a:gd name="connsiteX72" fmla="*/ 2085 w 12026"/>
                    <a:gd name="connsiteY72" fmla="*/ 1058 h 10977"/>
                    <a:gd name="connsiteX73" fmla="*/ 1250 w 12026"/>
                    <a:gd name="connsiteY73" fmla="*/ 1754 h 10977"/>
                    <a:gd name="connsiteX74" fmla="*/ 606 w 12026"/>
                    <a:gd name="connsiteY74" fmla="*/ 2621 h 10977"/>
                    <a:gd name="connsiteX75" fmla="*/ 177 w 12026"/>
                    <a:gd name="connsiteY75" fmla="*/ 3711 h 10977"/>
                    <a:gd name="connsiteX76" fmla="*/ 23 w 12026"/>
                    <a:gd name="connsiteY76" fmla="*/ 4258 h 10977"/>
                    <a:gd name="connsiteX77" fmla="*/ 7 w 12026"/>
                    <a:gd name="connsiteY77" fmla="*/ 4862 h 10977"/>
                    <a:gd name="connsiteX78" fmla="*/ 274 w 12026"/>
                    <a:gd name="connsiteY78" fmla="*/ 6008 h 10977"/>
                    <a:gd name="connsiteX79" fmla="*/ 541 w 12026"/>
                    <a:gd name="connsiteY79" fmla="*/ 6547 h 10977"/>
                    <a:gd name="connsiteX80" fmla="*/ 809 w 12026"/>
                    <a:gd name="connsiteY80" fmla="*/ 7045 h 10977"/>
                    <a:gd name="connsiteX81" fmla="*/ 1129 w 12026"/>
                    <a:gd name="connsiteY81" fmla="*/ 7414 h 10977"/>
                    <a:gd name="connsiteX82" fmla="*/ 1587 w 12026"/>
                    <a:gd name="connsiteY82" fmla="*/ 7803 h 10977"/>
                    <a:gd name="connsiteX83" fmla="*/ 1992 w 12026"/>
                    <a:gd name="connsiteY83" fmla="*/ 8042 h 10977"/>
                    <a:gd name="connsiteX84" fmla="*/ 2397 w 12026"/>
                    <a:gd name="connsiteY84" fmla="*/ 8277 h 10977"/>
                    <a:gd name="connsiteX85" fmla="*/ 2478 w 12026"/>
                    <a:gd name="connsiteY85" fmla="*/ 8293 h 10977"/>
                    <a:gd name="connsiteX86" fmla="*/ 2486 w 12026"/>
                    <a:gd name="connsiteY86" fmla="*/ 8325 h 10977"/>
                    <a:gd name="connsiteX87" fmla="*/ 2604 w 12026"/>
                    <a:gd name="connsiteY87" fmla="*/ 8452 h 10977"/>
                    <a:gd name="connsiteX88" fmla="*/ 2881 w 12026"/>
                    <a:gd name="connsiteY88" fmla="*/ 8600 h 10977"/>
                    <a:gd name="connsiteX89" fmla="*/ 3206 w 12026"/>
                    <a:gd name="connsiteY89" fmla="*/ 8721 h 10977"/>
                    <a:gd name="connsiteX90" fmla="*/ 3453 w 12026"/>
                    <a:gd name="connsiteY90" fmla="*/ 8802 h 10977"/>
                    <a:gd name="connsiteX91" fmla="*/ 3608 w 12026"/>
                    <a:gd name="connsiteY91" fmla="*/ 8868 h 10977"/>
                    <a:gd name="connsiteX92" fmla="*/ 1559 w 12026"/>
                    <a:gd name="connsiteY92" fmla="*/ 10832 h 10977"/>
                    <a:gd name="connsiteX93" fmla="*/ 1623 w 12026"/>
                    <a:gd name="connsiteY93" fmla="*/ 10829 h 10977"/>
                    <a:gd name="connsiteX94" fmla="*/ 2028 w 12026"/>
                    <a:gd name="connsiteY94" fmla="*/ 10801 h 10977"/>
                    <a:gd name="connsiteX95" fmla="*/ 3134 w 12026"/>
                    <a:gd name="connsiteY95" fmla="*/ 10537 h 10977"/>
                    <a:gd name="connsiteX96" fmla="*/ 4159 w 12026"/>
                    <a:gd name="connsiteY96" fmla="*/ 9820 h 10977"/>
                    <a:gd name="connsiteX97" fmla="*/ 4572 w 12026"/>
                    <a:gd name="connsiteY97" fmla="*/ 9354 h 10977"/>
                    <a:gd name="connsiteX98" fmla="*/ 4811 w 12026"/>
                    <a:gd name="connsiteY98" fmla="*/ 8872 h 10977"/>
                    <a:gd name="connsiteX99" fmla="*/ 4888 w 12026"/>
                    <a:gd name="connsiteY99" fmla="*/ 8901 h 10977"/>
                    <a:gd name="connsiteX100" fmla="*/ 5265 w 12026"/>
                    <a:gd name="connsiteY100" fmla="*/ 8953 h 10977"/>
                    <a:gd name="connsiteX101" fmla="*/ 5439 w 12026"/>
                    <a:gd name="connsiteY101" fmla="*/ 8998 h 10977"/>
                    <a:gd name="connsiteX102" fmla="*/ 5658 w 12026"/>
                    <a:gd name="connsiteY102" fmla="*/ 9010 h 10977"/>
                    <a:gd name="connsiteX103" fmla="*/ 6152 w 12026"/>
                    <a:gd name="connsiteY103" fmla="*/ 9059 h 10977"/>
                    <a:gd name="connsiteX104" fmla="*/ 6626 w 12026"/>
                    <a:gd name="connsiteY104" fmla="*/ 9067 h 10977"/>
                    <a:gd name="connsiteX105" fmla="*/ 6651 w 12026"/>
                    <a:gd name="connsiteY105" fmla="*/ 9067 h 10977"/>
                    <a:gd name="connsiteX106" fmla="*/ 7108 w 12026"/>
                    <a:gd name="connsiteY106" fmla="*/ 9026 h 10977"/>
                    <a:gd name="connsiteX107" fmla="*/ 7538 w 12026"/>
                    <a:gd name="connsiteY107" fmla="*/ 8998 h 10977"/>
                    <a:gd name="connsiteX108" fmla="*/ 8016 w 12026"/>
                    <a:gd name="connsiteY108" fmla="*/ 8876 h 10977"/>
                    <a:gd name="connsiteX109" fmla="*/ 8871 w 12026"/>
                    <a:gd name="connsiteY109" fmla="*/ 8637 h 10977"/>
                    <a:gd name="connsiteX110" fmla="*/ 9616 w 12026"/>
                    <a:gd name="connsiteY110" fmla="*/ 8301 h 10977"/>
                    <a:gd name="connsiteX111" fmla="*/ 10924 w 12026"/>
                    <a:gd name="connsiteY111" fmla="*/ 7171 h 10977"/>
                    <a:gd name="connsiteX112" fmla="*/ 11427 w 12026"/>
                    <a:gd name="connsiteY112" fmla="*/ 6486 h 10977"/>
                    <a:gd name="connsiteX113" fmla="*/ 11783 w 12026"/>
                    <a:gd name="connsiteY113" fmla="*/ 5692 h 10977"/>
                    <a:gd name="connsiteX114" fmla="*/ 11897 w 12026"/>
                    <a:gd name="connsiteY114" fmla="*/ 5271 h 10977"/>
                    <a:gd name="connsiteX115" fmla="*/ 11978 w 12026"/>
                    <a:gd name="connsiteY115" fmla="*/ 4837 h 10977"/>
                    <a:gd name="connsiteX116" fmla="*/ 11982 w 12026"/>
                    <a:gd name="connsiteY116" fmla="*/ 4635 h 10977"/>
                    <a:gd name="connsiteX117" fmla="*/ 12022 w 12026"/>
                    <a:gd name="connsiteY117" fmla="*/ 4420 h 10977"/>
                    <a:gd name="connsiteX118" fmla="*/ 11982 w 12026"/>
                    <a:gd name="connsiteY118" fmla="*/ 3970 h 10977"/>
                    <a:gd name="connsiteX119" fmla="*/ 11808 w 12026"/>
                    <a:gd name="connsiteY119" fmla="*/ 3087 h 10977"/>
                    <a:gd name="connsiteX120" fmla="*/ 11678 w 12026"/>
                    <a:gd name="connsiteY120" fmla="*/ 2731 h 10977"/>
                    <a:gd name="connsiteX121" fmla="*/ 11427 w 12026"/>
                    <a:gd name="connsiteY121" fmla="*/ 2362 h 10977"/>
                    <a:gd name="connsiteX122" fmla="*/ 10937 w 12026"/>
                    <a:gd name="connsiteY122" fmla="*/ 1673 h 10977"/>
                    <a:gd name="connsiteX123" fmla="*/ 10260 w 12026"/>
                    <a:gd name="connsiteY123" fmla="*/ 1114 h 10977"/>
                    <a:gd name="connsiteX124" fmla="*/ 9349 w 12026"/>
                    <a:gd name="connsiteY124" fmla="*/ 616 h 10977"/>
                    <a:gd name="connsiteX125" fmla="*/ 8931 w 12026"/>
                    <a:gd name="connsiteY125" fmla="*/ 434 h 10977"/>
                    <a:gd name="connsiteX126" fmla="*/ 8469 w 12026"/>
                    <a:gd name="connsiteY126" fmla="*/ 268 h 10977"/>
                    <a:gd name="connsiteX127" fmla="*/ 7538 w 12026"/>
                    <a:gd name="connsiteY127" fmla="*/ 94 h 10977"/>
                    <a:gd name="connsiteX128" fmla="*/ 7412 w 12026"/>
                    <a:gd name="connsiteY128" fmla="*/ 81 h 10977"/>
                    <a:gd name="connsiteX129" fmla="*/ 7210 w 12026"/>
                    <a:gd name="connsiteY129" fmla="*/ 45 h 10977"/>
                    <a:gd name="connsiteX130" fmla="*/ 6569 w 12026"/>
                    <a:gd name="connsiteY130" fmla="*/ 13 h 10977"/>
                    <a:gd name="connsiteX131" fmla="*/ 5812 w 12026"/>
                    <a:gd name="connsiteY131" fmla="*/ 0 h 10977"/>
                    <a:gd name="connsiteX0" fmla="*/ 6606 w 12026"/>
                    <a:gd name="connsiteY0" fmla="*/ 223 h 10977"/>
                    <a:gd name="connsiteX1" fmla="*/ 6837 w 12026"/>
                    <a:gd name="connsiteY1" fmla="*/ 284 h 10977"/>
                    <a:gd name="connsiteX2" fmla="*/ 7311 w 12026"/>
                    <a:gd name="connsiteY2" fmla="*/ 361 h 10977"/>
                    <a:gd name="connsiteX3" fmla="*/ 8141 w 12026"/>
                    <a:gd name="connsiteY3" fmla="*/ 523 h 10977"/>
                    <a:gd name="connsiteX4" fmla="*/ 8514 w 12026"/>
                    <a:gd name="connsiteY4" fmla="*/ 689 h 10977"/>
                    <a:gd name="connsiteX5" fmla="*/ 8887 w 12026"/>
                    <a:gd name="connsiteY5" fmla="*/ 802 h 10977"/>
                    <a:gd name="connsiteX6" fmla="*/ 9656 w 12026"/>
                    <a:gd name="connsiteY6" fmla="*/ 1224 h 10977"/>
                    <a:gd name="connsiteX7" fmla="*/ 10390 w 12026"/>
                    <a:gd name="connsiteY7" fmla="*/ 1633 h 10977"/>
                    <a:gd name="connsiteX8" fmla="*/ 10933 w 12026"/>
                    <a:gd name="connsiteY8" fmla="*/ 2277 h 10977"/>
                    <a:gd name="connsiteX9" fmla="*/ 11135 w 12026"/>
                    <a:gd name="connsiteY9" fmla="*/ 2589 h 10977"/>
                    <a:gd name="connsiteX10" fmla="*/ 11378 w 12026"/>
                    <a:gd name="connsiteY10" fmla="*/ 2962 h 10977"/>
                    <a:gd name="connsiteX11" fmla="*/ 11479 w 12026"/>
                    <a:gd name="connsiteY11" fmla="*/ 3302 h 10977"/>
                    <a:gd name="connsiteX12" fmla="*/ 11585 w 12026"/>
                    <a:gd name="connsiteY12" fmla="*/ 3723 h 10977"/>
                    <a:gd name="connsiteX13" fmla="*/ 11637 w 12026"/>
                    <a:gd name="connsiteY13" fmla="*/ 4149 h 10977"/>
                    <a:gd name="connsiteX14" fmla="*/ 11617 w 12026"/>
                    <a:gd name="connsiteY14" fmla="*/ 4582 h 10977"/>
                    <a:gd name="connsiteX15" fmla="*/ 11593 w 12026"/>
                    <a:gd name="connsiteY15" fmla="*/ 4979 h 10977"/>
                    <a:gd name="connsiteX16" fmla="*/ 11484 w 12026"/>
                    <a:gd name="connsiteY16" fmla="*/ 5388 h 10977"/>
                    <a:gd name="connsiteX17" fmla="*/ 11362 w 12026"/>
                    <a:gd name="connsiteY17" fmla="*/ 5789 h 10977"/>
                    <a:gd name="connsiteX18" fmla="*/ 11176 w 12026"/>
                    <a:gd name="connsiteY18" fmla="*/ 6154 h 10977"/>
                    <a:gd name="connsiteX19" fmla="*/ 10993 w 12026"/>
                    <a:gd name="connsiteY19" fmla="*/ 6498 h 10977"/>
                    <a:gd name="connsiteX20" fmla="*/ 10726 w 12026"/>
                    <a:gd name="connsiteY20" fmla="*/ 6818 h 10977"/>
                    <a:gd name="connsiteX21" fmla="*/ 10455 w 12026"/>
                    <a:gd name="connsiteY21" fmla="*/ 7163 h 10977"/>
                    <a:gd name="connsiteX22" fmla="*/ 10134 w 12026"/>
                    <a:gd name="connsiteY22" fmla="*/ 7450 h 10977"/>
                    <a:gd name="connsiteX23" fmla="*/ 9470 w 12026"/>
                    <a:gd name="connsiteY23" fmla="*/ 7949 h 10977"/>
                    <a:gd name="connsiteX24" fmla="*/ 8785 w 12026"/>
                    <a:gd name="connsiteY24" fmla="*/ 8277 h 10977"/>
                    <a:gd name="connsiteX25" fmla="*/ 7975 w 12026"/>
                    <a:gd name="connsiteY25" fmla="*/ 8508 h 10977"/>
                    <a:gd name="connsiteX26" fmla="*/ 7501 w 12026"/>
                    <a:gd name="connsiteY26" fmla="*/ 8629 h 10977"/>
                    <a:gd name="connsiteX27" fmla="*/ 6983 w 12026"/>
                    <a:gd name="connsiteY27" fmla="*/ 8670 h 10977"/>
                    <a:gd name="connsiteX28" fmla="*/ 6263 w 12026"/>
                    <a:gd name="connsiteY28" fmla="*/ 8709 h 10977"/>
                    <a:gd name="connsiteX29" fmla="*/ 5966 w 12026"/>
                    <a:gd name="connsiteY29" fmla="*/ 8702 h 10977"/>
                    <a:gd name="connsiteX30" fmla="*/ 5719 w 12026"/>
                    <a:gd name="connsiteY30" fmla="*/ 8670 h 10977"/>
                    <a:gd name="connsiteX31" fmla="*/ 5644 w 12026"/>
                    <a:gd name="connsiteY31" fmla="*/ 8667 h 10977"/>
                    <a:gd name="connsiteX32" fmla="*/ 5567 w 12026"/>
                    <a:gd name="connsiteY32" fmla="*/ 8667 h 10977"/>
                    <a:gd name="connsiteX33" fmla="*/ 5476 w 12026"/>
                    <a:gd name="connsiteY33" fmla="*/ 8662 h 10977"/>
                    <a:gd name="connsiteX34" fmla="*/ 5269 w 12026"/>
                    <a:gd name="connsiteY34" fmla="*/ 8625 h 10977"/>
                    <a:gd name="connsiteX35" fmla="*/ 5238 w 12026"/>
                    <a:gd name="connsiteY35" fmla="*/ 8624 h 10977"/>
                    <a:gd name="connsiteX36" fmla="*/ 5050 w 12026"/>
                    <a:gd name="connsiteY36" fmla="*/ 8633 h 10977"/>
                    <a:gd name="connsiteX37" fmla="*/ 4779 w 12026"/>
                    <a:gd name="connsiteY37" fmla="*/ 8614 h 10977"/>
                    <a:gd name="connsiteX38" fmla="*/ 4637 w 12026"/>
                    <a:gd name="connsiteY38" fmla="*/ 8641 h 10977"/>
                    <a:gd name="connsiteX39" fmla="*/ 4586 w 12026"/>
                    <a:gd name="connsiteY39" fmla="*/ 8622 h 10977"/>
                    <a:gd name="connsiteX40" fmla="*/ 4546 w 12026"/>
                    <a:gd name="connsiteY40" fmla="*/ 8633 h 10977"/>
                    <a:gd name="connsiteX41" fmla="*/ 4405 w 12026"/>
                    <a:gd name="connsiteY41" fmla="*/ 8598 h 10977"/>
                    <a:gd name="connsiteX42" fmla="*/ 4156 w 12026"/>
                    <a:gd name="connsiteY42" fmla="*/ 8541 h 10977"/>
                    <a:gd name="connsiteX43" fmla="*/ 3888 w 12026"/>
                    <a:gd name="connsiteY43" fmla="*/ 8431 h 10977"/>
                    <a:gd name="connsiteX44" fmla="*/ 3472 w 12026"/>
                    <a:gd name="connsiteY44" fmla="*/ 8355 h 10977"/>
                    <a:gd name="connsiteX45" fmla="*/ 3307 w 12026"/>
                    <a:gd name="connsiteY45" fmla="*/ 8332 h 10977"/>
                    <a:gd name="connsiteX46" fmla="*/ 3263 w 12026"/>
                    <a:gd name="connsiteY46" fmla="*/ 8290 h 10977"/>
                    <a:gd name="connsiteX47" fmla="*/ 3032 w 12026"/>
                    <a:gd name="connsiteY47" fmla="*/ 8222 h 10977"/>
                    <a:gd name="connsiteX48" fmla="*/ 2881 w 12026"/>
                    <a:gd name="connsiteY48" fmla="*/ 8111 h 10977"/>
                    <a:gd name="connsiteX49" fmla="*/ 2547 w 12026"/>
                    <a:gd name="connsiteY49" fmla="*/ 7896 h 10977"/>
                    <a:gd name="connsiteX50" fmla="*/ 2202 w 12026"/>
                    <a:gd name="connsiteY50" fmla="*/ 7701 h 10977"/>
                    <a:gd name="connsiteX51" fmla="*/ 1785 w 12026"/>
                    <a:gd name="connsiteY51" fmla="*/ 7471 h 10977"/>
                    <a:gd name="connsiteX52" fmla="*/ 1400 w 12026"/>
                    <a:gd name="connsiteY52" fmla="*/ 7146 h 10977"/>
                    <a:gd name="connsiteX53" fmla="*/ 829 w 12026"/>
                    <a:gd name="connsiteY53" fmla="*/ 6308 h 10977"/>
                    <a:gd name="connsiteX54" fmla="*/ 574 w 12026"/>
                    <a:gd name="connsiteY54" fmla="*/ 5834 h 10977"/>
                    <a:gd name="connsiteX55" fmla="*/ 396 w 12026"/>
                    <a:gd name="connsiteY55" fmla="*/ 5287 h 10977"/>
                    <a:gd name="connsiteX56" fmla="*/ 375 w 12026"/>
                    <a:gd name="connsiteY56" fmla="*/ 4181 h 10977"/>
                    <a:gd name="connsiteX57" fmla="*/ 1263 w 12026"/>
                    <a:gd name="connsiteY57" fmla="*/ 2216 h 10977"/>
                    <a:gd name="connsiteX58" fmla="*/ 1988 w 12026"/>
                    <a:gd name="connsiteY58" fmla="*/ 1520 h 10977"/>
                    <a:gd name="connsiteX59" fmla="*/ 2397 w 12026"/>
                    <a:gd name="connsiteY59" fmla="*/ 1224 h 10977"/>
                    <a:gd name="connsiteX60" fmla="*/ 2871 w 12026"/>
                    <a:gd name="connsiteY60" fmla="*/ 981 h 10977"/>
                    <a:gd name="connsiteX61" fmla="*/ 3369 w 12026"/>
                    <a:gd name="connsiteY61" fmla="*/ 730 h 10977"/>
                    <a:gd name="connsiteX62" fmla="*/ 3952 w 12026"/>
                    <a:gd name="connsiteY62" fmla="*/ 551 h 10977"/>
                    <a:gd name="connsiteX63" fmla="*/ 5216 w 12026"/>
                    <a:gd name="connsiteY63" fmla="*/ 292 h 10977"/>
                    <a:gd name="connsiteX64" fmla="*/ 6456 w 12026"/>
                    <a:gd name="connsiteY64" fmla="*/ 227 h 10977"/>
                    <a:gd name="connsiteX65" fmla="*/ 6606 w 12026"/>
                    <a:gd name="connsiteY65" fmla="*/ 223 h 10977"/>
                    <a:gd name="connsiteX66" fmla="*/ 5812 w 12026"/>
                    <a:gd name="connsiteY66" fmla="*/ 0 h 10977"/>
                    <a:gd name="connsiteX67" fmla="*/ 5322 w 12026"/>
                    <a:gd name="connsiteY67" fmla="*/ 13 h 10977"/>
                    <a:gd name="connsiteX68" fmla="*/ 4187 w 12026"/>
                    <a:gd name="connsiteY68" fmla="*/ 183 h 10977"/>
                    <a:gd name="connsiteX69" fmla="*/ 3604 w 12026"/>
                    <a:gd name="connsiteY69" fmla="*/ 345 h 10977"/>
                    <a:gd name="connsiteX70" fmla="*/ 3061 w 12026"/>
                    <a:gd name="connsiteY70" fmla="*/ 527 h 10977"/>
                    <a:gd name="connsiteX71" fmla="*/ 2595 w 12026"/>
                    <a:gd name="connsiteY71" fmla="*/ 774 h 10977"/>
                    <a:gd name="connsiteX72" fmla="*/ 2085 w 12026"/>
                    <a:gd name="connsiteY72" fmla="*/ 1058 h 10977"/>
                    <a:gd name="connsiteX73" fmla="*/ 1250 w 12026"/>
                    <a:gd name="connsiteY73" fmla="*/ 1754 h 10977"/>
                    <a:gd name="connsiteX74" fmla="*/ 606 w 12026"/>
                    <a:gd name="connsiteY74" fmla="*/ 2621 h 10977"/>
                    <a:gd name="connsiteX75" fmla="*/ 177 w 12026"/>
                    <a:gd name="connsiteY75" fmla="*/ 3711 h 10977"/>
                    <a:gd name="connsiteX76" fmla="*/ 23 w 12026"/>
                    <a:gd name="connsiteY76" fmla="*/ 4258 h 10977"/>
                    <a:gd name="connsiteX77" fmla="*/ 7 w 12026"/>
                    <a:gd name="connsiteY77" fmla="*/ 4862 h 10977"/>
                    <a:gd name="connsiteX78" fmla="*/ 274 w 12026"/>
                    <a:gd name="connsiteY78" fmla="*/ 6008 h 10977"/>
                    <a:gd name="connsiteX79" fmla="*/ 541 w 12026"/>
                    <a:gd name="connsiteY79" fmla="*/ 6547 h 10977"/>
                    <a:gd name="connsiteX80" fmla="*/ 809 w 12026"/>
                    <a:gd name="connsiteY80" fmla="*/ 7045 h 10977"/>
                    <a:gd name="connsiteX81" fmla="*/ 1129 w 12026"/>
                    <a:gd name="connsiteY81" fmla="*/ 7414 h 10977"/>
                    <a:gd name="connsiteX82" fmla="*/ 1587 w 12026"/>
                    <a:gd name="connsiteY82" fmla="*/ 7803 h 10977"/>
                    <a:gd name="connsiteX83" fmla="*/ 1992 w 12026"/>
                    <a:gd name="connsiteY83" fmla="*/ 8042 h 10977"/>
                    <a:gd name="connsiteX84" fmla="*/ 2397 w 12026"/>
                    <a:gd name="connsiteY84" fmla="*/ 8277 h 10977"/>
                    <a:gd name="connsiteX85" fmla="*/ 2478 w 12026"/>
                    <a:gd name="connsiteY85" fmla="*/ 8293 h 10977"/>
                    <a:gd name="connsiteX86" fmla="*/ 2486 w 12026"/>
                    <a:gd name="connsiteY86" fmla="*/ 8325 h 10977"/>
                    <a:gd name="connsiteX87" fmla="*/ 2604 w 12026"/>
                    <a:gd name="connsiteY87" fmla="*/ 8452 h 10977"/>
                    <a:gd name="connsiteX88" fmla="*/ 2881 w 12026"/>
                    <a:gd name="connsiteY88" fmla="*/ 8600 h 10977"/>
                    <a:gd name="connsiteX89" fmla="*/ 3206 w 12026"/>
                    <a:gd name="connsiteY89" fmla="*/ 8721 h 10977"/>
                    <a:gd name="connsiteX90" fmla="*/ 3453 w 12026"/>
                    <a:gd name="connsiteY90" fmla="*/ 8802 h 10977"/>
                    <a:gd name="connsiteX91" fmla="*/ 3608 w 12026"/>
                    <a:gd name="connsiteY91" fmla="*/ 8868 h 10977"/>
                    <a:gd name="connsiteX92" fmla="*/ 1559 w 12026"/>
                    <a:gd name="connsiteY92" fmla="*/ 10832 h 10977"/>
                    <a:gd name="connsiteX93" fmla="*/ 1623 w 12026"/>
                    <a:gd name="connsiteY93" fmla="*/ 10829 h 10977"/>
                    <a:gd name="connsiteX94" fmla="*/ 2028 w 12026"/>
                    <a:gd name="connsiteY94" fmla="*/ 10801 h 10977"/>
                    <a:gd name="connsiteX95" fmla="*/ 3134 w 12026"/>
                    <a:gd name="connsiteY95" fmla="*/ 10537 h 10977"/>
                    <a:gd name="connsiteX96" fmla="*/ 4159 w 12026"/>
                    <a:gd name="connsiteY96" fmla="*/ 9820 h 10977"/>
                    <a:gd name="connsiteX97" fmla="*/ 4572 w 12026"/>
                    <a:gd name="connsiteY97" fmla="*/ 9354 h 10977"/>
                    <a:gd name="connsiteX98" fmla="*/ 4811 w 12026"/>
                    <a:gd name="connsiteY98" fmla="*/ 8872 h 10977"/>
                    <a:gd name="connsiteX99" fmla="*/ 4888 w 12026"/>
                    <a:gd name="connsiteY99" fmla="*/ 8901 h 10977"/>
                    <a:gd name="connsiteX100" fmla="*/ 5265 w 12026"/>
                    <a:gd name="connsiteY100" fmla="*/ 8953 h 10977"/>
                    <a:gd name="connsiteX101" fmla="*/ 5439 w 12026"/>
                    <a:gd name="connsiteY101" fmla="*/ 8998 h 10977"/>
                    <a:gd name="connsiteX102" fmla="*/ 5658 w 12026"/>
                    <a:gd name="connsiteY102" fmla="*/ 9010 h 10977"/>
                    <a:gd name="connsiteX103" fmla="*/ 6152 w 12026"/>
                    <a:gd name="connsiteY103" fmla="*/ 9059 h 10977"/>
                    <a:gd name="connsiteX104" fmla="*/ 6626 w 12026"/>
                    <a:gd name="connsiteY104" fmla="*/ 9067 h 10977"/>
                    <a:gd name="connsiteX105" fmla="*/ 6651 w 12026"/>
                    <a:gd name="connsiteY105" fmla="*/ 9067 h 10977"/>
                    <a:gd name="connsiteX106" fmla="*/ 7108 w 12026"/>
                    <a:gd name="connsiteY106" fmla="*/ 9026 h 10977"/>
                    <a:gd name="connsiteX107" fmla="*/ 7538 w 12026"/>
                    <a:gd name="connsiteY107" fmla="*/ 8998 h 10977"/>
                    <a:gd name="connsiteX108" fmla="*/ 8016 w 12026"/>
                    <a:gd name="connsiteY108" fmla="*/ 8876 h 10977"/>
                    <a:gd name="connsiteX109" fmla="*/ 8871 w 12026"/>
                    <a:gd name="connsiteY109" fmla="*/ 8637 h 10977"/>
                    <a:gd name="connsiteX110" fmla="*/ 9616 w 12026"/>
                    <a:gd name="connsiteY110" fmla="*/ 8301 h 10977"/>
                    <a:gd name="connsiteX111" fmla="*/ 10924 w 12026"/>
                    <a:gd name="connsiteY111" fmla="*/ 7171 h 10977"/>
                    <a:gd name="connsiteX112" fmla="*/ 11427 w 12026"/>
                    <a:gd name="connsiteY112" fmla="*/ 6486 h 10977"/>
                    <a:gd name="connsiteX113" fmla="*/ 11783 w 12026"/>
                    <a:gd name="connsiteY113" fmla="*/ 5692 h 10977"/>
                    <a:gd name="connsiteX114" fmla="*/ 11897 w 12026"/>
                    <a:gd name="connsiteY114" fmla="*/ 5271 h 10977"/>
                    <a:gd name="connsiteX115" fmla="*/ 11978 w 12026"/>
                    <a:gd name="connsiteY115" fmla="*/ 4837 h 10977"/>
                    <a:gd name="connsiteX116" fmla="*/ 11982 w 12026"/>
                    <a:gd name="connsiteY116" fmla="*/ 4635 h 10977"/>
                    <a:gd name="connsiteX117" fmla="*/ 12022 w 12026"/>
                    <a:gd name="connsiteY117" fmla="*/ 4420 h 10977"/>
                    <a:gd name="connsiteX118" fmla="*/ 11982 w 12026"/>
                    <a:gd name="connsiteY118" fmla="*/ 3970 h 10977"/>
                    <a:gd name="connsiteX119" fmla="*/ 11808 w 12026"/>
                    <a:gd name="connsiteY119" fmla="*/ 3087 h 10977"/>
                    <a:gd name="connsiteX120" fmla="*/ 11678 w 12026"/>
                    <a:gd name="connsiteY120" fmla="*/ 2731 h 10977"/>
                    <a:gd name="connsiteX121" fmla="*/ 11427 w 12026"/>
                    <a:gd name="connsiteY121" fmla="*/ 2362 h 10977"/>
                    <a:gd name="connsiteX122" fmla="*/ 10937 w 12026"/>
                    <a:gd name="connsiteY122" fmla="*/ 1673 h 10977"/>
                    <a:gd name="connsiteX123" fmla="*/ 10260 w 12026"/>
                    <a:gd name="connsiteY123" fmla="*/ 1114 h 10977"/>
                    <a:gd name="connsiteX124" fmla="*/ 9349 w 12026"/>
                    <a:gd name="connsiteY124" fmla="*/ 616 h 10977"/>
                    <a:gd name="connsiteX125" fmla="*/ 8931 w 12026"/>
                    <a:gd name="connsiteY125" fmla="*/ 434 h 10977"/>
                    <a:gd name="connsiteX126" fmla="*/ 8469 w 12026"/>
                    <a:gd name="connsiteY126" fmla="*/ 268 h 10977"/>
                    <a:gd name="connsiteX127" fmla="*/ 7538 w 12026"/>
                    <a:gd name="connsiteY127" fmla="*/ 94 h 10977"/>
                    <a:gd name="connsiteX128" fmla="*/ 7412 w 12026"/>
                    <a:gd name="connsiteY128" fmla="*/ 81 h 10977"/>
                    <a:gd name="connsiteX129" fmla="*/ 7210 w 12026"/>
                    <a:gd name="connsiteY129" fmla="*/ 45 h 10977"/>
                    <a:gd name="connsiteX130" fmla="*/ 6569 w 12026"/>
                    <a:gd name="connsiteY130" fmla="*/ 13 h 10977"/>
                    <a:gd name="connsiteX131" fmla="*/ 5812 w 12026"/>
                    <a:gd name="connsiteY131" fmla="*/ 0 h 10977"/>
                    <a:gd name="connsiteX0" fmla="*/ 6606 w 12026"/>
                    <a:gd name="connsiteY0" fmla="*/ 223 h 10963"/>
                    <a:gd name="connsiteX1" fmla="*/ 6837 w 12026"/>
                    <a:gd name="connsiteY1" fmla="*/ 284 h 10963"/>
                    <a:gd name="connsiteX2" fmla="*/ 7311 w 12026"/>
                    <a:gd name="connsiteY2" fmla="*/ 361 h 10963"/>
                    <a:gd name="connsiteX3" fmla="*/ 8141 w 12026"/>
                    <a:gd name="connsiteY3" fmla="*/ 523 h 10963"/>
                    <a:gd name="connsiteX4" fmla="*/ 8514 w 12026"/>
                    <a:gd name="connsiteY4" fmla="*/ 689 h 10963"/>
                    <a:gd name="connsiteX5" fmla="*/ 8887 w 12026"/>
                    <a:gd name="connsiteY5" fmla="*/ 802 h 10963"/>
                    <a:gd name="connsiteX6" fmla="*/ 9656 w 12026"/>
                    <a:gd name="connsiteY6" fmla="*/ 1224 h 10963"/>
                    <a:gd name="connsiteX7" fmla="*/ 10390 w 12026"/>
                    <a:gd name="connsiteY7" fmla="*/ 1633 h 10963"/>
                    <a:gd name="connsiteX8" fmla="*/ 10933 w 12026"/>
                    <a:gd name="connsiteY8" fmla="*/ 2277 h 10963"/>
                    <a:gd name="connsiteX9" fmla="*/ 11135 w 12026"/>
                    <a:gd name="connsiteY9" fmla="*/ 2589 h 10963"/>
                    <a:gd name="connsiteX10" fmla="*/ 11378 w 12026"/>
                    <a:gd name="connsiteY10" fmla="*/ 2962 h 10963"/>
                    <a:gd name="connsiteX11" fmla="*/ 11479 w 12026"/>
                    <a:gd name="connsiteY11" fmla="*/ 3302 h 10963"/>
                    <a:gd name="connsiteX12" fmla="*/ 11585 w 12026"/>
                    <a:gd name="connsiteY12" fmla="*/ 3723 h 10963"/>
                    <a:gd name="connsiteX13" fmla="*/ 11637 w 12026"/>
                    <a:gd name="connsiteY13" fmla="*/ 4149 h 10963"/>
                    <a:gd name="connsiteX14" fmla="*/ 11617 w 12026"/>
                    <a:gd name="connsiteY14" fmla="*/ 4582 h 10963"/>
                    <a:gd name="connsiteX15" fmla="*/ 11593 w 12026"/>
                    <a:gd name="connsiteY15" fmla="*/ 4979 h 10963"/>
                    <a:gd name="connsiteX16" fmla="*/ 11484 w 12026"/>
                    <a:gd name="connsiteY16" fmla="*/ 5388 h 10963"/>
                    <a:gd name="connsiteX17" fmla="*/ 11362 w 12026"/>
                    <a:gd name="connsiteY17" fmla="*/ 5789 h 10963"/>
                    <a:gd name="connsiteX18" fmla="*/ 11176 w 12026"/>
                    <a:gd name="connsiteY18" fmla="*/ 6154 h 10963"/>
                    <a:gd name="connsiteX19" fmla="*/ 10993 w 12026"/>
                    <a:gd name="connsiteY19" fmla="*/ 6498 h 10963"/>
                    <a:gd name="connsiteX20" fmla="*/ 10726 w 12026"/>
                    <a:gd name="connsiteY20" fmla="*/ 6818 h 10963"/>
                    <a:gd name="connsiteX21" fmla="*/ 10455 w 12026"/>
                    <a:gd name="connsiteY21" fmla="*/ 7163 h 10963"/>
                    <a:gd name="connsiteX22" fmla="*/ 10134 w 12026"/>
                    <a:gd name="connsiteY22" fmla="*/ 7450 h 10963"/>
                    <a:gd name="connsiteX23" fmla="*/ 9470 w 12026"/>
                    <a:gd name="connsiteY23" fmla="*/ 7949 h 10963"/>
                    <a:gd name="connsiteX24" fmla="*/ 8785 w 12026"/>
                    <a:gd name="connsiteY24" fmla="*/ 8277 h 10963"/>
                    <a:gd name="connsiteX25" fmla="*/ 7975 w 12026"/>
                    <a:gd name="connsiteY25" fmla="*/ 8508 h 10963"/>
                    <a:gd name="connsiteX26" fmla="*/ 7501 w 12026"/>
                    <a:gd name="connsiteY26" fmla="*/ 8629 h 10963"/>
                    <a:gd name="connsiteX27" fmla="*/ 6983 w 12026"/>
                    <a:gd name="connsiteY27" fmla="*/ 8670 h 10963"/>
                    <a:gd name="connsiteX28" fmla="*/ 6263 w 12026"/>
                    <a:gd name="connsiteY28" fmla="*/ 8709 h 10963"/>
                    <a:gd name="connsiteX29" fmla="*/ 5966 w 12026"/>
                    <a:gd name="connsiteY29" fmla="*/ 8702 h 10963"/>
                    <a:gd name="connsiteX30" fmla="*/ 5719 w 12026"/>
                    <a:gd name="connsiteY30" fmla="*/ 8670 h 10963"/>
                    <a:gd name="connsiteX31" fmla="*/ 5644 w 12026"/>
                    <a:gd name="connsiteY31" fmla="*/ 8667 h 10963"/>
                    <a:gd name="connsiteX32" fmla="*/ 5567 w 12026"/>
                    <a:gd name="connsiteY32" fmla="*/ 8667 h 10963"/>
                    <a:gd name="connsiteX33" fmla="*/ 5476 w 12026"/>
                    <a:gd name="connsiteY33" fmla="*/ 8662 h 10963"/>
                    <a:gd name="connsiteX34" fmla="*/ 5269 w 12026"/>
                    <a:gd name="connsiteY34" fmla="*/ 8625 h 10963"/>
                    <a:gd name="connsiteX35" fmla="*/ 5238 w 12026"/>
                    <a:gd name="connsiteY35" fmla="*/ 8624 h 10963"/>
                    <a:gd name="connsiteX36" fmla="*/ 5050 w 12026"/>
                    <a:gd name="connsiteY36" fmla="*/ 8633 h 10963"/>
                    <a:gd name="connsiteX37" fmla="*/ 4779 w 12026"/>
                    <a:gd name="connsiteY37" fmla="*/ 8614 h 10963"/>
                    <a:gd name="connsiteX38" fmla="*/ 4637 w 12026"/>
                    <a:gd name="connsiteY38" fmla="*/ 8641 h 10963"/>
                    <a:gd name="connsiteX39" fmla="*/ 4586 w 12026"/>
                    <a:gd name="connsiteY39" fmla="*/ 8622 h 10963"/>
                    <a:gd name="connsiteX40" fmla="*/ 4546 w 12026"/>
                    <a:gd name="connsiteY40" fmla="*/ 8633 h 10963"/>
                    <a:gd name="connsiteX41" fmla="*/ 4405 w 12026"/>
                    <a:gd name="connsiteY41" fmla="*/ 8598 h 10963"/>
                    <a:gd name="connsiteX42" fmla="*/ 4156 w 12026"/>
                    <a:gd name="connsiteY42" fmla="*/ 8541 h 10963"/>
                    <a:gd name="connsiteX43" fmla="*/ 3888 w 12026"/>
                    <a:gd name="connsiteY43" fmla="*/ 8431 h 10963"/>
                    <a:gd name="connsiteX44" fmla="*/ 3472 w 12026"/>
                    <a:gd name="connsiteY44" fmla="*/ 8355 h 10963"/>
                    <a:gd name="connsiteX45" fmla="*/ 3307 w 12026"/>
                    <a:gd name="connsiteY45" fmla="*/ 8332 h 10963"/>
                    <a:gd name="connsiteX46" fmla="*/ 3263 w 12026"/>
                    <a:gd name="connsiteY46" fmla="*/ 8290 h 10963"/>
                    <a:gd name="connsiteX47" fmla="*/ 3032 w 12026"/>
                    <a:gd name="connsiteY47" fmla="*/ 8222 h 10963"/>
                    <a:gd name="connsiteX48" fmla="*/ 2881 w 12026"/>
                    <a:gd name="connsiteY48" fmla="*/ 8111 h 10963"/>
                    <a:gd name="connsiteX49" fmla="*/ 2547 w 12026"/>
                    <a:gd name="connsiteY49" fmla="*/ 7896 h 10963"/>
                    <a:gd name="connsiteX50" fmla="*/ 2202 w 12026"/>
                    <a:gd name="connsiteY50" fmla="*/ 7701 h 10963"/>
                    <a:gd name="connsiteX51" fmla="*/ 1785 w 12026"/>
                    <a:gd name="connsiteY51" fmla="*/ 7471 h 10963"/>
                    <a:gd name="connsiteX52" fmla="*/ 1400 w 12026"/>
                    <a:gd name="connsiteY52" fmla="*/ 7146 h 10963"/>
                    <a:gd name="connsiteX53" fmla="*/ 829 w 12026"/>
                    <a:gd name="connsiteY53" fmla="*/ 6308 h 10963"/>
                    <a:gd name="connsiteX54" fmla="*/ 574 w 12026"/>
                    <a:gd name="connsiteY54" fmla="*/ 5834 h 10963"/>
                    <a:gd name="connsiteX55" fmla="*/ 396 w 12026"/>
                    <a:gd name="connsiteY55" fmla="*/ 5287 h 10963"/>
                    <a:gd name="connsiteX56" fmla="*/ 375 w 12026"/>
                    <a:gd name="connsiteY56" fmla="*/ 4181 h 10963"/>
                    <a:gd name="connsiteX57" fmla="*/ 1263 w 12026"/>
                    <a:gd name="connsiteY57" fmla="*/ 2216 h 10963"/>
                    <a:gd name="connsiteX58" fmla="*/ 1988 w 12026"/>
                    <a:gd name="connsiteY58" fmla="*/ 1520 h 10963"/>
                    <a:gd name="connsiteX59" fmla="*/ 2397 w 12026"/>
                    <a:gd name="connsiteY59" fmla="*/ 1224 h 10963"/>
                    <a:gd name="connsiteX60" fmla="*/ 2871 w 12026"/>
                    <a:gd name="connsiteY60" fmla="*/ 981 h 10963"/>
                    <a:gd name="connsiteX61" fmla="*/ 3369 w 12026"/>
                    <a:gd name="connsiteY61" fmla="*/ 730 h 10963"/>
                    <a:gd name="connsiteX62" fmla="*/ 3952 w 12026"/>
                    <a:gd name="connsiteY62" fmla="*/ 551 h 10963"/>
                    <a:gd name="connsiteX63" fmla="*/ 5216 w 12026"/>
                    <a:gd name="connsiteY63" fmla="*/ 292 h 10963"/>
                    <a:gd name="connsiteX64" fmla="*/ 6456 w 12026"/>
                    <a:gd name="connsiteY64" fmla="*/ 227 h 10963"/>
                    <a:gd name="connsiteX65" fmla="*/ 6606 w 12026"/>
                    <a:gd name="connsiteY65" fmla="*/ 223 h 10963"/>
                    <a:gd name="connsiteX66" fmla="*/ 5812 w 12026"/>
                    <a:gd name="connsiteY66" fmla="*/ 0 h 10963"/>
                    <a:gd name="connsiteX67" fmla="*/ 5322 w 12026"/>
                    <a:gd name="connsiteY67" fmla="*/ 13 h 10963"/>
                    <a:gd name="connsiteX68" fmla="*/ 4187 w 12026"/>
                    <a:gd name="connsiteY68" fmla="*/ 183 h 10963"/>
                    <a:gd name="connsiteX69" fmla="*/ 3604 w 12026"/>
                    <a:gd name="connsiteY69" fmla="*/ 345 h 10963"/>
                    <a:gd name="connsiteX70" fmla="*/ 3061 w 12026"/>
                    <a:gd name="connsiteY70" fmla="*/ 527 h 10963"/>
                    <a:gd name="connsiteX71" fmla="*/ 2595 w 12026"/>
                    <a:gd name="connsiteY71" fmla="*/ 774 h 10963"/>
                    <a:gd name="connsiteX72" fmla="*/ 2085 w 12026"/>
                    <a:gd name="connsiteY72" fmla="*/ 1058 h 10963"/>
                    <a:gd name="connsiteX73" fmla="*/ 1250 w 12026"/>
                    <a:gd name="connsiteY73" fmla="*/ 1754 h 10963"/>
                    <a:gd name="connsiteX74" fmla="*/ 606 w 12026"/>
                    <a:gd name="connsiteY74" fmla="*/ 2621 h 10963"/>
                    <a:gd name="connsiteX75" fmla="*/ 177 w 12026"/>
                    <a:gd name="connsiteY75" fmla="*/ 3711 h 10963"/>
                    <a:gd name="connsiteX76" fmla="*/ 23 w 12026"/>
                    <a:gd name="connsiteY76" fmla="*/ 4258 h 10963"/>
                    <a:gd name="connsiteX77" fmla="*/ 7 w 12026"/>
                    <a:gd name="connsiteY77" fmla="*/ 4862 h 10963"/>
                    <a:gd name="connsiteX78" fmla="*/ 274 w 12026"/>
                    <a:gd name="connsiteY78" fmla="*/ 6008 h 10963"/>
                    <a:gd name="connsiteX79" fmla="*/ 541 w 12026"/>
                    <a:gd name="connsiteY79" fmla="*/ 6547 h 10963"/>
                    <a:gd name="connsiteX80" fmla="*/ 809 w 12026"/>
                    <a:gd name="connsiteY80" fmla="*/ 7045 h 10963"/>
                    <a:gd name="connsiteX81" fmla="*/ 1129 w 12026"/>
                    <a:gd name="connsiteY81" fmla="*/ 7414 h 10963"/>
                    <a:gd name="connsiteX82" fmla="*/ 1587 w 12026"/>
                    <a:gd name="connsiteY82" fmla="*/ 7803 h 10963"/>
                    <a:gd name="connsiteX83" fmla="*/ 1992 w 12026"/>
                    <a:gd name="connsiteY83" fmla="*/ 8042 h 10963"/>
                    <a:gd name="connsiteX84" fmla="*/ 2397 w 12026"/>
                    <a:gd name="connsiteY84" fmla="*/ 8277 h 10963"/>
                    <a:gd name="connsiteX85" fmla="*/ 2478 w 12026"/>
                    <a:gd name="connsiteY85" fmla="*/ 8293 h 10963"/>
                    <a:gd name="connsiteX86" fmla="*/ 2486 w 12026"/>
                    <a:gd name="connsiteY86" fmla="*/ 8325 h 10963"/>
                    <a:gd name="connsiteX87" fmla="*/ 2604 w 12026"/>
                    <a:gd name="connsiteY87" fmla="*/ 8452 h 10963"/>
                    <a:gd name="connsiteX88" fmla="*/ 2881 w 12026"/>
                    <a:gd name="connsiteY88" fmla="*/ 8600 h 10963"/>
                    <a:gd name="connsiteX89" fmla="*/ 3206 w 12026"/>
                    <a:gd name="connsiteY89" fmla="*/ 8721 h 10963"/>
                    <a:gd name="connsiteX90" fmla="*/ 3453 w 12026"/>
                    <a:gd name="connsiteY90" fmla="*/ 8802 h 10963"/>
                    <a:gd name="connsiteX91" fmla="*/ 3608 w 12026"/>
                    <a:gd name="connsiteY91" fmla="*/ 8868 h 10963"/>
                    <a:gd name="connsiteX92" fmla="*/ 3824 w 12026"/>
                    <a:gd name="connsiteY92" fmla="*/ 8921 h 10963"/>
                    <a:gd name="connsiteX93" fmla="*/ 1623 w 12026"/>
                    <a:gd name="connsiteY93" fmla="*/ 10829 h 10963"/>
                    <a:gd name="connsiteX94" fmla="*/ 2028 w 12026"/>
                    <a:gd name="connsiteY94" fmla="*/ 10801 h 10963"/>
                    <a:gd name="connsiteX95" fmla="*/ 3134 w 12026"/>
                    <a:gd name="connsiteY95" fmla="*/ 10537 h 10963"/>
                    <a:gd name="connsiteX96" fmla="*/ 4159 w 12026"/>
                    <a:gd name="connsiteY96" fmla="*/ 9820 h 10963"/>
                    <a:gd name="connsiteX97" fmla="*/ 4572 w 12026"/>
                    <a:gd name="connsiteY97" fmla="*/ 9354 h 10963"/>
                    <a:gd name="connsiteX98" fmla="*/ 4811 w 12026"/>
                    <a:gd name="connsiteY98" fmla="*/ 8872 h 10963"/>
                    <a:gd name="connsiteX99" fmla="*/ 4888 w 12026"/>
                    <a:gd name="connsiteY99" fmla="*/ 8901 h 10963"/>
                    <a:gd name="connsiteX100" fmla="*/ 5265 w 12026"/>
                    <a:gd name="connsiteY100" fmla="*/ 8953 h 10963"/>
                    <a:gd name="connsiteX101" fmla="*/ 5439 w 12026"/>
                    <a:gd name="connsiteY101" fmla="*/ 8998 h 10963"/>
                    <a:gd name="connsiteX102" fmla="*/ 5658 w 12026"/>
                    <a:gd name="connsiteY102" fmla="*/ 9010 h 10963"/>
                    <a:gd name="connsiteX103" fmla="*/ 6152 w 12026"/>
                    <a:gd name="connsiteY103" fmla="*/ 9059 h 10963"/>
                    <a:gd name="connsiteX104" fmla="*/ 6626 w 12026"/>
                    <a:gd name="connsiteY104" fmla="*/ 9067 h 10963"/>
                    <a:gd name="connsiteX105" fmla="*/ 6651 w 12026"/>
                    <a:gd name="connsiteY105" fmla="*/ 9067 h 10963"/>
                    <a:gd name="connsiteX106" fmla="*/ 7108 w 12026"/>
                    <a:gd name="connsiteY106" fmla="*/ 9026 h 10963"/>
                    <a:gd name="connsiteX107" fmla="*/ 7538 w 12026"/>
                    <a:gd name="connsiteY107" fmla="*/ 8998 h 10963"/>
                    <a:gd name="connsiteX108" fmla="*/ 8016 w 12026"/>
                    <a:gd name="connsiteY108" fmla="*/ 8876 h 10963"/>
                    <a:gd name="connsiteX109" fmla="*/ 8871 w 12026"/>
                    <a:gd name="connsiteY109" fmla="*/ 8637 h 10963"/>
                    <a:gd name="connsiteX110" fmla="*/ 9616 w 12026"/>
                    <a:gd name="connsiteY110" fmla="*/ 8301 h 10963"/>
                    <a:gd name="connsiteX111" fmla="*/ 10924 w 12026"/>
                    <a:gd name="connsiteY111" fmla="*/ 7171 h 10963"/>
                    <a:gd name="connsiteX112" fmla="*/ 11427 w 12026"/>
                    <a:gd name="connsiteY112" fmla="*/ 6486 h 10963"/>
                    <a:gd name="connsiteX113" fmla="*/ 11783 w 12026"/>
                    <a:gd name="connsiteY113" fmla="*/ 5692 h 10963"/>
                    <a:gd name="connsiteX114" fmla="*/ 11897 w 12026"/>
                    <a:gd name="connsiteY114" fmla="*/ 5271 h 10963"/>
                    <a:gd name="connsiteX115" fmla="*/ 11978 w 12026"/>
                    <a:gd name="connsiteY115" fmla="*/ 4837 h 10963"/>
                    <a:gd name="connsiteX116" fmla="*/ 11982 w 12026"/>
                    <a:gd name="connsiteY116" fmla="*/ 4635 h 10963"/>
                    <a:gd name="connsiteX117" fmla="*/ 12022 w 12026"/>
                    <a:gd name="connsiteY117" fmla="*/ 4420 h 10963"/>
                    <a:gd name="connsiteX118" fmla="*/ 11982 w 12026"/>
                    <a:gd name="connsiteY118" fmla="*/ 3970 h 10963"/>
                    <a:gd name="connsiteX119" fmla="*/ 11808 w 12026"/>
                    <a:gd name="connsiteY119" fmla="*/ 3087 h 10963"/>
                    <a:gd name="connsiteX120" fmla="*/ 11678 w 12026"/>
                    <a:gd name="connsiteY120" fmla="*/ 2731 h 10963"/>
                    <a:gd name="connsiteX121" fmla="*/ 11427 w 12026"/>
                    <a:gd name="connsiteY121" fmla="*/ 2362 h 10963"/>
                    <a:gd name="connsiteX122" fmla="*/ 10937 w 12026"/>
                    <a:gd name="connsiteY122" fmla="*/ 1673 h 10963"/>
                    <a:gd name="connsiteX123" fmla="*/ 10260 w 12026"/>
                    <a:gd name="connsiteY123" fmla="*/ 1114 h 10963"/>
                    <a:gd name="connsiteX124" fmla="*/ 9349 w 12026"/>
                    <a:gd name="connsiteY124" fmla="*/ 616 h 10963"/>
                    <a:gd name="connsiteX125" fmla="*/ 8931 w 12026"/>
                    <a:gd name="connsiteY125" fmla="*/ 434 h 10963"/>
                    <a:gd name="connsiteX126" fmla="*/ 8469 w 12026"/>
                    <a:gd name="connsiteY126" fmla="*/ 268 h 10963"/>
                    <a:gd name="connsiteX127" fmla="*/ 7538 w 12026"/>
                    <a:gd name="connsiteY127" fmla="*/ 94 h 10963"/>
                    <a:gd name="connsiteX128" fmla="*/ 7412 w 12026"/>
                    <a:gd name="connsiteY128" fmla="*/ 81 h 10963"/>
                    <a:gd name="connsiteX129" fmla="*/ 7210 w 12026"/>
                    <a:gd name="connsiteY129" fmla="*/ 45 h 10963"/>
                    <a:gd name="connsiteX130" fmla="*/ 6569 w 12026"/>
                    <a:gd name="connsiteY130" fmla="*/ 13 h 10963"/>
                    <a:gd name="connsiteX131" fmla="*/ 5812 w 12026"/>
                    <a:gd name="connsiteY131" fmla="*/ 0 h 10963"/>
                    <a:gd name="connsiteX0" fmla="*/ 6606 w 12026"/>
                    <a:gd name="connsiteY0" fmla="*/ 223 h 10963"/>
                    <a:gd name="connsiteX1" fmla="*/ 6837 w 12026"/>
                    <a:gd name="connsiteY1" fmla="*/ 284 h 10963"/>
                    <a:gd name="connsiteX2" fmla="*/ 7311 w 12026"/>
                    <a:gd name="connsiteY2" fmla="*/ 361 h 10963"/>
                    <a:gd name="connsiteX3" fmla="*/ 8141 w 12026"/>
                    <a:gd name="connsiteY3" fmla="*/ 523 h 10963"/>
                    <a:gd name="connsiteX4" fmla="*/ 8514 w 12026"/>
                    <a:gd name="connsiteY4" fmla="*/ 689 h 10963"/>
                    <a:gd name="connsiteX5" fmla="*/ 8887 w 12026"/>
                    <a:gd name="connsiteY5" fmla="*/ 802 h 10963"/>
                    <a:gd name="connsiteX6" fmla="*/ 9656 w 12026"/>
                    <a:gd name="connsiteY6" fmla="*/ 1224 h 10963"/>
                    <a:gd name="connsiteX7" fmla="*/ 10390 w 12026"/>
                    <a:gd name="connsiteY7" fmla="*/ 1633 h 10963"/>
                    <a:gd name="connsiteX8" fmla="*/ 10933 w 12026"/>
                    <a:gd name="connsiteY8" fmla="*/ 2277 h 10963"/>
                    <a:gd name="connsiteX9" fmla="*/ 11135 w 12026"/>
                    <a:gd name="connsiteY9" fmla="*/ 2589 h 10963"/>
                    <a:gd name="connsiteX10" fmla="*/ 11378 w 12026"/>
                    <a:gd name="connsiteY10" fmla="*/ 2962 h 10963"/>
                    <a:gd name="connsiteX11" fmla="*/ 11479 w 12026"/>
                    <a:gd name="connsiteY11" fmla="*/ 3302 h 10963"/>
                    <a:gd name="connsiteX12" fmla="*/ 11585 w 12026"/>
                    <a:gd name="connsiteY12" fmla="*/ 3723 h 10963"/>
                    <a:gd name="connsiteX13" fmla="*/ 11637 w 12026"/>
                    <a:gd name="connsiteY13" fmla="*/ 4149 h 10963"/>
                    <a:gd name="connsiteX14" fmla="*/ 11617 w 12026"/>
                    <a:gd name="connsiteY14" fmla="*/ 4582 h 10963"/>
                    <a:gd name="connsiteX15" fmla="*/ 11593 w 12026"/>
                    <a:gd name="connsiteY15" fmla="*/ 4979 h 10963"/>
                    <a:gd name="connsiteX16" fmla="*/ 11484 w 12026"/>
                    <a:gd name="connsiteY16" fmla="*/ 5388 h 10963"/>
                    <a:gd name="connsiteX17" fmla="*/ 11362 w 12026"/>
                    <a:gd name="connsiteY17" fmla="*/ 5789 h 10963"/>
                    <a:gd name="connsiteX18" fmla="*/ 11176 w 12026"/>
                    <a:gd name="connsiteY18" fmla="*/ 6154 h 10963"/>
                    <a:gd name="connsiteX19" fmla="*/ 10993 w 12026"/>
                    <a:gd name="connsiteY19" fmla="*/ 6498 h 10963"/>
                    <a:gd name="connsiteX20" fmla="*/ 10726 w 12026"/>
                    <a:gd name="connsiteY20" fmla="*/ 6818 h 10963"/>
                    <a:gd name="connsiteX21" fmla="*/ 10455 w 12026"/>
                    <a:gd name="connsiteY21" fmla="*/ 7163 h 10963"/>
                    <a:gd name="connsiteX22" fmla="*/ 10134 w 12026"/>
                    <a:gd name="connsiteY22" fmla="*/ 7450 h 10963"/>
                    <a:gd name="connsiteX23" fmla="*/ 9470 w 12026"/>
                    <a:gd name="connsiteY23" fmla="*/ 7949 h 10963"/>
                    <a:gd name="connsiteX24" fmla="*/ 8785 w 12026"/>
                    <a:gd name="connsiteY24" fmla="*/ 8277 h 10963"/>
                    <a:gd name="connsiteX25" fmla="*/ 7975 w 12026"/>
                    <a:gd name="connsiteY25" fmla="*/ 8508 h 10963"/>
                    <a:gd name="connsiteX26" fmla="*/ 7501 w 12026"/>
                    <a:gd name="connsiteY26" fmla="*/ 8629 h 10963"/>
                    <a:gd name="connsiteX27" fmla="*/ 6983 w 12026"/>
                    <a:gd name="connsiteY27" fmla="*/ 8670 h 10963"/>
                    <a:gd name="connsiteX28" fmla="*/ 6263 w 12026"/>
                    <a:gd name="connsiteY28" fmla="*/ 8709 h 10963"/>
                    <a:gd name="connsiteX29" fmla="*/ 5966 w 12026"/>
                    <a:gd name="connsiteY29" fmla="*/ 8702 h 10963"/>
                    <a:gd name="connsiteX30" fmla="*/ 5719 w 12026"/>
                    <a:gd name="connsiteY30" fmla="*/ 8670 h 10963"/>
                    <a:gd name="connsiteX31" fmla="*/ 5644 w 12026"/>
                    <a:gd name="connsiteY31" fmla="*/ 8667 h 10963"/>
                    <a:gd name="connsiteX32" fmla="*/ 5567 w 12026"/>
                    <a:gd name="connsiteY32" fmla="*/ 8667 h 10963"/>
                    <a:gd name="connsiteX33" fmla="*/ 5476 w 12026"/>
                    <a:gd name="connsiteY33" fmla="*/ 8662 h 10963"/>
                    <a:gd name="connsiteX34" fmla="*/ 5269 w 12026"/>
                    <a:gd name="connsiteY34" fmla="*/ 8625 h 10963"/>
                    <a:gd name="connsiteX35" fmla="*/ 5238 w 12026"/>
                    <a:gd name="connsiteY35" fmla="*/ 8624 h 10963"/>
                    <a:gd name="connsiteX36" fmla="*/ 5050 w 12026"/>
                    <a:gd name="connsiteY36" fmla="*/ 8633 h 10963"/>
                    <a:gd name="connsiteX37" fmla="*/ 4779 w 12026"/>
                    <a:gd name="connsiteY37" fmla="*/ 8614 h 10963"/>
                    <a:gd name="connsiteX38" fmla="*/ 4637 w 12026"/>
                    <a:gd name="connsiteY38" fmla="*/ 8641 h 10963"/>
                    <a:gd name="connsiteX39" fmla="*/ 4586 w 12026"/>
                    <a:gd name="connsiteY39" fmla="*/ 8622 h 10963"/>
                    <a:gd name="connsiteX40" fmla="*/ 4546 w 12026"/>
                    <a:gd name="connsiteY40" fmla="*/ 8633 h 10963"/>
                    <a:gd name="connsiteX41" fmla="*/ 4405 w 12026"/>
                    <a:gd name="connsiteY41" fmla="*/ 8598 h 10963"/>
                    <a:gd name="connsiteX42" fmla="*/ 4156 w 12026"/>
                    <a:gd name="connsiteY42" fmla="*/ 8541 h 10963"/>
                    <a:gd name="connsiteX43" fmla="*/ 3888 w 12026"/>
                    <a:gd name="connsiteY43" fmla="*/ 8431 h 10963"/>
                    <a:gd name="connsiteX44" fmla="*/ 3472 w 12026"/>
                    <a:gd name="connsiteY44" fmla="*/ 8355 h 10963"/>
                    <a:gd name="connsiteX45" fmla="*/ 3307 w 12026"/>
                    <a:gd name="connsiteY45" fmla="*/ 8332 h 10963"/>
                    <a:gd name="connsiteX46" fmla="*/ 3263 w 12026"/>
                    <a:gd name="connsiteY46" fmla="*/ 8290 h 10963"/>
                    <a:gd name="connsiteX47" fmla="*/ 3032 w 12026"/>
                    <a:gd name="connsiteY47" fmla="*/ 8222 h 10963"/>
                    <a:gd name="connsiteX48" fmla="*/ 2881 w 12026"/>
                    <a:gd name="connsiteY48" fmla="*/ 8111 h 10963"/>
                    <a:gd name="connsiteX49" fmla="*/ 2547 w 12026"/>
                    <a:gd name="connsiteY49" fmla="*/ 7896 h 10963"/>
                    <a:gd name="connsiteX50" fmla="*/ 2202 w 12026"/>
                    <a:gd name="connsiteY50" fmla="*/ 7701 h 10963"/>
                    <a:gd name="connsiteX51" fmla="*/ 1785 w 12026"/>
                    <a:gd name="connsiteY51" fmla="*/ 7471 h 10963"/>
                    <a:gd name="connsiteX52" fmla="*/ 1400 w 12026"/>
                    <a:gd name="connsiteY52" fmla="*/ 7146 h 10963"/>
                    <a:gd name="connsiteX53" fmla="*/ 829 w 12026"/>
                    <a:gd name="connsiteY53" fmla="*/ 6308 h 10963"/>
                    <a:gd name="connsiteX54" fmla="*/ 574 w 12026"/>
                    <a:gd name="connsiteY54" fmla="*/ 5834 h 10963"/>
                    <a:gd name="connsiteX55" fmla="*/ 396 w 12026"/>
                    <a:gd name="connsiteY55" fmla="*/ 5287 h 10963"/>
                    <a:gd name="connsiteX56" fmla="*/ 375 w 12026"/>
                    <a:gd name="connsiteY56" fmla="*/ 4181 h 10963"/>
                    <a:gd name="connsiteX57" fmla="*/ 1263 w 12026"/>
                    <a:gd name="connsiteY57" fmla="*/ 2216 h 10963"/>
                    <a:gd name="connsiteX58" fmla="*/ 1988 w 12026"/>
                    <a:gd name="connsiteY58" fmla="*/ 1520 h 10963"/>
                    <a:gd name="connsiteX59" fmla="*/ 2397 w 12026"/>
                    <a:gd name="connsiteY59" fmla="*/ 1224 h 10963"/>
                    <a:gd name="connsiteX60" fmla="*/ 2871 w 12026"/>
                    <a:gd name="connsiteY60" fmla="*/ 981 h 10963"/>
                    <a:gd name="connsiteX61" fmla="*/ 3369 w 12026"/>
                    <a:gd name="connsiteY61" fmla="*/ 730 h 10963"/>
                    <a:gd name="connsiteX62" fmla="*/ 3952 w 12026"/>
                    <a:gd name="connsiteY62" fmla="*/ 551 h 10963"/>
                    <a:gd name="connsiteX63" fmla="*/ 5216 w 12026"/>
                    <a:gd name="connsiteY63" fmla="*/ 292 h 10963"/>
                    <a:gd name="connsiteX64" fmla="*/ 6456 w 12026"/>
                    <a:gd name="connsiteY64" fmla="*/ 227 h 10963"/>
                    <a:gd name="connsiteX65" fmla="*/ 6606 w 12026"/>
                    <a:gd name="connsiteY65" fmla="*/ 223 h 10963"/>
                    <a:gd name="connsiteX66" fmla="*/ 5812 w 12026"/>
                    <a:gd name="connsiteY66" fmla="*/ 0 h 10963"/>
                    <a:gd name="connsiteX67" fmla="*/ 5322 w 12026"/>
                    <a:gd name="connsiteY67" fmla="*/ 13 h 10963"/>
                    <a:gd name="connsiteX68" fmla="*/ 4187 w 12026"/>
                    <a:gd name="connsiteY68" fmla="*/ 183 h 10963"/>
                    <a:gd name="connsiteX69" fmla="*/ 3604 w 12026"/>
                    <a:gd name="connsiteY69" fmla="*/ 345 h 10963"/>
                    <a:gd name="connsiteX70" fmla="*/ 3061 w 12026"/>
                    <a:gd name="connsiteY70" fmla="*/ 527 h 10963"/>
                    <a:gd name="connsiteX71" fmla="*/ 2595 w 12026"/>
                    <a:gd name="connsiteY71" fmla="*/ 774 h 10963"/>
                    <a:gd name="connsiteX72" fmla="*/ 2085 w 12026"/>
                    <a:gd name="connsiteY72" fmla="*/ 1058 h 10963"/>
                    <a:gd name="connsiteX73" fmla="*/ 1250 w 12026"/>
                    <a:gd name="connsiteY73" fmla="*/ 1754 h 10963"/>
                    <a:gd name="connsiteX74" fmla="*/ 606 w 12026"/>
                    <a:gd name="connsiteY74" fmla="*/ 2621 h 10963"/>
                    <a:gd name="connsiteX75" fmla="*/ 177 w 12026"/>
                    <a:gd name="connsiteY75" fmla="*/ 3711 h 10963"/>
                    <a:gd name="connsiteX76" fmla="*/ 23 w 12026"/>
                    <a:gd name="connsiteY76" fmla="*/ 4258 h 10963"/>
                    <a:gd name="connsiteX77" fmla="*/ 7 w 12026"/>
                    <a:gd name="connsiteY77" fmla="*/ 4862 h 10963"/>
                    <a:gd name="connsiteX78" fmla="*/ 274 w 12026"/>
                    <a:gd name="connsiteY78" fmla="*/ 6008 h 10963"/>
                    <a:gd name="connsiteX79" fmla="*/ 541 w 12026"/>
                    <a:gd name="connsiteY79" fmla="*/ 6547 h 10963"/>
                    <a:gd name="connsiteX80" fmla="*/ 809 w 12026"/>
                    <a:gd name="connsiteY80" fmla="*/ 7045 h 10963"/>
                    <a:gd name="connsiteX81" fmla="*/ 1129 w 12026"/>
                    <a:gd name="connsiteY81" fmla="*/ 7414 h 10963"/>
                    <a:gd name="connsiteX82" fmla="*/ 1587 w 12026"/>
                    <a:gd name="connsiteY82" fmla="*/ 7803 h 10963"/>
                    <a:gd name="connsiteX83" fmla="*/ 1992 w 12026"/>
                    <a:gd name="connsiteY83" fmla="*/ 8042 h 10963"/>
                    <a:gd name="connsiteX84" fmla="*/ 2397 w 12026"/>
                    <a:gd name="connsiteY84" fmla="*/ 8277 h 10963"/>
                    <a:gd name="connsiteX85" fmla="*/ 2478 w 12026"/>
                    <a:gd name="connsiteY85" fmla="*/ 8293 h 10963"/>
                    <a:gd name="connsiteX86" fmla="*/ 2486 w 12026"/>
                    <a:gd name="connsiteY86" fmla="*/ 8325 h 10963"/>
                    <a:gd name="connsiteX87" fmla="*/ 2604 w 12026"/>
                    <a:gd name="connsiteY87" fmla="*/ 8452 h 10963"/>
                    <a:gd name="connsiteX88" fmla="*/ 2881 w 12026"/>
                    <a:gd name="connsiteY88" fmla="*/ 8600 h 10963"/>
                    <a:gd name="connsiteX89" fmla="*/ 3206 w 12026"/>
                    <a:gd name="connsiteY89" fmla="*/ 8721 h 10963"/>
                    <a:gd name="connsiteX90" fmla="*/ 3453 w 12026"/>
                    <a:gd name="connsiteY90" fmla="*/ 8802 h 10963"/>
                    <a:gd name="connsiteX91" fmla="*/ 3608 w 12026"/>
                    <a:gd name="connsiteY91" fmla="*/ 8868 h 10963"/>
                    <a:gd name="connsiteX92" fmla="*/ 3824 w 12026"/>
                    <a:gd name="connsiteY92" fmla="*/ 8921 h 10963"/>
                    <a:gd name="connsiteX93" fmla="*/ 1623 w 12026"/>
                    <a:gd name="connsiteY93" fmla="*/ 10829 h 10963"/>
                    <a:gd name="connsiteX94" fmla="*/ 2028 w 12026"/>
                    <a:gd name="connsiteY94" fmla="*/ 10801 h 10963"/>
                    <a:gd name="connsiteX95" fmla="*/ 3134 w 12026"/>
                    <a:gd name="connsiteY95" fmla="*/ 10537 h 10963"/>
                    <a:gd name="connsiteX96" fmla="*/ 4159 w 12026"/>
                    <a:gd name="connsiteY96" fmla="*/ 9820 h 10963"/>
                    <a:gd name="connsiteX97" fmla="*/ 4572 w 12026"/>
                    <a:gd name="connsiteY97" fmla="*/ 9354 h 10963"/>
                    <a:gd name="connsiteX98" fmla="*/ 4811 w 12026"/>
                    <a:gd name="connsiteY98" fmla="*/ 8872 h 10963"/>
                    <a:gd name="connsiteX99" fmla="*/ 4888 w 12026"/>
                    <a:gd name="connsiteY99" fmla="*/ 8901 h 10963"/>
                    <a:gd name="connsiteX100" fmla="*/ 5265 w 12026"/>
                    <a:gd name="connsiteY100" fmla="*/ 8953 h 10963"/>
                    <a:gd name="connsiteX101" fmla="*/ 5439 w 12026"/>
                    <a:gd name="connsiteY101" fmla="*/ 8998 h 10963"/>
                    <a:gd name="connsiteX102" fmla="*/ 5658 w 12026"/>
                    <a:gd name="connsiteY102" fmla="*/ 9010 h 10963"/>
                    <a:gd name="connsiteX103" fmla="*/ 6152 w 12026"/>
                    <a:gd name="connsiteY103" fmla="*/ 9059 h 10963"/>
                    <a:gd name="connsiteX104" fmla="*/ 6626 w 12026"/>
                    <a:gd name="connsiteY104" fmla="*/ 9067 h 10963"/>
                    <a:gd name="connsiteX105" fmla="*/ 6651 w 12026"/>
                    <a:gd name="connsiteY105" fmla="*/ 9067 h 10963"/>
                    <a:gd name="connsiteX106" fmla="*/ 7108 w 12026"/>
                    <a:gd name="connsiteY106" fmla="*/ 9026 h 10963"/>
                    <a:gd name="connsiteX107" fmla="*/ 7538 w 12026"/>
                    <a:gd name="connsiteY107" fmla="*/ 8998 h 10963"/>
                    <a:gd name="connsiteX108" fmla="*/ 8016 w 12026"/>
                    <a:gd name="connsiteY108" fmla="*/ 8876 h 10963"/>
                    <a:gd name="connsiteX109" fmla="*/ 8871 w 12026"/>
                    <a:gd name="connsiteY109" fmla="*/ 8637 h 10963"/>
                    <a:gd name="connsiteX110" fmla="*/ 9616 w 12026"/>
                    <a:gd name="connsiteY110" fmla="*/ 8301 h 10963"/>
                    <a:gd name="connsiteX111" fmla="*/ 10924 w 12026"/>
                    <a:gd name="connsiteY111" fmla="*/ 7171 h 10963"/>
                    <a:gd name="connsiteX112" fmla="*/ 11427 w 12026"/>
                    <a:gd name="connsiteY112" fmla="*/ 6486 h 10963"/>
                    <a:gd name="connsiteX113" fmla="*/ 11783 w 12026"/>
                    <a:gd name="connsiteY113" fmla="*/ 5692 h 10963"/>
                    <a:gd name="connsiteX114" fmla="*/ 11897 w 12026"/>
                    <a:gd name="connsiteY114" fmla="*/ 5271 h 10963"/>
                    <a:gd name="connsiteX115" fmla="*/ 11978 w 12026"/>
                    <a:gd name="connsiteY115" fmla="*/ 4837 h 10963"/>
                    <a:gd name="connsiteX116" fmla="*/ 11982 w 12026"/>
                    <a:gd name="connsiteY116" fmla="*/ 4635 h 10963"/>
                    <a:gd name="connsiteX117" fmla="*/ 12022 w 12026"/>
                    <a:gd name="connsiteY117" fmla="*/ 4420 h 10963"/>
                    <a:gd name="connsiteX118" fmla="*/ 11982 w 12026"/>
                    <a:gd name="connsiteY118" fmla="*/ 3970 h 10963"/>
                    <a:gd name="connsiteX119" fmla="*/ 11808 w 12026"/>
                    <a:gd name="connsiteY119" fmla="*/ 3087 h 10963"/>
                    <a:gd name="connsiteX120" fmla="*/ 11678 w 12026"/>
                    <a:gd name="connsiteY120" fmla="*/ 2731 h 10963"/>
                    <a:gd name="connsiteX121" fmla="*/ 11427 w 12026"/>
                    <a:gd name="connsiteY121" fmla="*/ 2362 h 10963"/>
                    <a:gd name="connsiteX122" fmla="*/ 10937 w 12026"/>
                    <a:gd name="connsiteY122" fmla="*/ 1673 h 10963"/>
                    <a:gd name="connsiteX123" fmla="*/ 10260 w 12026"/>
                    <a:gd name="connsiteY123" fmla="*/ 1114 h 10963"/>
                    <a:gd name="connsiteX124" fmla="*/ 9349 w 12026"/>
                    <a:gd name="connsiteY124" fmla="*/ 616 h 10963"/>
                    <a:gd name="connsiteX125" fmla="*/ 8931 w 12026"/>
                    <a:gd name="connsiteY125" fmla="*/ 434 h 10963"/>
                    <a:gd name="connsiteX126" fmla="*/ 8469 w 12026"/>
                    <a:gd name="connsiteY126" fmla="*/ 268 h 10963"/>
                    <a:gd name="connsiteX127" fmla="*/ 7538 w 12026"/>
                    <a:gd name="connsiteY127" fmla="*/ 94 h 10963"/>
                    <a:gd name="connsiteX128" fmla="*/ 7412 w 12026"/>
                    <a:gd name="connsiteY128" fmla="*/ 81 h 10963"/>
                    <a:gd name="connsiteX129" fmla="*/ 7210 w 12026"/>
                    <a:gd name="connsiteY129" fmla="*/ 45 h 10963"/>
                    <a:gd name="connsiteX130" fmla="*/ 6569 w 12026"/>
                    <a:gd name="connsiteY130" fmla="*/ 13 h 10963"/>
                    <a:gd name="connsiteX131" fmla="*/ 5812 w 12026"/>
                    <a:gd name="connsiteY131" fmla="*/ 0 h 10963"/>
                    <a:gd name="connsiteX0" fmla="*/ 6606 w 12026"/>
                    <a:gd name="connsiteY0" fmla="*/ 223 h 10963"/>
                    <a:gd name="connsiteX1" fmla="*/ 6837 w 12026"/>
                    <a:gd name="connsiteY1" fmla="*/ 284 h 10963"/>
                    <a:gd name="connsiteX2" fmla="*/ 7311 w 12026"/>
                    <a:gd name="connsiteY2" fmla="*/ 361 h 10963"/>
                    <a:gd name="connsiteX3" fmla="*/ 8141 w 12026"/>
                    <a:gd name="connsiteY3" fmla="*/ 523 h 10963"/>
                    <a:gd name="connsiteX4" fmla="*/ 8514 w 12026"/>
                    <a:gd name="connsiteY4" fmla="*/ 689 h 10963"/>
                    <a:gd name="connsiteX5" fmla="*/ 8887 w 12026"/>
                    <a:gd name="connsiteY5" fmla="*/ 802 h 10963"/>
                    <a:gd name="connsiteX6" fmla="*/ 9656 w 12026"/>
                    <a:gd name="connsiteY6" fmla="*/ 1224 h 10963"/>
                    <a:gd name="connsiteX7" fmla="*/ 10390 w 12026"/>
                    <a:gd name="connsiteY7" fmla="*/ 1633 h 10963"/>
                    <a:gd name="connsiteX8" fmla="*/ 10933 w 12026"/>
                    <a:gd name="connsiteY8" fmla="*/ 2277 h 10963"/>
                    <a:gd name="connsiteX9" fmla="*/ 11135 w 12026"/>
                    <a:gd name="connsiteY9" fmla="*/ 2589 h 10963"/>
                    <a:gd name="connsiteX10" fmla="*/ 11378 w 12026"/>
                    <a:gd name="connsiteY10" fmla="*/ 2962 h 10963"/>
                    <a:gd name="connsiteX11" fmla="*/ 11479 w 12026"/>
                    <a:gd name="connsiteY11" fmla="*/ 3302 h 10963"/>
                    <a:gd name="connsiteX12" fmla="*/ 11585 w 12026"/>
                    <a:gd name="connsiteY12" fmla="*/ 3723 h 10963"/>
                    <a:gd name="connsiteX13" fmla="*/ 11637 w 12026"/>
                    <a:gd name="connsiteY13" fmla="*/ 4149 h 10963"/>
                    <a:gd name="connsiteX14" fmla="*/ 11617 w 12026"/>
                    <a:gd name="connsiteY14" fmla="*/ 4582 h 10963"/>
                    <a:gd name="connsiteX15" fmla="*/ 11593 w 12026"/>
                    <a:gd name="connsiteY15" fmla="*/ 4979 h 10963"/>
                    <a:gd name="connsiteX16" fmla="*/ 11484 w 12026"/>
                    <a:gd name="connsiteY16" fmla="*/ 5388 h 10963"/>
                    <a:gd name="connsiteX17" fmla="*/ 11362 w 12026"/>
                    <a:gd name="connsiteY17" fmla="*/ 5789 h 10963"/>
                    <a:gd name="connsiteX18" fmla="*/ 11176 w 12026"/>
                    <a:gd name="connsiteY18" fmla="*/ 6154 h 10963"/>
                    <a:gd name="connsiteX19" fmla="*/ 10993 w 12026"/>
                    <a:gd name="connsiteY19" fmla="*/ 6498 h 10963"/>
                    <a:gd name="connsiteX20" fmla="*/ 10726 w 12026"/>
                    <a:gd name="connsiteY20" fmla="*/ 6818 h 10963"/>
                    <a:gd name="connsiteX21" fmla="*/ 10455 w 12026"/>
                    <a:gd name="connsiteY21" fmla="*/ 7163 h 10963"/>
                    <a:gd name="connsiteX22" fmla="*/ 10134 w 12026"/>
                    <a:gd name="connsiteY22" fmla="*/ 7450 h 10963"/>
                    <a:gd name="connsiteX23" fmla="*/ 9470 w 12026"/>
                    <a:gd name="connsiteY23" fmla="*/ 7949 h 10963"/>
                    <a:gd name="connsiteX24" fmla="*/ 8785 w 12026"/>
                    <a:gd name="connsiteY24" fmla="*/ 8277 h 10963"/>
                    <a:gd name="connsiteX25" fmla="*/ 7975 w 12026"/>
                    <a:gd name="connsiteY25" fmla="*/ 8508 h 10963"/>
                    <a:gd name="connsiteX26" fmla="*/ 7501 w 12026"/>
                    <a:gd name="connsiteY26" fmla="*/ 8629 h 10963"/>
                    <a:gd name="connsiteX27" fmla="*/ 6983 w 12026"/>
                    <a:gd name="connsiteY27" fmla="*/ 8670 h 10963"/>
                    <a:gd name="connsiteX28" fmla="*/ 6263 w 12026"/>
                    <a:gd name="connsiteY28" fmla="*/ 8709 h 10963"/>
                    <a:gd name="connsiteX29" fmla="*/ 5966 w 12026"/>
                    <a:gd name="connsiteY29" fmla="*/ 8702 h 10963"/>
                    <a:gd name="connsiteX30" fmla="*/ 5719 w 12026"/>
                    <a:gd name="connsiteY30" fmla="*/ 8670 h 10963"/>
                    <a:gd name="connsiteX31" fmla="*/ 5644 w 12026"/>
                    <a:gd name="connsiteY31" fmla="*/ 8667 h 10963"/>
                    <a:gd name="connsiteX32" fmla="*/ 5567 w 12026"/>
                    <a:gd name="connsiteY32" fmla="*/ 8667 h 10963"/>
                    <a:gd name="connsiteX33" fmla="*/ 5476 w 12026"/>
                    <a:gd name="connsiteY33" fmla="*/ 8662 h 10963"/>
                    <a:gd name="connsiteX34" fmla="*/ 5269 w 12026"/>
                    <a:gd name="connsiteY34" fmla="*/ 8625 h 10963"/>
                    <a:gd name="connsiteX35" fmla="*/ 5238 w 12026"/>
                    <a:gd name="connsiteY35" fmla="*/ 8624 h 10963"/>
                    <a:gd name="connsiteX36" fmla="*/ 5050 w 12026"/>
                    <a:gd name="connsiteY36" fmla="*/ 8633 h 10963"/>
                    <a:gd name="connsiteX37" fmla="*/ 4779 w 12026"/>
                    <a:gd name="connsiteY37" fmla="*/ 8614 h 10963"/>
                    <a:gd name="connsiteX38" fmla="*/ 4637 w 12026"/>
                    <a:gd name="connsiteY38" fmla="*/ 8641 h 10963"/>
                    <a:gd name="connsiteX39" fmla="*/ 4586 w 12026"/>
                    <a:gd name="connsiteY39" fmla="*/ 8622 h 10963"/>
                    <a:gd name="connsiteX40" fmla="*/ 4546 w 12026"/>
                    <a:gd name="connsiteY40" fmla="*/ 8633 h 10963"/>
                    <a:gd name="connsiteX41" fmla="*/ 4405 w 12026"/>
                    <a:gd name="connsiteY41" fmla="*/ 8598 h 10963"/>
                    <a:gd name="connsiteX42" fmla="*/ 4156 w 12026"/>
                    <a:gd name="connsiteY42" fmla="*/ 8541 h 10963"/>
                    <a:gd name="connsiteX43" fmla="*/ 3888 w 12026"/>
                    <a:gd name="connsiteY43" fmla="*/ 8431 h 10963"/>
                    <a:gd name="connsiteX44" fmla="*/ 3472 w 12026"/>
                    <a:gd name="connsiteY44" fmla="*/ 8355 h 10963"/>
                    <a:gd name="connsiteX45" fmla="*/ 3307 w 12026"/>
                    <a:gd name="connsiteY45" fmla="*/ 8332 h 10963"/>
                    <a:gd name="connsiteX46" fmla="*/ 3263 w 12026"/>
                    <a:gd name="connsiteY46" fmla="*/ 8290 h 10963"/>
                    <a:gd name="connsiteX47" fmla="*/ 3032 w 12026"/>
                    <a:gd name="connsiteY47" fmla="*/ 8222 h 10963"/>
                    <a:gd name="connsiteX48" fmla="*/ 2881 w 12026"/>
                    <a:gd name="connsiteY48" fmla="*/ 8111 h 10963"/>
                    <a:gd name="connsiteX49" fmla="*/ 2547 w 12026"/>
                    <a:gd name="connsiteY49" fmla="*/ 7896 h 10963"/>
                    <a:gd name="connsiteX50" fmla="*/ 2202 w 12026"/>
                    <a:gd name="connsiteY50" fmla="*/ 7701 h 10963"/>
                    <a:gd name="connsiteX51" fmla="*/ 1785 w 12026"/>
                    <a:gd name="connsiteY51" fmla="*/ 7471 h 10963"/>
                    <a:gd name="connsiteX52" fmla="*/ 1400 w 12026"/>
                    <a:gd name="connsiteY52" fmla="*/ 7146 h 10963"/>
                    <a:gd name="connsiteX53" fmla="*/ 829 w 12026"/>
                    <a:gd name="connsiteY53" fmla="*/ 6308 h 10963"/>
                    <a:gd name="connsiteX54" fmla="*/ 574 w 12026"/>
                    <a:gd name="connsiteY54" fmla="*/ 5834 h 10963"/>
                    <a:gd name="connsiteX55" fmla="*/ 396 w 12026"/>
                    <a:gd name="connsiteY55" fmla="*/ 5287 h 10963"/>
                    <a:gd name="connsiteX56" fmla="*/ 375 w 12026"/>
                    <a:gd name="connsiteY56" fmla="*/ 4181 h 10963"/>
                    <a:gd name="connsiteX57" fmla="*/ 1263 w 12026"/>
                    <a:gd name="connsiteY57" fmla="*/ 2216 h 10963"/>
                    <a:gd name="connsiteX58" fmla="*/ 1988 w 12026"/>
                    <a:gd name="connsiteY58" fmla="*/ 1520 h 10963"/>
                    <a:gd name="connsiteX59" fmla="*/ 2397 w 12026"/>
                    <a:gd name="connsiteY59" fmla="*/ 1224 h 10963"/>
                    <a:gd name="connsiteX60" fmla="*/ 2871 w 12026"/>
                    <a:gd name="connsiteY60" fmla="*/ 981 h 10963"/>
                    <a:gd name="connsiteX61" fmla="*/ 3369 w 12026"/>
                    <a:gd name="connsiteY61" fmla="*/ 730 h 10963"/>
                    <a:gd name="connsiteX62" fmla="*/ 3952 w 12026"/>
                    <a:gd name="connsiteY62" fmla="*/ 551 h 10963"/>
                    <a:gd name="connsiteX63" fmla="*/ 5216 w 12026"/>
                    <a:gd name="connsiteY63" fmla="*/ 292 h 10963"/>
                    <a:gd name="connsiteX64" fmla="*/ 6456 w 12026"/>
                    <a:gd name="connsiteY64" fmla="*/ 227 h 10963"/>
                    <a:gd name="connsiteX65" fmla="*/ 6606 w 12026"/>
                    <a:gd name="connsiteY65" fmla="*/ 223 h 10963"/>
                    <a:gd name="connsiteX66" fmla="*/ 5812 w 12026"/>
                    <a:gd name="connsiteY66" fmla="*/ 0 h 10963"/>
                    <a:gd name="connsiteX67" fmla="*/ 5322 w 12026"/>
                    <a:gd name="connsiteY67" fmla="*/ 13 h 10963"/>
                    <a:gd name="connsiteX68" fmla="*/ 4187 w 12026"/>
                    <a:gd name="connsiteY68" fmla="*/ 183 h 10963"/>
                    <a:gd name="connsiteX69" fmla="*/ 3604 w 12026"/>
                    <a:gd name="connsiteY69" fmla="*/ 345 h 10963"/>
                    <a:gd name="connsiteX70" fmla="*/ 3061 w 12026"/>
                    <a:gd name="connsiteY70" fmla="*/ 527 h 10963"/>
                    <a:gd name="connsiteX71" fmla="*/ 2595 w 12026"/>
                    <a:gd name="connsiteY71" fmla="*/ 774 h 10963"/>
                    <a:gd name="connsiteX72" fmla="*/ 2085 w 12026"/>
                    <a:gd name="connsiteY72" fmla="*/ 1058 h 10963"/>
                    <a:gd name="connsiteX73" fmla="*/ 1250 w 12026"/>
                    <a:gd name="connsiteY73" fmla="*/ 1754 h 10963"/>
                    <a:gd name="connsiteX74" fmla="*/ 606 w 12026"/>
                    <a:gd name="connsiteY74" fmla="*/ 2621 h 10963"/>
                    <a:gd name="connsiteX75" fmla="*/ 177 w 12026"/>
                    <a:gd name="connsiteY75" fmla="*/ 3711 h 10963"/>
                    <a:gd name="connsiteX76" fmla="*/ 23 w 12026"/>
                    <a:gd name="connsiteY76" fmla="*/ 4258 h 10963"/>
                    <a:gd name="connsiteX77" fmla="*/ 7 w 12026"/>
                    <a:gd name="connsiteY77" fmla="*/ 4862 h 10963"/>
                    <a:gd name="connsiteX78" fmla="*/ 274 w 12026"/>
                    <a:gd name="connsiteY78" fmla="*/ 6008 h 10963"/>
                    <a:gd name="connsiteX79" fmla="*/ 541 w 12026"/>
                    <a:gd name="connsiteY79" fmla="*/ 6547 h 10963"/>
                    <a:gd name="connsiteX80" fmla="*/ 809 w 12026"/>
                    <a:gd name="connsiteY80" fmla="*/ 7045 h 10963"/>
                    <a:gd name="connsiteX81" fmla="*/ 1129 w 12026"/>
                    <a:gd name="connsiteY81" fmla="*/ 7414 h 10963"/>
                    <a:gd name="connsiteX82" fmla="*/ 1587 w 12026"/>
                    <a:gd name="connsiteY82" fmla="*/ 7803 h 10963"/>
                    <a:gd name="connsiteX83" fmla="*/ 1992 w 12026"/>
                    <a:gd name="connsiteY83" fmla="*/ 8042 h 10963"/>
                    <a:gd name="connsiteX84" fmla="*/ 2397 w 12026"/>
                    <a:gd name="connsiteY84" fmla="*/ 8277 h 10963"/>
                    <a:gd name="connsiteX85" fmla="*/ 2478 w 12026"/>
                    <a:gd name="connsiteY85" fmla="*/ 8293 h 10963"/>
                    <a:gd name="connsiteX86" fmla="*/ 2486 w 12026"/>
                    <a:gd name="connsiteY86" fmla="*/ 8325 h 10963"/>
                    <a:gd name="connsiteX87" fmla="*/ 2604 w 12026"/>
                    <a:gd name="connsiteY87" fmla="*/ 8452 h 10963"/>
                    <a:gd name="connsiteX88" fmla="*/ 2881 w 12026"/>
                    <a:gd name="connsiteY88" fmla="*/ 8600 h 10963"/>
                    <a:gd name="connsiteX89" fmla="*/ 3206 w 12026"/>
                    <a:gd name="connsiteY89" fmla="*/ 8721 h 10963"/>
                    <a:gd name="connsiteX90" fmla="*/ 3453 w 12026"/>
                    <a:gd name="connsiteY90" fmla="*/ 8802 h 10963"/>
                    <a:gd name="connsiteX91" fmla="*/ 3608 w 12026"/>
                    <a:gd name="connsiteY91" fmla="*/ 8868 h 10963"/>
                    <a:gd name="connsiteX92" fmla="*/ 3824 w 12026"/>
                    <a:gd name="connsiteY92" fmla="*/ 8921 h 10963"/>
                    <a:gd name="connsiteX93" fmla="*/ 1623 w 12026"/>
                    <a:gd name="connsiteY93" fmla="*/ 10829 h 10963"/>
                    <a:gd name="connsiteX94" fmla="*/ 2028 w 12026"/>
                    <a:gd name="connsiteY94" fmla="*/ 10801 h 10963"/>
                    <a:gd name="connsiteX95" fmla="*/ 3134 w 12026"/>
                    <a:gd name="connsiteY95" fmla="*/ 10537 h 10963"/>
                    <a:gd name="connsiteX96" fmla="*/ 4159 w 12026"/>
                    <a:gd name="connsiteY96" fmla="*/ 9820 h 10963"/>
                    <a:gd name="connsiteX97" fmla="*/ 4572 w 12026"/>
                    <a:gd name="connsiteY97" fmla="*/ 9354 h 10963"/>
                    <a:gd name="connsiteX98" fmla="*/ 4811 w 12026"/>
                    <a:gd name="connsiteY98" fmla="*/ 8872 h 10963"/>
                    <a:gd name="connsiteX99" fmla="*/ 4888 w 12026"/>
                    <a:gd name="connsiteY99" fmla="*/ 8901 h 10963"/>
                    <a:gd name="connsiteX100" fmla="*/ 5265 w 12026"/>
                    <a:gd name="connsiteY100" fmla="*/ 8953 h 10963"/>
                    <a:gd name="connsiteX101" fmla="*/ 5439 w 12026"/>
                    <a:gd name="connsiteY101" fmla="*/ 8998 h 10963"/>
                    <a:gd name="connsiteX102" fmla="*/ 5658 w 12026"/>
                    <a:gd name="connsiteY102" fmla="*/ 9010 h 10963"/>
                    <a:gd name="connsiteX103" fmla="*/ 6152 w 12026"/>
                    <a:gd name="connsiteY103" fmla="*/ 9059 h 10963"/>
                    <a:gd name="connsiteX104" fmla="*/ 6626 w 12026"/>
                    <a:gd name="connsiteY104" fmla="*/ 9067 h 10963"/>
                    <a:gd name="connsiteX105" fmla="*/ 6651 w 12026"/>
                    <a:gd name="connsiteY105" fmla="*/ 9067 h 10963"/>
                    <a:gd name="connsiteX106" fmla="*/ 7108 w 12026"/>
                    <a:gd name="connsiteY106" fmla="*/ 9026 h 10963"/>
                    <a:gd name="connsiteX107" fmla="*/ 7538 w 12026"/>
                    <a:gd name="connsiteY107" fmla="*/ 8998 h 10963"/>
                    <a:gd name="connsiteX108" fmla="*/ 8016 w 12026"/>
                    <a:gd name="connsiteY108" fmla="*/ 8876 h 10963"/>
                    <a:gd name="connsiteX109" fmla="*/ 8871 w 12026"/>
                    <a:gd name="connsiteY109" fmla="*/ 8637 h 10963"/>
                    <a:gd name="connsiteX110" fmla="*/ 9616 w 12026"/>
                    <a:gd name="connsiteY110" fmla="*/ 8301 h 10963"/>
                    <a:gd name="connsiteX111" fmla="*/ 10924 w 12026"/>
                    <a:gd name="connsiteY111" fmla="*/ 7171 h 10963"/>
                    <a:gd name="connsiteX112" fmla="*/ 11427 w 12026"/>
                    <a:gd name="connsiteY112" fmla="*/ 6486 h 10963"/>
                    <a:gd name="connsiteX113" fmla="*/ 11783 w 12026"/>
                    <a:gd name="connsiteY113" fmla="*/ 5692 h 10963"/>
                    <a:gd name="connsiteX114" fmla="*/ 11897 w 12026"/>
                    <a:gd name="connsiteY114" fmla="*/ 5271 h 10963"/>
                    <a:gd name="connsiteX115" fmla="*/ 11978 w 12026"/>
                    <a:gd name="connsiteY115" fmla="*/ 4837 h 10963"/>
                    <a:gd name="connsiteX116" fmla="*/ 11982 w 12026"/>
                    <a:gd name="connsiteY116" fmla="*/ 4635 h 10963"/>
                    <a:gd name="connsiteX117" fmla="*/ 12022 w 12026"/>
                    <a:gd name="connsiteY117" fmla="*/ 4420 h 10963"/>
                    <a:gd name="connsiteX118" fmla="*/ 11982 w 12026"/>
                    <a:gd name="connsiteY118" fmla="*/ 3970 h 10963"/>
                    <a:gd name="connsiteX119" fmla="*/ 11808 w 12026"/>
                    <a:gd name="connsiteY119" fmla="*/ 3087 h 10963"/>
                    <a:gd name="connsiteX120" fmla="*/ 11678 w 12026"/>
                    <a:gd name="connsiteY120" fmla="*/ 2731 h 10963"/>
                    <a:gd name="connsiteX121" fmla="*/ 11427 w 12026"/>
                    <a:gd name="connsiteY121" fmla="*/ 2362 h 10963"/>
                    <a:gd name="connsiteX122" fmla="*/ 10937 w 12026"/>
                    <a:gd name="connsiteY122" fmla="*/ 1673 h 10963"/>
                    <a:gd name="connsiteX123" fmla="*/ 10260 w 12026"/>
                    <a:gd name="connsiteY123" fmla="*/ 1114 h 10963"/>
                    <a:gd name="connsiteX124" fmla="*/ 9349 w 12026"/>
                    <a:gd name="connsiteY124" fmla="*/ 616 h 10963"/>
                    <a:gd name="connsiteX125" fmla="*/ 8931 w 12026"/>
                    <a:gd name="connsiteY125" fmla="*/ 434 h 10963"/>
                    <a:gd name="connsiteX126" fmla="*/ 8469 w 12026"/>
                    <a:gd name="connsiteY126" fmla="*/ 268 h 10963"/>
                    <a:gd name="connsiteX127" fmla="*/ 7538 w 12026"/>
                    <a:gd name="connsiteY127" fmla="*/ 94 h 10963"/>
                    <a:gd name="connsiteX128" fmla="*/ 7412 w 12026"/>
                    <a:gd name="connsiteY128" fmla="*/ 81 h 10963"/>
                    <a:gd name="connsiteX129" fmla="*/ 7210 w 12026"/>
                    <a:gd name="connsiteY129" fmla="*/ 45 h 10963"/>
                    <a:gd name="connsiteX130" fmla="*/ 6569 w 12026"/>
                    <a:gd name="connsiteY130" fmla="*/ 13 h 10963"/>
                    <a:gd name="connsiteX131" fmla="*/ 5812 w 12026"/>
                    <a:gd name="connsiteY131" fmla="*/ 0 h 10963"/>
                    <a:gd name="connsiteX0" fmla="*/ 6606 w 12026"/>
                    <a:gd name="connsiteY0" fmla="*/ 223 h 10893"/>
                    <a:gd name="connsiteX1" fmla="*/ 6837 w 12026"/>
                    <a:gd name="connsiteY1" fmla="*/ 284 h 10893"/>
                    <a:gd name="connsiteX2" fmla="*/ 7311 w 12026"/>
                    <a:gd name="connsiteY2" fmla="*/ 361 h 10893"/>
                    <a:gd name="connsiteX3" fmla="*/ 8141 w 12026"/>
                    <a:gd name="connsiteY3" fmla="*/ 523 h 10893"/>
                    <a:gd name="connsiteX4" fmla="*/ 8514 w 12026"/>
                    <a:gd name="connsiteY4" fmla="*/ 689 h 10893"/>
                    <a:gd name="connsiteX5" fmla="*/ 8887 w 12026"/>
                    <a:gd name="connsiteY5" fmla="*/ 802 h 10893"/>
                    <a:gd name="connsiteX6" fmla="*/ 9656 w 12026"/>
                    <a:gd name="connsiteY6" fmla="*/ 1224 h 10893"/>
                    <a:gd name="connsiteX7" fmla="*/ 10390 w 12026"/>
                    <a:gd name="connsiteY7" fmla="*/ 1633 h 10893"/>
                    <a:gd name="connsiteX8" fmla="*/ 10933 w 12026"/>
                    <a:gd name="connsiteY8" fmla="*/ 2277 h 10893"/>
                    <a:gd name="connsiteX9" fmla="*/ 11135 w 12026"/>
                    <a:gd name="connsiteY9" fmla="*/ 2589 h 10893"/>
                    <a:gd name="connsiteX10" fmla="*/ 11378 w 12026"/>
                    <a:gd name="connsiteY10" fmla="*/ 2962 h 10893"/>
                    <a:gd name="connsiteX11" fmla="*/ 11479 w 12026"/>
                    <a:gd name="connsiteY11" fmla="*/ 3302 h 10893"/>
                    <a:gd name="connsiteX12" fmla="*/ 11585 w 12026"/>
                    <a:gd name="connsiteY12" fmla="*/ 3723 h 10893"/>
                    <a:gd name="connsiteX13" fmla="*/ 11637 w 12026"/>
                    <a:gd name="connsiteY13" fmla="*/ 4149 h 10893"/>
                    <a:gd name="connsiteX14" fmla="*/ 11617 w 12026"/>
                    <a:gd name="connsiteY14" fmla="*/ 4582 h 10893"/>
                    <a:gd name="connsiteX15" fmla="*/ 11593 w 12026"/>
                    <a:gd name="connsiteY15" fmla="*/ 4979 h 10893"/>
                    <a:gd name="connsiteX16" fmla="*/ 11484 w 12026"/>
                    <a:gd name="connsiteY16" fmla="*/ 5388 h 10893"/>
                    <a:gd name="connsiteX17" fmla="*/ 11362 w 12026"/>
                    <a:gd name="connsiteY17" fmla="*/ 5789 h 10893"/>
                    <a:gd name="connsiteX18" fmla="*/ 11176 w 12026"/>
                    <a:gd name="connsiteY18" fmla="*/ 6154 h 10893"/>
                    <a:gd name="connsiteX19" fmla="*/ 10993 w 12026"/>
                    <a:gd name="connsiteY19" fmla="*/ 6498 h 10893"/>
                    <a:gd name="connsiteX20" fmla="*/ 10726 w 12026"/>
                    <a:gd name="connsiteY20" fmla="*/ 6818 h 10893"/>
                    <a:gd name="connsiteX21" fmla="*/ 10455 w 12026"/>
                    <a:gd name="connsiteY21" fmla="*/ 7163 h 10893"/>
                    <a:gd name="connsiteX22" fmla="*/ 10134 w 12026"/>
                    <a:gd name="connsiteY22" fmla="*/ 7450 h 10893"/>
                    <a:gd name="connsiteX23" fmla="*/ 9470 w 12026"/>
                    <a:gd name="connsiteY23" fmla="*/ 7949 h 10893"/>
                    <a:gd name="connsiteX24" fmla="*/ 8785 w 12026"/>
                    <a:gd name="connsiteY24" fmla="*/ 8277 h 10893"/>
                    <a:gd name="connsiteX25" fmla="*/ 7975 w 12026"/>
                    <a:gd name="connsiteY25" fmla="*/ 8508 h 10893"/>
                    <a:gd name="connsiteX26" fmla="*/ 7501 w 12026"/>
                    <a:gd name="connsiteY26" fmla="*/ 8629 h 10893"/>
                    <a:gd name="connsiteX27" fmla="*/ 6983 w 12026"/>
                    <a:gd name="connsiteY27" fmla="*/ 8670 h 10893"/>
                    <a:gd name="connsiteX28" fmla="*/ 6263 w 12026"/>
                    <a:gd name="connsiteY28" fmla="*/ 8709 h 10893"/>
                    <a:gd name="connsiteX29" fmla="*/ 5966 w 12026"/>
                    <a:gd name="connsiteY29" fmla="*/ 8702 h 10893"/>
                    <a:gd name="connsiteX30" fmla="*/ 5719 w 12026"/>
                    <a:gd name="connsiteY30" fmla="*/ 8670 h 10893"/>
                    <a:gd name="connsiteX31" fmla="*/ 5644 w 12026"/>
                    <a:gd name="connsiteY31" fmla="*/ 8667 h 10893"/>
                    <a:gd name="connsiteX32" fmla="*/ 5567 w 12026"/>
                    <a:gd name="connsiteY32" fmla="*/ 8667 h 10893"/>
                    <a:gd name="connsiteX33" fmla="*/ 5476 w 12026"/>
                    <a:gd name="connsiteY33" fmla="*/ 8662 h 10893"/>
                    <a:gd name="connsiteX34" fmla="*/ 5269 w 12026"/>
                    <a:gd name="connsiteY34" fmla="*/ 8625 h 10893"/>
                    <a:gd name="connsiteX35" fmla="*/ 5238 w 12026"/>
                    <a:gd name="connsiteY35" fmla="*/ 8624 h 10893"/>
                    <a:gd name="connsiteX36" fmla="*/ 5050 w 12026"/>
                    <a:gd name="connsiteY36" fmla="*/ 8633 h 10893"/>
                    <a:gd name="connsiteX37" fmla="*/ 4779 w 12026"/>
                    <a:gd name="connsiteY37" fmla="*/ 8614 h 10893"/>
                    <a:gd name="connsiteX38" fmla="*/ 4637 w 12026"/>
                    <a:gd name="connsiteY38" fmla="*/ 8641 h 10893"/>
                    <a:gd name="connsiteX39" fmla="*/ 4586 w 12026"/>
                    <a:gd name="connsiteY39" fmla="*/ 8622 h 10893"/>
                    <a:gd name="connsiteX40" fmla="*/ 4546 w 12026"/>
                    <a:gd name="connsiteY40" fmla="*/ 8633 h 10893"/>
                    <a:gd name="connsiteX41" fmla="*/ 4405 w 12026"/>
                    <a:gd name="connsiteY41" fmla="*/ 8598 h 10893"/>
                    <a:gd name="connsiteX42" fmla="*/ 4156 w 12026"/>
                    <a:gd name="connsiteY42" fmla="*/ 8541 h 10893"/>
                    <a:gd name="connsiteX43" fmla="*/ 3888 w 12026"/>
                    <a:gd name="connsiteY43" fmla="*/ 8431 h 10893"/>
                    <a:gd name="connsiteX44" fmla="*/ 3472 w 12026"/>
                    <a:gd name="connsiteY44" fmla="*/ 8355 h 10893"/>
                    <a:gd name="connsiteX45" fmla="*/ 3307 w 12026"/>
                    <a:gd name="connsiteY45" fmla="*/ 8332 h 10893"/>
                    <a:gd name="connsiteX46" fmla="*/ 3263 w 12026"/>
                    <a:gd name="connsiteY46" fmla="*/ 8290 h 10893"/>
                    <a:gd name="connsiteX47" fmla="*/ 3032 w 12026"/>
                    <a:gd name="connsiteY47" fmla="*/ 8222 h 10893"/>
                    <a:gd name="connsiteX48" fmla="*/ 2881 w 12026"/>
                    <a:gd name="connsiteY48" fmla="*/ 8111 h 10893"/>
                    <a:gd name="connsiteX49" fmla="*/ 2547 w 12026"/>
                    <a:gd name="connsiteY49" fmla="*/ 7896 h 10893"/>
                    <a:gd name="connsiteX50" fmla="*/ 2202 w 12026"/>
                    <a:gd name="connsiteY50" fmla="*/ 7701 h 10893"/>
                    <a:gd name="connsiteX51" fmla="*/ 1785 w 12026"/>
                    <a:gd name="connsiteY51" fmla="*/ 7471 h 10893"/>
                    <a:gd name="connsiteX52" fmla="*/ 1400 w 12026"/>
                    <a:gd name="connsiteY52" fmla="*/ 7146 h 10893"/>
                    <a:gd name="connsiteX53" fmla="*/ 829 w 12026"/>
                    <a:gd name="connsiteY53" fmla="*/ 6308 h 10893"/>
                    <a:gd name="connsiteX54" fmla="*/ 574 w 12026"/>
                    <a:gd name="connsiteY54" fmla="*/ 5834 h 10893"/>
                    <a:gd name="connsiteX55" fmla="*/ 396 w 12026"/>
                    <a:gd name="connsiteY55" fmla="*/ 5287 h 10893"/>
                    <a:gd name="connsiteX56" fmla="*/ 375 w 12026"/>
                    <a:gd name="connsiteY56" fmla="*/ 4181 h 10893"/>
                    <a:gd name="connsiteX57" fmla="*/ 1263 w 12026"/>
                    <a:gd name="connsiteY57" fmla="*/ 2216 h 10893"/>
                    <a:gd name="connsiteX58" fmla="*/ 1988 w 12026"/>
                    <a:gd name="connsiteY58" fmla="*/ 1520 h 10893"/>
                    <a:gd name="connsiteX59" fmla="*/ 2397 w 12026"/>
                    <a:gd name="connsiteY59" fmla="*/ 1224 h 10893"/>
                    <a:gd name="connsiteX60" fmla="*/ 2871 w 12026"/>
                    <a:gd name="connsiteY60" fmla="*/ 981 h 10893"/>
                    <a:gd name="connsiteX61" fmla="*/ 3369 w 12026"/>
                    <a:gd name="connsiteY61" fmla="*/ 730 h 10893"/>
                    <a:gd name="connsiteX62" fmla="*/ 3952 w 12026"/>
                    <a:gd name="connsiteY62" fmla="*/ 551 h 10893"/>
                    <a:gd name="connsiteX63" fmla="*/ 5216 w 12026"/>
                    <a:gd name="connsiteY63" fmla="*/ 292 h 10893"/>
                    <a:gd name="connsiteX64" fmla="*/ 6456 w 12026"/>
                    <a:gd name="connsiteY64" fmla="*/ 227 h 10893"/>
                    <a:gd name="connsiteX65" fmla="*/ 6606 w 12026"/>
                    <a:gd name="connsiteY65" fmla="*/ 223 h 10893"/>
                    <a:gd name="connsiteX66" fmla="*/ 5812 w 12026"/>
                    <a:gd name="connsiteY66" fmla="*/ 0 h 10893"/>
                    <a:gd name="connsiteX67" fmla="*/ 5322 w 12026"/>
                    <a:gd name="connsiteY67" fmla="*/ 13 h 10893"/>
                    <a:gd name="connsiteX68" fmla="*/ 4187 w 12026"/>
                    <a:gd name="connsiteY68" fmla="*/ 183 h 10893"/>
                    <a:gd name="connsiteX69" fmla="*/ 3604 w 12026"/>
                    <a:gd name="connsiteY69" fmla="*/ 345 h 10893"/>
                    <a:gd name="connsiteX70" fmla="*/ 3061 w 12026"/>
                    <a:gd name="connsiteY70" fmla="*/ 527 h 10893"/>
                    <a:gd name="connsiteX71" fmla="*/ 2595 w 12026"/>
                    <a:gd name="connsiteY71" fmla="*/ 774 h 10893"/>
                    <a:gd name="connsiteX72" fmla="*/ 2085 w 12026"/>
                    <a:gd name="connsiteY72" fmla="*/ 1058 h 10893"/>
                    <a:gd name="connsiteX73" fmla="*/ 1250 w 12026"/>
                    <a:gd name="connsiteY73" fmla="*/ 1754 h 10893"/>
                    <a:gd name="connsiteX74" fmla="*/ 606 w 12026"/>
                    <a:gd name="connsiteY74" fmla="*/ 2621 h 10893"/>
                    <a:gd name="connsiteX75" fmla="*/ 177 w 12026"/>
                    <a:gd name="connsiteY75" fmla="*/ 3711 h 10893"/>
                    <a:gd name="connsiteX76" fmla="*/ 23 w 12026"/>
                    <a:gd name="connsiteY76" fmla="*/ 4258 h 10893"/>
                    <a:gd name="connsiteX77" fmla="*/ 7 w 12026"/>
                    <a:gd name="connsiteY77" fmla="*/ 4862 h 10893"/>
                    <a:gd name="connsiteX78" fmla="*/ 274 w 12026"/>
                    <a:gd name="connsiteY78" fmla="*/ 6008 h 10893"/>
                    <a:gd name="connsiteX79" fmla="*/ 541 w 12026"/>
                    <a:gd name="connsiteY79" fmla="*/ 6547 h 10893"/>
                    <a:gd name="connsiteX80" fmla="*/ 809 w 12026"/>
                    <a:gd name="connsiteY80" fmla="*/ 7045 h 10893"/>
                    <a:gd name="connsiteX81" fmla="*/ 1129 w 12026"/>
                    <a:gd name="connsiteY81" fmla="*/ 7414 h 10893"/>
                    <a:gd name="connsiteX82" fmla="*/ 1587 w 12026"/>
                    <a:gd name="connsiteY82" fmla="*/ 7803 h 10893"/>
                    <a:gd name="connsiteX83" fmla="*/ 1992 w 12026"/>
                    <a:gd name="connsiteY83" fmla="*/ 8042 h 10893"/>
                    <a:gd name="connsiteX84" fmla="*/ 2397 w 12026"/>
                    <a:gd name="connsiteY84" fmla="*/ 8277 h 10893"/>
                    <a:gd name="connsiteX85" fmla="*/ 2478 w 12026"/>
                    <a:gd name="connsiteY85" fmla="*/ 8293 h 10893"/>
                    <a:gd name="connsiteX86" fmla="*/ 2486 w 12026"/>
                    <a:gd name="connsiteY86" fmla="*/ 8325 h 10893"/>
                    <a:gd name="connsiteX87" fmla="*/ 2604 w 12026"/>
                    <a:gd name="connsiteY87" fmla="*/ 8452 h 10893"/>
                    <a:gd name="connsiteX88" fmla="*/ 2881 w 12026"/>
                    <a:gd name="connsiteY88" fmla="*/ 8600 h 10893"/>
                    <a:gd name="connsiteX89" fmla="*/ 3206 w 12026"/>
                    <a:gd name="connsiteY89" fmla="*/ 8721 h 10893"/>
                    <a:gd name="connsiteX90" fmla="*/ 3453 w 12026"/>
                    <a:gd name="connsiteY90" fmla="*/ 8802 h 10893"/>
                    <a:gd name="connsiteX91" fmla="*/ 3608 w 12026"/>
                    <a:gd name="connsiteY91" fmla="*/ 8868 h 10893"/>
                    <a:gd name="connsiteX92" fmla="*/ 3824 w 12026"/>
                    <a:gd name="connsiteY92" fmla="*/ 8921 h 10893"/>
                    <a:gd name="connsiteX93" fmla="*/ 4003 w 12026"/>
                    <a:gd name="connsiteY93" fmla="*/ 8965 h 10893"/>
                    <a:gd name="connsiteX94" fmla="*/ 2028 w 12026"/>
                    <a:gd name="connsiteY94" fmla="*/ 10801 h 10893"/>
                    <a:gd name="connsiteX95" fmla="*/ 3134 w 12026"/>
                    <a:gd name="connsiteY95" fmla="*/ 10537 h 10893"/>
                    <a:gd name="connsiteX96" fmla="*/ 4159 w 12026"/>
                    <a:gd name="connsiteY96" fmla="*/ 9820 h 10893"/>
                    <a:gd name="connsiteX97" fmla="*/ 4572 w 12026"/>
                    <a:gd name="connsiteY97" fmla="*/ 9354 h 10893"/>
                    <a:gd name="connsiteX98" fmla="*/ 4811 w 12026"/>
                    <a:gd name="connsiteY98" fmla="*/ 8872 h 10893"/>
                    <a:gd name="connsiteX99" fmla="*/ 4888 w 12026"/>
                    <a:gd name="connsiteY99" fmla="*/ 8901 h 10893"/>
                    <a:gd name="connsiteX100" fmla="*/ 5265 w 12026"/>
                    <a:gd name="connsiteY100" fmla="*/ 8953 h 10893"/>
                    <a:gd name="connsiteX101" fmla="*/ 5439 w 12026"/>
                    <a:gd name="connsiteY101" fmla="*/ 8998 h 10893"/>
                    <a:gd name="connsiteX102" fmla="*/ 5658 w 12026"/>
                    <a:gd name="connsiteY102" fmla="*/ 9010 h 10893"/>
                    <a:gd name="connsiteX103" fmla="*/ 6152 w 12026"/>
                    <a:gd name="connsiteY103" fmla="*/ 9059 h 10893"/>
                    <a:gd name="connsiteX104" fmla="*/ 6626 w 12026"/>
                    <a:gd name="connsiteY104" fmla="*/ 9067 h 10893"/>
                    <a:gd name="connsiteX105" fmla="*/ 6651 w 12026"/>
                    <a:gd name="connsiteY105" fmla="*/ 9067 h 10893"/>
                    <a:gd name="connsiteX106" fmla="*/ 7108 w 12026"/>
                    <a:gd name="connsiteY106" fmla="*/ 9026 h 10893"/>
                    <a:gd name="connsiteX107" fmla="*/ 7538 w 12026"/>
                    <a:gd name="connsiteY107" fmla="*/ 8998 h 10893"/>
                    <a:gd name="connsiteX108" fmla="*/ 8016 w 12026"/>
                    <a:gd name="connsiteY108" fmla="*/ 8876 h 10893"/>
                    <a:gd name="connsiteX109" fmla="*/ 8871 w 12026"/>
                    <a:gd name="connsiteY109" fmla="*/ 8637 h 10893"/>
                    <a:gd name="connsiteX110" fmla="*/ 9616 w 12026"/>
                    <a:gd name="connsiteY110" fmla="*/ 8301 h 10893"/>
                    <a:gd name="connsiteX111" fmla="*/ 10924 w 12026"/>
                    <a:gd name="connsiteY111" fmla="*/ 7171 h 10893"/>
                    <a:gd name="connsiteX112" fmla="*/ 11427 w 12026"/>
                    <a:gd name="connsiteY112" fmla="*/ 6486 h 10893"/>
                    <a:gd name="connsiteX113" fmla="*/ 11783 w 12026"/>
                    <a:gd name="connsiteY113" fmla="*/ 5692 h 10893"/>
                    <a:gd name="connsiteX114" fmla="*/ 11897 w 12026"/>
                    <a:gd name="connsiteY114" fmla="*/ 5271 h 10893"/>
                    <a:gd name="connsiteX115" fmla="*/ 11978 w 12026"/>
                    <a:gd name="connsiteY115" fmla="*/ 4837 h 10893"/>
                    <a:gd name="connsiteX116" fmla="*/ 11982 w 12026"/>
                    <a:gd name="connsiteY116" fmla="*/ 4635 h 10893"/>
                    <a:gd name="connsiteX117" fmla="*/ 12022 w 12026"/>
                    <a:gd name="connsiteY117" fmla="*/ 4420 h 10893"/>
                    <a:gd name="connsiteX118" fmla="*/ 11982 w 12026"/>
                    <a:gd name="connsiteY118" fmla="*/ 3970 h 10893"/>
                    <a:gd name="connsiteX119" fmla="*/ 11808 w 12026"/>
                    <a:gd name="connsiteY119" fmla="*/ 3087 h 10893"/>
                    <a:gd name="connsiteX120" fmla="*/ 11678 w 12026"/>
                    <a:gd name="connsiteY120" fmla="*/ 2731 h 10893"/>
                    <a:gd name="connsiteX121" fmla="*/ 11427 w 12026"/>
                    <a:gd name="connsiteY121" fmla="*/ 2362 h 10893"/>
                    <a:gd name="connsiteX122" fmla="*/ 10937 w 12026"/>
                    <a:gd name="connsiteY122" fmla="*/ 1673 h 10893"/>
                    <a:gd name="connsiteX123" fmla="*/ 10260 w 12026"/>
                    <a:gd name="connsiteY123" fmla="*/ 1114 h 10893"/>
                    <a:gd name="connsiteX124" fmla="*/ 9349 w 12026"/>
                    <a:gd name="connsiteY124" fmla="*/ 616 h 10893"/>
                    <a:gd name="connsiteX125" fmla="*/ 8931 w 12026"/>
                    <a:gd name="connsiteY125" fmla="*/ 434 h 10893"/>
                    <a:gd name="connsiteX126" fmla="*/ 8469 w 12026"/>
                    <a:gd name="connsiteY126" fmla="*/ 268 h 10893"/>
                    <a:gd name="connsiteX127" fmla="*/ 7538 w 12026"/>
                    <a:gd name="connsiteY127" fmla="*/ 94 h 10893"/>
                    <a:gd name="connsiteX128" fmla="*/ 7412 w 12026"/>
                    <a:gd name="connsiteY128" fmla="*/ 81 h 10893"/>
                    <a:gd name="connsiteX129" fmla="*/ 7210 w 12026"/>
                    <a:gd name="connsiteY129" fmla="*/ 45 h 10893"/>
                    <a:gd name="connsiteX130" fmla="*/ 6569 w 12026"/>
                    <a:gd name="connsiteY130" fmla="*/ 13 h 10893"/>
                    <a:gd name="connsiteX131" fmla="*/ 5812 w 12026"/>
                    <a:gd name="connsiteY131" fmla="*/ 0 h 10893"/>
                    <a:gd name="connsiteX0" fmla="*/ 6606 w 12026"/>
                    <a:gd name="connsiteY0" fmla="*/ 223 h 10893"/>
                    <a:gd name="connsiteX1" fmla="*/ 6837 w 12026"/>
                    <a:gd name="connsiteY1" fmla="*/ 284 h 10893"/>
                    <a:gd name="connsiteX2" fmla="*/ 7311 w 12026"/>
                    <a:gd name="connsiteY2" fmla="*/ 361 h 10893"/>
                    <a:gd name="connsiteX3" fmla="*/ 8141 w 12026"/>
                    <a:gd name="connsiteY3" fmla="*/ 523 h 10893"/>
                    <a:gd name="connsiteX4" fmla="*/ 8514 w 12026"/>
                    <a:gd name="connsiteY4" fmla="*/ 689 h 10893"/>
                    <a:gd name="connsiteX5" fmla="*/ 8887 w 12026"/>
                    <a:gd name="connsiteY5" fmla="*/ 802 h 10893"/>
                    <a:gd name="connsiteX6" fmla="*/ 9656 w 12026"/>
                    <a:gd name="connsiteY6" fmla="*/ 1224 h 10893"/>
                    <a:gd name="connsiteX7" fmla="*/ 10390 w 12026"/>
                    <a:gd name="connsiteY7" fmla="*/ 1633 h 10893"/>
                    <a:gd name="connsiteX8" fmla="*/ 10933 w 12026"/>
                    <a:gd name="connsiteY8" fmla="*/ 2277 h 10893"/>
                    <a:gd name="connsiteX9" fmla="*/ 11135 w 12026"/>
                    <a:gd name="connsiteY9" fmla="*/ 2589 h 10893"/>
                    <a:gd name="connsiteX10" fmla="*/ 11378 w 12026"/>
                    <a:gd name="connsiteY10" fmla="*/ 2962 h 10893"/>
                    <a:gd name="connsiteX11" fmla="*/ 11479 w 12026"/>
                    <a:gd name="connsiteY11" fmla="*/ 3302 h 10893"/>
                    <a:gd name="connsiteX12" fmla="*/ 11585 w 12026"/>
                    <a:gd name="connsiteY12" fmla="*/ 3723 h 10893"/>
                    <a:gd name="connsiteX13" fmla="*/ 11637 w 12026"/>
                    <a:gd name="connsiteY13" fmla="*/ 4149 h 10893"/>
                    <a:gd name="connsiteX14" fmla="*/ 11617 w 12026"/>
                    <a:gd name="connsiteY14" fmla="*/ 4582 h 10893"/>
                    <a:gd name="connsiteX15" fmla="*/ 11593 w 12026"/>
                    <a:gd name="connsiteY15" fmla="*/ 4979 h 10893"/>
                    <a:gd name="connsiteX16" fmla="*/ 11484 w 12026"/>
                    <a:gd name="connsiteY16" fmla="*/ 5388 h 10893"/>
                    <a:gd name="connsiteX17" fmla="*/ 11362 w 12026"/>
                    <a:gd name="connsiteY17" fmla="*/ 5789 h 10893"/>
                    <a:gd name="connsiteX18" fmla="*/ 11176 w 12026"/>
                    <a:gd name="connsiteY18" fmla="*/ 6154 h 10893"/>
                    <a:gd name="connsiteX19" fmla="*/ 10993 w 12026"/>
                    <a:gd name="connsiteY19" fmla="*/ 6498 h 10893"/>
                    <a:gd name="connsiteX20" fmla="*/ 10726 w 12026"/>
                    <a:gd name="connsiteY20" fmla="*/ 6818 h 10893"/>
                    <a:gd name="connsiteX21" fmla="*/ 10455 w 12026"/>
                    <a:gd name="connsiteY21" fmla="*/ 7163 h 10893"/>
                    <a:gd name="connsiteX22" fmla="*/ 10134 w 12026"/>
                    <a:gd name="connsiteY22" fmla="*/ 7450 h 10893"/>
                    <a:gd name="connsiteX23" fmla="*/ 9470 w 12026"/>
                    <a:gd name="connsiteY23" fmla="*/ 7949 h 10893"/>
                    <a:gd name="connsiteX24" fmla="*/ 8785 w 12026"/>
                    <a:gd name="connsiteY24" fmla="*/ 8277 h 10893"/>
                    <a:gd name="connsiteX25" fmla="*/ 7975 w 12026"/>
                    <a:gd name="connsiteY25" fmla="*/ 8508 h 10893"/>
                    <a:gd name="connsiteX26" fmla="*/ 7501 w 12026"/>
                    <a:gd name="connsiteY26" fmla="*/ 8629 h 10893"/>
                    <a:gd name="connsiteX27" fmla="*/ 6983 w 12026"/>
                    <a:gd name="connsiteY27" fmla="*/ 8670 h 10893"/>
                    <a:gd name="connsiteX28" fmla="*/ 6263 w 12026"/>
                    <a:gd name="connsiteY28" fmla="*/ 8709 h 10893"/>
                    <a:gd name="connsiteX29" fmla="*/ 5966 w 12026"/>
                    <a:gd name="connsiteY29" fmla="*/ 8702 h 10893"/>
                    <a:gd name="connsiteX30" fmla="*/ 5719 w 12026"/>
                    <a:gd name="connsiteY30" fmla="*/ 8670 h 10893"/>
                    <a:gd name="connsiteX31" fmla="*/ 5644 w 12026"/>
                    <a:gd name="connsiteY31" fmla="*/ 8667 h 10893"/>
                    <a:gd name="connsiteX32" fmla="*/ 5567 w 12026"/>
                    <a:gd name="connsiteY32" fmla="*/ 8667 h 10893"/>
                    <a:gd name="connsiteX33" fmla="*/ 5476 w 12026"/>
                    <a:gd name="connsiteY33" fmla="*/ 8662 h 10893"/>
                    <a:gd name="connsiteX34" fmla="*/ 5269 w 12026"/>
                    <a:gd name="connsiteY34" fmla="*/ 8625 h 10893"/>
                    <a:gd name="connsiteX35" fmla="*/ 5238 w 12026"/>
                    <a:gd name="connsiteY35" fmla="*/ 8624 h 10893"/>
                    <a:gd name="connsiteX36" fmla="*/ 5050 w 12026"/>
                    <a:gd name="connsiteY36" fmla="*/ 8633 h 10893"/>
                    <a:gd name="connsiteX37" fmla="*/ 4779 w 12026"/>
                    <a:gd name="connsiteY37" fmla="*/ 8614 h 10893"/>
                    <a:gd name="connsiteX38" fmla="*/ 4637 w 12026"/>
                    <a:gd name="connsiteY38" fmla="*/ 8641 h 10893"/>
                    <a:gd name="connsiteX39" fmla="*/ 4586 w 12026"/>
                    <a:gd name="connsiteY39" fmla="*/ 8622 h 10893"/>
                    <a:gd name="connsiteX40" fmla="*/ 4546 w 12026"/>
                    <a:gd name="connsiteY40" fmla="*/ 8633 h 10893"/>
                    <a:gd name="connsiteX41" fmla="*/ 4405 w 12026"/>
                    <a:gd name="connsiteY41" fmla="*/ 8598 h 10893"/>
                    <a:gd name="connsiteX42" fmla="*/ 4156 w 12026"/>
                    <a:gd name="connsiteY42" fmla="*/ 8541 h 10893"/>
                    <a:gd name="connsiteX43" fmla="*/ 3888 w 12026"/>
                    <a:gd name="connsiteY43" fmla="*/ 8431 h 10893"/>
                    <a:gd name="connsiteX44" fmla="*/ 3472 w 12026"/>
                    <a:gd name="connsiteY44" fmla="*/ 8355 h 10893"/>
                    <a:gd name="connsiteX45" fmla="*/ 3307 w 12026"/>
                    <a:gd name="connsiteY45" fmla="*/ 8332 h 10893"/>
                    <a:gd name="connsiteX46" fmla="*/ 3263 w 12026"/>
                    <a:gd name="connsiteY46" fmla="*/ 8290 h 10893"/>
                    <a:gd name="connsiteX47" fmla="*/ 3032 w 12026"/>
                    <a:gd name="connsiteY47" fmla="*/ 8222 h 10893"/>
                    <a:gd name="connsiteX48" fmla="*/ 2881 w 12026"/>
                    <a:gd name="connsiteY48" fmla="*/ 8111 h 10893"/>
                    <a:gd name="connsiteX49" fmla="*/ 2547 w 12026"/>
                    <a:gd name="connsiteY49" fmla="*/ 7896 h 10893"/>
                    <a:gd name="connsiteX50" fmla="*/ 2202 w 12026"/>
                    <a:gd name="connsiteY50" fmla="*/ 7701 h 10893"/>
                    <a:gd name="connsiteX51" fmla="*/ 1785 w 12026"/>
                    <a:gd name="connsiteY51" fmla="*/ 7471 h 10893"/>
                    <a:gd name="connsiteX52" fmla="*/ 1400 w 12026"/>
                    <a:gd name="connsiteY52" fmla="*/ 7146 h 10893"/>
                    <a:gd name="connsiteX53" fmla="*/ 829 w 12026"/>
                    <a:gd name="connsiteY53" fmla="*/ 6308 h 10893"/>
                    <a:gd name="connsiteX54" fmla="*/ 574 w 12026"/>
                    <a:gd name="connsiteY54" fmla="*/ 5834 h 10893"/>
                    <a:gd name="connsiteX55" fmla="*/ 396 w 12026"/>
                    <a:gd name="connsiteY55" fmla="*/ 5287 h 10893"/>
                    <a:gd name="connsiteX56" fmla="*/ 375 w 12026"/>
                    <a:gd name="connsiteY56" fmla="*/ 4181 h 10893"/>
                    <a:gd name="connsiteX57" fmla="*/ 1263 w 12026"/>
                    <a:gd name="connsiteY57" fmla="*/ 2216 h 10893"/>
                    <a:gd name="connsiteX58" fmla="*/ 1988 w 12026"/>
                    <a:gd name="connsiteY58" fmla="*/ 1520 h 10893"/>
                    <a:gd name="connsiteX59" fmla="*/ 2397 w 12026"/>
                    <a:gd name="connsiteY59" fmla="*/ 1224 h 10893"/>
                    <a:gd name="connsiteX60" fmla="*/ 2871 w 12026"/>
                    <a:gd name="connsiteY60" fmla="*/ 981 h 10893"/>
                    <a:gd name="connsiteX61" fmla="*/ 3369 w 12026"/>
                    <a:gd name="connsiteY61" fmla="*/ 730 h 10893"/>
                    <a:gd name="connsiteX62" fmla="*/ 3952 w 12026"/>
                    <a:gd name="connsiteY62" fmla="*/ 551 h 10893"/>
                    <a:gd name="connsiteX63" fmla="*/ 5216 w 12026"/>
                    <a:gd name="connsiteY63" fmla="*/ 292 h 10893"/>
                    <a:gd name="connsiteX64" fmla="*/ 6456 w 12026"/>
                    <a:gd name="connsiteY64" fmla="*/ 227 h 10893"/>
                    <a:gd name="connsiteX65" fmla="*/ 6606 w 12026"/>
                    <a:gd name="connsiteY65" fmla="*/ 223 h 10893"/>
                    <a:gd name="connsiteX66" fmla="*/ 5812 w 12026"/>
                    <a:gd name="connsiteY66" fmla="*/ 0 h 10893"/>
                    <a:gd name="connsiteX67" fmla="*/ 5322 w 12026"/>
                    <a:gd name="connsiteY67" fmla="*/ 13 h 10893"/>
                    <a:gd name="connsiteX68" fmla="*/ 4187 w 12026"/>
                    <a:gd name="connsiteY68" fmla="*/ 183 h 10893"/>
                    <a:gd name="connsiteX69" fmla="*/ 3604 w 12026"/>
                    <a:gd name="connsiteY69" fmla="*/ 345 h 10893"/>
                    <a:gd name="connsiteX70" fmla="*/ 3061 w 12026"/>
                    <a:gd name="connsiteY70" fmla="*/ 527 h 10893"/>
                    <a:gd name="connsiteX71" fmla="*/ 2595 w 12026"/>
                    <a:gd name="connsiteY71" fmla="*/ 774 h 10893"/>
                    <a:gd name="connsiteX72" fmla="*/ 2085 w 12026"/>
                    <a:gd name="connsiteY72" fmla="*/ 1058 h 10893"/>
                    <a:gd name="connsiteX73" fmla="*/ 1250 w 12026"/>
                    <a:gd name="connsiteY73" fmla="*/ 1754 h 10893"/>
                    <a:gd name="connsiteX74" fmla="*/ 606 w 12026"/>
                    <a:gd name="connsiteY74" fmla="*/ 2621 h 10893"/>
                    <a:gd name="connsiteX75" fmla="*/ 177 w 12026"/>
                    <a:gd name="connsiteY75" fmla="*/ 3711 h 10893"/>
                    <a:gd name="connsiteX76" fmla="*/ 23 w 12026"/>
                    <a:gd name="connsiteY76" fmla="*/ 4258 h 10893"/>
                    <a:gd name="connsiteX77" fmla="*/ 7 w 12026"/>
                    <a:gd name="connsiteY77" fmla="*/ 4862 h 10893"/>
                    <a:gd name="connsiteX78" fmla="*/ 274 w 12026"/>
                    <a:gd name="connsiteY78" fmla="*/ 6008 h 10893"/>
                    <a:gd name="connsiteX79" fmla="*/ 541 w 12026"/>
                    <a:gd name="connsiteY79" fmla="*/ 6547 h 10893"/>
                    <a:gd name="connsiteX80" fmla="*/ 809 w 12026"/>
                    <a:gd name="connsiteY80" fmla="*/ 7045 h 10893"/>
                    <a:gd name="connsiteX81" fmla="*/ 1129 w 12026"/>
                    <a:gd name="connsiteY81" fmla="*/ 7414 h 10893"/>
                    <a:gd name="connsiteX82" fmla="*/ 1587 w 12026"/>
                    <a:gd name="connsiteY82" fmla="*/ 7803 h 10893"/>
                    <a:gd name="connsiteX83" fmla="*/ 1992 w 12026"/>
                    <a:gd name="connsiteY83" fmla="*/ 8042 h 10893"/>
                    <a:gd name="connsiteX84" fmla="*/ 2397 w 12026"/>
                    <a:gd name="connsiteY84" fmla="*/ 8277 h 10893"/>
                    <a:gd name="connsiteX85" fmla="*/ 2478 w 12026"/>
                    <a:gd name="connsiteY85" fmla="*/ 8293 h 10893"/>
                    <a:gd name="connsiteX86" fmla="*/ 2486 w 12026"/>
                    <a:gd name="connsiteY86" fmla="*/ 8325 h 10893"/>
                    <a:gd name="connsiteX87" fmla="*/ 2604 w 12026"/>
                    <a:gd name="connsiteY87" fmla="*/ 8452 h 10893"/>
                    <a:gd name="connsiteX88" fmla="*/ 2881 w 12026"/>
                    <a:gd name="connsiteY88" fmla="*/ 8600 h 10893"/>
                    <a:gd name="connsiteX89" fmla="*/ 3206 w 12026"/>
                    <a:gd name="connsiteY89" fmla="*/ 8721 h 10893"/>
                    <a:gd name="connsiteX90" fmla="*/ 3453 w 12026"/>
                    <a:gd name="connsiteY90" fmla="*/ 8802 h 10893"/>
                    <a:gd name="connsiteX91" fmla="*/ 3608 w 12026"/>
                    <a:gd name="connsiteY91" fmla="*/ 8868 h 10893"/>
                    <a:gd name="connsiteX92" fmla="*/ 3824 w 12026"/>
                    <a:gd name="connsiteY92" fmla="*/ 8921 h 10893"/>
                    <a:gd name="connsiteX93" fmla="*/ 4003 w 12026"/>
                    <a:gd name="connsiteY93" fmla="*/ 8965 h 10893"/>
                    <a:gd name="connsiteX94" fmla="*/ 2028 w 12026"/>
                    <a:gd name="connsiteY94" fmla="*/ 10801 h 10893"/>
                    <a:gd name="connsiteX95" fmla="*/ 3134 w 12026"/>
                    <a:gd name="connsiteY95" fmla="*/ 10537 h 10893"/>
                    <a:gd name="connsiteX96" fmla="*/ 4159 w 12026"/>
                    <a:gd name="connsiteY96" fmla="*/ 9820 h 10893"/>
                    <a:gd name="connsiteX97" fmla="*/ 4572 w 12026"/>
                    <a:gd name="connsiteY97" fmla="*/ 9354 h 10893"/>
                    <a:gd name="connsiteX98" fmla="*/ 4811 w 12026"/>
                    <a:gd name="connsiteY98" fmla="*/ 8872 h 10893"/>
                    <a:gd name="connsiteX99" fmla="*/ 4888 w 12026"/>
                    <a:gd name="connsiteY99" fmla="*/ 8901 h 10893"/>
                    <a:gd name="connsiteX100" fmla="*/ 5265 w 12026"/>
                    <a:gd name="connsiteY100" fmla="*/ 8953 h 10893"/>
                    <a:gd name="connsiteX101" fmla="*/ 5439 w 12026"/>
                    <a:gd name="connsiteY101" fmla="*/ 8998 h 10893"/>
                    <a:gd name="connsiteX102" fmla="*/ 5658 w 12026"/>
                    <a:gd name="connsiteY102" fmla="*/ 9010 h 10893"/>
                    <a:gd name="connsiteX103" fmla="*/ 6152 w 12026"/>
                    <a:gd name="connsiteY103" fmla="*/ 9059 h 10893"/>
                    <a:gd name="connsiteX104" fmla="*/ 6626 w 12026"/>
                    <a:gd name="connsiteY104" fmla="*/ 9067 h 10893"/>
                    <a:gd name="connsiteX105" fmla="*/ 6651 w 12026"/>
                    <a:gd name="connsiteY105" fmla="*/ 9067 h 10893"/>
                    <a:gd name="connsiteX106" fmla="*/ 7108 w 12026"/>
                    <a:gd name="connsiteY106" fmla="*/ 9026 h 10893"/>
                    <a:gd name="connsiteX107" fmla="*/ 7538 w 12026"/>
                    <a:gd name="connsiteY107" fmla="*/ 8998 h 10893"/>
                    <a:gd name="connsiteX108" fmla="*/ 8016 w 12026"/>
                    <a:gd name="connsiteY108" fmla="*/ 8876 h 10893"/>
                    <a:gd name="connsiteX109" fmla="*/ 8871 w 12026"/>
                    <a:gd name="connsiteY109" fmla="*/ 8637 h 10893"/>
                    <a:gd name="connsiteX110" fmla="*/ 9616 w 12026"/>
                    <a:gd name="connsiteY110" fmla="*/ 8301 h 10893"/>
                    <a:gd name="connsiteX111" fmla="*/ 10924 w 12026"/>
                    <a:gd name="connsiteY111" fmla="*/ 7171 h 10893"/>
                    <a:gd name="connsiteX112" fmla="*/ 11427 w 12026"/>
                    <a:gd name="connsiteY112" fmla="*/ 6486 h 10893"/>
                    <a:gd name="connsiteX113" fmla="*/ 11783 w 12026"/>
                    <a:gd name="connsiteY113" fmla="*/ 5692 h 10893"/>
                    <a:gd name="connsiteX114" fmla="*/ 11897 w 12026"/>
                    <a:gd name="connsiteY114" fmla="*/ 5271 h 10893"/>
                    <a:gd name="connsiteX115" fmla="*/ 11978 w 12026"/>
                    <a:gd name="connsiteY115" fmla="*/ 4837 h 10893"/>
                    <a:gd name="connsiteX116" fmla="*/ 11982 w 12026"/>
                    <a:gd name="connsiteY116" fmla="*/ 4635 h 10893"/>
                    <a:gd name="connsiteX117" fmla="*/ 12022 w 12026"/>
                    <a:gd name="connsiteY117" fmla="*/ 4420 h 10893"/>
                    <a:gd name="connsiteX118" fmla="*/ 11982 w 12026"/>
                    <a:gd name="connsiteY118" fmla="*/ 3970 h 10893"/>
                    <a:gd name="connsiteX119" fmla="*/ 11808 w 12026"/>
                    <a:gd name="connsiteY119" fmla="*/ 3087 h 10893"/>
                    <a:gd name="connsiteX120" fmla="*/ 11678 w 12026"/>
                    <a:gd name="connsiteY120" fmla="*/ 2731 h 10893"/>
                    <a:gd name="connsiteX121" fmla="*/ 11427 w 12026"/>
                    <a:gd name="connsiteY121" fmla="*/ 2362 h 10893"/>
                    <a:gd name="connsiteX122" fmla="*/ 10937 w 12026"/>
                    <a:gd name="connsiteY122" fmla="*/ 1673 h 10893"/>
                    <a:gd name="connsiteX123" fmla="*/ 10260 w 12026"/>
                    <a:gd name="connsiteY123" fmla="*/ 1114 h 10893"/>
                    <a:gd name="connsiteX124" fmla="*/ 9349 w 12026"/>
                    <a:gd name="connsiteY124" fmla="*/ 616 h 10893"/>
                    <a:gd name="connsiteX125" fmla="*/ 8931 w 12026"/>
                    <a:gd name="connsiteY125" fmla="*/ 434 h 10893"/>
                    <a:gd name="connsiteX126" fmla="*/ 8469 w 12026"/>
                    <a:gd name="connsiteY126" fmla="*/ 268 h 10893"/>
                    <a:gd name="connsiteX127" fmla="*/ 7538 w 12026"/>
                    <a:gd name="connsiteY127" fmla="*/ 94 h 10893"/>
                    <a:gd name="connsiteX128" fmla="*/ 7412 w 12026"/>
                    <a:gd name="connsiteY128" fmla="*/ 81 h 10893"/>
                    <a:gd name="connsiteX129" fmla="*/ 7210 w 12026"/>
                    <a:gd name="connsiteY129" fmla="*/ 45 h 10893"/>
                    <a:gd name="connsiteX130" fmla="*/ 6569 w 12026"/>
                    <a:gd name="connsiteY130" fmla="*/ 13 h 10893"/>
                    <a:gd name="connsiteX131" fmla="*/ 5812 w 12026"/>
                    <a:gd name="connsiteY131" fmla="*/ 0 h 10893"/>
                    <a:gd name="connsiteX0" fmla="*/ 6606 w 12026"/>
                    <a:gd name="connsiteY0" fmla="*/ 223 h 10893"/>
                    <a:gd name="connsiteX1" fmla="*/ 6837 w 12026"/>
                    <a:gd name="connsiteY1" fmla="*/ 284 h 10893"/>
                    <a:gd name="connsiteX2" fmla="*/ 7311 w 12026"/>
                    <a:gd name="connsiteY2" fmla="*/ 361 h 10893"/>
                    <a:gd name="connsiteX3" fmla="*/ 8141 w 12026"/>
                    <a:gd name="connsiteY3" fmla="*/ 523 h 10893"/>
                    <a:gd name="connsiteX4" fmla="*/ 8514 w 12026"/>
                    <a:gd name="connsiteY4" fmla="*/ 689 h 10893"/>
                    <a:gd name="connsiteX5" fmla="*/ 8887 w 12026"/>
                    <a:gd name="connsiteY5" fmla="*/ 802 h 10893"/>
                    <a:gd name="connsiteX6" fmla="*/ 9656 w 12026"/>
                    <a:gd name="connsiteY6" fmla="*/ 1224 h 10893"/>
                    <a:gd name="connsiteX7" fmla="*/ 10390 w 12026"/>
                    <a:gd name="connsiteY7" fmla="*/ 1633 h 10893"/>
                    <a:gd name="connsiteX8" fmla="*/ 10933 w 12026"/>
                    <a:gd name="connsiteY8" fmla="*/ 2277 h 10893"/>
                    <a:gd name="connsiteX9" fmla="*/ 11135 w 12026"/>
                    <a:gd name="connsiteY9" fmla="*/ 2589 h 10893"/>
                    <a:gd name="connsiteX10" fmla="*/ 11378 w 12026"/>
                    <a:gd name="connsiteY10" fmla="*/ 2962 h 10893"/>
                    <a:gd name="connsiteX11" fmla="*/ 11479 w 12026"/>
                    <a:gd name="connsiteY11" fmla="*/ 3302 h 10893"/>
                    <a:gd name="connsiteX12" fmla="*/ 11585 w 12026"/>
                    <a:gd name="connsiteY12" fmla="*/ 3723 h 10893"/>
                    <a:gd name="connsiteX13" fmla="*/ 11637 w 12026"/>
                    <a:gd name="connsiteY13" fmla="*/ 4149 h 10893"/>
                    <a:gd name="connsiteX14" fmla="*/ 11617 w 12026"/>
                    <a:gd name="connsiteY14" fmla="*/ 4582 h 10893"/>
                    <a:gd name="connsiteX15" fmla="*/ 11593 w 12026"/>
                    <a:gd name="connsiteY15" fmla="*/ 4979 h 10893"/>
                    <a:gd name="connsiteX16" fmla="*/ 11484 w 12026"/>
                    <a:gd name="connsiteY16" fmla="*/ 5388 h 10893"/>
                    <a:gd name="connsiteX17" fmla="*/ 11362 w 12026"/>
                    <a:gd name="connsiteY17" fmla="*/ 5789 h 10893"/>
                    <a:gd name="connsiteX18" fmla="*/ 11176 w 12026"/>
                    <a:gd name="connsiteY18" fmla="*/ 6154 h 10893"/>
                    <a:gd name="connsiteX19" fmla="*/ 10993 w 12026"/>
                    <a:gd name="connsiteY19" fmla="*/ 6498 h 10893"/>
                    <a:gd name="connsiteX20" fmla="*/ 10726 w 12026"/>
                    <a:gd name="connsiteY20" fmla="*/ 6818 h 10893"/>
                    <a:gd name="connsiteX21" fmla="*/ 10455 w 12026"/>
                    <a:gd name="connsiteY21" fmla="*/ 7163 h 10893"/>
                    <a:gd name="connsiteX22" fmla="*/ 10134 w 12026"/>
                    <a:gd name="connsiteY22" fmla="*/ 7450 h 10893"/>
                    <a:gd name="connsiteX23" fmla="*/ 9470 w 12026"/>
                    <a:gd name="connsiteY23" fmla="*/ 7949 h 10893"/>
                    <a:gd name="connsiteX24" fmla="*/ 8785 w 12026"/>
                    <a:gd name="connsiteY24" fmla="*/ 8277 h 10893"/>
                    <a:gd name="connsiteX25" fmla="*/ 7975 w 12026"/>
                    <a:gd name="connsiteY25" fmla="*/ 8508 h 10893"/>
                    <a:gd name="connsiteX26" fmla="*/ 7501 w 12026"/>
                    <a:gd name="connsiteY26" fmla="*/ 8629 h 10893"/>
                    <a:gd name="connsiteX27" fmla="*/ 6983 w 12026"/>
                    <a:gd name="connsiteY27" fmla="*/ 8670 h 10893"/>
                    <a:gd name="connsiteX28" fmla="*/ 6263 w 12026"/>
                    <a:gd name="connsiteY28" fmla="*/ 8709 h 10893"/>
                    <a:gd name="connsiteX29" fmla="*/ 5966 w 12026"/>
                    <a:gd name="connsiteY29" fmla="*/ 8702 h 10893"/>
                    <a:gd name="connsiteX30" fmla="*/ 5719 w 12026"/>
                    <a:gd name="connsiteY30" fmla="*/ 8670 h 10893"/>
                    <a:gd name="connsiteX31" fmla="*/ 5644 w 12026"/>
                    <a:gd name="connsiteY31" fmla="*/ 8667 h 10893"/>
                    <a:gd name="connsiteX32" fmla="*/ 5567 w 12026"/>
                    <a:gd name="connsiteY32" fmla="*/ 8667 h 10893"/>
                    <a:gd name="connsiteX33" fmla="*/ 5476 w 12026"/>
                    <a:gd name="connsiteY33" fmla="*/ 8662 h 10893"/>
                    <a:gd name="connsiteX34" fmla="*/ 5269 w 12026"/>
                    <a:gd name="connsiteY34" fmla="*/ 8625 h 10893"/>
                    <a:gd name="connsiteX35" fmla="*/ 5238 w 12026"/>
                    <a:gd name="connsiteY35" fmla="*/ 8624 h 10893"/>
                    <a:gd name="connsiteX36" fmla="*/ 5050 w 12026"/>
                    <a:gd name="connsiteY36" fmla="*/ 8633 h 10893"/>
                    <a:gd name="connsiteX37" fmla="*/ 4779 w 12026"/>
                    <a:gd name="connsiteY37" fmla="*/ 8614 h 10893"/>
                    <a:gd name="connsiteX38" fmla="*/ 4637 w 12026"/>
                    <a:gd name="connsiteY38" fmla="*/ 8641 h 10893"/>
                    <a:gd name="connsiteX39" fmla="*/ 4586 w 12026"/>
                    <a:gd name="connsiteY39" fmla="*/ 8622 h 10893"/>
                    <a:gd name="connsiteX40" fmla="*/ 4546 w 12026"/>
                    <a:gd name="connsiteY40" fmla="*/ 8633 h 10893"/>
                    <a:gd name="connsiteX41" fmla="*/ 4405 w 12026"/>
                    <a:gd name="connsiteY41" fmla="*/ 8598 h 10893"/>
                    <a:gd name="connsiteX42" fmla="*/ 4156 w 12026"/>
                    <a:gd name="connsiteY42" fmla="*/ 8541 h 10893"/>
                    <a:gd name="connsiteX43" fmla="*/ 3821 w 12026"/>
                    <a:gd name="connsiteY43" fmla="*/ 8488 h 10893"/>
                    <a:gd name="connsiteX44" fmla="*/ 3472 w 12026"/>
                    <a:gd name="connsiteY44" fmla="*/ 8355 h 10893"/>
                    <a:gd name="connsiteX45" fmla="*/ 3307 w 12026"/>
                    <a:gd name="connsiteY45" fmla="*/ 8332 h 10893"/>
                    <a:gd name="connsiteX46" fmla="*/ 3263 w 12026"/>
                    <a:gd name="connsiteY46" fmla="*/ 8290 h 10893"/>
                    <a:gd name="connsiteX47" fmla="*/ 3032 w 12026"/>
                    <a:gd name="connsiteY47" fmla="*/ 8222 h 10893"/>
                    <a:gd name="connsiteX48" fmla="*/ 2881 w 12026"/>
                    <a:gd name="connsiteY48" fmla="*/ 8111 h 10893"/>
                    <a:gd name="connsiteX49" fmla="*/ 2547 w 12026"/>
                    <a:gd name="connsiteY49" fmla="*/ 7896 h 10893"/>
                    <a:gd name="connsiteX50" fmla="*/ 2202 w 12026"/>
                    <a:gd name="connsiteY50" fmla="*/ 7701 h 10893"/>
                    <a:gd name="connsiteX51" fmla="*/ 1785 w 12026"/>
                    <a:gd name="connsiteY51" fmla="*/ 7471 h 10893"/>
                    <a:gd name="connsiteX52" fmla="*/ 1400 w 12026"/>
                    <a:gd name="connsiteY52" fmla="*/ 7146 h 10893"/>
                    <a:gd name="connsiteX53" fmla="*/ 829 w 12026"/>
                    <a:gd name="connsiteY53" fmla="*/ 6308 h 10893"/>
                    <a:gd name="connsiteX54" fmla="*/ 574 w 12026"/>
                    <a:gd name="connsiteY54" fmla="*/ 5834 h 10893"/>
                    <a:gd name="connsiteX55" fmla="*/ 396 w 12026"/>
                    <a:gd name="connsiteY55" fmla="*/ 5287 h 10893"/>
                    <a:gd name="connsiteX56" fmla="*/ 375 w 12026"/>
                    <a:gd name="connsiteY56" fmla="*/ 4181 h 10893"/>
                    <a:gd name="connsiteX57" fmla="*/ 1263 w 12026"/>
                    <a:gd name="connsiteY57" fmla="*/ 2216 h 10893"/>
                    <a:gd name="connsiteX58" fmla="*/ 1988 w 12026"/>
                    <a:gd name="connsiteY58" fmla="*/ 1520 h 10893"/>
                    <a:gd name="connsiteX59" fmla="*/ 2397 w 12026"/>
                    <a:gd name="connsiteY59" fmla="*/ 1224 h 10893"/>
                    <a:gd name="connsiteX60" fmla="*/ 2871 w 12026"/>
                    <a:gd name="connsiteY60" fmla="*/ 981 h 10893"/>
                    <a:gd name="connsiteX61" fmla="*/ 3369 w 12026"/>
                    <a:gd name="connsiteY61" fmla="*/ 730 h 10893"/>
                    <a:gd name="connsiteX62" fmla="*/ 3952 w 12026"/>
                    <a:gd name="connsiteY62" fmla="*/ 551 h 10893"/>
                    <a:gd name="connsiteX63" fmla="*/ 5216 w 12026"/>
                    <a:gd name="connsiteY63" fmla="*/ 292 h 10893"/>
                    <a:gd name="connsiteX64" fmla="*/ 6456 w 12026"/>
                    <a:gd name="connsiteY64" fmla="*/ 227 h 10893"/>
                    <a:gd name="connsiteX65" fmla="*/ 6606 w 12026"/>
                    <a:gd name="connsiteY65" fmla="*/ 223 h 10893"/>
                    <a:gd name="connsiteX66" fmla="*/ 5812 w 12026"/>
                    <a:gd name="connsiteY66" fmla="*/ 0 h 10893"/>
                    <a:gd name="connsiteX67" fmla="*/ 5322 w 12026"/>
                    <a:gd name="connsiteY67" fmla="*/ 13 h 10893"/>
                    <a:gd name="connsiteX68" fmla="*/ 4187 w 12026"/>
                    <a:gd name="connsiteY68" fmla="*/ 183 h 10893"/>
                    <a:gd name="connsiteX69" fmla="*/ 3604 w 12026"/>
                    <a:gd name="connsiteY69" fmla="*/ 345 h 10893"/>
                    <a:gd name="connsiteX70" fmla="*/ 3061 w 12026"/>
                    <a:gd name="connsiteY70" fmla="*/ 527 h 10893"/>
                    <a:gd name="connsiteX71" fmla="*/ 2595 w 12026"/>
                    <a:gd name="connsiteY71" fmla="*/ 774 h 10893"/>
                    <a:gd name="connsiteX72" fmla="*/ 2085 w 12026"/>
                    <a:gd name="connsiteY72" fmla="*/ 1058 h 10893"/>
                    <a:gd name="connsiteX73" fmla="*/ 1250 w 12026"/>
                    <a:gd name="connsiteY73" fmla="*/ 1754 h 10893"/>
                    <a:gd name="connsiteX74" fmla="*/ 606 w 12026"/>
                    <a:gd name="connsiteY74" fmla="*/ 2621 h 10893"/>
                    <a:gd name="connsiteX75" fmla="*/ 177 w 12026"/>
                    <a:gd name="connsiteY75" fmla="*/ 3711 h 10893"/>
                    <a:gd name="connsiteX76" fmla="*/ 23 w 12026"/>
                    <a:gd name="connsiteY76" fmla="*/ 4258 h 10893"/>
                    <a:gd name="connsiteX77" fmla="*/ 7 w 12026"/>
                    <a:gd name="connsiteY77" fmla="*/ 4862 h 10893"/>
                    <a:gd name="connsiteX78" fmla="*/ 274 w 12026"/>
                    <a:gd name="connsiteY78" fmla="*/ 6008 h 10893"/>
                    <a:gd name="connsiteX79" fmla="*/ 541 w 12026"/>
                    <a:gd name="connsiteY79" fmla="*/ 6547 h 10893"/>
                    <a:gd name="connsiteX80" fmla="*/ 809 w 12026"/>
                    <a:gd name="connsiteY80" fmla="*/ 7045 h 10893"/>
                    <a:gd name="connsiteX81" fmla="*/ 1129 w 12026"/>
                    <a:gd name="connsiteY81" fmla="*/ 7414 h 10893"/>
                    <a:gd name="connsiteX82" fmla="*/ 1587 w 12026"/>
                    <a:gd name="connsiteY82" fmla="*/ 7803 h 10893"/>
                    <a:gd name="connsiteX83" fmla="*/ 1992 w 12026"/>
                    <a:gd name="connsiteY83" fmla="*/ 8042 h 10893"/>
                    <a:gd name="connsiteX84" fmla="*/ 2397 w 12026"/>
                    <a:gd name="connsiteY84" fmla="*/ 8277 h 10893"/>
                    <a:gd name="connsiteX85" fmla="*/ 2478 w 12026"/>
                    <a:gd name="connsiteY85" fmla="*/ 8293 h 10893"/>
                    <a:gd name="connsiteX86" fmla="*/ 2486 w 12026"/>
                    <a:gd name="connsiteY86" fmla="*/ 8325 h 10893"/>
                    <a:gd name="connsiteX87" fmla="*/ 2604 w 12026"/>
                    <a:gd name="connsiteY87" fmla="*/ 8452 h 10893"/>
                    <a:gd name="connsiteX88" fmla="*/ 2881 w 12026"/>
                    <a:gd name="connsiteY88" fmla="*/ 8600 h 10893"/>
                    <a:gd name="connsiteX89" fmla="*/ 3206 w 12026"/>
                    <a:gd name="connsiteY89" fmla="*/ 8721 h 10893"/>
                    <a:gd name="connsiteX90" fmla="*/ 3453 w 12026"/>
                    <a:gd name="connsiteY90" fmla="*/ 8802 h 10893"/>
                    <a:gd name="connsiteX91" fmla="*/ 3608 w 12026"/>
                    <a:gd name="connsiteY91" fmla="*/ 8868 h 10893"/>
                    <a:gd name="connsiteX92" fmla="*/ 3824 w 12026"/>
                    <a:gd name="connsiteY92" fmla="*/ 8921 h 10893"/>
                    <a:gd name="connsiteX93" fmla="*/ 4003 w 12026"/>
                    <a:gd name="connsiteY93" fmla="*/ 8965 h 10893"/>
                    <a:gd name="connsiteX94" fmla="*/ 2028 w 12026"/>
                    <a:gd name="connsiteY94" fmla="*/ 10801 h 10893"/>
                    <a:gd name="connsiteX95" fmla="*/ 3134 w 12026"/>
                    <a:gd name="connsiteY95" fmla="*/ 10537 h 10893"/>
                    <a:gd name="connsiteX96" fmla="*/ 4159 w 12026"/>
                    <a:gd name="connsiteY96" fmla="*/ 9820 h 10893"/>
                    <a:gd name="connsiteX97" fmla="*/ 4572 w 12026"/>
                    <a:gd name="connsiteY97" fmla="*/ 9354 h 10893"/>
                    <a:gd name="connsiteX98" fmla="*/ 4811 w 12026"/>
                    <a:gd name="connsiteY98" fmla="*/ 8872 h 10893"/>
                    <a:gd name="connsiteX99" fmla="*/ 4888 w 12026"/>
                    <a:gd name="connsiteY99" fmla="*/ 8901 h 10893"/>
                    <a:gd name="connsiteX100" fmla="*/ 5265 w 12026"/>
                    <a:gd name="connsiteY100" fmla="*/ 8953 h 10893"/>
                    <a:gd name="connsiteX101" fmla="*/ 5439 w 12026"/>
                    <a:gd name="connsiteY101" fmla="*/ 8998 h 10893"/>
                    <a:gd name="connsiteX102" fmla="*/ 5658 w 12026"/>
                    <a:gd name="connsiteY102" fmla="*/ 9010 h 10893"/>
                    <a:gd name="connsiteX103" fmla="*/ 6152 w 12026"/>
                    <a:gd name="connsiteY103" fmla="*/ 9059 h 10893"/>
                    <a:gd name="connsiteX104" fmla="*/ 6626 w 12026"/>
                    <a:gd name="connsiteY104" fmla="*/ 9067 h 10893"/>
                    <a:gd name="connsiteX105" fmla="*/ 6651 w 12026"/>
                    <a:gd name="connsiteY105" fmla="*/ 9067 h 10893"/>
                    <a:gd name="connsiteX106" fmla="*/ 7108 w 12026"/>
                    <a:gd name="connsiteY106" fmla="*/ 9026 h 10893"/>
                    <a:gd name="connsiteX107" fmla="*/ 7538 w 12026"/>
                    <a:gd name="connsiteY107" fmla="*/ 8998 h 10893"/>
                    <a:gd name="connsiteX108" fmla="*/ 8016 w 12026"/>
                    <a:gd name="connsiteY108" fmla="*/ 8876 h 10893"/>
                    <a:gd name="connsiteX109" fmla="*/ 8871 w 12026"/>
                    <a:gd name="connsiteY109" fmla="*/ 8637 h 10893"/>
                    <a:gd name="connsiteX110" fmla="*/ 9616 w 12026"/>
                    <a:gd name="connsiteY110" fmla="*/ 8301 h 10893"/>
                    <a:gd name="connsiteX111" fmla="*/ 10924 w 12026"/>
                    <a:gd name="connsiteY111" fmla="*/ 7171 h 10893"/>
                    <a:gd name="connsiteX112" fmla="*/ 11427 w 12026"/>
                    <a:gd name="connsiteY112" fmla="*/ 6486 h 10893"/>
                    <a:gd name="connsiteX113" fmla="*/ 11783 w 12026"/>
                    <a:gd name="connsiteY113" fmla="*/ 5692 h 10893"/>
                    <a:gd name="connsiteX114" fmla="*/ 11897 w 12026"/>
                    <a:gd name="connsiteY114" fmla="*/ 5271 h 10893"/>
                    <a:gd name="connsiteX115" fmla="*/ 11978 w 12026"/>
                    <a:gd name="connsiteY115" fmla="*/ 4837 h 10893"/>
                    <a:gd name="connsiteX116" fmla="*/ 11982 w 12026"/>
                    <a:gd name="connsiteY116" fmla="*/ 4635 h 10893"/>
                    <a:gd name="connsiteX117" fmla="*/ 12022 w 12026"/>
                    <a:gd name="connsiteY117" fmla="*/ 4420 h 10893"/>
                    <a:gd name="connsiteX118" fmla="*/ 11982 w 12026"/>
                    <a:gd name="connsiteY118" fmla="*/ 3970 h 10893"/>
                    <a:gd name="connsiteX119" fmla="*/ 11808 w 12026"/>
                    <a:gd name="connsiteY119" fmla="*/ 3087 h 10893"/>
                    <a:gd name="connsiteX120" fmla="*/ 11678 w 12026"/>
                    <a:gd name="connsiteY120" fmla="*/ 2731 h 10893"/>
                    <a:gd name="connsiteX121" fmla="*/ 11427 w 12026"/>
                    <a:gd name="connsiteY121" fmla="*/ 2362 h 10893"/>
                    <a:gd name="connsiteX122" fmla="*/ 10937 w 12026"/>
                    <a:gd name="connsiteY122" fmla="*/ 1673 h 10893"/>
                    <a:gd name="connsiteX123" fmla="*/ 10260 w 12026"/>
                    <a:gd name="connsiteY123" fmla="*/ 1114 h 10893"/>
                    <a:gd name="connsiteX124" fmla="*/ 9349 w 12026"/>
                    <a:gd name="connsiteY124" fmla="*/ 616 h 10893"/>
                    <a:gd name="connsiteX125" fmla="*/ 8931 w 12026"/>
                    <a:gd name="connsiteY125" fmla="*/ 434 h 10893"/>
                    <a:gd name="connsiteX126" fmla="*/ 8469 w 12026"/>
                    <a:gd name="connsiteY126" fmla="*/ 268 h 10893"/>
                    <a:gd name="connsiteX127" fmla="*/ 7538 w 12026"/>
                    <a:gd name="connsiteY127" fmla="*/ 94 h 10893"/>
                    <a:gd name="connsiteX128" fmla="*/ 7412 w 12026"/>
                    <a:gd name="connsiteY128" fmla="*/ 81 h 10893"/>
                    <a:gd name="connsiteX129" fmla="*/ 7210 w 12026"/>
                    <a:gd name="connsiteY129" fmla="*/ 45 h 10893"/>
                    <a:gd name="connsiteX130" fmla="*/ 6569 w 12026"/>
                    <a:gd name="connsiteY130" fmla="*/ 13 h 10893"/>
                    <a:gd name="connsiteX131" fmla="*/ 5812 w 12026"/>
                    <a:gd name="connsiteY131" fmla="*/ 0 h 10893"/>
                    <a:gd name="connsiteX0" fmla="*/ 6606 w 12026"/>
                    <a:gd name="connsiteY0" fmla="*/ 223 h 10893"/>
                    <a:gd name="connsiteX1" fmla="*/ 6837 w 12026"/>
                    <a:gd name="connsiteY1" fmla="*/ 284 h 10893"/>
                    <a:gd name="connsiteX2" fmla="*/ 7311 w 12026"/>
                    <a:gd name="connsiteY2" fmla="*/ 361 h 10893"/>
                    <a:gd name="connsiteX3" fmla="*/ 8141 w 12026"/>
                    <a:gd name="connsiteY3" fmla="*/ 523 h 10893"/>
                    <a:gd name="connsiteX4" fmla="*/ 8514 w 12026"/>
                    <a:gd name="connsiteY4" fmla="*/ 689 h 10893"/>
                    <a:gd name="connsiteX5" fmla="*/ 8887 w 12026"/>
                    <a:gd name="connsiteY5" fmla="*/ 802 h 10893"/>
                    <a:gd name="connsiteX6" fmla="*/ 9656 w 12026"/>
                    <a:gd name="connsiteY6" fmla="*/ 1224 h 10893"/>
                    <a:gd name="connsiteX7" fmla="*/ 10390 w 12026"/>
                    <a:gd name="connsiteY7" fmla="*/ 1633 h 10893"/>
                    <a:gd name="connsiteX8" fmla="*/ 10933 w 12026"/>
                    <a:gd name="connsiteY8" fmla="*/ 2277 h 10893"/>
                    <a:gd name="connsiteX9" fmla="*/ 11135 w 12026"/>
                    <a:gd name="connsiteY9" fmla="*/ 2589 h 10893"/>
                    <a:gd name="connsiteX10" fmla="*/ 11378 w 12026"/>
                    <a:gd name="connsiteY10" fmla="*/ 2962 h 10893"/>
                    <a:gd name="connsiteX11" fmla="*/ 11479 w 12026"/>
                    <a:gd name="connsiteY11" fmla="*/ 3302 h 10893"/>
                    <a:gd name="connsiteX12" fmla="*/ 11585 w 12026"/>
                    <a:gd name="connsiteY12" fmla="*/ 3723 h 10893"/>
                    <a:gd name="connsiteX13" fmla="*/ 11637 w 12026"/>
                    <a:gd name="connsiteY13" fmla="*/ 4149 h 10893"/>
                    <a:gd name="connsiteX14" fmla="*/ 11617 w 12026"/>
                    <a:gd name="connsiteY14" fmla="*/ 4582 h 10893"/>
                    <a:gd name="connsiteX15" fmla="*/ 11593 w 12026"/>
                    <a:gd name="connsiteY15" fmla="*/ 4979 h 10893"/>
                    <a:gd name="connsiteX16" fmla="*/ 11484 w 12026"/>
                    <a:gd name="connsiteY16" fmla="*/ 5388 h 10893"/>
                    <a:gd name="connsiteX17" fmla="*/ 11362 w 12026"/>
                    <a:gd name="connsiteY17" fmla="*/ 5789 h 10893"/>
                    <a:gd name="connsiteX18" fmla="*/ 11176 w 12026"/>
                    <a:gd name="connsiteY18" fmla="*/ 6154 h 10893"/>
                    <a:gd name="connsiteX19" fmla="*/ 10993 w 12026"/>
                    <a:gd name="connsiteY19" fmla="*/ 6498 h 10893"/>
                    <a:gd name="connsiteX20" fmla="*/ 10726 w 12026"/>
                    <a:gd name="connsiteY20" fmla="*/ 6818 h 10893"/>
                    <a:gd name="connsiteX21" fmla="*/ 10455 w 12026"/>
                    <a:gd name="connsiteY21" fmla="*/ 7163 h 10893"/>
                    <a:gd name="connsiteX22" fmla="*/ 10134 w 12026"/>
                    <a:gd name="connsiteY22" fmla="*/ 7450 h 10893"/>
                    <a:gd name="connsiteX23" fmla="*/ 9470 w 12026"/>
                    <a:gd name="connsiteY23" fmla="*/ 7949 h 10893"/>
                    <a:gd name="connsiteX24" fmla="*/ 8785 w 12026"/>
                    <a:gd name="connsiteY24" fmla="*/ 8277 h 10893"/>
                    <a:gd name="connsiteX25" fmla="*/ 7975 w 12026"/>
                    <a:gd name="connsiteY25" fmla="*/ 8508 h 10893"/>
                    <a:gd name="connsiteX26" fmla="*/ 7501 w 12026"/>
                    <a:gd name="connsiteY26" fmla="*/ 8629 h 10893"/>
                    <a:gd name="connsiteX27" fmla="*/ 6983 w 12026"/>
                    <a:gd name="connsiteY27" fmla="*/ 8670 h 10893"/>
                    <a:gd name="connsiteX28" fmla="*/ 6263 w 12026"/>
                    <a:gd name="connsiteY28" fmla="*/ 8709 h 10893"/>
                    <a:gd name="connsiteX29" fmla="*/ 5966 w 12026"/>
                    <a:gd name="connsiteY29" fmla="*/ 8702 h 10893"/>
                    <a:gd name="connsiteX30" fmla="*/ 5719 w 12026"/>
                    <a:gd name="connsiteY30" fmla="*/ 8670 h 10893"/>
                    <a:gd name="connsiteX31" fmla="*/ 5644 w 12026"/>
                    <a:gd name="connsiteY31" fmla="*/ 8667 h 10893"/>
                    <a:gd name="connsiteX32" fmla="*/ 5567 w 12026"/>
                    <a:gd name="connsiteY32" fmla="*/ 8667 h 10893"/>
                    <a:gd name="connsiteX33" fmla="*/ 5476 w 12026"/>
                    <a:gd name="connsiteY33" fmla="*/ 8662 h 10893"/>
                    <a:gd name="connsiteX34" fmla="*/ 5269 w 12026"/>
                    <a:gd name="connsiteY34" fmla="*/ 8625 h 10893"/>
                    <a:gd name="connsiteX35" fmla="*/ 5238 w 12026"/>
                    <a:gd name="connsiteY35" fmla="*/ 8624 h 10893"/>
                    <a:gd name="connsiteX36" fmla="*/ 5050 w 12026"/>
                    <a:gd name="connsiteY36" fmla="*/ 8633 h 10893"/>
                    <a:gd name="connsiteX37" fmla="*/ 4779 w 12026"/>
                    <a:gd name="connsiteY37" fmla="*/ 8614 h 10893"/>
                    <a:gd name="connsiteX38" fmla="*/ 4637 w 12026"/>
                    <a:gd name="connsiteY38" fmla="*/ 8641 h 10893"/>
                    <a:gd name="connsiteX39" fmla="*/ 4586 w 12026"/>
                    <a:gd name="connsiteY39" fmla="*/ 8622 h 10893"/>
                    <a:gd name="connsiteX40" fmla="*/ 4546 w 12026"/>
                    <a:gd name="connsiteY40" fmla="*/ 8633 h 10893"/>
                    <a:gd name="connsiteX41" fmla="*/ 4405 w 12026"/>
                    <a:gd name="connsiteY41" fmla="*/ 8598 h 10893"/>
                    <a:gd name="connsiteX42" fmla="*/ 4148 w 12026"/>
                    <a:gd name="connsiteY42" fmla="*/ 8568 h 10893"/>
                    <a:gd name="connsiteX43" fmla="*/ 3821 w 12026"/>
                    <a:gd name="connsiteY43" fmla="*/ 8488 h 10893"/>
                    <a:gd name="connsiteX44" fmla="*/ 3472 w 12026"/>
                    <a:gd name="connsiteY44" fmla="*/ 8355 h 10893"/>
                    <a:gd name="connsiteX45" fmla="*/ 3307 w 12026"/>
                    <a:gd name="connsiteY45" fmla="*/ 8332 h 10893"/>
                    <a:gd name="connsiteX46" fmla="*/ 3263 w 12026"/>
                    <a:gd name="connsiteY46" fmla="*/ 8290 h 10893"/>
                    <a:gd name="connsiteX47" fmla="*/ 3032 w 12026"/>
                    <a:gd name="connsiteY47" fmla="*/ 8222 h 10893"/>
                    <a:gd name="connsiteX48" fmla="*/ 2881 w 12026"/>
                    <a:gd name="connsiteY48" fmla="*/ 8111 h 10893"/>
                    <a:gd name="connsiteX49" fmla="*/ 2547 w 12026"/>
                    <a:gd name="connsiteY49" fmla="*/ 7896 h 10893"/>
                    <a:gd name="connsiteX50" fmla="*/ 2202 w 12026"/>
                    <a:gd name="connsiteY50" fmla="*/ 7701 h 10893"/>
                    <a:gd name="connsiteX51" fmla="*/ 1785 w 12026"/>
                    <a:gd name="connsiteY51" fmla="*/ 7471 h 10893"/>
                    <a:gd name="connsiteX52" fmla="*/ 1400 w 12026"/>
                    <a:gd name="connsiteY52" fmla="*/ 7146 h 10893"/>
                    <a:gd name="connsiteX53" fmla="*/ 829 w 12026"/>
                    <a:gd name="connsiteY53" fmla="*/ 6308 h 10893"/>
                    <a:gd name="connsiteX54" fmla="*/ 574 w 12026"/>
                    <a:gd name="connsiteY54" fmla="*/ 5834 h 10893"/>
                    <a:gd name="connsiteX55" fmla="*/ 396 w 12026"/>
                    <a:gd name="connsiteY55" fmla="*/ 5287 h 10893"/>
                    <a:gd name="connsiteX56" fmla="*/ 375 w 12026"/>
                    <a:gd name="connsiteY56" fmla="*/ 4181 h 10893"/>
                    <a:gd name="connsiteX57" fmla="*/ 1263 w 12026"/>
                    <a:gd name="connsiteY57" fmla="*/ 2216 h 10893"/>
                    <a:gd name="connsiteX58" fmla="*/ 1988 w 12026"/>
                    <a:gd name="connsiteY58" fmla="*/ 1520 h 10893"/>
                    <a:gd name="connsiteX59" fmla="*/ 2397 w 12026"/>
                    <a:gd name="connsiteY59" fmla="*/ 1224 h 10893"/>
                    <a:gd name="connsiteX60" fmla="*/ 2871 w 12026"/>
                    <a:gd name="connsiteY60" fmla="*/ 981 h 10893"/>
                    <a:gd name="connsiteX61" fmla="*/ 3369 w 12026"/>
                    <a:gd name="connsiteY61" fmla="*/ 730 h 10893"/>
                    <a:gd name="connsiteX62" fmla="*/ 3952 w 12026"/>
                    <a:gd name="connsiteY62" fmla="*/ 551 h 10893"/>
                    <a:gd name="connsiteX63" fmla="*/ 5216 w 12026"/>
                    <a:gd name="connsiteY63" fmla="*/ 292 h 10893"/>
                    <a:gd name="connsiteX64" fmla="*/ 6456 w 12026"/>
                    <a:gd name="connsiteY64" fmla="*/ 227 h 10893"/>
                    <a:gd name="connsiteX65" fmla="*/ 6606 w 12026"/>
                    <a:gd name="connsiteY65" fmla="*/ 223 h 10893"/>
                    <a:gd name="connsiteX66" fmla="*/ 5812 w 12026"/>
                    <a:gd name="connsiteY66" fmla="*/ 0 h 10893"/>
                    <a:gd name="connsiteX67" fmla="*/ 5322 w 12026"/>
                    <a:gd name="connsiteY67" fmla="*/ 13 h 10893"/>
                    <a:gd name="connsiteX68" fmla="*/ 4187 w 12026"/>
                    <a:gd name="connsiteY68" fmla="*/ 183 h 10893"/>
                    <a:gd name="connsiteX69" fmla="*/ 3604 w 12026"/>
                    <a:gd name="connsiteY69" fmla="*/ 345 h 10893"/>
                    <a:gd name="connsiteX70" fmla="*/ 3061 w 12026"/>
                    <a:gd name="connsiteY70" fmla="*/ 527 h 10893"/>
                    <a:gd name="connsiteX71" fmla="*/ 2595 w 12026"/>
                    <a:gd name="connsiteY71" fmla="*/ 774 h 10893"/>
                    <a:gd name="connsiteX72" fmla="*/ 2085 w 12026"/>
                    <a:gd name="connsiteY72" fmla="*/ 1058 h 10893"/>
                    <a:gd name="connsiteX73" fmla="*/ 1250 w 12026"/>
                    <a:gd name="connsiteY73" fmla="*/ 1754 h 10893"/>
                    <a:gd name="connsiteX74" fmla="*/ 606 w 12026"/>
                    <a:gd name="connsiteY74" fmla="*/ 2621 h 10893"/>
                    <a:gd name="connsiteX75" fmla="*/ 177 w 12026"/>
                    <a:gd name="connsiteY75" fmla="*/ 3711 h 10893"/>
                    <a:gd name="connsiteX76" fmla="*/ 23 w 12026"/>
                    <a:gd name="connsiteY76" fmla="*/ 4258 h 10893"/>
                    <a:gd name="connsiteX77" fmla="*/ 7 w 12026"/>
                    <a:gd name="connsiteY77" fmla="*/ 4862 h 10893"/>
                    <a:gd name="connsiteX78" fmla="*/ 274 w 12026"/>
                    <a:gd name="connsiteY78" fmla="*/ 6008 h 10893"/>
                    <a:gd name="connsiteX79" fmla="*/ 541 w 12026"/>
                    <a:gd name="connsiteY79" fmla="*/ 6547 h 10893"/>
                    <a:gd name="connsiteX80" fmla="*/ 809 w 12026"/>
                    <a:gd name="connsiteY80" fmla="*/ 7045 h 10893"/>
                    <a:gd name="connsiteX81" fmla="*/ 1129 w 12026"/>
                    <a:gd name="connsiteY81" fmla="*/ 7414 h 10893"/>
                    <a:gd name="connsiteX82" fmla="*/ 1587 w 12026"/>
                    <a:gd name="connsiteY82" fmla="*/ 7803 h 10893"/>
                    <a:gd name="connsiteX83" fmla="*/ 1992 w 12026"/>
                    <a:gd name="connsiteY83" fmla="*/ 8042 h 10893"/>
                    <a:gd name="connsiteX84" fmla="*/ 2397 w 12026"/>
                    <a:gd name="connsiteY84" fmla="*/ 8277 h 10893"/>
                    <a:gd name="connsiteX85" fmla="*/ 2478 w 12026"/>
                    <a:gd name="connsiteY85" fmla="*/ 8293 h 10893"/>
                    <a:gd name="connsiteX86" fmla="*/ 2486 w 12026"/>
                    <a:gd name="connsiteY86" fmla="*/ 8325 h 10893"/>
                    <a:gd name="connsiteX87" fmla="*/ 2604 w 12026"/>
                    <a:gd name="connsiteY87" fmla="*/ 8452 h 10893"/>
                    <a:gd name="connsiteX88" fmla="*/ 2881 w 12026"/>
                    <a:gd name="connsiteY88" fmla="*/ 8600 h 10893"/>
                    <a:gd name="connsiteX89" fmla="*/ 3206 w 12026"/>
                    <a:gd name="connsiteY89" fmla="*/ 8721 h 10893"/>
                    <a:gd name="connsiteX90" fmla="*/ 3453 w 12026"/>
                    <a:gd name="connsiteY90" fmla="*/ 8802 h 10893"/>
                    <a:gd name="connsiteX91" fmla="*/ 3608 w 12026"/>
                    <a:gd name="connsiteY91" fmla="*/ 8868 h 10893"/>
                    <a:gd name="connsiteX92" fmla="*/ 3824 w 12026"/>
                    <a:gd name="connsiteY92" fmla="*/ 8921 h 10893"/>
                    <a:gd name="connsiteX93" fmla="*/ 4003 w 12026"/>
                    <a:gd name="connsiteY93" fmla="*/ 8965 h 10893"/>
                    <a:gd name="connsiteX94" fmla="*/ 2028 w 12026"/>
                    <a:gd name="connsiteY94" fmla="*/ 10801 h 10893"/>
                    <a:gd name="connsiteX95" fmla="*/ 3134 w 12026"/>
                    <a:gd name="connsiteY95" fmla="*/ 10537 h 10893"/>
                    <a:gd name="connsiteX96" fmla="*/ 4159 w 12026"/>
                    <a:gd name="connsiteY96" fmla="*/ 9820 h 10893"/>
                    <a:gd name="connsiteX97" fmla="*/ 4572 w 12026"/>
                    <a:gd name="connsiteY97" fmla="*/ 9354 h 10893"/>
                    <a:gd name="connsiteX98" fmla="*/ 4811 w 12026"/>
                    <a:gd name="connsiteY98" fmla="*/ 8872 h 10893"/>
                    <a:gd name="connsiteX99" fmla="*/ 4888 w 12026"/>
                    <a:gd name="connsiteY99" fmla="*/ 8901 h 10893"/>
                    <a:gd name="connsiteX100" fmla="*/ 5265 w 12026"/>
                    <a:gd name="connsiteY100" fmla="*/ 8953 h 10893"/>
                    <a:gd name="connsiteX101" fmla="*/ 5439 w 12026"/>
                    <a:gd name="connsiteY101" fmla="*/ 8998 h 10893"/>
                    <a:gd name="connsiteX102" fmla="*/ 5658 w 12026"/>
                    <a:gd name="connsiteY102" fmla="*/ 9010 h 10893"/>
                    <a:gd name="connsiteX103" fmla="*/ 6152 w 12026"/>
                    <a:gd name="connsiteY103" fmla="*/ 9059 h 10893"/>
                    <a:gd name="connsiteX104" fmla="*/ 6626 w 12026"/>
                    <a:gd name="connsiteY104" fmla="*/ 9067 h 10893"/>
                    <a:gd name="connsiteX105" fmla="*/ 6651 w 12026"/>
                    <a:gd name="connsiteY105" fmla="*/ 9067 h 10893"/>
                    <a:gd name="connsiteX106" fmla="*/ 7108 w 12026"/>
                    <a:gd name="connsiteY106" fmla="*/ 9026 h 10893"/>
                    <a:gd name="connsiteX107" fmla="*/ 7538 w 12026"/>
                    <a:gd name="connsiteY107" fmla="*/ 8998 h 10893"/>
                    <a:gd name="connsiteX108" fmla="*/ 8016 w 12026"/>
                    <a:gd name="connsiteY108" fmla="*/ 8876 h 10893"/>
                    <a:gd name="connsiteX109" fmla="*/ 8871 w 12026"/>
                    <a:gd name="connsiteY109" fmla="*/ 8637 h 10893"/>
                    <a:gd name="connsiteX110" fmla="*/ 9616 w 12026"/>
                    <a:gd name="connsiteY110" fmla="*/ 8301 h 10893"/>
                    <a:gd name="connsiteX111" fmla="*/ 10924 w 12026"/>
                    <a:gd name="connsiteY111" fmla="*/ 7171 h 10893"/>
                    <a:gd name="connsiteX112" fmla="*/ 11427 w 12026"/>
                    <a:gd name="connsiteY112" fmla="*/ 6486 h 10893"/>
                    <a:gd name="connsiteX113" fmla="*/ 11783 w 12026"/>
                    <a:gd name="connsiteY113" fmla="*/ 5692 h 10893"/>
                    <a:gd name="connsiteX114" fmla="*/ 11897 w 12026"/>
                    <a:gd name="connsiteY114" fmla="*/ 5271 h 10893"/>
                    <a:gd name="connsiteX115" fmla="*/ 11978 w 12026"/>
                    <a:gd name="connsiteY115" fmla="*/ 4837 h 10893"/>
                    <a:gd name="connsiteX116" fmla="*/ 11982 w 12026"/>
                    <a:gd name="connsiteY116" fmla="*/ 4635 h 10893"/>
                    <a:gd name="connsiteX117" fmla="*/ 12022 w 12026"/>
                    <a:gd name="connsiteY117" fmla="*/ 4420 h 10893"/>
                    <a:gd name="connsiteX118" fmla="*/ 11982 w 12026"/>
                    <a:gd name="connsiteY118" fmla="*/ 3970 h 10893"/>
                    <a:gd name="connsiteX119" fmla="*/ 11808 w 12026"/>
                    <a:gd name="connsiteY119" fmla="*/ 3087 h 10893"/>
                    <a:gd name="connsiteX120" fmla="*/ 11678 w 12026"/>
                    <a:gd name="connsiteY120" fmla="*/ 2731 h 10893"/>
                    <a:gd name="connsiteX121" fmla="*/ 11427 w 12026"/>
                    <a:gd name="connsiteY121" fmla="*/ 2362 h 10893"/>
                    <a:gd name="connsiteX122" fmla="*/ 10937 w 12026"/>
                    <a:gd name="connsiteY122" fmla="*/ 1673 h 10893"/>
                    <a:gd name="connsiteX123" fmla="*/ 10260 w 12026"/>
                    <a:gd name="connsiteY123" fmla="*/ 1114 h 10893"/>
                    <a:gd name="connsiteX124" fmla="*/ 9349 w 12026"/>
                    <a:gd name="connsiteY124" fmla="*/ 616 h 10893"/>
                    <a:gd name="connsiteX125" fmla="*/ 8931 w 12026"/>
                    <a:gd name="connsiteY125" fmla="*/ 434 h 10893"/>
                    <a:gd name="connsiteX126" fmla="*/ 8469 w 12026"/>
                    <a:gd name="connsiteY126" fmla="*/ 268 h 10893"/>
                    <a:gd name="connsiteX127" fmla="*/ 7538 w 12026"/>
                    <a:gd name="connsiteY127" fmla="*/ 94 h 10893"/>
                    <a:gd name="connsiteX128" fmla="*/ 7412 w 12026"/>
                    <a:gd name="connsiteY128" fmla="*/ 81 h 10893"/>
                    <a:gd name="connsiteX129" fmla="*/ 7210 w 12026"/>
                    <a:gd name="connsiteY129" fmla="*/ 45 h 10893"/>
                    <a:gd name="connsiteX130" fmla="*/ 6569 w 12026"/>
                    <a:gd name="connsiteY130" fmla="*/ 13 h 10893"/>
                    <a:gd name="connsiteX131" fmla="*/ 5812 w 12026"/>
                    <a:gd name="connsiteY131" fmla="*/ 0 h 10893"/>
                    <a:gd name="connsiteX0" fmla="*/ 6606 w 12026"/>
                    <a:gd name="connsiteY0" fmla="*/ 223 h 10893"/>
                    <a:gd name="connsiteX1" fmla="*/ 6837 w 12026"/>
                    <a:gd name="connsiteY1" fmla="*/ 284 h 10893"/>
                    <a:gd name="connsiteX2" fmla="*/ 7311 w 12026"/>
                    <a:gd name="connsiteY2" fmla="*/ 361 h 10893"/>
                    <a:gd name="connsiteX3" fmla="*/ 8141 w 12026"/>
                    <a:gd name="connsiteY3" fmla="*/ 523 h 10893"/>
                    <a:gd name="connsiteX4" fmla="*/ 8514 w 12026"/>
                    <a:gd name="connsiteY4" fmla="*/ 689 h 10893"/>
                    <a:gd name="connsiteX5" fmla="*/ 8887 w 12026"/>
                    <a:gd name="connsiteY5" fmla="*/ 802 h 10893"/>
                    <a:gd name="connsiteX6" fmla="*/ 9656 w 12026"/>
                    <a:gd name="connsiteY6" fmla="*/ 1224 h 10893"/>
                    <a:gd name="connsiteX7" fmla="*/ 10390 w 12026"/>
                    <a:gd name="connsiteY7" fmla="*/ 1633 h 10893"/>
                    <a:gd name="connsiteX8" fmla="*/ 10933 w 12026"/>
                    <a:gd name="connsiteY8" fmla="*/ 2277 h 10893"/>
                    <a:gd name="connsiteX9" fmla="*/ 11135 w 12026"/>
                    <a:gd name="connsiteY9" fmla="*/ 2589 h 10893"/>
                    <a:gd name="connsiteX10" fmla="*/ 11378 w 12026"/>
                    <a:gd name="connsiteY10" fmla="*/ 2962 h 10893"/>
                    <a:gd name="connsiteX11" fmla="*/ 11479 w 12026"/>
                    <a:gd name="connsiteY11" fmla="*/ 3302 h 10893"/>
                    <a:gd name="connsiteX12" fmla="*/ 11585 w 12026"/>
                    <a:gd name="connsiteY12" fmla="*/ 3723 h 10893"/>
                    <a:gd name="connsiteX13" fmla="*/ 11637 w 12026"/>
                    <a:gd name="connsiteY13" fmla="*/ 4149 h 10893"/>
                    <a:gd name="connsiteX14" fmla="*/ 11617 w 12026"/>
                    <a:gd name="connsiteY14" fmla="*/ 4582 h 10893"/>
                    <a:gd name="connsiteX15" fmla="*/ 11593 w 12026"/>
                    <a:gd name="connsiteY15" fmla="*/ 4979 h 10893"/>
                    <a:gd name="connsiteX16" fmla="*/ 11484 w 12026"/>
                    <a:gd name="connsiteY16" fmla="*/ 5388 h 10893"/>
                    <a:gd name="connsiteX17" fmla="*/ 11362 w 12026"/>
                    <a:gd name="connsiteY17" fmla="*/ 5789 h 10893"/>
                    <a:gd name="connsiteX18" fmla="*/ 11176 w 12026"/>
                    <a:gd name="connsiteY18" fmla="*/ 6154 h 10893"/>
                    <a:gd name="connsiteX19" fmla="*/ 10993 w 12026"/>
                    <a:gd name="connsiteY19" fmla="*/ 6498 h 10893"/>
                    <a:gd name="connsiteX20" fmla="*/ 10726 w 12026"/>
                    <a:gd name="connsiteY20" fmla="*/ 6818 h 10893"/>
                    <a:gd name="connsiteX21" fmla="*/ 10455 w 12026"/>
                    <a:gd name="connsiteY21" fmla="*/ 7163 h 10893"/>
                    <a:gd name="connsiteX22" fmla="*/ 10134 w 12026"/>
                    <a:gd name="connsiteY22" fmla="*/ 7450 h 10893"/>
                    <a:gd name="connsiteX23" fmla="*/ 9470 w 12026"/>
                    <a:gd name="connsiteY23" fmla="*/ 7949 h 10893"/>
                    <a:gd name="connsiteX24" fmla="*/ 8785 w 12026"/>
                    <a:gd name="connsiteY24" fmla="*/ 8277 h 10893"/>
                    <a:gd name="connsiteX25" fmla="*/ 7975 w 12026"/>
                    <a:gd name="connsiteY25" fmla="*/ 8508 h 10893"/>
                    <a:gd name="connsiteX26" fmla="*/ 7501 w 12026"/>
                    <a:gd name="connsiteY26" fmla="*/ 8629 h 10893"/>
                    <a:gd name="connsiteX27" fmla="*/ 6983 w 12026"/>
                    <a:gd name="connsiteY27" fmla="*/ 8670 h 10893"/>
                    <a:gd name="connsiteX28" fmla="*/ 6263 w 12026"/>
                    <a:gd name="connsiteY28" fmla="*/ 8709 h 10893"/>
                    <a:gd name="connsiteX29" fmla="*/ 5966 w 12026"/>
                    <a:gd name="connsiteY29" fmla="*/ 8702 h 10893"/>
                    <a:gd name="connsiteX30" fmla="*/ 5719 w 12026"/>
                    <a:gd name="connsiteY30" fmla="*/ 8670 h 10893"/>
                    <a:gd name="connsiteX31" fmla="*/ 5644 w 12026"/>
                    <a:gd name="connsiteY31" fmla="*/ 8667 h 10893"/>
                    <a:gd name="connsiteX32" fmla="*/ 5567 w 12026"/>
                    <a:gd name="connsiteY32" fmla="*/ 8667 h 10893"/>
                    <a:gd name="connsiteX33" fmla="*/ 5476 w 12026"/>
                    <a:gd name="connsiteY33" fmla="*/ 8662 h 10893"/>
                    <a:gd name="connsiteX34" fmla="*/ 5269 w 12026"/>
                    <a:gd name="connsiteY34" fmla="*/ 8625 h 10893"/>
                    <a:gd name="connsiteX35" fmla="*/ 5238 w 12026"/>
                    <a:gd name="connsiteY35" fmla="*/ 8624 h 10893"/>
                    <a:gd name="connsiteX36" fmla="*/ 5050 w 12026"/>
                    <a:gd name="connsiteY36" fmla="*/ 8633 h 10893"/>
                    <a:gd name="connsiteX37" fmla="*/ 4779 w 12026"/>
                    <a:gd name="connsiteY37" fmla="*/ 8614 h 10893"/>
                    <a:gd name="connsiteX38" fmla="*/ 4637 w 12026"/>
                    <a:gd name="connsiteY38" fmla="*/ 8641 h 10893"/>
                    <a:gd name="connsiteX39" fmla="*/ 4586 w 12026"/>
                    <a:gd name="connsiteY39" fmla="*/ 8622 h 10893"/>
                    <a:gd name="connsiteX40" fmla="*/ 4546 w 12026"/>
                    <a:gd name="connsiteY40" fmla="*/ 8633 h 10893"/>
                    <a:gd name="connsiteX41" fmla="*/ 4387 w 12026"/>
                    <a:gd name="connsiteY41" fmla="*/ 8626 h 10893"/>
                    <a:gd name="connsiteX42" fmla="*/ 4148 w 12026"/>
                    <a:gd name="connsiteY42" fmla="*/ 8568 h 10893"/>
                    <a:gd name="connsiteX43" fmla="*/ 3821 w 12026"/>
                    <a:gd name="connsiteY43" fmla="*/ 8488 h 10893"/>
                    <a:gd name="connsiteX44" fmla="*/ 3472 w 12026"/>
                    <a:gd name="connsiteY44" fmla="*/ 8355 h 10893"/>
                    <a:gd name="connsiteX45" fmla="*/ 3307 w 12026"/>
                    <a:gd name="connsiteY45" fmla="*/ 8332 h 10893"/>
                    <a:gd name="connsiteX46" fmla="*/ 3263 w 12026"/>
                    <a:gd name="connsiteY46" fmla="*/ 8290 h 10893"/>
                    <a:gd name="connsiteX47" fmla="*/ 3032 w 12026"/>
                    <a:gd name="connsiteY47" fmla="*/ 8222 h 10893"/>
                    <a:gd name="connsiteX48" fmla="*/ 2881 w 12026"/>
                    <a:gd name="connsiteY48" fmla="*/ 8111 h 10893"/>
                    <a:gd name="connsiteX49" fmla="*/ 2547 w 12026"/>
                    <a:gd name="connsiteY49" fmla="*/ 7896 h 10893"/>
                    <a:gd name="connsiteX50" fmla="*/ 2202 w 12026"/>
                    <a:gd name="connsiteY50" fmla="*/ 7701 h 10893"/>
                    <a:gd name="connsiteX51" fmla="*/ 1785 w 12026"/>
                    <a:gd name="connsiteY51" fmla="*/ 7471 h 10893"/>
                    <a:gd name="connsiteX52" fmla="*/ 1400 w 12026"/>
                    <a:gd name="connsiteY52" fmla="*/ 7146 h 10893"/>
                    <a:gd name="connsiteX53" fmla="*/ 829 w 12026"/>
                    <a:gd name="connsiteY53" fmla="*/ 6308 h 10893"/>
                    <a:gd name="connsiteX54" fmla="*/ 574 w 12026"/>
                    <a:gd name="connsiteY54" fmla="*/ 5834 h 10893"/>
                    <a:gd name="connsiteX55" fmla="*/ 396 w 12026"/>
                    <a:gd name="connsiteY55" fmla="*/ 5287 h 10893"/>
                    <a:gd name="connsiteX56" fmla="*/ 375 w 12026"/>
                    <a:gd name="connsiteY56" fmla="*/ 4181 h 10893"/>
                    <a:gd name="connsiteX57" fmla="*/ 1263 w 12026"/>
                    <a:gd name="connsiteY57" fmla="*/ 2216 h 10893"/>
                    <a:gd name="connsiteX58" fmla="*/ 1988 w 12026"/>
                    <a:gd name="connsiteY58" fmla="*/ 1520 h 10893"/>
                    <a:gd name="connsiteX59" fmla="*/ 2397 w 12026"/>
                    <a:gd name="connsiteY59" fmla="*/ 1224 h 10893"/>
                    <a:gd name="connsiteX60" fmla="*/ 2871 w 12026"/>
                    <a:gd name="connsiteY60" fmla="*/ 981 h 10893"/>
                    <a:gd name="connsiteX61" fmla="*/ 3369 w 12026"/>
                    <a:gd name="connsiteY61" fmla="*/ 730 h 10893"/>
                    <a:gd name="connsiteX62" fmla="*/ 3952 w 12026"/>
                    <a:gd name="connsiteY62" fmla="*/ 551 h 10893"/>
                    <a:gd name="connsiteX63" fmla="*/ 5216 w 12026"/>
                    <a:gd name="connsiteY63" fmla="*/ 292 h 10893"/>
                    <a:gd name="connsiteX64" fmla="*/ 6456 w 12026"/>
                    <a:gd name="connsiteY64" fmla="*/ 227 h 10893"/>
                    <a:gd name="connsiteX65" fmla="*/ 6606 w 12026"/>
                    <a:gd name="connsiteY65" fmla="*/ 223 h 10893"/>
                    <a:gd name="connsiteX66" fmla="*/ 5812 w 12026"/>
                    <a:gd name="connsiteY66" fmla="*/ 0 h 10893"/>
                    <a:gd name="connsiteX67" fmla="*/ 5322 w 12026"/>
                    <a:gd name="connsiteY67" fmla="*/ 13 h 10893"/>
                    <a:gd name="connsiteX68" fmla="*/ 4187 w 12026"/>
                    <a:gd name="connsiteY68" fmla="*/ 183 h 10893"/>
                    <a:gd name="connsiteX69" fmla="*/ 3604 w 12026"/>
                    <a:gd name="connsiteY69" fmla="*/ 345 h 10893"/>
                    <a:gd name="connsiteX70" fmla="*/ 3061 w 12026"/>
                    <a:gd name="connsiteY70" fmla="*/ 527 h 10893"/>
                    <a:gd name="connsiteX71" fmla="*/ 2595 w 12026"/>
                    <a:gd name="connsiteY71" fmla="*/ 774 h 10893"/>
                    <a:gd name="connsiteX72" fmla="*/ 2085 w 12026"/>
                    <a:gd name="connsiteY72" fmla="*/ 1058 h 10893"/>
                    <a:gd name="connsiteX73" fmla="*/ 1250 w 12026"/>
                    <a:gd name="connsiteY73" fmla="*/ 1754 h 10893"/>
                    <a:gd name="connsiteX74" fmla="*/ 606 w 12026"/>
                    <a:gd name="connsiteY74" fmla="*/ 2621 h 10893"/>
                    <a:gd name="connsiteX75" fmla="*/ 177 w 12026"/>
                    <a:gd name="connsiteY75" fmla="*/ 3711 h 10893"/>
                    <a:gd name="connsiteX76" fmla="*/ 23 w 12026"/>
                    <a:gd name="connsiteY76" fmla="*/ 4258 h 10893"/>
                    <a:gd name="connsiteX77" fmla="*/ 7 w 12026"/>
                    <a:gd name="connsiteY77" fmla="*/ 4862 h 10893"/>
                    <a:gd name="connsiteX78" fmla="*/ 274 w 12026"/>
                    <a:gd name="connsiteY78" fmla="*/ 6008 h 10893"/>
                    <a:gd name="connsiteX79" fmla="*/ 541 w 12026"/>
                    <a:gd name="connsiteY79" fmla="*/ 6547 h 10893"/>
                    <a:gd name="connsiteX80" fmla="*/ 809 w 12026"/>
                    <a:gd name="connsiteY80" fmla="*/ 7045 h 10893"/>
                    <a:gd name="connsiteX81" fmla="*/ 1129 w 12026"/>
                    <a:gd name="connsiteY81" fmla="*/ 7414 h 10893"/>
                    <a:gd name="connsiteX82" fmla="*/ 1587 w 12026"/>
                    <a:gd name="connsiteY82" fmla="*/ 7803 h 10893"/>
                    <a:gd name="connsiteX83" fmla="*/ 1992 w 12026"/>
                    <a:gd name="connsiteY83" fmla="*/ 8042 h 10893"/>
                    <a:gd name="connsiteX84" fmla="*/ 2397 w 12026"/>
                    <a:gd name="connsiteY84" fmla="*/ 8277 h 10893"/>
                    <a:gd name="connsiteX85" fmla="*/ 2478 w 12026"/>
                    <a:gd name="connsiteY85" fmla="*/ 8293 h 10893"/>
                    <a:gd name="connsiteX86" fmla="*/ 2486 w 12026"/>
                    <a:gd name="connsiteY86" fmla="*/ 8325 h 10893"/>
                    <a:gd name="connsiteX87" fmla="*/ 2604 w 12026"/>
                    <a:gd name="connsiteY87" fmla="*/ 8452 h 10893"/>
                    <a:gd name="connsiteX88" fmla="*/ 2881 w 12026"/>
                    <a:gd name="connsiteY88" fmla="*/ 8600 h 10893"/>
                    <a:gd name="connsiteX89" fmla="*/ 3206 w 12026"/>
                    <a:gd name="connsiteY89" fmla="*/ 8721 h 10893"/>
                    <a:gd name="connsiteX90" fmla="*/ 3453 w 12026"/>
                    <a:gd name="connsiteY90" fmla="*/ 8802 h 10893"/>
                    <a:gd name="connsiteX91" fmla="*/ 3608 w 12026"/>
                    <a:gd name="connsiteY91" fmla="*/ 8868 h 10893"/>
                    <a:gd name="connsiteX92" fmla="*/ 3824 w 12026"/>
                    <a:gd name="connsiteY92" fmla="*/ 8921 h 10893"/>
                    <a:gd name="connsiteX93" fmla="*/ 4003 w 12026"/>
                    <a:gd name="connsiteY93" fmla="*/ 8965 h 10893"/>
                    <a:gd name="connsiteX94" fmla="*/ 2028 w 12026"/>
                    <a:gd name="connsiteY94" fmla="*/ 10801 h 10893"/>
                    <a:gd name="connsiteX95" fmla="*/ 3134 w 12026"/>
                    <a:gd name="connsiteY95" fmla="*/ 10537 h 10893"/>
                    <a:gd name="connsiteX96" fmla="*/ 4159 w 12026"/>
                    <a:gd name="connsiteY96" fmla="*/ 9820 h 10893"/>
                    <a:gd name="connsiteX97" fmla="*/ 4572 w 12026"/>
                    <a:gd name="connsiteY97" fmla="*/ 9354 h 10893"/>
                    <a:gd name="connsiteX98" fmla="*/ 4811 w 12026"/>
                    <a:gd name="connsiteY98" fmla="*/ 8872 h 10893"/>
                    <a:gd name="connsiteX99" fmla="*/ 4888 w 12026"/>
                    <a:gd name="connsiteY99" fmla="*/ 8901 h 10893"/>
                    <a:gd name="connsiteX100" fmla="*/ 5265 w 12026"/>
                    <a:gd name="connsiteY100" fmla="*/ 8953 h 10893"/>
                    <a:gd name="connsiteX101" fmla="*/ 5439 w 12026"/>
                    <a:gd name="connsiteY101" fmla="*/ 8998 h 10893"/>
                    <a:gd name="connsiteX102" fmla="*/ 5658 w 12026"/>
                    <a:gd name="connsiteY102" fmla="*/ 9010 h 10893"/>
                    <a:gd name="connsiteX103" fmla="*/ 6152 w 12026"/>
                    <a:gd name="connsiteY103" fmla="*/ 9059 h 10893"/>
                    <a:gd name="connsiteX104" fmla="*/ 6626 w 12026"/>
                    <a:gd name="connsiteY104" fmla="*/ 9067 h 10893"/>
                    <a:gd name="connsiteX105" fmla="*/ 6651 w 12026"/>
                    <a:gd name="connsiteY105" fmla="*/ 9067 h 10893"/>
                    <a:gd name="connsiteX106" fmla="*/ 7108 w 12026"/>
                    <a:gd name="connsiteY106" fmla="*/ 9026 h 10893"/>
                    <a:gd name="connsiteX107" fmla="*/ 7538 w 12026"/>
                    <a:gd name="connsiteY107" fmla="*/ 8998 h 10893"/>
                    <a:gd name="connsiteX108" fmla="*/ 8016 w 12026"/>
                    <a:gd name="connsiteY108" fmla="*/ 8876 h 10893"/>
                    <a:gd name="connsiteX109" fmla="*/ 8871 w 12026"/>
                    <a:gd name="connsiteY109" fmla="*/ 8637 h 10893"/>
                    <a:gd name="connsiteX110" fmla="*/ 9616 w 12026"/>
                    <a:gd name="connsiteY110" fmla="*/ 8301 h 10893"/>
                    <a:gd name="connsiteX111" fmla="*/ 10924 w 12026"/>
                    <a:gd name="connsiteY111" fmla="*/ 7171 h 10893"/>
                    <a:gd name="connsiteX112" fmla="*/ 11427 w 12026"/>
                    <a:gd name="connsiteY112" fmla="*/ 6486 h 10893"/>
                    <a:gd name="connsiteX113" fmla="*/ 11783 w 12026"/>
                    <a:gd name="connsiteY113" fmla="*/ 5692 h 10893"/>
                    <a:gd name="connsiteX114" fmla="*/ 11897 w 12026"/>
                    <a:gd name="connsiteY114" fmla="*/ 5271 h 10893"/>
                    <a:gd name="connsiteX115" fmla="*/ 11978 w 12026"/>
                    <a:gd name="connsiteY115" fmla="*/ 4837 h 10893"/>
                    <a:gd name="connsiteX116" fmla="*/ 11982 w 12026"/>
                    <a:gd name="connsiteY116" fmla="*/ 4635 h 10893"/>
                    <a:gd name="connsiteX117" fmla="*/ 12022 w 12026"/>
                    <a:gd name="connsiteY117" fmla="*/ 4420 h 10893"/>
                    <a:gd name="connsiteX118" fmla="*/ 11982 w 12026"/>
                    <a:gd name="connsiteY118" fmla="*/ 3970 h 10893"/>
                    <a:gd name="connsiteX119" fmla="*/ 11808 w 12026"/>
                    <a:gd name="connsiteY119" fmla="*/ 3087 h 10893"/>
                    <a:gd name="connsiteX120" fmla="*/ 11678 w 12026"/>
                    <a:gd name="connsiteY120" fmla="*/ 2731 h 10893"/>
                    <a:gd name="connsiteX121" fmla="*/ 11427 w 12026"/>
                    <a:gd name="connsiteY121" fmla="*/ 2362 h 10893"/>
                    <a:gd name="connsiteX122" fmla="*/ 10937 w 12026"/>
                    <a:gd name="connsiteY122" fmla="*/ 1673 h 10893"/>
                    <a:gd name="connsiteX123" fmla="*/ 10260 w 12026"/>
                    <a:gd name="connsiteY123" fmla="*/ 1114 h 10893"/>
                    <a:gd name="connsiteX124" fmla="*/ 9349 w 12026"/>
                    <a:gd name="connsiteY124" fmla="*/ 616 h 10893"/>
                    <a:gd name="connsiteX125" fmla="*/ 8931 w 12026"/>
                    <a:gd name="connsiteY125" fmla="*/ 434 h 10893"/>
                    <a:gd name="connsiteX126" fmla="*/ 8469 w 12026"/>
                    <a:gd name="connsiteY126" fmla="*/ 268 h 10893"/>
                    <a:gd name="connsiteX127" fmla="*/ 7538 w 12026"/>
                    <a:gd name="connsiteY127" fmla="*/ 94 h 10893"/>
                    <a:gd name="connsiteX128" fmla="*/ 7412 w 12026"/>
                    <a:gd name="connsiteY128" fmla="*/ 81 h 10893"/>
                    <a:gd name="connsiteX129" fmla="*/ 7210 w 12026"/>
                    <a:gd name="connsiteY129" fmla="*/ 45 h 10893"/>
                    <a:gd name="connsiteX130" fmla="*/ 6569 w 12026"/>
                    <a:gd name="connsiteY130" fmla="*/ 13 h 10893"/>
                    <a:gd name="connsiteX131" fmla="*/ 5812 w 12026"/>
                    <a:gd name="connsiteY131" fmla="*/ 0 h 10893"/>
                    <a:gd name="connsiteX0" fmla="*/ 6606 w 12026"/>
                    <a:gd name="connsiteY0" fmla="*/ 223 h 10893"/>
                    <a:gd name="connsiteX1" fmla="*/ 6837 w 12026"/>
                    <a:gd name="connsiteY1" fmla="*/ 284 h 10893"/>
                    <a:gd name="connsiteX2" fmla="*/ 7311 w 12026"/>
                    <a:gd name="connsiteY2" fmla="*/ 361 h 10893"/>
                    <a:gd name="connsiteX3" fmla="*/ 8141 w 12026"/>
                    <a:gd name="connsiteY3" fmla="*/ 523 h 10893"/>
                    <a:gd name="connsiteX4" fmla="*/ 8514 w 12026"/>
                    <a:gd name="connsiteY4" fmla="*/ 689 h 10893"/>
                    <a:gd name="connsiteX5" fmla="*/ 8887 w 12026"/>
                    <a:gd name="connsiteY5" fmla="*/ 802 h 10893"/>
                    <a:gd name="connsiteX6" fmla="*/ 9656 w 12026"/>
                    <a:gd name="connsiteY6" fmla="*/ 1224 h 10893"/>
                    <a:gd name="connsiteX7" fmla="*/ 10390 w 12026"/>
                    <a:gd name="connsiteY7" fmla="*/ 1633 h 10893"/>
                    <a:gd name="connsiteX8" fmla="*/ 10933 w 12026"/>
                    <a:gd name="connsiteY8" fmla="*/ 2277 h 10893"/>
                    <a:gd name="connsiteX9" fmla="*/ 11135 w 12026"/>
                    <a:gd name="connsiteY9" fmla="*/ 2589 h 10893"/>
                    <a:gd name="connsiteX10" fmla="*/ 11378 w 12026"/>
                    <a:gd name="connsiteY10" fmla="*/ 2962 h 10893"/>
                    <a:gd name="connsiteX11" fmla="*/ 11479 w 12026"/>
                    <a:gd name="connsiteY11" fmla="*/ 3302 h 10893"/>
                    <a:gd name="connsiteX12" fmla="*/ 11585 w 12026"/>
                    <a:gd name="connsiteY12" fmla="*/ 3723 h 10893"/>
                    <a:gd name="connsiteX13" fmla="*/ 11637 w 12026"/>
                    <a:gd name="connsiteY13" fmla="*/ 4149 h 10893"/>
                    <a:gd name="connsiteX14" fmla="*/ 11617 w 12026"/>
                    <a:gd name="connsiteY14" fmla="*/ 4582 h 10893"/>
                    <a:gd name="connsiteX15" fmla="*/ 11593 w 12026"/>
                    <a:gd name="connsiteY15" fmla="*/ 4979 h 10893"/>
                    <a:gd name="connsiteX16" fmla="*/ 11484 w 12026"/>
                    <a:gd name="connsiteY16" fmla="*/ 5388 h 10893"/>
                    <a:gd name="connsiteX17" fmla="*/ 11362 w 12026"/>
                    <a:gd name="connsiteY17" fmla="*/ 5789 h 10893"/>
                    <a:gd name="connsiteX18" fmla="*/ 11176 w 12026"/>
                    <a:gd name="connsiteY18" fmla="*/ 6154 h 10893"/>
                    <a:gd name="connsiteX19" fmla="*/ 10993 w 12026"/>
                    <a:gd name="connsiteY19" fmla="*/ 6498 h 10893"/>
                    <a:gd name="connsiteX20" fmla="*/ 10726 w 12026"/>
                    <a:gd name="connsiteY20" fmla="*/ 6818 h 10893"/>
                    <a:gd name="connsiteX21" fmla="*/ 10455 w 12026"/>
                    <a:gd name="connsiteY21" fmla="*/ 7163 h 10893"/>
                    <a:gd name="connsiteX22" fmla="*/ 10134 w 12026"/>
                    <a:gd name="connsiteY22" fmla="*/ 7450 h 10893"/>
                    <a:gd name="connsiteX23" fmla="*/ 9470 w 12026"/>
                    <a:gd name="connsiteY23" fmla="*/ 7949 h 10893"/>
                    <a:gd name="connsiteX24" fmla="*/ 8785 w 12026"/>
                    <a:gd name="connsiteY24" fmla="*/ 8277 h 10893"/>
                    <a:gd name="connsiteX25" fmla="*/ 7975 w 12026"/>
                    <a:gd name="connsiteY25" fmla="*/ 8508 h 10893"/>
                    <a:gd name="connsiteX26" fmla="*/ 7501 w 12026"/>
                    <a:gd name="connsiteY26" fmla="*/ 8629 h 10893"/>
                    <a:gd name="connsiteX27" fmla="*/ 6983 w 12026"/>
                    <a:gd name="connsiteY27" fmla="*/ 8670 h 10893"/>
                    <a:gd name="connsiteX28" fmla="*/ 6263 w 12026"/>
                    <a:gd name="connsiteY28" fmla="*/ 8709 h 10893"/>
                    <a:gd name="connsiteX29" fmla="*/ 5966 w 12026"/>
                    <a:gd name="connsiteY29" fmla="*/ 8702 h 10893"/>
                    <a:gd name="connsiteX30" fmla="*/ 5719 w 12026"/>
                    <a:gd name="connsiteY30" fmla="*/ 8670 h 10893"/>
                    <a:gd name="connsiteX31" fmla="*/ 5644 w 12026"/>
                    <a:gd name="connsiteY31" fmla="*/ 8667 h 10893"/>
                    <a:gd name="connsiteX32" fmla="*/ 5567 w 12026"/>
                    <a:gd name="connsiteY32" fmla="*/ 8667 h 10893"/>
                    <a:gd name="connsiteX33" fmla="*/ 5476 w 12026"/>
                    <a:gd name="connsiteY33" fmla="*/ 8662 h 10893"/>
                    <a:gd name="connsiteX34" fmla="*/ 5269 w 12026"/>
                    <a:gd name="connsiteY34" fmla="*/ 8625 h 10893"/>
                    <a:gd name="connsiteX35" fmla="*/ 5238 w 12026"/>
                    <a:gd name="connsiteY35" fmla="*/ 8624 h 10893"/>
                    <a:gd name="connsiteX36" fmla="*/ 5050 w 12026"/>
                    <a:gd name="connsiteY36" fmla="*/ 8633 h 10893"/>
                    <a:gd name="connsiteX37" fmla="*/ 4833 w 12026"/>
                    <a:gd name="connsiteY37" fmla="*/ 8656 h 10893"/>
                    <a:gd name="connsiteX38" fmla="*/ 4637 w 12026"/>
                    <a:gd name="connsiteY38" fmla="*/ 8641 h 10893"/>
                    <a:gd name="connsiteX39" fmla="*/ 4586 w 12026"/>
                    <a:gd name="connsiteY39" fmla="*/ 8622 h 10893"/>
                    <a:gd name="connsiteX40" fmla="*/ 4546 w 12026"/>
                    <a:gd name="connsiteY40" fmla="*/ 8633 h 10893"/>
                    <a:gd name="connsiteX41" fmla="*/ 4387 w 12026"/>
                    <a:gd name="connsiteY41" fmla="*/ 8626 h 10893"/>
                    <a:gd name="connsiteX42" fmla="*/ 4148 w 12026"/>
                    <a:gd name="connsiteY42" fmla="*/ 8568 h 10893"/>
                    <a:gd name="connsiteX43" fmla="*/ 3821 w 12026"/>
                    <a:gd name="connsiteY43" fmla="*/ 8488 h 10893"/>
                    <a:gd name="connsiteX44" fmla="*/ 3472 w 12026"/>
                    <a:gd name="connsiteY44" fmla="*/ 8355 h 10893"/>
                    <a:gd name="connsiteX45" fmla="*/ 3307 w 12026"/>
                    <a:gd name="connsiteY45" fmla="*/ 8332 h 10893"/>
                    <a:gd name="connsiteX46" fmla="*/ 3263 w 12026"/>
                    <a:gd name="connsiteY46" fmla="*/ 8290 h 10893"/>
                    <a:gd name="connsiteX47" fmla="*/ 3032 w 12026"/>
                    <a:gd name="connsiteY47" fmla="*/ 8222 h 10893"/>
                    <a:gd name="connsiteX48" fmla="*/ 2881 w 12026"/>
                    <a:gd name="connsiteY48" fmla="*/ 8111 h 10893"/>
                    <a:gd name="connsiteX49" fmla="*/ 2547 w 12026"/>
                    <a:gd name="connsiteY49" fmla="*/ 7896 h 10893"/>
                    <a:gd name="connsiteX50" fmla="*/ 2202 w 12026"/>
                    <a:gd name="connsiteY50" fmla="*/ 7701 h 10893"/>
                    <a:gd name="connsiteX51" fmla="*/ 1785 w 12026"/>
                    <a:gd name="connsiteY51" fmla="*/ 7471 h 10893"/>
                    <a:gd name="connsiteX52" fmla="*/ 1400 w 12026"/>
                    <a:gd name="connsiteY52" fmla="*/ 7146 h 10893"/>
                    <a:gd name="connsiteX53" fmla="*/ 829 w 12026"/>
                    <a:gd name="connsiteY53" fmla="*/ 6308 h 10893"/>
                    <a:gd name="connsiteX54" fmla="*/ 574 w 12026"/>
                    <a:gd name="connsiteY54" fmla="*/ 5834 h 10893"/>
                    <a:gd name="connsiteX55" fmla="*/ 396 w 12026"/>
                    <a:gd name="connsiteY55" fmla="*/ 5287 h 10893"/>
                    <a:gd name="connsiteX56" fmla="*/ 375 w 12026"/>
                    <a:gd name="connsiteY56" fmla="*/ 4181 h 10893"/>
                    <a:gd name="connsiteX57" fmla="*/ 1263 w 12026"/>
                    <a:gd name="connsiteY57" fmla="*/ 2216 h 10893"/>
                    <a:gd name="connsiteX58" fmla="*/ 1988 w 12026"/>
                    <a:gd name="connsiteY58" fmla="*/ 1520 h 10893"/>
                    <a:gd name="connsiteX59" fmla="*/ 2397 w 12026"/>
                    <a:gd name="connsiteY59" fmla="*/ 1224 h 10893"/>
                    <a:gd name="connsiteX60" fmla="*/ 2871 w 12026"/>
                    <a:gd name="connsiteY60" fmla="*/ 981 h 10893"/>
                    <a:gd name="connsiteX61" fmla="*/ 3369 w 12026"/>
                    <a:gd name="connsiteY61" fmla="*/ 730 h 10893"/>
                    <a:gd name="connsiteX62" fmla="*/ 3952 w 12026"/>
                    <a:gd name="connsiteY62" fmla="*/ 551 h 10893"/>
                    <a:gd name="connsiteX63" fmla="*/ 5216 w 12026"/>
                    <a:gd name="connsiteY63" fmla="*/ 292 h 10893"/>
                    <a:gd name="connsiteX64" fmla="*/ 6456 w 12026"/>
                    <a:gd name="connsiteY64" fmla="*/ 227 h 10893"/>
                    <a:gd name="connsiteX65" fmla="*/ 6606 w 12026"/>
                    <a:gd name="connsiteY65" fmla="*/ 223 h 10893"/>
                    <a:gd name="connsiteX66" fmla="*/ 5812 w 12026"/>
                    <a:gd name="connsiteY66" fmla="*/ 0 h 10893"/>
                    <a:gd name="connsiteX67" fmla="*/ 5322 w 12026"/>
                    <a:gd name="connsiteY67" fmla="*/ 13 h 10893"/>
                    <a:gd name="connsiteX68" fmla="*/ 4187 w 12026"/>
                    <a:gd name="connsiteY68" fmla="*/ 183 h 10893"/>
                    <a:gd name="connsiteX69" fmla="*/ 3604 w 12026"/>
                    <a:gd name="connsiteY69" fmla="*/ 345 h 10893"/>
                    <a:gd name="connsiteX70" fmla="*/ 3061 w 12026"/>
                    <a:gd name="connsiteY70" fmla="*/ 527 h 10893"/>
                    <a:gd name="connsiteX71" fmla="*/ 2595 w 12026"/>
                    <a:gd name="connsiteY71" fmla="*/ 774 h 10893"/>
                    <a:gd name="connsiteX72" fmla="*/ 2085 w 12026"/>
                    <a:gd name="connsiteY72" fmla="*/ 1058 h 10893"/>
                    <a:gd name="connsiteX73" fmla="*/ 1250 w 12026"/>
                    <a:gd name="connsiteY73" fmla="*/ 1754 h 10893"/>
                    <a:gd name="connsiteX74" fmla="*/ 606 w 12026"/>
                    <a:gd name="connsiteY74" fmla="*/ 2621 h 10893"/>
                    <a:gd name="connsiteX75" fmla="*/ 177 w 12026"/>
                    <a:gd name="connsiteY75" fmla="*/ 3711 h 10893"/>
                    <a:gd name="connsiteX76" fmla="*/ 23 w 12026"/>
                    <a:gd name="connsiteY76" fmla="*/ 4258 h 10893"/>
                    <a:gd name="connsiteX77" fmla="*/ 7 w 12026"/>
                    <a:gd name="connsiteY77" fmla="*/ 4862 h 10893"/>
                    <a:gd name="connsiteX78" fmla="*/ 274 w 12026"/>
                    <a:gd name="connsiteY78" fmla="*/ 6008 h 10893"/>
                    <a:gd name="connsiteX79" fmla="*/ 541 w 12026"/>
                    <a:gd name="connsiteY79" fmla="*/ 6547 h 10893"/>
                    <a:gd name="connsiteX80" fmla="*/ 809 w 12026"/>
                    <a:gd name="connsiteY80" fmla="*/ 7045 h 10893"/>
                    <a:gd name="connsiteX81" fmla="*/ 1129 w 12026"/>
                    <a:gd name="connsiteY81" fmla="*/ 7414 h 10893"/>
                    <a:gd name="connsiteX82" fmla="*/ 1587 w 12026"/>
                    <a:gd name="connsiteY82" fmla="*/ 7803 h 10893"/>
                    <a:gd name="connsiteX83" fmla="*/ 1992 w 12026"/>
                    <a:gd name="connsiteY83" fmla="*/ 8042 h 10893"/>
                    <a:gd name="connsiteX84" fmla="*/ 2397 w 12026"/>
                    <a:gd name="connsiteY84" fmla="*/ 8277 h 10893"/>
                    <a:gd name="connsiteX85" fmla="*/ 2478 w 12026"/>
                    <a:gd name="connsiteY85" fmla="*/ 8293 h 10893"/>
                    <a:gd name="connsiteX86" fmla="*/ 2486 w 12026"/>
                    <a:gd name="connsiteY86" fmla="*/ 8325 h 10893"/>
                    <a:gd name="connsiteX87" fmla="*/ 2604 w 12026"/>
                    <a:gd name="connsiteY87" fmla="*/ 8452 h 10893"/>
                    <a:gd name="connsiteX88" fmla="*/ 2881 w 12026"/>
                    <a:gd name="connsiteY88" fmla="*/ 8600 h 10893"/>
                    <a:gd name="connsiteX89" fmla="*/ 3206 w 12026"/>
                    <a:gd name="connsiteY89" fmla="*/ 8721 h 10893"/>
                    <a:gd name="connsiteX90" fmla="*/ 3453 w 12026"/>
                    <a:gd name="connsiteY90" fmla="*/ 8802 h 10893"/>
                    <a:gd name="connsiteX91" fmla="*/ 3608 w 12026"/>
                    <a:gd name="connsiteY91" fmla="*/ 8868 h 10893"/>
                    <a:gd name="connsiteX92" fmla="*/ 3824 w 12026"/>
                    <a:gd name="connsiteY92" fmla="*/ 8921 h 10893"/>
                    <a:gd name="connsiteX93" fmla="*/ 4003 w 12026"/>
                    <a:gd name="connsiteY93" fmla="*/ 8965 h 10893"/>
                    <a:gd name="connsiteX94" fmla="*/ 2028 w 12026"/>
                    <a:gd name="connsiteY94" fmla="*/ 10801 h 10893"/>
                    <a:gd name="connsiteX95" fmla="*/ 3134 w 12026"/>
                    <a:gd name="connsiteY95" fmla="*/ 10537 h 10893"/>
                    <a:gd name="connsiteX96" fmla="*/ 4159 w 12026"/>
                    <a:gd name="connsiteY96" fmla="*/ 9820 h 10893"/>
                    <a:gd name="connsiteX97" fmla="*/ 4572 w 12026"/>
                    <a:gd name="connsiteY97" fmla="*/ 9354 h 10893"/>
                    <a:gd name="connsiteX98" fmla="*/ 4811 w 12026"/>
                    <a:gd name="connsiteY98" fmla="*/ 8872 h 10893"/>
                    <a:gd name="connsiteX99" fmla="*/ 4888 w 12026"/>
                    <a:gd name="connsiteY99" fmla="*/ 8901 h 10893"/>
                    <a:gd name="connsiteX100" fmla="*/ 5265 w 12026"/>
                    <a:gd name="connsiteY100" fmla="*/ 8953 h 10893"/>
                    <a:gd name="connsiteX101" fmla="*/ 5439 w 12026"/>
                    <a:gd name="connsiteY101" fmla="*/ 8998 h 10893"/>
                    <a:gd name="connsiteX102" fmla="*/ 5658 w 12026"/>
                    <a:gd name="connsiteY102" fmla="*/ 9010 h 10893"/>
                    <a:gd name="connsiteX103" fmla="*/ 6152 w 12026"/>
                    <a:gd name="connsiteY103" fmla="*/ 9059 h 10893"/>
                    <a:gd name="connsiteX104" fmla="*/ 6626 w 12026"/>
                    <a:gd name="connsiteY104" fmla="*/ 9067 h 10893"/>
                    <a:gd name="connsiteX105" fmla="*/ 6651 w 12026"/>
                    <a:gd name="connsiteY105" fmla="*/ 9067 h 10893"/>
                    <a:gd name="connsiteX106" fmla="*/ 7108 w 12026"/>
                    <a:gd name="connsiteY106" fmla="*/ 9026 h 10893"/>
                    <a:gd name="connsiteX107" fmla="*/ 7538 w 12026"/>
                    <a:gd name="connsiteY107" fmla="*/ 8998 h 10893"/>
                    <a:gd name="connsiteX108" fmla="*/ 8016 w 12026"/>
                    <a:gd name="connsiteY108" fmla="*/ 8876 h 10893"/>
                    <a:gd name="connsiteX109" fmla="*/ 8871 w 12026"/>
                    <a:gd name="connsiteY109" fmla="*/ 8637 h 10893"/>
                    <a:gd name="connsiteX110" fmla="*/ 9616 w 12026"/>
                    <a:gd name="connsiteY110" fmla="*/ 8301 h 10893"/>
                    <a:gd name="connsiteX111" fmla="*/ 10924 w 12026"/>
                    <a:gd name="connsiteY111" fmla="*/ 7171 h 10893"/>
                    <a:gd name="connsiteX112" fmla="*/ 11427 w 12026"/>
                    <a:gd name="connsiteY112" fmla="*/ 6486 h 10893"/>
                    <a:gd name="connsiteX113" fmla="*/ 11783 w 12026"/>
                    <a:gd name="connsiteY113" fmla="*/ 5692 h 10893"/>
                    <a:gd name="connsiteX114" fmla="*/ 11897 w 12026"/>
                    <a:gd name="connsiteY114" fmla="*/ 5271 h 10893"/>
                    <a:gd name="connsiteX115" fmla="*/ 11978 w 12026"/>
                    <a:gd name="connsiteY115" fmla="*/ 4837 h 10893"/>
                    <a:gd name="connsiteX116" fmla="*/ 11982 w 12026"/>
                    <a:gd name="connsiteY116" fmla="*/ 4635 h 10893"/>
                    <a:gd name="connsiteX117" fmla="*/ 12022 w 12026"/>
                    <a:gd name="connsiteY117" fmla="*/ 4420 h 10893"/>
                    <a:gd name="connsiteX118" fmla="*/ 11982 w 12026"/>
                    <a:gd name="connsiteY118" fmla="*/ 3970 h 10893"/>
                    <a:gd name="connsiteX119" fmla="*/ 11808 w 12026"/>
                    <a:gd name="connsiteY119" fmla="*/ 3087 h 10893"/>
                    <a:gd name="connsiteX120" fmla="*/ 11678 w 12026"/>
                    <a:gd name="connsiteY120" fmla="*/ 2731 h 10893"/>
                    <a:gd name="connsiteX121" fmla="*/ 11427 w 12026"/>
                    <a:gd name="connsiteY121" fmla="*/ 2362 h 10893"/>
                    <a:gd name="connsiteX122" fmla="*/ 10937 w 12026"/>
                    <a:gd name="connsiteY122" fmla="*/ 1673 h 10893"/>
                    <a:gd name="connsiteX123" fmla="*/ 10260 w 12026"/>
                    <a:gd name="connsiteY123" fmla="*/ 1114 h 10893"/>
                    <a:gd name="connsiteX124" fmla="*/ 9349 w 12026"/>
                    <a:gd name="connsiteY124" fmla="*/ 616 h 10893"/>
                    <a:gd name="connsiteX125" fmla="*/ 8931 w 12026"/>
                    <a:gd name="connsiteY125" fmla="*/ 434 h 10893"/>
                    <a:gd name="connsiteX126" fmla="*/ 8469 w 12026"/>
                    <a:gd name="connsiteY126" fmla="*/ 268 h 10893"/>
                    <a:gd name="connsiteX127" fmla="*/ 7538 w 12026"/>
                    <a:gd name="connsiteY127" fmla="*/ 94 h 10893"/>
                    <a:gd name="connsiteX128" fmla="*/ 7412 w 12026"/>
                    <a:gd name="connsiteY128" fmla="*/ 81 h 10893"/>
                    <a:gd name="connsiteX129" fmla="*/ 7210 w 12026"/>
                    <a:gd name="connsiteY129" fmla="*/ 45 h 10893"/>
                    <a:gd name="connsiteX130" fmla="*/ 6569 w 12026"/>
                    <a:gd name="connsiteY130" fmla="*/ 13 h 10893"/>
                    <a:gd name="connsiteX131" fmla="*/ 5812 w 12026"/>
                    <a:gd name="connsiteY131" fmla="*/ 0 h 10893"/>
                    <a:gd name="connsiteX0" fmla="*/ 6606 w 12026"/>
                    <a:gd name="connsiteY0" fmla="*/ 223 h 10893"/>
                    <a:gd name="connsiteX1" fmla="*/ 6837 w 12026"/>
                    <a:gd name="connsiteY1" fmla="*/ 284 h 10893"/>
                    <a:gd name="connsiteX2" fmla="*/ 7311 w 12026"/>
                    <a:gd name="connsiteY2" fmla="*/ 361 h 10893"/>
                    <a:gd name="connsiteX3" fmla="*/ 8141 w 12026"/>
                    <a:gd name="connsiteY3" fmla="*/ 523 h 10893"/>
                    <a:gd name="connsiteX4" fmla="*/ 8514 w 12026"/>
                    <a:gd name="connsiteY4" fmla="*/ 689 h 10893"/>
                    <a:gd name="connsiteX5" fmla="*/ 8887 w 12026"/>
                    <a:gd name="connsiteY5" fmla="*/ 802 h 10893"/>
                    <a:gd name="connsiteX6" fmla="*/ 9656 w 12026"/>
                    <a:gd name="connsiteY6" fmla="*/ 1224 h 10893"/>
                    <a:gd name="connsiteX7" fmla="*/ 10390 w 12026"/>
                    <a:gd name="connsiteY7" fmla="*/ 1633 h 10893"/>
                    <a:gd name="connsiteX8" fmla="*/ 10933 w 12026"/>
                    <a:gd name="connsiteY8" fmla="*/ 2277 h 10893"/>
                    <a:gd name="connsiteX9" fmla="*/ 11135 w 12026"/>
                    <a:gd name="connsiteY9" fmla="*/ 2589 h 10893"/>
                    <a:gd name="connsiteX10" fmla="*/ 11378 w 12026"/>
                    <a:gd name="connsiteY10" fmla="*/ 2962 h 10893"/>
                    <a:gd name="connsiteX11" fmla="*/ 11479 w 12026"/>
                    <a:gd name="connsiteY11" fmla="*/ 3302 h 10893"/>
                    <a:gd name="connsiteX12" fmla="*/ 11585 w 12026"/>
                    <a:gd name="connsiteY12" fmla="*/ 3723 h 10893"/>
                    <a:gd name="connsiteX13" fmla="*/ 11637 w 12026"/>
                    <a:gd name="connsiteY13" fmla="*/ 4149 h 10893"/>
                    <a:gd name="connsiteX14" fmla="*/ 11617 w 12026"/>
                    <a:gd name="connsiteY14" fmla="*/ 4582 h 10893"/>
                    <a:gd name="connsiteX15" fmla="*/ 11593 w 12026"/>
                    <a:gd name="connsiteY15" fmla="*/ 4979 h 10893"/>
                    <a:gd name="connsiteX16" fmla="*/ 11484 w 12026"/>
                    <a:gd name="connsiteY16" fmla="*/ 5388 h 10893"/>
                    <a:gd name="connsiteX17" fmla="*/ 11362 w 12026"/>
                    <a:gd name="connsiteY17" fmla="*/ 5789 h 10893"/>
                    <a:gd name="connsiteX18" fmla="*/ 11176 w 12026"/>
                    <a:gd name="connsiteY18" fmla="*/ 6154 h 10893"/>
                    <a:gd name="connsiteX19" fmla="*/ 10993 w 12026"/>
                    <a:gd name="connsiteY19" fmla="*/ 6498 h 10893"/>
                    <a:gd name="connsiteX20" fmla="*/ 10726 w 12026"/>
                    <a:gd name="connsiteY20" fmla="*/ 6818 h 10893"/>
                    <a:gd name="connsiteX21" fmla="*/ 10455 w 12026"/>
                    <a:gd name="connsiteY21" fmla="*/ 7163 h 10893"/>
                    <a:gd name="connsiteX22" fmla="*/ 10134 w 12026"/>
                    <a:gd name="connsiteY22" fmla="*/ 7450 h 10893"/>
                    <a:gd name="connsiteX23" fmla="*/ 9470 w 12026"/>
                    <a:gd name="connsiteY23" fmla="*/ 7949 h 10893"/>
                    <a:gd name="connsiteX24" fmla="*/ 8785 w 12026"/>
                    <a:gd name="connsiteY24" fmla="*/ 8277 h 10893"/>
                    <a:gd name="connsiteX25" fmla="*/ 7975 w 12026"/>
                    <a:gd name="connsiteY25" fmla="*/ 8508 h 10893"/>
                    <a:gd name="connsiteX26" fmla="*/ 7501 w 12026"/>
                    <a:gd name="connsiteY26" fmla="*/ 8629 h 10893"/>
                    <a:gd name="connsiteX27" fmla="*/ 6983 w 12026"/>
                    <a:gd name="connsiteY27" fmla="*/ 8670 h 10893"/>
                    <a:gd name="connsiteX28" fmla="*/ 6263 w 12026"/>
                    <a:gd name="connsiteY28" fmla="*/ 8709 h 10893"/>
                    <a:gd name="connsiteX29" fmla="*/ 5966 w 12026"/>
                    <a:gd name="connsiteY29" fmla="*/ 8702 h 10893"/>
                    <a:gd name="connsiteX30" fmla="*/ 5719 w 12026"/>
                    <a:gd name="connsiteY30" fmla="*/ 8670 h 10893"/>
                    <a:gd name="connsiteX31" fmla="*/ 5644 w 12026"/>
                    <a:gd name="connsiteY31" fmla="*/ 8667 h 10893"/>
                    <a:gd name="connsiteX32" fmla="*/ 5567 w 12026"/>
                    <a:gd name="connsiteY32" fmla="*/ 8667 h 10893"/>
                    <a:gd name="connsiteX33" fmla="*/ 5476 w 12026"/>
                    <a:gd name="connsiteY33" fmla="*/ 8662 h 10893"/>
                    <a:gd name="connsiteX34" fmla="*/ 5269 w 12026"/>
                    <a:gd name="connsiteY34" fmla="*/ 8625 h 10893"/>
                    <a:gd name="connsiteX35" fmla="*/ 5238 w 12026"/>
                    <a:gd name="connsiteY35" fmla="*/ 8624 h 10893"/>
                    <a:gd name="connsiteX36" fmla="*/ 5050 w 12026"/>
                    <a:gd name="connsiteY36" fmla="*/ 8633 h 10893"/>
                    <a:gd name="connsiteX37" fmla="*/ 4833 w 12026"/>
                    <a:gd name="connsiteY37" fmla="*/ 8656 h 10893"/>
                    <a:gd name="connsiteX38" fmla="*/ 4637 w 12026"/>
                    <a:gd name="connsiteY38" fmla="*/ 8641 h 10893"/>
                    <a:gd name="connsiteX39" fmla="*/ 4638 w 12026"/>
                    <a:gd name="connsiteY39" fmla="*/ 8646 h 10893"/>
                    <a:gd name="connsiteX40" fmla="*/ 4546 w 12026"/>
                    <a:gd name="connsiteY40" fmla="*/ 8633 h 10893"/>
                    <a:gd name="connsiteX41" fmla="*/ 4387 w 12026"/>
                    <a:gd name="connsiteY41" fmla="*/ 8626 h 10893"/>
                    <a:gd name="connsiteX42" fmla="*/ 4148 w 12026"/>
                    <a:gd name="connsiteY42" fmla="*/ 8568 h 10893"/>
                    <a:gd name="connsiteX43" fmla="*/ 3821 w 12026"/>
                    <a:gd name="connsiteY43" fmla="*/ 8488 h 10893"/>
                    <a:gd name="connsiteX44" fmla="*/ 3472 w 12026"/>
                    <a:gd name="connsiteY44" fmla="*/ 8355 h 10893"/>
                    <a:gd name="connsiteX45" fmla="*/ 3307 w 12026"/>
                    <a:gd name="connsiteY45" fmla="*/ 8332 h 10893"/>
                    <a:gd name="connsiteX46" fmla="*/ 3263 w 12026"/>
                    <a:gd name="connsiteY46" fmla="*/ 8290 h 10893"/>
                    <a:gd name="connsiteX47" fmla="*/ 3032 w 12026"/>
                    <a:gd name="connsiteY47" fmla="*/ 8222 h 10893"/>
                    <a:gd name="connsiteX48" fmla="*/ 2881 w 12026"/>
                    <a:gd name="connsiteY48" fmla="*/ 8111 h 10893"/>
                    <a:gd name="connsiteX49" fmla="*/ 2547 w 12026"/>
                    <a:gd name="connsiteY49" fmla="*/ 7896 h 10893"/>
                    <a:gd name="connsiteX50" fmla="*/ 2202 w 12026"/>
                    <a:gd name="connsiteY50" fmla="*/ 7701 h 10893"/>
                    <a:gd name="connsiteX51" fmla="*/ 1785 w 12026"/>
                    <a:gd name="connsiteY51" fmla="*/ 7471 h 10893"/>
                    <a:gd name="connsiteX52" fmla="*/ 1400 w 12026"/>
                    <a:gd name="connsiteY52" fmla="*/ 7146 h 10893"/>
                    <a:gd name="connsiteX53" fmla="*/ 829 w 12026"/>
                    <a:gd name="connsiteY53" fmla="*/ 6308 h 10893"/>
                    <a:gd name="connsiteX54" fmla="*/ 574 w 12026"/>
                    <a:gd name="connsiteY54" fmla="*/ 5834 h 10893"/>
                    <a:gd name="connsiteX55" fmla="*/ 396 w 12026"/>
                    <a:gd name="connsiteY55" fmla="*/ 5287 h 10893"/>
                    <a:gd name="connsiteX56" fmla="*/ 375 w 12026"/>
                    <a:gd name="connsiteY56" fmla="*/ 4181 h 10893"/>
                    <a:gd name="connsiteX57" fmla="*/ 1263 w 12026"/>
                    <a:gd name="connsiteY57" fmla="*/ 2216 h 10893"/>
                    <a:gd name="connsiteX58" fmla="*/ 1988 w 12026"/>
                    <a:gd name="connsiteY58" fmla="*/ 1520 h 10893"/>
                    <a:gd name="connsiteX59" fmla="*/ 2397 w 12026"/>
                    <a:gd name="connsiteY59" fmla="*/ 1224 h 10893"/>
                    <a:gd name="connsiteX60" fmla="*/ 2871 w 12026"/>
                    <a:gd name="connsiteY60" fmla="*/ 981 h 10893"/>
                    <a:gd name="connsiteX61" fmla="*/ 3369 w 12026"/>
                    <a:gd name="connsiteY61" fmla="*/ 730 h 10893"/>
                    <a:gd name="connsiteX62" fmla="*/ 3952 w 12026"/>
                    <a:gd name="connsiteY62" fmla="*/ 551 h 10893"/>
                    <a:gd name="connsiteX63" fmla="*/ 5216 w 12026"/>
                    <a:gd name="connsiteY63" fmla="*/ 292 h 10893"/>
                    <a:gd name="connsiteX64" fmla="*/ 6456 w 12026"/>
                    <a:gd name="connsiteY64" fmla="*/ 227 h 10893"/>
                    <a:gd name="connsiteX65" fmla="*/ 6606 w 12026"/>
                    <a:gd name="connsiteY65" fmla="*/ 223 h 10893"/>
                    <a:gd name="connsiteX66" fmla="*/ 5812 w 12026"/>
                    <a:gd name="connsiteY66" fmla="*/ 0 h 10893"/>
                    <a:gd name="connsiteX67" fmla="*/ 5322 w 12026"/>
                    <a:gd name="connsiteY67" fmla="*/ 13 h 10893"/>
                    <a:gd name="connsiteX68" fmla="*/ 4187 w 12026"/>
                    <a:gd name="connsiteY68" fmla="*/ 183 h 10893"/>
                    <a:gd name="connsiteX69" fmla="*/ 3604 w 12026"/>
                    <a:gd name="connsiteY69" fmla="*/ 345 h 10893"/>
                    <a:gd name="connsiteX70" fmla="*/ 3061 w 12026"/>
                    <a:gd name="connsiteY70" fmla="*/ 527 h 10893"/>
                    <a:gd name="connsiteX71" fmla="*/ 2595 w 12026"/>
                    <a:gd name="connsiteY71" fmla="*/ 774 h 10893"/>
                    <a:gd name="connsiteX72" fmla="*/ 2085 w 12026"/>
                    <a:gd name="connsiteY72" fmla="*/ 1058 h 10893"/>
                    <a:gd name="connsiteX73" fmla="*/ 1250 w 12026"/>
                    <a:gd name="connsiteY73" fmla="*/ 1754 h 10893"/>
                    <a:gd name="connsiteX74" fmla="*/ 606 w 12026"/>
                    <a:gd name="connsiteY74" fmla="*/ 2621 h 10893"/>
                    <a:gd name="connsiteX75" fmla="*/ 177 w 12026"/>
                    <a:gd name="connsiteY75" fmla="*/ 3711 h 10893"/>
                    <a:gd name="connsiteX76" fmla="*/ 23 w 12026"/>
                    <a:gd name="connsiteY76" fmla="*/ 4258 h 10893"/>
                    <a:gd name="connsiteX77" fmla="*/ 7 w 12026"/>
                    <a:gd name="connsiteY77" fmla="*/ 4862 h 10893"/>
                    <a:gd name="connsiteX78" fmla="*/ 274 w 12026"/>
                    <a:gd name="connsiteY78" fmla="*/ 6008 h 10893"/>
                    <a:gd name="connsiteX79" fmla="*/ 541 w 12026"/>
                    <a:gd name="connsiteY79" fmla="*/ 6547 h 10893"/>
                    <a:gd name="connsiteX80" fmla="*/ 809 w 12026"/>
                    <a:gd name="connsiteY80" fmla="*/ 7045 h 10893"/>
                    <a:gd name="connsiteX81" fmla="*/ 1129 w 12026"/>
                    <a:gd name="connsiteY81" fmla="*/ 7414 h 10893"/>
                    <a:gd name="connsiteX82" fmla="*/ 1587 w 12026"/>
                    <a:gd name="connsiteY82" fmla="*/ 7803 h 10893"/>
                    <a:gd name="connsiteX83" fmla="*/ 1992 w 12026"/>
                    <a:gd name="connsiteY83" fmla="*/ 8042 h 10893"/>
                    <a:gd name="connsiteX84" fmla="*/ 2397 w 12026"/>
                    <a:gd name="connsiteY84" fmla="*/ 8277 h 10893"/>
                    <a:gd name="connsiteX85" fmla="*/ 2478 w 12026"/>
                    <a:gd name="connsiteY85" fmla="*/ 8293 h 10893"/>
                    <a:gd name="connsiteX86" fmla="*/ 2486 w 12026"/>
                    <a:gd name="connsiteY86" fmla="*/ 8325 h 10893"/>
                    <a:gd name="connsiteX87" fmla="*/ 2604 w 12026"/>
                    <a:gd name="connsiteY87" fmla="*/ 8452 h 10893"/>
                    <a:gd name="connsiteX88" fmla="*/ 2881 w 12026"/>
                    <a:gd name="connsiteY88" fmla="*/ 8600 h 10893"/>
                    <a:gd name="connsiteX89" fmla="*/ 3206 w 12026"/>
                    <a:gd name="connsiteY89" fmla="*/ 8721 h 10893"/>
                    <a:gd name="connsiteX90" fmla="*/ 3453 w 12026"/>
                    <a:gd name="connsiteY90" fmla="*/ 8802 h 10893"/>
                    <a:gd name="connsiteX91" fmla="*/ 3608 w 12026"/>
                    <a:gd name="connsiteY91" fmla="*/ 8868 h 10893"/>
                    <a:gd name="connsiteX92" fmla="*/ 3824 w 12026"/>
                    <a:gd name="connsiteY92" fmla="*/ 8921 h 10893"/>
                    <a:gd name="connsiteX93" fmla="*/ 4003 w 12026"/>
                    <a:gd name="connsiteY93" fmla="*/ 8965 h 10893"/>
                    <a:gd name="connsiteX94" fmla="*/ 2028 w 12026"/>
                    <a:gd name="connsiteY94" fmla="*/ 10801 h 10893"/>
                    <a:gd name="connsiteX95" fmla="*/ 3134 w 12026"/>
                    <a:gd name="connsiteY95" fmla="*/ 10537 h 10893"/>
                    <a:gd name="connsiteX96" fmla="*/ 4159 w 12026"/>
                    <a:gd name="connsiteY96" fmla="*/ 9820 h 10893"/>
                    <a:gd name="connsiteX97" fmla="*/ 4572 w 12026"/>
                    <a:gd name="connsiteY97" fmla="*/ 9354 h 10893"/>
                    <a:gd name="connsiteX98" fmla="*/ 4811 w 12026"/>
                    <a:gd name="connsiteY98" fmla="*/ 8872 h 10893"/>
                    <a:gd name="connsiteX99" fmla="*/ 4888 w 12026"/>
                    <a:gd name="connsiteY99" fmla="*/ 8901 h 10893"/>
                    <a:gd name="connsiteX100" fmla="*/ 5265 w 12026"/>
                    <a:gd name="connsiteY100" fmla="*/ 8953 h 10893"/>
                    <a:gd name="connsiteX101" fmla="*/ 5439 w 12026"/>
                    <a:gd name="connsiteY101" fmla="*/ 8998 h 10893"/>
                    <a:gd name="connsiteX102" fmla="*/ 5658 w 12026"/>
                    <a:gd name="connsiteY102" fmla="*/ 9010 h 10893"/>
                    <a:gd name="connsiteX103" fmla="*/ 6152 w 12026"/>
                    <a:gd name="connsiteY103" fmla="*/ 9059 h 10893"/>
                    <a:gd name="connsiteX104" fmla="*/ 6626 w 12026"/>
                    <a:gd name="connsiteY104" fmla="*/ 9067 h 10893"/>
                    <a:gd name="connsiteX105" fmla="*/ 6651 w 12026"/>
                    <a:gd name="connsiteY105" fmla="*/ 9067 h 10893"/>
                    <a:gd name="connsiteX106" fmla="*/ 7108 w 12026"/>
                    <a:gd name="connsiteY106" fmla="*/ 9026 h 10893"/>
                    <a:gd name="connsiteX107" fmla="*/ 7538 w 12026"/>
                    <a:gd name="connsiteY107" fmla="*/ 8998 h 10893"/>
                    <a:gd name="connsiteX108" fmla="*/ 8016 w 12026"/>
                    <a:gd name="connsiteY108" fmla="*/ 8876 h 10893"/>
                    <a:gd name="connsiteX109" fmla="*/ 8871 w 12026"/>
                    <a:gd name="connsiteY109" fmla="*/ 8637 h 10893"/>
                    <a:gd name="connsiteX110" fmla="*/ 9616 w 12026"/>
                    <a:gd name="connsiteY110" fmla="*/ 8301 h 10893"/>
                    <a:gd name="connsiteX111" fmla="*/ 10924 w 12026"/>
                    <a:gd name="connsiteY111" fmla="*/ 7171 h 10893"/>
                    <a:gd name="connsiteX112" fmla="*/ 11427 w 12026"/>
                    <a:gd name="connsiteY112" fmla="*/ 6486 h 10893"/>
                    <a:gd name="connsiteX113" fmla="*/ 11783 w 12026"/>
                    <a:gd name="connsiteY113" fmla="*/ 5692 h 10893"/>
                    <a:gd name="connsiteX114" fmla="*/ 11897 w 12026"/>
                    <a:gd name="connsiteY114" fmla="*/ 5271 h 10893"/>
                    <a:gd name="connsiteX115" fmla="*/ 11978 w 12026"/>
                    <a:gd name="connsiteY115" fmla="*/ 4837 h 10893"/>
                    <a:gd name="connsiteX116" fmla="*/ 11982 w 12026"/>
                    <a:gd name="connsiteY116" fmla="*/ 4635 h 10893"/>
                    <a:gd name="connsiteX117" fmla="*/ 12022 w 12026"/>
                    <a:gd name="connsiteY117" fmla="*/ 4420 h 10893"/>
                    <a:gd name="connsiteX118" fmla="*/ 11982 w 12026"/>
                    <a:gd name="connsiteY118" fmla="*/ 3970 h 10893"/>
                    <a:gd name="connsiteX119" fmla="*/ 11808 w 12026"/>
                    <a:gd name="connsiteY119" fmla="*/ 3087 h 10893"/>
                    <a:gd name="connsiteX120" fmla="*/ 11678 w 12026"/>
                    <a:gd name="connsiteY120" fmla="*/ 2731 h 10893"/>
                    <a:gd name="connsiteX121" fmla="*/ 11427 w 12026"/>
                    <a:gd name="connsiteY121" fmla="*/ 2362 h 10893"/>
                    <a:gd name="connsiteX122" fmla="*/ 10937 w 12026"/>
                    <a:gd name="connsiteY122" fmla="*/ 1673 h 10893"/>
                    <a:gd name="connsiteX123" fmla="*/ 10260 w 12026"/>
                    <a:gd name="connsiteY123" fmla="*/ 1114 h 10893"/>
                    <a:gd name="connsiteX124" fmla="*/ 9349 w 12026"/>
                    <a:gd name="connsiteY124" fmla="*/ 616 h 10893"/>
                    <a:gd name="connsiteX125" fmla="*/ 8931 w 12026"/>
                    <a:gd name="connsiteY125" fmla="*/ 434 h 10893"/>
                    <a:gd name="connsiteX126" fmla="*/ 8469 w 12026"/>
                    <a:gd name="connsiteY126" fmla="*/ 268 h 10893"/>
                    <a:gd name="connsiteX127" fmla="*/ 7538 w 12026"/>
                    <a:gd name="connsiteY127" fmla="*/ 94 h 10893"/>
                    <a:gd name="connsiteX128" fmla="*/ 7412 w 12026"/>
                    <a:gd name="connsiteY128" fmla="*/ 81 h 10893"/>
                    <a:gd name="connsiteX129" fmla="*/ 7210 w 12026"/>
                    <a:gd name="connsiteY129" fmla="*/ 45 h 10893"/>
                    <a:gd name="connsiteX130" fmla="*/ 6569 w 12026"/>
                    <a:gd name="connsiteY130" fmla="*/ 13 h 10893"/>
                    <a:gd name="connsiteX131" fmla="*/ 5812 w 12026"/>
                    <a:gd name="connsiteY131" fmla="*/ 0 h 10893"/>
                    <a:gd name="connsiteX0" fmla="*/ 6606 w 12026"/>
                    <a:gd name="connsiteY0" fmla="*/ 223 h 10893"/>
                    <a:gd name="connsiteX1" fmla="*/ 6837 w 12026"/>
                    <a:gd name="connsiteY1" fmla="*/ 284 h 10893"/>
                    <a:gd name="connsiteX2" fmla="*/ 7311 w 12026"/>
                    <a:gd name="connsiteY2" fmla="*/ 361 h 10893"/>
                    <a:gd name="connsiteX3" fmla="*/ 8141 w 12026"/>
                    <a:gd name="connsiteY3" fmla="*/ 523 h 10893"/>
                    <a:gd name="connsiteX4" fmla="*/ 8514 w 12026"/>
                    <a:gd name="connsiteY4" fmla="*/ 689 h 10893"/>
                    <a:gd name="connsiteX5" fmla="*/ 8887 w 12026"/>
                    <a:gd name="connsiteY5" fmla="*/ 802 h 10893"/>
                    <a:gd name="connsiteX6" fmla="*/ 9656 w 12026"/>
                    <a:gd name="connsiteY6" fmla="*/ 1224 h 10893"/>
                    <a:gd name="connsiteX7" fmla="*/ 10390 w 12026"/>
                    <a:gd name="connsiteY7" fmla="*/ 1633 h 10893"/>
                    <a:gd name="connsiteX8" fmla="*/ 10933 w 12026"/>
                    <a:gd name="connsiteY8" fmla="*/ 2277 h 10893"/>
                    <a:gd name="connsiteX9" fmla="*/ 11135 w 12026"/>
                    <a:gd name="connsiteY9" fmla="*/ 2589 h 10893"/>
                    <a:gd name="connsiteX10" fmla="*/ 11378 w 12026"/>
                    <a:gd name="connsiteY10" fmla="*/ 2962 h 10893"/>
                    <a:gd name="connsiteX11" fmla="*/ 11479 w 12026"/>
                    <a:gd name="connsiteY11" fmla="*/ 3302 h 10893"/>
                    <a:gd name="connsiteX12" fmla="*/ 11585 w 12026"/>
                    <a:gd name="connsiteY12" fmla="*/ 3723 h 10893"/>
                    <a:gd name="connsiteX13" fmla="*/ 11637 w 12026"/>
                    <a:gd name="connsiteY13" fmla="*/ 4149 h 10893"/>
                    <a:gd name="connsiteX14" fmla="*/ 11617 w 12026"/>
                    <a:gd name="connsiteY14" fmla="*/ 4582 h 10893"/>
                    <a:gd name="connsiteX15" fmla="*/ 11593 w 12026"/>
                    <a:gd name="connsiteY15" fmla="*/ 4979 h 10893"/>
                    <a:gd name="connsiteX16" fmla="*/ 11484 w 12026"/>
                    <a:gd name="connsiteY16" fmla="*/ 5388 h 10893"/>
                    <a:gd name="connsiteX17" fmla="*/ 11362 w 12026"/>
                    <a:gd name="connsiteY17" fmla="*/ 5789 h 10893"/>
                    <a:gd name="connsiteX18" fmla="*/ 11176 w 12026"/>
                    <a:gd name="connsiteY18" fmla="*/ 6154 h 10893"/>
                    <a:gd name="connsiteX19" fmla="*/ 10993 w 12026"/>
                    <a:gd name="connsiteY19" fmla="*/ 6498 h 10893"/>
                    <a:gd name="connsiteX20" fmla="*/ 10726 w 12026"/>
                    <a:gd name="connsiteY20" fmla="*/ 6818 h 10893"/>
                    <a:gd name="connsiteX21" fmla="*/ 10455 w 12026"/>
                    <a:gd name="connsiteY21" fmla="*/ 7163 h 10893"/>
                    <a:gd name="connsiteX22" fmla="*/ 10134 w 12026"/>
                    <a:gd name="connsiteY22" fmla="*/ 7450 h 10893"/>
                    <a:gd name="connsiteX23" fmla="*/ 9470 w 12026"/>
                    <a:gd name="connsiteY23" fmla="*/ 7949 h 10893"/>
                    <a:gd name="connsiteX24" fmla="*/ 8785 w 12026"/>
                    <a:gd name="connsiteY24" fmla="*/ 8277 h 10893"/>
                    <a:gd name="connsiteX25" fmla="*/ 7975 w 12026"/>
                    <a:gd name="connsiteY25" fmla="*/ 8508 h 10893"/>
                    <a:gd name="connsiteX26" fmla="*/ 7501 w 12026"/>
                    <a:gd name="connsiteY26" fmla="*/ 8629 h 10893"/>
                    <a:gd name="connsiteX27" fmla="*/ 6983 w 12026"/>
                    <a:gd name="connsiteY27" fmla="*/ 8670 h 10893"/>
                    <a:gd name="connsiteX28" fmla="*/ 6263 w 12026"/>
                    <a:gd name="connsiteY28" fmla="*/ 8709 h 10893"/>
                    <a:gd name="connsiteX29" fmla="*/ 5966 w 12026"/>
                    <a:gd name="connsiteY29" fmla="*/ 8702 h 10893"/>
                    <a:gd name="connsiteX30" fmla="*/ 5719 w 12026"/>
                    <a:gd name="connsiteY30" fmla="*/ 8670 h 10893"/>
                    <a:gd name="connsiteX31" fmla="*/ 5644 w 12026"/>
                    <a:gd name="connsiteY31" fmla="*/ 8667 h 10893"/>
                    <a:gd name="connsiteX32" fmla="*/ 5567 w 12026"/>
                    <a:gd name="connsiteY32" fmla="*/ 8667 h 10893"/>
                    <a:gd name="connsiteX33" fmla="*/ 5476 w 12026"/>
                    <a:gd name="connsiteY33" fmla="*/ 8662 h 10893"/>
                    <a:gd name="connsiteX34" fmla="*/ 5269 w 12026"/>
                    <a:gd name="connsiteY34" fmla="*/ 8625 h 10893"/>
                    <a:gd name="connsiteX35" fmla="*/ 5238 w 12026"/>
                    <a:gd name="connsiteY35" fmla="*/ 8624 h 10893"/>
                    <a:gd name="connsiteX36" fmla="*/ 5050 w 12026"/>
                    <a:gd name="connsiteY36" fmla="*/ 8633 h 10893"/>
                    <a:gd name="connsiteX37" fmla="*/ 4833 w 12026"/>
                    <a:gd name="connsiteY37" fmla="*/ 8656 h 10893"/>
                    <a:gd name="connsiteX38" fmla="*/ 4637 w 12026"/>
                    <a:gd name="connsiteY38" fmla="*/ 8641 h 10893"/>
                    <a:gd name="connsiteX39" fmla="*/ 4638 w 12026"/>
                    <a:gd name="connsiteY39" fmla="*/ 8646 h 10893"/>
                    <a:gd name="connsiteX40" fmla="*/ 4546 w 12026"/>
                    <a:gd name="connsiteY40" fmla="*/ 8633 h 10893"/>
                    <a:gd name="connsiteX41" fmla="*/ 4387 w 12026"/>
                    <a:gd name="connsiteY41" fmla="*/ 8626 h 10893"/>
                    <a:gd name="connsiteX42" fmla="*/ 4148 w 12026"/>
                    <a:gd name="connsiteY42" fmla="*/ 8568 h 10893"/>
                    <a:gd name="connsiteX43" fmla="*/ 3821 w 12026"/>
                    <a:gd name="connsiteY43" fmla="*/ 8488 h 10893"/>
                    <a:gd name="connsiteX44" fmla="*/ 3472 w 12026"/>
                    <a:gd name="connsiteY44" fmla="*/ 8355 h 10893"/>
                    <a:gd name="connsiteX45" fmla="*/ 3307 w 12026"/>
                    <a:gd name="connsiteY45" fmla="*/ 8332 h 10893"/>
                    <a:gd name="connsiteX46" fmla="*/ 3263 w 12026"/>
                    <a:gd name="connsiteY46" fmla="*/ 8290 h 10893"/>
                    <a:gd name="connsiteX47" fmla="*/ 3032 w 12026"/>
                    <a:gd name="connsiteY47" fmla="*/ 8222 h 10893"/>
                    <a:gd name="connsiteX48" fmla="*/ 2881 w 12026"/>
                    <a:gd name="connsiteY48" fmla="*/ 8111 h 10893"/>
                    <a:gd name="connsiteX49" fmla="*/ 2547 w 12026"/>
                    <a:gd name="connsiteY49" fmla="*/ 7896 h 10893"/>
                    <a:gd name="connsiteX50" fmla="*/ 2202 w 12026"/>
                    <a:gd name="connsiteY50" fmla="*/ 7701 h 10893"/>
                    <a:gd name="connsiteX51" fmla="*/ 1785 w 12026"/>
                    <a:gd name="connsiteY51" fmla="*/ 7471 h 10893"/>
                    <a:gd name="connsiteX52" fmla="*/ 1400 w 12026"/>
                    <a:gd name="connsiteY52" fmla="*/ 7146 h 10893"/>
                    <a:gd name="connsiteX53" fmla="*/ 829 w 12026"/>
                    <a:gd name="connsiteY53" fmla="*/ 6308 h 10893"/>
                    <a:gd name="connsiteX54" fmla="*/ 574 w 12026"/>
                    <a:gd name="connsiteY54" fmla="*/ 5834 h 10893"/>
                    <a:gd name="connsiteX55" fmla="*/ 396 w 12026"/>
                    <a:gd name="connsiteY55" fmla="*/ 5287 h 10893"/>
                    <a:gd name="connsiteX56" fmla="*/ 375 w 12026"/>
                    <a:gd name="connsiteY56" fmla="*/ 4181 h 10893"/>
                    <a:gd name="connsiteX57" fmla="*/ 1263 w 12026"/>
                    <a:gd name="connsiteY57" fmla="*/ 2216 h 10893"/>
                    <a:gd name="connsiteX58" fmla="*/ 1988 w 12026"/>
                    <a:gd name="connsiteY58" fmla="*/ 1520 h 10893"/>
                    <a:gd name="connsiteX59" fmla="*/ 2397 w 12026"/>
                    <a:gd name="connsiteY59" fmla="*/ 1224 h 10893"/>
                    <a:gd name="connsiteX60" fmla="*/ 2871 w 12026"/>
                    <a:gd name="connsiteY60" fmla="*/ 981 h 10893"/>
                    <a:gd name="connsiteX61" fmla="*/ 3369 w 12026"/>
                    <a:gd name="connsiteY61" fmla="*/ 730 h 10893"/>
                    <a:gd name="connsiteX62" fmla="*/ 3952 w 12026"/>
                    <a:gd name="connsiteY62" fmla="*/ 551 h 10893"/>
                    <a:gd name="connsiteX63" fmla="*/ 5216 w 12026"/>
                    <a:gd name="connsiteY63" fmla="*/ 292 h 10893"/>
                    <a:gd name="connsiteX64" fmla="*/ 6456 w 12026"/>
                    <a:gd name="connsiteY64" fmla="*/ 227 h 10893"/>
                    <a:gd name="connsiteX65" fmla="*/ 6606 w 12026"/>
                    <a:gd name="connsiteY65" fmla="*/ 223 h 10893"/>
                    <a:gd name="connsiteX66" fmla="*/ 5812 w 12026"/>
                    <a:gd name="connsiteY66" fmla="*/ 0 h 10893"/>
                    <a:gd name="connsiteX67" fmla="*/ 5322 w 12026"/>
                    <a:gd name="connsiteY67" fmla="*/ 13 h 10893"/>
                    <a:gd name="connsiteX68" fmla="*/ 4187 w 12026"/>
                    <a:gd name="connsiteY68" fmla="*/ 183 h 10893"/>
                    <a:gd name="connsiteX69" fmla="*/ 3604 w 12026"/>
                    <a:gd name="connsiteY69" fmla="*/ 345 h 10893"/>
                    <a:gd name="connsiteX70" fmla="*/ 3061 w 12026"/>
                    <a:gd name="connsiteY70" fmla="*/ 527 h 10893"/>
                    <a:gd name="connsiteX71" fmla="*/ 2595 w 12026"/>
                    <a:gd name="connsiteY71" fmla="*/ 774 h 10893"/>
                    <a:gd name="connsiteX72" fmla="*/ 2085 w 12026"/>
                    <a:gd name="connsiteY72" fmla="*/ 1058 h 10893"/>
                    <a:gd name="connsiteX73" fmla="*/ 1250 w 12026"/>
                    <a:gd name="connsiteY73" fmla="*/ 1754 h 10893"/>
                    <a:gd name="connsiteX74" fmla="*/ 606 w 12026"/>
                    <a:gd name="connsiteY74" fmla="*/ 2621 h 10893"/>
                    <a:gd name="connsiteX75" fmla="*/ 177 w 12026"/>
                    <a:gd name="connsiteY75" fmla="*/ 3711 h 10893"/>
                    <a:gd name="connsiteX76" fmla="*/ 23 w 12026"/>
                    <a:gd name="connsiteY76" fmla="*/ 4258 h 10893"/>
                    <a:gd name="connsiteX77" fmla="*/ 7 w 12026"/>
                    <a:gd name="connsiteY77" fmla="*/ 4862 h 10893"/>
                    <a:gd name="connsiteX78" fmla="*/ 274 w 12026"/>
                    <a:gd name="connsiteY78" fmla="*/ 6008 h 10893"/>
                    <a:gd name="connsiteX79" fmla="*/ 541 w 12026"/>
                    <a:gd name="connsiteY79" fmla="*/ 6547 h 10893"/>
                    <a:gd name="connsiteX80" fmla="*/ 809 w 12026"/>
                    <a:gd name="connsiteY80" fmla="*/ 7045 h 10893"/>
                    <a:gd name="connsiteX81" fmla="*/ 1129 w 12026"/>
                    <a:gd name="connsiteY81" fmla="*/ 7414 h 10893"/>
                    <a:gd name="connsiteX82" fmla="*/ 1587 w 12026"/>
                    <a:gd name="connsiteY82" fmla="*/ 7803 h 10893"/>
                    <a:gd name="connsiteX83" fmla="*/ 1992 w 12026"/>
                    <a:gd name="connsiteY83" fmla="*/ 8042 h 10893"/>
                    <a:gd name="connsiteX84" fmla="*/ 2397 w 12026"/>
                    <a:gd name="connsiteY84" fmla="*/ 8277 h 10893"/>
                    <a:gd name="connsiteX85" fmla="*/ 2478 w 12026"/>
                    <a:gd name="connsiteY85" fmla="*/ 8293 h 10893"/>
                    <a:gd name="connsiteX86" fmla="*/ 2486 w 12026"/>
                    <a:gd name="connsiteY86" fmla="*/ 8325 h 10893"/>
                    <a:gd name="connsiteX87" fmla="*/ 2604 w 12026"/>
                    <a:gd name="connsiteY87" fmla="*/ 8452 h 10893"/>
                    <a:gd name="connsiteX88" fmla="*/ 2881 w 12026"/>
                    <a:gd name="connsiteY88" fmla="*/ 8600 h 10893"/>
                    <a:gd name="connsiteX89" fmla="*/ 3206 w 12026"/>
                    <a:gd name="connsiteY89" fmla="*/ 8721 h 10893"/>
                    <a:gd name="connsiteX90" fmla="*/ 3453 w 12026"/>
                    <a:gd name="connsiteY90" fmla="*/ 8802 h 10893"/>
                    <a:gd name="connsiteX91" fmla="*/ 3608 w 12026"/>
                    <a:gd name="connsiteY91" fmla="*/ 8868 h 10893"/>
                    <a:gd name="connsiteX92" fmla="*/ 3824 w 12026"/>
                    <a:gd name="connsiteY92" fmla="*/ 8921 h 10893"/>
                    <a:gd name="connsiteX93" fmla="*/ 4003 w 12026"/>
                    <a:gd name="connsiteY93" fmla="*/ 8965 h 10893"/>
                    <a:gd name="connsiteX94" fmla="*/ 2028 w 12026"/>
                    <a:gd name="connsiteY94" fmla="*/ 10801 h 10893"/>
                    <a:gd name="connsiteX95" fmla="*/ 3134 w 12026"/>
                    <a:gd name="connsiteY95" fmla="*/ 10537 h 10893"/>
                    <a:gd name="connsiteX96" fmla="*/ 4159 w 12026"/>
                    <a:gd name="connsiteY96" fmla="*/ 9820 h 10893"/>
                    <a:gd name="connsiteX97" fmla="*/ 4572 w 12026"/>
                    <a:gd name="connsiteY97" fmla="*/ 9354 h 10893"/>
                    <a:gd name="connsiteX98" fmla="*/ 4811 w 12026"/>
                    <a:gd name="connsiteY98" fmla="*/ 8872 h 10893"/>
                    <a:gd name="connsiteX99" fmla="*/ 4888 w 12026"/>
                    <a:gd name="connsiteY99" fmla="*/ 8901 h 10893"/>
                    <a:gd name="connsiteX100" fmla="*/ 5265 w 12026"/>
                    <a:gd name="connsiteY100" fmla="*/ 8953 h 10893"/>
                    <a:gd name="connsiteX101" fmla="*/ 5439 w 12026"/>
                    <a:gd name="connsiteY101" fmla="*/ 8998 h 10893"/>
                    <a:gd name="connsiteX102" fmla="*/ 5658 w 12026"/>
                    <a:gd name="connsiteY102" fmla="*/ 9010 h 10893"/>
                    <a:gd name="connsiteX103" fmla="*/ 6152 w 12026"/>
                    <a:gd name="connsiteY103" fmla="*/ 9059 h 10893"/>
                    <a:gd name="connsiteX104" fmla="*/ 6626 w 12026"/>
                    <a:gd name="connsiteY104" fmla="*/ 9067 h 10893"/>
                    <a:gd name="connsiteX105" fmla="*/ 6651 w 12026"/>
                    <a:gd name="connsiteY105" fmla="*/ 9067 h 10893"/>
                    <a:gd name="connsiteX106" fmla="*/ 7108 w 12026"/>
                    <a:gd name="connsiteY106" fmla="*/ 9026 h 10893"/>
                    <a:gd name="connsiteX107" fmla="*/ 7538 w 12026"/>
                    <a:gd name="connsiteY107" fmla="*/ 8998 h 10893"/>
                    <a:gd name="connsiteX108" fmla="*/ 8016 w 12026"/>
                    <a:gd name="connsiteY108" fmla="*/ 8876 h 10893"/>
                    <a:gd name="connsiteX109" fmla="*/ 8871 w 12026"/>
                    <a:gd name="connsiteY109" fmla="*/ 8637 h 10893"/>
                    <a:gd name="connsiteX110" fmla="*/ 9616 w 12026"/>
                    <a:gd name="connsiteY110" fmla="*/ 8301 h 10893"/>
                    <a:gd name="connsiteX111" fmla="*/ 10924 w 12026"/>
                    <a:gd name="connsiteY111" fmla="*/ 7171 h 10893"/>
                    <a:gd name="connsiteX112" fmla="*/ 11427 w 12026"/>
                    <a:gd name="connsiteY112" fmla="*/ 6486 h 10893"/>
                    <a:gd name="connsiteX113" fmla="*/ 11783 w 12026"/>
                    <a:gd name="connsiteY113" fmla="*/ 5692 h 10893"/>
                    <a:gd name="connsiteX114" fmla="*/ 11897 w 12026"/>
                    <a:gd name="connsiteY114" fmla="*/ 5271 h 10893"/>
                    <a:gd name="connsiteX115" fmla="*/ 11978 w 12026"/>
                    <a:gd name="connsiteY115" fmla="*/ 4837 h 10893"/>
                    <a:gd name="connsiteX116" fmla="*/ 11982 w 12026"/>
                    <a:gd name="connsiteY116" fmla="*/ 4635 h 10893"/>
                    <a:gd name="connsiteX117" fmla="*/ 12022 w 12026"/>
                    <a:gd name="connsiteY117" fmla="*/ 4420 h 10893"/>
                    <a:gd name="connsiteX118" fmla="*/ 11982 w 12026"/>
                    <a:gd name="connsiteY118" fmla="*/ 3970 h 10893"/>
                    <a:gd name="connsiteX119" fmla="*/ 11808 w 12026"/>
                    <a:gd name="connsiteY119" fmla="*/ 3087 h 10893"/>
                    <a:gd name="connsiteX120" fmla="*/ 11678 w 12026"/>
                    <a:gd name="connsiteY120" fmla="*/ 2731 h 10893"/>
                    <a:gd name="connsiteX121" fmla="*/ 11427 w 12026"/>
                    <a:gd name="connsiteY121" fmla="*/ 2362 h 10893"/>
                    <a:gd name="connsiteX122" fmla="*/ 10937 w 12026"/>
                    <a:gd name="connsiteY122" fmla="*/ 1673 h 10893"/>
                    <a:gd name="connsiteX123" fmla="*/ 10260 w 12026"/>
                    <a:gd name="connsiteY123" fmla="*/ 1114 h 10893"/>
                    <a:gd name="connsiteX124" fmla="*/ 9349 w 12026"/>
                    <a:gd name="connsiteY124" fmla="*/ 616 h 10893"/>
                    <a:gd name="connsiteX125" fmla="*/ 8931 w 12026"/>
                    <a:gd name="connsiteY125" fmla="*/ 434 h 10893"/>
                    <a:gd name="connsiteX126" fmla="*/ 8469 w 12026"/>
                    <a:gd name="connsiteY126" fmla="*/ 268 h 10893"/>
                    <a:gd name="connsiteX127" fmla="*/ 7538 w 12026"/>
                    <a:gd name="connsiteY127" fmla="*/ 94 h 10893"/>
                    <a:gd name="connsiteX128" fmla="*/ 7412 w 12026"/>
                    <a:gd name="connsiteY128" fmla="*/ 81 h 10893"/>
                    <a:gd name="connsiteX129" fmla="*/ 7210 w 12026"/>
                    <a:gd name="connsiteY129" fmla="*/ 45 h 10893"/>
                    <a:gd name="connsiteX130" fmla="*/ 6569 w 12026"/>
                    <a:gd name="connsiteY130" fmla="*/ 13 h 10893"/>
                    <a:gd name="connsiteX131" fmla="*/ 5812 w 12026"/>
                    <a:gd name="connsiteY131" fmla="*/ 0 h 10893"/>
                    <a:gd name="connsiteX0" fmla="*/ 6606 w 12026"/>
                    <a:gd name="connsiteY0" fmla="*/ 223 h 10550"/>
                    <a:gd name="connsiteX1" fmla="*/ 6837 w 12026"/>
                    <a:gd name="connsiteY1" fmla="*/ 284 h 10550"/>
                    <a:gd name="connsiteX2" fmla="*/ 7311 w 12026"/>
                    <a:gd name="connsiteY2" fmla="*/ 361 h 10550"/>
                    <a:gd name="connsiteX3" fmla="*/ 8141 w 12026"/>
                    <a:gd name="connsiteY3" fmla="*/ 523 h 10550"/>
                    <a:gd name="connsiteX4" fmla="*/ 8514 w 12026"/>
                    <a:gd name="connsiteY4" fmla="*/ 689 h 10550"/>
                    <a:gd name="connsiteX5" fmla="*/ 8887 w 12026"/>
                    <a:gd name="connsiteY5" fmla="*/ 802 h 10550"/>
                    <a:gd name="connsiteX6" fmla="*/ 9656 w 12026"/>
                    <a:gd name="connsiteY6" fmla="*/ 1224 h 10550"/>
                    <a:gd name="connsiteX7" fmla="*/ 10390 w 12026"/>
                    <a:gd name="connsiteY7" fmla="*/ 1633 h 10550"/>
                    <a:gd name="connsiteX8" fmla="*/ 10933 w 12026"/>
                    <a:gd name="connsiteY8" fmla="*/ 2277 h 10550"/>
                    <a:gd name="connsiteX9" fmla="*/ 11135 w 12026"/>
                    <a:gd name="connsiteY9" fmla="*/ 2589 h 10550"/>
                    <a:gd name="connsiteX10" fmla="*/ 11378 w 12026"/>
                    <a:gd name="connsiteY10" fmla="*/ 2962 h 10550"/>
                    <a:gd name="connsiteX11" fmla="*/ 11479 w 12026"/>
                    <a:gd name="connsiteY11" fmla="*/ 3302 h 10550"/>
                    <a:gd name="connsiteX12" fmla="*/ 11585 w 12026"/>
                    <a:gd name="connsiteY12" fmla="*/ 3723 h 10550"/>
                    <a:gd name="connsiteX13" fmla="*/ 11637 w 12026"/>
                    <a:gd name="connsiteY13" fmla="*/ 4149 h 10550"/>
                    <a:gd name="connsiteX14" fmla="*/ 11617 w 12026"/>
                    <a:gd name="connsiteY14" fmla="*/ 4582 h 10550"/>
                    <a:gd name="connsiteX15" fmla="*/ 11593 w 12026"/>
                    <a:gd name="connsiteY15" fmla="*/ 4979 h 10550"/>
                    <a:gd name="connsiteX16" fmla="*/ 11484 w 12026"/>
                    <a:gd name="connsiteY16" fmla="*/ 5388 h 10550"/>
                    <a:gd name="connsiteX17" fmla="*/ 11362 w 12026"/>
                    <a:gd name="connsiteY17" fmla="*/ 5789 h 10550"/>
                    <a:gd name="connsiteX18" fmla="*/ 11176 w 12026"/>
                    <a:gd name="connsiteY18" fmla="*/ 6154 h 10550"/>
                    <a:gd name="connsiteX19" fmla="*/ 10993 w 12026"/>
                    <a:gd name="connsiteY19" fmla="*/ 6498 h 10550"/>
                    <a:gd name="connsiteX20" fmla="*/ 10726 w 12026"/>
                    <a:gd name="connsiteY20" fmla="*/ 6818 h 10550"/>
                    <a:gd name="connsiteX21" fmla="*/ 10455 w 12026"/>
                    <a:gd name="connsiteY21" fmla="*/ 7163 h 10550"/>
                    <a:gd name="connsiteX22" fmla="*/ 10134 w 12026"/>
                    <a:gd name="connsiteY22" fmla="*/ 7450 h 10550"/>
                    <a:gd name="connsiteX23" fmla="*/ 9470 w 12026"/>
                    <a:gd name="connsiteY23" fmla="*/ 7949 h 10550"/>
                    <a:gd name="connsiteX24" fmla="*/ 8785 w 12026"/>
                    <a:gd name="connsiteY24" fmla="*/ 8277 h 10550"/>
                    <a:gd name="connsiteX25" fmla="*/ 7975 w 12026"/>
                    <a:gd name="connsiteY25" fmla="*/ 8508 h 10550"/>
                    <a:gd name="connsiteX26" fmla="*/ 7501 w 12026"/>
                    <a:gd name="connsiteY26" fmla="*/ 8629 h 10550"/>
                    <a:gd name="connsiteX27" fmla="*/ 6983 w 12026"/>
                    <a:gd name="connsiteY27" fmla="*/ 8670 h 10550"/>
                    <a:gd name="connsiteX28" fmla="*/ 6263 w 12026"/>
                    <a:gd name="connsiteY28" fmla="*/ 8709 h 10550"/>
                    <a:gd name="connsiteX29" fmla="*/ 5966 w 12026"/>
                    <a:gd name="connsiteY29" fmla="*/ 8702 h 10550"/>
                    <a:gd name="connsiteX30" fmla="*/ 5719 w 12026"/>
                    <a:gd name="connsiteY30" fmla="*/ 8670 h 10550"/>
                    <a:gd name="connsiteX31" fmla="*/ 5644 w 12026"/>
                    <a:gd name="connsiteY31" fmla="*/ 8667 h 10550"/>
                    <a:gd name="connsiteX32" fmla="*/ 5567 w 12026"/>
                    <a:gd name="connsiteY32" fmla="*/ 8667 h 10550"/>
                    <a:gd name="connsiteX33" fmla="*/ 5476 w 12026"/>
                    <a:gd name="connsiteY33" fmla="*/ 8662 h 10550"/>
                    <a:gd name="connsiteX34" fmla="*/ 5269 w 12026"/>
                    <a:gd name="connsiteY34" fmla="*/ 8625 h 10550"/>
                    <a:gd name="connsiteX35" fmla="*/ 5238 w 12026"/>
                    <a:gd name="connsiteY35" fmla="*/ 8624 h 10550"/>
                    <a:gd name="connsiteX36" fmla="*/ 5050 w 12026"/>
                    <a:gd name="connsiteY36" fmla="*/ 8633 h 10550"/>
                    <a:gd name="connsiteX37" fmla="*/ 4833 w 12026"/>
                    <a:gd name="connsiteY37" fmla="*/ 8656 h 10550"/>
                    <a:gd name="connsiteX38" fmla="*/ 4637 w 12026"/>
                    <a:gd name="connsiteY38" fmla="*/ 8641 h 10550"/>
                    <a:gd name="connsiteX39" fmla="*/ 4638 w 12026"/>
                    <a:gd name="connsiteY39" fmla="*/ 8646 h 10550"/>
                    <a:gd name="connsiteX40" fmla="*/ 4546 w 12026"/>
                    <a:gd name="connsiteY40" fmla="*/ 8633 h 10550"/>
                    <a:gd name="connsiteX41" fmla="*/ 4387 w 12026"/>
                    <a:gd name="connsiteY41" fmla="*/ 8626 h 10550"/>
                    <a:gd name="connsiteX42" fmla="*/ 4148 w 12026"/>
                    <a:gd name="connsiteY42" fmla="*/ 8568 h 10550"/>
                    <a:gd name="connsiteX43" fmla="*/ 3821 w 12026"/>
                    <a:gd name="connsiteY43" fmla="*/ 8488 h 10550"/>
                    <a:gd name="connsiteX44" fmla="*/ 3472 w 12026"/>
                    <a:gd name="connsiteY44" fmla="*/ 8355 h 10550"/>
                    <a:gd name="connsiteX45" fmla="*/ 3307 w 12026"/>
                    <a:gd name="connsiteY45" fmla="*/ 8332 h 10550"/>
                    <a:gd name="connsiteX46" fmla="*/ 3263 w 12026"/>
                    <a:gd name="connsiteY46" fmla="*/ 8290 h 10550"/>
                    <a:gd name="connsiteX47" fmla="*/ 3032 w 12026"/>
                    <a:gd name="connsiteY47" fmla="*/ 8222 h 10550"/>
                    <a:gd name="connsiteX48" fmla="*/ 2881 w 12026"/>
                    <a:gd name="connsiteY48" fmla="*/ 8111 h 10550"/>
                    <a:gd name="connsiteX49" fmla="*/ 2547 w 12026"/>
                    <a:gd name="connsiteY49" fmla="*/ 7896 h 10550"/>
                    <a:gd name="connsiteX50" fmla="*/ 2202 w 12026"/>
                    <a:gd name="connsiteY50" fmla="*/ 7701 h 10550"/>
                    <a:gd name="connsiteX51" fmla="*/ 1785 w 12026"/>
                    <a:gd name="connsiteY51" fmla="*/ 7471 h 10550"/>
                    <a:gd name="connsiteX52" fmla="*/ 1400 w 12026"/>
                    <a:gd name="connsiteY52" fmla="*/ 7146 h 10550"/>
                    <a:gd name="connsiteX53" fmla="*/ 829 w 12026"/>
                    <a:gd name="connsiteY53" fmla="*/ 6308 h 10550"/>
                    <a:gd name="connsiteX54" fmla="*/ 574 w 12026"/>
                    <a:gd name="connsiteY54" fmla="*/ 5834 h 10550"/>
                    <a:gd name="connsiteX55" fmla="*/ 396 w 12026"/>
                    <a:gd name="connsiteY55" fmla="*/ 5287 h 10550"/>
                    <a:gd name="connsiteX56" fmla="*/ 375 w 12026"/>
                    <a:gd name="connsiteY56" fmla="*/ 4181 h 10550"/>
                    <a:gd name="connsiteX57" fmla="*/ 1263 w 12026"/>
                    <a:gd name="connsiteY57" fmla="*/ 2216 h 10550"/>
                    <a:gd name="connsiteX58" fmla="*/ 1988 w 12026"/>
                    <a:gd name="connsiteY58" fmla="*/ 1520 h 10550"/>
                    <a:gd name="connsiteX59" fmla="*/ 2397 w 12026"/>
                    <a:gd name="connsiteY59" fmla="*/ 1224 h 10550"/>
                    <a:gd name="connsiteX60" fmla="*/ 2871 w 12026"/>
                    <a:gd name="connsiteY60" fmla="*/ 981 h 10550"/>
                    <a:gd name="connsiteX61" fmla="*/ 3369 w 12026"/>
                    <a:gd name="connsiteY61" fmla="*/ 730 h 10550"/>
                    <a:gd name="connsiteX62" fmla="*/ 3952 w 12026"/>
                    <a:gd name="connsiteY62" fmla="*/ 551 h 10550"/>
                    <a:gd name="connsiteX63" fmla="*/ 5216 w 12026"/>
                    <a:gd name="connsiteY63" fmla="*/ 292 h 10550"/>
                    <a:gd name="connsiteX64" fmla="*/ 6456 w 12026"/>
                    <a:gd name="connsiteY64" fmla="*/ 227 h 10550"/>
                    <a:gd name="connsiteX65" fmla="*/ 6606 w 12026"/>
                    <a:gd name="connsiteY65" fmla="*/ 223 h 10550"/>
                    <a:gd name="connsiteX66" fmla="*/ 5812 w 12026"/>
                    <a:gd name="connsiteY66" fmla="*/ 0 h 10550"/>
                    <a:gd name="connsiteX67" fmla="*/ 5322 w 12026"/>
                    <a:gd name="connsiteY67" fmla="*/ 13 h 10550"/>
                    <a:gd name="connsiteX68" fmla="*/ 4187 w 12026"/>
                    <a:gd name="connsiteY68" fmla="*/ 183 h 10550"/>
                    <a:gd name="connsiteX69" fmla="*/ 3604 w 12026"/>
                    <a:gd name="connsiteY69" fmla="*/ 345 h 10550"/>
                    <a:gd name="connsiteX70" fmla="*/ 3061 w 12026"/>
                    <a:gd name="connsiteY70" fmla="*/ 527 h 10550"/>
                    <a:gd name="connsiteX71" fmla="*/ 2595 w 12026"/>
                    <a:gd name="connsiteY71" fmla="*/ 774 h 10550"/>
                    <a:gd name="connsiteX72" fmla="*/ 2085 w 12026"/>
                    <a:gd name="connsiteY72" fmla="*/ 1058 h 10550"/>
                    <a:gd name="connsiteX73" fmla="*/ 1250 w 12026"/>
                    <a:gd name="connsiteY73" fmla="*/ 1754 h 10550"/>
                    <a:gd name="connsiteX74" fmla="*/ 606 w 12026"/>
                    <a:gd name="connsiteY74" fmla="*/ 2621 h 10550"/>
                    <a:gd name="connsiteX75" fmla="*/ 177 w 12026"/>
                    <a:gd name="connsiteY75" fmla="*/ 3711 h 10550"/>
                    <a:gd name="connsiteX76" fmla="*/ 23 w 12026"/>
                    <a:gd name="connsiteY76" fmla="*/ 4258 h 10550"/>
                    <a:gd name="connsiteX77" fmla="*/ 7 w 12026"/>
                    <a:gd name="connsiteY77" fmla="*/ 4862 h 10550"/>
                    <a:gd name="connsiteX78" fmla="*/ 274 w 12026"/>
                    <a:gd name="connsiteY78" fmla="*/ 6008 h 10550"/>
                    <a:gd name="connsiteX79" fmla="*/ 541 w 12026"/>
                    <a:gd name="connsiteY79" fmla="*/ 6547 h 10550"/>
                    <a:gd name="connsiteX80" fmla="*/ 809 w 12026"/>
                    <a:gd name="connsiteY80" fmla="*/ 7045 h 10550"/>
                    <a:gd name="connsiteX81" fmla="*/ 1129 w 12026"/>
                    <a:gd name="connsiteY81" fmla="*/ 7414 h 10550"/>
                    <a:gd name="connsiteX82" fmla="*/ 1587 w 12026"/>
                    <a:gd name="connsiteY82" fmla="*/ 7803 h 10550"/>
                    <a:gd name="connsiteX83" fmla="*/ 1992 w 12026"/>
                    <a:gd name="connsiteY83" fmla="*/ 8042 h 10550"/>
                    <a:gd name="connsiteX84" fmla="*/ 2397 w 12026"/>
                    <a:gd name="connsiteY84" fmla="*/ 8277 h 10550"/>
                    <a:gd name="connsiteX85" fmla="*/ 2478 w 12026"/>
                    <a:gd name="connsiteY85" fmla="*/ 8293 h 10550"/>
                    <a:gd name="connsiteX86" fmla="*/ 2486 w 12026"/>
                    <a:gd name="connsiteY86" fmla="*/ 8325 h 10550"/>
                    <a:gd name="connsiteX87" fmla="*/ 2604 w 12026"/>
                    <a:gd name="connsiteY87" fmla="*/ 8452 h 10550"/>
                    <a:gd name="connsiteX88" fmla="*/ 2881 w 12026"/>
                    <a:gd name="connsiteY88" fmla="*/ 8600 h 10550"/>
                    <a:gd name="connsiteX89" fmla="*/ 3206 w 12026"/>
                    <a:gd name="connsiteY89" fmla="*/ 8721 h 10550"/>
                    <a:gd name="connsiteX90" fmla="*/ 3453 w 12026"/>
                    <a:gd name="connsiteY90" fmla="*/ 8802 h 10550"/>
                    <a:gd name="connsiteX91" fmla="*/ 3608 w 12026"/>
                    <a:gd name="connsiteY91" fmla="*/ 8868 h 10550"/>
                    <a:gd name="connsiteX92" fmla="*/ 3824 w 12026"/>
                    <a:gd name="connsiteY92" fmla="*/ 8921 h 10550"/>
                    <a:gd name="connsiteX93" fmla="*/ 4003 w 12026"/>
                    <a:gd name="connsiteY93" fmla="*/ 8965 h 10550"/>
                    <a:gd name="connsiteX94" fmla="*/ 4242 w 12026"/>
                    <a:gd name="connsiteY94" fmla="*/ 9026 h 10550"/>
                    <a:gd name="connsiteX95" fmla="*/ 3134 w 12026"/>
                    <a:gd name="connsiteY95" fmla="*/ 10537 h 10550"/>
                    <a:gd name="connsiteX96" fmla="*/ 4159 w 12026"/>
                    <a:gd name="connsiteY96" fmla="*/ 9820 h 10550"/>
                    <a:gd name="connsiteX97" fmla="*/ 4572 w 12026"/>
                    <a:gd name="connsiteY97" fmla="*/ 9354 h 10550"/>
                    <a:gd name="connsiteX98" fmla="*/ 4811 w 12026"/>
                    <a:gd name="connsiteY98" fmla="*/ 8872 h 10550"/>
                    <a:gd name="connsiteX99" fmla="*/ 4888 w 12026"/>
                    <a:gd name="connsiteY99" fmla="*/ 8901 h 10550"/>
                    <a:gd name="connsiteX100" fmla="*/ 5265 w 12026"/>
                    <a:gd name="connsiteY100" fmla="*/ 8953 h 10550"/>
                    <a:gd name="connsiteX101" fmla="*/ 5439 w 12026"/>
                    <a:gd name="connsiteY101" fmla="*/ 8998 h 10550"/>
                    <a:gd name="connsiteX102" fmla="*/ 5658 w 12026"/>
                    <a:gd name="connsiteY102" fmla="*/ 9010 h 10550"/>
                    <a:gd name="connsiteX103" fmla="*/ 6152 w 12026"/>
                    <a:gd name="connsiteY103" fmla="*/ 9059 h 10550"/>
                    <a:gd name="connsiteX104" fmla="*/ 6626 w 12026"/>
                    <a:gd name="connsiteY104" fmla="*/ 9067 h 10550"/>
                    <a:gd name="connsiteX105" fmla="*/ 6651 w 12026"/>
                    <a:gd name="connsiteY105" fmla="*/ 9067 h 10550"/>
                    <a:gd name="connsiteX106" fmla="*/ 7108 w 12026"/>
                    <a:gd name="connsiteY106" fmla="*/ 9026 h 10550"/>
                    <a:gd name="connsiteX107" fmla="*/ 7538 w 12026"/>
                    <a:gd name="connsiteY107" fmla="*/ 8998 h 10550"/>
                    <a:gd name="connsiteX108" fmla="*/ 8016 w 12026"/>
                    <a:gd name="connsiteY108" fmla="*/ 8876 h 10550"/>
                    <a:gd name="connsiteX109" fmla="*/ 8871 w 12026"/>
                    <a:gd name="connsiteY109" fmla="*/ 8637 h 10550"/>
                    <a:gd name="connsiteX110" fmla="*/ 9616 w 12026"/>
                    <a:gd name="connsiteY110" fmla="*/ 8301 h 10550"/>
                    <a:gd name="connsiteX111" fmla="*/ 10924 w 12026"/>
                    <a:gd name="connsiteY111" fmla="*/ 7171 h 10550"/>
                    <a:gd name="connsiteX112" fmla="*/ 11427 w 12026"/>
                    <a:gd name="connsiteY112" fmla="*/ 6486 h 10550"/>
                    <a:gd name="connsiteX113" fmla="*/ 11783 w 12026"/>
                    <a:gd name="connsiteY113" fmla="*/ 5692 h 10550"/>
                    <a:gd name="connsiteX114" fmla="*/ 11897 w 12026"/>
                    <a:gd name="connsiteY114" fmla="*/ 5271 h 10550"/>
                    <a:gd name="connsiteX115" fmla="*/ 11978 w 12026"/>
                    <a:gd name="connsiteY115" fmla="*/ 4837 h 10550"/>
                    <a:gd name="connsiteX116" fmla="*/ 11982 w 12026"/>
                    <a:gd name="connsiteY116" fmla="*/ 4635 h 10550"/>
                    <a:gd name="connsiteX117" fmla="*/ 12022 w 12026"/>
                    <a:gd name="connsiteY117" fmla="*/ 4420 h 10550"/>
                    <a:gd name="connsiteX118" fmla="*/ 11982 w 12026"/>
                    <a:gd name="connsiteY118" fmla="*/ 3970 h 10550"/>
                    <a:gd name="connsiteX119" fmla="*/ 11808 w 12026"/>
                    <a:gd name="connsiteY119" fmla="*/ 3087 h 10550"/>
                    <a:gd name="connsiteX120" fmla="*/ 11678 w 12026"/>
                    <a:gd name="connsiteY120" fmla="*/ 2731 h 10550"/>
                    <a:gd name="connsiteX121" fmla="*/ 11427 w 12026"/>
                    <a:gd name="connsiteY121" fmla="*/ 2362 h 10550"/>
                    <a:gd name="connsiteX122" fmla="*/ 10937 w 12026"/>
                    <a:gd name="connsiteY122" fmla="*/ 1673 h 10550"/>
                    <a:gd name="connsiteX123" fmla="*/ 10260 w 12026"/>
                    <a:gd name="connsiteY123" fmla="*/ 1114 h 10550"/>
                    <a:gd name="connsiteX124" fmla="*/ 9349 w 12026"/>
                    <a:gd name="connsiteY124" fmla="*/ 616 h 10550"/>
                    <a:gd name="connsiteX125" fmla="*/ 8931 w 12026"/>
                    <a:gd name="connsiteY125" fmla="*/ 434 h 10550"/>
                    <a:gd name="connsiteX126" fmla="*/ 8469 w 12026"/>
                    <a:gd name="connsiteY126" fmla="*/ 268 h 10550"/>
                    <a:gd name="connsiteX127" fmla="*/ 7538 w 12026"/>
                    <a:gd name="connsiteY127" fmla="*/ 94 h 10550"/>
                    <a:gd name="connsiteX128" fmla="*/ 7412 w 12026"/>
                    <a:gd name="connsiteY128" fmla="*/ 81 h 10550"/>
                    <a:gd name="connsiteX129" fmla="*/ 7210 w 12026"/>
                    <a:gd name="connsiteY129" fmla="*/ 45 h 10550"/>
                    <a:gd name="connsiteX130" fmla="*/ 6569 w 12026"/>
                    <a:gd name="connsiteY130" fmla="*/ 13 h 10550"/>
                    <a:gd name="connsiteX131" fmla="*/ 5812 w 12026"/>
                    <a:gd name="connsiteY131" fmla="*/ 0 h 10550"/>
                    <a:gd name="connsiteX0" fmla="*/ 6606 w 12026"/>
                    <a:gd name="connsiteY0" fmla="*/ 223 h 10549"/>
                    <a:gd name="connsiteX1" fmla="*/ 6837 w 12026"/>
                    <a:gd name="connsiteY1" fmla="*/ 284 h 10549"/>
                    <a:gd name="connsiteX2" fmla="*/ 7311 w 12026"/>
                    <a:gd name="connsiteY2" fmla="*/ 361 h 10549"/>
                    <a:gd name="connsiteX3" fmla="*/ 8141 w 12026"/>
                    <a:gd name="connsiteY3" fmla="*/ 523 h 10549"/>
                    <a:gd name="connsiteX4" fmla="*/ 8514 w 12026"/>
                    <a:gd name="connsiteY4" fmla="*/ 689 h 10549"/>
                    <a:gd name="connsiteX5" fmla="*/ 8887 w 12026"/>
                    <a:gd name="connsiteY5" fmla="*/ 802 h 10549"/>
                    <a:gd name="connsiteX6" fmla="*/ 9656 w 12026"/>
                    <a:gd name="connsiteY6" fmla="*/ 1224 h 10549"/>
                    <a:gd name="connsiteX7" fmla="*/ 10390 w 12026"/>
                    <a:gd name="connsiteY7" fmla="*/ 1633 h 10549"/>
                    <a:gd name="connsiteX8" fmla="*/ 10933 w 12026"/>
                    <a:gd name="connsiteY8" fmla="*/ 2277 h 10549"/>
                    <a:gd name="connsiteX9" fmla="*/ 11135 w 12026"/>
                    <a:gd name="connsiteY9" fmla="*/ 2589 h 10549"/>
                    <a:gd name="connsiteX10" fmla="*/ 11378 w 12026"/>
                    <a:gd name="connsiteY10" fmla="*/ 2962 h 10549"/>
                    <a:gd name="connsiteX11" fmla="*/ 11479 w 12026"/>
                    <a:gd name="connsiteY11" fmla="*/ 3302 h 10549"/>
                    <a:gd name="connsiteX12" fmla="*/ 11585 w 12026"/>
                    <a:gd name="connsiteY12" fmla="*/ 3723 h 10549"/>
                    <a:gd name="connsiteX13" fmla="*/ 11637 w 12026"/>
                    <a:gd name="connsiteY13" fmla="*/ 4149 h 10549"/>
                    <a:gd name="connsiteX14" fmla="*/ 11617 w 12026"/>
                    <a:gd name="connsiteY14" fmla="*/ 4582 h 10549"/>
                    <a:gd name="connsiteX15" fmla="*/ 11593 w 12026"/>
                    <a:gd name="connsiteY15" fmla="*/ 4979 h 10549"/>
                    <a:gd name="connsiteX16" fmla="*/ 11484 w 12026"/>
                    <a:gd name="connsiteY16" fmla="*/ 5388 h 10549"/>
                    <a:gd name="connsiteX17" fmla="*/ 11362 w 12026"/>
                    <a:gd name="connsiteY17" fmla="*/ 5789 h 10549"/>
                    <a:gd name="connsiteX18" fmla="*/ 11176 w 12026"/>
                    <a:gd name="connsiteY18" fmla="*/ 6154 h 10549"/>
                    <a:gd name="connsiteX19" fmla="*/ 10993 w 12026"/>
                    <a:gd name="connsiteY19" fmla="*/ 6498 h 10549"/>
                    <a:gd name="connsiteX20" fmla="*/ 10726 w 12026"/>
                    <a:gd name="connsiteY20" fmla="*/ 6818 h 10549"/>
                    <a:gd name="connsiteX21" fmla="*/ 10455 w 12026"/>
                    <a:gd name="connsiteY21" fmla="*/ 7163 h 10549"/>
                    <a:gd name="connsiteX22" fmla="*/ 10134 w 12026"/>
                    <a:gd name="connsiteY22" fmla="*/ 7450 h 10549"/>
                    <a:gd name="connsiteX23" fmla="*/ 9470 w 12026"/>
                    <a:gd name="connsiteY23" fmla="*/ 7949 h 10549"/>
                    <a:gd name="connsiteX24" fmla="*/ 8785 w 12026"/>
                    <a:gd name="connsiteY24" fmla="*/ 8277 h 10549"/>
                    <a:gd name="connsiteX25" fmla="*/ 7975 w 12026"/>
                    <a:gd name="connsiteY25" fmla="*/ 8508 h 10549"/>
                    <a:gd name="connsiteX26" fmla="*/ 7501 w 12026"/>
                    <a:gd name="connsiteY26" fmla="*/ 8629 h 10549"/>
                    <a:gd name="connsiteX27" fmla="*/ 6983 w 12026"/>
                    <a:gd name="connsiteY27" fmla="*/ 8670 h 10549"/>
                    <a:gd name="connsiteX28" fmla="*/ 6263 w 12026"/>
                    <a:gd name="connsiteY28" fmla="*/ 8709 h 10549"/>
                    <a:gd name="connsiteX29" fmla="*/ 5966 w 12026"/>
                    <a:gd name="connsiteY29" fmla="*/ 8702 h 10549"/>
                    <a:gd name="connsiteX30" fmla="*/ 5719 w 12026"/>
                    <a:gd name="connsiteY30" fmla="*/ 8670 h 10549"/>
                    <a:gd name="connsiteX31" fmla="*/ 5644 w 12026"/>
                    <a:gd name="connsiteY31" fmla="*/ 8667 h 10549"/>
                    <a:gd name="connsiteX32" fmla="*/ 5567 w 12026"/>
                    <a:gd name="connsiteY32" fmla="*/ 8667 h 10549"/>
                    <a:gd name="connsiteX33" fmla="*/ 5476 w 12026"/>
                    <a:gd name="connsiteY33" fmla="*/ 8662 h 10549"/>
                    <a:gd name="connsiteX34" fmla="*/ 5269 w 12026"/>
                    <a:gd name="connsiteY34" fmla="*/ 8625 h 10549"/>
                    <a:gd name="connsiteX35" fmla="*/ 5238 w 12026"/>
                    <a:gd name="connsiteY35" fmla="*/ 8624 h 10549"/>
                    <a:gd name="connsiteX36" fmla="*/ 5050 w 12026"/>
                    <a:gd name="connsiteY36" fmla="*/ 8633 h 10549"/>
                    <a:gd name="connsiteX37" fmla="*/ 4833 w 12026"/>
                    <a:gd name="connsiteY37" fmla="*/ 8656 h 10549"/>
                    <a:gd name="connsiteX38" fmla="*/ 4637 w 12026"/>
                    <a:gd name="connsiteY38" fmla="*/ 8641 h 10549"/>
                    <a:gd name="connsiteX39" fmla="*/ 4638 w 12026"/>
                    <a:gd name="connsiteY39" fmla="*/ 8646 h 10549"/>
                    <a:gd name="connsiteX40" fmla="*/ 4546 w 12026"/>
                    <a:gd name="connsiteY40" fmla="*/ 8633 h 10549"/>
                    <a:gd name="connsiteX41" fmla="*/ 4387 w 12026"/>
                    <a:gd name="connsiteY41" fmla="*/ 8626 h 10549"/>
                    <a:gd name="connsiteX42" fmla="*/ 4148 w 12026"/>
                    <a:gd name="connsiteY42" fmla="*/ 8568 h 10549"/>
                    <a:gd name="connsiteX43" fmla="*/ 3821 w 12026"/>
                    <a:gd name="connsiteY43" fmla="*/ 8488 h 10549"/>
                    <a:gd name="connsiteX44" fmla="*/ 3472 w 12026"/>
                    <a:gd name="connsiteY44" fmla="*/ 8355 h 10549"/>
                    <a:gd name="connsiteX45" fmla="*/ 3307 w 12026"/>
                    <a:gd name="connsiteY45" fmla="*/ 8332 h 10549"/>
                    <a:gd name="connsiteX46" fmla="*/ 3263 w 12026"/>
                    <a:gd name="connsiteY46" fmla="*/ 8290 h 10549"/>
                    <a:gd name="connsiteX47" fmla="*/ 3032 w 12026"/>
                    <a:gd name="connsiteY47" fmla="*/ 8222 h 10549"/>
                    <a:gd name="connsiteX48" fmla="*/ 2881 w 12026"/>
                    <a:gd name="connsiteY48" fmla="*/ 8111 h 10549"/>
                    <a:gd name="connsiteX49" fmla="*/ 2547 w 12026"/>
                    <a:gd name="connsiteY49" fmla="*/ 7896 h 10549"/>
                    <a:gd name="connsiteX50" fmla="*/ 2202 w 12026"/>
                    <a:gd name="connsiteY50" fmla="*/ 7701 h 10549"/>
                    <a:gd name="connsiteX51" fmla="*/ 1785 w 12026"/>
                    <a:gd name="connsiteY51" fmla="*/ 7471 h 10549"/>
                    <a:gd name="connsiteX52" fmla="*/ 1400 w 12026"/>
                    <a:gd name="connsiteY52" fmla="*/ 7146 h 10549"/>
                    <a:gd name="connsiteX53" fmla="*/ 829 w 12026"/>
                    <a:gd name="connsiteY53" fmla="*/ 6308 h 10549"/>
                    <a:gd name="connsiteX54" fmla="*/ 574 w 12026"/>
                    <a:gd name="connsiteY54" fmla="*/ 5834 h 10549"/>
                    <a:gd name="connsiteX55" fmla="*/ 396 w 12026"/>
                    <a:gd name="connsiteY55" fmla="*/ 5287 h 10549"/>
                    <a:gd name="connsiteX56" fmla="*/ 375 w 12026"/>
                    <a:gd name="connsiteY56" fmla="*/ 4181 h 10549"/>
                    <a:gd name="connsiteX57" fmla="*/ 1263 w 12026"/>
                    <a:gd name="connsiteY57" fmla="*/ 2216 h 10549"/>
                    <a:gd name="connsiteX58" fmla="*/ 1988 w 12026"/>
                    <a:gd name="connsiteY58" fmla="*/ 1520 h 10549"/>
                    <a:gd name="connsiteX59" fmla="*/ 2397 w 12026"/>
                    <a:gd name="connsiteY59" fmla="*/ 1224 h 10549"/>
                    <a:gd name="connsiteX60" fmla="*/ 2871 w 12026"/>
                    <a:gd name="connsiteY60" fmla="*/ 981 h 10549"/>
                    <a:gd name="connsiteX61" fmla="*/ 3369 w 12026"/>
                    <a:gd name="connsiteY61" fmla="*/ 730 h 10549"/>
                    <a:gd name="connsiteX62" fmla="*/ 3952 w 12026"/>
                    <a:gd name="connsiteY62" fmla="*/ 551 h 10549"/>
                    <a:gd name="connsiteX63" fmla="*/ 5216 w 12026"/>
                    <a:gd name="connsiteY63" fmla="*/ 292 h 10549"/>
                    <a:gd name="connsiteX64" fmla="*/ 6456 w 12026"/>
                    <a:gd name="connsiteY64" fmla="*/ 227 h 10549"/>
                    <a:gd name="connsiteX65" fmla="*/ 6606 w 12026"/>
                    <a:gd name="connsiteY65" fmla="*/ 223 h 10549"/>
                    <a:gd name="connsiteX66" fmla="*/ 5812 w 12026"/>
                    <a:gd name="connsiteY66" fmla="*/ 0 h 10549"/>
                    <a:gd name="connsiteX67" fmla="*/ 5322 w 12026"/>
                    <a:gd name="connsiteY67" fmla="*/ 13 h 10549"/>
                    <a:gd name="connsiteX68" fmla="*/ 4187 w 12026"/>
                    <a:gd name="connsiteY68" fmla="*/ 183 h 10549"/>
                    <a:gd name="connsiteX69" fmla="*/ 3604 w 12026"/>
                    <a:gd name="connsiteY69" fmla="*/ 345 h 10549"/>
                    <a:gd name="connsiteX70" fmla="*/ 3061 w 12026"/>
                    <a:gd name="connsiteY70" fmla="*/ 527 h 10549"/>
                    <a:gd name="connsiteX71" fmla="*/ 2595 w 12026"/>
                    <a:gd name="connsiteY71" fmla="*/ 774 h 10549"/>
                    <a:gd name="connsiteX72" fmla="*/ 2085 w 12026"/>
                    <a:gd name="connsiteY72" fmla="*/ 1058 h 10549"/>
                    <a:gd name="connsiteX73" fmla="*/ 1250 w 12026"/>
                    <a:gd name="connsiteY73" fmla="*/ 1754 h 10549"/>
                    <a:gd name="connsiteX74" fmla="*/ 606 w 12026"/>
                    <a:gd name="connsiteY74" fmla="*/ 2621 h 10549"/>
                    <a:gd name="connsiteX75" fmla="*/ 177 w 12026"/>
                    <a:gd name="connsiteY75" fmla="*/ 3711 h 10549"/>
                    <a:gd name="connsiteX76" fmla="*/ 23 w 12026"/>
                    <a:gd name="connsiteY76" fmla="*/ 4258 h 10549"/>
                    <a:gd name="connsiteX77" fmla="*/ 7 w 12026"/>
                    <a:gd name="connsiteY77" fmla="*/ 4862 h 10549"/>
                    <a:gd name="connsiteX78" fmla="*/ 274 w 12026"/>
                    <a:gd name="connsiteY78" fmla="*/ 6008 h 10549"/>
                    <a:gd name="connsiteX79" fmla="*/ 541 w 12026"/>
                    <a:gd name="connsiteY79" fmla="*/ 6547 h 10549"/>
                    <a:gd name="connsiteX80" fmla="*/ 809 w 12026"/>
                    <a:gd name="connsiteY80" fmla="*/ 7045 h 10549"/>
                    <a:gd name="connsiteX81" fmla="*/ 1129 w 12026"/>
                    <a:gd name="connsiteY81" fmla="*/ 7414 h 10549"/>
                    <a:gd name="connsiteX82" fmla="*/ 1587 w 12026"/>
                    <a:gd name="connsiteY82" fmla="*/ 7803 h 10549"/>
                    <a:gd name="connsiteX83" fmla="*/ 1992 w 12026"/>
                    <a:gd name="connsiteY83" fmla="*/ 8042 h 10549"/>
                    <a:gd name="connsiteX84" fmla="*/ 2397 w 12026"/>
                    <a:gd name="connsiteY84" fmla="*/ 8277 h 10549"/>
                    <a:gd name="connsiteX85" fmla="*/ 2478 w 12026"/>
                    <a:gd name="connsiteY85" fmla="*/ 8293 h 10549"/>
                    <a:gd name="connsiteX86" fmla="*/ 2486 w 12026"/>
                    <a:gd name="connsiteY86" fmla="*/ 8325 h 10549"/>
                    <a:gd name="connsiteX87" fmla="*/ 2604 w 12026"/>
                    <a:gd name="connsiteY87" fmla="*/ 8452 h 10549"/>
                    <a:gd name="connsiteX88" fmla="*/ 2881 w 12026"/>
                    <a:gd name="connsiteY88" fmla="*/ 8600 h 10549"/>
                    <a:gd name="connsiteX89" fmla="*/ 3206 w 12026"/>
                    <a:gd name="connsiteY89" fmla="*/ 8721 h 10549"/>
                    <a:gd name="connsiteX90" fmla="*/ 3453 w 12026"/>
                    <a:gd name="connsiteY90" fmla="*/ 8802 h 10549"/>
                    <a:gd name="connsiteX91" fmla="*/ 3608 w 12026"/>
                    <a:gd name="connsiteY91" fmla="*/ 8868 h 10549"/>
                    <a:gd name="connsiteX92" fmla="*/ 3824 w 12026"/>
                    <a:gd name="connsiteY92" fmla="*/ 8921 h 10549"/>
                    <a:gd name="connsiteX93" fmla="*/ 4003 w 12026"/>
                    <a:gd name="connsiteY93" fmla="*/ 8965 h 10549"/>
                    <a:gd name="connsiteX94" fmla="*/ 4242 w 12026"/>
                    <a:gd name="connsiteY94" fmla="*/ 9026 h 10549"/>
                    <a:gd name="connsiteX95" fmla="*/ 3134 w 12026"/>
                    <a:gd name="connsiteY95" fmla="*/ 10537 h 10549"/>
                    <a:gd name="connsiteX96" fmla="*/ 4159 w 12026"/>
                    <a:gd name="connsiteY96" fmla="*/ 9820 h 10549"/>
                    <a:gd name="connsiteX97" fmla="*/ 4572 w 12026"/>
                    <a:gd name="connsiteY97" fmla="*/ 9354 h 10549"/>
                    <a:gd name="connsiteX98" fmla="*/ 4811 w 12026"/>
                    <a:gd name="connsiteY98" fmla="*/ 8872 h 10549"/>
                    <a:gd name="connsiteX99" fmla="*/ 4888 w 12026"/>
                    <a:gd name="connsiteY99" fmla="*/ 8901 h 10549"/>
                    <a:gd name="connsiteX100" fmla="*/ 5265 w 12026"/>
                    <a:gd name="connsiteY100" fmla="*/ 8953 h 10549"/>
                    <a:gd name="connsiteX101" fmla="*/ 5439 w 12026"/>
                    <a:gd name="connsiteY101" fmla="*/ 8998 h 10549"/>
                    <a:gd name="connsiteX102" fmla="*/ 5658 w 12026"/>
                    <a:gd name="connsiteY102" fmla="*/ 9010 h 10549"/>
                    <a:gd name="connsiteX103" fmla="*/ 6152 w 12026"/>
                    <a:gd name="connsiteY103" fmla="*/ 9059 h 10549"/>
                    <a:gd name="connsiteX104" fmla="*/ 6626 w 12026"/>
                    <a:gd name="connsiteY104" fmla="*/ 9067 h 10549"/>
                    <a:gd name="connsiteX105" fmla="*/ 6651 w 12026"/>
                    <a:gd name="connsiteY105" fmla="*/ 9067 h 10549"/>
                    <a:gd name="connsiteX106" fmla="*/ 7108 w 12026"/>
                    <a:gd name="connsiteY106" fmla="*/ 9026 h 10549"/>
                    <a:gd name="connsiteX107" fmla="*/ 7538 w 12026"/>
                    <a:gd name="connsiteY107" fmla="*/ 8998 h 10549"/>
                    <a:gd name="connsiteX108" fmla="*/ 8016 w 12026"/>
                    <a:gd name="connsiteY108" fmla="*/ 8876 h 10549"/>
                    <a:gd name="connsiteX109" fmla="*/ 8871 w 12026"/>
                    <a:gd name="connsiteY109" fmla="*/ 8637 h 10549"/>
                    <a:gd name="connsiteX110" fmla="*/ 9616 w 12026"/>
                    <a:gd name="connsiteY110" fmla="*/ 8301 h 10549"/>
                    <a:gd name="connsiteX111" fmla="*/ 10924 w 12026"/>
                    <a:gd name="connsiteY111" fmla="*/ 7171 h 10549"/>
                    <a:gd name="connsiteX112" fmla="*/ 11427 w 12026"/>
                    <a:gd name="connsiteY112" fmla="*/ 6486 h 10549"/>
                    <a:gd name="connsiteX113" fmla="*/ 11783 w 12026"/>
                    <a:gd name="connsiteY113" fmla="*/ 5692 h 10549"/>
                    <a:gd name="connsiteX114" fmla="*/ 11897 w 12026"/>
                    <a:gd name="connsiteY114" fmla="*/ 5271 h 10549"/>
                    <a:gd name="connsiteX115" fmla="*/ 11978 w 12026"/>
                    <a:gd name="connsiteY115" fmla="*/ 4837 h 10549"/>
                    <a:gd name="connsiteX116" fmla="*/ 11982 w 12026"/>
                    <a:gd name="connsiteY116" fmla="*/ 4635 h 10549"/>
                    <a:gd name="connsiteX117" fmla="*/ 12022 w 12026"/>
                    <a:gd name="connsiteY117" fmla="*/ 4420 h 10549"/>
                    <a:gd name="connsiteX118" fmla="*/ 11982 w 12026"/>
                    <a:gd name="connsiteY118" fmla="*/ 3970 h 10549"/>
                    <a:gd name="connsiteX119" fmla="*/ 11808 w 12026"/>
                    <a:gd name="connsiteY119" fmla="*/ 3087 h 10549"/>
                    <a:gd name="connsiteX120" fmla="*/ 11678 w 12026"/>
                    <a:gd name="connsiteY120" fmla="*/ 2731 h 10549"/>
                    <a:gd name="connsiteX121" fmla="*/ 11427 w 12026"/>
                    <a:gd name="connsiteY121" fmla="*/ 2362 h 10549"/>
                    <a:gd name="connsiteX122" fmla="*/ 10937 w 12026"/>
                    <a:gd name="connsiteY122" fmla="*/ 1673 h 10549"/>
                    <a:gd name="connsiteX123" fmla="*/ 10260 w 12026"/>
                    <a:gd name="connsiteY123" fmla="*/ 1114 h 10549"/>
                    <a:gd name="connsiteX124" fmla="*/ 9349 w 12026"/>
                    <a:gd name="connsiteY124" fmla="*/ 616 h 10549"/>
                    <a:gd name="connsiteX125" fmla="*/ 8931 w 12026"/>
                    <a:gd name="connsiteY125" fmla="*/ 434 h 10549"/>
                    <a:gd name="connsiteX126" fmla="*/ 8469 w 12026"/>
                    <a:gd name="connsiteY126" fmla="*/ 268 h 10549"/>
                    <a:gd name="connsiteX127" fmla="*/ 7538 w 12026"/>
                    <a:gd name="connsiteY127" fmla="*/ 94 h 10549"/>
                    <a:gd name="connsiteX128" fmla="*/ 7412 w 12026"/>
                    <a:gd name="connsiteY128" fmla="*/ 81 h 10549"/>
                    <a:gd name="connsiteX129" fmla="*/ 7210 w 12026"/>
                    <a:gd name="connsiteY129" fmla="*/ 45 h 10549"/>
                    <a:gd name="connsiteX130" fmla="*/ 6569 w 12026"/>
                    <a:gd name="connsiteY130" fmla="*/ 13 h 10549"/>
                    <a:gd name="connsiteX131" fmla="*/ 5812 w 12026"/>
                    <a:gd name="connsiteY131" fmla="*/ 0 h 10549"/>
                    <a:gd name="connsiteX0" fmla="*/ 6606 w 12026"/>
                    <a:gd name="connsiteY0" fmla="*/ 223 h 10548"/>
                    <a:gd name="connsiteX1" fmla="*/ 6837 w 12026"/>
                    <a:gd name="connsiteY1" fmla="*/ 284 h 10548"/>
                    <a:gd name="connsiteX2" fmla="*/ 7311 w 12026"/>
                    <a:gd name="connsiteY2" fmla="*/ 361 h 10548"/>
                    <a:gd name="connsiteX3" fmla="*/ 8141 w 12026"/>
                    <a:gd name="connsiteY3" fmla="*/ 523 h 10548"/>
                    <a:gd name="connsiteX4" fmla="*/ 8514 w 12026"/>
                    <a:gd name="connsiteY4" fmla="*/ 689 h 10548"/>
                    <a:gd name="connsiteX5" fmla="*/ 8887 w 12026"/>
                    <a:gd name="connsiteY5" fmla="*/ 802 h 10548"/>
                    <a:gd name="connsiteX6" fmla="*/ 9656 w 12026"/>
                    <a:gd name="connsiteY6" fmla="*/ 1224 h 10548"/>
                    <a:gd name="connsiteX7" fmla="*/ 10390 w 12026"/>
                    <a:gd name="connsiteY7" fmla="*/ 1633 h 10548"/>
                    <a:gd name="connsiteX8" fmla="*/ 10933 w 12026"/>
                    <a:gd name="connsiteY8" fmla="*/ 2277 h 10548"/>
                    <a:gd name="connsiteX9" fmla="*/ 11135 w 12026"/>
                    <a:gd name="connsiteY9" fmla="*/ 2589 h 10548"/>
                    <a:gd name="connsiteX10" fmla="*/ 11378 w 12026"/>
                    <a:gd name="connsiteY10" fmla="*/ 2962 h 10548"/>
                    <a:gd name="connsiteX11" fmla="*/ 11479 w 12026"/>
                    <a:gd name="connsiteY11" fmla="*/ 3302 h 10548"/>
                    <a:gd name="connsiteX12" fmla="*/ 11585 w 12026"/>
                    <a:gd name="connsiteY12" fmla="*/ 3723 h 10548"/>
                    <a:gd name="connsiteX13" fmla="*/ 11637 w 12026"/>
                    <a:gd name="connsiteY13" fmla="*/ 4149 h 10548"/>
                    <a:gd name="connsiteX14" fmla="*/ 11617 w 12026"/>
                    <a:gd name="connsiteY14" fmla="*/ 4582 h 10548"/>
                    <a:gd name="connsiteX15" fmla="*/ 11593 w 12026"/>
                    <a:gd name="connsiteY15" fmla="*/ 4979 h 10548"/>
                    <a:gd name="connsiteX16" fmla="*/ 11484 w 12026"/>
                    <a:gd name="connsiteY16" fmla="*/ 5388 h 10548"/>
                    <a:gd name="connsiteX17" fmla="*/ 11362 w 12026"/>
                    <a:gd name="connsiteY17" fmla="*/ 5789 h 10548"/>
                    <a:gd name="connsiteX18" fmla="*/ 11176 w 12026"/>
                    <a:gd name="connsiteY18" fmla="*/ 6154 h 10548"/>
                    <a:gd name="connsiteX19" fmla="*/ 10993 w 12026"/>
                    <a:gd name="connsiteY19" fmla="*/ 6498 h 10548"/>
                    <a:gd name="connsiteX20" fmla="*/ 10726 w 12026"/>
                    <a:gd name="connsiteY20" fmla="*/ 6818 h 10548"/>
                    <a:gd name="connsiteX21" fmla="*/ 10455 w 12026"/>
                    <a:gd name="connsiteY21" fmla="*/ 7163 h 10548"/>
                    <a:gd name="connsiteX22" fmla="*/ 10134 w 12026"/>
                    <a:gd name="connsiteY22" fmla="*/ 7450 h 10548"/>
                    <a:gd name="connsiteX23" fmla="*/ 9470 w 12026"/>
                    <a:gd name="connsiteY23" fmla="*/ 7949 h 10548"/>
                    <a:gd name="connsiteX24" fmla="*/ 8785 w 12026"/>
                    <a:gd name="connsiteY24" fmla="*/ 8277 h 10548"/>
                    <a:gd name="connsiteX25" fmla="*/ 7975 w 12026"/>
                    <a:gd name="connsiteY25" fmla="*/ 8508 h 10548"/>
                    <a:gd name="connsiteX26" fmla="*/ 7501 w 12026"/>
                    <a:gd name="connsiteY26" fmla="*/ 8629 h 10548"/>
                    <a:gd name="connsiteX27" fmla="*/ 6983 w 12026"/>
                    <a:gd name="connsiteY27" fmla="*/ 8670 h 10548"/>
                    <a:gd name="connsiteX28" fmla="*/ 6263 w 12026"/>
                    <a:gd name="connsiteY28" fmla="*/ 8709 h 10548"/>
                    <a:gd name="connsiteX29" fmla="*/ 5966 w 12026"/>
                    <a:gd name="connsiteY29" fmla="*/ 8702 h 10548"/>
                    <a:gd name="connsiteX30" fmla="*/ 5719 w 12026"/>
                    <a:gd name="connsiteY30" fmla="*/ 8670 h 10548"/>
                    <a:gd name="connsiteX31" fmla="*/ 5644 w 12026"/>
                    <a:gd name="connsiteY31" fmla="*/ 8667 h 10548"/>
                    <a:gd name="connsiteX32" fmla="*/ 5567 w 12026"/>
                    <a:gd name="connsiteY32" fmla="*/ 8667 h 10548"/>
                    <a:gd name="connsiteX33" fmla="*/ 5476 w 12026"/>
                    <a:gd name="connsiteY33" fmla="*/ 8662 h 10548"/>
                    <a:gd name="connsiteX34" fmla="*/ 5269 w 12026"/>
                    <a:gd name="connsiteY34" fmla="*/ 8625 h 10548"/>
                    <a:gd name="connsiteX35" fmla="*/ 5238 w 12026"/>
                    <a:gd name="connsiteY35" fmla="*/ 8624 h 10548"/>
                    <a:gd name="connsiteX36" fmla="*/ 5050 w 12026"/>
                    <a:gd name="connsiteY36" fmla="*/ 8633 h 10548"/>
                    <a:gd name="connsiteX37" fmla="*/ 4833 w 12026"/>
                    <a:gd name="connsiteY37" fmla="*/ 8656 h 10548"/>
                    <a:gd name="connsiteX38" fmla="*/ 4637 w 12026"/>
                    <a:gd name="connsiteY38" fmla="*/ 8641 h 10548"/>
                    <a:gd name="connsiteX39" fmla="*/ 4638 w 12026"/>
                    <a:gd name="connsiteY39" fmla="*/ 8646 h 10548"/>
                    <a:gd name="connsiteX40" fmla="*/ 4546 w 12026"/>
                    <a:gd name="connsiteY40" fmla="*/ 8633 h 10548"/>
                    <a:gd name="connsiteX41" fmla="*/ 4387 w 12026"/>
                    <a:gd name="connsiteY41" fmla="*/ 8626 h 10548"/>
                    <a:gd name="connsiteX42" fmla="*/ 4148 w 12026"/>
                    <a:gd name="connsiteY42" fmla="*/ 8568 h 10548"/>
                    <a:gd name="connsiteX43" fmla="*/ 3821 w 12026"/>
                    <a:gd name="connsiteY43" fmla="*/ 8488 h 10548"/>
                    <a:gd name="connsiteX44" fmla="*/ 3472 w 12026"/>
                    <a:gd name="connsiteY44" fmla="*/ 8355 h 10548"/>
                    <a:gd name="connsiteX45" fmla="*/ 3307 w 12026"/>
                    <a:gd name="connsiteY45" fmla="*/ 8332 h 10548"/>
                    <a:gd name="connsiteX46" fmla="*/ 3263 w 12026"/>
                    <a:gd name="connsiteY46" fmla="*/ 8290 h 10548"/>
                    <a:gd name="connsiteX47" fmla="*/ 3032 w 12026"/>
                    <a:gd name="connsiteY47" fmla="*/ 8222 h 10548"/>
                    <a:gd name="connsiteX48" fmla="*/ 2881 w 12026"/>
                    <a:gd name="connsiteY48" fmla="*/ 8111 h 10548"/>
                    <a:gd name="connsiteX49" fmla="*/ 2547 w 12026"/>
                    <a:gd name="connsiteY49" fmla="*/ 7896 h 10548"/>
                    <a:gd name="connsiteX50" fmla="*/ 2202 w 12026"/>
                    <a:gd name="connsiteY50" fmla="*/ 7701 h 10548"/>
                    <a:gd name="connsiteX51" fmla="*/ 1785 w 12026"/>
                    <a:gd name="connsiteY51" fmla="*/ 7471 h 10548"/>
                    <a:gd name="connsiteX52" fmla="*/ 1400 w 12026"/>
                    <a:gd name="connsiteY52" fmla="*/ 7146 h 10548"/>
                    <a:gd name="connsiteX53" fmla="*/ 829 w 12026"/>
                    <a:gd name="connsiteY53" fmla="*/ 6308 h 10548"/>
                    <a:gd name="connsiteX54" fmla="*/ 574 w 12026"/>
                    <a:gd name="connsiteY54" fmla="*/ 5834 h 10548"/>
                    <a:gd name="connsiteX55" fmla="*/ 396 w 12026"/>
                    <a:gd name="connsiteY55" fmla="*/ 5287 h 10548"/>
                    <a:gd name="connsiteX56" fmla="*/ 375 w 12026"/>
                    <a:gd name="connsiteY56" fmla="*/ 4181 h 10548"/>
                    <a:gd name="connsiteX57" fmla="*/ 1263 w 12026"/>
                    <a:gd name="connsiteY57" fmla="*/ 2216 h 10548"/>
                    <a:gd name="connsiteX58" fmla="*/ 1988 w 12026"/>
                    <a:gd name="connsiteY58" fmla="*/ 1520 h 10548"/>
                    <a:gd name="connsiteX59" fmla="*/ 2397 w 12026"/>
                    <a:gd name="connsiteY59" fmla="*/ 1224 h 10548"/>
                    <a:gd name="connsiteX60" fmla="*/ 2871 w 12026"/>
                    <a:gd name="connsiteY60" fmla="*/ 981 h 10548"/>
                    <a:gd name="connsiteX61" fmla="*/ 3369 w 12026"/>
                    <a:gd name="connsiteY61" fmla="*/ 730 h 10548"/>
                    <a:gd name="connsiteX62" fmla="*/ 3952 w 12026"/>
                    <a:gd name="connsiteY62" fmla="*/ 551 h 10548"/>
                    <a:gd name="connsiteX63" fmla="*/ 5216 w 12026"/>
                    <a:gd name="connsiteY63" fmla="*/ 292 h 10548"/>
                    <a:gd name="connsiteX64" fmla="*/ 6456 w 12026"/>
                    <a:gd name="connsiteY64" fmla="*/ 227 h 10548"/>
                    <a:gd name="connsiteX65" fmla="*/ 6606 w 12026"/>
                    <a:gd name="connsiteY65" fmla="*/ 223 h 10548"/>
                    <a:gd name="connsiteX66" fmla="*/ 5812 w 12026"/>
                    <a:gd name="connsiteY66" fmla="*/ 0 h 10548"/>
                    <a:gd name="connsiteX67" fmla="*/ 5322 w 12026"/>
                    <a:gd name="connsiteY67" fmla="*/ 13 h 10548"/>
                    <a:gd name="connsiteX68" fmla="*/ 4187 w 12026"/>
                    <a:gd name="connsiteY68" fmla="*/ 183 h 10548"/>
                    <a:gd name="connsiteX69" fmla="*/ 3604 w 12026"/>
                    <a:gd name="connsiteY69" fmla="*/ 345 h 10548"/>
                    <a:gd name="connsiteX70" fmla="*/ 3061 w 12026"/>
                    <a:gd name="connsiteY70" fmla="*/ 527 h 10548"/>
                    <a:gd name="connsiteX71" fmla="*/ 2595 w 12026"/>
                    <a:gd name="connsiteY71" fmla="*/ 774 h 10548"/>
                    <a:gd name="connsiteX72" fmla="*/ 2085 w 12026"/>
                    <a:gd name="connsiteY72" fmla="*/ 1058 h 10548"/>
                    <a:gd name="connsiteX73" fmla="*/ 1250 w 12026"/>
                    <a:gd name="connsiteY73" fmla="*/ 1754 h 10548"/>
                    <a:gd name="connsiteX74" fmla="*/ 606 w 12026"/>
                    <a:gd name="connsiteY74" fmla="*/ 2621 h 10548"/>
                    <a:gd name="connsiteX75" fmla="*/ 177 w 12026"/>
                    <a:gd name="connsiteY75" fmla="*/ 3711 h 10548"/>
                    <a:gd name="connsiteX76" fmla="*/ 23 w 12026"/>
                    <a:gd name="connsiteY76" fmla="*/ 4258 h 10548"/>
                    <a:gd name="connsiteX77" fmla="*/ 7 w 12026"/>
                    <a:gd name="connsiteY77" fmla="*/ 4862 h 10548"/>
                    <a:gd name="connsiteX78" fmla="*/ 274 w 12026"/>
                    <a:gd name="connsiteY78" fmla="*/ 6008 h 10548"/>
                    <a:gd name="connsiteX79" fmla="*/ 541 w 12026"/>
                    <a:gd name="connsiteY79" fmla="*/ 6547 h 10548"/>
                    <a:gd name="connsiteX80" fmla="*/ 809 w 12026"/>
                    <a:gd name="connsiteY80" fmla="*/ 7045 h 10548"/>
                    <a:gd name="connsiteX81" fmla="*/ 1129 w 12026"/>
                    <a:gd name="connsiteY81" fmla="*/ 7414 h 10548"/>
                    <a:gd name="connsiteX82" fmla="*/ 1587 w 12026"/>
                    <a:gd name="connsiteY82" fmla="*/ 7803 h 10548"/>
                    <a:gd name="connsiteX83" fmla="*/ 1992 w 12026"/>
                    <a:gd name="connsiteY83" fmla="*/ 8042 h 10548"/>
                    <a:gd name="connsiteX84" fmla="*/ 2397 w 12026"/>
                    <a:gd name="connsiteY84" fmla="*/ 8277 h 10548"/>
                    <a:gd name="connsiteX85" fmla="*/ 2478 w 12026"/>
                    <a:gd name="connsiteY85" fmla="*/ 8293 h 10548"/>
                    <a:gd name="connsiteX86" fmla="*/ 2486 w 12026"/>
                    <a:gd name="connsiteY86" fmla="*/ 8325 h 10548"/>
                    <a:gd name="connsiteX87" fmla="*/ 2604 w 12026"/>
                    <a:gd name="connsiteY87" fmla="*/ 8452 h 10548"/>
                    <a:gd name="connsiteX88" fmla="*/ 2881 w 12026"/>
                    <a:gd name="connsiteY88" fmla="*/ 8600 h 10548"/>
                    <a:gd name="connsiteX89" fmla="*/ 3206 w 12026"/>
                    <a:gd name="connsiteY89" fmla="*/ 8721 h 10548"/>
                    <a:gd name="connsiteX90" fmla="*/ 3453 w 12026"/>
                    <a:gd name="connsiteY90" fmla="*/ 8802 h 10548"/>
                    <a:gd name="connsiteX91" fmla="*/ 3608 w 12026"/>
                    <a:gd name="connsiteY91" fmla="*/ 8868 h 10548"/>
                    <a:gd name="connsiteX92" fmla="*/ 3824 w 12026"/>
                    <a:gd name="connsiteY92" fmla="*/ 8921 h 10548"/>
                    <a:gd name="connsiteX93" fmla="*/ 4003 w 12026"/>
                    <a:gd name="connsiteY93" fmla="*/ 8965 h 10548"/>
                    <a:gd name="connsiteX94" fmla="*/ 4242 w 12026"/>
                    <a:gd name="connsiteY94" fmla="*/ 9026 h 10548"/>
                    <a:gd name="connsiteX95" fmla="*/ 3134 w 12026"/>
                    <a:gd name="connsiteY95" fmla="*/ 10537 h 10548"/>
                    <a:gd name="connsiteX96" fmla="*/ 4159 w 12026"/>
                    <a:gd name="connsiteY96" fmla="*/ 9820 h 10548"/>
                    <a:gd name="connsiteX97" fmla="*/ 4572 w 12026"/>
                    <a:gd name="connsiteY97" fmla="*/ 9354 h 10548"/>
                    <a:gd name="connsiteX98" fmla="*/ 4811 w 12026"/>
                    <a:gd name="connsiteY98" fmla="*/ 8872 h 10548"/>
                    <a:gd name="connsiteX99" fmla="*/ 4888 w 12026"/>
                    <a:gd name="connsiteY99" fmla="*/ 8901 h 10548"/>
                    <a:gd name="connsiteX100" fmla="*/ 5265 w 12026"/>
                    <a:gd name="connsiteY100" fmla="*/ 8953 h 10548"/>
                    <a:gd name="connsiteX101" fmla="*/ 5439 w 12026"/>
                    <a:gd name="connsiteY101" fmla="*/ 8998 h 10548"/>
                    <a:gd name="connsiteX102" fmla="*/ 5658 w 12026"/>
                    <a:gd name="connsiteY102" fmla="*/ 9010 h 10548"/>
                    <a:gd name="connsiteX103" fmla="*/ 6152 w 12026"/>
                    <a:gd name="connsiteY103" fmla="*/ 9059 h 10548"/>
                    <a:gd name="connsiteX104" fmla="*/ 6626 w 12026"/>
                    <a:gd name="connsiteY104" fmla="*/ 9067 h 10548"/>
                    <a:gd name="connsiteX105" fmla="*/ 6651 w 12026"/>
                    <a:gd name="connsiteY105" fmla="*/ 9067 h 10548"/>
                    <a:gd name="connsiteX106" fmla="*/ 7108 w 12026"/>
                    <a:gd name="connsiteY106" fmla="*/ 9026 h 10548"/>
                    <a:gd name="connsiteX107" fmla="*/ 7538 w 12026"/>
                    <a:gd name="connsiteY107" fmla="*/ 8998 h 10548"/>
                    <a:gd name="connsiteX108" fmla="*/ 8016 w 12026"/>
                    <a:gd name="connsiteY108" fmla="*/ 8876 h 10548"/>
                    <a:gd name="connsiteX109" fmla="*/ 8871 w 12026"/>
                    <a:gd name="connsiteY109" fmla="*/ 8637 h 10548"/>
                    <a:gd name="connsiteX110" fmla="*/ 9616 w 12026"/>
                    <a:gd name="connsiteY110" fmla="*/ 8301 h 10548"/>
                    <a:gd name="connsiteX111" fmla="*/ 10924 w 12026"/>
                    <a:gd name="connsiteY111" fmla="*/ 7171 h 10548"/>
                    <a:gd name="connsiteX112" fmla="*/ 11427 w 12026"/>
                    <a:gd name="connsiteY112" fmla="*/ 6486 h 10548"/>
                    <a:gd name="connsiteX113" fmla="*/ 11783 w 12026"/>
                    <a:gd name="connsiteY113" fmla="*/ 5692 h 10548"/>
                    <a:gd name="connsiteX114" fmla="*/ 11897 w 12026"/>
                    <a:gd name="connsiteY114" fmla="*/ 5271 h 10548"/>
                    <a:gd name="connsiteX115" fmla="*/ 11978 w 12026"/>
                    <a:gd name="connsiteY115" fmla="*/ 4837 h 10548"/>
                    <a:gd name="connsiteX116" fmla="*/ 11982 w 12026"/>
                    <a:gd name="connsiteY116" fmla="*/ 4635 h 10548"/>
                    <a:gd name="connsiteX117" fmla="*/ 12022 w 12026"/>
                    <a:gd name="connsiteY117" fmla="*/ 4420 h 10548"/>
                    <a:gd name="connsiteX118" fmla="*/ 11982 w 12026"/>
                    <a:gd name="connsiteY118" fmla="*/ 3970 h 10548"/>
                    <a:gd name="connsiteX119" fmla="*/ 11808 w 12026"/>
                    <a:gd name="connsiteY119" fmla="*/ 3087 h 10548"/>
                    <a:gd name="connsiteX120" fmla="*/ 11678 w 12026"/>
                    <a:gd name="connsiteY120" fmla="*/ 2731 h 10548"/>
                    <a:gd name="connsiteX121" fmla="*/ 11427 w 12026"/>
                    <a:gd name="connsiteY121" fmla="*/ 2362 h 10548"/>
                    <a:gd name="connsiteX122" fmla="*/ 10937 w 12026"/>
                    <a:gd name="connsiteY122" fmla="*/ 1673 h 10548"/>
                    <a:gd name="connsiteX123" fmla="*/ 10260 w 12026"/>
                    <a:gd name="connsiteY123" fmla="*/ 1114 h 10548"/>
                    <a:gd name="connsiteX124" fmla="*/ 9349 w 12026"/>
                    <a:gd name="connsiteY124" fmla="*/ 616 h 10548"/>
                    <a:gd name="connsiteX125" fmla="*/ 8931 w 12026"/>
                    <a:gd name="connsiteY125" fmla="*/ 434 h 10548"/>
                    <a:gd name="connsiteX126" fmla="*/ 8469 w 12026"/>
                    <a:gd name="connsiteY126" fmla="*/ 268 h 10548"/>
                    <a:gd name="connsiteX127" fmla="*/ 7538 w 12026"/>
                    <a:gd name="connsiteY127" fmla="*/ 94 h 10548"/>
                    <a:gd name="connsiteX128" fmla="*/ 7412 w 12026"/>
                    <a:gd name="connsiteY128" fmla="*/ 81 h 10548"/>
                    <a:gd name="connsiteX129" fmla="*/ 7210 w 12026"/>
                    <a:gd name="connsiteY129" fmla="*/ 45 h 10548"/>
                    <a:gd name="connsiteX130" fmla="*/ 6569 w 12026"/>
                    <a:gd name="connsiteY130" fmla="*/ 13 h 10548"/>
                    <a:gd name="connsiteX131" fmla="*/ 5812 w 12026"/>
                    <a:gd name="connsiteY131" fmla="*/ 0 h 10548"/>
                    <a:gd name="connsiteX0" fmla="*/ 6606 w 12026"/>
                    <a:gd name="connsiteY0" fmla="*/ 223 h 9862"/>
                    <a:gd name="connsiteX1" fmla="*/ 6837 w 12026"/>
                    <a:gd name="connsiteY1" fmla="*/ 284 h 9862"/>
                    <a:gd name="connsiteX2" fmla="*/ 7311 w 12026"/>
                    <a:gd name="connsiteY2" fmla="*/ 361 h 9862"/>
                    <a:gd name="connsiteX3" fmla="*/ 8141 w 12026"/>
                    <a:gd name="connsiteY3" fmla="*/ 523 h 9862"/>
                    <a:gd name="connsiteX4" fmla="*/ 8514 w 12026"/>
                    <a:gd name="connsiteY4" fmla="*/ 689 h 9862"/>
                    <a:gd name="connsiteX5" fmla="*/ 8887 w 12026"/>
                    <a:gd name="connsiteY5" fmla="*/ 802 h 9862"/>
                    <a:gd name="connsiteX6" fmla="*/ 9656 w 12026"/>
                    <a:gd name="connsiteY6" fmla="*/ 1224 h 9862"/>
                    <a:gd name="connsiteX7" fmla="*/ 10390 w 12026"/>
                    <a:gd name="connsiteY7" fmla="*/ 1633 h 9862"/>
                    <a:gd name="connsiteX8" fmla="*/ 10933 w 12026"/>
                    <a:gd name="connsiteY8" fmla="*/ 2277 h 9862"/>
                    <a:gd name="connsiteX9" fmla="*/ 11135 w 12026"/>
                    <a:gd name="connsiteY9" fmla="*/ 2589 h 9862"/>
                    <a:gd name="connsiteX10" fmla="*/ 11378 w 12026"/>
                    <a:gd name="connsiteY10" fmla="*/ 2962 h 9862"/>
                    <a:gd name="connsiteX11" fmla="*/ 11479 w 12026"/>
                    <a:gd name="connsiteY11" fmla="*/ 3302 h 9862"/>
                    <a:gd name="connsiteX12" fmla="*/ 11585 w 12026"/>
                    <a:gd name="connsiteY12" fmla="*/ 3723 h 9862"/>
                    <a:gd name="connsiteX13" fmla="*/ 11637 w 12026"/>
                    <a:gd name="connsiteY13" fmla="*/ 4149 h 9862"/>
                    <a:gd name="connsiteX14" fmla="*/ 11617 w 12026"/>
                    <a:gd name="connsiteY14" fmla="*/ 4582 h 9862"/>
                    <a:gd name="connsiteX15" fmla="*/ 11593 w 12026"/>
                    <a:gd name="connsiteY15" fmla="*/ 4979 h 9862"/>
                    <a:gd name="connsiteX16" fmla="*/ 11484 w 12026"/>
                    <a:gd name="connsiteY16" fmla="*/ 5388 h 9862"/>
                    <a:gd name="connsiteX17" fmla="*/ 11362 w 12026"/>
                    <a:gd name="connsiteY17" fmla="*/ 5789 h 9862"/>
                    <a:gd name="connsiteX18" fmla="*/ 11176 w 12026"/>
                    <a:gd name="connsiteY18" fmla="*/ 6154 h 9862"/>
                    <a:gd name="connsiteX19" fmla="*/ 10993 w 12026"/>
                    <a:gd name="connsiteY19" fmla="*/ 6498 h 9862"/>
                    <a:gd name="connsiteX20" fmla="*/ 10726 w 12026"/>
                    <a:gd name="connsiteY20" fmla="*/ 6818 h 9862"/>
                    <a:gd name="connsiteX21" fmla="*/ 10455 w 12026"/>
                    <a:gd name="connsiteY21" fmla="*/ 7163 h 9862"/>
                    <a:gd name="connsiteX22" fmla="*/ 10134 w 12026"/>
                    <a:gd name="connsiteY22" fmla="*/ 7450 h 9862"/>
                    <a:gd name="connsiteX23" fmla="*/ 9470 w 12026"/>
                    <a:gd name="connsiteY23" fmla="*/ 7949 h 9862"/>
                    <a:gd name="connsiteX24" fmla="*/ 8785 w 12026"/>
                    <a:gd name="connsiteY24" fmla="*/ 8277 h 9862"/>
                    <a:gd name="connsiteX25" fmla="*/ 7975 w 12026"/>
                    <a:gd name="connsiteY25" fmla="*/ 8508 h 9862"/>
                    <a:gd name="connsiteX26" fmla="*/ 7501 w 12026"/>
                    <a:gd name="connsiteY26" fmla="*/ 8629 h 9862"/>
                    <a:gd name="connsiteX27" fmla="*/ 6983 w 12026"/>
                    <a:gd name="connsiteY27" fmla="*/ 8670 h 9862"/>
                    <a:gd name="connsiteX28" fmla="*/ 6263 w 12026"/>
                    <a:gd name="connsiteY28" fmla="*/ 8709 h 9862"/>
                    <a:gd name="connsiteX29" fmla="*/ 5966 w 12026"/>
                    <a:gd name="connsiteY29" fmla="*/ 8702 h 9862"/>
                    <a:gd name="connsiteX30" fmla="*/ 5719 w 12026"/>
                    <a:gd name="connsiteY30" fmla="*/ 8670 h 9862"/>
                    <a:gd name="connsiteX31" fmla="*/ 5644 w 12026"/>
                    <a:gd name="connsiteY31" fmla="*/ 8667 h 9862"/>
                    <a:gd name="connsiteX32" fmla="*/ 5567 w 12026"/>
                    <a:gd name="connsiteY32" fmla="*/ 8667 h 9862"/>
                    <a:gd name="connsiteX33" fmla="*/ 5476 w 12026"/>
                    <a:gd name="connsiteY33" fmla="*/ 8662 h 9862"/>
                    <a:gd name="connsiteX34" fmla="*/ 5269 w 12026"/>
                    <a:gd name="connsiteY34" fmla="*/ 8625 h 9862"/>
                    <a:gd name="connsiteX35" fmla="*/ 5238 w 12026"/>
                    <a:gd name="connsiteY35" fmla="*/ 8624 h 9862"/>
                    <a:gd name="connsiteX36" fmla="*/ 5050 w 12026"/>
                    <a:gd name="connsiteY36" fmla="*/ 8633 h 9862"/>
                    <a:gd name="connsiteX37" fmla="*/ 4833 w 12026"/>
                    <a:gd name="connsiteY37" fmla="*/ 8656 h 9862"/>
                    <a:gd name="connsiteX38" fmla="*/ 4637 w 12026"/>
                    <a:gd name="connsiteY38" fmla="*/ 8641 h 9862"/>
                    <a:gd name="connsiteX39" fmla="*/ 4638 w 12026"/>
                    <a:gd name="connsiteY39" fmla="*/ 8646 h 9862"/>
                    <a:gd name="connsiteX40" fmla="*/ 4546 w 12026"/>
                    <a:gd name="connsiteY40" fmla="*/ 8633 h 9862"/>
                    <a:gd name="connsiteX41" fmla="*/ 4387 w 12026"/>
                    <a:gd name="connsiteY41" fmla="*/ 8626 h 9862"/>
                    <a:gd name="connsiteX42" fmla="*/ 4148 w 12026"/>
                    <a:gd name="connsiteY42" fmla="*/ 8568 h 9862"/>
                    <a:gd name="connsiteX43" fmla="*/ 3821 w 12026"/>
                    <a:gd name="connsiteY43" fmla="*/ 8488 h 9862"/>
                    <a:gd name="connsiteX44" fmla="*/ 3472 w 12026"/>
                    <a:gd name="connsiteY44" fmla="*/ 8355 h 9862"/>
                    <a:gd name="connsiteX45" fmla="*/ 3307 w 12026"/>
                    <a:gd name="connsiteY45" fmla="*/ 8332 h 9862"/>
                    <a:gd name="connsiteX46" fmla="*/ 3263 w 12026"/>
                    <a:gd name="connsiteY46" fmla="*/ 8290 h 9862"/>
                    <a:gd name="connsiteX47" fmla="*/ 3032 w 12026"/>
                    <a:gd name="connsiteY47" fmla="*/ 8222 h 9862"/>
                    <a:gd name="connsiteX48" fmla="*/ 2881 w 12026"/>
                    <a:gd name="connsiteY48" fmla="*/ 8111 h 9862"/>
                    <a:gd name="connsiteX49" fmla="*/ 2547 w 12026"/>
                    <a:gd name="connsiteY49" fmla="*/ 7896 h 9862"/>
                    <a:gd name="connsiteX50" fmla="*/ 2202 w 12026"/>
                    <a:gd name="connsiteY50" fmla="*/ 7701 h 9862"/>
                    <a:gd name="connsiteX51" fmla="*/ 1785 w 12026"/>
                    <a:gd name="connsiteY51" fmla="*/ 7471 h 9862"/>
                    <a:gd name="connsiteX52" fmla="*/ 1400 w 12026"/>
                    <a:gd name="connsiteY52" fmla="*/ 7146 h 9862"/>
                    <a:gd name="connsiteX53" fmla="*/ 829 w 12026"/>
                    <a:gd name="connsiteY53" fmla="*/ 6308 h 9862"/>
                    <a:gd name="connsiteX54" fmla="*/ 574 w 12026"/>
                    <a:gd name="connsiteY54" fmla="*/ 5834 h 9862"/>
                    <a:gd name="connsiteX55" fmla="*/ 396 w 12026"/>
                    <a:gd name="connsiteY55" fmla="*/ 5287 h 9862"/>
                    <a:gd name="connsiteX56" fmla="*/ 375 w 12026"/>
                    <a:gd name="connsiteY56" fmla="*/ 4181 h 9862"/>
                    <a:gd name="connsiteX57" fmla="*/ 1263 w 12026"/>
                    <a:gd name="connsiteY57" fmla="*/ 2216 h 9862"/>
                    <a:gd name="connsiteX58" fmla="*/ 1988 w 12026"/>
                    <a:gd name="connsiteY58" fmla="*/ 1520 h 9862"/>
                    <a:gd name="connsiteX59" fmla="*/ 2397 w 12026"/>
                    <a:gd name="connsiteY59" fmla="*/ 1224 h 9862"/>
                    <a:gd name="connsiteX60" fmla="*/ 2871 w 12026"/>
                    <a:gd name="connsiteY60" fmla="*/ 981 h 9862"/>
                    <a:gd name="connsiteX61" fmla="*/ 3369 w 12026"/>
                    <a:gd name="connsiteY61" fmla="*/ 730 h 9862"/>
                    <a:gd name="connsiteX62" fmla="*/ 3952 w 12026"/>
                    <a:gd name="connsiteY62" fmla="*/ 551 h 9862"/>
                    <a:gd name="connsiteX63" fmla="*/ 5216 w 12026"/>
                    <a:gd name="connsiteY63" fmla="*/ 292 h 9862"/>
                    <a:gd name="connsiteX64" fmla="*/ 6456 w 12026"/>
                    <a:gd name="connsiteY64" fmla="*/ 227 h 9862"/>
                    <a:gd name="connsiteX65" fmla="*/ 6606 w 12026"/>
                    <a:gd name="connsiteY65" fmla="*/ 223 h 9862"/>
                    <a:gd name="connsiteX66" fmla="*/ 5812 w 12026"/>
                    <a:gd name="connsiteY66" fmla="*/ 0 h 9862"/>
                    <a:gd name="connsiteX67" fmla="*/ 5322 w 12026"/>
                    <a:gd name="connsiteY67" fmla="*/ 13 h 9862"/>
                    <a:gd name="connsiteX68" fmla="*/ 4187 w 12026"/>
                    <a:gd name="connsiteY68" fmla="*/ 183 h 9862"/>
                    <a:gd name="connsiteX69" fmla="*/ 3604 w 12026"/>
                    <a:gd name="connsiteY69" fmla="*/ 345 h 9862"/>
                    <a:gd name="connsiteX70" fmla="*/ 3061 w 12026"/>
                    <a:gd name="connsiteY70" fmla="*/ 527 h 9862"/>
                    <a:gd name="connsiteX71" fmla="*/ 2595 w 12026"/>
                    <a:gd name="connsiteY71" fmla="*/ 774 h 9862"/>
                    <a:gd name="connsiteX72" fmla="*/ 2085 w 12026"/>
                    <a:gd name="connsiteY72" fmla="*/ 1058 h 9862"/>
                    <a:gd name="connsiteX73" fmla="*/ 1250 w 12026"/>
                    <a:gd name="connsiteY73" fmla="*/ 1754 h 9862"/>
                    <a:gd name="connsiteX74" fmla="*/ 606 w 12026"/>
                    <a:gd name="connsiteY74" fmla="*/ 2621 h 9862"/>
                    <a:gd name="connsiteX75" fmla="*/ 177 w 12026"/>
                    <a:gd name="connsiteY75" fmla="*/ 3711 h 9862"/>
                    <a:gd name="connsiteX76" fmla="*/ 23 w 12026"/>
                    <a:gd name="connsiteY76" fmla="*/ 4258 h 9862"/>
                    <a:gd name="connsiteX77" fmla="*/ 7 w 12026"/>
                    <a:gd name="connsiteY77" fmla="*/ 4862 h 9862"/>
                    <a:gd name="connsiteX78" fmla="*/ 274 w 12026"/>
                    <a:gd name="connsiteY78" fmla="*/ 6008 h 9862"/>
                    <a:gd name="connsiteX79" fmla="*/ 541 w 12026"/>
                    <a:gd name="connsiteY79" fmla="*/ 6547 h 9862"/>
                    <a:gd name="connsiteX80" fmla="*/ 809 w 12026"/>
                    <a:gd name="connsiteY80" fmla="*/ 7045 h 9862"/>
                    <a:gd name="connsiteX81" fmla="*/ 1129 w 12026"/>
                    <a:gd name="connsiteY81" fmla="*/ 7414 h 9862"/>
                    <a:gd name="connsiteX82" fmla="*/ 1587 w 12026"/>
                    <a:gd name="connsiteY82" fmla="*/ 7803 h 9862"/>
                    <a:gd name="connsiteX83" fmla="*/ 1992 w 12026"/>
                    <a:gd name="connsiteY83" fmla="*/ 8042 h 9862"/>
                    <a:gd name="connsiteX84" fmla="*/ 2397 w 12026"/>
                    <a:gd name="connsiteY84" fmla="*/ 8277 h 9862"/>
                    <a:gd name="connsiteX85" fmla="*/ 2478 w 12026"/>
                    <a:gd name="connsiteY85" fmla="*/ 8293 h 9862"/>
                    <a:gd name="connsiteX86" fmla="*/ 2486 w 12026"/>
                    <a:gd name="connsiteY86" fmla="*/ 8325 h 9862"/>
                    <a:gd name="connsiteX87" fmla="*/ 2604 w 12026"/>
                    <a:gd name="connsiteY87" fmla="*/ 8452 h 9862"/>
                    <a:gd name="connsiteX88" fmla="*/ 2881 w 12026"/>
                    <a:gd name="connsiteY88" fmla="*/ 8600 h 9862"/>
                    <a:gd name="connsiteX89" fmla="*/ 3206 w 12026"/>
                    <a:gd name="connsiteY89" fmla="*/ 8721 h 9862"/>
                    <a:gd name="connsiteX90" fmla="*/ 3453 w 12026"/>
                    <a:gd name="connsiteY90" fmla="*/ 8802 h 9862"/>
                    <a:gd name="connsiteX91" fmla="*/ 3608 w 12026"/>
                    <a:gd name="connsiteY91" fmla="*/ 8868 h 9862"/>
                    <a:gd name="connsiteX92" fmla="*/ 3824 w 12026"/>
                    <a:gd name="connsiteY92" fmla="*/ 8921 h 9862"/>
                    <a:gd name="connsiteX93" fmla="*/ 4003 w 12026"/>
                    <a:gd name="connsiteY93" fmla="*/ 8965 h 9862"/>
                    <a:gd name="connsiteX94" fmla="*/ 4242 w 12026"/>
                    <a:gd name="connsiteY94" fmla="*/ 9026 h 9862"/>
                    <a:gd name="connsiteX95" fmla="*/ 4392 w 12026"/>
                    <a:gd name="connsiteY95" fmla="*/ 8994 h 9862"/>
                    <a:gd name="connsiteX96" fmla="*/ 4159 w 12026"/>
                    <a:gd name="connsiteY96" fmla="*/ 9820 h 9862"/>
                    <a:gd name="connsiteX97" fmla="*/ 4572 w 12026"/>
                    <a:gd name="connsiteY97" fmla="*/ 9354 h 9862"/>
                    <a:gd name="connsiteX98" fmla="*/ 4811 w 12026"/>
                    <a:gd name="connsiteY98" fmla="*/ 8872 h 9862"/>
                    <a:gd name="connsiteX99" fmla="*/ 4888 w 12026"/>
                    <a:gd name="connsiteY99" fmla="*/ 8901 h 9862"/>
                    <a:gd name="connsiteX100" fmla="*/ 5265 w 12026"/>
                    <a:gd name="connsiteY100" fmla="*/ 8953 h 9862"/>
                    <a:gd name="connsiteX101" fmla="*/ 5439 w 12026"/>
                    <a:gd name="connsiteY101" fmla="*/ 8998 h 9862"/>
                    <a:gd name="connsiteX102" fmla="*/ 5658 w 12026"/>
                    <a:gd name="connsiteY102" fmla="*/ 9010 h 9862"/>
                    <a:gd name="connsiteX103" fmla="*/ 6152 w 12026"/>
                    <a:gd name="connsiteY103" fmla="*/ 9059 h 9862"/>
                    <a:gd name="connsiteX104" fmla="*/ 6626 w 12026"/>
                    <a:gd name="connsiteY104" fmla="*/ 9067 h 9862"/>
                    <a:gd name="connsiteX105" fmla="*/ 6651 w 12026"/>
                    <a:gd name="connsiteY105" fmla="*/ 9067 h 9862"/>
                    <a:gd name="connsiteX106" fmla="*/ 7108 w 12026"/>
                    <a:gd name="connsiteY106" fmla="*/ 9026 h 9862"/>
                    <a:gd name="connsiteX107" fmla="*/ 7538 w 12026"/>
                    <a:gd name="connsiteY107" fmla="*/ 8998 h 9862"/>
                    <a:gd name="connsiteX108" fmla="*/ 8016 w 12026"/>
                    <a:gd name="connsiteY108" fmla="*/ 8876 h 9862"/>
                    <a:gd name="connsiteX109" fmla="*/ 8871 w 12026"/>
                    <a:gd name="connsiteY109" fmla="*/ 8637 h 9862"/>
                    <a:gd name="connsiteX110" fmla="*/ 9616 w 12026"/>
                    <a:gd name="connsiteY110" fmla="*/ 8301 h 9862"/>
                    <a:gd name="connsiteX111" fmla="*/ 10924 w 12026"/>
                    <a:gd name="connsiteY111" fmla="*/ 7171 h 9862"/>
                    <a:gd name="connsiteX112" fmla="*/ 11427 w 12026"/>
                    <a:gd name="connsiteY112" fmla="*/ 6486 h 9862"/>
                    <a:gd name="connsiteX113" fmla="*/ 11783 w 12026"/>
                    <a:gd name="connsiteY113" fmla="*/ 5692 h 9862"/>
                    <a:gd name="connsiteX114" fmla="*/ 11897 w 12026"/>
                    <a:gd name="connsiteY114" fmla="*/ 5271 h 9862"/>
                    <a:gd name="connsiteX115" fmla="*/ 11978 w 12026"/>
                    <a:gd name="connsiteY115" fmla="*/ 4837 h 9862"/>
                    <a:gd name="connsiteX116" fmla="*/ 11982 w 12026"/>
                    <a:gd name="connsiteY116" fmla="*/ 4635 h 9862"/>
                    <a:gd name="connsiteX117" fmla="*/ 12022 w 12026"/>
                    <a:gd name="connsiteY117" fmla="*/ 4420 h 9862"/>
                    <a:gd name="connsiteX118" fmla="*/ 11982 w 12026"/>
                    <a:gd name="connsiteY118" fmla="*/ 3970 h 9862"/>
                    <a:gd name="connsiteX119" fmla="*/ 11808 w 12026"/>
                    <a:gd name="connsiteY119" fmla="*/ 3087 h 9862"/>
                    <a:gd name="connsiteX120" fmla="*/ 11678 w 12026"/>
                    <a:gd name="connsiteY120" fmla="*/ 2731 h 9862"/>
                    <a:gd name="connsiteX121" fmla="*/ 11427 w 12026"/>
                    <a:gd name="connsiteY121" fmla="*/ 2362 h 9862"/>
                    <a:gd name="connsiteX122" fmla="*/ 10937 w 12026"/>
                    <a:gd name="connsiteY122" fmla="*/ 1673 h 9862"/>
                    <a:gd name="connsiteX123" fmla="*/ 10260 w 12026"/>
                    <a:gd name="connsiteY123" fmla="*/ 1114 h 9862"/>
                    <a:gd name="connsiteX124" fmla="*/ 9349 w 12026"/>
                    <a:gd name="connsiteY124" fmla="*/ 616 h 9862"/>
                    <a:gd name="connsiteX125" fmla="*/ 8931 w 12026"/>
                    <a:gd name="connsiteY125" fmla="*/ 434 h 9862"/>
                    <a:gd name="connsiteX126" fmla="*/ 8469 w 12026"/>
                    <a:gd name="connsiteY126" fmla="*/ 268 h 9862"/>
                    <a:gd name="connsiteX127" fmla="*/ 7538 w 12026"/>
                    <a:gd name="connsiteY127" fmla="*/ 94 h 9862"/>
                    <a:gd name="connsiteX128" fmla="*/ 7412 w 12026"/>
                    <a:gd name="connsiteY128" fmla="*/ 81 h 9862"/>
                    <a:gd name="connsiteX129" fmla="*/ 7210 w 12026"/>
                    <a:gd name="connsiteY129" fmla="*/ 45 h 9862"/>
                    <a:gd name="connsiteX130" fmla="*/ 6569 w 12026"/>
                    <a:gd name="connsiteY130" fmla="*/ 13 h 9862"/>
                    <a:gd name="connsiteX131" fmla="*/ 5812 w 12026"/>
                    <a:gd name="connsiteY131" fmla="*/ 0 h 9862"/>
                    <a:gd name="connsiteX0" fmla="*/ 5493 w 10000"/>
                    <a:gd name="connsiteY0" fmla="*/ 226 h 10000"/>
                    <a:gd name="connsiteX1" fmla="*/ 5685 w 10000"/>
                    <a:gd name="connsiteY1" fmla="*/ 288 h 10000"/>
                    <a:gd name="connsiteX2" fmla="*/ 6079 w 10000"/>
                    <a:gd name="connsiteY2" fmla="*/ 366 h 10000"/>
                    <a:gd name="connsiteX3" fmla="*/ 6769 w 10000"/>
                    <a:gd name="connsiteY3" fmla="*/ 530 h 10000"/>
                    <a:gd name="connsiteX4" fmla="*/ 7080 w 10000"/>
                    <a:gd name="connsiteY4" fmla="*/ 699 h 10000"/>
                    <a:gd name="connsiteX5" fmla="*/ 7390 w 10000"/>
                    <a:gd name="connsiteY5" fmla="*/ 813 h 10000"/>
                    <a:gd name="connsiteX6" fmla="*/ 8029 w 10000"/>
                    <a:gd name="connsiteY6" fmla="*/ 1241 h 10000"/>
                    <a:gd name="connsiteX7" fmla="*/ 8640 w 10000"/>
                    <a:gd name="connsiteY7" fmla="*/ 1656 h 10000"/>
                    <a:gd name="connsiteX8" fmla="*/ 9091 w 10000"/>
                    <a:gd name="connsiteY8" fmla="*/ 2309 h 10000"/>
                    <a:gd name="connsiteX9" fmla="*/ 9259 w 10000"/>
                    <a:gd name="connsiteY9" fmla="*/ 2625 h 10000"/>
                    <a:gd name="connsiteX10" fmla="*/ 9461 w 10000"/>
                    <a:gd name="connsiteY10" fmla="*/ 3003 h 10000"/>
                    <a:gd name="connsiteX11" fmla="*/ 9545 w 10000"/>
                    <a:gd name="connsiteY11" fmla="*/ 3348 h 10000"/>
                    <a:gd name="connsiteX12" fmla="*/ 9633 w 10000"/>
                    <a:gd name="connsiteY12" fmla="*/ 3775 h 10000"/>
                    <a:gd name="connsiteX13" fmla="*/ 9677 w 10000"/>
                    <a:gd name="connsiteY13" fmla="*/ 4207 h 10000"/>
                    <a:gd name="connsiteX14" fmla="*/ 9660 w 10000"/>
                    <a:gd name="connsiteY14" fmla="*/ 4646 h 10000"/>
                    <a:gd name="connsiteX15" fmla="*/ 9640 w 10000"/>
                    <a:gd name="connsiteY15" fmla="*/ 5049 h 10000"/>
                    <a:gd name="connsiteX16" fmla="*/ 9549 w 10000"/>
                    <a:gd name="connsiteY16" fmla="*/ 5463 h 10000"/>
                    <a:gd name="connsiteX17" fmla="*/ 9448 w 10000"/>
                    <a:gd name="connsiteY17" fmla="*/ 5870 h 10000"/>
                    <a:gd name="connsiteX18" fmla="*/ 9293 w 10000"/>
                    <a:gd name="connsiteY18" fmla="*/ 6240 h 10000"/>
                    <a:gd name="connsiteX19" fmla="*/ 9141 w 10000"/>
                    <a:gd name="connsiteY19" fmla="*/ 6589 h 10000"/>
                    <a:gd name="connsiteX20" fmla="*/ 8919 w 10000"/>
                    <a:gd name="connsiteY20" fmla="*/ 6913 h 10000"/>
                    <a:gd name="connsiteX21" fmla="*/ 8694 w 10000"/>
                    <a:gd name="connsiteY21" fmla="*/ 7263 h 10000"/>
                    <a:gd name="connsiteX22" fmla="*/ 8427 w 10000"/>
                    <a:gd name="connsiteY22" fmla="*/ 7554 h 10000"/>
                    <a:gd name="connsiteX23" fmla="*/ 7875 w 10000"/>
                    <a:gd name="connsiteY23" fmla="*/ 8060 h 10000"/>
                    <a:gd name="connsiteX24" fmla="*/ 7305 w 10000"/>
                    <a:gd name="connsiteY24" fmla="*/ 8393 h 10000"/>
                    <a:gd name="connsiteX25" fmla="*/ 6631 w 10000"/>
                    <a:gd name="connsiteY25" fmla="*/ 8627 h 10000"/>
                    <a:gd name="connsiteX26" fmla="*/ 6237 w 10000"/>
                    <a:gd name="connsiteY26" fmla="*/ 8750 h 10000"/>
                    <a:gd name="connsiteX27" fmla="*/ 5807 w 10000"/>
                    <a:gd name="connsiteY27" fmla="*/ 8791 h 10000"/>
                    <a:gd name="connsiteX28" fmla="*/ 5208 w 10000"/>
                    <a:gd name="connsiteY28" fmla="*/ 8831 h 10000"/>
                    <a:gd name="connsiteX29" fmla="*/ 4961 w 10000"/>
                    <a:gd name="connsiteY29" fmla="*/ 8824 h 10000"/>
                    <a:gd name="connsiteX30" fmla="*/ 4756 w 10000"/>
                    <a:gd name="connsiteY30" fmla="*/ 8791 h 10000"/>
                    <a:gd name="connsiteX31" fmla="*/ 4693 w 10000"/>
                    <a:gd name="connsiteY31" fmla="*/ 8788 h 10000"/>
                    <a:gd name="connsiteX32" fmla="*/ 4629 w 10000"/>
                    <a:gd name="connsiteY32" fmla="*/ 8788 h 10000"/>
                    <a:gd name="connsiteX33" fmla="*/ 4553 w 10000"/>
                    <a:gd name="connsiteY33" fmla="*/ 8783 h 10000"/>
                    <a:gd name="connsiteX34" fmla="*/ 4381 w 10000"/>
                    <a:gd name="connsiteY34" fmla="*/ 8746 h 10000"/>
                    <a:gd name="connsiteX35" fmla="*/ 4356 w 10000"/>
                    <a:gd name="connsiteY35" fmla="*/ 8745 h 10000"/>
                    <a:gd name="connsiteX36" fmla="*/ 4199 w 10000"/>
                    <a:gd name="connsiteY36" fmla="*/ 8754 h 10000"/>
                    <a:gd name="connsiteX37" fmla="*/ 4019 w 10000"/>
                    <a:gd name="connsiteY37" fmla="*/ 8777 h 10000"/>
                    <a:gd name="connsiteX38" fmla="*/ 3856 w 10000"/>
                    <a:gd name="connsiteY38" fmla="*/ 8762 h 10000"/>
                    <a:gd name="connsiteX39" fmla="*/ 3857 w 10000"/>
                    <a:gd name="connsiteY39" fmla="*/ 8767 h 10000"/>
                    <a:gd name="connsiteX40" fmla="*/ 3780 w 10000"/>
                    <a:gd name="connsiteY40" fmla="*/ 8754 h 10000"/>
                    <a:gd name="connsiteX41" fmla="*/ 3648 w 10000"/>
                    <a:gd name="connsiteY41" fmla="*/ 8747 h 10000"/>
                    <a:gd name="connsiteX42" fmla="*/ 3449 w 10000"/>
                    <a:gd name="connsiteY42" fmla="*/ 8688 h 10000"/>
                    <a:gd name="connsiteX43" fmla="*/ 3177 w 10000"/>
                    <a:gd name="connsiteY43" fmla="*/ 8607 h 10000"/>
                    <a:gd name="connsiteX44" fmla="*/ 2887 w 10000"/>
                    <a:gd name="connsiteY44" fmla="*/ 8472 h 10000"/>
                    <a:gd name="connsiteX45" fmla="*/ 2750 w 10000"/>
                    <a:gd name="connsiteY45" fmla="*/ 8449 h 10000"/>
                    <a:gd name="connsiteX46" fmla="*/ 2713 w 10000"/>
                    <a:gd name="connsiteY46" fmla="*/ 8406 h 10000"/>
                    <a:gd name="connsiteX47" fmla="*/ 2521 w 10000"/>
                    <a:gd name="connsiteY47" fmla="*/ 8337 h 10000"/>
                    <a:gd name="connsiteX48" fmla="*/ 2396 w 10000"/>
                    <a:gd name="connsiteY48" fmla="*/ 8224 h 10000"/>
                    <a:gd name="connsiteX49" fmla="*/ 2118 w 10000"/>
                    <a:gd name="connsiteY49" fmla="*/ 8006 h 10000"/>
                    <a:gd name="connsiteX50" fmla="*/ 1831 w 10000"/>
                    <a:gd name="connsiteY50" fmla="*/ 7809 h 10000"/>
                    <a:gd name="connsiteX51" fmla="*/ 1484 w 10000"/>
                    <a:gd name="connsiteY51" fmla="*/ 7576 h 10000"/>
                    <a:gd name="connsiteX52" fmla="*/ 1164 w 10000"/>
                    <a:gd name="connsiteY52" fmla="*/ 7246 h 10000"/>
                    <a:gd name="connsiteX53" fmla="*/ 689 w 10000"/>
                    <a:gd name="connsiteY53" fmla="*/ 6396 h 10000"/>
                    <a:gd name="connsiteX54" fmla="*/ 477 w 10000"/>
                    <a:gd name="connsiteY54" fmla="*/ 5916 h 10000"/>
                    <a:gd name="connsiteX55" fmla="*/ 329 w 10000"/>
                    <a:gd name="connsiteY55" fmla="*/ 5361 h 10000"/>
                    <a:gd name="connsiteX56" fmla="*/ 312 w 10000"/>
                    <a:gd name="connsiteY56" fmla="*/ 4240 h 10000"/>
                    <a:gd name="connsiteX57" fmla="*/ 1050 w 10000"/>
                    <a:gd name="connsiteY57" fmla="*/ 2247 h 10000"/>
                    <a:gd name="connsiteX58" fmla="*/ 1653 w 10000"/>
                    <a:gd name="connsiteY58" fmla="*/ 1541 h 10000"/>
                    <a:gd name="connsiteX59" fmla="*/ 1993 w 10000"/>
                    <a:gd name="connsiteY59" fmla="*/ 1241 h 10000"/>
                    <a:gd name="connsiteX60" fmla="*/ 2387 w 10000"/>
                    <a:gd name="connsiteY60" fmla="*/ 995 h 10000"/>
                    <a:gd name="connsiteX61" fmla="*/ 2801 w 10000"/>
                    <a:gd name="connsiteY61" fmla="*/ 740 h 10000"/>
                    <a:gd name="connsiteX62" fmla="*/ 3286 w 10000"/>
                    <a:gd name="connsiteY62" fmla="*/ 559 h 10000"/>
                    <a:gd name="connsiteX63" fmla="*/ 4337 w 10000"/>
                    <a:gd name="connsiteY63" fmla="*/ 296 h 10000"/>
                    <a:gd name="connsiteX64" fmla="*/ 5368 w 10000"/>
                    <a:gd name="connsiteY64" fmla="*/ 230 h 10000"/>
                    <a:gd name="connsiteX65" fmla="*/ 5493 w 10000"/>
                    <a:gd name="connsiteY65" fmla="*/ 226 h 10000"/>
                    <a:gd name="connsiteX66" fmla="*/ 4833 w 10000"/>
                    <a:gd name="connsiteY66" fmla="*/ 0 h 10000"/>
                    <a:gd name="connsiteX67" fmla="*/ 4425 w 10000"/>
                    <a:gd name="connsiteY67" fmla="*/ 13 h 10000"/>
                    <a:gd name="connsiteX68" fmla="*/ 3482 w 10000"/>
                    <a:gd name="connsiteY68" fmla="*/ 186 h 10000"/>
                    <a:gd name="connsiteX69" fmla="*/ 2997 w 10000"/>
                    <a:gd name="connsiteY69" fmla="*/ 350 h 10000"/>
                    <a:gd name="connsiteX70" fmla="*/ 2545 w 10000"/>
                    <a:gd name="connsiteY70" fmla="*/ 534 h 10000"/>
                    <a:gd name="connsiteX71" fmla="*/ 2158 w 10000"/>
                    <a:gd name="connsiteY71" fmla="*/ 785 h 10000"/>
                    <a:gd name="connsiteX72" fmla="*/ 1734 w 10000"/>
                    <a:gd name="connsiteY72" fmla="*/ 1073 h 10000"/>
                    <a:gd name="connsiteX73" fmla="*/ 1039 w 10000"/>
                    <a:gd name="connsiteY73" fmla="*/ 1779 h 10000"/>
                    <a:gd name="connsiteX74" fmla="*/ 504 w 10000"/>
                    <a:gd name="connsiteY74" fmla="*/ 2658 h 10000"/>
                    <a:gd name="connsiteX75" fmla="*/ 147 w 10000"/>
                    <a:gd name="connsiteY75" fmla="*/ 3763 h 10000"/>
                    <a:gd name="connsiteX76" fmla="*/ 19 w 10000"/>
                    <a:gd name="connsiteY76" fmla="*/ 4318 h 10000"/>
                    <a:gd name="connsiteX77" fmla="*/ 6 w 10000"/>
                    <a:gd name="connsiteY77" fmla="*/ 4930 h 10000"/>
                    <a:gd name="connsiteX78" fmla="*/ 228 w 10000"/>
                    <a:gd name="connsiteY78" fmla="*/ 6092 h 10000"/>
                    <a:gd name="connsiteX79" fmla="*/ 450 w 10000"/>
                    <a:gd name="connsiteY79" fmla="*/ 6639 h 10000"/>
                    <a:gd name="connsiteX80" fmla="*/ 673 w 10000"/>
                    <a:gd name="connsiteY80" fmla="*/ 7144 h 10000"/>
                    <a:gd name="connsiteX81" fmla="*/ 939 w 10000"/>
                    <a:gd name="connsiteY81" fmla="*/ 7518 h 10000"/>
                    <a:gd name="connsiteX82" fmla="*/ 1320 w 10000"/>
                    <a:gd name="connsiteY82" fmla="*/ 7912 h 10000"/>
                    <a:gd name="connsiteX83" fmla="*/ 1656 w 10000"/>
                    <a:gd name="connsiteY83" fmla="*/ 8155 h 10000"/>
                    <a:gd name="connsiteX84" fmla="*/ 1993 w 10000"/>
                    <a:gd name="connsiteY84" fmla="*/ 8393 h 10000"/>
                    <a:gd name="connsiteX85" fmla="*/ 2061 w 10000"/>
                    <a:gd name="connsiteY85" fmla="*/ 8409 h 10000"/>
                    <a:gd name="connsiteX86" fmla="*/ 2067 w 10000"/>
                    <a:gd name="connsiteY86" fmla="*/ 8441 h 10000"/>
                    <a:gd name="connsiteX87" fmla="*/ 2165 w 10000"/>
                    <a:gd name="connsiteY87" fmla="*/ 8570 h 10000"/>
                    <a:gd name="connsiteX88" fmla="*/ 2396 w 10000"/>
                    <a:gd name="connsiteY88" fmla="*/ 8720 h 10000"/>
                    <a:gd name="connsiteX89" fmla="*/ 2666 w 10000"/>
                    <a:gd name="connsiteY89" fmla="*/ 8843 h 10000"/>
                    <a:gd name="connsiteX90" fmla="*/ 2871 w 10000"/>
                    <a:gd name="connsiteY90" fmla="*/ 8925 h 10000"/>
                    <a:gd name="connsiteX91" fmla="*/ 3000 w 10000"/>
                    <a:gd name="connsiteY91" fmla="*/ 8992 h 10000"/>
                    <a:gd name="connsiteX92" fmla="*/ 3180 w 10000"/>
                    <a:gd name="connsiteY92" fmla="*/ 9046 h 10000"/>
                    <a:gd name="connsiteX93" fmla="*/ 3329 w 10000"/>
                    <a:gd name="connsiteY93" fmla="*/ 9090 h 10000"/>
                    <a:gd name="connsiteX94" fmla="*/ 3517 w 10000"/>
                    <a:gd name="connsiteY94" fmla="*/ 9126 h 10000"/>
                    <a:gd name="connsiteX95" fmla="*/ 3652 w 10000"/>
                    <a:gd name="connsiteY95" fmla="*/ 9120 h 10000"/>
                    <a:gd name="connsiteX96" fmla="*/ 3458 w 10000"/>
                    <a:gd name="connsiteY96" fmla="*/ 9957 h 10000"/>
                    <a:gd name="connsiteX97" fmla="*/ 3802 w 10000"/>
                    <a:gd name="connsiteY97" fmla="*/ 9485 h 10000"/>
                    <a:gd name="connsiteX98" fmla="*/ 4000 w 10000"/>
                    <a:gd name="connsiteY98" fmla="*/ 8996 h 10000"/>
                    <a:gd name="connsiteX99" fmla="*/ 4065 w 10000"/>
                    <a:gd name="connsiteY99" fmla="*/ 9026 h 10000"/>
                    <a:gd name="connsiteX100" fmla="*/ 4378 w 10000"/>
                    <a:gd name="connsiteY100" fmla="*/ 9078 h 10000"/>
                    <a:gd name="connsiteX101" fmla="*/ 4523 w 10000"/>
                    <a:gd name="connsiteY101" fmla="*/ 9124 h 10000"/>
                    <a:gd name="connsiteX102" fmla="*/ 4705 w 10000"/>
                    <a:gd name="connsiteY102" fmla="*/ 9136 h 10000"/>
                    <a:gd name="connsiteX103" fmla="*/ 5116 w 10000"/>
                    <a:gd name="connsiteY103" fmla="*/ 9186 h 10000"/>
                    <a:gd name="connsiteX104" fmla="*/ 5510 w 10000"/>
                    <a:gd name="connsiteY104" fmla="*/ 9194 h 10000"/>
                    <a:gd name="connsiteX105" fmla="*/ 5531 w 10000"/>
                    <a:gd name="connsiteY105" fmla="*/ 9194 h 10000"/>
                    <a:gd name="connsiteX106" fmla="*/ 5911 w 10000"/>
                    <a:gd name="connsiteY106" fmla="*/ 9152 h 10000"/>
                    <a:gd name="connsiteX107" fmla="*/ 6268 w 10000"/>
                    <a:gd name="connsiteY107" fmla="*/ 9124 h 10000"/>
                    <a:gd name="connsiteX108" fmla="*/ 6666 w 10000"/>
                    <a:gd name="connsiteY108" fmla="*/ 9000 h 10000"/>
                    <a:gd name="connsiteX109" fmla="*/ 7377 w 10000"/>
                    <a:gd name="connsiteY109" fmla="*/ 8758 h 10000"/>
                    <a:gd name="connsiteX110" fmla="*/ 7996 w 10000"/>
                    <a:gd name="connsiteY110" fmla="*/ 8417 h 10000"/>
                    <a:gd name="connsiteX111" fmla="*/ 9084 w 10000"/>
                    <a:gd name="connsiteY111" fmla="*/ 7271 h 10000"/>
                    <a:gd name="connsiteX112" fmla="*/ 9502 w 10000"/>
                    <a:gd name="connsiteY112" fmla="*/ 6577 h 10000"/>
                    <a:gd name="connsiteX113" fmla="*/ 9798 w 10000"/>
                    <a:gd name="connsiteY113" fmla="*/ 5772 h 10000"/>
                    <a:gd name="connsiteX114" fmla="*/ 9893 w 10000"/>
                    <a:gd name="connsiteY114" fmla="*/ 5345 h 10000"/>
                    <a:gd name="connsiteX115" fmla="*/ 9960 w 10000"/>
                    <a:gd name="connsiteY115" fmla="*/ 4905 h 10000"/>
                    <a:gd name="connsiteX116" fmla="*/ 9963 w 10000"/>
                    <a:gd name="connsiteY116" fmla="*/ 4700 h 10000"/>
                    <a:gd name="connsiteX117" fmla="*/ 9997 w 10000"/>
                    <a:gd name="connsiteY117" fmla="*/ 4482 h 10000"/>
                    <a:gd name="connsiteX118" fmla="*/ 9963 w 10000"/>
                    <a:gd name="connsiteY118" fmla="*/ 4026 h 10000"/>
                    <a:gd name="connsiteX119" fmla="*/ 9819 w 10000"/>
                    <a:gd name="connsiteY119" fmla="*/ 3130 h 10000"/>
                    <a:gd name="connsiteX120" fmla="*/ 9711 w 10000"/>
                    <a:gd name="connsiteY120" fmla="*/ 2769 h 10000"/>
                    <a:gd name="connsiteX121" fmla="*/ 9502 w 10000"/>
                    <a:gd name="connsiteY121" fmla="*/ 2395 h 10000"/>
                    <a:gd name="connsiteX122" fmla="*/ 9094 w 10000"/>
                    <a:gd name="connsiteY122" fmla="*/ 1696 h 10000"/>
                    <a:gd name="connsiteX123" fmla="*/ 8532 w 10000"/>
                    <a:gd name="connsiteY123" fmla="*/ 1130 h 10000"/>
                    <a:gd name="connsiteX124" fmla="*/ 7774 w 10000"/>
                    <a:gd name="connsiteY124" fmla="*/ 625 h 10000"/>
                    <a:gd name="connsiteX125" fmla="*/ 7426 w 10000"/>
                    <a:gd name="connsiteY125" fmla="*/ 440 h 10000"/>
                    <a:gd name="connsiteX126" fmla="*/ 7042 w 10000"/>
                    <a:gd name="connsiteY126" fmla="*/ 272 h 10000"/>
                    <a:gd name="connsiteX127" fmla="*/ 6268 w 10000"/>
                    <a:gd name="connsiteY127" fmla="*/ 95 h 10000"/>
                    <a:gd name="connsiteX128" fmla="*/ 6163 w 10000"/>
                    <a:gd name="connsiteY128" fmla="*/ 82 h 10000"/>
                    <a:gd name="connsiteX129" fmla="*/ 5995 w 10000"/>
                    <a:gd name="connsiteY129" fmla="*/ 46 h 10000"/>
                    <a:gd name="connsiteX130" fmla="*/ 5462 w 10000"/>
                    <a:gd name="connsiteY130" fmla="*/ 13 h 10000"/>
                    <a:gd name="connsiteX131" fmla="*/ 4833 w 10000"/>
                    <a:gd name="connsiteY131" fmla="*/ 0 h 10000"/>
                    <a:gd name="connsiteX0" fmla="*/ 5493 w 10000"/>
                    <a:gd name="connsiteY0" fmla="*/ 226 h 9511"/>
                    <a:gd name="connsiteX1" fmla="*/ 5685 w 10000"/>
                    <a:gd name="connsiteY1" fmla="*/ 288 h 9511"/>
                    <a:gd name="connsiteX2" fmla="*/ 6079 w 10000"/>
                    <a:gd name="connsiteY2" fmla="*/ 366 h 9511"/>
                    <a:gd name="connsiteX3" fmla="*/ 6769 w 10000"/>
                    <a:gd name="connsiteY3" fmla="*/ 530 h 9511"/>
                    <a:gd name="connsiteX4" fmla="*/ 7080 w 10000"/>
                    <a:gd name="connsiteY4" fmla="*/ 699 h 9511"/>
                    <a:gd name="connsiteX5" fmla="*/ 7390 w 10000"/>
                    <a:gd name="connsiteY5" fmla="*/ 813 h 9511"/>
                    <a:gd name="connsiteX6" fmla="*/ 8029 w 10000"/>
                    <a:gd name="connsiteY6" fmla="*/ 1241 h 9511"/>
                    <a:gd name="connsiteX7" fmla="*/ 8640 w 10000"/>
                    <a:gd name="connsiteY7" fmla="*/ 1656 h 9511"/>
                    <a:gd name="connsiteX8" fmla="*/ 9091 w 10000"/>
                    <a:gd name="connsiteY8" fmla="*/ 2309 h 9511"/>
                    <a:gd name="connsiteX9" fmla="*/ 9259 w 10000"/>
                    <a:gd name="connsiteY9" fmla="*/ 2625 h 9511"/>
                    <a:gd name="connsiteX10" fmla="*/ 9461 w 10000"/>
                    <a:gd name="connsiteY10" fmla="*/ 3003 h 9511"/>
                    <a:gd name="connsiteX11" fmla="*/ 9545 w 10000"/>
                    <a:gd name="connsiteY11" fmla="*/ 3348 h 9511"/>
                    <a:gd name="connsiteX12" fmla="*/ 9633 w 10000"/>
                    <a:gd name="connsiteY12" fmla="*/ 3775 h 9511"/>
                    <a:gd name="connsiteX13" fmla="*/ 9677 w 10000"/>
                    <a:gd name="connsiteY13" fmla="*/ 4207 h 9511"/>
                    <a:gd name="connsiteX14" fmla="*/ 9660 w 10000"/>
                    <a:gd name="connsiteY14" fmla="*/ 4646 h 9511"/>
                    <a:gd name="connsiteX15" fmla="*/ 9640 w 10000"/>
                    <a:gd name="connsiteY15" fmla="*/ 5049 h 9511"/>
                    <a:gd name="connsiteX16" fmla="*/ 9549 w 10000"/>
                    <a:gd name="connsiteY16" fmla="*/ 5463 h 9511"/>
                    <a:gd name="connsiteX17" fmla="*/ 9448 w 10000"/>
                    <a:gd name="connsiteY17" fmla="*/ 5870 h 9511"/>
                    <a:gd name="connsiteX18" fmla="*/ 9293 w 10000"/>
                    <a:gd name="connsiteY18" fmla="*/ 6240 h 9511"/>
                    <a:gd name="connsiteX19" fmla="*/ 9141 w 10000"/>
                    <a:gd name="connsiteY19" fmla="*/ 6589 h 9511"/>
                    <a:gd name="connsiteX20" fmla="*/ 8919 w 10000"/>
                    <a:gd name="connsiteY20" fmla="*/ 6913 h 9511"/>
                    <a:gd name="connsiteX21" fmla="*/ 8694 w 10000"/>
                    <a:gd name="connsiteY21" fmla="*/ 7263 h 9511"/>
                    <a:gd name="connsiteX22" fmla="*/ 8427 w 10000"/>
                    <a:gd name="connsiteY22" fmla="*/ 7554 h 9511"/>
                    <a:gd name="connsiteX23" fmla="*/ 7875 w 10000"/>
                    <a:gd name="connsiteY23" fmla="*/ 8060 h 9511"/>
                    <a:gd name="connsiteX24" fmla="*/ 7305 w 10000"/>
                    <a:gd name="connsiteY24" fmla="*/ 8393 h 9511"/>
                    <a:gd name="connsiteX25" fmla="*/ 6631 w 10000"/>
                    <a:gd name="connsiteY25" fmla="*/ 8627 h 9511"/>
                    <a:gd name="connsiteX26" fmla="*/ 6237 w 10000"/>
                    <a:gd name="connsiteY26" fmla="*/ 8750 h 9511"/>
                    <a:gd name="connsiteX27" fmla="*/ 5807 w 10000"/>
                    <a:gd name="connsiteY27" fmla="*/ 8791 h 9511"/>
                    <a:gd name="connsiteX28" fmla="*/ 5208 w 10000"/>
                    <a:gd name="connsiteY28" fmla="*/ 8831 h 9511"/>
                    <a:gd name="connsiteX29" fmla="*/ 4961 w 10000"/>
                    <a:gd name="connsiteY29" fmla="*/ 8824 h 9511"/>
                    <a:gd name="connsiteX30" fmla="*/ 4756 w 10000"/>
                    <a:gd name="connsiteY30" fmla="*/ 8791 h 9511"/>
                    <a:gd name="connsiteX31" fmla="*/ 4693 w 10000"/>
                    <a:gd name="connsiteY31" fmla="*/ 8788 h 9511"/>
                    <a:gd name="connsiteX32" fmla="*/ 4629 w 10000"/>
                    <a:gd name="connsiteY32" fmla="*/ 8788 h 9511"/>
                    <a:gd name="connsiteX33" fmla="*/ 4553 w 10000"/>
                    <a:gd name="connsiteY33" fmla="*/ 8783 h 9511"/>
                    <a:gd name="connsiteX34" fmla="*/ 4381 w 10000"/>
                    <a:gd name="connsiteY34" fmla="*/ 8746 h 9511"/>
                    <a:gd name="connsiteX35" fmla="*/ 4356 w 10000"/>
                    <a:gd name="connsiteY35" fmla="*/ 8745 h 9511"/>
                    <a:gd name="connsiteX36" fmla="*/ 4199 w 10000"/>
                    <a:gd name="connsiteY36" fmla="*/ 8754 h 9511"/>
                    <a:gd name="connsiteX37" fmla="*/ 4019 w 10000"/>
                    <a:gd name="connsiteY37" fmla="*/ 8777 h 9511"/>
                    <a:gd name="connsiteX38" fmla="*/ 3856 w 10000"/>
                    <a:gd name="connsiteY38" fmla="*/ 8762 h 9511"/>
                    <a:gd name="connsiteX39" fmla="*/ 3857 w 10000"/>
                    <a:gd name="connsiteY39" fmla="*/ 8767 h 9511"/>
                    <a:gd name="connsiteX40" fmla="*/ 3780 w 10000"/>
                    <a:gd name="connsiteY40" fmla="*/ 8754 h 9511"/>
                    <a:gd name="connsiteX41" fmla="*/ 3648 w 10000"/>
                    <a:gd name="connsiteY41" fmla="*/ 8747 h 9511"/>
                    <a:gd name="connsiteX42" fmla="*/ 3449 w 10000"/>
                    <a:gd name="connsiteY42" fmla="*/ 8688 h 9511"/>
                    <a:gd name="connsiteX43" fmla="*/ 3177 w 10000"/>
                    <a:gd name="connsiteY43" fmla="*/ 8607 h 9511"/>
                    <a:gd name="connsiteX44" fmla="*/ 2887 w 10000"/>
                    <a:gd name="connsiteY44" fmla="*/ 8472 h 9511"/>
                    <a:gd name="connsiteX45" fmla="*/ 2750 w 10000"/>
                    <a:gd name="connsiteY45" fmla="*/ 8449 h 9511"/>
                    <a:gd name="connsiteX46" fmla="*/ 2713 w 10000"/>
                    <a:gd name="connsiteY46" fmla="*/ 8406 h 9511"/>
                    <a:gd name="connsiteX47" fmla="*/ 2521 w 10000"/>
                    <a:gd name="connsiteY47" fmla="*/ 8337 h 9511"/>
                    <a:gd name="connsiteX48" fmla="*/ 2396 w 10000"/>
                    <a:gd name="connsiteY48" fmla="*/ 8224 h 9511"/>
                    <a:gd name="connsiteX49" fmla="*/ 2118 w 10000"/>
                    <a:gd name="connsiteY49" fmla="*/ 8006 h 9511"/>
                    <a:gd name="connsiteX50" fmla="*/ 1831 w 10000"/>
                    <a:gd name="connsiteY50" fmla="*/ 7809 h 9511"/>
                    <a:gd name="connsiteX51" fmla="*/ 1484 w 10000"/>
                    <a:gd name="connsiteY51" fmla="*/ 7576 h 9511"/>
                    <a:gd name="connsiteX52" fmla="*/ 1164 w 10000"/>
                    <a:gd name="connsiteY52" fmla="*/ 7246 h 9511"/>
                    <a:gd name="connsiteX53" fmla="*/ 689 w 10000"/>
                    <a:gd name="connsiteY53" fmla="*/ 6396 h 9511"/>
                    <a:gd name="connsiteX54" fmla="*/ 477 w 10000"/>
                    <a:gd name="connsiteY54" fmla="*/ 5916 h 9511"/>
                    <a:gd name="connsiteX55" fmla="*/ 329 w 10000"/>
                    <a:gd name="connsiteY55" fmla="*/ 5361 h 9511"/>
                    <a:gd name="connsiteX56" fmla="*/ 312 w 10000"/>
                    <a:gd name="connsiteY56" fmla="*/ 4240 h 9511"/>
                    <a:gd name="connsiteX57" fmla="*/ 1050 w 10000"/>
                    <a:gd name="connsiteY57" fmla="*/ 2247 h 9511"/>
                    <a:gd name="connsiteX58" fmla="*/ 1653 w 10000"/>
                    <a:gd name="connsiteY58" fmla="*/ 1541 h 9511"/>
                    <a:gd name="connsiteX59" fmla="*/ 1993 w 10000"/>
                    <a:gd name="connsiteY59" fmla="*/ 1241 h 9511"/>
                    <a:gd name="connsiteX60" fmla="*/ 2387 w 10000"/>
                    <a:gd name="connsiteY60" fmla="*/ 995 h 9511"/>
                    <a:gd name="connsiteX61" fmla="*/ 2801 w 10000"/>
                    <a:gd name="connsiteY61" fmla="*/ 740 h 9511"/>
                    <a:gd name="connsiteX62" fmla="*/ 3286 w 10000"/>
                    <a:gd name="connsiteY62" fmla="*/ 559 h 9511"/>
                    <a:gd name="connsiteX63" fmla="*/ 4337 w 10000"/>
                    <a:gd name="connsiteY63" fmla="*/ 296 h 9511"/>
                    <a:gd name="connsiteX64" fmla="*/ 5368 w 10000"/>
                    <a:gd name="connsiteY64" fmla="*/ 230 h 9511"/>
                    <a:gd name="connsiteX65" fmla="*/ 5493 w 10000"/>
                    <a:gd name="connsiteY65" fmla="*/ 226 h 9511"/>
                    <a:gd name="connsiteX66" fmla="*/ 4833 w 10000"/>
                    <a:gd name="connsiteY66" fmla="*/ 0 h 9511"/>
                    <a:gd name="connsiteX67" fmla="*/ 4425 w 10000"/>
                    <a:gd name="connsiteY67" fmla="*/ 13 h 9511"/>
                    <a:gd name="connsiteX68" fmla="*/ 3482 w 10000"/>
                    <a:gd name="connsiteY68" fmla="*/ 186 h 9511"/>
                    <a:gd name="connsiteX69" fmla="*/ 2997 w 10000"/>
                    <a:gd name="connsiteY69" fmla="*/ 350 h 9511"/>
                    <a:gd name="connsiteX70" fmla="*/ 2545 w 10000"/>
                    <a:gd name="connsiteY70" fmla="*/ 534 h 9511"/>
                    <a:gd name="connsiteX71" fmla="*/ 2158 w 10000"/>
                    <a:gd name="connsiteY71" fmla="*/ 785 h 9511"/>
                    <a:gd name="connsiteX72" fmla="*/ 1734 w 10000"/>
                    <a:gd name="connsiteY72" fmla="*/ 1073 h 9511"/>
                    <a:gd name="connsiteX73" fmla="*/ 1039 w 10000"/>
                    <a:gd name="connsiteY73" fmla="*/ 1779 h 9511"/>
                    <a:gd name="connsiteX74" fmla="*/ 504 w 10000"/>
                    <a:gd name="connsiteY74" fmla="*/ 2658 h 9511"/>
                    <a:gd name="connsiteX75" fmla="*/ 147 w 10000"/>
                    <a:gd name="connsiteY75" fmla="*/ 3763 h 9511"/>
                    <a:gd name="connsiteX76" fmla="*/ 19 w 10000"/>
                    <a:gd name="connsiteY76" fmla="*/ 4318 h 9511"/>
                    <a:gd name="connsiteX77" fmla="*/ 6 w 10000"/>
                    <a:gd name="connsiteY77" fmla="*/ 4930 h 9511"/>
                    <a:gd name="connsiteX78" fmla="*/ 228 w 10000"/>
                    <a:gd name="connsiteY78" fmla="*/ 6092 h 9511"/>
                    <a:gd name="connsiteX79" fmla="*/ 450 w 10000"/>
                    <a:gd name="connsiteY79" fmla="*/ 6639 h 9511"/>
                    <a:gd name="connsiteX80" fmla="*/ 673 w 10000"/>
                    <a:gd name="connsiteY80" fmla="*/ 7144 h 9511"/>
                    <a:gd name="connsiteX81" fmla="*/ 939 w 10000"/>
                    <a:gd name="connsiteY81" fmla="*/ 7518 h 9511"/>
                    <a:gd name="connsiteX82" fmla="*/ 1320 w 10000"/>
                    <a:gd name="connsiteY82" fmla="*/ 7912 h 9511"/>
                    <a:gd name="connsiteX83" fmla="*/ 1656 w 10000"/>
                    <a:gd name="connsiteY83" fmla="*/ 8155 h 9511"/>
                    <a:gd name="connsiteX84" fmla="*/ 1993 w 10000"/>
                    <a:gd name="connsiteY84" fmla="*/ 8393 h 9511"/>
                    <a:gd name="connsiteX85" fmla="*/ 2061 w 10000"/>
                    <a:gd name="connsiteY85" fmla="*/ 8409 h 9511"/>
                    <a:gd name="connsiteX86" fmla="*/ 2067 w 10000"/>
                    <a:gd name="connsiteY86" fmla="*/ 8441 h 9511"/>
                    <a:gd name="connsiteX87" fmla="*/ 2165 w 10000"/>
                    <a:gd name="connsiteY87" fmla="*/ 8570 h 9511"/>
                    <a:gd name="connsiteX88" fmla="*/ 2396 w 10000"/>
                    <a:gd name="connsiteY88" fmla="*/ 8720 h 9511"/>
                    <a:gd name="connsiteX89" fmla="*/ 2666 w 10000"/>
                    <a:gd name="connsiteY89" fmla="*/ 8843 h 9511"/>
                    <a:gd name="connsiteX90" fmla="*/ 2871 w 10000"/>
                    <a:gd name="connsiteY90" fmla="*/ 8925 h 9511"/>
                    <a:gd name="connsiteX91" fmla="*/ 3000 w 10000"/>
                    <a:gd name="connsiteY91" fmla="*/ 8992 h 9511"/>
                    <a:gd name="connsiteX92" fmla="*/ 3180 w 10000"/>
                    <a:gd name="connsiteY92" fmla="*/ 9046 h 9511"/>
                    <a:gd name="connsiteX93" fmla="*/ 3329 w 10000"/>
                    <a:gd name="connsiteY93" fmla="*/ 9090 h 9511"/>
                    <a:gd name="connsiteX94" fmla="*/ 3517 w 10000"/>
                    <a:gd name="connsiteY94" fmla="*/ 9126 h 9511"/>
                    <a:gd name="connsiteX95" fmla="*/ 3652 w 10000"/>
                    <a:gd name="connsiteY95" fmla="*/ 9120 h 9511"/>
                    <a:gd name="connsiteX96" fmla="*/ 3828 w 10000"/>
                    <a:gd name="connsiteY96" fmla="*/ 9081 h 9511"/>
                    <a:gd name="connsiteX97" fmla="*/ 3802 w 10000"/>
                    <a:gd name="connsiteY97" fmla="*/ 9485 h 9511"/>
                    <a:gd name="connsiteX98" fmla="*/ 4000 w 10000"/>
                    <a:gd name="connsiteY98" fmla="*/ 8996 h 9511"/>
                    <a:gd name="connsiteX99" fmla="*/ 4065 w 10000"/>
                    <a:gd name="connsiteY99" fmla="*/ 9026 h 9511"/>
                    <a:gd name="connsiteX100" fmla="*/ 4378 w 10000"/>
                    <a:gd name="connsiteY100" fmla="*/ 9078 h 9511"/>
                    <a:gd name="connsiteX101" fmla="*/ 4523 w 10000"/>
                    <a:gd name="connsiteY101" fmla="*/ 9124 h 9511"/>
                    <a:gd name="connsiteX102" fmla="*/ 4705 w 10000"/>
                    <a:gd name="connsiteY102" fmla="*/ 9136 h 9511"/>
                    <a:gd name="connsiteX103" fmla="*/ 5116 w 10000"/>
                    <a:gd name="connsiteY103" fmla="*/ 9186 h 9511"/>
                    <a:gd name="connsiteX104" fmla="*/ 5510 w 10000"/>
                    <a:gd name="connsiteY104" fmla="*/ 9194 h 9511"/>
                    <a:gd name="connsiteX105" fmla="*/ 5531 w 10000"/>
                    <a:gd name="connsiteY105" fmla="*/ 9194 h 9511"/>
                    <a:gd name="connsiteX106" fmla="*/ 5911 w 10000"/>
                    <a:gd name="connsiteY106" fmla="*/ 9152 h 9511"/>
                    <a:gd name="connsiteX107" fmla="*/ 6268 w 10000"/>
                    <a:gd name="connsiteY107" fmla="*/ 9124 h 9511"/>
                    <a:gd name="connsiteX108" fmla="*/ 6666 w 10000"/>
                    <a:gd name="connsiteY108" fmla="*/ 9000 h 9511"/>
                    <a:gd name="connsiteX109" fmla="*/ 7377 w 10000"/>
                    <a:gd name="connsiteY109" fmla="*/ 8758 h 9511"/>
                    <a:gd name="connsiteX110" fmla="*/ 7996 w 10000"/>
                    <a:gd name="connsiteY110" fmla="*/ 8417 h 9511"/>
                    <a:gd name="connsiteX111" fmla="*/ 9084 w 10000"/>
                    <a:gd name="connsiteY111" fmla="*/ 7271 h 9511"/>
                    <a:gd name="connsiteX112" fmla="*/ 9502 w 10000"/>
                    <a:gd name="connsiteY112" fmla="*/ 6577 h 9511"/>
                    <a:gd name="connsiteX113" fmla="*/ 9798 w 10000"/>
                    <a:gd name="connsiteY113" fmla="*/ 5772 h 9511"/>
                    <a:gd name="connsiteX114" fmla="*/ 9893 w 10000"/>
                    <a:gd name="connsiteY114" fmla="*/ 5345 h 9511"/>
                    <a:gd name="connsiteX115" fmla="*/ 9960 w 10000"/>
                    <a:gd name="connsiteY115" fmla="*/ 4905 h 9511"/>
                    <a:gd name="connsiteX116" fmla="*/ 9963 w 10000"/>
                    <a:gd name="connsiteY116" fmla="*/ 4700 h 9511"/>
                    <a:gd name="connsiteX117" fmla="*/ 9997 w 10000"/>
                    <a:gd name="connsiteY117" fmla="*/ 4482 h 9511"/>
                    <a:gd name="connsiteX118" fmla="*/ 9963 w 10000"/>
                    <a:gd name="connsiteY118" fmla="*/ 4026 h 9511"/>
                    <a:gd name="connsiteX119" fmla="*/ 9819 w 10000"/>
                    <a:gd name="connsiteY119" fmla="*/ 3130 h 9511"/>
                    <a:gd name="connsiteX120" fmla="*/ 9711 w 10000"/>
                    <a:gd name="connsiteY120" fmla="*/ 2769 h 9511"/>
                    <a:gd name="connsiteX121" fmla="*/ 9502 w 10000"/>
                    <a:gd name="connsiteY121" fmla="*/ 2395 h 9511"/>
                    <a:gd name="connsiteX122" fmla="*/ 9094 w 10000"/>
                    <a:gd name="connsiteY122" fmla="*/ 1696 h 9511"/>
                    <a:gd name="connsiteX123" fmla="*/ 8532 w 10000"/>
                    <a:gd name="connsiteY123" fmla="*/ 1130 h 9511"/>
                    <a:gd name="connsiteX124" fmla="*/ 7774 w 10000"/>
                    <a:gd name="connsiteY124" fmla="*/ 625 h 9511"/>
                    <a:gd name="connsiteX125" fmla="*/ 7426 w 10000"/>
                    <a:gd name="connsiteY125" fmla="*/ 440 h 9511"/>
                    <a:gd name="connsiteX126" fmla="*/ 7042 w 10000"/>
                    <a:gd name="connsiteY126" fmla="*/ 272 h 9511"/>
                    <a:gd name="connsiteX127" fmla="*/ 6268 w 10000"/>
                    <a:gd name="connsiteY127" fmla="*/ 95 h 9511"/>
                    <a:gd name="connsiteX128" fmla="*/ 6163 w 10000"/>
                    <a:gd name="connsiteY128" fmla="*/ 82 h 9511"/>
                    <a:gd name="connsiteX129" fmla="*/ 5995 w 10000"/>
                    <a:gd name="connsiteY129" fmla="*/ 46 h 9511"/>
                    <a:gd name="connsiteX130" fmla="*/ 5462 w 10000"/>
                    <a:gd name="connsiteY130" fmla="*/ 13 h 9511"/>
                    <a:gd name="connsiteX131" fmla="*/ 4833 w 10000"/>
                    <a:gd name="connsiteY131" fmla="*/ 0 h 9511"/>
                    <a:gd name="connsiteX0" fmla="*/ 5493 w 10000"/>
                    <a:gd name="connsiteY0" fmla="*/ 238 h 10001"/>
                    <a:gd name="connsiteX1" fmla="*/ 5685 w 10000"/>
                    <a:gd name="connsiteY1" fmla="*/ 303 h 10001"/>
                    <a:gd name="connsiteX2" fmla="*/ 6079 w 10000"/>
                    <a:gd name="connsiteY2" fmla="*/ 385 h 10001"/>
                    <a:gd name="connsiteX3" fmla="*/ 6769 w 10000"/>
                    <a:gd name="connsiteY3" fmla="*/ 557 h 10001"/>
                    <a:gd name="connsiteX4" fmla="*/ 7080 w 10000"/>
                    <a:gd name="connsiteY4" fmla="*/ 735 h 10001"/>
                    <a:gd name="connsiteX5" fmla="*/ 7390 w 10000"/>
                    <a:gd name="connsiteY5" fmla="*/ 855 h 10001"/>
                    <a:gd name="connsiteX6" fmla="*/ 8029 w 10000"/>
                    <a:gd name="connsiteY6" fmla="*/ 1305 h 10001"/>
                    <a:gd name="connsiteX7" fmla="*/ 8640 w 10000"/>
                    <a:gd name="connsiteY7" fmla="*/ 1741 h 10001"/>
                    <a:gd name="connsiteX8" fmla="*/ 9091 w 10000"/>
                    <a:gd name="connsiteY8" fmla="*/ 2428 h 10001"/>
                    <a:gd name="connsiteX9" fmla="*/ 9259 w 10000"/>
                    <a:gd name="connsiteY9" fmla="*/ 2760 h 10001"/>
                    <a:gd name="connsiteX10" fmla="*/ 9461 w 10000"/>
                    <a:gd name="connsiteY10" fmla="*/ 3157 h 10001"/>
                    <a:gd name="connsiteX11" fmla="*/ 9545 w 10000"/>
                    <a:gd name="connsiteY11" fmla="*/ 3520 h 10001"/>
                    <a:gd name="connsiteX12" fmla="*/ 9633 w 10000"/>
                    <a:gd name="connsiteY12" fmla="*/ 3969 h 10001"/>
                    <a:gd name="connsiteX13" fmla="*/ 9677 w 10000"/>
                    <a:gd name="connsiteY13" fmla="*/ 4423 h 10001"/>
                    <a:gd name="connsiteX14" fmla="*/ 9660 w 10000"/>
                    <a:gd name="connsiteY14" fmla="*/ 4885 h 10001"/>
                    <a:gd name="connsiteX15" fmla="*/ 9640 w 10000"/>
                    <a:gd name="connsiteY15" fmla="*/ 5309 h 10001"/>
                    <a:gd name="connsiteX16" fmla="*/ 9549 w 10000"/>
                    <a:gd name="connsiteY16" fmla="*/ 5744 h 10001"/>
                    <a:gd name="connsiteX17" fmla="*/ 9448 w 10000"/>
                    <a:gd name="connsiteY17" fmla="*/ 6172 h 10001"/>
                    <a:gd name="connsiteX18" fmla="*/ 9293 w 10000"/>
                    <a:gd name="connsiteY18" fmla="*/ 6561 h 10001"/>
                    <a:gd name="connsiteX19" fmla="*/ 9141 w 10000"/>
                    <a:gd name="connsiteY19" fmla="*/ 6928 h 10001"/>
                    <a:gd name="connsiteX20" fmla="*/ 8919 w 10000"/>
                    <a:gd name="connsiteY20" fmla="*/ 7268 h 10001"/>
                    <a:gd name="connsiteX21" fmla="*/ 8694 w 10000"/>
                    <a:gd name="connsiteY21" fmla="*/ 7636 h 10001"/>
                    <a:gd name="connsiteX22" fmla="*/ 8427 w 10000"/>
                    <a:gd name="connsiteY22" fmla="*/ 7942 h 10001"/>
                    <a:gd name="connsiteX23" fmla="*/ 7875 w 10000"/>
                    <a:gd name="connsiteY23" fmla="*/ 8474 h 10001"/>
                    <a:gd name="connsiteX24" fmla="*/ 7305 w 10000"/>
                    <a:gd name="connsiteY24" fmla="*/ 8825 h 10001"/>
                    <a:gd name="connsiteX25" fmla="*/ 6631 w 10000"/>
                    <a:gd name="connsiteY25" fmla="*/ 9071 h 10001"/>
                    <a:gd name="connsiteX26" fmla="*/ 6237 w 10000"/>
                    <a:gd name="connsiteY26" fmla="*/ 9200 h 10001"/>
                    <a:gd name="connsiteX27" fmla="*/ 5807 w 10000"/>
                    <a:gd name="connsiteY27" fmla="*/ 9243 h 10001"/>
                    <a:gd name="connsiteX28" fmla="*/ 5208 w 10000"/>
                    <a:gd name="connsiteY28" fmla="*/ 9285 h 10001"/>
                    <a:gd name="connsiteX29" fmla="*/ 4961 w 10000"/>
                    <a:gd name="connsiteY29" fmla="*/ 9278 h 10001"/>
                    <a:gd name="connsiteX30" fmla="*/ 4756 w 10000"/>
                    <a:gd name="connsiteY30" fmla="*/ 9243 h 10001"/>
                    <a:gd name="connsiteX31" fmla="*/ 4693 w 10000"/>
                    <a:gd name="connsiteY31" fmla="*/ 9240 h 10001"/>
                    <a:gd name="connsiteX32" fmla="*/ 4629 w 10000"/>
                    <a:gd name="connsiteY32" fmla="*/ 9240 h 10001"/>
                    <a:gd name="connsiteX33" fmla="*/ 4553 w 10000"/>
                    <a:gd name="connsiteY33" fmla="*/ 9235 h 10001"/>
                    <a:gd name="connsiteX34" fmla="*/ 4381 w 10000"/>
                    <a:gd name="connsiteY34" fmla="*/ 9196 h 10001"/>
                    <a:gd name="connsiteX35" fmla="*/ 4356 w 10000"/>
                    <a:gd name="connsiteY35" fmla="*/ 9195 h 10001"/>
                    <a:gd name="connsiteX36" fmla="*/ 4199 w 10000"/>
                    <a:gd name="connsiteY36" fmla="*/ 9204 h 10001"/>
                    <a:gd name="connsiteX37" fmla="*/ 4019 w 10000"/>
                    <a:gd name="connsiteY37" fmla="*/ 9228 h 10001"/>
                    <a:gd name="connsiteX38" fmla="*/ 3856 w 10000"/>
                    <a:gd name="connsiteY38" fmla="*/ 9212 h 10001"/>
                    <a:gd name="connsiteX39" fmla="*/ 3857 w 10000"/>
                    <a:gd name="connsiteY39" fmla="*/ 9218 h 10001"/>
                    <a:gd name="connsiteX40" fmla="*/ 3780 w 10000"/>
                    <a:gd name="connsiteY40" fmla="*/ 9204 h 10001"/>
                    <a:gd name="connsiteX41" fmla="*/ 3648 w 10000"/>
                    <a:gd name="connsiteY41" fmla="*/ 9197 h 10001"/>
                    <a:gd name="connsiteX42" fmla="*/ 3449 w 10000"/>
                    <a:gd name="connsiteY42" fmla="*/ 9135 h 10001"/>
                    <a:gd name="connsiteX43" fmla="*/ 3177 w 10000"/>
                    <a:gd name="connsiteY43" fmla="*/ 9050 h 10001"/>
                    <a:gd name="connsiteX44" fmla="*/ 2887 w 10000"/>
                    <a:gd name="connsiteY44" fmla="*/ 8908 h 10001"/>
                    <a:gd name="connsiteX45" fmla="*/ 2750 w 10000"/>
                    <a:gd name="connsiteY45" fmla="*/ 8883 h 10001"/>
                    <a:gd name="connsiteX46" fmla="*/ 2713 w 10000"/>
                    <a:gd name="connsiteY46" fmla="*/ 8838 h 10001"/>
                    <a:gd name="connsiteX47" fmla="*/ 2521 w 10000"/>
                    <a:gd name="connsiteY47" fmla="*/ 8766 h 10001"/>
                    <a:gd name="connsiteX48" fmla="*/ 2396 w 10000"/>
                    <a:gd name="connsiteY48" fmla="*/ 8647 h 10001"/>
                    <a:gd name="connsiteX49" fmla="*/ 2118 w 10000"/>
                    <a:gd name="connsiteY49" fmla="*/ 8418 h 10001"/>
                    <a:gd name="connsiteX50" fmla="*/ 1831 w 10000"/>
                    <a:gd name="connsiteY50" fmla="*/ 8210 h 10001"/>
                    <a:gd name="connsiteX51" fmla="*/ 1484 w 10000"/>
                    <a:gd name="connsiteY51" fmla="*/ 7966 h 10001"/>
                    <a:gd name="connsiteX52" fmla="*/ 1164 w 10000"/>
                    <a:gd name="connsiteY52" fmla="*/ 7619 h 10001"/>
                    <a:gd name="connsiteX53" fmla="*/ 689 w 10000"/>
                    <a:gd name="connsiteY53" fmla="*/ 6725 h 10001"/>
                    <a:gd name="connsiteX54" fmla="*/ 477 w 10000"/>
                    <a:gd name="connsiteY54" fmla="*/ 6220 h 10001"/>
                    <a:gd name="connsiteX55" fmla="*/ 329 w 10000"/>
                    <a:gd name="connsiteY55" fmla="*/ 5637 h 10001"/>
                    <a:gd name="connsiteX56" fmla="*/ 312 w 10000"/>
                    <a:gd name="connsiteY56" fmla="*/ 4458 h 10001"/>
                    <a:gd name="connsiteX57" fmla="*/ 1050 w 10000"/>
                    <a:gd name="connsiteY57" fmla="*/ 2363 h 10001"/>
                    <a:gd name="connsiteX58" fmla="*/ 1653 w 10000"/>
                    <a:gd name="connsiteY58" fmla="*/ 1620 h 10001"/>
                    <a:gd name="connsiteX59" fmla="*/ 1993 w 10000"/>
                    <a:gd name="connsiteY59" fmla="*/ 1305 h 10001"/>
                    <a:gd name="connsiteX60" fmla="*/ 2387 w 10000"/>
                    <a:gd name="connsiteY60" fmla="*/ 1046 h 10001"/>
                    <a:gd name="connsiteX61" fmla="*/ 2801 w 10000"/>
                    <a:gd name="connsiteY61" fmla="*/ 778 h 10001"/>
                    <a:gd name="connsiteX62" fmla="*/ 3286 w 10000"/>
                    <a:gd name="connsiteY62" fmla="*/ 588 h 10001"/>
                    <a:gd name="connsiteX63" fmla="*/ 4337 w 10000"/>
                    <a:gd name="connsiteY63" fmla="*/ 311 h 10001"/>
                    <a:gd name="connsiteX64" fmla="*/ 5368 w 10000"/>
                    <a:gd name="connsiteY64" fmla="*/ 242 h 10001"/>
                    <a:gd name="connsiteX65" fmla="*/ 5493 w 10000"/>
                    <a:gd name="connsiteY65" fmla="*/ 238 h 10001"/>
                    <a:gd name="connsiteX66" fmla="*/ 4833 w 10000"/>
                    <a:gd name="connsiteY66" fmla="*/ 0 h 10001"/>
                    <a:gd name="connsiteX67" fmla="*/ 4425 w 10000"/>
                    <a:gd name="connsiteY67" fmla="*/ 14 h 10001"/>
                    <a:gd name="connsiteX68" fmla="*/ 3482 w 10000"/>
                    <a:gd name="connsiteY68" fmla="*/ 196 h 10001"/>
                    <a:gd name="connsiteX69" fmla="*/ 2997 w 10000"/>
                    <a:gd name="connsiteY69" fmla="*/ 368 h 10001"/>
                    <a:gd name="connsiteX70" fmla="*/ 2545 w 10000"/>
                    <a:gd name="connsiteY70" fmla="*/ 561 h 10001"/>
                    <a:gd name="connsiteX71" fmla="*/ 2158 w 10000"/>
                    <a:gd name="connsiteY71" fmla="*/ 825 h 10001"/>
                    <a:gd name="connsiteX72" fmla="*/ 1734 w 10000"/>
                    <a:gd name="connsiteY72" fmla="*/ 1128 h 10001"/>
                    <a:gd name="connsiteX73" fmla="*/ 1039 w 10000"/>
                    <a:gd name="connsiteY73" fmla="*/ 1870 h 10001"/>
                    <a:gd name="connsiteX74" fmla="*/ 504 w 10000"/>
                    <a:gd name="connsiteY74" fmla="*/ 2795 h 10001"/>
                    <a:gd name="connsiteX75" fmla="*/ 147 w 10000"/>
                    <a:gd name="connsiteY75" fmla="*/ 3956 h 10001"/>
                    <a:gd name="connsiteX76" fmla="*/ 19 w 10000"/>
                    <a:gd name="connsiteY76" fmla="*/ 4540 h 10001"/>
                    <a:gd name="connsiteX77" fmla="*/ 6 w 10000"/>
                    <a:gd name="connsiteY77" fmla="*/ 5183 h 10001"/>
                    <a:gd name="connsiteX78" fmla="*/ 228 w 10000"/>
                    <a:gd name="connsiteY78" fmla="*/ 6405 h 10001"/>
                    <a:gd name="connsiteX79" fmla="*/ 450 w 10000"/>
                    <a:gd name="connsiteY79" fmla="*/ 6980 h 10001"/>
                    <a:gd name="connsiteX80" fmla="*/ 673 w 10000"/>
                    <a:gd name="connsiteY80" fmla="*/ 7511 h 10001"/>
                    <a:gd name="connsiteX81" fmla="*/ 939 w 10000"/>
                    <a:gd name="connsiteY81" fmla="*/ 7905 h 10001"/>
                    <a:gd name="connsiteX82" fmla="*/ 1320 w 10000"/>
                    <a:gd name="connsiteY82" fmla="*/ 8319 h 10001"/>
                    <a:gd name="connsiteX83" fmla="*/ 1656 w 10000"/>
                    <a:gd name="connsiteY83" fmla="*/ 8574 h 10001"/>
                    <a:gd name="connsiteX84" fmla="*/ 1993 w 10000"/>
                    <a:gd name="connsiteY84" fmla="*/ 8825 h 10001"/>
                    <a:gd name="connsiteX85" fmla="*/ 2061 w 10000"/>
                    <a:gd name="connsiteY85" fmla="*/ 8841 h 10001"/>
                    <a:gd name="connsiteX86" fmla="*/ 2067 w 10000"/>
                    <a:gd name="connsiteY86" fmla="*/ 8875 h 10001"/>
                    <a:gd name="connsiteX87" fmla="*/ 2165 w 10000"/>
                    <a:gd name="connsiteY87" fmla="*/ 9011 h 10001"/>
                    <a:gd name="connsiteX88" fmla="*/ 2396 w 10000"/>
                    <a:gd name="connsiteY88" fmla="*/ 9168 h 10001"/>
                    <a:gd name="connsiteX89" fmla="*/ 2666 w 10000"/>
                    <a:gd name="connsiteY89" fmla="*/ 9298 h 10001"/>
                    <a:gd name="connsiteX90" fmla="*/ 2871 w 10000"/>
                    <a:gd name="connsiteY90" fmla="*/ 9384 h 10001"/>
                    <a:gd name="connsiteX91" fmla="*/ 3000 w 10000"/>
                    <a:gd name="connsiteY91" fmla="*/ 9454 h 10001"/>
                    <a:gd name="connsiteX92" fmla="*/ 3180 w 10000"/>
                    <a:gd name="connsiteY92" fmla="*/ 9511 h 10001"/>
                    <a:gd name="connsiteX93" fmla="*/ 3329 w 10000"/>
                    <a:gd name="connsiteY93" fmla="*/ 9557 h 10001"/>
                    <a:gd name="connsiteX94" fmla="*/ 3517 w 10000"/>
                    <a:gd name="connsiteY94" fmla="*/ 9595 h 10001"/>
                    <a:gd name="connsiteX95" fmla="*/ 3652 w 10000"/>
                    <a:gd name="connsiteY95" fmla="*/ 9589 h 10001"/>
                    <a:gd name="connsiteX96" fmla="*/ 3828 w 10000"/>
                    <a:gd name="connsiteY96" fmla="*/ 9548 h 10001"/>
                    <a:gd name="connsiteX97" fmla="*/ 3802 w 10000"/>
                    <a:gd name="connsiteY97" fmla="*/ 9973 h 10001"/>
                    <a:gd name="connsiteX98" fmla="*/ 4000 w 10000"/>
                    <a:gd name="connsiteY98" fmla="*/ 9459 h 10001"/>
                    <a:gd name="connsiteX99" fmla="*/ 4065 w 10000"/>
                    <a:gd name="connsiteY99" fmla="*/ 9490 h 10001"/>
                    <a:gd name="connsiteX100" fmla="*/ 4378 w 10000"/>
                    <a:gd name="connsiteY100" fmla="*/ 9545 h 10001"/>
                    <a:gd name="connsiteX101" fmla="*/ 4523 w 10000"/>
                    <a:gd name="connsiteY101" fmla="*/ 9593 h 10001"/>
                    <a:gd name="connsiteX102" fmla="*/ 4705 w 10000"/>
                    <a:gd name="connsiteY102" fmla="*/ 9606 h 10001"/>
                    <a:gd name="connsiteX103" fmla="*/ 5116 w 10000"/>
                    <a:gd name="connsiteY103" fmla="*/ 9658 h 10001"/>
                    <a:gd name="connsiteX104" fmla="*/ 5510 w 10000"/>
                    <a:gd name="connsiteY104" fmla="*/ 9667 h 10001"/>
                    <a:gd name="connsiteX105" fmla="*/ 5531 w 10000"/>
                    <a:gd name="connsiteY105" fmla="*/ 9667 h 10001"/>
                    <a:gd name="connsiteX106" fmla="*/ 5911 w 10000"/>
                    <a:gd name="connsiteY106" fmla="*/ 9623 h 10001"/>
                    <a:gd name="connsiteX107" fmla="*/ 6268 w 10000"/>
                    <a:gd name="connsiteY107" fmla="*/ 9593 h 10001"/>
                    <a:gd name="connsiteX108" fmla="*/ 6666 w 10000"/>
                    <a:gd name="connsiteY108" fmla="*/ 9463 h 10001"/>
                    <a:gd name="connsiteX109" fmla="*/ 7377 w 10000"/>
                    <a:gd name="connsiteY109" fmla="*/ 9208 h 10001"/>
                    <a:gd name="connsiteX110" fmla="*/ 7996 w 10000"/>
                    <a:gd name="connsiteY110" fmla="*/ 8850 h 10001"/>
                    <a:gd name="connsiteX111" fmla="*/ 9084 w 10000"/>
                    <a:gd name="connsiteY111" fmla="*/ 7645 h 10001"/>
                    <a:gd name="connsiteX112" fmla="*/ 9502 w 10000"/>
                    <a:gd name="connsiteY112" fmla="*/ 6915 h 10001"/>
                    <a:gd name="connsiteX113" fmla="*/ 9798 w 10000"/>
                    <a:gd name="connsiteY113" fmla="*/ 6069 h 10001"/>
                    <a:gd name="connsiteX114" fmla="*/ 9893 w 10000"/>
                    <a:gd name="connsiteY114" fmla="*/ 5620 h 10001"/>
                    <a:gd name="connsiteX115" fmla="*/ 9960 w 10000"/>
                    <a:gd name="connsiteY115" fmla="*/ 5157 h 10001"/>
                    <a:gd name="connsiteX116" fmla="*/ 9963 w 10000"/>
                    <a:gd name="connsiteY116" fmla="*/ 4942 h 10001"/>
                    <a:gd name="connsiteX117" fmla="*/ 9997 w 10000"/>
                    <a:gd name="connsiteY117" fmla="*/ 4712 h 10001"/>
                    <a:gd name="connsiteX118" fmla="*/ 9963 w 10000"/>
                    <a:gd name="connsiteY118" fmla="*/ 4233 h 10001"/>
                    <a:gd name="connsiteX119" fmla="*/ 9819 w 10000"/>
                    <a:gd name="connsiteY119" fmla="*/ 3291 h 10001"/>
                    <a:gd name="connsiteX120" fmla="*/ 9711 w 10000"/>
                    <a:gd name="connsiteY120" fmla="*/ 2911 h 10001"/>
                    <a:gd name="connsiteX121" fmla="*/ 9502 w 10000"/>
                    <a:gd name="connsiteY121" fmla="*/ 2518 h 10001"/>
                    <a:gd name="connsiteX122" fmla="*/ 9094 w 10000"/>
                    <a:gd name="connsiteY122" fmla="*/ 1783 h 10001"/>
                    <a:gd name="connsiteX123" fmla="*/ 8532 w 10000"/>
                    <a:gd name="connsiteY123" fmla="*/ 1188 h 10001"/>
                    <a:gd name="connsiteX124" fmla="*/ 7774 w 10000"/>
                    <a:gd name="connsiteY124" fmla="*/ 657 h 10001"/>
                    <a:gd name="connsiteX125" fmla="*/ 7426 w 10000"/>
                    <a:gd name="connsiteY125" fmla="*/ 463 h 10001"/>
                    <a:gd name="connsiteX126" fmla="*/ 7042 w 10000"/>
                    <a:gd name="connsiteY126" fmla="*/ 286 h 10001"/>
                    <a:gd name="connsiteX127" fmla="*/ 6268 w 10000"/>
                    <a:gd name="connsiteY127" fmla="*/ 100 h 10001"/>
                    <a:gd name="connsiteX128" fmla="*/ 6163 w 10000"/>
                    <a:gd name="connsiteY128" fmla="*/ 86 h 10001"/>
                    <a:gd name="connsiteX129" fmla="*/ 5995 w 10000"/>
                    <a:gd name="connsiteY129" fmla="*/ 48 h 10001"/>
                    <a:gd name="connsiteX130" fmla="*/ 5462 w 10000"/>
                    <a:gd name="connsiteY130" fmla="*/ 14 h 10001"/>
                    <a:gd name="connsiteX131" fmla="*/ 4833 w 10000"/>
                    <a:gd name="connsiteY131" fmla="*/ 0 h 10001"/>
                    <a:gd name="connsiteX0" fmla="*/ 5493 w 10000"/>
                    <a:gd name="connsiteY0" fmla="*/ 238 h 10001"/>
                    <a:gd name="connsiteX1" fmla="*/ 5685 w 10000"/>
                    <a:gd name="connsiteY1" fmla="*/ 303 h 10001"/>
                    <a:gd name="connsiteX2" fmla="*/ 6079 w 10000"/>
                    <a:gd name="connsiteY2" fmla="*/ 385 h 10001"/>
                    <a:gd name="connsiteX3" fmla="*/ 6769 w 10000"/>
                    <a:gd name="connsiteY3" fmla="*/ 557 h 10001"/>
                    <a:gd name="connsiteX4" fmla="*/ 7080 w 10000"/>
                    <a:gd name="connsiteY4" fmla="*/ 735 h 10001"/>
                    <a:gd name="connsiteX5" fmla="*/ 7390 w 10000"/>
                    <a:gd name="connsiteY5" fmla="*/ 855 h 10001"/>
                    <a:gd name="connsiteX6" fmla="*/ 8029 w 10000"/>
                    <a:gd name="connsiteY6" fmla="*/ 1305 h 10001"/>
                    <a:gd name="connsiteX7" fmla="*/ 8640 w 10000"/>
                    <a:gd name="connsiteY7" fmla="*/ 1741 h 10001"/>
                    <a:gd name="connsiteX8" fmla="*/ 9091 w 10000"/>
                    <a:gd name="connsiteY8" fmla="*/ 2428 h 10001"/>
                    <a:gd name="connsiteX9" fmla="*/ 9259 w 10000"/>
                    <a:gd name="connsiteY9" fmla="*/ 2760 h 10001"/>
                    <a:gd name="connsiteX10" fmla="*/ 9461 w 10000"/>
                    <a:gd name="connsiteY10" fmla="*/ 3157 h 10001"/>
                    <a:gd name="connsiteX11" fmla="*/ 9545 w 10000"/>
                    <a:gd name="connsiteY11" fmla="*/ 3520 h 10001"/>
                    <a:gd name="connsiteX12" fmla="*/ 9633 w 10000"/>
                    <a:gd name="connsiteY12" fmla="*/ 3969 h 10001"/>
                    <a:gd name="connsiteX13" fmla="*/ 9677 w 10000"/>
                    <a:gd name="connsiteY13" fmla="*/ 4423 h 10001"/>
                    <a:gd name="connsiteX14" fmla="*/ 9660 w 10000"/>
                    <a:gd name="connsiteY14" fmla="*/ 4885 h 10001"/>
                    <a:gd name="connsiteX15" fmla="*/ 9640 w 10000"/>
                    <a:gd name="connsiteY15" fmla="*/ 5309 h 10001"/>
                    <a:gd name="connsiteX16" fmla="*/ 9549 w 10000"/>
                    <a:gd name="connsiteY16" fmla="*/ 5744 h 10001"/>
                    <a:gd name="connsiteX17" fmla="*/ 9448 w 10000"/>
                    <a:gd name="connsiteY17" fmla="*/ 6172 h 10001"/>
                    <a:gd name="connsiteX18" fmla="*/ 9293 w 10000"/>
                    <a:gd name="connsiteY18" fmla="*/ 6561 h 10001"/>
                    <a:gd name="connsiteX19" fmla="*/ 9141 w 10000"/>
                    <a:gd name="connsiteY19" fmla="*/ 6928 h 10001"/>
                    <a:gd name="connsiteX20" fmla="*/ 8919 w 10000"/>
                    <a:gd name="connsiteY20" fmla="*/ 7268 h 10001"/>
                    <a:gd name="connsiteX21" fmla="*/ 8694 w 10000"/>
                    <a:gd name="connsiteY21" fmla="*/ 7636 h 10001"/>
                    <a:gd name="connsiteX22" fmla="*/ 8427 w 10000"/>
                    <a:gd name="connsiteY22" fmla="*/ 7942 h 10001"/>
                    <a:gd name="connsiteX23" fmla="*/ 7875 w 10000"/>
                    <a:gd name="connsiteY23" fmla="*/ 8474 h 10001"/>
                    <a:gd name="connsiteX24" fmla="*/ 7305 w 10000"/>
                    <a:gd name="connsiteY24" fmla="*/ 8825 h 10001"/>
                    <a:gd name="connsiteX25" fmla="*/ 6631 w 10000"/>
                    <a:gd name="connsiteY25" fmla="*/ 9071 h 10001"/>
                    <a:gd name="connsiteX26" fmla="*/ 6237 w 10000"/>
                    <a:gd name="connsiteY26" fmla="*/ 9200 h 10001"/>
                    <a:gd name="connsiteX27" fmla="*/ 5807 w 10000"/>
                    <a:gd name="connsiteY27" fmla="*/ 9243 h 10001"/>
                    <a:gd name="connsiteX28" fmla="*/ 5208 w 10000"/>
                    <a:gd name="connsiteY28" fmla="*/ 9285 h 10001"/>
                    <a:gd name="connsiteX29" fmla="*/ 4961 w 10000"/>
                    <a:gd name="connsiteY29" fmla="*/ 9278 h 10001"/>
                    <a:gd name="connsiteX30" fmla="*/ 4756 w 10000"/>
                    <a:gd name="connsiteY30" fmla="*/ 9243 h 10001"/>
                    <a:gd name="connsiteX31" fmla="*/ 4693 w 10000"/>
                    <a:gd name="connsiteY31" fmla="*/ 9240 h 10001"/>
                    <a:gd name="connsiteX32" fmla="*/ 4629 w 10000"/>
                    <a:gd name="connsiteY32" fmla="*/ 9240 h 10001"/>
                    <a:gd name="connsiteX33" fmla="*/ 4553 w 10000"/>
                    <a:gd name="connsiteY33" fmla="*/ 9235 h 10001"/>
                    <a:gd name="connsiteX34" fmla="*/ 4381 w 10000"/>
                    <a:gd name="connsiteY34" fmla="*/ 9196 h 10001"/>
                    <a:gd name="connsiteX35" fmla="*/ 4356 w 10000"/>
                    <a:gd name="connsiteY35" fmla="*/ 9195 h 10001"/>
                    <a:gd name="connsiteX36" fmla="*/ 4199 w 10000"/>
                    <a:gd name="connsiteY36" fmla="*/ 9204 h 10001"/>
                    <a:gd name="connsiteX37" fmla="*/ 4019 w 10000"/>
                    <a:gd name="connsiteY37" fmla="*/ 9228 h 10001"/>
                    <a:gd name="connsiteX38" fmla="*/ 3856 w 10000"/>
                    <a:gd name="connsiteY38" fmla="*/ 9212 h 10001"/>
                    <a:gd name="connsiteX39" fmla="*/ 3857 w 10000"/>
                    <a:gd name="connsiteY39" fmla="*/ 9218 h 10001"/>
                    <a:gd name="connsiteX40" fmla="*/ 3780 w 10000"/>
                    <a:gd name="connsiteY40" fmla="*/ 9204 h 10001"/>
                    <a:gd name="connsiteX41" fmla="*/ 3648 w 10000"/>
                    <a:gd name="connsiteY41" fmla="*/ 9197 h 10001"/>
                    <a:gd name="connsiteX42" fmla="*/ 3449 w 10000"/>
                    <a:gd name="connsiteY42" fmla="*/ 9135 h 10001"/>
                    <a:gd name="connsiteX43" fmla="*/ 3177 w 10000"/>
                    <a:gd name="connsiteY43" fmla="*/ 9050 h 10001"/>
                    <a:gd name="connsiteX44" fmla="*/ 2887 w 10000"/>
                    <a:gd name="connsiteY44" fmla="*/ 8908 h 10001"/>
                    <a:gd name="connsiteX45" fmla="*/ 2750 w 10000"/>
                    <a:gd name="connsiteY45" fmla="*/ 8883 h 10001"/>
                    <a:gd name="connsiteX46" fmla="*/ 2713 w 10000"/>
                    <a:gd name="connsiteY46" fmla="*/ 8838 h 10001"/>
                    <a:gd name="connsiteX47" fmla="*/ 2521 w 10000"/>
                    <a:gd name="connsiteY47" fmla="*/ 8766 h 10001"/>
                    <a:gd name="connsiteX48" fmla="*/ 2396 w 10000"/>
                    <a:gd name="connsiteY48" fmla="*/ 8647 h 10001"/>
                    <a:gd name="connsiteX49" fmla="*/ 2118 w 10000"/>
                    <a:gd name="connsiteY49" fmla="*/ 8418 h 10001"/>
                    <a:gd name="connsiteX50" fmla="*/ 1831 w 10000"/>
                    <a:gd name="connsiteY50" fmla="*/ 8210 h 10001"/>
                    <a:gd name="connsiteX51" fmla="*/ 1484 w 10000"/>
                    <a:gd name="connsiteY51" fmla="*/ 7966 h 10001"/>
                    <a:gd name="connsiteX52" fmla="*/ 1164 w 10000"/>
                    <a:gd name="connsiteY52" fmla="*/ 7619 h 10001"/>
                    <a:gd name="connsiteX53" fmla="*/ 689 w 10000"/>
                    <a:gd name="connsiteY53" fmla="*/ 6725 h 10001"/>
                    <a:gd name="connsiteX54" fmla="*/ 477 w 10000"/>
                    <a:gd name="connsiteY54" fmla="*/ 6220 h 10001"/>
                    <a:gd name="connsiteX55" fmla="*/ 329 w 10000"/>
                    <a:gd name="connsiteY55" fmla="*/ 5637 h 10001"/>
                    <a:gd name="connsiteX56" fmla="*/ 312 w 10000"/>
                    <a:gd name="connsiteY56" fmla="*/ 4458 h 10001"/>
                    <a:gd name="connsiteX57" fmla="*/ 1050 w 10000"/>
                    <a:gd name="connsiteY57" fmla="*/ 2363 h 10001"/>
                    <a:gd name="connsiteX58" fmla="*/ 1653 w 10000"/>
                    <a:gd name="connsiteY58" fmla="*/ 1620 h 10001"/>
                    <a:gd name="connsiteX59" fmla="*/ 1993 w 10000"/>
                    <a:gd name="connsiteY59" fmla="*/ 1305 h 10001"/>
                    <a:gd name="connsiteX60" fmla="*/ 2387 w 10000"/>
                    <a:gd name="connsiteY60" fmla="*/ 1046 h 10001"/>
                    <a:gd name="connsiteX61" fmla="*/ 2801 w 10000"/>
                    <a:gd name="connsiteY61" fmla="*/ 778 h 10001"/>
                    <a:gd name="connsiteX62" fmla="*/ 3286 w 10000"/>
                    <a:gd name="connsiteY62" fmla="*/ 588 h 10001"/>
                    <a:gd name="connsiteX63" fmla="*/ 4337 w 10000"/>
                    <a:gd name="connsiteY63" fmla="*/ 311 h 10001"/>
                    <a:gd name="connsiteX64" fmla="*/ 5368 w 10000"/>
                    <a:gd name="connsiteY64" fmla="*/ 242 h 10001"/>
                    <a:gd name="connsiteX65" fmla="*/ 5493 w 10000"/>
                    <a:gd name="connsiteY65" fmla="*/ 238 h 10001"/>
                    <a:gd name="connsiteX66" fmla="*/ 4833 w 10000"/>
                    <a:gd name="connsiteY66" fmla="*/ 0 h 10001"/>
                    <a:gd name="connsiteX67" fmla="*/ 4425 w 10000"/>
                    <a:gd name="connsiteY67" fmla="*/ 14 h 10001"/>
                    <a:gd name="connsiteX68" fmla="*/ 3482 w 10000"/>
                    <a:gd name="connsiteY68" fmla="*/ 196 h 10001"/>
                    <a:gd name="connsiteX69" fmla="*/ 2997 w 10000"/>
                    <a:gd name="connsiteY69" fmla="*/ 368 h 10001"/>
                    <a:gd name="connsiteX70" fmla="*/ 2545 w 10000"/>
                    <a:gd name="connsiteY70" fmla="*/ 561 h 10001"/>
                    <a:gd name="connsiteX71" fmla="*/ 2158 w 10000"/>
                    <a:gd name="connsiteY71" fmla="*/ 825 h 10001"/>
                    <a:gd name="connsiteX72" fmla="*/ 1734 w 10000"/>
                    <a:gd name="connsiteY72" fmla="*/ 1128 h 10001"/>
                    <a:gd name="connsiteX73" fmla="*/ 1039 w 10000"/>
                    <a:gd name="connsiteY73" fmla="*/ 1870 h 10001"/>
                    <a:gd name="connsiteX74" fmla="*/ 504 w 10000"/>
                    <a:gd name="connsiteY74" fmla="*/ 2795 h 10001"/>
                    <a:gd name="connsiteX75" fmla="*/ 147 w 10000"/>
                    <a:gd name="connsiteY75" fmla="*/ 3956 h 10001"/>
                    <a:gd name="connsiteX76" fmla="*/ 19 w 10000"/>
                    <a:gd name="connsiteY76" fmla="*/ 4540 h 10001"/>
                    <a:gd name="connsiteX77" fmla="*/ 6 w 10000"/>
                    <a:gd name="connsiteY77" fmla="*/ 5183 h 10001"/>
                    <a:gd name="connsiteX78" fmla="*/ 228 w 10000"/>
                    <a:gd name="connsiteY78" fmla="*/ 6405 h 10001"/>
                    <a:gd name="connsiteX79" fmla="*/ 450 w 10000"/>
                    <a:gd name="connsiteY79" fmla="*/ 6980 h 10001"/>
                    <a:gd name="connsiteX80" fmla="*/ 673 w 10000"/>
                    <a:gd name="connsiteY80" fmla="*/ 7511 h 10001"/>
                    <a:gd name="connsiteX81" fmla="*/ 939 w 10000"/>
                    <a:gd name="connsiteY81" fmla="*/ 7905 h 10001"/>
                    <a:gd name="connsiteX82" fmla="*/ 1320 w 10000"/>
                    <a:gd name="connsiteY82" fmla="*/ 8319 h 10001"/>
                    <a:gd name="connsiteX83" fmla="*/ 1656 w 10000"/>
                    <a:gd name="connsiteY83" fmla="*/ 8574 h 10001"/>
                    <a:gd name="connsiteX84" fmla="*/ 1993 w 10000"/>
                    <a:gd name="connsiteY84" fmla="*/ 8825 h 10001"/>
                    <a:gd name="connsiteX85" fmla="*/ 2061 w 10000"/>
                    <a:gd name="connsiteY85" fmla="*/ 8841 h 10001"/>
                    <a:gd name="connsiteX86" fmla="*/ 2067 w 10000"/>
                    <a:gd name="connsiteY86" fmla="*/ 8875 h 10001"/>
                    <a:gd name="connsiteX87" fmla="*/ 2165 w 10000"/>
                    <a:gd name="connsiteY87" fmla="*/ 9011 h 10001"/>
                    <a:gd name="connsiteX88" fmla="*/ 2396 w 10000"/>
                    <a:gd name="connsiteY88" fmla="*/ 9168 h 10001"/>
                    <a:gd name="connsiteX89" fmla="*/ 2666 w 10000"/>
                    <a:gd name="connsiteY89" fmla="*/ 9298 h 10001"/>
                    <a:gd name="connsiteX90" fmla="*/ 2871 w 10000"/>
                    <a:gd name="connsiteY90" fmla="*/ 9384 h 10001"/>
                    <a:gd name="connsiteX91" fmla="*/ 3000 w 10000"/>
                    <a:gd name="connsiteY91" fmla="*/ 9454 h 10001"/>
                    <a:gd name="connsiteX92" fmla="*/ 3180 w 10000"/>
                    <a:gd name="connsiteY92" fmla="*/ 9511 h 10001"/>
                    <a:gd name="connsiteX93" fmla="*/ 3329 w 10000"/>
                    <a:gd name="connsiteY93" fmla="*/ 9557 h 10001"/>
                    <a:gd name="connsiteX94" fmla="*/ 3517 w 10000"/>
                    <a:gd name="connsiteY94" fmla="*/ 9595 h 10001"/>
                    <a:gd name="connsiteX95" fmla="*/ 3652 w 10000"/>
                    <a:gd name="connsiteY95" fmla="*/ 9589 h 10001"/>
                    <a:gd name="connsiteX96" fmla="*/ 3828 w 10000"/>
                    <a:gd name="connsiteY96" fmla="*/ 9548 h 10001"/>
                    <a:gd name="connsiteX97" fmla="*/ 3802 w 10000"/>
                    <a:gd name="connsiteY97" fmla="*/ 9973 h 10001"/>
                    <a:gd name="connsiteX98" fmla="*/ 4000 w 10000"/>
                    <a:gd name="connsiteY98" fmla="*/ 9459 h 10001"/>
                    <a:gd name="connsiteX99" fmla="*/ 4065 w 10000"/>
                    <a:gd name="connsiteY99" fmla="*/ 9490 h 10001"/>
                    <a:gd name="connsiteX100" fmla="*/ 4378 w 10000"/>
                    <a:gd name="connsiteY100" fmla="*/ 9545 h 10001"/>
                    <a:gd name="connsiteX101" fmla="*/ 4523 w 10000"/>
                    <a:gd name="connsiteY101" fmla="*/ 9593 h 10001"/>
                    <a:gd name="connsiteX102" fmla="*/ 4705 w 10000"/>
                    <a:gd name="connsiteY102" fmla="*/ 9606 h 10001"/>
                    <a:gd name="connsiteX103" fmla="*/ 5116 w 10000"/>
                    <a:gd name="connsiteY103" fmla="*/ 9658 h 10001"/>
                    <a:gd name="connsiteX104" fmla="*/ 5510 w 10000"/>
                    <a:gd name="connsiteY104" fmla="*/ 9667 h 10001"/>
                    <a:gd name="connsiteX105" fmla="*/ 5531 w 10000"/>
                    <a:gd name="connsiteY105" fmla="*/ 9667 h 10001"/>
                    <a:gd name="connsiteX106" fmla="*/ 5911 w 10000"/>
                    <a:gd name="connsiteY106" fmla="*/ 9623 h 10001"/>
                    <a:gd name="connsiteX107" fmla="*/ 6268 w 10000"/>
                    <a:gd name="connsiteY107" fmla="*/ 9593 h 10001"/>
                    <a:gd name="connsiteX108" fmla="*/ 6666 w 10000"/>
                    <a:gd name="connsiteY108" fmla="*/ 9463 h 10001"/>
                    <a:gd name="connsiteX109" fmla="*/ 7377 w 10000"/>
                    <a:gd name="connsiteY109" fmla="*/ 9208 h 10001"/>
                    <a:gd name="connsiteX110" fmla="*/ 7996 w 10000"/>
                    <a:gd name="connsiteY110" fmla="*/ 8850 h 10001"/>
                    <a:gd name="connsiteX111" fmla="*/ 9084 w 10000"/>
                    <a:gd name="connsiteY111" fmla="*/ 7645 h 10001"/>
                    <a:gd name="connsiteX112" fmla="*/ 9502 w 10000"/>
                    <a:gd name="connsiteY112" fmla="*/ 6915 h 10001"/>
                    <a:gd name="connsiteX113" fmla="*/ 9798 w 10000"/>
                    <a:gd name="connsiteY113" fmla="*/ 6069 h 10001"/>
                    <a:gd name="connsiteX114" fmla="*/ 9893 w 10000"/>
                    <a:gd name="connsiteY114" fmla="*/ 5620 h 10001"/>
                    <a:gd name="connsiteX115" fmla="*/ 9960 w 10000"/>
                    <a:gd name="connsiteY115" fmla="*/ 5157 h 10001"/>
                    <a:gd name="connsiteX116" fmla="*/ 9963 w 10000"/>
                    <a:gd name="connsiteY116" fmla="*/ 4942 h 10001"/>
                    <a:gd name="connsiteX117" fmla="*/ 9997 w 10000"/>
                    <a:gd name="connsiteY117" fmla="*/ 4712 h 10001"/>
                    <a:gd name="connsiteX118" fmla="*/ 9963 w 10000"/>
                    <a:gd name="connsiteY118" fmla="*/ 4233 h 10001"/>
                    <a:gd name="connsiteX119" fmla="*/ 9819 w 10000"/>
                    <a:gd name="connsiteY119" fmla="*/ 3291 h 10001"/>
                    <a:gd name="connsiteX120" fmla="*/ 9711 w 10000"/>
                    <a:gd name="connsiteY120" fmla="*/ 2911 h 10001"/>
                    <a:gd name="connsiteX121" fmla="*/ 9502 w 10000"/>
                    <a:gd name="connsiteY121" fmla="*/ 2518 h 10001"/>
                    <a:gd name="connsiteX122" fmla="*/ 9094 w 10000"/>
                    <a:gd name="connsiteY122" fmla="*/ 1783 h 10001"/>
                    <a:gd name="connsiteX123" fmla="*/ 8532 w 10000"/>
                    <a:gd name="connsiteY123" fmla="*/ 1188 h 10001"/>
                    <a:gd name="connsiteX124" fmla="*/ 7774 w 10000"/>
                    <a:gd name="connsiteY124" fmla="*/ 657 h 10001"/>
                    <a:gd name="connsiteX125" fmla="*/ 7426 w 10000"/>
                    <a:gd name="connsiteY125" fmla="*/ 463 h 10001"/>
                    <a:gd name="connsiteX126" fmla="*/ 7042 w 10000"/>
                    <a:gd name="connsiteY126" fmla="*/ 286 h 10001"/>
                    <a:gd name="connsiteX127" fmla="*/ 6268 w 10000"/>
                    <a:gd name="connsiteY127" fmla="*/ 100 h 10001"/>
                    <a:gd name="connsiteX128" fmla="*/ 6163 w 10000"/>
                    <a:gd name="connsiteY128" fmla="*/ 86 h 10001"/>
                    <a:gd name="connsiteX129" fmla="*/ 5995 w 10000"/>
                    <a:gd name="connsiteY129" fmla="*/ 48 h 10001"/>
                    <a:gd name="connsiteX130" fmla="*/ 5462 w 10000"/>
                    <a:gd name="connsiteY130" fmla="*/ 14 h 10001"/>
                    <a:gd name="connsiteX131" fmla="*/ 4833 w 10000"/>
                    <a:gd name="connsiteY131" fmla="*/ 0 h 10001"/>
                    <a:gd name="connsiteX0" fmla="*/ 5493 w 10000"/>
                    <a:gd name="connsiteY0" fmla="*/ 238 h 10001"/>
                    <a:gd name="connsiteX1" fmla="*/ 5685 w 10000"/>
                    <a:gd name="connsiteY1" fmla="*/ 303 h 10001"/>
                    <a:gd name="connsiteX2" fmla="*/ 6079 w 10000"/>
                    <a:gd name="connsiteY2" fmla="*/ 385 h 10001"/>
                    <a:gd name="connsiteX3" fmla="*/ 6769 w 10000"/>
                    <a:gd name="connsiteY3" fmla="*/ 557 h 10001"/>
                    <a:gd name="connsiteX4" fmla="*/ 7080 w 10000"/>
                    <a:gd name="connsiteY4" fmla="*/ 735 h 10001"/>
                    <a:gd name="connsiteX5" fmla="*/ 7390 w 10000"/>
                    <a:gd name="connsiteY5" fmla="*/ 855 h 10001"/>
                    <a:gd name="connsiteX6" fmla="*/ 8029 w 10000"/>
                    <a:gd name="connsiteY6" fmla="*/ 1305 h 10001"/>
                    <a:gd name="connsiteX7" fmla="*/ 8640 w 10000"/>
                    <a:gd name="connsiteY7" fmla="*/ 1741 h 10001"/>
                    <a:gd name="connsiteX8" fmla="*/ 9091 w 10000"/>
                    <a:gd name="connsiteY8" fmla="*/ 2428 h 10001"/>
                    <a:gd name="connsiteX9" fmla="*/ 9259 w 10000"/>
                    <a:gd name="connsiteY9" fmla="*/ 2760 h 10001"/>
                    <a:gd name="connsiteX10" fmla="*/ 9461 w 10000"/>
                    <a:gd name="connsiteY10" fmla="*/ 3157 h 10001"/>
                    <a:gd name="connsiteX11" fmla="*/ 9545 w 10000"/>
                    <a:gd name="connsiteY11" fmla="*/ 3520 h 10001"/>
                    <a:gd name="connsiteX12" fmla="*/ 9633 w 10000"/>
                    <a:gd name="connsiteY12" fmla="*/ 3969 h 10001"/>
                    <a:gd name="connsiteX13" fmla="*/ 9677 w 10000"/>
                    <a:gd name="connsiteY13" fmla="*/ 4423 h 10001"/>
                    <a:gd name="connsiteX14" fmla="*/ 9660 w 10000"/>
                    <a:gd name="connsiteY14" fmla="*/ 4885 h 10001"/>
                    <a:gd name="connsiteX15" fmla="*/ 9640 w 10000"/>
                    <a:gd name="connsiteY15" fmla="*/ 5309 h 10001"/>
                    <a:gd name="connsiteX16" fmla="*/ 9549 w 10000"/>
                    <a:gd name="connsiteY16" fmla="*/ 5744 h 10001"/>
                    <a:gd name="connsiteX17" fmla="*/ 9448 w 10000"/>
                    <a:gd name="connsiteY17" fmla="*/ 6172 h 10001"/>
                    <a:gd name="connsiteX18" fmla="*/ 9293 w 10000"/>
                    <a:gd name="connsiteY18" fmla="*/ 6561 h 10001"/>
                    <a:gd name="connsiteX19" fmla="*/ 9141 w 10000"/>
                    <a:gd name="connsiteY19" fmla="*/ 6928 h 10001"/>
                    <a:gd name="connsiteX20" fmla="*/ 8919 w 10000"/>
                    <a:gd name="connsiteY20" fmla="*/ 7268 h 10001"/>
                    <a:gd name="connsiteX21" fmla="*/ 8694 w 10000"/>
                    <a:gd name="connsiteY21" fmla="*/ 7636 h 10001"/>
                    <a:gd name="connsiteX22" fmla="*/ 8427 w 10000"/>
                    <a:gd name="connsiteY22" fmla="*/ 7942 h 10001"/>
                    <a:gd name="connsiteX23" fmla="*/ 7875 w 10000"/>
                    <a:gd name="connsiteY23" fmla="*/ 8474 h 10001"/>
                    <a:gd name="connsiteX24" fmla="*/ 7305 w 10000"/>
                    <a:gd name="connsiteY24" fmla="*/ 8825 h 10001"/>
                    <a:gd name="connsiteX25" fmla="*/ 6631 w 10000"/>
                    <a:gd name="connsiteY25" fmla="*/ 9071 h 10001"/>
                    <a:gd name="connsiteX26" fmla="*/ 6237 w 10000"/>
                    <a:gd name="connsiteY26" fmla="*/ 9200 h 10001"/>
                    <a:gd name="connsiteX27" fmla="*/ 5807 w 10000"/>
                    <a:gd name="connsiteY27" fmla="*/ 9243 h 10001"/>
                    <a:gd name="connsiteX28" fmla="*/ 5208 w 10000"/>
                    <a:gd name="connsiteY28" fmla="*/ 9285 h 10001"/>
                    <a:gd name="connsiteX29" fmla="*/ 4961 w 10000"/>
                    <a:gd name="connsiteY29" fmla="*/ 9278 h 10001"/>
                    <a:gd name="connsiteX30" fmla="*/ 4756 w 10000"/>
                    <a:gd name="connsiteY30" fmla="*/ 9243 h 10001"/>
                    <a:gd name="connsiteX31" fmla="*/ 4693 w 10000"/>
                    <a:gd name="connsiteY31" fmla="*/ 9240 h 10001"/>
                    <a:gd name="connsiteX32" fmla="*/ 4629 w 10000"/>
                    <a:gd name="connsiteY32" fmla="*/ 9240 h 10001"/>
                    <a:gd name="connsiteX33" fmla="*/ 4553 w 10000"/>
                    <a:gd name="connsiteY33" fmla="*/ 9235 h 10001"/>
                    <a:gd name="connsiteX34" fmla="*/ 4381 w 10000"/>
                    <a:gd name="connsiteY34" fmla="*/ 9196 h 10001"/>
                    <a:gd name="connsiteX35" fmla="*/ 4356 w 10000"/>
                    <a:gd name="connsiteY35" fmla="*/ 9195 h 10001"/>
                    <a:gd name="connsiteX36" fmla="*/ 4199 w 10000"/>
                    <a:gd name="connsiteY36" fmla="*/ 9204 h 10001"/>
                    <a:gd name="connsiteX37" fmla="*/ 4019 w 10000"/>
                    <a:gd name="connsiteY37" fmla="*/ 9228 h 10001"/>
                    <a:gd name="connsiteX38" fmla="*/ 3856 w 10000"/>
                    <a:gd name="connsiteY38" fmla="*/ 9212 h 10001"/>
                    <a:gd name="connsiteX39" fmla="*/ 3857 w 10000"/>
                    <a:gd name="connsiteY39" fmla="*/ 9218 h 10001"/>
                    <a:gd name="connsiteX40" fmla="*/ 3780 w 10000"/>
                    <a:gd name="connsiteY40" fmla="*/ 9204 h 10001"/>
                    <a:gd name="connsiteX41" fmla="*/ 3648 w 10000"/>
                    <a:gd name="connsiteY41" fmla="*/ 9197 h 10001"/>
                    <a:gd name="connsiteX42" fmla="*/ 3449 w 10000"/>
                    <a:gd name="connsiteY42" fmla="*/ 9135 h 10001"/>
                    <a:gd name="connsiteX43" fmla="*/ 3177 w 10000"/>
                    <a:gd name="connsiteY43" fmla="*/ 9050 h 10001"/>
                    <a:gd name="connsiteX44" fmla="*/ 2887 w 10000"/>
                    <a:gd name="connsiteY44" fmla="*/ 8908 h 10001"/>
                    <a:gd name="connsiteX45" fmla="*/ 2750 w 10000"/>
                    <a:gd name="connsiteY45" fmla="*/ 8883 h 10001"/>
                    <a:gd name="connsiteX46" fmla="*/ 2713 w 10000"/>
                    <a:gd name="connsiteY46" fmla="*/ 8838 h 10001"/>
                    <a:gd name="connsiteX47" fmla="*/ 2521 w 10000"/>
                    <a:gd name="connsiteY47" fmla="*/ 8766 h 10001"/>
                    <a:gd name="connsiteX48" fmla="*/ 2396 w 10000"/>
                    <a:gd name="connsiteY48" fmla="*/ 8647 h 10001"/>
                    <a:gd name="connsiteX49" fmla="*/ 2118 w 10000"/>
                    <a:gd name="connsiteY49" fmla="*/ 8418 h 10001"/>
                    <a:gd name="connsiteX50" fmla="*/ 1831 w 10000"/>
                    <a:gd name="connsiteY50" fmla="*/ 8210 h 10001"/>
                    <a:gd name="connsiteX51" fmla="*/ 1484 w 10000"/>
                    <a:gd name="connsiteY51" fmla="*/ 7966 h 10001"/>
                    <a:gd name="connsiteX52" fmla="*/ 1164 w 10000"/>
                    <a:gd name="connsiteY52" fmla="*/ 7619 h 10001"/>
                    <a:gd name="connsiteX53" fmla="*/ 689 w 10000"/>
                    <a:gd name="connsiteY53" fmla="*/ 6725 h 10001"/>
                    <a:gd name="connsiteX54" fmla="*/ 477 w 10000"/>
                    <a:gd name="connsiteY54" fmla="*/ 6220 h 10001"/>
                    <a:gd name="connsiteX55" fmla="*/ 329 w 10000"/>
                    <a:gd name="connsiteY55" fmla="*/ 5637 h 10001"/>
                    <a:gd name="connsiteX56" fmla="*/ 312 w 10000"/>
                    <a:gd name="connsiteY56" fmla="*/ 4458 h 10001"/>
                    <a:gd name="connsiteX57" fmla="*/ 1050 w 10000"/>
                    <a:gd name="connsiteY57" fmla="*/ 2363 h 10001"/>
                    <a:gd name="connsiteX58" fmla="*/ 1653 w 10000"/>
                    <a:gd name="connsiteY58" fmla="*/ 1620 h 10001"/>
                    <a:gd name="connsiteX59" fmla="*/ 1993 w 10000"/>
                    <a:gd name="connsiteY59" fmla="*/ 1305 h 10001"/>
                    <a:gd name="connsiteX60" fmla="*/ 2387 w 10000"/>
                    <a:gd name="connsiteY60" fmla="*/ 1046 h 10001"/>
                    <a:gd name="connsiteX61" fmla="*/ 2801 w 10000"/>
                    <a:gd name="connsiteY61" fmla="*/ 778 h 10001"/>
                    <a:gd name="connsiteX62" fmla="*/ 3286 w 10000"/>
                    <a:gd name="connsiteY62" fmla="*/ 588 h 10001"/>
                    <a:gd name="connsiteX63" fmla="*/ 4337 w 10000"/>
                    <a:gd name="connsiteY63" fmla="*/ 311 h 10001"/>
                    <a:gd name="connsiteX64" fmla="*/ 5368 w 10000"/>
                    <a:gd name="connsiteY64" fmla="*/ 242 h 10001"/>
                    <a:gd name="connsiteX65" fmla="*/ 5493 w 10000"/>
                    <a:gd name="connsiteY65" fmla="*/ 238 h 10001"/>
                    <a:gd name="connsiteX66" fmla="*/ 4833 w 10000"/>
                    <a:gd name="connsiteY66" fmla="*/ 0 h 10001"/>
                    <a:gd name="connsiteX67" fmla="*/ 4425 w 10000"/>
                    <a:gd name="connsiteY67" fmla="*/ 14 h 10001"/>
                    <a:gd name="connsiteX68" fmla="*/ 3482 w 10000"/>
                    <a:gd name="connsiteY68" fmla="*/ 196 h 10001"/>
                    <a:gd name="connsiteX69" fmla="*/ 2997 w 10000"/>
                    <a:gd name="connsiteY69" fmla="*/ 368 h 10001"/>
                    <a:gd name="connsiteX70" fmla="*/ 2545 w 10000"/>
                    <a:gd name="connsiteY70" fmla="*/ 561 h 10001"/>
                    <a:gd name="connsiteX71" fmla="*/ 2158 w 10000"/>
                    <a:gd name="connsiteY71" fmla="*/ 825 h 10001"/>
                    <a:gd name="connsiteX72" fmla="*/ 1734 w 10000"/>
                    <a:gd name="connsiteY72" fmla="*/ 1128 h 10001"/>
                    <a:gd name="connsiteX73" fmla="*/ 1039 w 10000"/>
                    <a:gd name="connsiteY73" fmla="*/ 1870 h 10001"/>
                    <a:gd name="connsiteX74" fmla="*/ 504 w 10000"/>
                    <a:gd name="connsiteY74" fmla="*/ 2795 h 10001"/>
                    <a:gd name="connsiteX75" fmla="*/ 147 w 10000"/>
                    <a:gd name="connsiteY75" fmla="*/ 3956 h 10001"/>
                    <a:gd name="connsiteX76" fmla="*/ 19 w 10000"/>
                    <a:gd name="connsiteY76" fmla="*/ 4540 h 10001"/>
                    <a:gd name="connsiteX77" fmla="*/ 6 w 10000"/>
                    <a:gd name="connsiteY77" fmla="*/ 5183 h 10001"/>
                    <a:gd name="connsiteX78" fmla="*/ 228 w 10000"/>
                    <a:gd name="connsiteY78" fmla="*/ 6405 h 10001"/>
                    <a:gd name="connsiteX79" fmla="*/ 450 w 10000"/>
                    <a:gd name="connsiteY79" fmla="*/ 6980 h 10001"/>
                    <a:gd name="connsiteX80" fmla="*/ 673 w 10000"/>
                    <a:gd name="connsiteY80" fmla="*/ 7511 h 10001"/>
                    <a:gd name="connsiteX81" fmla="*/ 939 w 10000"/>
                    <a:gd name="connsiteY81" fmla="*/ 7905 h 10001"/>
                    <a:gd name="connsiteX82" fmla="*/ 1320 w 10000"/>
                    <a:gd name="connsiteY82" fmla="*/ 8319 h 10001"/>
                    <a:gd name="connsiteX83" fmla="*/ 1656 w 10000"/>
                    <a:gd name="connsiteY83" fmla="*/ 8574 h 10001"/>
                    <a:gd name="connsiteX84" fmla="*/ 1993 w 10000"/>
                    <a:gd name="connsiteY84" fmla="*/ 8825 h 10001"/>
                    <a:gd name="connsiteX85" fmla="*/ 2061 w 10000"/>
                    <a:gd name="connsiteY85" fmla="*/ 8841 h 10001"/>
                    <a:gd name="connsiteX86" fmla="*/ 2067 w 10000"/>
                    <a:gd name="connsiteY86" fmla="*/ 8875 h 10001"/>
                    <a:gd name="connsiteX87" fmla="*/ 2165 w 10000"/>
                    <a:gd name="connsiteY87" fmla="*/ 9011 h 10001"/>
                    <a:gd name="connsiteX88" fmla="*/ 2396 w 10000"/>
                    <a:gd name="connsiteY88" fmla="*/ 9168 h 10001"/>
                    <a:gd name="connsiteX89" fmla="*/ 2666 w 10000"/>
                    <a:gd name="connsiteY89" fmla="*/ 9298 h 10001"/>
                    <a:gd name="connsiteX90" fmla="*/ 2871 w 10000"/>
                    <a:gd name="connsiteY90" fmla="*/ 9384 h 10001"/>
                    <a:gd name="connsiteX91" fmla="*/ 3000 w 10000"/>
                    <a:gd name="connsiteY91" fmla="*/ 9454 h 10001"/>
                    <a:gd name="connsiteX92" fmla="*/ 3180 w 10000"/>
                    <a:gd name="connsiteY92" fmla="*/ 9511 h 10001"/>
                    <a:gd name="connsiteX93" fmla="*/ 3329 w 10000"/>
                    <a:gd name="connsiteY93" fmla="*/ 9557 h 10001"/>
                    <a:gd name="connsiteX94" fmla="*/ 3517 w 10000"/>
                    <a:gd name="connsiteY94" fmla="*/ 9595 h 10001"/>
                    <a:gd name="connsiteX95" fmla="*/ 3652 w 10000"/>
                    <a:gd name="connsiteY95" fmla="*/ 9589 h 10001"/>
                    <a:gd name="connsiteX96" fmla="*/ 3828 w 10000"/>
                    <a:gd name="connsiteY96" fmla="*/ 9548 h 10001"/>
                    <a:gd name="connsiteX97" fmla="*/ 3802 w 10000"/>
                    <a:gd name="connsiteY97" fmla="*/ 9973 h 10001"/>
                    <a:gd name="connsiteX98" fmla="*/ 4000 w 10000"/>
                    <a:gd name="connsiteY98" fmla="*/ 9459 h 10001"/>
                    <a:gd name="connsiteX99" fmla="*/ 4065 w 10000"/>
                    <a:gd name="connsiteY99" fmla="*/ 9490 h 10001"/>
                    <a:gd name="connsiteX100" fmla="*/ 4378 w 10000"/>
                    <a:gd name="connsiteY100" fmla="*/ 9545 h 10001"/>
                    <a:gd name="connsiteX101" fmla="*/ 4523 w 10000"/>
                    <a:gd name="connsiteY101" fmla="*/ 9593 h 10001"/>
                    <a:gd name="connsiteX102" fmla="*/ 4705 w 10000"/>
                    <a:gd name="connsiteY102" fmla="*/ 9606 h 10001"/>
                    <a:gd name="connsiteX103" fmla="*/ 5116 w 10000"/>
                    <a:gd name="connsiteY103" fmla="*/ 9658 h 10001"/>
                    <a:gd name="connsiteX104" fmla="*/ 5510 w 10000"/>
                    <a:gd name="connsiteY104" fmla="*/ 9667 h 10001"/>
                    <a:gd name="connsiteX105" fmla="*/ 5531 w 10000"/>
                    <a:gd name="connsiteY105" fmla="*/ 9667 h 10001"/>
                    <a:gd name="connsiteX106" fmla="*/ 5911 w 10000"/>
                    <a:gd name="connsiteY106" fmla="*/ 9623 h 10001"/>
                    <a:gd name="connsiteX107" fmla="*/ 6268 w 10000"/>
                    <a:gd name="connsiteY107" fmla="*/ 9593 h 10001"/>
                    <a:gd name="connsiteX108" fmla="*/ 6666 w 10000"/>
                    <a:gd name="connsiteY108" fmla="*/ 9463 h 10001"/>
                    <a:gd name="connsiteX109" fmla="*/ 7377 w 10000"/>
                    <a:gd name="connsiteY109" fmla="*/ 9208 h 10001"/>
                    <a:gd name="connsiteX110" fmla="*/ 7996 w 10000"/>
                    <a:gd name="connsiteY110" fmla="*/ 8850 h 10001"/>
                    <a:gd name="connsiteX111" fmla="*/ 9084 w 10000"/>
                    <a:gd name="connsiteY111" fmla="*/ 7645 h 10001"/>
                    <a:gd name="connsiteX112" fmla="*/ 9502 w 10000"/>
                    <a:gd name="connsiteY112" fmla="*/ 6915 h 10001"/>
                    <a:gd name="connsiteX113" fmla="*/ 9798 w 10000"/>
                    <a:gd name="connsiteY113" fmla="*/ 6069 h 10001"/>
                    <a:gd name="connsiteX114" fmla="*/ 9893 w 10000"/>
                    <a:gd name="connsiteY114" fmla="*/ 5620 h 10001"/>
                    <a:gd name="connsiteX115" fmla="*/ 9960 w 10000"/>
                    <a:gd name="connsiteY115" fmla="*/ 5157 h 10001"/>
                    <a:gd name="connsiteX116" fmla="*/ 9963 w 10000"/>
                    <a:gd name="connsiteY116" fmla="*/ 4942 h 10001"/>
                    <a:gd name="connsiteX117" fmla="*/ 9997 w 10000"/>
                    <a:gd name="connsiteY117" fmla="*/ 4712 h 10001"/>
                    <a:gd name="connsiteX118" fmla="*/ 9963 w 10000"/>
                    <a:gd name="connsiteY118" fmla="*/ 4233 h 10001"/>
                    <a:gd name="connsiteX119" fmla="*/ 9819 w 10000"/>
                    <a:gd name="connsiteY119" fmla="*/ 3291 h 10001"/>
                    <a:gd name="connsiteX120" fmla="*/ 9711 w 10000"/>
                    <a:gd name="connsiteY120" fmla="*/ 2911 h 10001"/>
                    <a:gd name="connsiteX121" fmla="*/ 9502 w 10000"/>
                    <a:gd name="connsiteY121" fmla="*/ 2518 h 10001"/>
                    <a:gd name="connsiteX122" fmla="*/ 9094 w 10000"/>
                    <a:gd name="connsiteY122" fmla="*/ 1783 h 10001"/>
                    <a:gd name="connsiteX123" fmla="*/ 8532 w 10000"/>
                    <a:gd name="connsiteY123" fmla="*/ 1188 h 10001"/>
                    <a:gd name="connsiteX124" fmla="*/ 7774 w 10000"/>
                    <a:gd name="connsiteY124" fmla="*/ 657 h 10001"/>
                    <a:gd name="connsiteX125" fmla="*/ 7426 w 10000"/>
                    <a:gd name="connsiteY125" fmla="*/ 463 h 10001"/>
                    <a:gd name="connsiteX126" fmla="*/ 7042 w 10000"/>
                    <a:gd name="connsiteY126" fmla="*/ 286 h 10001"/>
                    <a:gd name="connsiteX127" fmla="*/ 6268 w 10000"/>
                    <a:gd name="connsiteY127" fmla="*/ 100 h 10001"/>
                    <a:gd name="connsiteX128" fmla="*/ 6163 w 10000"/>
                    <a:gd name="connsiteY128" fmla="*/ 86 h 10001"/>
                    <a:gd name="connsiteX129" fmla="*/ 5995 w 10000"/>
                    <a:gd name="connsiteY129" fmla="*/ 48 h 10001"/>
                    <a:gd name="connsiteX130" fmla="*/ 5462 w 10000"/>
                    <a:gd name="connsiteY130" fmla="*/ 14 h 10001"/>
                    <a:gd name="connsiteX131" fmla="*/ 4833 w 10000"/>
                    <a:gd name="connsiteY131" fmla="*/ 0 h 10001"/>
                    <a:gd name="connsiteX0" fmla="*/ 5493 w 10000"/>
                    <a:gd name="connsiteY0" fmla="*/ 238 h 10001"/>
                    <a:gd name="connsiteX1" fmla="*/ 5685 w 10000"/>
                    <a:gd name="connsiteY1" fmla="*/ 303 h 10001"/>
                    <a:gd name="connsiteX2" fmla="*/ 6079 w 10000"/>
                    <a:gd name="connsiteY2" fmla="*/ 385 h 10001"/>
                    <a:gd name="connsiteX3" fmla="*/ 6769 w 10000"/>
                    <a:gd name="connsiteY3" fmla="*/ 557 h 10001"/>
                    <a:gd name="connsiteX4" fmla="*/ 7080 w 10000"/>
                    <a:gd name="connsiteY4" fmla="*/ 735 h 10001"/>
                    <a:gd name="connsiteX5" fmla="*/ 7390 w 10000"/>
                    <a:gd name="connsiteY5" fmla="*/ 855 h 10001"/>
                    <a:gd name="connsiteX6" fmla="*/ 8029 w 10000"/>
                    <a:gd name="connsiteY6" fmla="*/ 1305 h 10001"/>
                    <a:gd name="connsiteX7" fmla="*/ 8640 w 10000"/>
                    <a:gd name="connsiteY7" fmla="*/ 1741 h 10001"/>
                    <a:gd name="connsiteX8" fmla="*/ 9091 w 10000"/>
                    <a:gd name="connsiteY8" fmla="*/ 2428 h 10001"/>
                    <a:gd name="connsiteX9" fmla="*/ 9259 w 10000"/>
                    <a:gd name="connsiteY9" fmla="*/ 2760 h 10001"/>
                    <a:gd name="connsiteX10" fmla="*/ 9461 w 10000"/>
                    <a:gd name="connsiteY10" fmla="*/ 3157 h 10001"/>
                    <a:gd name="connsiteX11" fmla="*/ 9545 w 10000"/>
                    <a:gd name="connsiteY11" fmla="*/ 3520 h 10001"/>
                    <a:gd name="connsiteX12" fmla="*/ 9633 w 10000"/>
                    <a:gd name="connsiteY12" fmla="*/ 3969 h 10001"/>
                    <a:gd name="connsiteX13" fmla="*/ 9677 w 10000"/>
                    <a:gd name="connsiteY13" fmla="*/ 4423 h 10001"/>
                    <a:gd name="connsiteX14" fmla="*/ 9660 w 10000"/>
                    <a:gd name="connsiteY14" fmla="*/ 4885 h 10001"/>
                    <a:gd name="connsiteX15" fmla="*/ 9640 w 10000"/>
                    <a:gd name="connsiteY15" fmla="*/ 5309 h 10001"/>
                    <a:gd name="connsiteX16" fmla="*/ 9549 w 10000"/>
                    <a:gd name="connsiteY16" fmla="*/ 5744 h 10001"/>
                    <a:gd name="connsiteX17" fmla="*/ 9448 w 10000"/>
                    <a:gd name="connsiteY17" fmla="*/ 6172 h 10001"/>
                    <a:gd name="connsiteX18" fmla="*/ 9293 w 10000"/>
                    <a:gd name="connsiteY18" fmla="*/ 6561 h 10001"/>
                    <a:gd name="connsiteX19" fmla="*/ 9141 w 10000"/>
                    <a:gd name="connsiteY19" fmla="*/ 6928 h 10001"/>
                    <a:gd name="connsiteX20" fmla="*/ 8919 w 10000"/>
                    <a:gd name="connsiteY20" fmla="*/ 7268 h 10001"/>
                    <a:gd name="connsiteX21" fmla="*/ 8694 w 10000"/>
                    <a:gd name="connsiteY21" fmla="*/ 7636 h 10001"/>
                    <a:gd name="connsiteX22" fmla="*/ 8427 w 10000"/>
                    <a:gd name="connsiteY22" fmla="*/ 7942 h 10001"/>
                    <a:gd name="connsiteX23" fmla="*/ 7875 w 10000"/>
                    <a:gd name="connsiteY23" fmla="*/ 8474 h 10001"/>
                    <a:gd name="connsiteX24" fmla="*/ 7305 w 10000"/>
                    <a:gd name="connsiteY24" fmla="*/ 8825 h 10001"/>
                    <a:gd name="connsiteX25" fmla="*/ 6631 w 10000"/>
                    <a:gd name="connsiteY25" fmla="*/ 9071 h 10001"/>
                    <a:gd name="connsiteX26" fmla="*/ 6237 w 10000"/>
                    <a:gd name="connsiteY26" fmla="*/ 9200 h 10001"/>
                    <a:gd name="connsiteX27" fmla="*/ 5807 w 10000"/>
                    <a:gd name="connsiteY27" fmla="*/ 9243 h 10001"/>
                    <a:gd name="connsiteX28" fmla="*/ 5208 w 10000"/>
                    <a:gd name="connsiteY28" fmla="*/ 9285 h 10001"/>
                    <a:gd name="connsiteX29" fmla="*/ 4961 w 10000"/>
                    <a:gd name="connsiteY29" fmla="*/ 9278 h 10001"/>
                    <a:gd name="connsiteX30" fmla="*/ 4756 w 10000"/>
                    <a:gd name="connsiteY30" fmla="*/ 9243 h 10001"/>
                    <a:gd name="connsiteX31" fmla="*/ 4693 w 10000"/>
                    <a:gd name="connsiteY31" fmla="*/ 9240 h 10001"/>
                    <a:gd name="connsiteX32" fmla="*/ 4629 w 10000"/>
                    <a:gd name="connsiteY32" fmla="*/ 9240 h 10001"/>
                    <a:gd name="connsiteX33" fmla="*/ 4553 w 10000"/>
                    <a:gd name="connsiteY33" fmla="*/ 9235 h 10001"/>
                    <a:gd name="connsiteX34" fmla="*/ 4381 w 10000"/>
                    <a:gd name="connsiteY34" fmla="*/ 9196 h 10001"/>
                    <a:gd name="connsiteX35" fmla="*/ 4356 w 10000"/>
                    <a:gd name="connsiteY35" fmla="*/ 9195 h 10001"/>
                    <a:gd name="connsiteX36" fmla="*/ 4199 w 10000"/>
                    <a:gd name="connsiteY36" fmla="*/ 9204 h 10001"/>
                    <a:gd name="connsiteX37" fmla="*/ 4019 w 10000"/>
                    <a:gd name="connsiteY37" fmla="*/ 9228 h 10001"/>
                    <a:gd name="connsiteX38" fmla="*/ 3856 w 10000"/>
                    <a:gd name="connsiteY38" fmla="*/ 9212 h 10001"/>
                    <a:gd name="connsiteX39" fmla="*/ 3857 w 10000"/>
                    <a:gd name="connsiteY39" fmla="*/ 9218 h 10001"/>
                    <a:gd name="connsiteX40" fmla="*/ 3780 w 10000"/>
                    <a:gd name="connsiteY40" fmla="*/ 9204 h 10001"/>
                    <a:gd name="connsiteX41" fmla="*/ 3648 w 10000"/>
                    <a:gd name="connsiteY41" fmla="*/ 9197 h 10001"/>
                    <a:gd name="connsiteX42" fmla="*/ 3449 w 10000"/>
                    <a:gd name="connsiteY42" fmla="*/ 9135 h 10001"/>
                    <a:gd name="connsiteX43" fmla="*/ 3177 w 10000"/>
                    <a:gd name="connsiteY43" fmla="*/ 9050 h 10001"/>
                    <a:gd name="connsiteX44" fmla="*/ 2887 w 10000"/>
                    <a:gd name="connsiteY44" fmla="*/ 8908 h 10001"/>
                    <a:gd name="connsiteX45" fmla="*/ 2750 w 10000"/>
                    <a:gd name="connsiteY45" fmla="*/ 8883 h 10001"/>
                    <a:gd name="connsiteX46" fmla="*/ 2713 w 10000"/>
                    <a:gd name="connsiteY46" fmla="*/ 8838 h 10001"/>
                    <a:gd name="connsiteX47" fmla="*/ 2521 w 10000"/>
                    <a:gd name="connsiteY47" fmla="*/ 8766 h 10001"/>
                    <a:gd name="connsiteX48" fmla="*/ 2396 w 10000"/>
                    <a:gd name="connsiteY48" fmla="*/ 8647 h 10001"/>
                    <a:gd name="connsiteX49" fmla="*/ 2118 w 10000"/>
                    <a:gd name="connsiteY49" fmla="*/ 8418 h 10001"/>
                    <a:gd name="connsiteX50" fmla="*/ 1831 w 10000"/>
                    <a:gd name="connsiteY50" fmla="*/ 8210 h 10001"/>
                    <a:gd name="connsiteX51" fmla="*/ 1484 w 10000"/>
                    <a:gd name="connsiteY51" fmla="*/ 7966 h 10001"/>
                    <a:gd name="connsiteX52" fmla="*/ 1164 w 10000"/>
                    <a:gd name="connsiteY52" fmla="*/ 7619 h 10001"/>
                    <a:gd name="connsiteX53" fmla="*/ 689 w 10000"/>
                    <a:gd name="connsiteY53" fmla="*/ 6725 h 10001"/>
                    <a:gd name="connsiteX54" fmla="*/ 477 w 10000"/>
                    <a:gd name="connsiteY54" fmla="*/ 6220 h 10001"/>
                    <a:gd name="connsiteX55" fmla="*/ 329 w 10000"/>
                    <a:gd name="connsiteY55" fmla="*/ 5637 h 10001"/>
                    <a:gd name="connsiteX56" fmla="*/ 312 w 10000"/>
                    <a:gd name="connsiteY56" fmla="*/ 4458 h 10001"/>
                    <a:gd name="connsiteX57" fmla="*/ 1050 w 10000"/>
                    <a:gd name="connsiteY57" fmla="*/ 2363 h 10001"/>
                    <a:gd name="connsiteX58" fmla="*/ 1653 w 10000"/>
                    <a:gd name="connsiteY58" fmla="*/ 1620 h 10001"/>
                    <a:gd name="connsiteX59" fmla="*/ 1993 w 10000"/>
                    <a:gd name="connsiteY59" fmla="*/ 1305 h 10001"/>
                    <a:gd name="connsiteX60" fmla="*/ 2387 w 10000"/>
                    <a:gd name="connsiteY60" fmla="*/ 1046 h 10001"/>
                    <a:gd name="connsiteX61" fmla="*/ 2801 w 10000"/>
                    <a:gd name="connsiteY61" fmla="*/ 778 h 10001"/>
                    <a:gd name="connsiteX62" fmla="*/ 3286 w 10000"/>
                    <a:gd name="connsiteY62" fmla="*/ 588 h 10001"/>
                    <a:gd name="connsiteX63" fmla="*/ 4337 w 10000"/>
                    <a:gd name="connsiteY63" fmla="*/ 311 h 10001"/>
                    <a:gd name="connsiteX64" fmla="*/ 5368 w 10000"/>
                    <a:gd name="connsiteY64" fmla="*/ 242 h 10001"/>
                    <a:gd name="connsiteX65" fmla="*/ 5493 w 10000"/>
                    <a:gd name="connsiteY65" fmla="*/ 238 h 10001"/>
                    <a:gd name="connsiteX66" fmla="*/ 4833 w 10000"/>
                    <a:gd name="connsiteY66" fmla="*/ 0 h 10001"/>
                    <a:gd name="connsiteX67" fmla="*/ 4425 w 10000"/>
                    <a:gd name="connsiteY67" fmla="*/ 14 h 10001"/>
                    <a:gd name="connsiteX68" fmla="*/ 3482 w 10000"/>
                    <a:gd name="connsiteY68" fmla="*/ 196 h 10001"/>
                    <a:gd name="connsiteX69" fmla="*/ 2997 w 10000"/>
                    <a:gd name="connsiteY69" fmla="*/ 368 h 10001"/>
                    <a:gd name="connsiteX70" fmla="*/ 2545 w 10000"/>
                    <a:gd name="connsiteY70" fmla="*/ 561 h 10001"/>
                    <a:gd name="connsiteX71" fmla="*/ 2158 w 10000"/>
                    <a:gd name="connsiteY71" fmla="*/ 825 h 10001"/>
                    <a:gd name="connsiteX72" fmla="*/ 1734 w 10000"/>
                    <a:gd name="connsiteY72" fmla="*/ 1128 h 10001"/>
                    <a:gd name="connsiteX73" fmla="*/ 1039 w 10000"/>
                    <a:gd name="connsiteY73" fmla="*/ 1870 h 10001"/>
                    <a:gd name="connsiteX74" fmla="*/ 504 w 10000"/>
                    <a:gd name="connsiteY74" fmla="*/ 2795 h 10001"/>
                    <a:gd name="connsiteX75" fmla="*/ 147 w 10000"/>
                    <a:gd name="connsiteY75" fmla="*/ 3956 h 10001"/>
                    <a:gd name="connsiteX76" fmla="*/ 19 w 10000"/>
                    <a:gd name="connsiteY76" fmla="*/ 4540 h 10001"/>
                    <a:gd name="connsiteX77" fmla="*/ 6 w 10000"/>
                    <a:gd name="connsiteY77" fmla="*/ 5183 h 10001"/>
                    <a:gd name="connsiteX78" fmla="*/ 228 w 10000"/>
                    <a:gd name="connsiteY78" fmla="*/ 6405 h 10001"/>
                    <a:gd name="connsiteX79" fmla="*/ 450 w 10000"/>
                    <a:gd name="connsiteY79" fmla="*/ 6980 h 10001"/>
                    <a:gd name="connsiteX80" fmla="*/ 673 w 10000"/>
                    <a:gd name="connsiteY80" fmla="*/ 7511 h 10001"/>
                    <a:gd name="connsiteX81" fmla="*/ 939 w 10000"/>
                    <a:gd name="connsiteY81" fmla="*/ 7905 h 10001"/>
                    <a:gd name="connsiteX82" fmla="*/ 1320 w 10000"/>
                    <a:gd name="connsiteY82" fmla="*/ 8319 h 10001"/>
                    <a:gd name="connsiteX83" fmla="*/ 1656 w 10000"/>
                    <a:gd name="connsiteY83" fmla="*/ 8574 h 10001"/>
                    <a:gd name="connsiteX84" fmla="*/ 1993 w 10000"/>
                    <a:gd name="connsiteY84" fmla="*/ 8825 h 10001"/>
                    <a:gd name="connsiteX85" fmla="*/ 2061 w 10000"/>
                    <a:gd name="connsiteY85" fmla="*/ 8841 h 10001"/>
                    <a:gd name="connsiteX86" fmla="*/ 2067 w 10000"/>
                    <a:gd name="connsiteY86" fmla="*/ 8875 h 10001"/>
                    <a:gd name="connsiteX87" fmla="*/ 2165 w 10000"/>
                    <a:gd name="connsiteY87" fmla="*/ 9011 h 10001"/>
                    <a:gd name="connsiteX88" fmla="*/ 2396 w 10000"/>
                    <a:gd name="connsiteY88" fmla="*/ 9168 h 10001"/>
                    <a:gd name="connsiteX89" fmla="*/ 2666 w 10000"/>
                    <a:gd name="connsiteY89" fmla="*/ 9298 h 10001"/>
                    <a:gd name="connsiteX90" fmla="*/ 2871 w 10000"/>
                    <a:gd name="connsiteY90" fmla="*/ 9384 h 10001"/>
                    <a:gd name="connsiteX91" fmla="*/ 3000 w 10000"/>
                    <a:gd name="connsiteY91" fmla="*/ 9454 h 10001"/>
                    <a:gd name="connsiteX92" fmla="*/ 3180 w 10000"/>
                    <a:gd name="connsiteY92" fmla="*/ 9511 h 10001"/>
                    <a:gd name="connsiteX93" fmla="*/ 3329 w 10000"/>
                    <a:gd name="connsiteY93" fmla="*/ 9557 h 10001"/>
                    <a:gd name="connsiteX94" fmla="*/ 3517 w 10000"/>
                    <a:gd name="connsiteY94" fmla="*/ 9595 h 10001"/>
                    <a:gd name="connsiteX95" fmla="*/ 3652 w 10000"/>
                    <a:gd name="connsiteY95" fmla="*/ 9589 h 10001"/>
                    <a:gd name="connsiteX96" fmla="*/ 3828 w 10000"/>
                    <a:gd name="connsiteY96" fmla="*/ 9548 h 10001"/>
                    <a:gd name="connsiteX97" fmla="*/ 3802 w 10000"/>
                    <a:gd name="connsiteY97" fmla="*/ 9973 h 10001"/>
                    <a:gd name="connsiteX98" fmla="*/ 4049 w 10000"/>
                    <a:gd name="connsiteY98" fmla="*/ 9579 h 10001"/>
                    <a:gd name="connsiteX99" fmla="*/ 4065 w 10000"/>
                    <a:gd name="connsiteY99" fmla="*/ 9490 h 10001"/>
                    <a:gd name="connsiteX100" fmla="*/ 4378 w 10000"/>
                    <a:gd name="connsiteY100" fmla="*/ 9545 h 10001"/>
                    <a:gd name="connsiteX101" fmla="*/ 4523 w 10000"/>
                    <a:gd name="connsiteY101" fmla="*/ 9593 h 10001"/>
                    <a:gd name="connsiteX102" fmla="*/ 4705 w 10000"/>
                    <a:gd name="connsiteY102" fmla="*/ 9606 h 10001"/>
                    <a:gd name="connsiteX103" fmla="*/ 5116 w 10000"/>
                    <a:gd name="connsiteY103" fmla="*/ 9658 h 10001"/>
                    <a:gd name="connsiteX104" fmla="*/ 5510 w 10000"/>
                    <a:gd name="connsiteY104" fmla="*/ 9667 h 10001"/>
                    <a:gd name="connsiteX105" fmla="*/ 5531 w 10000"/>
                    <a:gd name="connsiteY105" fmla="*/ 9667 h 10001"/>
                    <a:gd name="connsiteX106" fmla="*/ 5911 w 10000"/>
                    <a:gd name="connsiteY106" fmla="*/ 9623 h 10001"/>
                    <a:gd name="connsiteX107" fmla="*/ 6268 w 10000"/>
                    <a:gd name="connsiteY107" fmla="*/ 9593 h 10001"/>
                    <a:gd name="connsiteX108" fmla="*/ 6666 w 10000"/>
                    <a:gd name="connsiteY108" fmla="*/ 9463 h 10001"/>
                    <a:gd name="connsiteX109" fmla="*/ 7377 w 10000"/>
                    <a:gd name="connsiteY109" fmla="*/ 9208 h 10001"/>
                    <a:gd name="connsiteX110" fmla="*/ 7996 w 10000"/>
                    <a:gd name="connsiteY110" fmla="*/ 8850 h 10001"/>
                    <a:gd name="connsiteX111" fmla="*/ 9084 w 10000"/>
                    <a:gd name="connsiteY111" fmla="*/ 7645 h 10001"/>
                    <a:gd name="connsiteX112" fmla="*/ 9502 w 10000"/>
                    <a:gd name="connsiteY112" fmla="*/ 6915 h 10001"/>
                    <a:gd name="connsiteX113" fmla="*/ 9798 w 10000"/>
                    <a:gd name="connsiteY113" fmla="*/ 6069 h 10001"/>
                    <a:gd name="connsiteX114" fmla="*/ 9893 w 10000"/>
                    <a:gd name="connsiteY114" fmla="*/ 5620 h 10001"/>
                    <a:gd name="connsiteX115" fmla="*/ 9960 w 10000"/>
                    <a:gd name="connsiteY115" fmla="*/ 5157 h 10001"/>
                    <a:gd name="connsiteX116" fmla="*/ 9963 w 10000"/>
                    <a:gd name="connsiteY116" fmla="*/ 4942 h 10001"/>
                    <a:gd name="connsiteX117" fmla="*/ 9997 w 10000"/>
                    <a:gd name="connsiteY117" fmla="*/ 4712 h 10001"/>
                    <a:gd name="connsiteX118" fmla="*/ 9963 w 10000"/>
                    <a:gd name="connsiteY118" fmla="*/ 4233 h 10001"/>
                    <a:gd name="connsiteX119" fmla="*/ 9819 w 10000"/>
                    <a:gd name="connsiteY119" fmla="*/ 3291 h 10001"/>
                    <a:gd name="connsiteX120" fmla="*/ 9711 w 10000"/>
                    <a:gd name="connsiteY120" fmla="*/ 2911 h 10001"/>
                    <a:gd name="connsiteX121" fmla="*/ 9502 w 10000"/>
                    <a:gd name="connsiteY121" fmla="*/ 2518 h 10001"/>
                    <a:gd name="connsiteX122" fmla="*/ 9094 w 10000"/>
                    <a:gd name="connsiteY122" fmla="*/ 1783 h 10001"/>
                    <a:gd name="connsiteX123" fmla="*/ 8532 w 10000"/>
                    <a:gd name="connsiteY123" fmla="*/ 1188 h 10001"/>
                    <a:gd name="connsiteX124" fmla="*/ 7774 w 10000"/>
                    <a:gd name="connsiteY124" fmla="*/ 657 h 10001"/>
                    <a:gd name="connsiteX125" fmla="*/ 7426 w 10000"/>
                    <a:gd name="connsiteY125" fmla="*/ 463 h 10001"/>
                    <a:gd name="connsiteX126" fmla="*/ 7042 w 10000"/>
                    <a:gd name="connsiteY126" fmla="*/ 286 h 10001"/>
                    <a:gd name="connsiteX127" fmla="*/ 6268 w 10000"/>
                    <a:gd name="connsiteY127" fmla="*/ 100 h 10001"/>
                    <a:gd name="connsiteX128" fmla="*/ 6163 w 10000"/>
                    <a:gd name="connsiteY128" fmla="*/ 86 h 10001"/>
                    <a:gd name="connsiteX129" fmla="*/ 5995 w 10000"/>
                    <a:gd name="connsiteY129" fmla="*/ 48 h 10001"/>
                    <a:gd name="connsiteX130" fmla="*/ 5462 w 10000"/>
                    <a:gd name="connsiteY130" fmla="*/ 14 h 10001"/>
                    <a:gd name="connsiteX131" fmla="*/ 4833 w 10000"/>
                    <a:gd name="connsiteY131" fmla="*/ 0 h 10001"/>
                    <a:gd name="connsiteX0" fmla="*/ 5493 w 10000"/>
                    <a:gd name="connsiteY0" fmla="*/ 238 h 9667"/>
                    <a:gd name="connsiteX1" fmla="*/ 5685 w 10000"/>
                    <a:gd name="connsiteY1" fmla="*/ 303 h 9667"/>
                    <a:gd name="connsiteX2" fmla="*/ 6079 w 10000"/>
                    <a:gd name="connsiteY2" fmla="*/ 385 h 9667"/>
                    <a:gd name="connsiteX3" fmla="*/ 6769 w 10000"/>
                    <a:gd name="connsiteY3" fmla="*/ 557 h 9667"/>
                    <a:gd name="connsiteX4" fmla="*/ 7080 w 10000"/>
                    <a:gd name="connsiteY4" fmla="*/ 735 h 9667"/>
                    <a:gd name="connsiteX5" fmla="*/ 7390 w 10000"/>
                    <a:gd name="connsiteY5" fmla="*/ 855 h 9667"/>
                    <a:gd name="connsiteX6" fmla="*/ 8029 w 10000"/>
                    <a:gd name="connsiteY6" fmla="*/ 1305 h 9667"/>
                    <a:gd name="connsiteX7" fmla="*/ 8640 w 10000"/>
                    <a:gd name="connsiteY7" fmla="*/ 1741 h 9667"/>
                    <a:gd name="connsiteX8" fmla="*/ 9091 w 10000"/>
                    <a:gd name="connsiteY8" fmla="*/ 2428 h 9667"/>
                    <a:gd name="connsiteX9" fmla="*/ 9259 w 10000"/>
                    <a:gd name="connsiteY9" fmla="*/ 2760 h 9667"/>
                    <a:gd name="connsiteX10" fmla="*/ 9461 w 10000"/>
                    <a:gd name="connsiteY10" fmla="*/ 3157 h 9667"/>
                    <a:gd name="connsiteX11" fmla="*/ 9545 w 10000"/>
                    <a:gd name="connsiteY11" fmla="*/ 3520 h 9667"/>
                    <a:gd name="connsiteX12" fmla="*/ 9633 w 10000"/>
                    <a:gd name="connsiteY12" fmla="*/ 3969 h 9667"/>
                    <a:gd name="connsiteX13" fmla="*/ 9677 w 10000"/>
                    <a:gd name="connsiteY13" fmla="*/ 4423 h 9667"/>
                    <a:gd name="connsiteX14" fmla="*/ 9660 w 10000"/>
                    <a:gd name="connsiteY14" fmla="*/ 4885 h 9667"/>
                    <a:gd name="connsiteX15" fmla="*/ 9640 w 10000"/>
                    <a:gd name="connsiteY15" fmla="*/ 5309 h 9667"/>
                    <a:gd name="connsiteX16" fmla="*/ 9549 w 10000"/>
                    <a:gd name="connsiteY16" fmla="*/ 5744 h 9667"/>
                    <a:gd name="connsiteX17" fmla="*/ 9448 w 10000"/>
                    <a:gd name="connsiteY17" fmla="*/ 6172 h 9667"/>
                    <a:gd name="connsiteX18" fmla="*/ 9293 w 10000"/>
                    <a:gd name="connsiteY18" fmla="*/ 6561 h 9667"/>
                    <a:gd name="connsiteX19" fmla="*/ 9141 w 10000"/>
                    <a:gd name="connsiteY19" fmla="*/ 6928 h 9667"/>
                    <a:gd name="connsiteX20" fmla="*/ 8919 w 10000"/>
                    <a:gd name="connsiteY20" fmla="*/ 7268 h 9667"/>
                    <a:gd name="connsiteX21" fmla="*/ 8694 w 10000"/>
                    <a:gd name="connsiteY21" fmla="*/ 7636 h 9667"/>
                    <a:gd name="connsiteX22" fmla="*/ 8427 w 10000"/>
                    <a:gd name="connsiteY22" fmla="*/ 7942 h 9667"/>
                    <a:gd name="connsiteX23" fmla="*/ 7875 w 10000"/>
                    <a:gd name="connsiteY23" fmla="*/ 8474 h 9667"/>
                    <a:gd name="connsiteX24" fmla="*/ 7305 w 10000"/>
                    <a:gd name="connsiteY24" fmla="*/ 8825 h 9667"/>
                    <a:gd name="connsiteX25" fmla="*/ 6631 w 10000"/>
                    <a:gd name="connsiteY25" fmla="*/ 9071 h 9667"/>
                    <a:gd name="connsiteX26" fmla="*/ 6237 w 10000"/>
                    <a:gd name="connsiteY26" fmla="*/ 9200 h 9667"/>
                    <a:gd name="connsiteX27" fmla="*/ 5807 w 10000"/>
                    <a:gd name="connsiteY27" fmla="*/ 9243 h 9667"/>
                    <a:gd name="connsiteX28" fmla="*/ 5208 w 10000"/>
                    <a:gd name="connsiteY28" fmla="*/ 9285 h 9667"/>
                    <a:gd name="connsiteX29" fmla="*/ 4961 w 10000"/>
                    <a:gd name="connsiteY29" fmla="*/ 9278 h 9667"/>
                    <a:gd name="connsiteX30" fmla="*/ 4756 w 10000"/>
                    <a:gd name="connsiteY30" fmla="*/ 9243 h 9667"/>
                    <a:gd name="connsiteX31" fmla="*/ 4693 w 10000"/>
                    <a:gd name="connsiteY31" fmla="*/ 9240 h 9667"/>
                    <a:gd name="connsiteX32" fmla="*/ 4629 w 10000"/>
                    <a:gd name="connsiteY32" fmla="*/ 9240 h 9667"/>
                    <a:gd name="connsiteX33" fmla="*/ 4553 w 10000"/>
                    <a:gd name="connsiteY33" fmla="*/ 9235 h 9667"/>
                    <a:gd name="connsiteX34" fmla="*/ 4381 w 10000"/>
                    <a:gd name="connsiteY34" fmla="*/ 9196 h 9667"/>
                    <a:gd name="connsiteX35" fmla="*/ 4356 w 10000"/>
                    <a:gd name="connsiteY35" fmla="*/ 9195 h 9667"/>
                    <a:gd name="connsiteX36" fmla="*/ 4199 w 10000"/>
                    <a:gd name="connsiteY36" fmla="*/ 9204 h 9667"/>
                    <a:gd name="connsiteX37" fmla="*/ 4019 w 10000"/>
                    <a:gd name="connsiteY37" fmla="*/ 9228 h 9667"/>
                    <a:gd name="connsiteX38" fmla="*/ 3856 w 10000"/>
                    <a:gd name="connsiteY38" fmla="*/ 9212 h 9667"/>
                    <a:gd name="connsiteX39" fmla="*/ 3857 w 10000"/>
                    <a:gd name="connsiteY39" fmla="*/ 9218 h 9667"/>
                    <a:gd name="connsiteX40" fmla="*/ 3780 w 10000"/>
                    <a:gd name="connsiteY40" fmla="*/ 9204 h 9667"/>
                    <a:gd name="connsiteX41" fmla="*/ 3648 w 10000"/>
                    <a:gd name="connsiteY41" fmla="*/ 9197 h 9667"/>
                    <a:gd name="connsiteX42" fmla="*/ 3449 w 10000"/>
                    <a:gd name="connsiteY42" fmla="*/ 9135 h 9667"/>
                    <a:gd name="connsiteX43" fmla="*/ 3177 w 10000"/>
                    <a:gd name="connsiteY43" fmla="*/ 9050 h 9667"/>
                    <a:gd name="connsiteX44" fmla="*/ 2887 w 10000"/>
                    <a:gd name="connsiteY44" fmla="*/ 8908 h 9667"/>
                    <a:gd name="connsiteX45" fmla="*/ 2750 w 10000"/>
                    <a:gd name="connsiteY45" fmla="*/ 8883 h 9667"/>
                    <a:gd name="connsiteX46" fmla="*/ 2713 w 10000"/>
                    <a:gd name="connsiteY46" fmla="*/ 8838 h 9667"/>
                    <a:gd name="connsiteX47" fmla="*/ 2521 w 10000"/>
                    <a:gd name="connsiteY47" fmla="*/ 8766 h 9667"/>
                    <a:gd name="connsiteX48" fmla="*/ 2396 w 10000"/>
                    <a:gd name="connsiteY48" fmla="*/ 8647 h 9667"/>
                    <a:gd name="connsiteX49" fmla="*/ 2118 w 10000"/>
                    <a:gd name="connsiteY49" fmla="*/ 8418 h 9667"/>
                    <a:gd name="connsiteX50" fmla="*/ 1831 w 10000"/>
                    <a:gd name="connsiteY50" fmla="*/ 8210 h 9667"/>
                    <a:gd name="connsiteX51" fmla="*/ 1484 w 10000"/>
                    <a:gd name="connsiteY51" fmla="*/ 7966 h 9667"/>
                    <a:gd name="connsiteX52" fmla="*/ 1164 w 10000"/>
                    <a:gd name="connsiteY52" fmla="*/ 7619 h 9667"/>
                    <a:gd name="connsiteX53" fmla="*/ 689 w 10000"/>
                    <a:gd name="connsiteY53" fmla="*/ 6725 h 9667"/>
                    <a:gd name="connsiteX54" fmla="*/ 477 w 10000"/>
                    <a:gd name="connsiteY54" fmla="*/ 6220 h 9667"/>
                    <a:gd name="connsiteX55" fmla="*/ 329 w 10000"/>
                    <a:gd name="connsiteY55" fmla="*/ 5637 h 9667"/>
                    <a:gd name="connsiteX56" fmla="*/ 312 w 10000"/>
                    <a:gd name="connsiteY56" fmla="*/ 4458 h 9667"/>
                    <a:gd name="connsiteX57" fmla="*/ 1050 w 10000"/>
                    <a:gd name="connsiteY57" fmla="*/ 2363 h 9667"/>
                    <a:gd name="connsiteX58" fmla="*/ 1653 w 10000"/>
                    <a:gd name="connsiteY58" fmla="*/ 1620 h 9667"/>
                    <a:gd name="connsiteX59" fmla="*/ 1993 w 10000"/>
                    <a:gd name="connsiteY59" fmla="*/ 1305 h 9667"/>
                    <a:gd name="connsiteX60" fmla="*/ 2387 w 10000"/>
                    <a:gd name="connsiteY60" fmla="*/ 1046 h 9667"/>
                    <a:gd name="connsiteX61" fmla="*/ 2801 w 10000"/>
                    <a:gd name="connsiteY61" fmla="*/ 778 h 9667"/>
                    <a:gd name="connsiteX62" fmla="*/ 3286 w 10000"/>
                    <a:gd name="connsiteY62" fmla="*/ 588 h 9667"/>
                    <a:gd name="connsiteX63" fmla="*/ 4337 w 10000"/>
                    <a:gd name="connsiteY63" fmla="*/ 311 h 9667"/>
                    <a:gd name="connsiteX64" fmla="*/ 5368 w 10000"/>
                    <a:gd name="connsiteY64" fmla="*/ 242 h 9667"/>
                    <a:gd name="connsiteX65" fmla="*/ 5493 w 10000"/>
                    <a:gd name="connsiteY65" fmla="*/ 238 h 9667"/>
                    <a:gd name="connsiteX66" fmla="*/ 4833 w 10000"/>
                    <a:gd name="connsiteY66" fmla="*/ 0 h 9667"/>
                    <a:gd name="connsiteX67" fmla="*/ 4425 w 10000"/>
                    <a:gd name="connsiteY67" fmla="*/ 14 h 9667"/>
                    <a:gd name="connsiteX68" fmla="*/ 3482 w 10000"/>
                    <a:gd name="connsiteY68" fmla="*/ 196 h 9667"/>
                    <a:gd name="connsiteX69" fmla="*/ 2997 w 10000"/>
                    <a:gd name="connsiteY69" fmla="*/ 368 h 9667"/>
                    <a:gd name="connsiteX70" fmla="*/ 2545 w 10000"/>
                    <a:gd name="connsiteY70" fmla="*/ 561 h 9667"/>
                    <a:gd name="connsiteX71" fmla="*/ 2158 w 10000"/>
                    <a:gd name="connsiteY71" fmla="*/ 825 h 9667"/>
                    <a:gd name="connsiteX72" fmla="*/ 1734 w 10000"/>
                    <a:gd name="connsiteY72" fmla="*/ 1128 h 9667"/>
                    <a:gd name="connsiteX73" fmla="*/ 1039 w 10000"/>
                    <a:gd name="connsiteY73" fmla="*/ 1870 h 9667"/>
                    <a:gd name="connsiteX74" fmla="*/ 504 w 10000"/>
                    <a:gd name="connsiteY74" fmla="*/ 2795 h 9667"/>
                    <a:gd name="connsiteX75" fmla="*/ 147 w 10000"/>
                    <a:gd name="connsiteY75" fmla="*/ 3956 h 9667"/>
                    <a:gd name="connsiteX76" fmla="*/ 19 w 10000"/>
                    <a:gd name="connsiteY76" fmla="*/ 4540 h 9667"/>
                    <a:gd name="connsiteX77" fmla="*/ 6 w 10000"/>
                    <a:gd name="connsiteY77" fmla="*/ 5183 h 9667"/>
                    <a:gd name="connsiteX78" fmla="*/ 228 w 10000"/>
                    <a:gd name="connsiteY78" fmla="*/ 6405 h 9667"/>
                    <a:gd name="connsiteX79" fmla="*/ 450 w 10000"/>
                    <a:gd name="connsiteY79" fmla="*/ 6980 h 9667"/>
                    <a:gd name="connsiteX80" fmla="*/ 673 w 10000"/>
                    <a:gd name="connsiteY80" fmla="*/ 7511 h 9667"/>
                    <a:gd name="connsiteX81" fmla="*/ 939 w 10000"/>
                    <a:gd name="connsiteY81" fmla="*/ 7905 h 9667"/>
                    <a:gd name="connsiteX82" fmla="*/ 1320 w 10000"/>
                    <a:gd name="connsiteY82" fmla="*/ 8319 h 9667"/>
                    <a:gd name="connsiteX83" fmla="*/ 1656 w 10000"/>
                    <a:gd name="connsiteY83" fmla="*/ 8574 h 9667"/>
                    <a:gd name="connsiteX84" fmla="*/ 1993 w 10000"/>
                    <a:gd name="connsiteY84" fmla="*/ 8825 h 9667"/>
                    <a:gd name="connsiteX85" fmla="*/ 2061 w 10000"/>
                    <a:gd name="connsiteY85" fmla="*/ 8841 h 9667"/>
                    <a:gd name="connsiteX86" fmla="*/ 2067 w 10000"/>
                    <a:gd name="connsiteY86" fmla="*/ 8875 h 9667"/>
                    <a:gd name="connsiteX87" fmla="*/ 2165 w 10000"/>
                    <a:gd name="connsiteY87" fmla="*/ 9011 h 9667"/>
                    <a:gd name="connsiteX88" fmla="*/ 2396 w 10000"/>
                    <a:gd name="connsiteY88" fmla="*/ 9168 h 9667"/>
                    <a:gd name="connsiteX89" fmla="*/ 2666 w 10000"/>
                    <a:gd name="connsiteY89" fmla="*/ 9298 h 9667"/>
                    <a:gd name="connsiteX90" fmla="*/ 2871 w 10000"/>
                    <a:gd name="connsiteY90" fmla="*/ 9384 h 9667"/>
                    <a:gd name="connsiteX91" fmla="*/ 3000 w 10000"/>
                    <a:gd name="connsiteY91" fmla="*/ 9454 h 9667"/>
                    <a:gd name="connsiteX92" fmla="*/ 3180 w 10000"/>
                    <a:gd name="connsiteY92" fmla="*/ 9511 h 9667"/>
                    <a:gd name="connsiteX93" fmla="*/ 3329 w 10000"/>
                    <a:gd name="connsiteY93" fmla="*/ 9557 h 9667"/>
                    <a:gd name="connsiteX94" fmla="*/ 3517 w 10000"/>
                    <a:gd name="connsiteY94" fmla="*/ 9595 h 9667"/>
                    <a:gd name="connsiteX95" fmla="*/ 3652 w 10000"/>
                    <a:gd name="connsiteY95" fmla="*/ 9589 h 9667"/>
                    <a:gd name="connsiteX96" fmla="*/ 3828 w 10000"/>
                    <a:gd name="connsiteY96" fmla="*/ 9548 h 9667"/>
                    <a:gd name="connsiteX97" fmla="*/ 3950 w 10000"/>
                    <a:gd name="connsiteY97" fmla="*/ 9601 h 9667"/>
                    <a:gd name="connsiteX98" fmla="*/ 4049 w 10000"/>
                    <a:gd name="connsiteY98" fmla="*/ 9579 h 9667"/>
                    <a:gd name="connsiteX99" fmla="*/ 4065 w 10000"/>
                    <a:gd name="connsiteY99" fmla="*/ 9490 h 9667"/>
                    <a:gd name="connsiteX100" fmla="*/ 4378 w 10000"/>
                    <a:gd name="connsiteY100" fmla="*/ 9545 h 9667"/>
                    <a:gd name="connsiteX101" fmla="*/ 4523 w 10000"/>
                    <a:gd name="connsiteY101" fmla="*/ 9593 h 9667"/>
                    <a:gd name="connsiteX102" fmla="*/ 4705 w 10000"/>
                    <a:gd name="connsiteY102" fmla="*/ 9606 h 9667"/>
                    <a:gd name="connsiteX103" fmla="*/ 5116 w 10000"/>
                    <a:gd name="connsiteY103" fmla="*/ 9658 h 9667"/>
                    <a:gd name="connsiteX104" fmla="*/ 5510 w 10000"/>
                    <a:gd name="connsiteY104" fmla="*/ 9667 h 9667"/>
                    <a:gd name="connsiteX105" fmla="*/ 5531 w 10000"/>
                    <a:gd name="connsiteY105" fmla="*/ 9667 h 9667"/>
                    <a:gd name="connsiteX106" fmla="*/ 5911 w 10000"/>
                    <a:gd name="connsiteY106" fmla="*/ 9623 h 9667"/>
                    <a:gd name="connsiteX107" fmla="*/ 6268 w 10000"/>
                    <a:gd name="connsiteY107" fmla="*/ 9593 h 9667"/>
                    <a:gd name="connsiteX108" fmla="*/ 6666 w 10000"/>
                    <a:gd name="connsiteY108" fmla="*/ 9463 h 9667"/>
                    <a:gd name="connsiteX109" fmla="*/ 7377 w 10000"/>
                    <a:gd name="connsiteY109" fmla="*/ 9208 h 9667"/>
                    <a:gd name="connsiteX110" fmla="*/ 7996 w 10000"/>
                    <a:gd name="connsiteY110" fmla="*/ 8850 h 9667"/>
                    <a:gd name="connsiteX111" fmla="*/ 9084 w 10000"/>
                    <a:gd name="connsiteY111" fmla="*/ 7645 h 9667"/>
                    <a:gd name="connsiteX112" fmla="*/ 9502 w 10000"/>
                    <a:gd name="connsiteY112" fmla="*/ 6915 h 9667"/>
                    <a:gd name="connsiteX113" fmla="*/ 9798 w 10000"/>
                    <a:gd name="connsiteY113" fmla="*/ 6069 h 9667"/>
                    <a:gd name="connsiteX114" fmla="*/ 9893 w 10000"/>
                    <a:gd name="connsiteY114" fmla="*/ 5620 h 9667"/>
                    <a:gd name="connsiteX115" fmla="*/ 9960 w 10000"/>
                    <a:gd name="connsiteY115" fmla="*/ 5157 h 9667"/>
                    <a:gd name="connsiteX116" fmla="*/ 9963 w 10000"/>
                    <a:gd name="connsiteY116" fmla="*/ 4942 h 9667"/>
                    <a:gd name="connsiteX117" fmla="*/ 9997 w 10000"/>
                    <a:gd name="connsiteY117" fmla="*/ 4712 h 9667"/>
                    <a:gd name="connsiteX118" fmla="*/ 9963 w 10000"/>
                    <a:gd name="connsiteY118" fmla="*/ 4233 h 9667"/>
                    <a:gd name="connsiteX119" fmla="*/ 9819 w 10000"/>
                    <a:gd name="connsiteY119" fmla="*/ 3291 h 9667"/>
                    <a:gd name="connsiteX120" fmla="*/ 9711 w 10000"/>
                    <a:gd name="connsiteY120" fmla="*/ 2911 h 9667"/>
                    <a:gd name="connsiteX121" fmla="*/ 9502 w 10000"/>
                    <a:gd name="connsiteY121" fmla="*/ 2518 h 9667"/>
                    <a:gd name="connsiteX122" fmla="*/ 9094 w 10000"/>
                    <a:gd name="connsiteY122" fmla="*/ 1783 h 9667"/>
                    <a:gd name="connsiteX123" fmla="*/ 8532 w 10000"/>
                    <a:gd name="connsiteY123" fmla="*/ 1188 h 9667"/>
                    <a:gd name="connsiteX124" fmla="*/ 7774 w 10000"/>
                    <a:gd name="connsiteY124" fmla="*/ 657 h 9667"/>
                    <a:gd name="connsiteX125" fmla="*/ 7426 w 10000"/>
                    <a:gd name="connsiteY125" fmla="*/ 463 h 9667"/>
                    <a:gd name="connsiteX126" fmla="*/ 7042 w 10000"/>
                    <a:gd name="connsiteY126" fmla="*/ 286 h 9667"/>
                    <a:gd name="connsiteX127" fmla="*/ 6268 w 10000"/>
                    <a:gd name="connsiteY127" fmla="*/ 100 h 9667"/>
                    <a:gd name="connsiteX128" fmla="*/ 6163 w 10000"/>
                    <a:gd name="connsiteY128" fmla="*/ 86 h 9667"/>
                    <a:gd name="connsiteX129" fmla="*/ 5995 w 10000"/>
                    <a:gd name="connsiteY129" fmla="*/ 48 h 9667"/>
                    <a:gd name="connsiteX130" fmla="*/ 5462 w 10000"/>
                    <a:gd name="connsiteY130" fmla="*/ 14 h 9667"/>
                    <a:gd name="connsiteX131" fmla="*/ 4833 w 10000"/>
                    <a:gd name="connsiteY131" fmla="*/ 0 h 9667"/>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52 w 10000"/>
                    <a:gd name="connsiteY95" fmla="*/ 9919 h 10000"/>
                    <a:gd name="connsiteX96" fmla="*/ 3828 w 10000"/>
                    <a:gd name="connsiteY96" fmla="*/ 9877 h 10000"/>
                    <a:gd name="connsiteX97" fmla="*/ 3950 w 10000"/>
                    <a:gd name="connsiteY97" fmla="*/ 9932 h 10000"/>
                    <a:gd name="connsiteX98" fmla="*/ 4049 w 10000"/>
                    <a:gd name="connsiteY98" fmla="*/ 9909 h 10000"/>
                    <a:gd name="connsiteX99" fmla="*/ 4065 w 10000"/>
                    <a:gd name="connsiteY99" fmla="*/ 9817 h 10000"/>
                    <a:gd name="connsiteX100" fmla="*/ 4378 w 10000"/>
                    <a:gd name="connsiteY100" fmla="*/ 9874 h 10000"/>
                    <a:gd name="connsiteX101" fmla="*/ 4523 w 10000"/>
                    <a:gd name="connsiteY101" fmla="*/ 9923 h 10000"/>
                    <a:gd name="connsiteX102" fmla="*/ 4705 w 10000"/>
                    <a:gd name="connsiteY102" fmla="*/ 9937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 name="connsiteX0" fmla="*/ 5493 w 10000"/>
                    <a:gd name="connsiteY0" fmla="*/ 246 h 10025"/>
                    <a:gd name="connsiteX1" fmla="*/ 5685 w 10000"/>
                    <a:gd name="connsiteY1" fmla="*/ 313 h 10025"/>
                    <a:gd name="connsiteX2" fmla="*/ 6079 w 10000"/>
                    <a:gd name="connsiteY2" fmla="*/ 398 h 10025"/>
                    <a:gd name="connsiteX3" fmla="*/ 6769 w 10000"/>
                    <a:gd name="connsiteY3" fmla="*/ 576 h 10025"/>
                    <a:gd name="connsiteX4" fmla="*/ 7080 w 10000"/>
                    <a:gd name="connsiteY4" fmla="*/ 760 h 10025"/>
                    <a:gd name="connsiteX5" fmla="*/ 7390 w 10000"/>
                    <a:gd name="connsiteY5" fmla="*/ 884 h 10025"/>
                    <a:gd name="connsiteX6" fmla="*/ 8029 w 10000"/>
                    <a:gd name="connsiteY6" fmla="*/ 1350 h 10025"/>
                    <a:gd name="connsiteX7" fmla="*/ 8640 w 10000"/>
                    <a:gd name="connsiteY7" fmla="*/ 1801 h 10025"/>
                    <a:gd name="connsiteX8" fmla="*/ 9091 w 10000"/>
                    <a:gd name="connsiteY8" fmla="*/ 2512 h 10025"/>
                    <a:gd name="connsiteX9" fmla="*/ 9259 w 10000"/>
                    <a:gd name="connsiteY9" fmla="*/ 2855 h 10025"/>
                    <a:gd name="connsiteX10" fmla="*/ 9461 w 10000"/>
                    <a:gd name="connsiteY10" fmla="*/ 3266 h 10025"/>
                    <a:gd name="connsiteX11" fmla="*/ 9545 w 10000"/>
                    <a:gd name="connsiteY11" fmla="*/ 3641 h 10025"/>
                    <a:gd name="connsiteX12" fmla="*/ 9633 w 10000"/>
                    <a:gd name="connsiteY12" fmla="*/ 4106 h 10025"/>
                    <a:gd name="connsiteX13" fmla="*/ 9677 w 10000"/>
                    <a:gd name="connsiteY13" fmla="*/ 4575 h 10025"/>
                    <a:gd name="connsiteX14" fmla="*/ 9660 w 10000"/>
                    <a:gd name="connsiteY14" fmla="*/ 5053 h 10025"/>
                    <a:gd name="connsiteX15" fmla="*/ 9640 w 10000"/>
                    <a:gd name="connsiteY15" fmla="*/ 5492 h 10025"/>
                    <a:gd name="connsiteX16" fmla="*/ 9549 w 10000"/>
                    <a:gd name="connsiteY16" fmla="*/ 5942 h 10025"/>
                    <a:gd name="connsiteX17" fmla="*/ 9448 w 10000"/>
                    <a:gd name="connsiteY17" fmla="*/ 6385 h 10025"/>
                    <a:gd name="connsiteX18" fmla="*/ 9293 w 10000"/>
                    <a:gd name="connsiteY18" fmla="*/ 6787 h 10025"/>
                    <a:gd name="connsiteX19" fmla="*/ 9141 w 10000"/>
                    <a:gd name="connsiteY19" fmla="*/ 7167 h 10025"/>
                    <a:gd name="connsiteX20" fmla="*/ 8919 w 10000"/>
                    <a:gd name="connsiteY20" fmla="*/ 7518 h 10025"/>
                    <a:gd name="connsiteX21" fmla="*/ 8694 w 10000"/>
                    <a:gd name="connsiteY21" fmla="*/ 7899 h 10025"/>
                    <a:gd name="connsiteX22" fmla="*/ 8427 w 10000"/>
                    <a:gd name="connsiteY22" fmla="*/ 8216 h 10025"/>
                    <a:gd name="connsiteX23" fmla="*/ 7875 w 10000"/>
                    <a:gd name="connsiteY23" fmla="*/ 8766 h 10025"/>
                    <a:gd name="connsiteX24" fmla="*/ 7305 w 10000"/>
                    <a:gd name="connsiteY24" fmla="*/ 9129 h 10025"/>
                    <a:gd name="connsiteX25" fmla="*/ 6631 w 10000"/>
                    <a:gd name="connsiteY25" fmla="*/ 9383 h 10025"/>
                    <a:gd name="connsiteX26" fmla="*/ 6237 w 10000"/>
                    <a:gd name="connsiteY26" fmla="*/ 9517 h 10025"/>
                    <a:gd name="connsiteX27" fmla="*/ 5807 w 10000"/>
                    <a:gd name="connsiteY27" fmla="*/ 9561 h 10025"/>
                    <a:gd name="connsiteX28" fmla="*/ 5208 w 10000"/>
                    <a:gd name="connsiteY28" fmla="*/ 9605 h 10025"/>
                    <a:gd name="connsiteX29" fmla="*/ 4961 w 10000"/>
                    <a:gd name="connsiteY29" fmla="*/ 9598 h 10025"/>
                    <a:gd name="connsiteX30" fmla="*/ 4756 w 10000"/>
                    <a:gd name="connsiteY30" fmla="*/ 9561 h 10025"/>
                    <a:gd name="connsiteX31" fmla="*/ 4693 w 10000"/>
                    <a:gd name="connsiteY31" fmla="*/ 9558 h 10025"/>
                    <a:gd name="connsiteX32" fmla="*/ 4629 w 10000"/>
                    <a:gd name="connsiteY32" fmla="*/ 9558 h 10025"/>
                    <a:gd name="connsiteX33" fmla="*/ 4553 w 10000"/>
                    <a:gd name="connsiteY33" fmla="*/ 9553 h 10025"/>
                    <a:gd name="connsiteX34" fmla="*/ 4381 w 10000"/>
                    <a:gd name="connsiteY34" fmla="*/ 9513 h 10025"/>
                    <a:gd name="connsiteX35" fmla="*/ 4356 w 10000"/>
                    <a:gd name="connsiteY35" fmla="*/ 9512 h 10025"/>
                    <a:gd name="connsiteX36" fmla="*/ 4199 w 10000"/>
                    <a:gd name="connsiteY36" fmla="*/ 9521 h 10025"/>
                    <a:gd name="connsiteX37" fmla="*/ 4019 w 10000"/>
                    <a:gd name="connsiteY37" fmla="*/ 9546 h 10025"/>
                    <a:gd name="connsiteX38" fmla="*/ 3856 w 10000"/>
                    <a:gd name="connsiteY38" fmla="*/ 9529 h 10025"/>
                    <a:gd name="connsiteX39" fmla="*/ 3857 w 10000"/>
                    <a:gd name="connsiteY39" fmla="*/ 9536 h 10025"/>
                    <a:gd name="connsiteX40" fmla="*/ 3780 w 10000"/>
                    <a:gd name="connsiteY40" fmla="*/ 9521 h 10025"/>
                    <a:gd name="connsiteX41" fmla="*/ 3648 w 10000"/>
                    <a:gd name="connsiteY41" fmla="*/ 9514 h 10025"/>
                    <a:gd name="connsiteX42" fmla="*/ 3449 w 10000"/>
                    <a:gd name="connsiteY42" fmla="*/ 9450 h 10025"/>
                    <a:gd name="connsiteX43" fmla="*/ 3177 w 10000"/>
                    <a:gd name="connsiteY43" fmla="*/ 9362 h 10025"/>
                    <a:gd name="connsiteX44" fmla="*/ 2887 w 10000"/>
                    <a:gd name="connsiteY44" fmla="*/ 9215 h 10025"/>
                    <a:gd name="connsiteX45" fmla="*/ 2750 w 10000"/>
                    <a:gd name="connsiteY45" fmla="*/ 9189 h 10025"/>
                    <a:gd name="connsiteX46" fmla="*/ 2713 w 10000"/>
                    <a:gd name="connsiteY46" fmla="*/ 9142 h 10025"/>
                    <a:gd name="connsiteX47" fmla="*/ 2521 w 10000"/>
                    <a:gd name="connsiteY47" fmla="*/ 9068 h 10025"/>
                    <a:gd name="connsiteX48" fmla="*/ 2396 w 10000"/>
                    <a:gd name="connsiteY48" fmla="*/ 8945 h 10025"/>
                    <a:gd name="connsiteX49" fmla="*/ 2118 w 10000"/>
                    <a:gd name="connsiteY49" fmla="*/ 8708 h 10025"/>
                    <a:gd name="connsiteX50" fmla="*/ 1831 w 10000"/>
                    <a:gd name="connsiteY50" fmla="*/ 8493 h 10025"/>
                    <a:gd name="connsiteX51" fmla="*/ 1484 w 10000"/>
                    <a:gd name="connsiteY51" fmla="*/ 8240 h 10025"/>
                    <a:gd name="connsiteX52" fmla="*/ 1164 w 10000"/>
                    <a:gd name="connsiteY52" fmla="*/ 7881 h 10025"/>
                    <a:gd name="connsiteX53" fmla="*/ 689 w 10000"/>
                    <a:gd name="connsiteY53" fmla="*/ 6957 h 10025"/>
                    <a:gd name="connsiteX54" fmla="*/ 477 w 10000"/>
                    <a:gd name="connsiteY54" fmla="*/ 6434 h 10025"/>
                    <a:gd name="connsiteX55" fmla="*/ 329 w 10000"/>
                    <a:gd name="connsiteY55" fmla="*/ 5831 h 10025"/>
                    <a:gd name="connsiteX56" fmla="*/ 312 w 10000"/>
                    <a:gd name="connsiteY56" fmla="*/ 4612 h 10025"/>
                    <a:gd name="connsiteX57" fmla="*/ 1050 w 10000"/>
                    <a:gd name="connsiteY57" fmla="*/ 2444 h 10025"/>
                    <a:gd name="connsiteX58" fmla="*/ 1653 w 10000"/>
                    <a:gd name="connsiteY58" fmla="*/ 1676 h 10025"/>
                    <a:gd name="connsiteX59" fmla="*/ 1993 w 10000"/>
                    <a:gd name="connsiteY59" fmla="*/ 1350 h 10025"/>
                    <a:gd name="connsiteX60" fmla="*/ 2387 w 10000"/>
                    <a:gd name="connsiteY60" fmla="*/ 1082 h 10025"/>
                    <a:gd name="connsiteX61" fmla="*/ 2801 w 10000"/>
                    <a:gd name="connsiteY61" fmla="*/ 805 h 10025"/>
                    <a:gd name="connsiteX62" fmla="*/ 3286 w 10000"/>
                    <a:gd name="connsiteY62" fmla="*/ 608 h 10025"/>
                    <a:gd name="connsiteX63" fmla="*/ 4337 w 10000"/>
                    <a:gd name="connsiteY63" fmla="*/ 322 h 10025"/>
                    <a:gd name="connsiteX64" fmla="*/ 5368 w 10000"/>
                    <a:gd name="connsiteY64" fmla="*/ 250 h 10025"/>
                    <a:gd name="connsiteX65" fmla="*/ 5493 w 10000"/>
                    <a:gd name="connsiteY65" fmla="*/ 246 h 10025"/>
                    <a:gd name="connsiteX66" fmla="*/ 4833 w 10000"/>
                    <a:gd name="connsiteY66" fmla="*/ 0 h 10025"/>
                    <a:gd name="connsiteX67" fmla="*/ 4425 w 10000"/>
                    <a:gd name="connsiteY67" fmla="*/ 14 h 10025"/>
                    <a:gd name="connsiteX68" fmla="*/ 3482 w 10000"/>
                    <a:gd name="connsiteY68" fmla="*/ 203 h 10025"/>
                    <a:gd name="connsiteX69" fmla="*/ 2997 w 10000"/>
                    <a:gd name="connsiteY69" fmla="*/ 381 h 10025"/>
                    <a:gd name="connsiteX70" fmla="*/ 2545 w 10000"/>
                    <a:gd name="connsiteY70" fmla="*/ 580 h 10025"/>
                    <a:gd name="connsiteX71" fmla="*/ 2158 w 10000"/>
                    <a:gd name="connsiteY71" fmla="*/ 853 h 10025"/>
                    <a:gd name="connsiteX72" fmla="*/ 1734 w 10000"/>
                    <a:gd name="connsiteY72" fmla="*/ 1167 h 10025"/>
                    <a:gd name="connsiteX73" fmla="*/ 1039 w 10000"/>
                    <a:gd name="connsiteY73" fmla="*/ 1934 h 10025"/>
                    <a:gd name="connsiteX74" fmla="*/ 504 w 10000"/>
                    <a:gd name="connsiteY74" fmla="*/ 2891 h 10025"/>
                    <a:gd name="connsiteX75" fmla="*/ 147 w 10000"/>
                    <a:gd name="connsiteY75" fmla="*/ 4092 h 10025"/>
                    <a:gd name="connsiteX76" fmla="*/ 19 w 10000"/>
                    <a:gd name="connsiteY76" fmla="*/ 4696 h 10025"/>
                    <a:gd name="connsiteX77" fmla="*/ 6 w 10000"/>
                    <a:gd name="connsiteY77" fmla="*/ 5362 h 10025"/>
                    <a:gd name="connsiteX78" fmla="*/ 228 w 10000"/>
                    <a:gd name="connsiteY78" fmla="*/ 6626 h 10025"/>
                    <a:gd name="connsiteX79" fmla="*/ 450 w 10000"/>
                    <a:gd name="connsiteY79" fmla="*/ 7220 h 10025"/>
                    <a:gd name="connsiteX80" fmla="*/ 673 w 10000"/>
                    <a:gd name="connsiteY80" fmla="*/ 7770 h 10025"/>
                    <a:gd name="connsiteX81" fmla="*/ 939 w 10000"/>
                    <a:gd name="connsiteY81" fmla="*/ 8177 h 10025"/>
                    <a:gd name="connsiteX82" fmla="*/ 1320 w 10000"/>
                    <a:gd name="connsiteY82" fmla="*/ 8606 h 10025"/>
                    <a:gd name="connsiteX83" fmla="*/ 1656 w 10000"/>
                    <a:gd name="connsiteY83" fmla="*/ 8869 h 10025"/>
                    <a:gd name="connsiteX84" fmla="*/ 1993 w 10000"/>
                    <a:gd name="connsiteY84" fmla="*/ 9129 h 10025"/>
                    <a:gd name="connsiteX85" fmla="*/ 2061 w 10000"/>
                    <a:gd name="connsiteY85" fmla="*/ 9146 h 10025"/>
                    <a:gd name="connsiteX86" fmla="*/ 2067 w 10000"/>
                    <a:gd name="connsiteY86" fmla="*/ 9181 h 10025"/>
                    <a:gd name="connsiteX87" fmla="*/ 2165 w 10000"/>
                    <a:gd name="connsiteY87" fmla="*/ 9321 h 10025"/>
                    <a:gd name="connsiteX88" fmla="*/ 2396 w 10000"/>
                    <a:gd name="connsiteY88" fmla="*/ 9484 h 10025"/>
                    <a:gd name="connsiteX89" fmla="*/ 2666 w 10000"/>
                    <a:gd name="connsiteY89" fmla="*/ 9618 h 10025"/>
                    <a:gd name="connsiteX90" fmla="*/ 2871 w 10000"/>
                    <a:gd name="connsiteY90" fmla="*/ 9707 h 10025"/>
                    <a:gd name="connsiteX91" fmla="*/ 3000 w 10000"/>
                    <a:gd name="connsiteY91" fmla="*/ 9780 h 10025"/>
                    <a:gd name="connsiteX92" fmla="*/ 3180 w 10000"/>
                    <a:gd name="connsiteY92" fmla="*/ 9839 h 10025"/>
                    <a:gd name="connsiteX93" fmla="*/ 3329 w 10000"/>
                    <a:gd name="connsiteY93" fmla="*/ 9886 h 10025"/>
                    <a:gd name="connsiteX94" fmla="*/ 3517 w 10000"/>
                    <a:gd name="connsiteY94" fmla="*/ 9926 h 10025"/>
                    <a:gd name="connsiteX95" fmla="*/ 3652 w 10000"/>
                    <a:gd name="connsiteY95" fmla="*/ 9919 h 10025"/>
                    <a:gd name="connsiteX96" fmla="*/ 3828 w 10000"/>
                    <a:gd name="connsiteY96" fmla="*/ 9877 h 10025"/>
                    <a:gd name="connsiteX97" fmla="*/ 3950 w 10000"/>
                    <a:gd name="connsiteY97" fmla="*/ 9932 h 10025"/>
                    <a:gd name="connsiteX98" fmla="*/ 4049 w 10000"/>
                    <a:gd name="connsiteY98" fmla="*/ 9909 h 10025"/>
                    <a:gd name="connsiteX99" fmla="*/ 4160 w 10000"/>
                    <a:gd name="connsiteY99" fmla="*/ 10017 h 10025"/>
                    <a:gd name="connsiteX100" fmla="*/ 4378 w 10000"/>
                    <a:gd name="connsiteY100" fmla="*/ 9874 h 10025"/>
                    <a:gd name="connsiteX101" fmla="*/ 4523 w 10000"/>
                    <a:gd name="connsiteY101" fmla="*/ 9923 h 10025"/>
                    <a:gd name="connsiteX102" fmla="*/ 4705 w 10000"/>
                    <a:gd name="connsiteY102" fmla="*/ 9937 h 10025"/>
                    <a:gd name="connsiteX103" fmla="*/ 5116 w 10000"/>
                    <a:gd name="connsiteY103" fmla="*/ 9991 h 10025"/>
                    <a:gd name="connsiteX104" fmla="*/ 5510 w 10000"/>
                    <a:gd name="connsiteY104" fmla="*/ 10000 h 10025"/>
                    <a:gd name="connsiteX105" fmla="*/ 5531 w 10000"/>
                    <a:gd name="connsiteY105" fmla="*/ 10000 h 10025"/>
                    <a:gd name="connsiteX106" fmla="*/ 5911 w 10000"/>
                    <a:gd name="connsiteY106" fmla="*/ 9954 h 10025"/>
                    <a:gd name="connsiteX107" fmla="*/ 6268 w 10000"/>
                    <a:gd name="connsiteY107" fmla="*/ 9923 h 10025"/>
                    <a:gd name="connsiteX108" fmla="*/ 6666 w 10000"/>
                    <a:gd name="connsiteY108" fmla="*/ 9789 h 10025"/>
                    <a:gd name="connsiteX109" fmla="*/ 7377 w 10000"/>
                    <a:gd name="connsiteY109" fmla="*/ 9525 h 10025"/>
                    <a:gd name="connsiteX110" fmla="*/ 7996 w 10000"/>
                    <a:gd name="connsiteY110" fmla="*/ 9155 h 10025"/>
                    <a:gd name="connsiteX111" fmla="*/ 9084 w 10000"/>
                    <a:gd name="connsiteY111" fmla="*/ 7908 h 10025"/>
                    <a:gd name="connsiteX112" fmla="*/ 9502 w 10000"/>
                    <a:gd name="connsiteY112" fmla="*/ 7153 h 10025"/>
                    <a:gd name="connsiteX113" fmla="*/ 9798 w 10000"/>
                    <a:gd name="connsiteY113" fmla="*/ 6278 h 10025"/>
                    <a:gd name="connsiteX114" fmla="*/ 9893 w 10000"/>
                    <a:gd name="connsiteY114" fmla="*/ 5814 h 10025"/>
                    <a:gd name="connsiteX115" fmla="*/ 9960 w 10000"/>
                    <a:gd name="connsiteY115" fmla="*/ 5335 h 10025"/>
                    <a:gd name="connsiteX116" fmla="*/ 9963 w 10000"/>
                    <a:gd name="connsiteY116" fmla="*/ 5112 h 10025"/>
                    <a:gd name="connsiteX117" fmla="*/ 9997 w 10000"/>
                    <a:gd name="connsiteY117" fmla="*/ 4874 h 10025"/>
                    <a:gd name="connsiteX118" fmla="*/ 9963 w 10000"/>
                    <a:gd name="connsiteY118" fmla="*/ 4379 h 10025"/>
                    <a:gd name="connsiteX119" fmla="*/ 9819 w 10000"/>
                    <a:gd name="connsiteY119" fmla="*/ 3404 h 10025"/>
                    <a:gd name="connsiteX120" fmla="*/ 9711 w 10000"/>
                    <a:gd name="connsiteY120" fmla="*/ 3011 h 10025"/>
                    <a:gd name="connsiteX121" fmla="*/ 9502 w 10000"/>
                    <a:gd name="connsiteY121" fmla="*/ 2605 h 10025"/>
                    <a:gd name="connsiteX122" fmla="*/ 9094 w 10000"/>
                    <a:gd name="connsiteY122" fmla="*/ 1844 h 10025"/>
                    <a:gd name="connsiteX123" fmla="*/ 8532 w 10000"/>
                    <a:gd name="connsiteY123" fmla="*/ 1229 h 10025"/>
                    <a:gd name="connsiteX124" fmla="*/ 7774 w 10000"/>
                    <a:gd name="connsiteY124" fmla="*/ 680 h 10025"/>
                    <a:gd name="connsiteX125" fmla="*/ 7426 w 10000"/>
                    <a:gd name="connsiteY125" fmla="*/ 479 h 10025"/>
                    <a:gd name="connsiteX126" fmla="*/ 7042 w 10000"/>
                    <a:gd name="connsiteY126" fmla="*/ 296 h 10025"/>
                    <a:gd name="connsiteX127" fmla="*/ 6268 w 10000"/>
                    <a:gd name="connsiteY127" fmla="*/ 103 h 10025"/>
                    <a:gd name="connsiteX128" fmla="*/ 6163 w 10000"/>
                    <a:gd name="connsiteY128" fmla="*/ 89 h 10025"/>
                    <a:gd name="connsiteX129" fmla="*/ 5995 w 10000"/>
                    <a:gd name="connsiteY129" fmla="*/ 50 h 10025"/>
                    <a:gd name="connsiteX130" fmla="*/ 5462 w 10000"/>
                    <a:gd name="connsiteY130" fmla="*/ 14 h 10025"/>
                    <a:gd name="connsiteX131" fmla="*/ 4833 w 10000"/>
                    <a:gd name="connsiteY131" fmla="*/ 0 h 10025"/>
                    <a:gd name="connsiteX0" fmla="*/ 5493 w 10000"/>
                    <a:gd name="connsiteY0" fmla="*/ 246 h 10025"/>
                    <a:gd name="connsiteX1" fmla="*/ 5685 w 10000"/>
                    <a:gd name="connsiteY1" fmla="*/ 313 h 10025"/>
                    <a:gd name="connsiteX2" fmla="*/ 6079 w 10000"/>
                    <a:gd name="connsiteY2" fmla="*/ 398 h 10025"/>
                    <a:gd name="connsiteX3" fmla="*/ 6769 w 10000"/>
                    <a:gd name="connsiteY3" fmla="*/ 576 h 10025"/>
                    <a:gd name="connsiteX4" fmla="*/ 7080 w 10000"/>
                    <a:gd name="connsiteY4" fmla="*/ 760 h 10025"/>
                    <a:gd name="connsiteX5" fmla="*/ 7390 w 10000"/>
                    <a:gd name="connsiteY5" fmla="*/ 884 h 10025"/>
                    <a:gd name="connsiteX6" fmla="*/ 8029 w 10000"/>
                    <a:gd name="connsiteY6" fmla="*/ 1350 h 10025"/>
                    <a:gd name="connsiteX7" fmla="*/ 8640 w 10000"/>
                    <a:gd name="connsiteY7" fmla="*/ 1801 h 10025"/>
                    <a:gd name="connsiteX8" fmla="*/ 9091 w 10000"/>
                    <a:gd name="connsiteY8" fmla="*/ 2512 h 10025"/>
                    <a:gd name="connsiteX9" fmla="*/ 9259 w 10000"/>
                    <a:gd name="connsiteY9" fmla="*/ 2855 h 10025"/>
                    <a:gd name="connsiteX10" fmla="*/ 9461 w 10000"/>
                    <a:gd name="connsiteY10" fmla="*/ 3266 h 10025"/>
                    <a:gd name="connsiteX11" fmla="*/ 9545 w 10000"/>
                    <a:gd name="connsiteY11" fmla="*/ 3641 h 10025"/>
                    <a:gd name="connsiteX12" fmla="*/ 9633 w 10000"/>
                    <a:gd name="connsiteY12" fmla="*/ 4106 h 10025"/>
                    <a:gd name="connsiteX13" fmla="*/ 9677 w 10000"/>
                    <a:gd name="connsiteY13" fmla="*/ 4575 h 10025"/>
                    <a:gd name="connsiteX14" fmla="*/ 9660 w 10000"/>
                    <a:gd name="connsiteY14" fmla="*/ 5053 h 10025"/>
                    <a:gd name="connsiteX15" fmla="*/ 9640 w 10000"/>
                    <a:gd name="connsiteY15" fmla="*/ 5492 h 10025"/>
                    <a:gd name="connsiteX16" fmla="*/ 9549 w 10000"/>
                    <a:gd name="connsiteY16" fmla="*/ 5942 h 10025"/>
                    <a:gd name="connsiteX17" fmla="*/ 9448 w 10000"/>
                    <a:gd name="connsiteY17" fmla="*/ 6385 h 10025"/>
                    <a:gd name="connsiteX18" fmla="*/ 9293 w 10000"/>
                    <a:gd name="connsiteY18" fmla="*/ 6787 h 10025"/>
                    <a:gd name="connsiteX19" fmla="*/ 9141 w 10000"/>
                    <a:gd name="connsiteY19" fmla="*/ 7167 h 10025"/>
                    <a:gd name="connsiteX20" fmla="*/ 8919 w 10000"/>
                    <a:gd name="connsiteY20" fmla="*/ 7518 h 10025"/>
                    <a:gd name="connsiteX21" fmla="*/ 8694 w 10000"/>
                    <a:gd name="connsiteY21" fmla="*/ 7899 h 10025"/>
                    <a:gd name="connsiteX22" fmla="*/ 8427 w 10000"/>
                    <a:gd name="connsiteY22" fmla="*/ 8216 h 10025"/>
                    <a:gd name="connsiteX23" fmla="*/ 7875 w 10000"/>
                    <a:gd name="connsiteY23" fmla="*/ 8766 h 10025"/>
                    <a:gd name="connsiteX24" fmla="*/ 7305 w 10000"/>
                    <a:gd name="connsiteY24" fmla="*/ 9129 h 10025"/>
                    <a:gd name="connsiteX25" fmla="*/ 6631 w 10000"/>
                    <a:gd name="connsiteY25" fmla="*/ 9383 h 10025"/>
                    <a:gd name="connsiteX26" fmla="*/ 6237 w 10000"/>
                    <a:gd name="connsiteY26" fmla="*/ 9517 h 10025"/>
                    <a:gd name="connsiteX27" fmla="*/ 5807 w 10000"/>
                    <a:gd name="connsiteY27" fmla="*/ 9561 h 10025"/>
                    <a:gd name="connsiteX28" fmla="*/ 5208 w 10000"/>
                    <a:gd name="connsiteY28" fmla="*/ 9605 h 10025"/>
                    <a:gd name="connsiteX29" fmla="*/ 4961 w 10000"/>
                    <a:gd name="connsiteY29" fmla="*/ 9598 h 10025"/>
                    <a:gd name="connsiteX30" fmla="*/ 4756 w 10000"/>
                    <a:gd name="connsiteY30" fmla="*/ 9561 h 10025"/>
                    <a:gd name="connsiteX31" fmla="*/ 4693 w 10000"/>
                    <a:gd name="connsiteY31" fmla="*/ 9558 h 10025"/>
                    <a:gd name="connsiteX32" fmla="*/ 4629 w 10000"/>
                    <a:gd name="connsiteY32" fmla="*/ 9558 h 10025"/>
                    <a:gd name="connsiteX33" fmla="*/ 4553 w 10000"/>
                    <a:gd name="connsiteY33" fmla="*/ 9553 h 10025"/>
                    <a:gd name="connsiteX34" fmla="*/ 4381 w 10000"/>
                    <a:gd name="connsiteY34" fmla="*/ 9513 h 10025"/>
                    <a:gd name="connsiteX35" fmla="*/ 4356 w 10000"/>
                    <a:gd name="connsiteY35" fmla="*/ 9512 h 10025"/>
                    <a:gd name="connsiteX36" fmla="*/ 4199 w 10000"/>
                    <a:gd name="connsiteY36" fmla="*/ 9521 h 10025"/>
                    <a:gd name="connsiteX37" fmla="*/ 4019 w 10000"/>
                    <a:gd name="connsiteY37" fmla="*/ 9546 h 10025"/>
                    <a:gd name="connsiteX38" fmla="*/ 3856 w 10000"/>
                    <a:gd name="connsiteY38" fmla="*/ 9529 h 10025"/>
                    <a:gd name="connsiteX39" fmla="*/ 3857 w 10000"/>
                    <a:gd name="connsiteY39" fmla="*/ 9536 h 10025"/>
                    <a:gd name="connsiteX40" fmla="*/ 3780 w 10000"/>
                    <a:gd name="connsiteY40" fmla="*/ 9521 h 10025"/>
                    <a:gd name="connsiteX41" fmla="*/ 3648 w 10000"/>
                    <a:gd name="connsiteY41" fmla="*/ 9514 h 10025"/>
                    <a:gd name="connsiteX42" fmla="*/ 3449 w 10000"/>
                    <a:gd name="connsiteY42" fmla="*/ 9450 h 10025"/>
                    <a:gd name="connsiteX43" fmla="*/ 3177 w 10000"/>
                    <a:gd name="connsiteY43" fmla="*/ 9362 h 10025"/>
                    <a:gd name="connsiteX44" fmla="*/ 2887 w 10000"/>
                    <a:gd name="connsiteY44" fmla="*/ 9215 h 10025"/>
                    <a:gd name="connsiteX45" fmla="*/ 2750 w 10000"/>
                    <a:gd name="connsiteY45" fmla="*/ 9189 h 10025"/>
                    <a:gd name="connsiteX46" fmla="*/ 2713 w 10000"/>
                    <a:gd name="connsiteY46" fmla="*/ 9142 h 10025"/>
                    <a:gd name="connsiteX47" fmla="*/ 2521 w 10000"/>
                    <a:gd name="connsiteY47" fmla="*/ 9068 h 10025"/>
                    <a:gd name="connsiteX48" fmla="*/ 2396 w 10000"/>
                    <a:gd name="connsiteY48" fmla="*/ 8945 h 10025"/>
                    <a:gd name="connsiteX49" fmla="*/ 2118 w 10000"/>
                    <a:gd name="connsiteY49" fmla="*/ 8708 h 10025"/>
                    <a:gd name="connsiteX50" fmla="*/ 1831 w 10000"/>
                    <a:gd name="connsiteY50" fmla="*/ 8493 h 10025"/>
                    <a:gd name="connsiteX51" fmla="*/ 1484 w 10000"/>
                    <a:gd name="connsiteY51" fmla="*/ 8240 h 10025"/>
                    <a:gd name="connsiteX52" fmla="*/ 1164 w 10000"/>
                    <a:gd name="connsiteY52" fmla="*/ 7881 h 10025"/>
                    <a:gd name="connsiteX53" fmla="*/ 689 w 10000"/>
                    <a:gd name="connsiteY53" fmla="*/ 6957 h 10025"/>
                    <a:gd name="connsiteX54" fmla="*/ 477 w 10000"/>
                    <a:gd name="connsiteY54" fmla="*/ 6434 h 10025"/>
                    <a:gd name="connsiteX55" fmla="*/ 329 w 10000"/>
                    <a:gd name="connsiteY55" fmla="*/ 5831 h 10025"/>
                    <a:gd name="connsiteX56" fmla="*/ 312 w 10000"/>
                    <a:gd name="connsiteY56" fmla="*/ 4612 h 10025"/>
                    <a:gd name="connsiteX57" fmla="*/ 1050 w 10000"/>
                    <a:gd name="connsiteY57" fmla="*/ 2444 h 10025"/>
                    <a:gd name="connsiteX58" fmla="*/ 1653 w 10000"/>
                    <a:gd name="connsiteY58" fmla="*/ 1676 h 10025"/>
                    <a:gd name="connsiteX59" fmla="*/ 1993 w 10000"/>
                    <a:gd name="connsiteY59" fmla="*/ 1350 h 10025"/>
                    <a:gd name="connsiteX60" fmla="*/ 2387 w 10000"/>
                    <a:gd name="connsiteY60" fmla="*/ 1082 h 10025"/>
                    <a:gd name="connsiteX61" fmla="*/ 2801 w 10000"/>
                    <a:gd name="connsiteY61" fmla="*/ 805 h 10025"/>
                    <a:gd name="connsiteX62" fmla="*/ 3286 w 10000"/>
                    <a:gd name="connsiteY62" fmla="*/ 608 h 10025"/>
                    <a:gd name="connsiteX63" fmla="*/ 4337 w 10000"/>
                    <a:gd name="connsiteY63" fmla="*/ 322 h 10025"/>
                    <a:gd name="connsiteX64" fmla="*/ 5368 w 10000"/>
                    <a:gd name="connsiteY64" fmla="*/ 250 h 10025"/>
                    <a:gd name="connsiteX65" fmla="*/ 5493 w 10000"/>
                    <a:gd name="connsiteY65" fmla="*/ 246 h 10025"/>
                    <a:gd name="connsiteX66" fmla="*/ 4833 w 10000"/>
                    <a:gd name="connsiteY66" fmla="*/ 0 h 10025"/>
                    <a:gd name="connsiteX67" fmla="*/ 4425 w 10000"/>
                    <a:gd name="connsiteY67" fmla="*/ 14 h 10025"/>
                    <a:gd name="connsiteX68" fmla="*/ 3482 w 10000"/>
                    <a:gd name="connsiteY68" fmla="*/ 203 h 10025"/>
                    <a:gd name="connsiteX69" fmla="*/ 2997 w 10000"/>
                    <a:gd name="connsiteY69" fmla="*/ 381 h 10025"/>
                    <a:gd name="connsiteX70" fmla="*/ 2545 w 10000"/>
                    <a:gd name="connsiteY70" fmla="*/ 580 h 10025"/>
                    <a:gd name="connsiteX71" fmla="*/ 2158 w 10000"/>
                    <a:gd name="connsiteY71" fmla="*/ 853 h 10025"/>
                    <a:gd name="connsiteX72" fmla="*/ 1734 w 10000"/>
                    <a:gd name="connsiteY72" fmla="*/ 1167 h 10025"/>
                    <a:gd name="connsiteX73" fmla="*/ 1039 w 10000"/>
                    <a:gd name="connsiteY73" fmla="*/ 1934 h 10025"/>
                    <a:gd name="connsiteX74" fmla="*/ 504 w 10000"/>
                    <a:gd name="connsiteY74" fmla="*/ 2891 h 10025"/>
                    <a:gd name="connsiteX75" fmla="*/ 147 w 10000"/>
                    <a:gd name="connsiteY75" fmla="*/ 4092 h 10025"/>
                    <a:gd name="connsiteX76" fmla="*/ 19 w 10000"/>
                    <a:gd name="connsiteY76" fmla="*/ 4696 h 10025"/>
                    <a:gd name="connsiteX77" fmla="*/ 6 w 10000"/>
                    <a:gd name="connsiteY77" fmla="*/ 5362 h 10025"/>
                    <a:gd name="connsiteX78" fmla="*/ 228 w 10000"/>
                    <a:gd name="connsiteY78" fmla="*/ 6626 h 10025"/>
                    <a:gd name="connsiteX79" fmla="*/ 450 w 10000"/>
                    <a:gd name="connsiteY79" fmla="*/ 7220 h 10025"/>
                    <a:gd name="connsiteX80" fmla="*/ 673 w 10000"/>
                    <a:gd name="connsiteY80" fmla="*/ 7770 h 10025"/>
                    <a:gd name="connsiteX81" fmla="*/ 939 w 10000"/>
                    <a:gd name="connsiteY81" fmla="*/ 8177 h 10025"/>
                    <a:gd name="connsiteX82" fmla="*/ 1320 w 10000"/>
                    <a:gd name="connsiteY82" fmla="*/ 8606 h 10025"/>
                    <a:gd name="connsiteX83" fmla="*/ 1656 w 10000"/>
                    <a:gd name="connsiteY83" fmla="*/ 8869 h 10025"/>
                    <a:gd name="connsiteX84" fmla="*/ 1993 w 10000"/>
                    <a:gd name="connsiteY84" fmla="*/ 9129 h 10025"/>
                    <a:gd name="connsiteX85" fmla="*/ 2061 w 10000"/>
                    <a:gd name="connsiteY85" fmla="*/ 9146 h 10025"/>
                    <a:gd name="connsiteX86" fmla="*/ 2067 w 10000"/>
                    <a:gd name="connsiteY86" fmla="*/ 9181 h 10025"/>
                    <a:gd name="connsiteX87" fmla="*/ 2165 w 10000"/>
                    <a:gd name="connsiteY87" fmla="*/ 9321 h 10025"/>
                    <a:gd name="connsiteX88" fmla="*/ 2396 w 10000"/>
                    <a:gd name="connsiteY88" fmla="*/ 9484 h 10025"/>
                    <a:gd name="connsiteX89" fmla="*/ 2666 w 10000"/>
                    <a:gd name="connsiteY89" fmla="*/ 9618 h 10025"/>
                    <a:gd name="connsiteX90" fmla="*/ 2871 w 10000"/>
                    <a:gd name="connsiteY90" fmla="*/ 9707 h 10025"/>
                    <a:gd name="connsiteX91" fmla="*/ 3000 w 10000"/>
                    <a:gd name="connsiteY91" fmla="*/ 9780 h 10025"/>
                    <a:gd name="connsiteX92" fmla="*/ 3180 w 10000"/>
                    <a:gd name="connsiteY92" fmla="*/ 9839 h 10025"/>
                    <a:gd name="connsiteX93" fmla="*/ 3329 w 10000"/>
                    <a:gd name="connsiteY93" fmla="*/ 9886 h 10025"/>
                    <a:gd name="connsiteX94" fmla="*/ 3517 w 10000"/>
                    <a:gd name="connsiteY94" fmla="*/ 9926 h 10025"/>
                    <a:gd name="connsiteX95" fmla="*/ 3652 w 10000"/>
                    <a:gd name="connsiteY95" fmla="*/ 9919 h 10025"/>
                    <a:gd name="connsiteX96" fmla="*/ 3828 w 10000"/>
                    <a:gd name="connsiteY96" fmla="*/ 9877 h 10025"/>
                    <a:gd name="connsiteX97" fmla="*/ 3950 w 10000"/>
                    <a:gd name="connsiteY97" fmla="*/ 9932 h 10025"/>
                    <a:gd name="connsiteX98" fmla="*/ 4049 w 10000"/>
                    <a:gd name="connsiteY98" fmla="*/ 9909 h 10025"/>
                    <a:gd name="connsiteX99" fmla="*/ 4160 w 10000"/>
                    <a:gd name="connsiteY99" fmla="*/ 10017 h 10025"/>
                    <a:gd name="connsiteX100" fmla="*/ 4378 w 10000"/>
                    <a:gd name="connsiteY100" fmla="*/ 9874 h 10025"/>
                    <a:gd name="connsiteX101" fmla="*/ 4523 w 10000"/>
                    <a:gd name="connsiteY101" fmla="*/ 9923 h 10025"/>
                    <a:gd name="connsiteX102" fmla="*/ 4705 w 10000"/>
                    <a:gd name="connsiteY102" fmla="*/ 9937 h 10025"/>
                    <a:gd name="connsiteX103" fmla="*/ 5116 w 10000"/>
                    <a:gd name="connsiteY103" fmla="*/ 9991 h 10025"/>
                    <a:gd name="connsiteX104" fmla="*/ 5510 w 10000"/>
                    <a:gd name="connsiteY104" fmla="*/ 10000 h 10025"/>
                    <a:gd name="connsiteX105" fmla="*/ 5531 w 10000"/>
                    <a:gd name="connsiteY105" fmla="*/ 10000 h 10025"/>
                    <a:gd name="connsiteX106" fmla="*/ 5911 w 10000"/>
                    <a:gd name="connsiteY106" fmla="*/ 9954 h 10025"/>
                    <a:gd name="connsiteX107" fmla="*/ 6268 w 10000"/>
                    <a:gd name="connsiteY107" fmla="*/ 9923 h 10025"/>
                    <a:gd name="connsiteX108" fmla="*/ 6666 w 10000"/>
                    <a:gd name="connsiteY108" fmla="*/ 9789 h 10025"/>
                    <a:gd name="connsiteX109" fmla="*/ 7377 w 10000"/>
                    <a:gd name="connsiteY109" fmla="*/ 9525 h 10025"/>
                    <a:gd name="connsiteX110" fmla="*/ 7996 w 10000"/>
                    <a:gd name="connsiteY110" fmla="*/ 9155 h 10025"/>
                    <a:gd name="connsiteX111" fmla="*/ 9084 w 10000"/>
                    <a:gd name="connsiteY111" fmla="*/ 7908 h 10025"/>
                    <a:gd name="connsiteX112" fmla="*/ 9502 w 10000"/>
                    <a:gd name="connsiteY112" fmla="*/ 7153 h 10025"/>
                    <a:gd name="connsiteX113" fmla="*/ 9798 w 10000"/>
                    <a:gd name="connsiteY113" fmla="*/ 6278 h 10025"/>
                    <a:gd name="connsiteX114" fmla="*/ 9893 w 10000"/>
                    <a:gd name="connsiteY114" fmla="*/ 5814 h 10025"/>
                    <a:gd name="connsiteX115" fmla="*/ 9960 w 10000"/>
                    <a:gd name="connsiteY115" fmla="*/ 5335 h 10025"/>
                    <a:gd name="connsiteX116" fmla="*/ 9963 w 10000"/>
                    <a:gd name="connsiteY116" fmla="*/ 5112 h 10025"/>
                    <a:gd name="connsiteX117" fmla="*/ 9997 w 10000"/>
                    <a:gd name="connsiteY117" fmla="*/ 4874 h 10025"/>
                    <a:gd name="connsiteX118" fmla="*/ 9963 w 10000"/>
                    <a:gd name="connsiteY118" fmla="*/ 4379 h 10025"/>
                    <a:gd name="connsiteX119" fmla="*/ 9819 w 10000"/>
                    <a:gd name="connsiteY119" fmla="*/ 3404 h 10025"/>
                    <a:gd name="connsiteX120" fmla="*/ 9711 w 10000"/>
                    <a:gd name="connsiteY120" fmla="*/ 3011 h 10025"/>
                    <a:gd name="connsiteX121" fmla="*/ 9502 w 10000"/>
                    <a:gd name="connsiteY121" fmla="*/ 2605 h 10025"/>
                    <a:gd name="connsiteX122" fmla="*/ 9094 w 10000"/>
                    <a:gd name="connsiteY122" fmla="*/ 1844 h 10025"/>
                    <a:gd name="connsiteX123" fmla="*/ 8532 w 10000"/>
                    <a:gd name="connsiteY123" fmla="*/ 1229 h 10025"/>
                    <a:gd name="connsiteX124" fmla="*/ 7774 w 10000"/>
                    <a:gd name="connsiteY124" fmla="*/ 680 h 10025"/>
                    <a:gd name="connsiteX125" fmla="*/ 7426 w 10000"/>
                    <a:gd name="connsiteY125" fmla="*/ 479 h 10025"/>
                    <a:gd name="connsiteX126" fmla="*/ 7042 w 10000"/>
                    <a:gd name="connsiteY126" fmla="*/ 296 h 10025"/>
                    <a:gd name="connsiteX127" fmla="*/ 6268 w 10000"/>
                    <a:gd name="connsiteY127" fmla="*/ 103 h 10025"/>
                    <a:gd name="connsiteX128" fmla="*/ 6163 w 10000"/>
                    <a:gd name="connsiteY128" fmla="*/ 89 h 10025"/>
                    <a:gd name="connsiteX129" fmla="*/ 5995 w 10000"/>
                    <a:gd name="connsiteY129" fmla="*/ 50 h 10025"/>
                    <a:gd name="connsiteX130" fmla="*/ 5462 w 10000"/>
                    <a:gd name="connsiteY130" fmla="*/ 14 h 10025"/>
                    <a:gd name="connsiteX131" fmla="*/ 4833 w 10000"/>
                    <a:gd name="connsiteY131" fmla="*/ 0 h 10025"/>
                    <a:gd name="connsiteX0" fmla="*/ 5493 w 10000"/>
                    <a:gd name="connsiteY0" fmla="*/ 246 h 10017"/>
                    <a:gd name="connsiteX1" fmla="*/ 5685 w 10000"/>
                    <a:gd name="connsiteY1" fmla="*/ 313 h 10017"/>
                    <a:gd name="connsiteX2" fmla="*/ 6079 w 10000"/>
                    <a:gd name="connsiteY2" fmla="*/ 398 h 10017"/>
                    <a:gd name="connsiteX3" fmla="*/ 6769 w 10000"/>
                    <a:gd name="connsiteY3" fmla="*/ 576 h 10017"/>
                    <a:gd name="connsiteX4" fmla="*/ 7080 w 10000"/>
                    <a:gd name="connsiteY4" fmla="*/ 760 h 10017"/>
                    <a:gd name="connsiteX5" fmla="*/ 7390 w 10000"/>
                    <a:gd name="connsiteY5" fmla="*/ 884 h 10017"/>
                    <a:gd name="connsiteX6" fmla="*/ 8029 w 10000"/>
                    <a:gd name="connsiteY6" fmla="*/ 1350 h 10017"/>
                    <a:gd name="connsiteX7" fmla="*/ 8640 w 10000"/>
                    <a:gd name="connsiteY7" fmla="*/ 1801 h 10017"/>
                    <a:gd name="connsiteX8" fmla="*/ 9091 w 10000"/>
                    <a:gd name="connsiteY8" fmla="*/ 2512 h 10017"/>
                    <a:gd name="connsiteX9" fmla="*/ 9259 w 10000"/>
                    <a:gd name="connsiteY9" fmla="*/ 2855 h 10017"/>
                    <a:gd name="connsiteX10" fmla="*/ 9461 w 10000"/>
                    <a:gd name="connsiteY10" fmla="*/ 3266 h 10017"/>
                    <a:gd name="connsiteX11" fmla="*/ 9545 w 10000"/>
                    <a:gd name="connsiteY11" fmla="*/ 3641 h 10017"/>
                    <a:gd name="connsiteX12" fmla="*/ 9633 w 10000"/>
                    <a:gd name="connsiteY12" fmla="*/ 4106 h 10017"/>
                    <a:gd name="connsiteX13" fmla="*/ 9677 w 10000"/>
                    <a:gd name="connsiteY13" fmla="*/ 4575 h 10017"/>
                    <a:gd name="connsiteX14" fmla="*/ 9660 w 10000"/>
                    <a:gd name="connsiteY14" fmla="*/ 5053 h 10017"/>
                    <a:gd name="connsiteX15" fmla="*/ 9640 w 10000"/>
                    <a:gd name="connsiteY15" fmla="*/ 5492 h 10017"/>
                    <a:gd name="connsiteX16" fmla="*/ 9549 w 10000"/>
                    <a:gd name="connsiteY16" fmla="*/ 5942 h 10017"/>
                    <a:gd name="connsiteX17" fmla="*/ 9448 w 10000"/>
                    <a:gd name="connsiteY17" fmla="*/ 6385 h 10017"/>
                    <a:gd name="connsiteX18" fmla="*/ 9293 w 10000"/>
                    <a:gd name="connsiteY18" fmla="*/ 6787 h 10017"/>
                    <a:gd name="connsiteX19" fmla="*/ 9141 w 10000"/>
                    <a:gd name="connsiteY19" fmla="*/ 7167 h 10017"/>
                    <a:gd name="connsiteX20" fmla="*/ 8919 w 10000"/>
                    <a:gd name="connsiteY20" fmla="*/ 7518 h 10017"/>
                    <a:gd name="connsiteX21" fmla="*/ 8694 w 10000"/>
                    <a:gd name="connsiteY21" fmla="*/ 7899 h 10017"/>
                    <a:gd name="connsiteX22" fmla="*/ 8427 w 10000"/>
                    <a:gd name="connsiteY22" fmla="*/ 8216 h 10017"/>
                    <a:gd name="connsiteX23" fmla="*/ 7875 w 10000"/>
                    <a:gd name="connsiteY23" fmla="*/ 8766 h 10017"/>
                    <a:gd name="connsiteX24" fmla="*/ 7305 w 10000"/>
                    <a:gd name="connsiteY24" fmla="*/ 9129 h 10017"/>
                    <a:gd name="connsiteX25" fmla="*/ 6631 w 10000"/>
                    <a:gd name="connsiteY25" fmla="*/ 9383 h 10017"/>
                    <a:gd name="connsiteX26" fmla="*/ 6237 w 10000"/>
                    <a:gd name="connsiteY26" fmla="*/ 9517 h 10017"/>
                    <a:gd name="connsiteX27" fmla="*/ 5807 w 10000"/>
                    <a:gd name="connsiteY27" fmla="*/ 9561 h 10017"/>
                    <a:gd name="connsiteX28" fmla="*/ 5208 w 10000"/>
                    <a:gd name="connsiteY28" fmla="*/ 9605 h 10017"/>
                    <a:gd name="connsiteX29" fmla="*/ 4961 w 10000"/>
                    <a:gd name="connsiteY29" fmla="*/ 9598 h 10017"/>
                    <a:gd name="connsiteX30" fmla="*/ 4756 w 10000"/>
                    <a:gd name="connsiteY30" fmla="*/ 9561 h 10017"/>
                    <a:gd name="connsiteX31" fmla="*/ 4693 w 10000"/>
                    <a:gd name="connsiteY31" fmla="*/ 9558 h 10017"/>
                    <a:gd name="connsiteX32" fmla="*/ 4629 w 10000"/>
                    <a:gd name="connsiteY32" fmla="*/ 9558 h 10017"/>
                    <a:gd name="connsiteX33" fmla="*/ 4553 w 10000"/>
                    <a:gd name="connsiteY33" fmla="*/ 9553 h 10017"/>
                    <a:gd name="connsiteX34" fmla="*/ 4381 w 10000"/>
                    <a:gd name="connsiteY34" fmla="*/ 9513 h 10017"/>
                    <a:gd name="connsiteX35" fmla="*/ 4356 w 10000"/>
                    <a:gd name="connsiteY35" fmla="*/ 9512 h 10017"/>
                    <a:gd name="connsiteX36" fmla="*/ 4199 w 10000"/>
                    <a:gd name="connsiteY36" fmla="*/ 9521 h 10017"/>
                    <a:gd name="connsiteX37" fmla="*/ 4019 w 10000"/>
                    <a:gd name="connsiteY37" fmla="*/ 9546 h 10017"/>
                    <a:gd name="connsiteX38" fmla="*/ 3856 w 10000"/>
                    <a:gd name="connsiteY38" fmla="*/ 9529 h 10017"/>
                    <a:gd name="connsiteX39" fmla="*/ 3857 w 10000"/>
                    <a:gd name="connsiteY39" fmla="*/ 9536 h 10017"/>
                    <a:gd name="connsiteX40" fmla="*/ 3780 w 10000"/>
                    <a:gd name="connsiteY40" fmla="*/ 9521 h 10017"/>
                    <a:gd name="connsiteX41" fmla="*/ 3648 w 10000"/>
                    <a:gd name="connsiteY41" fmla="*/ 9514 h 10017"/>
                    <a:gd name="connsiteX42" fmla="*/ 3449 w 10000"/>
                    <a:gd name="connsiteY42" fmla="*/ 9450 h 10017"/>
                    <a:gd name="connsiteX43" fmla="*/ 3177 w 10000"/>
                    <a:gd name="connsiteY43" fmla="*/ 9362 h 10017"/>
                    <a:gd name="connsiteX44" fmla="*/ 2887 w 10000"/>
                    <a:gd name="connsiteY44" fmla="*/ 9215 h 10017"/>
                    <a:gd name="connsiteX45" fmla="*/ 2750 w 10000"/>
                    <a:gd name="connsiteY45" fmla="*/ 9189 h 10017"/>
                    <a:gd name="connsiteX46" fmla="*/ 2713 w 10000"/>
                    <a:gd name="connsiteY46" fmla="*/ 9142 h 10017"/>
                    <a:gd name="connsiteX47" fmla="*/ 2521 w 10000"/>
                    <a:gd name="connsiteY47" fmla="*/ 9068 h 10017"/>
                    <a:gd name="connsiteX48" fmla="*/ 2396 w 10000"/>
                    <a:gd name="connsiteY48" fmla="*/ 8945 h 10017"/>
                    <a:gd name="connsiteX49" fmla="*/ 2118 w 10000"/>
                    <a:gd name="connsiteY49" fmla="*/ 8708 h 10017"/>
                    <a:gd name="connsiteX50" fmla="*/ 1831 w 10000"/>
                    <a:gd name="connsiteY50" fmla="*/ 8493 h 10017"/>
                    <a:gd name="connsiteX51" fmla="*/ 1484 w 10000"/>
                    <a:gd name="connsiteY51" fmla="*/ 8240 h 10017"/>
                    <a:gd name="connsiteX52" fmla="*/ 1164 w 10000"/>
                    <a:gd name="connsiteY52" fmla="*/ 7881 h 10017"/>
                    <a:gd name="connsiteX53" fmla="*/ 689 w 10000"/>
                    <a:gd name="connsiteY53" fmla="*/ 6957 h 10017"/>
                    <a:gd name="connsiteX54" fmla="*/ 477 w 10000"/>
                    <a:gd name="connsiteY54" fmla="*/ 6434 h 10017"/>
                    <a:gd name="connsiteX55" fmla="*/ 329 w 10000"/>
                    <a:gd name="connsiteY55" fmla="*/ 5831 h 10017"/>
                    <a:gd name="connsiteX56" fmla="*/ 312 w 10000"/>
                    <a:gd name="connsiteY56" fmla="*/ 4612 h 10017"/>
                    <a:gd name="connsiteX57" fmla="*/ 1050 w 10000"/>
                    <a:gd name="connsiteY57" fmla="*/ 2444 h 10017"/>
                    <a:gd name="connsiteX58" fmla="*/ 1653 w 10000"/>
                    <a:gd name="connsiteY58" fmla="*/ 1676 h 10017"/>
                    <a:gd name="connsiteX59" fmla="*/ 1993 w 10000"/>
                    <a:gd name="connsiteY59" fmla="*/ 1350 h 10017"/>
                    <a:gd name="connsiteX60" fmla="*/ 2387 w 10000"/>
                    <a:gd name="connsiteY60" fmla="*/ 1082 h 10017"/>
                    <a:gd name="connsiteX61" fmla="*/ 2801 w 10000"/>
                    <a:gd name="connsiteY61" fmla="*/ 805 h 10017"/>
                    <a:gd name="connsiteX62" fmla="*/ 3286 w 10000"/>
                    <a:gd name="connsiteY62" fmla="*/ 608 h 10017"/>
                    <a:gd name="connsiteX63" fmla="*/ 4337 w 10000"/>
                    <a:gd name="connsiteY63" fmla="*/ 322 h 10017"/>
                    <a:gd name="connsiteX64" fmla="*/ 5368 w 10000"/>
                    <a:gd name="connsiteY64" fmla="*/ 250 h 10017"/>
                    <a:gd name="connsiteX65" fmla="*/ 5493 w 10000"/>
                    <a:gd name="connsiteY65" fmla="*/ 246 h 10017"/>
                    <a:gd name="connsiteX66" fmla="*/ 4833 w 10000"/>
                    <a:gd name="connsiteY66" fmla="*/ 0 h 10017"/>
                    <a:gd name="connsiteX67" fmla="*/ 4425 w 10000"/>
                    <a:gd name="connsiteY67" fmla="*/ 14 h 10017"/>
                    <a:gd name="connsiteX68" fmla="*/ 3482 w 10000"/>
                    <a:gd name="connsiteY68" fmla="*/ 203 h 10017"/>
                    <a:gd name="connsiteX69" fmla="*/ 2997 w 10000"/>
                    <a:gd name="connsiteY69" fmla="*/ 381 h 10017"/>
                    <a:gd name="connsiteX70" fmla="*/ 2545 w 10000"/>
                    <a:gd name="connsiteY70" fmla="*/ 580 h 10017"/>
                    <a:gd name="connsiteX71" fmla="*/ 2158 w 10000"/>
                    <a:gd name="connsiteY71" fmla="*/ 853 h 10017"/>
                    <a:gd name="connsiteX72" fmla="*/ 1734 w 10000"/>
                    <a:gd name="connsiteY72" fmla="*/ 1167 h 10017"/>
                    <a:gd name="connsiteX73" fmla="*/ 1039 w 10000"/>
                    <a:gd name="connsiteY73" fmla="*/ 1934 h 10017"/>
                    <a:gd name="connsiteX74" fmla="*/ 504 w 10000"/>
                    <a:gd name="connsiteY74" fmla="*/ 2891 h 10017"/>
                    <a:gd name="connsiteX75" fmla="*/ 147 w 10000"/>
                    <a:gd name="connsiteY75" fmla="*/ 4092 h 10017"/>
                    <a:gd name="connsiteX76" fmla="*/ 19 w 10000"/>
                    <a:gd name="connsiteY76" fmla="*/ 4696 h 10017"/>
                    <a:gd name="connsiteX77" fmla="*/ 6 w 10000"/>
                    <a:gd name="connsiteY77" fmla="*/ 5362 h 10017"/>
                    <a:gd name="connsiteX78" fmla="*/ 228 w 10000"/>
                    <a:gd name="connsiteY78" fmla="*/ 6626 h 10017"/>
                    <a:gd name="connsiteX79" fmla="*/ 450 w 10000"/>
                    <a:gd name="connsiteY79" fmla="*/ 7220 h 10017"/>
                    <a:gd name="connsiteX80" fmla="*/ 673 w 10000"/>
                    <a:gd name="connsiteY80" fmla="*/ 7770 h 10017"/>
                    <a:gd name="connsiteX81" fmla="*/ 939 w 10000"/>
                    <a:gd name="connsiteY81" fmla="*/ 8177 h 10017"/>
                    <a:gd name="connsiteX82" fmla="*/ 1320 w 10000"/>
                    <a:gd name="connsiteY82" fmla="*/ 8606 h 10017"/>
                    <a:gd name="connsiteX83" fmla="*/ 1656 w 10000"/>
                    <a:gd name="connsiteY83" fmla="*/ 8869 h 10017"/>
                    <a:gd name="connsiteX84" fmla="*/ 1993 w 10000"/>
                    <a:gd name="connsiteY84" fmla="*/ 9129 h 10017"/>
                    <a:gd name="connsiteX85" fmla="*/ 2061 w 10000"/>
                    <a:gd name="connsiteY85" fmla="*/ 9146 h 10017"/>
                    <a:gd name="connsiteX86" fmla="*/ 2067 w 10000"/>
                    <a:gd name="connsiteY86" fmla="*/ 9181 h 10017"/>
                    <a:gd name="connsiteX87" fmla="*/ 2165 w 10000"/>
                    <a:gd name="connsiteY87" fmla="*/ 9321 h 10017"/>
                    <a:gd name="connsiteX88" fmla="*/ 2396 w 10000"/>
                    <a:gd name="connsiteY88" fmla="*/ 9484 h 10017"/>
                    <a:gd name="connsiteX89" fmla="*/ 2666 w 10000"/>
                    <a:gd name="connsiteY89" fmla="*/ 9618 h 10017"/>
                    <a:gd name="connsiteX90" fmla="*/ 2871 w 10000"/>
                    <a:gd name="connsiteY90" fmla="*/ 9707 h 10017"/>
                    <a:gd name="connsiteX91" fmla="*/ 3000 w 10000"/>
                    <a:gd name="connsiteY91" fmla="*/ 9780 h 10017"/>
                    <a:gd name="connsiteX92" fmla="*/ 3180 w 10000"/>
                    <a:gd name="connsiteY92" fmla="*/ 9839 h 10017"/>
                    <a:gd name="connsiteX93" fmla="*/ 3329 w 10000"/>
                    <a:gd name="connsiteY93" fmla="*/ 9886 h 10017"/>
                    <a:gd name="connsiteX94" fmla="*/ 3517 w 10000"/>
                    <a:gd name="connsiteY94" fmla="*/ 9926 h 10017"/>
                    <a:gd name="connsiteX95" fmla="*/ 3652 w 10000"/>
                    <a:gd name="connsiteY95" fmla="*/ 9919 h 10017"/>
                    <a:gd name="connsiteX96" fmla="*/ 3828 w 10000"/>
                    <a:gd name="connsiteY96" fmla="*/ 9877 h 10017"/>
                    <a:gd name="connsiteX97" fmla="*/ 3950 w 10000"/>
                    <a:gd name="connsiteY97" fmla="*/ 9932 h 10017"/>
                    <a:gd name="connsiteX98" fmla="*/ 4049 w 10000"/>
                    <a:gd name="connsiteY98" fmla="*/ 9909 h 10017"/>
                    <a:gd name="connsiteX99" fmla="*/ 4160 w 10000"/>
                    <a:gd name="connsiteY99" fmla="*/ 10017 h 10017"/>
                    <a:gd name="connsiteX100" fmla="*/ 4378 w 10000"/>
                    <a:gd name="connsiteY100" fmla="*/ 9874 h 10017"/>
                    <a:gd name="connsiteX101" fmla="*/ 4523 w 10000"/>
                    <a:gd name="connsiteY101" fmla="*/ 9923 h 10017"/>
                    <a:gd name="connsiteX102" fmla="*/ 4705 w 10000"/>
                    <a:gd name="connsiteY102" fmla="*/ 9937 h 10017"/>
                    <a:gd name="connsiteX103" fmla="*/ 5116 w 10000"/>
                    <a:gd name="connsiteY103" fmla="*/ 9991 h 10017"/>
                    <a:gd name="connsiteX104" fmla="*/ 5510 w 10000"/>
                    <a:gd name="connsiteY104" fmla="*/ 10000 h 10017"/>
                    <a:gd name="connsiteX105" fmla="*/ 5531 w 10000"/>
                    <a:gd name="connsiteY105" fmla="*/ 10000 h 10017"/>
                    <a:gd name="connsiteX106" fmla="*/ 5911 w 10000"/>
                    <a:gd name="connsiteY106" fmla="*/ 9954 h 10017"/>
                    <a:gd name="connsiteX107" fmla="*/ 6268 w 10000"/>
                    <a:gd name="connsiteY107" fmla="*/ 9923 h 10017"/>
                    <a:gd name="connsiteX108" fmla="*/ 6666 w 10000"/>
                    <a:gd name="connsiteY108" fmla="*/ 9789 h 10017"/>
                    <a:gd name="connsiteX109" fmla="*/ 7377 w 10000"/>
                    <a:gd name="connsiteY109" fmla="*/ 9525 h 10017"/>
                    <a:gd name="connsiteX110" fmla="*/ 7996 w 10000"/>
                    <a:gd name="connsiteY110" fmla="*/ 9155 h 10017"/>
                    <a:gd name="connsiteX111" fmla="*/ 9084 w 10000"/>
                    <a:gd name="connsiteY111" fmla="*/ 7908 h 10017"/>
                    <a:gd name="connsiteX112" fmla="*/ 9502 w 10000"/>
                    <a:gd name="connsiteY112" fmla="*/ 7153 h 10017"/>
                    <a:gd name="connsiteX113" fmla="*/ 9798 w 10000"/>
                    <a:gd name="connsiteY113" fmla="*/ 6278 h 10017"/>
                    <a:gd name="connsiteX114" fmla="*/ 9893 w 10000"/>
                    <a:gd name="connsiteY114" fmla="*/ 5814 h 10017"/>
                    <a:gd name="connsiteX115" fmla="*/ 9960 w 10000"/>
                    <a:gd name="connsiteY115" fmla="*/ 5335 h 10017"/>
                    <a:gd name="connsiteX116" fmla="*/ 9963 w 10000"/>
                    <a:gd name="connsiteY116" fmla="*/ 5112 h 10017"/>
                    <a:gd name="connsiteX117" fmla="*/ 9997 w 10000"/>
                    <a:gd name="connsiteY117" fmla="*/ 4874 h 10017"/>
                    <a:gd name="connsiteX118" fmla="*/ 9963 w 10000"/>
                    <a:gd name="connsiteY118" fmla="*/ 4379 h 10017"/>
                    <a:gd name="connsiteX119" fmla="*/ 9819 w 10000"/>
                    <a:gd name="connsiteY119" fmla="*/ 3404 h 10017"/>
                    <a:gd name="connsiteX120" fmla="*/ 9711 w 10000"/>
                    <a:gd name="connsiteY120" fmla="*/ 3011 h 10017"/>
                    <a:gd name="connsiteX121" fmla="*/ 9502 w 10000"/>
                    <a:gd name="connsiteY121" fmla="*/ 2605 h 10017"/>
                    <a:gd name="connsiteX122" fmla="*/ 9094 w 10000"/>
                    <a:gd name="connsiteY122" fmla="*/ 1844 h 10017"/>
                    <a:gd name="connsiteX123" fmla="*/ 8532 w 10000"/>
                    <a:gd name="connsiteY123" fmla="*/ 1229 h 10017"/>
                    <a:gd name="connsiteX124" fmla="*/ 7774 w 10000"/>
                    <a:gd name="connsiteY124" fmla="*/ 680 h 10017"/>
                    <a:gd name="connsiteX125" fmla="*/ 7426 w 10000"/>
                    <a:gd name="connsiteY125" fmla="*/ 479 h 10017"/>
                    <a:gd name="connsiteX126" fmla="*/ 7042 w 10000"/>
                    <a:gd name="connsiteY126" fmla="*/ 296 h 10017"/>
                    <a:gd name="connsiteX127" fmla="*/ 6268 w 10000"/>
                    <a:gd name="connsiteY127" fmla="*/ 103 h 10017"/>
                    <a:gd name="connsiteX128" fmla="*/ 6163 w 10000"/>
                    <a:gd name="connsiteY128" fmla="*/ 89 h 10017"/>
                    <a:gd name="connsiteX129" fmla="*/ 5995 w 10000"/>
                    <a:gd name="connsiteY129" fmla="*/ 50 h 10017"/>
                    <a:gd name="connsiteX130" fmla="*/ 5462 w 10000"/>
                    <a:gd name="connsiteY130" fmla="*/ 14 h 10017"/>
                    <a:gd name="connsiteX131" fmla="*/ 4833 w 10000"/>
                    <a:gd name="connsiteY131" fmla="*/ 0 h 10017"/>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52 w 10000"/>
                    <a:gd name="connsiteY95" fmla="*/ 9919 h 10000"/>
                    <a:gd name="connsiteX96" fmla="*/ 3828 w 10000"/>
                    <a:gd name="connsiteY96" fmla="*/ 9877 h 10000"/>
                    <a:gd name="connsiteX97" fmla="*/ 3950 w 10000"/>
                    <a:gd name="connsiteY97" fmla="*/ 9932 h 10000"/>
                    <a:gd name="connsiteX98" fmla="*/ 4049 w 10000"/>
                    <a:gd name="connsiteY98" fmla="*/ 9909 h 10000"/>
                    <a:gd name="connsiteX99" fmla="*/ 4180 w 10000"/>
                    <a:gd name="connsiteY99" fmla="*/ 9917 h 10000"/>
                    <a:gd name="connsiteX100" fmla="*/ 4378 w 10000"/>
                    <a:gd name="connsiteY100" fmla="*/ 9874 h 10000"/>
                    <a:gd name="connsiteX101" fmla="*/ 4523 w 10000"/>
                    <a:gd name="connsiteY101" fmla="*/ 9923 h 10000"/>
                    <a:gd name="connsiteX102" fmla="*/ 4705 w 10000"/>
                    <a:gd name="connsiteY102" fmla="*/ 9937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52 w 10000"/>
                    <a:gd name="connsiteY95" fmla="*/ 9919 h 10000"/>
                    <a:gd name="connsiteX96" fmla="*/ 3828 w 10000"/>
                    <a:gd name="connsiteY96" fmla="*/ 9877 h 10000"/>
                    <a:gd name="connsiteX97" fmla="*/ 3950 w 10000"/>
                    <a:gd name="connsiteY97" fmla="*/ 9932 h 10000"/>
                    <a:gd name="connsiteX98" fmla="*/ 4049 w 10000"/>
                    <a:gd name="connsiteY98" fmla="*/ 9909 h 10000"/>
                    <a:gd name="connsiteX99" fmla="*/ 4180 w 10000"/>
                    <a:gd name="connsiteY99" fmla="*/ 9917 h 10000"/>
                    <a:gd name="connsiteX100" fmla="*/ 4378 w 10000"/>
                    <a:gd name="connsiteY100" fmla="*/ 9874 h 10000"/>
                    <a:gd name="connsiteX101" fmla="*/ 4523 w 10000"/>
                    <a:gd name="connsiteY101" fmla="*/ 9923 h 10000"/>
                    <a:gd name="connsiteX102" fmla="*/ 4705 w 10000"/>
                    <a:gd name="connsiteY102" fmla="*/ 9937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52 w 10000"/>
                    <a:gd name="connsiteY95" fmla="*/ 9919 h 10000"/>
                    <a:gd name="connsiteX96" fmla="*/ 3828 w 10000"/>
                    <a:gd name="connsiteY96" fmla="*/ 9877 h 10000"/>
                    <a:gd name="connsiteX97" fmla="*/ 3950 w 10000"/>
                    <a:gd name="connsiteY97" fmla="*/ 9932 h 10000"/>
                    <a:gd name="connsiteX98" fmla="*/ 4049 w 10000"/>
                    <a:gd name="connsiteY98" fmla="*/ 9909 h 10000"/>
                    <a:gd name="connsiteX99" fmla="*/ 4180 w 10000"/>
                    <a:gd name="connsiteY99" fmla="*/ 9917 h 10000"/>
                    <a:gd name="connsiteX100" fmla="*/ 4378 w 10000"/>
                    <a:gd name="connsiteY100" fmla="*/ 9874 h 10000"/>
                    <a:gd name="connsiteX101" fmla="*/ 4523 w 10000"/>
                    <a:gd name="connsiteY101" fmla="*/ 9923 h 10000"/>
                    <a:gd name="connsiteX102" fmla="*/ 4705 w 10000"/>
                    <a:gd name="connsiteY102" fmla="*/ 9937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52 w 10000"/>
                    <a:gd name="connsiteY95" fmla="*/ 9919 h 10000"/>
                    <a:gd name="connsiteX96" fmla="*/ 3828 w 10000"/>
                    <a:gd name="connsiteY96" fmla="*/ 9877 h 10000"/>
                    <a:gd name="connsiteX97" fmla="*/ 3950 w 10000"/>
                    <a:gd name="connsiteY97" fmla="*/ 9932 h 10000"/>
                    <a:gd name="connsiteX98" fmla="*/ 4051 w 10000"/>
                    <a:gd name="connsiteY98" fmla="*/ 9948 h 10000"/>
                    <a:gd name="connsiteX99" fmla="*/ 4180 w 10000"/>
                    <a:gd name="connsiteY99" fmla="*/ 9917 h 10000"/>
                    <a:gd name="connsiteX100" fmla="*/ 4378 w 10000"/>
                    <a:gd name="connsiteY100" fmla="*/ 9874 h 10000"/>
                    <a:gd name="connsiteX101" fmla="*/ 4523 w 10000"/>
                    <a:gd name="connsiteY101" fmla="*/ 9923 h 10000"/>
                    <a:gd name="connsiteX102" fmla="*/ 4705 w 10000"/>
                    <a:gd name="connsiteY102" fmla="*/ 9937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52 w 10000"/>
                    <a:gd name="connsiteY95" fmla="*/ 9919 h 10000"/>
                    <a:gd name="connsiteX96" fmla="*/ 3828 w 10000"/>
                    <a:gd name="connsiteY96" fmla="*/ 9877 h 10000"/>
                    <a:gd name="connsiteX97" fmla="*/ 3951 w 10000"/>
                    <a:gd name="connsiteY97" fmla="*/ 9952 h 10000"/>
                    <a:gd name="connsiteX98" fmla="*/ 4051 w 10000"/>
                    <a:gd name="connsiteY98" fmla="*/ 9948 h 10000"/>
                    <a:gd name="connsiteX99" fmla="*/ 4180 w 10000"/>
                    <a:gd name="connsiteY99" fmla="*/ 9917 h 10000"/>
                    <a:gd name="connsiteX100" fmla="*/ 4378 w 10000"/>
                    <a:gd name="connsiteY100" fmla="*/ 9874 h 10000"/>
                    <a:gd name="connsiteX101" fmla="*/ 4523 w 10000"/>
                    <a:gd name="connsiteY101" fmla="*/ 9923 h 10000"/>
                    <a:gd name="connsiteX102" fmla="*/ 4705 w 10000"/>
                    <a:gd name="connsiteY102" fmla="*/ 9937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52 w 10000"/>
                    <a:gd name="connsiteY95" fmla="*/ 9919 h 10000"/>
                    <a:gd name="connsiteX96" fmla="*/ 3828 w 10000"/>
                    <a:gd name="connsiteY96" fmla="*/ 9877 h 10000"/>
                    <a:gd name="connsiteX97" fmla="*/ 3951 w 10000"/>
                    <a:gd name="connsiteY97" fmla="*/ 9952 h 10000"/>
                    <a:gd name="connsiteX98" fmla="*/ 4051 w 10000"/>
                    <a:gd name="connsiteY98" fmla="*/ 9948 h 10000"/>
                    <a:gd name="connsiteX99" fmla="*/ 4180 w 10000"/>
                    <a:gd name="connsiteY99" fmla="*/ 9917 h 10000"/>
                    <a:gd name="connsiteX100" fmla="*/ 4378 w 10000"/>
                    <a:gd name="connsiteY100" fmla="*/ 9874 h 10000"/>
                    <a:gd name="connsiteX101" fmla="*/ 4523 w 10000"/>
                    <a:gd name="connsiteY101" fmla="*/ 9923 h 10000"/>
                    <a:gd name="connsiteX102" fmla="*/ 4705 w 10000"/>
                    <a:gd name="connsiteY102" fmla="*/ 9937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52 w 10000"/>
                    <a:gd name="connsiteY95" fmla="*/ 9919 h 10000"/>
                    <a:gd name="connsiteX96" fmla="*/ 3828 w 10000"/>
                    <a:gd name="connsiteY96" fmla="*/ 9877 h 10000"/>
                    <a:gd name="connsiteX97" fmla="*/ 3951 w 10000"/>
                    <a:gd name="connsiteY97" fmla="*/ 9952 h 10000"/>
                    <a:gd name="connsiteX98" fmla="*/ 4051 w 10000"/>
                    <a:gd name="connsiteY98" fmla="*/ 9948 h 10000"/>
                    <a:gd name="connsiteX99" fmla="*/ 4180 w 10000"/>
                    <a:gd name="connsiteY99" fmla="*/ 9917 h 10000"/>
                    <a:gd name="connsiteX100" fmla="*/ 4378 w 10000"/>
                    <a:gd name="connsiteY100" fmla="*/ 9874 h 10000"/>
                    <a:gd name="connsiteX101" fmla="*/ 4523 w 10000"/>
                    <a:gd name="connsiteY101" fmla="*/ 9923 h 10000"/>
                    <a:gd name="connsiteX102" fmla="*/ 4705 w 10000"/>
                    <a:gd name="connsiteY102" fmla="*/ 9937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52 w 10000"/>
                    <a:gd name="connsiteY95" fmla="*/ 9919 h 10000"/>
                    <a:gd name="connsiteX96" fmla="*/ 3828 w 10000"/>
                    <a:gd name="connsiteY96" fmla="*/ 9877 h 10000"/>
                    <a:gd name="connsiteX97" fmla="*/ 3951 w 10000"/>
                    <a:gd name="connsiteY97" fmla="*/ 9952 h 10000"/>
                    <a:gd name="connsiteX98" fmla="*/ 4051 w 10000"/>
                    <a:gd name="connsiteY98" fmla="*/ 9948 h 10000"/>
                    <a:gd name="connsiteX99" fmla="*/ 4180 w 10000"/>
                    <a:gd name="connsiteY99" fmla="*/ 9917 h 10000"/>
                    <a:gd name="connsiteX100" fmla="*/ 4378 w 10000"/>
                    <a:gd name="connsiteY100" fmla="*/ 9874 h 10000"/>
                    <a:gd name="connsiteX101" fmla="*/ 4724 w 10000"/>
                    <a:gd name="connsiteY101" fmla="*/ 9908 h 10000"/>
                    <a:gd name="connsiteX102" fmla="*/ 4705 w 10000"/>
                    <a:gd name="connsiteY102" fmla="*/ 9937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52 w 10000"/>
                    <a:gd name="connsiteY95" fmla="*/ 9919 h 10000"/>
                    <a:gd name="connsiteX96" fmla="*/ 3828 w 10000"/>
                    <a:gd name="connsiteY96" fmla="*/ 9877 h 10000"/>
                    <a:gd name="connsiteX97" fmla="*/ 3951 w 10000"/>
                    <a:gd name="connsiteY97" fmla="*/ 9952 h 10000"/>
                    <a:gd name="connsiteX98" fmla="*/ 4051 w 10000"/>
                    <a:gd name="connsiteY98" fmla="*/ 9948 h 10000"/>
                    <a:gd name="connsiteX99" fmla="*/ 4180 w 10000"/>
                    <a:gd name="connsiteY99" fmla="*/ 9917 h 10000"/>
                    <a:gd name="connsiteX100" fmla="*/ 4388 w 10000"/>
                    <a:gd name="connsiteY100" fmla="*/ 9913 h 10000"/>
                    <a:gd name="connsiteX101" fmla="*/ 4724 w 10000"/>
                    <a:gd name="connsiteY101" fmla="*/ 9908 h 10000"/>
                    <a:gd name="connsiteX102" fmla="*/ 4705 w 10000"/>
                    <a:gd name="connsiteY102" fmla="*/ 9937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52 w 10000"/>
                    <a:gd name="connsiteY95" fmla="*/ 9919 h 10000"/>
                    <a:gd name="connsiteX96" fmla="*/ 3831 w 10000"/>
                    <a:gd name="connsiteY96" fmla="*/ 9926 h 10000"/>
                    <a:gd name="connsiteX97" fmla="*/ 3951 w 10000"/>
                    <a:gd name="connsiteY97" fmla="*/ 9952 h 10000"/>
                    <a:gd name="connsiteX98" fmla="*/ 4051 w 10000"/>
                    <a:gd name="connsiteY98" fmla="*/ 9948 h 10000"/>
                    <a:gd name="connsiteX99" fmla="*/ 4180 w 10000"/>
                    <a:gd name="connsiteY99" fmla="*/ 9917 h 10000"/>
                    <a:gd name="connsiteX100" fmla="*/ 4388 w 10000"/>
                    <a:gd name="connsiteY100" fmla="*/ 9913 h 10000"/>
                    <a:gd name="connsiteX101" fmla="*/ 4724 w 10000"/>
                    <a:gd name="connsiteY101" fmla="*/ 9908 h 10000"/>
                    <a:gd name="connsiteX102" fmla="*/ 4705 w 10000"/>
                    <a:gd name="connsiteY102" fmla="*/ 9937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78 w 10000"/>
                    <a:gd name="connsiteY95" fmla="*/ 9927 h 10000"/>
                    <a:gd name="connsiteX96" fmla="*/ 3831 w 10000"/>
                    <a:gd name="connsiteY96" fmla="*/ 9926 h 10000"/>
                    <a:gd name="connsiteX97" fmla="*/ 3951 w 10000"/>
                    <a:gd name="connsiteY97" fmla="*/ 9952 h 10000"/>
                    <a:gd name="connsiteX98" fmla="*/ 4051 w 10000"/>
                    <a:gd name="connsiteY98" fmla="*/ 9948 h 10000"/>
                    <a:gd name="connsiteX99" fmla="*/ 4180 w 10000"/>
                    <a:gd name="connsiteY99" fmla="*/ 9917 h 10000"/>
                    <a:gd name="connsiteX100" fmla="*/ 4388 w 10000"/>
                    <a:gd name="connsiteY100" fmla="*/ 9913 h 10000"/>
                    <a:gd name="connsiteX101" fmla="*/ 4724 w 10000"/>
                    <a:gd name="connsiteY101" fmla="*/ 9908 h 10000"/>
                    <a:gd name="connsiteX102" fmla="*/ 4705 w 10000"/>
                    <a:gd name="connsiteY102" fmla="*/ 9937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78 w 10000"/>
                    <a:gd name="connsiteY95" fmla="*/ 9927 h 10000"/>
                    <a:gd name="connsiteX96" fmla="*/ 3831 w 10000"/>
                    <a:gd name="connsiteY96" fmla="*/ 9926 h 10000"/>
                    <a:gd name="connsiteX97" fmla="*/ 3951 w 10000"/>
                    <a:gd name="connsiteY97" fmla="*/ 9952 h 10000"/>
                    <a:gd name="connsiteX98" fmla="*/ 4051 w 10000"/>
                    <a:gd name="connsiteY98" fmla="*/ 9948 h 10000"/>
                    <a:gd name="connsiteX99" fmla="*/ 4180 w 10000"/>
                    <a:gd name="connsiteY99" fmla="*/ 9917 h 10000"/>
                    <a:gd name="connsiteX100" fmla="*/ 4388 w 10000"/>
                    <a:gd name="connsiteY100" fmla="*/ 9913 h 10000"/>
                    <a:gd name="connsiteX101" fmla="*/ 4724 w 10000"/>
                    <a:gd name="connsiteY101" fmla="*/ 9908 h 10000"/>
                    <a:gd name="connsiteX102" fmla="*/ 4705 w 10000"/>
                    <a:gd name="connsiteY102" fmla="*/ 9937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78 w 10000"/>
                    <a:gd name="connsiteY95" fmla="*/ 9927 h 10000"/>
                    <a:gd name="connsiteX96" fmla="*/ 3831 w 10000"/>
                    <a:gd name="connsiteY96" fmla="*/ 9926 h 10000"/>
                    <a:gd name="connsiteX97" fmla="*/ 3951 w 10000"/>
                    <a:gd name="connsiteY97" fmla="*/ 9952 h 10000"/>
                    <a:gd name="connsiteX98" fmla="*/ 4051 w 10000"/>
                    <a:gd name="connsiteY98" fmla="*/ 9948 h 10000"/>
                    <a:gd name="connsiteX99" fmla="*/ 4180 w 10000"/>
                    <a:gd name="connsiteY99" fmla="*/ 9917 h 10000"/>
                    <a:gd name="connsiteX100" fmla="*/ 4388 w 10000"/>
                    <a:gd name="connsiteY100" fmla="*/ 9913 h 10000"/>
                    <a:gd name="connsiteX101" fmla="*/ 4724 w 10000"/>
                    <a:gd name="connsiteY101" fmla="*/ 9908 h 10000"/>
                    <a:gd name="connsiteX102" fmla="*/ 4774 w 10000"/>
                    <a:gd name="connsiteY102" fmla="*/ 9971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78 w 10000"/>
                    <a:gd name="connsiteY95" fmla="*/ 9927 h 10000"/>
                    <a:gd name="connsiteX96" fmla="*/ 3831 w 10000"/>
                    <a:gd name="connsiteY96" fmla="*/ 9926 h 10000"/>
                    <a:gd name="connsiteX97" fmla="*/ 3951 w 10000"/>
                    <a:gd name="connsiteY97" fmla="*/ 9952 h 10000"/>
                    <a:gd name="connsiteX98" fmla="*/ 4051 w 10000"/>
                    <a:gd name="connsiteY98" fmla="*/ 9948 h 10000"/>
                    <a:gd name="connsiteX99" fmla="*/ 4180 w 10000"/>
                    <a:gd name="connsiteY99" fmla="*/ 9917 h 10000"/>
                    <a:gd name="connsiteX100" fmla="*/ 4388 w 10000"/>
                    <a:gd name="connsiteY100" fmla="*/ 9913 h 10000"/>
                    <a:gd name="connsiteX101" fmla="*/ 4643 w 10000"/>
                    <a:gd name="connsiteY101" fmla="*/ 9973 h 10000"/>
                    <a:gd name="connsiteX102" fmla="*/ 4774 w 10000"/>
                    <a:gd name="connsiteY102" fmla="*/ 9971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78 w 10000"/>
                    <a:gd name="connsiteY95" fmla="*/ 9927 h 10000"/>
                    <a:gd name="connsiteX96" fmla="*/ 3831 w 10000"/>
                    <a:gd name="connsiteY96" fmla="*/ 9926 h 10000"/>
                    <a:gd name="connsiteX97" fmla="*/ 3951 w 10000"/>
                    <a:gd name="connsiteY97" fmla="*/ 9952 h 10000"/>
                    <a:gd name="connsiteX98" fmla="*/ 4051 w 10000"/>
                    <a:gd name="connsiteY98" fmla="*/ 9948 h 10000"/>
                    <a:gd name="connsiteX99" fmla="*/ 4180 w 10000"/>
                    <a:gd name="connsiteY99" fmla="*/ 9917 h 10000"/>
                    <a:gd name="connsiteX100" fmla="*/ 4388 w 10000"/>
                    <a:gd name="connsiteY100" fmla="*/ 9913 h 10000"/>
                    <a:gd name="connsiteX101" fmla="*/ 4650 w 10000"/>
                    <a:gd name="connsiteY101" fmla="*/ 9943 h 10000"/>
                    <a:gd name="connsiteX102" fmla="*/ 4774 w 10000"/>
                    <a:gd name="connsiteY102" fmla="*/ 9971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78 w 10000"/>
                    <a:gd name="connsiteY95" fmla="*/ 9927 h 10000"/>
                    <a:gd name="connsiteX96" fmla="*/ 3831 w 10000"/>
                    <a:gd name="connsiteY96" fmla="*/ 9926 h 10000"/>
                    <a:gd name="connsiteX97" fmla="*/ 3951 w 10000"/>
                    <a:gd name="connsiteY97" fmla="*/ 9952 h 10000"/>
                    <a:gd name="connsiteX98" fmla="*/ 4051 w 10000"/>
                    <a:gd name="connsiteY98" fmla="*/ 9948 h 10000"/>
                    <a:gd name="connsiteX99" fmla="*/ 4180 w 10000"/>
                    <a:gd name="connsiteY99" fmla="*/ 9917 h 10000"/>
                    <a:gd name="connsiteX100" fmla="*/ 4388 w 10000"/>
                    <a:gd name="connsiteY100" fmla="*/ 9913 h 10000"/>
                    <a:gd name="connsiteX101" fmla="*/ 4650 w 10000"/>
                    <a:gd name="connsiteY101" fmla="*/ 9943 h 10000"/>
                    <a:gd name="connsiteX102" fmla="*/ 4774 w 10000"/>
                    <a:gd name="connsiteY102" fmla="*/ 9971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78 w 10000"/>
                    <a:gd name="connsiteY95" fmla="*/ 9927 h 10000"/>
                    <a:gd name="connsiteX96" fmla="*/ 3831 w 10000"/>
                    <a:gd name="connsiteY96" fmla="*/ 9926 h 10000"/>
                    <a:gd name="connsiteX97" fmla="*/ 3951 w 10000"/>
                    <a:gd name="connsiteY97" fmla="*/ 9952 h 10000"/>
                    <a:gd name="connsiteX98" fmla="*/ 4051 w 10000"/>
                    <a:gd name="connsiteY98" fmla="*/ 9948 h 10000"/>
                    <a:gd name="connsiteX99" fmla="*/ 4180 w 10000"/>
                    <a:gd name="connsiteY99" fmla="*/ 9917 h 10000"/>
                    <a:gd name="connsiteX100" fmla="*/ 4388 w 10000"/>
                    <a:gd name="connsiteY100" fmla="*/ 9913 h 10000"/>
                    <a:gd name="connsiteX101" fmla="*/ 4828 w 10000"/>
                    <a:gd name="connsiteY101" fmla="*/ 9960 h 10000"/>
                    <a:gd name="connsiteX102" fmla="*/ 4774 w 10000"/>
                    <a:gd name="connsiteY102" fmla="*/ 9971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Lst>
                  <a:rect l="l" t="t" r="r" b="b"/>
                  <a:pathLst>
                    <a:path w="10000" h="10000" extrusionOk="0">
                      <a:moveTo>
                        <a:pt x="5493" y="246"/>
                      </a:moveTo>
                      <a:cubicBezTo>
                        <a:pt x="5557" y="278"/>
                        <a:pt x="5621" y="300"/>
                        <a:pt x="5685" y="313"/>
                      </a:cubicBezTo>
                      <a:cubicBezTo>
                        <a:pt x="5817" y="326"/>
                        <a:pt x="5951" y="358"/>
                        <a:pt x="6079" y="398"/>
                      </a:cubicBezTo>
                      <a:cubicBezTo>
                        <a:pt x="6308" y="470"/>
                        <a:pt x="6541" y="491"/>
                        <a:pt x="6769" y="576"/>
                      </a:cubicBezTo>
                      <a:cubicBezTo>
                        <a:pt x="6874" y="631"/>
                        <a:pt x="6978" y="689"/>
                        <a:pt x="7080" y="760"/>
                      </a:cubicBezTo>
                      <a:cubicBezTo>
                        <a:pt x="7181" y="809"/>
                        <a:pt x="7285" y="853"/>
                        <a:pt x="7390" y="884"/>
                      </a:cubicBezTo>
                      <a:cubicBezTo>
                        <a:pt x="7615" y="969"/>
                        <a:pt x="7824" y="1198"/>
                        <a:pt x="8029" y="1350"/>
                      </a:cubicBezTo>
                      <a:cubicBezTo>
                        <a:pt x="8235" y="1502"/>
                        <a:pt x="8458" y="1604"/>
                        <a:pt x="8640" y="1801"/>
                      </a:cubicBezTo>
                      <a:cubicBezTo>
                        <a:pt x="8818" y="2006"/>
                        <a:pt x="8970" y="2243"/>
                        <a:pt x="9091" y="2512"/>
                      </a:cubicBezTo>
                      <a:cubicBezTo>
                        <a:pt x="9144" y="2626"/>
                        <a:pt x="9198" y="2744"/>
                        <a:pt x="9259" y="2855"/>
                      </a:cubicBezTo>
                      <a:cubicBezTo>
                        <a:pt x="9330" y="2990"/>
                        <a:pt x="9414" y="3110"/>
                        <a:pt x="9461" y="3266"/>
                      </a:cubicBezTo>
                      <a:cubicBezTo>
                        <a:pt x="9495" y="3387"/>
                        <a:pt x="9525" y="3513"/>
                        <a:pt x="9545" y="3641"/>
                      </a:cubicBezTo>
                      <a:cubicBezTo>
                        <a:pt x="9576" y="3793"/>
                        <a:pt x="9617" y="3951"/>
                        <a:pt x="9633" y="4106"/>
                      </a:cubicBezTo>
                      <a:cubicBezTo>
                        <a:pt x="9653" y="4267"/>
                        <a:pt x="9657" y="4419"/>
                        <a:pt x="9677" y="4575"/>
                      </a:cubicBezTo>
                      <a:cubicBezTo>
                        <a:pt x="9694" y="4737"/>
                        <a:pt x="9687" y="4896"/>
                        <a:pt x="9660" y="5053"/>
                      </a:cubicBezTo>
                      <a:cubicBezTo>
                        <a:pt x="9637" y="5201"/>
                        <a:pt x="9667" y="5344"/>
                        <a:pt x="9640" y="5492"/>
                      </a:cubicBezTo>
                      <a:cubicBezTo>
                        <a:pt x="9617" y="5640"/>
                        <a:pt x="9579" y="5791"/>
                        <a:pt x="9549" y="5942"/>
                      </a:cubicBezTo>
                      <a:cubicBezTo>
                        <a:pt x="9522" y="6090"/>
                        <a:pt x="9489" y="6242"/>
                        <a:pt x="9448" y="6385"/>
                      </a:cubicBezTo>
                      <a:cubicBezTo>
                        <a:pt x="9400" y="6523"/>
                        <a:pt x="9340" y="6651"/>
                        <a:pt x="9293" y="6787"/>
                      </a:cubicBezTo>
                      <a:cubicBezTo>
                        <a:pt x="9246" y="6926"/>
                        <a:pt x="9208" y="7056"/>
                        <a:pt x="9141" y="7167"/>
                      </a:cubicBezTo>
                      <a:cubicBezTo>
                        <a:pt x="9074" y="7278"/>
                        <a:pt x="8990" y="7399"/>
                        <a:pt x="8919" y="7518"/>
                      </a:cubicBezTo>
                      <a:cubicBezTo>
                        <a:pt x="8852" y="7654"/>
                        <a:pt x="8778" y="7783"/>
                        <a:pt x="8694" y="7899"/>
                      </a:cubicBezTo>
                      <a:cubicBezTo>
                        <a:pt x="8606" y="8008"/>
                        <a:pt x="8518" y="8109"/>
                        <a:pt x="8427" y="8216"/>
                      </a:cubicBezTo>
                      <a:cubicBezTo>
                        <a:pt x="8255" y="8427"/>
                        <a:pt x="8053" y="8573"/>
                        <a:pt x="7875" y="8766"/>
                      </a:cubicBezTo>
                      <a:cubicBezTo>
                        <a:pt x="7710" y="8945"/>
                        <a:pt x="7497" y="9015"/>
                        <a:pt x="7305" y="9129"/>
                      </a:cubicBezTo>
                      <a:cubicBezTo>
                        <a:pt x="7090" y="9252"/>
                        <a:pt x="6861" y="9315"/>
                        <a:pt x="6631" y="9383"/>
                      </a:cubicBezTo>
                      <a:cubicBezTo>
                        <a:pt x="6500" y="9428"/>
                        <a:pt x="6369" y="9481"/>
                        <a:pt x="6237" y="9517"/>
                      </a:cubicBezTo>
                      <a:cubicBezTo>
                        <a:pt x="6093" y="9557"/>
                        <a:pt x="5948" y="9539"/>
                        <a:pt x="5807" y="9561"/>
                      </a:cubicBezTo>
                      <a:cubicBezTo>
                        <a:pt x="5606" y="9590"/>
                        <a:pt x="5407" y="9605"/>
                        <a:pt x="5208" y="9605"/>
                      </a:cubicBezTo>
                      <a:cubicBezTo>
                        <a:pt x="5126" y="9605"/>
                        <a:pt x="5043" y="9603"/>
                        <a:pt x="4961" y="9598"/>
                      </a:cubicBezTo>
                      <a:cubicBezTo>
                        <a:pt x="4890" y="9588"/>
                        <a:pt x="4823" y="9570"/>
                        <a:pt x="4756" y="9561"/>
                      </a:cubicBezTo>
                      <a:cubicBezTo>
                        <a:pt x="4734" y="9558"/>
                        <a:pt x="4714" y="9558"/>
                        <a:pt x="4693" y="9558"/>
                      </a:cubicBezTo>
                      <a:lnTo>
                        <a:pt x="4629" y="9558"/>
                      </a:lnTo>
                      <a:cubicBezTo>
                        <a:pt x="4603" y="9558"/>
                        <a:pt x="4578" y="9557"/>
                        <a:pt x="4553" y="9553"/>
                      </a:cubicBezTo>
                      <a:cubicBezTo>
                        <a:pt x="4493" y="9544"/>
                        <a:pt x="4439" y="9517"/>
                        <a:pt x="4381" y="9513"/>
                      </a:cubicBezTo>
                      <a:cubicBezTo>
                        <a:pt x="4373" y="9513"/>
                        <a:pt x="4364" y="9512"/>
                        <a:pt x="4356" y="9512"/>
                      </a:cubicBezTo>
                      <a:cubicBezTo>
                        <a:pt x="4303" y="9512"/>
                        <a:pt x="4255" y="9516"/>
                        <a:pt x="4199" y="9521"/>
                      </a:cubicBezTo>
                      <a:cubicBezTo>
                        <a:pt x="4144" y="9526"/>
                        <a:pt x="4092" y="9546"/>
                        <a:pt x="4019" y="9546"/>
                      </a:cubicBezTo>
                      <a:cubicBezTo>
                        <a:pt x="3976" y="9546"/>
                        <a:pt x="3891" y="9507"/>
                        <a:pt x="3856" y="9529"/>
                      </a:cubicBezTo>
                      <a:cubicBezTo>
                        <a:pt x="3795" y="9548"/>
                        <a:pt x="3795" y="9483"/>
                        <a:pt x="3857" y="9536"/>
                      </a:cubicBezTo>
                      <a:cubicBezTo>
                        <a:pt x="4030" y="9501"/>
                        <a:pt x="3914" y="9475"/>
                        <a:pt x="3780" y="9521"/>
                      </a:cubicBezTo>
                      <a:cubicBezTo>
                        <a:pt x="3636" y="9479"/>
                        <a:pt x="3765" y="9550"/>
                        <a:pt x="3648" y="9514"/>
                      </a:cubicBezTo>
                      <a:cubicBezTo>
                        <a:pt x="3463" y="9439"/>
                        <a:pt x="3527" y="9475"/>
                        <a:pt x="3449" y="9450"/>
                      </a:cubicBezTo>
                      <a:cubicBezTo>
                        <a:pt x="3371" y="9425"/>
                        <a:pt x="3271" y="9399"/>
                        <a:pt x="3177" y="9362"/>
                      </a:cubicBezTo>
                      <a:cubicBezTo>
                        <a:pt x="3083" y="9322"/>
                        <a:pt x="2959" y="9243"/>
                        <a:pt x="2887" y="9215"/>
                      </a:cubicBezTo>
                      <a:cubicBezTo>
                        <a:pt x="2816" y="9186"/>
                        <a:pt x="2835" y="9176"/>
                        <a:pt x="2750" y="9189"/>
                      </a:cubicBezTo>
                      <a:cubicBezTo>
                        <a:pt x="2730" y="8979"/>
                        <a:pt x="2802" y="9178"/>
                        <a:pt x="2713" y="9142"/>
                      </a:cubicBezTo>
                      <a:cubicBezTo>
                        <a:pt x="2507" y="9079"/>
                        <a:pt x="2825" y="9197"/>
                        <a:pt x="2521" y="9068"/>
                      </a:cubicBezTo>
                      <a:cubicBezTo>
                        <a:pt x="2382" y="8831"/>
                        <a:pt x="2510" y="9059"/>
                        <a:pt x="2396" y="8945"/>
                      </a:cubicBezTo>
                      <a:cubicBezTo>
                        <a:pt x="2283" y="8878"/>
                        <a:pt x="2233" y="8830"/>
                        <a:pt x="2118" y="8708"/>
                      </a:cubicBezTo>
                      <a:cubicBezTo>
                        <a:pt x="2013" y="8663"/>
                        <a:pt x="1916" y="8592"/>
                        <a:pt x="1831" y="8493"/>
                      </a:cubicBezTo>
                      <a:cubicBezTo>
                        <a:pt x="1720" y="8381"/>
                        <a:pt x="1599" y="8334"/>
                        <a:pt x="1484" y="8240"/>
                      </a:cubicBezTo>
                      <a:cubicBezTo>
                        <a:pt x="1370" y="8145"/>
                        <a:pt x="1266" y="7997"/>
                        <a:pt x="1164" y="7881"/>
                      </a:cubicBezTo>
                      <a:cubicBezTo>
                        <a:pt x="939" y="7632"/>
                        <a:pt x="814" y="7305"/>
                        <a:pt x="689" y="6957"/>
                      </a:cubicBezTo>
                      <a:cubicBezTo>
                        <a:pt x="622" y="6778"/>
                        <a:pt x="538" y="6613"/>
                        <a:pt x="477" y="6434"/>
                      </a:cubicBezTo>
                      <a:cubicBezTo>
                        <a:pt x="413" y="6238"/>
                        <a:pt x="366" y="6036"/>
                        <a:pt x="329" y="5831"/>
                      </a:cubicBezTo>
                      <a:cubicBezTo>
                        <a:pt x="265" y="5452"/>
                        <a:pt x="241" y="4990"/>
                        <a:pt x="312" y="4612"/>
                      </a:cubicBezTo>
                      <a:cubicBezTo>
                        <a:pt x="461" y="3843"/>
                        <a:pt x="673" y="3069"/>
                        <a:pt x="1050" y="2444"/>
                      </a:cubicBezTo>
                      <a:cubicBezTo>
                        <a:pt x="1228" y="2162"/>
                        <a:pt x="1430" y="1903"/>
                        <a:pt x="1653" y="1676"/>
                      </a:cubicBezTo>
                      <a:cubicBezTo>
                        <a:pt x="1760" y="1556"/>
                        <a:pt x="1875" y="1447"/>
                        <a:pt x="1993" y="1350"/>
                      </a:cubicBezTo>
                      <a:cubicBezTo>
                        <a:pt x="2121" y="1248"/>
                        <a:pt x="2256" y="1176"/>
                        <a:pt x="2387" y="1082"/>
                      </a:cubicBezTo>
                      <a:cubicBezTo>
                        <a:pt x="2522" y="983"/>
                        <a:pt x="2653" y="867"/>
                        <a:pt x="2801" y="805"/>
                      </a:cubicBezTo>
                      <a:cubicBezTo>
                        <a:pt x="2964" y="733"/>
                        <a:pt x="3125" y="671"/>
                        <a:pt x="3286" y="608"/>
                      </a:cubicBezTo>
                      <a:cubicBezTo>
                        <a:pt x="3630" y="470"/>
                        <a:pt x="3981" y="377"/>
                        <a:pt x="4337" y="322"/>
                      </a:cubicBezTo>
                      <a:cubicBezTo>
                        <a:pt x="4682" y="263"/>
                        <a:pt x="5025" y="263"/>
                        <a:pt x="5368" y="250"/>
                      </a:cubicBezTo>
                      <a:cubicBezTo>
                        <a:pt x="5412" y="250"/>
                        <a:pt x="5452" y="246"/>
                        <a:pt x="5493" y="246"/>
                      </a:cubicBezTo>
                      <a:close/>
                      <a:moveTo>
                        <a:pt x="4833" y="0"/>
                      </a:moveTo>
                      <a:cubicBezTo>
                        <a:pt x="4697" y="0"/>
                        <a:pt x="4561" y="3"/>
                        <a:pt x="4425" y="14"/>
                      </a:cubicBezTo>
                      <a:cubicBezTo>
                        <a:pt x="4109" y="41"/>
                        <a:pt x="3792" y="103"/>
                        <a:pt x="3482" y="203"/>
                      </a:cubicBezTo>
                      <a:cubicBezTo>
                        <a:pt x="3320" y="250"/>
                        <a:pt x="3159" y="322"/>
                        <a:pt x="2997" y="381"/>
                      </a:cubicBezTo>
                      <a:cubicBezTo>
                        <a:pt x="2842" y="432"/>
                        <a:pt x="2693" y="496"/>
                        <a:pt x="2545" y="580"/>
                      </a:cubicBezTo>
                      <a:cubicBezTo>
                        <a:pt x="2414" y="661"/>
                        <a:pt x="2293" y="769"/>
                        <a:pt x="2158" y="853"/>
                      </a:cubicBezTo>
                      <a:cubicBezTo>
                        <a:pt x="2010" y="943"/>
                        <a:pt x="1868" y="1045"/>
                        <a:pt x="1734" y="1167"/>
                      </a:cubicBezTo>
                      <a:cubicBezTo>
                        <a:pt x="1484" y="1390"/>
                        <a:pt x="1252" y="1649"/>
                        <a:pt x="1039" y="1934"/>
                      </a:cubicBezTo>
                      <a:cubicBezTo>
                        <a:pt x="831" y="2221"/>
                        <a:pt x="649" y="2542"/>
                        <a:pt x="504" y="2891"/>
                      </a:cubicBezTo>
                      <a:cubicBezTo>
                        <a:pt x="349" y="3272"/>
                        <a:pt x="248" y="3687"/>
                        <a:pt x="147" y="4092"/>
                      </a:cubicBezTo>
                      <a:cubicBezTo>
                        <a:pt x="93" y="4289"/>
                        <a:pt x="49" y="4491"/>
                        <a:pt x="19" y="4696"/>
                      </a:cubicBezTo>
                      <a:cubicBezTo>
                        <a:pt x="-1" y="4915"/>
                        <a:pt x="-4" y="5138"/>
                        <a:pt x="6" y="5362"/>
                      </a:cubicBezTo>
                      <a:cubicBezTo>
                        <a:pt x="22" y="5796"/>
                        <a:pt x="96" y="6224"/>
                        <a:pt x="228" y="6626"/>
                      </a:cubicBezTo>
                      <a:cubicBezTo>
                        <a:pt x="292" y="6831"/>
                        <a:pt x="383" y="7020"/>
                        <a:pt x="450" y="7220"/>
                      </a:cubicBezTo>
                      <a:cubicBezTo>
                        <a:pt x="514" y="7408"/>
                        <a:pt x="589" y="7595"/>
                        <a:pt x="673" y="7770"/>
                      </a:cubicBezTo>
                      <a:cubicBezTo>
                        <a:pt x="747" y="7923"/>
                        <a:pt x="837" y="8055"/>
                        <a:pt x="939" y="8177"/>
                      </a:cubicBezTo>
                      <a:cubicBezTo>
                        <a:pt x="1064" y="8320"/>
                        <a:pt x="1182" y="8485"/>
                        <a:pt x="1320" y="8606"/>
                      </a:cubicBezTo>
                      <a:cubicBezTo>
                        <a:pt x="1434" y="8699"/>
                        <a:pt x="1552" y="8748"/>
                        <a:pt x="1656" y="8869"/>
                      </a:cubicBezTo>
                      <a:cubicBezTo>
                        <a:pt x="1760" y="8985"/>
                        <a:pt x="1862" y="9078"/>
                        <a:pt x="1993" y="9129"/>
                      </a:cubicBezTo>
                      <a:cubicBezTo>
                        <a:pt x="2016" y="9129"/>
                        <a:pt x="2041" y="9137"/>
                        <a:pt x="2061" y="9146"/>
                      </a:cubicBezTo>
                      <a:cubicBezTo>
                        <a:pt x="2064" y="9159"/>
                        <a:pt x="2067" y="9167"/>
                        <a:pt x="2067" y="9181"/>
                      </a:cubicBezTo>
                      <a:cubicBezTo>
                        <a:pt x="2071" y="9262"/>
                        <a:pt x="2182" y="9245"/>
                        <a:pt x="2165" y="9321"/>
                      </a:cubicBezTo>
                      <a:cubicBezTo>
                        <a:pt x="2333" y="9423"/>
                        <a:pt x="2304" y="9387"/>
                        <a:pt x="2396" y="9484"/>
                      </a:cubicBezTo>
                      <a:cubicBezTo>
                        <a:pt x="2603" y="9554"/>
                        <a:pt x="2490" y="9526"/>
                        <a:pt x="2666" y="9618"/>
                      </a:cubicBezTo>
                      <a:cubicBezTo>
                        <a:pt x="2804" y="9643"/>
                        <a:pt x="2684" y="9670"/>
                        <a:pt x="2871" y="9707"/>
                      </a:cubicBezTo>
                      <a:cubicBezTo>
                        <a:pt x="2807" y="9783"/>
                        <a:pt x="2897" y="9746"/>
                        <a:pt x="3000" y="9780"/>
                      </a:cubicBezTo>
                      <a:cubicBezTo>
                        <a:pt x="3135" y="9798"/>
                        <a:pt x="3125" y="9821"/>
                        <a:pt x="3180" y="9839"/>
                      </a:cubicBezTo>
                      <a:cubicBezTo>
                        <a:pt x="3230" y="9855"/>
                        <a:pt x="3272" y="9884"/>
                        <a:pt x="3329" y="9886"/>
                      </a:cubicBezTo>
                      <a:cubicBezTo>
                        <a:pt x="3410" y="9889"/>
                        <a:pt x="3459" y="9919"/>
                        <a:pt x="3517" y="9926"/>
                      </a:cubicBezTo>
                      <a:cubicBezTo>
                        <a:pt x="3575" y="9933"/>
                        <a:pt x="3529" y="9914"/>
                        <a:pt x="3678" y="9927"/>
                      </a:cubicBezTo>
                      <a:cubicBezTo>
                        <a:pt x="3885" y="9930"/>
                        <a:pt x="3587" y="9922"/>
                        <a:pt x="3831" y="9926"/>
                      </a:cubicBezTo>
                      <a:cubicBezTo>
                        <a:pt x="3975" y="9916"/>
                        <a:pt x="3781" y="9947"/>
                        <a:pt x="3951" y="9952"/>
                      </a:cubicBezTo>
                      <a:cubicBezTo>
                        <a:pt x="4324" y="9928"/>
                        <a:pt x="4206" y="10005"/>
                        <a:pt x="4051" y="9948"/>
                      </a:cubicBezTo>
                      <a:cubicBezTo>
                        <a:pt x="4073" y="9958"/>
                        <a:pt x="4158" y="9907"/>
                        <a:pt x="4180" y="9917"/>
                      </a:cubicBezTo>
                      <a:cubicBezTo>
                        <a:pt x="4323" y="9839"/>
                        <a:pt x="4181" y="9977"/>
                        <a:pt x="4388" y="9913"/>
                      </a:cubicBezTo>
                      <a:cubicBezTo>
                        <a:pt x="4439" y="9921"/>
                        <a:pt x="4516" y="9956"/>
                        <a:pt x="4828" y="9960"/>
                      </a:cubicBezTo>
                      <a:cubicBezTo>
                        <a:pt x="4888" y="9974"/>
                        <a:pt x="4542" y="9915"/>
                        <a:pt x="4774" y="9971"/>
                      </a:cubicBezTo>
                      <a:cubicBezTo>
                        <a:pt x="4912" y="9983"/>
                        <a:pt x="4978" y="9987"/>
                        <a:pt x="5116" y="9991"/>
                      </a:cubicBezTo>
                      <a:cubicBezTo>
                        <a:pt x="5247" y="9991"/>
                        <a:pt x="5378" y="9991"/>
                        <a:pt x="5510" y="10000"/>
                      </a:cubicBezTo>
                      <a:lnTo>
                        <a:pt x="5531" y="10000"/>
                      </a:lnTo>
                      <a:cubicBezTo>
                        <a:pt x="5655" y="10000"/>
                        <a:pt x="5783" y="9963"/>
                        <a:pt x="5911" y="9954"/>
                      </a:cubicBezTo>
                      <a:cubicBezTo>
                        <a:pt x="6029" y="9954"/>
                        <a:pt x="6147" y="9941"/>
                        <a:pt x="6268" y="9923"/>
                      </a:cubicBezTo>
                      <a:cubicBezTo>
                        <a:pt x="6403" y="9892"/>
                        <a:pt x="6531" y="9834"/>
                        <a:pt x="6666" y="9789"/>
                      </a:cubicBezTo>
                      <a:cubicBezTo>
                        <a:pt x="6904" y="9712"/>
                        <a:pt x="7147" y="9656"/>
                        <a:pt x="7377" y="9525"/>
                      </a:cubicBezTo>
                      <a:cubicBezTo>
                        <a:pt x="7582" y="9413"/>
                        <a:pt x="7814" y="9329"/>
                        <a:pt x="7996" y="9155"/>
                      </a:cubicBezTo>
                      <a:cubicBezTo>
                        <a:pt x="8380" y="8783"/>
                        <a:pt x="8801" y="8427"/>
                        <a:pt x="9084" y="7908"/>
                      </a:cubicBezTo>
                      <a:cubicBezTo>
                        <a:pt x="9223" y="7658"/>
                        <a:pt x="9404" y="7434"/>
                        <a:pt x="9502" y="7153"/>
                      </a:cubicBezTo>
                      <a:cubicBezTo>
                        <a:pt x="9603" y="6863"/>
                        <a:pt x="9731" y="6586"/>
                        <a:pt x="9798" y="6278"/>
                      </a:cubicBezTo>
                      <a:cubicBezTo>
                        <a:pt x="9832" y="6121"/>
                        <a:pt x="9859" y="5966"/>
                        <a:pt x="9893" y="5814"/>
                      </a:cubicBezTo>
                      <a:cubicBezTo>
                        <a:pt x="9926" y="5662"/>
                        <a:pt x="9963" y="5496"/>
                        <a:pt x="9960" y="5335"/>
                      </a:cubicBezTo>
                      <a:cubicBezTo>
                        <a:pt x="9953" y="5259"/>
                        <a:pt x="9953" y="5184"/>
                        <a:pt x="9963" y="5112"/>
                      </a:cubicBezTo>
                      <a:cubicBezTo>
                        <a:pt x="9977" y="5032"/>
                        <a:pt x="9987" y="4955"/>
                        <a:pt x="9997" y="4874"/>
                      </a:cubicBezTo>
                      <a:cubicBezTo>
                        <a:pt x="10011" y="4710"/>
                        <a:pt x="9977" y="4544"/>
                        <a:pt x="9963" y="4379"/>
                      </a:cubicBezTo>
                      <a:cubicBezTo>
                        <a:pt x="9933" y="4048"/>
                        <a:pt x="9886" y="3722"/>
                        <a:pt x="9819" y="3404"/>
                      </a:cubicBezTo>
                      <a:cubicBezTo>
                        <a:pt x="9791" y="3272"/>
                        <a:pt x="9758" y="3136"/>
                        <a:pt x="9711" y="3011"/>
                      </a:cubicBezTo>
                      <a:cubicBezTo>
                        <a:pt x="9657" y="2863"/>
                        <a:pt x="9573" y="2744"/>
                        <a:pt x="9502" y="2605"/>
                      </a:cubicBezTo>
                      <a:cubicBezTo>
                        <a:pt x="9367" y="2346"/>
                        <a:pt x="9252" y="2077"/>
                        <a:pt x="9094" y="1844"/>
                      </a:cubicBezTo>
                      <a:cubicBezTo>
                        <a:pt x="8926" y="1595"/>
                        <a:pt x="8757" y="1386"/>
                        <a:pt x="8532" y="1229"/>
                      </a:cubicBezTo>
                      <a:cubicBezTo>
                        <a:pt x="8275" y="1050"/>
                        <a:pt x="8026" y="867"/>
                        <a:pt x="7774" y="680"/>
                      </a:cubicBezTo>
                      <a:cubicBezTo>
                        <a:pt x="7666" y="590"/>
                        <a:pt x="7551" y="523"/>
                        <a:pt x="7426" y="479"/>
                      </a:cubicBezTo>
                      <a:cubicBezTo>
                        <a:pt x="7295" y="428"/>
                        <a:pt x="7167" y="372"/>
                        <a:pt x="7042" y="296"/>
                      </a:cubicBezTo>
                      <a:cubicBezTo>
                        <a:pt x="6804" y="156"/>
                        <a:pt x="6528" y="108"/>
                        <a:pt x="6268" y="103"/>
                      </a:cubicBezTo>
                      <a:cubicBezTo>
                        <a:pt x="6234" y="98"/>
                        <a:pt x="6197" y="98"/>
                        <a:pt x="6163" y="89"/>
                      </a:cubicBezTo>
                      <a:cubicBezTo>
                        <a:pt x="6109" y="71"/>
                        <a:pt x="6052" y="59"/>
                        <a:pt x="5995" y="50"/>
                      </a:cubicBezTo>
                      <a:cubicBezTo>
                        <a:pt x="5820" y="27"/>
                        <a:pt x="5641" y="14"/>
                        <a:pt x="5462" y="14"/>
                      </a:cubicBezTo>
                      <a:lnTo>
                        <a:pt x="4833" y="0"/>
                      </a:lnTo>
                      <a:close/>
                    </a:path>
                  </a:pathLst>
                </a:custGeom>
                <a:solidFill>
                  <a:srgbClr val="FFFFFF"/>
                </a:solidFill>
                <a:ln w="3175">
                  <a:solidFill>
                    <a:schemeClr val="tx1"/>
                  </a:solid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8" name="Google Shape;20801;p106">
                  <a:extLst>
                    <a:ext uri="{FF2B5EF4-FFF2-40B4-BE49-F238E27FC236}">
                      <a16:creationId xmlns:a16="http://schemas.microsoft.com/office/drawing/2014/main" id="{B9411D65-67E7-217E-36C6-2556932B14BA}"/>
                    </a:ext>
                  </a:extLst>
                </p:cNvPr>
                <p:cNvSpPr/>
                <p:nvPr/>
              </p:nvSpPr>
              <p:spPr>
                <a:xfrm>
                  <a:off x="5101575" y="4358350"/>
                  <a:ext cx="8950" cy="14575"/>
                </a:xfrm>
                <a:custGeom>
                  <a:avLst/>
                  <a:gdLst/>
                  <a:ahLst/>
                  <a:cxnLst/>
                  <a:rect l="l" t="t" r="r" b="b"/>
                  <a:pathLst>
                    <a:path w="358" h="583" extrusionOk="0">
                      <a:moveTo>
                        <a:pt x="56" y="0"/>
                      </a:moveTo>
                      <a:cubicBezTo>
                        <a:pt x="30" y="0"/>
                        <a:pt x="5" y="18"/>
                        <a:pt x="5" y="52"/>
                      </a:cubicBezTo>
                      <a:cubicBezTo>
                        <a:pt x="1" y="88"/>
                        <a:pt x="1" y="121"/>
                        <a:pt x="1" y="157"/>
                      </a:cubicBezTo>
                      <a:cubicBezTo>
                        <a:pt x="5" y="190"/>
                        <a:pt x="21" y="222"/>
                        <a:pt x="21" y="259"/>
                      </a:cubicBezTo>
                      <a:cubicBezTo>
                        <a:pt x="21" y="323"/>
                        <a:pt x="37" y="384"/>
                        <a:pt x="74" y="441"/>
                      </a:cubicBezTo>
                      <a:cubicBezTo>
                        <a:pt x="110" y="492"/>
                        <a:pt x="189" y="582"/>
                        <a:pt x="263" y="582"/>
                      </a:cubicBezTo>
                      <a:cubicBezTo>
                        <a:pt x="288" y="582"/>
                        <a:pt x="312" y="572"/>
                        <a:pt x="333" y="546"/>
                      </a:cubicBezTo>
                      <a:cubicBezTo>
                        <a:pt x="357" y="522"/>
                        <a:pt x="353" y="481"/>
                        <a:pt x="325" y="465"/>
                      </a:cubicBezTo>
                      <a:cubicBezTo>
                        <a:pt x="268" y="429"/>
                        <a:pt x="216" y="380"/>
                        <a:pt x="175" y="327"/>
                      </a:cubicBezTo>
                      <a:cubicBezTo>
                        <a:pt x="151" y="283"/>
                        <a:pt x="155" y="230"/>
                        <a:pt x="135" y="190"/>
                      </a:cubicBezTo>
                      <a:cubicBezTo>
                        <a:pt x="114" y="145"/>
                        <a:pt x="106" y="101"/>
                        <a:pt x="106" y="52"/>
                      </a:cubicBezTo>
                      <a:cubicBezTo>
                        <a:pt x="106" y="18"/>
                        <a:pt x="81" y="0"/>
                        <a:pt x="56"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9" name="Google Shape;20802;p106">
                  <a:extLst>
                    <a:ext uri="{FF2B5EF4-FFF2-40B4-BE49-F238E27FC236}">
                      <a16:creationId xmlns:a16="http://schemas.microsoft.com/office/drawing/2014/main" id="{D843F295-C43A-9F21-A4B7-BDD4FD3B7E78}"/>
                    </a:ext>
                  </a:extLst>
                </p:cNvPr>
                <p:cNvSpPr/>
                <p:nvPr/>
              </p:nvSpPr>
              <p:spPr>
                <a:xfrm>
                  <a:off x="5110300" y="4358675"/>
                  <a:ext cx="12275" cy="12325"/>
                </a:xfrm>
                <a:custGeom>
                  <a:avLst/>
                  <a:gdLst/>
                  <a:ahLst/>
                  <a:cxnLst/>
                  <a:rect l="l" t="t" r="r" b="b"/>
                  <a:pathLst>
                    <a:path w="491" h="493" extrusionOk="0">
                      <a:moveTo>
                        <a:pt x="105" y="1"/>
                      </a:moveTo>
                      <a:cubicBezTo>
                        <a:pt x="54" y="1"/>
                        <a:pt x="1" y="55"/>
                        <a:pt x="41" y="104"/>
                      </a:cubicBezTo>
                      <a:cubicBezTo>
                        <a:pt x="102" y="185"/>
                        <a:pt x="114" y="290"/>
                        <a:pt x="175" y="367"/>
                      </a:cubicBezTo>
                      <a:cubicBezTo>
                        <a:pt x="217" y="431"/>
                        <a:pt x="282" y="492"/>
                        <a:pt x="360" y="492"/>
                      </a:cubicBezTo>
                      <a:cubicBezTo>
                        <a:pt x="371" y="492"/>
                        <a:pt x="382" y="491"/>
                        <a:pt x="393" y="489"/>
                      </a:cubicBezTo>
                      <a:cubicBezTo>
                        <a:pt x="491" y="464"/>
                        <a:pt x="466" y="347"/>
                        <a:pt x="393" y="319"/>
                      </a:cubicBezTo>
                      <a:cubicBezTo>
                        <a:pt x="349" y="286"/>
                        <a:pt x="316" y="250"/>
                        <a:pt x="288" y="205"/>
                      </a:cubicBezTo>
                      <a:cubicBezTo>
                        <a:pt x="252" y="136"/>
                        <a:pt x="203" y="75"/>
                        <a:pt x="150" y="19"/>
                      </a:cubicBezTo>
                      <a:cubicBezTo>
                        <a:pt x="138" y="6"/>
                        <a:pt x="122" y="1"/>
                        <a:pt x="105"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0" name="Google Shape;20803;p106">
                  <a:extLst>
                    <a:ext uri="{FF2B5EF4-FFF2-40B4-BE49-F238E27FC236}">
                      <a16:creationId xmlns:a16="http://schemas.microsoft.com/office/drawing/2014/main" id="{0D9CA88E-444C-FACC-613A-3B4E6BD671E6}"/>
                    </a:ext>
                  </a:extLst>
                </p:cNvPr>
                <p:cNvSpPr/>
                <p:nvPr/>
              </p:nvSpPr>
              <p:spPr>
                <a:xfrm>
                  <a:off x="5121800" y="4355550"/>
                  <a:ext cx="11100" cy="13825"/>
                </a:xfrm>
                <a:custGeom>
                  <a:avLst/>
                  <a:gdLst/>
                  <a:ahLst/>
                  <a:cxnLst/>
                  <a:rect l="l" t="t" r="r" b="b"/>
                  <a:pathLst>
                    <a:path w="444" h="553" extrusionOk="0">
                      <a:moveTo>
                        <a:pt x="95" y="0"/>
                      </a:moveTo>
                      <a:cubicBezTo>
                        <a:pt x="43" y="0"/>
                        <a:pt x="1" y="81"/>
                        <a:pt x="47" y="123"/>
                      </a:cubicBezTo>
                      <a:cubicBezTo>
                        <a:pt x="103" y="180"/>
                        <a:pt x="99" y="277"/>
                        <a:pt x="124" y="346"/>
                      </a:cubicBezTo>
                      <a:cubicBezTo>
                        <a:pt x="152" y="423"/>
                        <a:pt x="205" y="492"/>
                        <a:pt x="274" y="541"/>
                      </a:cubicBezTo>
                      <a:cubicBezTo>
                        <a:pt x="287" y="549"/>
                        <a:pt x="301" y="552"/>
                        <a:pt x="316" y="552"/>
                      </a:cubicBezTo>
                      <a:cubicBezTo>
                        <a:pt x="347" y="552"/>
                        <a:pt x="379" y="536"/>
                        <a:pt x="395" y="508"/>
                      </a:cubicBezTo>
                      <a:lnTo>
                        <a:pt x="403" y="500"/>
                      </a:lnTo>
                      <a:cubicBezTo>
                        <a:pt x="444" y="456"/>
                        <a:pt x="419" y="379"/>
                        <a:pt x="355" y="375"/>
                      </a:cubicBezTo>
                      <a:lnTo>
                        <a:pt x="334" y="350"/>
                      </a:lnTo>
                      <a:cubicBezTo>
                        <a:pt x="322" y="334"/>
                        <a:pt x="314" y="322"/>
                        <a:pt x="306" y="306"/>
                      </a:cubicBezTo>
                      <a:cubicBezTo>
                        <a:pt x="286" y="269"/>
                        <a:pt x="270" y="233"/>
                        <a:pt x="257" y="192"/>
                      </a:cubicBezTo>
                      <a:cubicBezTo>
                        <a:pt x="237" y="123"/>
                        <a:pt x="193" y="59"/>
                        <a:pt x="132" y="14"/>
                      </a:cubicBezTo>
                      <a:cubicBezTo>
                        <a:pt x="120" y="4"/>
                        <a:pt x="107" y="0"/>
                        <a:pt x="95"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1" name="Google Shape;20804;p106">
                  <a:extLst>
                    <a:ext uri="{FF2B5EF4-FFF2-40B4-BE49-F238E27FC236}">
                      <a16:creationId xmlns:a16="http://schemas.microsoft.com/office/drawing/2014/main" id="{A1A38191-AD93-5D54-11D0-C3154EF9D037}"/>
                    </a:ext>
                  </a:extLst>
                </p:cNvPr>
                <p:cNvSpPr/>
                <p:nvPr/>
              </p:nvSpPr>
              <p:spPr>
                <a:xfrm>
                  <a:off x="5131500" y="4354075"/>
                  <a:ext cx="10825" cy="9425"/>
                </a:xfrm>
                <a:custGeom>
                  <a:avLst/>
                  <a:gdLst/>
                  <a:ahLst/>
                  <a:cxnLst/>
                  <a:rect l="l" t="t" r="r" b="b"/>
                  <a:pathLst>
                    <a:path w="433" h="377" extrusionOk="0">
                      <a:moveTo>
                        <a:pt x="104" y="1"/>
                      </a:moveTo>
                      <a:cubicBezTo>
                        <a:pt x="48" y="1"/>
                        <a:pt x="1" y="69"/>
                        <a:pt x="48" y="126"/>
                      </a:cubicBezTo>
                      <a:cubicBezTo>
                        <a:pt x="96" y="178"/>
                        <a:pt x="125" y="247"/>
                        <a:pt x="173" y="300"/>
                      </a:cubicBezTo>
                      <a:cubicBezTo>
                        <a:pt x="210" y="336"/>
                        <a:pt x="265" y="377"/>
                        <a:pt x="315" y="377"/>
                      </a:cubicBezTo>
                      <a:cubicBezTo>
                        <a:pt x="337" y="377"/>
                        <a:pt x="358" y="369"/>
                        <a:pt x="376" y="349"/>
                      </a:cubicBezTo>
                      <a:cubicBezTo>
                        <a:pt x="433" y="288"/>
                        <a:pt x="335" y="219"/>
                        <a:pt x="303" y="182"/>
                      </a:cubicBezTo>
                      <a:cubicBezTo>
                        <a:pt x="254" y="126"/>
                        <a:pt x="206" y="69"/>
                        <a:pt x="153" y="20"/>
                      </a:cubicBezTo>
                      <a:cubicBezTo>
                        <a:pt x="137" y="7"/>
                        <a:pt x="120" y="1"/>
                        <a:pt x="104"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 name="Google Shape;20805;p106">
                  <a:extLst>
                    <a:ext uri="{FF2B5EF4-FFF2-40B4-BE49-F238E27FC236}">
                      <a16:creationId xmlns:a16="http://schemas.microsoft.com/office/drawing/2014/main" id="{6EA0B148-F187-3952-BC85-6648F5549A2D}"/>
                    </a:ext>
                  </a:extLst>
                </p:cNvPr>
                <p:cNvSpPr/>
                <p:nvPr/>
              </p:nvSpPr>
              <p:spPr>
                <a:xfrm>
                  <a:off x="5159850" y="4342050"/>
                  <a:ext cx="7075" cy="8700"/>
                </a:xfrm>
                <a:custGeom>
                  <a:avLst/>
                  <a:gdLst/>
                  <a:ahLst/>
                  <a:cxnLst/>
                  <a:rect l="l" t="t" r="r" b="b"/>
                  <a:pathLst>
                    <a:path w="283" h="348" extrusionOk="0">
                      <a:moveTo>
                        <a:pt x="91" y="1"/>
                      </a:moveTo>
                      <a:cubicBezTo>
                        <a:pt x="48" y="1"/>
                        <a:pt x="1" y="40"/>
                        <a:pt x="20" y="88"/>
                      </a:cubicBezTo>
                      <a:cubicBezTo>
                        <a:pt x="36" y="133"/>
                        <a:pt x="48" y="177"/>
                        <a:pt x="64" y="222"/>
                      </a:cubicBezTo>
                      <a:cubicBezTo>
                        <a:pt x="84" y="273"/>
                        <a:pt x="127" y="348"/>
                        <a:pt x="193" y="348"/>
                      </a:cubicBezTo>
                      <a:cubicBezTo>
                        <a:pt x="194" y="348"/>
                        <a:pt x="196" y="348"/>
                        <a:pt x="198" y="347"/>
                      </a:cubicBezTo>
                      <a:cubicBezTo>
                        <a:pt x="251" y="347"/>
                        <a:pt x="283" y="287"/>
                        <a:pt x="259" y="242"/>
                      </a:cubicBezTo>
                      <a:cubicBezTo>
                        <a:pt x="246" y="218"/>
                        <a:pt x="234" y="214"/>
                        <a:pt x="226" y="198"/>
                      </a:cubicBezTo>
                      <a:cubicBezTo>
                        <a:pt x="218" y="181"/>
                        <a:pt x="202" y="161"/>
                        <a:pt x="194" y="141"/>
                      </a:cubicBezTo>
                      <a:cubicBezTo>
                        <a:pt x="178" y="104"/>
                        <a:pt x="165" y="68"/>
                        <a:pt x="145" y="36"/>
                      </a:cubicBezTo>
                      <a:cubicBezTo>
                        <a:pt x="134" y="11"/>
                        <a:pt x="113" y="1"/>
                        <a:pt x="91"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 name="Google Shape;20806;p106">
                  <a:extLst>
                    <a:ext uri="{FF2B5EF4-FFF2-40B4-BE49-F238E27FC236}">
                      <a16:creationId xmlns:a16="http://schemas.microsoft.com/office/drawing/2014/main" id="{750F28BA-25FE-1670-128D-D78620035FD3}"/>
                    </a:ext>
                  </a:extLst>
                </p:cNvPr>
                <p:cNvSpPr/>
                <p:nvPr/>
              </p:nvSpPr>
              <p:spPr>
                <a:xfrm>
                  <a:off x="5169550" y="4337950"/>
                  <a:ext cx="5500" cy="12475"/>
                </a:xfrm>
                <a:custGeom>
                  <a:avLst/>
                  <a:gdLst/>
                  <a:ahLst/>
                  <a:cxnLst/>
                  <a:rect l="l" t="t" r="r" b="b"/>
                  <a:pathLst>
                    <a:path w="220" h="499" extrusionOk="0">
                      <a:moveTo>
                        <a:pt x="70" y="1"/>
                      </a:moveTo>
                      <a:cubicBezTo>
                        <a:pt x="67" y="1"/>
                        <a:pt x="64" y="1"/>
                        <a:pt x="61" y="1"/>
                      </a:cubicBezTo>
                      <a:cubicBezTo>
                        <a:pt x="16" y="9"/>
                        <a:pt x="0" y="66"/>
                        <a:pt x="37" y="94"/>
                      </a:cubicBezTo>
                      <a:cubicBezTo>
                        <a:pt x="69" y="114"/>
                        <a:pt x="57" y="232"/>
                        <a:pt x="57" y="268"/>
                      </a:cubicBezTo>
                      <a:cubicBezTo>
                        <a:pt x="53" y="317"/>
                        <a:pt x="53" y="370"/>
                        <a:pt x="57" y="418"/>
                      </a:cubicBezTo>
                      <a:cubicBezTo>
                        <a:pt x="41" y="443"/>
                        <a:pt x="53" y="479"/>
                        <a:pt x="81" y="487"/>
                      </a:cubicBezTo>
                      <a:lnTo>
                        <a:pt x="102" y="495"/>
                      </a:lnTo>
                      <a:cubicBezTo>
                        <a:pt x="107" y="497"/>
                        <a:pt x="113" y="498"/>
                        <a:pt x="118" y="498"/>
                      </a:cubicBezTo>
                      <a:cubicBezTo>
                        <a:pt x="134" y="498"/>
                        <a:pt x="150" y="491"/>
                        <a:pt x="162" y="479"/>
                      </a:cubicBezTo>
                      <a:cubicBezTo>
                        <a:pt x="219" y="418"/>
                        <a:pt x="219" y="293"/>
                        <a:pt x="203" y="195"/>
                      </a:cubicBezTo>
                      <a:cubicBezTo>
                        <a:pt x="195" y="125"/>
                        <a:pt x="164" y="1"/>
                        <a:pt x="70"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grpSp>
        </p:grpSp>
        <p:sp>
          <p:nvSpPr>
            <p:cNvPr id="23" name="Tekstiruutu 22">
              <a:extLst>
                <a:ext uri="{FF2B5EF4-FFF2-40B4-BE49-F238E27FC236}">
                  <a16:creationId xmlns:a16="http://schemas.microsoft.com/office/drawing/2014/main" id="{B87A7C7E-218E-735B-CCE2-713E8ADD57D7}"/>
                </a:ext>
              </a:extLst>
            </p:cNvPr>
            <p:cNvSpPr txBox="1"/>
            <p:nvPr/>
          </p:nvSpPr>
          <p:spPr>
            <a:xfrm>
              <a:off x="1949490" y="1972583"/>
              <a:ext cx="2492715" cy="1407376"/>
            </a:xfrm>
            <a:prstGeom prst="rect">
              <a:avLst/>
            </a:prstGeom>
            <a:noFill/>
          </p:spPr>
          <p:txBody>
            <a:bodyPr wrap="square" rtlCol="0">
              <a:spAutoFit/>
            </a:bodyPr>
            <a:lstStyle/>
            <a:p>
              <a:pPr algn="ctr" defTabSz="1219170">
                <a:buClr>
                  <a:srgbClr val="000000"/>
                </a:buClr>
              </a:pPr>
              <a:r>
                <a:rPr lang="fi-FI" sz="2667" kern="0">
                  <a:solidFill>
                    <a:prstClr val="black"/>
                  </a:solidFill>
                  <a:latin typeface="Tenorite" panose="00000500000000000000" pitchFamily="2" charset="0"/>
                  <a:ea typeface="Roboto" panose="02000000000000000000" pitchFamily="2" charset="0"/>
                  <a:cs typeface="Arial"/>
                  <a:sym typeface="Arial"/>
                </a:rPr>
                <a:t>Miten vuotavat, syvät, likaiset tai suuret haavat hoidetaan?</a:t>
              </a:r>
            </a:p>
          </p:txBody>
        </p:sp>
      </p:grpSp>
    </p:spTree>
    <p:extLst>
      <p:ext uri="{BB962C8B-B14F-4D97-AF65-F5344CB8AC3E}">
        <p14:creationId xmlns:p14="http://schemas.microsoft.com/office/powerpoint/2010/main" val="302773866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250"/>
                                  </p:stCondLst>
                                  <p:childTnLst>
                                    <p:set>
                                      <p:cBhvr>
                                        <p:cTn id="6" dur="1" fill="hold">
                                          <p:stCondLst>
                                            <p:cond delay="0"/>
                                          </p:stCondLst>
                                        </p:cTn>
                                        <p:tgtEl>
                                          <p:spTgt spid="8"/>
                                        </p:tgtEl>
                                        <p:attrNameLst>
                                          <p:attrName>style.visibility</p:attrName>
                                        </p:attrNameLst>
                                      </p:cBhvr>
                                      <p:to>
                                        <p:strVal val="visible"/>
                                      </p:to>
                                    </p:set>
                                    <p:animEffect transition="in" filter="fade">
                                      <p:cBhvr>
                                        <p:cTn id="7" dur="500"/>
                                        <p:tgtEl>
                                          <p:spTgt spid="8"/>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21"/>
                                        </p:tgtEl>
                                        <p:attrNameLst>
                                          <p:attrName>style.visibility</p:attrName>
                                        </p:attrNameLst>
                                      </p:cBhvr>
                                      <p:to>
                                        <p:strVal val="visible"/>
                                      </p:to>
                                    </p:set>
                                    <p:animEffect transition="in" filter="fade">
                                      <p:cBhvr>
                                        <p:cTn id="12" dur="75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Shape 360"/>
        <p:cNvGrpSpPr/>
        <p:nvPr/>
      </p:nvGrpSpPr>
      <p:grpSpPr>
        <a:xfrm>
          <a:off x="0" y="0"/>
          <a:ext cx="0" cy="0"/>
          <a:chOff x="0" y="0"/>
          <a:chExt cx="0" cy="0"/>
        </a:xfrm>
      </p:grpSpPr>
      <p:sp>
        <p:nvSpPr>
          <p:cNvPr id="3" name="Otsikko 1">
            <a:extLst>
              <a:ext uri="{FF2B5EF4-FFF2-40B4-BE49-F238E27FC236}">
                <a16:creationId xmlns:a16="http://schemas.microsoft.com/office/drawing/2014/main" id="{8CF2981D-6931-C718-A8E2-ECC874A638DA}"/>
              </a:ext>
            </a:extLst>
          </p:cNvPr>
          <p:cNvSpPr>
            <a:spLocks noGrp="1"/>
          </p:cNvSpPr>
          <p:nvPr>
            <p:ph type="title"/>
          </p:nvPr>
        </p:nvSpPr>
        <p:spPr>
          <a:xfrm>
            <a:off x="838200" y="501652"/>
            <a:ext cx="10515600" cy="1325033"/>
          </a:xfrm>
        </p:spPr>
        <p:txBody>
          <a:bodyPr/>
          <a:lstStyle/>
          <a:p>
            <a:r>
              <a:rPr lang="fi-FI"/>
              <a:t>Haavojen ensiapu</a:t>
            </a:r>
          </a:p>
        </p:txBody>
      </p:sp>
      <p:sp>
        <p:nvSpPr>
          <p:cNvPr id="4" name="Sisällön paikkamerkki 2">
            <a:extLst>
              <a:ext uri="{FF2B5EF4-FFF2-40B4-BE49-F238E27FC236}">
                <a16:creationId xmlns:a16="http://schemas.microsoft.com/office/drawing/2014/main" id="{C71AF0A3-BAF0-230E-38B4-D0017C05D4B7}"/>
              </a:ext>
            </a:extLst>
          </p:cNvPr>
          <p:cNvSpPr>
            <a:spLocks noGrp="1"/>
          </p:cNvSpPr>
          <p:nvPr>
            <p:ph idx="1"/>
          </p:nvPr>
        </p:nvSpPr>
        <p:spPr>
          <a:xfrm>
            <a:off x="838201" y="2141837"/>
            <a:ext cx="5811073" cy="4214512"/>
          </a:xfrm>
        </p:spPr>
        <p:txBody>
          <a:bodyPr>
            <a:normAutofit/>
          </a:bodyPr>
          <a:lstStyle/>
          <a:p>
            <a:pPr>
              <a:lnSpc>
                <a:spcPct val="110000"/>
              </a:lnSpc>
              <a:spcBef>
                <a:spcPts val="800"/>
              </a:spcBef>
              <a:spcAft>
                <a:spcPts val="800"/>
              </a:spcAft>
            </a:pPr>
            <a:r>
              <a:rPr lang="fi-FI" sz="2400" b="1"/>
              <a:t>Tyrehdytä</a:t>
            </a:r>
            <a:r>
              <a:rPr lang="fi-FI" sz="2400"/>
              <a:t> mahdollinen verenvuoto.</a:t>
            </a:r>
          </a:p>
          <a:p>
            <a:pPr>
              <a:lnSpc>
                <a:spcPct val="110000"/>
              </a:lnSpc>
              <a:spcBef>
                <a:spcPts val="800"/>
              </a:spcBef>
              <a:spcAft>
                <a:spcPts val="800"/>
              </a:spcAft>
            </a:pPr>
            <a:r>
              <a:rPr lang="fi-FI" sz="2400" b="1"/>
              <a:t>Puhdista</a:t>
            </a:r>
            <a:r>
              <a:rPr lang="fi-FI" sz="2400"/>
              <a:t> haavasta lika juoksevan, viileän veden alla.</a:t>
            </a:r>
          </a:p>
          <a:p>
            <a:pPr>
              <a:lnSpc>
                <a:spcPct val="110000"/>
              </a:lnSpc>
              <a:spcBef>
                <a:spcPts val="800"/>
              </a:spcBef>
              <a:spcAft>
                <a:spcPts val="800"/>
              </a:spcAft>
            </a:pPr>
            <a:r>
              <a:rPr lang="fi-FI" sz="2400" b="1"/>
              <a:t>Peitä </a:t>
            </a:r>
            <a:r>
              <a:rPr lang="fi-FI" sz="2400"/>
              <a:t>haava laastarilla, suojasidoksella tmv.</a:t>
            </a:r>
          </a:p>
          <a:p>
            <a:pPr>
              <a:lnSpc>
                <a:spcPct val="110000"/>
              </a:lnSpc>
              <a:spcBef>
                <a:spcPts val="800"/>
              </a:spcBef>
              <a:spcAft>
                <a:spcPts val="800"/>
              </a:spcAft>
            </a:pPr>
            <a:r>
              <a:rPr lang="fi-FI" sz="2400" b="1"/>
              <a:t>Tarkista, </a:t>
            </a:r>
            <a:r>
              <a:rPr lang="fi-FI" sz="2400"/>
              <a:t>että tetanus- eli jäykkäkouristusrokote on voimassa.</a:t>
            </a:r>
          </a:p>
        </p:txBody>
      </p:sp>
      <p:pic>
        <p:nvPicPr>
          <p:cNvPr id="6" name="Kuva 5">
            <a:extLst>
              <a:ext uri="{FF2B5EF4-FFF2-40B4-BE49-F238E27FC236}">
                <a16:creationId xmlns:a16="http://schemas.microsoft.com/office/drawing/2014/main" id="{EC792A09-7942-8124-EC4B-C3BFDEC93C62}"/>
              </a:ext>
            </a:extLst>
          </p:cNvPr>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7711381" y="701567"/>
            <a:ext cx="3642419" cy="5612907"/>
          </a:xfrm>
          <a:prstGeom prst="rect">
            <a:avLst/>
          </a:prstGeom>
        </p:spPr>
      </p:pic>
      <p:grpSp>
        <p:nvGrpSpPr>
          <p:cNvPr id="7" name="Ryhmä 6">
            <a:extLst>
              <a:ext uri="{FF2B5EF4-FFF2-40B4-BE49-F238E27FC236}">
                <a16:creationId xmlns:a16="http://schemas.microsoft.com/office/drawing/2014/main" id="{C4B6A9BF-77BF-2713-21FB-82D7E60509CF}"/>
              </a:ext>
            </a:extLst>
          </p:cNvPr>
          <p:cNvGrpSpPr/>
          <p:nvPr/>
        </p:nvGrpSpPr>
        <p:grpSpPr>
          <a:xfrm>
            <a:off x="7122661" y="2475662"/>
            <a:ext cx="4231140" cy="2721023"/>
            <a:chOff x="42627" y="3043549"/>
            <a:chExt cx="3173355" cy="1673000"/>
          </a:xfrm>
        </p:grpSpPr>
        <p:sp>
          <p:nvSpPr>
            <p:cNvPr id="8" name="Suorakulmio 7">
              <a:extLst>
                <a:ext uri="{FF2B5EF4-FFF2-40B4-BE49-F238E27FC236}">
                  <a16:creationId xmlns:a16="http://schemas.microsoft.com/office/drawing/2014/main" id="{942DE0FE-4CF8-305A-B8F0-8A63242F1933}"/>
                </a:ext>
              </a:extLst>
            </p:cNvPr>
            <p:cNvSpPr/>
            <p:nvPr/>
          </p:nvSpPr>
          <p:spPr>
            <a:xfrm>
              <a:off x="130630" y="3043549"/>
              <a:ext cx="2997351" cy="1673000"/>
            </a:xfrm>
            <a:prstGeom prst="rect">
              <a:avLst/>
            </a:prstGeom>
            <a:solidFill>
              <a:schemeClr val="tx1"/>
            </a:solidFill>
            <a:ln w="76200">
              <a:solidFill>
                <a:srgbClr val="FFFF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defTabSz="1219170">
                <a:buClr>
                  <a:srgbClr val="000000"/>
                </a:buClr>
              </a:pPr>
              <a:endParaRPr lang="fi-FI" sz="1867" kern="0">
                <a:solidFill>
                  <a:prstClr val="white"/>
                </a:solidFill>
                <a:latin typeface="Calibri" panose="020F0502020204030204"/>
                <a:sym typeface="Arial"/>
              </a:endParaRPr>
            </a:p>
          </p:txBody>
        </p:sp>
        <p:sp>
          <p:nvSpPr>
            <p:cNvPr id="9" name="Tekstiruutu 8">
              <a:extLst>
                <a:ext uri="{FF2B5EF4-FFF2-40B4-BE49-F238E27FC236}">
                  <a16:creationId xmlns:a16="http://schemas.microsoft.com/office/drawing/2014/main" id="{4AC8984D-E7EB-1CEA-ED02-32ACFDD0D378}"/>
                </a:ext>
              </a:extLst>
            </p:cNvPr>
            <p:cNvSpPr txBox="1"/>
            <p:nvPr/>
          </p:nvSpPr>
          <p:spPr>
            <a:xfrm>
              <a:off x="42627" y="3101679"/>
              <a:ext cx="3173355" cy="1239562"/>
            </a:xfrm>
            <a:prstGeom prst="rect">
              <a:avLst/>
            </a:prstGeom>
            <a:noFill/>
          </p:spPr>
          <p:txBody>
            <a:bodyPr wrap="square">
              <a:spAutoFit/>
            </a:bodyPr>
            <a:lstStyle/>
            <a:p>
              <a:pPr algn="ctr" defTabSz="1219170">
                <a:buClr>
                  <a:srgbClr val="000000"/>
                </a:buClr>
              </a:pPr>
              <a:r>
                <a:rPr lang="fi-FI" sz="2133" kern="0">
                  <a:solidFill>
                    <a:prstClr val="white"/>
                  </a:solidFill>
                  <a:latin typeface="Oswald" panose="00000500000000000000" pitchFamily="2" charset="0"/>
                  <a:ea typeface="Roboto" panose="02000000000000000000" pitchFamily="2" charset="0"/>
                  <a:cs typeface="Arial"/>
                  <a:sym typeface="Arial"/>
                </a:rPr>
                <a:t> </a:t>
              </a:r>
            </a:p>
            <a:p>
              <a:pPr algn="ctr" defTabSz="1219170">
                <a:lnSpc>
                  <a:spcPct val="150000"/>
                </a:lnSpc>
                <a:buClr>
                  <a:srgbClr val="000000"/>
                </a:buClr>
              </a:pPr>
              <a:r>
                <a:rPr lang="fi-FI" sz="2400" kern="0">
                  <a:solidFill>
                    <a:prstClr val="white"/>
                  </a:solidFill>
                  <a:latin typeface="Oswald" panose="00000500000000000000" pitchFamily="2" charset="0"/>
                  <a:ea typeface="Roboto" panose="02000000000000000000" pitchFamily="2" charset="0"/>
                  <a:cs typeface="Arial"/>
                  <a:sym typeface="Arial"/>
                </a:rPr>
                <a:t>Vuotavat, syvät, likaiset tai vähänkin suuremmat haavat kuuluvat lääkärin hoitoon.</a:t>
              </a:r>
            </a:p>
          </p:txBody>
        </p:sp>
      </p:grpSp>
    </p:spTree>
    <p:extLst>
      <p:ext uri="{BB962C8B-B14F-4D97-AF65-F5344CB8AC3E}">
        <p14:creationId xmlns:p14="http://schemas.microsoft.com/office/powerpoint/2010/main" val="52374155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animEffect transition="in" filter="fade">
                                      <p:cBhvr>
                                        <p:cTn id="7" dur="500"/>
                                        <p:tgtEl>
                                          <p:spTgt spid="4">
                                            <p:txEl>
                                              <p:pRg st="0" end="0"/>
                                            </p:txEl>
                                          </p:spTgt>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4">
                                            <p:txEl>
                                              <p:pRg st="1" end="1"/>
                                            </p:txEl>
                                          </p:spTgt>
                                        </p:tgtEl>
                                        <p:attrNameLst>
                                          <p:attrName>style.visibility</p:attrName>
                                        </p:attrNameLst>
                                      </p:cBhvr>
                                      <p:to>
                                        <p:strVal val="visible"/>
                                      </p:to>
                                    </p:set>
                                    <p:animEffect transition="in" filter="fade">
                                      <p:cBhvr>
                                        <p:cTn id="11" dur="500"/>
                                        <p:tgtEl>
                                          <p:spTgt spid="4">
                                            <p:txEl>
                                              <p:pRg st="1" end="1"/>
                                            </p:txEl>
                                          </p:spTgt>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4">
                                            <p:txEl>
                                              <p:pRg st="2" end="2"/>
                                            </p:txEl>
                                          </p:spTgt>
                                        </p:tgtEl>
                                        <p:attrNameLst>
                                          <p:attrName>style.visibility</p:attrName>
                                        </p:attrNameLst>
                                      </p:cBhvr>
                                      <p:to>
                                        <p:strVal val="visible"/>
                                      </p:to>
                                    </p:set>
                                    <p:animEffect transition="in" filter="fade">
                                      <p:cBhvr>
                                        <p:cTn id="15" dur="500"/>
                                        <p:tgtEl>
                                          <p:spTgt spid="4">
                                            <p:txEl>
                                              <p:pRg st="2" end="2"/>
                                            </p:txEl>
                                          </p:spTgt>
                                        </p:tgtEl>
                                      </p:cBhvr>
                                    </p:animEffect>
                                  </p:childTnLst>
                                </p:cTn>
                              </p:par>
                            </p:childTnLst>
                          </p:cTn>
                        </p:par>
                        <p:par>
                          <p:cTn id="16" fill="hold">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4">
                                            <p:txEl>
                                              <p:pRg st="3" end="3"/>
                                            </p:txEl>
                                          </p:spTgt>
                                        </p:tgtEl>
                                        <p:attrNameLst>
                                          <p:attrName>style.visibility</p:attrName>
                                        </p:attrNameLst>
                                      </p:cBhvr>
                                      <p:to>
                                        <p:strVal val="visible"/>
                                      </p:to>
                                    </p:set>
                                    <p:animEffect transition="in" filter="fade">
                                      <p:cBhvr>
                                        <p:cTn id="19" dur="500"/>
                                        <p:tgtEl>
                                          <p:spTgt spid="4">
                                            <p:txEl>
                                              <p:pRg st="3" end="3"/>
                                            </p:txEl>
                                          </p:spTgt>
                                        </p:tgtEl>
                                      </p:cBhvr>
                                    </p:animEffect>
                                  </p:childTnLst>
                                </p:cTn>
                              </p:par>
                            </p:childTnLst>
                          </p:cTn>
                        </p:par>
                      </p:childTnLst>
                    </p:cTn>
                  </p:par>
                  <p:par>
                    <p:cTn id="20" fill="hold">
                      <p:stCondLst>
                        <p:cond delay="indefinite"/>
                      </p:stCondLst>
                      <p:childTnLst>
                        <p:par>
                          <p:cTn id="21" fill="hold">
                            <p:stCondLst>
                              <p:cond delay="0"/>
                            </p:stCondLst>
                            <p:childTnLst>
                              <p:par>
                                <p:cTn id="22" presetID="2" presetClass="entr" presetSubtype="4" fill="hold" nodeType="clickEffect">
                                  <p:stCondLst>
                                    <p:cond delay="0"/>
                                  </p:stCondLst>
                                  <p:childTnLst>
                                    <p:set>
                                      <p:cBhvr>
                                        <p:cTn id="23" dur="1" fill="hold">
                                          <p:stCondLst>
                                            <p:cond delay="0"/>
                                          </p:stCondLst>
                                        </p:cTn>
                                        <p:tgtEl>
                                          <p:spTgt spid="7"/>
                                        </p:tgtEl>
                                        <p:attrNameLst>
                                          <p:attrName>style.visibility</p:attrName>
                                        </p:attrNameLst>
                                      </p:cBhvr>
                                      <p:to>
                                        <p:strVal val="visible"/>
                                      </p:to>
                                    </p:set>
                                    <p:anim calcmode="lin" valueType="num">
                                      <p:cBhvr additive="base">
                                        <p:cTn id="24" dur="500" fill="hold"/>
                                        <p:tgtEl>
                                          <p:spTgt spid="7"/>
                                        </p:tgtEl>
                                        <p:attrNameLst>
                                          <p:attrName>ppt_x</p:attrName>
                                        </p:attrNameLst>
                                      </p:cBhvr>
                                      <p:tavLst>
                                        <p:tav tm="0">
                                          <p:val>
                                            <p:strVal val="#ppt_x"/>
                                          </p:val>
                                        </p:tav>
                                        <p:tav tm="100000">
                                          <p:val>
                                            <p:strVal val="#ppt_x"/>
                                          </p:val>
                                        </p:tav>
                                      </p:tavLst>
                                    </p:anim>
                                    <p:anim calcmode="lin" valueType="num">
                                      <p:cBhvr additive="base">
                                        <p:cTn id="25"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uiExpand="1" build="p"/>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Shape 360"/>
        <p:cNvGrpSpPr/>
        <p:nvPr/>
      </p:nvGrpSpPr>
      <p:grpSpPr>
        <a:xfrm>
          <a:off x="0" y="0"/>
          <a:ext cx="0" cy="0"/>
          <a:chOff x="0" y="0"/>
          <a:chExt cx="0" cy="0"/>
        </a:xfrm>
      </p:grpSpPr>
      <p:sp>
        <p:nvSpPr>
          <p:cNvPr id="2" name="Otsikko 1">
            <a:extLst>
              <a:ext uri="{FF2B5EF4-FFF2-40B4-BE49-F238E27FC236}">
                <a16:creationId xmlns:a16="http://schemas.microsoft.com/office/drawing/2014/main" id="{8AC3468F-FE7A-26FD-8E73-A4CBF92A7D96}"/>
              </a:ext>
            </a:extLst>
          </p:cNvPr>
          <p:cNvSpPr>
            <a:spLocks noGrp="1"/>
          </p:cNvSpPr>
          <p:nvPr>
            <p:ph type="title"/>
          </p:nvPr>
        </p:nvSpPr>
        <p:spPr>
          <a:xfrm>
            <a:off x="838200" y="501652"/>
            <a:ext cx="10515600" cy="1325033"/>
          </a:xfrm>
        </p:spPr>
        <p:txBody>
          <a:bodyPr/>
          <a:lstStyle/>
          <a:p>
            <a:r>
              <a:rPr lang="fi-FI"/>
              <a:t>Palovammojen luokittelu</a:t>
            </a:r>
          </a:p>
        </p:txBody>
      </p:sp>
      <p:sp>
        <p:nvSpPr>
          <p:cNvPr id="3" name="Sisällön paikkamerkki 2">
            <a:extLst>
              <a:ext uri="{FF2B5EF4-FFF2-40B4-BE49-F238E27FC236}">
                <a16:creationId xmlns:a16="http://schemas.microsoft.com/office/drawing/2014/main" id="{A78FDAFA-7A5B-60DC-434C-44BDA367AFA8}"/>
              </a:ext>
            </a:extLst>
          </p:cNvPr>
          <p:cNvSpPr>
            <a:spLocks noGrp="1"/>
          </p:cNvSpPr>
          <p:nvPr>
            <p:ph idx="1"/>
          </p:nvPr>
        </p:nvSpPr>
        <p:spPr>
          <a:xfrm>
            <a:off x="838199" y="2322418"/>
            <a:ext cx="7174735" cy="4349749"/>
          </a:xfrm>
        </p:spPr>
        <p:txBody>
          <a:bodyPr>
            <a:normAutofit/>
          </a:bodyPr>
          <a:lstStyle/>
          <a:p>
            <a:pPr marL="0" indent="0">
              <a:lnSpc>
                <a:spcPct val="100000"/>
              </a:lnSpc>
              <a:spcAft>
                <a:spcPts val="1600"/>
              </a:spcAft>
              <a:buNone/>
            </a:pPr>
            <a:r>
              <a:rPr lang="fi-FI" sz="2667" b="1">
                <a:solidFill>
                  <a:srgbClr val="FFFF00"/>
                </a:solidFill>
              </a:rPr>
              <a:t>1. aste: </a:t>
            </a:r>
            <a:r>
              <a:rPr lang="fi-FI" sz="2400"/>
              <a:t>iholla kipua ja punoitusta, ei rakkuloita. </a:t>
            </a:r>
          </a:p>
          <a:p>
            <a:pPr marL="457189" indent="-457189">
              <a:lnSpc>
                <a:spcPct val="100000"/>
              </a:lnSpc>
              <a:spcAft>
                <a:spcPts val="1600"/>
              </a:spcAft>
              <a:buAutoNum type="arabicPeriod"/>
            </a:pPr>
            <a:endParaRPr lang="fi-FI" sz="1467"/>
          </a:p>
          <a:p>
            <a:pPr marL="0" indent="0">
              <a:lnSpc>
                <a:spcPct val="100000"/>
              </a:lnSpc>
              <a:spcAft>
                <a:spcPts val="1600"/>
              </a:spcAft>
              <a:buNone/>
            </a:pPr>
            <a:r>
              <a:rPr lang="fi-FI" sz="2667" b="1">
                <a:solidFill>
                  <a:srgbClr val="FFFF00"/>
                </a:solidFill>
              </a:rPr>
              <a:t>2. aste: </a:t>
            </a:r>
            <a:r>
              <a:rPr lang="fi-FI" sz="2400"/>
              <a:t>ihoon nousee rakkula tai rakkuloita.</a:t>
            </a:r>
          </a:p>
          <a:p>
            <a:pPr marL="0" indent="0">
              <a:lnSpc>
                <a:spcPct val="100000"/>
              </a:lnSpc>
              <a:spcAft>
                <a:spcPts val="1600"/>
              </a:spcAft>
              <a:buNone/>
            </a:pPr>
            <a:endParaRPr lang="fi-FI" sz="1467"/>
          </a:p>
          <a:p>
            <a:pPr marL="0" indent="0">
              <a:lnSpc>
                <a:spcPct val="100000"/>
              </a:lnSpc>
              <a:spcAft>
                <a:spcPts val="1600"/>
              </a:spcAft>
              <a:buNone/>
            </a:pPr>
            <a:r>
              <a:rPr lang="fi-FI" sz="2667" b="1">
                <a:solidFill>
                  <a:srgbClr val="FFFF00"/>
                </a:solidFill>
              </a:rPr>
              <a:t>3. aste: </a:t>
            </a:r>
            <a:r>
              <a:rPr lang="fi-FI" sz="2400"/>
              <a:t>iho on tuhoutunut.</a:t>
            </a:r>
          </a:p>
        </p:txBody>
      </p:sp>
      <p:sp>
        <p:nvSpPr>
          <p:cNvPr id="4" name="Vapaamuotoinen: Muoto 3">
            <a:extLst>
              <a:ext uri="{FF2B5EF4-FFF2-40B4-BE49-F238E27FC236}">
                <a16:creationId xmlns:a16="http://schemas.microsoft.com/office/drawing/2014/main" id="{03EB4760-4E9A-A91A-062A-21E76FC795F5}"/>
              </a:ext>
            </a:extLst>
          </p:cNvPr>
          <p:cNvSpPr/>
          <p:nvPr/>
        </p:nvSpPr>
        <p:spPr>
          <a:xfrm>
            <a:off x="7329890" y="2574002"/>
            <a:ext cx="4350545" cy="3434145"/>
          </a:xfrm>
          <a:custGeom>
            <a:avLst/>
            <a:gdLst>
              <a:gd name="connsiteX0" fmla="*/ 387585 w 2976914"/>
              <a:gd name="connsiteY0" fmla="*/ 288814 h 2717758"/>
              <a:gd name="connsiteX1" fmla="*/ 2654535 w 2976914"/>
              <a:gd name="connsiteY1" fmla="*/ 206264 h 2717758"/>
              <a:gd name="connsiteX2" fmla="*/ 2794235 w 2976914"/>
              <a:gd name="connsiteY2" fmla="*/ 2416064 h 2717758"/>
              <a:gd name="connsiteX3" fmla="*/ 1067035 w 2976914"/>
              <a:gd name="connsiteY3" fmla="*/ 2644664 h 2717758"/>
              <a:gd name="connsiteX4" fmla="*/ 63735 w 2976914"/>
              <a:gd name="connsiteY4" fmla="*/ 1914414 h 2717758"/>
              <a:gd name="connsiteX5" fmla="*/ 387585 w 2976914"/>
              <a:gd name="connsiteY5" fmla="*/ 288814 h 2717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76914" h="2717758">
                <a:moveTo>
                  <a:pt x="387585" y="288814"/>
                </a:moveTo>
                <a:cubicBezTo>
                  <a:pt x="819385" y="4122"/>
                  <a:pt x="2253427" y="-148278"/>
                  <a:pt x="2654535" y="206264"/>
                </a:cubicBezTo>
                <a:cubicBezTo>
                  <a:pt x="3055643" y="560806"/>
                  <a:pt x="3058818" y="2009664"/>
                  <a:pt x="2794235" y="2416064"/>
                </a:cubicBezTo>
                <a:cubicBezTo>
                  <a:pt x="2529652" y="2822464"/>
                  <a:pt x="1522118" y="2728272"/>
                  <a:pt x="1067035" y="2644664"/>
                </a:cubicBezTo>
                <a:cubicBezTo>
                  <a:pt x="611952" y="2561056"/>
                  <a:pt x="180152" y="2301764"/>
                  <a:pt x="63735" y="1914414"/>
                </a:cubicBezTo>
                <a:cubicBezTo>
                  <a:pt x="-52682" y="1527064"/>
                  <a:pt x="-44215" y="573506"/>
                  <a:pt x="387585" y="288814"/>
                </a:cubicBezTo>
                <a:close/>
              </a:path>
            </a:pathLst>
          </a:custGeom>
          <a:blipFill dpi="0" rotWithShape="1">
            <a:blip r:embed="rId3" cstate="print">
              <a:extLst>
                <a:ext uri="{28A0092B-C50C-407E-A947-70E740481C1C}">
                  <a14:useLocalDpi xmlns:a14="http://schemas.microsoft.com/office/drawing/2010/main"/>
                </a:ext>
              </a:extLst>
            </a:blip>
            <a:srcRect/>
            <a:stretch>
              <a:fillRect/>
            </a:stretch>
          </a:blipFill>
          <a:ln>
            <a:noFill/>
          </a:ln>
          <a:effectLst>
            <a:innerShdw blurRad="63500" dist="50800" dir="13500000">
              <a:prstClr val="black">
                <a:alpha val="50000"/>
              </a:prstClr>
            </a:innerShdw>
            <a:softEdge rad="317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a:buClr>
                <a:srgbClr val="000000"/>
              </a:buClr>
            </a:pPr>
            <a:endParaRPr lang="fi-FI" sz="1867" kern="0">
              <a:solidFill>
                <a:prstClr val="white"/>
              </a:solidFill>
              <a:latin typeface="Calibri" panose="020F0502020204030204"/>
              <a:sym typeface="Arial"/>
            </a:endParaRPr>
          </a:p>
        </p:txBody>
      </p:sp>
    </p:spTree>
    <p:extLst>
      <p:ext uri="{BB962C8B-B14F-4D97-AF65-F5344CB8AC3E}">
        <p14:creationId xmlns:p14="http://schemas.microsoft.com/office/powerpoint/2010/main" val="12592487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360"/>
        <p:cNvGrpSpPr/>
        <p:nvPr/>
      </p:nvGrpSpPr>
      <p:grpSpPr>
        <a:xfrm>
          <a:off x="0" y="0"/>
          <a:ext cx="0" cy="0"/>
          <a:chOff x="0" y="0"/>
          <a:chExt cx="0" cy="0"/>
        </a:xfrm>
      </p:grpSpPr>
      <p:grpSp>
        <p:nvGrpSpPr>
          <p:cNvPr id="8" name="Ryhmä 7">
            <a:extLst>
              <a:ext uri="{FF2B5EF4-FFF2-40B4-BE49-F238E27FC236}">
                <a16:creationId xmlns:a16="http://schemas.microsoft.com/office/drawing/2014/main" id="{3BBCBF3D-F93F-EDF5-9458-0475734D5468}"/>
              </a:ext>
            </a:extLst>
          </p:cNvPr>
          <p:cNvGrpSpPr/>
          <p:nvPr/>
        </p:nvGrpSpPr>
        <p:grpSpPr>
          <a:xfrm>
            <a:off x="4511546" y="2330096"/>
            <a:ext cx="6680244" cy="1059629"/>
            <a:chOff x="3332384" y="1260462"/>
            <a:chExt cx="5010183" cy="794722"/>
          </a:xfrm>
        </p:grpSpPr>
        <p:sp>
          <p:nvSpPr>
            <p:cNvPr id="1259" name="Google Shape;1586;p48">
              <a:extLst>
                <a:ext uri="{FF2B5EF4-FFF2-40B4-BE49-F238E27FC236}">
                  <a16:creationId xmlns:a16="http://schemas.microsoft.com/office/drawing/2014/main" id="{03BC4E92-32DC-F5D8-ADB9-F0BBC4C96BC4}"/>
                </a:ext>
              </a:extLst>
            </p:cNvPr>
            <p:cNvSpPr txBox="1">
              <a:spLocks/>
            </p:cNvSpPr>
            <p:nvPr/>
          </p:nvSpPr>
          <p:spPr>
            <a:xfrm>
              <a:off x="4228235" y="1260462"/>
              <a:ext cx="4114332" cy="794722"/>
            </a:xfrm>
            <a:prstGeom prst="rect">
              <a:avLst/>
            </a:prstGeom>
            <a:no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L="457200" marR="0" lvl="0" indent="-342900" algn="l" rtl="0">
                <a:lnSpc>
                  <a:spcPct val="50000"/>
                </a:lnSpc>
                <a:spcBef>
                  <a:spcPts val="0"/>
                </a:spcBef>
                <a:spcAft>
                  <a:spcPts val="0"/>
                </a:spcAft>
                <a:buClr>
                  <a:srgbClr val="000000"/>
                </a:buClr>
                <a:buSzPts val="1800"/>
                <a:buFont typeface="Quicksand"/>
                <a:buNone/>
                <a:defRPr sz="3500" b="1" i="0" u="none" strike="noStrike" cap="none">
                  <a:solidFill>
                    <a:schemeClr val="accent1"/>
                  </a:solidFill>
                  <a:latin typeface="Reenie Beanie"/>
                  <a:ea typeface="Reenie Beanie"/>
                  <a:cs typeface="Reenie Beanie"/>
                  <a:sym typeface="Reenie Beanie"/>
                </a:defRPr>
              </a:lvl1pPr>
              <a:lvl2pPr marL="914400" marR="0" lvl="1" indent="-317500" algn="l" rtl="0">
                <a:lnSpc>
                  <a:spcPct val="50000"/>
                </a:lnSpc>
                <a:spcBef>
                  <a:spcPts val="0"/>
                </a:spcBef>
                <a:spcAft>
                  <a:spcPts val="0"/>
                </a:spcAft>
                <a:buClr>
                  <a:srgbClr val="000000"/>
                </a:buClr>
                <a:buSzPts val="1400"/>
                <a:buFont typeface="Quicksand"/>
                <a:buNone/>
                <a:defRPr sz="3500" b="1" i="0" u="none" strike="noStrike" cap="none">
                  <a:solidFill>
                    <a:schemeClr val="accent1"/>
                  </a:solidFill>
                  <a:latin typeface="Reenie Beanie"/>
                  <a:ea typeface="Reenie Beanie"/>
                  <a:cs typeface="Reenie Beanie"/>
                  <a:sym typeface="Reenie Beanie"/>
                </a:defRPr>
              </a:lvl2pPr>
              <a:lvl3pPr marL="1371600" marR="0" lvl="2" indent="-317500" algn="l" rtl="0">
                <a:lnSpc>
                  <a:spcPct val="50000"/>
                </a:lnSpc>
                <a:spcBef>
                  <a:spcPts val="0"/>
                </a:spcBef>
                <a:spcAft>
                  <a:spcPts val="0"/>
                </a:spcAft>
                <a:buClr>
                  <a:srgbClr val="000000"/>
                </a:buClr>
                <a:buSzPts val="1400"/>
                <a:buFont typeface="Quicksand"/>
                <a:buNone/>
                <a:defRPr sz="3500" b="1" i="0" u="none" strike="noStrike" cap="none">
                  <a:solidFill>
                    <a:schemeClr val="accent1"/>
                  </a:solidFill>
                  <a:latin typeface="Reenie Beanie"/>
                  <a:ea typeface="Reenie Beanie"/>
                  <a:cs typeface="Reenie Beanie"/>
                  <a:sym typeface="Reenie Beanie"/>
                </a:defRPr>
              </a:lvl3pPr>
              <a:lvl4pPr marL="1828800" marR="0" lvl="3" indent="-317500" algn="l" rtl="0">
                <a:lnSpc>
                  <a:spcPct val="50000"/>
                </a:lnSpc>
                <a:spcBef>
                  <a:spcPts val="0"/>
                </a:spcBef>
                <a:spcAft>
                  <a:spcPts val="0"/>
                </a:spcAft>
                <a:buClr>
                  <a:srgbClr val="000000"/>
                </a:buClr>
                <a:buSzPts val="1400"/>
                <a:buFont typeface="Quicksand"/>
                <a:buNone/>
                <a:defRPr sz="3500" b="1" i="0" u="none" strike="noStrike" cap="none">
                  <a:solidFill>
                    <a:schemeClr val="accent1"/>
                  </a:solidFill>
                  <a:latin typeface="Reenie Beanie"/>
                  <a:ea typeface="Reenie Beanie"/>
                  <a:cs typeface="Reenie Beanie"/>
                  <a:sym typeface="Reenie Beanie"/>
                </a:defRPr>
              </a:lvl4pPr>
              <a:lvl5pPr marL="2286000" marR="0" lvl="4" indent="-317500" algn="l" rtl="0">
                <a:lnSpc>
                  <a:spcPct val="50000"/>
                </a:lnSpc>
                <a:spcBef>
                  <a:spcPts val="0"/>
                </a:spcBef>
                <a:spcAft>
                  <a:spcPts val="0"/>
                </a:spcAft>
                <a:buClr>
                  <a:srgbClr val="000000"/>
                </a:buClr>
                <a:buSzPts val="1400"/>
                <a:buFont typeface="Quicksand"/>
                <a:buNone/>
                <a:defRPr sz="3500" b="1" i="0" u="none" strike="noStrike" cap="none">
                  <a:solidFill>
                    <a:schemeClr val="accent1"/>
                  </a:solidFill>
                  <a:latin typeface="Reenie Beanie"/>
                  <a:ea typeface="Reenie Beanie"/>
                  <a:cs typeface="Reenie Beanie"/>
                  <a:sym typeface="Reenie Beanie"/>
                </a:defRPr>
              </a:lvl5pPr>
              <a:lvl6pPr marL="2743200" marR="0" lvl="5" indent="-317500" algn="l" rtl="0">
                <a:lnSpc>
                  <a:spcPct val="50000"/>
                </a:lnSpc>
                <a:spcBef>
                  <a:spcPts val="0"/>
                </a:spcBef>
                <a:spcAft>
                  <a:spcPts val="0"/>
                </a:spcAft>
                <a:buClr>
                  <a:srgbClr val="000000"/>
                </a:buClr>
                <a:buSzPts val="1400"/>
                <a:buFont typeface="Quicksand"/>
                <a:buNone/>
                <a:defRPr sz="3500" b="1" i="0" u="none" strike="noStrike" cap="none">
                  <a:solidFill>
                    <a:schemeClr val="accent1"/>
                  </a:solidFill>
                  <a:latin typeface="Reenie Beanie"/>
                  <a:ea typeface="Reenie Beanie"/>
                  <a:cs typeface="Reenie Beanie"/>
                  <a:sym typeface="Reenie Beanie"/>
                </a:defRPr>
              </a:lvl6pPr>
              <a:lvl7pPr marL="3200400" marR="0" lvl="6" indent="-317500" algn="l" rtl="0">
                <a:lnSpc>
                  <a:spcPct val="50000"/>
                </a:lnSpc>
                <a:spcBef>
                  <a:spcPts val="0"/>
                </a:spcBef>
                <a:spcAft>
                  <a:spcPts val="0"/>
                </a:spcAft>
                <a:buClr>
                  <a:srgbClr val="000000"/>
                </a:buClr>
                <a:buSzPts val="1400"/>
                <a:buFont typeface="Quicksand"/>
                <a:buNone/>
                <a:defRPr sz="3500" b="1" i="0" u="none" strike="noStrike" cap="none">
                  <a:solidFill>
                    <a:schemeClr val="accent1"/>
                  </a:solidFill>
                  <a:latin typeface="Reenie Beanie"/>
                  <a:ea typeface="Reenie Beanie"/>
                  <a:cs typeface="Reenie Beanie"/>
                  <a:sym typeface="Reenie Beanie"/>
                </a:defRPr>
              </a:lvl7pPr>
              <a:lvl8pPr marL="3657600" marR="0" lvl="7" indent="-317500" algn="l" rtl="0">
                <a:lnSpc>
                  <a:spcPct val="50000"/>
                </a:lnSpc>
                <a:spcBef>
                  <a:spcPts val="0"/>
                </a:spcBef>
                <a:spcAft>
                  <a:spcPts val="0"/>
                </a:spcAft>
                <a:buClr>
                  <a:srgbClr val="000000"/>
                </a:buClr>
                <a:buSzPts val="1400"/>
                <a:buFont typeface="Quicksand"/>
                <a:buNone/>
                <a:defRPr sz="3500" b="1" i="0" u="none" strike="noStrike" cap="none">
                  <a:solidFill>
                    <a:schemeClr val="accent1"/>
                  </a:solidFill>
                  <a:latin typeface="Reenie Beanie"/>
                  <a:ea typeface="Reenie Beanie"/>
                  <a:cs typeface="Reenie Beanie"/>
                  <a:sym typeface="Reenie Beanie"/>
                </a:defRPr>
              </a:lvl8pPr>
              <a:lvl9pPr marL="4114800" marR="0" lvl="8" indent="-317500" algn="l" rtl="0">
                <a:lnSpc>
                  <a:spcPct val="50000"/>
                </a:lnSpc>
                <a:spcBef>
                  <a:spcPts val="0"/>
                </a:spcBef>
                <a:spcAft>
                  <a:spcPts val="0"/>
                </a:spcAft>
                <a:buClr>
                  <a:srgbClr val="000000"/>
                </a:buClr>
                <a:buSzPts val="1400"/>
                <a:buFont typeface="Quicksand"/>
                <a:buNone/>
                <a:defRPr sz="3500" b="1" i="0" u="none" strike="noStrike" cap="none">
                  <a:solidFill>
                    <a:schemeClr val="accent1"/>
                  </a:solidFill>
                  <a:latin typeface="Reenie Beanie"/>
                  <a:ea typeface="Reenie Beanie"/>
                  <a:cs typeface="Reenie Beanie"/>
                  <a:sym typeface="Reenie Beanie"/>
                </a:defRPr>
              </a:lvl9pPr>
            </a:lstStyle>
            <a:p>
              <a:pPr marL="0" indent="0" defTabSz="1219170">
                <a:lnSpc>
                  <a:spcPct val="100000"/>
                </a:lnSpc>
                <a:defRPr/>
              </a:pPr>
              <a:r>
                <a:rPr lang="fi-FI" sz="2667" b="0" kern="0">
                  <a:solidFill>
                    <a:srgbClr val="FFFFFF"/>
                  </a:solidFill>
                </a:rPr>
                <a:t>…tunnistaa tapaturmavaaroja.</a:t>
              </a:r>
            </a:p>
          </p:txBody>
        </p:sp>
        <p:sp>
          <p:nvSpPr>
            <p:cNvPr id="1260" name="Google Shape;1588;p48">
              <a:extLst>
                <a:ext uri="{FF2B5EF4-FFF2-40B4-BE49-F238E27FC236}">
                  <a16:creationId xmlns:a16="http://schemas.microsoft.com/office/drawing/2014/main" id="{B5C0DA14-ED9B-B380-BB1B-43BB6E767416}"/>
                </a:ext>
              </a:extLst>
            </p:cNvPr>
            <p:cNvSpPr txBox="1">
              <a:spLocks/>
            </p:cNvSpPr>
            <p:nvPr/>
          </p:nvSpPr>
          <p:spPr>
            <a:xfrm>
              <a:off x="3332384" y="1317662"/>
              <a:ext cx="1149154" cy="620700"/>
            </a:xfrm>
            <a:prstGeom prst="rect">
              <a:avLst/>
            </a:prstGeom>
            <a:no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chemeClr val="accent1"/>
                </a:buClr>
                <a:buSzPts val="8000"/>
                <a:buFont typeface="Reenie Beanie"/>
                <a:buNone/>
                <a:defRPr sz="8000" b="1" i="0" u="none" strike="noStrike" cap="none">
                  <a:solidFill>
                    <a:schemeClr val="accent1"/>
                  </a:solidFill>
                  <a:latin typeface="Reenie Beanie"/>
                  <a:ea typeface="Reenie Beanie"/>
                  <a:cs typeface="Reenie Beanie"/>
                  <a:sym typeface="Reenie Beanie"/>
                </a:defRPr>
              </a:lvl1pPr>
              <a:lvl2pPr marR="0" lvl="1" algn="l" rtl="0">
                <a:lnSpc>
                  <a:spcPct val="100000"/>
                </a:lnSpc>
                <a:spcBef>
                  <a:spcPts val="0"/>
                </a:spcBef>
                <a:spcAft>
                  <a:spcPts val="0"/>
                </a:spcAft>
                <a:buClr>
                  <a:schemeClr val="accent1"/>
                </a:buClr>
                <a:buSzPts val="8000"/>
                <a:buFont typeface="Reenie Beanie"/>
                <a:buNone/>
                <a:defRPr sz="8000" b="1" i="0" u="none" strike="noStrike" cap="none">
                  <a:solidFill>
                    <a:schemeClr val="accent1"/>
                  </a:solidFill>
                  <a:latin typeface="Reenie Beanie"/>
                  <a:ea typeface="Reenie Beanie"/>
                  <a:cs typeface="Reenie Beanie"/>
                  <a:sym typeface="Reenie Beanie"/>
                </a:defRPr>
              </a:lvl2pPr>
              <a:lvl3pPr marR="0" lvl="2" algn="l" rtl="0">
                <a:lnSpc>
                  <a:spcPct val="100000"/>
                </a:lnSpc>
                <a:spcBef>
                  <a:spcPts val="0"/>
                </a:spcBef>
                <a:spcAft>
                  <a:spcPts val="0"/>
                </a:spcAft>
                <a:buClr>
                  <a:schemeClr val="accent1"/>
                </a:buClr>
                <a:buSzPts val="8000"/>
                <a:buFont typeface="Reenie Beanie"/>
                <a:buNone/>
                <a:defRPr sz="8000" b="1" i="0" u="none" strike="noStrike" cap="none">
                  <a:solidFill>
                    <a:schemeClr val="accent1"/>
                  </a:solidFill>
                  <a:latin typeface="Reenie Beanie"/>
                  <a:ea typeface="Reenie Beanie"/>
                  <a:cs typeface="Reenie Beanie"/>
                  <a:sym typeface="Reenie Beanie"/>
                </a:defRPr>
              </a:lvl3pPr>
              <a:lvl4pPr marR="0" lvl="3" algn="l" rtl="0">
                <a:lnSpc>
                  <a:spcPct val="100000"/>
                </a:lnSpc>
                <a:spcBef>
                  <a:spcPts val="0"/>
                </a:spcBef>
                <a:spcAft>
                  <a:spcPts val="0"/>
                </a:spcAft>
                <a:buClr>
                  <a:schemeClr val="accent1"/>
                </a:buClr>
                <a:buSzPts val="8000"/>
                <a:buFont typeface="Reenie Beanie"/>
                <a:buNone/>
                <a:defRPr sz="8000" b="1" i="0" u="none" strike="noStrike" cap="none">
                  <a:solidFill>
                    <a:schemeClr val="accent1"/>
                  </a:solidFill>
                  <a:latin typeface="Reenie Beanie"/>
                  <a:ea typeface="Reenie Beanie"/>
                  <a:cs typeface="Reenie Beanie"/>
                  <a:sym typeface="Reenie Beanie"/>
                </a:defRPr>
              </a:lvl4pPr>
              <a:lvl5pPr marR="0" lvl="4" algn="l" rtl="0">
                <a:lnSpc>
                  <a:spcPct val="100000"/>
                </a:lnSpc>
                <a:spcBef>
                  <a:spcPts val="0"/>
                </a:spcBef>
                <a:spcAft>
                  <a:spcPts val="0"/>
                </a:spcAft>
                <a:buClr>
                  <a:schemeClr val="accent1"/>
                </a:buClr>
                <a:buSzPts val="8000"/>
                <a:buFont typeface="Reenie Beanie"/>
                <a:buNone/>
                <a:defRPr sz="8000" b="1" i="0" u="none" strike="noStrike" cap="none">
                  <a:solidFill>
                    <a:schemeClr val="accent1"/>
                  </a:solidFill>
                  <a:latin typeface="Reenie Beanie"/>
                  <a:ea typeface="Reenie Beanie"/>
                  <a:cs typeface="Reenie Beanie"/>
                  <a:sym typeface="Reenie Beanie"/>
                </a:defRPr>
              </a:lvl5pPr>
              <a:lvl6pPr marR="0" lvl="5" algn="l" rtl="0">
                <a:lnSpc>
                  <a:spcPct val="100000"/>
                </a:lnSpc>
                <a:spcBef>
                  <a:spcPts val="0"/>
                </a:spcBef>
                <a:spcAft>
                  <a:spcPts val="0"/>
                </a:spcAft>
                <a:buClr>
                  <a:schemeClr val="accent1"/>
                </a:buClr>
                <a:buSzPts val="8000"/>
                <a:buFont typeface="Reenie Beanie"/>
                <a:buNone/>
                <a:defRPr sz="8000" b="1" i="0" u="none" strike="noStrike" cap="none">
                  <a:solidFill>
                    <a:schemeClr val="accent1"/>
                  </a:solidFill>
                  <a:latin typeface="Reenie Beanie"/>
                  <a:ea typeface="Reenie Beanie"/>
                  <a:cs typeface="Reenie Beanie"/>
                  <a:sym typeface="Reenie Beanie"/>
                </a:defRPr>
              </a:lvl6pPr>
              <a:lvl7pPr marR="0" lvl="6" algn="l" rtl="0">
                <a:lnSpc>
                  <a:spcPct val="100000"/>
                </a:lnSpc>
                <a:spcBef>
                  <a:spcPts val="0"/>
                </a:spcBef>
                <a:spcAft>
                  <a:spcPts val="0"/>
                </a:spcAft>
                <a:buClr>
                  <a:schemeClr val="accent1"/>
                </a:buClr>
                <a:buSzPts val="8000"/>
                <a:buFont typeface="Reenie Beanie"/>
                <a:buNone/>
                <a:defRPr sz="8000" b="1" i="0" u="none" strike="noStrike" cap="none">
                  <a:solidFill>
                    <a:schemeClr val="accent1"/>
                  </a:solidFill>
                  <a:latin typeface="Reenie Beanie"/>
                  <a:ea typeface="Reenie Beanie"/>
                  <a:cs typeface="Reenie Beanie"/>
                  <a:sym typeface="Reenie Beanie"/>
                </a:defRPr>
              </a:lvl7pPr>
              <a:lvl8pPr marR="0" lvl="7" algn="l" rtl="0">
                <a:lnSpc>
                  <a:spcPct val="100000"/>
                </a:lnSpc>
                <a:spcBef>
                  <a:spcPts val="0"/>
                </a:spcBef>
                <a:spcAft>
                  <a:spcPts val="0"/>
                </a:spcAft>
                <a:buClr>
                  <a:schemeClr val="accent1"/>
                </a:buClr>
                <a:buSzPts val="8000"/>
                <a:buFont typeface="Reenie Beanie"/>
                <a:buNone/>
                <a:defRPr sz="8000" b="1" i="0" u="none" strike="noStrike" cap="none">
                  <a:solidFill>
                    <a:schemeClr val="accent1"/>
                  </a:solidFill>
                  <a:latin typeface="Reenie Beanie"/>
                  <a:ea typeface="Reenie Beanie"/>
                  <a:cs typeface="Reenie Beanie"/>
                  <a:sym typeface="Reenie Beanie"/>
                </a:defRPr>
              </a:lvl8pPr>
              <a:lvl9pPr marR="0" lvl="8" algn="l" rtl="0">
                <a:lnSpc>
                  <a:spcPct val="100000"/>
                </a:lnSpc>
                <a:spcBef>
                  <a:spcPts val="0"/>
                </a:spcBef>
                <a:spcAft>
                  <a:spcPts val="0"/>
                </a:spcAft>
                <a:buClr>
                  <a:schemeClr val="accent1"/>
                </a:buClr>
                <a:buSzPts val="8000"/>
                <a:buFont typeface="Reenie Beanie"/>
                <a:buNone/>
                <a:defRPr sz="8000" b="1" i="0" u="none" strike="noStrike" cap="none">
                  <a:solidFill>
                    <a:schemeClr val="accent1"/>
                  </a:solidFill>
                  <a:latin typeface="Reenie Beanie"/>
                  <a:ea typeface="Reenie Beanie"/>
                  <a:cs typeface="Reenie Beanie"/>
                  <a:sym typeface="Reenie Beanie"/>
                </a:defRPr>
              </a:lvl9pPr>
            </a:lstStyle>
            <a:p>
              <a:pPr defTabSz="1219170">
                <a:buClr>
                  <a:srgbClr val="FFFFFF"/>
                </a:buClr>
                <a:defRPr/>
              </a:pPr>
              <a:r>
                <a:rPr lang="en" kern="0">
                  <a:solidFill>
                    <a:srgbClr val="FFFFFF"/>
                  </a:solidFill>
                </a:rPr>
                <a:t>01</a:t>
              </a:r>
              <a:endParaRPr lang="en" sz="8800" kern="0">
                <a:solidFill>
                  <a:srgbClr val="FFFFFF"/>
                </a:solidFill>
              </a:endParaRPr>
            </a:p>
          </p:txBody>
        </p:sp>
      </p:grpSp>
      <p:grpSp>
        <p:nvGrpSpPr>
          <p:cNvPr id="9" name="Ryhmä 8">
            <a:extLst>
              <a:ext uri="{FF2B5EF4-FFF2-40B4-BE49-F238E27FC236}">
                <a16:creationId xmlns:a16="http://schemas.microsoft.com/office/drawing/2014/main" id="{CF4A1428-6D16-07C2-8E72-BD8BAD981F65}"/>
              </a:ext>
            </a:extLst>
          </p:cNvPr>
          <p:cNvGrpSpPr/>
          <p:nvPr/>
        </p:nvGrpSpPr>
        <p:grpSpPr>
          <a:xfrm>
            <a:off x="4511546" y="3555725"/>
            <a:ext cx="6460695" cy="850020"/>
            <a:chOff x="3332384" y="2179683"/>
            <a:chExt cx="4845521" cy="637515"/>
          </a:xfrm>
        </p:grpSpPr>
        <p:sp>
          <p:nvSpPr>
            <p:cNvPr id="1261" name="Google Shape;1589;p48">
              <a:extLst>
                <a:ext uri="{FF2B5EF4-FFF2-40B4-BE49-F238E27FC236}">
                  <a16:creationId xmlns:a16="http://schemas.microsoft.com/office/drawing/2014/main" id="{A5B76106-C1F0-F5E1-E38D-8F64841431F5}"/>
                </a:ext>
              </a:extLst>
            </p:cNvPr>
            <p:cNvSpPr txBox="1">
              <a:spLocks/>
            </p:cNvSpPr>
            <p:nvPr/>
          </p:nvSpPr>
          <p:spPr>
            <a:xfrm>
              <a:off x="4228235" y="2319210"/>
              <a:ext cx="3949670" cy="497988"/>
            </a:xfrm>
            <a:prstGeom prst="rect">
              <a:avLst/>
            </a:prstGeom>
            <a:no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L="457200" marR="0" lvl="0" indent="-342900" algn="l" rtl="0">
                <a:lnSpc>
                  <a:spcPct val="50000"/>
                </a:lnSpc>
                <a:spcBef>
                  <a:spcPts val="0"/>
                </a:spcBef>
                <a:spcAft>
                  <a:spcPts val="0"/>
                </a:spcAft>
                <a:buClr>
                  <a:srgbClr val="000000"/>
                </a:buClr>
                <a:buSzPts val="1800"/>
                <a:buFont typeface="Quicksand"/>
                <a:buNone/>
                <a:defRPr sz="3500" b="1" i="0" u="none" strike="noStrike" cap="none">
                  <a:solidFill>
                    <a:schemeClr val="accent1"/>
                  </a:solidFill>
                  <a:latin typeface="Reenie Beanie"/>
                  <a:ea typeface="Reenie Beanie"/>
                  <a:cs typeface="Reenie Beanie"/>
                  <a:sym typeface="Reenie Beanie"/>
                </a:defRPr>
              </a:lvl1pPr>
              <a:lvl2pPr marL="914400" marR="0" lvl="1" indent="-317500" algn="l" rtl="0">
                <a:lnSpc>
                  <a:spcPct val="50000"/>
                </a:lnSpc>
                <a:spcBef>
                  <a:spcPts val="0"/>
                </a:spcBef>
                <a:spcAft>
                  <a:spcPts val="0"/>
                </a:spcAft>
                <a:buClr>
                  <a:srgbClr val="000000"/>
                </a:buClr>
                <a:buSzPts val="1400"/>
                <a:buFont typeface="Quicksand"/>
                <a:buNone/>
                <a:defRPr sz="3500" b="1" i="0" u="none" strike="noStrike" cap="none">
                  <a:solidFill>
                    <a:schemeClr val="accent1"/>
                  </a:solidFill>
                  <a:latin typeface="Reenie Beanie"/>
                  <a:ea typeface="Reenie Beanie"/>
                  <a:cs typeface="Reenie Beanie"/>
                  <a:sym typeface="Reenie Beanie"/>
                </a:defRPr>
              </a:lvl2pPr>
              <a:lvl3pPr marL="1371600" marR="0" lvl="2" indent="-317500" algn="l" rtl="0">
                <a:lnSpc>
                  <a:spcPct val="50000"/>
                </a:lnSpc>
                <a:spcBef>
                  <a:spcPts val="0"/>
                </a:spcBef>
                <a:spcAft>
                  <a:spcPts val="0"/>
                </a:spcAft>
                <a:buClr>
                  <a:srgbClr val="000000"/>
                </a:buClr>
                <a:buSzPts val="1400"/>
                <a:buFont typeface="Quicksand"/>
                <a:buNone/>
                <a:defRPr sz="3500" b="1" i="0" u="none" strike="noStrike" cap="none">
                  <a:solidFill>
                    <a:schemeClr val="accent1"/>
                  </a:solidFill>
                  <a:latin typeface="Reenie Beanie"/>
                  <a:ea typeface="Reenie Beanie"/>
                  <a:cs typeface="Reenie Beanie"/>
                  <a:sym typeface="Reenie Beanie"/>
                </a:defRPr>
              </a:lvl3pPr>
              <a:lvl4pPr marL="1828800" marR="0" lvl="3" indent="-317500" algn="l" rtl="0">
                <a:lnSpc>
                  <a:spcPct val="50000"/>
                </a:lnSpc>
                <a:spcBef>
                  <a:spcPts val="0"/>
                </a:spcBef>
                <a:spcAft>
                  <a:spcPts val="0"/>
                </a:spcAft>
                <a:buClr>
                  <a:srgbClr val="000000"/>
                </a:buClr>
                <a:buSzPts val="1400"/>
                <a:buFont typeface="Quicksand"/>
                <a:buNone/>
                <a:defRPr sz="3500" b="1" i="0" u="none" strike="noStrike" cap="none">
                  <a:solidFill>
                    <a:schemeClr val="accent1"/>
                  </a:solidFill>
                  <a:latin typeface="Reenie Beanie"/>
                  <a:ea typeface="Reenie Beanie"/>
                  <a:cs typeface="Reenie Beanie"/>
                  <a:sym typeface="Reenie Beanie"/>
                </a:defRPr>
              </a:lvl4pPr>
              <a:lvl5pPr marL="2286000" marR="0" lvl="4" indent="-317500" algn="l" rtl="0">
                <a:lnSpc>
                  <a:spcPct val="50000"/>
                </a:lnSpc>
                <a:spcBef>
                  <a:spcPts val="0"/>
                </a:spcBef>
                <a:spcAft>
                  <a:spcPts val="0"/>
                </a:spcAft>
                <a:buClr>
                  <a:srgbClr val="000000"/>
                </a:buClr>
                <a:buSzPts val="1400"/>
                <a:buFont typeface="Quicksand"/>
                <a:buNone/>
                <a:defRPr sz="3500" b="1" i="0" u="none" strike="noStrike" cap="none">
                  <a:solidFill>
                    <a:schemeClr val="accent1"/>
                  </a:solidFill>
                  <a:latin typeface="Reenie Beanie"/>
                  <a:ea typeface="Reenie Beanie"/>
                  <a:cs typeface="Reenie Beanie"/>
                  <a:sym typeface="Reenie Beanie"/>
                </a:defRPr>
              </a:lvl5pPr>
              <a:lvl6pPr marL="2743200" marR="0" lvl="5" indent="-317500" algn="l" rtl="0">
                <a:lnSpc>
                  <a:spcPct val="50000"/>
                </a:lnSpc>
                <a:spcBef>
                  <a:spcPts val="0"/>
                </a:spcBef>
                <a:spcAft>
                  <a:spcPts val="0"/>
                </a:spcAft>
                <a:buClr>
                  <a:srgbClr val="000000"/>
                </a:buClr>
                <a:buSzPts val="1400"/>
                <a:buFont typeface="Quicksand"/>
                <a:buNone/>
                <a:defRPr sz="3500" b="1" i="0" u="none" strike="noStrike" cap="none">
                  <a:solidFill>
                    <a:schemeClr val="accent1"/>
                  </a:solidFill>
                  <a:latin typeface="Reenie Beanie"/>
                  <a:ea typeface="Reenie Beanie"/>
                  <a:cs typeface="Reenie Beanie"/>
                  <a:sym typeface="Reenie Beanie"/>
                </a:defRPr>
              </a:lvl6pPr>
              <a:lvl7pPr marL="3200400" marR="0" lvl="6" indent="-317500" algn="l" rtl="0">
                <a:lnSpc>
                  <a:spcPct val="50000"/>
                </a:lnSpc>
                <a:spcBef>
                  <a:spcPts val="0"/>
                </a:spcBef>
                <a:spcAft>
                  <a:spcPts val="0"/>
                </a:spcAft>
                <a:buClr>
                  <a:srgbClr val="000000"/>
                </a:buClr>
                <a:buSzPts val="1400"/>
                <a:buFont typeface="Quicksand"/>
                <a:buNone/>
                <a:defRPr sz="3500" b="1" i="0" u="none" strike="noStrike" cap="none">
                  <a:solidFill>
                    <a:schemeClr val="accent1"/>
                  </a:solidFill>
                  <a:latin typeface="Reenie Beanie"/>
                  <a:ea typeface="Reenie Beanie"/>
                  <a:cs typeface="Reenie Beanie"/>
                  <a:sym typeface="Reenie Beanie"/>
                </a:defRPr>
              </a:lvl7pPr>
              <a:lvl8pPr marL="3657600" marR="0" lvl="7" indent="-317500" algn="l" rtl="0">
                <a:lnSpc>
                  <a:spcPct val="50000"/>
                </a:lnSpc>
                <a:spcBef>
                  <a:spcPts val="0"/>
                </a:spcBef>
                <a:spcAft>
                  <a:spcPts val="0"/>
                </a:spcAft>
                <a:buClr>
                  <a:srgbClr val="000000"/>
                </a:buClr>
                <a:buSzPts val="1400"/>
                <a:buFont typeface="Quicksand"/>
                <a:buNone/>
                <a:defRPr sz="3500" b="1" i="0" u="none" strike="noStrike" cap="none">
                  <a:solidFill>
                    <a:schemeClr val="accent1"/>
                  </a:solidFill>
                  <a:latin typeface="Reenie Beanie"/>
                  <a:ea typeface="Reenie Beanie"/>
                  <a:cs typeface="Reenie Beanie"/>
                  <a:sym typeface="Reenie Beanie"/>
                </a:defRPr>
              </a:lvl8pPr>
              <a:lvl9pPr marL="4114800" marR="0" lvl="8" indent="-317500" algn="l" rtl="0">
                <a:lnSpc>
                  <a:spcPct val="50000"/>
                </a:lnSpc>
                <a:spcBef>
                  <a:spcPts val="0"/>
                </a:spcBef>
                <a:spcAft>
                  <a:spcPts val="0"/>
                </a:spcAft>
                <a:buClr>
                  <a:srgbClr val="000000"/>
                </a:buClr>
                <a:buSzPts val="1400"/>
                <a:buFont typeface="Quicksand"/>
                <a:buNone/>
                <a:defRPr sz="3500" b="1" i="0" u="none" strike="noStrike" cap="none">
                  <a:solidFill>
                    <a:schemeClr val="accent1"/>
                  </a:solidFill>
                  <a:latin typeface="Reenie Beanie"/>
                  <a:ea typeface="Reenie Beanie"/>
                  <a:cs typeface="Reenie Beanie"/>
                  <a:sym typeface="Reenie Beanie"/>
                </a:defRPr>
              </a:lvl9pPr>
            </a:lstStyle>
            <a:p>
              <a:pPr marL="0" indent="0" defTabSz="1219170">
                <a:defRPr/>
              </a:pPr>
              <a:r>
                <a:rPr lang="fi-FI" sz="2667" b="0" kern="0">
                  <a:solidFill>
                    <a:srgbClr val="FFFFFF"/>
                  </a:solidFill>
                </a:rPr>
                <a:t>…toimia tapaturmia välttäen.</a:t>
              </a:r>
            </a:p>
          </p:txBody>
        </p:sp>
        <p:sp>
          <p:nvSpPr>
            <p:cNvPr id="1262" name="Google Shape;1591;p48">
              <a:extLst>
                <a:ext uri="{FF2B5EF4-FFF2-40B4-BE49-F238E27FC236}">
                  <a16:creationId xmlns:a16="http://schemas.microsoft.com/office/drawing/2014/main" id="{2922F57C-74BE-9FCB-9B46-BE5647A62E48}"/>
                </a:ext>
              </a:extLst>
            </p:cNvPr>
            <p:cNvSpPr txBox="1">
              <a:spLocks/>
            </p:cNvSpPr>
            <p:nvPr/>
          </p:nvSpPr>
          <p:spPr>
            <a:xfrm>
              <a:off x="3332384" y="2179683"/>
              <a:ext cx="1290628" cy="620700"/>
            </a:xfrm>
            <a:prstGeom prst="rect">
              <a:avLst/>
            </a:prstGeom>
            <a:no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chemeClr val="accent1"/>
                </a:buClr>
                <a:buSzPts val="8000"/>
                <a:buFont typeface="Reenie Beanie"/>
                <a:buNone/>
                <a:defRPr sz="8000" b="1" i="0" u="none" strike="noStrike" cap="none">
                  <a:solidFill>
                    <a:schemeClr val="accent1"/>
                  </a:solidFill>
                  <a:latin typeface="Reenie Beanie"/>
                  <a:ea typeface="Reenie Beanie"/>
                  <a:cs typeface="Reenie Beanie"/>
                  <a:sym typeface="Reenie Beanie"/>
                </a:defRPr>
              </a:lvl1pPr>
              <a:lvl2pPr marR="0" lvl="1" algn="l" rtl="0">
                <a:lnSpc>
                  <a:spcPct val="100000"/>
                </a:lnSpc>
                <a:spcBef>
                  <a:spcPts val="0"/>
                </a:spcBef>
                <a:spcAft>
                  <a:spcPts val="0"/>
                </a:spcAft>
                <a:buClr>
                  <a:schemeClr val="accent1"/>
                </a:buClr>
                <a:buSzPts val="8000"/>
                <a:buFont typeface="Reenie Beanie"/>
                <a:buNone/>
                <a:defRPr sz="8000" b="1" i="0" u="none" strike="noStrike" cap="none">
                  <a:solidFill>
                    <a:schemeClr val="accent1"/>
                  </a:solidFill>
                  <a:latin typeface="Reenie Beanie"/>
                  <a:ea typeface="Reenie Beanie"/>
                  <a:cs typeface="Reenie Beanie"/>
                  <a:sym typeface="Reenie Beanie"/>
                </a:defRPr>
              </a:lvl2pPr>
              <a:lvl3pPr marR="0" lvl="2" algn="l" rtl="0">
                <a:lnSpc>
                  <a:spcPct val="100000"/>
                </a:lnSpc>
                <a:spcBef>
                  <a:spcPts val="0"/>
                </a:spcBef>
                <a:spcAft>
                  <a:spcPts val="0"/>
                </a:spcAft>
                <a:buClr>
                  <a:schemeClr val="accent1"/>
                </a:buClr>
                <a:buSzPts val="8000"/>
                <a:buFont typeface="Reenie Beanie"/>
                <a:buNone/>
                <a:defRPr sz="8000" b="1" i="0" u="none" strike="noStrike" cap="none">
                  <a:solidFill>
                    <a:schemeClr val="accent1"/>
                  </a:solidFill>
                  <a:latin typeface="Reenie Beanie"/>
                  <a:ea typeface="Reenie Beanie"/>
                  <a:cs typeface="Reenie Beanie"/>
                  <a:sym typeface="Reenie Beanie"/>
                </a:defRPr>
              </a:lvl3pPr>
              <a:lvl4pPr marR="0" lvl="3" algn="l" rtl="0">
                <a:lnSpc>
                  <a:spcPct val="100000"/>
                </a:lnSpc>
                <a:spcBef>
                  <a:spcPts val="0"/>
                </a:spcBef>
                <a:spcAft>
                  <a:spcPts val="0"/>
                </a:spcAft>
                <a:buClr>
                  <a:schemeClr val="accent1"/>
                </a:buClr>
                <a:buSzPts val="8000"/>
                <a:buFont typeface="Reenie Beanie"/>
                <a:buNone/>
                <a:defRPr sz="8000" b="1" i="0" u="none" strike="noStrike" cap="none">
                  <a:solidFill>
                    <a:schemeClr val="accent1"/>
                  </a:solidFill>
                  <a:latin typeface="Reenie Beanie"/>
                  <a:ea typeface="Reenie Beanie"/>
                  <a:cs typeface="Reenie Beanie"/>
                  <a:sym typeface="Reenie Beanie"/>
                </a:defRPr>
              </a:lvl4pPr>
              <a:lvl5pPr marR="0" lvl="4" algn="l" rtl="0">
                <a:lnSpc>
                  <a:spcPct val="100000"/>
                </a:lnSpc>
                <a:spcBef>
                  <a:spcPts val="0"/>
                </a:spcBef>
                <a:spcAft>
                  <a:spcPts val="0"/>
                </a:spcAft>
                <a:buClr>
                  <a:schemeClr val="accent1"/>
                </a:buClr>
                <a:buSzPts val="8000"/>
                <a:buFont typeface="Reenie Beanie"/>
                <a:buNone/>
                <a:defRPr sz="8000" b="1" i="0" u="none" strike="noStrike" cap="none">
                  <a:solidFill>
                    <a:schemeClr val="accent1"/>
                  </a:solidFill>
                  <a:latin typeface="Reenie Beanie"/>
                  <a:ea typeface="Reenie Beanie"/>
                  <a:cs typeface="Reenie Beanie"/>
                  <a:sym typeface="Reenie Beanie"/>
                </a:defRPr>
              </a:lvl5pPr>
              <a:lvl6pPr marR="0" lvl="5" algn="l" rtl="0">
                <a:lnSpc>
                  <a:spcPct val="100000"/>
                </a:lnSpc>
                <a:spcBef>
                  <a:spcPts val="0"/>
                </a:spcBef>
                <a:spcAft>
                  <a:spcPts val="0"/>
                </a:spcAft>
                <a:buClr>
                  <a:schemeClr val="accent1"/>
                </a:buClr>
                <a:buSzPts val="8000"/>
                <a:buFont typeface="Reenie Beanie"/>
                <a:buNone/>
                <a:defRPr sz="8000" b="1" i="0" u="none" strike="noStrike" cap="none">
                  <a:solidFill>
                    <a:schemeClr val="accent1"/>
                  </a:solidFill>
                  <a:latin typeface="Reenie Beanie"/>
                  <a:ea typeface="Reenie Beanie"/>
                  <a:cs typeface="Reenie Beanie"/>
                  <a:sym typeface="Reenie Beanie"/>
                </a:defRPr>
              </a:lvl6pPr>
              <a:lvl7pPr marR="0" lvl="6" algn="l" rtl="0">
                <a:lnSpc>
                  <a:spcPct val="100000"/>
                </a:lnSpc>
                <a:spcBef>
                  <a:spcPts val="0"/>
                </a:spcBef>
                <a:spcAft>
                  <a:spcPts val="0"/>
                </a:spcAft>
                <a:buClr>
                  <a:schemeClr val="accent1"/>
                </a:buClr>
                <a:buSzPts val="8000"/>
                <a:buFont typeface="Reenie Beanie"/>
                <a:buNone/>
                <a:defRPr sz="8000" b="1" i="0" u="none" strike="noStrike" cap="none">
                  <a:solidFill>
                    <a:schemeClr val="accent1"/>
                  </a:solidFill>
                  <a:latin typeface="Reenie Beanie"/>
                  <a:ea typeface="Reenie Beanie"/>
                  <a:cs typeface="Reenie Beanie"/>
                  <a:sym typeface="Reenie Beanie"/>
                </a:defRPr>
              </a:lvl7pPr>
              <a:lvl8pPr marR="0" lvl="7" algn="l" rtl="0">
                <a:lnSpc>
                  <a:spcPct val="100000"/>
                </a:lnSpc>
                <a:spcBef>
                  <a:spcPts val="0"/>
                </a:spcBef>
                <a:spcAft>
                  <a:spcPts val="0"/>
                </a:spcAft>
                <a:buClr>
                  <a:schemeClr val="accent1"/>
                </a:buClr>
                <a:buSzPts val="8000"/>
                <a:buFont typeface="Reenie Beanie"/>
                <a:buNone/>
                <a:defRPr sz="8000" b="1" i="0" u="none" strike="noStrike" cap="none">
                  <a:solidFill>
                    <a:schemeClr val="accent1"/>
                  </a:solidFill>
                  <a:latin typeface="Reenie Beanie"/>
                  <a:ea typeface="Reenie Beanie"/>
                  <a:cs typeface="Reenie Beanie"/>
                  <a:sym typeface="Reenie Beanie"/>
                </a:defRPr>
              </a:lvl8pPr>
              <a:lvl9pPr marR="0" lvl="8" algn="l" rtl="0">
                <a:lnSpc>
                  <a:spcPct val="100000"/>
                </a:lnSpc>
                <a:spcBef>
                  <a:spcPts val="0"/>
                </a:spcBef>
                <a:spcAft>
                  <a:spcPts val="0"/>
                </a:spcAft>
                <a:buClr>
                  <a:schemeClr val="accent1"/>
                </a:buClr>
                <a:buSzPts val="8000"/>
                <a:buFont typeface="Reenie Beanie"/>
                <a:buNone/>
                <a:defRPr sz="8000" b="1" i="0" u="none" strike="noStrike" cap="none">
                  <a:solidFill>
                    <a:schemeClr val="accent1"/>
                  </a:solidFill>
                  <a:latin typeface="Reenie Beanie"/>
                  <a:ea typeface="Reenie Beanie"/>
                  <a:cs typeface="Reenie Beanie"/>
                  <a:sym typeface="Reenie Beanie"/>
                </a:defRPr>
              </a:lvl9pPr>
            </a:lstStyle>
            <a:p>
              <a:pPr defTabSz="1219170">
                <a:buClr>
                  <a:srgbClr val="FFFFFF"/>
                </a:buClr>
                <a:defRPr/>
              </a:pPr>
              <a:r>
                <a:rPr lang="en" kern="0">
                  <a:solidFill>
                    <a:srgbClr val="FFFFFF"/>
                  </a:solidFill>
                </a:rPr>
                <a:t>02</a:t>
              </a:r>
              <a:endParaRPr lang="en" sz="10666" kern="0">
                <a:solidFill>
                  <a:srgbClr val="FFFFFF"/>
                </a:solidFill>
              </a:endParaRPr>
            </a:p>
          </p:txBody>
        </p:sp>
      </p:grpSp>
      <p:sp>
        <p:nvSpPr>
          <p:cNvPr id="1268" name="Tekstiruutu 1267">
            <a:extLst>
              <a:ext uri="{FF2B5EF4-FFF2-40B4-BE49-F238E27FC236}">
                <a16:creationId xmlns:a16="http://schemas.microsoft.com/office/drawing/2014/main" id="{71149105-B84E-677D-2A45-1D523DE8781E}"/>
              </a:ext>
            </a:extLst>
          </p:cNvPr>
          <p:cNvSpPr txBox="1"/>
          <p:nvPr/>
        </p:nvSpPr>
        <p:spPr>
          <a:xfrm>
            <a:off x="4832041" y="1222805"/>
            <a:ext cx="5978768" cy="748988"/>
          </a:xfrm>
          <a:prstGeom prst="rect">
            <a:avLst/>
          </a:prstGeom>
          <a:noFill/>
        </p:spPr>
        <p:txBody>
          <a:bodyPr wrap="square" rtlCol="0">
            <a:spAutoFit/>
          </a:bodyPr>
          <a:lstStyle/>
          <a:p>
            <a:pPr algn="ctr" defTabSz="1219170">
              <a:buClr>
                <a:srgbClr val="000000"/>
              </a:buClr>
            </a:pPr>
            <a:r>
              <a:rPr lang="fi-FI" sz="4267" kern="0">
                <a:solidFill>
                  <a:srgbClr val="FFFFFF"/>
                </a:solidFill>
                <a:effectLst>
                  <a:outerShdw blurRad="38100" dist="38100" dir="2700000" algn="tl">
                    <a:srgbClr val="000000">
                      <a:alpha val="43137"/>
                    </a:srgbClr>
                  </a:outerShdw>
                </a:effectLst>
                <a:latin typeface="Oswald" panose="00000500000000000000" pitchFamily="2" charset="0"/>
                <a:cs typeface="Arial"/>
                <a:sym typeface="Arial"/>
              </a:rPr>
              <a:t>Oppitunnin jälkeen osaat…</a:t>
            </a:r>
          </a:p>
        </p:txBody>
      </p:sp>
      <p:grpSp>
        <p:nvGrpSpPr>
          <p:cNvPr id="1270" name="Google Shape;12774;p78">
            <a:extLst>
              <a:ext uri="{FF2B5EF4-FFF2-40B4-BE49-F238E27FC236}">
                <a16:creationId xmlns:a16="http://schemas.microsoft.com/office/drawing/2014/main" id="{3746A502-3839-1DC9-B96B-DE06C5A1F1FF}"/>
              </a:ext>
            </a:extLst>
          </p:cNvPr>
          <p:cNvGrpSpPr/>
          <p:nvPr/>
        </p:nvGrpSpPr>
        <p:grpSpPr>
          <a:xfrm>
            <a:off x="802190" y="1828452"/>
            <a:ext cx="2889468" cy="3247373"/>
            <a:chOff x="6081400" y="2231025"/>
            <a:chExt cx="481925" cy="564700"/>
          </a:xfrm>
        </p:grpSpPr>
        <p:sp>
          <p:nvSpPr>
            <p:cNvPr id="1271" name="Google Shape;12775;p78">
              <a:extLst>
                <a:ext uri="{FF2B5EF4-FFF2-40B4-BE49-F238E27FC236}">
                  <a16:creationId xmlns:a16="http://schemas.microsoft.com/office/drawing/2014/main" id="{D4184FE0-23C7-6603-B2E4-00D07F8FD04B}"/>
                </a:ext>
              </a:extLst>
            </p:cNvPr>
            <p:cNvSpPr/>
            <p:nvPr/>
          </p:nvSpPr>
          <p:spPr>
            <a:xfrm>
              <a:off x="6447075" y="2466475"/>
              <a:ext cx="1075" cy="1275"/>
            </a:xfrm>
            <a:custGeom>
              <a:avLst/>
              <a:gdLst/>
              <a:ahLst/>
              <a:cxnLst/>
              <a:rect l="l" t="t" r="r" b="b"/>
              <a:pathLst>
                <a:path w="43" h="51" extrusionOk="0">
                  <a:moveTo>
                    <a:pt x="17" y="0"/>
                  </a:moveTo>
                  <a:cubicBezTo>
                    <a:pt x="7" y="0"/>
                    <a:pt x="0" y="14"/>
                    <a:pt x="6" y="14"/>
                  </a:cubicBezTo>
                  <a:cubicBezTo>
                    <a:pt x="6" y="45"/>
                    <a:pt x="17" y="51"/>
                    <a:pt x="28" y="51"/>
                  </a:cubicBezTo>
                  <a:cubicBezTo>
                    <a:pt x="33" y="51"/>
                    <a:pt x="38" y="49"/>
                    <a:pt x="42" y="49"/>
                  </a:cubicBezTo>
                  <a:cubicBezTo>
                    <a:pt x="37" y="10"/>
                    <a:pt x="26" y="0"/>
                    <a:pt x="17"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272" name="Google Shape;12776;p78">
              <a:extLst>
                <a:ext uri="{FF2B5EF4-FFF2-40B4-BE49-F238E27FC236}">
                  <a16:creationId xmlns:a16="http://schemas.microsoft.com/office/drawing/2014/main" id="{C577786D-B485-6ADA-F219-9FB30C469565}"/>
                </a:ext>
              </a:extLst>
            </p:cNvPr>
            <p:cNvSpPr/>
            <p:nvPr/>
          </p:nvSpPr>
          <p:spPr>
            <a:xfrm>
              <a:off x="6434125" y="2411725"/>
              <a:ext cx="1800" cy="2425"/>
            </a:xfrm>
            <a:custGeom>
              <a:avLst/>
              <a:gdLst/>
              <a:ahLst/>
              <a:cxnLst/>
              <a:rect l="l" t="t" r="r" b="b"/>
              <a:pathLst>
                <a:path w="72" h="97" extrusionOk="0">
                  <a:moveTo>
                    <a:pt x="1" y="1"/>
                  </a:moveTo>
                  <a:cubicBezTo>
                    <a:pt x="24" y="37"/>
                    <a:pt x="48" y="72"/>
                    <a:pt x="72" y="96"/>
                  </a:cubicBezTo>
                  <a:cubicBezTo>
                    <a:pt x="60" y="60"/>
                    <a:pt x="48" y="37"/>
                    <a:pt x="24"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273" name="Google Shape;12777;p78">
              <a:extLst>
                <a:ext uri="{FF2B5EF4-FFF2-40B4-BE49-F238E27FC236}">
                  <a16:creationId xmlns:a16="http://schemas.microsoft.com/office/drawing/2014/main" id="{4D7CDDB6-1348-925C-9BD2-099B2E04B0D1}"/>
                </a:ext>
              </a:extLst>
            </p:cNvPr>
            <p:cNvSpPr/>
            <p:nvPr/>
          </p:nvSpPr>
          <p:spPr>
            <a:xfrm>
              <a:off x="6435775" y="2413425"/>
              <a:ext cx="650" cy="975"/>
            </a:xfrm>
            <a:custGeom>
              <a:avLst/>
              <a:gdLst/>
              <a:ahLst/>
              <a:cxnLst/>
              <a:rect l="l" t="t" r="r" b="b"/>
              <a:pathLst>
                <a:path w="26" h="39" extrusionOk="0">
                  <a:moveTo>
                    <a:pt x="1" y="0"/>
                  </a:moveTo>
                  <a:lnTo>
                    <a:pt x="1" y="0"/>
                  </a:lnTo>
                  <a:cubicBezTo>
                    <a:pt x="0" y="0"/>
                    <a:pt x="1" y="5"/>
                    <a:pt x="6" y="16"/>
                  </a:cubicBezTo>
                  <a:cubicBezTo>
                    <a:pt x="17" y="32"/>
                    <a:pt x="21" y="38"/>
                    <a:pt x="22" y="38"/>
                  </a:cubicBezTo>
                  <a:cubicBezTo>
                    <a:pt x="25" y="38"/>
                    <a:pt x="4" y="0"/>
                    <a:pt x="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274" name="Google Shape;12778;p78">
              <a:extLst>
                <a:ext uri="{FF2B5EF4-FFF2-40B4-BE49-F238E27FC236}">
                  <a16:creationId xmlns:a16="http://schemas.microsoft.com/office/drawing/2014/main" id="{70386E59-37D0-5F41-A031-079846D29520}"/>
                </a:ext>
              </a:extLst>
            </p:cNvPr>
            <p:cNvSpPr/>
            <p:nvPr/>
          </p:nvSpPr>
          <p:spPr>
            <a:xfrm>
              <a:off x="6429225" y="2403450"/>
              <a:ext cx="2550" cy="3850"/>
            </a:xfrm>
            <a:custGeom>
              <a:avLst/>
              <a:gdLst/>
              <a:ahLst/>
              <a:cxnLst/>
              <a:rect l="l" t="t" r="r" b="b"/>
              <a:pathLst>
                <a:path w="102" h="154" extrusionOk="0">
                  <a:moveTo>
                    <a:pt x="7" y="1"/>
                  </a:moveTo>
                  <a:lnTo>
                    <a:pt x="7" y="1"/>
                  </a:lnTo>
                  <a:cubicBezTo>
                    <a:pt x="1" y="1"/>
                    <a:pt x="2" y="17"/>
                    <a:pt x="18" y="58"/>
                  </a:cubicBezTo>
                  <a:cubicBezTo>
                    <a:pt x="42" y="94"/>
                    <a:pt x="77" y="118"/>
                    <a:pt x="101" y="153"/>
                  </a:cubicBezTo>
                  <a:cubicBezTo>
                    <a:pt x="101" y="118"/>
                    <a:pt x="25" y="1"/>
                    <a:pt x="7"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275" name="Google Shape;12779;p78">
              <a:extLst>
                <a:ext uri="{FF2B5EF4-FFF2-40B4-BE49-F238E27FC236}">
                  <a16:creationId xmlns:a16="http://schemas.microsoft.com/office/drawing/2014/main" id="{E9C75979-750D-DFC1-ED23-880A9E679AB3}"/>
                </a:ext>
              </a:extLst>
            </p:cNvPr>
            <p:cNvSpPr/>
            <p:nvPr/>
          </p:nvSpPr>
          <p:spPr>
            <a:xfrm>
              <a:off x="6431150" y="2408450"/>
              <a:ext cx="2875" cy="4250"/>
            </a:xfrm>
            <a:custGeom>
              <a:avLst/>
              <a:gdLst/>
              <a:ahLst/>
              <a:cxnLst/>
              <a:rect l="l" t="t" r="r" b="b"/>
              <a:pathLst>
                <a:path w="115" h="170" extrusionOk="0">
                  <a:moveTo>
                    <a:pt x="12" y="1"/>
                  </a:moveTo>
                  <a:lnTo>
                    <a:pt x="12" y="1"/>
                  </a:lnTo>
                  <a:cubicBezTo>
                    <a:pt x="28" y="41"/>
                    <a:pt x="55" y="92"/>
                    <a:pt x="46" y="92"/>
                  </a:cubicBezTo>
                  <a:cubicBezTo>
                    <a:pt x="41" y="92"/>
                    <a:pt x="28" y="80"/>
                    <a:pt x="0" y="49"/>
                  </a:cubicBezTo>
                  <a:lnTo>
                    <a:pt x="0" y="49"/>
                  </a:lnTo>
                  <a:cubicBezTo>
                    <a:pt x="58" y="132"/>
                    <a:pt x="92" y="170"/>
                    <a:pt x="102" y="170"/>
                  </a:cubicBezTo>
                  <a:cubicBezTo>
                    <a:pt x="114" y="170"/>
                    <a:pt x="86" y="108"/>
                    <a:pt x="12"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276" name="Google Shape;12780;p78">
              <a:extLst>
                <a:ext uri="{FF2B5EF4-FFF2-40B4-BE49-F238E27FC236}">
                  <a16:creationId xmlns:a16="http://schemas.microsoft.com/office/drawing/2014/main" id="{FF99753D-8E14-D95F-5EE4-E002CD9EADFB}"/>
                </a:ext>
              </a:extLst>
            </p:cNvPr>
            <p:cNvSpPr/>
            <p:nvPr/>
          </p:nvSpPr>
          <p:spPr>
            <a:xfrm>
              <a:off x="6425750" y="2403250"/>
              <a:ext cx="3925" cy="4350"/>
            </a:xfrm>
            <a:custGeom>
              <a:avLst/>
              <a:gdLst/>
              <a:ahLst/>
              <a:cxnLst/>
              <a:rect l="l" t="t" r="r" b="b"/>
              <a:pathLst>
                <a:path w="157" h="174" extrusionOk="0">
                  <a:moveTo>
                    <a:pt x="7" y="1"/>
                  </a:moveTo>
                  <a:cubicBezTo>
                    <a:pt x="2" y="1"/>
                    <a:pt x="0" y="6"/>
                    <a:pt x="2" y="18"/>
                  </a:cubicBezTo>
                  <a:cubicBezTo>
                    <a:pt x="50" y="66"/>
                    <a:pt x="109" y="114"/>
                    <a:pt x="157" y="173"/>
                  </a:cubicBezTo>
                  <a:cubicBezTo>
                    <a:pt x="117" y="124"/>
                    <a:pt x="29" y="1"/>
                    <a:pt x="7"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277" name="Google Shape;12781;p78">
              <a:extLst>
                <a:ext uri="{FF2B5EF4-FFF2-40B4-BE49-F238E27FC236}">
                  <a16:creationId xmlns:a16="http://schemas.microsoft.com/office/drawing/2014/main" id="{D1BA3292-3701-354D-8DCA-37E5BC338A44}"/>
                </a:ext>
              </a:extLst>
            </p:cNvPr>
            <p:cNvSpPr/>
            <p:nvPr/>
          </p:nvSpPr>
          <p:spPr>
            <a:xfrm>
              <a:off x="6400900" y="2374150"/>
              <a:ext cx="1400" cy="700"/>
            </a:xfrm>
            <a:custGeom>
              <a:avLst/>
              <a:gdLst/>
              <a:ahLst/>
              <a:cxnLst/>
              <a:rect l="l" t="t" r="r" b="b"/>
              <a:pathLst>
                <a:path w="56" h="28" extrusionOk="0">
                  <a:moveTo>
                    <a:pt x="6" y="0"/>
                  </a:moveTo>
                  <a:cubicBezTo>
                    <a:pt x="1" y="0"/>
                    <a:pt x="16" y="14"/>
                    <a:pt x="44" y="28"/>
                  </a:cubicBezTo>
                  <a:lnTo>
                    <a:pt x="56" y="28"/>
                  </a:lnTo>
                  <a:cubicBezTo>
                    <a:pt x="25" y="7"/>
                    <a:pt x="10" y="0"/>
                    <a:pt x="6"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278" name="Google Shape;12782;p78">
              <a:extLst>
                <a:ext uri="{FF2B5EF4-FFF2-40B4-BE49-F238E27FC236}">
                  <a16:creationId xmlns:a16="http://schemas.microsoft.com/office/drawing/2014/main" id="{51832AB3-F13B-4938-801F-DE2C056138FC}"/>
                </a:ext>
              </a:extLst>
            </p:cNvPr>
            <p:cNvSpPr/>
            <p:nvPr/>
          </p:nvSpPr>
          <p:spPr>
            <a:xfrm>
              <a:off x="6401400" y="2374525"/>
              <a:ext cx="900" cy="325"/>
            </a:xfrm>
            <a:custGeom>
              <a:avLst/>
              <a:gdLst/>
              <a:ahLst/>
              <a:cxnLst/>
              <a:rect l="l" t="t" r="r" b="b"/>
              <a:pathLst>
                <a:path w="36" h="13" extrusionOk="0">
                  <a:moveTo>
                    <a:pt x="0" y="1"/>
                  </a:moveTo>
                  <a:cubicBezTo>
                    <a:pt x="12" y="1"/>
                    <a:pt x="24" y="13"/>
                    <a:pt x="24" y="13"/>
                  </a:cubicBezTo>
                  <a:lnTo>
                    <a:pt x="36" y="13"/>
                  </a:lnTo>
                  <a:cubicBezTo>
                    <a:pt x="24" y="13"/>
                    <a:pt x="12" y="1"/>
                    <a:pt x="0"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279" name="Google Shape;12783;p78">
              <a:extLst>
                <a:ext uri="{FF2B5EF4-FFF2-40B4-BE49-F238E27FC236}">
                  <a16:creationId xmlns:a16="http://schemas.microsoft.com/office/drawing/2014/main" id="{DE017DAD-F63C-BEE0-D51F-8BF3E8648D3A}"/>
                </a:ext>
              </a:extLst>
            </p:cNvPr>
            <p:cNvSpPr/>
            <p:nvPr/>
          </p:nvSpPr>
          <p:spPr>
            <a:xfrm>
              <a:off x="6396925" y="2372150"/>
              <a:ext cx="4475" cy="2400"/>
            </a:xfrm>
            <a:custGeom>
              <a:avLst/>
              <a:gdLst/>
              <a:ahLst/>
              <a:cxnLst/>
              <a:rect l="l" t="t" r="r" b="b"/>
              <a:pathLst>
                <a:path w="179" h="96" extrusionOk="0">
                  <a:moveTo>
                    <a:pt x="0" y="0"/>
                  </a:moveTo>
                  <a:cubicBezTo>
                    <a:pt x="36" y="24"/>
                    <a:pt x="131" y="72"/>
                    <a:pt x="179" y="96"/>
                  </a:cubicBezTo>
                  <a:cubicBezTo>
                    <a:pt x="119" y="60"/>
                    <a:pt x="60" y="24"/>
                    <a:pt x="0"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280" name="Google Shape;12784;p78">
              <a:extLst>
                <a:ext uri="{FF2B5EF4-FFF2-40B4-BE49-F238E27FC236}">
                  <a16:creationId xmlns:a16="http://schemas.microsoft.com/office/drawing/2014/main" id="{E3608D99-294A-9EF5-27B1-CC1B8D5A9DBB}"/>
                </a:ext>
              </a:extLst>
            </p:cNvPr>
            <p:cNvSpPr/>
            <p:nvPr/>
          </p:nvSpPr>
          <p:spPr>
            <a:xfrm>
              <a:off x="6402275" y="2374825"/>
              <a:ext cx="325" cy="325"/>
            </a:xfrm>
            <a:custGeom>
              <a:avLst/>
              <a:gdLst/>
              <a:ahLst/>
              <a:cxnLst/>
              <a:rect l="l" t="t" r="r" b="b"/>
              <a:pathLst>
                <a:path w="13" h="13" extrusionOk="0">
                  <a:moveTo>
                    <a:pt x="1" y="1"/>
                  </a:moveTo>
                  <a:cubicBezTo>
                    <a:pt x="1" y="1"/>
                    <a:pt x="1" y="1"/>
                    <a:pt x="1" y="1"/>
                  </a:cubicBezTo>
                  <a:cubicBezTo>
                    <a:pt x="12" y="12"/>
                    <a:pt x="12" y="12"/>
                    <a:pt x="1"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281" name="Google Shape;12785;p78">
              <a:extLst>
                <a:ext uri="{FF2B5EF4-FFF2-40B4-BE49-F238E27FC236}">
                  <a16:creationId xmlns:a16="http://schemas.microsoft.com/office/drawing/2014/main" id="{36497241-99C9-2FE9-6FF1-4ADDFFB6A0AE}"/>
                </a:ext>
              </a:extLst>
            </p:cNvPr>
            <p:cNvSpPr/>
            <p:nvPr/>
          </p:nvSpPr>
          <p:spPr>
            <a:xfrm>
              <a:off x="6408225" y="2382875"/>
              <a:ext cx="2100" cy="2100"/>
            </a:xfrm>
            <a:custGeom>
              <a:avLst/>
              <a:gdLst/>
              <a:ahLst/>
              <a:cxnLst/>
              <a:rect l="l" t="t" r="r" b="b"/>
              <a:pathLst>
                <a:path w="84" h="84" extrusionOk="0">
                  <a:moveTo>
                    <a:pt x="1" y="0"/>
                  </a:moveTo>
                  <a:lnTo>
                    <a:pt x="1" y="0"/>
                  </a:lnTo>
                  <a:cubicBezTo>
                    <a:pt x="36" y="24"/>
                    <a:pt x="60" y="60"/>
                    <a:pt x="84" y="83"/>
                  </a:cubicBezTo>
                  <a:cubicBezTo>
                    <a:pt x="72" y="48"/>
                    <a:pt x="48" y="12"/>
                    <a:pt x="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282" name="Google Shape;12786;p78">
              <a:extLst>
                <a:ext uri="{FF2B5EF4-FFF2-40B4-BE49-F238E27FC236}">
                  <a16:creationId xmlns:a16="http://schemas.microsoft.com/office/drawing/2014/main" id="{03F6B2D4-92DF-B9C4-F729-CF2B6B622A3D}"/>
                </a:ext>
              </a:extLst>
            </p:cNvPr>
            <p:cNvSpPr/>
            <p:nvPr/>
          </p:nvSpPr>
          <p:spPr>
            <a:xfrm>
              <a:off x="6410600" y="2386725"/>
              <a:ext cx="1275" cy="825"/>
            </a:xfrm>
            <a:custGeom>
              <a:avLst/>
              <a:gdLst/>
              <a:ahLst/>
              <a:cxnLst/>
              <a:rect l="l" t="t" r="r" b="b"/>
              <a:pathLst>
                <a:path w="51" h="33" extrusionOk="0">
                  <a:moveTo>
                    <a:pt x="1" y="1"/>
                  </a:moveTo>
                  <a:cubicBezTo>
                    <a:pt x="34" y="23"/>
                    <a:pt x="49" y="32"/>
                    <a:pt x="50" y="32"/>
                  </a:cubicBezTo>
                  <a:cubicBezTo>
                    <a:pt x="51" y="32"/>
                    <a:pt x="33" y="20"/>
                    <a:pt x="1"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283" name="Google Shape;12787;p78">
              <a:extLst>
                <a:ext uri="{FF2B5EF4-FFF2-40B4-BE49-F238E27FC236}">
                  <a16:creationId xmlns:a16="http://schemas.microsoft.com/office/drawing/2014/main" id="{B935EF84-2B6C-8971-8B94-69C1156E47AD}"/>
                </a:ext>
              </a:extLst>
            </p:cNvPr>
            <p:cNvSpPr/>
            <p:nvPr/>
          </p:nvSpPr>
          <p:spPr>
            <a:xfrm>
              <a:off x="6396750" y="2374000"/>
              <a:ext cx="2925" cy="1850"/>
            </a:xfrm>
            <a:custGeom>
              <a:avLst/>
              <a:gdLst/>
              <a:ahLst/>
              <a:cxnLst/>
              <a:rect l="l" t="t" r="r" b="b"/>
              <a:pathLst>
                <a:path w="117" h="74" extrusionOk="0">
                  <a:moveTo>
                    <a:pt x="1" y="0"/>
                  </a:moveTo>
                  <a:cubicBezTo>
                    <a:pt x="23" y="12"/>
                    <a:pt x="44" y="23"/>
                    <a:pt x="55" y="34"/>
                  </a:cubicBezTo>
                  <a:cubicBezTo>
                    <a:pt x="55" y="34"/>
                    <a:pt x="79" y="57"/>
                    <a:pt x="91" y="57"/>
                  </a:cubicBezTo>
                  <a:cubicBezTo>
                    <a:pt x="107" y="68"/>
                    <a:pt x="115" y="74"/>
                    <a:pt x="116" y="74"/>
                  </a:cubicBezTo>
                  <a:cubicBezTo>
                    <a:pt x="117" y="74"/>
                    <a:pt x="105" y="65"/>
                    <a:pt x="79" y="45"/>
                  </a:cubicBezTo>
                  <a:cubicBezTo>
                    <a:pt x="46" y="23"/>
                    <a:pt x="23" y="12"/>
                    <a:pt x="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284" name="Google Shape;12788;p78">
              <a:extLst>
                <a:ext uri="{FF2B5EF4-FFF2-40B4-BE49-F238E27FC236}">
                  <a16:creationId xmlns:a16="http://schemas.microsoft.com/office/drawing/2014/main" id="{C1E7637E-AD89-0819-7EDE-644D2BB588E1}"/>
                </a:ext>
              </a:extLst>
            </p:cNvPr>
            <p:cNvSpPr/>
            <p:nvPr/>
          </p:nvSpPr>
          <p:spPr>
            <a:xfrm>
              <a:off x="6404050" y="2379600"/>
              <a:ext cx="325" cy="150"/>
            </a:xfrm>
            <a:custGeom>
              <a:avLst/>
              <a:gdLst/>
              <a:ahLst/>
              <a:cxnLst/>
              <a:rect l="l" t="t" r="r" b="b"/>
              <a:pathLst>
                <a:path w="13" h="6" extrusionOk="0">
                  <a:moveTo>
                    <a:pt x="1" y="0"/>
                  </a:moveTo>
                  <a:cubicBezTo>
                    <a:pt x="9" y="0"/>
                    <a:pt x="12" y="5"/>
                    <a:pt x="12" y="5"/>
                  </a:cubicBezTo>
                  <a:cubicBezTo>
                    <a:pt x="13" y="5"/>
                    <a:pt x="13" y="4"/>
                    <a:pt x="13"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285" name="Google Shape;12789;p78">
              <a:extLst>
                <a:ext uri="{FF2B5EF4-FFF2-40B4-BE49-F238E27FC236}">
                  <a16:creationId xmlns:a16="http://schemas.microsoft.com/office/drawing/2014/main" id="{209133B8-AFBF-09A0-F818-E24573CE10BC}"/>
                </a:ext>
              </a:extLst>
            </p:cNvPr>
            <p:cNvSpPr/>
            <p:nvPr/>
          </p:nvSpPr>
          <p:spPr>
            <a:xfrm>
              <a:off x="6389475" y="2368575"/>
              <a:ext cx="1800" cy="1800"/>
            </a:xfrm>
            <a:custGeom>
              <a:avLst/>
              <a:gdLst/>
              <a:ahLst/>
              <a:cxnLst/>
              <a:rect l="l" t="t" r="r" b="b"/>
              <a:pathLst>
                <a:path w="72" h="72" extrusionOk="0">
                  <a:moveTo>
                    <a:pt x="1" y="1"/>
                  </a:moveTo>
                  <a:cubicBezTo>
                    <a:pt x="24" y="24"/>
                    <a:pt x="48" y="48"/>
                    <a:pt x="72" y="72"/>
                  </a:cubicBezTo>
                  <a:cubicBezTo>
                    <a:pt x="60" y="48"/>
                    <a:pt x="12" y="1"/>
                    <a:pt x="1"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286" name="Google Shape;12790;p78">
              <a:extLst>
                <a:ext uri="{FF2B5EF4-FFF2-40B4-BE49-F238E27FC236}">
                  <a16:creationId xmlns:a16="http://schemas.microsoft.com/office/drawing/2014/main" id="{0DD963F5-8EF2-7A96-8431-7CAE10D242CD}"/>
                </a:ext>
              </a:extLst>
            </p:cNvPr>
            <p:cNvSpPr/>
            <p:nvPr/>
          </p:nvSpPr>
          <p:spPr>
            <a:xfrm>
              <a:off x="6403775" y="2378775"/>
              <a:ext cx="300" cy="250"/>
            </a:xfrm>
            <a:custGeom>
              <a:avLst/>
              <a:gdLst/>
              <a:ahLst/>
              <a:cxnLst/>
              <a:rect l="l" t="t" r="r" b="b"/>
              <a:pathLst>
                <a:path w="12" h="10" extrusionOk="0">
                  <a:moveTo>
                    <a:pt x="2" y="0"/>
                  </a:moveTo>
                  <a:cubicBezTo>
                    <a:pt x="0" y="0"/>
                    <a:pt x="0" y="3"/>
                    <a:pt x="0" y="9"/>
                  </a:cubicBezTo>
                  <a:lnTo>
                    <a:pt x="12" y="9"/>
                  </a:lnTo>
                  <a:cubicBezTo>
                    <a:pt x="6" y="3"/>
                    <a:pt x="3" y="0"/>
                    <a:pt x="2"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287" name="Google Shape;12791;p78">
              <a:extLst>
                <a:ext uri="{FF2B5EF4-FFF2-40B4-BE49-F238E27FC236}">
                  <a16:creationId xmlns:a16="http://schemas.microsoft.com/office/drawing/2014/main" id="{4E60926A-596B-8906-1D49-04E22D4D59FA}"/>
                </a:ext>
              </a:extLst>
            </p:cNvPr>
            <p:cNvSpPr/>
            <p:nvPr/>
          </p:nvSpPr>
          <p:spPr>
            <a:xfrm>
              <a:off x="6378475" y="2363200"/>
              <a:ext cx="7150" cy="4200"/>
            </a:xfrm>
            <a:custGeom>
              <a:avLst/>
              <a:gdLst/>
              <a:ahLst/>
              <a:cxnLst/>
              <a:rect l="l" t="t" r="r" b="b"/>
              <a:pathLst>
                <a:path w="286" h="168" extrusionOk="0">
                  <a:moveTo>
                    <a:pt x="44" y="0"/>
                  </a:moveTo>
                  <a:cubicBezTo>
                    <a:pt x="29" y="0"/>
                    <a:pt x="14" y="4"/>
                    <a:pt x="0" y="13"/>
                  </a:cubicBezTo>
                  <a:cubicBezTo>
                    <a:pt x="83" y="49"/>
                    <a:pt x="167" y="108"/>
                    <a:pt x="250" y="144"/>
                  </a:cubicBezTo>
                  <a:cubicBezTo>
                    <a:pt x="226" y="156"/>
                    <a:pt x="238" y="144"/>
                    <a:pt x="286" y="168"/>
                  </a:cubicBezTo>
                  <a:cubicBezTo>
                    <a:pt x="225" y="127"/>
                    <a:pt x="130" y="0"/>
                    <a:pt x="44"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288" name="Google Shape;12792;p78">
              <a:extLst>
                <a:ext uri="{FF2B5EF4-FFF2-40B4-BE49-F238E27FC236}">
                  <a16:creationId xmlns:a16="http://schemas.microsoft.com/office/drawing/2014/main" id="{C7FABB66-4BFB-4B88-C73B-573203DEB2D7}"/>
                </a:ext>
              </a:extLst>
            </p:cNvPr>
            <p:cNvSpPr/>
            <p:nvPr/>
          </p:nvSpPr>
          <p:spPr>
            <a:xfrm>
              <a:off x="6414175" y="2394175"/>
              <a:ext cx="325" cy="325"/>
            </a:xfrm>
            <a:custGeom>
              <a:avLst/>
              <a:gdLst/>
              <a:ahLst/>
              <a:cxnLst/>
              <a:rect l="l" t="t" r="r" b="b"/>
              <a:pathLst>
                <a:path w="13" h="13" extrusionOk="0">
                  <a:moveTo>
                    <a:pt x="13" y="12"/>
                  </a:moveTo>
                  <a:cubicBezTo>
                    <a:pt x="13" y="12"/>
                    <a:pt x="13" y="12"/>
                    <a:pt x="13" y="12"/>
                  </a:cubicBezTo>
                  <a:cubicBezTo>
                    <a:pt x="1" y="0"/>
                    <a:pt x="1" y="0"/>
                    <a:pt x="13" y="12"/>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289" name="Google Shape;12793;p78">
              <a:extLst>
                <a:ext uri="{FF2B5EF4-FFF2-40B4-BE49-F238E27FC236}">
                  <a16:creationId xmlns:a16="http://schemas.microsoft.com/office/drawing/2014/main" id="{9D09C34B-2673-A686-B8E5-5AFF7E402146}"/>
                </a:ext>
              </a:extLst>
            </p:cNvPr>
            <p:cNvSpPr/>
            <p:nvPr/>
          </p:nvSpPr>
          <p:spPr>
            <a:xfrm>
              <a:off x="6375200" y="2361725"/>
              <a:ext cx="3575" cy="675"/>
            </a:xfrm>
            <a:custGeom>
              <a:avLst/>
              <a:gdLst/>
              <a:ahLst/>
              <a:cxnLst/>
              <a:rect l="l" t="t" r="r" b="b"/>
              <a:pathLst>
                <a:path w="143" h="27" extrusionOk="0">
                  <a:moveTo>
                    <a:pt x="0" y="1"/>
                  </a:moveTo>
                  <a:cubicBezTo>
                    <a:pt x="36" y="22"/>
                    <a:pt x="63" y="26"/>
                    <a:pt x="89" y="26"/>
                  </a:cubicBezTo>
                  <a:cubicBezTo>
                    <a:pt x="107" y="26"/>
                    <a:pt x="124" y="24"/>
                    <a:pt x="143" y="24"/>
                  </a:cubicBezTo>
                  <a:cubicBezTo>
                    <a:pt x="95" y="13"/>
                    <a:pt x="48" y="13"/>
                    <a:pt x="0"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290" name="Google Shape;12794;p78">
              <a:extLst>
                <a:ext uri="{FF2B5EF4-FFF2-40B4-BE49-F238E27FC236}">
                  <a16:creationId xmlns:a16="http://schemas.microsoft.com/office/drawing/2014/main" id="{EFEF7CF4-5998-FA87-CC9A-D9F040882987}"/>
                </a:ext>
              </a:extLst>
            </p:cNvPr>
            <p:cNvSpPr/>
            <p:nvPr/>
          </p:nvSpPr>
          <p:spPr>
            <a:xfrm>
              <a:off x="6369525" y="2358750"/>
              <a:ext cx="2125" cy="650"/>
            </a:xfrm>
            <a:custGeom>
              <a:avLst/>
              <a:gdLst/>
              <a:ahLst/>
              <a:cxnLst/>
              <a:rect l="l" t="t" r="r" b="b"/>
              <a:pathLst>
                <a:path w="85" h="26" extrusionOk="0">
                  <a:moveTo>
                    <a:pt x="1" y="1"/>
                  </a:moveTo>
                  <a:cubicBezTo>
                    <a:pt x="15" y="20"/>
                    <a:pt x="26" y="25"/>
                    <a:pt x="35" y="25"/>
                  </a:cubicBezTo>
                  <a:cubicBezTo>
                    <a:pt x="50" y="25"/>
                    <a:pt x="63" y="13"/>
                    <a:pt x="84" y="13"/>
                  </a:cubicBezTo>
                  <a:cubicBezTo>
                    <a:pt x="60" y="13"/>
                    <a:pt x="25" y="1"/>
                    <a:pt x="1"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291" name="Google Shape;12795;p78">
              <a:extLst>
                <a:ext uri="{FF2B5EF4-FFF2-40B4-BE49-F238E27FC236}">
                  <a16:creationId xmlns:a16="http://schemas.microsoft.com/office/drawing/2014/main" id="{2381119C-FA67-90DE-5306-0D17B75DEE1F}"/>
                </a:ext>
              </a:extLst>
            </p:cNvPr>
            <p:cNvSpPr/>
            <p:nvPr/>
          </p:nvSpPr>
          <p:spPr>
            <a:xfrm>
              <a:off x="6250775" y="2615925"/>
              <a:ext cx="325" cy="1525"/>
            </a:xfrm>
            <a:custGeom>
              <a:avLst/>
              <a:gdLst/>
              <a:ahLst/>
              <a:cxnLst/>
              <a:rect l="l" t="t" r="r" b="b"/>
              <a:pathLst>
                <a:path w="13" h="61" extrusionOk="0">
                  <a:moveTo>
                    <a:pt x="0" y="1"/>
                  </a:moveTo>
                  <a:lnTo>
                    <a:pt x="12" y="60"/>
                  </a:lnTo>
                  <a:cubicBezTo>
                    <a:pt x="12" y="24"/>
                    <a:pt x="12" y="13"/>
                    <a:pt x="0"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292" name="Google Shape;12796;p78">
              <a:extLst>
                <a:ext uri="{FF2B5EF4-FFF2-40B4-BE49-F238E27FC236}">
                  <a16:creationId xmlns:a16="http://schemas.microsoft.com/office/drawing/2014/main" id="{2CB6BE6F-0ECE-6E74-5162-E6D0357BD2E6}"/>
                </a:ext>
              </a:extLst>
            </p:cNvPr>
            <p:cNvSpPr/>
            <p:nvPr/>
          </p:nvSpPr>
          <p:spPr>
            <a:xfrm>
              <a:off x="6249275" y="2603425"/>
              <a:ext cx="475" cy="650"/>
            </a:xfrm>
            <a:custGeom>
              <a:avLst/>
              <a:gdLst/>
              <a:ahLst/>
              <a:cxnLst/>
              <a:rect l="l" t="t" r="r" b="b"/>
              <a:pathLst>
                <a:path w="19" h="26" extrusionOk="0">
                  <a:moveTo>
                    <a:pt x="1" y="1"/>
                  </a:moveTo>
                  <a:cubicBezTo>
                    <a:pt x="8" y="15"/>
                    <a:pt x="15" y="25"/>
                    <a:pt x="17" y="25"/>
                  </a:cubicBezTo>
                  <a:cubicBezTo>
                    <a:pt x="18" y="25"/>
                    <a:pt x="17" y="22"/>
                    <a:pt x="13" y="12"/>
                  </a:cubicBezTo>
                  <a:lnTo>
                    <a:pt x="1" y="1"/>
                  </a:ln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293" name="Google Shape;12797;p78">
              <a:extLst>
                <a:ext uri="{FF2B5EF4-FFF2-40B4-BE49-F238E27FC236}">
                  <a16:creationId xmlns:a16="http://schemas.microsoft.com/office/drawing/2014/main" id="{50D890F3-6650-C6AB-3297-CBC6186EEE99}"/>
                </a:ext>
              </a:extLst>
            </p:cNvPr>
            <p:cNvSpPr/>
            <p:nvPr/>
          </p:nvSpPr>
          <p:spPr>
            <a:xfrm>
              <a:off x="6204925" y="2402500"/>
              <a:ext cx="3600" cy="3300"/>
            </a:xfrm>
            <a:custGeom>
              <a:avLst/>
              <a:gdLst/>
              <a:ahLst/>
              <a:cxnLst/>
              <a:rect l="l" t="t" r="r" b="b"/>
              <a:pathLst>
                <a:path w="144" h="132" extrusionOk="0">
                  <a:moveTo>
                    <a:pt x="144" y="1"/>
                  </a:moveTo>
                  <a:lnTo>
                    <a:pt x="144" y="1"/>
                  </a:lnTo>
                  <a:cubicBezTo>
                    <a:pt x="72" y="25"/>
                    <a:pt x="25" y="72"/>
                    <a:pt x="1" y="132"/>
                  </a:cubicBezTo>
                  <a:cubicBezTo>
                    <a:pt x="17" y="120"/>
                    <a:pt x="24" y="116"/>
                    <a:pt x="27" y="115"/>
                  </a:cubicBezTo>
                  <a:lnTo>
                    <a:pt x="27" y="115"/>
                  </a:lnTo>
                  <a:cubicBezTo>
                    <a:pt x="23" y="119"/>
                    <a:pt x="23" y="120"/>
                    <a:pt x="23" y="120"/>
                  </a:cubicBezTo>
                  <a:cubicBezTo>
                    <a:pt x="24" y="120"/>
                    <a:pt x="30" y="115"/>
                    <a:pt x="28" y="115"/>
                  </a:cubicBezTo>
                  <a:lnTo>
                    <a:pt x="28" y="115"/>
                  </a:lnTo>
                  <a:cubicBezTo>
                    <a:pt x="28" y="115"/>
                    <a:pt x="27" y="115"/>
                    <a:pt x="27" y="115"/>
                  </a:cubicBezTo>
                  <a:lnTo>
                    <a:pt x="27" y="115"/>
                  </a:lnTo>
                  <a:cubicBezTo>
                    <a:pt x="36" y="104"/>
                    <a:pt x="65" y="75"/>
                    <a:pt x="144"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294" name="Google Shape;12798;p78">
              <a:extLst>
                <a:ext uri="{FF2B5EF4-FFF2-40B4-BE49-F238E27FC236}">
                  <a16:creationId xmlns:a16="http://schemas.microsoft.com/office/drawing/2014/main" id="{D2FEAEB9-480C-A8BE-562D-D4A75A72B51E}"/>
                </a:ext>
              </a:extLst>
            </p:cNvPr>
            <p:cNvSpPr/>
            <p:nvPr/>
          </p:nvSpPr>
          <p:spPr>
            <a:xfrm>
              <a:off x="6285900" y="2350725"/>
              <a:ext cx="5975" cy="1200"/>
            </a:xfrm>
            <a:custGeom>
              <a:avLst/>
              <a:gdLst/>
              <a:ahLst/>
              <a:cxnLst/>
              <a:rect l="l" t="t" r="r" b="b"/>
              <a:pathLst>
                <a:path w="239" h="48" extrusionOk="0">
                  <a:moveTo>
                    <a:pt x="238" y="0"/>
                  </a:moveTo>
                  <a:cubicBezTo>
                    <a:pt x="155" y="0"/>
                    <a:pt x="72" y="12"/>
                    <a:pt x="0" y="48"/>
                  </a:cubicBezTo>
                  <a:cubicBezTo>
                    <a:pt x="84" y="48"/>
                    <a:pt x="167" y="36"/>
                    <a:pt x="238"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295" name="Google Shape;12799;p78">
              <a:extLst>
                <a:ext uri="{FF2B5EF4-FFF2-40B4-BE49-F238E27FC236}">
                  <a16:creationId xmlns:a16="http://schemas.microsoft.com/office/drawing/2014/main" id="{D54BB6CD-CC39-2FEF-8BAD-CC664DD83214}"/>
                </a:ext>
              </a:extLst>
            </p:cNvPr>
            <p:cNvSpPr/>
            <p:nvPr/>
          </p:nvSpPr>
          <p:spPr>
            <a:xfrm>
              <a:off x="6285900" y="2351500"/>
              <a:ext cx="950" cy="425"/>
            </a:xfrm>
            <a:custGeom>
              <a:avLst/>
              <a:gdLst/>
              <a:ahLst/>
              <a:cxnLst/>
              <a:rect l="l" t="t" r="r" b="b"/>
              <a:pathLst>
                <a:path w="38" h="17" extrusionOk="0">
                  <a:moveTo>
                    <a:pt x="35" y="1"/>
                  </a:moveTo>
                  <a:cubicBezTo>
                    <a:pt x="33" y="1"/>
                    <a:pt x="24" y="5"/>
                    <a:pt x="0" y="17"/>
                  </a:cubicBezTo>
                  <a:cubicBezTo>
                    <a:pt x="8" y="17"/>
                    <a:pt x="37" y="1"/>
                    <a:pt x="35"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296" name="Google Shape;12800;p78">
              <a:extLst>
                <a:ext uri="{FF2B5EF4-FFF2-40B4-BE49-F238E27FC236}">
                  <a16:creationId xmlns:a16="http://schemas.microsoft.com/office/drawing/2014/main" id="{96F52588-1DF5-8C18-384F-A9BAD9ED73AC}"/>
                </a:ext>
              </a:extLst>
            </p:cNvPr>
            <p:cNvSpPr/>
            <p:nvPr/>
          </p:nvSpPr>
          <p:spPr>
            <a:xfrm>
              <a:off x="6412400" y="2546575"/>
              <a:ext cx="325" cy="325"/>
            </a:xfrm>
            <a:custGeom>
              <a:avLst/>
              <a:gdLst/>
              <a:ahLst/>
              <a:cxnLst/>
              <a:rect l="l" t="t" r="r" b="b"/>
              <a:pathLst>
                <a:path w="13" h="13" extrusionOk="0">
                  <a:moveTo>
                    <a:pt x="12" y="0"/>
                  </a:moveTo>
                  <a:cubicBezTo>
                    <a:pt x="0" y="0"/>
                    <a:pt x="0" y="0"/>
                    <a:pt x="0" y="12"/>
                  </a:cubicBezTo>
                  <a:lnTo>
                    <a:pt x="12" y="0"/>
                  </a:ln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297" name="Google Shape;12801;p78">
              <a:extLst>
                <a:ext uri="{FF2B5EF4-FFF2-40B4-BE49-F238E27FC236}">
                  <a16:creationId xmlns:a16="http://schemas.microsoft.com/office/drawing/2014/main" id="{1802DF9A-0E2A-EC2E-8B60-96FDDD50C093}"/>
                </a:ext>
              </a:extLst>
            </p:cNvPr>
            <p:cNvSpPr/>
            <p:nvPr/>
          </p:nvSpPr>
          <p:spPr>
            <a:xfrm>
              <a:off x="6342750" y="2350725"/>
              <a:ext cx="825" cy="150"/>
            </a:xfrm>
            <a:custGeom>
              <a:avLst/>
              <a:gdLst/>
              <a:ahLst/>
              <a:cxnLst/>
              <a:rect l="l" t="t" r="r" b="b"/>
              <a:pathLst>
                <a:path w="33" h="6" extrusionOk="0">
                  <a:moveTo>
                    <a:pt x="0" y="0"/>
                  </a:moveTo>
                  <a:lnTo>
                    <a:pt x="0" y="0"/>
                  </a:lnTo>
                  <a:cubicBezTo>
                    <a:pt x="20" y="4"/>
                    <a:pt x="28" y="5"/>
                    <a:pt x="29" y="5"/>
                  </a:cubicBezTo>
                  <a:cubicBezTo>
                    <a:pt x="32" y="5"/>
                    <a:pt x="8" y="0"/>
                    <a:pt x="0"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298" name="Google Shape;12802;p78">
              <a:extLst>
                <a:ext uri="{FF2B5EF4-FFF2-40B4-BE49-F238E27FC236}">
                  <a16:creationId xmlns:a16="http://schemas.microsoft.com/office/drawing/2014/main" id="{0F884E30-9698-1F8B-6241-AEE9184DDFA1}"/>
                </a:ext>
              </a:extLst>
            </p:cNvPr>
            <p:cNvSpPr/>
            <p:nvPr/>
          </p:nvSpPr>
          <p:spPr>
            <a:xfrm>
              <a:off x="6272500" y="2361125"/>
              <a:ext cx="625" cy="25"/>
            </a:xfrm>
            <a:custGeom>
              <a:avLst/>
              <a:gdLst/>
              <a:ahLst/>
              <a:cxnLst/>
              <a:rect l="l" t="t" r="r" b="b"/>
              <a:pathLst>
                <a:path w="25" h="1" extrusionOk="0">
                  <a:moveTo>
                    <a:pt x="12" y="1"/>
                  </a:moveTo>
                  <a:lnTo>
                    <a:pt x="0" y="1"/>
                  </a:lnTo>
                  <a:cubicBezTo>
                    <a:pt x="24" y="1"/>
                    <a:pt x="12" y="1"/>
                    <a:pt x="12"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299" name="Google Shape;12803;p78">
              <a:extLst>
                <a:ext uri="{FF2B5EF4-FFF2-40B4-BE49-F238E27FC236}">
                  <a16:creationId xmlns:a16="http://schemas.microsoft.com/office/drawing/2014/main" id="{0000886D-ACCD-7F77-9D26-345EFB18E83F}"/>
                </a:ext>
              </a:extLst>
            </p:cNvPr>
            <p:cNvSpPr/>
            <p:nvPr/>
          </p:nvSpPr>
          <p:spPr>
            <a:xfrm>
              <a:off x="6343050" y="2350725"/>
              <a:ext cx="2100" cy="600"/>
            </a:xfrm>
            <a:custGeom>
              <a:avLst/>
              <a:gdLst/>
              <a:ahLst/>
              <a:cxnLst/>
              <a:rect l="l" t="t" r="r" b="b"/>
              <a:pathLst>
                <a:path w="84" h="24" extrusionOk="0">
                  <a:moveTo>
                    <a:pt x="0" y="0"/>
                  </a:moveTo>
                  <a:lnTo>
                    <a:pt x="0" y="0"/>
                  </a:lnTo>
                  <a:cubicBezTo>
                    <a:pt x="8" y="8"/>
                    <a:pt x="20" y="11"/>
                    <a:pt x="41" y="15"/>
                  </a:cubicBezTo>
                  <a:lnTo>
                    <a:pt x="41" y="15"/>
                  </a:lnTo>
                  <a:cubicBezTo>
                    <a:pt x="29" y="10"/>
                    <a:pt x="16" y="5"/>
                    <a:pt x="0" y="0"/>
                  </a:cubicBezTo>
                  <a:close/>
                  <a:moveTo>
                    <a:pt x="41" y="15"/>
                  </a:moveTo>
                  <a:cubicBezTo>
                    <a:pt x="56" y="20"/>
                    <a:pt x="70" y="24"/>
                    <a:pt x="84" y="24"/>
                  </a:cubicBezTo>
                  <a:cubicBezTo>
                    <a:pt x="66" y="20"/>
                    <a:pt x="52" y="17"/>
                    <a:pt x="41" y="15"/>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300" name="Google Shape;12804;p78">
              <a:extLst>
                <a:ext uri="{FF2B5EF4-FFF2-40B4-BE49-F238E27FC236}">
                  <a16:creationId xmlns:a16="http://schemas.microsoft.com/office/drawing/2014/main" id="{773F4CC1-F961-D644-47A7-4ED02904CE64}"/>
                </a:ext>
              </a:extLst>
            </p:cNvPr>
            <p:cNvSpPr/>
            <p:nvPr/>
          </p:nvSpPr>
          <p:spPr>
            <a:xfrm>
              <a:off x="6340650" y="2350300"/>
              <a:ext cx="2425" cy="450"/>
            </a:xfrm>
            <a:custGeom>
              <a:avLst/>
              <a:gdLst/>
              <a:ahLst/>
              <a:cxnLst/>
              <a:rect l="l" t="t" r="r" b="b"/>
              <a:pathLst>
                <a:path w="97" h="18" extrusionOk="0">
                  <a:moveTo>
                    <a:pt x="32" y="0"/>
                  </a:moveTo>
                  <a:cubicBezTo>
                    <a:pt x="22" y="0"/>
                    <a:pt x="11" y="2"/>
                    <a:pt x="1" y="5"/>
                  </a:cubicBezTo>
                  <a:cubicBezTo>
                    <a:pt x="37" y="5"/>
                    <a:pt x="60" y="17"/>
                    <a:pt x="96" y="17"/>
                  </a:cubicBezTo>
                  <a:cubicBezTo>
                    <a:pt x="79" y="9"/>
                    <a:pt x="57" y="0"/>
                    <a:pt x="32"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301" name="Google Shape;12805;p78">
              <a:extLst>
                <a:ext uri="{FF2B5EF4-FFF2-40B4-BE49-F238E27FC236}">
                  <a16:creationId xmlns:a16="http://schemas.microsoft.com/office/drawing/2014/main" id="{90DE8292-D226-A704-AC2C-5C228DA10C34}"/>
                </a:ext>
              </a:extLst>
            </p:cNvPr>
            <p:cNvSpPr/>
            <p:nvPr/>
          </p:nvSpPr>
          <p:spPr>
            <a:xfrm>
              <a:off x="6198375" y="2440600"/>
              <a:ext cx="325" cy="625"/>
            </a:xfrm>
            <a:custGeom>
              <a:avLst/>
              <a:gdLst/>
              <a:ahLst/>
              <a:cxnLst/>
              <a:rect l="l" t="t" r="r" b="b"/>
              <a:pathLst>
                <a:path w="13" h="25" extrusionOk="0">
                  <a:moveTo>
                    <a:pt x="13" y="25"/>
                  </a:moveTo>
                  <a:cubicBezTo>
                    <a:pt x="1" y="1"/>
                    <a:pt x="13" y="25"/>
                    <a:pt x="13" y="25"/>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302" name="Google Shape;12806;p78">
              <a:extLst>
                <a:ext uri="{FF2B5EF4-FFF2-40B4-BE49-F238E27FC236}">
                  <a16:creationId xmlns:a16="http://schemas.microsoft.com/office/drawing/2014/main" id="{4D7E2E96-F1CE-472F-A1D2-64C99084F260}"/>
                </a:ext>
              </a:extLst>
            </p:cNvPr>
            <p:cNvSpPr/>
            <p:nvPr/>
          </p:nvSpPr>
          <p:spPr>
            <a:xfrm>
              <a:off x="6195700" y="2441200"/>
              <a:ext cx="2700" cy="5100"/>
            </a:xfrm>
            <a:custGeom>
              <a:avLst/>
              <a:gdLst/>
              <a:ahLst/>
              <a:cxnLst/>
              <a:rect l="l" t="t" r="r" b="b"/>
              <a:pathLst>
                <a:path w="108" h="204" extrusionOk="0">
                  <a:moveTo>
                    <a:pt x="108" y="1"/>
                  </a:moveTo>
                  <a:lnTo>
                    <a:pt x="108" y="1"/>
                  </a:lnTo>
                  <a:cubicBezTo>
                    <a:pt x="24" y="13"/>
                    <a:pt x="1" y="36"/>
                    <a:pt x="48" y="108"/>
                  </a:cubicBezTo>
                  <a:cubicBezTo>
                    <a:pt x="48" y="110"/>
                    <a:pt x="48" y="114"/>
                    <a:pt x="48" y="120"/>
                  </a:cubicBezTo>
                  <a:cubicBezTo>
                    <a:pt x="60" y="144"/>
                    <a:pt x="84" y="191"/>
                    <a:pt x="96" y="203"/>
                  </a:cubicBezTo>
                  <a:cubicBezTo>
                    <a:pt x="84" y="132"/>
                    <a:pt x="84" y="60"/>
                    <a:pt x="108"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303" name="Google Shape;12807;p78">
              <a:extLst>
                <a:ext uri="{FF2B5EF4-FFF2-40B4-BE49-F238E27FC236}">
                  <a16:creationId xmlns:a16="http://schemas.microsoft.com/office/drawing/2014/main" id="{FDC4A19B-63AA-A7A1-7916-8CFFA1D9D732}"/>
                </a:ext>
              </a:extLst>
            </p:cNvPr>
            <p:cNvSpPr/>
            <p:nvPr/>
          </p:nvSpPr>
          <p:spPr>
            <a:xfrm>
              <a:off x="6253750" y="2372450"/>
              <a:ext cx="2100" cy="725"/>
            </a:xfrm>
            <a:custGeom>
              <a:avLst/>
              <a:gdLst/>
              <a:ahLst/>
              <a:cxnLst/>
              <a:rect l="l" t="t" r="r" b="b"/>
              <a:pathLst>
                <a:path w="84" h="29" extrusionOk="0">
                  <a:moveTo>
                    <a:pt x="84" y="0"/>
                  </a:moveTo>
                  <a:cubicBezTo>
                    <a:pt x="48" y="12"/>
                    <a:pt x="24" y="24"/>
                    <a:pt x="0" y="24"/>
                  </a:cubicBezTo>
                  <a:cubicBezTo>
                    <a:pt x="0" y="27"/>
                    <a:pt x="2" y="29"/>
                    <a:pt x="6" y="29"/>
                  </a:cubicBezTo>
                  <a:cubicBezTo>
                    <a:pt x="16" y="29"/>
                    <a:pt x="40" y="18"/>
                    <a:pt x="84"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304" name="Google Shape;12808;p78">
              <a:extLst>
                <a:ext uri="{FF2B5EF4-FFF2-40B4-BE49-F238E27FC236}">
                  <a16:creationId xmlns:a16="http://schemas.microsoft.com/office/drawing/2014/main" id="{C77A197F-7522-2CD5-242E-699CC8E06FB6}"/>
                </a:ext>
              </a:extLst>
            </p:cNvPr>
            <p:cNvSpPr/>
            <p:nvPr/>
          </p:nvSpPr>
          <p:spPr>
            <a:xfrm>
              <a:off x="6355250" y="2353400"/>
              <a:ext cx="3300" cy="925"/>
            </a:xfrm>
            <a:custGeom>
              <a:avLst/>
              <a:gdLst/>
              <a:ahLst/>
              <a:cxnLst/>
              <a:rect l="l" t="t" r="r" b="b"/>
              <a:pathLst>
                <a:path w="132" h="37" extrusionOk="0">
                  <a:moveTo>
                    <a:pt x="0" y="0"/>
                  </a:moveTo>
                  <a:lnTo>
                    <a:pt x="0" y="0"/>
                  </a:lnTo>
                  <a:cubicBezTo>
                    <a:pt x="43" y="17"/>
                    <a:pt x="79" y="22"/>
                    <a:pt x="105" y="28"/>
                  </a:cubicBezTo>
                  <a:lnTo>
                    <a:pt x="105" y="28"/>
                  </a:lnTo>
                  <a:cubicBezTo>
                    <a:pt x="74" y="19"/>
                    <a:pt x="37" y="9"/>
                    <a:pt x="0" y="0"/>
                  </a:cubicBezTo>
                  <a:close/>
                  <a:moveTo>
                    <a:pt x="105" y="28"/>
                  </a:moveTo>
                  <a:cubicBezTo>
                    <a:pt x="114" y="31"/>
                    <a:pt x="123" y="33"/>
                    <a:pt x="131" y="36"/>
                  </a:cubicBezTo>
                  <a:cubicBezTo>
                    <a:pt x="124" y="33"/>
                    <a:pt x="116" y="30"/>
                    <a:pt x="105" y="28"/>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305" name="Google Shape;12809;p78">
              <a:extLst>
                <a:ext uri="{FF2B5EF4-FFF2-40B4-BE49-F238E27FC236}">
                  <a16:creationId xmlns:a16="http://schemas.microsoft.com/office/drawing/2014/main" id="{F4E0CFE5-CB3D-7E11-982F-F48688205F0B}"/>
                </a:ext>
              </a:extLst>
            </p:cNvPr>
            <p:cNvSpPr/>
            <p:nvPr/>
          </p:nvSpPr>
          <p:spPr>
            <a:xfrm>
              <a:off x="6360600" y="2357850"/>
              <a:ext cx="4500" cy="2125"/>
            </a:xfrm>
            <a:custGeom>
              <a:avLst/>
              <a:gdLst/>
              <a:ahLst/>
              <a:cxnLst/>
              <a:rect l="l" t="t" r="r" b="b"/>
              <a:pathLst>
                <a:path w="180" h="85" extrusionOk="0">
                  <a:moveTo>
                    <a:pt x="1" y="1"/>
                  </a:moveTo>
                  <a:cubicBezTo>
                    <a:pt x="1" y="25"/>
                    <a:pt x="24" y="25"/>
                    <a:pt x="36" y="25"/>
                  </a:cubicBezTo>
                  <a:cubicBezTo>
                    <a:pt x="72" y="60"/>
                    <a:pt x="120" y="84"/>
                    <a:pt x="179" y="84"/>
                  </a:cubicBezTo>
                  <a:cubicBezTo>
                    <a:pt x="132" y="25"/>
                    <a:pt x="96" y="25"/>
                    <a:pt x="1"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306" name="Google Shape;12810;p78">
              <a:extLst>
                <a:ext uri="{FF2B5EF4-FFF2-40B4-BE49-F238E27FC236}">
                  <a16:creationId xmlns:a16="http://schemas.microsoft.com/office/drawing/2014/main" id="{D77A3933-145B-78AA-868A-E1F53F4552F4}"/>
                </a:ext>
              </a:extLst>
            </p:cNvPr>
            <p:cNvSpPr/>
            <p:nvPr/>
          </p:nvSpPr>
          <p:spPr>
            <a:xfrm>
              <a:off x="6365375" y="2360250"/>
              <a:ext cx="2275" cy="600"/>
            </a:xfrm>
            <a:custGeom>
              <a:avLst/>
              <a:gdLst/>
              <a:ahLst/>
              <a:cxnLst/>
              <a:rect l="l" t="t" r="r" b="b"/>
              <a:pathLst>
                <a:path w="91" h="24" extrusionOk="0">
                  <a:moveTo>
                    <a:pt x="0" y="0"/>
                  </a:moveTo>
                  <a:cubicBezTo>
                    <a:pt x="19" y="5"/>
                    <a:pt x="39" y="8"/>
                    <a:pt x="54" y="10"/>
                  </a:cubicBezTo>
                  <a:lnTo>
                    <a:pt x="54" y="10"/>
                  </a:lnTo>
                  <a:cubicBezTo>
                    <a:pt x="38" y="4"/>
                    <a:pt x="21" y="0"/>
                    <a:pt x="0" y="0"/>
                  </a:cubicBezTo>
                  <a:close/>
                  <a:moveTo>
                    <a:pt x="54" y="10"/>
                  </a:moveTo>
                  <a:cubicBezTo>
                    <a:pt x="64" y="14"/>
                    <a:pt x="74" y="19"/>
                    <a:pt x="84" y="24"/>
                  </a:cubicBezTo>
                  <a:cubicBezTo>
                    <a:pt x="91" y="17"/>
                    <a:pt x="76" y="14"/>
                    <a:pt x="54" y="1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307" name="Google Shape;12811;p78">
              <a:extLst>
                <a:ext uri="{FF2B5EF4-FFF2-40B4-BE49-F238E27FC236}">
                  <a16:creationId xmlns:a16="http://schemas.microsoft.com/office/drawing/2014/main" id="{57A90E86-48B9-D200-F1FC-7AF4CD4317CC}"/>
                </a:ext>
              </a:extLst>
            </p:cNvPr>
            <p:cNvSpPr/>
            <p:nvPr/>
          </p:nvSpPr>
          <p:spPr>
            <a:xfrm>
              <a:off x="6333275" y="2349575"/>
              <a:ext cx="6050" cy="925"/>
            </a:xfrm>
            <a:custGeom>
              <a:avLst/>
              <a:gdLst/>
              <a:ahLst/>
              <a:cxnLst/>
              <a:rect l="l" t="t" r="r" b="b"/>
              <a:pathLst>
                <a:path w="242" h="37" extrusionOk="0">
                  <a:moveTo>
                    <a:pt x="195" y="1"/>
                  </a:moveTo>
                  <a:cubicBezTo>
                    <a:pt x="127" y="1"/>
                    <a:pt x="0" y="17"/>
                    <a:pt x="177" y="34"/>
                  </a:cubicBezTo>
                  <a:cubicBezTo>
                    <a:pt x="181" y="36"/>
                    <a:pt x="184" y="36"/>
                    <a:pt x="187" y="36"/>
                  </a:cubicBezTo>
                  <a:cubicBezTo>
                    <a:pt x="207" y="36"/>
                    <a:pt x="205" y="9"/>
                    <a:pt x="218" y="9"/>
                  </a:cubicBezTo>
                  <a:cubicBezTo>
                    <a:pt x="220" y="9"/>
                    <a:pt x="222" y="9"/>
                    <a:pt x="225" y="10"/>
                  </a:cubicBezTo>
                  <a:cubicBezTo>
                    <a:pt x="242" y="3"/>
                    <a:pt x="224" y="1"/>
                    <a:pt x="195"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308" name="Google Shape;12812;p78">
              <a:extLst>
                <a:ext uri="{FF2B5EF4-FFF2-40B4-BE49-F238E27FC236}">
                  <a16:creationId xmlns:a16="http://schemas.microsoft.com/office/drawing/2014/main" id="{863CDC9E-5E33-7CEB-7E00-F797D3CD9FFD}"/>
                </a:ext>
              </a:extLst>
            </p:cNvPr>
            <p:cNvSpPr/>
            <p:nvPr/>
          </p:nvSpPr>
          <p:spPr>
            <a:xfrm>
              <a:off x="6315075" y="2354575"/>
              <a:ext cx="2100" cy="925"/>
            </a:xfrm>
            <a:custGeom>
              <a:avLst/>
              <a:gdLst/>
              <a:ahLst/>
              <a:cxnLst/>
              <a:rect l="l" t="t" r="r" b="b"/>
              <a:pathLst>
                <a:path w="84" h="37" extrusionOk="0">
                  <a:moveTo>
                    <a:pt x="12" y="1"/>
                  </a:moveTo>
                  <a:lnTo>
                    <a:pt x="12" y="1"/>
                  </a:lnTo>
                  <a:cubicBezTo>
                    <a:pt x="24" y="13"/>
                    <a:pt x="24" y="25"/>
                    <a:pt x="0" y="37"/>
                  </a:cubicBezTo>
                  <a:cubicBezTo>
                    <a:pt x="36" y="25"/>
                    <a:pt x="60" y="25"/>
                    <a:pt x="83" y="13"/>
                  </a:cubicBezTo>
                  <a:cubicBezTo>
                    <a:pt x="48" y="13"/>
                    <a:pt x="24" y="1"/>
                    <a:pt x="12"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309" name="Google Shape;12813;p78">
              <a:extLst>
                <a:ext uri="{FF2B5EF4-FFF2-40B4-BE49-F238E27FC236}">
                  <a16:creationId xmlns:a16="http://schemas.microsoft.com/office/drawing/2014/main" id="{161773A2-97E2-CF78-C8A0-C4E888DDA3F8}"/>
                </a:ext>
              </a:extLst>
            </p:cNvPr>
            <p:cNvSpPr/>
            <p:nvPr/>
          </p:nvSpPr>
          <p:spPr>
            <a:xfrm>
              <a:off x="6314550" y="2354375"/>
              <a:ext cx="825" cy="225"/>
            </a:xfrm>
            <a:custGeom>
              <a:avLst/>
              <a:gdLst/>
              <a:ahLst/>
              <a:cxnLst/>
              <a:rect l="l" t="t" r="r" b="b"/>
              <a:pathLst>
                <a:path w="33" h="9" extrusionOk="0">
                  <a:moveTo>
                    <a:pt x="6" y="0"/>
                  </a:moveTo>
                  <a:cubicBezTo>
                    <a:pt x="0" y="0"/>
                    <a:pt x="3" y="3"/>
                    <a:pt x="33" y="9"/>
                  </a:cubicBezTo>
                  <a:cubicBezTo>
                    <a:pt x="27" y="3"/>
                    <a:pt x="12" y="0"/>
                    <a:pt x="6"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310" name="Google Shape;12814;p78">
              <a:extLst>
                <a:ext uri="{FF2B5EF4-FFF2-40B4-BE49-F238E27FC236}">
                  <a16:creationId xmlns:a16="http://schemas.microsoft.com/office/drawing/2014/main" id="{BE528544-B6CD-7177-9FEF-F402EEDC9987}"/>
                </a:ext>
              </a:extLst>
            </p:cNvPr>
            <p:cNvSpPr/>
            <p:nvPr/>
          </p:nvSpPr>
          <p:spPr>
            <a:xfrm>
              <a:off x="6248675" y="2370650"/>
              <a:ext cx="1525" cy="2125"/>
            </a:xfrm>
            <a:custGeom>
              <a:avLst/>
              <a:gdLst/>
              <a:ahLst/>
              <a:cxnLst/>
              <a:rect l="l" t="t" r="r" b="b"/>
              <a:pathLst>
                <a:path w="61" h="85" extrusionOk="0">
                  <a:moveTo>
                    <a:pt x="1" y="1"/>
                  </a:moveTo>
                  <a:cubicBezTo>
                    <a:pt x="1" y="37"/>
                    <a:pt x="13" y="60"/>
                    <a:pt x="13" y="84"/>
                  </a:cubicBezTo>
                  <a:cubicBezTo>
                    <a:pt x="13" y="60"/>
                    <a:pt x="60" y="60"/>
                    <a:pt x="1"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311" name="Google Shape;12815;p78">
              <a:extLst>
                <a:ext uri="{FF2B5EF4-FFF2-40B4-BE49-F238E27FC236}">
                  <a16:creationId xmlns:a16="http://schemas.microsoft.com/office/drawing/2014/main" id="{3D90FB2A-2CB6-12C0-5AE1-24384070B367}"/>
                </a:ext>
              </a:extLst>
            </p:cNvPr>
            <p:cNvSpPr/>
            <p:nvPr/>
          </p:nvSpPr>
          <p:spPr>
            <a:xfrm>
              <a:off x="6212075" y="2406375"/>
              <a:ext cx="4500" cy="5375"/>
            </a:xfrm>
            <a:custGeom>
              <a:avLst/>
              <a:gdLst/>
              <a:ahLst/>
              <a:cxnLst/>
              <a:rect l="l" t="t" r="r" b="b"/>
              <a:pathLst>
                <a:path w="180" h="215" extrusionOk="0">
                  <a:moveTo>
                    <a:pt x="120" y="1"/>
                  </a:moveTo>
                  <a:cubicBezTo>
                    <a:pt x="84" y="48"/>
                    <a:pt x="60" y="96"/>
                    <a:pt x="36" y="143"/>
                  </a:cubicBezTo>
                  <a:cubicBezTo>
                    <a:pt x="37" y="142"/>
                    <a:pt x="38" y="141"/>
                    <a:pt x="39" y="139"/>
                  </a:cubicBezTo>
                  <a:lnTo>
                    <a:pt x="39" y="139"/>
                  </a:lnTo>
                  <a:cubicBezTo>
                    <a:pt x="63" y="93"/>
                    <a:pt x="89" y="47"/>
                    <a:pt x="120" y="1"/>
                  </a:cubicBezTo>
                  <a:close/>
                  <a:moveTo>
                    <a:pt x="179" y="1"/>
                  </a:moveTo>
                  <a:cubicBezTo>
                    <a:pt x="179" y="1"/>
                    <a:pt x="77" y="80"/>
                    <a:pt x="39" y="139"/>
                  </a:cubicBezTo>
                  <a:lnTo>
                    <a:pt x="39" y="139"/>
                  </a:lnTo>
                  <a:cubicBezTo>
                    <a:pt x="26" y="164"/>
                    <a:pt x="13" y="190"/>
                    <a:pt x="0" y="215"/>
                  </a:cubicBezTo>
                  <a:cubicBezTo>
                    <a:pt x="11" y="194"/>
                    <a:pt x="21" y="183"/>
                    <a:pt x="32" y="164"/>
                  </a:cubicBezTo>
                  <a:lnTo>
                    <a:pt x="32" y="164"/>
                  </a:lnTo>
                  <a:cubicBezTo>
                    <a:pt x="31" y="173"/>
                    <a:pt x="42" y="179"/>
                    <a:pt x="60" y="179"/>
                  </a:cubicBezTo>
                  <a:cubicBezTo>
                    <a:pt x="51" y="204"/>
                    <a:pt x="48" y="214"/>
                    <a:pt x="50" y="214"/>
                  </a:cubicBezTo>
                  <a:cubicBezTo>
                    <a:pt x="59" y="214"/>
                    <a:pt x="150" y="30"/>
                    <a:pt x="179"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312" name="Google Shape;12816;p78">
              <a:extLst>
                <a:ext uri="{FF2B5EF4-FFF2-40B4-BE49-F238E27FC236}">
                  <a16:creationId xmlns:a16="http://schemas.microsoft.com/office/drawing/2014/main" id="{6A7BB633-19E0-34ED-5795-AD5A42E44FFF}"/>
                </a:ext>
              </a:extLst>
            </p:cNvPr>
            <p:cNvSpPr/>
            <p:nvPr/>
          </p:nvSpPr>
          <p:spPr>
            <a:xfrm>
              <a:off x="6212975" y="2410850"/>
              <a:ext cx="600" cy="150"/>
            </a:xfrm>
            <a:custGeom>
              <a:avLst/>
              <a:gdLst/>
              <a:ahLst/>
              <a:cxnLst/>
              <a:rect l="l" t="t" r="r" b="b"/>
              <a:pathLst>
                <a:path w="24" h="6" extrusionOk="0">
                  <a:moveTo>
                    <a:pt x="24" y="0"/>
                  </a:moveTo>
                  <a:cubicBezTo>
                    <a:pt x="0" y="0"/>
                    <a:pt x="3" y="6"/>
                    <a:pt x="11" y="6"/>
                  </a:cubicBezTo>
                  <a:cubicBezTo>
                    <a:pt x="15" y="6"/>
                    <a:pt x="20" y="4"/>
                    <a:pt x="24"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313" name="Google Shape;12817;p78">
              <a:extLst>
                <a:ext uri="{FF2B5EF4-FFF2-40B4-BE49-F238E27FC236}">
                  <a16:creationId xmlns:a16="http://schemas.microsoft.com/office/drawing/2014/main" id="{E15D1AFA-755C-D06A-1E2F-C0542773CD5B}"/>
                </a:ext>
              </a:extLst>
            </p:cNvPr>
            <p:cNvSpPr/>
            <p:nvPr/>
          </p:nvSpPr>
          <p:spPr>
            <a:xfrm>
              <a:off x="6214450" y="2406375"/>
              <a:ext cx="625" cy="1525"/>
            </a:xfrm>
            <a:custGeom>
              <a:avLst/>
              <a:gdLst/>
              <a:ahLst/>
              <a:cxnLst/>
              <a:rect l="l" t="t" r="r" b="b"/>
              <a:pathLst>
                <a:path w="25" h="61" extrusionOk="0">
                  <a:moveTo>
                    <a:pt x="25" y="1"/>
                  </a:moveTo>
                  <a:cubicBezTo>
                    <a:pt x="19" y="12"/>
                    <a:pt x="16" y="21"/>
                    <a:pt x="13" y="30"/>
                  </a:cubicBezTo>
                  <a:lnTo>
                    <a:pt x="13" y="30"/>
                  </a:lnTo>
                  <a:cubicBezTo>
                    <a:pt x="16" y="22"/>
                    <a:pt x="20" y="13"/>
                    <a:pt x="25" y="1"/>
                  </a:cubicBezTo>
                  <a:close/>
                  <a:moveTo>
                    <a:pt x="13" y="30"/>
                  </a:moveTo>
                  <a:lnTo>
                    <a:pt x="13" y="30"/>
                  </a:lnTo>
                  <a:cubicBezTo>
                    <a:pt x="6" y="44"/>
                    <a:pt x="1" y="52"/>
                    <a:pt x="1" y="60"/>
                  </a:cubicBezTo>
                  <a:cubicBezTo>
                    <a:pt x="7" y="48"/>
                    <a:pt x="10" y="39"/>
                    <a:pt x="13" y="3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314" name="Google Shape;12818;p78">
              <a:extLst>
                <a:ext uri="{FF2B5EF4-FFF2-40B4-BE49-F238E27FC236}">
                  <a16:creationId xmlns:a16="http://schemas.microsoft.com/office/drawing/2014/main" id="{5F42CF6C-36AE-373C-CCF8-4464CC41C1EA}"/>
                </a:ext>
              </a:extLst>
            </p:cNvPr>
            <p:cNvSpPr/>
            <p:nvPr/>
          </p:nvSpPr>
          <p:spPr>
            <a:xfrm>
              <a:off x="6446925" y="2473350"/>
              <a:ext cx="625" cy="3300"/>
            </a:xfrm>
            <a:custGeom>
              <a:avLst/>
              <a:gdLst/>
              <a:ahLst/>
              <a:cxnLst/>
              <a:rect l="l" t="t" r="r" b="b"/>
              <a:pathLst>
                <a:path w="25" h="132" extrusionOk="0">
                  <a:moveTo>
                    <a:pt x="24" y="1"/>
                  </a:moveTo>
                  <a:lnTo>
                    <a:pt x="24" y="1"/>
                  </a:lnTo>
                  <a:cubicBezTo>
                    <a:pt x="0" y="48"/>
                    <a:pt x="12" y="84"/>
                    <a:pt x="0" y="131"/>
                  </a:cubicBezTo>
                  <a:cubicBezTo>
                    <a:pt x="12" y="84"/>
                    <a:pt x="12" y="48"/>
                    <a:pt x="24"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315" name="Google Shape;12819;p78">
              <a:extLst>
                <a:ext uri="{FF2B5EF4-FFF2-40B4-BE49-F238E27FC236}">
                  <a16:creationId xmlns:a16="http://schemas.microsoft.com/office/drawing/2014/main" id="{566BB4C5-9FC5-D4D8-307D-6361523F8AAE}"/>
                </a:ext>
              </a:extLst>
            </p:cNvPr>
            <p:cNvSpPr/>
            <p:nvPr/>
          </p:nvSpPr>
          <p:spPr>
            <a:xfrm>
              <a:off x="6445850" y="2470375"/>
              <a:ext cx="200" cy="1300"/>
            </a:xfrm>
            <a:custGeom>
              <a:avLst/>
              <a:gdLst/>
              <a:ahLst/>
              <a:cxnLst/>
              <a:rect l="l" t="t" r="r" b="b"/>
              <a:pathLst>
                <a:path w="8" h="52" extrusionOk="0">
                  <a:moveTo>
                    <a:pt x="8" y="0"/>
                  </a:moveTo>
                  <a:cubicBezTo>
                    <a:pt x="1" y="22"/>
                    <a:pt x="2" y="52"/>
                    <a:pt x="4" y="52"/>
                  </a:cubicBezTo>
                  <a:cubicBezTo>
                    <a:pt x="6" y="52"/>
                    <a:pt x="8" y="39"/>
                    <a:pt x="8"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316" name="Google Shape;12820;p78">
              <a:extLst>
                <a:ext uri="{FF2B5EF4-FFF2-40B4-BE49-F238E27FC236}">
                  <a16:creationId xmlns:a16="http://schemas.microsoft.com/office/drawing/2014/main" id="{913B7EAB-3211-50FC-C3B9-314F6460BF88}"/>
                </a:ext>
              </a:extLst>
            </p:cNvPr>
            <p:cNvSpPr/>
            <p:nvPr/>
          </p:nvSpPr>
          <p:spPr>
            <a:xfrm>
              <a:off x="6446025" y="2468000"/>
              <a:ext cx="925" cy="2400"/>
            </a:xfrm>
            <a:custGeom>
              <a:avLst/>
              <a:gdLst/>
              <a:ahLst/>
              <a:cxnLst/>
              <a:rect l="l" t="t" r="r" b="b"/>
              <a:pathLst>
                <a:path w="37" h="96" extrusionOk="0">
                  <a:moveTo>
                    <a:pt x="1" y="0"/>
                  </a:moveTo>
                  <a:cubicBezTo>
                    <a:pt x="1" y="36"/>
                    <a:pt x="1" y="72"/>
                    <a:pt x="1" y="95"/>
                  </a:cubicBezTo>
                  <a:cubicBezTo>
                    <a:pt x="9" y="78"/>
                    <a:pt x="18" y="67"/>
                    <a:pt x="27" y="67"/>
                  </a:cubicBezTo>
                  <a:cubicBezTo>
                    <a:pt x="30" y="67"/>
                    <a:pt x="33" y="68"/>
                    <a:pt x="36" y="72"/>
                  </a:cubicBezTo>
                  <a:cubicBezTo>
                    <a:pt x="25" y="48"/>
                    <a:pt x="13" y="24"/>
                    <a:pt x="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317" name="Google Shape;12821;p78">
              <a:extLst>
                <a:ext uri="{FF2B5EF4-FFF2-40B4-BE49-F238E27FC236}">
                  <a16:creationId xmlns:a16="http://schemas.microsoft.com/office/drawing/2014/main" id="{97C0E649-846B-54F9-5DA1-D181A834AA17}"/>
                </a:ext>
              </a:extLst>
            </p:cNvPr>
            <p:cNvSpPr/>
            <p:nvPr/>
          </p:nvSpPr>
          <p:spPr>
            <a:xfrm>
              <a:off x="6242125" y="2576925"/>
              <a:ext cx="925" cy="2725"/>
            </a:xfrm>
            <a:custGeom>
              <a:avLst/>
              <a:gdLst/>
              <a:ahLst/>
              <a:cxnLst/>
              <a:rect l="l" t="t" r="r" b="b"/>
              <a:pathLst>
                <a:path w="37" h="109" extrusionOk="0">
                  <a:moveTo>
                    <a:pt x="1" y="1"/>
                  </a:moveTo>
                  <a:cubicBezTo>
                    <a:pt x="1" y="10"/>
                    <a:pt x="7" y="24"/>
                    <a:pt x="14" y="39"/>
                  </a:cubicBezTo>
                  <a:lnTo>
                    <a:pt x="14" y="39"/>
                  </a:lnTo>
                  <a:cubicBezTo>
                    <a:pt x="9" y="26"/>
                    <a:pt x="5" y="13"/>
                    <a:pt x="1" y="1"/>
                  </a:cubicBezTo>
                  <a:close/>
                  <a:moveTo>
                    <a:pt x="14" y="39"/>
                  </a:moveTo>
                  <a:cubicBezTo>
                    <a:pt x="21" y="62"/>
                    <a:pt x="29" y="85"/>
                    <a:pt x="37" y="108"/>
                  </a:cubicBezTo>
                  <a:cubicBezTo>
                    <a:pt x="37" y="87"/>
                    <a:pt x="24" y="61"/>
                    <a:pt x="14" y="39"/>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318" name="Google Shape;12822;p78">
              <a:extLst>
                <a:ext uri="{FF2B5EF4-FFF2-40B4-BE49-F238E27FC236}">
                  <a16:creationId xmlns:a16="http://schemas.microsoft.com/office/drawing/2014/main" id="{AC3A2992-6A50-3C28-F2A7-C7CCFACD8DDF}"/>
                </a:ext>
              </a:extLst>
            </p:cNvPr>
            <p:cNvSpPr/>
            <p:nvPr/>
          </p:nvSpPr>
          <p:spPr>
            <a:xfrm>
              <a:off x="6251475" y="2618900"/>
              <a:ext cx="800" cy="1375"/>
            </a:xfrm>
            <a:custGeom>
              <a:avLst/>
              <a:gdLst/>
              <a:ahLst/>
              <a:cxnLst/>
              <a:rect l="l" t="t" r="r" b="b"/>
              <a:pathLst>
                <a:path w="32" h="55" extrusionOk="0">
                  <a:moveTo>
                    <a:pt x="32" y="1"/>
                  </a:moveTo>
                  <a:cubicBezTo>
                    <a:pt x="12" y="33"/>
                    <a:pt x="0" y="55"/>
                    <a:pt x="0" y="55"/>
                  </a:cubicBezTo>
                  <a:cubicBezTo>
                    <a:pt x="1" y="55"/>
                    <a:pt x="10" y="39"/>
                    <a:pt x="32"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319" name="Google Shape;12823;p78">
              <a:extLst>
                <a:ext uri="{FF2B5EF4-FFF2-40B4-BE49-F238E27FC236}">
                  <a16:creationId xmlns:a16="http://schemas.microsoft.com/office/drawing/2014/main" id="{A1C909F8-220F-38CA-A90D-EB1F191E41A9}"/>
                </a:ext>
              </a:extLst>
            </p:cNvPr>
            <p:cNvSpPr/>
            <p:nvPr/>
          </p:nvSpPr>
          <p:spPr>
            <a:xfrm>
              <a:off x="6254050" y="2648975"/>
              <a:ext cx="900" cy="2375"/>
            </a:xfrm>
            <a:custGeom>
              <a:avLst/>
              <a:gdLst/>
              <a:ahLst/>
              <a:cxnLst/>
              <a:rect l="l" t="t" r="r" b="b"/>
              <a:pathLst>
                <a:path w="36" h="95" extrusionOk="0">
                  <a:moveTo>
                    <a:pt x="0" y="0"/>
                  </a:moveTo>
                  <a:cubicBezTo>
                    <a:pt x="0" y="14"/>
                    <a:pt x="4" y="26"/>
                    <a:pt x="9" y="37"/>
                  </a:cubicBezTo>
                  <a:lnTo>
                    <a:pt x="9" y="37"/>
                  </a:lnTo>
                  <a:cubicBezTo>
                    <a:pt x="8" y="25"/>
                    <a:pt x="5" y="13"/>
                    <a:pt x="0" y="0"/>
                  </a:cubicBezTo>
                  <a:close/>
                  <a:moveTo>
                    <a:pt x="9" y="37"/>
                  </a:moveTo>
                  <a:cubicBezTo>
                    <a:pt x="12" y="69"/>
                    <a:pt x="5" y="94"/>
                    <a:pt x="16" y="94"/>
                  </a:cubicBezTo>
                  <a:cubicBezTo>
                    <a:pt x="20" y="94"/>
                    <a:pt x="26" y="91"/>
                    <a:pt x="36" y="84"/>
                  </a:cubicBezTo>
                  <a:cubicBezTo>
                    <a:pt x="29" y="69"/>
                    <a:pt x="17" y="54"/>
                    <a:pt x="9" y="37"/>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320" name="Google Shape;12824;p78">
              <a:extLst>
                <a:ext uri="{FF2B5EF4-FFF2-40B4-BE49-F238E27FC236}">
                  <a16:creationId xmlns:a16="http://schemas.microsoft.com/office/drawing/2014/main" id="{9B60BB73-8F79-896E-CA64-C0EE2C17D3F1}"/>
                </a:ext>
              </a:extLst>
            </p:cNvPr>
            <p:cNvSpPr/>
            <p:nvPr/>
          </p:nvSpPr>
          <p:spPr>
            <a:xfrm>
              <a:off x="6332250" y="2662125"/>
              <a:ext cx="1100" cy="1400"/>
            </a:xfrm>
            <a:custGeom>
              <a:avLst/>
              <a:gdLst/>
              <a:ahLst/>
              <a:cxnLst/>
              <a:rect l="l" t="t" r="r" b="b"/>
              <a:pathLst>
                <a:path w="44" h="56" extrusionOk="0">
                  <a:moveTo>
                    <a:pt x="42" y="0"/>
                  </a:moveTo>
                  <a:lnTo>
                    <a:pt x="42" y="0"/>
                  </a:lnTo>
                  <a:cubicBezTo>
                    <a:pt x="42" y="0"/>
                    <a:pt x="35" y="9"/>
                    <a:pt x="15" y="34"/>
                  </a:cubicBezTo>
                  <a:cubicBezTo>
                    <a:pt x="4" y="50"/>
                    <a:pt x="0" y="56"/>
                    <a:pt x="1" y="56"/>
                  </a:cubicBezTo>
                  <a:cubicBezTo>
                    <a:pt x="2" y="56"/>
                    <a:pt x="43" y="0"/>
                    <a:pt x="42"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321" name="Google Shape;12825;p78">
              <a:extLst>
                <a:ext uri="{FF2B5EF4-FFF2-40B4-BE49-F238E27FC236}">
                  <a16:creationId xmlns:a16="http://schemas.microsoft.com/office/drawing/2014/main" id="{89A5EE75-0FA4-23B7-0C37-436A473A2B1F}"/>
                </a:ext>
              </a:extLst>
            </p:cNvPr>
            <p:cNvSpPr/>
            <p:nvPr/>
          </p:nvSpPr>
          <p:spPr>
            <a:xfrm>
              <a:off x="6328450" y="2661825"/>
              <a:ext cx="2150" cy="550"/>
            </a:xfrm>
            <a:custGeom>
              <a:avLst/>
              <a:gdLst/>
              <a:ahLst/>
              <a:cxnLst/>
              <a:rect l="l" t="t" r="r" b="b"/>
              <a:pathLst>
                <a:path w="86" h="22" extrusionOk="0">
                  <a:moveTo>
                    <a:pt x="83" y="1"/>
                  </a:moveTo>
                  <a:cubicBezTo>
                    <a:pt x="81" y="1"/>
                    <a:pt x="60" y="6"/>
                    <a:pt x="1" y="22"/>
                  </a:cubicBezTo>
                  <a:cubicBezTo>
                    <a:pt x="9" y="22"/>
                    <a:pt x="85" y="1"/>
                    <a:pt x="83"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322" name="Google Shape;12826;p78">
              <a:extLst>
                <a:ext uri="{FF2B5EF4-FFF2-40B4-BE49-F238E27FC236}">
                  <a16:creationId xmlns:a16="http://schemas.microsoft.com/office/drawing/2014/main" id="{C18DA967-5E43-9445-1E8E-222CA5924A38}"/>
                </a:ext>
              </a:extLst>
            </p:cNvPr>
            <p:cNvSpPr/>
            <p:nvPr/>
          </p:nvSpPr>
          <p:spPr>
            <a:xfrm>
              <a:off x="6326075" y="2661775"/>
              <a:ext cx="2700" cy="1200"/>
            </a:xfrm>
            <a:custGeom>
              <a:avLst/>
              <a:gdLst/>
              <a:ahLst/>
              <a:cxnLst/>
              <a:rect l="l" t="t" r="r" b="b"/>
              <a:pathLst>
                <a:path w="108" h="48" extrusionOk="0">
                  <a:moveTo>
                    <a:pt x="108" y="0"/>
                  </a:moveTo>
                  <a:cubicBezTo>
                    <a:pt x="84" y="12"/>
                    <a:pt x="84" y="12"/>
                    <a:pt x="96" y="12"/>
                  </a:cubicBezTo>
                  <a:cubicBezTo>
                    <a:pt x="60" y="24"/>
                    <a:pt x="36" y="36"/>
                    <a:pt x="1" y="48"/>
                  </a:cubicBezTo>
                  <a:cubicBezTo>
                    <a:pt x="36" y="36"/>
                    <a:pt x="72" y="24"/>
                    <a:pt x="96" y="24"/>
                  </a:cubicBezTo>
                  <a:cubicBezTo>
                    <a:pt x="84" y="24"/>
                    <a:pt x="96" y="12"/>
                    <a:pt x="108"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323" name="Google Shape;12827;p78">
              <a:extLst>
                <a:ext uri="{FF2B5EF4-FFF2-40B4-BE49-F238E27FC236}">
                  <a16:creationId xmlns:a16="http://schemas.microsoft.com/office/drawing/2014/main" id="{7CF0FAD6-494C-E0E9-B900-20268316525A}"/>
                </a:ext>
              </a:extLst>
            </p:cNvPr>
            <p:cNvSpPr/>
            <p:nvPr/>
          </p:nvSpPr>
          <p:spPr>
            <a:xfrm>
              <a:off x="6322800" y="2663725"/>
              <a:ext cx="925" cy="450"/>
            </a:xfrm>
            <a:custGeom>
              <a:avLst/>
              <a:gdLst/>
              <a:ahLst/>
              <a:cxnLst/>
              <a:rect l="l" t="t" r="r" b="b"/>
              <a:pathLst>
                <a:path w="37" h="18" extrusionOk="0">
                  <a:moveTo>
                    <a:pt x="6" y="1"/>
                  </a:moveTo>
                  <a:cubicBezTo>
                    <a:pt x="3" y="1"/>
                    <a:pt x="1" y="2"/>
                    <a:pt x="1" y="6"/>
                  </a:cubicBezTo>
                  <a:cubicBezTo>
                    <a:pt x="12" y="6"/>
                    <a:pt x="24" y="17"/>
                    <a:pt x="36" y="17"/>
                  </a:cubicBezTo>
                  <a:cubicBezTo>
                    <a:pt x="28" y="9"/>
                    <a:pt x="13" y="1"/>
                    <a:pt x="6"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324" name="Google Shape;12828;p78">
              <a:extLst>
                <a:ext uri="{FF2B5EF4-FFF2-40B4-BE49-F238E27FC236}">
                  <a16:creationId xmlns:a16="http://schemas.microsoft.com/office/drawing/2014/main" id="{F4FC157C-B02B-BB94-48C3-93ED9863AB73}"/>
                </a:ext>
              </a:extLst>
            </p:cNvPr>
            <p:cNvSpPr/>
            <p:nvPr/>
          </p:nvSpPr>
          <p:spPr>
            <a:xfrm>
              <a:off x="6290050" y="2762975"/>
              <a:ext cx="625" cy="325"/>
            </a:xfrm>
            <a:custGeom>
              <a:avLst/>
              <a:gdLst/>
              <a:ahLst/>
              <a:cxnLst/>
              <a:rect l="l" t="t" r="r" b="b"/>
              <a:pathLst>
                <a:path w="25" h="13" extrusionOk="0">
                  <a:moveTo>
                    <a:pt x="13" y="0"/>
                  </a:moveTo>
                  <a:lnTo>
                    <a:pt x="1" y="12"/>
                  </a:lnTo>
                  <a:cubicBezTo>
                    <a:pt x="13" y="12"/>
                    <a:pt x="25" y="0"/>
                    <a:pt x="13"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325" name="Google Shape;12829;p78">
              <a:extLst>
                <a:ext uri="{FF2B5EF4-FFF2-40B4-BE49-F238E27FC236}">
                  <a16:creationId xmlns:a16="http://schemas.microsoft.com/office/drawing/2014/main" id="{5133B61A-ACF3-5A86-F10F-D50DFD7EED77}"/>
                </a:ext>
              </a:extLst>
            </p:cNvPr>
            <p:cNvSpPr/>
            <p:nvPr/>
          </p:nvSpPr>
          <p:spPr>
            <a:xfrm>
              <a:off x="6254925" y="2688850"/>
              <a:ext cx="1825" cy="2100"/>
            </a:xfrm>
            <a:custGeom>
              <a:avLst/>
              <a:gdLst/>
              <a:ahLst/>
              <a:cxnLst/>
              <a:rect l="l" t="t" r="r" b="b"/>
              <a:pathLst>
                <a:path w="73" h="84" extrusionOk="0">
                  <a:moveTo>
                    <a:pt x="49" y="1"/>
                  </a:moveTo>
                  <a:lnTo>
                    <a:pt x="49" y="1"/>
                  </a:lnTo>
                  <a:cubicBezTo>
                    <a:pt x="13" y="24"/>
                    <a:pt x="1" y="48"/>
                    <a:pt x="13" y="84"/>
                  </a:cubicBezTo>
                  <a:cubicBezTo>
                    <a:pt x="60" y="72"/>
                    <a:pt x="72" y="48"/>
                    <a:pt x="49"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326" name="Google Shape;12830;p78">
              <a:extLst>
                <a:ext uri="{FF2B5EF4-FFF2-40B4-BE49-F238E27FC236}">
                  <a16:creationId xmlns:a16="http://schemas.microsoft.com/office/drawing/2014/main" id="{2D1B5E3D-FB06-695C-71B0-25212F084FC9}"/>
                </a:ext>
              </a:extLst>
            </p:cNvPr>
            <p:cNvSpPr/>
            <p:nvPr/>
          </p:nvSpPr>
          <p:spPr>
            <a:xfrm>
              <a:off x="6260300" y="2742425"/>
              <a:ext cx="750" cy="950"/>
            </a:xfrm>
            <a:custGeom>
              <a:avLst/>
              <a:gdLst/>
              <a:ahLst/>
              <a:cxnLst/>
              <a:rect l="l" t="t" r="r" b="b"/>
              <a:pathLst>
                <a:path w="30" h="38" extrusionOk="0">
                  <a:moveTo>
                    <a:pt x="0" y="1"/>
                  </a:moveTo>
                  <a:lnTo>
                    <a:pt x="0" y="1"/>
                  </a:lnTo>
                  <a:cubicBezTo>
                    <a:pt x="16" y="27"/>
                    <a:pt x="25" y="37"/>
                    <a:pt x="27" y="37"/>
                  </a:cubicBezTo>
                  <a:cubicBezTo>
                    <a:pt x="29" y="37"/>
                    <a:pt x="20" y="21"/>
                    <a:pt x="0"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327" name="Google Shape;12831;p78">
              <a:extLst>
                <a:ext uri="{FF2B5EF4-FFF2-40B4-BE49-F238E27FC236}">
                  <a16:creationId xmlns:a16="http://schemas.microsoft.com/office/drawing/2014/main" id="{A6DE6CE4-41E4-2571-A153-5A5D37E42B9E}"/>
                </a:ext>
              </a:extLst>
            </p:cNvPr>
            <p:cNvSpPr/>
            <p:nvPr/>
          </p:nvSpPr>
          <p:spPr>
            <a:xfrm>
              <a:off x="6293325" y="2771000"/>
              <a:ext cx="925" cy="325"/>
            </a:xfrm>
            <a:custGeom>
              <a:avLst/>
              <a:gdLst/>
              <a:ahLst/>
              <a:cxnLst/>
              <a:rect l="l" t="t" r="r" b="b"/>
              <a:pathLst>
                <a:path w="37" h="13" extrusionOk="0">
                  <a:moveTo>
                    <a:pt x="37" y="1"/>
                  </a:moveTo>
                  <a:cubicBezTo>
                    <a:pt x="13" y="1"/>
                    <a:pt x="1" y="13"/>
                    <a:pt x="13" y="13"/>
                  </a:cubicBezTo>
                  <a:cubicBezTo>
                    <a:pt x="25" y="13"/>
                    <a:pt x="37" y="1"/>
                    <a:pt x="37"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328" name="Google Shape;12832;p78">
              <a:extLst>
                <a:ext uri="{FF2B5EF4-FFF2-40B4-BE49-F238E27FC236}">
                  <a16:creationId xmlns:a16="http://schemas.microsoft.com/office/drawing/2014/main" id="{50772F3C-65A6-6F43-89BF-162020A0A513}"/>
                </a:ext>
              </a:extLst>
            </p:cNvPr>
            <p:cNvSpPr/>
            <p:nvPr/>
          </p:nvSpPr>
          <p:spPr>
            <a:xfrm>
              <a:off x="6378475" y="2671600"/>
              <a:ext cx="25" cy="1200"/>
            </a:xfrm>
            <a:custGeom>
              <a:avLst/>
              <a:gdLst/>
              <a:ahLst/>
              <a:cxnLst/>
              <a:rect l="l" t="t" r="r" b="b"/>
              <a:pathLst>
                <a:path w="1" h="48" extrusionOk="0">
                  <a:moveTo>
                    <a:pt x="0" y="0"/>
                  </a:moveTo>
                  <a:cubicBezTo>
                    <a:pt x="0" y="12"/>
                    <a:pt x="0" y="36"/>
                    <a:pt x="0" y="48"/>
                  </a:cubicBezTo>
                  <a:cubicBezTo>
                    <a:pt x="0" y="48"/>
                    <a:pt x="0" y="24"/>
                    <a:pt x="0"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329" name="Google Shape;12833;p78">
              <a:extLst>
                <a:ext uri="{FF2B5EF4-FFF2-40B4-BE49-F238E27FC236}">
                  <a16:creationId xmlns:a16="http://schemas.microsoft.com/office/drawing/2014/main" id="{0EE2FAA8-9243-DCAF-E966-3CFAFADD0ADB}"/>
                </a:ext>
              </a:extLst>
            </p:cNvPr>
            <p:cNvSpPr/>
            <p:nvPr/>
          </p:nvSpPr>
          <p:spPr>
            <a:xfrm>
              <a:off x="6301675" y="2662825"/>
              <a:ext cx="875" cy="150"/>
            </a:xfrm>
            <a:custGeom>
              <a:avLst/>
              <a:gdLst/>
              <a:ahLst/>
              <a:cxnLst/>
              <a:rect l="l" t="t" r="r" b="b"/>
              <a:pathLst>
                <a:path w="35" h="6" extrusionOk="0">
                  <a:moveTo>
                    <a:pt x="25" y="0"/>
                  </a:moveTo>
                  <a:cubicBezTo>
                    <a:pt x="20" y="0"/>
                    <a:pt x="12" y="2"/>
                    <a:pt x="0" y="6"/>
                  </a:cubicBezTo>
                  <a:lnTo>
                    <a:pt x="24" y="6"/>
                  </a:lnTo>
                  <a:cubicBezTo>
                    <a:pt x="32" y="6"/>
                    <a:pt x="35" y="0"/>
                    <a:pt x="25"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330" name="Google Shape;12834;p78">
              <a:extLst>
                <a:ext uri="{FF2B5EF4-FFF2-40B4-BE49-F238E27FC236}">
                  <a16:creationId xmlns:a16="http://schemas.microsoft.com/office/drawing/2014/main" id="{F30176A3-4FF0-C597-D0EF-64DAF36011AF}"/>
                </a:ext>
              </a:extLst>
            </p:cNvPr>
            <p:cNvSpPr/>
            <p:nvPr/>
          </p:nvSpPr>
          <p:spPr>
            <a:xfrm>
              <a:off x="6368350" y="2755975"/>
              <a:ext cx="325" cy="475"/>
            </a:xfrm>
            <a:custGeom>
              <a:avLst/>
              <a:gdLst/>
              <a:ahLst/>
              <a:cxnLst/>
              <a:rect l="l" t="t" r="r" b="b"/>
              <a:pathLst>
                <a:path w="13" h="19" extrusionOk="0">
                  <a:moveTo>
                    <a:pt x="11" y="0"/>
                  </a:moveTo>
                  <a:cubicBezTo>
                    <a:pt x="9" y="0"/>
                    <a:pt x="6" y="6"/>
                    <a:pt x="0" y="18"/>
                  </a:cubicBezTo>
                  <a:lnTo>
                    <a:pt x="12" y="18"/>
                  </a:lnTo>
                  <a:cubicBezTo>
                    <a:pt x="12" y="6"/>
                    <a:pt x="12" y="0"/>
                    <a:pt x="1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331" name="Google Shape;12835;p78">
              <a:extLst>
                <a:ext uri="{FF2B5EF4-FFF2-40B4-BE49-F238E27FC236}">
                  <a16:creationId xmlns:a16="http://schemas.microsoft.com/office/drawing/2014/main" id="{45C79881-4068-2CDB-91C2-F3A2DC693DBB}"/>
                </a:ext>
              </a:extLst>
            </p:cNvPr>
            <p:cNvSpPr/>
            <p:nvPr/>
          </p:nvSpPr>
          <p:spPr>
            <a:xfrm>
              <a:off x="6262075" y="2706725"/>
              <a:ext cx="3000" cy="2400"/>
            </a:xfrm>
            <a:custGeom>
              <a:avLst/>
              <a:gdLst/>
              <a:ahLst/>
              <a:cxnLst/>
              <a:rect l="l" t="t" r="r" b="b"/>
              <a:pathLst>
                <a:path w="120" h="96" extrusionOk="0">
                  <a:moveTo>
                    <a:pt x="84" y="0"/>
                  </a:moveTo>
                  <a:cubicBezTo>
                    <a:pt x="60" y="12"/>
                    <a:pt x="25" y="24"/>
                    <a:pt x="1" y="36"/>
                  </a:cubicBezTo>
                  <a:cubicBezTo>
                    <a:pt x="36" y="60"/>
                    <a:pt x="72" y="71"/>
                    <a:pt x="120" y="95"/>
                  </a:cubicBezTo>
                  <a:cubicBezTo>
                    <a:pt x="84" y="71"/>
                    <a:pt x="72" y="36"/>
                    <a:pt x="84"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332" name="Google Shape;12836;p78">
              <a:extLst>
                <a:ext uri="{FF2B5EF4-FFF2-40B4-BE49-F238E27FC236}">
                  <a16:creationId xmlns:a16="http://schemas.microsoft.com/office/drawing/2014/main" id="{B67B965F-0C34-2C2F-59E1-CB7423821D95}"/>
                </a:ext>
              </a:extLst>
            </p:cNvPr>
            <p:cNvSpPr/>
            <p:nvPr/>
          </p:nvSpPr>
          <p:spPr>
            <a:xfrm>
              <a:off x="6263825" y="2687875"/>
              <a:ext cx="2150" cy="2850"/>
            </a:xfrm>
            <a:custGeom>
              <a:avLst/>
              <a:gdLst/>
              <a:ahLst/>
              <a:cxnLst/>
              <a:rect l="l" t="t" r="r" b="b"/>
              <a:pathLst>
                <a:path w="86" h="114" extrusionOk="0">
                  <a:moveTo>
                    <a:pt x="44" y="1"/>
                  </a:moveTo>
                  <a:cubicBezTo>
                    <a:pt x="38" y="1"/>
                    <a:pt x="38" y="18"/>
                    <a:pt x="38" y="28"/>
                  </a:cubicBezTo>
                  <a:cubicBezTo>
                    <a:pt x="19" y="56"/>
                    <a:pt x="0" y="113"/>
                    <a:pt x="34" y="113"/>
                  </a:cubicBezTo>
                  <a:cubicBezTo>
                    <a:pt x="43" y="113"/>
                    <a:pt x="56" y="109"/>
                    <a:pt x="74" y="99"/>
                  </a:cubicBezTo>
                  <a:cubicBezTo>
                    <a:pt x="85" y="28"/>
                    <a:pt x="26" y="75"/>
                    <a:pt x="50" y="4"/>
                  </a:cubicBezTo>
                  <a:cubicBezTo>
                    <a:pt x="47" y="2"/>
                    <a:pt x="46" y="1"/>
                    <a:pt x="44"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333" name="Google Shape;12837;p78">
              <a:extLst>
                <a:ext uri="{FF2B5EF4-FFF2-40B4-BE49-F238E27FC236}">
                  <a16:creationId xmlns:a16="http://schemas.microsoft.com/office/drawing/2014/main" id="{8D5248CD-481C-40A8-20CC-3BEEB1321885}"/>
                </a:ext>
              </a:extLst>
            </p:cNvPr>
            <p:cNvSpPr/>
            <p:nvPr/>
          </p:nvSpPr>
          <p:spPr>
            <a:xfrm>
              <a:off x="6279650" y="2760875"/>
              <a:ext cx="700" cy="600"/>
            </a:xfrm>
            <a:custGeom>
              <a:avLst/>
              <a:gdLst/>
              <a:ahLst/>
              <a:cxnLst/>
              <a:rect l="l" t="t" r="r" b="b"/>
              <a:pathLst>
                <a:path w="28" h="24" extrusionOk="0">
                  <a:moveTo>
                    <a:pt x="0" y="1"/>
                  </a:moveTo>
                  <a:cubicBezTo>
                    <a:pt x="6" y="17"/>
                    <a:pt x="16" y="23"/>
                    <a:pt x="21" y="23"/>
                  </a:cubicBezTo>
                  <a:cubicBezTo>
                    <a:pt x="27" y="23"/>
                    <a:pt x="26" y="14"/>
                    <a:pt x="0"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334" name="Google Shape;12838;p78">
              <a:extLst>
                <a:ext uri="{FF2B5EF4-FFF2-40B4-BE49-F238E27FC236}">
                  <a16:creationId xmlns:a16="http://schemas.microsoft.com/office/drawing/2014/main" id="{87ED5FA6-A146-A0DA-39D1-617CEE3DC033}"/>
                </a:ext>
              </a:extLst>
            </p:cNvPr>
            <p:cNvSpPr/>
            <p:nvPr/>
          </p:nvSpPr>
          <p:spPr>
            <a:xfrm>
              <a:off x="6297200" y="2761775"/>
              <a:ext cx="525" cy="925"/>
            </a:xfrm>
            <a:custGeom>
              <a:avLst/>
              <a:gdLst/>
              <a:ahLst/>
              <a:cxnLst/>
              <a:rect l="l" t="t" r="r" b="b"/>
              <a:pathLst>
                <a:path w="21" h="37" extrusionOk="0">
                  <a:moveTo>
                    <a:pt x="1" y="1"/>
                  </a:moveTo>
                  <a:cubicBezTo>
                    <a:pt x="7" y="21"/>
                    <a:pt x="18" y="37"/>
                    <a:pt x="19" y="37"/>
                  </a:cubicBezTo>
                  <a:cubicBezTo>
                    <a:pt x="21" y="37"/>
                    <a:pt x="16" y="27"/>
                    <a:pt x="1"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335" name="Google Shape;12839;p78">
              <a:extLst>
                <a:ext uri="{FF2B5EF4-FFF2-40B4-BE49-F238E27FC236}">
                  <a16:creationId xmlns:a16="http://schemas.microsoft.com/office/drawing/2014/main" id="{82691EB0-B246-B296-E9D6-8CA8A16ED8A2}"/>
                </a:ext>
              </a:extLst>
            </p:cNvPr>
            <p:cNvSpPr/>
            <p:nvPr/>
          </p:nvSpPr>
          <p:spPr>
            <a:xfrm>
              <a:off x="6311200" y="2760600"/>
              <a:ext cx="2100" cy="550"/>
            </a:xfrm>
            <a:custGeom>
              <a:avLst/>
              <a:gdLst/>
              <a:ahLst/>
              <a:cxnLst/>
              <a:rect l="l" t="t" r="r" b="b"/>
              <a:pathLst>
                <a:path w="84" h="22" extrusionOk="0">
                  <a:moveTo>
                    <a:pt x="0" y="0"/>
                  </a:moveTo>
                  <a:cubicBezTo>
                    <a:pt x="8" y="4"/>
                    <a:pt x="17" y="5"/>
                    <a:pt x="27" y="5"/>
                  </a:cubicBezTo>
                  <a:cubicBezTo>
                    <a:pt x="29" y="5"/>
                    <a:pt x="31" y="5"/>
                    <a:pt x="34" y="5"/>
                  </a:cubicBezTo>
                  <a:lnTo>
                    <a:pt x="34" y="5"/>
                  </a:lnTo>
                  <a:cubicBezTo>
                    <a:pt x="54" y="11"/>
                    <a:pt x="67" y="21"/>
                    <a:pt x="75" y="21"/>
                  </a:cubicBezTo>
                  <a:cubicBezTo>
                    <a:pt x="81" y="21"/>
                    <a:pt x="84" y="16"/>
                    <a:pt x="84" y="0"/>
                  </a:cubicBezTo>
                  <a:cubicBezTo>
                    <a:pt x="69" y="0"/>
                    <a:pt x="51" y="4"/>
                    <a:pt x="34" y="5"/>
                  </a:cubicBezTo>
                  <a:lnTo>
                    <a:pt x="34" y="5"/>
                  </a:lnTo>
                  <a:cubicBezTo>
                    <a:pt x="24" y="2"/>
                    <a:pt x="13" y="0"/>
                    <a:pt x="0"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336" name="Google Shape;12840;p78">
              <a:extLst>
                <a:ext uri="{FF2B5EF4-FFF2-40B4-BE49-F238E27FC236}">
                  <a16:creationId xmlns:a16="http://schemas.microsoft.com/office/drawing/2014/main" id="{F5684301-EEA1-D5D0-B84E-2E16DED9FF00}"/>
                </a:ext>
              </a:extLst>
            </p:cNvPr>
            <p:cNvSpPr/>
            <p:nvPr/>
          </p:nvSpPr>
          <p:spPr>
            <a:xfrm>
              <a:off x="6326600" y="2760800"/>
              <a:ext cx="325" cy="1075"/>
            </a:xfrm>
            <a:custGeom>
              <a:avLst/>
              <a:gdLst/>
              <a:ahLst/>
              <a:cxnLst/>
              <a:rect l="l" t="t" r="r" b="b"/>
              <a:pathLst>
                <a:path w="13" h="43" extrusionOk="0">
                  <a:moveTo>
                    <a:pt x="12" y="1"/>
                  </a:moveTo>
                  <a:cubicBezTo>
                    <a:pt x="11" y="1"/>
                    <a:pt x="9" y="8"/>
                    <a:pt x="3" y="28"/>
                  </a:cubicBezTo>
                  <a:cubicBezTo>
                    <a:pt x="1" y="39"/>
                    <a:pt x="1" y="43"/>
                    <a:pt x="1" y="43"/>
                  </a:cubicBezTo>
                  <a:cubicBezTo>
                    <a:pt x="2" y="43"/>
                    <a:pt x="13" y="1"/>
                    <a:pt x="12"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337" name="Google Shape;12841;p78">
              <a:extLst>
                <a:ext uri="{FF2B5EF4-FFF2-40B4-BE49-F238E27FC236}">
                  <a16:creationId xmlns:a16="http://schemas.microsoft.com/office/drawing/2014/main" id="{169662EA-1E2D-B2F2-E37D-24960FED2E36}"/>
                </a:ext>
              </a:extLst>
            </p:cNvPr>
            <p:cNvSpPr/>
            <p:nvPr/>
          </p:nvSpPr>
          <p:spPr>
            <a:xfrm>
              <a:off x="6324500" y="2760375"/>
              <a:ext cx="1175" cy="1475"/>
            </a:xfrm>
            <a:custGeom>
              <a:avLst/>
              <a:gdLst/>
              <a:ahLst/>
              <a:cxnLst/>
              <a:rect l="l" t="t" r="r" b="b"/>
              <a:pathLst>
                <a:path w="47" h="59" extrusionOk="0">
                  <a:moveTo>
                    <a:pt x="41" y="0"/>
                  </a:moveTo>
                  <a:cubicBezTo>
                    <a:pt x="37" y="0"/>
                    <a:pt x="28" y="15"/>
                    <a:pt x="16" y="45"/>
                  </a:cubicBezTo>
                  <a:cubicBezTo>
                    <a:pt x="1" y="55"/>
                    <a:pt x="5" y="58"/>
                    <a:pt x="14" y="58"/>
                  </a:cubicBezTo>
                  <a:cubicBezTo>
                    <a:pt x="26" y="58"/>
                    <a:pt x="47" y="52"/>
                    <a:pt x="40" y="45"/>
                  </a:cubicBezTo>
                  <a:cubicBezTo>
                    <a:pt x="46" y="15"/>
                    <a:pt x="46" y="0"/>
                    <a:pt x="4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338" name="Google Shape;12842;p78">
              <a:extLst>
                <a:ext uri="{FF2B5EF4-FFF2-40B4-BE49-F238E27FC236}">
                  <a16:creationId xmlns:a16="http://schemas.microsoft.com/office/drawing/2014/main" id="{FA55487D-34EA-D575-9EC3-97C972A9A6DF}"/>
                </a:ext>
              </a:extLst>
            </p:cNvPr>
            <p:cNvSpPr/>
            <p:nvPr/>
          </p:nvSpPr>
          <p:spPr>
            <a:xfrm>
              <a:off x="6325475" y="2761175"/>
              <a:ext cx="325" cy="325"/>
            </a:xfrm>
            <a:custGeom>
              <a:avLst/>
              <a:gdLst/>
              <a:ahLst/>
              <a:cxnLst/>
              <a:rect l="l" t="t" r="r" b="b"/>
              <a:pathLst>
                <a:path w="13" h="13" extrusionOk="0">
                  <a:moveTo>
                    <a:pt x="1" y="13"/>
                  </a:moveTo>
                  <a:cubicBezTo>
                    <a:pt x="13" y="1"/>
                    <a:pt x="1" y="13"/>
                    <a:pt x="1" y="13"/>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339" name="Google Shape;12843;p78">
              <a:extLst>
                <a:ext uri="{FF2B5EF4-FFF2-40B4-BE49-F238E27FC236}">
                  <a16:creationId xmlns:a16="http://schemas.microsoft.com/office/drawing/2014/main" id="{23F44F49-27C7-D795-C7E4-4186F1DDE40F}"/>
                </a:ext>
              </a:extLst>
            </p:cNvPr>
            <p:cNvSpPr/>
            <p:nvPr/>
          </p:nvSpPr>
          <p:spPr>
            <a:xfrm>
              <a:off x="6291850" y="2761975"/>
              <a:ext cx="2100" cy="1025"/>
            </a:xfrm>
            <a:custGeom>
              <a:avLst/>
              <a:gdLst/>
              <a:ahLst/>
              <a:cxnLst/>
              <a:rect l="l" t="t" r="r" b="b"/>
              <a:pathLst>
                <a:path w="84" h="41" extrusionOk="0">
                  <a:moveTo>
                    <a:pt x="20" y="0"/>
                  </a:moveTo>
                  <a:cubicBezTo>
                    <a:pt x="13" y="0"/>
                    <a:pt x="6" y="2"/>
                    <a:pt x="0" y="5"/>
                  </a:cubicBezTo>
                  <a:cubicBezTo>
                    <a:pt x="36" y="28"/>
                    <a:pt x="48" y="28"/>
                    <a:pt x="84" y="40"/>
                  </a:cubicBezTo>
                  <a:cubicBezTo>
                    <a:pt x="66" y="13"/>
                    <a:pt x="41" y="0"/>
                    <a:pt x="20"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340" name="Google Shape;12844;p78">
              <a:extLst>
                <a:ext uri="{FF2B5EF4-FFF2-40B4-BE49-F238E27FC236}">
                  <a16:creationId xmlns:a16="http://schemas.microsoft.com/office/drawing/2014/main" id="{58C7B072-652E-0306-3001-C91212BE7035}"/>
                </a:ext>
              </a:extLst>
            </p:cNvPr>
            <p:cNvSpPr/>
            <p:nvPr/>
          </p:nvSpPr>
          <p:spPr>
            <a:xfrm>
              <a:off x="6299000" y="2781125"/>
              <a:ext cx="1000" cy="150"/>
            </a:xfrm>
            <a:custGeom>
              <a:avLst/>
              <a:gdLst/>
              <a:ahLst/>
              <a:cxnLst/>
              <a:rect l="l" t="t" r="r" b="b"/>
              <a:pathLst>
                <a:path w="40" h="6" extrusionOk="0">
                  <a:moveTo>
                    <a:pt x="0" y="1"/>
                  </a:moveTo>
                  <a:cubicBezTo>
                    <a:pt x="8" y="5"/>
                    <a:pt x="17" y="6"/>
                    <a:pt x="24" y="6"/>
                  </a:cubicBezTo>
                  <a:cubicBezTo>
                    <a:pt x="37" y="6"/>
                    <a:pt x="40" y="1"/>
                    <a:pt x="0"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341" name="Google Shape;12845;p78">
              <a:extLst>
                <a:ext uri="{FF2B5EF4-FFF2-40B4-BE49-F238E27FC236}">
                  <a16:creationId xmlns:a16="http://schemas.microsoft.com/office/drawing/2014/main" id="{8746EB0C-16E6-39BC-F862-CB470CE70120}"/>
                </a:ext>
              </a:extLst>
            </p:cNvPr>
            <p:cNvSpPr/>
            <p:nvPr/>
          </p:nvSpPr>
          <p:spPr>
            <a:xfrm>
              <a:off x="6315075" y="2785900"/>
              <a:ext cx="600" cy="600"/>
            </a:xfrm>
            <a:custGeom>
              <a:avLst/>
              <a:gdLst/>
              <a:ahLst/>
              <a:cxnLst/>
              <a:rect l="l" t="t" r="r" b="b"/>
              <a:pathLst>
                <a:path w="24" h="24" extrusionOk="0">
                  <a:moveTo>
                    <a:pt x="24" y="0"/>
                  </a:moveTo>
                  <a:cubicBezTo>
                    <a:pt x="0" y="0"/>
                    <a:pt x="12" y="12"/>
                    <a:pt x="12" y="24"/>
                  </a:cubicBezTo>
                  <a:lnTo>
                    <a:pt x="24" y="0"/>
                  </a:ln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342" name="Google Shape;12846;p78">
              <a:extLst>
                <a:ext uri="{FF2B5EF4-FFF2-40B4-BE49-F238E27FC236}">
                  <a16:creationId xmlns:a16="http://schemas.microsoft.com/office/drawing/2014/main" id="{6AAAD3BE-ED91-2614-6B9F-BCA4F84B6DB1}"/>
                </a:ext>
              </a:extLst>
            </p:cNvPr>
            <p:cNvSpPr/>
            <p:nvPr/>
          </p:nvSpPr>
          <p:spPr>
            <a:xfrm>
              <a:off x="6328750" y="2789175"/>
              <a:ext cx="325" cy="300"/>
            </a:xfrm>
            <a:custGeom>
              <a:avLst/>
              <a:gdLst/>
              <a:ahLst/>
              <a:cxnLst/>
              <a:rect l="l" t="t" r="r" b="b"/>
              <a:pathLst>
                <a:path w="13" h="12" extrusionOk="0">
                  <a:moveTo>
                    <a:pt x="1" y="0"/>
                  </a:moveTo>
                  <a:lnTo>
                    <a:pt x="1" y="12"/>
                  </a:lnTo>
                  <a:cubicBezTo>
                    <a:pt x="13" y="0"/>
                    <a:pt x="1" y="0"/>
                    <a:pt x="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343" name="Google Shape;12847;p78">
              <a:extLst>
                <a:ext uri="{FF2B5EF4-FFF2-40B4-BE49-F238E27FC236}">
                  <a16:creationId xmlns:a16="http://schemas.microsoft.com/office/drawing/2014/main" id="{3FD3C427-14C8-4856-37EC-DA6E36289624}"/>
                </a:ext>
              </a:extLst>
            </p:cNvPr>
            <p:cNvSpPr/>
            <p:nvPr/>
          </p:nvSpPr>
          <p:spPr>
            <a:xfrm>
              <a:off x="6298550" y="2771800"/>
              <a:ext cx="3450" cy="1600"/>
            </a:xfrm>
            <a:custGeom>
              <a:avLst/>
              <a:gdLst/>
              <a:ahLst/>
              <a:cxnLst/>
              <a:rect l="l" t="t" r="r" b="b"/>
              <a:pathLst>
                <a:path w="138" h="64" extrusionOk="0">
                  <a:moveTo>
                    <a:pt x="5" y="0"/>
                  </a:moveTo>
                  <a:cubicBezTo>
                    <a:pt x="1" y="0"/>
                    <a:pt x="18" y="10"/>
                    <a:pt x="78" y="40"/>
                  </a:cubicBezTo>
                  <a:cubicBezTo>
                    <a:pt x="92" y="47"/>
                    <a:pt x="105" y="50"/>
                    <a:pt x="117" y="54"/>
                  </a:cubicBezTo>
                  <a:lnTo>
                    <a:pt x="117" y="54"/>
                  </a:lnTo>
                  <a:cubicBezTo>
                    <a:pt x="103" y="46"/>
                    <a:pt x="97" y="40"/>
                    <a:pt x="113" y="40"/>
                  </a:cubicBezTo>
                  <a:cubicBezTo>
                    <a:pt x="90" y="33"/>
                    <a:pt x="13" y="0"/>
                    <a:pt x="5" y="0"/>
                  </a:cubicBezTo>
                  <a:close/>
                  <a:moveTo>
                    <a:pt x="117" y="54"/>
                  </a:moveTo>
                  <a:cubicBezTo>
                    <a:pt x="123" y="57"/>
                    <a:pt x="130" y="60"/>
                    <a:pt x="137" y="64"/>
                  </a:cubicBezTo>
                  <a:cubicBezTo>
                    <a:pt x="132" y="59"/>
                    <a:pt x="125" y="56"/>
                    <a:pt x="117" y="54"/>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344" name="Google Shape;12848;p78">
              <a:extLst>
                <a:ext uri="{FF2B5EF4-FFF2-40B4-BE49-F238E27FC236}">
                  <a16:creationId xmlns:a16="http://schemas.microsoft.com/office/drawing/2014/main" id="{91758249-16AC-964A-1FD7-3CE827C4A493}"/>
                </a:ext>
              </a:extLst>
            </p:cNvPr>
            <p:cNvSpPr/>
            <p:nvPr/>
          </p:nvSpPr>
          <p:spPr>
            <a:xfrm>
              <a:off x="6301975" y="2773375"/>
              <a:ext cx="1200" cy="625"/>
            </a:xfrm>
            <a:custGeom>
              <a:avLst/>
              <a:gdLst/>
              <a:ahLst/>
              <a:cxnLst/>
              <a:rect l="l" t="t" r="r" b="b"/>
              <a:pathLst>
                <a:path w="48" h="25" extrusionOk="0">
                  <a:moveTo>
                    <a:pt x="0" y="1"/>
                  </a:moveTo>
                  <a:cubicBezTo>
                    <a:pt x="24" y="13"/>
                    <a:pt x="48" y="25"/>
                    <a:pt x="0"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345" name="Google Shape;12849;p78">
              <a:extLst>
                <a:ext uri="{FF2B5EF4-FFF2-40B4-BE49-F238E27FC236}">
                  <a16:creationId xmlns:a16="http://schemas.microsoft.com/office/drawing/2014/main" id="{01F175B2-3D8A-E22F-EFB7-10238FCEC8F7}"/>
                </a:ext>
              </a:extLst>
            </p:cNvPr>
            <p:cNvSpPr/>
            <p:nvPr/>
          </p:nvSpPr>
          <p:spPr>
            <a:xfrm>
              <a:off x="6302050" y="2771375"/>
              <a:ext cx="525" cy="250"/>
            </a:xfrm>
            <a:custGeom>
              <a:avLst/>
              <a:gdLst/>
              <a:ahLst/>
              <a:cxnLst/>
              <a:rect l="l" t="t" r="r" b="b"/>
              <a:pathLst>
                <a:path w="21" h="10" extrusionOk="0">
                  <a:moveTo>
                    <a:pt x="3" y="1"/>
                  </a:moveTo>
                  <a:cubicBezTo>
                    <a:pt x="0" y="1"/>
                    <a:pt x="3" y="4"/>
                    <a:pt x="21" y="10"/>
                  </a:cubicBezTo>
                  <a:cubicBezTo>
                    <a:pt x="15" y="4"/>
                    <a:pt x="6" y="1"/>
                    <a:pt x="3"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346" name="Google Shape;12850;p78">
              <a:extLst>
                <a:ext uri="{FF2B5EF4-FFF2-40B4-BE49-F238E27FC236}">
                  <a16:creationId xmlns:a16="http://schemas.microsoft.com/office/drawing/2014/main" id="{5239E309-0519-FA3E-6161-E916A141E294}"/>
                </a:ext>
              </a:extLst>
            </p:cNvPr>
            <p:cNvSpPr/>
            <p:nvPr/>
          </p:nvSpPr>
          <p:spPr>
            <a:xfrm>
              <a:off x="6307025" y="2784400"/>
              <a:ext cx="1225" cy="1225"/>
            </a:xfrm>
            <a:custGeom>
              <a:avLst/>
              <a:gdLst/>
              <a:ahLst/>
              <a:cxnLst/>
              <a:rect l="l" t="t" r="r" b="b"/>
              <a:pathLst>
                <a:path w="49" h="49" extrusionOk="0">
                  <a:moveTo>
                    <a:pt x="1" y="48"/>
                  </a:moveTo>
                  <a:cubicBezTo>
                    <a:pt x="48" y="1"/>
                    <a:pt x="1" y="48"/>
                    <a:pt x="1" y="48"/>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347" name="Google Shape;12851;p78">
              <a:extLst>
                <a:ext uri="{FF2B5EF4-FFF2-40B4-BE49-F238E27FC236}">
                  <a16:creationId xmlns:a16="http://schemas.microsoft.com/office/drawing/2014/main" id="{3EA74716-54B1-C46E-9148-0BD40536EFFA}"/>
                </a:ext>
              </a:extLst>
            </p:cNvPr>
            <p:cNvSpPr/>
            <p:nvPr/>
          </p:nvSpPr>
          <p:spPr>
            <a:xfrm>
              <a:off x="6307925" y="2785900"/>
              <a:ext cx="25" cy="1500"/>
            </a:xfrm>
            <a:custGeom>
              <a:avLst/>
              <a:gdLst/>
              <a:ahLst/>
              <a:cxnLst/>
              <a:rect l="l" t="t" r="r" b="b"/>
              <a:pathLst>
                <a:path w="1" h="60" extrusionOk="0">
                  <a:moveTo>
                    <a:pt x="0" y="60"/>
                  </a:moveTo>
                  <a:cubicBezTo>
                    <a:pt x="0" y="12"/>
                    <a:pt x="0" y="0"/>
                    <a:pt x="0" y="6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348" name="Google Shape;12852;p78">
              <a:extLst>
                <a:ext uri="{FF2B5EF4-FFF2-40B4-BE49-F238E27FC236}">
                  <a16:creationId xmlns:a16="http://schemas.microsoft.com/office/drawing/2014/main" id="{19251F9A-DBCC-B22E-7985-7BB28ACA1A81}"/>
                </a:ext>
              </a:extLst>
            </p:cNvPr>
            <p:cNvSpPr/>
            <p:nvPr/>
          </p:nvSpPr>
          <p:spPr>
            <a:xfrm>
              <a:off x="6311500" y="2784875"/>
              <a:ext cx="600" cy="625"/>
            </a:xfrm>
            <a:custGeom>
              <a:avLst/>
              <a:gdLst/>
              <a:ahLst/>
              <a:cxnLst/>
              <a:rect l="l" t="t" r="r" b="b"/>
              <a:pathLst>
                <a:path w="24" h="25" extrusionOk="0">
                  <a:moveTo>
                    <a:pt x="1" y="5"/>
                  </a:moveTo>
                  <a:cubicBezTo>
                    <a:pt x="0" y="5"/>
                    <a:pt x="0" y="5"/>
                    <a:pt x="0" y="5"/>
                  </a:cubicBezTo>
                  <a:lnTo>
                    <a:pt x="0" y="5"/>
                  </a:lnTo>
                  <a:cubicBezTo>
                    <a:pt x="0" y="5"/>
                    <a:pt x="0" y="5"/>
                    <a:pt x="1" y="5"/>
                  </a:cubicBezTo>
                  <a:close/>
                  <a:moveTo>
                    <a:pt x="12" y="0"/>
                  </a:moveTo>
                  <a:cubicBezTo>
                    <a:pt x="7" y="0"/>
                    <a:pt x="2" y="4"/>
                    <a:pt x="1" y="5"/>
                  </a:cubicBezTo>
                  <a:lnTo>
                    <a:pt x="1" y="5"/>
                  </a:lnTo>
                  <a:cubicBezTo>
                    <a:pt x="2" y="4"/>
                    <a:pt x="3" y="4"/>
                    <a:pt x="3" y="4"/>
                  </a:cubicBezTo>
                  <a:cubicBezTo>
                    <a:pt x="11" y="4"/>
                    <a:pt x="17" y="24"/>
                    <a:pt x="21" y="24"/>
                  </a:cubicBezTo>
                  <a:cubicBezTo>
                    <a:pt x="23" y="24"/>
                    <a:pt x="24" y="19"/>
                    <a:pt x="24" y="5"/>
                  </a:cubicBezTo>
                  <a:cubicBezTo>
                    <a:pt x="20" y="1"/>
                    <a:pt x="16" y="0"/>
                    <a:pt x="12"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349" name="Google Shape;12853;p78">
              <a:extLst>
                <a:ext uri="{FF2B5EF4-FFF2-40B4-BE49-F238E27FC236}">
                  <a16:creationId xmlns:a16="http://schemas.microsoft.com/office/drawing/2014/main" id="{639D8333-92EB-5750-F02F-8187DE1DA221}"/>
                </a:ext>
              </a:extLst>
            </p:cNvPr>
            <p:cNvSpPr/>
            <p:nvPr/>
          </p:nvSpPr>
          <p:spPr>
            <a:xfrm>
              <a:off x="6370725" y="2672775"/>
              <a:ext cx="150" cy="900"/>
            </a:xfrm>
            <a:custGeom>
              <a:avLst/>
              <a:gdLst/>
              <a:ahLst/>
              <a:cxnLst/>
              <a:rect l="l" t="t" r="r" b="b"/>
              <a:pathLst>
                <a:path w="6" h="36" extrusionOk="0">
                  <a:moveTo>
                    <a:pt x="0" y="1"/>
                  </a:moveTo>
                  <a:cubicBezTo>
                    <a:pt x="0" y="8"/>
                    <a:pt x="5" y="35"/>
                    <a:pt x="6" y="35"/>
                  </a:cubicBezTo>
                  <a:cubicBezTo>
                    <a:pt x="6" y="35"/>
                    <a:pt x="5" y="27"/>
                    <a:pt x="0"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350" name="Google Shape;12854;p78">
              <a:extLst>
                <a:ext uri="{FF2B5EF4-FFF2-40B4-BE49-F238E27FC236}">
                  <a16:creationId xmlns:a16="http://schemas.microsoft.com/office/drawing/2014/main" id="{73D748F0-1C17-AA19-6380-E42928E72F3B}"/>
                </a:ext>
              </a:extLst>
            </p:cNvPr>
            <p:cNvSpPr/>
            <p:nvPr/>
          </p:nvSpPr>
          <p:spPr>
            <a:xfrm>
              <a:off x="6368975" y="2673400"/>
              <a:ext cx="1275" cy="300"/>
            </a:xfrm>
            <a:custGeom>
              <a:avLst/>
              <a:gdLst/>
              <a:ahLst/>
              <a:cxnLst/>
              <a:rect l="l" t="t" r="r" b="b"/>
              <a:pathLst>
                <a:path w="51" h="12" extrusionOk="0">
                  <a:moveTo>
                    <a:pt x="3" y="1"/>
                  </a:moveTo>
                  <a:cubicBezTo>
                    <a:pt x="0" y="1"/>
                    <a:pt x="7" y="3"/>
                    <a:pt x="35" y="11"/>
                  </a:cubicBezTo>
                  <a:cubicBezTo>
                    <a:pt x="51" y="11"/>
                    <a:pt x="8" y="1"/>
                    <a:pt x="3"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351" name="Google Shape;12855;p78">
              <a:extLst>
                <a:ext uri="{FF2B5EF4-FFF2-40B4-BE49-F238E27FC236}">
                  <a16:creationId xmlns:a16="http://schemas.microsoft.com/office/drawing/2014/main" id="{F08CBCFA-92C3-F359-6014-75EBC566D27C}"/>
                </a:ext>
              </a:extLst>
            </p:cNvPr>
            <p:cNvSpPr/>
            <p:nvPr/>
          </p:nvSpPr>
          <p:spPr>
            <a:xfrm>
              <a:off x="6369825" y="2673675"/>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352" name="Google Shape;12856;p78">
              <a:extLst>
                <a:ext uri="{FF2B5EF4-FFF2-40B4-BE49-F238E27FC236}">
                  <a16:creationId xmlns:a16="http://schemas.microsoft.com/office/drawing/2014/main" id="{9D06F541-B3A5-90CC-DA60-82A86659D1F4}"/>
                </a:ext>
              </a:extLst>
            </p:cNvPr>
            <p:cNvSpPr/>
            <p:nvPr/>
          </p:nvSpPr>
          <p:spPr>
            <a:xfrm>
              <a:off x="6369525" y="2673675"/>
              <a:ext cx="325" cy="25"/>
            </a:xfrm>
            <a:custGeom>
              <a:avLst/>
              <a:gdLst/>
              <a:ahLst/>
              <a:cxnLst/>
              <a:rect l="l" t="t" r="r" b="b"/>
              <a:pathLst>
                <a:path w="13" h="1" extrusionOk="0">
                  <a:moveTo>
                    <a:pt x="13" y="0"/>
                  </a:moveTo>
                  <a:cubicBezTo>
                    <a:pt x="1" y="0"/>
                    <a:pt x="1" y="0"/>
                    <a:pt x="13"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353" name="Google Shape;12857;p78">
              <a:extLst>
                <a:ext uri="{FF2B5EF4-FFF2-40B4-BE49-F238E27FC236}">
                  <a16:creationId xmlns:a16="http://schemas.microsoft.com/office/drawing/2014/main" id="{5522F7F8-D989-9FDE-702C-63994BBFC7D4}"/>
                </a:ext>
              </a:extLst>
            </p:cNvPr>
            <p:cNvSpPr/>
            <p:nvPr/>
          </p:nvSpPr>
          <p:spPr>
            <a:xfrm>
              <a:off x="6366000" y="2672100"/>
              <a:ext cx="275" cy="200"/>
            </a:xfrm>
            <a:custGeom>
              <a:avLst/>
              <a:gdLst/>
              <a:ahLst/>
              <a:cxnLst/>
              <a:rect l="l" t="t" r="r" b="b"/>
              <a:pathLst>
                <a:path w="11" h="8" extrusionOk="0">
                  <a:moveTo>
                    <a:pt x="5" y="0"/>
                  </a:moveTo>
                  <a:cubicBezTo>
                    <a:pt x="1" y="0"/>
                    <a:pt x="1" y="7"/>
                    <a:pt x="5" y="7"/>
                  </a:cubicBezTo>
                  <a:cubicBezTo>
                    <a:pt x="6" y="7"/>
                    <a:pt x="8" y="6"/>
                    <a:pt x="11" y="4"/>
                  </a:cubicBezTo>
                  <a:cubicBezTo>
                    <a:pt x="8" y="1"/>
                    <a:pt x="6" y="0"/>
                    <a:pt x="5"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354" name="Google Shape;12858;p78">
              <a:extLst>
                <a:ext uri="{FF2B5EF4-FFF2-40B4-BE49-F238E27FC236}">
                  <a16:creationId xmlns:a16="http://schemas.microsoft.com/office/drawing/2014/main" id="{E30AB63C-1030-787B-2F44-5826EFE66294}"/>
                </a:ext>
              </a:extLst>
            </p:cNvPr>
            <p:cNvSpPr/>
            <p:nvPr/>
          </p:nvSpPr>
          <p:spPr>
            <a:xfrm>
              <a:off x="6365950" y="2672175"/>
              <a:ext cx="325" cy="625"/>
            </a:xfrm>
            <a:custGeom>
              <a:avLst/>
              <a:gdLst/>
              <a:ahLst/>
              <a:cxnLst/>
              <a:rect l="l" t="t" r="r" b="b"/>
              <a:pathLst>
                <a:path w="13" h="25" extrusionOk="0">
                  <a:moveTo>
                    <a:pt x="13" y="1"/>
                  </a:moveTo>
                  <a:cubicBezTo>
                    <a:pt x="13" y="1"/>
                    <a:pt x="1" y="25"/>
                    <a:pt x="13"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355" name="Google Shape;12859;p78">
              <a:extLst>
                <a:ext uri="{FF2B5EF4-FFF2-40B4-BE49-F238E27FC236}">
                  <a16:creationId xmlns:a16="http://schemas.microsoft.com/office/drawing/2014/main" id="{224C88E8-0E4B-3F14-ACFB-7D747AE462C0}"/>
                </a:ext>
              </a:extLst>
            </p:cNvPr>
            <p:cNvSpPr/>
            <p:nvPr/>
          </p:nvSpPr>
          <p:spPr>
            <a:xfrm>
              <a:off x="6366100" y="2671950"/>
              <a:ext cx="325" cy="250"/>
            </a:xfrm>
            <a:custGeom>
              <a:avLst/>
              <a:gdLst/>
              <a:ahLst/>
              <a:cxnLst/>
              <a:rect l="l" t="t" r="r" b="b"/>
              <a:pathLst>
                <a:path w="13" h="10" extrusionOk="0">
                  <a:moveTo>
                    <a:pt x="7" y="1"/>
                  </a:moveTo>
                  <a:cubicBezTo>
                    <a:pt x="4" y="1"/>
                    <a:pt x="1" y="4"/>
                    <a:pt x="7" y="10"/>
                  </a:cubicBezTo>
                  <a:cubicBezTo>
                    <a:pt x="13" y="4"/>
                    <a:pt x="10" y="1"/>
                    <a:pt x="7"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356" name="Google Shape;12860;p78">
              <a:extLst>
                <a:ext uri="{FF2B5EF4-FFF2-40B4-BE49-F238E27FC236}">
                  <a16:creationId xmlns:a16="http://schemas.microsoft.com/office/drawing/2014/main" id="{9C6B9133-99C6-D1F9-2433-16AE4E6F5466}"/>
                </a:ext>
              </a:extLst>
            </p:cNvPr>
            <p:cNvSpPr/>
            <p:nvPr/>
          </p:nvSpPr>
          <p:spPr>
            <a:xfrm>
              <a:off x="6364850" y="2671975"/>
              <a:ext cx="550" cy="300"/>
            </a:xfrm>
            <a:custGeom>
              <a:avLst/>
              <a:gdLst/>
              <a:ahLst/>
              <a:cxnLst/>
              <a:rect l="l" t="t" r="r" b="b"/>
              <a:pathLst>
                <a:path w="22" h="12" extrusionOk="0">
                  <a:moveTo>
                    <a:pt x="7" y="0"/>
                  </a:moveTo>
                  <a:cubicBezTo>
                    <a:pt x="1" y="0"/>
                    <a:pt x="2" y="11"/>
                    <a:pt x="12" y="11"/>
                  </a:cubicBezTo>
                  <a:cubicBezTo>
                    <a:pt x="15" y="11"/>
                    <a:pt x="18" y="11"/>
                    <a:pt x="21" y="9"/>
                  </a:cubicBezTo>
                  <a:cubicBezTo>
                    <a:pt x="15" y="3"/>
                    <a:pt x="10" y="0"/>
                    <a:pt x="7"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357" name="Google Shape;12861;p78">
              <a:extLst>
                <a:ext uri="{FF2B5EF4-FFF2-40B4-BE49-F238E27FC236}">
                  <a16:creationId xmlns:a16="http://schemas.microsoft.com/office/drawing/2014/main" id="{2E5A3E8F-457C-F0DC-2E35-D70586590178}"/>
                </a:ext>
              </a:extLst>
            </p:cNvPr>
            <p:cNvSpPr/>
            <p:nvPr/>
          </p:nvSpPr>
          <p:spPr>
            <a:xfrm>
              <a:off x="6365375" y="2673375"/>
              <a:ext cx="25" cy="625"/>
            </a:xfrm>
            <a:custGeom>
              <a:avLst/>
              <a:gdLst/>
              <a:ahLst/>
              <a:cxnLst/>
              <a:rect l="l" t="t" r="r" b="b"/>
              <a:pathLst>
                <a:path w="1" h="25" extrusionOk="0">
                  <a:moveTo>
                    <a:pt x="0" y="24"/>
                  </a:moveTo>
                  <a:lnTo>
                    <a:pt x="0" y="12"/>
                  </a:lnTo>
                  <a:cubicBezTo>
                    <a:pt x="0" y="1"/>
                    <a:pt x="0" y="1"/>
                    <a:pt x="0" y="24"/>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358" name="Google Shape;12862;p78">
              <a:extLst>
                <a:ext uri="{FF2B5EF4-FFF2-40B4-BE49-F238E27FC236}">
                  <a16:creationId xmlns:a16="http://schemas.microsoft.com/office/drawing/2014/main" id="{903D10B6-7E17-8FDA-EDD1-A38880437F67}"/>
                </a:ext>
              </a:extLst>
            </p:cNvPr>
            <p:cNvSpPr/>
            <p:nvPr/>
          </p:nvSpPr>
          <p:spPr>
            <a:xfrm>
              <a:off x="6365300" y="2673175"/>
              <a:ext cx="300" cy="725"/>
            </a:xfrm>
            <a:custGeom>
              <a:avLst/>
              <a:gdLst/>
              <a:ahLst/>
              <a:cxnLst/>
              <a:rect l="l" t="t" r="r" b="b"/>
              <a:pathLst>
                <a:path w="12" h="29" extrusionOk="0">
                  <a:moveTo>
                    <a:pt x="1" y="0"/>
                  </a:moveTo>
                  <a:cubicBezTo>
                    <a:pt x="1" y="0"/>
                    <a:pt x="1" y="3"/>
                    <a:pt x="3" y="9"/>
                  </a:cubicBezTo>
                  <a:cubicBezTo>
                    <a:pt x="9" y="23"/>
                    <a:pt x="11" y="29"/>
                    <a:pt x="12" y="29"/>
                  </a:cubicBezTo>
                  <a:cubicBezTo>
                    <a:pt x="12" y="29"/>
                    <a:pt x="1" y="0"/>
                    <a:pt x="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359" name="Google Shape;12863;p78">
              <a:extLst>
                <a:ext uri="{FF2B5EF4-FFF2-40B4-BE49-F238E27FC236}">
                  <a16:creationId xmlns:a16="http://schemas.microsoft.com/office/drawing/2014/main" id="{CEDD8672-256F-1A01-E238-4C98828E6651}"/>
                </a:ext>
              </a:extLst>
            </p:cNvPr>
            <p:cNvSpPr/>
            <p:nvPr/>
          </p:nvSpPr>
          <p:spPr>
            <a:xfrm>
              <a:off x="6365375" y="2673375"/>
              <a:ext cx="275" cy="500"/>
            </a:xfrm>
            <a:custGeom>
              <a:avLst/>
              <a:gdLst/>
              <a:ahLst/>
              <a:cxnLst/>
              <a:rect l="l" t="t" r="r" b="b"/>
              <a:pathLst>
                <a:path w="11" h="20" extrusionOk="0">
                  <a:moveTo>
                    <a:pt x="0" y="1"/>
                  </a:moveTo>
                  <a:lnTo>
                    <a:pt x="0" y="1"/>
                  </a:lnTo>
                  <a:cubicBezTo>
                    <a:pt x="5" y="15"/>
                    <a:pt x="8" y="19"/>
                    <a:pt x="9" y="19"/>
                  </a:cubicBezTo>
                  <a:cubicBezTo>
                    <a:pt x="10" y="19"/>
                    <a:pt x="7" y="8"/>
                    <a:pt x="0"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360" name="Google Shape;12864;p78">
              <a:extLst>
                <a:ext uri="{FF2B5EF4-FFF2-40B4-BE49-F238E27FC236}">
                  <a16:creationId xmlns:a16="http://schemas.microsoft.com/office/drawing/2014/main" id="{E4706061-6BD6-3C6B-696D-9CDD418BFAF2}"/>
                </a:ext>
              </a:extLst>
            </p:cNvPr>
            <p:cNvSpPr/>
            <p:nvPr/>
          </p:nvSpPr>
          <p:spPr>
            <a:xfrm>
              <a:off x="6365950" y="2673000"/>
              <a:ext cx="825" cy="1000"/>
            </a:xfrm>
            <a:custGeom>
              <a:avLst/>
              <a:gdLst/>
              <a:ahLst/>
              <a:cxnLst/>
              <a:rect l="l" t="t" r="r" b="b"/>
              <a:pathLst>
                <a:path w="33" h="40" extrusionOk="0">
                  <a:moveTo>
                    <a:pt x="13" y="0"/>
                  </a:moveTo>
                  <a:cubicBezTo>
                    <a:pt x="9" y="0"/>
                    <a:pt x="5" y="1"/>
                    <a:pt x="1" y="4"/>
                  </a:cubicBezTo>
                  <a:cubicBezTo>
                    <a:pt x="13" y="16"/>
                    <a:pt x="25" y="16"/>
                    <a:pt x="13" y="39"/>
                  </a:cubicBezTo>
                  <a:cubicBezTo>
                    <a:pt x="32" y="20"/>
                    <a:pt x="28" y="0"/>
                    <a:pt x="13"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361" name="Google Shape;12865;p78">
              <a:extLst>
                <a:ext uri="{FF2B5EF4-FFF2-40B4-BE49-F238E27FC236}">
                  <a16:creationId xmlns:a16="http://schemas.microsoft.com/office/drawing/2014/main" id="{0490BBFA-242B-1A5B-19B8-CB40AB62D2D0}"/>
                </a:ext>
              </a:extLst>
            </p:cNvPr>
            <p:cNvSpPr/>
            <p:nvPr/>
          </p:nvSpPr>
          <p:spPr>
            <a:xfrm>
              <a:off x="6368950" y="2675150"/>
              <a:ext cx="1200" cy="25"/>
            </a:xfrm>
            <a:custGeom>
              <a:avLst/>
              <a:gdLst/>
              <a:ahLst/>
              <a:cxnLst/>
              <a:rect l="l" t="t" r="r" b="b"/>
              <a:pathLst>
                <a:path w="48" h="1" extrusionOk="0">
                  <a:moveTo>
                    <a:pt x="0" y="1"/>
                  </a:moveTo>
                  <a:cubicBezTo>
                    <a:pt x="48" y="1"/>
                    <a:pt x="0" y="1"/>
                    <a:pt x="0"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362" name="Google Shape;12866;p78">
              <a:extLst>
                <a:ext uri="{FF2B5EF4-FFF2-40B4-BE49-F238E27FC236}">
                  <a16:creationId xmlns:a16="http://schemas.microsoft.com/office/drawing/2014/main" id="{F11BEAC3-B3BD-62DF-DA7E-74683AC788A2}"/>
                </a:ext>
              </a:extLst>
            </p:cNvPr>
            <p:cNvSpPr/>
            <p:nvPr/>
          </p:nvSpPr>
          <p:spPr>
            <a:xfrm>
              <a:off x="6362750" y="2673325"/>
              <a:ext cx="950" cy="425"/>
            </a:xfrm>
            <a:custGeom>
              <a:avLst/>
              <a:gdLst/>
              <a:ahLst/>
              <a:cxnLst/>
              <a:rect l="l" t="t" r="r" b="b"/>
              <a:pathLst>
                <a:path w="38" h="17" extrusionOk="0">
                  <a:moveTo>
                    <a:pt x="1" y="1"/>
                  </a:moveTo>
                  <a:cubicBezTo>
                    <a:pt x="1" y="1"/>
                    <a:pt x="36" y="16"/>
                    <a:pt x="37" y="16"/>
                  </a:cubicBezTo>
                  <a:cubicBezTo>
                    <a:pt x="37" y="16"/>
                    <a:pt x="36" y="16"/>
                    <a:pt x="34" y="14"/>
                  </a:cubicBezTo>
                  <a:cubicBezTo>
                    <a:pt x="10" y="4"/>
                    <a:pt x="2" y="1"/>
                    <a:pt x="1"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363" name="Google Shape;12867;p78">
              <a:extLst>
                <a:ext uri="{FF2B5EF4-FFF2-40B4-BE49-F238E27FC236}">
                  <a16:creationId xmlns:a16="http://schemas.microsoft.com/office/drawing/2014/main" id="{982FEFE4-C405-1512-447A-CA1707B9ACE5}"/>
                </a:ext>
              </a:extLst>
            </p:cNvPr>
            <p:cNvSpPr/>
            <p:nvPr/>
          </p:nvSpPr>
          <p:spPr>
            <a:xfrm>
              <a:off x="6363275" y="2674275"/>
              <a:ext cx="325" cy="625"/>
            </a:xfrm>
            <a:custGeom>
              <a:avLst/>
              <a:gdLst/>
              <a:ahLst/>
              <a:cxnLst/>
              <a:rect l="l" t="t" r="r" b="b"/>
              <a:pathLst>
                <a:path w="13" h="25" extrusionOk="0">
                  <a:moveTo>
                    <a:pt x="13" y="0"/>
                  </a:moveTo>
                  <a:lnTo>
                    <a:pt x="1" y="24"/>
                  </a:lnTo>
                  <a:cubicBezTo>
                    <a:pt x="13" y="12"/>
                    <a:pt x="13" y="0"/>
                    <a:pt x="13"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364" name="Google Shape;12868;p78">
              <a:extLst>
                <a:ext uri="{FF2B5EF4-FFF2-40B4-BE49-F238E27FC236}">
                  <a16:creationId xmlns:a16="http://schemas.microsoft.com/office/drawing/2014/main" id="{F378F4A7-3F95-7954-A660-2FBD0AFFE7FF}"/>
                </a:ext>
              </a:extLst>
            </p:cNvPr>
            <p:cNvSpPr/>
            <p:nvPr/>
          </p:nvSpPr>
          <p:spPr>
            <a:xfrm>
              <a:off x="6365675" y="2673975"/>
              <a:ext cx="300" cy="1500"/>
            </a:xfrm>
            <a:custGeom>
              <a:avLst/>
              <a:gdLst/>
              <a:ahLst/>
              <a:cxnLst/>
              <a:rect l="l" t="t" r="r" b="b"/>
              <a:pathLst>
                <a:path w="12" h="60" extrusionOk="0">
                  <a:moveTo>
                    <a:pt x="12" y="0"/>
                  </a:moveTo>
                  <a:cubicBezTo>
                    <a:pt x="0" y="60"/>
                    <a:pt x="0" y="60"/>
                    <a:pt x="12"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365" name="Google Shape;12869;p78">
              <a:extLst>
                <a:ext uri="{FF2B5EF4-FFF2-40B4-BE49-F238E27FC236}">
                  <a16:creationId xmlns:a16="http://schemas.microsoft.com/office/drawing/2014/main" id="{719D53CA-FBAF-37AF-AC68-4D07C573493D}"/>
                </a:ext>
              </a:extLst>
            </p:cNvPr>
            <p:cNvSpPr/>
            <p:nvPr/>
          </p:nvSpPr>
          <p:spPr>
            <a:xfrm>
              <a:off x="6360900" y="2671600"/>
              <a:ext cx="925" cy="3575"/>
            </a:xfrm>
            <a:custGeom>
              <a:avLst/>
              <a:gdLst/>
              <a:ahLst/>
              <a:cxnLst/>
              <a:rect l="l" t="t" r="r" b="b"/>
              <a:pathLst>
                <a:path w="37" h="143" extrusionOk="0">
                  <a:moveTo>
                    <a:pt x="24" y="95"/>
                  </a:moveTo>
                  <a:cubicBezTo>
                    <a:pt x="1" y="0"/>
                    <a:pt x="36" y="143"/>
                    <a:pt x="24" y="95"/>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366" name="Google Shape;12870;p78">
              <a:extLst>
                <a:ext uri="{FF2B5EF4-FFF2-40B4-BE49-F238E27FC236}">
                  <a16:creationId xmlns:a16="http://schemas.microsoft.com/office/drawing/2014/main" id="{987DAFDC-DD57-597A-9008-620F4F7F46CC}"/>
                </a:ext>
              </a:extLst>
            </p:cNvPr>
            <p:cNvSpPr/>
            <p:nvPr/>
          </p:nvSpPr>
          <p:spPr>
            <a:xfrm>
              <a:off x="6359800" y="2673350"/>
              <a:ext cx="825" cy="950"/>
            </a:xfrm>
            <a:custGeom>
              <a:avLst/>
              <a:gdLst/>
              <a:ahLst/>
              <a:cxnLst/>
              <a:rect l="l" t="t" r="r" b="b"/>
              <a:pathLst>
                <a:path w="33" h="38" extrusionOk="0">
                  <a:moveTo>
                    <a:pt x="11" y="1"/>
                  </a:moveTo>
                  <a:cubicBezTo>
                    <a:pt x="3" y="1"/>
                    <a:pt x="1" y="17"/>
                    <a:pt x="21" y="37"/>
                  </a:cubicBezTo>
                  <a:lnTo>
                    <a:pt x="33" y="37"/>
                  </a:lnTo>
                  <a:cubicBezTo>
                    <a:pt x="27" y="11"/>
                    <a:pt x="18" y="1"/>
                    <a:pt x="11"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367" name="Google Shape;12871;p78">
              <a:extLst>
                <a:ext uri="{FF2B5EF4-FFF2-40B4-BE49-F238E27FC236}">
                  <a16:creationId xmlns:a16="http://schemas.microsoft.com/office/drawing/2014/main" id="{B1E917EC-4043-B729-B4A2-3220B02E44D6}"/>
                </a:ext>
              </a:extLst>
            </p:cNvPr>
            <p:cNvSpPr/>
            <p:nvPr/>
          </p:nvSpPr>
          <p:spPr>
            <a:xfrm>
              <a:off x="6362075" y="2674125"/>
              <a:ext cx="625" cy="775"/>
            </a:xfrm>
            <a:custGeom>
              <a:avLst/>
              <a:gdLst/>
              <a:ahLst/>
              <a:cxnLst/>
              <a:rect l="l" t="t" r="r" b="b"/>
              <a:pathLst>
                <a:path w="25" h="31" extrusionOk="0">
                  <a:moveTo>
                    <a:pt x="1" y="1"/>
                  </a:moveTo>
                  <a:lnTo>
                    <a:pt x="1" y="1"/>
                  </a:lnTo>
                  <a:cubicBezTo>
                    <a:pt x="0" y="1"/>
                    <a:pt x="17" y="23"/>
                    <a:pt x="25" y="30"/>
                  </a:cubicBezTo>
                  <a:cubicBezTo>
                    <a:pt x="7" y="8"/>
                    <a:pt x="1" y="1"/>
                    <a:pt x="1"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368" name="Google Shape;12872;p78">
              <a:extLst>
                <a:ext uri="{FF2B5EF4-FFF2-40B4-BE49-F238E27FC236}">
                  <a16:creationId xmlns:a16="http://schemas.microsoft.com/office/drawing/2014/main" id="{C38361F3-90DA-740A-C201-E5CDDA036640}"/>
                </a:ext>
              </a:extLst>
            </p:cNvPr>
            <p:cNvSpPr/>
            <p:nvPr/>
          </p:nvSpPr>
          <p:spPr>
            <a:xfrm>
              <a:off x="6361800" y="2674875"/>
              <a:ext cx="625" cy="300"/>
            </a:xfrm>
            <a:custGeom>
              <a:avLst/>
              <a:gdLst/>
              <a:ahLst/>
              <a:cxnLst/>
              <a:rect l="l" t="t" r="r" b="b"/>
              <a:pathLst>
                <a:path w="25" h="12" extrusionOk="0">
                  <a:moveTo>
                    <a:pt x="24" y="0"/>
                  </a:moveTo>
                  <a:cubicBezTo>
                    <a:pt x="24" y="0"/>
                    <a:pt x="0" y="12"/>
                    <a:pt x="24"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369" name="Google Shape;12873;p78">
              <a:extLst>
                <a:ext uri="{FF2B5EF4-FFF2-40B4-BE49-F238E27FC236}">
                  <a16:creationId xmlns:a16="http://schemas.microsoft.com/office/drawing/2014/main" id="{09EF6D3E-B587-8CA6-296B-1857EBAFFED7}"/>
                </a:ext>
              </a:extLst>
            </p:cNvPr>
            <p:cNvSpPr/>
            <p:nvPr/>
          </p:nvSpPr>
          <p:spPr>
            <a:xfrm>
              <a:off x="6364475" y="2674875"/>
              <a:ext cx="625" cy="1800"/>
            </a:xfrm>
            <a:custGeom>
              <a:avLst/>
              <a:gdLst/>
              <a:ahLst/>
              <a:cxnLst/>
              <a:rect l="l" t="t" r="r" b="b"/>
              <a:pathLst>
                <a:path w="25" h="72" extrusionOk="0">
                  <a:moveTo>
                    <a:pt x="12" y="0"/>
                  </a:moveTo>
                  <a:cubicBezTo>
                    <a:pt x="0" y="24"/>
                    <a:pt x="0" y="48"/>
                    <a:pt x="24" y="71"/>
                  </a:cubicBezTo>
                  <a:cubicBezTo>
                    <a:pt x="24" y="48"/>
                    <a:pt x="0" y="36"/>
                    <a:pt x="12"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370" name="Google Shape;12874;p78">
              <a:extLst>
                <a:ext uri="{FF2B5EF4-FFF2-40B4-BE49-F238E27FC236}">
                  <a16:creationId xmlns:a16="http://schemas.microsoft.com/office/drawing/2014/main" id="{BD8ABE7A-083C-D58E-B78C-E9F25D0891D4}"/>
                </a:ext>
              </a:extLst>
            </p:cNvPr>
            <p:cNvSpPr/>
            <p:nvPr/>
          </p:nvSpPr>
          <p:spPr>
            <a:xfrm>
              <a:off x="6363275" y="2675150"/>
              <a:ext cx="525" cy="625"/>
            </a:xfrm>
            <a:custGeom>
              <a:avLst/>
              <a:gdLst/>
              <a:ahLst/>
              <a:cxnLst/>
              <a:rect l="l" t="t" r="r" b="b"/>
              <a:pathLst>
                <a:path w="21" h="25" extrusionOk="0">
                  <a:moveTo>
                    <a:pt x="20" y="1"/>
                  </a:moveTo>
                  <a:cubicBezTo>
                    <a:pt x="19" y="1"/>
                    <a:pt x="14" y="7"/>
                    <a:pt x="1" y="25"/>
                  </a:cubicBezTo>
                  <a:cubicBezTo>
                    <a:pt x="8" y="17"/>
                    <a:pt x="20" y="1"/>
                    <a:pt x="20"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371" name="Google Shape;12875;p78">
              <a:extLst>
                <a:ext uri="{FF2B5EF4-FFF2-40B4-BE49-F238E27FC236}">
                  <a16:creationId xmlns:a16="http://schemas.microsoft.com/office/drawing/2014/main" id="{1135F82B-913A-12A6-1E9C-03C069AC9A1E}"/>
                </a:ext>
              </a:extLst>
            </p:cNvPr>
            <p:cNvSpPr/>
            <p:nvPr/>
          </p:nvSpPr>
          <p:spPr>
            <a:xfrm>
              <a:off x="6360600" y="2675450"/>
              <a:ext cx="200" cy="850"/>
            </a:xfrm>
            <a:custGeom>
              <a:avLst/>
              <a:gdLst/>
              <a:ahLst/>
              <a:cxnLst/>
              <a:rect l="l" t="t" r="r" b="b"/>
              <a:pathLst>
                <a:path w="8" h="34" extrusionOk="0">
                  <a:moveTo>
                    <a:pt x="1" y="1"/>
                  </a:moveTo>
                  <a:cubicBezTo>
                    <a:pt x="1" y="25"/>
                    <a:pt x="3" y="33"/>
                    <a:pt x="4" y="33"/>
                  </a:cubicBezTo>
                  <a:cubicBezTo>
                    <a:pt x="6" y="33"/>
                    <a:pt x="8" y="15"/>
                    <a:pt x="1"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372" name="Google Shape;12876;p78">
              <a:extLst>
                <a:ext uri="{FF2B5EF4-FFF2-40B4-BE49-F238E27FC236}">
                  <a16:creationId xmlns:a16="http://schemas.microsoft.com/office/drawing/2014/main" id="{F3CF9027-22CF-61C1-538E-5800AF723AB1}"/>
                </a:ext>
              </a:extLst>
            </p:cNvPr>
            <p:cNvSpPr/>
            <p:nvPr/>
          </p:nvSpPr>
          <p:spPr>
            <a:xfrm>
              <a:off x="6360600" y="2675750"/>
              <a:ext cx="925" cy="925"/>
            </a:xfrm>
            <a:custGeom>
              <a:avLst/>
              <a:gdLst/>
              <a:ahLst/>
              <a:cxnLst/>
              <a:rect l="l" t="t" r="r" b="b"/>
              <a:pathLst>
                <a:path w="37" h="37" extrusionOk="0">
                  <a:moveTo>
                    <a:pt x="36" y="1"/>
                  </a:moveTo>
                  <a:cubicBezTo>
                    <a:pt x="1" y="36"/>
                    <a:pt x="36" y="1"/>
                    <a:pt x="36"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373" name="Google Shape;12877;p78">
              <a:extLst>
                <a:ext uri="{FF2B5EF4-FFF2-40B4-BE49-F238E27FC236}">
                  <a16:creationId xmlns:a16="http://schemas.microsoft.com/office/drawing/2014/main" id="{D83EEAE5-4530-8673-D358-4B70CE81665F}"/>
                </a:ext>
              </a:extLst>
            </p:cNvPr>
            <p:cNvSpPr/>
            <p:nvPr/>
          </p:nvSpPr>
          <p:spPr>
            <a:xfrm>
              <a:off x="6359325" y="2675625"/>
              <a:ext cx="400" cy="450"/>
            </a:xfrm>
            <a:custGeom>
              <a:avLst/>
              <a:gdLst/>
              <a:ahLst/>
              <a:cxnLst/>
              <a:rect l="l" t="t" r="r" b="b"/>
              <a:pathLst>
                <a:path w="16" h="18" extrusionOk="0">
                  <a:moveTo>
                    <a:pt x="1" y="1"/>
                  </a:moveTo>
                  <a:cubicBezTo>
                    <a:pt x="0" y="1"/>
                    <a:pt x="1" y="2"/>
                    <a:pt x="4" y="6"/>
                  </a:cubicBezTo>
                  <a:cubicBezTo>
                    <a:pt x="4" y="6"/>
                    <a:pt x="16" y="18"/>
                    <a:pt x="16" y="18"/>
                  </a:cubicBezTo>
                  <a:cubicBezTo>
                    <a:pt x="16" y="9"/>
                    <a:pt x="4" y="1"/>
                    <a:pt x="1"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374" name="Google Shape;12878;p78">
              <a:extLst>
                <a:ext uri="{FF2B5EF4-FFF2-40B4-BE49-F238E27FC236}">
                  <a16:creationId xmlns:a16="http://schemas.microsoft.com/office/drawing/2014/main" id="{6DDCBF1C-62BB-1580-524E-9C61D66E4588}"/>
                </a:ext>
              </a:extLst>
            </p:cNvPr>
            <p:cNvSpPr/>
            <p:nvPr/>
          </p:nvSpPr>
          <p:spPr>
            <a:xfrm>
              <a:off x="6361375" y="2675150"/>
              <a:ext cx="325" cy="650"/>
            </a:xfrm>
            <a:custGeom>
              <a:avLst/>
              <a:gdLst/>
              <a:ahLst/>
              <a:cxnLst/>
              <a:rect l="l" t="t" r="r" b="b"/>
              <a:pathLst>
                <a:path w="13" h="26" extrusionOk="0">
                  <a:moveTo>
                    <a:pt x="5" y="1"/>
                  </a:moveTo>
                  <a:cubicBezTo>
                    <a:pt x="1" y="19"/>
                    <a:pt x="1" y="25"/>
                    <a:pt x="3" y="25"/>
                  </a:cubicBezTo>
                  <a:cubicBezTo>
                    <a:pt x="6" y="25"/>
                    <a:pt x="13" y="8"/>
                    <a:pt x="5"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375" name="Google Shape;12879;p78">
              <a:extLst>
                <a:ext uri="{FF2B5EF4-FFF2-40B4-BE49-F238E27FC236}">
                  <a16:creationId xmlns:a16="http://schemas.microsoft.com/office/drawing/2014/main" id="{17B5FDC4-D51F-0F08-5716-1F69FD348F10}"/>
                </a:ext>
              </a:extLst>
            </p:cNvPr>
            <p:cNvSpPr/>
            <p:nvPr/>
          </p:nvSpPr>
          <p:spPr>
            <a:xfrm>
              <a:off x="6358225" y="2677425"/>
              <a:ext cx="1500" cy="4600"/>
            </a:xfrm>
            <a:custGeom>
              <a:avLst/>
              <a:gdLst/>
              <a:ahLst/>
              <a:cxnLst/>
              <a:rect l="l" t="t" r="r" b="b"/>
              <a:pathLst>
                <a:path w="60" h="184" extrusionOk="0">
                  <a:moveTo>
                    <a:pt x="29" y="1"/>
                  </a:moveTo>
                  <a:cubicBezTo>
                    <a:pt x="22" y="1"/>
                    <a:pt x="12" y="12"/>
                    <a:pt x="0" y="41"/>
                  </a:cubicBezTo>
                  <a:cubicBezTo>
                    <a:pt x="18" y="59"/>
                    <a:pt x="56" y="89"/>
                    <a:pt x="44" y="89"/>
                  </a:cubicBezTo>
                  <a:cubicBezTo>
                    <a:pt x="40" y="89"/>
                    <a:pt x="31" y="86"/>
                    <a:pt x="12" y="77"/>
                  </a:cubicBezTo>
                  <a:lnTo>
                    <a:pt x="12" y="77"/>
                  </a:lnTo>
                  <a:cubicBezTo>
                    <a:pt x="24" y="112"/>
                    <a:pt x="24" y="148"/>
                    <a:pt x="36" y="184"/>
                  </a:cubicBezTo>
                  <a:cubicBezTo>
                    <a:pt x="36" y="166"/>
                    <a:pt x="39" y="157"/>
                    <a:pt x="44" y="157"/>
                  </a:cubicBezTo>
                  <a:cubicBezTo>
                    <a:pt x="48" y="157"/>
                    <a:pt x="54" y="166"/>
                    <a:pt x="60" y="184"/>
                  </a:cubicBezTo>
                  <a:cubicBezTo>
                    <a:pt x="60" y="184"/>
                    <a:pt x="60" y="1"/>
                    <a:pt x="29"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376" name="Google Shape;12880;p78">
              <a:extLst>
                <a:ext uri="{FF2B5EF4-FFF2-40B4-BE49-F238E27FC236}">
                  <a16:creationId xmlns:a16="http://schemas.microsoft.com/office/drawing/2014/main" id="{21CB1582-E346-901E-FDC7-A46256BDDC60}"/>
                </a:ext>
              </a:extLst>
            </p:cNvPr>
            <p:cNvSpPr/>
            <p:nvPr/>
          </p:nvSpPr>
          <p:spPr>
            <a:xfrm>
              <a:off x="6358300" y="2676500"/>
              <a:ext cx="850" cy="475"/>
            </a:xfrm>
            <a:custGeom>
              <a:avLst/>
              <a:gdLst/>
              <a:ahLst/>
              <a:cxnLst/>
              <a:rect l="l" t="t" r="r" b="b"/>
              <a:pathLst>
                <a:path w="34" h="19" extrusionOk="0">
                  <a:moveTo>
                    <a:pt x="2" y="1"/>
                  </a:moveTo>
                  <a:cubicBezTo>
                    <a:pt x="0" y="1"/>
                    <a:pt x="9" y="6"/>
                    <a:pt x="33" y="18"/>
                  </a:cubicBezTo>
                  <a:cubicBezTo>
                    <a:pt x="15" y="6"/>
                    <a:pt x="3" y="1"/>
                    <a:pt x="2"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377" name="Google Shape;12881;p78">
              <a:extLst>
                <a:ext uri="{FF2B5EF4-FFF2-40B4-BE49-F238E27FC236}">
                  <a16:creationId xmlns:a16="http://schemas.microsoft.com/office/drawing/2014/main" id="{0FEA0101-DACC-BF4E-28F1-2715D2365645}"/>
                </a:ext>
              </a:extLst>
            </p:cNvPr>
            <p:cNvSpPr/>
            <p:nvPr/>
          </p:nvSpPr>
          <p:spPr>
            <a:xfrm>
              <a:off x="6359125" y="2675950"/>
              <a:ext cx="1925" cy="2500"/>
            </a:xfrm>
            <a:custGeom>
              <a:avLst/>
              <a:gdLst/>
              <a:ahLst/>
              <a:cxnLst/>
              <a:rect l="l" t="t" r="r" b="b"/>
              <a:pathLst>
                <a:path w="77" h="100" extrusionOk="0">
                  <a:moveTo>
                    <a:pt x="31" y="0"/>
                  </a:moveTo>
                  <a:lnTo>
                    <a:pt x="31" y="0"/>
                  </a:lnTo>
                  <a:cubicBezTo>
                    <a:pt x="30" y="0"/>
                    <a:pt x="31" y="5"/>
                    <a:pt x="36" y="17"/>
                  </a:cubicBezTo>
                  <a:cubicBezTo>
                    <a:pt x="12" y="17"/>
                    <a:pt x="0" y="28"/>
                    <a:pt x="48" y="100"/>
                  </a:cubicBezTo>
                  <a:cubicBezTo>
                    <a:pt x="76" y="81"/>
                    <a:pt x="36" y="0"/>
                    <a:pt x="3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378" name="Google Shape;12882;p78">
              <a:extLst>
                <a:ext uri="{FF2B5EF4-FFF2-40B4-BE49-F238E27FC236}">
                  <a16:creationId xmlns:a16="http://schemas.microsoft.com/office/drawing/2014/main" id="{0EF9BBED-E71F-71CA-D191-4EFED02854E9}"/>
                </a:ext>
              </a:extLst>
            </p:cNvPr>
            <p:cNvSpPr/>
            <p:nvPr/>
          </p:nvSpPr>
          <p:spPr>
            <a:xfrm>
              <a:off x="6363575" y="2676350"/>
              <a:ext cx="625" cy="925"/>
            </a:xfrm>
            <a:custGeom>
              <a:avLst/>
              <a:gdLst/>
              <a:ahLst/>
              <a:cxnLst/>
              <a:rect l="l" t="t" r="r" b="b"/>
              <a:pathLst>
                <a:path w="25" h="37" extrusionOk="0">
                  <a:moveTo>
                    <a:pt x="25" y="36"/>
                  </a:moveTo>
                  <a:cubicBezTo>
                    <a:pt x="25" y="24"/>
                    <a:pt x="13" y="12"/>
                    <a:pt x="1" y="1"/>
                  </a:cubicBezTo>
                  <a:cubicBezTo>
                    <a:pt x="13" y="12"/>
                    <a:pt x="25" y="24"/>
                    <a:pt x="25" y="36"/>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379" name="Google Shape;12883;p78">
              <a:extLst>
                <a:ext uri="{FF2B5EF4-FFF2-40B4-BE49-F238E27FC236}">
                  <a16:creationId xmlns:a16="http://schemas.microsoft.com/office/drawing/2014/main" id="{B5B48CF3-1C24-320A-7959-C3CEB5C257C0}"/>
                </a:ext>
              </a:extLst>
            </p:cNvPr>
            <p:cNvSpPr/>
            <p:nvPr/>
          </p:nvSpPr>
          <p:spPr>
            <a:xfrm>
              <a:off x="6364175" y="2677250"/>
              <a:ext cx="2100" cy="625"/>
            </a:xfrm>
            <a:custGeom>
              <a:avLst/>
              <a:gdLst/>
              <a:ahLst/>
              <a:cxnLst/>
              <a:rect l="l" t="t" r="r" b="b"/>
              <a:pathLst>
                <a:path w="84" h="25" extrusionOk="0">
                  <a:moveTo>
                    <a:pt x="1" y="0"/>
                  </a:moveTo>
                  <a:lnTo>
                    <a:pt x="1" y="0"/>
                  </a:lnTo>
                  <a:cubicBezTo>
                    <a:pt x="5" y="2"/>
                    <a:pt x="8" y="4"/>
                    <a:pt x="11" y="5"/>
                  </a:cubicBezTo>
                  <a:lnTo>
                    <a:pt x="11" y="5"/>
                  </a:lnTo>
                  <a:cubicBezTo>
                    <a:pt x="8" y="2"/>
                    <a:pt x="5" y="0"/>
                    <a:pt x="1" y="0"/>
                  </a:cubicBezTo>
                  <a:close/>
                  <a:moveTo>
                    <a:pt x="24" y="0"/>
                  </a:moveTo>
                  <a:cubicBezTo>
                    <a:pt x="24" y="6"/>
                    <a:pt x="24" y="9"/>
                    <a:pt x="21" y="9"/>
                  </a:cubicBezTo>
                  <a:cubicBezTo>
                    <a:pt x="19" y="9"/>
                    <a:pt x="16" y="8"/>
                    <a:pt x="11" y="5"/>
                  </a:cubicBezTo>
                  <a:lnTo>
                    <a:pt x="11" y="5"/>
                  </a:lnTo>
                  <a:cubicBezTo>
                    <a:pt x="14" y="10"/>
                    <a:pt x="17" y="17"/>
                    <a:pt x="24" y="24"/>
                  </a:cubicBezTo>
                  <a:cubicBezTo>
                    <a:pt x="24" y="24"/>
                    <a:pt x="84" y="12"/>
                    <a:pt x="24"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380" name="Google Shape;12884;p78">
              <a:extLst>
                <a:ext uri="{FF2B5EF4-FFF2-40B4-BE49-F238E27FC236}">
                  <a16:creationId xmlns:a16="http://schemas.microsoft.com/office/drawing/2014/main" id="{C0EE3961-DB52-7E07-9CE1-F98626BB693C}"/>
                </a:ext>
              </a:extLst>
            </p:cNvPr>
            <p:cNvSpPr/>
            <p:nvPr/>
          </p:nvSpPr>
          <p:spPr>
            <a:xfrm>
              <a:off x="6362400" y="2678150"/>
              <a:ext cx="25" cy="0"/>
            </a:xfrm>
            <a:custGeom>
              <a:avLst/>
              <a:gdLst/>
              <a:ahLst/>
              <a:cxnLst/>
              <a:rect l="l" t="t" r="r" b="b"/>
              <a:pathLst>
                <a:path w="1" extrusionOk="0">
                  <a:moveTo>
                    <a:pt x="0" y="0"/>
                  </a:moveTo>
                  <a:lnTo>
                    <a:pt x="0" y="0"/>
                  </a:ln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381" name="Google Shape;12885;p78">
              <a:extLst>
                <a:ext uri="{FF2B5EF4-FFF2-40B4-BE49-F238E27FC236}">
                  <a16:creationId xmlns:a16="http://schemas.microsoft.com/office/drawing/2014/main" id="{05B6E338-7167-01D2-F984-F52038B763B8}"/>
                </a:ext>
              </a:extLst>
            </p:cNvPr>
            <p:cNvSpPr/>
            <p:nvPr/>
          </p:nvSpPr>
          <p:spPr>
            <a:xfrm>
              <a:off x="6362400" y="2678150"/>
              <a:ext cx="300" cy="0"/>
            </a:xfrm>
            <a:custGeom>
              <a:avLst/>
              <a:gdLst/>
              <a:ahLst/>
              <a:cxnLst/>
              <a:rect l="l" t="t" r="r" b="b"/>
              <a:pathLst>
                <a:path w="12" extrusionOk="0">
                  <a:moveTo>
                    <a:pt x="0" y="0"/>
                  </a:moveTo>
                  <a:cubicBezTo>
                    <a:pt x="12" y="0"/>
                    <a:pt x="0" y="0"/>
                    <a:pt x="0"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382" name="Google Shape;12886;p78">
              <a:extLst>
                <a:ext uri="{FF2B5EF4-FFF2-40B4-BE49-F238E27FC236}">
                  <a16:creationId xmlns:a16="http://schemas.microsoft.com/office/drawing/2014/main" id="{9F2E3F2A-FFEA-3E36-3A5C-A99A55347CBE}"/>
                </a:ext>
              </a:extLst>
            </p:cNvPr>
            <p:cNvSpPr/>
            <p:nvPr/>
          </p:nvSpPr>
          <p:spPr>
            <a:xfrm>
              <a:off x="6357400" y="2676025"/>
              <a:ext cx="800" cy="825"/>
            </a:xfrm>
            <a:custGeom>
              <a:avLst/>
              <a:gdLst/>
              <a:ahLst/>
              <a:cxnLst/>
              <a:rect l="l" t="t" r="r" b="b"/>
              <a:pathLst>
                <a:path w="32" h="33" extrusionOk="0">
                  <a:moveTo>
                    <a:pt x="1" y="0"/>
                  </a:moveTo>
                  <a:cubicBezTo>
                    <a:pt x="1" y="0"/>
                    <a:pt x="6" y="7"/>
                    <a:pt x="22" y="25"/>
                  </a:cubicBezTo>
                  <a:cubicBezTo>
                    <a:pt x="27" y="31"/>
                    <a:pt x="29" y="33"/>
                    <a:pt x="30" y="33"/>
                  </a:cubicBezTo>
                  <a:cubicBezTo>
                    <a:pt x="31" y="33"/>
                    <a:pt x="3" y="0"/>
                    <a:pt x="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383" name="Google Shape;12887;p78">
              <a:extLst>
                <a:ext uri="{FF2B5EF4-FFF2-40B4-BE49-F238E27FC236}">
                  <a16:creationId xmlns:a16="http://schemas.microsoft.com/office/drawing/2014/main" id="{AADFF4F9-FABF-BA34-DA95-ABCEE219FE41}"/>
                </a:ext>
              </a:extLst>
            </p:cNvPr>
            <p:cNvSpPr/>
            <p:nvPr/>
          </p:nvSpPr>
          <p:spPr>
            <a:xfrm>
              <a:off x="6357025" y="2676650"/>
              <a:ext cx="175" cy="625"/>
            </a:xfrm>
            <a:custGeom>
              <a:avLst/>
              <a:gdLst/>
              <a:ahLst/>
              <a:cxnLst/>
              <a:rect l="l" t="t" r="r" b="b"/>
              <a:pathLst>
                <a:path w="7" h="25" extrusionOk="0">
                  <a:moveTo>
                    <a:pt x="1" y="0"/>
                  </a:moveTo>
                  <a:cubicBezTo>
                    <a:pt x="1" y="8"/>
                    <a:pt x="5" y="25"/>
                    <a:pt x="6" y="25"/>
                  </a:cubicBezTo>
                  <a:cubicBezTo>
                    <a:pt x="6" y="25"/>
                    <a:pt x="5" y="18"/>
                    <a:pt x="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384" name="Google Shape;12888;p78">
              <a:extLst>
                <a:ext uri="{FF2B5EF4-FFF2-40B4-BE49-F238E27FC236}">
                  <a16:creationId xmlns:a16="http://schemas.microsoft.com/office/drawing/2014/main" id="{B7495FA9-565F-16CB-4621-AB5FE3EF1C4E}"/>
                </a:ext>
              </a:extLst>
            </p:cNvPr>
            <p:cNvSpPr/>
            <p:nvPr/>
          </p:nvSpPr>
          <p:spPr>
            <a:xfrm>
              <a:off x="6335600" y="2683500"/>
              <a:ext cx="325" cy="925"/>
            </a:xfrm>
            <a:custGeom>
              <a:avLst/>
              <a:gdLst/>
              <a:ahLst/>
              <a:cxnLst/>
              <a:rect l="l" t="t" r="r" b="b"/>
              <a:pathLst>
                <a:path w="13" h="37" extrusionOk="0">
                  <a:moveTo>
                    <a:pt x="12" y="36"/>
                  </a:moveTo>
                  <a:cubicBezTo>
                    <a:pt x="12" y="36"/>
                    <a:pt x="1" y="0"/>
                    <a:pt x="12" y="36"/>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385" name="Google Shape;12889;p78">
              <a:extLst>
                <a:ext uri="{FF2B5EF4-FFF2-40B4-BE49-F238E27FC236}">
                  <a16:creationId xmlns:a16="http://schemas.microsoft.com/office/drawing/2014/main" id="{730C47F7-B858-A759-0CDE-612F4E025793}"/>
                </a:ext>
              </a:extLst>
            </p:cNvPr>
            <p:cNvSpPr/>
            <p:nvPr/>
          </p:nvSpPr>
          <p:spPr>
            <a:xfrm>
              <a:off x="6335900" y="2684400"/>
              <a:ext cx="1225" cy="1500"/>
            </a:xfrm>
            <a:custGeom>
              <a:avLst/>
              <a:gdLst/>
              <a:ahLst/>
              <a:cxnLst/>
              <a:rect l="l" t="t" r="r" b="b"/>
              <a:pathLst>
                <a:path w="49" h="60" extrusionOk="0">
                  <a:moveTo>
                    <a:pt x="0" y="0"/>
                  </a:moveTo>
                  <a:cubicBezTo>
                    <a:pt x="0" y="0"/>
                    <a:pt x="48" y="60"/>
                    <a:pt x="0"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386" name="Google Shape;12890;p78">
              <a:extLst>
                <a:ext uri="{FF2B5EF4-FFF2-40B4-BE49-F238E27FC236}">
                  <a16:creationId xmlns:a16="http://schemas.microsoft.com/office/drawing/2014/main" id="{CC8443FB-2AF2-2479-B879-614FEAD90348}"/>
                </a:ext>
              </a:extLst>
            </p:cNvPr>
            <p:cNvSpPr/>
            <p:nvPr/>
          </p:nvSpPr>
          <p:spPr>
            <a:xfrm>
              <a:off x="6323100" y="2693025"/>
              <a:ext cx="25" cy="1500"/>
            </a:xfrm>
            <a:custGeom>
              <a:avLst/>
              <a:gdLst/>
              <a:ahLst/>
              <a:cxnLst/>
              <a:rect l="l" t="t" r="r" b="b"/>
              <a:pathLst>
                <a:path w="1" h="60" extrusionOk="0">
                  <a:moveTo>
                    <a:pt x="0" y="0"/>
                  </a:moveTo>
                  <a:cubicBezTo>
                    <a:pt x="0" y="12"/>
                    <a:pt x="0" y="60"/>
                    <a:pt x="0"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387" name="Google Shape;12891;p78">
              <a:extLst>
                <a:ext uri="{FF2B5EF4-FFF2-40B4-BE49-F238E27FC236}">
                  <a16:creationId xmlns:a16="http://schemas.microsoft.com/office/drawing/2014/main" id="{1DB92C27-6917-CE65-882C-F00634C78579}"/>
                </a:ext>
              </a:extLst>
            </p:cNvPr>
            <p:cNvSpPr/>
            <p:nvPr/>
          </p:nvSpPr>
          <p:spPr>
            <a:xfrm>
              <a:off x="6302275" y="2702850"/>
              <a:ext cx="300" cy="900"/>
            </a:xfrm>
            <a:custGeom>
              <a:avLst/>
              <a:gdLst/>
              <a:ahLst/>
              <a:cxnLst/>
              <a:rect l="l" t="t" r="r" b="b"/>
              <a:pathLst>
                <a:path w="12" h="36" extrusionOk="0">
                  <a:moveTo>
                    <a:pt x="0" y="0"/>
                  </a:moveTo>
                  <a:lnTo>
                    <a:pt x="0" y="36"/>
                  </a:lnTo>
                  <a:cubicBezTo>
                    <a:pt x="12" y="36"/>
                    <a:pt x="0" y="24"/>
                    <a:pt x="0"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388" name="Google Shape;12892;p78">
              <a:extLst>
                <a:ext uri="{FF2B5EF4-FFF2-40B4-BE49-F238E27FC236}">
                  <a16:creationId xmlns:a16="http://schemas.microsoft.com/office/drawing/2014/main" id="{279073E1-7718-AF6C-8E42-B4180493A14D}"/>
                </a:ext>
              </a:extLst>
            </p:cNvPr>
            <p:cNvSpPr/>
            <p:nvPr/>
          </p:nvSpPr>
          <p:spPr>
            <a:xfrm>
              <a:off x="6354050" y="2678200"/>
              <a:ext cx="325" cy="250"/>
            </a:xfrm>
            <a:custGeom>
              <a:avLst/>
              <a:gdLst/>
              <a:ahLst/>
              <a:cxnLst/>
              <a:rect l="l" t="t" r="r" b="b"/>
              <a:pathLst>
                <a:path w="13" h="10" extrusionOk="0">
                  <a:moveTo>
                    <a:pt x="7" y="1"/>
                  </a:moveTo>
                  <a:cubicBezTo>
                    <a:pt x="4" y="1"/>
                    <a:pt x="1" y="4"/>
                    <a:pt x="1" y="10"/>
                  </a:cubicBezTo>
                  <a:lnTo>
                    <a:pt x="13" y="10"/>
                  </a:lnTo>
                  <a:cubicBezTo>
                    <a:pt x="13" y="4"/>
                    <a:pt x="10" y="1"/>
                    <a:pt x="7"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389" name="Google Shape;12893;p78">
              <a:extLst>
                <a:ext uri="{FF2B5EF4-FFF2-40B4-BE49-F238E27FC236}">
                  <a16:creationId xmlns:a16="http://schemas.microsoft.com/office/drawing/2014/main" id="{FD0BCAD7-687F-6429-0D5C-152012769E69}"/>
                </a:ext>
              </a:extLst>
            </p:cNvPr>
            <p:cNvSpPr/>
            <p:nvPr/>
          </p:nvSpPr>
          <p:spPr>
            <a:xfrm>
              <a:off x="6287975" y="2701950"/>
              <a:ext cx="25" cy="625"/>
            </a:xfrm>
            <a:custGeom>
              <a:avLst/>
              <a:gdLst/>
              <a:ahLst/>
              <a:cxnLst/>
              <a:rect l="l" t="t" r="r" b="b"/>
              <a:pathLst>
                <a:path w="1" h="25" extrusionOk="0">
                  <a:moveTo>
                    <a:pt x="1" y="1"/>
                  </a:moveTo>
                  <a:cubicBezTo>
                    <a:pt x="1" y="24"/>
                    <a:pt x="1" y="12"/>
                    <a:pt x="1" y="12"/>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390" name="Google Shape;12894;p78">
              <a:extLst>
                <a:ext uri="{FF2B5EF4-FFF2-40B4-BE49-F238E27FC236}">
                  <a16:creationId xmlns:a16="http://schemas.microsoft.com/office/drawing/2014/main" id="{8A5919EE-CA51-21E5-48D2-FDC8546C65C9}"/>
                </a:ext>
              </a:extLst>
            </p:cNvPr>
            <p:cNvSpPr/>
            <p:nvPr/>
          </p:nvSpPr>
          <p:spPr>
            <a:xfrm>
              <a:off x="6333225" y="2692125"/>
              <a:ext cx="900" cy="3000"/>
            </a:xfrm>
            <a:custGeom>
              <a:avLst/>
              <a:gdLst/>
              <a:ahLst/>
              <a:cxnLst/>
              <a:rect l="l" t="t" r="r" b="b"/>
              <a:pathLst>
                <a:path w="36" h="120" extrusionOk="0">
                  <a:moveTo>
                    <a:pt x="0" y="1"/>
                  </a:moveTo>
                  <a:cubicBezTo>
                    <a:pt x="0" y="36"/>
                    <a:pt x="12" y="72"/>
                    <a:pt x="12" y="120"/>
                  </a:cubicBezTo>
                  <a:cubicBezTo>
                    <a:pt x="12" y="72"/>
                    <a:pt x="36" y="60"/>
                    <a:pt x="0"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391" name="Google Shape;12895;p78">
              <a:extLst>
                <a:ext uri="{FF2B5EF4-FFF2-40B4-BE49-F238E27FC236}">
                  <a16:creationId xmlns:a16="http://schemas.microsoft.com/office/drawing/2014/main" id="{1C7EAA8D-EA75-681C-0AFA-DD2BAB7B2E6D}"/>
                </a:ext>
              </a:extLst>
            </p:cNvPr>
            <p:cNvSpPr/>
            <p:nvPr/>
          </p:nvSpPr>
          <p:spPr>
            <a:xfrm>
              <a:off x="6355250" y="2677400"/>
              <a:ext cx="425" cy="175"/>
            </a:xfrm>
            <a:custGeom>
              <a:avLst/>
              <a:gdLst/>
              <a:ahLst/>
              <a:cxnLst/>
              <a:rect l="l" t="t" r="r" b="b"/>
              <a:pathLst>
                <a:path w="17" h="7" extrusionOk="0">
                  <a:moveTo>
                    <a:pt x="14" y="1"/>
                  </a:moveTo>
                  <a:cubicBezTo>
                    <a:pt x="12" y="1"/>
                    <a:pt x="8" y="2"/>
                    <a:pt x="0" y="6"/>
                  </a:cubicBezTo>
                  <a:cubicBezTo>
                    <a:pt x="8" y="6"/>
                    <a:pt x="16" y="1"/>
                    <a:pt x="14"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392" name="Google Shape;12896;p78">
              <a:extLst>
                <a:ext uri="{FF2B5EF4-FFF2-40B4-BE49-F238E27FC236}">
                  <a16:creationId xmlns:a16="http://schemas.microsoft.com/office/drawing/2014/main" id="{66AFD047-D21B-648E-99C8-8408AF960AD9}"/>
                </a:ext>
              </a:extLst>
            </p:cNvPr>
            <p:cNvSpPr/>
            <p:nvPr/>
          </p:nvSpPr>
          <p:spPr>
            <a:xfrm>
              <a:off x="6360700" y="2680275"/>
              <a:ext cx="225" cy="575"/>
            </a:xfrm>
            <a:custGeom>
              <a:avLst/>
              <a:gdLst/>
              <a:ahLst/>
              <a:cxnLst/>
              <a:rect l="l" t="t" r="r" b="b"/>
              <a:pathLst>
                <a:path w="9" h="23" extrusionOk="0">
                  <a:moveTo>
                    <a:pt x="6" y="1"/>
                  </a:moveTo>
                  <a:lnTo>
                    <a:pt x="6" y="1"/>
                  </a:lnTo>
                  <a:cubicBezTo>
                    <a:pt x="3" y="1"/>
                    <a:pt x="1" y="22"/>
                    <a:pt x="9" y="22"/>
                  </a:cubicBezTo>
                  <a:cubicBezTo>
                    <a:pt x="9" y="6"/>
                    <a:pt x="7" y="1"/>
                    <a:pt x="6"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393" name="Google Shape;12897;p78">
              <a:extLst>
                <a:ext uri="{FF2B5EF4-FFF2-40B4-BE49-F238E27FC236}">
                  <a16:creationId xmlns:a16="http://schemas.microsoft.com/office/drawing/2014/main" id="{C0C80DD7-45B6-0AFE-93E2-C90CA5FC5090}"/>
                </a:ext>
              </a:extLst>
            </p:cNvPr>
            <p:cNvSpPr/>
            <p:nvPr/>
          </p:nvSpPr>
          <p:spPr>
            <a:xfrm>
              <a:off x="6356825" y="2679525"/>
              <a:ext cx="825" cy="425"/>
            </a:xfrm>
            <a:custGeom>
              <a:avLst/>
              <a:gdLst/>
              <a:ahLst/>
              <a:cxnLst/>
              <a:rect l="l" t="t" r="r" b="b"/>
              <a:pathLst>
                <a:path w="33" h="17" extrusionOk="0">
                  <a:moveTo>
                    <a:pt x="3" y="1"/>
                  </a:moveTo>
                  <a:cubicBezTo>
                    <a:pt x="1" y="1"/>
                    <a:pt x="25" y="16"/>
                    <a:pt x="33" y="16"/>
                  </a:cubicBezTo>
                  <a:cubicBezTo>
                    <a:pt x="13" y="5"/>
                    <a:pt x="5" y="1"/>
                    <a:pt x="3"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394" name="Google Shape;12898;p78">
              <a:extLst>
                <a:ext uri="{FF2B5EF4-FFF2-40B4-BE49-F238E27FC236}">
                  <a16:creationId xmlns:a16="http://schemas.microsoft.com/office/drawing/2014/main" id="{CDF94A5F-1064-0F93-F4CB-AC5435805C10}"/>
                </a:ext>
              </a:extLst>
            </p:cNvPr>
            <p:cNvSpPr/>
            <p:nvPr/>
          </p:nvSpPr>
          <p:spPr>
            <a:xfrm>
              <a:off x="6357625" y="2679500"/>
              <a:ext cx="325" cy="450"/>
            </a:xfrm>
            <a:custGeom>
              <a:avLst/>
              <a:gdLst/>
              <a:ahLst/>
              <a:cxnLst/>
              <a:rect l="l" t="t" r="r" b="b"/>
              <a:pathLst>
                <a:path w="13" h="18" extrusionOk="0">
                  <a:moveTo>
                    <a:pt x="5" y="1"/>
                  </a:moveTo>
                  <a:cubicBezTo>
                    <a:pt x="1" y="1"/>
                    <a:pt x="1" y="9"/>
                    <a:pt x="1" y="17"/>
                  </a:cubicBezTo>
                  <a:cubicBezTo>
                    <a:pt x="1" y="6"/>
                    <a:pt x="13" y="6"/>
                    <a:pt x="13" y="6"/>
                  </a:cubicBezTo>
                  <a:cubicBezTo>
                    <a:pt x="9" y="2"/>
                    <a:pt x="7" y="1"/>
                    <a:pt x="5"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395" name="Google Shape;12899;p78">
              <a:extLst>
                <a:ext uri="{FF2B5EF4-FFF2-40B4-BE49-F238E27FC236}">
                  <a16:creationId xmlns:a16="http://schemas.microsoft.com/office/drawing/2014/main" id="{93DF2FFB-BA73-E152-E1DC-05210A6E93B9}"/>
                </a:ext>
              </a:extLst>
            </p:cNvPr>
            <p:cNvSpPr/>
            <p:nvPr/>
          </p:nvSpPr>
          <p:spPr>
            <a:xfrm>
              <a:off x="6353000" y="2678500"/>
              <a:ext cx="750" cy="950"/>
            </a:xfrm>
            <a:custGeom>
              <a:avLst/>
              <a:gdLst/>
              <a:ahLst/>
              <a:cxnLst/>
              <a:rect l="l" t="t" r="r" b="b"/>
              <a:pathLst>
                <a:path w="30" h="38" extrusionOk="0">
                  <a:moveTo>
                    <a:pt x="13" y="1"/>
                  </a:moveTo>
                  <a:cubicBezTo>
                    <a:pt x="5" y="1"/>
                    <a:pt x="1" y="38"/>
                    <a:pt x="11" y="38"/>
                  </a:cubicBezTo>
                  <a:cubicBezTo>
                    <a:pt x="13" y="38"/>
                    <a:pt x="16" y="37"/>
                    <a:pt x="19" y="34"/>
                  </a:cubicBezTo>
                  <a:cubicBezTo>
                    <a:pt x="29" y="34"/>
                    <a:pt x="13" y="7"/>
                    <a:pt x="16" y="7"/>
                  </a:cubicBezTo>
                  <a:lnTo>
                    <a:pt x="16" y="7"/>
                  </a:lnTo>
                  <a:cubicBezTo>
                    <a:pt x="16" y="7"/>
                    <a:pt x="17" y="8"/>
                    <a:pt x="19" y="10"/>
                  </a:cubicBezTo>
                  <a:cubicBezTo>
                    <a:pt x="17" y="3"/>
                    <a:pt x="15" y="1"/>
                    <a:pt x="13"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396" name="Google Shape;12900;p78">
              <a:extLst>
                <a:ext uri="{FF2B5EF4-FFF2-40B4-BE49-F238E27FC236}">
                  <a16:creationId xmlns:a16="http://schemas.microsoft.com/office/drawing/2014/main" id="{FCBD6ADF-963A-79C9-8103-7C4A5F201110}"/>
                </a:ext>
              </a:extLst>
            </p:cNvPr>
            <p:cNvSpPr/>
            <p:nvPr/>
          </p:nvSpPr>
          <p:spPr>
            <a:xfrm>
              <a:off x="6357600" y="2681150"/>
              <a:ext cx="650" cy="875"/>
            </a:xfrm>
            <a:custGeom>
              <a:avLst/>
              <a:gdLst/>
              <a:ahLst/>
              <a:cxnLst/>
              <a:rect l="l" t="t" r="r" b="b"/>
              <a:pathLst>
                <a:path w="26" h="35" extrusionOk="0">
                  <a:moveTo>
                    <a:pt x="1" y="0"/>
                  </a:moveTo>
                  <a:cubicBezTo>
                    <a:pt x="1" y="0"/>
                    <a:pt x="18" y="27"/>
                    <a:pt x="25" y="35"/>
                  </a:cubicBezTo>
                  <a:cubicBezTo>
                    <a:pt x="8" y="9"/>
                    <a:pt x="2" y="0"/>
                    <a:pt x="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397" name="Google Shape;12901;p78">
              <a:extLst>
                <a:ext uri="{FF2B5EF4-FFF2-40B4-BE49-F238E27FC236}">
                  <a16:creationId xmlns:a16="http://schemas.microsoft.com/office/drawing/2014/main" id="{94A51A85-D926-C7B5-AC3E-F1EEF8BF5F4A}"/>
                </a:ext>
              </a:extLst>
            </p:cNvPr>
            <p:cNvSpPr/>
            <p:nvPr/>
          </p:nvSpPr>
          <p:spPr>
            <a:xfrm>
              <a:off x="6355850" y="2682000"/>
              <a:ext cx="1200" cy="325"/>
            </a:xfrm>
            <a:custGeom>
              <a:avLst/>
              <a:gdLst/>
              <a:ahLst/>
              <a:cxnLst/>
              <a:rect l="l" t="t" r="r" b="b"/>
              <a:pathLst>
                <a:path w="48" h="13" extrusionOk="0">
                  <a:moveTo>
                    <a:pt x="0" y="13"/>
                  </a:moveTo>
                  <a:cubicBezTo>
                    <a:pt x="48" y="1"/>
                    <a:pt x="0" y="13"/>
                    <a:pt x="0" y="13"/>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398" name="Google Shape;12902;p78">
              <a:extLst>
                <a:ext uri="{FF2B5EF4-FFF2-40B4-BE49-F238E27FC236}">
                  <a16:creationId xmlns:a16="http://schemas.microsoft.com/office/drawing/2014/main" id="{071DFBC1-996C-51C4-F488-21896A6324BE}"/>
                </a:ext>
              </a:extLst>
            </p:cNvPr>
            <p:cNvSpPr/>
            <p:nvPr/>
          </p:nvSpPr>
          <p:spPr>
            <a:xfrm>
              <a:off x="6357025" y="2682300"/>
              <a:ext cx="1225" cy="25"/>
            </a:xfrm>
            <a:custGeom>
              <a:avLst/>
              <a:gdLst/>
              <a:ahLst/>
              <a:cxnLst/>
              <a:rect l="l" t="t" r="r" b="b"/>
              <a:pathLst>
                <a:path w="49" h="1" extrusionOk="0">
                  <a:moveTo>
                    <a:pt x="1" y="1"/>
                  </a:moveTo>
                  <a:cubicBezTo>
                    <a:pt x="48" y="1"/>
                    <a:pt x="13" y="1"/>
                    <a:pt x="1"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399" name="Google Shape;12903;p78">
              <a:extLst>
                <a:ext uri="{FF2B5EF4-FFF2-40B4-BE49-F238E27FC236}">
                  <a16:creationId xmlns:a16="http://schemas.microsoft.com/office/drawing/2014/main" id="{70CD07ED-8AB8-3472-6EE5-DD2D98888C04}"/>
                </a:ext>
              </a:extLst>
            </p:cNvPr>
            <p:cNvSpPr/>
            <p:nvPr/>
          </p:nvSpPr>
          <p:spPr>
            <a:xfrm>
              <a:off x="6350475" y="2684300"/>
              <a:ext cx="700" cy="200"/>
            </a:xfrm>
            <a:custGeom>
              <a:avLst/>
              <a:gdLst/>
              <a:ahLst/>
              <a:cxnLst/>
              <a:rect l="l" t="t" r="r" b="b"/>
              <a:pathLst>
                <a:path w="28" h="8" extrusionOk="0">
                  <a:moveTo>
                    <a:pt x="20" y="1"/>
                  </a:moveTo>
                  <a:cubicBezTo>
                    <a:pt x="17" y="1"/>
                    <a:pt x="11" y="2"/>
                    <a:pt x="1" y="4"/>
                  </a:cubicBezTo>
                  <a:cubicBezTo>
                    <a:pt x="1" y="7"/>
                    <a:pt x="3" y="7"/>
                    <a:pt x="6" y="7"/>
                  </a:cubicBezTo>
                  <a:cubicBezTo>
                    <a:pt x="14" y="7"/>
                    <a:pt x="28" y="1"/>
                    <a:pt x="20"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400" name="Google Shape;12904;p78">
              <a:extLst>
                <a:ext uri="{FF2B5EF4-FFF2-40B4-BE49-F238E27FC236}">
                  <a16:creationId xmlns:a16="http://schemas.microsoft.com/office/drawing/2014/main" id="{A55BEAEC-C65A-8EC1-F214-55DDEC20488C}"/>
                </a:ext>
              </a:extLst>
            </p:cNvPr>
            <p:cNvSpPr/>
            <p:nvPr/>
          </p:nvSpPr>
          <p:spPr>
            <a:xfrm>
              <a:off x="6352725" y="2685250"/>
              <a:ext cx="650" cy="400"/>
            </a:xfrm>
            <a:custGeom>
              <a:avLst/>
              <a:gdLst/>
              <a:ahLst/>
              <a:cxnLst/>
              <a:rect l="l" t="t" r="r" b="b"/>
              <a:pathLst>
                <a:path w="26" h="16" extrusionOk="0">
                  <a:moveTo>
                    <a:pt x="1" y="0"/>
                  </a:moveTo>
                  <a:lnTo>
                    <a:pt x="1" y="0"/>
                  </a:lnTo>
                  <a:cubicBezTo>
                    <a:pt x="1" y="0"/>
                    <a:pt x="5" y="4"/>
                    <a:pt x="18" y="14"/>
                  </a:cubicBezTo>
                  <a:cubicBezTo>
                    <a:pt x="21" y="15"/>
                    <a:pt x="22" y="16"/>
                    <a:pt x="23" y="16"/>
                  </a:cubicBezTo>
                  <a:cubicBezTo>
                    <a:pt x="26" y="16"/>
                    <a:pt x="3" y="0"/>
                    <a:pt x="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401" name="Google Shape;12905;p78">
              <a:extLst>
                <a:ext uri="{FF2B5EF4-FFF2-40B4-BE49-F238E27FC236}">
                  <a16:creationId xmlns:a16="http://schemas.microsoft.com/office/drawing/2014/main" id="{7FF12CB4-0DA4-F9E0-126C-12ACDC9DF950}"/>
                </a:ext>
              </a:extLst>
            </p:cNvPr>
            <p:cNvSpPr/>
            <p:nvPr/>
          </p:nvSpPr>
          <p:spPr>
            <a:xfrm>
              <a:off x="6351675" y="2686475"/>
              <a:ext cx="925" cy="925"/>
            </a:xfrm>
            <a:custGeom>
              <a:avLst/>
              <a:gdLst/>
              <a:ahLst/>
              <a:cxnLst/>
              <a:rect l="l" t="t" r="r" b="b"/>
              <a:pathLst>
                <a:path w="37" h="37" extrusionOk="0">
                  <a:moveTo>
                    <a:pt x="12" y="0"/>
                  </a:moveTo>
                  <a:cubicBezTo>
                    <a:pt x="12" y="12"/>
                    <a:pt x="0" y="36"/>
                    <a:pt x="24" y="36"/>
                  </a:cubicBezTo>
                  <a:cubicBezTo>
                    <a:pt x="12" y="12"/>
                    <a:pt x="36" y="0"/>
                    <a:pt x="12"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402" name="Google Shape;12906;p78">
              <a:extLst>
                <a:ext uri="{FF2B5EF4-FFF2-40B4-BE49-F238E27FC236}">
                  <a16:creationId xmlns:a16="http://schemas.microsoft.com/office/drawing/2014/main" id="{208EA08E-838E-AD10-2EFB-B1E70A60BA79}"/>
                </a:ext>
              </a:extLst>
            </p:cNvPr>
            <p:cNvSpPr/>
            <p:nvPr/>
          </p:nvSpPr>
          <p:spPr>
            <a:xfrm>
              <a:off x="6343775" y="2686100"/>
              <a:ext cx="475" cy="1575"/>
            </a:xfrm>
            <a:custGeom>
              <a:avLst/>
              <a:gdLst/>
              <a:ahLst/>
              <a:cxnLst/>
              <a:rect l="l" t="t" r="r" b="b"/>
              <a:pathLst>
                <a:path w="19" h="63" extrusionOk="0">
                  <a:moveTo>
                    <a:pt x="1" y="0"/>
                  </a:moveTo>
                  <a:cubicBezTo>
                    <a:pt x="0" y="0"/>
                    <a:pt x="6" y="25"/>
                    <a:pt x="19" y="63"/>
                  </a:cubicBezTo>
                  <a:cubicBezTo>
                    <a:pt x="8" y="19"/>
                    <a:pt x="2" y="0"/>
                    <a:pt x="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403" name="Google Shape;12907;p78">
              <a:extLst>
                <a:ext uri="{FF2B5EF4-FFF2-40B4-BE49-F238E27FC236}">
                  <a16:creationId xmlns:a16="http://schemas.microsoft.com/office/drawing/2014/main" id="{F9B24DF0-1F19-4F17-DD29-C8783F535741}"/>
                </a:ext>
              </a:extLst>
            </p:cNvPr>
            <p:cNvSpPr/>
            <p:nvPr/>
          </p:nvSpPr>
          <p:spPr>
            <a:xfrm>
              <a:off x="6338550" y="2692725"/>
              <a:ext cx="350" cy="1025"/>
            </a:xfrm>
            <a:custGeom>
              <a:avLst/>
              <a:gdLst/>
              <a:ahLst/>
              <a:cxnLst/>
              <a:rect l="l" t="t" r="r" b="b"/>
              <a:pathLst>
                <a:path w="14" h="41" extrusionOk="0">
                  <a:moveTo>
                    <a:pt x="14" y="0"/>
                  </a:moveTo>
                  <a:cubicBezTo>
                    <a:pt x="1" y="26"/>
                    <a:pt x="2" y="41"/>
                    <a:pt x="5" y="41"/>
                  </a:cubicBezTo>
                  <a:cubicBezTo>
                    <a:pt x="8" y="41"/>
                    <a:pt x="14" y="29"/>
                    <a:pt x="14"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404" name="Google Shape;12908;p78">
              <a:extLst>
                <a:ext uri="{FF2B5EF4-FFF2-40B4-BE49-F238E27FC236}">
                  <a16:creationId xmlns:a16="http://schemas.microsoft.com/office/drawing/2014/main" id="{A7254948-7BD7-C021-C350-850847C4CB40}"/>
                </a:ext>
              </a:extLst>
            </p:cNvPr>
            <p:cNvSpPr/>
            <p:nvPr/>
          </p:nvSpPr>
          <p:spPr>
            <a:xfrm>
              <a:off x="6315075" y="2701050"/>
              <a:ext cx="800" cy="700"/>
            </a:xfrm>
            <a:custGeom>
              <a:avLst/>
              <a:gdLst/>
              <a:ahLst/>
              <a:cxnLst/>
              <a:rect l="l" t="t" r="r" b="b"/>
              <a:pathLst>
                <a:path w="32" h="28" extrusionOk="0">
                  <a:moveTo>
                    <a:pt x="0" y="1"/>
                  </a:moveTo>
                  <a:cubicBezTo>
                    <a:pt x="20" y="21"/>
                    <a:pt x="28" y="27"/>
                    <a:pt x="29" y="27"/>
                  </a:cubicBezTo>
                  <a:cubicBezTo>
                    <a:pt x="32" y="27"/>
                    <a:pt x="8" y="1"/>
                    <a:pt x="0"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405" name="Google Shape;12909;p78">
              <a:extLst>
                <a:ext uri="{FF2B5EF4-FFF2-40B4-BE49-F238E27FC236}">
                  <a16:creationId xmlns:a16="http://schemas.microsoft.com/office/drawing/2014/main" id="{B481D470-2F4A-E9E1-BC69-AB80047A8FBA}"/>
                </a:ext>
              </a:extLst>
            </p:cNvPr>
            <p:cNvSpPr/>
            <p:nvPr/>
          </p:nvSpPr>
          <p:spPr>
            <a:xfrm>
              <a:off x="6309850" y="2700975"/>
              <a:ext cx="175" cy="700"/>
            </a:xfrm>
            <a:custGeom>
              <a:avLst/>
              <a:gdLst/>
              <a:ahLst/>
              <a:cxnLst/>
              <a:rect l="l" t="t" r="r" b="b"/>
              <a:pathLst>
                <a:path w="7" h="28" extrusionOk="0">
                  <a:moveTo>
                    <a:pt x="2" y="0"/>
                  </a:moveTo>
                  <a:lnTo>
                    <a:pt x="2" y="0"/>
                  </a:lnTo>
                  <a:cubicBezTo>
                    <a:pt x="1" y="0"/>
                    <a:pt x="2" y="7"/>
                    <a:pt x="7" y="28"/>
                  </a:cubicBezTo>
                  <a:cubicBezTo>
                    <a:pt x="7" y="14"/>
                    <a:pt x="3" y="0"/>
                    <a:pt x="2"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406" name="Google Shape;12910;p78">
              <a:extLst>
                <a:ext uri="{FF2B5EF4-FFF2-40B4-BE49-F238E27FC236}">
                  <a16:creationId xmlns:a16="http://schemas.microsoft.com/office/drawing/2014/main" id="{34785A85-C98A-29AE-BA1A-155650E292D6}"/>
                </a:ext>
              </a:extLst>
            </p:cNvPr>
            <p:cNvSpPr/>
            <p:nvPr/>
          </p:nvSpPr>
          <p:spPr>
            <a:xfrm>
              <a:off x="6305725" y="2703350"/>
              <a:ext cx="725" cy="700"/>
            </a:xfrm>
            <a:custGeom>
              <a:avLst/>
              <a:gdLst/>
              <a:ahLst/>
              <a:cxnLst/>
              <a:rect l="l" t="t" r="r" b="b"/>
              <a:pathLst>
                <a:path w="29" h="28" extrusionOk="0">
                  <a:moveTo>
                    <a:pt x="3" y="1"/>
                  </a:moveTo>
                  <a:cubicBezTo>
                    <a:pt x="1" y="1"/>
                    <a:pt x="1" y="7"/>
                    <a:pt x="5" y="28"/>
                  </a:cubicBezTo>
                  <a:cubicBezTo>
                    <a:pt x="14" y="28"/>
                    <a:pt x="16" y="20"/>
                    <a:pt x="23" y="17"/>
                  </a:cubicBezTo>
                  <a:lnTo>
                    <a:pt x="23" y="17"/>
                  </a:lnTo>
                  <a:cubicBezTo>
                    <a:pt x="24" y="17"/>
                    <a:pt x="24" y="18"/>
                    <a:pt x="25" y="18"/>
                  </a:cubicBezTo>
                  <a:cubicBezTo>
                    <a:pt x="26" y="18"/>
                    <a:pt x="28" y="17"/>
                    <a:pt x="29" y="16"/>
                  </a:cubicBezTo>
                  <a:lnTo>
                    <a:pt x="29" y="16"/>
                  </a:lnTo>
                  <a:cubicBezTo>
                    <a:pt x="26" y="16"/>
                    <a:pt x="24" y="16"/>
                    <a:pt x="23" y="17"/>
                  </a:cubicBezTo>
                  <a:lnTo>
                    <a:pt x="23" y="17"/>
                  </a:lnTo>
                  <a:cubicBezTo>
                    <a:pt x="16" y="15"/>
                    <a:pt x="7" y="1"/>
                    <a:pt x="3"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407" name="Google Shape;12911;p78">
              <a:extLst>
                <a:ext uri="{FF2B5EF4-FFF2-40B4-BE49-F238E27FC236}">
                  <a16:creationId xmlns:a16="http://schemas.microsoft.com/office/drawing/2014/main" id="{D3E7FD96-BABF-18AB-9E97-5F2828FDD570}"/>
                </a:ext>
              </a:extLst>
            </p:cNvPr>
            <p:cNvSpPr/>
            <p:nvPr/>
          </p:nvSpPr>
          <p:spPr>
            <a:xfrm>
              <a:off x="6370725" y="2693025"/>
              <a:ext cx="150" cy="875"/>
            </a:xfrm>
            <a:custGeom>
              <a:avLst/>
              <a:gdLst/>
              <a:ahLst/>
              <a:cxnLst/>
              <a:rect l="l" t="t" r="r" b="b"/>
              <a:pathLst>
                <a:path w="6" h="35" extrusionOk="0">
                  <a:moveTo>
                    <a:pt x="0" y="0"/>
                  </a:moveTo>
                  <a:cubicBezTo>
                    <a:pt x="0" y="8"/>
                    <a:pt x="5" y="35"/>
                    <a:pt x="6" y="35"/>
                  </a:cubicBezTo>
                  <a:cubicBezTo>
                    <a:pt x="6" y="35"/>
                    <a:pt x="5" y="26"/>
                    <a:pt x="0"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408" name="Google Shape;12912;p78">
              <a:extLst>
                <a:ext uri="{FF2B5EF4-FFF2-40B4-BE49-F238E27FC236}">
                  <a16:creationId xmlns:a16="http://schemas.microsoft.com/office/drawing/2014/main" id="{A86C97AD-6376-0C16-115F-DAEFF3E368AD}"/>
                </a:ext>
              </a:extLst>
            </p:cNvPr>
            <p:cNvSpPr/>
            <p:nvPr/>
          </p:nvSpPr>
          <p:spPr>
            <a:xfrm>
              <a:off x="6369825" y="2693925"/>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409" name="Google Shape;12913;p78">
              <a:extLst>
                <a:ext uri="{FF2B5EF4-FFF2-40B4-BE49-F238E27FC236}">
                  <a16:creationId xmlns:a16="http://schemas.microsoft.com/office/drawing/2014/main" id="{B3CF3391-2CAE-67C9-4B04-8880A2CE34AA}"/>
                </a:ext>
              </a:extLst>
            </p:cNvPr>
            <p:cNvSpPr/>
            <p:nvPr/>
          </p:nvSpPr>
          <p:spPr>
            <a:xfrm>
              <a:off x="6369525" y="2693925"/>
              <a:ext cx="325" cy="25"/>
            </a:xfrm>
            <a:custGeom>
              <a:avLst/>
              <a:gdLst/>
              <a:ahLst/>
              <a:cxnLst/>
              <a:rect l="l" t="t" r="r" b="b"/>
              <a:pathLst>
                <a:path w="13" h="1" extrusionOk="0">
                  <a:moveTo>
                    <a:pt x="13" y="0"/>
                  </a:moveTo>
                  <a:cubicBezTo>
                    <a:pt x="1" y="0"/>
                    <a:pt x="1" y="0"/>
                    <a:pt x="13"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410" name="Google Shape;12914;p78">
              <a:extLst>
                <a:ext uri="{FF2B5EF4-FFF2-40B4-BE49-F238E27FC236}">
                  <a16:creationId xmlns:a16="http://schemas.microsoft.com/office/drawing/2014/main" id="{18CB33E6-B5DF-D487-B7CE-2EEB91631298}"/>
                </a:ext>
              </a:extLst>
            </p:cNvPr>
            <p:cNvSpPr/>
            <p:nvPr/>
          </p:nvSpPr>
          <p:spPr>
            <a:xfrm>
              <a:off x="6368975" y="2693650"/>
              <a:ext cx="1275" cy="300"/>
            </a:xfrm>
            <a:custGeom>
              <a:avLst/>
              <a:gdLst/>
              <a:ahLst/>
              <a:cxnLst/>
              <a:rect l="l" t="t" r="r" b="b"/>
              <a:pathLst>
                <a:path w="51" h="12" extrusionOk="0">
                  <a:moveTo>
                    <a:pt x="3" y="0"/>
                  </a:moveTo>
                  <a:cubicBezTo>
                    <a:pt x="0" y="0"/>
                    <a:pt x="7" y="3"/>
                    <a:pt x="35" y="11"/>
                  </a:cubicBezTo>
                  <a:cubicBezTo>
                    <a:pt x="51" y="11"/>
                    <a:pt x="8" y="0"/>
                    <a:pt x="3"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411" name="Google Shape;12915;p78">
              <a:extLst>
                <a:ext uri="{FF2B5EF4-FFF2-40B4-BE49-F238E27FC236}">
                  <a16:creationId xmlns:a16="http://schemas.microsoft.com/office/drawing/2014/main" id="{0363D418-1F39-0201-A5E1-88F0C5592FB1}"/>
                </a:ext>
              </a:extLst>
            </p:cNvPr>
            <p:cNvSpPr/>
            <p:nvPr/>
          </p:nvSpPr>
          <p:spPr>
            <a:xfrm>
              <a:off x="6366000" y="2692350"/>
              <a:ext cx="275" cy="175"/>
            </a:xfrm>
            <a:custGeom>
              <a:avLst/>
              <a:gdLst/>
              <a:ahLst/>
              <a:cxnLst/>
              <a:rect l="l" t="t" r="r" b="b"/>
              <a:pathLst>
                <a:path w="11" h="7" extrusionOk="0">
                  <a:moveTo>
                    <a:pt x="5" y="0"/>
                  </a:moveTo>
                  <a:cubicBezTo>
                    <a:pt x="1" y="0"/>
                    <a:pt x="1" y="7"/>
                    <a:pt x="5" y="7"/>
                  </a:cubicBezTo>
                  <a:cubicBezTo>
                    <a:pt x="6" y="7"/>
                    <a:pt x="8" y="6"/>
                    <a:pt x="11" y="4"/>
                  </a:cubicBezTo>
                  <a:cubicBezTo>
                    <a:pt x="8" y="1"/>
                    <a:pt x="6" y="0"/>
                    <a:pt x="5"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412" name="Google Shape;12916;p78">
              <a:extLst>
                <a:ext uri="{FF2B5EF4-FFF2-40B4-BE49-F238E27FC236}">
                  <a16:creationId xmlns:a16="http://schemas.microsoft.com/office/drawing/2014/main" id="{48E11897-29AC-A422-29F6-E4F3A9E4033D}"/>
                </a:ext>
              </a:extLst>
            </p:cNvPr>
            <p:cNvSpPr/>
            <p:nvPr/>
          </p:nvSpPr>
          <p:spPr>
            <a:xfrm>
              <a:off x="6365950" y="2692425"/>
              <a:ext cx="325" cy="625"/>
            </a:xfrm>
            <a:custGeom>
              <a:avLst/>
              <a:gdLst/>
              <a:ahLst/>
              <a:cxnLst/>
              <a:rect l="l" t="t" r="r" b="b"/>
              <a:pathLst>
                <a:path w="13" h="25" extrusionOk="0">
                  <a:moveTo>
                    <a:pt x="13" y="1"/>
                  </a:moveTo>
                  <a:cubicBezTo>
                    <a:pt x="13" y="1"/>
                    <a:pt x="1" y="24"/>
                    <a:pt x="13"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413" name="Google Shape;12917;p78">
              <a:extLst>
                <a:ext uri="{FF2B5EF4-FFF2-40B4-BE49-F238E27FC236}">
                  <a16:creationId xmlns:a16="http://schemas.microsoft.com/office/drawing/2014/main" id="{54D207EF-F491-87F5-3E04-C5D96BCBF4A0}"/>
                </a:ext>
              </a:extLst>
            </p:cNvPr>
            <p:cNvSpPr/>
            <p:nvPr/>
          </p:nvSpPr>
          <p:spPr>
            <a:xfrm>
              <a:off x="6366100" y="2692200"/>
              <a:ext cx="325" cy="250"/>
            </a:xfrm>
            <a:custGeom>
              <a:avLst/>
              <a:gdLst/>
              <a:ahLst/>
              <a:cxnLst/>
              <a:rect l="l" t="t" r="r" b="b"/>
              <a:pathLst>
                <a:path w="13" h="10" extrusionOk="0">
                  <a:moveTo>
                    <a:pt x="7" y="1"/>
                  </a:moveTo>
                  <a:cubicBezTo>
                    <a:pt x="4" y="1"/>
                    <a:pt x="1" y="4"/>
                    <a:pt x="7" y="10"/>
                  </a:cubicBezTo>
                  <a:cubicBezTo>
                    <a:pt x="13" y="4"/>
                    <a:pt x="10" y="1"/>
                    <a:pt x="7"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414" name="Google Shape;12918;p78">
              <a:extLst>
                <a:ext uri="{FF2B5EF4-FFF2-40B4-BE49-F238E27FC236}">
                  <a16:creationId xmlns:a16="http://schemas.microsoft.com/office/drawing/2014/main" id="{152F8901-BFFD-4BD9-8B27-9099DCE93F28}"/>
                </a:ext>
              </a:extLst>
            </p:cNvPr>
            <p:cNvSpPr/>
            <p:nvPr/>
          </p:nvSpPr>
          <p:spPr>
            <a:xfrm>
              <a:off x="6364775" y="2692100"/>
              <a:ext cx="200" cy="775"/>
            </a:xfrm>
            <a:custGeom>
              <a:avLst/>
              <a:gdLst/>
              <a:ahLst/>
              <a:cxnLst/>
              <a:rect l="l" t="t" r="r" b="b"/>
              <a:pathLst>
                <a:path w="8" h="31" extrusionOk="0">
                  <a:moveTo>
                    <a:pt x="2" y="0"/>
                  </a:moveTo>
                  <a:cubicBezTo>
                    <a:pt x="2" y="0"/>
                    <a:pt x="1" y="1"/>
                    <a:pt x="0" y="2"/>
                  </a:cubicBezTo>
                  <a:cubicBezTo>
                    <a:pt x="0" y="24"/>
                    <a:pt x="1" y="31"/>
                    <a:pt x="3" y="31"/>
                  </a:cubicBezTo>
                  <a:cubicBezTo>
                    <a:pt x="5" y="31"/>
                    <a:pt x="8" y="0"/>
                    <a:pt x="2"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415" name="Google Shape;12919;p78">
              <a:extLst>
                <a:ext uri="{FF2B5EF4-FFF2-40B4-BE49-F238E27FC236}">
                  <a16:creationId xmlns:a16="http://schemas.microsoft.com/office/drawing/2014/main" id="{EAADC013-F74B-619D-62E9-582EBCB22548}"/>
                </a:ext>
              </a:extLst>
            </p:cNvPr>
            <p:cNvSpPr/>
            <p:nvPr/>
          </p:nvSpPr>
          <p:spPr>
            <a:xfrm>
              <a:off x="6365375" y="2693625"/>
              <a:ext cx="25" cy="600"/>
            </a:xfrm>
            <a:custGeom>
              <a:avLst/>
              <a:gdLst/>
              <a:ahLst/>
              <a:cxnLst/>
              <a:rect l="l" t="t" r="r" b="b"/>
              <a:pathLst>
                <a:path w="1" h="24" extrusionOk="0">
                  <a:moveTo>
                    <a:pt x="0" y="24"/>
                  </a:moveTo>
                  <a:lnTo>
                    <a:pt x="0" y="12"/>
                  </a:lnTo>
                  <a:cubicBezTo>
                    <a:pt x="0" y="0"/>
                    <a:pt x="0" y="0"/>
                    <a:pt x="0" y="24"/>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416" name="Google Shape;12920;p78">
              <a:extLst>
                <a:ext uri="{FF2B5EF4-FFF2-40B4-BE49-F238E27FC236}">
                  <a16:creationId xmlns:a16="http://schemas.microsoft.com/office/drawing/2014/main" id="{2C09B401-8B0F-46B3-8B84-3236F962C0EB}"/>
                </a:ext>
              </a:extLst>
            </p:cNvPr>
            <p:cNvSpPr/>
            <p:nvPr/>
          </p:nvSpPr>
          <p:spPr>
            <a:xfrm>
              <a:off x="6365375" y="2693325"/>
              <a:ext cx="325" cy="900"/>
            </a:xfrm>
            <a:custGeom>
              <a:avLst/>
              <a:gdLst/>
              <a:ahLst/>
              <a:cxnLst/>
              <a:rect l="l" t="t" r="r" b="b"/>
              <a:pathLst>
                <a:path w="13" h="36" extrusionOk="0">
                  <a:moveTo>
                    <a:pt x="12" y="0"/>
                  </a:moveTo>
                  <a:cubicBezTo>
                    <a:pt x="0" y="36"/>
                    <a:pt x="0" y="36"/>
                    <a:pt x="12"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417" name="Google Shape;12921;p78">
              <a:extLst>
                <a:ext uri="{FF2B5EF4-FFF2-40B4-BE49-F238E27FC236}">
                  <a16:creationId xmlns:a16="http://schemas.microsoft.com/office/drawing/2014/main" id="{0F0B98A7-DCEB-32E3-2A1A-63EFD731C4A3}"/>
                </a:ext>
              </a:extLst>
            </p:cNvPr>
            <p:cNvSpPr/>
            <p:nvPr/>
          </p:nvSpPr>
          <p:spPr>
            <a:xfrm>
              <a:off x="6365950" y="2693250"/>
              <a:ext cx="825" cy="975"/>
            </a:xfrm>
            <a:custGeom>
              <a:avLst/>
              <a:gdLst/>
              <a:ahLst/>
              <a:cxnLst/>
              <a:rect l="l" t="t" r="r" b="b"/>
              <a:pathLst>
                <a:path w="33" h="39" extrusionOk="0">
                  <a:moveTo>
                    <a:pt x="13" y="0"/>
                  </a:moveTo>
                  <a:cubicBezTo>
                    <a:pt x="9" y="0"/>
                    <a:pt x="5" y="1"/>
                    <a:pt x="1" y="3"/>
                  </a:cubicBezTo>
                  <a:cubicBezTo>
                    <a:pt x="13" y="15"/>
                    <a:pt x="25" y="15"/>
                    <a:pt x="13" y="39"/>
                  </a:cubicBezTo>
                  <a:cubicBezTo>
                    <a:pt x="32" y="19"/>
                    <a:pt x="28" y="0"/>
                    <a:pt x="13"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418" name="Google Shape;12922;p78">
              <a:extLst>
                <a:ext uri="{FF2B5EF4-FFF2-40B4-BE49-F238E27FC236}">
                  <a16:creationId xmlns:a16="http://schemas.microsoft.com/office/drawing/2014/main" id="{C7981E00-B964-6A31-894A-6D0D8A924257}"/>
                </a:ext>
              </a:extLst>
            </p:cNvPr>
            <p:cNvSpPr/>
            <p:nvPr/>
          </p:nvSpPr>
          <p:spPr>
            <a:xfrm>
              <a:off x="6368650" y="2695400"/>
              <a:ext cx="900" cy="625"/>
            </a:xfrm>
            <a:custGeom>
              <a:avLst/>
              <a:gdLst/>
              <a:ahLst/>
              <a:cxnLst/>
              <a:rect l="l" t="t" r="r" b="b"/>
              <a:pathLst>
                <a:path w="36" h="25" extrusionOk="0">
                  <a:moveTo>
                    <a:pt x="36" y="1"/>
                  </a:moveTo>
                  <a:cubicBezTo>
                    <a:pt x="0" y="24"/>
                    <a:pt x="36" y="1"/>
                    <a:pt x="36"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419" name="Google Shape;12923;p78">
              <a:extLst>
                <a:ext uri="{FF2B5EF4-FFF2-40B4-BE49-F238E27FC236}">
                  <a16:creationId xmlns:a16="http://schemas.microsoft.com/office/drawing/2014/main" id="{9827E0BE-3D86-624D-9C19-E980E43381CE}"/>
                </a:ext>
              </a:extLst>
            </p:cNvPr>
            <p:cNvSpPr/>
            <p:nvPr/>
          </p:nvSpPr>
          <p:spPr>
            <a:xfrm>
              <a:off x="6362750" y="2693575"/>
              <a:ext cx="950" cy="400"/>
            </a:xfrm>
            <a:custGeom>
              <a:avLst/>
              <a:gdLst/>
              <a:ahLst/>
              <a:cxnLst/>
              <a:rect l="l" t="t" r="r" b="b"/>
              <a:pathLst>
                <a:path w="38" h="16" extrusionOk="0">
                  <a:moveTo>
                    <a:pt x="1" y="0"/>
                  </a:moveTo>
                  <a:cubicBezTo>
                    <a:pt x="1" y="0"/>
                    <a:pt x="36" y="16"/>
                    <a:pt x="37" y="16"/>
                  </a:cubicBezTo>
                  <a:cubicBezTo>
                    <a:pt x="37" y="16"/>
                    <a:pt x="36" y="15"/>
                    <a:pt x="34" y="14"/>
                  </a:cubicBezTo>
                  <a:cubicBezTo>
                    <a:pt x="10" y="4"/>
                    <a:pt x="2" y="0"/>
                    <a:pt x="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420" name="Google Shape;12924;p78">
              <a:extLst>
                <a:ext uri="{FF2B5EF4-FFF2-40B4-BE49-F238E27FC236}">
                  <a16:creationId xmlns:a16="http://schemas.microsoft.com/office/drawing/2014/main" id="{1535740A-0ADA-8E6D-9887-3F0FB67B5E66}"/>
                </a:ext>
              </a:extLst>
            </p:cNvPr>
            <p:cNvSpPr/>
            <p:nvPr/>
          </p:nvSpPr>
          <p:spPr>
            <a:xfrm>
              <a:off x="6363275" y="2694500"/>
              <a:ext cx="325" cy="625"/>
            </a:xfrm>
            <a:custGeom>
              <a:avLst/>
              <a:gdLst/>
              <a:ahLst/>
              <a:cxnLst/>
              <a:rect l="l" t="t" r="r" b="b"/>
              <a:pathLst>
                <a:path w="13" h="25" extrusionOk="0">
                  <a:moveTo>
                    <a:pt x="13" y="1"/>
                  </a:moveTo>
                  <a:lnTo>
                    <a:pt x="1" y="25"/>
                  </a:lnTo>
                  <a:cubicBezTo>
                    <a:pt x="13" y="13"/>
                    <a:pt x="13" y="1"/>
                    <a:pt x="13"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421" name="Google Shape;12925;p78">
              <a:extLst>
                <a:ext uri="{FF2B5EF4-FFF2-40B4-BE49-F238E27FC236}">
                  <a16:creationId xmlns:a16="http://schemas.microsoft.com/office/drawing/2014/main" id="{7E57B3BE-8E71-68EB-51F6-2B62BC5B500C}"/>
                </a:ext>
              </a:extLst>
            </p:cNvPr>
            <p:cNvSpPr/>
            <p:nvPr/>
          </p:nvSpPr>
          <p:spPr>
            <a:xfrm>
              <a:off x="6365675" y="2694200"/>
              <a:ext cx="300" cy="1525"/>
            </a:xfrm>
            <a:custGeom>
              <a:avLst/>
              <a:gdLst/>
              <a:ahLst/>
              <a:cxnLst/>
              <a:rect l="l" t="t" r="r" b="b"/>
              <a:pathLst>
                <a:path w="12" h="61" extrusionOk="0">
                  <a:moveTo>
                    <a:pt x="12" y="1"/>
                  </a:moveTo>
                  <a:cubicBezTo>
                    <a:pt x="0" y="60"/>
                    <a:pt x="0" y="60"/>
                    <a:pt x="12"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422" name="Google Shape;12926;p78">
              <a:extLst>
                <a:ext uri="{FF2B5EF4-FFF2-40B4-BE49-F238E27FC236}">
                  <a16:creationId xmlns:a16="http://schemas.microsoft.com/office/drawing/2014/main" id="{D7FA01A0-DDE6-1588-0B96-6F0DCCBB3D4A}"/>
                </a:ext>
              </a:extLst>
            </p:cNvPr>
            <p:cNvSpPr/>
            <p:nvPr/>
          </p:nvSpPr>
          <p:spPr>
            <a:xfrm>
              <a:off x="6360900" y="2691825"/>
              <a:ext cx="925" cy="3600"/>
            </a:xfrm>
            <a:custGeom>
              <a:avLst/>
              <a:gdLst/>
              <a:ahLst/>
              <a:cxnLst/>
              <a:rect l="l" t="t" r="r" b="b"/>
              <a:pathLst>
                <a:path w="37" h="144" extrusionOk="0">
                  <a:moveTo>
                    <a:pt x="24" y="96"/>
                  </a:moveTo>
                  <a:cubicBezTo>
                    <a:pt x="1" y="1"/>
                    <a:pt x="36" y="144"/>
                    <a:pt x="24" y="96"/>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423" name="Google Shape;12927;p78">
              <a:extLst>
                <a:ext uri="{FF2B5EF4-FFF2-40B4-BE49-F238E27FC236}">
                  <a16:creationId xmlns:a16="http://schemas.microsoft.com/office/drawing/2014/main" id="{52625317-D579-6B02-3D8D-8ADFF9BEE557}"/>
                </a:ext>
              </a:extLst>
            </p:cNvPr>
            <p:cNvSpPr/>
            <p:nvPr/>
          </p:nvSpPr>
          <p:spPr>
            <a:xfrm>
              <a:off x="6359700" y="2693675"/>
              <a:ext cx="300" cy="1150"/>
            </a:xfrm>
            <a:custGeom>
              <a:avLst/>
              <a:gdLst/>
              <a:ahLst/>
              <a:cxnLst/>
              <a:rect l="l" t="t" r="r" b="b"/>
              <a:pathLst>
                <a:path w="12" h="46" extrusionOk="0">
                  <a:moveTo>
                    <a:pt x="9" y="1"/>
                  </a:moveTo>
                  <a:cubicBezTo>
                    <a:pt x="8" y="1"/>
                    <a:pt x="5" y="12"/>
                    <a:pt x="1" y="46"/>
                  </a:cubicBezTo>
                  <a:cubicBezTo>
                    <a:pt x="9" y="38"/>
                    <a:pt x="11" y="1"/>
                    <a:pt x="9"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424" name="Google Shape;12928;p78">
              <a:extLst>
                <a:ext uri="{FF2B5EF4-FFF2-40B4-BE49-F238E27FC236}">
                  <a16:creationId xmlns:a16="http://schemas.microsoft.com/office/drawing/2014/main" id="{96343EA3-6D24-8A70-DDC0-F5D742045543}"/>
                </a:ext>
              </a:extLst>
            </p:cNvPr>
            <p:cNvSpPr/>
            <p:nvPr/>
          </p:nvSpPr>
          <p:spPr>
            <a:xfrm>
              <a:off x="6362100" y="2694500"/>
              <a:ext cx="1200" cy="1525"/>
            </a:xfrm>
            <a:custGeom>
              <a:avLst/>
              <a:gdLst/>
              <a:ahLst/>
              <a:cxnLst/>
              <a:rect l="l" t="t" r="r" b="b"/>
              <a:pathLst>
                <a:path w="48" h="61" extrusionOk="0">
                  <a:moveTo>
                    <a:pt x="0" y="1"/>
                  </a:moveTo>
                  <a:cubicBezTo>
                    <a:pt x="48" y="60"/>
                    <a:pt x="0" y="1"/>
                    <a:pt x="0"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425" name="Google Shape;12929;p78">
              <a:extLst>
                <a:ext uri="{FF2B5EF4-FFF2-40B4-BE49-F238E27FC236}">
                  <a16:creationId xmlns:a16="http://schemas.microsoft.com/office/drawing/2014/main" id="{0379A3F5-F293-9283-1C04-20189D70BFC1}"/>
                </a:ext>
              </a:extLst>
            </p:cNvPr>
            <p:cNvSpPr/>
            <p:nvPr/>
          </p:nvSpPr>
          <p:spPr>
            <a:xfrm>
              <a:off x="6361800" y="2695100"/>
              <a:ext cx="625" cy="325"/>
            </a:xfrm>
            <a:custGeom>
              <a:avLst/>
              <a:gdLst/>
              <a:ahLst/>
              <a:cxnLst/>
              <a:rect l="l" t="t" r="r" b="b"/>
              <a:pathLst>
                <a:path w="25" h="13" extrusionOk="0">
                  <a:moveTo>
                    <a:pt x="24" y="1"/>
                  </a:moveTo>
                  <a:cubicBezTo>
                    <a:pt x="24" y="1"/>
                    <a:pt x="0" y="13"/>
                    <a:pt x="24"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426" name="Google Shape;12930;p78">
              <a:extLst>
                <a:ext uri="{FF2B5EF4-FFF2-40B4-BE49-F238E27FC236}">
                  <a16:creationId xmlns:a16="http://schemas.microsoft.com/office/drawing/2014/main" id="{87053E6F-BA9E-E117-1000-D1C9F060DEA3}"/>
                </a:ext>
              </a:extLst>
            </p:cNvPr>
            <p:cNvSpPr/>
            <p:nvPr/>
          </p:nvSpPr>
          <p:spPr>
            <a:xfrm>
              <a:off x="6364475" y="2695100"/>
              <a:ext cx="625" cy="1825"/>
            </a:xfrm>
            <a:custGeom>
              <a:avLst/>
              <a:gdLst/>
              <a:ahLst/>
              <a:cxnLst/>
              <a:rect l="l" t="t" r="r" b="b"/>
              <a:pathLst>
                <a:path w="25" h="73" extrusionOk="0">
                  <a:moveTo>
                    <a:pt x="0" y="1"/>
                  </a:moveTo>
                  <a:cubicBezTo>
                    <a:pt x="0" y="25"/>
                    <a:pt x="0" y="48"/>
                    <a:pt x="24" y="72"/>
                  </a:cubicBezTo>
                  <a:cubicBezTo>
                    <a:pt x="24" y="48"/>
                    <a:pt x="0" y="36"/>
                    <a:pt x="0"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427" name="Google Shape;12931;p78">
              <a:extLst>
                <a:ext uri="{FF2B5EF4-FFF2-40B4-BE49-F238E27FC236}">
                  <a16:creationId xmlns:a16="http://schemas.microsoft.com/office/drawing/2014/main" id="{E99C7D1B-5FCC-8C72-8E0D-2997778B953C}"/>
                </a:ext>
              </a:extLst>
            </p:cNvPr>
            <p:cNvSpPr/>
            <p:nvPr/>
          </p:nvSpPr>
          <p:spPr>
            <a:xfrm>
              <a:off x="6363425" y="2695100"/>
              <a:ext cx="175" cy="825"/>
            </a:xfrm>
            <a:custGeom>
              <a:avLst/>
              <a:gdLst/>
              <a:ahLst/>
              <a:cxnLst/>
              <a:rect l="l" t="t" r="r" b="b"/>
              <a:pathLst>
                <a:path w="7" h="33" extrusionOk="0">
                  <a:moveTo>
                    <a:pt x="7" y="1"/>
                  </a:moveTo>
                  <a:lnTo>
                    <a:pt x="7" y="1"/>
                  </a:lnTo>
                  <a:cubicBezTo>
                    <a:pt x="0" y="20"/>
                    <a:pt x="1" y="32"/>
                    <a:pt x="3" y="32"/>
                  </a:cubicBezTo>
                  <a:cubicBezTo>
                    <a:pt x="4" y="32"/>
                    <a:pt x="7" y="23"/>
                    <a:pt x="7"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428" name="Google Shape;12932;p78">
              <a:extLst>
                <a:ext uri="{FF2B5EF4-FFF2-40B4-BE49-F238E27FC236}">
                  <a16:creationId xmlns:a16="http://schemas.microsoft.com/office/drawing/2014/main" id="{4E6557D2-9FE3-23BA-7C7D-7BE0F601ADA9}"/>
                </a:ext>
              </a:extLst>
            </p:cNvPr>
            <p:cNvSpPr/>
            <p:nvPr/>
          </p:nvSpPr>
          <p:spPr>
            <a:xfrm>
              <a:off x="6360600" y="2695700"/>
              <a:ext cx="200" cy="850"/>
            </a:xfrm>
            <a:custGeom>
              <a:avLst/>
              <a:gdLst/>
              <a:ahLst/>
              <a:cxnLst/>
              <a:rect l="l" t="t" r="r" b="b"/>
              <a:pathLst>
                <a:path w="8" h="34" extrusionOk="0">
                  <a:moveTo>
                    <a:pt x="1" y="0"/>
                  </a:moveTo>
                  <a:cubicBezTo>
                    <a:pt x="1" y="25"/>
                    <a:pt x="3" y="33"/>
                    <a:pt x="4" y="33"/>
                  </a:cubicBezTo>
                  <a:cubicBezTo>
                    <a:pt x="6" y="33"/>
                    <a:pt x="8" y="15"/>
                    <a:pt x="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429" name="Google Shape;12933;p78">
              <a:extLst>
                <a:ext uri="{FF2B5EF4-FFF2-40B4-BE49-F238E27FC236}">
                  <a16:creationId xmlns:a16="http://schemas.microsoft.com/office/drawing/2014/main" id="{0AEC1A5A-C736-237C-9FF4-822CD994DFD3}"/>
                </a:ext>
              </a:extLst>
            </p:cNvPr>
            <p:cNvSpPr/>
            <p:nvPr/>
          </p:nvSpPr>
          <p:spPr>
            <a:xfrm>
              <a:off x="6360600" y="2696000"/>
              <a:ext cx="925" cy="925"/>
            </a:xfrm>
            <a:custGeom>
              <a:avLst/>
              <a:gdLst/>
              <a:ahLst/>
              <a:cxnLst/>
              <a:rect l="l" t="t" r="r" b="b"/>
              <a:pathLst>
                <a:path w="37" h="37" extrusionOk="0">
                  <a:moveTo>
                    <a:pt x="36" y="0"/>
                  </a:moveTo>
                  <a:cubicBezTo>
                    <a:pt x="1" y="36"/>
                    <a:pt x="36" y="0"/>
                    <a:pt x="36"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430" name="Google Shape;12934;p78">
              <a:extLst>
                <a:ext uri="{FF2B5EF4-FFF2-40B4-BE49-F238E27FC236}">
                  <a16:creationId xmlns:a16="http://schemas.microsoft.com/office/drawing/2014/main" id="{5FC0C570-13E5-60A3-137F-B79C535CC6BC}"/>
                </a:ext>
              </a:extLst>
            </p:cNvPr>
            <p:cNvSpPr/>
            <p:nvPr/>
          </p:nvSpPr>
          <p:spPr>
            <a:xfrm>
              <a:off x="6359325" y="2695875"/>
              <a:ext cx="400" cy="450"/>
            </a:xfrm>
            <a:custGeom>
              <a:avLst/>
              <a:gdLst/>
              <a:ahLst/>
              <a:cxnLst/>
              <a:rect l="l" t="t" r="r" b="b"/>
              <a:pathLst>
                <a:path w="16" h="18" extrusionOk="0">
                  <a:moveTo>
                    <a:pt x="1" y="0"/>
                  </a:moveTo>
                  <a:cubicBezTo>
                    <a:pt x="0" y="0"/>
                    <a:pt x="1" y="2"/>
                    <a:pt x="4" y="5"/>
                  </a:cubicBezTo>
                  <a:cubicBezTo>
                    <a:pt x="4" y="5"/>
                    <a:pt x="16" y="17"/>
                    <a:pt x="16" y="17"/>
                  </a:cubicBezTo>
                  <a:cubicBezTo>
                    <a:pt x="16" y="9"/>
                    <a:pt x="4" y="0"/>
                    <a:pt x="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431" name="Google Shape;12935;p78">
              <a:extLst>
                <a:ext uri="{FF2B5EF4-FFF2-40B4-BE49-F238E27FC236}">
                  <a16:creationId xmlns:a16="http://schemas.microsoft.com/office/drawing/2014/main" id="{FE3CDD27-0106-84BB-9AA6-B2A413E7DFC4}"/>
                </a:ext>
              </a:extLst>
            </p:cNvPr>
            <p:cNvSpPr/>
            <p:nvPr/>
          </p:nvSpPr>
          <p:spPr>
            <a:xfrm>
              <a:off x="6361375" y="2695400"/>
              <a:ext cx="325" cy="625"/>
            </a:xfrm>
            <a:custGeom>
              <a:avLst/>
              <a:gdLst/>
              <a:ahLst/>
              <a:cxnLst/>
              <a:rect l="l" t="t" r="r" b="b"/>
              <a:pathLst>
                <a:path w="13" h="25" extrusionOk="0">
                  <a:moveTo>
                    <a:pt x="5" y="1"/>
                  </a:moveTo>
                  <a:cubicBezTo>
                    <a:pt x="1" y="19"/>
                    <a:pt x="1" y="25"/>
                    <a:pt x="3" y="25"/>
                  </a:cubicBezTo>
                  <a:cubicBezTo>
                    <a:pt x="6" y="25"/>
                    <a:pt x="13" y="8"/>
                    <a:pt x="5"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432" name="Google Shape;12936;p78">
              <a:extLst>
                <a:ext uri="{FF2B5EF4-FFF2-40B4-BE49-F238E27FC236}">
                  <a16:creationId xmlns:a16="http://schemas.microsoft.com/office/drawing/2014/main" id="{6FC0A2FF-4D9D-9CC7-E3BB-491015AA4373}"/>
                </a:ext>
              </a:extLst>
            </p:cNvPr>
            <p:cNvSpPr/>
            <p:nvPr/>
          </p:nvSpPr>
          <p:spPr>
            <a:xfrm>
              <a:off x="6358225" y="2697475"/>
              <a:ext cx="2625" cy="4800"/>
            </a:xfrm>
            <a:custGeom>
              <a:avLst/>
              <a:gdLst/>
              <a:ahLst/>
              <a:cxnLst/>
              <a:rect l="l" t="t" r="r" b="b"/>
              <a:pathLst>
                <a:path w="105" h="192" extrusionOk="0">
                  <a:moveTo>
                    <a:pt x="0" y="1"/>
                  </a:moveTo>
                  <a:lnTo>
                    <a:pt x="0" y="1"/>
                  </a:lnTo>
                  <a:cubicBezTo>
                    <a:pt x="4" y="5"/>
                    <a:pt x="8" y="10"/>
                    <a:pt x="12" y="14"/>
                  </a:cubicBezTo>
                  <a:lnTo>
                    <a:pt x="12" y="14"/>
                  </a:lnTo>
                  <a:cubicBezTo>
                    <a:pt x="7" y="6"/>
                    <a:pt x="3" y="1"/>
                    <a:pt x="0" y="1"/>
                  </a:cubicBezTo>
                  <a:close/>
                  <a:moveTo>
                    <a:pt x="12" y="14"/>
                  </a:moveTo>
                  <a:lnTo>
                    <a:pt x="12" y="14"/>
                  </a:lnTo>
                  <a:cubicBezTo>
                    <a:pt x="27" y="40"/>
                    <a:pt x="48" y="96"/>
                    <a:pt x="48" y="96"/>
                  </a:cubicBezTo>
                  <a:cubicBezTo>
                    <a:pt x="45" y="100"/>
                    <a:pt x="41" y="101"/>
                    <a:pt x="38" y="101"/>
                  </a:cubicBezTo>
                  <a:cubicBezTo>
                    <a:pt x="29" y="101"/>
                    <a:pt x="21" y="93"/>
                    <a:pt x="12" y="84"/>
                  </a:cubicBezTo>
                  <a:lnTo>
                    <a:pt x="12" y="84"/>
                  </a:lnTo>
                  <a:cubicBezTo>
                    <a:pt x="24" y="120"/>
                    <a:pt x="24" y="156"/>
                    <a:pt x="36" y="191"/>
                  </a:cubicBezTo>
                  <a:cubicBezTo>
                    <a:pt x="59" y="157"/>
                    <a:pt x="104" y="123"/>
                    <a:pt x="12" y="14"/>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433" name="Google Shape;12937;p78">
              <a:extLst>
                <a:ext uri="{FF2B5EF4-FFF2-40B4-BE49-F238E27FC236}">
                  <a16:creationId xmlns:a16="http://schemas.microsoft.com/office/drawing/2014/main" id="{18647E6E-E32C-7AAF-0CE3-1B59E06CA740}"/>
                </a:ext>
              </a:extLst>
            </p:cNvPr>
            <p:cNvSpPr/>
            <p:nvPr/>
          </p:nvSpPr>
          <p:spPr>
            <a:xfrm>
              <a:off x="6358175" y="2696850"/>
              <a:ext cx="975" cy="350"/>
            </a:xfrm>
            <a:custGeom>
              <a:avLst/>
              <a:gdLst/>
              <a:ahLst/>
              <a:cxnLst/>
              <a:rect l="l" t="t" r="r" b="b"/>
              <a:pathLst>
                <a:path w="39" h="14" extrusionOk="0">
                  <a:moveTo>
                    <a:pt x="2" y="0"/>
                  </a:moveTo>
                  <a:lnTo>
                    <a:pt x="2" y="0"/>
                  </a:lnTo>
                  <a:cubicBezTo>
                    <a:pt x="1" y="0"/>
                    <a:pt x="18" y="7"/>
                    <a:pt x="38" y="14"/>
                  </a:cubicBezTo>
                  <a:cubicBezTo>
                    <a:pt x="13" y="4"/>
                    <a:pt x="3" y="0"/>
                    <a:pt x="2"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434" name="Google Shape;12938;p78">
              <a:extLst>
                <a:ext uri="{FF2B5EF4-FFF2-40B4-BE49-F238E27FC236}">
                  <a16:creationId xmlns:a16="http://schemas.microsoft.com/office/drawing/2014/main" id="{D399D314-09D1-A95F-AC24-A75CE057ABA2}"/>
                </a:ext>
              </a:extLst>
            </p:cNvPr>
            <p:cNvSpPr/>
            <p:nvPr/>
          </p:nvSpPr>
          <p:spPr>
            <a:xfrm>
              <a:off x="6359125" y="2696175"/>
              <a:ext cx="1925" cy="2525"/>
            </a:xfrm>
            <a:custGeom>
              <a:avLst/>
              <a:gdLst/>
              <a:ahLst/>
              <a:cxnLst/>
              <a:rect l="l" t="t" r="r" b="b"/>
              <a:pathLst>
                <a:path w="77" h="101" extrusionOk="0">
                  <a:moveTo>
                    <a:pt x="31" y="1"/>
                  </a:moveTo>
                  <a:lnTo>
                    <a:pt x="31" y="1"/>
                  </a:lnTo>
                  <a:cubicBezTo>
                    <a:pt x="30" y="1"/>
                    <a:pt x="31" y="6"/>
                    <a:pt x="36" y="17"/>
                  </a:cubicBezTo>
                  <a:cubicBezTo>
                    <a:pt x="12" y="17"/>
                    <a:pt x="0" y="29"/>
                    <a:pt x="48" y="101"/>
                  </a:cubicBezTo>
                  <a:cubicBezTo>
                    <a:pt x="76" y="81"/>
                    <a:pt x="36" y="1"/>
                    <a:pt x="31"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435" name="Google Shape;12939;p78">
              <a:extLst>
                <a:ext uri="{FF2B5EF4-FFF2-40B4-BE49-F238E27FC236}">
                  <a16:creationId xmlns:a16="http://schemas.microsoft.com/office/drawing/2014/main" id="{752166F5-AEE2-5929-BC64-6429CD6A4586}"/>
                </a:ext>
              </a:extLst>
            </p:cNvPr>
            <p:cNvSpPr/>
            <p:nvPr/>
          </p:nvSpPr>
          <p:spPr>
            <a:xfrm>
              <a:off x="6364475" y="2697200"/>
              <a:ext cx="925" cy="1325"/>
            </a:xfrm>
            <a:custGeom>
              <a:avLst/>
              <a:gdLst/>
              <a:ahLst/>
              <a:cxnLst/>
              <a:rect l="l" t="t" r="r" b="b"/>
              <a:pathLst>
                <a:path w="37" h="53" extrusionOk="0">
                  <a:moveTo>
                    <a:pt x="27" y="0"/>
                  </a:moveTo>
                  <a:cubicBezTo>
                    <a:pt x="21" y="0"/>
                    <a:pt x="12" y="12"/>
                    <a:pt x="0" y="24"/>
                  </a:cubicBezTo>
                  <a:cubicBezTo>
                    <a:pt x="16" y="46"/>
                    <a:pt x="23" y="53"/>
                    <a:pt x="27" y="53"/>
                  </a:cubicBezTo>
                  <a:cubicBezTo>
                    <a:pt x="33" y="53"/>
                    <a:pt x="22" y="25"/>
                    <a:pt x="24" y="25"/>
                  </a:cubicBezTo>
                  <a:lnTo>
                    <a:pt x="24" y="25"/>
                  </a:lnTo>
                  <a:cubicBezTo>
                    <a:pt x="25" y="25"/>
                    <a:pt x="28" y="31"/>
                    <a:pt x="36" y="48"/>
                  </a:cubicBezTo>
                  <a:cubicBezTo>
                    <a:pt x="36" y="12"/>
                    <a:pt x="33" y="0"/>
                    <a:pt x="27"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436" name="Google Shape;12940;p78">
              <a:extLst>
                <a:ext uri="{FF2B5EF4-FFF2-40B4-BE49-F238E27FC236}">
                  <a16:creationId xmlns:a16="http://schemas.microsoft.com/office/drawing/2014/main" id="{B1DD123E-B23C-3082-720E-206A9BAA98B6}"/>
                </a:ext>
              </a:extLst>
            </p:cNvPr>
            <p:cNvSpPr/>
            <p:nvPr/>
          </p:nvSpPr>
          <p:spPr>
            <a:xfrm>
              <a:off x="6363575" y="2696600"/>
              <a:ext cx="925" cy="1650"/>
            </a:xfrm>
            <a:custGeom>
              <a:avLst/>
              <a:gdLst/>
              <a:ahLst/>
              <a:cxnLst/>
              <a:rect l="l" t="t" r="r" b="b"/>
              <a:pathLst>
                <a:path w="37" h="66" extrusionOk="0">
                  <a:moveTo>
                    <a:pt x="1" y="0"/>
                  </a:moveTo>
                  <a:cubicBezTo>
                    <a:pt x="1" y="49"/>
                    <a:pt x="5" y="65"/>
                    <a:pt x="13" y="65"/>
                  </a:cubicBezTo>
                  <a:cubicBezTo>
                    <a:pt x="19" y="65"/>
                    <a:pt x="27" y="58"/>
                    <a:pt x="36" y="48"/>
                  </a:cubicBezTo>
                  <a:cubicBezTo>
                    <a:pt x="25" y="36"/>
                    <a:pt x="13" y="24"/>
                    <a:pt x="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437" name="Google Shape;12941;p78">
              <a:extLst>
                <a:ext uri="{FF2B5EF4-FFF2-40B4-BE49-F238E27FC236}">
                  <a16:creationId xmlns:a16="http://schemas.microsoft.com/office/drawing/2014/main" id="{1084E8A7-58A9-4F3D-6588-D88D6421263D}"/>
                </a:ext>
              </a:extLst>
            </p:cNvPr>
            <p:cNvSpPr/>
            <p:nvPr/>
          </p:nvSpPr>
          <p:spPr>
            <a:xfrm>
              <a:off x="6362400" y="2698375"/>
              <a:ext cx="25" cy="25"/>
            </a:xfrm>
            <a:custGeom>
              <a:avLst/>
              <a:gdLst/>
              <a:ahLst/>
              <a:cxnLst/>
              <a:rect l="l" t="t" r="r" b="b"/>
              <a:pathLst>
                <a:path w="1" h="1" extrusionOk="0">
                  <a:moveTo>
                    <a:pt x="0" y="1"/>
                  </a:moveTo>
                  <a:lnTo>
                    <a:pt x="0" y="1"/>
                  </a:ln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438" name="Google Shape;12942;p78">
              <a:extLst>
                <a:ext uri="{FF2B5EF4-FFF2-40B4-BE49-F238E27FC236}">
                  <a16:creationId xmlns:a16="http://schemas.microsoft.com/office/drawing/2014/main" id="{9E4FFDF0-EFB9-E4B9-451A-796A0DDD9756}"/>
                </a:ext>
              </a:extLst>
            </p:cNvPr>
            <p:cNvSpPr/>
            <p:nvPr/>
          </p:nvSpPr>
          <p:spPr>
            <a:xfrm>
              <a:off x="6362400" y="2698375"/>
              <a:ext cx="300" cy="25"/>
            </a:xfrm>
            <a:custGeom>
              <a:avLst/>
              <a:gdLst/>
              <a:ahLst/>
              <a:cxnLst/>
              <a:rect l="l" t="t" r="r" b="b"/>
              <a:pathLst>
                <a:path w="12" h="1" extrusionOk="0">
                  <a:moveTo>
                    <a:pt x="0" y="1"/>
                  </a:moveTo>
                  <a:cubicBezTo>
                    <a:pt x="12" y="1"/>
                    <a:pt x="0" y="1"/>
                    <a:pt x="0"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439" name="Google Shape;12943;p78">
              <a:extLst>
                <a:ext uri="{FF2B5EF4-FFF2-40B4-BE49-F238E27FC236}">
                  <a16:creationId xmlns:a16="http://schemas.microsoft.com/office/drawing/2014/main" id="{050166A9-167F-F7AF-7D20-0D1F572B6497}"/>
                </a:ext>
              </a:extLst>
            </p:cNvPr>
            <p:cNvSpPr/>
            <p:nvPr/>
          </p:nvSpPr>
          <p:spPr>
            <a:xfrm>
              <a:off x="6357400" y="2696300"/>
              <a:ext cx="775" cy="900"/>
            </a:xfrm>
            <a:custGeom>
              <a:avLst/>
              <a:gdLst/>
              <a:ahLst/>
              <a:cxnLst/>
              <a:rect l="l" t="t" r="r" b="b"/>
              <a:pathLst>
                <a:path w="31" h="36" extrusionOk="0">
                  <a:moveTo>
                    <a:pt x="1" y="1"/>
                  </a:moveTo>
                  <a:lnTo>
                    <a:pt x="1" y="1"/>
                  </a:lnTo>
                  <a:cubicBezTo>
                    <a:pt x="1" y="1"/>
                    <a:pt x="29" y="36"/>
                    <a:pt x="30" y="36"/>
                  </a:cubicBezTo>
                  <a:cubicBezTo>
                    <a:pt x="30" y="36"/>
                    <a:pt x="28" y="32"/>
                    <a:pt x="22" y="24"/>
                  </a:cubicBezTo>
                  <a:cubicBezTo>
                    <a:pt x="7" y="7"/>
                    <a:pt x="2" y="1"/>
                    <a:pt x="1"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440" name="Google Shape;12944;p78">
              <a:extLst>
                <a:ext uri="{FF2B5EF4-FFF2-40B4-BE49-F238E27FC236}">
                  <a16:creationId xmlns:a16="http://schemas.microsoft.com/office/drawing/2014/main" id="{841EDFF6-DD7C-E17B-396F-77B1BB67298C}"/>
                </a:ext>
              </a:extLst>
            </p:cNvPr>
            <p:cNvSpPr/>
            <p:nvPr/>
          </p:nvSpPr>
          <p:spPr>
            <a:xfrm>
              <a:off x="6357025" y="2696900"/>
              <a:ext cx="175" cy="625"/>
            </a:xfrm>
            <a:custGeom>
              <a:avLst/>
              <a:gdLst/>
              <a:ahLst/>
              <a:cxnLst/>
              <a:rect l="l" t="t" r="r" b="b"/>
              <a:pathLst>
                <a:path w="7" h="25" extrusionOk="0">
                  <a:moveTo>
                    <a:pt x="1" y="0"/>
                  </a:moveTo>
                  <a:cubicBezTo>
                    <a:pt x="1" y="8"/>
                    <a:pt x="5" y="24"/>
                    <a:pt x="6" y="24"/>
                  </a:cubicBezTo>
                  <a:cubicBezTo>
                    <a:pt x="6" y="24"/>
                    <a:pt x="5" y="18"/>
                    <a:pt x="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441" name="Google Shape;12945;p78">
              <a:extLst>
                <a:ext uri="{FF2B5EF4-FFF2-40B4-BE49-F238E27FC236}">
                  <a16:creationId xmlns:a16="http://schemas.microsoft.com/office/drawing/2014/main" id="{2BD2FA56-1016-8BDE-0F60-8E5AF88E6B0D}"/>
                </a:ext>
              </a:extLst>
            </p:cNvPr>
            <p:cNvSpPr/>
            <p:nvPr/>
          </p:nvSpPr>
          <p:spPr>
            <a:xfrm>
              <a:off x="6335600" y="2703725"/>
              <a:ext cx="325" cy="925"/>
            </a:xfrm>
            <a:custGeom>
              <a:avLst/>
              <a:gdLst/>
              <a:ahLst/>
              <a:cxnLst/>
              <a:rect l="l" t="t" r="r" b="b"/>
              <a:pathLst>
                <a:path w="13" h="37" extrusionOk="0">
                  <a:moveTo>
                    <a:pt x="12" y="37"/>
                  </a:moveTo>
                  <a:cubicBezTo>
                    <a:pt x="12" y="37"/>
                    <a:pt x="1" y="1"/>
                    <a:pt x="12" y="37"/>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442" name="Google Shape;12946;p78">
              <a:extLst>
                <a:ext uri="{FF2B5EF4-FFF2-40B4-BE49-F238E27FC236}">
                  <a16:creationId xmlns:a16="http://schemas.microsoft.com/office/drawing/2014/main" id="{12AEE4BD-4BB8-CD91-E069-276D1EE8284F}"/>
                </a:ext>
              </a:extLst>
            </p:cNvPr>
            <p:cNvSpPr/>
            <p:nvPr/>
          </p:nvSpPr>
          <p:spPr>
            <a:xfrm>
              <a:off x="6335900" y="2704625"/>
              <a:ext cx="1225" cy="1525"/>
            </a:xfrm>
            <a:custGeom>
              <a:avLst/>
              <a:gdLst/>
              <a:ahLst/>
              <a:cxnLst/>
              <a:rect l="l" t="t" r="r" b="b"/>
              <a:pathLst>
                <a:path w="49" h="61" extrusionOk="0">
                  <a:moveTo>
                    <a:pt x="0" y="1"/>
                  </a:moveTo>
                  <a:cubicBezTo>
                    <a:pt x="0" y="1"/>
                    <a:pt x="48" y="60"/>
                    <a:pt x="0"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443" name="Google Shape;12947;p78">
              <a:extLst>
                <a:ext uri="{FF2B5EF4-FFF2-40B4-BE49-F238E27FC236}">
                  <a16:creationId xmlns:a16="http://schemas.microsoft.com/office/drawing/2014/main" id="{9006BAC5-40D3-D07A-6B3A-59A9223B0649}"/>
                </a:ext>
              </a:extLst>
            </p:cNvPr>
            <p:cNvSpPr/>
            <p:nvPr/>
          </p:nvSpPr>
          <p:spPr>
            <a:xfrm>
              <a:off x="6323100" y="2713250"/>
              <a:ext cx="25" cy="1525"/>
            </a:xfrm>
            <a:custGeom>
              <a:avLst/>
              <a:gdLst/>
              <a:ahLst/>
              <a:cxnLst/>
              <a:rect l="l" t="t" r="r" b="b"/>
              <a:pathLst>
                <a:path w="1" h="61" extrusionOk="0">
                  <a:moveTo>
                    <a:pt x="0" y="1"/>
                  </a:moveTo>
                  <a:cubicBezTo>
                    <a:pt x="0" y="13"/>
                    <a:pt x="0" y="60"/>
                    <a:pt x="0"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444" name="Google Shape;12948;p78">
              <a:extLst>
                <a:ext uri="{FF2B5EF4-FFF2-40B4-BE49-F238E27FC236}">
                  <a16:creationId xmlns:a16="http://schemas.microsoft.com/office/drawing/2014/main" id="{8220BDE4-1B1D-574C-C17E-0BFF208C4BE6}"/>
                </a:ext>
              </a:extLst>
            </p:cNvPr>
            <p:cNvSpPr/>
            <p:nvPr/>
          </p:nvSpPr>
          <p:spPr>
            <a:xfrm>
              <a:off x="6302275" y="2723075"/>
              <a:ext cx="300" cy="925"/>
            </a:xfrm>
            <a:custGeom>
              <a:avLst/>
              <a:gdLst/>
              <a:ahLst/>
              <a:cxnLst/>
              <a:rect l="l" t="t" r="r" b="b"/>
              <a:pathLst>
                <a:path w="12" h="37" extrusionOk="0">
                  <a:moveTo>
                    <a:pt x="0" y="1"/>
                  </a:moveTo>
                  <a:lnTo>
                    <a:pt x="0" y="37"/>
                  </a:lnTo>
                  <a:cubicBezTo>
                    <a:pt x="12" y="37"/>
                    <a:pt x="0" y="25"/>
                    <a:pt x="0"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445" name="Google Shape;12949;p78">
              <a:extLst>
                <a:ext uri="{FF2B5EF4-FFF2-40B4-BE49-F238E27FC236}">
                  <a16:creationId xmlns:a16="http://schemas.microsoft.com/office/drawing/2014/main" id="{9CF2C90A-1612-30A2-3D6B-F3683D3EA1E0}"/>
                </a:ext>
              </a:extLst>
            </p:cNvPr>
            <p:cNvSpPr/>
            <p:nvPr/>
          </p:nvSpPr>
          <p:spPr>
            <a:xfrm>
              <a:off x="6354050" y="2698450"/>
              <a:ext cx="325" cy="250"/>
            </a:xfrm>
            <a:custGeom>
              <a:avLst/>
              <a:gdLst/>
              <a:ahLst/>
              <a:cxnLst/>
              <a:rect l="l" t="t" r="r" b="b"/>
              <a:pathLst>
                <a:path w="13" h="10" extrusionOk="0">
                  <a:moveTo>
                    <a:pt x="7" y="1"/>
                  </a:moveTo>
                  <a:cubicBezTo>
                    <a:pt x="4" y="1"/>
                    <a:pt x="1" y="4"/>
                    <a:pt x="1" y="10"/>
                  </a:cubicBezTo>
                  <a:lnTo>
                    <a:pt x="13" y="10"/>
                  </a:lnTo>
                  <a:cubicBezTo>
                    <a:pt x="13" y="4"/>
                    <a:pt x="10" y="1"/>
                    <a:pt x="7"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446" name="Google Shape;12950;p78">
              <a:extLst>
                <a:ext uri="{FF2B5EF4-FFF2-40B4-BE49-F238E27FC236}">
                  <a16:creationId xmlns:a16="http://schemas.microsoft.com/office/drawing/2014/main" id="{5DDD1446-029A-B8B3-7562-1AB2BB2FF991}"/>
                </a:ext>
              </a:extLst>
            </p:cNvPr>
            <p:cNvSpPr/>
            <p:nvPr/>
          </p:nvSpPr>
          <p:spPr>
            <a:xfrm>
              <a:off x="6287975" y="2722500"/>
              <a:ext cx="25" cy="300"/>
            </a:xfrm>
            <a:custGeom>
              <a:avLst/>
              <a:gdLst/>
              <a:ahLst/>
              <a:cxnLst/>
              <a:rect l="l" t="t" r="r" b="b"/>
              <a:pathLst>
                <a:path w="1" h="12" extrusionOk="0">
                  <a:moveTo>
                    <a:pt x="1" y="0"/>
                  </a:moveTo>
                  <a:cubicBezTo>
                    <a:pt x="1" y="12"/>
                    <a:pt x="1" y="0"/>
                    <a:pt x="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447" name="Google Shape;12951;p78">
              <a:extLst>
                <a:ext uri="{FF2B5EF4-FFF2-40B4-BE49-F238E27FC236}">
                  <a16:creationId xmlns:a16="http://schemas.microsoft.com/office/drawing/2014/main" id="{BA0D75E0-59E3-E526-311B-56A688A6170C}"/>
                </a:ext>
              </a:extLst>
            </p:cNvPr>
            <p:cNvSpPr/>
            <p:nvPr/>
          </p:nvSpPr>
          <p:spPr>
            <a:xfrm>
              <a:off x="6333225" y="2712375"/>
              <a:ext cx="900" cy="3000"/>
            </a:xfrm>
            <a:custGeom>
              <a:avLst/>
              <a:gdLst/>
              <a:ahLst/>
              <a:cxnLst/>
              <a:rect l="l" t="t" r="r" b="b"/>
              <a:pathLst>
                <a:path w="36" h="120" extrusionOk="0">
                  <a:moveTo>
                    <a:pt x="0" y="0"/>
                  </a:moveTo>
                  <a:cubicBezTo>
                    <a:pt x="0" y="36"/>
                    <a:pt x="12" y="72"/>
                    <a:pt x="12" y="119"/>
                  </a:cubicBezTo>
                  <a:cubicBezTo>
                    <a:pt x="12" y="72"/>
                    <a:pt x="36" y="60"/>
                    <a:pt x="0"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448" name="Google Shape;12952;p78">
              <a:extLst>
                <a:ext uri="{FF2B5EF4-FFF2-40B4-BE49-F238E27FC236}">
                  <a16:creationId xmlns:a16="http://schemas.microsoft.com/office/drawing/2014/main" id="{4BF517DC-D857-79C3-64BB-EF91997A20B7}"/>
                </a:ext>
              </a:extLst>
            </p:cNvPr>
            <p:cNvSpPr/>
            <p:nvPr/>
          </p:nvSpPr>
          <p:spPr>
            <a:xfrm>
              <a:off x="6355250" y="2697650"/>
              <a:ext cx="425" cy="150"/>
            </a:xfrm>
            <a:custGeom>
              <a:avLst/>
              <a:gdLst/>
              <a:ahLst/>
              <a:cxnLst/>
              <a:rect l="l" t="t" r="r" b="b"/>
              <a:pathLst>
                <a:path w="17" h="6" extrusionOk="0">
                  <a:moveTo>
                    <a:pt x="14" y="1"/>
                  </a:moveTo>
                  <a:cubicBezTo>
                    <a:pt x="12" y="1"/>
                    <a:pt x="8" y="2"/>
                    <a:pt x="0" y="6"/>
                  </a:cubicBezTo>
                  <a:cubicBezTo>
                    <a:pt x="8" y="6"/>
                    <a:pt x="16" y="1"/>
                    <a:pt x="14"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449" name="Google Shape;12953;p78">
              <a:extLst>
                <a:ext uri="{FF2B5EF4-FFF2-40B4-BE49-F238E27FC236}">
                  <a16:creationId xmlns:a16="http://schemas.microsoft.com/office/drawing/2014/main" id="{C49CDCFC-4831-47F3-433C-CFDA7AC2CE77}"/>
                </a:ext>
              </a:extLst>
            </p:cNvPr>
            <p:cNvSpPr/>
            <p:nvPr/>
          </p:nvSpPr>
          <p:spPr>
            <a:xfrm>
              <a:off x="6360700" y="2700450"/>
              <a:ext cx="325" cy="425"/>
            </a:xfrm>
            <a:custGeom>
              <a:avLst/>
              <a:gdLst/>
              <a:ahLst/>
              <a:cxnLst/>
              <a:rect l="l" t="t" r="r" b="b"/>
              <a:pathLst>
                <a:path w="13" h="17" extrusionOk="0">
                  <a:moveTo>
                    <a:pt x="9" y="1"/>
                  </a:moveTo>
                  <a:lnTo>
                    <a:pt x="9" y="1"/>
                  </a:lnTo>
                  <a:cubicBezTo>
                    <a:pt x="1" y="1"/>
                    <a:pt x="9" y="17"/>
                    <a:pt x="11" y="17"/>
                  </a:cubicBezTo>
                  <a:cubicBezTo>
                    <a:pt x="13" y="17"/>
                    <a:pt x="13" y="13"/>
                    <a:pt x="9"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450" name="Google Shape;12954;p78">
              <a:extLst>
                <a:ext uri="{FF2B5EF4-FFF2-40B4-BE49-F238E27FC236}">
                  <a16:creationId xmlns:a16="http://schemas.microsoft.com/office/drawing/2014/main" id="{7CD291FD-71CA-45DC-FADC-2F78CD60C8B4}"/>
                </a:ext>
              </a:extLst>
            </p:cNvPr>
            <p:cNvSpPr/>
            <p:nvPr/>
          </p:nvSpPr>
          <p:spPr>
            <a:xfrm>
              <a:off x="6356825" y="2699775"/>
              <a:ext cx="825" cy="425"/>
            </a:xfrm>
            <a:custGeom>
              <a:avLst/>
              <a:gdLst/>
              <a:ahLst/>
              <a:cxnLst/>
              <a:rect l="l" t="t" r="r" b="b"/>
              <a:pathLst>
                <a:path w="33" h="17" extrusionOk="0">
                  <a:moveTo>
                    <a:pt x="3" y="0"/>
                  </a:moveTo>
                  <a:cubicBezTo>
                    <a:pt x="1" y="0"/>
                    <a:pt x="25" y="16"/>
                    <a:pt x="33" y="16"/>
                  </a:cubicBezTo>
                  <a:cubicBezTo>
                    <a:pt x="13" y="4"/>
                    <a:pt x="5" y="0"/>
                    <a:pt x="3"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451" name="Google Shape;12955;p78">
              <a:extLst>
                <a:ext uri="{FF2B5EF4-FFF2-40B4-BE49-F238E27FC236}">
                  <a16:creationId xmlns:a16="http://schemas.microsoft.com/office/drawing/2014/main" id="{0B98514A-474F-6E8B-7965-556017A5E2ED}"/>
                </a:ext>
              </a:extLst>
            </p:cNvPr>
            <p:cNvSpPr/>
            <p:nvPr/>
          </p:nvSpPr>
          <p:spPr>
            <a:xfrm>
              <a:off x="6357625" y="2699750"/>
              <a:ext cx="325" cy="450"/>
            </a:xfrm>
            <a:custGeom>
              <a:avLst/>
              <a:gdLst/>
              <a:ahLst/>
              <a:cxnLst/>
              <a:rect l="l" t="t" r="r" b="b"/>
              <a:pathLst>
                <a:path w="13" h="18" extrusionOk="0">
                  <a:moveTo>
                    <a:pt x="5" y="0"/>
                  </a:moveTo>
                  <a:cubicBezTo>
                    <a:pt x="1" y="0"/>
                    <a:pt x="1" y="9"/>
                    <a:pt x="1" y="17"/>
                  </a:cubicBezTo>
                  <a:cubicBezTo>
                    <a:pt x="1" y="5"/>
                    <a:pt x="13" y="5"/>
                    <a:pt x="13" y="5"/>
                  </a:cubicBezTo>
                  <a:cubicBezTo>
                    <a:pt x="9" y="2"/>
                    <a:pt x="7" y="0"/>
                    <a:pt x="5"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452" name="Google Shape;12956;p78">
              <a:extLst>
                <a:ext uri="{FF2B5EF4-FFF2-40B4-BE49-F238E27FC236}">
                  <a16:creationId xmlns:a16="http://schemas.microsoft.com/office/drawing/2014/main" id="{53F6D3A3-65FD-77F8-781A-51B840A99DBB}"/>
                </a:ext>
              </a:extLst>
            </p:cNvPr>
            <p:cNvSpPr/>
            <p:nvPr/>
          </p:nvSpPr>
          <p:spPr>
            <a:xfrm>
              <a:off x="6353000" y="2698750"/>
              <a:ext cx="750" cy="950"/>
            </a:xfrm>
            <a:custGeom>
              <a:avLst/>
              <a:gdLst/>
              <a:ahLst/>
              <a:cxnLst/>
              <a:rect l="l" t="t" r="r" b="b"/>
              <a:pathLst>
                <a:path w="30" h="38" extrusionOk="0">
                  <a:moveTo>
                    <a:pt x="13" y="0"/>
                  </a:moveTo>
                  <a:cubicBezTo>
                    <a:pt x="5" y="0"/>
                    <a:pt x="1" y="38"/>
                    <a:pt x="11" y="38"/>
                  </a:cubicBezTo>
                  <a:cubicBezTo>
                    <a:pt x="13" y="38"/>
                    <a:pt x="16" y="36"/>
                    <a:pt x="19" y="33"/>
                  </a:cubicBezTo>
                  <a:cubicBezTo>
                    <a:pt x="29" y="33"/>
                    <a:pt x="13" y="7"/>
                    <a:pt x="16" y="7"/>
                  </a:cubicBezTo>
                  <a:lnTo>
                    <a:pt x="16" y="7"/>
                  </a:lnTo>
                  <a:cubicBezTo>
                    <a:pt x="16" y="7"/>
                    <a:pt x="17" y="8"/>
                    <a:pt x="19" y="9"/>
                  </a:cubicBezTo>
                  <a:cubicBezTo>
                    <a:pt x="17" y="3"/>
                    <a:pt x="15" y="0"/>
                    <a:pt x="13"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453" name="Google Shape;12957;p78">
              <a:extLst>
                <a:ext uri="{FF2B5EF4-FFF2-40B4-BE49-F238E27FC236}">
                  <a16:creationId xmlns:a16="http://schemas.microsoft.com/office/drawing/2014/main" id="{806AFEDA-2A56-964B-E493-8DBB7951CA0C}"/>
                </a:ext>
              </a:extLst>
            </p:cNvPr>
            <p:cNvSpPr/>
            <p:nvPr/>
          </p:nvSpPr>
          <p:spPr>
            <a:xfrm>
              <a:off x="6357725" y="2701375"/>
              <a:ext cx="225" cy="925"/>
            </a:xfrm>
            <a:custGeom>
              <a:avLst/>
              <a:gdLst/>
              <a:ahLst/>
              <a:cxnLst/>
              <a:rect l="l" t="t" r="r" b="b"/>
              <a:pathLst>
                <a:path w="9" h="37" extrusionOk="0">
                  <a:moveTo>
                    <a:pt x="6" y="1"/>
                  </a:moveTo>
                  <a:lnTo>
                    <a:pt x="6" y="1"/>
                  </a:lnTo>
                  <a:cubicBezTo>
                    <a:pt x="4" y="1"/>
                    <a:pt x="1" y="36"/>
                    <a:pt x="7" y="36"/>
                  </a:cubicBezTo>
                  <a:cubicBezTo>
                    <a:pt x="7" y="36"/>
                    <a:pt x="8" y="36"/>
                    <a:pt x="9" y="35"/>
                  </a:cubicBezTo>
                  <a:cubicBezTo>
                    <a:pt x="9" y="10"/>
                    <a:pt x="7" y="1"/>
                    <a:pt x="6"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454" name="Google Shape;12958;p78">
              <a:extLst>
                <a:ext uri="{FF2B5EF4-FFF2-40B4-BE49-F238E27FC236}">
                  <a16:creationId xmlns:a16="http://schemas.microsoft.com/office/drawing/2014/main" id="{B17D26AE-9C04-FF68-DEBF-E7E0045474C6}"/>
                </a:ext>
              </a:extLst>
            </p:cNvPr>
            <p:cNvSpPr/>
            <p:nvPr/>
          </p:nvSpPr>
          <p:spPr>
            <a:xfrm>
              <a:off x="6355850" y="2702250"/>
              <a:ext cx="1200" cy="325"/>
            </a:xfrm>
            <a:custGeom>
              <a:avLst/>
              <a:gdLst/>
              <a:ahLst/>
              <a:cxnLst/>
              <a:rect l="l" t="t" r="r" b="b"/>
              <a:pathLst>
                <a:path w="48" h="13" extrusionOk="0">
                  <a:moveTo>
                    <a:pt x="0" y="12"/>
                  </a:moveTo>
                  <a:cubicBezTo>
                    <a:pt x="48" y="0"/>
                    <a:pt x="0" y="12"/>
                    <a:pt x="0" y="12"/>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455" name="Google Shape;12959;p78">
              <a:extLst>
                <a:ext uri="{FF2B5EF4-FFF2-40B4-BE49-F238E27FC236}">
                  <a16:creationId xmlns:a16="http://schemas.microsoft.com/office/drawing/2014/main" id="{627A84C8-BEDB-2DF5-CF6B-6D62D8D5177D}"/>
                </a:ext>
              </a:extLst>
            </p:cNvPr>
            <p:cNvSpPr/>
            <p:nvPr/>
          </p:nvSpPr>
          <p:spPr>
            <a:xfrm>
              <a:off x="6356725" y="2702250"/>
              <a:ext cx="925" cy="925"/>
            </a:xfrm>
            <a:custGeom>
              <a:avLst/>
              <a:gdLst/>
              <a:ahLst/>
              <a:cxnLst/>
              <a:rect l="l" t="t" r="r" b="b"/>
              <a:pathLst>
                <a:path w="37" h="37" extrusionOk="0">
                  <a:moveTo>
                    <a:pt x="25" y="12"/>
                  </a:moveTo>
                  <a:cubicBezTo>
                    <a:pt x="1" y="36"/>
                    <a:pt x="37" y="0"/>
                    <a:pt x="25" y="12"/>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456" name="Google Shape;12960;p78">
              <a:extLst>
                <a:ext uri="{FF2B5EF4-FFF2-40B4-BE49-F238E27FC236}">
                  <a16:creationId xmlns:a16="http://schemas.microsoft.com/office/drawing/2014/main" id="{B6056527-9F3F-D006-6076-B0587E64FA2A}"/>
                </a:ext>
              </a:extLst>
            </p:cNvPr>
            <p:cNvSpPr/>
            <p:nvPr/>
          </p:nvSpPr>
          <p:spPr>
            <a:xfrm>
              <a:off x="6350475" y="2704550"/>
              <a:ext cx="700" cy="200"/>
            </a:xfrm>
            <a:custGeom>
              <a:avLst/>
              <a:gdLst/>
              <a:ahLst/>
              <a:cxnLst/>
              <a:rect l="l" t="t" r="r" b="b"/>
              <a:pathLst>
                <a:path w="28" h="8" extrusionOk="0">
                  <a:moveTo>
                    <a:pt x="20" y="0"/>
                  </a:moveTo>
                  <a:cubicBezTo>
                    <a:pt x="17" y="0"/>
                    <a:pt x="11" y="1"/>
                    <a:pt x="1" y="4"/>
                  </a:cubicBezTo>
                  <a:cubicBezTo>
                    <a:pt x="1" y="6"/>
                    <a:pt x="3" y="7"/>
                    <a:pt x="6" y="7"/>
                  </a:cubicBezTo>
                  <a:cubicBezTo>
                    <a:pt x="14" y="7"/>
                    <a:pt x="28" y="0"/>
                    <a:pt x="20"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457" name="Google Shape;12961;p78">
              <a:extLst>
                <a:ext uri="{FF2B5EF4-FFF2-40B4-BE49-F238E27FC236}">
                  <a16:creationId xmlns:a16="http://schemas.microsoft.com/office/drawing/2014/main" id="{9275D3C6-F8C7-FDDD-CBD3-4654D9653EEC}"/>
                </a:ext>
              </a:extLst>
            </p:cNvPr>
            <p:cNvSpPr/>
            <p:nvPr/>
          </p:nvSpPr>
          <p:spPr>
            <a:xfrm>
              <a:off x="6352875" y="2705225"/>
              <a:ext cx="300" cy="1225"/>
            </a:xfrm>
            <a:custGeom>
              <a:avLst/>
              <a:gdLst/>
              <a:ahLst/>
              <a:cxnLst/>
              <a:rect l="l" t="t" r="r" b="b"/>
              <a:pathLst>
                <a:path w="12" h="49" extrusionOk="0">
                  <a:moveTo>
                    <a:pt x="12" y="48"/>
                  </a:moveTo>
                  <a:cubicBezTo>
                    <a:pt x="0" y="0"/>
                    <a:pt x="0" y="0"/>
                    <a:pt x="12" y="48"/>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458" name="Google Shape;12962;p78">
              <a:extLst>
                <a:ext uri="{FF2B5EF4-FFF2-40B4-BE49-F238E27FC236}">
                  <a16:creationId xmlns:a16="http://schemas.microsoft.com/office/drawing/2014/main" id="{80A49C8F-712D-BA09-5C36-07CB7678F9C9}"/>
                </a:ext>
              </a:extLst>
            </p:cNvPr>
            <p:cNvSpPr/>
            <p:nvPr/>
          </p:nvSpPr>
          <p:spPr>
            <a:xfrm>
              <a:off x="6351675" y="2706725"/>
              <a:ext cx="925" cy="900"/>
            </a:xfrm>
            <a:custGeom>
              <a:avLst/>
              <a:gdLst/>
              <a:ahLst/>
              <a:cxnLst/>
              <a:rect l="l" t="t" r="r" b="b"/>
              <a:pathLst>
                <a:path w="37" h="36" extrusionOk="0">
                  <a:moveTo>
                    <a:pt x="12" y="0"/>
                  </a:moveTo>
                  <a:cubicBezTo>
                    <a:pt x="12" y="12"/>
                    <a:pt x="0" y="36"/>
                    <a:pt x="24" y="36"/>
                  </a:cubicBezTo>
                  <a:cubicBezTo>
                    <a:pt x="12" y="24"/>
                    <a:pt x="36" y="0"/>
                    <a:pt x="12"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459" name="Google Shape;12963;p78">
              <a:extLst>
                <a:ext uri="{FF2B5EF4-FFF2-40B4-BE49-F238E27FC236}">
                  <a16:creationId xmlns:a16="http://schemas.microsoft.com/office/drawing/2014/main" id="{7C82C728-272D-B584-8220-9BACCA79197D}"/>
                </a:ext>
              </a:extLst>
            </p:cNvPr>
            <p:cNvSpPr/>
            <p:nvPr/>
          </p:nvSpPr>
          <p:spPr>
            <a:xfrm>
              <a:off x="6343775" y="2706450"/>
              <a:ext cx="475" cy="1475"/>
            </a:xfrm>
            <a:custGeom>
              <a:avLst/>
              <a:gdLst/>
              <a:ahLst/>
              <a:cxnLst/>
              <a:rect l="l" t="t" r="r" b="b"/>
              <a:pathLst>
                <a:path w="19" h="59" extrusionOk="0">
                  <a:moveTo>
                    <a:pt x="1" y="0"/>
                  </a:moveTo>
                  <a:cubicBezTo>
                    <a:pt x="1" y="0"/>
                    <a:pt x="6" y="22"/>
                    <a:pt x="19" y="59"/>
                  </a:cubicBezTo>
                  <a:cubicBezTo>
                    <a:pt x="7" y="19"/>
                    <a:pt x="1" y="0"/>
                    <a:pt x="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460" name="Google Shape;12964;p78">
              <a:extLst>
                <a:ext uri="{FF2B5EF4-FFF2-40B4-BE49-F238E27FC236}">
                  <a16:creationId xmlns:a16="http://schemas.microsoft.com/office/drawing/2014/main" id="{1D87991A-0820-634C-9013-4F0F82CC08BB}"/>
                </a:ext>
              </a:extLst>
            </p:cNvPr>
            <p:cNvSpPr/>
            <p:nvPr/>
          </p:nvSpPr>
          <p:spPr>
            <a:xfrm>
              <a:off x="6338550" y="2712975"/>
              <a:ext cx="350" cy="1025"/>
            </a:xfrm>
            <a:custGeom>
              <a:avLst/>
              <a:gdLst/>
              <a:ahLst/>
              <a:cxnLst/>
              <a:rect l="l" t="t" r="r" b="b"/>
              <a:pathLst>
                <a:path w="14" h="41" extrusionOk="0">
                  <a:moveTo>
                    <a:pt x="14" y="0"/>
                  </a:moveTo>
                  <a:cubicBezTo>
                    <a:pt x="1" y="25"/>
                    <a:pt x="2" y="40"/>
                    <a:pt x="5" y="40"/>
                  </a:cubicBezTo>
                  <a:cubicBezTo>
                    <a:pt x="8" y="40"/>
                    <a:pt x="14" y="28"/>
                    <a:pt x="14"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461" name="Google Shape;12965;p78">
              <a:extLst>
                <a:ext uri="{FF2B5EF4-FFF2-40B4-BE49-F238E27FC236}">
                  <a16:creationId xmlns:a16="http://schemas.microsoft.com/office/drawing/2014/main" id="{BA2C0AE5-6D98-0F82-67C3-5EE91B283D60}"/>
                </a:ext>
              </a:extLst>
            </p:cNvPr>
            <p:cNvSpPr/>
            <p:nvPr/>
          </p:nvSpPr>
          <p:spPr>
            <a:xfrm>
              <a:off x="6315075" y="2721300"/>
              <a:ext cx="800" cy="675"/>
            </a:xfrm>
            <a:custGeom>
              <a:avLst/>
              <a:gdLst/>
              <a:ahLst/>
              <a:cxnLst/>
              <a:rect l="l" t="t" r="r" b="b"/>
              <a:pathLst>
                <a:path w="32" h="27" extrusionOk="0">
                  <a:moveTo>
                    <a:pt x="0" y="0"/>
                  </a:moveTo>
                  <a:cubicBezTo>
                    <a:pt x="20" y="20"/>
                    <a:pt x="28" y="27"/>
                    <a:pt x="29" y="27"/>
                  </a:cubicBezTo>
                  <a:cubicBezTo>
                    <a:pt x="32" y="27"/>
                    <a:pt x="8" y="0"/>
                    <a:pt x="0"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462" name="Google Shape;12966;p78">
              <a:extLst>
                <a:ext uri="{FF2B5EF4-FFF2-40B4-BE49-F238E27FC236}">
                  <a16:creationId xmlns:a16="http://schemas.microsoft.com/office/drawing/2014/main" id="{160C534E-2050-D6EE-2469-F334EA57871A}"/>
                </a:ext>
              </a:extLst>
            </p:cNvPr>
            <p:cNvSpPr/>
            <p:nvPr/>
          </p:nvSpPr>
          <p:spPr>
            <a:xfrm>
              <a:off x="6309850" y="2721200"/>
              <a:ext cx="175" cy="725"/>
            </a:xfrm>
            <a:custGeom>
              <a:avLst/>
              <a:gdLst/>
              <a:ahLst/>
              <a:cxnLst/>
              <a:rect l="l" t="t" r="r" b="b"/>
              <a:pathLst>
                <a:path w="7" h="29" extrusionOk="0">
                  <a:moveTo>
                    <a:pt x="2" y="1"/>
                  </a:moveTo>
                  <a:lnTo>
                    <a:pt x="2" y="1"/>
                  </a:lnTo>
                  <a:cubicBezTo>
                    <a:pt x="1" y="1"/>
                    <a:pt x="2" y="8"/>
                    <a:pt x="7" y="28"/>
                  </a:cubicBezTo>
                  <a:cubicBezTo>
                    <a:pt x="7" y="14"/>
                    <a:pt x="3" y="1"/>
                    <a:pt x="2"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463" name="Google Shape;12967;p78">
              <a:extLst>
                <a:ext uri="{FF2B5EF4-FFF2-40B4-BE49-F238E27FC236}">
                  <a16:creationId xmlns:a16="http://schemas.microsoft.com/office/drawing/2014/main" id="{02176359-89C5-21EF-6D34-314C61346D82}"/>
                </a:ext>
              </a:extLst>
            </p:cNvPr>
            <p:cNvSpPr/>
            <p:nvPr/>
          </p:nvSpPr>
          <p:spPr>
            <a:xfrm>
              <a:off x="6305725" y="2723600"/>
              <a:ext cx="725" cy="700"/>
            </a:xfrm>
            <a:custGeom>
              <a:avLst/>
              <a:gdLst/>
              <a:ahLst/>
              <a:cxnLst/>
              <a:rect l="l" t="t" r="r" b="b"/>
              <a:pathLst>
                <a:path w="29" h="28" extrusionOk="0">
                  <a:moveTo>
                    <a:pt x="3" y="1"/>
                  </a:moveTo>
                  <a:cubicBezTo>
                    <a:pt x="1" y="1"/>
                    <a:pt x="1" y="7"/>
                    <a:pt x="5" y="27"/>
                  </a:cubicBezTo>
                  <a:cubicBezTo>
                    <a:pt x="14" y="27"/>
                    <a:pt x="16" y="20"/>
                    <a:pt x="23" y="17"/>
                  </a:cubicBezTo>
                  <a:lnTo>
                    <a:pt x="23" y="17"/>
                  </a:lnTo>
                  <a:cubicBezTo>
                    <a:pt x="24" y="17"/>
                    <a:pt x="24" y="17"/>
                    <a:pt x="25" y="17"/>
                  </a:cubicBezTo>
                  <a:cubicBezTo>
                    <a:pt x="26" y="17"/>
                    <a:pt x="28" y="17"/>
                    <a:pt x="29" y="16"/>
                  </a:cubicBezTo>
                  <a:lnTo>
                    <a:pt x="29" y="16"/>
                  </a:lnTo>
                  <a:cubicBezTo>
                    <a:pt x="26" y="16"/>
                    <a:pt x="24" y="16"/>
                    <a:pt x="23" y="17"/>
                  </a:cubicBezTo>
                  <a:lnTo>
                    <a:pt x="23" y="17"/>
                  </a:lnTo>
                  <a:cubicBezTo>
                    <a:pt x="16" y="14"/>
                    <a:pt x="7" y="1"/>
                    <a:pt x="3"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464" name="Google Shape;12968;p78">
              <a:extLst>
                <a:ext uri="{FF2B5EF4-FFF2-40B4-BE49-F238E27FC236}">
                  <a16:creationId xmlns:a16="http://schemas.microsoft.com/office/drawing/2014/main" id="{0F7C33D7-C78B-71C4-08DD-7613E03357B4}"/>
                </a:ext>
              </a:extLst>
            </p:cNvPr>
            <p:cNvSpPr/>
            <p:nvPr/>
          </p:nvSpPr>
          <p:spPr>
            <a:xfrm>
              <a:off x="6369225" y="2714250"/>
              <a:ext cx="1525" cy="1200"/>
            </a:xfrm>
            <a:custGeom>
              <a:avLst/>
              <a:gdLst/>
              <a:ahLst/>
              <a:cxnLst/>
              <a:rect l="l" t="t" r="r" b="b"/>
              <a:pathLst>
                <a:path w="61" h="48" extrusionOk="0">
                  <a:moveTo>
                    <a:pt x="50" y="0"/>
                  </a:moveTo>
                  <a:cubicBezTo>
                    <a:pt x="41" y="0"/>
                    <a:pt x="28" y="45"/>
                    <a:pt x="7" y="45"/>
                  </a:cubicBezTo>
                  <a:cubicBezTo>
                    <a:pt x="5" y="45"/>
                    <a:pt x="3" y="45"/>
                    <a:pt x="1" y="44"/>
                  </a:cubicBezTo>
                  <a:lnTo>
                    <a:pt x="1" y="44"/>
                  </a:lnTo>
                  <a:cubicBezTo>
                    <a:pt x="3" y="47"/>
                    <a:pt x="7" y="48"/>
                    <a:pt x="12" y="48"/>
                  </a:cubicBezTo>
                  <a:cubicBezTo>
                    <a:pt x="30" y="48"/>
                    <a:pt x="60" y="32"/>
                    <a:pt x="60" y="32"/>
                  </a:cubicBezTo>
                  <a:cubicBezTo>
                    <a:pt x="57" y="9"/>
                    <a:pt x="54" y="0"/>
                    <a:pt x="50"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465" name="Google Shape;12969;p78">
              <a:extLst>
                <a:ext uri="{FF2B5EF4-FFF2-40B4-BE49-F238E27FC236}">
                  <a16:creationId xmlns:a16="http://schemas.microsoft.com/office/drawing/2014/main" id="{38A84379-6D01-8FF1-9790-97BC6CEFEB78}"/>
                </a:ext>
              </a:extLst>
            </p:cNvPr>
            <p:cNvSpPr/>
            <p:nvPr/>
          </p:nvSpPr>
          <p:spPr>
            <a:xfrm>
              <a:off x="6369225" y="2715350"/>
              <a:ext cx="425" cy="425"/>
            </a:xfrm>
            <a:custGeom>
              <a:avLst/>
              <a:gdLst/>
              <a:ahLst/>
              <a:cxnLst/>
              <a:rect l="l" t="t" r="r" b="b"/>
              <a:pathLst>
                <a:path w="17" h="17" extrusionOk="0">
                  <a:moveTo>
                    <a:pt x="1" y="0"/>
                  </a:moveTo>
                  <a:lnTo>
                    <a:pt x="1" y="0"/>
                  </a:lnTo>
                  <a:cubicBezTo>
                    <a:pt x="9" y="12"/>
                    <a:pt x="13" y="16"/>
                    <a:pt x="14" y="16"/>
                  </a:cubicBezTo>
                  <a:cubicBezTo>
                    <a:pt x="17" y="16"/>
                    <a:pt x="9" y="0"/>
                    <a:pt x="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466" name="Google Shape;12970;p78">
              <a:extLst>
                <a:ext uri="{FF2B5EF4-FFF2-40B4-BE49-F238E27FC236}">
                  <a16:creationId xmlns:a16="http://schemas.microsoft.com/office/drawing/2014/main" id="{EDF0567F-5C52-F599-9010-3931ADB3A222}"/>
                </a:ext>
              </a:extLst>
            </p:cNvPr>
            <p:cNvSpPr/>
            <p:nvPr/>
          </p:nvSpPr>
          <p:spPr>
            <a:xfrm>
              <a:off x="6366600" y="2713200"/>
              <a:ext cx="275" cy="300"/>
            </a:xfrm>
            <a:custGeom>
              <a:avLst/>
              <a:gdLst/>
              <a:ahLst/>
              <a:cxnLst/>
              <a:rect l="l" t="t" r="r" b="b"/>
              <a:pathLst>
                <a:path w="11" h="12" extrusionOk="0">
                  <a:moveTo>
                    <a:pt x="6" y="0"/>
                  </a:moveTo>
                  <a:cubicBezTo>
                    <a:pt x="1" y="0"/>
                    <a:pt x="0" y="11"/>
                    <a:pt x="4" y="11"/>
                  </a:cubicBezTo>
                  <a:cubicBezTo>
                    <a:pt x="5" y="11"/>
                    <a:pt x="8" y="9"/>
                    <a:pt x="11" y="3"/>
                  </a:cubicBezTo>
                  <a:cubicBezTo>
                    <a:pt x="9" y="1"/>
                    <a:pt x="7" y="0"/>
                    <a:pt x="6"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467" name="Google Shape;12971;p78">
              <a:extLst>
                <a:ext uri="{FF2B5EF4-FFF2-40B4-BE49-F238E27FC236}">
                  <a16:creationId xmlns:a16="http://schemas.microsoft.com/office/drawing/2014/main" id="{A979EEEC-AFC0-33F9-DA86-D9383AD95034}"/>
                </a:ext>
              </a:extLst>
            </p:cNvPr>
            <p:cNvSpPr/>
            <p:nvPr/>
          </p:nvSpPr>
          <p:spPr>
            <a:xfrm>
              <a:off x="6366550" y="2713250"/>
              <a:ext cx="325" cy="625"/>
            </a:xfrm>
            <a:custGeom>
              <a:avLst/>
              <a:gdLst/>
              <a:ahLst/>
              <a:cxnLst/>
              <a:rect l="l" t="t" r="r" b="b"/>
              <a:pathLst>
                <a:path w="13" h="25" extrusionOk="0">
                  <a:moveTo>
                    <a:pt x="13" y="1"/>
                  </a:moveTo>
                  <a:cubicBezTo>
                    <a:pt x="13" y="1"/>
                    <a:pt x="1" y="25"/>
                    <a:pt x="13"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468" name="Google Shape;12972;p78">
              <a:extLst>
                <a:ext uri="{FF2B5EF4-FFF2-40B4-BE49-F238E27FC236}">
                  <a16:creationId xmlns:a16="http://schemas.microsoft.com/office/drawing/2014/main" id="{31879805-3AB0-26B8-81C4-67E5DE3A57D9}"/>
                </a:ext>
              </a:extLst>
            </p:cNvPr>
            <p:cNvSpPr/>
            <p:nvPr/>
          </p:nvSpPr>
          <p:spPr>
            <a:xfrm>
              <a:off x="6366750" y="2713125"/>
              <a:ext cx="325" cy="150"/>
            </a:xfrm>
            <a:custGeom>
              <a:avLst/>
              <a:gdLst/>
              <a:ahLst/>
              <a:cxnLst/>
              <a:rect l="l" t="t" r="r" b="b"/>
              <a:pathLst>
                <a:path w="13" h="6" extrusionOk="0">
                  <a:moveTo>
                    <a:pt x="2" y="1"/>
                  </a:moveTo>
                  <a:cubicBezTo>
                    <a:pt x="1" y="1"/>
                    <a:pt x="1" y="2"/>
                    <a:pt x="5" y="6"/>
                  </a:cubicBezTo>
                  <a:cubicBezTo>
                    <a:pt x="13" y="6"/>
                    <a:pt x="5" y="1"/>
                    <a:pt x="2"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469" name="Google Shape;12973;p78">
              <a:extLst>
                <a:ext uri="{FF2B5EF4-FFF2-40B4-BE49-F238E27FC236}">
                  <a16:creationId xmlns:a16="http://schemas.microsoft.com/office/drawing/2014/main" id="{B52C5613-D244-EF50-9AC1-24E03A051287}"/>
                </a:ext>
              </a:extLst>
            </p:cNvPr>
            <p:cNvSpPr/>
            <p:nvPr/>
          </p:nvSpPr>
          <p:spPr>
            <a:xfrm>
              <a:off x="6365375" y="2713175"/>
              <a:ext cx="200" cy="800"/>
            </a:xfrm>
            <a:custGeom>
              <a:avLst/>
              <a:gdLst/>
              <a:ahLst/>
              <a:cxnLst/>
              <a:rect l="l" t="t" r="r" b="b"/>
              <a:pathLst>
                <a:path w="8" h="32" extrusionOk="0">
                  <a:moveTo>
                    <a:pt x="3" y="0"/>
                  </a:moveTo>
                  <a:cubicBezTo>
                    <a:pt x="3" y="0"/>
                    <a:pt x="2" y="1"/>
                    <a:pt x="0" y="4"/>
                  </a:cubicBezTo>
                  <a:cubicBezTo>
                    <a:pt x="0" y="24"/>
                    <a:pt x="1" y="31"/>
                    <a:pt x="2" y="31"/>
                  </a:cubicBezTo>
                  <a:cubicBezTo>
                    <a:pt x="5" y="31"/>
                    <a:pt x="8" y="0"/>
                    <a:pt x="3"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470" name="Google Shape;12974;p78">
              <a:extLst>
                <a:ext uri="{FF2B5EF4-FFF2-40B4-BE49-F238E27FC236}">
                  <a16:creationId xmlns:a16="http://schemas.microsoft.com/office/drawing/2014/main" id="{0A0B36BD-12B1-B88A-D10E-89F7090698C6}"/>
                </a:ext>
              </a:extLst>
            </p:cNvPr>
            <p:cNvSpPr/>
            <p:nvPr/>
          </p:nvSpPr>
          <p:spPr>
            <a:xfrm>
              <a:off x="6365950" y="2714750"/>
              <a:ext cx="25" cy="325"/>
            </a:xfrm>
            <a:custGeom>
              <a:avLst/>
              <a:gdLst/>
              <a:ahLst/>
              <a:cxnLst/>
              <a:rect l="l" t="t" r="r" b="b"/>
              <a:pathLst>
                <a:path w="1" h="13" extrusionOk="0">
                  <a:moveTo>
                    <a:pt x="1" y="12"/>
                  </a:moveTo>
                  <a:lnTo>
                    <a:pt x="1" y="0"/>
                  </a:lnTo>
                  <a:cubicBezTo>
                    <a:pt x="1" y="0"/>
                    <a:pt x="1" y="0"/>
                    <a:pt x="1" y="12"/>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471" name="Google Shape;12975;p78">
              <a:extLst>
                <a:ext uri="{FF2B5EF4-FFF2-40B4-BE49-F238E27FC236}">
                  <a16:creationId xmlns:a16="http://schemas.microsoft.com/office/drawing/2014/main" id="{549FBD15-ED90-E44E-C84F-88FDC5D11413}"/>
                </a:ext>
              </a:extLst>
            </p:cNvPr>
            <p:cNvSpPr/>
            <p:nvPr/>
          </p:nvSpPr>
          <p:spPr>
            <a:xfrm>
              <a:off x="6366025" y="2714450"/>
              <a:ext cx="250" cy="600"/>
            </a:xfrm>
            <a:custGeom>
              <a:avLst/>
              <a:gdLst/>
              <a:ahLst/>
              <a:cxnLst/>
              <a:rect l="l" t="t" r="r" b="b"/>
              <a:pathLst>
                <a:path w="10" h="24" extrusionOk="0">
                  <a:moveTo>
                    <a:pt x="10" y="1"/>
                  </a:moveTo>
                  <a:cubicBezTo>
                    <a:pt x="3" y="14"/>
                    <a:pt x="0" y="23"/>
                    <a:pt x="1" y="23"/>
                  </a:cubicBezTo>
                  <a:cubicBezTo>
                    <a:pt x="2" y="23"/>
                    <a:pt x="5" y="17"/>
                    <a:pt x="10"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472" name="Google Shape;12976;p78">
              <a:extLst>
                <a:ext uri="{FF2B5EF4-FFF2-40B4-BE49-F238E27FC236}">
                  <a16:creationId xmlns:a16="http://schemas.microsoft.com/office/drawing/2014/main" id="{B8E4CB55-4802-045C-55D7-634E26DD9201}"/>
                </a:ext>
              </a:extLst>
            </p:cNvPr>
            <p:cNvSpPr/>
            <p:nvPr/>
          </p:nvSpPr>
          <p:spPr>
            <a:xfrm>
              <a:off x="6366550" y="2714250"/>
              <a:ext cx="775" cy="825"/>
            </a:xfrm>
            <a:custGeom>
              <a:avLst/>
              <a:gdLst/>
              <a:ahLst/>
              <a:cxnLst/>
              <a:rect l="l" t="t" r="r" b="b"/>
              <a:pathLst>
                <a:path w="31" h="33" extrusionOk="0">
                  <a:moveTo>
                    <a:pt x="16" y="1"/>
                  </a:moveTo>
                  <a:cubicBezTo>
                    <a:pt x="12" y="1"/>
                    <a:pt x="7" y="3"/>
                    <a:pt x="1" y="9"/>
                  </a:cubicBezTo>
                  <a:cubicBezTo>
                    <a:pt x="13" y="9"/>
                    <a:pt x="25" y="9"/>
                    <a:pt x="13" y="32"/>
                  </a:cubicBezTo>
                  <a:cubicBezTo>
                    <a:pt x="31" y="23"/>
                    <a:pt x="28" y="1"/>
                    <a:pt x="16"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473" name="Google Shape;12977;p78">
              <a:extLst>
                <a:ext uri="{FF2B5EF4-FFF2-40B4-BE49-F238E27FC236}">
                  <a16:creationId xmlns:a16="http://schemas.microsoft.com/office/drawing/2014/main" id="{06D8934D-50AB-1D98-7D6D-A1FBE5803D77}"/>
                </a:ext>
              </a:extLst>
            </p:cNvPr>
            <p:cNvSpPr/>
            <p:nvPr/>
          </p:nvSpPr>
          <p:spPr>
            <a:xfrm>
              <a:off x="6369525" y="2716250"/>
              <a:ext cx="1225" cy="300"/>
            </a:xfrm>
            <a:custGeom>
              <a:avLst/>
              <a:gdLst/>
              <a:ahLst/>
              <a:cxnLst/>
              <a:rect l="l" t="t" r="r" b="b"/>
              <a:pathLst>
                <a:path w="49" h="12" extrusionOk="0">
                  <a:moveTo>
                    <a:pt x="1" y="12"/>
                  </a:moveTo>
                  <a:cubicBezTo>
                    <a:pt x="48" y="0"/>
                    <a:pt x="1" y="12"/>
                    <a:pt x="1" y="12"/>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474" name="Google Shape;12978;p78">
              <a:extLst>
                <a:ext uri="{FF2B5EF4-FFF2-40B4-BE49-F238E27FC236}">
                  <a16:creationId xmlns:a16="http://schemas.microsoft.com/office/drawing/2014/main" id="{67834017-FA9D-D6C5-215A-A152094C9106}"/>
                </a:ext>
              </a:extLst>
            </p:cNvPr>
            <p:cNvSpPr/>
            <p:nvPr/>
          </p:nvSpPr>
          <p:spPr>
            <a:xfrm>
              <a:off x="6363325" y="2714525"/>
              <a:ext cx="1275" cy="550"/>
            </a:xfrm>
            <a:custGeom>
              <a:avLst/>
              <a:gdLst/>
              <a:ahLst/>
              <a:cxnLst/>
              <a:rect l="l" t="t" r="r" b="b"/>
              <a:pathLst>
                <a:path w="51" h="22" extrusionOk="0">
                  <a:moveTo>
                    <a:pt x="3" y="0"/>
                  </a:moveTo>
                  <a:cubicBezTo>
                    <a:pt x="0" y="0"/>
                    <a:pt x="7" y="6"/>
                    <a:pt x="35" y="21"/>
                  </a:cubicBezTo>
                  <a:cubicBezTo>
                    <a:pt x="50" y="21"/>
                    <a:pt x="8" y="0"/>
                    <a:pt x="3"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475" name="Google Shape;12979;p78">
              <a:extLst>
                <a:ext uri="{FF2B5EF4-FFF2-40B4-BE49-F238E27FC236}">
                  <a16:creationId xmlns:a16="http://schemas.microsoft.com/office/drawing/2014/main" id="{1E8BDCA4-C3A5-1B84-BD71-C74EE9922007}"/>
                </a:ext>
              </a:extLst>
            </p:cNvPr>
            <p:cNvSpPr/>
            <p:nvPr/>
          </p:nvSpPr>
          <p:spPr>
            <a:xfrm>
              <a:off x="6363875" y="2715350"/>
              <a:ext cx="325" cy="625"/>
            </a:xfrm>
            <a:custGeom>
              <a:avLst/>
              <a:gdLst/>
              <a:ahLst/>
              <a:cxnLst/>
              <a:rect l="l" t="t" r="r" b="b"/>
              <a:pathLst>
                <a:path w="13" h="25" extrusionOk="0">
                  <a:moveTo>
                    <a:pt x="13" y="0"/>
                  </a:moveTo>
                  <a:lnTo>
                    <a:pt x="1" y="24"/>
                  </a:lnTo>
                  <a:cubicBezTo>
                    <a:pt x="13" y="24"/>
                    <a:pt x="13" y="12"/>
                    <a:pt x="13"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476" name="Google Shape;12980;p78">
              <a:extLst>
                <a:ext uri="{FF2B5EF4-FFF2-40B4-BE49-F238E27FC236}">
                  <a16:creationId xmlns:a16="http://schemas.microsoft.com/office/drawing/2014/main" id="{7FAC7E45-2EF2-F157-5DF3-6E74DB34CACF}"/>
                </a:ext>
              </a:extLst>
            </p:cNvPr>
            <p:cNvSpPr/>
            <p:nvPr/>
          </p:nvSpPr>
          <p:spPr>
            <a:xfrm>
              <a:off x="6366550" y="2714750"/>
              <a:ext cx="25" cy="1800"/>
            </a:xfrm>
            <a:custGeom>
              <a:avLst/>
              <a:gdLst/>
              <a:ahLst/>
              <a:cxnLst/>
              <a:rect l="l" t="t" r="r" b="b"/>
              <a:pathLst>
                <a:path w="1" h="72" extrusionOk="0">
                  <a:moveTo>
                    <a:pt x="1" y="72"/>
                  </a:moveTo>
                  <a:cubicBezTo>
                    <a:pt x="1" y="0"/>
                    <a:pt x="1" y="36"/>
                    <a:pt x="1" y="72"/>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477" name="Google Shape;12981;p78">
              <a:extLst>
                <a:ext uri="{FF2B5EF4-FFF2-40B4-BE49-F238E27FC236}">
                  <a16:creationId xmlns:a16="http://schemas.microsoft.com/office/drawing/2014/main" id="{D17A41BA-6BDE-360D-605C-03FE7863E22E}"/>
                </a:ext>
              </a:extLst>
            </p:cNvPr>
            <p:cNvSpPr/>
            <p:nvPr/>
          </p:nvSpPr>
          <p:spPr>
            <a:xfrm>
              <a:off x="6361850" y="2714375"/>
              <a:ext cx="325" cy="1075"/>
            </a:xfrm>
            <a:custGeom>
              <a:avLst/>
              <a:gdLst/>
              <a:ahLst/>
              <a:cxnLst/>
              <a:rect l="l" t="t" r="r" b="b"/>
              <a:pathLst>
                <a:path w="13" h="43" extrusionOk="0">
                  <a:moveTo>
                    <a:pt x="2" y="1"/>
                  </a:moveTo>
                  <a:cubicBezTo>
                    <a:pt x="1" y="1"/>
                    <a:pt x="12" y="42"/>
                    <a:pt x="13" y="42"/>
                  </a:cubicBezTo>
                  <a:cubicBezTo>
                    <a:pt x="13" y="42"/>
                    <a:pt x="12" y="38"/>
                    <a:pt x="10" y="27"/>
                  </a:cubicBezTo>
                  <a:cubicBezTo>
                    <a:pt x="5" y="8"/>
                    <a:pt x="2" y="1"/>
                    <a:pt x="2"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478" name="Google Shape;12982;p78">
              <a:extLst>
                <a:ext uri="{FF2B5EF4-FFF2-40B4-BE49-F238E27FC236}">
                  <a16:creationId xmlns:a16="http://schemas.microsoft.com/office/drawing/2014/main" id="{973D1E4F-CFE9-A285-06CB-3BB000DF6A7F}"/>
                </a:ext>
              </a:extLst>
            </p:cNvPr>
            <p:cNvSpPr/>
            <p:nvPr/>
          </p:nvSpPr>
          <p:spPr>
            <a:xfrm>
              <a:off x="6360300" y="2714650"/>
              <a:ext cx="300" cy="1025"/>
            </a:xfrm>
            <a:custGeom>
              <a:avLst/>
              <a:gdLst/>
              <a:ahLst/>
              <a:cxnLst/>
              <a:rect l="l" t="t" r="r" b="b"/>
              <a:pathLst>
                <a:path w="12" h="41" extrusionOk="0">
                  <a:moveTo>
                    <a:pt x="9" y="0"/>
                  </a:moveTo>
                  <a:cubicBezTo>
                    <a:pt x="8" y="0"/>
                    <a:pt x="5" y="10"/>
                    <a:pt x="1" y="40"/>
                  </a:cubicBezTo>
                  <a:cubicBezTo>
                    <a:pt x="8" y="33"/>
                    <a:pt x="11" y="0"/>
                    <a:pt x="9"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479" name="Google Shape;12983;p78">
              <a:extLst>
                <a:ext uri="{FF2B5EF4-FFF2-40B4-BE49-F238E27FC236}">
                  <a16:creationId xmlns:a16="http://schemas.microsoft.com/office/drawing/2014/main" id="{4E037355-6225-A1CF-ED8F-BF6AE98811E7}"/>
                </a:ext>
              </a:extLst>
            </p:cNvPr>
            <p:cNvSpPr/>
            <p:nvPr/>
          </p:nvSpPr>
          <p:spPr>
            <a:xfrm>
              <a:off x="6362700" y="2715650"/>
              <a:ext cx="1200" cy="1500"/>
            </a:xfrm>
            <a:custGeom>
              <a:avLst/>
              <a:gdLst/>
              <a:ahLst/>
              <a:cxnLst/>
              <a:rect l="l" t="t" r="r" b="b"/>
              <a:pathLst>
                <a:path w="48" h="60" extrusionOk="0">
                  <a:moveTo>
                    <a:pt x="0" y="0"/>
                  </a:moveTo>
                  <a:cubicBezTo>
                    <a:pt x="48" y="60"/>
                    <a:pt x="0" y="0"/>
                    <a:pt x="0"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480" name="Google Shape;12984;p78">
              <a:extLst>
                <a:ext uri="{FF2B5EF4-FFF2-40B4-BE49-F238E27FC236}">
                  <a16:creationId xmlns:a16="http://schemas.microsoft.com/office/drawing/2014/main" id="{5B06D71A-6F81-8F1B-F4C2-D8D085EA468D}"/>
                </a:ext>
              </a:extLst>
            </p:cNvPr>
            <p:cNvSpPr/>
            <p:nvPr/>
          </p:nvSpPr>
          <p:spPr>
            <a:xfrm>
              <a:off x="6362100" y="2716250"/>
              <a:ext cx="900" cy="300"/>
            </a:xfrm>
            <a:custGeom>
              <a:avLst/>
              <a:gdLst/>
              <a:ahLst/>
              <a:cxnLst/>
              <a:rect l="l" t="t" r="r" b="b"/>
              <a:pathLst>
                <a:path w="36" h="12" extrusionOk="0">
                  <a:moveTo>
                    <a:pt x="36" y="0"/>
                  </a:moveTo>
                  <a:cubicBezTo>
                    <a:pt x="36" y="0"/>
                    <a:pt x="0" y="12"/>
                    <a:pt x="36"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481" name="Google Shape;12985;p78">
              <a:extLst>
                <a:ext uri="{FF2B5EF4-FFF2-40B4-BE49-F238E27FC236}">
                  <a16:creationId xmlns:a16="http://schemas.microsoft.com/office/drawing/2014/main" id="{F8D3BAF8-05E4-D335-4A3C-96CF9B0FA7D7}"/>
                </a:ext>
              </a:extLst>
            </p:cNvPr>
            <p:cNvSpPr/>
            <p:nvPr/>
          </p:nvSpPr>
          <p:spPr>
            <a:xfrm>
              <a:off x="6364775" y="2716250"/>
              <a:ext cx="925" cy="1500"/>
            </a:xfrm>
            <a:custGeom>
              <a:avLst/>
              <a:gdLst/>
              <a:ahLst/>
              <a:cxnLst/>
              <a:rect l="l" t="t" r="r" b="b"/>
              <a:pathLst>
                <a:path w="37" h="60" extrusionOk="0">
                  <a:moveTo>
                    <a:pt x="12" y="0"/>
                  </a:moveTo>
                  <a:cubicBezTo>
                    <a:pt x="12" y="24"/>
                    <a:pt x="0" y="48"/>
                    <a:pt x="36" y="60"/>
                  </a:cubicBezTo>
                  <a:cubicBezTo>
                    <a:pt x="36" y="36"/>
                    <a:pt x="12" y="24"/>
                    <a:pt x="12"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482" name="Google Shape;12986;p78">
              <a:extLst>
                <a:ext uri="{FF2B5EF4-FFF2-40B4-BE49-F238E27FC236}">
                  <a16:creationId xmlns:a16="http://schemas.microsoft.com/office/drawing/2014/main" id="{DC11BDC8-7808-4343-C207-3CCD684516C0}"/>
                </a:ext>
              </a:extLst>
            </p:cNvPr>
            <p:cNvSpPr/>
            <p:nvPr/>
          </p:nvSpPr>
          <p:spPr>
            <a:xfrm>
              <a:off x="6364025" y="2716250"/>
              <a:ext cx="175" cy="800"/>
            </a:xfrm>
            <a:custGeom>
              <a:avLst/>
              <a:gdLst/>
              <a:ahLst/>
              <a:cxnLst/>
              <a:rect l="l" t="t" r="r" b="b"/>
              <a:pathLst>
                <a:path w="7" h="32" extrusionOk="0">
                  <a:moveTo>
                    <a:pt x="7" y="0"/>
                  </a:moveTo>
                  <a:cubicBezTo>
                    <a:pt x="0" y="19"/>
                    <a:pt x="1" y="31"/>
                    <a:pt x="2" y="31"/>
                  </a:cubicBezTo>
                  <a:cubicBezTo>
                    <a:pt x="4" y="31"/>
                    <a:pt x="7" y="22"/>
                    <a:pt x="7"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483" name="Google Shape;12987;p78">
              <a:extLst>
                <a:ext uri="{FF2B5EF4-FFF2-40B4-BE49-F238E27FC236}">
                  <a16:creationId xmlns:a16="http://schemas.microsoft.com/office/drawing/2014/main" id="{9E42D078-6C44-9C64-61B4-95913B02462F}"/>
                </a:ext>
              </a:extLst>
            </p:cNvPr>
            <p:cNvSpPr/>
            <p:nvPr/>
          </p:nvSpPr>
          <p:spPr>
            <a:xfrm>
              <a:off x="6361200" y="2716700"/>
              <a:ext cx="300" cy="900"/>
            </a:xfrm>
            <a:custGeom>
              <a:avLst/>
              <a:gdLst/>
              <a:ahLst/>
              <a:cxnLst/>
              <a:rect l="l" t="t" r="r" b="b"/>
              <a:pathLst>
                <a:path w="12" h="36" extrusionOk="0">
                  <a:moveTo>
                    <a:pt x="8" y="1"/>
                  </a:moveTo>
                  <a:cubicBezTo>
                    <a:pt x="7" y="1"/>
                    <a:pt x="4" y="2"/>
                    <a:pt x="0" y="6"/>
                  </a:cubicBezTo>
                  <a:cubicBezTo>
                    <a:pt x="8" y="6"/>
                    <a:pt x="11" y="1"/>
                    <a:pt x="8" y="1"/>
                  </a:cubicBezTo>
                  <a:close/>
                  <a:moveTo>
                    <a:pt x="0" y="6"/>
                  </a:moveTo>
                  <a:cubicBezTo>
                    <a:pt x="0" y="28"/>
                    <a:pt x="2" y="35"/>
                    <a:pt x="4" y="35"/>
                  </a:cubicBezTo>
                  <a:cubicBezTo>
                    <a:pt x="6" y="35"/>
                    <a:pt x="8" y="13"/>
                    <a:pt x="0" y="6"/>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484" name="Google Shape;12988;p78">
              <a:extLst>
                <a:ext uri="{FF2B5EF4-FFF2-40B4-BE49-F238E27FC236}">
                  <a16:creationId xmlns:a16="http://schemas.microsoft.com/office/drawing/2014/main" id="{73E1D03C-5051-0EB0-CB1C-1FF36A273E1C}"/>
                </a:ext>
              </a:extLst>
            </p:cNvPr>
            <p:cNvSpPr/>
            <p:nvPr/>
          </p:nvSpPr>
          <p:spPr>
            <a:xfrm>
              <a:off x="6361800" y="2716525"/>
              <a:ext cx="325" cy="925"/>
            </a:xfrm>
            <a:custGeom>
              <a:avLst/>
              <a:gdLst/>
              <a:ahLst/>
              <a:cxnLst/>
              <a:rect l="l" t="t" r="r" b="b"/>
              <a:pathLst>
                <a:path w="13" h="37" extrusionOk="0">
                  <a:moveTo>
                    <a:pt x="0" y="37"/>
                  </a:moveTo>
                  <a:cubicBezTo>
                    <a:pt x="0" y="37"/>
                    <a:pt x="12" y="1"/>
                    <a:pt x="0" y="37"/>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485" name="Google Shape;12989;p78">
              <a:extLst>
                <a:ext uri="{FF2B5EF4-FFF2-40B4-BE49-F238E27FC236}">
                  <a16:creationId xmlns:a16="http://schemas.microsoft.com/office/drawing/2014/main" id="{E290B2DE-61C3-1CC0-EC6C-188B52974A8A}"/>
                </a:ext>
              </a:extLst>
            </p:cNvPr>
            <p:cNvSpPr/>
            <p:nvPr/>
          </p:nvSpPr>
          <p:spPr>
            <a:xfrm>
              <a:off x="6359875" y="2717000"/>
              <a:ext cx="450" cy="150"/>
            </a:xfrm>
            <a:custGeom>
              <a:avLst/>
              <a:gdLst/>
              <a:ahLst/>
              <a:cxnLst/>
              <a:rect l="l" t="t" r="r" b="b"/>
              <a:pathLst>
                <a:path w="18" h="6" extrusionOk="0">
                  <a:moveTo>
                    <a:pt x="1" y="0"/>
                  </a:moveTo>
                  <a:cubicBezTo>
                    <a:pt x="1" y="0"/>
                    <a:pt x="2" y="2"/>
                    <a:pt x="6" y="6"/>
                  </a:cubicBezTo>
                  <a:lnTo>
                    <a:pt x="18" y="6"/>
                  </a:lnTo>
                  <a:cubicBezTo>
                    <a:pt x="10" y="6"/>
                    <a:pt x="2" y="0"/>
                    <a:pt x="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486" name="Google Shape;12990;p78">
              <a:extLst>
                <a:ext uri="{FF2B5EF4-FFF2-40B4-BE49-F238E27FC236}">
                  <a16:creationId xmlns:a16="http://schemas.microsoft.com/office/drawing/2014/main" id="{B9F59544-02B1-ADC8-DB33-BA7368D4B394}"/>
                </a:ext>
              </a:extLst>
            </p:cNvPr>
            <p:cNvSpPr/>
            <p:nvPr/>
          </p:nvSpPr>
          <p:spPr>
            <a:xfrm>
              <a:off x="6362100" y="2715950"/>
              <a:ext cx="25" cy="900"/>
            </a:xfrm>
            <a:custGeom>
              <a:avLst/>
              <a:gdLst/>
              <a:ahLst/>
              <a:cxnLst/>
              <a:rect l="l" t="t" r="r" b="b"/>
              <a:pathLst>
                <a:path w="1" h="36" extrusionOk="0">
                  <a:moveTo>
                    <a:pt x="0" y="36"/>
                  </a:moveTo>
                  <a:cubicBezTo>
                    <a:pt x="0" y="24"/>
                    <a:pt x="0" y="0"/>
                    <a:pt x="0" y="36"/>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487" name="Google Shape;12991;p78">
              <a:extLst>
                <a:ext uri="{FF2B5EF4-FFF2-40B4-BE49-F238E27FC236}">
                  <a16:creationId xmlns:a16="http://schemas.microsoft.com/office/drawing/2014/main" id="{41AE1BF4-D4F4-BE60-66F6-4A9AB43F58E5}"/>
                </a:ext>
              </a:extLst>
            </p:cNvPr>
            <p:cNvSpPr/>
            <p:nvPr/>
          </p:nvSpPr>
          <p:spPr>
            <a:xfrm>
              <a:off x="6358825" y="2718625"/>
              <a:ext cx="1500" cy="4475"/>
            </a:xfrm>
            <a:custGeom>
              <a:avLst/>
              <a:gdLst/>
              <a:ahLst/>
              <a:cxnLst/>
              <a:rect l="l" t="t" r="r" b="b"/>
              <a:pathLst>
                <a:path w="60" h="179" extrusionOk="0">
                  <a:moveTo>
                    <a:pt x="27" y="0"/>
                  </a:moveTo>
                  <a:cubicBezTo>
                    <a:pt x="21" y="0"/>
                    <a:pt x="12" y="11"/>
                    <a:pt x="0" y="36"/>
                  </a:cubicBezTo>
                  <a:cubicBezTo>
                    <a:pt x="18" y="54"/>
                    <a:pt x="55" y="85"/>
                    <a:pt x="44" y="85"/>
                  </a:cubicBezTo>
                  <a:cubicBezTo>
                    <a:pt x="40" y="85"/>
                    <a:pt x="30" y="81"/>
                    <a:pt x="12" y="72"/>
                  </a:cubicBezTo>
                  <a:lnTo>
                    <a:pt x="12" y="72"/>
                  </a:lnTo>
                  <a:cubicBezTo>
                    <a:pt x="24" y="107"/>
                    <a:pt x="24" y="143"/>
                    <a:pt x="36" y="179"/>
                  </a:cubicBezTo>
                  <a:cubicBezTo>
                    <a:pt x="36" y="161"/>
                    <a:pt x="39" y="152"/>
                    <a:pt x="43" y="152"/>
                  </a:cubicBezTo>
                  <a:cubicBezTo>
                    <a:pt x="47" y="152"/>
                    <a:pt x="52" y="158"/>
                    <a:pt x="57" y="170"/>
                  </a:cubicBezTo>
                  <a:lnTo>
                    <a:pt x="57" y="170"/>
                  </a:lnTo>
                  <a:cubicBezTo>
                    <a:pt x="51" y="135"/>
                    <a:pt x="52" y="0"/>
                    <a:pt x="27" y="0"/>
                  </a:cubicBezTo>
                  <a:close/>
                  <a:moveTo>
                    <a:pt x="57" y="170"/>
                  </a:moveTo>
                  <a:cubicBezTo>
                    <a:pt x="57" y="176"/>
                    <a:pt x="58" y="179"/>
                    <a:pt x="60" y="179"/>
                  </a:cubicBezTo>
                  <a:cubicBezTo>
                    <a:pt x="59" y="176"/>
                    <a:pt x="58" y="173"/>
                    <a:pt x="57" y="17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488" name="Google Shape;12992;p78">
              <a:extLst>
                <a:ext uri="{FF2B5EF4-FFF2-40B4-BE49-F238E27FC236}">
                  <a16:creationId xmlns:a16="http://schemas.microsoft.com/office/drawing/2014/main" id="{25A4A11F-E732-2660-9D53-286524D1E469}"/>
                </a:ext>
              </a:extLst>
            </p:cNvPr>
            <p:cNvSpPr/>
            <p:nvPr/>
          </p:nvSpPr>
          <p:spPr>
            <a:xfrm>
              <a:off x="6358650" y="2717750"/>
              <a:ext cx="1025" cy="600"/>
            </a:xfrm>
            <a:custGeom>
              <a:avLst/>
              <a:gdLst/>
              <a:ahLst/>
              <a:cxnLst/>
              <a:rect l="l" t="t" r="r" b="b"/>
              <a:pathLst>
                <a:path w="41" h="24" extrusionOk="0">
                  <a:moveTo>
                    <a:pt x="32" y="1"/>
                  </a:moveTo>
                  <a:cubicBezTo>
                    <a:pt x="23" y="1"/>
                    <a:pt x="1" y="10"/>
                    <a:pt x="7" y="23"/>
                  </a:cubicBezTo>
                  <a:cubicBezTo>
                    <a:pt x="39" y="7"/>
                    <a:pt x="40" y="1"/>
                    <a:pt x="32"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489" name="Google Shape;12993;p78">
              <a:extLst>
                <a:ext uri="{FF2B5EF4-FFF2-40B4-BE49-F238E27FC236}">
                  <a16:creationId xmlns:a16="http://schemas.microsoft.com/office/drawing/2014/main" id="{29305CD2-E4E3-AE57-58E0-927F59962517}"/>
                </a:ext>
              </a:extLst>
            </p:cNvPr>
            <p:cNvSpPr/>
            <p:nvPr/>
          </p:nvSpPr>
          <p:spPr>
            <a:xfrm>
              <a:off x="6359425" y="2717125"/>
              <a:ext cx="2400" cy="2400"/>
            </a:xfrm>
            <a:custGeom>
              <a:avLst/>
              <a:gdLst/>
              <a:ahLst/>
              <a:cxnLst/>
              <a:rect l="l" t="t" r="r" b="b"/>
              <a:pathLst>
                <a:path w="96" h="96" extrusionOk="0">
                  <a:moveTo>
                    <a:pt x="36" y="1"/>
                  </a:moveTo>
                  <a:cubicBezTo>
                    <a:pt x="36" y="13"/>
                    <a:pt x="36" y="13"/>
                    <a:pt x="48" y="25"/>
                  </a:cubicBezTo>
                  <a:cubicBezTo>
                    <a:pt x="24" y="25"/>
                    <a:pt x="0" y="36"/>
                    <a:pt x="60" y="96"/>
                  </a:cubicBezTo>
                  <a:cubicBezTo>
                    <a:pt x="95" y="84"/>
                    <a:pt x="36" y="1"/>
                    <a:pt x="36"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490" name="Google Shape;12994;p78">
              <a:extLst>
                <a:ext uri="{FF2B5EF4-FFF2-40B4-BE49-F238E27FC236}">
                  <a16:creationId xmlns:a16="http://schemas.microsoft.com/office/drawing/2014/main" id="{53D11A6C-421E-936D-8877-E925CF979D18}"/>
                </a:ext>
              </a:extLst>
            </p:cNvPr>
            <p:cNvSpPr/>
            <p:nvPr/>
          </p:nvSpPr>
          <p:spPr>
            <a:xfrm>
              <a:off x="6363825" y="2717450"/>
              <a:ext cx="2750" cy="1800"/>
            </a:xfrm>
            <a:custGeom>
              <a:avLst/>
              <a:gdLst/>
              <a:ahLst/>
              <a:cxnLst/>
              <a:rect l="l" t="t" r="r" b="b"/>
              <a:pathLst>
                <a:path w="110" h="72" extrusionOk="0">
                  <a:moveTo>
                    <a:pt x="5" y="0"/>
                  </a:moveTo>
                  <a:cubicBezTo>
                    <a:pt x="0" y="0"/>
                    <a:pt x="12" y="16"/>
                    <a:pt x="62" y="71"/>
                  </a:cubicBezTo>
                  <a:cubicBezTo>
                    <a:pt x="62" y="59"/>
                    <a:pt x="110" y="59"/>
                    <a:pt x="62" y="35"/>
                  </a:cubicBezTo>
                  <a:cubicBezTo>
                    <a:pt x="62" y="36"/>
                    <a:pt x="62" y="36"/>
                    <a:pt x="61" y="36"/>
                  </a:cubicBezTo>
                  <a:cubicBezTo>
                    <a:pt x="54" y="36"/>
                    <a:pt x="12" y="0"/>
                    <a:pt x="5"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491" name="Google Shape;12995;p78">
              <a:extLst>
                <a:ext uri="{FF2B5EF4-FFF2-40B4-BE49-F238E27FC236}">
                  <a16:creationId xmlns:a16="http://schemas.microsoft.com/office/drawing/2014/main" id="{B44DA777-070B-FB8F-A490-FAF42554CF01}"/>
                </a:ext>
              </a:extLst>
            </p:cNvPr>
            <p:cNvSpPr/>
            <p:nvPr/>
          </p:nvSpPr>
          <p:spPr>
            <a:xfrm>
              <a:off x="6362850" y="2718625"/>
              <a:ext cx="325" cy="1025"/>
            </a:xfrm>
            <a:custGeom>
              <a:avLst/>
              <a:gdLst/>
              <a:ahLst/>
              <a:cxnLst/>
              <a:rect l="l" t="t" r="r" b="b"/>
              <a:pathLst>
                <a:path w="13" h="41" extrusionOk="0">
                  <a:moveTo>
                    <a:pt x="6" y="0"/>
                  </a:moveTo>
                  <a:cubicBezTo>
                    <a:pt x="0" y="28"/>
                    <a:pt x="3" y="41"/>
                    <a:pt x="5" y="41"/>
                  </a:cubicBezTo>
                  <a:cubicBezTo>
                    <a:pt x="9" y="41"/>
                    <a:pt x="12" y="25"/>
                    <a:pt x="6"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492" name="Google Shape;12996;p78">
              <a:extLst>
                <a:ext uri="{FF2B5EF4-FFF2-40B4-BE49-F238E27FC236}">
                  <a16:creationId xmlns:a16="http://schemas.microsoft.com/office/drawing/2014/main" id="{96944A0A-E445-6D08-C644-112AA6E55F86}"/>
                </a:ext>
              </a:extLst>
            </p:cNvPr>
            <p:cNvSpPr/>
            <p:nvPr/>
          </p:nvSpPr>
          <p:spPr>
            <a:xfrm>
              <a:off x="6358000" y="2717400"/>
              <a:ext cx="800" cy="825"/>
            </a:xfrm>
            <a:custGeom>
              <a:avLst/>
              <a:gdLst/>
              <a:ahLst/>
              <a:cxnLst/>
              <a:rect l="l" t="t" r="r" b="b"/>
              <a:pathLst>
                <a:path w="32" h="33" extrusionOk="0">
                  <a:moveTo>
                    <a:pt x="1" y="0"/>
                  </a:moveTo>
                  <a:cubicBezTo>
                    <a:pt x="1" y="0"/>
                    <a:pt x="6" y="7"/>
                    <a:pt x="21" y="25"/>
                  </a:cubicBezTo>
                  <a:cubicBezTo>
                    <a:pt x="27" y="31"/>
                    <a:pt x="29" y="33"/>
                    <a:pt x="30" y="33"/>
                  </a:cubicBezTo>
                  <a:cubicBezTo>
                    <a:pt x="31" y="33"/>
                    <a:pt x="2" y="0"/>
                    <a:pt x="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493" name="Google Shape;12997;p78">
              <a:extLst>
                <a:ext uri="{FF2B5EF4-FFF2-40B4-BE49-F238E27FC236}">
                  <a16:creationId xmlns:a16="http://schemas.microsoft.com/office/drawing/2014/main" id="{D6BD7FD1-8151-5D4B-4965-995E9350E03B}"/>
                </a:ext>
              </a:extLst>
            </p:cNvPr>
            <p:cNvSpPr/>
            <p:nvPr/>
          </p:nvSpPr>
          <p:spPr>
            <a:xfrm>
              <a:off x="6357625" y="2717725"/>
              <a:ext cx="175" cy="850"/>
            </a:xfrm>
            <a:custGeom>
              <a:avLst/>
              <a:gdLst/>
              <a:ahLst/>
              <a:cxnLst/>
              <a:rect l="l" t="t" r="r" b="b"/>
              <a:pathLst>
                <a:path w="7" h="34" extrusionOk="0">
                  <a:moveTo>
                    <a:pt x="1" y="1"/>
                  </a:moveTo>
                  <a:cubicBezTo>
                    <a:pt x="1" y="15"/>
                    <a:pt x="5" y="33"/>
                    <a:pt x="6" y="33"/>
                  </a:cubicBezTo>
                  <a:cubicBezTo>
                    <a:pt x="6" y="33"/>
                    <a:pt x="5" y="25"/>
                    <a:pt x="1"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494" name="Google Shape;12998;p78">
              <a:extLst>
                <a:ext uri="{FF2B5EF4-FFF2-40B4-BE49-F238E27FC236}">
                  <a16:creationId xmlns:a16="http://schemas.microsoft.com/office/drawing/2014/main" id="{4A5628B6-8447-CB6F-B7C0-AEAFB3A37815}"/>
                </a:ext>
              </a:extLst>
            </p:cNvPr>
            <p:cNvSpPr/>
            <p:nvPr/>
          </p:nvSpPr>
          <p:spPr>
            <a:xfrm>
              <a:off x="6336200" y="2725475"/>
              <a:ext cx="1500" cy="1500"/>
            </a:xfrm>
            <a:custGeom>
              <a:avLst/>
              <a:gdLst/>
              <a:ahLst/>
              <a:cxnLst/>
              <a:rect l="l" t="t" r="r" b="b"/>
              <a:pathLst>
                <a:path w="60" h="60" extrusionOk="0">
                  <a:moveTo>
                    <a:pt x="0" y="0"/>
                  </a:moveTo>
                  <a:cubicBezTo>
                    <a:pt x="12" y="12"/>
                    <a:pt x="60" y="60"/>
                    <a:pt x="0"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495" name="Google Shape;12999;p78">
              <a:extLst>
                <a:ext uri="{FF2B5EF4-FFF2-40B4-BE49-F238E27FC236}">
                  <a16:creationId xmlns:a16="http://schemas.microsoft.com/office/drawing/2014/main" id="{AC285A9D-1777-9F7D-D8B8-F89EE5897E59}"/>
                </a:ext>
              </a:extLst>
            </p:cNvPr>
            <p:cNvSpPr/>
            <p:nvPr/>
          </p:nvSpPr>
          <p:spPr>
            <a:xfrm>
              <a:off x="6336200" y="2724875"/>
              <a:ext cx="25" cy="625"/>
            </a:xfrm>
            <a:custGeom>
              <a:avLst/>
              <a:gdLst/>
              <a:ahLst/>
              <a:cxnLst/>
              <a:rect l="l" t="t" r="r" b="b"/>
              <a:pathLst>
                <a:path w="1" h="25" extrusionOk="0">
                  <a:moveTo>
                    <a:pt x="0" y="24"/>
                  </a:moveTo>
                  <a:cubicBezTo>
                    <a:pt x="0" y="24"/>
                    <a:pt x="0" y="0"/>
                    <a:pt x="0" y="24"/>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496" name="Google Shape;13000;p78">
              <a:extLst>
                <a:ext uri="{FF2B5EF4-FFF2-40B4-BE49-F238E27FC236}">
                  <a16:creationId xmlns:a16="http://schemas.microsoft.com/office/drawing/2014/main" id="{BAB72858-8875-DE98-917D-D37ECFBEEE1C}"/>
                </a:ext>
              </a:extLst>
            </p:cNvPr>
            <p:cNvSpPr/>
            <p:nvPr/>
          </p:nvSpPr>
          <p:spPr>
            <a:xfrm>
              <a:off x="6323700" y="2734100"/>
              <a:ext cx="25" cy="1500"/>
            </a:xfrm>
            <a:custGeom>
              <a:avLst/>
              <a:gdLst/>
              <a:ahLst/>
              <a:cxnLst/>
              <a:rect l="l" t="t" r="r" b="b"/>
              <a:pathLst>
                <a:path w="1" h="60" extrusionOk="0">
                  <a:moveTo>
                    <a:pt x="0" y="0"/>
                  </a:moveTo>
                  <a:cubicBezTo>
                    <a:pt x="0" y="24"/>
                    <a:pt x="0" y="60"/>
                    <a:pt x="0"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497" name="Google Shape;13001;p78">
              <a:extLst>
                <a:ext uri="{FF2B5EF4-FFF2-40B4-BE49-F238E27FC236}">
                  <a16:creationId xmlns:a16="http://schemas.microsoft.com/office/drawing/2014/main" id="{0A2E25A4-15B9-91A5-94BA-657F71E156A3}"/>
                </a:ext>
              </a:extLst>
            </p:cNvPr>
            <p:cNvSpPr/>
            <p:nvPr/>
          </p:nvSpPr>
          <p:spPr>
            <a:xfrm>
              <a:off x="6302850" y="2744225"/>
              <a:ext cx="325" cy="900"/>
            </a:xfrm>
            <a:custGeom>
              <a:avLst/>
              <a:gdLst/>
              <a:ahLst/>
              <a:cxnLst/>
              <a:rect l="l" t="t" r="r" b="b"/>
              <a:pathLst>
                <a:path w="13" h="36" extrusionOk="0">
                  <a:moveTo>
                    <a:pt x="1" y="0"/>
                  </a:moveTo>
                  <a:lnTo>
                    <a:pt x="1" y="36"/>
                  </a:lnTo>
                  <a:cubicBezTo>
                    <a:pt x="13" y="24"/>
                    <a:pt x="1" y="12"/>
                    <a:pt x="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498" name="Google Shape;13002;p78">
              <a:extLst>
                <a:ext uri="{FF2B5EF4-FFF2-40B4-BE49-F238E27FC236}">
                  <a16:creationId xmlns:a16="http://schemas.microsoft.com/office/drawing/2014/main" id="{06DE6366-CC94-89F4-804D-64FB2F0B408B}"/>
                </a:ext>
              </a:extLst>
            </p:cNvPr>
            <p:cNvSpPr/>
            <p:nvPr/>
          </p:nvSpPr>
          <p:spPr>
            <a:xfrm>
              <a:off x="6354650" y="2719500"/>
              <a:ext cx="325" cy="25"/>
            </a:xfrm>
            <a:custGeom>
              <a:avLst/>
              <a:gdLst/>
              <a:ahLst/>
              <a:cxnLst/>
              <a:rect l="l" t="t" r="r" b="b"/>
              <a:pathLst>
                <a:path w="13" h="1" extrusionOk="0">
                  <a:moveTo>
                    <a:pt x="1" y="1"/>
                  </a:moveTo>
                  <a:lnTo>
                    <a:pt x="12" y="1"/>
                  </a:lnTo>
                  <a:cubicBezTo>
                    <a:pt x="12" y="1"/>
                    <a:pt x="1" y="1"/>
                    <a:pt x="1"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499" name="Google Shape;13003;p78">
              <a:extLst>
                <a:ext uri="{FF2B5EF4-FFF2-40B4-BE49-F238E27FC236}">
                  <a16:creationId xmlns:a16="http://schemas.microsoft.com/office/drawing/2014/main" id="{F6C9C16F-6C69-5F2A-30E2-D64BC7CB9436}"/>
                </a:ext>
              </a:extLst>
            </p:cNvPr>
            <p:cNvSpPr/>
            <p:nvPr/>
          </p:nvSpPr>
          <p:spPr>
            <a:xfrm>
              <a:off x="6288575" y="2743325"/>
              <a:ext cx="25" cy="325"/>
            </a:xfrm>
            <a:custGeom>
              <a:avLst/>
              <a:gdLst/>
              <a:ahLst/>
              <a:cxnLst/>
              <a:rect l="l" t="t" r="r" b="b"/>
              <a:pathLst>
                <a:path w="1" h="13" extrusionOk="0">
                  <a:moveTo>
                    <a:pt x="0" y="0"/>
                  </a:moveTo>
                  <a:cubicBezTo>
                    <a:pt x="0" y="12"/>
                    <a:pt x="0" y="12"/>
                    <a:pt x="0"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500" name="Google Shape;13004;p78">
              <a:extLst>
                <a:ext uri="{FF2B5EF4-FFF2-40B4-BE49-F238E27FC236}">
                  <a16:creationId xmlns:a16="http://schemas.microsoft.com/office/drawing/2014/main" id="{3122702E-123B-26A4-220D-5501D74A0076}"/>
                </a:ext>
              </a:extLst>
            </p:cNvPr>
            <p:cNvSpPr/>
            <p:nvPr/>
          </p:nvSpPr>
          <p:spPr>
            <a:xfrm>
              <a:off x="6333825" y="2733200"/>
              <a:ext cx="900" cy="3000"/>
            </a:xfrm>
            <a:custGeom>
              <a:avLst/>
              <a:gdLst/>
              <a:ahLst/>
              <a:cxnLst/>
              <a:rect l="l" t="t" r="r" b="b"/>
              <a:pathLst>
                <a:path w="36" h="120" extrusionOk="0">
                  <a:moveTo>
                    <a:pt x="0" y="1"/>
                  </a:moveTo>
                  <a:cubicBezTo>
                    <a:pt x="0" y="48"/>
                    <a:pt x="12" y="84"/>
                    <a:pt x="12" y="120"/>
                  </a:cubicBezTo>
                  <a:cubicBezTo>
                    <a:pt x="12" y="72"/>
                    <a:pt x="36" y="60"/>
                    <a:pt x="0"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501" name="Google Shape;13005;p78">
              <a:extLst>
                <a:ext uri="{FF2B5EF4-FFF2-40B4-BE49-F238E27FC236}">
                  <a16:creationId xmlns:a16="http://schemas.microsoft.com/office/drawing/2014/main" id="{68E3DDBD-3B58-7594-7188-FDAC1DEA5FE5}"/>
                </a:ext>
              </a:extLst>
            </p:cNvPr>
            <p:cNvSpPr/>
            <p:nvPr/>
          </p:nvSpPr>
          <p:spPr>
            <a:xfrm>
              <a:off x="6355850" y="2718700"/>
              <a:ext cx="400" cy="250"/>
            </a:xfrm>
            <a:custGeom>
              <a:avLst/>
              <a:gdLst/>
              <a:ahLst/>
              <a:cxnLst/>
              <a:rect l="l" t="t" r="r" b="b"/>
              <a:pathLst>
                <a:path w="16" h="10" extrusionOk="0">
                  <a:moveTo>
                    <a:pt x="14" y="0"/>
                  </a:moveTo>
                  <a:cubicBezTo>
                    <a:pt x="12" y="0"/>
                    <a:pt x="6" y="3"/>
                    <a:pt x="0" y="9"/>
                  </a:cubicBezTo>
                  <a:cubicBezTo>
                    <a:pt x="12" y="3"/>
                    <a:pt x="15" y="0"/>
                    <a:pt x="14"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502" name="Google Shape;13006;p78">
              <a:extLst>
                <a:ext uri="{FF2B5EF4-FFF2-40B4-BE49-F238E27FC236}">
                  <a16:creationId xmlns:a16="http://schemas.microsoft.com/office/drawing/2014/main" id="{A5C75A2E-01D7-E09F-F318-69C03525359C}"/>
                </a:ext>
              </a:extLst>
            </p:cNvPr>
            <p:cNvSpPr/>
            <p:nvPr/>
          </p:nvSpPr>
          <p:spPr>
            <a:xfrm>
              <a:off x="6361300" y="2721500"/>
              <a:ext cx="225" cy="425"/>
            </a:xfrm>
            <a:custGeom>
              <a:avLst/>
              <a:gdLst/>
              <a:ahLst/>
              <a:cxnLst/>
              <a:rect l="l" t="t" r="r" b="b"/>
              <a:pathLst>
                <a:path w="9" h="17" extrusionOk="0">
                  <a:moveTo>
                    <a:pt x="6" y="0"/>
                  </a:moveTo>
                  <a:lnTo>
                    <a:pt x="6" y="0"/>
                  </a:lnTo>
                  <a:cubicBezTo>
                    <a:pt x="3" y="0"/>
                    <a:pt x="0" y="16"/>
                    <a:pt x="8" y="16"/>
                  </a:cubicBezTo>
                  <a:cubicBezTo>
                    <a:pt x="8" y="4"/>
                    <a:pt x="7" y="0"/>
                    <a:pt x="6"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503" name="Google Shape;13007;p78">
              <a:extLst>
                <a:ext uri="{FF2B5EF4-FFF2-40B4-BE49-F238E27FC236}">
                  <a16:creationId xmlns:a16="http://schemas.microsoft.com/office/drawing/2014/main" id="{6A4CF3C6-EE9E-4DF1-CCBA-CC80424883ED}"/>
                </a:ext>
              </a:extLst>
            </p:cNvPr>
            <p:cNvSpPr/>
            <p:nvPr/>
          </p:nvSpPr>
          <p:spPr>
            <a:xfrm>
              <a:off x="6357375" y="2720650"/>
              <a:ext cx="875" cy="425"/>
            </a:xfrm>
            <a:custGeom>
              <a:avLst/>
              <a:gdLst/>
              <a:ahLst/>
              <a:cxnLst/>
              <a:rect l="l" t="t" r="r" b="b"/>
              <a:pathLst>
                <a:path w="35" h="17" extrusionOk="0">
                  <a:moveTo>
                    <a:pt x="6" y="1"/>
                  </a:moveTo>
                  <a:cubicBezTo>
                    <a:pt x="0" y="1"/>
                    <a:pt x="18" y="16"/>
                    <a:pt x="29" y="16"/>
                  </a:cubicBezTo>
                  <a:cubicBezTo>
                    <a:pt x="31" y="16"/>
                    <a:pt x="33" y="16"/>
                    <a:pt x="34" y="14"/>
                  </a:cubicBezTo>
                  <a:cubicBezTo>
                    <a:pt x="18" y="4"/>
                    <a:pt x="9" y="1"/>
                    <a:pt x="6"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504" name="Google Shape;13008;p78">
              <a:extLst>
                <a:ext uri="{FF2B5EF4-FFF2-40B4-BE49-F238E27FC236}">
                  <a16:creationId xmlns:a16="http://schemas.microsoft.com/office/drawing/2014/main" id="{1C8E5ECF-30A8-04DA-1E70-462F1F3FC2BF}"/>
                </a:ext>
              </a:extLst>
            </p:cNvPr>
            <p:cNvSpPr/>
            <p:nvPr/>
          </p:nvSpPr>
          <p:spPr>
            <a:xfrm>
              <a:off x="6358225" y="2720725"/>
              <a:ext cx="325" cy="300"/>
            </a:xfrm>
            <a:custGeom>
              <a:avLst/>
              <a:gdLst/>
              <a:ahLst/>
              <a:cxnLst/>
              <a:rect l="l" t="t" r="r" b="b"/>
              <a:pathLst>
                <a:path w="13" h="12" extrusionOk="0">
                  <a:moveTo>
                    <a:pt x="4" y="1"/>
                  </a:moveTo>
                  <a:cubicBezTo>
                    <a:pt x="0" y="1"/>
                    <a:pt x="0" y="11"/>
                    <a:pt x="0" y="11"/>
                  </a:cubicBezTo>
                  <a:lnTo>
                    <a:pt x="12" y="11"/>
                  </a:lnTo>
                  <a:cubicBezTo>
                    <a:pt x="8" y="4"/>
                    <a:pt x="6" y="1"/>
                    <a:pt x="4"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505" name="Google Shape;13009;p78">
              <a:extLst>
                <a:ext uri="{FF2B5EF4-FFF2-40B4-BE49-F238E27FC236}">
                  <a16:creationId xmlns:a16="http://schemas.microsoft.com/office/drawing/2014/main" id="{75EEADE9-7B9D-F765-AC60-B9703703437D}"/>
                </a:ext>
              </a:extLst>
            </p:cNvPr>
            <p:cNvSpPr/>
            <p:nvPr/>
          </p:nvSpPr>
          <p:spPr>
            <a:xfrm>
              <a:off x="6353600" y="2719600"/>
              <a:ext cx="650" cy="1025"/>
            </a:xfrm>
            <a:custGeom>
              <a:avLst/>
              <a:gdLst/>
              <a:ahLst/>
              <a:cxnLst/>
              <a:rect l="l" t="t" r="r" b="b"/>
              <a:pathLst>
                <a:path w="26" h="41" extrusionOk="0">
                  <a:moveTo>
                    <a:pt x="13" y="1"/>
                  </a:moveTo>
                  <a:cubicBezTo>
                    <a:pt x="6" y="1"/>
                    <a:pt x="1" y="41"/>
                    <a:pt x="10" y="41"/>
                  </a:cubicBezTo>
                  <a:cubicBezTo>
                    <a:pt x="12" y="41"/>
                    <a:pt x="15" y="39"/>
                    <a:pt x="19" y="33"/>
                  </a:cubicBezTo>
                  <a:cubicBezTo>
                    <a:pt x="20" y="34"/>
                    <a:pt x="21" y="35"/>
                    <a:pt x="21" y="35"/>
                  </a:cubicBezTo>
                  <a:cubicBezTo>
                    <a:pt x="25" y="35"/>
                    <a:pt x="12" y="7"/>
                    <a:pt x="16" y="7"/>
                  </a:cubicBezTo>
                  <a:lnTo>
                    <a:pt x="16" y="7"/>
                  </a:lnTo>
                  <a:cubicBezTo>
                    <a:pt x="16" y="7"/>
                    <a:pt x="17" y="8"/>
                    <a:pt x="19" y="9"/>
                  </a:cubicBezTo>
                  <a:cubicBezTo>
                    <a:pt x="17" y="3"/>
                    <a:pt x="15" y="1"/>
                    <a:pt x="13"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506" name="Google Shape;13010;p78">
              <a:extLst>
                <a:ext uri="{FF2B5EF4-FFF2-40B4-BE49-F238E27FC236}">
                  <a16:creationId xmlns:a16="http://schemas.microsoft.com/office/drawing/2014/main" id="{FE0A3C83-B38F-678F-AA0F-925A565486B2}"/>
                </a:ext>
              </a:extLst>
            </p:cNvPr>
            <p:cNvSpPr/>
            <p:nvPr/>
          </p:nvSpPr>
          <p:spPr>
            <a:xfrm>
              <a:off x="6358225" y="2722400"/>
              <a:ext cx="175" cy="800"/>
            </a:xfrm>
            <a:custGeom>
              <a:avLst/>
              <a:gdLst/>
              <a:ahLst/>
              <a:cxnLst/>
              <a:rect l="l" t="t" r="r" b="b"/>
              <a:pathLst>
                <a:path w="7" h="32" extrusionOk="0">
                  <a:moveTo>
                    <a:pt x="6" y="1"/>
                  </a:moveTo>
                  <a:lnTo>
                    <a:pt x="6" y="1"/>
                  </a:lnTo>
                  <a:cubicBezTo>
                    <a:pt x="5" y="1"/>
                    <a:pt x="4" y="8"/>
                    <a:pt x="0" y="28"/>
                  </a:cubicBezTo>
                  <a:cubicBezTo>
                    <a:pt x="0" y="31"/>
                    <a:pt x="1" y="32"/>
                    <a:pt x="1" y="32"/>
                  </a:cubicBezTo>
                  <a:cubicBezTo>
                    <a:pt x="2" y="32"/>
                    <a:pt x="6" y="1"/>
                    <a:pt x="6"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507" name="Google Shape;13011;p78">
              <a:extLst>
                <a:ext uri="{FF2B5EF4-FFF2-40B4-BE49-F238E27FC236}">
                  <a16:creationId xmlns:a16="http://schemas.microsoft.com/office/drawing/2014/main" id="{1980C6BB-8A63-E315-CBB7-B8EED96CFE83}"/>
                </a:ext>
              </a:extLst>
            </p:cNvPr>
            <p:cNvSpPr/>
            <p:nvPr/>
          </p:nvSpPr>
          <p:spPr>
            <a:xfrm>
              <a:off x="6356250" y="2723250"/>
              <a:ext cx="700" cy="150"/>
            </a:xfrm>
            <a:custGeom>
              <a:avLst/>
              <a:gdLst/>
              <a:ahLst/>
              <a:cxnLst/>
              <a:rect l="l" t="t" r="r" b="b"/>
              <a:pathLst>
                <a:path w="28" h="6" extrusionOk="0">
                  <a:moveTo>
                    <a:pt x="26" y="0"/>
                  </a:moveTo>
                  <a:cubicBezTo>
                    <a:pt x="24" y="0"/>
                    <a:pt x="0" y="6"/>
                    <a:pt x="8" y="6"/>
                  </a:cubicBezTo>
                  <a:cubicBezTo>
                    <a:pt x="24" y="2"/>
                    <a:pt x="28" y="0"/>
                    <a:pt x="26"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508" name="Google Shape;13012;p78">
              <a:extLst>
                <a:ext uri="{FF2B5EF4-FFF2-40B4-BE49-F238E27FC236}">
                  <a16:creationId xmlns:a16="http://schemas.microsoft.com/office/drawing/2014/main" id="{BBBC61E9-174F-E71E-777E-14707BC5C5EE}"/>
                </a:ext>
              </a:extLst>
            </p:cNvPr>
            <p:cNvSpPr/>
            <p:nvPr/>
          </p:nvSpPr>
          <p:spPr>
            <a:xfrm>
              <a:off x="6357625" y="2723675"/>
              <a:ext cx="1225" cy="25"/>
            </a:xfrm>
            <a:custGeom>
              <a:avLst/>
              <a:gdLst/>
              <a:ahLst/>
              <a:cxnLst/>
              <a:rect l="l" t="t" r="r" b="b"/>
              <a:pathLst>
                <a:path w="49" h="1" extrusionOk="0">
                  <a:moveTo>
                    <a:pt x="1" y="1"/>
                  </a:moveTo>
                  <a:cubicBezTo>
                    <a:pt x="48" y="1"/>
                    <a:pt x="13" y="1"/>
                    <a:pt x="1"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509" name="Google Shape;13013;p78">
              <a:extLst>
                <a:ext uri="{FF2B5EF4-FFF2-40B4-BE49-F238E27FC236}">
                  <a16:creationId xmlns:a16="http://schemas.microsoft.com/office/drawing/2014/main" id="{F6D699E7-6182-BAD5-A819-28DD6B882882}"/>
                </a:ext>
              </a:extLst>
            </p:cNvPr>
            <p:cNvSpPr/>
            <p:nvPr/>
          </p:nvSpPr>
          <p:spPr>
            <a:xfrm>
              <a:off x="6351075" y="2725375"/>
              <a:ext cx="700" cy="200"/>
            </a:xfrm>
            <a:custGeom>
              <a:avLst/>
              <a:gdLst/>
              <a:ahLst/>
              <a:cxnLst/>
              <a:rect l="l" t="t" r="r" b="b"/>
              <a:pathLst>
                <a:path w="28" h="8" extrusionOk="0">
                  <a:moveTo>
                    <a:pt x="19" y="1"/>
                  </a:moveTo>
                  <a:cubicBezTo>
                    <a:pt x="17" y="1"/>
                    <a:pt x="11" y="2"/>
                    <a:pt x="1" y="4"/>
                  </a:cubicBezTo>
                  <a:cubicBezTo>
                    <a:pt x="1" y="7"/>
                    <a:pt x="3" y="8"/>
                    <a:pt x="6" y="8"/>
                  </a:cubicBezTo>
                  <a:cubicBezTo>
                    <a:pt x="14" y="8"/>
                    <a:pt x="27" y="1"/>
                    <a:pt x="19"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510" name="Google Shape;13014;p78">
              <a:extLst>
                <a:ext uri="{FF2B5EF4-FFF2-40B4-BE49-F238E27FC236}">
                  <a16:creationId xmlns:a16="http://schemas.microsoft.com/office/drawing/2014/main" id="{333806D6-4C72-590E-489A-4996D2F194C9}"/>
                </a:ext>
              </a:extLst>
            </p:cNvPr>
            <p:cNvSpPr/>
            <p:nvPr/>
          </p:nvSpPr>
          <p:spPr>
            <a:xfrm>
              <a:off x="6353525" y="2726475"/>
              <a:ext cx="250" cy="800"/>
            </a:xfrm>
            <a:custGeom>
              <a:avLst/>
              <a:gdLst/>
              <a:ahLst/>
              <a:cxnLst/>
              <a:rect l="l" t="t" r="r" b="b"/>
              <a:pathLst>
                <a:path w="10" h="32" extrusionOk="0">
                  <a:moveTo>
                    <a:pt x="1" y="0"/>
                  </a:moveTo>
                  <a:lnTo>
                    <a:pt x="1" y="0"/>
                  </a:lnTo>
                  <a:cubicBezTo>
                    <a:pt x="0" y="0"/>
                    <a:pt x="3" y="12"/>
                    <a:pt x="10" y="32"/>
                  </a:cubicBezTo>
                  <a:cubicBezTo>
                    <a:pt x="4" y="9"/>
                    <a:pt x="1" y="0"/>
                    <a:pt x="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511" name="Google Shape;13015;p78">
              <a:extLst>
                <a:ext uri="{FF2B5EF4-FFF2-40B4-BE49-F238E27FC236}">
                  <a16:creationId xmlns:a16="http://schemas.microsoft.com/office/drawing/2014/main" id="{F80E9CA7-98D6-16E5-AD8E-912BE8FBC318}"/>
                </a:ext>
              </a:extLst>
            </p:cNvPr>
            <p:cNvSpPr/>
            <p:nvPr/>
          </p:nvSpPr>
          <p:spPr>
            <a:xfrm>
              <a:off x="6352350" y="2727550"/>
              <a:ext cx="825" cy="975"/>
            </a:xfrm>
            <a:custGeom>
              <a:avLst/>
              <a:gdLst/>
              <a:ahLst/>
              <a:cxnLst/>
              <a:rect l="l" t="t" r="r" b="b"/>
              <a:pathLst>
                <a:path w="33" h="39" extrusionOk="0">
                  <a:moveTo>
                    <a:pt x="9" y="0"/>
                  </a:moveTo>
                  <a:cubicBezTo>
                    <a:pt x="9" y="11"/>
                    <a:pt x="0" y="39"/>
                    <a:pt x="13" y="39"/>
                  </a:cubicBezTo>
                  <a:cubicBezTo>
                    <a:pt x="15" y="39"/>
                    <a:pt x="18" y="38"/>
                    <a:pt x="21" y="36"/>
                  </a:cubicBezTo>
                  <a:cubicBezTo>
                    <a:pt x="9" y="24"/>
                    <a:pt x="33" y="12"/>
                    <a:pt x="9"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512" name="Google Shape;13016;p78">
              <a:extLst>
                <a:ext uri="{FF2B5EF4-FFF2-40B4-BE49-F238E27FC236}">
                  <a16:creationId xmlns:a16="http://schemas.microsoft.com/office/drawing/2014/main" id="{D7F14E1A-6516-1B75-E09D-58337C86664A}"/>
                </a:ext>
              </a:extLst>
            </p:cNvPr>
            <p:cNvSpPr/>
            <p:nvPr/>
          </p:nvSpPr>
          <p:spPr>
            <a:xfrm>
              <a:off x="6344300" y="2727400"/>
              <a:ext cx="250" cy="1375"/>
            </a:xfrm>
            <a:custGeom>
              <a:avLst/>
              <a:gdLst/>
              <a:ahLst/>
              <a:cxnLst/>
              <a:rect l="l" t="t" r="r" b="b"/>
              <a:pathLst>
                <a:path w="10" h="55" extrusionOk="0">
                  <a:moveTo>
                    <a:pt x="1" y="0"/>
                  </a:moveTo>
                  <a:cubicBezTo>
                    <a:pt x="0" y="0"/>
                    <a:pt x="3" y="22"/>
                    <a:pt x="10" y="54"/>
                  </a:cubicBezTo>
                  <a:cubicBezTo>
                    <a:pt x="4" y="16"/>
                    <a:pt x="1" y="0"/>
                    <a:pt x="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513" name="Google Shape;13017;p78">
              <a:extLst>
                <a:ext uri="{FF2B5EF4-FFF2-40B4-BE49-F238E27FC236}">
                  <a16:creationId xmlns:a16="http://schemas.microsoft.com/office/drawing/2014/main" id="{444272E0-3A96-6A18-FAE6-3FDD68FCBB8E}"/>
                </a:ext>
              </a:extLst>
            </p:cNvPr>
            <p:cNvSpPr/>
            <p:nvPr/>
          </p:nvSpPr>
          <p:spPr>
            <a:xfrm>
              <a:off x="6339075" y="2733800"/>
              <a:ext cx="425" cy="1150"/>
            </a:xfrm>
            <a:custGeom>
              <a:avLst/>
              <a:gdLst/>
              <a:ahLst/>
              <a:cxnLst/>
              <a:rect l="l" t="t" r="r" b="b"/>
              <a:pathLst>
                <a:path w="17" h="46" extrusionOk="0">
                  <a:moveTo>
                    <a:pt x="16" y="0"/>
                  </a:moveTo>
                  <a:cubicBezTo>
                    <a:pt x="3" y="27"/>
                    <a:pt x="1" y="46"/>
                    <a:pt x="3" y="46"/>
                  </a:cubicBezTo>
                  <a:cubicBezTo>
                    <a:pt x="6" y="46"/>
                    <a:pt x="11" y="33"/>
                    <a:pt x="16"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514" name="Google Shape;13018;p78">
              <a:extLst>
                <a:ext uri="{FF2B5EF4-FFF2-40B4-BE49-F238E27FC236}">
                  <a16:creationId xmlns:a16="http://schemas.microsoft.com/office/drawing/2014/main" id="{EE8BAF15-7C63-58D1-C297-86E0597797F8}"/>
                </a:ext>
              </a:extLst>
            </p:cNvPr>
            <p:cNvSpPr/>
            <p:nvPr/>
          </p:nvSpPr>
          <p:spPr>
            <a:xfrm>
              <a:off x="6315650" y="2742425"/>
              <a:ext cx="825" cy="550"/>
            </a:xfrm>
            <a:custGeom>
              <a:avLst/>
              <a:gdLst/>
              <a:ahLst/>
              <a:cxnLst/>
              <a:rect l="l" t="t" r="r" b="b"/>
              <a:pathLst>
                <a:path w="33" h="22" extrusionOk="0">
                  <a:moveTo>
                    <a:pt x="1" y="1"/>
                  </a:moveTo>
                  <a:lnTo>
                    <a:pt x="1" y="1"/>
                  </a:lnTo>
                  <a:cubicBezTo>
                    <a:pt x="21" y="17"/>
                    <a:pt x="29" y="22"/>
                    <a:pt x="30" y="22"/>
                  </a:cubicBezTo>
                  <a:cubicBezTo>
                    <a:pt x="33" y="22"/>
                    <a:pt x="9" y="1"/>
                    <a:pt x="1"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515" name="Google Shape;13019;p78">
              <a:extLst>
                <a:ext uri="{FF2B5EF4-FFF2-40B4-BE49-F238E27FC236}">
                  <a16:creationId xmlns:a16="http://schemas.microsoft.com/office/drawing/2014/main" id="{2B55CE9E-6275-D4AC-75BA-B97DFCFC38BD}"/>
                </a:ext>
              </a:extLst>
            </p:cNvPr>
            <p:cNvSpPr/>
            <p:nvPr/>
          </p:nvSpPr>
          <p:spPr>
            <a:xfrm>
              <a:off x="6310450" y="2742125"/>
              <a:ext cx="175" cy="925"/>
            </a:xfrm>
            <a:custGeom>
              <a:avLst/>
              <a:gdLst/>
              <a:ahLst/>
              <a:cxnLst/>
              <a:rect l="l" t="t" r="r" b="b"/>
              <a:pathLst>
                <a:path w="7" h="37" extrusionOk="0">
                  <a:moveTo>
                    <a:pt x="1" y="0"/>
                  </a:moveTo>
                  <a:cubicBezTo>
                    <a:pt x="1" y="0"/>
                    <a:pt x="1" y="10"/>
                    <a:pt x="6" y="37"/>
                  </a:cubicBezTo>
                  <a:cubicBezTo>
                    <a:pt x="6" y="17"/>
                    <a:pt x="3" y="0"/>
                    <a:pt x="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516" name="Google Shape;13020;p78">
              <a:extLst>
                <a:ext uri="{FF2B5EF4-FFF2-40B4-BE49-F238E27FC236}">
                  <a16:creationId xmlns:a16="http://schemas.microsoft.com/office/drawing/2014/main" id="{53405097-66CB-12FC-60C9-3315B654B729}"/>
                </a:ext>
              </a:extLst>
            </p:cNvPr>
            <p:cNvSpPr/>
            <p:nvPr/>
          </p:nvSpPr>
          <p:spPr>
            <a:xfrm>
              <a:off x="6306325" y="2744575"/>
              <a:ext cx="725" cy="550"/>
            </a:xfrm>
            <a:custGeom>
              <a:avLst/>
              <a:gdLst/>
              <a:ahLst/>
              <a:cxnLst/>
              <a:rect l="l" t="t" r="r" b="b"/>
              <a:pathLst>
                <a:path w="29" h="22" extrusionOk="0">
                  <a:moveTo>
                    <a:pt x="3" y="0"/>
                  </a:moveTo>
                  <a:cubicBezTo>
                    <a:pt x="1" y="0"/>
                    <a:pt x="1" y="5"/>
                    <a:pt x="5" y="22"/>
                  </a:cubicBezTo>
                  <a:cubicBezTo>
                    <a:pt x="14" y="22"/>
                    <a:pt x="16" y="15"/>
                    <a:pt x="22" y="12"/>
                  </a:cubicBezTo>
                  <a:lnTo>
                    <a:pt x="22" y="12"/>
                  </a:lnTo>
                  <a:cubicBezTo>
                    <a:pt x="22" y="12"/>
                    <a:pt x="23" y="12"/>
                    <a:pt x="24" y="12"/>
                  </a:cubicBezTo>
                  <a:cubicBezTo>
                    <a:pt x="26" y="12"/>
                    <a:pt x="27" y="11"/>
                    <a:pt x="29" y="10"/>
                  </a:cubicBezTo>
                  <a:lnTo>
                    <a:pt x="29" y="10"/>
                  </a:lnTo>
                  <a:cubicBezTo>
                    <a:pt x="26" y="10"/>
                    <a:pt x="24" y="11"/>
                    <a:pt x="22" y="12"/>
                  </a:cubicBezTo>
                  <a:lnTo>
                    <a:pt x="22" y="12"/>
                  </a:lnTo>
                  <a:cubicBezTo>
                    <a:pt x="15" y="10"/>
                    <a:pt x="7" y="0"/>
                    <a:pt x="3"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517" name="Google Shape;13021;p78">
              <a:extLst>
                <a:ext uri="{FF2B5EF4-FFF2-40B4-BE49-F238E27FC236}">
                  <a16:creationId xmlns:a16="http://schemas.microsoft.com/office/drawing/2014/main" id="{A02B5323-9F2F-A714-A615-EC002624678E}"/>
                </a:ext>
              </a:extLst>
            </p:cNvPr>
            <p:cNvSpPr/>
            <p:nvPr/>
          </p:nvSpPr>
          <p:spPr>
            <a:xfrm>
              <a:off x="6350925" y="2607225"/>
              <a:ext cx="775" cy="475"/>
            </a:xfrm>
            <a:custGeom>
              <a:avLst/>
              <a:gdLst/>
              <a:ahLst/>
              <a:cxnLst/>
              <a:rect l="l" t="t" r="r" b="b"/>
              <a:pathLst>
                <a:path w="31" h="19" extrusionOk="0">
                  <a:moveTo>
                    <a:pt x="14" y="0"/>
                  </a:moveTo>
                  <a:cubicBezTo>
                    <a:pt x="7" y="0"/>
                    <a:pt x="1" y="3"/>
                    <a:pt x="7" y="3"/>
                  </a:cubicBezTo>
                  <a:cubicBezTo>
                    <a:pt x="7" y="15"/>
                    <a:pt x="13" y="18"/>
                    <a:pt x="19" y="18"/>
                  </a:cubicBezTo>
                  <a:cubicBezTo>
                    <a:pt x="25" y="18"/>
                    <a:pt x="30" y="15"/>
                    <a:pt x="30" y="15"/>
                  </a:cubicBezTo>
                  <a:cubicBezTo>
                    <a:pt x="30" y="3"/>
                    <a:pt x="22" y="0"/>
                    <a:pt x="14"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518" name="Google Shape;13022;p78">
              <a:extLst>
                <a:ext uri="{FF2B5EF4-FFF2-40B4-BE49-F238E27FC236}">
                  <a16:creationId xmlns:a16="http://schemas.microsoft.com/office/drawing/2014/main" id="{75FBDAE4-D534-08C9-52BA-CC1A0CD2CA91}"/>
                </a:ext>
              </a:extLst>
            </p:cNvPr>
            <p:cNvSpPr/>
            <p:nvPr/>
          </p:nvSpPr>
          <p:spPr>
            <a:xfrm>
              <a:off x="6347500" y="2599550"/>
              <a:ext cx="25" cy="25"/>
            </a:xfrm>
            <a:custGeom>
              <a:avLst/>
              <a:gdLst/>
              <a:ahLst/>
              <a:cxnLst/>
              <a:rect l="l" t="t" r="r" b="b"/>
              <a:pathLst>
                <a:path w="1" h="1" extrusionOk="0">
                  <a:moveTo>
                    <a:pt x="1" y="1"/>
                  </a:moveTo>
                  <a:cubicBezTo>
                    <a:pt x="1" y="1"/>
                    <a:pt x="1" y="1"/>
                    <a:pt x="1"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519" name="Google Shape;13023;p78">
              <a:extLst>
                <a:ext uri="{FF2B5EF4-FFF2-40B4-BE49-F238E27FC236}">
                  <a16:creationId xmlns:a16="http://schemas.microsoft.com/office/drawing/2014/main" id="{BAE61EE4-0A2B-6EAA-19D9-DC0A31673443}"/>
                </a:ext>
              </a:extLst>
            </p:cNvPr>
            <p:cNvSpPr/>
            <p:nvPr/>
          </p:nvSpPr>
          <p:spPr>
            <a:xfrm>
              <a:off x="6347500" y="2599550"/>
              <a:ext cx="700" cy="1100"/>
            </a:xfrm>
            <a:custGeom>
              <a:avLst/>
              <a:gdLst/>
              <a:ahLst/>
              <a:cxnLst/>
              <a:rect l="l" t="t" r="r" b="b"/>
              <a:pathLst>
                <a:path w="28" h="44" extrusionOk="0">
                  <a:moveTo>
                    <a:pt x="1" y="1"/>
                  </a:moveTo>
                  <a:cubicBezTo>
                    <a:pt x="10" y="10"/>
                    <a:pt x="28" y="43"/>
                    <a:pt x="28" y="43"/>
                  </a:cubicBezTo>
                  <a:cubicBezTo>
                    <a:pt x="28" y="43"/>
                    <a:pt x="27" y="41"/>
                    <a:pt x="25" y="36"/>
                  </a:cubicBezTo>
                  <a:cubicBezTo>
                    <a:pt x="13" y="13"/>
                    <a:pt x="13" y="13"/>
                    <a:pt x="1"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520" name="Google Shape;13024;p78">
              <a:extLst>
                <a:ext uri="{FF2B5EF4-FFF2-40B4-BE49-F238E27FC236}">
                  <a16:creationId xmlns:a16="http://schemas.microsoft.com/office/drawing/2014/main" id="{FBCF536D-E1EE-B8CA-1645-105A9865D608}"/>
                </a:ext>
              </a:extLst>
            </p:cNvPr>
            <p:cNvSpPr/>
            <p:nvPr/>
          </p:nvSpPr>
          <p:spPr>
            <a:xfrm>
              <a:off x="6344225" y="2594500"/>
              <a:ext cx="3600" cy="3600"/>
            </a:xfrm>
            <a:custGeom>
              <a:avLst/>
              <a:gdLst/>
              <a:ahLst/>
              <a:cxnLst/>
              <a:rect l="l" t="t" r="r" b="b"/>
              <a:pathLst>
                <a:path w="144" h="144" extrusionOk="0">
                  <a:moveTo>
                    <a:pt x="48" y="0"/>
                  </a:moveTo>
                  <a:lnTo>
                    <a:pt x="48" y="0"/>
                  </a:lnTo>
                  <a:cubicBezTo>
                    <a:pt x="1" y="60"/>
                    <a:pt x="132" y="131"/>
                    <a:pt x="144" y="143"/>
                  </a:cubicBezTo>
                  <a:cubicBezTo>
                    <a:pt x="108" y="96"/>
                    <a:pt x="84" y="48"/>
                    <a:pt x="48"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521" name="Google Shape;13025;p78">
              <a:extLst>
                <a:ext uri="{FF2B5EF4-FFF2-40B4-BE49-F238E27FC236}">
                  <a16:creationId xmlns:a16="http://schemas.microsoft.com/office/drawing/2014/main" id="{702BD73D-9B06-54C6-E432-56C6A5C5DEAC}"/>
                </a:ext>
              </a:extLst>
            </p:cNvPr>
            <p:cNvSpPr/>
            <p:nvPr/>
          </p:nvSpPr>
          <p:spPr>
            <a:xfrm>
              <a:off x="6345650" y="2589875"/>
              <a:ext cx="700" cy="775"/>
            </a:xfrm>
            <a:custGeom>
              <a:avLst/>
              <a:gdLst/>
              <a:ahLst/>
              <a:cxnLst/>
              <a:rect l="l" t="t" r="r" b="b"/>
              <a:pathLst>
                <a:path w="28" h="31" extrusionOk="0">
                  <a:moveTo>
                    <a:pt x="3" y="0"/>
                  </a:moveTo>
                  <a:cubicBezTo>
                    <a:pt x="0" y="0"/>
                    <a:pt x="2" y="6"/>
                    <a:pt x="15" y="19"/>
                  </a:cubicBezTo>
                  <a:cubicBezTo>
                    <a:pt x="18" y="22"/>
                    <a:pt x="22" y="26"/>
                    <a:pt x="27" y="31"/>
                  </a:cubicBezTo>
                  <a:cubicBezTo>
                    <a:pt x="27" y="16"/>
                    <a:pt x="8" y="0"/>
                    <a:pt x="3"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522" name="Google Shape;13026;p78">
              <a:extLst>
                <a:ext uri="{FF2B5EF4-FFF2-40B4-BE49-F238E27FC236}">
                  <a16:creationId xmlns:a16="http://schemas.microsoft.com/office/drawing/2014/main" id="{E87885A4-7C7D-A195-9F0C-292E9F6A600E}"/>
                </a:ext>
              </a:extLst>
            </p:cNvPr>
            <p:cNvSpPr/>
            <p:nvPr/>
          </p:nvSpPr>
          <p:spPr>
            <a:xfrm>
              <a:off x="6346325" y="2590150"/>
              <a:ext cx="350" cy="375"/>
            </a:xfrm>
            <a:custGeom>
              <a:avLst/>
              <a:gdLst/>
              <a:ahLst/>
              <a:cxnLst/>
              <a:rect l="l" t="t" r="r" b="b"/>
              <a:pathLst>
                <a:path w="14" h="15" extrusionOk="0">
                  <a:moveTo>
                    <a:pt x="3" y="1"/>
                  </a:moveTo>
                  <a:cubicBezTo>
                    <a:pt x="1" y="1"/>
                    <a:pt x="0" y="3"/>
                    <a:pt x="0" y="8"/>
                  </a:cubicBezTo>
                  <a:cubicBezTo>
                    <a:pt x="5" y="13"/>
                    <a:pt x="8" y="15"/>
                    <a:pt x="10" y="15"/>
                  </a:cubicBezTo>
                  <a:cubicBezTo>
                    <a:pt x="14" y="15"/>
                    <a:pt x="7" y="1"/>
                    <a:pt x="3"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523" name="Google Shape;13027;p78">
              <a:extLst>
                <a:ext uri="{FF2B5EF4-FFF2-40B4-BE49-F238E27FC236}">
                  <a16:creationId xmlns:a16="http://schemas.microsoft.com/office/drawing/2014/main" id="{701A9B98-DE11-ECFB-F5A1-3CD71821B052}"/>
                </a:ext>
              </a:extLst>
            </p:cNvPr>
            <p:cNvSpPr/>
            <p:nvPr/>
          </p:nvSpPr>
          <p:spPr>
            <a:xfrm>
              <a:off x="6343800" y="2587300"/>
              <a:ext cx="1200" cy="375"/>
            </a:xfrm>
            <a:custGeom>
              <a:avLst/>
              <a:gdLst/>
              <a:ahLst/>
              <a:cxnLst/>
              <a:rect l="l" t="t" r="r" b="b"/>
              <a:pathLst>
                <a:path w="48" h="15" extrusionOk="0">
                  <a:moveTo>
                    <a:pt x="23" y="1"/>
                  </a:moveTo>
                  <a:cubicBezTo>
                    <a:pt x="13" y="1"/>
                    <a:pt x="1" y="4"/>
                    <a:pt x="6" y="15"/>
                  </a:cubicBezTo>
                  <a:cubicBezTo>
                    <a:pt x="47" y="8"/>
                    <a:pt x="37" y="1"/>
                    <a:pt x="23"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524" name="Google Shape;13028;p78">
              <a:extLst>
                <a:ext uri="{FF2B5EF4-FFF2-40B4-BE49-F238E27FC236}">
                  <a16:creationId xmlns:a16="http://schemas.microsoft.com/office/drawing/2014/main" id="{5A26610F-5FBF-4B77-9F17-2E9CBC75DBF5}"/>
                </a:ext>
              </a:extLst>
            </p:cNvPr>
            <p:cNvSpPr/>
            <p:nvPr/>
          </p:nvSpPr>
          <p:spPr>
            <a:xfrm>
              <a:off x="6343650" y="2587350"/>
              <a:ext cx="300" cy="325"/>
            </a:xfrm>
            <a:custGeom>
              <a:avLst/>
              <a:gdLst/>
              <a:ahLst/>
              <a:cxnLst/>
              <a:rect l="l" t="t" r="r" b="b"/>
              <a:pathLst>
                <a:path w="12" h="13" extrusionOk="0">
                  <a:moveTo>
                    <a:pt x="12" y="13"/>
                  </a:moveTo>
                  <a:cubicBezTo>
                    <a:pt x="0" y="1"/>
                    <a:pt x="12" y="13"/>
                    <a:pt x="12" y="13"/>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525" name="Google Shape;13029;p78">
              <a:extLst>
                <a:ext uri="{FF2B5EF4-FFF2-40B4-BE49-F238E27FC236}">
                  <a16:creationId xmlns:a16="http://schemas.microsoft.com/office/drawing/2014/main" id="{D624ADEA-4583-D640-FB2F-E0DDD919CC20}"/>
                </a:ext>
              </a:extLst>
            </p:cNvPr>
            <p:cNvSpPr/>
            <p:nvPr/>
          </p:nvSpPr>
          <p:spPr>
            <a:xfrm>
              <a:off x="6342300" y="2586925"/>
              <a:ext cx="775" cy="1050"/>
            </a:xfrm>
            <a:custGeom>
              <a:avLst/>
              <a:gdLst/>
              <a:ahLst/>
              <a:cxnLst/>
              <a:rect l="l" t="t" r="r" b="b"/>
              <a:pathLst>
                <a:path w="31" h="42" extrusionOk="0">
                  <a:moveTo>
                    <a:pt x="1" y="0"/>
                  </a:moveTo>
                  <a:cubicBezTo>
                    <a:pt x="1" y="0"/>
                    <a:pt x="2" y="8"/>
                    <a:pt x="6" y="30"/>
                  </a:cubicBezTo>
                  <a:cubicBezTo>
                    <a:pt x="6" y="22"/>
                    <a:pt x="2" y="0"/>
                    <a:pt x="1" y="0"/>
                  </a:cubicBezTo>
                  <a:close/>
                  <a:moveTo>
                    <a:pt x="6" y="30"/>
                  </a:moveTo>
                  <a:cubicBezTo>
                    <a:pt x="18" y="30"/>
                    <a:pt x="30" y="41"/>
                    <a:pt x="30" y="41"/>
                  </a:cubicBezTo>
                  <a:cubicBezTo>
                    <a:pt x="30" y="41"/>
                    <a:pt x="30" y="30"/>
                    <a:pt x="6" y="3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526" name="Google Shape;13030;p78">
              <a:extLst>
                <a:ext uri="{FF2B5EF4-FFF2-40B4-BE49-F238E27FC236}">
                  <a16:creationId xmlns:a16="http://schemas.microsoft.com/office/drawing/2014/main" id="{3C44CE24-5BB1-9326-2F23-6BB06FB4A31E}"/>
                </a:ext>
              </a:extLst>
            </p:cNvPr>
            <p:cNvSpPr/>
            <p:nvPr/>
          </p:nvSpPr>
          <p:spPr>
            <a:xfrm>
              <a:off x="6343350" y="2588250"/>
              <a:ext cx="600" cy="325"/>
            </a:xfrm>
            <a:custGeom>
              <a:avLst/>
              <a:gdLst/>
              <a:ahLst/>
              <a:cxnLst/>
              <a:rect l="l" t="t" r="r" b="b"/>
              <a:pathLst>
                <a:path w="24" h="13" extrusionOk="0">
                  <a:moveTo>
                    <a:pt x="24" y="12"/>
                  </a:moveTo>
                  <a:cubicBezTo>
                    <a:pt x="0" y="0"/>
                    <a:pt x="24" y="12"/>
                    <a:pt x="24" y="12"/>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527" name="Google Shape;13031;p78">
              <a:extLst>
                <a:ext uri="{FF2B5EF4-FFF2-40B4-BE49-F238E27FC236}">
                  <a16:creationId xmlns:a16="http://schemas.microsoft.com/office/drawing/2014/main" id="{46AD0964-1BFA-66C2-C11D-F2458B71D241}"/>
                </a:ext>
              </a:extLst>
            </p:cNvPr>
            <p:cNvSpPr/>
            <p:nvPr/>
          </p:nvSpPr>
          <p:spPr>
            <a:xfrm>
              <a:off x="6342750" y="2587950"/>
              <a:ext cx="1200" cy="625"/>
            </a:xfrm>
            <a:custGeom>
              <a:avLst/>
              <a:gdLst/>
              <a:ahLst/>
              <a:cxnLst/>
              <a:rect l="l" t="t" r="r" b="b"/>
              <a:pathLst>
                <a:path w="48" h="25" extrusionOk="0">
                  <a:moveTo>
                    <a:pt x="48" y="24"/>
                  </a:moveTo>
                  <a:cubicBezTo>
                    <a:pt x="0" y="0"/>
                    <a:pt x="0" y="0"/>
                    <a:pt x="48" y="24"/>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528" name="Google Shape;13032;p78">
              <a:extLst>
                <a:ext uri="{FF2B5EF4-FFF2-40B4-BE49-F238E27FC236}">
                  <a16:creationId xmlns:a16="http://schemas.microsoft.com/office/drawing/2014/main" id="{66FACB4E-A071-9C17-2CE5-E0A676F9C8B1}"/>
                </a:ext>
              </a:extLst>
            </p:cNvPr>
            <p:cNvSpPr/>
            <p:nvPr/>
          </p:nvSpPr>
          <p:spPr>
            <a:xfrm>
              <a:off x="6343650" y="2589150"/>
              <a:ext cx="1525" cy="1550"/>
            </a:xfrm>
            <a:custGeom>
              <a:avLst/>
              <a:gdLst/>
              <a:ahLst/>
              <a:cxnLst/>
              <a:rect l="l" t="t" r="r" b="b"/>
              <a:pathLst>
                <a:path w="61" h="62" extrusionOk="0">
                  <a:moveTo>
                    <a:pt x="24" y="0"/>
                  </a:moveTo>
                  <a:cubicBezTo>
                    <a:pt x="24" y="19"/>
                    <a:pt x="32" y="39"/>
                    <a:pt x="15" y="39"/>
                  </a:cubicBezTo>
                  <a:cubicBezTo>
                    <a:pt x="12" y="39"/>
                    <a:pt x="7" y="38"/>
                    <a:pt x="0" y="36"/>
                  </a:cubicBezTo>
                  <a:lnTo>
                    <a:pt x="0" y="36"/>
                  </a:lnTo>
                  <a:cubicBezTo>
                    <a:pt x="22" y="53"/>
                    <a:pt x="37" y="61"/>
                    <a:pt x="46" y="61"/>
                  </a:cubicBezTo>
                  <a:cubicBezTo>
                    <a:pt x="60" y="61"/>
                    <a:pt x="54" y="38"/>
                    <a:pt x="24"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529" name="Google Shape;13033;p78">
              <a:extLst>
                <a:ext uri="{FF2B5EF4-FFF2-40B4-BE49-F238E27FC236}">
                  <a16:creationId xmlns:a16="http://schemas.microsoft.com/office/drawing/2014/main" id="{53D953B3-9A8E-0FF7-46EA-D3E3506D1256}"/>
                </a:ext>
              </a:extLst>
            </p:cNvPr>
            <p:cNvSpPr/>
            <p:nvPr/>
          </p:nvSpPr>
          <p:spPr>
            <a:xfrm>
              <a:off x="6344225" y="2594800"/>
              <a:ext cx="925" cy="2100"/>
            </a:xfrm>
            <a:custGeom>
              <a:avLst/>
              <a:gdLst/>
              <a:ahLst/>
              <a:cxnLst/>
              <a:rect l="l" t="t" r="r" b="b"/>
              <a:pathLst>
                <a:path w="37" h="84" extrusionOk="0">
                  <a:moveTo>
                    <a:pt x="1" y="0"/>
                  </a:moveTo>
                  <a:cubicBezTo>
                    <a:pt x="37" y="84"/>
                    <a:pt x="1" y="0"/>
                    <a:pt x="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530" name="Google Shape;13034;p78">
              <a:extLst>
                <a:ext uri="{FF2B5EF4-FFF2-40B4-BE49-F238E27FC236}">
                  <a16:creationId xmlns:a16="http://schemas.microsoft.com/office/drawing/2014/main" id="{85A7B29B-5A27-85C8-98CE-0BD5FFAC3B51}"/>
                </a:ext>
              </a:extLst>
            </p:cNvPr>
            <p:cNvSpPr/>
            <p:nvPr/>
          </p:nvSpPr>
          <p:spPr>
            <a:xfrm>
              <a:off x="6339175" y="2583250"/>
              <a:ext cx="425" cy="1150"/>
            </a:xfrm>
            <a:custGeom>
              <a:avLst/>
              <a:gdLst/>
              <a:ahLst/>
              <a:cxnLst/>
              <a:rect l="l" t="t" r="r" b="b"/>
              <a:pathLst>
                <a:path w="17" h="46" extrusionOk="0">
                  <a:moveTo>
                    <a:pt x="16" y="0"/>
                  </a:moveTo>
                  <a:cubicBezTo>
                    <a:pt x="15" y="0"/>
                    <a:pt x="0" y="38"/>
                    <a:pt x="0" y="46"/>
                  </a:cubicBezTo>
                  <a:cubicBezTo>
                    <a:pt x="13" y="12"/>
                    <a:pt x="17" y="0"/>
                    <a:pt x="16"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531" name="Google Shape;13035;p78">
              <a:extLst>
                <a:ext uri="{FF2B5EF4-FFF2-40B4-BE49-F238E27FC236}">
                  <a16:creationId xmlns:a16="http://schemas.microsoft.com/office/drawing/2014/main" id="{0AA69080-3CF3-D42A-6574-6FED1FF94F07}"/>
                </a:ext>
              </a:extLst>
            </p:cNvPr>
            <p:cNvSpPr/>
            <p:nvPr/>
          </p:nvSpPr>
          <p:spPr>
            <a:xfrm>
              <a:off x="6337975" y="2584075"/>
              <a:ext cx="1225" cy="525"/>
            </a:xfrm>
            <a:custGeom>
              <a:avLst/>
              <a:gdLst/>
              <a:ahLst/>
              <a:cxnLst/>
              <a:rect l="l" t="t" r="r" b="b"/>
              <a:pathLst>
                <a:path w="49" h="21" extrusionOk="0">
                  <a:moveTo>
                    <a:pt x="1" y="1"/>
                  </a:moveTo>
                  <a:lnTo>
                    <a:pt x="1" y="1"/>
                  </a:lnTo>
                  <a:cubicBezTo>
                    <a:pt x="22" y="15"/>
                    <a:pt x="34" y="20"/>
                    <a:pt x="41" y="20"/>
                  </a:cubicBezTo>
                  <a:cubicBezTo>
                    <a:pt x="46" y="20"/>
                    <a:pt x="48" y="17"/>
                    <a:pt x="48" y="13"/>
                  </a:cubicBezTo>
                  <a:cubicBezTo>
                    <a:pt x="48" y="13"/>
                    <a:pt x="1" y="1"/>
                    <a:pt x="1"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532" name="Google Shape;13036;p78">
              <a:extLst>
                <a:ext uri="{FF2B5EF4-FFF2-40B4-BE49-F238E27FC236}">
                  <a16:creationId xmlns:a16="http://schemas.microsoft.com/office/drawing/2014/main" id="{25486F55-700C-F01B-397E-FC95150A4567}"/>
                </a:ext>
              </a:extLst>
            </p:cNvPr>
            <p:cNvSpPr/>
            <p:nvPr/>
          </p:nvSpPr>
          <p:spPr>
            <a:xfrm>
              <a:off x="6340800" y="2588500"/>
              <a:ext cx="2575" cy="700"/>
            </a:xfrm>
            <a:custGeom>
              <a:avLst/>
              <a:gdLst/>
              <a:ahLst/>
              <a:cxnLst/>
              <a:rect l="l" t="t" r="r" b="b"/>
              <a:pathLst>
                <a:path w="103" h="28" extrusionOk="0">
                  <a:moveTo>
                    <a:pt x="9" y="0"/>
                  </a:moveTo>
                  <a:lnTo>
                    <a:pt x="9" y="0"/>
                  </a:lnTo>
                  <a:cubicBezTo>
                    <a:pt x="0" y="0"/>
                    <a:pt x="78" y="28"/>
                    <a:pt x="98" y="28"/>
                  </a:cubicBezTo>
                  <a:cubicBezTo>
                    <a:pt x="100" y="28"/>
                    <a:pt x="102" y="27"/>
                    <a:pt x="102" y="26"/>
                  </a:cubicBezTo>
                  <a:cubicBezTo>
                    <a:pt x="78" y="26"/>
                    <a:pt x="43" y="14"/>
                    <a:pt x="19" y="2"/>
                  </a:cubicBezTo>
                  <a:cubicBezTo>
                    <a:pt x="13" y="1"/>
                    <a:pt x="10" y="0"/>
                    <a:pt x="9"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533" name="Google Shape;13037;p78">
              <a:extLst>
                <a:ext uri="{FF2B5EF4-FFF2-40B4-BE49-F238E27FC236}">
                  <a16:creationId xmlns:a16="http://schemas.microsoft.com/office/drawing/2014/main" id="{78ACE19F-B10C-9D1A-E7F2-0A1F3FF675FE}"/>
                </a:ext>
              </a:extLst>
            </p:cNvPr>
            <p:cNvSpPr/>
            <p:nvPr/>
          </p:nvSpPr>
          <p:spPr>
            <a:xfrm>
              <a:off x="6335125" y="2580600"/>
              <a:ext cx="1400" cy="725"/>
            </a:xfrm>
            <a:custGeom>
              <a:avLst/>
              <a:gdLst/>
              <a:ahLst/>
              <a:cxnLst/>
              <a:rect l="l" t="t" r="r" b="b"/>
              <a:pathLst>
                <a:path w="56" h="29" extrusionOk="0">
                  <a:moveTo>
                    <a:pt x="55" y="0"/>
                  </a:moveTo>
                  <a:cubicBezTo>
                    <a:pt x="53" y="0"/>
                    <a:pt x="0" y="29"/>
                    <a:pt x="2" y="29"/>
                  </a:cubicBezTo>
                  <a:cubicBezTo>
                    <a:pt x="3" y="29"/>
                    <a:pt x="8" y="27"/>
                    <a:pt x="20" y="21"/>
                  </a:cubicBezTo>
                  <a:cubicBezTo>
                    <a:pt x="46" y="6"/>
                    <a:pt x="55" y="0"/>
                    <a:pt x="55"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534" name="Google Shape;13038;p78">
              <a:extLst>
                <a:ext uri="{FF2B5EF4-FFF2-40B4-BE49-F238E27FC236}">
                  <a16:creationId xmlns:a16="http://schemas.microsoft.com/office/drawing/2014/main" id="{B6C94248-2733-BA1D-637D-AC1E45888573}"/>
                </a:ext>
              </a:extLst>
            </p:cNvPr>
            <p:cNvSpPr/>
            <p:nvPr/>
          </p:nvSpPr>
          <p:spPr>
            <a:xfrm>
              <a:off x="6331125" y="2578725"/>
              <a:ext cx="2125" cy="1200"/>
            </a:xfrm>
            <a:custGeom>
              <a:avLst/>
              <a:gdLst/>
              <a:ahLst/>
              <a:cxnLst/>
              <a:rect l="l" t="t" r="r" b="b"/>
              <a:pathLst>
                <a:path w="85" h="48" extrusionOk="0">
                  <a:moveTo>
                    <a:pt x="84" y="0"/>
                  </a:moveTo>
                  <a:cubicBezTo>
                    <a:pt x="60" y="0"/>
                    <a:pt x="25" y="12"/>
                    <a:pt x="1" y="12"/>
                  </a:cubicBezTo>
                  <a:cubicBezTo>
                    <a:pt x="25" y="24"/>
                    <a:pt x="49" y="36"/>
                    <a:pt x="72" y="48"/>
                  </a:cubicBezTo>
                  <a:cubicBezTo>
                    <a:pt x="84" y="36"/>
                    <a:pt x="84" y="12"/>
                    <a:pt x="84"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535" name="Google Shape;13039;p78">
              <a:extLst>
                <a:ext uri="{FF2B5EF4-FFF2-40B4-BE49-F238E27FC236}">
                  <a16:creationId xmlns:a16="http://schemas.microsoft.com/office/drawing/2014/main" id="{CF3C56AF-3847-A70D-6F3D-485E1BE92E00}"/>
                </a:ext>
              </a:extLst>
            </p:cNvPr>
            <p:cNvSpPr/>
            <p:nvPr/>
          </p:nvSpPr>
          <p:spPr>
            <a:xfrm>
              <a:off x="6336200" y="2582000"/>
              <a:ext cx="275" cy="1100"/>
            </a:xfrm>
            <a:custGeom>
              <a:avLst/>
              <a:gdLst/>
              <a:ahLst/>
              <a:cxnLst/>
              <a:rect l="l" t="t" r="r" b="b"/>
              <a:pathLst>
                <a:path w="11" h="44" extrusionOk="0">
                  <a:moveTo>
                    <a:pt x="0" y="0"/>
                  </a:moveTo>
                  <a:lnTo>
                    <a:pt x="0" y="0"/>
                  </a:lnTo>
                  <a:cubicBezTo>
                    <a:pt x="5" y="32"/>
                    <a:pt x="8" y="43"/>
                    <a:pt x="9" y="43"/>
                  </a:cubicBezTo>
                  <a:cubicBezTo>
                    <a:pt x="11" y="43"/>
                    <a:pt x="8" y="15"/>
                    <a:pt x="0"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536" name="Google Shape;13040;p78">
              <a:extLst>
                <a:ext uri="{FF2B5EF4-FFF2-40B4-BE49-F238E27FC236}">
                  <a16:creationId xmlns:a16="http://schemas.microsoft.com/office/drawing/2014/main" id="{8948027C-CF4E-A214-4950-E4F0305C7631}"/>
                </a:ext>
              </a:extLst>
            </p:cNvPr>
            <p:cNvSpPr/>
            <p:nvPr/>
          </p:nvSpPr>
          <p:spPr>
            <a:xfrm>
              <a:off x="6336200" y="2582000"/>
              <a:ext cx="325" cy="325"/>
            </a:xfrm>
            <a:custGeom>
              <a:avLst/>
              <a:gdLst/>
              <a:ahLst/>
              <a:cxnLst/>
              <a:rect l="l" t="t" r="r" b="b"/>
              <a:pathLst>
                <a:path w="13" h="13" extrusionOk="0">
                  <a:moveTo>
                    <a:pt x="0" y="0"/>
                  </a:moveTo>
                  <a:cubicBezTo>
                    <a:pt x="0" y="0"/>
                    <a:pt x="12" y="12"/>
                    <a:pt x="0"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537" name="Google Shape;13041;p78">
              <a:extLst>
                <a:ext uri="{FF2B5EF4-FFF2-40B4-BE49-F238E27FC236}">
                  <a16:creationId xmlns:a16="http://schemas.microsoft.com/office/drawing/2014/main" id="{61FEA8D7-CBBD-AB88-0E4F-624FA94315BF}"/>
                </a:ext>
              </a:extLst>
            </p:cNvPr>
            <p:cNvSpPr/>
            <p:nvPr/>
          </p:nvSpPr>
          <p:spPr>
            <a:xfrm>
              <a:off x="6335175" y="2582300"/>
              <a:ext cx="1075" cy="650"/>
            </a:xfrm>
            <a:custGeom>
              <a:avLst/>
              <a:gdLst/>
              <a:ahLst/>
              <a:cxnLst/>
              <a:rect l="l" t="t" r="r" b="b"/>
              <a:pathLst>
                <a:path w="43" h="26" extrusionOk="0">
                  <a:moveTo>
                    <a:pt x="2" y="0"/>
                  </a:moveTo>
                  <a:cubicBezTo>
                    <a:pt x="0" y="0"/>
                    <a:pt x="39" y="25"/>
                    <a:pt x="42" y="25"/>
                  </a:cubicBezTo>
                  <a:cubicBezTo>
                    <a:pt x="42" y="25"/>
                    <a:pt x="42" y="25"/>
                    <a:pt x="41" y="24"/>
                  </a:cubicBezTo>
                  <a:cubicBezTo>
                    <a:pt x="13" y="6"/>
                    <a:pt x="2" y="0"/>
                    <a:pt x="2"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538" name="Google Shape;13042;p78">
              <a:extLst>
                <a:ext uri="{FF2B5EF4-FFF2-40B4-BE49-F238E27FC236}">
                  <a16:creationId xmlns:a16="http://schemas.microsoft.com/office/drawing/2014/main" id="{D1700B63-88ED-277F-42AE-3D4AB29A2A2A}"/>
                </a:ext>
              </a:extLst>
            </p:cNvPr>
            <p:cNvSpPr/>
            <p:nvPr/>
          </p:nvSpPr>
          <p:spPr>
            <a:xfrm>
              <a:off x="6337950" y="2586350"/>
              <a:ext cx="1850" cy="1025"/>
            </a:xfrm>
            <a:custGeom>
              <a:avLst/>
              <a:gdLst/>
              <a:ahLst/>
              <a:cxnLst/>
              <a:rect l="l" t="t" r="r" b="b"/>
              <a:pathLst>
                <a:path w="74" h="41" extrusionOk="0">
                  <a:moveTo>
                    <a:pt x="26" y="0"/>
                  </a:moveTo>
                  <a:cubicBezTo>
                    <a:pt x="9" y="0"/>
                    <a:pt x="0" y="8"/>
                    <a:pt x="14" y="41"/>
                  </a:cubicBezTo>
                  <a:cubicBezTo>
                    <a:pt x="38" y="29"/>
                    <a:pt x="26" y="5"/>
                    <a:pt x="73" y="5"/>
                  </a:cubicBezTo>
                  <a:cubicBezTo>
                    <a:pt x="57" y="5"/>
                    <a:pt x="39" y="0"/>
                    <a:pt x="26"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539" name="Google Shape;13043;p78">
              <a:extLst>
                <a:ext uri="{FF2B5EF4-FFF2-40B4-BE49-F238E27FC236}">
                  <a16:creationId xmlns:a16="http://schemas.microsoft.com/office/drawing/2014/main" id="{E539801F-452C-8ED0-1B65-F3BB919E3290}"/>
                </a:ext>
              </a:extLst>
            </p:cNvPr>
            <p:cNvSpPr/>
            <p:nvPr/>
          </p:nvSpPr>
          <p:spPr>
            <a:xfrm>
              <a:off x="6337150" y="2584150"/>
              <a:ext cx="450" cy="850"/>
            </a:xfrm>
            <a:custGeom>
              <a:avLst/>
              <a:gdLst/>
              <a:ahLst/>
              <a:cxnLst/>
              <a:rect l="l" t="t" r="r" b="b"/>
              <a:pathLst>
                <a:path w="18" h="34" extrusionOk="0">
                  <a:moveTo>
                    <a:pt x="3" y="1"/>
                  </a:moveTo>
                  <a:lnTo>
                    <a:pt x="3" y="1"/>
                  </a:lnTo>
                  <a:cubicBezTo>
                    <a:pt x="0" y="1"/>
                    <a:pt x="0" y="9"/>
                    <a:pt x="10" y="33"/>
                  </a:cubicBezTo>
                  <a:cubicBezTo>
                    <a:pt x="17" y="19"/>
                    <a:pt x="7" y="1"/>
                    <a:pt x="3"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540" name="Google Shape;13044;p78">
              <a:extLst>
                <a:ext uri="{FF2B5EF4-FFF2-40B4-BE49-F238E27FC236}">
                  <a16:creationId xmlns:a16="http://schemas.microsoft.com/office/drawing/2014/main" id="{DF13E373-A817-AA62-C2C3-B127F5B04B5A}"/>
                </a:ext>
              </a:extLst>
            </p:cNvPr>
            <p:cNvSpPr/>
            <p:nvPr/>
          </p:nvSpPr>
          <p:spPr>
            <a:xfrm>
              <a:off x="6335900" y="2584075"/>
              <a:ext cx="1225" cy="25"/>
            </a:xfrm>
            <a:custGeom>
              <a:avLst/>
              <a:gdLst/>
              <a:ahLst/>
              <a:cxnLst/>
              <a:rect l="l" t="t" r="r" b="b"/>
              <a:pathLst>
                <a:path w="49" h="1" extrusionOk="0">
                  <a:moveTo>
                    <a:pt x="0" y="1"/>
                  </a:moveTo>
                  <a:cubicBezTo>
                    <a:pt x="48" y="1"/>
                    <a:pt x="12" y="1"/>
                    <a:pt x="0"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541" name="Google Shape;13045;p78">
              <a:extLst>
                <a:ext uri="{FF2B5EF4-FFF2-40B4-BE49-F238E27FC236}">
                  <a16:creationId xmlns:a16="http://schemas.microsoft.com/office/drawing/2014/main" id="{B99EC981-1F01-D377-1859-847831974074}"/>
                </a:ext>
              </a:extLst>
            </p:cNvPr>
            <p:cNvSpPr/>
            <p:nvPr/>
          </p:nvSpPr>
          <p:spPr>
            <a:xfrm>
              <a:off x="6329875" y="2580500"/>
              <a:ext cx="2050" cy="750"/>
            </a:xfrm>
            <a:custGeom>
              <a:avLst/>
              <a:gdLst/>
              <a:ahLst/>
              <a:cxnLst/>
              <a:rect l="l" t="t" r="r" b="b"/>
              <a:pathLst>
                <a:path w="82" h="30" extrusionOk="0">
                  <a:moveTo>
                    <a:pt x="75" y="1"/>
                  </a:moveTo>
                  <a:cubicBezTo>
                    <a:pt x="5" y="22"/>
                    <a:pt x="0" y="29"/>
                    <a:pt x="16" y="29"/>
                  </a:cubicBezTo>
                  <a:cubicBezTo>
                    <a:pt x="34" y="29"/>
                    <a:pt x="81" y="19"/>
                    <a:pt x="75" y="13"/>
                  </a:cubicBezTo>
                  <a:cubicBezTo>
                    <a:pt x="75" y="13"/>
                    <a:pt x="75" y="13"/>
                    <a:pt x="75"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542" name="Google Shape;13046;p78">
              <a:extLst>
                <a:ext uri="{FF2B5EF4-FFF2-40B4-BE49-F238E27FC236}">
                  <a16:creationId xmlns:a16="http://schemas.microsoft.com/office/drawing/2014/main" id="{6AC7BAB5-CE56-AE6B-C323-DDB791D5073E}"/>
                </a:ext>
              </a:extLst>
            </p:cNvPr>
            <p:cNvSpPr/>
            <p:nvPr/>
          </p:nvSpPr>
          <p:spPr>
            <a:xfrm>
              <a:off x="6331725" y="2581400"/>
              <a:ext cx="625" cy="325"/>
            </a:xfrm>
            <a:custGeom>
              <a:avLst/>
              <a:gdLst/>
              <a:ahLst/>
              <a:cxnLst/>
              <a:rect l="l" t="t" r="r" b="b"/>
              <a:pathLst>
                <a:path w="25" h="13" extrusionOk="0">
                  <a:moveTo>
                    <a:pt x="1" y="0"/>
                  </a:moveTo>
                  <a:cubicBezTo>
                    <a:pt x="1" y="0"/>
                    <a:pt x="25" y="12"/>
                    <a:pt x="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543" name="Google Shape;13047;p78">
              <a:extLst>
                <a:ext uri="{FF2B5EF4-FFF2-40B4-BE49-F238E27FC236}">
                  <a16:creationId xmlns:a16="http://schemas.microsoft.com/office/drawing/2014/main" id="{84E6613F-1B6C-DDAC-42C9-DCE4C1DBF700}"/>
                </a:ext>
              </a:extLst>
            </p:cNvPr>
            <p:cNvSpPr/>
            <p:nvPr/>
          </p:nvSpPr>
          <p:spPr>
            <a:xfrm>
              <a:off x="6331725" y="2581400"/>
              <a:ext cx="1175" cy="500"/>
            </a:xfrm>
            <a:custGeom>
              <a:avLst/>
              <a:gdLst/>
              <a:ahLst/>
              <a:cxnLst/>
              <a:rect l="l" t="t" r="r" b="b"/>
              <a:pathLst>
                <a:path w="47" h="20" extrusionOk="0">
                  <a:moveTo>
                    <a:pt x="1" y="0"/>
                  </a:moveTo>
                  <a:lnTo>
                    <a:pt x="1" y="0"/>
                  </a:lnTo>
                  <a:cubicBezTo>
                    <a:pt x="19" y="14"/>
                    <a:pt x="33" y="19"/>
                    <a:pt x="38" y="19"/>
                  </a:cubicBezTo>
                  <a:cubicBezTo>
                    <a:pt x="47" y="19"/>
                    <a:pt x="37" y="8"/>
                    <a:pt x="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544" name="Google Shape;13048;p78">
              <a:extLst>
                <a:ext uri="{FF2B5EF4-FFF2-40B4-BE49-F238E27FC236}">
                  <a16:creationId xmlns:a16="http://schemas.microsoft.com/office/drawing/2014/main" id="{FE55C43C-06FB-918E-1583-721CA54C2BD6}"/>
                </a:ext>
              </a:extLst>
            </p:cNvPr>
            <p:cNvSpPr/>
            <p:nvPr/>
          </p:nvSpPr>
          <p:spPr>
            <a:xfrm>
              <a:off x="6328150" y="2579225"/>
              <a:ext cx="925" cy="700"/>
            </a:xfrm>
            <a:custGeom>
              <a:avLst/>
              <a:gdLst/>
              <a:ahLst/>
              <a:cxnLst/>
              <a:rect l="l" t="t" r="r" b="b"/>
              <a:pathLst>
                <a:path w="37" h="28" extrusionOk="0">
                  <a:moveTo>
                    <a:pt x="8" y="1"/>
                  </a:moveTo>
                  <a:cubicBezTo>
                    <a:pt x="5" y="1"/>
                    <a:pt x="3" y="2"/>
                    <a:pt x="1" y="4"/>
                  </a:cubicBezTo>
                  <a:cubicBezTo>
                    <a:pt x="13" y="4"/>
                    <a:pt x="25" y="16"/>
                    <a:pt x="37" y="28"/>
                  </a:cubicBezTo>
                  <a:cubicBezTo>
                    <a:pt x="27" y="18"/>
                    <a:pt x="17" y="1"/>
                    <a:pt x="8"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545" name="Google Shape;13049;p78">
              <a:extLst>
                <a:ext uri="{FF2B5EF4-FFF2-40B4-BE49-F238E27FC236}">
                  <a16:creationId xmlns:a16="http://schemas.microsoft.com/office/drawing/2014/main" id="{6D6DD8FF-FD27-6861-96FE-AE5211CDD75C}"/>
                </a:ext>
              </a:extLst>
            </p:cNvPr>
            <p:cNvSpPr/>
            <p:nvPr/>
          </p:nvSpPr>
          <p:spPr>
            <a:xfrm>
              <a:off x="6333825" y="2581100"/>
              <a:ext cx="25" cy="325"/>
            </a:xfrm>
            <a:custGeom>
              <a:avLst/>
              <a:gdLst/>
              <a:ahLst/>
              <a:cxnLst/>
              <a:rect l="l" t="t" r="r" b="b"/>
              <a:pathLst>
                <a:path w="1" h="13" extrusionOk="0">
                  <a:moveTo>
                    <a:pt x="0" y="12"/>
                  </a:moveTo>
                  <a:lnTo>
                    <a:pt x="0" y="12"/>
                  </a:lnTo>
                  <a:cubicBezTo>
                    <a:pt x="0" y="1"/>
                    <a:pt x="0" y="1"/>
                    <a:pt x="0" y="12"/>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546" name="Google Shape;13050;p78">
              <a:extLst>
                <a:ext uri="{FF2B5EF4-FFF2-40B4-BE49-F238E27FC236}">
                  <a16:creationId xmlns:a16="http://schemas.microsoft.com/office/drawing/2014/main" id="{4A660384-522D-FE55-3328-00D8E5C1AE8F}"/>
                </a:ext>
              </a:extLst>
            </p:cNvPr>
            <p:cNvSpPr/>
            <p:nvPr/>
          </p:nvSpPr>
          <p:spPr>
            <a:xfrm>
              <a:off x="6332925" y="2581325"/>
              <a:ext cx="1025" cy="175"/>
            </a:xfrm>
            <a:custGeom>
              <a:avLst/>
              <a:gdLst/>
              <a:ahLst/>
              <a:cxnLst/>
              <a:rect l="l" t="t" r="r" b="b"/>
              <a:pathLst>
                <a:path w="41" h="7" extrusionOk="0">
                  <a:moveTo>
                    <a:pt x="24" y="0"/>
                  </a:moveTo>
                  <a:cubicBezTo>
                    <a:pt x="18" y="0"/>
                    <a:pt x="10" y="1"/>
                    <a:pt x="0" y="3"/>
                  </a:cubicBezTo>
                  <a:cubicBezTo>
                    <a:pt x="10" y="6"/>
                    <a:pt x="18" y="7"/>
                    <a:pt x="24" y="7"/>
                  </a:cubicBezTo>
                  <a:cubicBezTo>
                    <a:pt x="40" y="7"/>
                    <a:pt x="40" y="0"/>
                    <a:pt x="24"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547" name="Google Shape;13051;p78">
              <a:extLst>
                <a:ext uri="{FF2B5EF4-FFF2-40B4-BE49-F238E27FC236}">
                  <a16:creationId xmlns:a16="http://schemas.microsoft.com/office/drawing/2014/main" id="{475DB958-186C-B20D-7865-3C8DF842BFB3}"/>
                </a:ext>
              </a:extLst>
            </p:cNvPr>
            <p:cNvSpPr/>
            <p:nvPr/>
          </p:nvSpPr>
          <p:spPr>
            <a:xfrm>
              <a:off x="6321325" y="2580500"/>
              <a:ext cx="4500" cy="3650"/>
            </a:xfrm>
            <a:custGeom>
              <a:avLst/>
              <a:gdLst/>
              <a:ahLst/>
              <a:cxnLst/>
              <a:rect l="l" t="t" r="r" b="b"/>
              <a:pathLst>
                <a:path w="180" h="146" extrusionOk="0">
                  <a:moveTo>
                    <a:pt x="93" y="0"/>
                  </a:moveTo>
                  <a:cubicBezTo>
                    <a:pt x="90" y="0"/>
                    <a:pt x="87" y="0"/>
                    <a:pt x="83" y="1"/>
                  </a:cubicBezTo>
                  <a:lnTo>
                    <a:pt x="71" y="1"/>
                  </a:lnTo>
                  <a:cubicBezTo>
                    <a:pt x="107" y="13"/>
                    <a:pt x="119" y="36"/>
                    <a:pt x="119" y="72"/>
                  </a:cubicBezTo>
                  <a:cubicBezTo>
                    <a:pt x="110" y="75"/>
                    <a:pt x="103" y="77"/>
                    <a:pt x="96" y="77"/>
                  </a:cubicBezTo>
                  <a:cubicBezTo>
                    <a:pt x="77" y="77"/>
                    <a:pt x="66" y="63"/>
                    <a:pt x="48" y="36"/>
                  </a:cubicBezTo>
                  <a:cubicBezTo>
                    <a:pt x="36" y="72"/>
                    <a:pt x="12" y="108"/>
                    <a:pt x="0" y="144"/>
                  </a:cubicBezTo>
                  <a:cubicBezTo>
                    <a:pt x="7" y="145"/>
                    <a:pt x="13" y="146"/>
                    <a:pt x="20" y="146"/>
                  </a:cubicBezTo>
                  <a:cubicBezTo>
                    <a:pt x="114" y="146"/>
                    <a:pt x="179" y="0"/>
                    <a:pt x="93"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548" name="Google Shape;13052;p78">
              <a:extLst>
                <a:ext uri="{FF2B5EF4-FFF2-40B4-BE49-F238E27FC236}">
                  <a16:creationId xmlns:a16="http://schemas.microsoft.com/office/drawing/2014/main" id="{5FE7B33C-ADE3-288B-617A-789D59F7BA20}"/>
                </a:ext>
              </a:extLst>
            </p:cNvPr>
            <p:cNvSpPr/>
            <p:nvPr/>
          </p:nvSpPr>
          <p:spPr>
            <a:xfrm>
              <a:off x="6324300" y="2578850"/>
              <a:ext cx="2400" cy="1225"/>
            </a:xfrm>
            <a:custGeom>
              <a:avLst/>
              <a:gdLst/>
              <a:ahLst/>
              <a:cxnLst/>
              <a:rect l="l" t="t" r="r" b="b"/>
              <a:pathLst>
                <a:path w="96" h="49" extrusionOk="0">
                  <a:moveTo>
                    <a:pt x="37" y="1"/>
                  </a:moveTo>
                  <a:cubicBezTo>
                    <a:pt x="23" y="1"/>
                    <a:pt x="11" y="10"/>
                    <a:pt x="0" y="31"/>
                  </a:cubicBezTo>
                  <a:cubicBezTo>
                    <a:pt x="24" y="31"/>
                    <a:pt x="60" y="43"/>
                    <a:pt x="83" y="43"/>
                  </a:cubicBezTo>
                  <a:cubicBezTo>
                    <a:pt x="76" y="43"/>
                    <a:pt x="73" y="48"/>
                    <a:pt x="79" y="48"/>
                  </a:cubicBezTo>
                  <a:cubicBezTo>
                    <a:pt x="82" y="48"/>
                    <a:pt x="87" y="47"/>
                    <a:pt x="95" y="43"/>
                  </a:cubicBezTo>
                  <a:cubicBezTo>
                    <a:pt x="75" y="16"/>
                    <a:pt x="55" y="1"/>
                    <a:pt x="37"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549" name="Google Shape;13053;p78">
              <a:extLst>
                <a:ext uri="{FF2B5EF4-FFF2-40B4-BE49-F238E27FC236}">
                  <a16:creationId xmlns:a16="http://schemas.microsoft.com/office/drawing/2014/main" id="{6FFEABB9-68BE-1D6E-C55B-FCD6C624D8A2}"/>
                </a:ext>
              </a:extLst>
            </p:cNvPr>
            <p:cNvSpPr/>
            <p:nvPr/>
          </p:nvSpPr>
          <p:spPr>
            <a:xfrm>
              <a:off x="6326675" y="2579825"/>
              <a:ext cx="2700" cy="2200"/>
            </a:xfrm>
            <a:custGeom>
              <a:avLst/>
              <a:gdLst/>
              <a:ahLst/>
              <a:cxnLst/>
              <a:rect l="l" t="t" r="r" b="b"/>
              <a:pathLst>
                <a:path w="108" h="88" extrusionOk="0">
                  <a:moveTo>
                    <a:pt x="36" y="1"/>
                  </a:moveTo>
                  <a:cubicBezTo>
                    <a:pt x="27" y="1"/>
                    <a:pt x="15" y="2"/>
                    <a:pt x="0" y="4"/>
                  </a:cubicBezTo>
                  <a:cubicBezTo>
                    <a:pt x="48" y="28"/>
                    <a:pt x="72" y="40"/>
                    <a:pt x="84" y="40"/>
                  </a:cubicBezTo>
                  <a:cubicBezTo>
                    <a:pt x="74" y="40"/>
                    <a:pt x="59" y="36"/>
                    <a:pt x="46" y="36"/>
                  </a:cubicBezTo>
                  <a:cubicBezTo>
                    <a:pt x="27" y="36"/>
                    <a:pt x="15" y="44"/>
                    <a:pt x="36" y="87"/>
                  </a:cubicBezTo>
                  <a:cubicBezTo>
                    <a:pt x="60" y="87"/>
                    <a:pt x="84" y="87"/>
                    <a:pt x="108" y="63"/>
                  </a:cubicBezTo>
                  <a:cubicBezTo>
                    <a:pt x="96" y="63"/>
                    <a:pt x="96" y="52"/>
                    <a:pt x="96" y="40"/>
                  </a:cubicBezTo>
                  <a:cubicBezTo>
                    <a:pt x="84" y="28"/>
                    <a:pt x="96" y="4"/>
                    <a:pt x="96" y="4"/>
                  </a:cubicBezTo>
                  <a:lnTo>
                    <a:pt x="96" y="4"/>
                  </a:lnTo>
                  <a:cubicBezTo>
                    <a:pt x="96" y="4"/>
                    <a:pt x="84" y="16"/>
                    <a:pt x="84" y="16"/>
                  </a:cubicBezTo>
                  <a:cubicBezTo>
                    <a:pt x="84" y="16"/>
                    <a:pt x="76" y="1"/>
                    <a:pt x="36"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550" name="Google Shape;13054;p78">
              <a:extLst>
                <a:ext uri="{FF2B5EF4-FFF2-40B4-BE49-F238E27FC236}">
                  <a16:creationId xmlns:a16="http://schemas.microsoft.com/office/drawing/2014/main" id="{FB883294-CB3A-13E2-F811-C2E272FF4716}"/>
                </a:ext>
              </a:extLst>
            </p:cNvPr>
            <p:cNvSpPr/>
            <p:nvPr/>
          </p:nvSpPr>
          <p:spPr>
            <a:xfrm>
              <a:off x="6336500" y="2587650"/>
              <a:ext cx="25" cy="325"/>
            </a:xfrm>
            <a:custGeom>
              <a:avLst/>
              <a:gdLst/>
              <a:ahLst/>
              <a:cxnLst/>
              <a:rect l="l" t="t" r="r" b="b"/>
              <a:pathLst>
                <a:path w="1" h="13" extrusionOk="0">
                  <a:moveTo>
                    <a:pt x="0" y="12"/>
                  </a:moveTo>
                  <a:cubicBezTo>
                    <a:pt x="0" y="12"/>
                    <a:pt x="0" y="1"/>
                    <a:pt x="0" y="1"/>
                  </a:cubicBezTo>
                  <a:cubicBezTo>
                    <a:pt x="0" y="1"/>
                    <a:pt x="0" y="1"/>
                    <a:pt x="0" y="12"/>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551" name="Google Shape;13055;p78">
              <a:extLst>
                <a:ext uri="{FF2B5EF4-FFF2-40B4-BE49-F238E27FC236}">
                  <a16:creationId xmlns:a16="http://schemas.microsoft.com/office/drawing/2014/main" id="{E751EF9F-74C6-8877-3E81-E6FCDF223060}"/>
                </a:ext>
              </a:extLst>
            </p:cNvPr>
            <p:cNvSpPr/>
            <p:nvPr/>
          </p:nvSpPr>
          <p:spPr>
            <a:xfrm>
              <a:off x="6335850" y="2584975"/>
              <a:ext cx="1375" cy="2450"/>
            </a:xfrm>
            <a:custGeom>
              <a:avLst/>
              <a:gdLst/>
              <a:ahLst/>
              <a:cxnLst/>
              <a:rect l="l" t="t" r="r" b="b"/>
              <a:pathLst>
                <a:path w="55" h="98" extrusionOk="0">
                  <a:moveTo>
                    <a:pt x="14" y="0"/>
                  </a:moveTo>
                  <a:cubicBezTo>
                    <a:pt x="0" y="78"/>
                    <a:pt x="20" y="97"/>
                    <a:pt x="35" y="97"/>
                  </a:cubicBezTo>
                  <a:cubicBezTo>
                    <a:pt x="46" y="97"/>
                    <a:pt x="55" y="89"/>
                    <a:pt x="50" y="84"/>
                  </a:cubicBezTo>
                  <a:cubicBezTo>
                    <a:pt x="26" y="60"/>
                    <a:pt x="14" y="36"/>
                    <a:pt x="14"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552" name="Google Shape;13056;p78">
              <a:extLst>
                <a:ext uri="{FF2B5EF4-FFF2-40B4-BE49-F238E27FC236}">
                  <a16:creationId xmlns:a16="http://schemas.microsoft.com/office/drawing/2014/main" id="{BCFE6DCD-493A-0923-B923-68557FE81862}"/>
                </a:ext>
              </a:extLst>
            </p:cNvPr>
            <p:cNvSpPr/>
            <p:nvPr/>
          </p:nvSpPr>
          <p:spPr>
            <a:xfrm>
              <a:off x="6331125" y="2583375"/>
              <a:ext cx="1825" cy="750"/>
            </a:xfrm>
            <a:custGeom>
              <a:avLst/>
              <a:gdLst/>
              <a:ahLst/>
              <a:cxnLst/>
              <a:rect l="l" t="t" r="r" b="b"/>
              <a:pathLst>
                <a:path w="73" h="30" extrusionOk="0">
                  <a:moveTo>
                    <a:pt x="8" y="0"/>
                  </a:moveTo>
                  <a:cubicBezTo>
                    <a:pt x="1" y="0"/>
                    <a:pt x="0" y="4"/>
                    <a:pt x="13" y="17"/>
                  </a:cubicBezTo>
                  <a:cubicBezTo>
                    <a:pt x="17" y="26"/>
                    <a:pt x="24" y="30"/>
                    <a:pt x="31" y="30"/>
                  </a:cubicBezTo>
                  <a:cubicBezTo>
                    <a:pt x="43" y="30"/>
                    <a:pt x="58" y="20"/>
                    <a:pt x="72" y="5"/>
                  </a:cubicBezTo>
                  <a:lnTo>
                    <a:pt x="72" y="5"/>
                  </a:lnTo>
                  <a:cubicBezTo>
                    <a:pt x="69" y="7"/>
                    <a:pt x="64" y="7"/>
                    <a:pt x="58" y="7"/>
                  </a:cubicBezTo>
                  <a:cubicBezTo>
                    <a:pt x="41" y="7"/>
                    <a:pt x="19" y="0"/>
                    <a:pt x="8"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553" name="Google Shape;13057;p78">
              <a:extLst>
                <a:ext uri="{FF2B5EF4-FFF2-40B4-BE49-F238E27FC236}">
                  <a16:creationId xmlns:a16="http://schemas.microsoft.com/office/drawing/2014/main" id="{F5314754-D49F-14BA-F0B8-3322DC518474}"/>
                </a:ext>
              </a:extLst>
            </p:cNvPr>
            <p:cNvSpPr/>
            <p:nvPr/>
          </p:nvSpPr>
          <p:spPr>
            <a:xfrm>
              <a:off x="6323100" y="2578425"/>
              <a:ext cx="925" cy="1225"/>
            </a:xfrm>
            <a:custGeom>
              <a:avLst/>
              <a:gdLst/>
              <a:ahLst/>
              <a:cxnLst/>
              <a:rect l="l" t="t" r="r" b="b"/>
              <a:pathLst>
                <a:path w="37" h="49" extrusionOk="0">
                  <a:moveTo>
                    <a:pt x="36" y="0"/>
                  </a:moveTo>
                  <a:cubicBezTo>
                    <a:pt x="0" y="48"/>
                    <a:pt x="0" y="48"/>
                    <a:pt x="36"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554" name="Google Shape;13058;p78">
              <a:extLst>
                <a:ext uri="{FF2B5EF4-FFF2-40B4-BE49-F238E27FC236}">
                  <a16:creationId xmlns:a16="http://schemas.microsoft.com/office/drawing/2014/main" id="{4A474375-E97A-8AB5-02A4-02F374A4E7E5}"/>
                </a:ext>
              </a:extLst>
            </p:cNvPr>
            <p:cNvSpPr/>
            <p:nvPr/>
          </p:nvSpPr>
          <p:spPr>
            <a:xfrm>
              <a:off x="6321325" y="2578425"/>
              <a:ext cx="300" cy="925"/>
            </a:xfrm>
            <a:custGeom>
              <a:avLst/>
              <a:gdLst/>
              <a:ahLst/>
              <a:cxnLst/>
              <a:rect l="l" t="t" r="r" b="b"/>
              <a:pathLst>
                <a:path w="12" h="37" extrusionOk="0">
                  <a:moveTo>
                    <a:pt x="12" y="0"/>
                  </a:moveTo>
                  <a:cubicBezTo>
                    <a:pt x="0" y="36"/>
                    <a:pt x="0" y="36"/>
                    <a:pt x="12"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555" name="Google Shape;13059;p78">
              <a:extLst>
                <a:ext uri="{FF2B5EF4-FFF2-40B4-BE49-F238E27FC236}">
                  <a16:creationId xmlns:a16="http://schemas.microsoft.com/office/drawing/2014/main" id="{E70AFA2B-CECD-88F4-E1CE-2C56BD2BA17B}"/>
                </a:ext>
              </a:extLst>
            </p:cNvPr>
            <p:cNvSpPr/>
            <p:nvPr/>
          </p:nvSpPr>
          <p:spPr>
            <a:xfrm>
              <a:off x="6283500" y="2611425"/>
              <a:ext cx="1100" cy="950"/>
            </a:xfrm>
            <a:custGeom>
              <a:avLst/>
              <a:gdLst/>
              <a:ahLst/>
              <a:cxnLst/>
              <a:rect l="l" t="t" r="r" b="b"/>
              <a:pathLst>
                <a:path w="44" h="38" extrusionOk="0">
                  <a:moveTo>
                    <a:pt x="38" y="1"/>
                  </a:moveTo>
                  <a:cubicBezTo>
                    <a:pt x="35" y="1"/>
                    <a:pt x="25" y="10"/>
                    <a:pt x="1" y="38"/>
                  </a:cubicBezTo>
                  <a:cubicBezTo>
                    <a:pt x="17" y="38"/>
                    <a:pt x="43" y="1"/>
                    <a:pt x="38"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556" name="Google Shape;13060;p78">
              <a:extLst>
                <a:ext uri="{FF2B5EF4-FFF2-40B4-BE49-F238E27FC236}">
                  <a16:creationId xmlns:a16="http://schemas.microsoft.com/office/drawing/2014/main" id="{7B09F1B5-D282-343A-3143-BC862D5F5D76}"/>
                </a:ext>
              </a:extLst>
            </p:cNvPr>
            <p:cNvSpPr/>
            <p:nvPr/>
          </p:nvSpPr>
          <p:spPr>
            <a:xfrm>
              <a:off x="6282925" y="2612350"/>
              <a:ext cx="600" cy="25"/>
            </a:xfrm>
            <a:custGeom>
              <a:avLst/>
              <a:gdLst/>
              <a:ahLst/>
              <a:cxnLst/>
              <a:rect l="l" t="t" r="r" b="b"/>
              <a:pathLst>
                <a:path w="24" h="1" extrusionOk="0">
                  <a:moveTo>
                    <a:pt x="24" y="1"/>
                  </a:moveTo>
                  <a:cubicBezTo>
                    <a:pt x="0" y="1"/>
                    <a:pt x="24" y="1"/>
                    <a:pt x="24"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557" name="Google Shape;13061;p78">
              <a:extLst>
                <a:ext uri="{FF2B5EF4-FFF2-40B4-BE49-F238E27FC236}">
                  <a16:creationId xmlns:a16="http://schemas.microsoft.com/office/drawing/2014/main" id="{3D28035F-FC45-F088-7718-91885EF08EBB}"/>
                </a:ext>
              </a:extLst>
            </p:cNvPr>
            <p:cNvSpPr/>
            <p:nvPr/>
          </p:nvSpPr>
          <p:spPr>
            <a:xfrm>
              <a:off x="6288575" y="2644500"/>
              <a:ext cx="850" cy="475"/>
            </a:xfrm>
            <a:custGeom>
              <a:avLst/>
              <a:gdLst/>
              <a:ahLst/>
              <a:cxnLst/>
              <a:rect l="l" t="t" r="r" b="b"/>
              <a:pathLst>
                <a:path w="34" h="19" extrusionOk="0">
                  <a:moveTo>
                    <a:pt x="0" y="1"/>
                  </a:moveTo>
                  <a:cubicBezTo>
                    <a:pt x="18" y="13"/>
                    <a:pt x="30" y="18"/>
                    <a:pt x="32" y="18"/>
                  </a:cubicBezTo>
                  <a:cubicBezTo>
                    <a:pt x="33" y="18"/>
                    <a:pt x="24" y="13"/>
                    <a:pt x="0"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558" name="Google Shape;13062;p78">
              <a:extLst>
                <a:ext uri="{FF2B5EF4-FFF2-40B4-BE49-F238E27FC236}">
                  <a16:creationId xmlns:a16="http://schemas.microsoft.com/office/drawing/2014/main" id="{780D4AC1-84EB-FCB2-B476-8A3648C8E7ED}"/>
                </a:ext>
              </a:extLst>
            </p:cNvPr>
            <p:cNvSpPr/>
            <p:nvPr/>
          </p:nvSpPr>
          <p:spPr>
            <a:xfrm>
              <a:off x="6316250" y="2662650"/>
              <a:ext cx="625" cy="925"/>
            </a:xfrm>
            <a:custGeom>
              <a:avLst/>
              <a:gdLst/>
              <a:ahLst/>
              <a:cxnLst/>
              <a:rect l="l" t="t" r="r" b="b"/>
              <a:pathLst>
                <a:path w="25" h="37" extrusionOk="0">
                  <a:moveTo>
                    <a:pt x="24" y="1"/>
                  </a:moveTo>
                  <a:cubicBezTo>
                    <a:pt x="1" y="1"/>
                    <a:pt x="13" y="25"/>
                    <a:pt x="13" y="37"/>
                  </a:cubicBezTo>
                  <a:lnTo>
                    <a:pt x="24" y="1"/>
                  </a:ln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559" name="Google Shape;13063;p78">
              <a:extLst>
                <a:ext uri="{FF2B5EF4-FFF2-40B4-BE49-F238E27FC236}">
                  <a16:creationId xmlns:a16="http://schemas.microsoft.com/office/drawing/2014/main" id="{A52CAC30-52AA-8D78-644A-DF9533E8CEF0}"/>
                </a:ext>
              </a:extLst>
            </p:cNvPr>
            <p:cNvSpPr/>
            <p:nvPr/>
          </p:nvSpPr>
          <p:spPr>
            <a:xfrm>
              <a:off x="6295725" y="2591225"/>
              <a:ext cx="300" cy="25"/>
            </a:xfrm>
            <a:custGeom>
              <a:avLst/>
              <a:gdLst/>
              <a:ahLst/>
              <a:cxnLst/>
              <a:rect l="l" t="t" r="r" b="b"/>
              <a:pathLst>
                <a:path w="12" h="1" extrusionOk="0">
                  <a:moveTo>
                    <a:pt x="0" y="0"/>
                  </a:moveTo>
                  <a:cubicBezTo>
                    <a:pt x="12" y="0"/>
                    <a:pt x="12" y="0"/>
                    <a:pt x="0"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560" name="Google Shape;13064;p78">
              <a:extLst>
                <a:ext uri="{FF2B5EF4-FFF2-40B4-BE49-F238E27FC236}">
                  <a16:creationId xmlns:a16="http://schemas.microsoft.com/office/drawing/2014/main" id="{9928FD37-DBB5-919A-7164-FBA773A120EF}"/>
                </a:ext>
              </a:extLst>
            </p:cNvPr>
            <p:cNvSpPr/>
            <p:nvPr/>
          </p:nvSpPr>
          <p:spPr>
            <a:xfrm>
              <a:off x="6314175" y="2578725"/>
              <a:ext cx="325" cy="25"/>
            </a:xfrm>
            <a:custGeom>
              <a:avLst/>
              <a:gdLst/>
              <a:ahLst/>
              <a:cxnLst/>
              <a:rect l="l" t="t" r="r" b="b"/>
              <a:pathLst>
                <a:path w="13" h="1" extrusionOk="0">
                  <a:moveTo>
                    <a:pt x="0" y="0"/>
                  </a:moveTo>
                  <a:cubicBezTo>
                    <a:pt x="0" y="0"/>
                    <a:pt x="12" y="0"/>
                    <a:pt x="12" y="0"/>
                  </a:cubicBezTo>
                  <a:cubicBezTo>
                    <a:pt x="12" y="0"/>
                    <a:pt x="12" y="0"/>
                    <a:pt x="0"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561" name="Google Shape;13065;p78">
              <a:extLst>
                <a:ext uri="{FF2B5EF4-FFF2-40B4-BE49-F238E27FC236}">
                  <a16:creationId xmlns:a16="http://schemas.microsoft.com/office/drawing/2014/main" id="{3631AC0D-F0BA-6E8C-034B-73FBB2B15FF0}"/>
                </a:ext>
              </a:extLst>
            </p:cNvPr>
            <p:cNvSpPr/>
            <p:nvPr/>
          </p:nvSpPr>
          <p:spPr>
            <a:xfrm>
              <a:off x="6312975" y="2578725"/>
              <a:ext cx="1225" cy="25"/>
            </a:xfrm>
            <a:custGeom>
              <a:avLst/>
              <a:gdLst/>
              <a:ahLst/>
              <a:cxnLst/>
              <a:rect l="l" t="t" r="r" b="b"/>
              <a:pathLst>
                <a:path w="49" h="1" extrusionOk="0">
                  <a:moveTo>
                    <a:pt x="1" y="0"/>
                  </a:moveTo>
                  <a:cubicBezTo>
                    <a:pt x="24" y="0"/>
                    <a:pt x="48" y="0"/>
                    <a:pt x="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562" name="Google Shape;13066;p78">
              <a:extLst>
                <a:ext uri="{FF2B5EF4-FFF2-40B4-BE49-F238E27FC236}">
                  <a16:creationId xmlns:a16="http://schemas.microsoft.com/office/drawing/2014/main" id="{36787BBA-D8F8-C3D6-68B6-FA96BFDBF89F}"/>
                </a:ext>
              </a:extLst>
            </p:cNvPr>
            <p:cNvSpPr/>
            <p:nvPr/>
          </p:nvSpPr>
          <p:spPr>
            <a:xfrm>
              <a:off x="6290350" y="2622275"/>
              <a:ext cx="3000" cy="1425"/>
            </a:xfrm>
            <a:custGeom>
              <a:avLst/>
              <a:gdLst/>
              <a:ahLst/>
              <a:cxnLst/>
              <a:rect l="l" t="t" r="r" b="b"/>
              <a:pathLst>
                <a:path w="120" h="57" extrusionOk="0">
                  <a:moveTo>
                    <a:pt x="57" y="0"/>
                  </a:moveTo>
                  <a:cubicBezTo>
                    <a:pt x="46" y="0"/>
                    <a:pt x="29" y="6"/>
                    <a:pt x="1" y="20"/>
                  </a:cubicBezTo>
                  <a:cubicBezTo>
                    <a:pt x="37" y="32"/>
                    <a:pt x="72" y="44"/>
                    <a:pt x="120" y="56"/>
                  </a:cubicBezTo>
                  <a:cubicBezTo>
                    <a:pt x="78" y="31"/>
                    <a:pt x="83" y="0"/>
                    <a:pt x="57"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563" name="Google Shape;13067;p78">
              <a:extLst>
                <a:ext uri="{FF2B5EF4-FFF2-40B4-BE49-F238E27FC236}">
                  <a16:creationId xmlns:a16="http://schemas.microsoft.com/office/drawing/2014/main" id="{805175A3-077C-F3D6-0C36-32E821C7AF59}"/>
                </a:ext>
              </a:extLst>
            </p:cNvPr>
            <p:cNvSpPr/>
            <p:nvPr/>
          </p:nvSpPr>
          <p:spPr>
            <a:xfrm>
              <a:off x="6294825" y="2597775"/>
              <a:ext cx="625" cy="250"/>
            </a:xfrm>
            <a:custGeom>
              <a:avLst/>
              <a:gdLst/>
              <a:ahLst/>
              <a:cxnLst/>
              <a:rect l="l" t="t" r="r" b="b"/>
              <a:pathLst>
                <a:path w="25" h="10" extrusionOk="0">
                  <a:moveTo>
                    <a:pt x="0" y="0"/>
                  </a:moveTo>
                  <a:cubicBezTo>
                    <a:pt x="0" y="6"/>
                    <a:pt x="3" y="9"/>
                    <a:pt x="8" y="9"/>
                  </a:cubicBezTo>
                  <a:cubicBezTo>
                    <a:pt x="12" y="9"/>
                    <a:pt x="18" y="6"/>
                    <a:pt x="24"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564" name="Google Shape;13068;p78">
              <a:extLst>
                <a:ext uri="{FF2B5EF4-FFF2-40B4-BE49-F238E27FC236}">
                  <a16:creationId xmlns:a16="http://schemas.microsoft.com/office/drawing/2014/main" id="{B520590E-F36B-5E13-5D4B-FD2A9F4C8569}"/>
                </a:ext>
              </a:extLst>
            </p:cNvPr>
            <p:cNvSpPr/>
            <p:nvPr/>
          </p:nvSpPr>
          <p:spPr>
            <a:xfrm>
              <a:off x="6317150" y="2578725"/>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565" name="Google Shape;13069;p78">
              <a:extLst>
                <a:ext uri="{FF2B5EF4-FFF2-40B4-BE49-F238E27FC236}">
                  <a16:creationId xmlns:a16="http://schemas.microsoft.com/office/drawing/2014/main" id="{7ED995EF-FDD2-EE80-C213-EC3C7B73A393}"/>
                </a:ext>
              </a:extLst>
            </p:cNvPr>
            <p:cNvSpPr/>
            <p:nvPr/>
          </p:nvSpPr>
          <p:spPr>
            <a:xfrm>
              <a:off x="6317150" y="2578725"/>
              <a:ext cx="25" cy="25"/>
            </a:xfrm>
            <a:custGeom>
              <a:avLst/>
              <a:gdLst/>
              <a:ahLst/>
              <a:cxnLst/>
              <a:rect l="l" t="t" r="r" b="b"/>
              <a:pathLst>
                <a:path w="1" h="1" extrusionOk="0">
                  <a:moveTo>
                    <a:pt x="0" y="0"/>
                  </a:moveTo>
                  <a:cubicBezTo>
                    <a:pt x="0" y="0"/>
                    <a:pt x="0" y="0"/>
                    <a:pt x="0"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566" name="Google Shape;13070;p78">
              <a:extLst>
                <a:ext uri="{FF2B5EF4-FFF2-40B4-BE49-F238E27FC236}">
                  <a16:creationId xmlns:a16="http://schemas.microsoft.com/office/drawing/2014/main" id="{08CB3258-BA95-39FA-0F36-698C328EC8B9}"/>
                </a:ext>
              </a:extLst>
            </p:cNvPr>
            <p:cNvSpPr/>
            <p:nvPr/>
          </p:nvSpPr>
          <p:spPr>
            <a:xfrm>
              <a:off x="6317150" y="2578600"/>
              <a:ext cx="1075" cy="150"/>
            </a:xfrm>
            <a:custGeom>
              <a:avLst/>
              <a:gdLst/>
              <a:ahLst/>
              <a:cxnLst/>
              <a:rect l="l" t="t" r="r" b="b"/>
              <a:pathLst>
                <a:path w="43" h="6" extrusionOk="0">
                  <a:moveTo>
                    <a:pt x="29" y="0"/>
                  </a:moveTo>
                  <a:cubicBezTo>
                    <a:pt x="23" y="0"/>
                    <a:pt x="12" y="1"/>
                    <a:pt x="0" y="5"/>
                  </a:cubicBezTo>
                  <a:cubicBezTo>
                    <a:pt x="40" y="5"/>
                    <a:pt x="43" y="0"/>
                    <a:pt x="29"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567" name="Google Shape;13071;p78">
              <a:extLst>
                <a:ext uri="{FF2B5EF4-FFF2-40B4-BE49-F238E27FC236}">
                  <a16:creationId xmlns:a16="http://schemas.microsoft.com/office/drawing/2014/main" id="{9A51A7B1-9233-DBA5-DB7D-9A9CE971CAB3}"/>
                </a:ext>
              </a:extLst>
            </p:cNvPr>
            <p:cNvSpPr/>
            <p:nvPr/>
          </p:nvSpPr>
          <p:spPr>
            <a:xfrm>
              <a:off x="6326375" y="2583775"/>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568" name="Google Shape;13072;p78">
              <a:extLst>
                <a:ext uri="{FF2B5EF4-FFF2-40B4-BE49-F238E27FC236}">
                  <a16:creationId xmlns:a16="http://schemas.microsoft.com/office/drawing/2014/main" id="{2412D5E8-DD2C-E332-D093-14503C094AE0}"/>
                </a:ext>
              </a:extLst>
            </p:cNvPr>
            <p:cNvSpPr/>
            <p:nvPr/>
          </p:nvSpPr>
          <p:spPr>
            <a:xfrm>
              <a:off x="6326075" y="2583775"/>
              <a:ext cx="325" cy="25"/>
            </a:xfrm>
            <a:custGeom>
              <a:avLst/>
              <a:gdLst/>
              <a:ahLst/>
              <a:cxnLst/>
              <a:rect l="l" t="t" r="r" b="b"/>
              <a:pathLst>
                <a:path w="13" h="1" extrusionOk="0">
                  <a:moveTo>
                    <a:pt x="12" y="1"/>
                  </a:moveTo>
                  <a:cubicBezTo>
                    <a:pt x="1" y="1"/>
                    <a:pt x="1" y="1"/>
                    <a:pt x="12"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569" name="Google Shape;13073;p78">
              <a:extLst>
                <a:ext uri="{FF2B5EF4-FFF2-40B4-BE49-F238E27FC236}">
                  <a16:creationId xmlns:a16="http://schemas.microsoft.com/office/drawing/2014/main" id="{5DA3D713-7E03-A569-EE54-E02AAEAFA1F8}"/>
                </a:ext>
              </a:extLst>
            </p:cNvPr>
            <p:cNvSpPr/>
            <p:nvPr/>
          </p:nvSpPr>
          <p:spPr>
            <a:xfrm>
              <a:off x="6325850" y="2583775"/>
              <a:ext cx="550" cy="300"/>
            </a:xfrm>
            <a:custGeom>
              <a:avLst/>
              <a:gdLst/>
              <a:ahLst/>
              <a:cxnLst/>
              <a:rect l="l" t="t" r="r" b="b"/>
              <a:pathLst>
                <a:path w="22" h="12" extrusionOk="0">
                  <a:moveTo>
                    <a:pt x="21" y="1"/>
                  </a:moveTo>
                  <a:cubicBezTo>
                    <a:pt x="6" y="1"/>
                    <a:pt x="0" y="11"/>
                    <a:pt x="6" y="11"/>
                  </a:cubicBezTo>
                  <a:cubicBezTo>
                    <a:pt x="8" y="11"/>
                    <a:pt x="14" y="9"/>
                    <a:pt x="21"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570" name="Google Shape;13074;p78">
              <a:extLst>
                <a:ext uri="{FF2B5EF4-FFF2-40B4-BE49-F238E27FC236}">
                  <a16:creationId xmlns:a16="http://schemas.microsoft.com/office/drawing/2014/main" id="{D5A45141-7EBC-5D3C-79E6-146FB8E4ECC5}"/>
                </a:ext>
              </a:extLst>
            </p:cNvPr>
            <p:cNvSpPr/>
            <p:nvPr/>
          </p:nvSpPr>
          <p:spPr>
            <a:xfrm>
              <a:off x="6318925" y="2581000"/>
              <a:ext cx="1575" cy="975"/>
            </a:xfrm>
            <a:custGeom>
              <a:avLst/>
              <a:gdLst/>
              <a:ahLst/>
              <a:cxnLst/>
              <a:rect l="l" t="t" r="r" b="b"/>
              <a:pathLst>
                <a:path w="63" h="39" extrusionOk="0">
                  <a:moveTo>
                    <a:pt x="41" y="0"/>
                  </a:moveTo>
                  <a:cubicBezTo>
                    <a:pt x="35" y="0"/>
                    <a:pt x="22" y="5"/>
                    <a:pt x="1" y="16"/>
                  </a:cubicBezTo>
                  <a:cubicBezTo>
                    <a:pt x="1" y="33"/>
                    <a:pt x="6" y="38"/>
                    <a:pt x="14" y="38"/>
                  </a:cubicBezTo>
                  <a:cubicBezTo>
                    <a:pt x="32" y="38"/>
                    <a:pt x="62" y="0"/>
                    <a:pt x="4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571" name="Google Shape;13075;p78">
              <a:extLst>
                <a:ext uri="{FF2B5EF4-FFF2-40B4-BE49-F238E27FC236}">
                  <a16:creationId xmlns:a16="http://schemas.microsoft.com/office/drawing/2014/main" id="{A26DD350-B7B3-A8FD-6A73-886317E3D176}"/>
                </a:ext>
              </a:extLst>
            </p:cNvPr>
            <p:cNvSpPr/>
            <p:nvPr/>
          </p:nvSpPr>
          <p:spPr>
            <a:xfrm>
              <a:off x="6320125" y="2581350"/>
              <a:ext cx="775" cy="375"/>
            </a:xfrm>
            <a:custGeom>
              <a:avLst/>
              <a:gdLst/>
              <a:ahLst/>
              <a:cxnLst/>
              <a:rect l="l" t="t" r="r" b="b"/>
              <a:pathLst>
                <a:path w="31" h="15" extrusionOk="0">
                  <a:moveTo>
                    <a:pt x="27" y="1"/>
                  </a:moveTo>
                  <a:cubicBezTo>
                    <a:pt x="24" y="1"/>
                    <a:pt x="14" y="8"/>
                    <a:pt x="0" y="14"/>
                  </a:cubicBezTo>
                  <a:lnTo>
                    <a:pt x="24" y="14"/>
                  </a:lnTo>
                  <a:cubicBezTo>
                    <a:pt x="29" y="4"/>
                    <a:pt x="30" y="1"/>
                    <a:pt x="27"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572" name="Google Shape;13076;p78">
              <a:extLst>
                <a:ext uri="{FF2B5EF4-FFF2-40B4-BE49-F238E27FC236}">
                  <a16:creationId xmlns:a16="http://schemas.microsoft.com/office/drawing/2014/main" id="{1FECD39A-7E08-1EA4-7933-0E66181F28A6}"/>
                </a:ext>
              </a:extLst>
            </p:cNvPr>
            <p:cNvSpPr/>
            <p:nvPr/>
          </p:nvSpPr>
          <p:spPr>
            <a:xfrm>
              <a:off x="6310750" y="2578525"/>
              <a:ext cx="1700" cy="1200"/>
            </a:xfrm>
            <a:custGeom>
              <a:avLst/>
              <a:gdLst/>
              <a:ahLst/>
              <a:cxnLst/>
              <a:rect l="l" t="t" r="r" b="b"/>
              <a:pathLst>
                <a:path w="68" h="48" extrusionOk="0">
                  <a:moveTo>
                    <a:pt x="64" y="0"/>
                  </a:moveTo>
                  <a:cubicBezTo>
                    <a:pt x="50" y="0"/>
                    <a:pt x="1" y="48"/>
                    <a:pt x="32" y="48"/>
                  </a:cubicBezTo>
                  <a:cubicBezTo>
                    <a:pt x="37" y="48"/>
                    <a:pt x="44" y="47"/>
                    <a:pt x="54" y="44"/>
                  </a:cubicBezTo>
                  <a:cubicBezTo>
                    <a:pt x="65" y="44"/>
                    <a:pt x="56" y="6"/>
                    <a:pt x="63" y="6"/>
                  </a:cubicBezTo>
                  <a:lnTo>
                    <a:pt x="63" y="6"/>
                  </a:lnTo>
                  <a:cubicBezTo>
                    <a:pt x="63" y="6"/>
                    <a:pt x="65" y="7"/>
                    <a:pt x="66" y="8"/>
                  </a:cubicBezTo>
                  <a:cubicBezTo>
                    <a:pt x="68" y="3"/>
                    <a:pt x="67" y="0"/>
                    <a:pt x="64"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573" name="Google Shape;13077;p78">
              <a:extLst>
                <a:ext uri="{FF2B5EF4-FFF2-40B4-BE49-F238E27FC236}">
                  <a16:creationId xmlns:a16="http://schemas.microsoft.com/office/drawing/2014/main" id="{9FA56FA3-F8F3-1998-8120-1910BEF135B5}"/>
                </a:ext>
              </a:extLst>
            </p:cNvPr>
            <p:cNvSpPr/>
            <p:nvPr/>
          </p:nvSpPr>
          <p:spPr>
            <a:xfrm>
              <a:off x="6318625" y="2582900"/>
              <a:ext cx="1225" cy="600"/>
            </a:xfrm>
            <a:custGeom>
              <a:avLst/>
              <a:gdLst/>
              <a:ahLst/>
              <a:cxnLst/>
              <a:rect l="l" t="t" r="r" b="b"/>
              <a:pathLst>
                <a:path w="49" h="24" extrusionOk="0">
                  <a:moveTo>
                    <a:pt x="1" y="24"/>
                  </a:moveTo>
                  <a:cubicBezTo>
                    <a:pt x="25" y="12"/>
                    <a:pt x="49" y="0"/>
                    <a:pt x="1" y="24"/>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574" name="Google Shape;13078;p78">
              <a:extLst>
                <a:ext uri="{FF2B5EF4-FFF2-40B4-BE49-F238E27FC236}">
                  <a16:creationId xmlns:a16="http://schemas.microsoft.com/office/drawing/2014/main" id="{C2D55BF5-3EE8-DAE9-F354-9F80A32A0FC2}"/>
                </a:ext>
              </a:extLst>
            </p:cNvPr>
            <p:cNvSpPr/>
            <p:nvPr/>
          </p:nvSpPr>
          <p:spPr>
            <a:xfrm>
              <a:off x="6314175" y="2583175"/>
              <a:ext cx="2400" cy="25"/>
            </a:xfrm>
            <a:custGeom>
              <a:avLst/>
              <a:gdLst/>
              <a:ahLst/>
              <a:cxnLst/>
              <a:rect l="l" t="t" r="r" b="b"/>
              <a:pathLst>
                <a:path w="96" h="1" extrusionOk="0">
                  <a:moveTo>
                    <a:pt x="0" y="1"/>
                  </a:moveTo>
                  <a:cubicBezTo>
                    <a:pt x="96" y="1"/>
                    <a:pt x="0" y="1"/>
                    <a:pt x="0"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575" name="Google Shape;13079;p78">
              <a:extLst>
                <a:ext uri="{FF2B5EF4-FFF2-40B4-BE49-F238E27FC236}">
                  <a16:creationId xmlns:a16="http://schemas.microsoft.com/office/drawing/2014/main" id="{378D100E-49E8-4252-6182-240419D9265E}"/>
                </a:ext>
              </a:extLst>
            </p:cNvPr>
            <p:cNvSpPr/>
            <p:nvPr/>
          </p:nvSpPr>
          <p:spPr>
            <a:xfrm>
              <a:off x="6316850" y="2583775"/>
              <a:ext cx="1000" cy="250"/>
            </a:xfrm>
            <a:custGeom>
              <a:avLst/>
              <a:gdLst/>
              <a:ahLst/>
              <a:cxnLst/>
              <a:rect l="l" t="t" r="r" b="b"/>
              <a:pathLst>
                <a:path w="40" h="10" extrusionOk="0">
                  <a:moveTo>
                    <a:pt x="0" y="1"/>
                  </a:moveTo>
                  <a:cubicBezTo>
                    <a:pt x="18" y="7"/>
                    <a:pt x="33" y="10"/>
                    <a:pt x="36" y="10"/>
                  </a:cubicBezTo>
                  <a:cubicBezTo>
                    <a:pt x="39" y="10"/>
                    <a:pt x="30" y="7"/>
                    <a:pt x="0"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576" name="Google Shape;13080;p78">
              <a:extLst>
                <a:ext uri="{FF2B5EF4-FFF2-40B4-BE49-F238E27FC236}">
                  <a16:creationId xmlns:a16="http://schemas.microsoft.com/office/drawing/2014/main" id="{8BCF93A3-0B33-8888-CFEC-6E6AAE473484}"/>
                </a:ext>
              </a:extLst>
            </p:cNvPr>
            <p:cNvSpPr/>
            <p:nvPr/>
          </p:nvSpPr>
          <p:spPr>
            <a:xfrm>
              <a:off x="6301975" y="2584675"/>
              <a:ext cx="2100" cy="1225"/>
            </a:xfrm>
            <a:custGeom>
              <a:avLst/>
              <a:gdLst/>
              <a:ahLst/>
              <a:cxnLst/>
              <a:rect l="l" t="t" r="r" b="b"/>
              <a:pathLst>
                <a:path w="84" h="49" extrusionOk="0">
                  <a:moveTo>
                    <a:pt x="0" y="48"/>
                  </a:moveTo>
                  <a:cubicBezTo>
                    <a:pt x="0" y="48"/>
                    <a:pt x="83" y="0"/>
                    <a:pt x="0" y="48"/>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577" name="Google Shape;13081;p78">
              <a:extLst>
                <a:ext uri="{FF2B5EF4-FFF2-40B4-BE49-F238E27FC236}">
                  <a16:creationId xmlns:a16="http://schemas.microsoft.com/office/drawing/2014/main" id="{7FB7247A-3494-6194-C66C-133683AA0610}"/>
                </a:ext>
              </a:extLst>
            </p:cNvPr>
            <p:cNvSpPr/>
            <p:nvPr/>
          </p:nvSpPr>
          <p:spPr>
            <a:xfrm>
              <a:off x="6306425" y="2585875"/>
              <a:ext cx="675" cy="700"/>
            </a:xfrm>
            <a:custGeom>
              <a:avLst/>
              <a:gdLst/>
              <a:ahLst/>
              <a:cxnLst/>
              <a:rect l="l" t="t" r="r" b="b"/>
              <a:pathLst>
                <a:path w="27" h="28" extrusionOk="0">
                  <a:moveTo>
                    <a:pt x="1" y="0"/>
                  </a:moveTo>
                  <a:lnTo>
                    <a:pt x="1" y="0"/>
                  </a:lnTo>
                  <a:cubicBezTo>
                    <a:pt x="11" y="20"/>
                    <a:pt x="19" y="28"/>
                    <a:pt x="22" y="28"/>
                  </a:cubicBezTo>
                  <a:cubicBezTo>
                    <a:pt x="26" y="28"/>
                    <a:pt x="21" y="14"/>
                    <a:pt x="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578" name="Google Shape;13082;p78">
              <a:extLst>
                <a:ext uri="{FF2B5EF4-FFF2-40B4-BE49-F238E27FC236}">
                  <a16:creationId xmlns:a16="http://schemas.microsoft.com/office/drawing/2014/main" id="{39C625CB-86A6-7FB3-1EFB-FA4221488173}"/>
                </a:ext>
              </a:extLst>
            </p:cNvPr>
            <p:cNvSpPr/>
            <p:nvPr/>
          </p:nvSpPr>
          <p:spPr>
            <a:xfrm>
              <a:off x="6303675" y="2587350"/>
              <a:ext cx="1600" cy="1250"/>
            </a:xfrm>
            <a:custGeom>
              <a:avLst/>
              <a:gdLst/>
              <a:ahLst/>
              <a:cxnLst/>
              <a:rect l="l" t="t" r="r" b="b"/>
              <a:pathLst>
                <a:path w="64" h="50" extrusionOk="0">
                  <a:moveTo>
                    <a:pt x="15" y="1"/>
                  </a:moveTo>
                  <a:cubicBezTo>
                    <a:pt x="24" y="18"/>
                    <a:pt x="0" y="49"/>
                    <a:pt x="7" y="49"/>
                  </a:cubicBezTo>
                  <a:cubicBezTo>
                    <a:pt x="9" y="49"/>
                    <a:pt x="15" y="45"/>
                    <a:pt x="27" y="36"/>
                  </a:cubicBezTo>
                  <a:cubicBezTo>
                    <a:pt x="27" y="24"/>
                    <a:pt x="63" y="1"/>
                    <a:pt x="15"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579" name="Google Shape;13083;p78">
              <a:extLst>
                <a:ext uri="{FF2B5EF4-FFF2-40B4-BE49-F238E27FC236}">
                  <a16:creationId xmlns:a16="http://schemas.microsoft.com/office/drawing/2014/main" id="{2270B6CA-C753-8BB6-88AE-830734D46914}"/>
                </a:ext>
              </a:extLst>
            </p:cNvPr>
            <p:cNvSpPr/>
            <p:nvPr/>
          </p:nvSpPr>
          <p:spPr>
            <a:xfrm>
              <a:off x="6290675" y="2596650"/>
              <a:ext cx="1200" cy="850"/>
            </a:xfrm>
            <a:custGeom>
              <a:avLst/>
              <a:gdLst/>
              <a:ahLst/>
              <a:cxnLst/>
              <a:rect l="l" t="t" r="r" b="b"/>
              <a:pathLst>
                <a:path w="48" h="34" extrusionOk="0">
                  <a:moveTo>
                    <a:pt x="1" y="1"/>
                  </a:moveTo>
                  <a:cubicBezTo>
                    <a:pt x="1" y="1"/>
                    <a:pt x="26" y="19"/>
                    <a:pt x="47" y="33"/>
                  </a:cubicBezTo>
                  <a:cubicBezTo>
                    <a:pt x="14" y="9"/>
                    <a:pt x="1" y="1"/>
                    <a:pt x="1"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580" name="Google Shape;13084;p78">
              <a:extLst>
                <a:ext uri="{FF2B5EF4-FFF2-40B4-BE49-F238E27FC236}">
                  <a16:creationId xmlns:a16="http://schemas.microsoft.com/office/drawing/2014/main" id="{09C48EE0-39DC-3D3F-3774-6FEA9C26B4A1}"/>
                </a:ext>
              </a:extLst>
            </p:cNvPr>
            <p:cNvSpPr/>
            <p:nvPr/>
          </p:nvSpPr>
          <p:spPr>
            <a:xfrm>
              <a:off x="6292500" y="2610525"/>
              <a:ext cx="1600" cy="2050"/>
            </a:xfrm>
            <a:custGeom>
              <a:avLst/>
              <a:gdLst/>
              <a:ahLst/>
              <a:cxnLst/>
              <a:rect l="l" t="t" r="r" b="b"/>
              <a:pathLst>
                <a:path w="64" h="82" extrusionOk="0">
                  <a:moveTo>
                    <a:pt x="28" y="1"/>
                  </a:moveTo>
                  <a:cubicBezTo>
                    <a:pt x="8" y="1"/>
                    <a:pt x="0" y="51"/>
                    <a:pt x="22" y="62"/>
                  </a:cubicBezTo>
                  <a:cubicBezTo>
                    <a:pt x="34" y="76"/>
                    <a:pt x="42" y="82"/>
                    <a:pt x="46" y="82"/>
                  </a:cubicBezTo>
                  <a:cubicBezTo>
                    <a:pt x="63" y="82"/>
                    <a:pt x="37" y="2"/>
                    <a:pt x="34" y="2"/>
                  </a:cubicBezTo>
                  <a:cubicBezTo>
                    <a:pt x="34" y="2"/>
                    <a:pt x="34" y="2"/>
                    <a:pt x="34" y="2"/>
                  </a:cubicBezTo>
                  <a:cubicBezTo>
                    <a:pt x="32" y="1"/>
                    <a:pt x="30" y="1"/>
                    <a:pt x="28"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581" name="Google Shape;13085;p78">
              <a:extLst>
                <a:ext uri="{FF2B5EF4-FFF2-40B4-BE49-F238E27FC236}">
                  <a16:creationId xmlns:a16="http://schemas.microsoft.com/office/drawing/2014/main" id="{E35C4386-0055-BB88-537A-CEFD169D3126}"/>
                </a:ext>
              </a:extLst>
            </p:cNvPr>
            <p:cNvSpPr/>
            <p:nvPr/>
          </p:nvSpPr>
          <p:spPr>
            <a:xfrm>
              <a:off x="6351075" y="2608200"/>
              <a:ext cx="325" cy="1800"/>
            </a:xfrm>
            <a:custGeom>
              <a:avLst/>
              <a:gdLst/>
              <a:ahLst/>
              <a:cxnLst/>
              <a:rect l="l" t="t" r="r" b="b"/>
              <a:pathLst>
                <a:path w="13" h="72" extrusionOk="0">
                  <a:moveTo>
                    <a:pt x="1" y="71"/>
                  </a:moveTo>
                  <a:cubicBezTo>
                    <a:pt x="1" y="71"/>
                    <a:pt x="13" y="0"/>
                    <a:pt x="1" y="7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582" name="Google Shape;13086;p78">
              <a:extLst>
                <a:ext uri="{FF2B5EF4-FFF2-40B4-BE49-F238E27FC236}">
                  <a16:creationId xmlns:a16="http://schemas.microsoft.com/office/drawing/2014/main" id="{7B81A54F-F5ED-96EC-8505-66654785FB4A}"/>
                </a:ext>
              </a:extLst>
            </p:cNvPr>
            <p:cNvSpPr/>
            <p:nvPr/>
          </p:nvSpPr>
          <p:spPr>
            <a:xfrm>
              <a:off x="6349900" y="2607600"/>
              <a:ext cx="600" cy="925"/>
            </a:xfrm>
            <a:custGeom>
              <a:avLst/>
              <a:gdLst/>
              <a:ahLst/>
              <a:cxnLst/>
              <a:rect l="l" t="t" r="r" b="b"/>
              <a:pathLst>
                <a:path w="24" h="37" extrusionOk="0">
                  <a:moveTo>
                    <a:pt x="0" y="0"/>
                  </a:moveTo>
                  <a:cubicBezTo>
                    <a:pt x="0" y="20"/>
                    <a:pt x="15" y="36"/>
                    <a:pt x="20" y="36"/>
                  </a:cubicBezTo>
                  <a:cubicBezTo>
                    <a:pt x="24" y="36"/>
                    <a:pt x="21" y="26"/>
                    <a:pt x="0"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583" name="Google Shape;13087;p78">
              <a:extLst>
                <a:ext uri="{FF2B5EF4-FFF2-40B4-BE49-F238E27FC236}">
                  <a16:creationId xmlns:a16="http://schemas.microsoft.com/office/drawing/2014/main" id="{69C22DB0-B39C-7475-D385-1F17C4DC8E93}"/>
                </a:ext>
              </a:extLst>
            </p:cNvPr>
            <p:cNvSpPr/>
            <p:nvPr/>
          </p:nvSpPr>
          <p:spPr>
            <a:xfrm>
              <a:off x="6299575" y="2662075"/>
              <a:ext cx="275" cy="700"/>
            </a:xfrm>
            <a:custGeom>
              <a:avLst/>
              <a:gdLst/>
              <a:ahLst/>
              <a:cxnLst/>
              <a:rect l="l" t="t" r="r" b="b"/>
              <a:pathLst>
                <a:path w="11" h="28" extrusionOk="0">
                  <a:moveTo>
                    <a:pt x="1" y="0"/>
                  </a:moveTo>
                  <a:cubicBezTo>
                    <a:pt x="6" y="20"/>
                    <a:pt x="9" y="28"/>
                    <a:pt x="10" y="28"/>
                  </a:cubicBezTo>
                  <a:cubicBezTo>
                    <a:pt x="11" y="28"/>
                    <a:pt x="8" y="14"/>
                    <a:pt x="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584" name="Google Shape;13088;p78">
              <a:extLst>
                <a:ext uri="{FF2B5EF4-FFF2-40B4-BE49-F238E27FC236}">
                  <a16:creationId xmlns:a16="http://schemas.microsoft.com/office/drawing/2014/main" id="{949AEB37-4A60-FCA4-FEAA-09F3FE429151}"/>
                </a:ext>
              </a:extLst>
            </p:cNvPr>
            <p:cNvSpPr/>
            <p:nvPr/>
          </p:nvSpPr>
          <p:spPr>
            <a:xfrm>
              <a:off x="6308225" y="2661325"/>
              <a:ext cx="1200" cy="650"/>
            </a:xfrm>
            <a:custGeom>
              <a:avLst/>
              <a:gdLst/>
              <a:ahLst/>
              <a:cxnLst/>
              <a:rect l="l" t="t" r="r" b="b"/>
              <a:pathLst>
                <a:path w="48" h="26" extrusionOk="0">
                  <a:moveTo>
                    <a:pt x="10" y="5"/>
                  </a:moveTo>
                  <a:cubicBezTo>
                    <a:pt x="7" y="5"/>
                    <a:pt x="4" y="5"/>
                    <a:pt x="0" y="6"/>
                  </a:cubicBezTo>
                  <a:cubicBezTo>
                    <a:pt x="3" y="6"/>
                    <a:pt x="7" y="6"/>
                    <a:pt x="11" y="5"/>
                  </a:cubicBezTo>
                  <a:lnTo>
                    <a:pt x="11" y="5"/>
                  </a:lnTo>
                  <a:cubicBezTo>
                    <a:pt x="10" y="5"/>
                    <a:pt x="10" y="5"/>
                    <a:pt x="10" y="5"/>
                  </a:cubicBezTo>
                  <a:close/>
                  <a:moveTo>
                    <a:pt x="33" y="1"/>
                  </a:moveTo>
                  <a:cubicBezTo>
                    <a:pt x="26" y="1"/>
                    <a:pt x="18" y="3"/>
                    <a:pt x="11" y="5"/>
                  </a:cubicBezTo>
                  <a:lnTo>
                    <a:pt x="11" y="5"/>
                  </a:lnTo>
                  <a:cubicBezTo>
                    <a:pt x="29" y="5"/>
                    <a:pt x="40" y="25"/>
                    <a:pt x="44" y="25"/>
                  </a:cubicBezTo>
                  <a:cubicBezTo>
                    <a:pt x="47" y="25"/>
                    <a:pt x="48" y="20"/>
                    <a:pt x="48" y="6"/>
                  </a:cubicBezTo>
                  <a:cubicBezTo>
                    <a:pt x="44" y="2"/>
                    <a:pt x="39" y="1"/>
                    <a:pt x="33"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585" name="Google Shape;13089;p78">
              <a:extLst>
                <a:ext uri="{FF2B5EF4-FFF2-40B4-BE49-F238E27FC236}">
                  <a16:creationId xmlns:a16="http://schemas.microsoft.com/office/drawing/2014/main" id="{0F425308-AC63-494F-7FBB-33B749B56125}"/>
                </a:ext>
              </a:extLst>
            </p:cNvPr>
            <p:cNvSpPr/>
            <p:nvPr/>
          </p:nvSpPr>
          <p:spPr>
            <a:xfrm>
              <a:off x="6299425" y="2580850"/>
              <a:ext cx="400" cy="575"/>
            </a:xfrm>
            <a:custGeom>
              <a:avLst/>
              <a:gdLst/>
              <a:ahLst/>
              <a:cxnLst/>
              <a:rect l="l" t="t" r="r" b="b"/>
              <a:pathLst>
                <a:path w="16" h="23" extrusionOk="0">
                  <a:moveTo>
                    <a:pt x="4" y="0"/>
                  </a:moveTo>
                  <a:cubicBezTo>
                    <a:pt x="3" y="0"/>
                    <a:pt x="3" y="3"/>
                    <a:pt x="7" y="11"/>
                  </a:cubicBezTo>
                  <a:cubicBezTo>
                    <a:pt x="7" y="11"/>
                    <a:pt x="4" y="8"/>
                    <a:pt x="2" y="8"/>
                  </a:cubicBezTo>
                  <a:lnTo>
                    <a:pt x="2" y="8"/>
                  </a:lnTo>
                  <a:cubicBezTo>
                    <a:pt x="1" y="8"/>
                    <a:pt x="1" y="11"/>
                    <a:pt x="7" y="22"/>
                  </a:cubicBezTo>
                  <a:cubicBezTo>
                    <a:pt x="15" y="14"/>
                    <a:pt x="6" y="0"/>
                    <a:pt x="4"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586" name="Google Shape;13090;p78">
              <a:extLst>
                <a:ext uri="{FF2B5EF4-FFF2-40B4-BE49-F238E27FC236}">
                  <a16:creationId xmlns:a16="http://schemas.microsoft.com/office/drawing/2014/main" id="{D34704FA-1672-61A7-C922-1C7377F520A2}"/>
                </a:ext>
              </a:extLst>
            </p:cNvPr>
            <p:cNvSpPr/>
            <p:nvPr/>
          </p:nvSpPr>
          <p:spPr>
            <a:xfrm>
              <a:off x="6299875" y="2581025"/>
              <a:ext cx="200" cy="200"/>
            </a:xfrm>
            <a:custGeom>
              <a:avLst/>
              <a:gdLst/>
              <a:ahLst/>
              <a:cxnLst/>
              <a:rect l="l" t="t" r="r" b="b"/>
              <a:pathLst>
                <a:path w="8" h="8" extrusionOk="0">
                  <a:moveTo>
                    <a:pt x="5" y="0"/>
                  </a:moveTo>
                  <a:cubicBezTo>
                    <a:pt x="5" y="0"/>
                    <a:pt x="3" y="1"/>
                    <a:pt x="1" y="4"/>
                  </a:cubicBezTo>
                  <a:cubicBezTo>
                    <a:pt x="1" y="6"/>
                    <a:pt x="1" y="7"/>
                    <a:pt x="2" y="7"/>
                  </a:cubicBezTo>
                  <a:cubicBezTo>
                    <a:pt x="4" y="7"/>
                    <a:pt x="7" y="0"/>
                    <a:pt x="5"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587" name="Google Shape;13091;p78">
              <a:extLst>
                <a:ext uri="{FF2B5EF4-FFF2-40B4-BE49-F238E27FC236}">
                  <a16:creationId xmlns:a16="http://schemas.microsoft.com/office/drawing/2014/main" id="{7FBE9F14-F6BC-5AC5-AB4F-6B493230DF0D}"/>
                </a:ext>
              </a:extLst>
            </p:cNvPr>
            <p:cNvSpPr/>
            <p:nvPr/>
          </p:nvSpPr>
          <p:spPr>
            <a:xfrm>
              <a:off x="6299275" y="2579650"/>
              <a:ext cx="1025" cy="275"/>
            </a:xfrm>
            <a:custGeom>
              <a:avLst/>
              <a:gdLst/>
              <a:ahLst/>
              <a:cxnLst/>
              <a:rect l="l" t="t" r="r" b="b"/>
              <a:pathLst>
                <a:path w="41" h="11" extrusionOk="0">
                  <a:moveTo>
                    <a:pt x="25" y="0"/>
                  </a:moveTo>
                  <a:cubicBezTo>
                    <a:pt x="18" y="0"/>
                    <a:pt x="9" y="3"/>
                    <a:pt x="1" y="11"/>
                  </a:cubicBezTo>
                  <a:cubicBezTo>
                    <a:pt x="41" y="11"/>
                    <a:pt x="38" y="0"/>
                    <a:pt x="25"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588" name="Google Shape;13092;p78">
              <a:extLst>
                <a:ext uri="{FF2B5EF4-FFF2-40B4-BE49-F238E27FC236}">
                  <a16:creationId xmlns:a16="http://schemas.microsoft.com/office/drawing/2014/main" id="{31190DB6-0BD2-B959-A75B-C0A579E13AC1}"/>
                </a:ext>
              </a:extLst>
            </p:cNvPr>
            <p:cNvSpPr/>
            <p:nvPr/>
          </p:nvSpPr>
          <p:spPr>
            <a:xfrm>
              <a:off x="6298100" y="2579625"/>
              <a:ext cx="325" cy="300"/>
            </a:xfrm>
            <a:custGeom>
              <a:avLst/>
              <a:gdLst/>
              <a:ahLst/>
              <a:cxnLst/>
              <a:rect l="l" t="t" r="r" b="b"/>
              <a:pathLst>
                <a:path w="13" h="12" extrusionOk="0">
                  <a:moveTo>
                    <a:pt x="0" y="0"/>
                  </a:moveTo>
                  <a:lnTo>
                    <a:pt x="12" y="12"/>
                  </a:lnTo>
                  <a:cubicBezTo>
                    <a:pt x="12" y="12"/>
                    <a:pt x="12" y="0"/>
                    <a:pt x="0"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589" name="Google Shape;13093;p78">
              <a:extLst>
                <a:ext uri="{FF2B5EF4-FFF2-40B4-BE49-F238E27FC236}">
                  <a16:creationId xmlns:a16="http://schemas.microsoft.com/office/drawing/2014/main" id="{C872A53C-4954-AF58-ADDA-5FFFB99051B2}"/>
                </a:ext>
              </a:extLst>
            </p:cNvPr>
            <p:cNvSpPr/>
            <p:nvPr/>
          </p:nvSpPr>
          <p:spPr>
            <a:xfrm>
              <a:off x="6298125" y="2579900"/>
              <a:ext cx="1175" cy="175"/>
            </a:xfrm>
            <a:custGeom>
              <a:avLst/>
              <a:gdLst/>
              <a:ahLst/>
              <a:cxnLst/>
              <a:rect l="l" t="t" r="r" b="b"/>
              <a:pathLst>
                <a:path w="47" h="7" extrusionOk="0">
                  <a:moveTo>
                    <a:pt x="23" y="1"/>
                  </a:moveTo>
                  <a:cubicBezTo>
                    <a:pt x="3" y="5"/>
                    <a:pt x="1" y="6"/>
                    <a:pt x="5" y="6"/>
                  </a:cubicBezTo>
                  <a:cubicBezTo>
                    <a:pt x="13" y="6"/>
                    <a:pt x="47" y="1"/>
                    <a:pt x="23"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590" name="Google Shape;13094;p78">
              <a:extLst>
                <a:ext uri="{FF2B5EF4-FFF2-40B4-BE49-F238E27FC236}">
                  <a16:creationId xmlns:a16="http://schemas.microsoft.com/office/drawing/2014/main" id="{78412003-6BDB-1CE2-2661-7D78E299D7E6}"/>
                </a:ext>
              </a:extLst>
            </p:cNvPr>
            <p:cNvSpPr/>
            <p:nvPr/>
          </p:nvSpPr>
          <p:spPr>
            <a:xfrm>
              <a:off x="6298100" y="2579900"/>
              <a:ext cx="625" cy="250"/>
            </a:xfrm>
            <a:custGeom>
              <a:avLst/>
              <a:gdLst/>
              <a:ahLst/>
              <a:cxnLst/>
              <a:rect l="l" t="t" r="r" b="b"/>
              <a:pathLst>
                <a:path w="25" h="10" extrusionOk="0">
                  <a:moveTo>
                    <a:pt x="24" y="1"/>
                  </a:moveTo>
                  <a:cubicBezTo>
                    <a:pt x="6" y="7"/>
                    <a:pt x="0" y="10"/>
                    <a:pt x="2" y="10"/>
                  </a:cubicBezTo>
                  <a:cubicBezTo>
                    <a:pt x="3" y="10"/>
                    <a:pt x="12" y="7"/>
                    <a:pt x="24"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591" name="Google Shape;13095;p78">
              <a:extLst>
                <a:ext uri="{FF2B5EF4-FFF2-40B4-BE49-F238E27FC236}">
                  <a16:creationId xmlns:a16="http://schemas.microsoft.com/office/drawing/2014/main" id="{7557D68B-CB35-B62B-3567-9F04825A6450}"/>
                </a:ext>
              </a:extLst>
            </p:cNvPr>
            <p:cNvSpPr/>
            <p:nvPr/>
          </p:nvSpPr>
          <p:spPr>
            <a:xfrm>
              <a:off x="6297800" y="2580500"/>
              <a:ext cx="1300" cy="775"/>
            </a:xfrm>
            <a:custGeom>
              <a:avLst/>
              <a:gdLst/>
              <a:ahLst/>
              <a:cxnLst/>
              <a:rect l="l" t="t" r="r" b="b"/>
              <a:pathLst>
                <a:path w="52" h="31" extrusionOk="0">
                  <a:moveTo>
                    <a:pt x="36" y="1"/>
                  </a:moveTo>
                  <a:lnTo>
                    <a:pt x="36" y="1"/>
                  </a:lnTo>
                  <a:cubicBezTo>
                    <a:pt x="36" y="9"/>
                    <a:pt x="30" y="18"/>
                    <a:pt x="18" y="18"/>
                  </a:cubicBezTo>
                  <a:cubicBezTo>
                    <a:pt x="13" y="18"/>
                    <a:pt x="7" y="16"/>
                    <a:pt x="0" y="13"/>
                  </a:cubicBezTo>
                  <a:lnTo>
                    <a:pt x="0" y="13"/>
                  </a:lnTo>
                  <a:cubicBezTo>
                    <a:pt x="9" y="26"/>
                    <a:pt x="20" y="31"/>
                    <a:pt x="28" y="31"/>
                  </a:cubicBezTo>
                  <a:cubicBezTo>
                    <a:pt x="42" y="31"/>
                    <a:pt x="51" y="16"/>
                    <a:pt x="36"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592" name="Google Shape;13096;p78">
              <a:extLst>
                <a:ext uri="{FF2B5EF4-FFF2-40B4-BE49-F238E27FC236}">
                  <a16:creationId xmlns:a16="http://schemas.microsoft.com/office/drawing/2014/main" id="{5BB1516C-2D09-0AF6-B452-7FA31FE220FA}"/>
                </a:ext>
              </a:extLst>
            </p:cNvPr>
            <p:cNvSpPr/>
            <p:nvPr/>
          </p:nvSpPr>
          <p:spPr>
            <a:xfrm>
              <a:off x="6298400" y="2576975"/>
              <a:ext cx="575" cy="900"/>
            </a:xfrm>
            <a:custGeom>
              <a:avLst/>
              <a:gdLst/>
              <a:ahLst/>
              <a:cxnLst/>
              <a:rect l="l" t="t" r="r" b="b"/>
              <a:pathLst>
                <a:path w="23" h="36" extrusionOk="0">
                  <a:moveTo>
                    <a:pt x="21" y="0"/>
                  </a:moveTo>
                  <a:cubicBezTo>
                    <a:pt x="21" y="0"/>
                    <a:pt x="15" y="9"/>
                    <a:pt x="0" y="35"/>
                  </a:cubicBezTo>
                  <a:cubicBezTo>
                    <a:pt x="0" y="35"/>
                    <a:pt x="0" y="36"/>
                    <a:pt x="1" y="36"/>
                  </a:cubicBezTo>
                  <a:cubicBezTo>
                    <a:pt x="4" y="36"/>
                    <a:pt x="23" y="0"/>
                    <a:pt x="2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593" name="Google Shape;13097;p78">
              <a:extLst>
                <a:ext uri="{FF2B5EF4-FFF2-40B4-BE49-F238E27FC236}">
                  <a16:creationId xmlns:a16="http://schemas.microsoft.com/office/drawing/2014/main" id="{ADF6BF4C-F93D-ED22-11E3-5D5ABA995E20}"/>
                </a:ext>
              </a:extLst>
            </p:cNvPr>
            <p:cNvSpPr/>
            <p:nvPr/>
          </p:nvSpPr>
          <p:spPr>
            <a:xfrm>
              <a:off x="6297500" y="2577225"/>
              <a:ext cx="625" cy="325"/>
            </a:xfrm>
            <a:custGeom>
              <a:avLst/>
              <a:gdLst/>
              <a:ahLst/>
              <a:cxnLst/>
              <a:rect l="l" t="t" r="r" b="b"/>
              <a:pathLst>
                <a:path w="25" h="13" extrusionOk="0">
                  <a:moveTo>
                    <a:pt x="1" y="1"/>
                  </a:moveTo>
                  <a:cubicBezTo>
                    <a:pt x="1" y="13"/>
                    <a:pt x="12" y="13"/>
                    <a:pt x="24" y="13"/>
                  </a:cubicBezTo>
                  <a:lnTo>
                    <a:pt x="1" y="1"/>
                  </a:ln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594" name="Google Shape;13098;p78">
              <a:extLst>
                <a:ext uri="{FF2B5EF4-FFF2-40B4-BE49-F238E27FC236}">
                  <a16:creationId xmlns:a16="http://schemas.microsoft.com/office/drawing/2014/main" id="{C8F12D7F-4B27-8FC0-DDF9-C2E4E8638577}"/>
                </a:ext>
              </a:extLst>
            </p:cNvPr>
            <p:cNvSpPr/>
            <p:nvPr/>
          </p:nvSpPr>
          <p:spPr>
            <a:xfrm>
              <a:off x="6296600" y="2579900"/>
              <a:ext cx="1825" cy="925"/>
            </a:xfrm>
            <a:custGeom>
              <a:avLst/>
              <a:gdLst/>
              <a:ahLst/>
              <a:cxnLst/>
              <a:rect l="l" t="t" r="r" b="b"/>
              <a:pathLst>
                <a:path w="73" h="37" extrusionOk="0">
                  <a:moveTo>
                    <a:pt x="1" y="1"/>
                  </a:moveTo>
                  <a:cubicBezTo>
                    <a:pt x="25" y="13"/>
                    <a:pt x="72" y="37"/>
                    <a:pt x="1"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595" name="Google Shape;13099;p78">
              <a:extLst>
                <a:ext uri="{FF2B5EF4-FFF2-40B4-BE49-F238E27FC236}">
                  <a16:creationId xmlns:a16="http://schemas.microsoft.com/office/drawing/2014/main" id="{3E0E0E59-21FD-C86C-0AE9-650E3CA15D46}"/>
                </a:ext>
              </a:extLst>
            </p:cNvPr>
            <p:cNvSpPr/>
            <p:nvPr/>
          </p:nvSpPr>
          <p:spPr>
            <a:xfrm>
              <a:off x="6298475" y="2575225"/>
              <a:ext cx="825" cy="250"/>
            </a:xfrm>
            <a:custGeom>
              <a:avLst/>
              <a:gdLst/>
              <a:ahLst/>
              <a:cxnLst/>
              <a:rect l="l" t="t" r="r" b="b"/>
              <a:pathLst>
                <a:path w="33" h="10" extrusionOk="0">
                  <a:moveTo>
                    <a:pt x="2" y="0"/>
                  </a:moveTo>
                  <a:cubicBezTo>
                    <a:pt x="0" y="0"/>
                    <a:pt x="9" y="3"/>
                    <a:pt x="33" y="9"/>
                  </a:cubicBezTo>
                  <a:cubicBezTo>
                    <a:pt x="15" y="3"/>
                    <a:pt x="3" y="0"/>
                    <a:pt x="2"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596" name="Google Shape;13100;p78">
              <a:extLst>
                <a:ext uri="{FF2B5EF4-FFF2-40B4-BE49-F238E27FC236}">
                  <a16:creationId xmlns:a16="http://schemas.microsoft.com/office/drawing/2014/main" id="{7D623ECF-CF8A-FE84-134F-502DE69F2BFC}"/>
                </a:ext>
              </a:extLst>
            </p:cNvPr>
            <p:cNvSpPr/>
            <p:nvPr/>
          </p:nvSpPr>
          <p:spPr>
            <a:xfrm>
              <a:off x="6298100" y="2573375"/>
              <a:ext cx="1150" cy="350"/>
            </a:xfrm>
            <a:custGeom>
              <a:avLst/>
              <a:gdLst/>
              <a:ahLst/>
              <a:cxnLst/>
              <a:rect l="l" t="t" r="r" b="b"/>
              <a:pathLst>
                <a:path w="46" h="14" extrusionOk="0">
                  <a:moveTo>
                    <a:pt x="0" y="0"/>
                  </a:moveTo>
                  <a:cubicBezTo>
                    <a:pt x="14" y="7"/>
                    <a:pt x="40" y="14"/>
                    <a:pt x="43" y="14"/>
                  </a:cubicBezTo>
                  <a:cubicBezTo>
                    <a:pt x="45" y="14"/>
                    <a:pt x="36" y="10"/>
                    <a:pt x="0"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597" name="Google Shape;13101;p78">
              <a:extLst>
                <a:ext uri="{FF2B5EF4-FFF2-40B4-BE49-F238E27FC236}">
                  <a16:creationId xmlns:a16="http://schemas.microsoft.com/office/drawing/2014/main" id="{8B0F3269-B83B-DCB4-5687-75FE059D33E1}"/>
                </a:ext>
              </a:extLst>
            </p:cNvPr>
            <p:cNvSpPr/>
            <p:nvPr/>
          </p:nvSpPr>
          <p:spPr>
            <a:xfrm>
              <a:off x="6297500" y="2575875"/>
              <a:ext cx="775" cy="500"/>
            </a:xfrm>
            <a:custGeom>
              <a:avLst/>
              <a:gdLst/>
              <a:ahLst/>
              <a:cxnLst/>
              <a:rect l="l" t="t" r="r" b="b"/>
              <a:pathLst>
                <a:path w="31" h="20" extrusionOk="0">
                  <a:moveTo>
                    <a:pt x="30" y="0"/>
                  </a:moveTo>
                  <a:cubicBezTo>
                    <a:pt x="28" y="0"/>
                    <a:pt x="8" y="12"/>
                    <a:pt x="1" y="19"/>
                  </a:cubicBezTo>
                  <a:cubicBezTo>
                    <a:pt x="24" y="5"/>
                    <a:pt x="31" y="0"/>
                    <a:pt x="30"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598" name="Google Shape;13102;p78">
              <a:extLst>
                <a:ext uri="{FF2B5EF4-FFF2-40B4-BE49-F238E27FC236}">
                  <a16:creationId xmlns:a16="http://schemas.microsoft.com/office/drawing/2014/main" id="{E515D9C3-184C-8FBC-CE2C-68E96717E69B}"/>
                </a:ext>
              </a:extLst>
            </p:cNvPr>
            <p:cNvSpPr/>
            <p:nvPr/>
          </p:nvSpPr>
          <p:spPr>
            <a:xfrm>
              <a:off x="6297350" y="2575750"/>
              <a:ext cx="175" cy="625"/>
            </a:xfrm>
            <a:custGeom>
              <a:avLst/>
              <a:gdLst/>
              <a:ahLst/>
              <a:cxnLst/>
              <a:rect l="l" t="t" r="r" b="b"/>
              <a:pathLst>
                <a:path w="7" h="25" extrusionOk="0">
                  <a:moveTo>
                    <a:pt x="1" y="0"/>
                  </a:moveTo>
                  <a:cubicBezTo>
                    <a:pt x="1" y="0"/>
                    <a:pt x="2" y="6"/>
                    <a:pt x="7" y="24"/>
                  </a:cubicBezTo>
                  <a:cubicBezTo>
                    <a:pt x="7" y="17"/>
                    <a:pt x="2" y="0"/>
                    <a:pt x="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599" name="Google Shape;13103;p78">
              <a:extLst>
                <a:ext uri="{FF2B5EF4-FFF2-40B4-BE49-F238E27FC236}">
                  <a16:creationId xmlns:a16="http://schemas.microsoft.com/office/drawing/2014/main" id="{0A7153DC-9BD1-B007-7BD5-8B0ACB25FF1E}"/>
                </a:ext>
              </a:extLst>
            </p:cNvPr>
            <p:cNvSpPr/>
            <p:nvPr/>
          </p:nvSpPr>
          <p:spPr>
            <a:xfrm>
              <a:off x="6295425" y="2578375"/>
              <a:ext cx="1800" cy="375"/>
            </a:xfrm>
            <a:custGeom>
              <a:avLst/>
              <a:gdLst/>
              <a:ahLst/>
              <a:cxnLst/>
              <a:rect l="l" t="t" r="r" b="b"/>
              <a:pathLst>
                <a:path w="72" h="15" extrusionOk="0">
                  <a:moveTo>
                    <a:pt x="30" y="1"/>
                  </a:moveTo>
                  <a:cubicBezTo>
                    <a:pt x="20" y="1"/>
                    <a:pt x="10" y="4"/>
                    <a:pt x="0" y="14"/>
                  </a:cubicBezTo>
                  <a:cubicBezTo>
                    <a:pt x="16" y="14"/>
                    <a:pt x="27" y="9"/>
                    <a:pt x="43" y="9"/>
                  </a:cubicBezTo>
                  <a:cubicBezTo>
                    <a:pt x="50" y="9"/>
                    <a:pt x="60" y="10"/>
                    <a:pt x="72" y="14"/>
                  </a:cubicBezTo>
                  <a:cubicBezTo>
                    <a:pt x="58" y="7"/>
                    <a:pt x="44" y="1"/>
                    <a:pt x="30"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600" name="Google Shape;13104;p78">
              <a:extLst>
                <a:ext uri="{FF2B5EF4-FFF2-40B4-BE49-F238E27FC236}">
                  <a16:creationId xmlns:a16="http://schemas.microsoft.com/office/drawing/2014/main" id="{BE789392-0D48-6EB6-7CF2-180CBFE0D8C4}"/>
                </a:ext>
              </a:extLst>
            </p:cNvPr>
            <p:cNvSpPr/>
            <p:nvPr/>
          </p:nvSpPr>
          <p:spPr>
            <a:xfrm>
              <a:off x="6296400" y="2577100"/>
              <a:ext cx="825" cy="150"/>
            </a:xfrm>
            <a:custGeom>
              <a:avLst/>
              <a:gdLst/>
              <a:ahLst/>
              <a:cxnLst/>
              <a:rect l="l" t="t" r="r" b="b"/>
              <a:pathLst>
                <a:path w="33" h="6" extrusionOk="0">
                  <a:moveTo>
                    <a:pt x="11" y="1"/>
                  </a:moveTo>
                  <a:cubicBezTo>
                    <a:pt x="1" y="1"/>
                    <a:pt x="1" y="6"/>
                    <a:pt x="33" y="6"/>
                  </a:cubicBezTo>
                  <a:cubicBezTo>
                    <a:pt x="25" y="2"/>
                    <a:pt x="17" y="1"/>
                    <a:pt x="11"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601" name="Google Shape;13105;p78">
              <a:extLst>
                <a:ext uri="{FF2B5EF4-FFF2-40B4-BE49-F238E27FC236}">
                  <a16:creationId xmlns:a16="http://schemas.microsoft.com/office/drawing/2014/main" id="{67C0DA32-1AA5-BA6B-D765-F7DF6839B239}"/>
                </a:ext>
              </a:extLst>
            </p:cNvPr>
            <p:cNvSpPr/>
            <p:nvPr/>
          </p:nvSpPr>
          <p:spPr>
            <a:xfrm>
              <a:off x="6296100" y="2573825"/>
              <a:ext cx="1125" cy="375"/>
            </a:xfrm>
            <a:custGeom>
              <a:avLst/>
              <a:gdLst/>
              <a:ahLst/>
              <a:cxnLst/>
              <a:rect l="l" t="t" r="r" b="b"/>
              <a:pathLst>
                <a:path w="45" h="15" extrusionOk="0">
                  <a:moveTo>
                    <a:pt x="7" y="1"/>
                  </a:moveTo>
                  <a:cubicBezTo>
                    <a:pt x="1" y="1"/>
                    <a:pt x="25" y="6"/>
                    <a:pt x="33" y="6"/>
                  </a:cubicBezTo>
                  <a:cubicBezTo>
                    <a:pt x="33" y="12"/>
                    <a:pt x="36" y="15"/>
                    <a:pt x="39" y="15"/>
                  </a:cubicBezTo>
                  <a:cubicBezTo>
                    <a:pt x="42" y="15"/>
                    <a:pt x="45" y="12"/>
                    <a:pt x="45" y="6"/>
                  </a:cubicBezTo>
                  <a:cubicBezTo>
                    <a:pt x="21" y="2"/>
                    <a:pt x="10" y="1"/>
                    <a:pt x="7"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602" name="Google Shape;13106;p78">
              <a:extLst>
                <a:ext uri="{FF2B5EF4-FFF2-40B4-BE49-F238E27FC236}">
                  <a16:creationId xmlns:a16="http://schemas.microsoft.com/office/drawing/2014/main" id="{0A6E5676-747C-5C35-1AF7-A118E27E5F36}"/>
                </a:ext>
              </a:extLst>
            </p:cNvPr>
            <p:cNvSpPr/>
            <p:nvPr/>
          </p:nvSpPr>
          <p:spPr>
            <a:xfrm>
              <a:off x="6296250" y="2574325"/>
              <a:ext cx="675" cy="550"/>
            </a:xfrm>
            <a:custGeom>
              <a:avLst/>
              <a:gdLst/>
              <a:ahLst/>
              <a:cxnLst/>
              <a:rect l="l" t="t" r="r" b="b"/>
              <a:pathLst>
                <a:path w="27" h="22" extrusionOk="0">
                  <a:moveTo>
                    <a:pt x="3" y="0"/>
                  </a:moveTo>
                  <a:cubicBezTo>
                    <a:pt x="0" y="0"/>
                    <a:pt x="19" y="22"/>
                    <a:pt x="27" y="22"/>
                  </a:cubicBezTo>
                  <a:cubicBezTo>
                    <a:pt x="11" y="6"/>
                    <a:pt x="4" y="0"/>
                    <a:pt x="3"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603" name="Google Shape;13107;p78">
              <a:extLst>
                <a:ext uri="{FF2B5EF4-FFF2-40B4-BE49-F238E27FC236}">
                  <a16:creationId xmlns:a16="http://schemas.microsoft.com/office/drawing/2014/main" id="{8562C0AC-6ECB-D5BB-7AD4-910F3952D84B}"/>
                </a:ext>
              </a:extLst>
            </p:cNvPr>
            <p:cNvSpPr/>
            <p:nvPr/>
          </p:nvSpPr>
          <p:spPr>
            <a:xfrm>
              <a:off x="6296600" y="2572475"/>
              <a:ext cx="625" cy="325"/>
            </a:xfrm>
            <a:custGeom>
              <a:avLst/>
              <a:gdLst/>
              <a:ahLst/>
              <a:cxnLst/>
              <a:rect l="l" t="t" r="r" b="b"/>
              <a:pathLst>
                <a:path w="25" h="13" extrusionOk="0">
                  <a:moveTo>
                    <a:pt x="13" y="0"/>
                  </a:moveTo>
                  <a:cubicBezTo>
                    <a:pt x="13" y="0"/>
                    <a:pt x="13" y="12"/>
                    <a:pt x="1" y="12"/>
                  </a:cubicBezTo>
                  <a:cubicBezTo>
                    <a:pt x="13" y="12"/>
                    <a:pt x="25" y="0"/>
                    <a:pt x="13"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604" name="Google Shape;13108;p78">
              <a:extLst>
                <a:ext uri="{FF2B5EF4-FFF2-40B4-BE49-F238E27FC236}">
                  <a16:creationId xmlns:a16="http://schemas.microsoft.com/office/drawing/2014/main" id="{983F66F1-4665-8A4C-9453-4574C51BDC81}"/>
                </a:ext>
              </a:extLst>
            </p:cNvPr>
            <p:cNvSpPr/>
            <p:nvPr/>
          </p:nvSpPr>
          <p:spPr>
            <a:xfrm>
              <a:off x="6297200" y="2574850"/>
              <a:ext cx="325" cy="25"/>
            </a:xfrm>
            <a:custGeom>
              <a:avLst/>
              <a:gdLst/>
              <a:ahLst/>
              <a:cxnLst/>
              <a:rect l="l" t="t" r="r" b="b"/>
              <a:pathLst>
                <a:path w="13" h="1" extrusionOk="0">
                  <a:moveTo>
                    <a:pt x="1" y="1"/>
                  </a:moveTo>
                  <a:lnTo>
                    <a:pt x="1" y="1"/>
                  </a:lnTo>
                  <a:cubicBezTo>
                    <a:pt x="13" y="1"/>
                    <a:pt x="13" y="1"/>
                    <a:pt x="1"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605" name="Google Shape;13109;p78">
              <a:extLst>
                <a:ext uri="{FF2B5EF4-FFF2-40B4-BE49-F238E27FC236}">
                  <a16:creationId xmlns:a16="http://schemas.microsoft.com/office/drawing/2014/main" id="{EFD2B6F6-BA5B-4E8D-350F-1D16BE18E2E4}"/>
                </a:ext>
              </a:extLst>
            </p:cNvPr>
            <p:cNvSpPr/>
            <p:nvPr/>
          </p:nvSpPr>
          <p:spPr>
            <a:xfrm>
              <a:off x="6296625" y="2574650"/>
              <a:ext cx="600" cy="300"/>
            </a:xfrm>
            <a:custGeom>
              <a:avLst/>
              <a:gdLst/>
              <a:ahLst/>
              <a:cxnLst/>
              <a:rect l="l" t="t" r="r" b="b"/>
              <a:pathLst>
                <a:path w="24" h="12" extrusionOk="0">
                  <a:moveTo>
                    <a:pt x="7" y="0"/>
                  </a:moveTo>
                  <a:cubicBezTo>
                    <a:pt x="1" y="0"/>
                    <a:pt x="10" y="11"/>
                    <a:pt x="18" y="11"/>
                  </a:cubicBezTo>
                  <a:cubicBezTo>
                    <a:pt x="20" y="11"/>
                    <a:pt x="22" y="10"/>
                    <a:pt x="24" y="9"/>
                  </a:cubicBezTo>
                  <a:cubicBezTo>
                    <a:pt x="14" y="2"/>
                    <a:pt x="9" y="0"/>
                    <a:pt x="7"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606" name="Google Shape;13110;p78">
              <a:extLst>
                <a:ext uri="{FF2B5EF4-FFF2-40B4-BE49-F238E27FC236}">
                  <a16:creationId xmlns:a16="http://schemas.microsoft.com/office/drawing/2014/main" id="{4EA457FA-0079-CF71-5E6B-96C44D9D22EE}"/>
                </a:ext>
              </a:extLst>
            </p:cNvPr>
            <p:cNvSpPr/>
            <p:nvPr/>
          </p:nvSpPr>
          <p:spPr>
            <a:xfrm>
              <a:off x="6290650" y="2570675"/>
              <a:ext cx="5425" cy="1275"/>
            </a:xfrm>
            <a:custGeom>
              <a:avLst/>
              <a:gdLst/>
              <a:ahLst/>
              <a:cxnLst/>
              <a:rect l="l" t="t" r="r" b="b"/>
              <a:pathLst>
                <a:path w="217" h="51" extrusionOk="0">
                  <a:moveTo>
                    <a:pt x="155" y="1"/>
                  </a:moveTo>
                  <a:lnTo>
                    <a:pt x="155" y="1"/>
                  </a:lnTo>
                  <a:cubicBezTo>
                    <a:pt x="140" y="16"/>
                    <a:pt x="110" y="42"/>
                    <a:pt x="103" y="42"/>
                  </a:cubicBezTo>
                  <a:cubicBezTo>
                    <a:pt x="99" y="42"/>
                    <a:pt x="103" y="34"/>
                    <a:pt x="120" y="13"/>
                  </a:cubicBezTo>
                  <a:lnTo>
                    <a:pt x="13" y="13"/>
                  </a:lnTo>
                  <a:cubicBezTo>
                    <a:pt x="48" y="25"/>
                    <a:pt x="36" y="37"/>
                    <a:pt x="1" y="37"/>
                  </a:cubicBezTo>
                  <a:cubicBezTo>
                    <a:pt x="1" y="37"/>
                    <a:pt x="82" y="50"/>
                    <a:pt x="138" y="50"/>
                  </a:cubicBezTo>
                  <a:cubicBezTo>
                    <a:pt x="187" y="50"/>
                    <a:pt x="217" y="40"/>
                    <a:pt x="155"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607" name="Google Shape;13111;p78">
              <a:extLst>
                <a:ext uri="{FF2B5EF4-FFF2-40B4-BE49-F238E27FC236}">
                  <a16:creationId xmlns:a16="http://schemas.microsoft.com/office/drawing/2014/main" id="{C4DB1BE1-69FC-BD16-85BF-6B048D37BAC0}"/>
                </a:ext>
              </a:extLst>
            </p:cNvPr>
            <p:cNvSpPr/>
            <p:nvPr/>
          </p:nvSpPr>
          <p:spPr>
            <a:xfrm>
              <a:off x="6295725" y="2570675"/>
              <a:ext cx="900" cy="1225"/>
            </a:xfrm>
            <a:custGeom>
              <a:avLst/>
              <a:gdLst/>
              <a:ahLst/>
              <a:cxnLst/>
              <a:rect l="l" t="t" r="r" b="b"/>
              <a:pathLst>
                <a:path w="36" h="49" extrusionOk="0">
                  <a:moveTo>
                    <a:pt x="0" y="48"/>
                  </a:moveTo>
                  <a:cubicBezTo>
                    <a:pt x="36" y="1"/>
                    <a:pt x="36" y="1"/>
                    <a:pt x="0" y="48"/>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608" name="Google Shape;13112;p78">
              <a:extLst>
                <a:ext uri="{FF2B5EF4-FFF2-40B4-BE49-F238E27FC236}">
                  <a16:creationId xmlns:a16="http://schemas.microsoft.com/office/drawing/2014/main" id="{EE4EA1DC-C692-766E-6461-84977F1FFA64}"/>
                </a:ext>
              </a:extLst>
            </p:cNvPr>
            <p:cNvSpPr/>
            <p:nvPr/>
          </p:nvSpPr>
          <p:spPr>
            <a:xfrm>
              <a:off x="6294225" y="2572375"/>
              <a:ext cx="2750" cy="1050"/>
            </a:xfrm>
            <a:custGeom>
              <a:avLst/>
              <a:gdLst/>
              <a:ahLst/>
              <a:cxnLst/>
              <a:rect l="l" t="t" r="r" b="b"/>
              <a:pathLst>
                <a:path w="110" h="42" extrusionOk="0">
                  <a:moveTo>
                    <a:pt x="63" y="1"/>
                  </a:moveTo>
                  <a:cubicBezTo>
                    <a:pt x="50" y="1"/>
                    <a:pt x="31" y="8"/>
                    <a:pt x="1" y="28"/>
                  </a:cubicBezTo>
                  <a:cubicBezTo>
                    <a:pt x="4" y="38"/>
                    <a:pt x="17" y="42"/>
                    <a:pt x="32" y="42"/>
                  </a:cubicBezTo>
                  <a:cubicBezTo>
                    <a:pt x="65" y="42"/>
                    <a:pt x="109" y="26"/>
                    <a:pt x="97" y="26"/>
                  </a:cubicBezTo>
                  <a:cubicBezTo>
                    <a:pt x="95" y="26"/>
                    <a:pt x="91" y="27"/>
                    <a:pt x="84" y="28"/>
                  </a:cubicBezTo>
                  <a:cubicBezTo>
                    <a:pt x="84" y="14"/>
                    <a:pt x="80" y="1"/>
                    <a:pt x="63"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609" name="Google Shape;13113;p78">
              <a:extLst>
                <a:ext uri="{FF2B5EF4-FFF2-40B4-BE49-F238E27FC236}">
                  <a16:creationId xmlns:a16="http://schemas.microsoft.com/office/drawing/2014/main" id="{8E5EE35E-A9F3-A321-2B56-6EF7295DFE05}"/>
                </a:ext>
              </a:extLst>
            </p:cNvPr>
            <p:cNvSpPr/>
            <p:nvPr/>
          </p:nvSpPr>
          <p:spPr>
            <a:xfrm>
              <a:off x="6293675" y="2576975"/>
              <a:ext cx="2075" cy="875"/>
            </a:xfrm>
            <a:custGeom>
              <a:avLst/>
              <a:gdLst/>
              <a:ahLst/>
              <a:cxnLst/>
              <a:rect l="l" t="t" r="r" b="b"/>
              <a:pathLst>
                <a:path w="83" h="35" extrusionOk="0">
                  <a:moveTo>
                    <a:pt x="26" y="1"/>
                  </a:moveTo>
                  <a:cubicBezTo>
                    <a:pt x="1" y="1"/>
                    <a:pt x="18" y="18"/>
                    <a:pt x="34" y="35"/>
                  </a:cubicBezTo>
                  <a:cubicBezTo>
                    <a:pt x="46" y="35"/>
                    <a:pt x="58" y="23"/>
                    <a:pt x="82" y="11"/>
                  </a:cubicBezTo>
                  <a:cubicBezTo>
                    <a:pt x="54" y="4"/>
                    <a:pt x="37" y="1"/>
                    <a:pt x="26"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610" name="Google Shape;13114;p78">
              <a:extLst>
                <a:ext uri="{FF2B5EF4-FFF2-40B4-BE49-F238E27FC236}">
                  <a16:creationId xmlns:a16="http://schemas.microsoft.com/office/drawing/2014/main" id="{4A3F00EB-B0A7-62C4-3F3E-0435E0073CE7}"/>
                </a:ext>
              </a:extLst>
            </p:cNvPr>
            <p:cNvSpPr/>
            <p:nvPr/>
          </p:nvSpPr>
          <p:spPr>
            <a:xfrm>
              <a:off x="6293475" y="2577825"/>
              <a:ext cx="2050" cy="1000"/>
            </a:xfrm>
            <a:custGeom>
              <a:avLst/>
              <a:gdLst/>
              <a:ahLst/>
              <a:cxnLst/>
              <a:rect l="l" t="t" r="r" b="b"/>
              <a:pathLst>
                <a:path w="82" h="40" extrusionOk="0">
                  <a:moveTo>
                    <a:pt x="42" y="1"/>
                  </a:moveTo>
                  <a:cubicBezTo>
                    <a:pt x="1" y="24"/>
                    <a:pt x="13" y="27"/>
                    <a:pt x="26" y="27"/>
                  </a:cubicBezTo>
                  <a:cubicBezTo>
                    <a:pt x="31" y="27"/>
                    <a:pt x="35" y="27"/>
                    <a:pt x="38" y="27"/>
                  </a:cubicBezTo>
                  <a:cubicBezTo>
                    <a:pt x="44" y="27"/>
                    <a:pt x="42" y="28"/>
                    <a:pt x="19" y="36"/>
                  </a:cubicBezTo>
                  <a:cubicBezTo>
                    <a:pt x="32" y="39"/>
                    <a:pt x="42" y="39"/>
                    <a:pt x="49" y="39"/>
                  </a:cubicBezTo>
                  <a:cubicBezTo>
                    <a:pt x="81" y="39"/>
                    <a:pt x="62" y="20"/>
                    <a:pt x="42"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611" name="Google Shape;13115;p78">
              <a:extLst>
                <a:ext uri="{FF2B5EF4-FFF2-40B4-BE49-F238E27FC236}">
                  <a16:creationId xmlns:a16="http://schemas.microsoft.com/office/drawing/2014/main" id="{2A390E4A-5CA5-CB8E-B875-87ACB155B03F}"/>
                </a:ext>
              </a:extLst>
            </p:cNvPr>
            <p:cNvSpPr/>
            <p:nvPr/>
          </p:nvSpPr>
          <p:spPr>
            <a:xfrm>
              <a:off x="6293925" y="2575225"/>
              <a:ext cx="850" cy="250"/>
            </a:xfrm>
            <a:custGeom>
              <a:avLst/>
              <a:gdLst/>
              <a:ahLst/>
              <a:cxnLst/>
              <a:rect l="l" t="t" r="r" b="b"/>
              <a:pathLst>
                <a:path w="34" h="10" extrusionOk="0">
                  <a:moveTo>
                    <a:pt x="32" y="0"/>
                  </a:moveTo>
                  <a:cubicBezTo>
                    <a:pt x="30" y="0"/>
                    <a:pt x="19" y="3"/>
                    <a:pt x="1" y="9"/>
                  </a:cubicBezTo>
                  <a:cubicBezTo>
                    <a:pt x="24" y="3"/>
                    <a:pt x="33" y="0"/>
                    <a:pt x="32"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612" name="Google Shape;13116;p78">
              <a:extLst>
                <a:ext uri="{FF2B5EF4-FFF2-40B4-BE49-F238E27FC236}">
                  <a16:creationId xmlns:a16="http://schemas.microsoft.com/office/drawing/2014/main" id="{42B65D56-C388-FCB7-1C73-2984BA6CEA4B}"/>
                </a:ext>
              </a:extLst>
            </p:cNvPr>
            <p:cNvSpPr/>
            <p:nvPr/>
          </p:nvSpPr>
          <p:spPr>
            <a:xfrm>
              <a:off x="6295900" y="2570275"/>
              <a:ext cx="1025" cy="550"/>
            </a:xfrm>
            <a:custGeom>
              <a:avLst/>
              <a:gdLst/>
              <a:ahLst/>
              <a:cxnLst/>
              <a:rect l="l" t="t" r="r" b="b"/>
              <a:pathLst>
                <a:path w="41" h="22" extrusionOk="0">
                  <a:moveTo>
                    <a:pt x="37" y="0"/>
                  </a:moveTo>
                  <a:lnTo>
                    <a:pt x="37" y="0"/>
                  </a:lnTo>
                  <a:cubicBezTo>
                    <a:pt x="36" y="0"/>
                    <a:pt x="27" y="4"/>
                    <a:pt x="5" y="17"/>
                  </a:cubicBezTo>
                  <a:cubicBezTo>
                    <a:pt x="1" y="20"/>
                    <a:pt x="1" y="22"/>
                    <a:pt x="2" y="22"/>
                  </a:cubicBezTo>
                  <a:cubicBezTo>
                    <a:pt x="7" y="22"/>
                    <a:pt x="40" y="0"/>
                    <a:pt x="37"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613" name="Google Shape;13117;p78">
              <a:extLst>
                <a:ext uri="{FF2B5EF4-FFF2-40B4-BE49-F238E27FC236}">
                  <a16:creationId xmlns:a16="http://schemas.microsoft.com/office/drawing/2014/main" id="{BF6FDC64-86C9-4922-0EFD-3FE4494D7C07}"/>
                </a:ext>
              </a:extLst>
            </p:cNvPr>
            <p:cNvSpPr/>
            <p:nvPr/>
          </p:nvSpPr>
          <p:spPr>
            <a:xfrm>
              <a:off x="6295725" y="2569450"/>
              <a:ext cx="800" cy="375"/>
            </a:xfrm>
            <a:custGeom>
              <a:avLst/>
              <a:gdLst/>
              <a:ahLst/>
              <a:cxnLst/>
              <a:rect l="l" t="t" r="r" b="b"/>
              <a:pathLst>
                <a:path w="32" h="15" extrusionOk="0">
                  <a:moveTo>
                    <a:pt x="29" y="0"/>
                  </a:moveTo>
                  <a:cubicBezTo>
                    <a:pt x="26" y="0"/>
                    <a:pt x="7" y="7"/>
                    <a:pt x="0" y="14"/>
                  </a:cubicBezTo>
                  <a:cubicBezTo>
                    <a:pt x="25" y="4"/>
                    <a:pt x="31" y="0"/>
                    <a:pt x="29"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614" name="Google Shape;13118;p78">
              <a:extLst>
                <a:ext uri="{FF2B5EF4-FFF2-40B4-BE49-F238E27FC236}">
                  <a16:creationId xmlns:a16="http://schemas.microsoft.com/office/drawing/2014/main" id="{BF2E741A-F4A0-7E95-7C32-1B4DD58D25B0}"/>
                </a:ext>
              </a:extLst>
            </p:cNvPr>
            <p:cNvSpPr/>
            <p:nvPr/>
          </p:nvSpPr>
          <p:spPr>
            <a:xfrm>
              <a:off x="6288875" y="2544325"/>
              <a:ext cx="725" cy="775"/>
            </a:xfrm>
            <a:custGeom>
              <a:avLst/>
              <a:gdLst/>
              <a:ahLst/>
              <a:cxnLst/>
              <a:rect l="l" t="t" r="r" b="b"/>
              <a:pathLst>
                <a:path w="29" h="31" extrusionOk="0">
                  <a:moveTo>
                    <a:pt x="27" y="1"/>
                  </a:moveTo>
                  <a:cubicBezTo>
                    <a:pt x="25" y="1"/>
                    <a:pt x="15" y="9"/>
                    <a:pt x="7" y="20"/>
                  </a:cubicBezTo>
                  <a:lnTo>
                    <a:pt x="7" y="20"/>
                  </a:lnTo>
                  <a:cubicBezTo>
                    <a:pt x="10" y="19"/>
                    <a:pt x="12" y="19"/>
                    <a:pt x="12" y="19"/>
                  </a:cubicBezTo>
                  <a:cubicBezTo>
                    <a:pt x="25" y="6"/>
                    <a:pt x="29" y="1"/>
                    <a:pt x="27" y="1"/>
                  </a:cubicBezTo>
                  <a:close/>
                  <a:moveTo>
                    <a:pt x="7" y="20"/>
                  </a:moveTo>
                  <a:cubicBezTo>
                    <a:pt x="4" y="21"/>
                    <a:pt x="0" y="24"/>
                    <a:pt x="0" y="31"/>
                  </a:cubicBezTo>
                  <a:cubicBezTo>
                    <a:pt x="2" y="27"/>
                    <a:pt x="5" y="24"/>
                    <a:pt x="7" y="2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615" name="Google Shape;13119;p78">
              <a:extLst>
                <a:ext uri="{FF2B5EF4-FFF2-40B4-BE49-F238E27FC236}">
                  <a16:creationId xmlns:a16="http://schemas.microsoft.com/office/drawing/2014/main" id="{A8460456-2213-9ECF-D156-61A36B14D8C0}"/>
                </a:ext>
              </a:extLst>
            </p:cNvPr>
            <p:cNvSpPr/>
            <p:nvPr/>
          </p:nvSpPr>
          <p:spPr>
            <a:xfrm>
              <a:off x="6279525" y="2529250"/>
              <a:ext cx="725" cy="300"/>
            </a:xfrm>
            <a:custGeom>
              <a:avLst/>
              <a:gdLst/>
              <a:ahLst/>
              <a:cxnLst/>
              <a:rect l="l" t="t" r="r" b="b"/>
              <a:pathLst>
                <a:path w="29" h="12" extrusionOk="0">
                  <a:moveTo>
                    <a:pt x="1" y="0"/>
                  </a:moveTo>
                  <a:lnTo>
                    <a:pt x="1" y="0"/>
                  </a:lnTo>
                  <a:cubicBezTo>
                    <a:pt x="0" y="0"/>
                    <a:pt x="2" y="1"/>
                    <a:pt x="5" y="3"/>
                  </a:cubicBezTo>
                  <a:cubicBezTo>
                    <a:pt x="21" y="9"/>
                    <a:pt x="27" y="11"/>
                    <a:pt x="27" y="11"/>
                  </a:cubicBezTo>
                  <a:cubicBezTo>
                    <a:pt x="28" y="11"/>
                    <a:pt x="2" y="0"/>
                    <a:pt x="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616" name="Google Shape;13120;p78">
              <a:extLst>
                <a:ext uri="{FF2B5EF4-FFF2-40B4-BE49-F238E27FC236}">
                  <a16:creationId xmlns:a16="http://schemas.microsoft.com/office/drawing/2014/main" id="{894EA96D-5C39-9D3C-258E-D5A26535C77D}"/>
                </a:ext>
              </a:extLst>
            </p:cNvPr>
            <p:cNvSpPr/>
            <p:nvPr/>
          </p:nvSpPr>
          <p:spPr>
            <a:xfrm>
              <a:off x="6295125" y="2565925"/>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617" name="Google Shape;13121;p78">
              <a:extLst>
                <a:ext uri="{FF2B5EF4-FFF2-40B4-BE49-F238E27FC236}">
                  <a16:creationId xmlns:a16="http://schemas.microsoft.com/office/drawing/2014/main" id="{9ED333B2-F467-80BD-A5C7-34889F7E5CB0}"/>
                </a:ext>
              </a:extLst>
            </p:cNvPr>
            <p:cNvSpPr/>
            <p:nvPr/>
          </p:nvSpPr>
          <p:spPr>
            <a:xfrm>
              <a:off x="6266250" y="2490325"/>
              <a:ext cx="625" cy="25"/>
            </a:xfrm>
            <a:custGeom>
              <a:avLst/>
              <a:gdLst/>
              <a:ahLst/>
              <a:cxnLst/>
              <a:rect l="l" t="t" r="r" b="b"/>
              <a:pathLst>
                <a:path w="25" h="1" extrusionOk="0">
                  <a:moveTo>
                    <a:pt x="24" y="0"/>
                  </a:moveTo>
                  <a:cubicBezTo>
                    <a:pt x="0" y="0"/>
                    <a:pt x="12" y="0"/>
                    <a:pt x="12"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618" name="Google Shape;13122;p78">
              <a:extLst>
                <a:ext uri="{FF2B5EF4-FFF2-40B4-BE49-F238E27FC236}">
                  <a16:creationId xmlns:a16="http://schemas.microsoft.com/office/drawing/2014/main" id="{782AF01F-5BC7-2366-B17C-20F7CFD637B3}"/>
                </a:ext>
              </a:extLst>
            </p:cNvPr>
            <p:cNvSpPr/>
            <p:nvPr/>
          </p:nvSpPr>
          <p:spPr>
            <a:xfrm>
              <a:off x="6278750" y="2540625"/>
              <a:ext cx="3000" cy="650"/>
            </a:xfrm>
            <a:custGeom>
              <a:avLst/>
              <a:gdLst/>
              <a:ahLst/>
              <a:cxnLst/>
              <a:rect l="l" t="t" r="r" b="b"/>
              <a:pathLst>
                <a:path w="120" h="26" extrusionOk="0">
                  <a:moveTo>
                    <a:pt x="120" y="0"/>
                  </a:moveTo>
                  <a:lnTo>
                    <a:pt x="120" y="0"/>
                  </a:lnTo>
                  <a:cubicBezTo>
                    <a:pt x="72" y="12"/>
                    <a:pt x="36" y="12"/>
                    <a:pt x="0" y="12"/>
                  </a:cubicBezTo>
                  <a:cubicBezTo>
                    <a:pt x="29" y="12"/>
                    <a:pt x="40" y="25"/>
                    <a:pt x="60" y="25"/>
                  </a:cubicBezTo>
                  <a:cubicBezTo>
                    <a:pt x="74" y="25"/>
                    <a:pt x="91" y="19"/>
                    <a:pt x="120"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619" name="Google Shape;13123;p78">
              <a:extLst>
                <a:ext uri="{FF2B5EF4-FFF2-40B4-BE49-F238E27FC236}">
                  <a16:creationId xmlns:a16="http://schemas.microsoft.com/office/drawing/2014/main" id="{B2CFB8F6-8BEF-F43B-F866-049348601C82}"/>
                </a:ext>
              </a:extLst>
            </p:cNvPr>
            <p:cNvSpPr/>
            <p:nvPr/>
          </p:nvSpPr>
          <p:spPr>
            <a:xfrm>
              <a:off x="6326375" y="2462925"/>
              <a:ext cx="625" cy="25"/>
            </a:xfrm>
            <a:custGeom>
              <a:avLst/>
              <a:gdLst/>
              <a:ahLst/>
              <a:cxnLst/>
              <a:rect l="l" t="t" r="r" b="b"/>
              <a:pathLst>
                <a:path w="25" h="1" extrusionOk="0">
                  <a:moveTo>
                    <a:pt x="24" y="1"/>
                  </a:moveTo>
                  <a:cubicBezTo>
                    <a:pt x="12" y="1"/>
                    <a:pt x="12" y="1"/>
                    <a:pt x="0" y="1"/>
                  </a:cubicBezTo>
                  <a:cubicBezTo>
                    <a:pt x="12" y="1"/>
                    <a:pt x="24" y="1"/>
                    <a:pt x="24"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620" name="Google Shape;13124;p78">
              <a:extLst>
                <a:ext uri="{FF2B5EF4-FFF2-40B4-BE49-F238E27FC236}">
                  <a16:creationId xmlns:a16="http://schemas.microsoft.com/office/drawing/2014/main" id="{B7266BA4-0799-2226-59CE-C03227D64D7E}"/>
                </a:ext>
              </a:extLst>
            </p:cNvPr>
            <p:cNvSpPr/>
            <p:nvPr/>
          </p:nvSpPr>
          <p:spPr>
            <a:xfrm>
              <a:off x="6258200" y="2448350"/>
              <a:ext cx="96775" cy="121175"/>
            </a:xfrm>
            <a:custGeom>
              <a:avLst/>
              <a:gdLst/>
              <a:ahLst/>
              <a:cxnLst/>
              <a:rect l="l" t="t" r="r" b="b"/>
              <a:pathLst>
                <a:path w="3871" h="4847" extrusionOk="0">
                  <a:moveTo>
                    <a:pt x="3037" y="203"/>
                  </a:moveTo>
                  <a:lnTo>
                    <a:pt x="3037" y="203"/>
                  </a:lnTo>
                  <a:cubicBezTo>
                    <a:pt x="3035" y="206"/>
                    <a:pt x="3033" y="210"/>
                    <a:pt x="3031" y="213"/>
                  </a:cubicBezTo>
                  <a:lnTo>
                    <a:pt x="3031" y="213"/>
                  </a:lnTo>
                  <a:cubicBezTo>
                    <a:pt x="3033" y="210"/>
                    <a:pt x="3035" y="206"/>
                    <a:pt x="3037" y="203"/>
                  </a:cubicBezTo>
                  <a:close/>
                  <a:moveTo>
                    <a:pt x="3120" y="393"/>
                  </a:moveTo>
                  <a:lnTo>
                    <a:pt x="3120" y="393"/>
                  </a:lnTo>
                  <a:cubicBezTo>
                    <a:pt x="3120" y="415"/>
                    <a:pt x="3110" y="437"/>
                    <a:pt x="3109" y="449"/>
                  </a:cubicBezTo>
                  <a:lnTo>
                    <a:pt x="3109" y="449"/>
                  </a:lnTo>
                  <a:cubicBezTo>
                    <a:pt x="3109" y="428"/>
                    <a:pt x="3112" y="411"/>
                    <a:pt x="3120" y="393"/>
                  </a:cubicBezTo>
                  <a:close/>
                  <a:moveTo>
                    <a:pt x="1156" y="500"/>
                  </a:moveTo>
                  <a:cubicBezTo>
                    <a:pt x="1156" y="500"/>
                    <a:pt x="1156" y="500"/>
                    <a:pt x="1156" y="500"/>
                  </a:cubicBezTo>
                  <a:cubicBezTo>
                    <a:pt x="1156" y="500"/>
                    <a:pt x="1156" y="500"/>
                    <a:pt x="1156" y="500"/>
                  </a:cubicBezTo>
                  <a:close/>
                  <a:moveTo>
                    <a:pt x="2644" y="536"/>
                  </a:moveTo>
                  <a:lnTo>
                    <a:pt x="2644" y="536"/>
                  </a:lnTo>
                  <a:cubicBezTo>
                    <a:pt x="2644" y="536"/>
                    <a:pt x="2656" y="536"/>
                    <a:pt x="2668" y="548"/>
                  </a:cubicBezTo>
                  <a:cubicBezTo>
                    <a:pt x="2664" y="552"/>
                    <a:pt x="2662" y="553"/>
                    <a:pt x="2660" y="553"/>
                  </a:cubicBezTo>
                  <a:cubicBezTo>
                    <a:pt x="2655" y="553"/>
                    <a:pt x="2653" y="545"/>
                    <a:pt x="2644" y="536"/>
                  </a:cubicBezTo>
                  <a:close/>
                  <a:moveTo>
                    <a:pt x="3174" y="488"/>
                  </a:moveTo>
                  <a:cubicBezTo>
                    <a:pt x="3166" y="502"/>
                    <a:pt x="3160" y="518"/>
                    <a:pt x="3156" y="536"/>
                  </a:cubicBezTo>
                  <a:cubicBezTo>
                    <a:pt x="3156" y="536"/>
                    <a:pt x="3156" y="536"/>
                    <a:pt x="3156" y="536"/>
                  </a:cubicBezTo>
                  <a:lnTo>
                    <a:pt x="3156" y="536"/>
                  </a:lnTo>
                  <a:cubicBezTo>
                    <a:pt x="3151" y="552"/>
                    <a:pt x="3147" y="568"/>
                    <a:pt x="3144" y="584"/>
                  </a:cubicBezTo>
                  <a:cubicBezTo>
                    <a:pt x="3156" y="560"/>
                    <a:pt x="3180" y="536"/>
                    <a:pt x="3204" y="512"/>
                  </a:cubicBezTo>
                  <a:lnTo>
                    <a:pt x="3204" y="512"/>
                  </a:lnTo>
                  <a:cubicBezTo>
                    <a:pt x="3192" y="512"/>
                    <a:pt x="3168" y="524"/>
                    <a:pt x="3156" y="536"/>
                  </a:cubicBezTo>
                  <a:lnTo>
                    <a:pt x="3156" y="536"/>
                  </a:lnTo>
                  <a:cubicBezTo>
                    <a:pt x="3161" y="520"/>
                    <a:pt x="3167" y="504"/>
                    <a:pt x="3174" y="488"/>
                  </a:cubicBezTo>
                  <a:close/>
                  <a:moveTo>
                    <a:pt x="2156" y="608"/>
                  </a:moveTo>
                  <a:lnTo>
                    <a:pt x="2156" y="608"/>
                  </a:lnTo>
                  <a:cubicBezTo>
                    <a:pt x="2156" y="609"/>
                    <a:pt x="2155" y="611"/>
                    <a:pt x="2155" y="612"/>
                  </a:cubicBezTo>
                  <a:lnTo>
                    <a:pt x="2155" y="612"/>
                  </a:lnTo>
                  <a:cubicBezTo>
                    <a:pt x="2156" y="611"/>
                    <a:pt x="2156" y="609"/>
                    <a:pt x="2156" y="608"/>
                  </a:cubicBezTo>
                  <a:close/>
                  <a:moveTo>
                    <a:pt x="2643" y="618"/>
                  </a:moveTo>
                  <a:cubicBezTo>
                    <a:pt x="2643" y="619"/>
                    <a:pt x="2643" y="620"/>
                    <a:pt x="2644" y="620"/>
                  </a:cubicBezTo>
                  <a:cubicBezTo>
                    <a:pt x="2644" y="619"/>
                    <a:pt x="2643" y="619"/>
                    <a:pt x="2643" y="618"/>
                  </a:cubicBezTo>
                  <a:close/>
                  <a:moveTo>
                    <a:pt x="2162" y="717"/>
                  </a:moveTo>
                  <a:cubicBezTo>
                    <a:pt x="2164" y="720"/>
                    <a:pt x="2166" y="723"/>
                    <a:pt x="2168" y="727"/>
                  </a:cubicBezTo>
                  <a:cubicBezTo>
                    <a:pt x="2166" y="723"/>
                    <a:pt x="2164" y="720"/>
                    <a:pt x="2162" y="717"/>
                  </a:cubicBezTo>
                  <a:close/>
                  <a:moveTo>
                    <a:pt x="1271" y="832"/>
                  </a:moveTo>
                  <a:lnTo>
                    <a:pt x="1271" y="832"/>
                  </a:lnTo>
                  <a:cubicBezTo>
                    <a:pt x="1274" y="833"/>
                    <a:pt x="1275" y="834"/>
                    <a:pt x="1275" y="834"/>
                  </a:cubicBezTo>
                  <a:cubicBezTo>
                    <a:pt x="1274" y="833"/>
                    <a:pt x="1273" y="832"/>
                    <a:pt x="1271" y="832"/>
                  </a:cubicBezTo>
                  <a:close/>
                  <a:moveTo>
                    <a:pt x="3585" y="810"/>
                  </a:moveTo>
                  <a:cubicBezTo>
                    <a:pt x="3585" y="821"/>
                    <a:pt x="3585" y="830"/>
                    <a:pt x="3586" y="838"/>
                  </a:cubicBezTo>
                  <a:lnTo>
                    <a:pt x="3586" y="838"/>
                  </a:lnTo>
                  <a:cubicBezTo>
                    <a:pt x="3591" y="835"/>
                    <a:pt x="3590" y="827"/>
                    <a:pt x="3585" y="810"/>
                  </a:cubicBezTo>
                  <a:close/>
                  <a:moveTo>
                    <a:pt x="61" y="1000"/>
                  </a:moveTo>
                  <a:cubicBezTo>
                    <a:pt x="61" y="1000"/>
                    <a:pt x="61" y="1000"/>
                    <a:pt x="60" y="1001"/>
                  </a:cubicBezTo>
                  <a:cubicBezTo>
                    <a:pt x="65" y="1014"/>
                    <a:pt x="71" y="1020"/>
                    <a:pt x="78" y="1022"/>
                  </a:cubicBezTo>
                  <a:lnTo>
                    <a:pt x="78" y="1022"/>
                  </a:lnTo>
                  <a:cubicBezTo>
                    <a:pt x="69" y="1008"/>
                    <a:pt x="64" y="1000"/>
                    <a:pt x="61" y="1000"/>
                  </a:cubicBezTo>
                  <a:close/>
                  <a:moveTo>
                    <a:pt x="834" y="1145"/>
                  </a:moveTo>
                  <a:lnTo>
                    <a:pt x="834" y="1145"/>
                  </a:lnTo>
                  <a:cubicBezTo>
                    <a:pt x="826" y="1151"/>
                    <a:pt x="822" y="1155"/>
                    <a:pt x="822" y="1155"/>
                  </a:cubicBezTo>
                  <a:cubicBezTo>
                    <a:pt x="828" y="1152"/>
                    <a:pt x="832" y="1149"/>
                    <a:pt x="834" y="1145"/>
                  </a:cubicBezTo>
                  <a:close/>
                  <a:moveTo>
                    <a:pt x="241" y="1535"/>
                  </a:moveTo>
                  <a:cubicBezTo>
                    <a:pt x="240" y="1536"/>
                    <a:pt x="239" y="1536"/>
                    <a:pt x="239" y="1536"/>
                  </a:cubicBezTo>
                  <a:cubicBezTo>
                    <a:pt x="240" y="1536"/>
                    <a:pt x="241" y="1535"/>
                    <a:pt x="241" y="1535"/>
                  </a:cubicBezTo>
                  <a:close/>
                  <a:moveTo>
                    <a:pt x="263" y="1667"/>
                  </a:moveTo>
                  <a:lnTo>
                    <a:pt x="263" y="1667"/>
                  </a:lnTo>
                  <a:cubicBezTo>
                    <a:pt x="268" y="1673"/>
                    <a:pt x="274" y="1678"/>
                    <a:pt x="279" y="1682"/>
                  </a:cubicBezTo>
                  <a:lnTo>
                    <a:pt x="279" y="1682"/>
                  </a:lnTo>
                  <a:cubicBezTo>
                    <a:pt x="278" y="1677"/>
                    <a:pt x="273" y="1672"/>
                    <a:pt x="263" y="1667"/>
                  </a:cubicBezTo>
                  <a:close/>
                  <a:moveTo>
                    <a:pt x="279" y="1835"/>
                  </a:moveTo>
                  <a:cubicBezTo>
                    <a:pt x="277" y="1838"/>
                    <a:pt x="276" y="1842"/>
                    <a:pt x="275" y="1846"/>
                  </a:cubicBezTo>
                  <a:cubicBezTo>
                    <a:pt x="277" y="1842"/>
                    <a:pt x="278" y="1839"/>
                    <a:pt x="279" y="1835"/>
                  </a:cubicBezTo>
                  <a:close/>
                  <a:moveTo>
                    <a:pt x="370" y="2322"/>
                  </a:moveTo>
                  <a:cubicBezTo>
                    <a:pt x="370" y="2326"/>
                    <a:pt x="371" y="2327"/>
                    <a:pt x="374" y="2327"/>
                  </a:cubicBezTo>
                  <a:cubicBezTo>
                    <a:pt x="378" y="2327"/>
                    <a:pt x="386" y="2322"/>
                    <a:pt x="394" y="2322"/>
                  </a:cubicBezTo>
                  <a:close/>
                  <a:moveTo>
                    <a:pt x="525" y="2655"/>
                  </a:moveTo>
                  <a:cubicBezTo>
                    <a:pt x="521" y="2655"/>
                    <a:pt x="514" y="2657"/>
                    <a:pt x="506" y="2659"/>
                  </a:cubicBezTo>
                  <a:lnTo>
                    <a:pt x="506" y="2659"/>
                  </a:lnTo>
                  <a:cubicBezTo>
                    <a:pt x="520" y="2655"/>
                    <a:pt x="525" y="2655"/>
                    <a:pt x="525" y="2655"/>
                  </a:cubicBezTo>
                  <a:close/>
                  <a:moveTo>
                    <a:pt x="506" y="2659"/>
                  </a:moveTo>
                  <a:lnTo>
                    <a:pt x="506" y="2659"/>
                  </a:lnTo>
                  <a:cubicBezTo>
                    <a:pt x="499" y="2661"/>
                    <a:pt x="490" y="2663"/>
                    <a:pt x="477" y="2667"/>
                  </a:cubicBezTo>
                  <a:lnTo>
                    <a:pt x="477" y="2667"/>
                  </a:lnTo>
                  <a:cubicBezTo>
                    <a:pt x="477" y="2667"/>
                    <a:pt x="492" y="2662"/>
                    <a:pt x="506" y="2659"/>
                  </a:cubicBezTo>
                  <a:close/>
                  <a:moveTo>
                    <a:pt x="811" y="3275"/>
                  </a:moveTo>
                  <a:cubicBezTo>
                    <a:pt x="811" y="3287"/>
                    <a:pt x="811" y="3287"/>
                    <a:pt x="811" y="3298"/>
                  </a:cubicBezTo>
                  <a:cubicBezTo>
                    <a:pt x="799" y="3298"/>
                    <a:pt x="799" y="3287"/>
                    <a:pt x="811" y="3275"/>
                  </a:cubicBezTo>
                  <a:close/>
                  <a:moveTo>
                    <a:pt x="3323" y="0"/>
                  </a:moveTo>
                  <a:cubicBezTo>
                    <a:pt x="3323" y="36"/>
                    <a:pt x="3311" y="12"/>
                    <a:pt x="3275" y="60"/>
                  </a:cubicBezTo>
                  <a:lnTo>
                    <a:pt x="3287" y="12"/>
                  </a:lnTo>
                  <a:lnTo>
                    <a:pt x="3287" y="12"/>
                  </a:lnTo>
                  <a:cubicBezTo>
                    <a:pt x="3263" y="36"/>
                    <a:pt x="3251" y="84"/>
                    <a:pt x="3239" y="119"/>
                  </a:cubicBezTo>
                  <a:cubicBezTo>
                    <a:pt x="3239" y="108"/>
                    <a:pt x="3235" y="103"/>
                    <a:pt x="3228" y="103"/>
                  </a:cubicBezTo>
                  <a:cubicBezTo>
                    <a:pt x="3199" y="103"/>
                    <a:pt x="3120" y="193"/>
                    <a:pt x="3120" y="250"/>
                  </a:cubicBezTo>
                  <a:cubicBezTo>
                    <a:pt x="3120" y="233"/>
                    <a:pt x="3117" y="224"/>
                    <a:pt x="3111" y="224"/>
                  </a:cubicBezTo>
                  <a:cubicBezTo>
                    <a:pt x="3105" y="224"/>
                    <a:pt x="3097" y="233"/>
                    <a:pt x="3085" y="250"/>
                  </a:cubicBezTo>
                  <a:cubicBezTo>
                    <a:pt x="3073" y="239"/>
                    <a:pt x="3073" y="227"/>
                    <a:pt x="3073" y="203"/>
                  </a:cubicBezTo>
                  <a:cubicBezTo>
                    <a:pt x="3061" y="239"/>
                    <a:pt x="3061" y="262"/>
                    <a:pt x="3049" y="286"/>
                  </a:cubicBezTo>
                  <a:cubicBezTo>
                    <a:pt x="3028" y="265"/>
                    <a:pt x="3016" y="243"/>
                    <a:pt x="3031" y="213"/>
                  </a:cubicBezTo>
                  <a:lnTo>
                    <a:pt x="3031" y="213"/>
                  </a:lnTo>
                  <a:cubicBezTo>
                    <a:pt x="2979" y="291"/>
                    <a:pt x="2790" y="350"/>
                    <a:pt x="2740" y="350"/>
                  </a:cubicBezTo>
                  <a:cubicBezTo>
                    <a:pt x="2732" y="350"/>
                    <a:pt x="2727" y="349"/>
                    <a:pt x="2727" y="346"/>
                  </a:cubicBezTo>
                  <a:cubicBezTo>
                    <a:pt x="2720" y="322"/>
                    <a:pt x="2701" y="288"/>
                    <a:pt x="2683" y="288"/>
                  </a:cubicBezTo>
                  <a:cubicBezTo>
                    <a:pt x="2674" y="288"/>
                    <a:pt x="2664" y="297"/>
                    <a:pt x="2656" y="322"/>
                  </a:cubicBezTo>
                  <a:cubicBezTo>
                    <a:pt x="2644" y="298"/>
                    <a:pt x="2644" y="286"/>
                    <a:pt x="2656" y="262"/>
                  </a:cubicBezTo>
                  <a:lnTo>
                    <a:pt x="2656" y="262"/>
                  </a:lnTo>
                  <a:cubicBezTo>
                    <a:pt x="2644" y="262"/>
                    <a:pt x="2596" y="405"/>
                    <a:pt x="2596" y="405"/>
                  </a:cubicBezTo>
                  <a:cubicBezTo>
                    <a:pt x="2584" y="375"/>
                    <a:pt x="2569" y="364"/>
                    <a:pt x="2551" y="364"/>
                  </a:cubicBezTo>
                  <a:cubicBezTo>
                    <a:pt x="2516" y="364"/>
                    <a:pt x="2472" y="404"/>
                    <a:pt x="2426" y="404"/>
                  </a:cubicBezTo>
                  <a:cubicBezTo>
                    <a:pt x="2404" y="404"/>
                    <a:pt x="2381" y="395"/>
                    <a:pt x="2358" y="369"/>
                  </a:cubicBezTo>
                  <a:lnTo>
                    <a:pt x="2358" y="369"/>
                  </a:lnTo>
                  <a:cubicBezTo>
                    <a:pt x="2370" y="393"/>
                    <a:pt x="2358" y="417"/>
                    <a:pt x="2346" y="429"/>
                  </a:cubicBezTo>
                  <a:cubicBezTo>
                    <a:pt x="2325" y="407"/>
                    <a:pt x="2315" y="401"/>
                    <a:pt x="2312" y="399"/>
                  </a:cubicBezTo>
                  <a:lnTo>
                    <a:pt x="2312" y="399"/>
                  </a:lnTo>
                  <a:cubicBezTo>
                    <a:pt x="2309" y="373"/>
                    <a:pt x="2231" y="318"/>
                    <a:pt x="2275" y="274"/>
                  </a:cubicBezTo>
                  <a:cubicBezTo>
                    <a:pt x="2251" y="274"/>
                    <a:pt x="2239" y="298"/>
                    <a:pt x="2239" y="322"/>
                  </a:cubicBezTo>
                  <a:cubicBezTo>
                    <a:pt x="2239" y="298"/>
                    <a:pt x="2239" y="286"/>
                    <a:pt x="2239" y="262"/>
                  </a:cubicBezTo>
                  <a:cubicBezTo>
                    <a:pt x="2238" y="258"/>
                    <a:pt x="2235" y="256"/>
                    <a:pt x="2230" y="256"/>
                  </a:cubicBezTo>
                  <a:cubicBezTo>
                    <a:pt x="2205" y="256"/>
                    <a:pt x="2139" y="327"/>
                    <a:pt x="2141" y="334"/>
                  </a:cubicBezTo>
                  <a:lnTo>
                    <a:pt x="2141" y="334"/>
                  </a:lnTo>
                  <a:cubicBezTo>
                    <a:pt x="2134" y="334"/>
                    <a:pt x="2128" y="335"/>
                    <a:pt x="2121" y="335"/>
                  </a:cubicBezTo>
                  <a:cubicBezTo>
                    <a:pt x="1940" y="335"/>
                    <a:pt x="1659" y="208"/>
                    <a:pt x="1465" y="48"/>
                  </a:cubicBezTo>
                  <a:cubicBezTo>
                    <a:pt x="1430" y="72"/>
                    <a:pt x="1418" y="239"/>
                    <a:pt x="1453" y="310"/>
                  </a:cubicBezTo>
                  <a:cubicBezTo>
                    <a:pt x="1382" y="322"/>
                    <a:pt x="1227" y="453"/>
                    <a:pt x="1192" y="489"/>
                  </a:cubicBezTo>
                  <a:cubicBezTo>
                    <a:pt x="1203" y="500"/>
                    <a:pt x="1227" y="500"/>
                    <a:pt x="1239" y="512"/>
                  </a:cubicBezTo>
                  <a:cubicBezTo>
                    <a:pt x="1234" y="512"/>
                    <a:pt x="1214" y="508"/>
                    <a:pt x="1200" y="508"/>
                  </a:cubicBezTo>
                  <a:cubicBezTo>
                    <a:pt x="1181" y="508"/>
                    <a:pt x="1170" y="515"/>
                    <a:pt x="1203" y="548"/>
                  </a:cubicBezTo>
                  <a:cubicBezTo>
                    <a:pt x="1180" y="536"/>
                    <a:pt x="1156" y="524"/>
                    <a:pt x="1156" y="500"/>
                  </a:cubicBezTo>
                  <a:cubicBezTo>
                    <a:pt x="1156" y="500"/>
                    <a:pt x="1144" y="572"/>
                    <a:pt x="1156" y="572"/>
                  </a:cubicBezTo>
                  <a:cubicBezTo>
                    <a:pt x="1144" y="572"/>
                    <a:pt x="1144" y="560"/>
                    <a:pt x="1144" y="560"/>
                  </a:cubicBezTo>
                  <a:cubicBezTo>
                    <a:pt x="1144" y="570"/>
                    <a:pt x="1142" y="574"/>
                    <a:pt x="1139" y="574"/>
                  </a:cubicBezTo>
                  <a:cubicBezTo>
                    <a:pt x="1136" y="574"/>
                    <a:pt x="1132" y="567"/>
                    <a:pt x="1132" y="560"/>
                  </a:cubicBezTo>
                  <a:cubicBezTo>
                    <a:pt x="1126" y="554"/>
                    <a:pt x="1123" y="548"/>
                    <a:pt x="1119" y="548"/>
                  </a:cubicBezTo>
                  <a:cubicBezTo>
                    <a:pt x="1114" y="548"/>
                    <a:pt x="1108" y="554"/>
                    <a:pt x="1096" y="572"/>
                  </a:cubicBezTo>
                  <a:cubicBezTo>
                    <a:pt x="1108" y="596"/>
                    <a:pt x="1120" y="620"/>
                    <a:pt x="1144" y="643"/>
                  </a:cubicBezTo>
                  <a:cubicBezTo>
                    <a:pt x="1124" y="631"/>
                    <a:pt x="1107" y="626"/>
                    <a:pt x="1092" y="626"/>
                  </a:cubicBezTo>
                  <a:cubicBezTo>
                    <a:pt x="1008" y="626"/>
                    <a:pt x="982" y="781"/>
                    <a:pt x="988" y="797"/>
                  </a:cubicBezTo>
                  <a:lnTo>
                    <a:pt x="988" y="797"/>
                  </a:lnTo>
                  <a:cubicBezTo>
                    <a:pt x="953" y="762"/>
                    <a:pt x="917" y="739"/>
                    <a:pt x="870" y="739"/>
                  </a:cubicBezTo>
                  <a:cubicBezTo>
                    <a:pt x="870" y="762"/>
                    <a:pt x="870" y="798"/>
                    <a:pt x="882" y="822"/>
                  </a:cubicBezTo>
                  <a:cubicBezTo>
                    <a:pt x="877" y="823"/>
                    <a:pt x="872" y="823"/>
                    <a:pt x="866" y="823"/>
                  </a:cubicBezTo>
                  <a:cubicBezTo>
                    <a:pt x="840" y="823"/>
                    <a:pt x="808" y="813"/>
                    <a:pt x="782" y="813"/>
                  </a:cubicBezTo>
                  <a:cubicBezTo>
                    <a:pt x="751" y="813"/>
                    <a:pt x="727" y="828"/>
                    <a:pt x="727" y="893"/>
                  </a:cubicBezTo>
                  <a:cubicBezTo>
                    <a:pt x="703" y="881"/>
                    <a:pt x="691" y="870"/>
                    <a:pt x="668" y="846"/>
                  </a:cubicBezTo>
                  <a:cubicBezTo>
                    <a:pt x="621" y="930"/>
                    <a:pt x="530" y="992"/>
                    <a:pt x="430" y="992"/>
                  </a:cubicBezTo>
                  <a:cubicBezTo>
                    <a:pt x="403" y="992"/>
                    <a:pt x="375" y="987"/>
                    <a:pt x="346" y="977"/>
                  </a:cubicBezTo>
                  <a:cubicBezTo>
                    <a:pt x="358" y="965"/>
                    <a:pt x="382" y="953"/>
                    <a:pt x="394" y="929"/>
                  </a:cubicBezTo>
                  <a:cubicBezTo>
                    <a:pt x="346" y="881"/>
                    <a:pt x="215" y="703"/>
                    <a:pt x="299" y="560"/>
                  </a:cubicBezTo>
                  <a:cubicBezTo>
                    <a:pt x="292" y="557"/>
                    <a:pt x="285" y="555"/>
                    <a:pt x="278" y="555"/>
                  </a:cubicBezTo>
                  <a:cubicBezTo>
                    <a:pt x="261" y="555"/>
                    <a:pt x="244" y="563"/>
                    <a:pt x="227" y="572"/>
                  </a:cubicBezTo>
                  <a:cubicBezTo>
                    <a:pt x="227" y="549"/>
                    <a:pt x="280" y="464"/>
                    <a:pt x="207" y="464"/>
                  </a:cubicBezTo>
                  <a:cubicBezTo>
                    <a:pt x="202" y="464"/>
                    <a:pt x="197" y="464"/>
                    <a:pt x="191" y="465"/>
                  </a:cubicBezTo>
                  <a:cubicBezTo>
                    <a:pt x="1" y="512"/>
                    <a:pt x="72" y="620"/>
                    <a:pt x="49" y="691"/>
                  </a:cubicBezTo>
                  <a:cubicBezTo>
                    <a:pt x="49" y="701"/>
                    <a:pt x="49" y="848"/>
                    <a:pt x="49" y="858"/>
                  </a:cubicBezTo>
                  <a:cubicBezTo>
                    <a:pt x="65" y="847"/>
                    <a:pt x="73" y="841"/>
                    <a:pt x="76" y="841"/>
                  </a:cubicBezTo>
                  <a:lnTo>
                    <a:pt x="76" y="841"/>
                  </a:lnTo>
                  <a:cubicBezTo>
                    <a:pt x="79" y="841"/>
                    <a:pt x="74" y="850"/>
                    <a:pt x="60" y="870"/>
                  </a:cubicBezTo>
                  <a:cubicBezTo>
                    <a:pt x="72" y="858"/>
                    <a:pt x="96" y="846"/>
                    <a:pt x="108" y="834"/>
                  </a:cubicBezTo>
                  <a:lnTo>
                    <a:pt x="108" y="834"/>
                  </a:lnTo>
                  <a:cubicBezTo>
                    <a:pt x="96" y="881"/>
                    <a:pt x="84" y="929"/>
                    <a:pt x="60" y="965"/>
                  </a:cubicBezTo>
                  <a:cubicBezTo>
                    <a:pt x="72" y="977"/>
                    <a:pt x="120" y="977"/>
                    <a:pt x="120" y="989"/>
                  </a:cubicBezTo>
                  <a:cubicBezTo>
                    <a:pt x="106" y="1009"/>
                    <a:pt x="92" y="1022"/>
                    <a:pt x="81" y="1022"/>
                  </a:cubicBezTo>
                  <a:cubicBezTo>
                    <a:pt x="80" y="1022"/>
                    <a:pt x="79" y="1022"/>
                    <a:pt x="78" y="1022"/>
                  </a:cubicBezTo>
                  <a:lnTo>
                    <a:pt x="78" y="1022"/>
                  </a:lnTo>
                  <a:cubicBezTo>
                    <a:pt x="123" y="1098"/>
                    <a:pt x="237" y="1348"/>
                    <a:pt x="189" y="1348"/>
                  </a:cubicBezTo>
                  <a:cubicBezTo>
                    <a:pt x="186" y="1348"/>
                    <a:pt x="183" y="1347"/>
                    <a:pt x="180" y="1346"/>
                  </a:cubicBezTo>
                  <a:lnTo>
                    <a:pt x="180" y="1346"/>
                  </a:lnTo>
                  <a:cubicBezTo>
                    <a:pt x="251" y="1417"/>
                    <a:pt x="275" y="1358"/>
                    <a:pt x="310" y="1417"/>
                  </a:cubicBezTo>
                  <a:cubicBezTo>
                    <a:pt x="296" y="1411"/>
                    <a:pt x="285" y="1408"/>
                    <a:pt x="276" y="1408"/>
                  </a:cubicBezTo>
                  <a:cubicBezTo>
                    <a:pt x="220" y="1408"/>
                    <a:pt x="257" y="1517"/>
                    <a:pt x="241" y="1535"/>
                  </a:cubicBezTo>
                  <a:lnTo>
                    <a:pt x="241" y="1535"/>
                  </a:lnTo>
                  <a:cubicBezTo>
                    <a:pt x="252" y="1526"/>
                    <a:pt x="305" y="1486"/>
                    <a:pt x="332" y="1486"/>
                  </a:cubicBezTo>
                  <a:cubicBezTo>
                    <a:pt x="343" y="1486"/>
                    <a:pt x="349" y="1493"/>
                    <a:pt x="346" y="1512"/>
                  </a:cubicBezTo>
                  <a:cubicBezTo>
                    <a:pt x="346" y="1550"/>
                    <a:pt x="249" y="1656"/>
                    <a:pt x="268" y="1656"/>
                  </a:cubicBezTo>
                  <a:cubicBezTo>
                    <a:pt x="273" y="1656"/>
                    <a:pt x="286" y="1649"/>
                    <a:pt x="310" y="1632"/>
                  </a:cubicBezTo>
                  <a:cubicBezTo>
                    <a:pt x="346" y="1632"/>
                    <a:pt x="370" y="1655"/>
                    <a:pt x="382" y="1691"/>
                  </a:cubicBezTo>
                  <a:lnTo>
                    <a:pt x="346" y="1691"/>
                  </a:lnTo>
                  <a:cubicBezTo>
                    <a:pt x="346" y="1703"/>
                    <a:pt x="346" y="1703"/>
                    <a:pt x="346" y="1715"/>
                  </a:cubicBezTo>
                  <a:cubicBezTo>
                    <a:pt x="319" y="1706"/>
                    <a:pt x="298" y="1697"/>
                    <a:pt x="279" y="1682"/>
                  </a:cubicBezTo>
                  <a:lnTo>
                    <a:pt x="279" y="1682"/>
                  </a:lnTo>
                  <a:cubicBezTo>
                    <a:pt x="281" y="1689"/>
                    <a:pt x="272" y="1696"/>
                    <a:pt x="251" y="1703"/>
                  </a:cubicBezTo>
                  <a:cubicBezTo>
                    <a:pt x="260" y="1702"/>
                    <a:pt x="267" y="1701"/>
                    <a:pt x="273" y="1701"/>
                  </a:cubicBezTo>
                  <a:cubicBezTo>
                    <a:pt x="320" y="1701"/>
                    <a:pt x="269" y="1740"/>
                    <a:pt x="322" y="1751"/>
                  </a:cubicBezTo>
                  <a:cubicBezTo>
                    <a:pt x="287" y="1763"/>
                    <a:pt x="275" y="1763"/>
                    <a:pt x="310" y="1774"/>
                  </a:cubicBezTo>
                  <a:lnTo>
                    <a:pt x="275" y="1774"/>
                  </a:lnTo>
                  <a:cubicBezTo>
                    <a:pt x="275" y="1795"/>
                    <a:pt x="283" y="1815"/>
                    <a:pt x="279" y="1835"/>
                  </a:cubicBezTo>
                  <a:lnTo>
                    <a:pt x="279" y="1835"/>
                  </a:lnTo>
                  <a:cubicBezTo>
                    <a:pt x="289" y="1808"/>
                    <a:pt x="302" y="1798"/>
                    <a:pt x="334" y="1798"/>
                  </a:cubicBezTo>
                  <a:cubicBezTo>
                    <a:pt x="382" y="1834"/>
                    <a:pt x="251" y="1858"/>
                    <a:pt x="287" y="1905"/>
                  </a:cubicBezTo>
                  <a:cubicBezTo>
                    <a:pt x="287" y="1893"/>
                    <a:pt x="299" y="1882"/>
                    <a:pt x="310" y="1882"/>
                  </a:cubicBezTo>
                  <a:lnTo>
                    <a:pt x="310" y="1882"/>
                  </a:lnTo>
                  <a:cubicBezTo>
                    <a:pt x="299" y="1965"/>
                    <a:pt x="430" y="1941"/>
                    <a:pt x="418" y="2013"/>
                  </a:cubicBezTo>
                  <a:cubicBezTo>
                    <a:pt x="404" y="2019"/>
                    <a:pt x="397" y="2021"/>
                    <a:pt x="391" y="2021"/>
                  </a:cubicBezTo>
                  <a:cubicBezTo>
                    <a:pt x="382" y="2021"/>
                    <a:pt x="379" y="2016"/>
                    <a:pt x="368" y="2016"/>
                  </a:cubicBezTo>
                  <a:cubicBezTo>
                    <a:pt x="361" y="2016"/>
                    <a:pt x="351" y="2018"/>
                    <a:pt x="334" y="2024"/>
                  </a:cubicBezTo>
                  <a:cubicBezTo>
                    <a:pt x="322" y="2024"/>
                    <a:pt x="382" y="2072"/>
                    <a:pt x="418" y="2096"/>
                  </a:cubicBezTo>
                  <a:cubicBezTo>
                    <a:pt x="406" y="2096"/>
                    <a:pt x="406" y="2108"/>
                    <a:pt x="406" y="2120"/>
                  </a:cubicBezTo>
                  <a:cubicBezTo>
                    <a:pt x="348" y="2110"/>
                    <a:pt x="399" y="2093"/>
                    <a:pt x="383" y="2093"/>
                  </a:cubicBezTo>
                  <a:cubicBezTo>
                    <a:pt x="379" y="2093"/>
                    <a:pt x="372" y="2094"/>
                    <a:pt x="358" y="2096"/>
                  </a:cubicBezTo>
                  <a:cubicBezTo>
                    <a:pt x="346" y="2108"/>
                    <a:pt x="346" y="2132"/>
                    <a:pt x="358" y="2144"/>
                  </a:cubicBezTo>
                  <a:cubicBezTo>
                    <a:pt x="358" y="2134"/>
                    <a:pt x="363" y="2130"/>
                    <a:pt x="369" y="2130"/>
                  </a:cubicBezTo>
                  <a:cubicBezTo>
                    <a:pt x="387" y="2130"/>
                    <a:pt x="421" y="2155"/>
                    <a:pt x="430" y="2155"/>
                  </a:cubicBezTo>
                  <a:cubicBezTo>
                    <a:pt x="421" y="2164"/>
                    <a:pt x="412" y="2197"/>
                    <a:pt x="386" y="2197"/>
                  </a:cubicBezTo>
                  <a:cubicBezTo>
                    <a:pt x="376" y="2197"/>
                    <a:pt x="363" y="2192"/>
                    <a:pt x="346" y="2179"/>
                  </a:cubicBezTo>
                  <a:lnTo>
                    <a:pt x="346" y="2179"/>
                  </a:lnTo>
                  <a:cubicBezTo>
                    <a:pt x="370" y="2227"/>
                    <a:pt x="382" y="2274"/>
                    <a:pt x="394" y="2322"/>
                  </a:cubicBezTo>
                  <a:cubicBezTo>
                    <a:pt x="406" y="2358"/>
                    <a:pt x="406" y="2405"/>
                    <a:pt x="406" y="2453"/>
                  </a:cubicBezTo>
                  <a:cubicBezTo>
                    <a:pt x="430" y="2441"/>
                    <a:pt x="453" y="2441"/>
                    <a:pt x="489" y="2441"/>
                  </a:cubicBezTo>
                  <a:cubicBezTo>
                    <a:pt x="477" y="2465"/>
                    <a:pt x="465" y="2477"/>
                    <a:pt x="441" y="2477"/>
                  </a:cubicBezTo>
                  <a:cubicBezTo>
                    <a:pt x="477" y="2477"/>
                    <a:pt x="501" y="2501"/>
                    <a:pt x="489" y="2536"/>
                  </a:cubicBezTo>
                  <a:cubicBezTo>
                    <a:pt x="489" y="2536"/>
                    <a:pt x="457" y="2526"/>
                    <a:pt x="426" y="2526"/>
                  </a:cubicBezTo>
                  <a:cubicBezTo>
                    <a:pt x="410" y="2526"/>
                    <a:pt x="394" y="2528"/>
                    <a:pt x="382" y="2536"/>
                  </a:cubicBezTo>
                  <a:cubicBezTo>
                    <a:pt x="388" y="2536"/>
                    <a:pt x="393" y="2535"/>
                    <a:pt x="397" y="2535"/>
                  </a:cubicBezTo>
                  <a:cubicBezTo>
                    <a:pt x="462" y="2535"/>
                    <a:pt x="433" y="2600"/>
                    <a:pt x="486" y="2600"/>
                  </a:cubicBezTo>
                  <a:cubicBezTo>
                    <a:pt x="494" y="2600"/>
                    <a:pt x="502" y="2599"/>
                    <a:pt x="513" y="2596"/>
                  </a:cubicBezTo>
                  <a:lnTo>
                    <a:pt x="513" y="2596"/>
                  </a:lnTo>
                  <a:cubicBezTo>
                    <a:pt x="513" y="2608"/>
                    <a:pt x="501" y="2620"/>
                    <a:pt x="501" y="2620"/>
                  </a:cubicBezTo>
                  <a:cubicBezTo>
                    <a:pt x="501" y="2620"/>
                    <a:pt x="513" y="2632"/>
                    <a:pt x="525" y="2655"/>
                  </a:cubicBezTo>
                  <a:cubicBezTo>
                    <a:pt x="549" y="2691"/>
                    <a:pt x="584" y="2739"/>
                    <a:pt x="620" y="2751"/>
                  </a:cubicBezTo>
                  <a:cubicBezTo>
                    <a:pt x="599" y="2751"/>
                    <a:pt x="590" y="2755"/>
                    <a:pt x="594" y="2761"/>
                  </a:cubicBezTo>
                  <a:lnTo>
                    <a:pt x="594" y="2761"/>
                  </a:lnTo>
                  <a:cubicBezTo>
                    <a:pt x="589" y="2759"/>
                    <a:pt x="583" y="2758"/>
                    <a:pt x="578" y="2758"/>
                  </a:cubicBezTo>
                  <a:cubicBezTo>
                    <a:pt x="563" y="2758"/>
                    <a:pt x="550" y="2767"/>
                    <a:pt x="537" y="2786"/>
                  </a:cubicBezTo>
                  <a:cubicBezTo>
                    <a:pt x="561" y="2786"/>
                    <a:pt x="572" y="2810"/>
                    <a:pt x="561" y="2834"/>
                  </a:cubicBezTo>
                  <a:cubicBezTo>
                    <a:pt x="513" y="2834"/>
                    <a:pt x="525" y="2834"/>
                    <a:pt x="489" y="2894"/>
                  </a:cubicBezTo>
                  <a:cubicBezTo>
                    <a:pt x="513" y="2858"/>
                    <a:pt x="549" y="2834"/>
                    <a:pt x="584" y="2834"/>
                  </a:cubicBezTo>
                  <a:cubicBezTo>
                    <a:pt x="584" y="2834"/>
                    <a:pt x="561" y="2822"/>
                    <a:pt x="572" y="2810"/>
                  </a:cubicBezTo>
                  <a:cubicBezTo>
                    <a:pt x="620" y="2810"/>
                    <a:pt x="596" y="2822"/>
                    <a:pt x="584" y="2834"/>
                  </a:cubicBezTo>
                  <a:cubicBezTo>
                    <a:pt x="549" y="2917"/>
                    <a:pt x="632" y="2929"/>
                    <a:pt x="549" y="2977"/>
                  </a:cubicBezTo>
                  <a:cubicBezTo>
                    <a:pt x="549" y="2977"/>
                    <a:pt x="715" y="2977"/>
                    <a:pt x="632" y="3060"/>
                  </a:cubicBezTo>
                  <a:cubicBezTo>
                    <a:pt x="668" y="3072"/>
                    <a:pt x="787" y="3120"/>
                    <a:pt x="668" y="3167"/>
                  </a:cubicBezTo>
                  <a:cubicBezTo>
                    <a:pt x="751" y="3203"/>
                    <a:pt x="739" y="3179"/>
                    <a:pt x="739" y="3239"/>
                  </a:cubicBezTo>
                  <a:cubicBezTo>
                    <a:pt x="755" y="3223"/>
                    <a:pt x="777" y="3218"/>
                    <a:pt x="801" y="3218"/>
                  </a:cubicBezTo>
                  <a:cubicBezTo>
                    <a:pt x="849" y="3218"/>
                    <a:pt x="902" y="3239"/>
                    <a:pt x="918" y="3239"/>
                  </a:cubicBezTo>
                  <a:cubicBezTo>
                    <a:pt x="918" y="3239"/>
                    <a:pt x="834" y="3263"/>
                    <a:pt x="822" y="3263"/>
                  </a:cubicBezTo>
                  <a:cubicBezTo>
                    <a:pt x="849" y="3243"/>
                    <a:pt x="857" y="3234"/>
                    <a:pt x="843" y="3234"/>
                  </a:cubicBezTo>
                  <a:cubicBezTo>
                    <a:pt x="832" y="3234"/>
                    <a:pt x="806" y="3240"/>
                    <a:pt x="763" y="3251"/>
                  </a:cubicBezTo>
                  <a:cubicBezTo>
                    <a:pt x="787" y="3251"/>
                    <a:pt x="763" y="3275"/>
                    <a:pt x="727" y="3287"/>
                  </a:cubicBezTo>
                  <a:cubicBezTo>
                    <a:pt x="727" y="3287"/>
                    <a:pt x="882" y="3370"/>
                    <a:pt x="906" y="3406"/>
                  </a:cubicBezTo>
                  <a:cubicBezTo>
                    <a:pt x="763" y="3406"/>
                    <a:pt x="846" y="3406"/>
                    <a:pt x="739" y="3394"/>
                  </a:cubicBezTo>
                  <a:lnTo>
                    <a:pt x="739" y="3394"/>
                  </a:lnTo>
                  <a:cubicBezTo>
                    <a:pt x="787" y="3441"/>
                    <a:pt x="811" y="3394"/>
                    <a:pt x="763" y="3453"/>
                  </a:cubicBezTo>
                  <a:cubicBezTo>
                    <a:pt x="772" y="3450"/>
                    <a:pt x="781" y="3449"/>
                    <a:pt x="789" y="3449"/>
                  </a:cubicBezTo>
                  <a:cubicBezTo>
                    <a:pt x="815" y="3449"/>
                    <a:pt x="837" y="3462"/>
                    <a:pt x="846" y="3489"/>
                  </a:cubicBezTo>
                  <a:cubicBezTo>
                    <a:pt x="846" y="3489"/>
                    <a:pt x="804" y="3658"/>
                    <a:pt x="898" y="3658"/>
                  </a:cubicBezTo>
                  <a:cubicBezTo>
                    <a:pt x="904" y="3658"/>
                    <a:pt x="911" y="3657"/>
                    <a:pt x="918" y="3656"/>
                  </a:cubicBezTo>
                  <a:lnTo>
                    <a:pt x="918" y="3656"/>
                  </a:lnTo>
                  <a:cubicBezTo>
                    <a:pt x="894" y="3668"/>
                    <a:pt x="870" y="3668"/>
                    <a:pt x="834" y="3679"/>
                  </a:cubicBezTo>
                  <a:cubicBezTo>
                    <a:pt x="906" y="3679"/>
                    <a:pt x="989" y="3691"/>
                    <a:pt x="1061" y="3691"/>
                  </a:cubicBezTo>
                  <a:cubicBezTo>
                    <a:pt x="1120" y="3632"/>
                    <a:pt x="1108" y="3632"/>
                    <a:pt x="1061" y="3596"/>
                  </a:cubicBezTo>
                  <a:cubicBezTo>
                    <a:pt x="1014" y="3573"/>
                    <a:pt x="1092" y="3346"/>
                    <a:pt x="1030" y="3346"/>
                  </a:cubicBezTo>
                  <a:cubicBezTo>
                    <a:pt x="1028" y="3346"/>
                    <a:pt x="1027" y="3346"/>
                    <a:pt x="1025" y="3346"/>
                  </a:cubicBezTo>
                  <a:cubicBezTo>
                    <a:pt x="1049" y="3334"/>
                    <a:pt x="1108" y="3275"/>
                    <a:pt x="1025" y="3263"/>
                  </a:cubicBezTo>
                  <a:cubicBezTo>
                    <a:pt x="1042" y="3254"/>
                    <a:pt x="1053" y="3246"/>
                    <a:pt x="1066" y="3246"/>
                  </a:cubicBezTo>
                  <a:cubicBezTo>
                    <a:pt x="1071" y="3246"/>
                    <a:pt x="1077" y="3247"/>
                    <a:pt x="1084" y="3251"/>
                  </a:cubicBezTo>
                  <a:cubicBezTo>
                    <a:pt x="1072" y="3227"/>
                    <a:pt x="930" y="3203"/>
                    <a:pt x="930" y="3203"/>
                  </a:cubicBezTo>
                  <a:cubicBezTo>
                    <a:pt x="1037" y="3132"/>
                    <a:pt x="822" y="3060"/>
                    <a:pt x="894" y="2941"/>
                  </a:cubicBezTo>
                  <a:lnTo>
                    <a:pt x="894" y="2941"/>
                  </a:lnTo>
                  <a:cubicBezTo>
                    <a:pt x="877" y="2950"/>
                    <a:pt x="860" y="2958"/>
                    <a:pt x="848" y="2958"/>
                  </a:cubicBezTo>
                  <a:cubicBezTo>
                    <a:pt x="842" y="2958"/>
                    <a:pt x="838" y="2957"/>
                    <a:pt x="834" y="2953"/>
                  </a:cubicBezTo>
                  <a:cubicBezTo>
                    <a:pt x="858" y="2882"/>
                    <a:pt x="834" y="2906"/>
                    <a:pt x="834" y="2894"/>
                  </a:cubicBezTo>
                  <a:lnTo>
                    <a:pt x="834" y="2894"/>
                  </a:lnTo>
                  <a:cubicBezTo>
                    <a:pt x="836" y="2894"/>
                    <a:pt x="838" y="2894"/>
                    <a:pt x="839" y="2894"/>
                  </a:cubicBezTo>
                  <a:cubicBezTo>
                    <a:pt x="868" y="2894"/>
                    <a:pt x="882" y="2807"/>
                    <a:pt x="926" y="2807"/>
                  </a:cubicBezTo>
                  <a:cubicBezTo>
                    <a:pt x="931" y="2807"/>
                    <a:pt x="936" y="2808"/>
                    <a:pt x="942" y="2810"/>
                  </a:cubicBezTo>
                  <a:cubicBezTo>
                    <a:pt x="935" y="2796"/>
                    <a:pt x="928" y="2791"/>
                    <a:pt x="916" y="2791"/>
                  </a:cubicBezTo>
                  <a:cubicBezTo>
                    <a:pt x="907" y="2791"/>
                    <a:pt x="897" y="2793"/>
                    <a:pt x="882" y="2798"/>
                  </a:cubicBezTo>
                  <a:cubicBezTo>
                    <a:pt x="882" y="2798"/>
                    <a:pt x="811" y="2370"/>
                    <a:pt x="715" y="2358"/>
                  </a:cubicBezTo>
                  <a:cubicBezTo>
                    <a:pt x="739" y="2310"/>
                    <a:pt x="763" y="2298"/>
                    <a:pt x="680" y="2263"/>
                  </a:cubicBezTo>
                  <a:cubicBezTo>
                    <a:pt x="721" y="2191"/>
                    <a:pt x="673" y="1970"/>
                    <a:pt x="591" y="1970"/>
                  </a:cubicBezTo>
                  <a:cubicBezTo>
                    <a:pt x="578" y="1970"/>
                    <a:pt x="564" y="1975"/>
                    <a:pt x="549" y="1989"/>
                  </a:cubicBezTo>
                  <a:cubicBezTo>
                    <a:pt x="584" y="1905"/>
                    <a:pt x="596" y="1679"/>
                    <a:pt x="584" y="1643"/>
                  </a:cubicBezTo>
                  <a:lnTo>
                    <a:pt x="584" y="1643"/>
                  </a:lnTo>
                  <a:cubicBezTo>
                    <a:pt x="572" y="1643"/>
                    <a:pt x="549" y="1655"/>
                    <a:pt x="537" y="1667"/>
                  </a:cubicBezTo>
                  <a:cubicBezTo>
                    <a:pt x="537" y="1657"/>
                    <a:pt x="589" y="1603"/>
                    <a:pt x="551" y="1603"/>
                  </a:cubicBezTo>
                  <a:cubicBezTo>
                    <a:pt x="545" y="1603"/>
                    <a:pt x="537" y="1604"/>
                    <a:pt x="525" y="1608"/>
                  </a:cubicBezTo>
                  <a:cubicBezTo>
                    <a:pt x="539" y="1594"/>
                    <a:pt x="549" y="1588"/>
                    <a:pt x="559" y="1588"/>
                  </a:cubicBezTo>
                  <a:cubicBezTo>
                    <a:pt x="567" y="1588"/>
                    <a:pt x="574" y="1591"/>
                    <a:pt x="584" y="1596"/>
                  </a:cubicBezTo>
                  <a:cubicBezTo>
                    <a:pt x="584" y="1596"/>
                    <a:pt x="543" y="1554"/>
                    <a:pt x="529" y="1554"/>
                  </a:cubicBezTo>
                  <a:cubicBezTo>
                    <a:pt x="526" y="1554"/>
                    <a:pt x="525" y="1556"/>
                    <a:pt x="525" y="1560"/>
                  </a:cubicBezTo>
                  <a:cubicBezTo>
                    <a:pt x="525" y="1548"/>
                    <a:pt x="525" y="1548"/>
                    <a:pt x="537" y="1536"/>
                  </a:cubicBezTo>
                  <a:cubicBezTo>
                    <a:pt x="549" y="1524"/>
                    <a:pt x="561" y="1536"/>
                    <a:pt x="549" y="1489"/>
                  </a:cubicBezTo>
                  <a:cubicBezTo>
                    <a:pt x="518" y="1489"/>
                    <a:pt x="487" y="1489"/>
                    <a:pt x="472" y="1496"/>
                  </a:cubicBezTo>
                  <a:lnTo>
                    <a:pt x="472" y="1496"/>
                  </a:lnTo>
                  <a:cubicBezTo>
                    <a:pt x="588" y="1412"/>
                    <a:pt x="370" y="1274"/>
                    <a:pt x="370" y="1274"/>
                  </a:cubicBezTo>
                  <a:cubicBezTo>
                    <a:pt x="513" y="1251"/>
                    <a:pt x="501" y="1251"/>
                    <a:pt x="691" y="1215"/>
                  </a:cubicBezTo>
                  <a:cubicBezTo>
                    <a:pt x="668" y="1192"/>
                    <a:pt x="660" y="1179"/>
                    <a:pt x="670" y="1179"/>
                  </a:cubicBezTo>
                  <a:cubicBezTo>
                    <a:pt x="676" y="1179"/>
                    <a:pt x="687" y="1183"/>
                    <a:pt x="703" y="1191"/>
                  </a:cubicBezTo>
                  <a:cubicBezTo>
                    <a:pt x="680" y="1179"/>
                    <a:pt x="668" y="1167"/>
                    <a:pt x="644" y="1155"/>
                  </a:cubicBezTo>
                  <a:cubicBezTo>
                    <a:pt x="691" y="1155"/>
                    <a:pt x="739" y="1155"/>
                    <a:pt x="787" y="1167"/>
                  </a:cubicBezTo>
                  <a:cubicBezTo>
                    <a:pt x="799" y="1167"/>
                    <a:pt x="787" y="1120"/>
                    <a:pt x="787" y="1120"/>
                  </a:cubicBezTo>
                  <a:cubicBezTo>
                    <a:pt x="822" y="1120"/>
                    <a:pt x="838" y="1133"/>
                    <a:pt x="834" y="1145"/>
                  </a:cubicBezTo>
                  <a:lnTo>
                    <a:pt x="834" y="1145"/>
                  </a:lnTo>
                  <a:cubicBezTo>
                    <a:pt x="880" y="1101"/>
                    <a:pt x="1057" y="938"/>
                    <a:pt x="1107" y="938"/>
                  </a:cubicBezTo>
                  <a:cubicBezTo>
                    <a:pt x="1115" y="938"/>
                    <a:pt x="1120" y="942"/>
                    <a:pt x="1120" y="953"/>
                  </a:cubicBezTo>
                  <a:cubicBezTo>
                    <a:pt x="1144" y="870"/>
                    <a:pt x="1096" y="870"/>
                    <a:pt x="1132" y="810"/>
                  </a:cubicBezTo>
                  <a:lnTo>
                    <a:pt x="1132" y="810"/>
                  </a:lnTo>
                  <a:cubicBezTo>
                    <a:pt x="1132" y="851"/>
                    <a:pt x="1145" y="864"/>
                    <a:pt x="1163" y="864"/>
                  </a:cubicBezTo>
                  <a:cubicBezTo>
                    <a:pt x="1192" y="864"/>
                    <a:pt x="1236" y="831"/>
                    <a:pt x="1263" y="831"/>
                  </a:cubicBezTo>
                  <a:cubicBezTo>
                    <a:pt x="1266" y="831"/>
                    <a:pt x="1269" y="831"/>
                    <a:pt x="1271" y="832"/>
                  </a:cubicBezTo>
                  <a:lnTo>
                    <a:pt x="1271" y="832"/>
                  </a:lnTo>
                  <a:cubicBezTo>
                    <a:pt x="1249" y="821"/>
                    <a:pt x="1139" y="761"/>
                    <a:pt x="1203" y="750"/>
                  </a:cubicBezTo>
                  <a:lnTo>
                    <a:pt x="1203" y="750"/>
                  </a:lnTo>
                  <a:cubicBezTo>
                    <a:pt x="1192" y="756"/>
                    <a:pt x="1236" y="759"/>
                    <a:pt x="1281" y="759"/>
                  </a:cubicBezTo>
                  <a:cubicBezTo>
                    <a:pt x="1325" y="759"/>
                    <a:pt x="1370" y="756"/>
                    <a:pt x="1358" y="750"/>
                  </a:cubicBezTo>
                  <a:cubicBezTo>
                    <a:pt x="1344" y="723"/>
                    <a:pt x="1339" y="715"/>
                    <a:pt x="1337" y="715"/>
                  </a:cubicBezTo>
                  <a:cubicBezTo>
                    <a:pt x="1334" y="715"/>
                    <a:pt x="1336" y="728"/>
                    <a:pt x="1328" y="728"/>
                  </a:cubicBezTo>
                  <a:cubicBezTo>
                    <a:pt x="1327" y="728"/>
                    <a:pt x="1325" y="728"/>
                    <a:pt x="1323" y="727"/>
                  </a:cubicBezTo>
                  <a:cubicBezTo>
                    <a:pt x="1311" y="691"/>
                    <a:pt x="1311" y="655"/>
                    <a:pt x="1346" y="631"/>
                  </a:cubicBezTo>
                  <a:cubicBezTo>
                    <a:pt x="1346" y="643"/>
                    <a:pt x="1358" y="655"/>
                    <a:pt x="1358" y="667"/>
                  </a:cubicBezTo>
                  <a:cubicBezTo>
                    <a:pt x="1358" y="655"/>
                    <a:pt x="1370" y="655"/>
                    <a:pt x="1382" y="655"/>
                  </a:cubicBezTo>
                  <a:cubicBezTo>
                    <a:pt x="1394" y="691"/>
                    <a:pt x="1382" y="727"/>
                    <a:pt x="1370" y="750"/>
                  </a:cubicBezTo>
                  <a:cubicBezTo>
                    <a:pt x="1377" y="737"/>
                    <a:pt x="1384" y="731"/>
                    <a:pt x="1391" y="731"/>
                  </a:cubicBezTo>
                  <a:cubicBezTo>
                    <a:pt x="1396" y="731"/>
                    <a:pt x="1401" y="734"/>
                    <a:pt x="1406" y="739"/>
                  </a:cubicBezTo>
                  <a:cubicBezTo>
                    <a:pt x="1370" y="667"/>
                    <a:pt x="1442" y="715"/>
                    <a:pt x="1418" y="655"/>
                  </a:cubicBezTo>
                  <a:lnTo>
                    <a:pt x="1418" y="655"/>
                  </a:lnTo>
                  <a:cubicBezTo>
                    <a:pt x="1430" y="673"/>
                    <a:pt x="1439" y="682"/>
                    <a:pt x="1445" y="682"/>
                  </a:cubicBezTo>
                  <a:cubicBezTo>
                    <a:pt x="1451" y="682"/>
                    <a:pt x="1453" y="673"/>
                    <a:pt x="1453" y="655"/>
                  </a:cubicBezTo>
                  <a:cubicBezTo>
                    <a:pt x="1453" y="667"/>
                    <a:pt x="1465" y="679"/>
                    <a:pt x="1465" y="691"/>
                  </a:cubicBezTo>
                  <a:cubicBezTo>
                    <a:pt x="1489" y="667"/>
                    <a:pt x="1501" y="655"/>
                    <a:pt x="1525" y="643"/>
                  </a:cubicBezTo>
                  <a:lnTo>
                    <a:pt x="1525" y="643"/>
                  </a:lnTo>
                  <a:cubicBezTo>
                    <a:pt x="1515" y="648"/>
                    <a:pt x="1505" y="651"/>
                    <a:pt x="1495" y="651"/>
                  </a:cubicBezTo>
                  <a:cubicBezTo>
                    <a:pt x="1481" y="651"/>
                    <a:pt x="1467" y="645"/>
                    <a:pt x="1453" y="631"/>
                  </a:cubicBezTo>
                  <a:cubicBezTo>
                    <a:pt x="1458" y="606"/>
                    <a:pt x="1469" y="599"/>
                    <a:pt x="1484" y="599"/>
                  </a:cubicBezTo>
                  <a:cubicBezTo>
                    <a:pt x="1505" y="599"/>
                    <a:pt x="1532" y="613"/>
                    <a:pt x="1554" y="613"/>
                  </a:cubicBezTo>
                  <a:cubicBezTo>
                    <a:pt x="1561" y="613"/>
                    <a:pt x="1567" y="611"/>
                    <a:pt x="1573" y="608"/>
                  </a:cubicBezTo>
                  <a:cubicBezTo>
                    <a:pt x="1553" y="608"/>
                    <a:pt x="1508" y="566"/>
                    <a:pt x="1542" y="566"/>
                  </a:cubicBezTo>
                  <a:cubicBezTo>
                    <a:pt x="1549" y="566"/>
                    <a:pt x="1559" y="568"/>
                    <a:pt x="1573" y="572"/>
                  </a:cubicBezTo>
                  <a:cubicBezTo>
                    <a:pt x="1561" y="548"/>
                    <a:pt x="1537" y="501"/>
                    <a:pt x="1537" y="500"/>
                  </a:cubicBezTo>
                  <a:lnTo>
                    <a:pt x="1537" y="500"/>
                  </a:lnTo>
                  <a:cubicBezTo>
                    <a:pt x="1561" y="518"/>
                    <a:pt x="1571" y="525"/>
                    <a:pt x="1574" y="525"/>
                  </a:cubicBezTo>
                  <a:cubicBezTo>
                    <a:pt x="1582" y="525"/>
                    <a:pt x="1522" y="465"/>
                    <a:pt x="1549" y="465"/>
                  </a:cubicBezTo>
                  <a:lnTo>
                    <a:pt x="1549" y="465"/>
                  </a:lnTo>
                  <a:cubicBezTo>
                    <a:pt x="1608" y="512"/>
                    <a:pt x="1561" y="489"/>
                    <a:pt x="1596" y="536"/>
                  </a:cubicBezTo>
                  <a:cubicBezTo>
                    <a:pt x="1608" y="502"/>
                    <a:pt x="1597" y="479"/>
                    <a:pt x="1586" y="445"/>
                  </a:cubicBezTo>
                  <a:lnTo>
                    <a:pt x="1586" y="445"/>
                  </a:lnTo>
                  <a:cubicBezTo>
                    <a:pt x="1586" y="446"/>
                    <a:pt x="1587" y="446"/>
                    <a:pt x="1588" y="446"/>
                  </a:cubicBezTo>
                  <a:cubicBezTo>
                    <a:pt x="1590" y="446"/>
                    <a:pt x="1592" y="445"/>
                    <a:pt x="1596" y="441"/>
                  </a:cubicBezTo>
                  <a:cubicBezTo>
                    <a:pt x="1596" y="465"/>
                    <a:pt x="1620" y="512"/>
                    <a:pt x="1620" y="524"/>
                  </a:cubicBezTo>
                  <a:cubicBezTo>
                    <a:pt x="1620" y="507"/>
                    <a:pt x="1620" y="496"/>
                    <a:pt x="1620" y="481"/>
                  </a:cubicBezTo>
                  <a:cubicBezTo>
                    <a:pt x="1620" y="481"/>
                    <a:pt x="1620" y="472"/>
                    <a:pt x="1620" y="453"/>
                  </a:cubicBezTo>
                  <a:cubicBezTo>
                    <a:pt x="1636" y="526"/>
                    <a:pt x="1642" y="549"/>
                    <a:pt x="1647" y="549"/>
                  </a:cubicBezTo>
                  <a:cubicBezTo>
                    <a:pt x="1649" y="549"/>
                    <a:pt x="1652" y="544"/>
                    <a:pt x="1656" y="536"/>
                  </a:cubicBezTo>
                  <a:cubicBezTo>
                    <a:pt x="1656" y="548"/>
                    <a:pt x="1656" y="548"/>
                    <a:pt x="1656" y="560"/>
                  </a:cubicBezTo>
                  <a:cubicBezTo>
                    <a:pt x="1656" y="548"/>
                    <a:pt x="1668" y="524"/>
                    <a:pt x="1668" y="512"/>
                  </a:cubicBezTo>
                  <a:cubicBezTo>
                    <a:pt x="1692" y="536"/>
                    <a:pt x="1715" y="584"/>
                    <a:pt x="1727" y="584"/>
                  </a:cubicBezTo>
                  <a:cubicBezTo>
                    <a:pt x="1727" y="560"/>
                    <a:pt x="1751" y="536"/>
                    <a:pt x="1763" y="512"/>
                  </a:cubicBezTo>
                  <a:cubicBezTo>
                    <a:pt x="1787" y="536"/>
                    <a:pt x="1787" y="548"/>
                    <a:pt x="1775" y="572"/>
                  </a:cubicBezTo>
                  <a:cubicBezTo>
                    <a:pt x="1788" y="552"/>
                    <a:pt x="1801" y="543"/>
                    <a:pt x="1816" y="543"/>
                  </a:cubicBezTo>
                  <a:cubicBezTo>
                    <a:pt x="1829" y="543"/>
                    <a:pt x="1842" y="549"/>
                    <a:pt x="1858" y="560"/>
                  </a:cubicBezTo>
                  <a:cubicBezTo>
                    <a:pt x="1846" y="560"/>
                    <a:pt x="1787" y="620"/>
                    <a:pt x="1799" y="655"/>
                  </a:cubicBezTo>
                  <a:cubicBezTo>
                    <a:pt x="1808" y="623"/>
                    <a:pt x="1823" y="617"/>
                    <a:pt x="1840" y="617"/>
                  </a:cubicBezTo>
                  <a:cubicBezTo>
                    <a:pt x="1848" y="617"/>
                    <a:pt x="1856" y="618"/>
                    <a:pt x="1864" y="618"/>
                  </a:cubicBezTo>
                  <a:cubicBezTo>
                    <a:pt x="1883" y="618"/>
                    <a:pt x="1903" y="612"/>
                    <a:pt x="1918" y="572"/>
                  </a:cubicBezTo>
                  <a:cubicBezTo>
                    <a:pt x="1918" y="584"/>
                    <a:pt x="1930" y="584"/>
                    <a:pt x="1930" y="596"/>
                  </a:cubicBezTo>
                  <a:cubicBezTo>
                    <a:pt x="1954" y="584"/>
                    <a:pt x="2061" y="584"/>
                    <a:pt x="2096" y="548"/>
                  </a:cubicBezTo>
                  <a:lnTo>
                    <a:pt x="2096" y="548"/>
                  </a:lnTo>
                  <a:cubicBezTo>
                    <a:pt x="2090" y="568"/>
                    <a:pt x="2087" y="577"/>
                    <a:pt x="2092" y="577"/>
                  </a:cubicBezTo>
                  <a:cubicBezTo>
                    <a:pt x="2093" y="577"/>
                    <a:pt x="2094" y="576"/>
                    <a:pt x="2096" y="575"/>
                  </a:cubicBezTo>
                  <a:lnTo>
                    <a:pt x="2096" y="575"/>
                  </a:lnTo>
                  <a:cubicBezTo>
                    <a:pt x="2081" y="592"/>
                    <a:pt x="2079" y="618"/>
                    <a:pt x="2096" y="643"/>
                  </a:cubicBezTo>
                  <a:cubicBezTo>
                    <a:pt x="2102" y="631"/>
                    <a:pt x="2108" y="625"/>
                    <a:pt x="2116" y="625"/>
                  </a:cubicBezTo>
                  <a:cubicBezTo>
                    <a:pt x="2123" y="625"/>
                    <a:pt x="2132" y="631"/>
                    <a:pt x="2144" y="643"/>
                  </a:cubicBezTo>
                  <a:cubicBezTo>
                    <a:pt x="2133" y="677"/>
                    <a:pt x="2132" y="668"/>
                    <a:pt x="2162" y="717"/>
                  </a:cubicBezTo>
                  <a:lnTo>
                    <a:pt x="2162" y="717"/>
                  </a:lnTo>
                  <a:cubicBezTo>
                    <a:pt x="2145" y="686"/>
                    <a:pt x="2145" y="653"/>
                    <a:pt x="2155" y="612"/>
                  </a:cubicBezTo>
                  <a:lnTo>
                    <a:pt x="2155" y="612"/>
                  </a:lnTo>
                  <a:cubicBezTo>
                    <a:pt x="2152" y="619"/>
                    <a:pt x="2143" y="624"/>
                    <a:pt x="2137" y="624"/>
                  </a:cubicBezTo>
                  <a:cubicBezTo>
                    <a:pt x="2134" y="624"/>
                    <a:pt x="2132" y="623"/>
                    <a:pt x="2132" y="620"/>
                  </a:cubicBezTo>
                  <a:cubicBezTo>
                    <a:pt x="2138" y="598"/>
                    <a:pt x="2140" y="591"/>
                    <a:pt x="2143" y="591"/>
                  </a:cubicBezTo>
                  <a:cubicBezTo>
                    <a:pt x="2146" y="591"/>
                    <a:pt x="2149" y="601"/>
                    <a:pt x="2156" y="608"/>
                  </a:cubicBezTo>
                  <a:cubicBezTo>
                    <a:pt x="2156" y="608"/>
                    <a:pt x="2156" y="608"/>
                    <a:pt x="2156" y="608"/>
                  </a:cubicBezTo>
                  <a:lnTo>
                    <a:pt x="2156" y="608"/>
                  </a:lnTo>
                  <a:cubicBezTo>
                    <a:pt x="2215" y="691"/>
                    <a:pt x="2263" y="608"/>
                    <a:pt x="2275" y="703"/>
                  </a:cubicBezTo>
                  <a:cubicBezTo>
                    <a:pt x="2275" y="703"/>
                    <a:pt x="2308" y="617"/>
                    <a:pt x="2344" y="617"/>
                  </a:cubicBezTo>
                  <a:cubicBezTo>
                    <a:pt x="2357" y="617"/>
                    <a:pt x="2370" y="628"/>
                    <a:pt x="2382" y="655"/>
                  </a:cubicBezTo>
                  <a:cubicBezTo>
                    <a:pt x="2397" y="632"/>
                    <a:pt x="2437" y="585"/>
                    <a:pt x="2467" y="585"/>
                  </a:cubicBezTo>
                  <a:cubicBezTo>
                    <a:pt x="2483" y="585"/>
                    <a:pt x="2497" y="600"/>
                    <a:pt x="2501" y="643"/>
                  </a:cubicBezTo>
                  <a:cubicBezTo>
                    <a:pt x="2542" y="602"/>
                    <a:pt x="2544" y="589"/>
                    <a:pt x="2560" y="589"/>
                  </a:cubicBezTo>
                  <a:cubicBezTo>
                    <a:pt x="2568" y="589"/>
                    <a:pt x="2578" y="592"/>
                    <a:pt x="2596" y="596"/>
                  </a:cubicBezTo>
                  <a:cubicBezTo>
                    <a:pt x="2561" y="548"/>
                    <a:pt x="2620" y="453"/>
                    <a:pt x="2620" y="417"/>
                  </a:cubicBezTo>
                  <a:cubicBezTo>
                    <a:pt x="2632" y="429"/>
                    <a:pt x="2632" y="512"/>
                    <a:pt x="2632" y="524"/>
                  </a:cubicBezTo>
                  <a:cubicBezTo>
                    <a:pt x="2623" y="502"/>
                    <a:pt x="2616" y="492"/>
                    <a:pt x="2611" y="492"/>
                  </a:cubicBezTo>
                  <a:cubicBezTo>
                    <a:pt x="2603" y="492"/>
                    <a:pt x="2601" y="523"/>
                    <a:pt x="2608" y="584"/>
                  </a:cubicBezTo>
                  <a:cubicBezTo>
                    <a:pt x="2612" y="573"/>
                    <a:pt x="2614" y="569"/>
                    <a:pt x="2617" y="569"/>
                  </a:cubicBezTo>
                  <a:cubicBezTo>
                    <a:pt x="2622" y="569"/>
                    <a:pt x="2627" y="593"/>
                    <a:pt x="2643" y="618"/>
                  </a:cubicBezTo>
                  <a:lnTo>
                    <a:pt x="2643" y="618"/>
                  </a:lnTo>
                  <a:cubicBezTo>
                    <a:pt x="2645" y="604"/>
                    <a:pt x="2741" y="487"/>
                    <a:pt x="2775" y="465"/>
                  </a:cubicBezTo>
                  <a:lnTo>
                    <a:pt x="2775" y="465"/>
                  </a:lnTo>
                  <a:cubicBezTo>
                    <a:pt x="2775" y="489"/>
                    <a:pt x="2811" y="572"/>
                    <a:pt x="2763" y="584"/>
                  </a:cubicBezTo>
                  <a:cubicBezTo>
                    <a:pt x="2775" y="584"/>
                    <a:pt x="2787" y="584"/>
                    <a:pt x="2823" y="608"/>
                  </a:cubicBezTo>
                  <a:cubicBezTo>
                    <a:pt x="2811" y="572"/>
                    <a:pt x="2823" y="536"/>
                    <a:pt x="2858" y="524"/>
                  </a:cubicBezTo>
                  <a:cubicBezTo>
                    <a:pt x="2858" y="523"/>
                    <a:pt x="2860" y="523"/>
                    <a:pt x="2862" y="523"/>
                  </a:cubicBezTo>
                  <a:cubicBezTo>
                    <a:pt x="2872" y="523"/>
                    <a:pt x="2903" y="532"/>
                    <a:pt x="2934" y="532"/>
                  </a:cubicBezTo>
                  <a:cubicBezTo>
                    <a:pt x="2977" y="532"/>
                    <a:pt x="3019" y="516"/>
                    <a:pt x="3013" y="441"/>
                  </a:cubicBezTo>
                  <a:lnTo>
                    <a:pt x="3013" y="441"/>
                  </a:lnTo>
                  <a:cubicBezTo>
                    <a:pt x="3025" y="477"/>
                    <a:pt x="3025" y="500"/>
                    <a:pt x="3037" y="536"/>
                  </a:cubicBezTo>
                  <a:cubicBezTo>
                    <a:pt x="3037" y="453"/>
                    <a:pt x="3049" y="381"/>
                    <a:pt x="3049" y="298"/>
                  </a:cubicBezTo>
                  <a:cubicBezTo>
                    <a:pt x="3061" y="369"/>
                    <a:pt x="3061" y="441"/>
                    <a:pt x="3061" y="524"/>
                  </a:cubicBezTo>
                  <a:cubicBezTo>
                    <a:pt x="3064" y="526"/>
                    <a:pt x="3067" y="527"/>
                    <a:pt x="3069" y="527"/>
                  </a:cubicBezTo>
                  <a:cubicBezTo>
                    <a:pt x="3092" y="527"/>
                    <a:pt x="3073" y="429"/>
                    <a:pt x="3073" y="429"/>
                  </a:cubicBezTo>
                  <a:lnTo>
                    <a:pt x="3073" y="429"/>
                  </a:lnTo>
                  <a:cubicBezTo>
                    <a:pt x="3085" y="453"/>
                    <a:pt x="3097" y="477"/>
                    <a:pt x="3108" y="500"/>
                  </a:cubicBezTo>
                  <a:cubicBezTo>
                    <a:pt x="3108" y="500"/>
                    <a:pt x="3108" y="489"/>
                    <a:pt x="3108" y="489"/>
                  </a:cubicBezTo>
                  <a:cubicBezTo>
                    <a:pt x="3132" y="465"/>
                    <a:pt x="3227" y="286"/>
                    <a:pt x="3228" y="286"/>
                  </a:cubicBezTo>
                  <a:lnTo>
                    <a:pt x="3228" y="286"/>
                  </a:lnTo>
                  <a:cubicBezTo>
                    <a:pt x="3227" y="286"/>
                    <a:pt x="3180" y="441"/>
                    <a:pt x="3180" y="453"/>
                  </a:cubicBezTo>
                  <a:cubicBezTo>
                    <a:pt x="3191" y="419"/>
                    <a:pt x="3266" y="237"/>
                    <a:pt x="3325" y="237"/>
                  </a:cubicBezTo>
                  <a:cubicBezTo>
                    <a:pt x="3328" y="237"/>
                    <a:pt x="3331" y="237"/>
                    <a:pt x="3335" y="239"/>
                  </a:cubicBezTo>
                  <a:cubicBezTo>
                    <a:pt x="3317" y="265"/>
                    <a:pt x="3312" y="279"/>
                    <a:pt x="3331" y="279"/>
                  </a:cubicBezTo>
                  <a:cubicBezTo>
                    <a:pt x="3338" y="279"/>
                    <a:pt x="3347" y="277"/>
                    <a:pt x="3358" y="274"/>
                  </a:cubicBezTo>
                  <a:lnTo>
                    <a:pt x="3358" y="274"/>
                  </a:lnTo>
                  <a:cubicBezTo>
                    <a:pt x="3272" y="326"/>
                    <a:pt x="3210" y="404"/>
                    <a:pt x="3174" y="488"/>
                  </a:cubicBezTo>
                  <a:lnTo>
                    <a:pt x="3174" y="488"/>
                  </a:lnTo>
                  <a:cubicBezTo>
                    <a:pt x="3192" y="458"/>
                    <a:pt x="3222" y="441"/>
                    <a:pt x="3263" y="441"/>
                  </a:cubicBezTo>
                  <a:cubicBezTo>
                    <a:pt x="3228" y="500"/>
                    <a:pt x="3204" y="584"/>
                    <a:pt x="3192" y="596"/>
                  </a:cubicBezTo>
                  <a:cubicBezTo>
                    <a:pt x="3251" y="536"/>
                    <a:pt x="3335" y="453"/>
                    <a:pt x="3418" y="429"/>
                  </a:cubicBezTo>
                  <a:lnTo>
                    <a:pt x="3418" y="429"/>
                  </a:lnTo>
                  <a:cubicBezTo>
                    <a:pt x="3406" y="548"/>
                    <a:pt x="3311" y="524"/>
                    <a:pt x="3239" y="584"/>
                  </a:cubicBezTo>
                  <a:cubicBezTo>
                    <a:pt x="3204" y="608"/>
                    <a:pt x="3406" y="596"/>
                    <a:pt x="3442" y="620"/>
                  </a:cubicBezTo>
                  <a:cubicBezTo>
                    <a:pt x="3418" y="631"/>
                    <a:pt x="3406" y="774"/>
                    <a:pt x="3394" y="798"/>
                  </a:cubicBezTo>
                  <a:cubicBezTo>
                    <a:pt x="3392" y="800"/>
                    <a:pt x="3396" y="801"/>
                    <a:pt x="3404" y="801"/>
                  </a:cubicBezTo>
                  <a:cubicBezTo>
                    <a:pt x="3437" y="801"/>
                    <a:pt x="3537" y="782"/>
                    <a:pt x="3430" y="762"/>
                  </a:cubicBezTo>
                  <a:cubicBezTo>
                    <a:pt x="3464" y="740"/>
                    <a:pt x="3504" y="729"/>
                    <a:pt x="3541" y="729"/>
                  </a:cubicBezTo>
                  <a:cubicBezTo>
                    <a:pt x="3620" y="729"/>
                    <a:pt x="3678" y="780"/>
                    <a:pt x="3597" y="870"/>
                  </a:cubicBezTo>
                  <a:cubicBezTo>
                    <a:pt x="3590" y="857"/>
                    <a:pt x="3587" y="847"/>
                    <a:pt x="3586" y="838"/>
                  </a:cubicBezTo>
                  <a:lnTo>
                    <a:pt x="3586" y="838"/>
                  </a:lnTo>
                  <a:cubicBezTo>
                    <a:pt x="3585" y="838"/>
                    <a:pt x="3584" y="839"/>
                    <a:pt x="3583" y="839"/>
                  </a:cubicBezTo>
                  <a:cubicBezTo>
                    <a:pt x="3576" y="839"/>
                    <a:pt x="3565" y="833"/>
                    <a:pt x="3549" y="822"/>
                  </a:cubicBezTo>
                  <a:lnTo>
                    <a:pt x="3549" y="822"/>
                  </a:lnTo>
                  <a:cubicBezTo>
                    <a:pt x="3573" y="870"/>
                    <a:pt x="3585" y="905"/>
                    <a:pt x="3620" y="953"/>
                  </a:cubicBezTo>
                  <a:cubicBezTo>
                    <a:pt x="3620" y="953"/>
                    <a:pt x="3698" y="882"/>
                    <a:pt x="3739" y="882"/>
                  </a:cubicBezTo>
                  <a:cubicBezTo>
                    <a:pt x="3751" y="882"/>
                    <a:pt x="3761" y="889"/>
                    <a:pt x="3763" y="905"/>
                  </a:cubicBezTo>
                  <a:cubicBezTo>
                    <a:pt x="3763" y="917"/>
                    <a:pt x="3763" y="917"/>
                    <a:pt x="3763" y="917"/>
                  </a:cubicBezTo>
                  <a:cubicBezTo>
                    <a:pt x="3771" y="921"/>
                    <a:pt x="3780" y="923"/>
                    <a:pt x="3791" y="923"/>
                  </a:cubicBezTo>
                  <a:cubicBezTo>
                    <a:pt x="3815" y="923"/>
                    <a:pt x="3846" y="911"/>
                    <a:pt x="3870" y="870"/>
                  </a:cubicBezTo>
                  <a:lnTo>
                    <a:pt x="3870" y="870"/>
                  </a:lnTo>
                  <a:cubicBezTo>
                    <a:pt x="3847" y="881"/>
                    <a:pt x="3823" y="881"/>
                    <a:pt x="3799" y="893"/>
                  </a:cubicBezTo>
                  <a:cubicBezTo>
                    <a:pt x="3811" y="870"/>
                    <a:pt x="3823" y="846"/>
                    <a:pt x="3823" y="810"/>
                  </a:cubicBezTo>
                  <a:lnTo>
                    <a:pt x="3823" y="810"/>
                  </a:lnTo>
                  <a:cubicBezTo>
                    <a:pt x="3799" y="834"/>
                    <a:pt x="3739" y="846"/>
                    <a:pt x="3704" y="846"/>
                  </a:cubicBezTo>
                  <a:cubicBezTo>
                    <a:pt x="3725" y="832"/>
                    <a:pt x="3733" y="826"/>
                    <a:pt x="3730" y="826"/>
                  </a:cubicBezTo>
                  <a:lnTo>
                    <a:pt x="3730" y="826"/>
                  </a:lnTo>
                  <a:cubicBezTo>
                    <a:pt x="3727" y="826"/>
                    <a:pt x="3719" y="829"/>
                    <a:pt x="3704" y="834"/>
                  </a:cubicBezTo>
                  <a:cubicBezTo>
                    <a:pt x="3716" y="822"/>
                    <a:pt x="3716" y="798"/>
                    <a:pt x="3716" y="762"/>
                  </a:cubicBezTo>
                  <a:cubicBezTo>
                    <a:pt x="3692" y="608"/>
                    <a:pt x="3430" y="310"/>
                    <a:pt x="3394" y="239"/>
                  </a:cubicBezTo>
                  <a:cubicBezTo>
                    <a:pt x="3394" y="239"/>
                    <a:pt x="3394" y="239"/>
                    <a:pt x="3393" y="239"/>
                  </a:cubicBezTo>
                  <a:cubicBezTo>
                    <a:pt x="3381" y="239"/>
                    <a:pt x="3357" y="47"/>
                    <a:pt x="3323" y="0"/>
                  </a:cubicBezTo>
                  <a:close/>
                  <a:moveTo>
                    <a:pt x="894" y="3903"/>
                  </a:moveTo>
                  <a:cubicBezTo>
                    <a:pt x="893" y="3904"/>
                    <a:pt x="893" y="3905"/>
                    <a:pt x="894" y="3906"/>
                  </a:cubicBezTo>
                  <a:cubicBezTo>
                    <a:pt x="894" y="3905"/>
                    <a:pt x="894" y="3904"/>
                    <a:pt x="894" y="3903"/>
                  </a:cubicBezTo>
                  <a:close/>
                  <a:moveTo>
                    <a:pt x="975" y="4220"/>
                  </a:moveTo>
                  <a:lnTo>
                    <a:pt x="975" y="4220"/>
                  </a:lnTo>
                  <a:cubicBezTo>
                    <a:pt x="971" y="4222"/>
                    <a:pt x="968" y="4225"/>
                    <a:pt x="965" y="4227"/>
                  </a:cubicBezTo>
                  <a:cubicBezTo>
                    <a:pt x="969" y="4226"/>
                    <a:pt x="972" y="4223"/>
                    <a:pt x="975" y="4220"/>
                  </a:cubicBezTo>
                  <a:close/>
                  <a:moveTo>
                    <a:pt x="1275" y="4584"/>
                  </a:moveTo>
                  <a:lnTo>
                    <a:pt x="1275" y="4584"/>
                  </a:lnTo>
                  <a:cubicBezTo>
                    <a:pt x="1275" y="4591"/>
                    <a:pt x="1274" y="4598"/>
                    <a:pt x="1273" y="4605"/>
                  </a:cubicBezTo>
                  <a:lnTo>
                    <a:pt x="1273" y="4605"/>
                  </a:lnTo>
                  <a:cubicBezTo>
                    <a:pt x="1274" y="4600"/>
                    <a:pt x="1275" y="4593"/>
                    <a:pt x="1275" y="4584"/>
                  </a:cubicBezTo>
                  <a:close/>
                  <a:moveTo>
                    <a:pt x="1061" y="3691"/>
                  </a:moveTo>
                  <a:cubicBezTo>
                    <a:pt x="1049" y="3691"/>
                    <a:pt x="787" y="3727"/>
                    <a:pt x="870" y="3775"/>
                  </a:cubicBezTo>
                  <a:cubicBezTo>
                    <a:pt x="882" y="3751"/>
                    <a:pt x="918" y="3739"/>
                    <a:pt x="942" y="3739"/>
                  </a:cubicBezTo>
                  <a:cubicBezTo>
                    <a:pt x="918" y="3763"/>
                    <a:pt x="894" y="3787"/>
                    <a:pt x="870" y="3810"/>
                  </a:cubicBezTo>
                  <a:cubicBezTo>
                    <a:pt x="891" y="3796"/>
                    <a:pt x="908" y="3791"/>
                    <a:pt x="925" y="3791"/>
                  </a:cubicBezTo>
                  <a:cubicBezTo>
                    <a:pt x="938" y="3791"/>
                    <a:pt x="951" y="3794"/>
                    <a:pt x="965" y="3798"/>
                  </a:cubicBezTo>
                  <a:cubicBezTo>
                    <a:pt x="942" y="3810"/>
                    <a:pt x="906" y="3810"/>
                    <a:pt x="882" y="3822"/>
                  </a:cubicBezTo>
                  <a:cubicBezTo>
                    <a:pt x="906" y="3822"/>
                    <a:pt x="942" y="3834"/>
                    <a:pt x="965" y="3834"/>
                  </a:cubicBezTo>
                  <a:cubicBezTo>
                    <a:pt x="942" y="3834"/>
                    <a:pt x="906" y="3846"/>
                    <a:pt x="882" y="3870"/>
                  </a:cubicBezTo>
                  <a:cubicBezTo>
                    <a:pt x="893" y="3870"/>
                    <a:pt x="894" y="3891"/>
                    <a:pt x="894" y="3903"/>
                  </a:cubicBezTo>
                  <a:lnTo>
                    <a:pt x="894" y="3903"/>
                  </a:lnTo>
                  <a:cubicBezTo>
                    <a:pt x="896" y="3902"/>
                    <a:pt x="902" y="3901"/>
                    <a:pt x="911" y="3901"/>
                  </a:cubicBezTo>
                  <a:cubicBezTo>
                    <a:pt x="950" y="3901"/>
                    <a:pt x="1037" y="3915"/>
                    <a:pt x="1037" y="3941"/>
                  </a:cubicBezTo>
                  <a:cubicBezTo>
                    <a:pt x="1001" y="3941"/>
                    <a:pt x="965" y="3953"/>
                    <a:pt x="930" y="3977"/>
                  </a:cubicBezTo>
                  <a:cubicBezTo>
                    <a:pt x="964" y="3972"/>
                    <a:pt x="999" y="3969"/>
                    <a:pt x="1033" y="3969"/>
                  </a:cubicBezTo>
                  <a:cubicBezTo>
                    <a:pt x="1082" y="3969"/>
                    <a:pt x="1131" y="3975"/>
                    <a:pt x="1180" y="3989"/>
                  </a:cubicBezTo>
                  <a:cubicBezTo>
                    <a:pt x="1144" y="4001"/>
                    <a:pt x="1156" y="4013"/>
                    <a:pt x="1192" y="4025"/>
                  </a:cubicBezTo>
                  <a:cubicBezTo>
                    <a:pt x="1168" y="4025"/>
                    <a:pt x="1033" y="4019"/>
                    <a:pt x="945" y="4019"/>
                  </a:cubicBezTo>
                  <a:cubicBezTo>
                    <a:pt x="902" y="4019"/>
                    <a:pt x="870" y="4021"/>
                    <a:pt x="870" y="4025"/>
                  </a:cubicBezTo>
                  <a:cubicBezTo>
                    <a:pt x="870" y="4037"/>
                    <a:pt x="870" y="4060"/>
                    <a:pt x="870" y="4084"/>
                  </a:cubicBezTo>
                  <a:cubicBezTo>
                    <a:pt x="906" y="4084"/>
                    <a:pt x="942" y="4084"/>
                    <a:pt x="965" y="4096"/>
                  </a:cubicBezTo>
                  <a:cubicBezTo>
                    <a:pt x="953" y="4084"/>
                    <a:pt x="930" y="4060"/>
                    <a:pt x="906" y="4049"/>
                  </a:cubicBezTo>
                  <a:cubicBezTo>
                    <a:pt x="922" y="4042"/>
                    <a:pt x="938" y="4039"/>
                    <a:pt x="953" y="4039"/>
                  </a:cubicBezTo>
                  <a:cubicBezTo>
                    <a:pt x="991" y="4039"/>
                    <a:pt x="1023" y="4058"/>
                    <a:pt x="1049" y="4084"/>
                  </a:cubicBezTo>
                  <a:cubicBezTo>
                    <a:pt x="1013" y="4096"/>
                    <a:pt x="989" y="4108"/>
                    <a:pt x="953" y="4108"/>
                  </a:cubicBezTo>
                  <a:cubicBezTo>
                    <a:pt x="964" y="4108"/>
                    <a:pt x="994" y="4193"/>
                    <a:pt x="975" y="4220"/>
                  </a:cubicBezTo>
                  <a:lnTo>
                    <a:pt x="975" y="4220"/>
                  </a:lnTo>
                  <a:cubicBezTo>
                    <a:pt x="1036" y="4176"/>
                    <a:pt x="1136" y="4144"/>
                    <a:pt x="1215" y="4144"/>
                  </a:cubicBezTo>
                  <a:cubicBezTo>
                    <a:pt x="1156" y="4239"/>
                    <a:pt x="1096" y="4191"/>
                    <a:pt x="1013" y="4251"/>
                  </a:cubicBezTo>
                  <a:cubicBezTo>
                    <a:pt x="977" y="4263"/>
                    <a:pt x="1168" y="4310"/>
                    <a:pt x="1203" y="4334"/>
                  </a:cubicBezTo>
                  <a:cubicBezTo>
                    <a:pt x="1168" y="4334"/>
                    <a:pt x="1120" y="4477"/>
                    <a:pt x="1096" y="4501"/>
                  </a:cubicBezTo>
                  <a:cubicBezTo>
                    <a:pt x="1089" y="4501"/>
                    <a:pt x="1145" y="4517"/>
                    <a:pt x="1171" y="4517"/>
                  </a:cubicBezTo>
                  <a:cubicBezTo>
                    <a:pt x="1191" y="4517"/>
                    <a:pt x="1195" y="4508"/>
                    <a:pt x="1144" y="4477"/>
                  </a:cubicBezTo>
                  <a:cubicBezTo>
                    <a:pt x="1159" y="4473"/>
                    <a:pt x="1175" y="4471"/>
                    <a:pt x="1190" y="4471"/>
                  </a:cubicBezTo>
                  <a:cubicBezTo>
                    <a:pt x="1307" y="4471"/>
                    <a:pt x="1412" y="4581"/>
                    <a:pt x="1275" y="4644"/>
                  </a:cubicBezTo>
                  <a:cubicBezTo>
                    <a:pt x="1266" y="4635"/>
                    <a:pt x="1270" y="4621"/>
                    <a:pt x="1273" y="4605"/>
                  </a:cubicBezTo>
                  <a:lnTo>
                    <a:pt x="1273" y="4605"/>
                  </a:lnTo>
                  <a:cubicBezTo>
                    <a:pt x="1271" y="4609"/>
                    <a:pt x="1270" y="4611"/>
                    <a:pt x="1267" y="4611"/>
                  </a:cubicBezTo>
                  <a:cubicBezTo>
                    <a:pt x="1263" y="4611"/>
                    <a:pt x="1257" y="4602"/>
                    <a:pt x="1251" y="4584"/>
                  </a:cubicBezTo>
                  <a:cubicBezTo>
                    <a:pt x="1239" y="4632"/>
                    <a:pt x="1239" y="4680"/>
                    <a:pt x="1251" y="4739"/>
                  </a:cubicBezTo>
                  <a:cubicBezTo>
                    <a:pt x="1251" y="4739"/>
                    <a:pt x="1302" y="4726"/>
                    <a:pt x="1344" y="4726"/>
                  </a:cubicBezTo>
                  <a:cubicBezTo>
                    <a:pt x="1381" y="4726"/>
                    <a:pt x="1411" y="4736"/>
                    <a:pt x="1394" y="4775"/>
                  </a:cubicBezTo>
                  <a:cubicBezTo>
                    <a:pt x="1394" y="4787"/>
                    <a:pt x="1382" y="4787"/>
                    <a:pt x="1382" y="4787"/>
                  </a:cubicBezTo>
                  <a:cubicBezTo>
                    <a:pt x="1418" y="4811"/>
                    <a:pt x="1477" y="4846"/>
                    <a:pt x="1477" y="4846"/>
                  </a:cubicBezTo>
                  <a:cubicBezTo>
                    <a:pt x="1489" y="4834"/>
                    <a:pt x="1501" y="4822"/>
                    <a:pt x="1513" y="4811"/>
                  </a:cubicBezTo>
                  <a:lnTo>
                    <a:pt x="1513" y="4811"/>
                  </a:lnTo>
                  <a:cubicBezTo>
                    <a:pt x="1503" y="4816"/>
                    <a:pt x="1496" y="4819"/>
                    <a:pt x="1492" y="4819"/>
                  </a:cubicBezTo>
                  <a:cubicBezTo>
                    <a:pt x="1471" y="4819"/>
                    <a:pt x="1483" y="4779"/>
                    <a:pt x="1463" y="4779"/>
                  </a:cubicBezTo>
                  <a:cubicBezTo>
                    <a:pt x="1458" y="4779"/>
                    <a:pt x="1451" y="4781"/>
                    <a:pt x="1442" y="4787"/>
                  </a:cubicBezTo>
                  <a:cubicBezTo>
                    <a:pt x="1465" y="4763"/>
                    <a:pt x="1477" y="4739"/>
                    <a:pt x="1501" y="4715"/>
                  </a:cubicBezTo>
                  <a:lnTo>
                    <a:pt x="1501" y="4715"/>
                  </a:lnTo>
                  <a:cubicBezTo>
                    <a:pt x="1496" y="4717"/>
                    <a:pt x="1490" y="4718"/>
                    <a:pt x="1484" y="4718"/>
                  </a:cubicBezTo>
                  <a:cubicBezTo>
                    <a:pt x="1446" y="4718"/>
                    <a:pt x="1392" y="4691"/>
                    <a:pt x="1382" y="4691"/>
                  </a:cubicBezTo>
                  <a:cubicBezTo>
                    <a:pt x="1418" y="4680"/>
                    <a:pt x="1418" y="4668"/>
                    <a:pt x="1382" y="4668"/>
                  </a:cubicBezTo>
                  <a:cubicBezTo>
                    <a:pt x="1391" y="4650"/>
                    <a:pt x="1406" y="4639"/>
                    <a:pt x="1427" y="4639"/>
                  </a:cubicBezTo>
                  <a:cubicBezTo>
                    <a:pt x="1435" y="4639"/>
                    <a:pt x="1444" y="4641"/>
                    <a:pt x="1453" y="4644"/>
                  </a:cubicBezTo>
                  <a:cubicBezTo>
                    <a:pt x="1406" y="4501"/>
                    <a:pt x="1430" y="4310"/>
                    <a:pt x="1382" y="4215"/>
                  </a:cubicBezTo>
                  <a:cubicBezTo>
                    <a:pt x="1346" y="4120"/>
                    <a:pt x="1132" y="4001"/>
                    <a:pt x="1227" y="3870"/>
                  </a:cubicBezTo>
                  <a:lnTo>
                    <a:pt x="1227" y="3870"/>
                  </a:lnTo>
                  <a:cubicBezTo>
                    <a:pt x="1214" y="3881"/>
                    <a:pt x="1206" y="3885"/>
                    <a:pt x="1203" y="3885"/>
                  </a:cubicBezTo>
                  <a:cubicBezTo>
                    <a:pt x="1193" y="3885"/>
                    <a:pt x="1220" y="3847"/>
                    <a:pt x="1226" y="3845"/>
                  </a:cubicBezTo>
                  <a:lnTo>
                    <a:pt x="1226" y="3845"/>
                  </a:lnTo>
                  <a:cubicBezTo>
                    <a:pt x="1226" y="3845"/>
                    <a:pt x="1227" y="3846"/>
                    <a:pt x="1227" y="3846"/>
                  </a:cubicBezTo>
                  <a:cubicBezTo>
                    <a:pt x="1227" y="3845"/>
                    <a:pt x="1227" y="3845"/>
                    <a:pt x="1226" y="3845"/>
                  </a:cubicBezTo>
                  <a:cubicBezTo>
                    <a:pt x="1226" y="3845"/>
                    <a:pt x="1226" y="3845"/>
                    <a:pt x="1226" y="3845"/>
                  </a:cubicBezTo>
                  <a:lnTo>
                    <a:pt x="1226" y="3845"/>
                  </a:lnTo>
                  <a:cubicBezTo>
                    <a:pt x="1222" y="3842"/>
                    <a:pt x="1216" y="3841"/>
                    <a:pt x="1209" y="3841"/>
                  </a:cubicBezTo>
                  <a:cubicBezTo>
                    <a:pt x="1193" y="3841"/>
                    <a:pt x="1172" y="3846"/>
                    <a:pt x="1156" y="3846"/>
                  </a:cubicBezTo>
                  <a:cubicBezTo>
                    <a:pt x="1222" y="3813"/>
                    <a:pt x="1145" y="3750"/>
                    <a:pt x="1096" y="3750"/>
                  </a:cubicBezTo>
                  <a:cubicBezTo>
                    <a:pt x="1092" y="3750"/>
                    <a:pt x="1088" y="3750"/>
                    <a:pt x="1084" y="3751"/>
                  </a:cubicBezTo>
                  <a:cubicBezTo>
                    <a:pt x="1082" y="3752"/>
                    <a:pt x="1081" y="3752"/>
                    <a:pt x="1080" y="3752"/>
                  </a:cubicBezTo>
                  <a:cubicBezTo>
                    <a:pt x="1073" y="3752"/>
                    <a:pt x="1132" y="3703"/>
                    <a:pt x="1132" y="3703"/>
                  </a:cubicBezTo>
                  <a:cubicBezTo>
                    <a:pt x="1108" y="3703"/>
                    <a:pt x="1084" y="3691"/>
                    <a:pt x="1061" y="369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621" name="Google Shape;13125;p78">
              <a:extLst>
                <a:ext uri="{FF2B5EF4-FFF2-40B4-BE49-F238E27FC236}">
                  <a16:creationId xmlns:a16="http://schemas.microsoft.com/office/drawing/2014/main" id="{FB4B79C4-51BF-EE60-EEC5-731E0068A0ED}"/>
                </a:ext>
              </a:extLst>
            </p:cNvPr>
            <p:cNvSpPr/>
            <p:nvPr/>
          </p:nvSpPr>
          <p:spPr>
            <a:xfrm>
              <a:off x="6265950" y="2490625"/>
              <a:ext cx="925" cy="25"/>
            </a:xfrm>
            <a:custGeom>
              <a:avLst/>
              <a:gdLst/>
              <a:ahLst/>
              <a:cxnLst/>
              <a:rect l="l" t="t" r="r" b="b"/>
              <a:pathLst>
                <a:path w="37" h="1" extrusionOk="0">
                  <a:moveTo>
                    <a:pt x="36" y="0"/>
                  </a:moveTo>
                  <a:cubicBezTo>
                    <a:pt x="24" y="0"/>
                    <a:pt x="0" y="0"/>
                    <a:pt x="36"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622" name="Google Shape;13126;p78">
              <a:extLst>
                <a:ext uri="{FF2B5EF4-FFF2-40B4-BE49-F238E27FC236}">
                  <a16:creationId xmlns:a16="http://schemas.microsoft.com/office/drawing/2014/main" id="{FBB9E7C8-FBCF-54A7-6F45-538EB59B4825}"/>
                </a:ext>
              </a:extLst>
            </p:cNvPr>
            <p:cNvSpPr/>
            <p:nvPr/>
          </p:nvSpPr>
          <p:spPr>
            <a:xfrm>
              <a:off x="6286500" y="2462325"/>
              <a:ext cx="300" cy="25"/>
            </a:xfrm>
            <a:custGeom>
              <a:avLst/>
              <a:gdLst/>
              <a:ahLst/>
              <a:cxnLst/>
              <a:rect l="l" t="t" r="r" b="b"/>
              <a:pathLst>
                <a:path w="12" h="1" extrusionOk="0">
                  <a:moveTo>
                    <a:pt x="0" y="1"/>
                  </a:moveTo>
                  <a:cubicBezTo>
                    <a:pt x="0" y="1"/>
                    <a:pt x="0" y="1"/>
                    <a:pt x="0" y="1"/>
                  </a:cubicBezTo>
                  <a:cubicBezTo>
                    <a:pt x="0" y="1"/>
                    <a:pt x="12" y="1"/>
                    <a:pt x="12"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623" name="Google Shape;13127;p78">
              <a:extLst>
                <a:ext uri="{FF2B5EF4-FFF2-40B4-BE49-F238E27FC236}">
                  <a16:creationId xmlns:a16="http://schemas.microsoft.com/office/drawing/2014/main" id="{561E8634-5307-BE26-F6F1-183AD9D27F5A}"/>
                </a:ext>
              </a:extLst>
            </p:cNvPr>
            <p:cNvSpPr/>
            <p:nvPr/>
          </p:nvSpPr>
          <p:spPr>
            <a:xfrm>
              <a:off x="6305825" y="2463225"/>
              <a:ext cx="625" cy="25"/>
            </a:xfrm>
            <a:custGeom>
              <a:avLst/>
              <a:gdLst/>
              <a:ahLst/>
              <a:cxnLst/>
              <a:rect l="l" t="t" r="r" b="b"/>
              <a:pathLst>
                <a:path w="25" h="1" extrusionOk="0">
                  <a:moveTo>
                    <a:pt x="13" y="1"/>
                  </a:moveTo>
                  <a:cubicBezTo>
                    <a:pt x="13" y="1"/>
                    <a:pt x="25" y="1"/>
                    <a:pt x="25" y="1"/>
                  </a:cubicBezTo>
                  <a:cubicBezTo>
                    <a:pt x="13" y="1"/>
                    <a:pt x="1" y="1"/>
                    <a:pt x="13"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624" name="Google Shape;13128;p78">
              <a:extLst>
                <a:ext uri="{FF2B5EF4-FFF2-40B4-BE49-F238E27FC236}">
                  <a16:creationId xmlns:a16="http://schemas.microsoft.com/office/drawing/2014/main" id="{E3ECF3EE-7F15-F064-6492-22126B557C68}"/>
                </a:ext>
              </a:extLst>
            </p:cNvPr>
            <p:cNvSpPr/>
            <p:nvPr/>
          </p:nvSpPr>
          <p:spPr>
            <a:xfrm>
              <a:off x="6292150" y="2567400"/>
              <a:ext cx="325" cy="325"/>
            </a:xfrm>
            <a:custGeom>
              <a:avLst/>
              <a:gdLst/>
              <a:ahLst/>
              <a:cxnLst/>
              <a:rect l="l" t="t" r="r" b="b"/>
              <a:pathLst>
                <a:path w="13" h="13" extrusionOk="0">
                  <a:moveTo>
                    <a:pt x="0" y="1"/>
                  </a:moveTo>
                  <a:cubicBezTo>
                    <a:pt x="0" y="1"/>
                    <a:pt x="0" y="1"/>
                    <a:pt x="12" y="13"/>
                  </a:cubicBezTo>
                  <a:cubicBezTo>
                    <a:pt x="12" y="1"/>
                    <a:pt x="12" y="1"/>
                    <a:pt x="0"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625" name="Google Shape;13129;p78">
              <a:extLst>
                <a:ext uri="{FF2B5EF4-FFF2-40B4-BE49-F238E27FC236}">
                  <a16:creationId xmlns:a16="http://schemas.microsoft.com/office/drawing/2014/main" id="{B361BFF9-66CE-580E-99CB-0DB0038C06C8}"/>
                </a:ext>
              </a:extLst>
            </p:cNvPr>
            <p:cNvSpPr/>
            <p:nvPr/>
          </p:nvSpPr>
          <p:spPr>
            <a:xfrm>
              <a:off x="6351075" y="2467100"/>
              <a:ext cx="25" cy="325"/>
            </a:xfrm>
            <a:custGeom>
              <a:avLst/>
              <a:gdLst/>
              <a:ahLst/>
              <a:cxnLst/>
              <a:rect l="l" t="t" r="r" b="b"/>
              <a:pathLst>
                <a:path w="1" h="13" extrusionOk="0">
                  <a:moveTo>
                    <a:pt x="1" y="12"/>
                  </a:moveTo>
                  <a:cubicBezTo>
                    <a:pt x="1" y="12"/>
                    <a:pt x="1" y="0"/>
                    <a:pt x="1" y="12"/>
                  </a:cubicBezTo>
                  <a:cubicBezTo>
                    <a:pt x="1" y="12"/>
                    <a:pt x="1" y="12"/>
                    <a:pt x="1" y="12"/>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626" name="Google Shape;13130;p78">
              <a:extLst>
                <a:ext uri="{FF2B5EF4-FFF2-40B4-BE49-F238E27FC236}">
                  <a16:creationId xmlns:a16="http://schemas.microsoft.com/office/drawing/2014/main" id="{87E0DEC2-8B48-3F7A-7670-01E8D55A5853}"/>
                </a:ext>
              </a:extLst>
            </p:cNvPr>
            <p:cNvSpPr/>
            <p:nvPr/>
          </p:nvSpPr>
          <p:spPr>
            <a:xfrm>
              <a:off x="6270425" y="2513525"/>
              <a:ext cx="300" cy="325"/>
            </a:xfrm>
            <a:custGeom>
              <a:avLst/>
              <a:gdLst/>
              <a:ahLst/>
              <a:cxnLst/>
              <a:rect l="l" t="t" r="r" b="b"/>
              <a:pathLst>
                <a:path w="12" h="13" extrusionOk="0">
                  <a:moveTo>
                    <a:pt x="0" y="1"/>
                  </a:moveTo>
                  <a:cubicBezTo>
                    <a:pt x="0" y="13"/>
                    <a:pt x="12" y="13"/>
                    <a:pt x="12" y="13"/>
                  </a:cubicBezTo>
                  <a:cubicBezTo>
                    <a:pt x="12" y="1"/>
                    <a:pt x="0" y="1"/>
                    <a:pt x="0"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627" name="Google Shape;13131;p78">
              <a:extLst>
                <a:ext uri="{FF2B5EF4-FFF2-40B4-BE49-F238E27FC236}">
                  <a16:creationId xmlns:a16="http://schemas.microsoft.com/office/drawing/2014/main" id="{DC323554-05D2-0E62-B7C8-E17EFC066ED2}"/>
                </a:ext>
              </a:extLst>
            </p:cNvPr>
            <p:cNvSpPr/>
            <p:nvPr/>
          </p:nvSpPr>
          <p:spPr>
            <a:xfrm>
              <a:off x="6297500" y="2463225"/>
              <a:ext cx="325" cy="325"/>
            </a:xfrm>
            <a:custGeom>
              <a:avLst/>
              <a:gdLst/>
              <a:ahLst/>
              <a:cxnLst/>
              <a:rect l="l" t="t" r="r" b="b"/>
              <a:pathLst>
                <a:path w="13" h="13" extrusionOk="0">
                  <a:moveTo>
                    <a:pt x="12" y="1"/>
                  </a:moveTo>
                  <a:cubicBezTo>
                    <a:pt x="1" y="1"/>
                    <a:pt x="1" y="1"/>
                    <a:pt x="1" y="13"/>
                  </a:cubicBezTo>
                  <a:cubicBezTo>
                    <a:pt x="1" y="13"/>
                    <a:pt x="12" y="1"/>
                    <a:pt x="12"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628" name="Google Shape;13132;p78">
              <a:extLst>
                <a:ext uri="{FF2B5EF4-FFF2-40B4-BE49-F238E27FC236}">
                  <a16:creationId xmlns:a16="http://schemas.microsoft.com/office/drawing/2014/main" id="{ED541657-626D-3098-3B31-B38B5F934364}"/>
                </a:ext>
              </a:extLst>
            </p:cNvPr>
            <p:cNvSpPr/>
            <p:nvPr/>
          </p:nvSpPr>
          <p:spPr>
            <a:xfrm>
              <a:off x="6292450" y="2567700"/>
              <a:ext cx="325" cy="325"/>
            </a:xfrm>
            <a:custGeom>
              <a:avLst/>
              <a:gdLst/>
              <a:ahLst/>
              <a:cxnLst/>
              <a:rect l="l" t="t" r="r" b="b"/>
              <a:pathLst>
                <a:path w="13" h="13" extrusionOk="0">
                  <a:moveTo>
                    <a:pt x="0" y="1"/>
                  </a:moveTo>
                  <a:cubicBezTo>
                    <a:pt x="0" y="1"/>
                    <a:pt x="0" y="13"/>
                    <a:pt x="12" y="13"/>
                  </a:cubicBezTo>
                  <a:cubicBezTo>
                    <a:pt x="0" y="1"/>
                    <a:pt x="0" y="1"/>
                    <a:pt x="0"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629" name="Google Shape;13133;p78">
              <a:extLst>
                <a:ext uri="{FF2B5EF4-FFF2-40B4-BE49-F238E27FC236}">
                  <a16:creationId xmlns:a16="http://schemas.microsoft.com/office/drawing/2014/main" id="{7C0C6228-08E1-5F49-9FB8-123093FEED37}"/>
                </a:ext>
              </a:extLst>
            </p:cNvPr>
            <p:cNvSpPr/>
            <p:nvPr/>
          </p:nvSpPr>
          <p:spPr>
            <a:xfrm>
              <a:off x="6271600" y="248675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630" name="Google Shape;13134;p78">
              <a:extLst>
                <a:ext uri="{FF2B5EF4-FFF2-40B4-BE49-F238E27FC236}">
                  <a16:creationId xmlns:a16="http://schemas.microsoft.com/office/drawing/2014/main" id="{BA506AE9-EE8D-F83F-2D74-48FD82B46D5D}"/>
                </a:ext>
              </a:extLst>
            </p:cNvPr>
            <p:cNvSpPr/>
            <p:nvPr/>
          </p:nvSpPr>
          <p:spPr>
            <a:xfrm>
              <a:off x="6326975" y="2462925"/>
              <a:ext cx="325" cy="25"/>
            </a:xfrm>
            <a:custGeom>
              <a:avLst/>
              <a:gdLst/>
              <a:ahLst/>
              <a:cxnLst/>
              <a:rect l="l" t="t" r="r" b="b"/>
              <a:pathLst>
                <a:path w="13" h="1" extrusionOk="0">
                  <a:moveTo>
                    <a:pt x="12" y="1"/>
                  </a:moveTo>
                  <a:cubicBezTo>
                    <a:pt x="12" y="1"/>
                    <a:pt x="0" y="1"/>
                    <a:pt x="0" y="1"/>
                  </a:cubicBezTo>
                  <a:cubicBezTo>
                    <a:pt x="0" y="1"/>
                    <a:pt x="12" y="1"/>
                    <a:pt x="12"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631" name="Google Shape;13135;p78">
              <a:extLst>
                <a:ext uri="{FF2B5EF4-FFF2-40B4-BE49-F238E27FC236}">
                  <a16:creationId xmlns:a16="http://schemas.microsoft.com/office/drawing/2014/main" id="{28B19A12-71BB-6325-B393-21259263865F}"/>
                </a:ext>
              </a:extLst>
            </p:cNvPr>
            <p:cNvSpPr/>
            <p:nvPr/>
          </p:nvSpPr>
          <p:spPr>
            <a:xfrm>
              <a:off x="6297525" y="2462650"/>
              <a:ext cx="600" cy="425"/>
            </a:xfrm>
            <a:custGeom>
              <a:avLst/>
              <a:gdLst/>
              <a:ahLst/>
              <a:cxnLst/>
              <a:rect l="l" t="t" r="r" b="b"/>
              <a:pathLst>
                <a:path w="24" h="17" extrusionOk="0">
                  <a:moveTo>
                    <a:pt x="1" y="1"/>
                  </a:moveTo>
                  <a:cubicBezTo>
                    <a:pt x="9" y="9"/>
                    <a:pt x="17" y="17"/>
                    <a:pt x="21" y="17"/>
                  </a:cubicBezTo>
                  <a:cubicBezTo>
                    <a:pt x="22" y="17"/>
                    <a:pt x="23" y="15"/>
                    <a:pt x="23" y="12"/>
                  </a:cubicBezTo>
                  <a:cubicBezTo>
                    <a:pt x="12" y="12"/>
                    <a:pt x="11" y="12"/>
                    <a:pt x="1"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632" name="Google Shape;13136;p78">
              <a:extLst>
                <a:ext uri="{FF2B5EF4-FFF2-40B4-BE49-F238E27FC236}">
                  <a16:creationId xmlns:a16="http://schemas.microsoft.com/office/drawing/2014/main" id="{7CFE4EC1-588F-D711-82EA-0B40E513B17E}"/>
                </a:ext>
              </a:extLst>
            </p:cNvPr>
            <p:cNvSpPr/>
            <p:nvPr/>
          </p:nvSpPr>
          <p:spPr>
            <a:xfrm>
              <a:off x="6351025" y="2471275"/>
              <a:ext cx="1275" cy="350"/>
            </a:xfrm>
            <a:custGeom>
              <a:avLst/>
              <a:gdLst/>
              <a:ahLst/>
              <a:cxnLst/>
              <a:rect l="l" t="t" r="r" b="b"/>
              <a:pathLst>
                <a:path w="51" h="14" extrusionOk="0">
                  <a:moveTo>
                    <a:pt x="15" y="0"/>
                  </a:moveTo>
                  <a:cubicBezTo>
                    <a:pt x="1" y="7"/>
                    <a:pt x="11" y="14"/>
                    <a:pt x="24" y="14"/>
                  </a:cubicBezTo>
                  <a:cubicBezTo>
                    <a:pt x="34" y="14"/>
                    <a:pt x="45" y="10"/>
                    <a:pt x="50"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633" name="Google Shape;13137;p78">
              <a:extLst>
                <a:ext uri="{FF2B5EF4-FFF2-40B4-BE49-F238E27FC236}">
                  <a16:creationId xmlns:a16="http://schemas.microsoft.com/office/drawing/2014/main" id="{558759C8-4FCC-04DA-B49A-D79E6054BC78}"/>
                </a:ext>
              </a:extLst>
            </p:cNvPr>
            <p:cNvSpPr/>
            <p:nvPr/>
          </p:nvSpPr>
          <p:spPr>
            <a:xfrm>
              <a:off x="6292150" y="2465025"/>
              <a:ext cx="300" cy="350"/>
            </a:xfrm>
            <a:custGeom>
              <a:avLst/>
              <a:gdLst/>
              <a:ahLst/>
              <a:cxnLst/>
              <a:rect l="l" t="t" r="r" b="b"/>
              <a:pathLst>
                <a:path w="12" h="14" extrusionOk="0">
                  <a:moveTo>
                    <a:pt x="0" y="0"/>
                  </a:moveTo>
                  <a:cubicBezTo>
                    <a:pt x="0" y="7"/>
                    <a:pt x="8" y="14"/>
                    <a:pt x="10" y="14"/>
                  </a:cubicBezTo>
                  <a:cubicBezTo>
                    <a:pt x="12" y="14"/>
                    <a:pt x="10" y="10"/>
                    <a:pt x="0"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634" name="Google Shape;13138;p78">
              <a:extLst>
                <a:ext uri="{FF2B5EF4-FFF2-40B4-BE49-F238E27FC236}">
                  <a16:creationId xmlns:a16="http://schemas.microsoft.com/office/drawing/2014/main" id="{BD9EC59F-9E97-BFDD-AE4E-3B2AFD01C11F}"/>
                </a:ext>
              </a:extLst>
            </p:cNvPr>
            <p:cNvSpPr/>
            <p:nvPr/>
          </p:nvSpPr>
          <p:spPr>
            <a:xfrm>
              <a:off x="6295425" y="2567375"/>
              <a:ext cx="500" cy="350"/>
            </a:xfrm>
            <a:custGeom>
              <a:avLst/>
              <a:gdLst/>
              <a:ahLst/>
              <a:cxnLst/>
              <a:rect l="l" t="t" r="r" b="b"/>
              <a:pathLst>
                <a:path w="20" h="14" extrusionOk="0">
                  <a:moveTo>
                    <a:pt x="18" y="0"/>
                  </a:moveTo>
                  <a:lnTo>
                    <a:pt x="18" y="0"/>
                  </a:lnTo>
                  <a:cubicBezTo>
                    <a:pt x="16" y="0"/>
                    <a:pt x="10" y="4"/>
                    <a:pt x="0" y="14"/>
                  </a:cubicBezTo>
                  <a:cubicBezTo>
                    <a:pt x="14" y="7"/>
                    <a:pt x="20" y="0"/>
                    <a:pt x="18"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635" name="Google Shape;13139;p78">
              <a:extLst>
                <a:ext uri="{FF2B5EF4-FFF2-40B4-BE49-F238E27FC236}">
                  <a16:creationId xmlns:a16="http://schemas.microsoft.com/office/drawing/2014/main" id="{29092182-B8F0-D04E-A4AB-7033E7421A07}"/>
                </a:ext>
              </a:extLst>
            </p:cNvPr>
            <p:cNvSpPr/>
            <p:nvPr/>
          </p:nvSpPr>
          <p:spPr>
            <a:xfrm>
              <a:off x="6291850" y="2573075"/>
              <a:ext cx="925" cy="325"/>
            </a:xfrm>
            <a:custGeom>
              <a:avLst/>
              <a:gdLst/>
              <a:ahLst/>
              <a:cxnLst/>
              <a:rect l="l" t="t" r="r" b="b"/>
              <a:pathLst>
                <a:path w="37" h="13" extrusionOk="0">
                  <a:moveTo>
                    <a:pt x="0" y="0"/>
                  </a:moveTo>
                  <a:cubicBezTo>
                    <a:pt x="36" y="12"/>
                    <a:pt x="0" y="0"/>
                    <a:pt x="0"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636" name="Google Shape;13140;p78">
              <a:extLst>
                <a:ext uri="{FF2B5EF4-FFF2-40B4-BE49-F238E27FC236}">
                  <a16:creationId xmlns:a16="http://schemas.microsoft.com/office/drawing/2014/main" id="{3428510A-52AD-9862-5242-21555A4373D4}"/>
                </a:ext>
              </a:extLst>
            </p:cNvPr>
            <p:cNvSpPr/>
            <p:nvPr/>
          </p:nvSpPr>
          <p:spPr>
            <a:xfrm>
              <a:off x="6292300" y="2568900"/>
              <a:ext cx="1825" cy="700"/>
            </a:xfrm>
            <a:custGeom>
              <a:avLst/>
              <a:gdLst/>
              <a:ahLst/>
              <a:cxnLst/>
              <a:rect l="l" t="t" r="r" b="b"/>
              <a:pathLst>
                <a:path w="73" h="28" extrusionOk="0">
                  <a:moveTo>
                    <a:pt x="42" y="0"/>
                  </a:moveTo>
                  <a:cubicBezTo>
                    <a:pt x="1" y="14"/>
                    <a:pt x="31" y="28"/>
                    <a:pt x="50" y="28"/>
                  </a:cubicBezTo>
                  <a:cubicBezTo>
                    <a:pt x="64" y="28"/>
                    <a:pt x="72" y="21"/>
                    <a:pt x="42"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637" name="Google Shape;13141;p78">
              <a:extLst>
                <a:ext uri="{FF2B5EF4-FFF2-40B4-BE49-F238E27FC236}">
                  <a16:creationId xmlns:a16="http://schemas.microsoft.com/office/drawing/2014/main" id="{BF6461E9-6FBC-0F75-68CF-FB525B106F0B}"/>
                </a:ext>
              </a:extLst>
            </p:cNvPr>
            <p:cNvSpPr/>
            <p:nvPr/>
          </p:nvSpPr>
          <p:spPr>
            <a:xfrm>
              <a:off x="6293025" y="2569800"/>
              <a:ext cx="625" cy="325"/>
            </a:xfrm>
            <a:custGeom>
              <a:avLst/>
              <a:gdLst/>
              <a:ahLst/>
              <a:cxnLst/>
              <a:rect l="l" t="t" r="r" b="b"/>
              <a:pathLst>
                <a:path w="25" h="13" extrusionOk="0">
                  <a:moveTo>
                    <a:pt x="1" y="0"/>
                  </a:moveTo>
                  <a:cubicBezTo>
                    <a:pt x="13" y="0"/>
                    <a:pt x="13" y="0"/>
                    <a:pt x="13" y="12"/>
                  </a:cubicBezTo>
                  <a:cubicBezTo>
                    <a:pt x="25" y="0"/>
                    <a:pt x="13" y="0"/>
                    <a:pt x="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638" name="Google Shape;13142;p78">
              <a:extLst>
                <a:ext uri="{FF2B5EF4-FFF2-40B4-BE49-F238E27FC236}">
                  <a16:creationId xmlns:a16="http://schemas.microsoft.com/office/drawing/2014/main" id="{A3501E4F-6060-4986-1553-6535B8F776EF}"/>
                </a:ext>
              </a:extLst>
            </p:cNvPr>
            <p:cNvSpPr/>
            <p:nvPr/>
          </p:nvSpPr>
          <p:spPr>
            <a:xfrm>
              <a:off x="6294025" y="2564775"/>
              <a:ext cx="1425" cy="375"/>
            </a:xfrm>
            <a:custGeom>
              <a:avLst/>
              <a:gdLst/>
              <a:ahLst/>
              <a:cxnLst/>
              <a:rect l="l" t="t" r="r" b="b"/>
              <a:pathLst>
                <a:path w="57" h="15" extrusionOk="0">
                  <a:moveTo>
                    <a:pt x="12" y="0"/>
                  </a:moveTo>
                  <a:cubicBezTo>
                    <a:pt x="5" y="0"/>
                    <a:pt x="1" y="3"/>
                    <a:pt x="9" y="11"/>
                  </a:cubicBezTo>
                  <a:cubicBezTo>
                    <a:pt x="6" y="13"/>
                    <a:pt x="6" y="14"/>
                    <a:pt x="8" y="14"/>
                  </a:cubicBezTo>
                  <a:cubicBezTo>
                    <a:pt x="12" y="14"/>
                    <a:pt x="28" y="7"/>
                    <a:pt x="33" y="7"/>
                  </a:cubicBezTo>
                  <a:lnTo>
                    <a:pt x="33" y="7"/>
                  </a:lnTo>
                  <a:cubicBezTo>
                    <a:pt x="35" y="7"/>
                    <a:pt x="35" y="8"/>
                    <a:pt x="32" y="11"/>
                  </a:cubicBezTo>
                  <a:cubicBezTo>
                    <a:pt x="56" y="11"/>
                    <a:pt x="27" y="0"/>
                    <a:pt x="12"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639" name="Google Shape;13143;p78">
              <a:extLst>
                <a:ext uri="{FF2B5EF4-FFF2-40B4-BE49-F238E27FC236}">
                  <a16:creationId xmlns:a16="http://schemas.microsoft.com/office/drawing/2014/main" id="{0C6CEC2A-0ED9-A80D-1290-B1DD8171104A}"/>
                </a:ext>
              </a:extLst>
            </p:cNvPr>
            <p:cNvSpPr/>
            <p:nvPr/>
          </p:nvSpPr>
          <p:spPr>
            <a:xfrm>
              <a:off x="6290950" y="2569200"/>
              <a:ext cx="900" cy="625"/>
            </a:xfrm>
            <a:custGeom>
              <a:avLst/>
              <a:gdLst/>
              <a:ahLst/>
              <a:cxnLst/>
              <a:rect l="l" t="t" r="r" b="b"/>
              <a:pathLst>
                <a:path w="36" h="25" extrusionOk="0">
                  <a:moveTo>
                    <a:pt x="35" y="0"/>
                  </a:moveTo>
                  <a:lnTo>
                    <a:pt x="35" y="0"/>
                  </a:lnTo>
                  <a:cubicBezTo>
                    <a:pt x="34" y="0"/>
                    <a:pt x="8" y="17"/>
                    <a:pt x="1" y="24"/>
                  </a:cubicBezTo>
                  <a:cubicBezTo>
                    <a:pt x="28" y="6"/>
                    <a:pt x="36" y="0"/>
                    <a:pt x="35"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640" name="Google Shape;13144;p78">
              <a:extLst>
                <a:ext uri="{FF2B5EF4-FFF2-40B4-BE49-F238E27FC236}">
                  <a16:creationId xmlns:a16="http://schemas.microsoft.com/office/drawing/2014/main" id="{D89A3D3F-D5B6-D30F-6B4A-DD3AF382306E}"/>
                </a:ext>
              </a:extLst>
            </p:cNvPr>
            <p:cNvSpPr/>
            <p:nvPr/>
          </p:nvSpPr>
          <p:spPr>
            <a:xfrm>
              <a:off x="6290950" y="2567100"/>
              <a:ext cx="325" cy="1525"/>
            </a:xfrm>
            <a:custGeom>
              <a:avLst/>
              <a:gdLst/>
              <a:ahLst/>
              <a:cxnLst/>
              <a:rect l="l" t="t" r="r" b="b"/>
              <a:pathLst>
                <a:path w="13" h="61" extrusionOk="0">
                  <a:moveTo>
                    <a:pt x="1" y="1"/>
                  </a:moveTo>
                  <a:cubicBezTo>
                    <a:pt x="13" y="61"/>
                    <a:pt x="1" y="1"/>
                    <a:pt x="1"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641" name="Google Shape;13145;p78">
              <a:extLst>
                <a:ext uri="{FF2B5EF4-FFF2-40B4-BE49-F238E27FC236}">
                  <a16:creationId xmlns:a16="http://schemas.microsoft.com/office/drawing/2014/main" id="{97C21C77-8A26-E36B-7013-4CDCA10B7B76}"/>
                </a:ext>
              </a:extLst>
            </p:cNvPr>
            <p:cNvSpPr/>
            <p:nvPr/>
          </p:nvSpPr>
          <p:spPr>
            <a:xfrm>
              <a:off x="6290650" y="2568600"/>
              <a:ext cx="175" cy="625"/>
            </a:xfrm>
            <a:custGeom>
              <a:avLst/>
              <a:gdLst/>
              <a:ahLst/>
              <a:cxnLst/>
              <a:rect l="l" t="t" r="r" b="b"/>
              <a:pathLst>
                <a:path w="7" h="25" extrusionOk="0">
                  <a:moveTo>
                    <a:pt x="6" y="0"/>
                  </a:moveTo>
                  <a:cubicBezTo>
                    <a:pt x="5" y="0"/>
                    <a:pt x="1" y="17"/>
                    <a:pt x="1" y="24"/>
                  </a:cubicBezTo>
                  <a:cubicBezTo>
                    <a:pt x="5" y="6"/>
                    <a:pt x="6" y="0"/>
                    <a:pt x="6"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642" name="Google Shape;13146;p78">
              <a:extLst>
                <a:ext uri="{FF2B5EF4-FFF2-40B4-BE49-F238E27FC236}">
                  <a16:creationId xmlns:a16="http://schemas.microsoft.com/office/drawing/2014/main" id="{BD90B58E-AE15-6FB7-42B5-9D130A2BA7E0}"/>
                </a:ext>
              </a:extLst>
            </p:cNvPr>
            <p:cNvSpPr/>
            <p:nvPr/>
          </p:nvSpPr>
          <p:spPr>
            <a:xfrm>
              <a:off x="6288750" y="2561250"/>
              <a:ext cx="750" cy="300"/>
            </a:xfrm>
            <a:custGeom>
              <a:avLst/>
              <a:gdLst/>
              <a:ahLst/>
              <a:cxnLst/>
              <a:rect l="l" t="t" r="r" b="b"/>
              <a:pathLst>
                <a:path w="30" h="12" extrusionOk="0">
                  <a:moveTo>
                    <a:pt x="7" y="0"/>
                  </a:moveTo>
                  <a:cubicBezTo>
                    <a:pt x="0" y="0"/>
                    <a:pt x="13" y="11"/>
                    <a:pt x="22" y="11"/>
                  </a:cubicBezTo>
                  <a:cubicBezTo>
                    <a:pt x="25" y="11"/>
                    <a:pt x="27" y="11"/>
                    <a:pt x="29" y="9"/>
                  </a:cubicBezTo>
                  <a:cubicBezTo>
                    <a:pt x="17" y="3"/>
                    <a:pt x="10" y="0"/>
                    <a:pt x="7"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643" name="Google Shape;13147;p78">
              <a:extLst>
                <a:ext uri="{FF2B5EF4-FFF2-40B4-BE49-F238E27FC236}">
                  <a16:creationId xmlns:a16="http://schemas.microsoft.com/office/drawing/2014/main" id="{14260034-368E-E8D6-3E56-AB0437ADE8ED}"/>
                </a:ext>
              </a:extLst>
            </p:cNvPr>
            <p:cNvSpPr/>
            <p:nvPr/>
          </p:nvSpPr>
          <p:spPr>
            <a:xfrm>
              <a:off x="6287675" y="2563375"/>
              <a:ext cx="475" cy="525"/>
            </a:xfrm>
            <a:custGeom>
              <a:avLst/>
              <a:gdLst/>
              <a:ahLst/>
              <a:cxnLst/>
              <a:rect l="l" t="t" r="r" b="b"/>
              <a:pathLst>
                <a:path w="19" h="21" extrusionOk="0">
                  <a:moveTo>
                    <a:pt x="16" y="0"/>
                  </a:moveTo>
                  <a:cubicBezTo>
                    <a:pt x="15" y="0"/>
                    <a:pt x="11" y="5"/>
                    <a:pt x="1" y="19"/>
                  </a:cubicBezTo>
                  <a:cubicBezTo>
                    <a:pt x="1" y="20"/>
                    <a:pt x="1" y="21"/>
                    <a:pt x="1" y="21"/>
                  </a:cubicBezTo>
                  <a:cubicBezTo>
                    <a:pt x="5" y="21"/>
                    <a:pt x="18" y="0"/>
                    <a:pt x="16"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644" name="Google Shape;13148;p78">
              <a:extLst>
                <a:ext uri="{FF2B5EF4-FFF2-40B4-BE49-F238E27FC236}">
                  <a16:creationId xmlns:a16="http://schemas.microsoft.com/office/drawing/2014/main" id="{84D1BCB8-B800-E37F-9926-4252040AF716}"/>
                </a:ext>
              </a:extLst>
            </p:cNvPr>
            <p:cNvSpPr/>
            <p:nvPr/>
          </p:nvSpPr>
          <p:spPr>
            <a:xfrm>
              <a:off x="6286100" y="2562075"/>
              <a:ext cx="1000" cy="575"/>
            </a:xfrm>
            <a:custGeom>
              <a:avLst/>
              <a:gdLst/>
              <a:ahLst/>
              <a:cxnLst/>
              <a:rect l="l" t="t" r="r" b="b"/>
              <a:pathLst>
                <a:path w="40" h="23" extrusionOk="0">
                  <a:moveTo>
                    <a:pt x="3" y="1"/>
                  </a:moveTo>
                  <a:lnTo>
                    <a:pt x="3" y="1"/>
                  </a:lnTo>
                  <a:cubicBezTo>
                    <a:pt x="0" y="1"/>
                    <a:pt x="0" y="4"/>
                    <a:pt x="4" y="11"/>
                  </a:cubicBezTo>
                  <a:cubicBezTo>
                    <a:pt x="12" y="11"/>
                    <a:pt x="20" y="22"/>
                    <a:pt x="28" y="22"/>
                  </a:cubicBezTo>
                  <a:cubicBezTo>
                    <a:pt x="32" y="22"/>
                    <a:pt x="36" y="19"/>
                    <a:pt x="40" y="11"/>
                  </a:cubicBezTo>
                  <a:cubicBezTo>
                    <a:pt x="24" y="11"/>
                    <a:pt x="8" y="1"/>
                    <a:pt x="3"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645" name="Google Shape;13149;p78">
              <a:extLst>
                <a:ext uri="{FF2B5EF4-FFF2-40B4-BE49-F238E27FC236}">
                  <a16:creationId xmlns:a16="http://schemas.microsoft.com/office/drawing/2014/main" id="{3D64491D-38E7-AA21-1BF0-8DE0B69BE3E8}"/>
                </a:ext>
              </a:extLst>
            </p:cNvPr>
            <p:cNvSpPr/>
            <p:nvPr/>
          </p:nvSpPr>
          <p:spPr>
            <a:xfrm>
              <a:off x="6285900" y="2553075"/>
              <a:ext cx="1675" cy="375"/>
            </a:xfrm>
            <a:custGeom>
              <a:avLst/>
              <a:gdLst/>
              <a:ahLst/>
              <a:cxnLst/>
              <a:rect l="l" t="t" r="r" b="b"/>
              <a:pathLst>
                <a:path w="67" h="15" extrusionOk="0">
                  <a:moveTo>
                    <a:pt x="63" y="1"/>
                  </a:moveTo>
                  <a:cubicBezTo>
                    <a:pt x="59" y="1"/>
                    <a:pt x="40" y="4"/>
                    <a:pt x="0" y="14"/>
                  </a:cubicBezTo>
                  <a:cubicBezTo>
                    <a:pt x="41" y="7"/>
                    <a:pt x="67" y="1"/>
                    <a:pt x="63"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646" name="Google Shape;13150;p78">
              <a:extLst>
                <a:ext uri="{FF2B5EF4-FFF2-40B4-BE49-F238E27FC236}">
                  <a16:creationId xmlns:a16="http://schemas.microsoft.com/office/drawing/2014/main" id="{3556240C-20E0-2E85-2E9D-86A8037894D1}"/>
                </a:ext>
              </a:extLst>
            </p:cNvPr>
            <p:cNvSpPr/>
            <p:nvPr/>
          </p:nvSpPr>
          <p:spPr>
            <a:xfrm>
              <a:off x="6280525" y="2547125"/>
              <a:ext cx="300" cy="375"/>
            </a:xfrm>
            <a:custGeom>
              <a:avLst/>
              <a:gdLst/>
              <a:ahLst/>
              <a:cxnLst/>
              <a:rect l="l" t="t" r="r" b="b"/>
              <a:pathLst>
                <a:path w="12" h="15" extrusionOk="0">
                  <a:moveTo>
                    <a:pt x="6" y="0"/>
                  </a:moveTo>
                  <a:lnTo>
                    <a:pt x="6" y="0"/>
                  </a:lnTo>
                  <a:cubicBezTo>
                    <a:pt x="5" y="0"/>
                    <a:pt x="1" y="7"/>
                    <a:pt x="1" y="14"/>
                  </a:cubicBezTo>
                  <a:cubicBezTo>
                    <a:pt x="6" y="4"/>
                    <a:pt x="7" y="0"/>
                    <a:pt x="6" y="0"/>
                  </a:cubicBezTo>
                  <a:close/>
                  <a:moveTo>
                    <a:pt x="9" y="9"/>
                  </a:moveTo>
                  <a:cubicBezTo>
                    <a:pt x="7" y="9"/>
                    <a:pt x="5" y="10"/>
                    <a:pt x="1" y="14"/>
                  </a:cubicBezTo>
                  <a:cubicBezTo>
                    <a:pt x="9" y="14"/>
                    <a:pt x="11" y="9"/>
                    <a:pt x="9" y="9"/>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647" name="Google Shape;13151;p78">
              <a:extLst>
                <a:ext uri="{FF2B5EF4-FFF2-40B4-BE49-F238E27FC236}">
                  <a16:creationId xmlns:a16="http://schemas.microsoft.com/office/drawing/2014/main" id="{806E8000-6013-06C9-1C6E-1EB76A7D749E}"/>
                </a:ext>
              </a:extLst>
            </p:cNvPr>
            <p:cNvSpPr/>
            <p:nvPr/>
          </p:nvSpPr>
          <p:spPr>
            <a:xfrm>
              <a:off x="6265050" y="2459950"/>
              <a:ext cx="325" cy="25"/>
            </a:xfrm>
            <a:custGeom>
              <a:avLst/>
              <a:gdLst/>
              <a:ahLst/>
              <a:cxnLst/>
              <a:rect l="l" t="t" r="r" b="b"/>
              <a:pathLst>
                <a:path w="13" h="1" extrusionOk="0">
                  <a:moveTo>
                    <a:pt x="13" y="1"/>
                  </a:moveTo>
                  <a:cubicBezTo>
                    <a:pt x="1" y="1"/>
                    <a:pt x="1" y="1"/>
                    <a:pt x="13"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648" name="Google Shape;13152;p78">
              <a:extLst>
                <a:ext uri="{FF2B5EF4-FFF2-40B4-BE49-F238E27FC236}">
                  <a16:creationId xmlns:a16="http://schemas.microsoft.com/office/drawing/2014/main" id="{7B533EB6-B9EA-DE36-D264-5B6B5C07E869}"/>
                </a:ext>
              </a:extLst>
            </p:cNvPr>
            <p:cNvSpPr/>
            <p:nvPr/>
          </p:nvSpPr>
          <p:spPr>
            <a:xfrm>
              <a:off x="6265350" y="2459350"/>
              <a:ext cx="325" cy="625"/>
            </a:xfrm>
            <a:custGeom>
              <a:avLst/>
              <a:gdLst/>
              <a:ahLst/>
              <a:cxnLst/>
              <a:rect l="l" t="t" r="r" b="b"/>
              <a:pathLst>
                <a:path w="13" h="25" extrusionOk="0">
                  <a:moveTo>
                    <a:pt x="1" y="25"/>
                  </a:moveTo>
                  <a:cubicBezTo>
                    <a:pt x="1" y="13"/>
                    <a:pt x="1" y="13"/>
                    <a:pt x="13" y="1"/>
                  </a:cubicBezTo>
                  <a:cubicBezTo>
                    <a:pt x="1" y="13"/>
                    <a:pt x="1" y="13"/>
                    <a:pt x="1" y="25"/>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649" name="Google Shape;13153;p78">
              <a:extLst>
                <a:ext uri="{FF2B5EF4-FFF2-40B4-BE49-F238E27FC236}">
                  <a16:creationId xmlns:a16="http://schemas.microsoft.com/office/drawing/2014/main" id="{9C4823BD-0756-5361-0E28-65DF01A248FD}"/>
                </a:ext>
              </a:extLst>
            </p:cNvPr>
            <p:cNvSpPr/>
            <p:nvPr/>
          </p:nvSpPr>
          <p:spPr>
            <a:xfrm>
              <a:off x="6263875" y="2459100"/>
              <a:ext cx="875" cy="575"/>
            </a:xfrm>
            <a:custGeom>
              <a:avLst/>
              <a:gdLst/>
              <a:ahLst/>
              <a:cxnLst/>
              <a:rect l="l" t="t" r="r" b="b"/>
              <a:pathLst>
                <a:path w="35" h="23" extrusionOk="0">
                  <a:moveTo>
                    <a:pt x="32" y="0"/>
                  </a:moveTo>
                  <a:lnTo>
                    <a:pt x="32" y="0"/>
                  </a:lnTo>
                  <a:cubicBezTo>
                    <a:pt x="30" y="0"/>
                    <a:pt x="13" y="10"/>
                    <a:pt x="0" y="23"/>
                  </a:cubicBezTo>
                  <a:cubicBezTo>
                    <a:pt x="27" y="7"/>
                    <a:pt x="34" y="0"/>
                    <a:pt x="32"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650" name="Google Shape;13154;p78">
              <a:extLst>
                <a:ext uri="{FF2B5EF4-FFF2-40B4-BE49-F238E27FC236}">
                  <a16:creationId xmlns:a16="http://schemas.microsoft.com/office/drawing/2014/main" id="{30E6F809-6028-826C-93B4-6B204CB8FA11}"/>
                </a:ext>
              </a:extLst>
            </p:cNvPr>
            <p:cNvSpPr/>
            <p:nvPr/>
          </p:nvSpPr>
          <p:spPr>
            <a:xfrm>
              <a:off x="6271300" y="2520675"/>
              <a:ext cx="625" cy="325"/>
            </a:xfrm>
            <a:custGeom>
              <a:avLst/>
              <a:gdLst/>
              <a:ahLst/>
              <a:cxnLst/>
              <a:rect l="l" t="t" r="r" b="b"/>
              <a:pathLst>
                <a:path w="25" h="13" extrusionOk="0">
                  <a:moveTo>
                    <a:pt x="1" y="13"/>
                  </a:moveTo>
                  <a:cubicBezTo>
                    <a:pt x="25" y="1"/>
                    <a:pt x="1" y="13"/>
                    <a:pt x="1" y="13"/>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651" name="Google Shape;13155;p78">
              <a:extLst>
                <a:ext uri="{FF2B5EF4-FFF2-40B4-BE49-F238E27FC236}">
                  <a16:creationId xmlns:a16="http://schemas.microsoft.com/office/drawing/2014/main" id="{56F0F757-944B-F95A-4B57-6AA578AC5429}"/>
                </a:ext>
              </a:extLst>
            </p:cNvPr>
            <p:cNvSpPr/>
            <p:nvPr/>
          </p:nvSpPr>
          <p:spPr>
            <a:xfrm>
              <a:off x="6267450" y="2510175"/>
              <a:ext cx="1000" cy="700"/>
            </a:xfrm>
            <a:custGeom>
              <a:avLst/>
              <a:gdLst/>
              <a:ahLst/>
              <a:cxnLst/>
              <a:rect l="l" t="t" r="r" b="b"/>
              <a:pathLst>
                <a:path w="40" h="28" extrusionOk="0">
                  <a:moveTo>
                    <a:pt x="22" y="1"/>
                  </a:moveTo>
                  <a:cubicBezTo>
                    <a:pt x="18" y="1"/>
                    <a:pt x="11" y="2"/>
                    <a:pt x="0" y="4"/>
                  </a:cubicBezTo>
                  <a:cubicBezTo>
                    <a:pt x="0" y="15"/>
                    <a:pt x="11" y="27"/>
                    <a:pt x="12" y="28"/>
                  </a:cubicBezTo>
                  <a:lnTo>
                    <a:pt x="12" y="28"/>
                  </a:lnTo>
                  <a:cubicBezTo>
                    <a:pt x="2" y="18"/>
                    <a:pt x="39" y="1"/>
                    <a:pt x="22" y="1"/>
                  </a:cubicBezTo>
                  <a:close/>
                  <a:moveTo>
                    <a:pt x="12" y="28"/>
                  </a:moveTo>
                  <a:cubicBezTo>
                    <a:pt x="12" y="28"/>
                    <a:pt x="12" y="28"/>
                    <a:pt x="12" y="28"/>
                  </a:cubicBezTo>
                  <a:lnTo>
                    <a:pt x="12" y="28"/>
                  </a:lnTo>
                  <a:cubicBezTo>
                    <a:pt x="12" y="28"/>
                    <a:pt x="12" y="28"/>
                    <a:pt x="12" y="28"/>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652" name="Google Shape;13156;p78">
              <a:extLst>
                <a:ext uri="{FF2B5EF4-FFF2-40B4-BE49-F238E27FC236}">
                  <a16:creationId xmlns:a16="http://schemas.microsoft.com/office/drawing/2014/main" id="{512185CE-A620-E95B-12E1-8CEB3CF36C80}"/>
                </a:ext>
              </a:extLst>
            </p:cNvPr>
            <p:cNvSpPr/>
            <p:nvPr/>
          </p:nvSpPr>
          <p:spPr>
            <a:xfrm>
              <a:off x="6343050" y="2591225"/>
              <a:ext cx="900" cy="325"/>
            </a:xfrm>
            <a:custGeom>
              <a:avLst/>
              <a:gdLst/>
              <a:ahLst/>
              <a:cxnLst/>
              <a:rect l="l" t="t" r="r" b="b"/>
              <a:pathLst>
                <a:path w="36" h="13" extrusionOk="0">
                  <a:moveTo>
                    <a:pt x="12" y="0"/>
                  </a:moveTo>
                  <a:cubicBezTo>
                    <a:pt x="9" y="0"/>
                    <a:pt x="9" y="0"/>
                    <a:pt x="12" y="1"/>
                  </a:cubicBezTo>
                  <a:lnTo>
                    <a:pt x="12" y="1"/>
                  </a:lnTo>
                  <a:cubicBezTo>
                    <a:pt x="12" y="1"/>
                    <a:pt x="12" y="0"/>
                    <a:pt x="12" y="0"/>
                  </a:cubicBezTo>
                  <a:close/>
                  <a:moveTo>
                    <a:pt x="12" y="1"/>
                  </a:moveTo>
                  <a:lnTo>
                    <a:pt x="12" y="1"/>
                  </a:lnTo>
                  <a:cubicBezTo>
                    <a:pt x="1" y="12"/>
                    <a:pt x="36" y="12"/>
                    <a:pt x="36" y="12"/>
                  </a:cubicBezTo>
                  <a:cubicBezTo>
                    <a:pt x="36" y="4"/>
                    <a:pt x="18" y="1"/>
                    <a:pt x="12"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653" name="Google Shape;13157;p78">
              <a:extLst>
                <a:ext uri="{FF2B5EF4-FFF2-40B4-BE49-F238E27FC236}">
                  <a16:creationId xmlns:a16="http://schemas.microsoft.com/office/drawing/2014/main" id="{0BCE8335-8490-A290-CA74-1843815333FC}"/>
                </a:ext>
              </a:extLst>
            </p:cNvPr>
            <p:cNvSpPr/>
            <p:nvPr/>
          </p:nvSpPr>
          <p:spPr>
            <a:xfrm>
              <a:off x="6341250" y="2584675"/>
              <a:ext cx="2125" cy="2100"/>
            </a:xfrm>
            <a:custGeom>
              <a:avLst/>
              <a:gdLst/>
              <a:ahLst/>
              <a:cxnLst/>
              <a:rect l="l" t="t" r="r" b="b"/>
              <a:pathLst>
                <a:path w="85" h="84" extrusionOk="0">
                  <a:moveTo>
                    <a:pt x="84" y="0"/>
                  </a:moveTo>
                  <a:cubicBezTo>
                    <a:pt x="1" y="0"/>
                    <a:pt x="84" y="84"/>
                    <a:pt x="84" y="84"/>
                  </a:cubicBezTo>
                  <a:cubicBezTo>
                    <a:pt x="72" y="48"/>
                    <a:pt x="72" y="24"/>
                    <a:pt x="84"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654" name="Google Shape;13158;p78">
              <a:extLst>
                <a:ext uri="{FF2B5EF4-FFF2-40B4-BE49-F238E27FC236}">
                  <a16:creationId xmlns:a16="http://schemas.microsoft.com/office/drawing/2014/main" id="{4E2C1939-B616-9B2C-E688-B7C3D9015CFE}"/>
                </a:ext>
              </a:extLst>
            </p:cNvPr>
            <p:cNvSpPr/>
            <p:nvPr/>
          </p:nvSpPr>
          <p:spPr>
            <a:xfrm>
              <a:off x="6346325" y="2583675"/>
              <a:ext cx="225" cy="425"/>
            </a:xfrm>
            <a:custGeom>
              <a:avLst/>
              <a:gdLst/>
              <a:ahLst/>
              <a:cxnLst/>
              <a:rect l="l" t="t" r="r" b="b"/>
              <a:pathLst>
                <a:path w="9" h="17" extrusionOk="0">
                  <a:moveTo>
                    <a:pt x="3" y="1"/>
                  </a:moveTo>
                  <a:lnTo>
                    <a:pt x="3" y="1"/>
                  </a:lnTo>
                  <a:cubicBezTo>
                    <a:pt x="1" y="1"/>
                    <a:pt x="0" y="5"/>
                    <a:pt x="0" y="17"/>
                  </a:cubicBezTo>
                  <a:cubicBezTo>
                    <a:pt x="8" y="17"/>
                    <a:pt x="5" y="1"/>
                    <a:pt x="3"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655" name="Google Shape;13159;p78">
              <a:extLst>
                <a:ext uri="{FF2B5EF4-FFF2-40B4-BE49-F238E27FC236}">
                  <a16:creationId xmlns:a16="http://schemas.microsoft.com/office/drawing/2014/main" id="{B79715D9-AAE5-AE79-EA12-B60A52259124}"/>
                </a:ext>
              </a:extLst>
            </p:cNvPr>
            <p:cNvSpPr/>
            <p:nvPr/>
          </p:nvSpPr>
          <p:spPr>
            <a:xfrm>
              <a:off x="6346325" y="2584075"/>
              <a:ext cx="425" cy="150"/>
            </a:xfrm>
            <a:custGeom>
              <a:avLst/>
              <a:gdLst/>
              <a:ahLst/>
              <a:cxnLst/>
              <a:rect l="l" t="t" r="r" b="b"/>
              <a:pathLst>
                <a:path w="17" h="6" extrusionOk="0">
                  <a:moveTo>
                    <a:pt x="0" y="1"/>
                  </a:moveTo>
                  <a:cubicBezTo>
                    <a:pt x="0" y="5"/>
                    <a:pt x="3" y="6"/>
                    <a:pt x="5" y="6"/>
                  </a:cubicBezTo>
                  <a:cubicBezTo>
                    <a:pt x="11" y="6"/>
                    <a:pt x="16" y="1"/>
                    <a:pt x="0"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656" name="Google Shape;13160;p78">
              <a:extLst>
                <a:ext uri="{FF2B5EF4-FFF2-40B4-BE49-F238E27FC236}">
                  <a16:creationId xmlns:a16="http://schemas.microsoft.com/office/drawing/2014/main" id="{C7C23995-F6A9-FFBC-15F7-C2A830C47495}"/>
                </a:ext>
              </a:extLst>
            </p:cNvPr>
            <p:cNvSpPr/>
            <p:nvPr/>
          </p:nvSpPr>
          <p:spPr>
            <a:xfrm>
              <a:off x="6346925" y="2582425"/>
              <a:ext cx="600" cy="525"/>
            </a:xfrm>
            <a:custGeom>
              <a:avLst/>
              <a:gdLst/>
              <a:ahLst/>
              <a:cxnLst/>
              <a:rect l="l" t="t" r="r" b="b"/>
              <a:pathLst>
                <a:path w="24" h="21" extrusionOk="0">
                  <a:moveTo>
                    <a:pt x="3" y="0"/>
                  </a:moveTo>
                  <a:cubicBezTo>
                    <a:pt x="0" y="0"/>
                    <a:pt x="18" y="21"/>
                    <a:pt x="23" y="21"/>
                  </a:cubicBezTo>
                  <a:cubicBezTo>
                    <a:pt x="23" y="21"/>
                    <a:pt x="24" y="20"/>
                    <a:pt x="24" y="19"/>
                  </a:cubicBezTo>
                  <a:cubicBezTo>
                    <a:pt x="10" y="5"/>
                    <a:pt x="4" y="0"/>
                    <a:pt x="3"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657" name="Google Shape;13161;p78">
              <a:extLst>
                <a:ext uri="{FF2B5EF4-FFF2-40B4-BE49-F238E27FC236}">
                  <a16:creationId xmlns:a16="http://schemas.microsoft.com/office/drawing/2014/main" id="{A4B15E2E-59A1-2383-938D-B413D1BF9E09}"/>
                </a:ext>
              </a:extLst>
            </p:cNvPr>
            <p:cNvSpPr/>
            <p:nvPr/>
          </p:nvSpPr>
          <p:spPr>
            <a:xfrm>
              <a:off x="6345725" y="2582000"/>
              <a:ext cx="325" cy="325"/>
            </a:xfrm>
            <a:custGeom>
              <a:avLst/>
              <a:gdLst/>
              <a:ahLst/>
              <a:cxnLst/>
              <a:rect l="l" t="t" r="r" b="b"/>
              <a:pathLst>
                <a:path w="13" h="13" extrusionOk="0">
                  <a:moveTo>
                    <a:pt x="0" y="0"/>
                  </a:moveTo>
                  <a:lnTo>
                    <a:pt x="0" y="12"/>
                  </a:lnTo>
                  <a:cubicBezTo>
                    <a:pt x="12" y="12"/>
                    <a:pt x="12" y="0"/>
                    <a:pt x="0"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658" name="Google Shape;13162;p78">
              <a:extLst>
                <a:ext uri="{FF2B5EF4-FFF2-40B4-BE49-F238E27FC236}">
                  <a16:creationId xmlns:a16="http://schemas.microsoft.com/office/drawing/2014/main" id="{45172BC1-3BA3-E6DC-1340-15B2743E9F5B}"/>
                </a:ext>
              </a:extLst>
            </p:cNvPr>
            <p:cNvSpPr/>
            <p:nvPr/>
          </p:nvSpPr>
          <p:spPr>
            <a:xfrm>
              <a:off x="6345650" y="2582225"/>
              <a:ext cx="400" cy="700"/>
            </a:xfrm>
            <a:custGeom>
              <a:avLst/>
              <a:gdLst/>
              <a:ahLst/>
              <a:cxnLst/>
              <a:rect l="l" t="t" r="r" b="b"/>
              <a:pathLst>
                <a:path w="16" h="28" extrusionOk="0">
                  <a:moveTo>
                    <a:pt x="2" y="0"/>
                  </a:moveTo>
                  <a:cubicBezTo>
                    <a:pt x="0" y="0"/>
                    <a:pt x="3" y="9"/>
                    <a:pt x="15" y="27"/>
                  </a:cubicBezTo>
                  <a:cubicBezTo>
                    <a:pt x="9" y="9"/>
                    <a:pt x="3" y="0"/>
                    <a:pt x="2"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659" name="Google Shape;13163;p78">
              <a:extLst>
                <a:ext uri="{FF2B5EF4-FFF2-40B4-BE49-F238E27FC236}">
                  <a16:creationId xmlns:a16="http://schemas.microsoft.com/office/drawing/2014/main" id="{D22FBA9E-59CF-2BC2-5B8A-877317B17E66}"/>
                </a:ext>
              </a:extLst>
            </p:cNvPr>
            <p:cNvSpPr/>
            <p:nvPr/>
          </p:nvSpPr>
          <p:spPr>
            <a:xfrm>
              <a:off x="6344825" y="2582900"/>
              <a:ext cx="925" cy="675"/>
            </a:xfrm>
            <a:custGeom>
              <a:avLst/>
              <a:gdLst/>
              <a:ahLst/>
              <a:cxnLst/>
              <a:rect l="l" t="t" r="r" b="b"/>
              <a:pathLst>
                <a:path w="37" h="27" extrusionOk="0">
                  <a:moveTo>
                    <a:pt x="36" y="0"/>
                  </a:moveTo>
                  <a:lnTo>
                    <a:pt x="36" y="0"/>
                  </a:lnTo>
                  <a:cubicBezTo>
                    <a:pt x="29" y="7"/>
                    <a:pt x="23" y="14"/>
                    <a:pt x="16" y="14"/>
                  </a:cubicBezTo>
                  <a:cubicBezTo>
                    <a:pt x="11" y="14"/>
                    <a:pt x="6" y="10"/>
                    <a:pt x="1" y="0"/>
                  </a:cubicBezTo>
                  <a:lnTo>
                    <a:pt x="1" y="0"/>
                  </a:lnTo>
                  <a:cubicBezTo>
                    <a:pt x="1" y="18"/>
                    <a:pt x="10" y="27"/>
                    <a:pt x="18" y="27"/>
                  </a:cubicBezTo>
                  <a:cubicBezTo>
                    <a:pt x="27" y="27"/>
                    <a:pt x="36" y="18"/>
                    <a:pt x="36"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660" name="Google Shape;13164;p78">
              <a:extLst>
                <a:ext uri="{FF2B5EF4-FFF2-40B4-BE49-F238E27FC236}">
                  <a16:creationId xmlns:a16="http://schemas.microsoft.com/office/drawing/2014/main" id="{8688206C-164B-A058-AD6B-2F5617B91BE8}"/>
                </a:ext>
              </a:extLst>
            </p:cNvPr>
            <p:cNvSpPr/>
            <p:nvPr/>
          </p:nvSpPr>
          <p:spPr>
            <a:xfrm>
              <a:off x="6346625" y="2580200"/>
              <a:ext cx="1325" cy="175"/>
            </a:xfrm>
            <a:custGeom>
              <a:avLst/>
              <a:gdLst/>
              <a:ahLst/>
              <a:cxnLst/>
              <a:rect l="l" t="t" r="r" b="b"/>
              <a:pathLst>
                <a:path w="53" h="7" extrusionOk="0">
                  <a:moveTo>
                    <a:pt x="0" y="1"/>
                  </a:moveTo>
                  <a:cubicBezTo>
                    <a:pt x="32" y="5"/>
                    <a:pt x="45" y="6"/>
                    <a:pt x="48" y="6"/>
                  </a:cubicBezTo>
                  <a:cubicBezTo>
                    <a:pt x="53" y="6"/>
                    <a:pt x="16" y="1"/>
                    <a:pt x="0"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661" name="Google Shape;13165;p78">
              <a:extLst>
                <a:ext uri="{FF2B5EF4-FFF2-40B4-BE49-F238E27FC236}">
                  <a16:creationId xmlns:a16="http://schemas.microsoft.com/office/drawing/2014/main" id="{A785441A-FDE5-3A77-AC70-1EFC2230C2F4}"/>
                </a:ext>
              </a:extLst>
            </p:cNvPr>
            <p:cNvSpPr/>
            <p:nvPr/>
          </p:nvSpPr>
          <p:spPr>
            <a:xfrm>
              <a:off x="6346325" y="2579625"/>
              <a:ext cx="325" cy="600"/>
            </a:xfrm>
            <a:custGeom>
              <a:avLst/>
              <a:gdLst/>
              <a:ahLst/>
              <a:cxnLst/>
              <a:rect l="l" t="t" r="r" b="b"/>
              <a:pathLst>
                <a:path w="13" h="24" extrusionOk="0">
                  <a:moveTo>
                    <a:pt x="0" y="0"/>
                  </a:moveTo>
                  <a:cubicBezTo>
                    <a:pt x="0" y="12"/>
                    <a:pt x="0" y="12"/>
                    <a:pt x="12" y="24"/>
                  </a:cubicBezTo>
                  <a:lnTo>
                    <a:pt x="0" y="0"/>
                  </a:ln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662" name="Google Shape;13166;p78">
              <a:extLst>
                <a:ext uri="{FF2B5EF4-FFF2-40B4-BE49-F238E27FC236}">
                  <a16:creationId xmlns:a16="http://schemas.microsoft.com/office/drawing/2014/main" id="{F5A57FA7-5A67-459A-3644-842D4AA34F8C}"/>
                </a:ext>
              </a:extLst>
            </p:cNvPr>
            <p:cNvSpPr/>
            <p:nvPr/>
          </p:nvSpPr>
          <p:spPr>
            <a:xfrm>
              <a:off x="6344225" y="2581400"/>
              <a:ext cx="925" cy="1225"/>
            </a:xfrm>
            <a:custGeom>
              <a:avLst/>
              <a:gdLst/>
              <a:ahLst/>
              <a:cxnLst/>
              <a:rect l="l" t="t" r="r" b="b"/>
              <a:pathLst>
                <a:path w="37" h="49" extrusionOk="0">
                  <a:moveTo>
                    <a:pt x="1" y="0"/>
                  </a:moveTo>
                  <a:cubicBezTo>
                    <a:pt x="37" y="48"/>
                    <a:pt x="37" y="48"/>
                    <a:pt x="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663" name="Google Shape;13167;p78">
              <a:extLst>
                <a:ext uri="{FF2B5EF4-FFF2-40B4-BE49-F238E27FC236}">
                  <a16:creationId xmlns:a16="http://schemas.microsoft.com/office/drawing/2014/main" id="{DE3AC350-2E97-7B5A-552D-E471877F8B11}"/>
                </a:ext>
              </a:extLst>
            </p:cNvPr>
            <p:cNvSpPr/>
            <p:nvPr/>
          </p:nvSpPr>
          <p:spPr>
            <a:xfrm>
              <a:off x="6348025" y="2578300"/>
              <a:ext cx="1000" cy="575"/>
            </a:xfrm>
            <a:custGeom>
              <a:avLst/>
              <a:gdLst/>
              <a:ahLst/>
              <a:cxnLst/>
              <a:rect l="l" t="t" r="r" b="b"/>
              <a:pathLst>
                <a:path w="40" h="23" extrusionOk="0">
                  <a:moveTo>
                    <a:pt x="4" y="0"/>
                  </a:moveTo>
                  <a:lnTo>
                    <a:pt x="4" y="0"/>
                  </a:lnTo>
                  <a:cubicBezTo>
                    <a:pt x="1" y="0"/>
                    <a:pt x="37" y="22"/>
                    <a:pt x="39" y="22"/>
                  </a:cubicBezTo>
                  <a:cubicBezTo>
                    <a:pt x="40" y="22"/>
                    <a:pt x="34" y="18"/>
                    <a:pt x="16" y="5"/>
                  </a:cubicBezTo>
                  <a:cubicBezTo>
                    <a:pt x="8" y="2"/>
                    <a:pt x="5" y="0"/>
                    <a:pt x="4"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664" name="Google Shape;13168;p78">
              <a:extLst>
                <a:ext uri="{FF2B5EF4-FFF2-40B4-BE49-F238E27FC236}">
                  <a16:creationId xmlns:a16="http://schemas.microsoft.com/office/drawing/2014/main" id="{08FC0DF9-126F-2C42-3221-3E97A3700CD3}"/>
                </a:ext>
              </a:extLst>
            </p:cNvPr>
            <p:cNvSpPr/>
            <p:nvPr/>
          </p:nvSpPr>
          <p:spPr>
            <a:xfrm>
              <a:off x="6349000" y="2576350"/>
              <a:ext cx="775" cy="950"/>
            </a:xfrm>
            <a:custGeom>
              <a:avLst/>
              <a:gdLst/>
              <a:ahLst/>
              <a:cxnLst/>
              <a:rect l="l" t="t" r="r" b="b"/>
              <a:pathLst>
                <a:path w="31" h="38" extrusionOk="0">
                  <a:moveTo>
                    <a:pt x="0" y="0"/>
                  </a:moveTo>
                  <a:cubicBezTo>
                    <a:pt x="8" y="15"/>
                    <a:pt x="28" y="38"/>
                    <a:pt x="30" y="38"/>
                  </a:cubicBezTo>
                  <a:cubicBezTo>
                    <a:pt x="31" y="38"/>
                    <a:pt x="24" y="28"/>
                    <a:pt x="0"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665" name="Google Shape;13169;p78">
              <a:extLst>
                <a:ext uri="{FF2B5EF4-FFF2-40B4-BE49-F238E27FC236}">
                  <a16:creationId xmlns:a16="http://schemas.microsoft.com/office/drawing/2014/main" id="{88309FDF-D6A7-39F6-623C-ED3BB7E10F83}"/>
                </a:ext>
              </a:extLst>
            </p:cNvPr>
            <p:cNvSpPr/>
            <p:nvPr/>
          </p:nvSpPr>
          <p:spPr>
            <a:xfrm>
              <a:off x="6345725" y="2578725"/>
              <a:ext cx="1800" cy="25"/>
            </a:xfrm>
            <a:custGeom>
              <a:avLst/>
              <a:gdLst/>
              <a:ahLst/>
              <a:cxnLst/>
              <a:rect l="l" t="t" r="r" b="b"/>
              <a:pathLst>
                <a:path w="72" h="1" extrusionOk="0">
                  <a:moveTo>
                    <a:pt x="72" y="0"/>
                  </a:moveTo>
                  <a:cubicBezTo>
                    <a:pt x="0" y="0"/>
                    <a:pt x="72" y="0"/>
                    <a:pt x="72"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666" name="Google Shape;13170;p78">
              <a:extLst>
                <a:ext uri="{FF2B5EF4-FFF2-40B4-BE49-F238E27FC236}">
                  <a16:creationId xmlns:a16="http://schemas.microsoft.com/office/drawing/2014/main" id="{FB8FD031-D189-58A3-52D2-49E8F155DB02}"/>
                </a:ext>
              </a:extLst>
            </p:cNvPr>
            <p:cNvSpPr/>
            <p:nvPr/>
          </p:nvSpPr>
          <p:spPr>
            <a:xfrm>
              <a:off x="6346900" y="2577525"/>
              <a:ext cx="325" cy="925"/>
            </a:xfrm>
            <a:custGeom>
              <a:avLst/>
              <a:gdLst/>
              <a:ahLst/>
              <a:cxnLst/>
              <a:rect l="l" t="t" r="r" b="b"/>
              <a:pathLst>
                <a:path w="13" h="37" extrusionOk="0">
                  <a:moveTo>
                    <a:pt x="1" y="36"/>
                  </a:moveTo>
                  <a:cubicBezTo>
                    <a:pt x="1" y="36"/>
                    <a:pt x="13" y="1"/>
                    <a:pt x="1" y="36"/>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667" name="Google Shape;13171;p78">
              <a:extLst>
                <a:ext uri="{FF2B5EF4-FFF2-40B4-BE49-F238E27FC236}">
                  <a16:creationId xmlns:a16="http://schemas.microsoft.com/office/drawing/2014/main" id="{ADBE50CA-AE15-FECC-E1CC-74575BA03016}"/>
                </a:ext>
              </a:extLst>
            </p:cNvPr>
            <p:cNvSpPr/>
            <p:nvPr/>
          </p:nvSpPr>
          <p:spPr>
            <a:xfrm>
              <a:off x="6343925" y="2579700"/>
              <a:ext cx="1525" cy="825"/>
            </a:xfrm>
            <a:custGeom>
              <a:avLst/>
              <a:gdLst/>
              <a:ahLst/>
              <a:cxnLst/>
              <a:rect l="l" t="t" r="r" b="b"/>
              <a:pathLst>
                <a:path w="61" h="33" extrusionOk="0">
                  <a:moveTo>
                    <a:pt x="23" y="1"/>
                  </a:moveTo>
                  <a:cubicBezTo>
                    <a:pt x="17" y="1"/>
                    <a:pt x="10" y="3"/>
                    <a:pt x="1" y="9"/>
                  </a:cubicBezTo>
                  <a:cubicBezTo>
                    <a:pt x="13" y="21"/>
                    <a:pt x="37" y="9"/>
                    <a:pt x="60" y="33"/>
                  </a:cubicBezTo>
                  <a:cubicBezTo>
                    <a:pt x="51" y="24"/>
                    <a:pt x="42" y="1"/>
                    <a:pt x="23"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668" name="Google Shape;13172;p78">
              <a:extLst>
                <a:ext uri="{FF2B5EF4-FFF2-40B4-BE49-F238E27FC236}">
                  <a16:creationId xmlns:a16="http://schemas.microsoft.com/office/drawing/2014/main" id="{2C92FB80-5CB9-BF3D-E035-E4F64C73460F}"/>
                </a:ext>
              </a:extLst>
            </p:cNvPr>
            <p:cNvSpPr/>
            <p:nvPr/>
          </p:nvSpPr>
          <p:spPr>
            <a:xfrm>
              <a:off x="6345500" y="2578875"/>
              <a:ext cx="550" cy="475"/>
            </a:xfrm>
            <a:custGeom>
              <a:avLst/>
              <a:gdLst/>
              <a:ahLst/>
              <a:cxnLst/>
              <a:rect l="l" t="t" r="r" b="b"/>
              <a:pathLst>
                <a:path w="22" h="19" extrusionOk="0">
                  <a:moveTo>
                    <a:pt x="3" y="0"/>
                  </a:moveTo>
                  <a:cubicBezTo>
                    <a:pt x="0" y="0"/>
                    <a:pt x="3" y="6"/>
                    <a:pt x="21" y="18"/>
                  </a:cubicBezTo>
                  <a:cubicBezTo>
                    <a:pt x="15" y="6"/>
                    <a:pt x="6" y="0"/>
                    <a:pt x="3"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669" name="Google Shape;13173;p78">
              <a:extLst>
                <a:ext uri="{FF2B5EF4-FFF2-40B4-BE49-F238E27FC236}">
                  <a16:creationId xmlns:a16="http://schemas.microsoft.com/office/drawing/2014/main" id="{6D4BC8B5-DB7C-EEDC-BE23-B394331035FD}"/>
                </a:ext>
              </a:extLst>
            </p:cNvPr>
            <p:cNvSpPr/>
            <p:nvPr/>
          </p:nvSpPr>
          <p:spPr>
            <a:xfrm>
              <a:off x="6347025" y="2575900"/>
              <a:ext cx="800" cy="750"/>
            </a:xfrm>
            <a:custGeom>
              <a:avLst/>
              <a:gdLst/>
              <a:ahLst/>
              <a:cxnLst/>
              <a:rect l="l" t="t" r="r" b="b"/>
              <a:pathLst>
                <a:path w="32" h="30" extrusionOk="0">
                  <a:moveTo>
                    <a:pt x="4" y="0"/>
                  </a:moveTo>
                  <a:lnTo>
                    <a:pt x="4" y="0"/>
                  </a:lnTo>
                  <a:cubicBezTo>
                    <a:pt x="1" y="0"/>
                    <a:pt x="12" y="18"/>
                    <a:pt x="20" y="18"/>
                  </a:cubicBezTo>
                  <a:cubicBezTo>
                    <a:pt x="20" y="30"/>
                    <a:pt x="20" y="30"/>
                    <a:pt x="32" y="30"/>
                  </a:cubicBezTo>
                  <a:cubicBezTo>
                    <a:pt x="13" y="7"/>
                    <a:pt x="6" y="0"/>
                    <a:pt x="4"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670" name="Google Shape;13174;p78">
              <a:extLst>
                <a:ext uri="{FF2B5EF4-FFF2-40B4-BE49-F238E27FC236}">
                  <a16:creationId xmlns:a16="http://schemas.microsoft.com/office/drawing/2014/main" id="{E7B9D6C5-53BA-3DD1-39F6-6483565633D0}"/>
                </a:ext>
              </a:extLst>
            </p:cNvPr>
            <p:cNvSpPr/>
            <p:nvPr/>
          </p:nvSpPr>
          <p:spPr>
            <a:xfrm>
              <a:off x="6346625" y="2575750"/>
              <a:ext cx="300" cy="1200"/>
            </a:xfrm>
            <a:custGeom>
              <a:avLst/>
              <a:gdLst/>
              <a:ahLst/>
              <a:cxnLst/>
              <a:rect l="l" t="t" r="r" b="b"/>
              <a:pathLst>
                <a:path w="12" h="48" extrusionOk="0">
                  <a:moveTo>
                    <a:pt x="12" y="48"/>
                  </a:moveTo>
                  <a:cubicBezTo>
                    <a:pt x="0" y="0"/>
                    <a:pt x="12" y="48"/>
                    <a:pt x="12" y="48"/>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671" name="Google Shape;13175;p78">
              <a:extLst>
                <a:ext uri="{FF2B5EF4-FFF2-40B4-BE49-F238E27FC236}">
                  <a16:creationId xmlns:a16="http://schemas.microsoft.com/office/drawing/2014/main" id="{F1F6663B-443B-37DC-D480-DBAE66113A80}"/>
                </a:ext>
              </a:extLst>
            </p:cNvPr>
            <p:cNvSpPr/>
            <p:nvPr/>
          </p:nvSpPr>
          <p:spPr>
            <a:xfrm>
              <a:off x="6347800" y="2575150"/>
              <a:ext cx="925" cy="325"/>
            </a:xfrm>
            <a:custGeom>
              <a:avLst/>
              <a:gdLst/>
              <a:ahLst/>
              <a:cxnLst/>
              <a:rect l="l" t="t" r="r" b="b"/>
              <a:pathLst>
                <a:path w="37" h="13" extrusionOk="0">
                  <a:moveTo>
                    <a:pt x="25" y="0"/>
                  </a:moveTo>
                  <a:lnTo>
                    <a:pt x="25" y="0"/>
                  </a:lnTo>
                  <a:cubicBezTo>
                    <a:pt x="25" y="0"/>
                    <a:pt x="13" y="0"/>
                    <a:pt x="1" y="12"/>
                  </a:cubicBezTo>
                  <a:cubicBezTo>
                    <a:pt x="13" y="12"/>
                    <a:pt x="36" y="0"/>
                    <a:pt x="25"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672" name="Google Shape;13176;p78">
              <a:extLst>
                <a:ext uri="{FF2B5EF4-FFF2-40B4-BE49-F238E27FC236}">
                  <a16:creationId xmlns:a16="http://schemas.microsoft.com/office/drawing/2014/main" id="{11A14356-175B-FCB7-9E56-9439B3F56966}"/>
                </a:ext>
              </a:extLst>
            </p:cNvPr>
            <p:cNvSpPr/>
            <p:nvPr/>
          </p:nvSpPr>
          <p:spPr>
            <a:xfrm>
              <a:off x="6347500" y="2577525"/>
              <a:ext cx="25" cy="25"/>
            </a:xfrm>
            <a:custGeom>
              <a:avLst/>
              <a:gdLst/>
              <a:ahLst/>
              <a:cxnLst/>
              <a:rect l="l" t="t" r="r" b="b"/>
              <a:pathLst>
                <a:path w="1" h="1" extrusionOk="0">
                  <a:moveTo>
                    <a:pt x="1" y="1"/>
                  </a:moveTo>
                  <a:lnTo>
                    <a:pt x="1" y="1"/>
                  </a:lnTo>
                  <a:cubicBezTo>
                    <a:pt x="1" y="1"/>
                    <a:pt x="1" y="1"/>
                    <a:pt x="1"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673" name="Google Shape;13177;p78">
              <a:extLst>
                <a:ext uri="{FF2B5EF4-FFF2-40B4-BE49-F238E27FC236}">
                  <a16:creationId xmlns:a16="http://schemas.microsoft.com/office/drawing/2014/main" id="{AD9E3FF1-FD31-D022-1684-139AA34E8AD6}"/>
                </a:ext>
              </a:extLst>
            </p:cNvPr>
            <p:cNvSpPr/>
            <p:nvPr/>
          </p:nvSpPr>
          <p:spPr>
            <a:xfrm>
              <a:off x="6346975" y="2577000"/>
              <a:ext cx="550" cy="550"/>
            </a:xfrm>
            <a:custGeom>
              <a:avLst/>
              <a:gdLst/>
              <a:ahLst/>
              <a:cxnLst/>
              <a:rect l="l" t="t" r="r" b="b"/>
              <a:pathLst>
                <a:path w="22" h="22" extrusionOk="0">
                  <a:moveTo>
                    <a:pt x="6" y="1"/>
                  </a:moveTo>
                  <a:lnTo>
                    <a:pt x="6" y="1"/>
                  </a:lnTo>
                  <a:cubicBezTo>
                    <a:pt x="1" y="1"/>
                    <a:pt x="6" y="22"/>
                    <a:pt x="22" y="22"/>
                  </a:cubicBezTo>
                  <a:cubicBezTo>
                    <a:pt x="14" y="6"/>
                    <a:pt x="9" y="1"/>
                    <a:pt x="6"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674" name="Google Shape;13178;p78">
              <a:extLst>
                <a:ext uri="{FF2B5EF4-FFF2-40B4-BE49-F238E27FC236}">
                  <a16:creationId xmlns:a16="http://schemas.microsoft.com/office/drawing/2014/main" id="{7158D5FA-4699-CA50-C4A2-9201CD15AF49}"/>
                </a:ext>
              </a:extLst>
            </p:cNvPr>
            <p:cNvSpPr/>
            <p:nvPr/>
          </p:nvSpPr>
          <p:spPr>
            <a:xfrm>
              <a:off x="6343925" y="2570675"/>
              <a:ext cx="4200" cy="2525"/>
            </a:xfrm>
            <a:custGeom>
              <a:avLst/>
              <a:gdLst/>
              <a:ahLst/>
              <a:cxnLst/>
              <a:rect l="l" t="t" r="r" b="b"/>
              <a:pathLst>
                <a:path w="168" h="101" extrusionOk="0">
                  <a:moveTo>
                    <a:pt x="1" y="1"/>
                  </a:moveTo>
                  <a:cubicBezTo>
                    <a:pt x="1" y="1"/>
                    <a:pt x="13" y="60"/>
                    <a:pt x="1" y="60"/>
                  </a:cubicBezTo>
                  <a:cubicBezTo>
                    <a:pt x="1" y="72"/>
                    <a:pt x="13" y="72"/>
                    <a:pt x="13" y="72"/>
                  </a:cubicBezTo>
                  <a:cubicBezTo>
                    <a:pt x="48" y="90"/>
                    <a:pt x="83" y="101"/>
                    <a:pt x="122" y="101"/>
                  </a:cubicBezTo>
                  <a:cubicBezTo>
                    <a:pt x="137" y="101"/>
                    <a:pt x="152" y="99"/>
                    <a:pt x="168" y="96"/>
                  </a:cubicBezTo>
                  <a:cubicBezTo>
                    <a:pt x="168" y="96"/>
                    <a:pt x="99" y="81"/>
                    <a:pt x="72" y="81"/>
                  </a:cubicBezTo>
                  <a:cubicBezTo>
                    <a:pt x="65" y="81"/>
                    <a:pt x="60" y="82"/>
                    <a:pt x="60" y="84"/>
                  </a:cubicBezTo>
                  <a:cubicBezTo>
                    <a:pt x="60" y="60"/>
                    <a:pt x="72" y="48"/>
                    <a:pt x="96" y="48"/>
                  </a:cubicBezTo>
                  <a:cubicBezTo>
                    <a:pt x="60" y="37"/>
                    <a:pt x="37" y="13"/>
                    <a:pt x="1"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675" name="Google Shape;13179;p78">
              <a:extLst>
                <a:ext uri="{FF2B5EF4-FFF2-40B4-BE49-F238E27FC236}">
                  <a16:creationId xmlns:a16="http://schemas.microsoft.com/office/drawing/2014/main" id="{A4EBDF9A-B603-96AD-C611-5B947972D3C7}"/>
                </a:ext>
              </a:extLst>
            </p:cNvPr>
            <p:cNvSpPr/>
            <p:nvPr/>
          </p:nvSpPr>
          <p:spPr>
            <a:xfrm>
              <a:off x="6347800" y="2573500"/>
              <a:ext cx="850" cy="475"/>
            </a:xfrm>
            <a:custGeom>
              <a:avLst/>
              <a:gdLst/>
              <a:ahLst/>
              <a:cxnLst/>
              <a:rect l="l" t="t" r="r" b="b"/>
              <a:pathLst>
                <a:path w="34" h="19" extrusionOk="0">
                  <a:moveTo>
                    <a:pt x="32" y="1"/>
                  </a:moveTo>
                  <a:cubicBezTo>
                    <a:pt x="30" y="1"/>
                    <a:pt x="19" y="7"/>
                    <a:pt x="1" y="19"/>
                  </a:cubicBezTo>
                  <a:cubicBezTo>
                    <a:pt x="25" y="7"/>
                    <a:pt x="33" y="1"/>
                    <a:pt x="32"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676" name="Google Shape;13180;p78">
              <a:extLst>
                <a:ext uri="{FF2B5EF4-FFF2-40B4-BE49-F238E27FC236}">
                  <a16:creationId xmlns:a16="http://schemas.microsoft.com/office/drawing/2014/main" id="{7620784E-DBE7-C982-3E25-CA7FDC86FC67}"/>
                </a:ext>
              </a:extLst>
            </p:cNvPr>
            <p:cNvSpPr/>
            <p:nvPr/>
          </p:nvSpPr>
          <p:spPr>
            <a:xfrm>
              <a:off x="6345500" y="2574250"/>
              <a:ext cx="2475" cy="1175"/>
            </a:xfrm>
            <a:custGeom>
              <a:avLst/>
              <a:gdLst/>
              <a:ahLst/>
              <a:cxnLst/>
              <a:rect l="l" t="t" r="r" b="b"/>
              <a:pathLst>
                <a:path w="99" h="47" extrusionOk="0">
                  <a:moveTo>
                    <a:pt x="9" y="1"/>
                  </a:moveTo>
                  <a:cubicBezTo>
                    <a:pt x="1" y="26"/>
                    <a:pt x="73" y="46"/>
                    <a:pt x="91" y="46"/>
                  </a:cubicBezTo>
                  <a:cubicBezTo>
                    <a:pt x="98" y="46"/>
                    <a:pt x="97" y="43"/>
                    <a:pt x="81" y="36"/>
                  </a:cubicBezTo>
                  <a:cubicBezTo>
                    <a:pt x="93" y="25"/>
                    <a:pt x="93" y="1"/>
                    <a:pt x="9"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677" name="Google Shape;13181;p78">
              <a:extLst>
                <a:ext uri="{FF2B5EF4-FFF2-40B4-BE49-F238E27FC236}">
                  <a16:creationId xmlns:a16="http://schemas.microsoft.com/office/drawing/2014/main" id="{5B4D88C4-A80A-2878-DC93-99932A2179B8}"/>
                </a:ext>
              </a:extLst>
            </p:cNvPr>
            <p:cNvSpPr/>
            <p:nvPr/>
          </p:nvSpPr>
          <p:spPr>
            <a:xfrm>
              <a:off x="6342725" y="2578350"/>
              <a:ext cx="3675" cy="1025"/>
            </a:xfrm>
            <a:custGeom>
              <a:avLst/>
              <a:gdLst/>
              <a:ahLst/>
              <a:cxnLst/>
              <a:rect l="l" t="t" r="r" b="b"/>
              <a:pathLst>
                <a:path w="147" h="41" extrusionOk="0">
                  <a:moveTo>
                    <a:pt x="87" y="0"/>
                  </a:moveTo>
                  <a:cubicBezTo>
                    <a:pt x="73" y="0"/>
                    <a:pt x="50" y="1"/>
                    <a:pt x="13" y="3"/>
                  </a:cubicBezTo>
                  <a:cubicBezTo>
                    <a:pt x="13" y="12"/>
                    <a:pt x="0" y="40"/>
                    <a:pt x="12" y="40"/>
                  </a:cubicBezTo>
                  <a:cubicBezTo>
                    <a:pt x="17" y="40"/>
                    <a:pt x="24" y="37"/>
                    <a:pt x="37" y="27"/>
                  </a:cubicBezTo>
                  <a:cubicBezTo>
                    <a:pt x="37" y="18"/>
                    <a:pt x="146" y="0"/>
                    <a:pt x="87"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678" name="Google Shape;13182;p78">
              <a:extLst>
                <a:ext uri="{FF2B5EF4-FFF2-40B4-BE49-F238E27FC236}">
                  <a16:creationId xmlns:a16="http://schemas.microsoft.com/office/drawing/2014/main" id="{D7DAE22D-B480-DAED-61E6-CA254618BE41}"/>
                </a:ext>
              </a:extLst>
            </p:cNvPr>
            <p:cNvSpPr/>
            <p:nvPr/>
          </p:nvSpPr>
          <p:spPr>
            <a:xfrm>
              <a:off x="6348300" y="2573075"/>
              <a:ext cx="1800" cy="150"/>
            </a:xfrm>
            <a:custGeom>
              <a:avLst/>
              <a:gdLst/>
              <a:ahLst/>
              <a:cxnLst/>
              <a:rect l="l" t="t" r="r" b="b"/>
              <a:pathLst>
                <a:path w="72" h="6" extrusionOk="0">
                  <a:moveTo>
                    <a:pt x="16" y="0"/>
                  </a:moveTo>
                  <a:cubicBezTo>
                    <a:pt x="1" y="4"/>
                    <a:pt x="5" y="5"/>
                    <a:pt x="14" y="5"/>
                  </a:cubicBezTo>
                  <a:cubicBezTo>
                    <a:pt x="32" y="5"/>
                    <a:pt x="72" y="0"/>
                    <a:pt x="16"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679" name="Google Shape;13183;p78">
              <a:extLst>
                <a:ext uri="{FF2B5EF4-FFF2-40B4-BE49-F238E27FC236}">
                  <a16:creationId xmlns:a16="http://schemas.microsoft.com/office/drawing/2014/main" id="{C29C141B-1C1D-4994-9EA8-23ED16117818}"/>
                </a:ext>
              </a:extLst>
            </p:cNvPr>
            <p:cNvSpPr/>
            <p:nvPr/>
          </p:nvSpPr>
          <p:spPr>
            <a:xfrm>
              <a:off x="6349000" y="2571875"/>
              <a:ext cx="325" cy="1225"/>
            </a:xfrm>
            <a:custGeom>
              <a:avLst/>
              <a:gdLst/>
              <a:ahLst/>
              <a:cxnLst/>
              <a:rect l="l" t="t" r="r" b="b"/>
              <a:pathLst>
                <a:path w="13" h="49" extrusionOk="0">
                  <a:moveTo>
                    <a:pt x="0" y="0"/>
                  </a:moveTo>
                  <a:cubicBezTo>
                    <a:pt x="0" y="0"/>
                    <a:pt x="12" y="48"/>
                    <a:pt x="0"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680" name="Google Shape;13184;p78">
              <a:extLst>
                <a:ext uri="{FF2B5EF4-FFF2-40B4-BE49-F238E27FC236}">
                  <a16:creationId xmlns:a16="http://schemas.microsoft.com/office/drawing/2014/main" id="{2EC33137-5367-474F-19CA-93DE739F8EDF}"/>
                </a:ext>
              </a:extLst>
            </p:cNvPr>
            <p:cNvSpPr/>
            <p:nvPr/>
          </p:nvSpPr>
          <p:spPr>
            <a:xfrm>
              <a:off x="6355500" y="2546875"/>
              <a:ext cx="950" cy="275"/>
            </a:xfrm>
            <a:custGeom>
              <a:avLst/>
              <a:gdLst/>
              <a:ahLst/>
              <a:cxnLst/>
              <a:rect l="l" t="t" r="r" b="b"/>
              <a:pathLst>
                <a:path w="38" h="11" extrusionOk="0">
                  <a:moveTo>
                    <a:pt x="38" y="0"/>
                  </a:moveTo>
                  <a:cubicBezTo>
                    <a:pt x="30" y="0"/>
                    <a:pt x="1" y="11"/>
                    <a:pt x="4" y="11"/>
                  </a:cubicBezTo>
                  <a:cubicBezTo>
                    <a:pt x="5" y="11"/>
                    <a:pt x="14" y="8"/>
                    <a:pt x="38"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681" name="Google Shape;13185;p78">
              <a:extLst>
                <a:ext uri="{FF2B5EF4-FFF2-40B4-BE49-F238E27FC236}">
                  <a16:creationId xmlns:a16="http://schemas.microsoft.com/office/drawing/2014/main" id="{6FA5A10E-7212-6334-D650-4A893B9E4E29}"/>
                </a:ext>
              </a:extLst>
            </p:cNvPr>
            <p:cNvSpPr/>
            <p:nvPr/>
          </p:nvSpPr>
          <p:spPr>
            <a:xfrm>
              <a:off x="6356425" y="2546875"/>
              <a:ext cx="925" cy="325"/>
            </a:xfrm>
            <a:custGeom>
              <a:avLst/>
              <a:gdLst/>
              <a:ahLst/>
              <a:cxnLst/>
              <a:rect l="l" t="t" r="r" b="b"/>
              <a:pathLst>
                <a:path w="37" h="13" extrusionOk="0">
                  <a:moveTo>
                    <a:pt x="1" y="0"/>
                  </a:moveTo>
                  <a:cubicBezTo>
                    <a:pt x="1" y="0"/>
                    <a:pt x="37" y="12"/>
                    <a:pt x="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682" name="Google Shape;13186;p78">
              <a:extLst>
                <a:ext uri="{FF2B5EF4-FFF2-40B4-BE49-F238E27FC236}">
                  <a16:creationId xmlns:a16="http://schemas.microsoft.com/office/drawing/2014/main" id="{D0661E80-4888-DDB0-2307-682C7BAE37A1}"/>
                </a:ext>
              </a:extLst>
            </p:cNvPr>
            <p:cNvSpPr/>
            <p:nvPr/>
          </p:nvSpPr>
          <p:spPr>
            <a:xfrm>
              <a:off x="6355550" y="2529175"/>
              <a:ext cx="650" cy="575"/>
            </a:xfrm>
            <a:custGeom>
              <a:avLst/>
              <a:gdLst/>
              <a:ahLst/>
              <a:cxnLst/>
              <a:rect l="l" t="t" r="r" b="b"/>
              <a:pathLst>
                <a:path w="26" h="23" extrusionOk="0">
                  <a:moveTo>
                    <a:pt x="3" y="1"/>
                  </a:moveTo>
                  <a:cubicBezTo>
                    <a:pt x="1" y="1"/>
                    <a:pt x="0" y="2"/>
                    <a:pt x="0" y="6"/>
                  </a:cubicBezTo>
                  <a:cubicBezTo>
                    <a:pt x="13" y="18"/>
                    <a:pt x="19" y="23"/>
                    <a:pt x="21" y="23"/>
                  </a:cubicBezTo>
                  <a:cubicBezTo>
                    <a:pt x="25" y="23"/>
                    <a:pt x="10" y="1"/>
                    <a:pt x="3"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683" name="Google Shape;13187;p78">
              <a:extLst>
                <a:ext uri="{FF2B5EF4-FFF2-40B4-BE49-F238E27FC236}">
                  <a16:creationId xmlns:a16="http://schemas.microsoft.com/office/drawing/2014/main" id="{F7AB5E46-3EB1-0CC7-F55C-477D4050FEC9}"/>
                </a:ext>
              </a:extLst>
            </p:cNvPr>
            <p:cNvSpPr/>
            <p:nvPr/>
          </p:nvSpPr>
          <p:spPr>
            <a:xfrm>
              <a:off x="6349900" y="2568600"/>
              <a:ext cx="300" cy="25"/>
            </a:xfrm>
            <a:custGeom>
              <a:avLst/>
              <a:gdLst/>
              <a:ahLst/>
              <a:cxnLst/>
              <a:rect l="l" t="t" r="r" b="b"/>
              <a:pathLst>
                <a:path w="12" h="1" extrusionOk="0">
                  <a:moveTo>
                    <a:pt x="12" y="1"/>
                  </a:moveTo>
                  <a:cubicBezTo>
                    <a:pt x="12" y="1"/>
                    <a:pt x="12" y="1"/>
                    <a:pt x="0" y="1"/>
                  </a:cubicBezTo>
                  <a:cubicBezTo>
                    <a:pt x="12" y="1"/>
                    <a:pt x="12" y="1"/>
                    <a:pt x="12"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684" name="Google Shape;13188;p78">
              <a:extLst>
                <a:ext uri="{FF2B5EF4-FFF2-40B4-BE49-F238E27FC236}">
                  <a16:creationId xmlns:a16="http://schemas.microsoft.com/office/drawing/2014/main" id="{399A79DD-8289-AB28-9462-4993C6A02254}"/>
                </a:ext>
              </a:extLst>
            </p:cNvPr>
            <p:cNvSpPr/>
            <p:nvPr/>
          </p:nvSpPr>
          <p:spPr>
            <a:xfrm>
              <a:off x="6350175" y="2567700"/>
              <a:ext cx="325" cy="625"/>
            </a:xfrm>
            <a:custGeom>
              <a:avLst/>
              <a:gdLst/>
              <a:ahLst/>
              <a:cxnLst/>
              <a:rect l="l" t="t" r="r" b="b"/>
              <a:pathLst>
                <a:path w="13" h="25" extrusionOk="0">
                  <a:moveTo>
                    <a:pt x="1" y="25"/>
                  </a:moveTo>
                  <a:cubicBezTo>
                    <a:pt x="1" y="25"/>
                    <a:pt x="13" y="1"/>
                    <a:pt x="1" y="25"/>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685" name="Google Shape;13189;p78">
              <a:extLst>
                <a:ext uri="{FF2B5EF4-FFF2-40B4-BE49-F238E27FC236}">
                  <a16:creationId xmlns:a16="http://schemas.microsoft.com/office/drawing/2014/main" id="{59C5006C-62A1-58A0-F001-FE59C80E41C9}"/>
                </a:ext>
              </a:extLst>
            </p:cNvPr>
            <p:cNvSpPr/>
            <p:nvPr/>
          </p:nvSpPr>
          <p:spPr>
            <a:xfrm>
              <a:off x="6364175" y="2488825"/>
              <a:ext cx="325" cy="325"/>
            </a:xfrm>
            <a:custGeom>
              <a:avLst/>
              <a:gdLst/>
              <a:ahLst/>
              <a:cxnLst/>
              <a:rect l="l" t="t" r="r" b="b"/>
              <a:pathLst>
                <a:path w="13" h="13" extrusionOk="0">
                  <a:moveTo>
                    <a:pt x="12" y="13"/>
                  </a:moveTo>
                  <a:cubicBezTo>
                    <a:pt x="1" y="1"/>
                    <a:pt x="1" y="1"/>
                    <a:pt x="12" y="13"/>
                  </a:cubicBezTo>
                  <a:cubicBezTo>
                    <a:pt x="12" y="13"/>
                    <a:pt x="12" y="13"/>
                    <a:pt x="12" y="13"/>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686" name="Google Shape;13190;p78">
              <a:extLst>
                <a:ext uri="{FF2B5EF4-FFF2-40B4-BE49-F238E27FC236}">
                  <a16:creationId xmlns:a16="http://schemas.microsoft.com/office/drawing/2014/main" id="{8353266C-A7A0-0F9C-C989-6C4155E12F01}"/>
                </a:ext>
              </a:extLst>
            </p:cNvPr>
            <p:cNvSpPr/>
            <p:nvPr/>
          </p:nvSpPr>
          <p:spPr>
            <a:xfrm>
              <a:off x="6348700" y="2538825"/>
              <a:ext cx="2700" cy="1225"/>
            </a:xfrm>
            <a:custGeom>
              <a:avLst/>
              <a:gdLst/>
              <a:ahLst/>
              <a:cxnLst/>
              <a:rect l="l" t="t" r="r" b="b"/>
              <a:pathLst>
                <a:path w="108" h="49" extrusionOk="0">
                  <a:moveTo>
                    <a:pt x="0" y="1"/>
                  </a:moveTo>
                  <a:cubicBezTo>
                    <a:pt x="48" y="25"/>
                    <a:pt x="36" y="49"/>
                    <a:pt x="108" y="49"/>
                  </a:cubicBezTo>
                  <a:cubicBezTo>
                    <a:pt x="72" y="25"/>
                    <a:pt x="36" y="13"/>
                    <a:pt x="0"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687" name="Google Shape;13191;p78">
              <a:extLst>
                <a:ext uri="{FF2B5EF4-FFF2-40B4-BE49-F238E27FC236}">
                  <a16:creationId xmlns:a16="http://schemas.microsoft.com/office/drawing/2014/main" id="{A1120961-B4D4-126C-9619-F83EF8BF91EF}"/>
                </a:ext>
              </a:extLst>
            </p:cNvPr>
            <p:cNvSpPr/>
            <p:nvPr/>
          </p:nvSpPr>
          <p:spPr>
            <a:xfrm>
              <a:off x="6362400" y="2491500"/>
              <a:ext cx="600" cy="625"/>
            </a:xfrm>
            <a:custGeom>
              <a:avLst/>
              <a:gdLst/>
              <a:ahLst/>
              <a:cxnLst/>
              <a:rect l="l" t="t" r="r" b="b"/>
              <a:pathLst>
                <a:path w="24" h="25" extrusionOk="0">
                  <a:moveTo>
                    <a:pt x="12" y="1"/>
                  </a:moveTo>
                  <a:cubicBezTo>
                    <a:pt x="0" y="1"/>
                    <a:pt x="12" y="25"/>
                    <a:pt x="12" y="25"/>
                  </a:cubicBezTo>
                  <a:cubicBezTo>
                    <a:pt x="24" y="25"/>
                    <a:pt x="24" y="13"/>
                    <a:pt x="12"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688" name="Google Shape;13192;p78">
              <a:extLst>
                <a:ext uri="{FF2B5EF4-FFF2-40B4-BE49-F238E27FC236}">
                  <a16:creationId xmlns:a16="http://schemas.microsoft.com/office/drawing/2014/main" id="{DBA193CC-9106-0620-27EA-671C53D2FE7F}"/>
                </a:ext>
              </a:extLst>
            </p:cNvPr>
            <p:cNvSpPr/>
            <p:nvPr/>
          </p:nvSpPr>
          <p:spPr>
            <a:xfrm>
              <a:off x="6344325" y="2460700"/>
              <a:ext cx="34750" cy="110900"/>
            </a:xfrm>
            <a:custGeom>
              <a:avLst/>
              <a:gdLst/>
              <a:ahLst/>
              <a:cxnLst/>
              <a:rect l="l" t="t" r="r" b="b"/>
              <a:pathLst>
                <a:path w="1390" h="4436" extrusionOk="0">
                  <a:moveTo>
                    <a:pt x="1001" y="296"/>
                  </a:moveTo>
                  <a:cubicBezTo>
                    <a:pt x="995" y="297"/>
                    <a:pt x="989" y="300"/>
                    <a:pt x="985" y="304"/>
                  </a:cubicBezTo>
                  <a:cubicBezTo>
                    <a:pt x="991" y="302"/>
                    <a:pt x="996" y="299"/>
                    <a:pt x="1001" y="296"/>
                  </a:cubicBezTo>
                  <a:close/>
                  <a:moveTo>
                    <a:pt x="914" y="411"/>
                  </a:moveTo>
                  <a:cubicBezTo>
                    <a:pt x="914" y="422"/>
                    <a:pt x="916" y="429"/>
                    <a:pt x="920" y="434"/>
                  </a:cubicBezTo>
                  <a:lnTo>
                    <a:pt x="920" y="434"/>
                  </a:lnTo>
                  <a:cubicBezTo>
                    <a:pt x="919" y="420"/>
                    <a:pt x="917" y="411"/>
                    <a:pt x="914" y="411"/>
                  </a:cubicBezTo>
                  <a:close/>
                  <a:moveTo>
                    <a:pt x="803" y="965"/>
                  </a:moveTo>
                  <a:cubicBezTo>
                    <a:pt x="798" y="967"/>
                    <a:pt x="795" y="969"/>
                    <a:pt x="795" y="971"/>
                  </a:cubicBezTo>
                  <a:cubicBezTo>
                    <a:pt x="797" y="971"/>
                    <a:pt x="800" y="969"/>
                    <a:pt x="803" y="965"/>
                  </a:cubicBezTo>
                  <a:close/>
                  <a:moveTo>
                    <a:pt x="682" y="1231"/>
                  </a:moveTo>
                  <a:lnTo>
                    <a:pt x="682" y="1231"/>
                  </a:lnTo>
                  <a:cubicBezTo>
                    <a:pt x="676" y="1234"/>
                    <a:pt x="670" y="1239"/>
                    <a:pt x="664" y="1245"/>
                  </a:cubicBezTo>
                  <a:cubicBezTo>
                    <a:pt x="671" y="1241"/>
                    <a:pt x="677" y="1236"/>
                    <a:pt x="682" y="1231"/>
                  </a:cubicBezTo>
                  <a:close/>
                  <a:moveTo>
                    <a:pt x="497" y="1697"/>
                  </a:moveTo>
                  <a:cubicBezTo>
                    <a:pt x="497" y="1721"/>
                    <a:pt x="509" y="1709"/>
                    <a:pt x="533" y="1721"/>
                  </a:cubicBezTo>
                  <a:lnTo>
                    <a:pt x="497" y="1697"/>
                  </a:lnTo>
                  <a:close/>
                  <a:moveTo>
                    <a:pt x="437" y="2054"/>
                  </a:moveTo>
                  <a:cubicBezTo>
                    <a:pt x="461" y="2066"/>
                    <a:pt x="461" y="2066"/>
                    <a:pt x="473" y="2066"/>
                  </a:cubicBezTo>
                  <a:cubicBezTo>
                    <a:pt x="461" y="2066"/>
                    <a:pt x="438" y="2055"/>
                    <a:pt x="437" y="2054"/>
                  </a:cubicBezTo>
                  <a:close/>
                  <a:moveTo>
                    <a:pt x="375" y="2232"/>
                  </a:moveTo>
                  <a:cubicBezTo>
                    <a:pt x="369" y="2232"/>
                    <a:pt x="363" y="2235"/>
                    <a:pt x="351" y="2241"/>
                  </a:cubicBezTo>
                  <a:lnTo>
                    <a:pt x="351" y="2241"/>
                  </a:lnTo>
                  <a:cubicBezTo>
                    <a:pt x="358" y="2240"/>
                    <a:pt x="365" y="2239"/>
                    <a:pt x="372" y="2239"/>
                  </a:cubicBezTo>
                  <a:cubicBezTo>
                    <a:pt x="381" y="2239"/>
                    <a:pt x="391" y="2241"/>
                    <a:pt x="400" y="2244"/>
                  </a:cubicBezTo>
                  <a:lnTo>
                    <a:pt x="400" y="2244"/>
                  </a:lnTo>
                  <a:cubicBezTo>
                    <a:pt x="388" y="2235"/>
                    <a:pt x="381" y="2232"/>
                    <a:pt x="375" y="2232"/>
                  </a:cubicBezTo>
                  <a:close/>
                  <a:moveTo>
                    <a:pt x="351" y="2241"/>
                  </a:moveTo>
                  <a:cubicBezTo>
                    <a:pt x="340" y="2244"/>
                    <a:pt x="329" y="2249"/>
                    <a:pt x="318" y="2257"/>
                  </a:cubicBezTo>
                  <a:cubicBezTo>
                    <a:pt x="333" y="2251"/>
                    <a:pt x="344" y="2246"/>
                    <a:pt x="351" y="2241"/>
                  </a:cubicBezTo>
                  <a:close/>
                  <a:moveTo>
                    <a:pt x="390" y="2745"/>
                  </a:moveTo>
                  <a:cubicBezTo>
                    <a:pt x="390" y="2757"/>
                    <a:pt x="390" y="2769"/>
                    <a:pt x="378" y="2769"/>
                  </a:cubicBezTo>
                  <a:cubicBezTo>
                    <a:pt x="366" y="2757"/>
                    <a:pt x="378" y="2757"/>
                    <a:pt x="390" y="2745"/>
                  </a:cubicBezTo>
                  <a:close/>
                  <a:moveTo>
                    <a:pt x="80" y="3531"/>
                  </a:moveTo>
                  <a:lnTo>
                    <a:pt x="80" y="3531"/>
                  </a:lnTo>
                  <a:cubicBezTo>
                    <a:pt x="81" y="3531"/>
                    <a:pt x="81" y="3532"/>
                    <a:pt x="82" y="3532"/>
                  </a:cubicBezTo>
                  <a:lnTo>
                    <a:pt x="82" y="3532"/>
                  </a:lnTo>
                  <a:cubicBezTo>
                    <a:pt x="82" y="3531"/>
                    <a:pt x="81" y="3531"/>
                    <a:pt x="80" y="3531"/>
                  </a:cubicBezTo>
                  <a:close/>
                  <a:moveTo>
                    <a:pt x="33" y="3638"/>
                  </a:moveTo>
                  <a:cubicBezTo>
                    <a:pt x="38" y="3640"/>
                    <a:pt x="42" y="3641"/>
                    <a:pt x="46" y="3641"/>
                  </a:cubicBezTo>
                  <a:cubicBezTo>
                    <a:pt x="50" y="3641"/>
                    <a:pt x="54" y="3640"/>
                    <a:pt x="57" y="3638"/>
                  </a:cubicBezTo>
                  <a:lnTo>
                    <a:pt x="57" y="3638"/>
                  </a:lnTo>
                  <a:cubicBezTo>
                    <a:pt x="49" y="3638"/>
                    <a:pt x="40" y="3638"/>
                    <a:pt x="33" y="3638"/>
                  </a:cubicBezTo>
                  <a:close/>
                  <a:moveTo>
                    <a:pt x="128" y="4114"/>
                  </a:moveTo>
                  <a:cubicBezTo>
                    <a:pt x="119" y="4119"/>
                    <a:pt x="112" y="4123"/>
                    <a:pt x="105" y="4128"/>
                  </a:cubicBezTo>
                  <a:lnTo>
                    <a:pt x="105" y="4128"/>
                  </a:lnTo>
                  <a:cubicBezTo>
                    <a:pt x="110" y="4126"/>
                    <a:pt x="118" y="4121"/>
                    <a:pt x="128" y="4114"/>
                  </a:cubicBezTo>
                  <a:close/>
                  <a:moveTo>
                    <a:pt x="1208" y="1"/>
                  </a:moveTo>
                  <a:cubicBezTo>
                    <a:pt x="1034" y="1"/>
                    <a:pt x="1102" y="229"/>
                    <a:pt x="1001" y="296"/>
                  </a:cubicBezTo>
                  <a:lnTo>
                    <a:pt x="1001" y="296"/>
                  </a:lnTo>
                  <a:cubicBezTo>
                    <a:pt x="1014" y="292"/>
                    <a:pt x="1029" y="292"/>
                    <a:pt x="1045" y="292"/>
                  </a:cubicBezTo>
                  <a:cubicBezTo>
                    <a:pt x="1009" y="328"/>
                    <a:pt x="973" y="364"/>
                    <a:pt x="937" y="387"/>
                  </a:cubicBezTo>
                  <a:cubicBezTo>
                    <a:pt x="937" y="399"/>
                    <a:pt x="973" y="423"/>
                    <a:pt x="973" y="423"/>
                  </a:cubicBezTo>
                  <a:cubicBezTo>
                    <a:pt x="957" y="434"/>
                    <a:pt x="943" y="440"/>
                    <a:pt x="933" y="440"/>
                  </a:cubicBezTo>
                  <a:cubicBezTo>
                    <a:pt x="928" y="440"/>
                    <a:pt x="923" y="438"/>
                    <a:pt x="920" y="434"/>
                  </a:cubicBezTo>
                  <a:lnTo>
                    <a:pt x="920" y="434"/>
                  </a:lnTo>
                  <a:cubicBezTo>
                    <a:pt x="924" y="514"/>
                    <a:pt x="890" y="776"/>
                    <a:pt x="853" y="776"/>
                  </a:cubicBezTo>
                  <a:cubicBezTo>
                    <a:pt x="849" y="776"/>
                    <a:pt x="846" y="774"/>
                    <a:pt x="842" y="768"/>
                  </a:cubicBezTo>
                  <a:lnTo>
                    <a:pt x="842" y="768"/>
                  </a:lnTo>
                  <a:cubicBezTo>
                    <a:pt x="866" y="864"/>
                    <a:pt x="914" y="828"/>
                    <a:pt x="914" y="899"/>
                  </a:cubicBezTo>
                  <a:cubicBezTo>
                    <a:pt x="900" y="878"/>
                    <a:pt x="888" y="870"/>
                    <a:pt x="877" y="870"/>
                  </a:cubicBezTo>
                  <a:cubicBezTo>
                    <a:pt x="844" y="870"/>
                    <a:pt x="821" y="943"/>
                    <a:pt x="803" y="965"/>
                  </a:cubicBezTo>
                  <a:lnTo>
                    <a:pt x="803" y="965"/>
                  </a:lnTo>
                  <a:cubicBezTo>
                    <a:pt x="816" y="960"/>
                    <a:pt x="839" y="956"/>
                    <a:pt x="860" y="956"/>
                  </a:cubicBezTo>
                  <a:cubicBezTo>
                    <a:pt x="890" y="956"/>
                    <a:pt x="914" y="965"/>
                    <a:pt x="890" y="995"/>
                  </a:cubicBezTo>
                  <a:cubicBezTo>
                    <a:pt x="879" y="1037"/>
                    <a:pt x="707" y="1080"/>
                    <a:pt x="772" y="1080"/>
                  </a:cubicBezTo>
                  <a:cubicBezTo>
                    <a:pt x="780" y="1080"/>
                    <a:pt x="791" y="1079"/>
                    <a:pt x="806" y="1078"/>
                  </a:cubicBezTo>
                  <a:cubicBezTo>
                    <a:pt x="842" y="1102"/>
                    <a:pt x="842" y="1138"/>
                    <a:pt x="830" y="1173"/>
                  </a:cubicBezTo>
                  <a:cubicBezTo>
                    <a:pt x="818" y="1161"/>
                    <a:pt x="806" y="1161"/>
                    <a:pt x="806" y="1149"/>
                  </a:cubicBezTo>
                  <a:cubicBezTo>
                    <a:pt x="806" y="1161"/>
                    <a:pt x="806" y="1161"/>
                    <a:pt x="795" y="1173"/>
                  </a:cubicBezTo>
                  <a:cubicBezTo>
                    <a:pt x="771" y="1149"/>
                    <a:pt x="759" y="1114"/>
                    <a:pt x="759" y="1090"/>
                  </a:cubicBezTo>
                  <a:cubicBezTo>
                    <a:pt x="759" y="1114"/>
                    <a:pt x="747" y="1114"/>
                    <a:pt x="723" y="1114"/>
                  </a:cubicBezTo>
                  <a:cubicBezTo>
                    <a:pt x="795" y="1149"/>
                    <a:pt x="699" y="1149"/>
                    <a:pt x="759" y="1197"/>
                  </a:cubicBezTo>
                  <a:cubicBezTo>
                    <a:pt x="743" y="1186"/>
                    <a:pt x="732" y="1180"/>
                    <a:pt x="726" y="1180"/>
                  </a:cubicBezTo>
                  <a:cubicBezTo>
                    <a:pt x="720" y="1180"/>
                    <a:pt x="722" y="1189"/>
                    <a:pt x="735" y="1209"/>
                  </a:cubicBezTo>
                  <a:cubicBezTo>
                    <a:pt x="723" y="1197"/>
                    <a:pt x="711" y="1197"/>
                    <a:pt x="699" y="1185"/>
                  </a:cubicBezTo>
                  <a:cubicBezTo>
                    <a:pt x="699" y="1202"/>
                    <a:pt x="694" y="1218"/>
                    <a:pt x="682" y="1231"/>
                  </a:cubicBezTo>
                  <a:lnTo>
                    <a:pt x="682" y="1231"/>
                  </a:lnTo>
                  <a:cubicBezTo>
                    <a:pt x="690" y="1227"/>
                    <a:pt x="698" y="1225"/>
                    <a:pt x="705" y="1225"/>
                  </a:cubicBezTo>
                  <a:cubicBezTo>
                    <a:pt x="715" y="1225"/>
                    <a:pt x="725" y="1228"/>
                    <a:pt x="735" y="1233"/>
                  </a:cubicBezTo>
                  <a:cubicBezTo>
                    <a:pt x="750" y="1255"/>
                    <a:pt x="751" y="1264"/>
                    <a:pt x="746" y="1264"/>
                  </a:cubicBezTo>
                  <a:cubicBezTo>
                    <a:pt x="744" y="1264"/>
                    <a:pt x="739" y="1261"/>
                    <a:pt x="735" y="1257"/>
                  </a:cubicBezTo>
                  <a:cubicBezTo>
                    <a:pt x="723" y="1280"/>
                    <a:pt x="640" y="1257"/>
                    <a:pt x="640" y="1304"/>
                  </a:cubicBezTo>
                  <a:cubicBezTo>
                    <a:pt x="646" y="1298"/>
                    <a:pt x="652" y="1295"/>
                    <a:pt x="659" y="1295"/>
                  </a:cubicBezTo>
                  <a:cubicBezTo>
                    <a:pt x="667" y="1295"/>
                    <a:pt x="675" y="1298"/>
                    <a:pt x="687" y="1304"/>
                  </a:cubicBezTo>
                  <a:cubicBezTo>
                    <a:pt x="628" y="1364"/>
                    <a:pt x="759" y="1411"/>
                    <a:pt x="699" y="1459"/>
                  </a:cubicBezTo>
                  <a:cubicBezTo>
                    <a:pt x="664" y="1459"/>
                    <a:pt x="664" y="1435"/>
                    <a:pt x="628" y="1435"/>
                  </a:cubicBezTo>
                  <a:cubicBezTo>
                    <a:pt x="627" y="1433"/>
                    <a:pt x="626" y="1432"/>
                    <a:pt x="626" y="1432"/>
                  </a:cubicBezTo>
                  <a:lnTo>
                    <a:pt x="626" y="1432"/>
                  </a:lnTo>
                  <a:cubicBezTo>
                    <a:pt x="625" y="1432"/>
                    <a:pt x="665" y="1520"/>
                    <a:pt x="675" y="1530"/>
                  </a:cubicBezTo>
                  <a:cubicBezTo>
                    <a:pt x="664" y="1530"/>
                    <a:pt x="652" y="1530"/>
                    <a:pt x="652" y="1542"/>
                  </a:cubicBezTo>
                  <a:cubicBezTo>
                    <a:pt x="580" y="1507"/>
                    <a:pt x="687" y="1530"/>
                    <a:pt x="604" y="1495"/>
                  </a:cubicBezTo>
                  <a:lnTo>
                    <a:pt x="604" y="1495"/>
                  </a:lnTo>
                  <a:cubicBezTo>
                    <a:pt x="592" y="1507"/>
                    <a:pt x="580" y="1530"/>
                    <a:pt x="592" y="1542"/>
                  </a:cubicBezTo>
                  <a:cubicBezTo>
                    <a:pt x="594" y="1538"/>
                    <a:pt x="597" y="1537"/>
                    <a:pt x="600" y="1537"/>
                  </a:cubicBezTo>
                  <a:cubicBezTo>
                    <a:pt x="615" y="1537"/>
                    <a:pt x="640" y="1580"/>
                    <a:pt x="640" y="1590"/>
                  </a:cubicBezTo>
                  <a:cubicBezTo>
                    <a:pt x="632" y="1590"/>
                    <a:pt x="612" y="1608"/>
                    <a:pt x="591" y="1608"/>
                  </a:cubicBezTo>
                  <a:cubicBezTo>
                    <a:pt x="578" y="1608"/>
                    <a:pt x="566" y="1601"/>
                    <a:pt x="556" y="1578"/>
                  </a:cubicBezTo>
                  <a:cubicBezTo>
                    <a:pt x="545" y="1626"/>
                    <a:pt x="545" y="1673"/>
                    <a:pt x="533" y="1721"/>
                  </a:cubicBezTo>
                  <a:cubicBezTo>
                    <a:pt x="521" y="1757"/>
                    <a:pt x="497" y="1792"/>
                    <a:pt x="461" y="1828"/>
                  </a:cubicBezTo>
                  <a:cubicBezTo>
                    <a:pt x="497" y="1828"/>
                    <a:pt x="521" y="1852"/>
                    <a:pt x="545" y="1864"/>
                  </a:cubicBezTo>
                  <a:cubicBezTo>
                    <a:pt x="531" y="1878"/>
                    <a:pt x="521" y="1884"/>
                    <a:pt x="510" y="1884"/>
                  </a:cubicBezTo>
                  <a:cubicBezTo>
                    <a:pt x="503" y="1884"/>
                    <a:pt x="495" y="1881"/>
                    <a:pt x="485" y="1876"/>
                  </a:cubicBezTo>
                  <a:lnTo>
                    <a:pt x="485" y="1876"/>
                  </a:lnTo>
                  <a:cubicBezTo>
                    <a:pt x="521" y="1900"/>
                    <a:pt x="521" y="1923"/>
                    <a:pt x="497" y="1959"/>
                  </a:cubicBezTo>
                  <a:cubicBezTo>
                    <a:pt x="497" y="1948"/>
                    <a:pt x="457" y="1898"/>
                    <a:pt x="414" y="1898"/>
                  </a:cubicBezTo>
                  <a:cubicBezTo>
                    <a:pt x="410" y="1898"/>
                    <a:pt x="406" y="1898"/>
                    <a:pt x="402" y="1900"/>
                  </a:cubicBezTo>
                  <a:cubicBezTo>
                    <a:pt x="497" y="1923"/>
                    <a:pt x="402" y="1983"/>
                    <a:pt x="485" y="2019"/>
                  </a:cubicBezTo>
                  <a:cubicBezTo>
                    <a:pt x="473" y="2019"/>
                    <a:pt x="473" y="2019"/>
                    <a:pt x="461" y="2031"/>
                  </a:cubicBezTo>
                  <a:cubicBezTo>
                    <a:pt x="461" y="2031"/>
                    <a:pt x="473" y="2042"/>
                    <a:pt x="473" y="2066"/>
                  </a:cubicBezTo>
                  <a:cubicBezTo>
                    <a:pt x="473" y="2114"/>
                    <a:pt x="473" y="2173"/>
                    <a:pt x="497" y="2197"/>
                  </a:cubicBezTo>
                  <a:cubicBezTo>
                    <a:pt x="488" y="2193"/>
                    <a:pt x="481" y="2190"/>
                    <a:pt x="477" y="2190"/>
                  </a:cubicBezTo>
                  <a:cubicBezTo>
                    <a:pt x="474" y="2190"/>
                    <a:pt x="473" y="2192"/>
                    <a:pt x="475" y="2195"/>
                  </a:cubicBezTo>
                  <a:lnTo>
                    <a:pt x="475" y="2195"/>
                  </a:lnTo>
                  <a:cubicBezTo>
                    <a:pt x="464" y="2186"/>
                    <a:pt x="452" y="2181"/>
                    <a:pt x="438" y="2181"/>
                  </a:cubicBezTo>
                  <a:cubicBezTo>
                    <a:pt x="431" y="2181"/>
                    <a:pt x="422" y="2182"/>
                    <a:pt x="414" y="2185"/>
                  </a:cubicBezTo>
                  <a:cubicBezTo>
                    <a:pt x="437" y="2209"/>
                    <a:pt x="426" y="2221"/>
                    <a:pt x="402" y="2245"/>
                  </a:cubicBezTo>
                  <a:lnTo>
                    <a:pt x="402" y="2245"/>
                  </a:lnTo>
                  <a:cubicBezTo>
                    <a:pt x="401" y="2244"/>
                    <a:pt x="401" y="2244"/>
                    <a:pt x="400" y="2244"/>
                  </a:cubicBezTo>
                  <a:lnTo>
                    <a:pt x="400" y="2244"/>
                  </a:lnTo>
                  <a:cubicBezTo>
                    <a:pt x="401" y="2244"/>
                    <a:pt x="401" y="2245"/>
                    <a:pt x="402" y="2245"/>
                  </a:cubicBezTo>
                  <a:cubicBezTo>
                    <a:pt x="402" y="2245"/>
                    <a:pt x="402" y="2245"/>
                    <a:pt x="402" y="2245"/>
                  </a:cubicBezTo>
                  <a:lnTo>
                    <a:pt x="402" y="2245"/>
                  </a:lnTo>
                  <a:cubicBezTo>
                    <a:pt x="410" y="2247"/>
                    <a:pt x="418" y="2252"/>
                    <a:pt x="425" y="2257"/>
                  </a:cubicBezTo>
                  <a:cubicBezTo>
                    <a:pt x="425" y="2245"/>
                    <a:pt x="402" y="2233"/>
                    <a:pt x="425" y="2233"/>
                  </a:cubicBezTo>
                  <a:cubicBezTo>
                    <a:pt x="461" y="2245"/>
                    <a:pt x="449" y="2245"/>
                    <a:pt x="425" y="2257"/>
                  </a:cubicBezTo>
                  <a:cubicBezTo>
                    <a:pt x="360" y="2300"/>
                    <a:pt x="414" y="2354"/>
                    <a:pt x="352" y="2354"/>
                  </a:cubicBezTo>
                  <a:cubicBezTo>
                    <a:pt x="346" y="2354"/>
                    <a:pt x="339" y="2353"/>
                    <a:pt x="330" y="2352"/>
                  </a:cubicBezTo>
                  <a:lnTo>
                    <a:pt x="330" y="2352"/>
                  </a:lnTo>
                  <a:cubicBezTo>
                    <a:pt x="318" y="2352"/>
                    <a:pt x="461" y="2435"/>
                    <a:pt x="354" y="2459"/>
                  </a:cubicBezTo>
                  <a:cubicBezTo>
                    <a:pt x="375" y="2491"/>
                    <a:pt x="445" y="2582"/>
                    <a:pt x="363" y="2582"/>
                  </a:cubicBezTo>
                  <a:cubicBezTo>
                    <a:pt x="354" y="2582"/>
                    <a:pt x="343" y="2581"/>
                    <a:pt x="330" y="2578"/>
                  </a:cubicBezTo>
                  <a:lnTo>
                    <a:pt x="330" y="2578"/>
                  </a:lnTo>
                  <a:cubicBezTo>
                    <a:pt x="378" y="2662"/>
                    <a:pt x="378" y="2626"/>
                    <a:pt x="354" y="2685"/>
                  </a:cubicBezTo>
                  <a:cubicBezTo>
                    <a:pt x="362" y="2683"/>
                    <a:pt x="370" y="2682"/>
                    <a:pt x="377" y="2682"/>
                  </a:cubicBezTo>
                  <a:cubicBezTo>
                    <a:pt x="438" y="2682"/>
                    <a:pt x="488" y="2758"/>
                    <a:pt x="509" y="2769"/>
                  </a:cubicBezTo>
                  <a:cubicBezTo>
                    <a:pt x="509" y="2770"/>
                    <a:pt x="507" y="2771"/>
                    <a:pt x="504" y="2771"/>
                  </a:cubicBezTo>
                  <a:cubicBezTo>
                    <a:pt x="484" y="2771"/>
                    <a:pt x="414" y="2745"/>
                    <a:pt x="414" y="2745"/>
                  </a:cubicBezTo>
                  <a:cubicBezTo>
                    <a:pt x="473" y="2745"/>
                    <a:pt x="461" y="2733"/>
                    <a:pt x="366" y="2697"/>
                  </a:cubicBezTo>
                  <a:lnTo>
                    <a:pt x="366" y="2697"/>
                  </a:lnTo>
                  <a:cubicBezTo>
                    <a:pt x="389" y="2721"/>
                    <a:pt x="355" y="2721"/>
                    <a:pt x="320" y="2721"/>
                  </a:cubicBezTo>
                  <a:lnTo>
                    <a:pt x="320" y="2721"/>
                  </a:lnTo>
                  <a:cubicBezTo>
                    <a:pt x="319" y="2721"/>
                    <a:pt x="319" y="2720"/>
                    <a:pt x="319" y="2720"/>
                  </a:cubicBezTo>
                  <a:cubicBezTo>
                    <a:pt x="318" y="2720"/>
                    <a:pt x="318" y="2721"/>
                    <a:pt x="318" y="2721"/>
                  </a:cubicBezTo>
                  <a:cubicBezTo>
                    <a:pt x="319" y="2721"/>
                    <a:pt x="319" y="2721"/>
                    <a:pt x="320" y="2721"/>
                  </a:cubicBezTo>
                  <a:lnTo>
                    <a:pt x="320" y="2721"/>
                  </a:lnTo>
                  <a:cubicBezTo>
                    <a:pt x="330" y="2732"/>
                    <a:pt x="402" y="2867"/>
                    <a:pt x="402" y="2912"/>
                  </a:cubicBezTo>
                  <a:cubicBezTo>
                    <a:pt x="283" y="2828"/>
                    <a:pt x="354" y="2876"/>
                    <a:pt x="283" y="2816"/>
                  </a:cubicBezTo>
                  <a:lnTo>
                    <a:pt x="283" y="2816"/>
                  </a:lnTo>
                  <a:cubicBezTo>
                    <a:pt x="283" y="2876"/>
                    <a:pt x="330" y="2852"/>
                    <a:pt x="259" y="2876"/>
                  </a:cubicBezTo>
                  <a:cubicBezTo>
                    <a:pt x="306" y="2888"/>
                    <a:pt x="318" y="2912"/>
                    <a:pt x="318" y="2959"/>
                  </a:cubicBezTo>
                  <a:cubicBezTo>
                    <a:pt x="318" y="2959"/>
                    <a:pt x="186" y="3080"/>
                    <a:pt x="282" y="3132"/>
                  </a:cubicBezTo>
                  <a:lnTo>
                    <a:pt x="282" y="3132"/>
                  </a:lnTo>
                  <a:cubicBezTo>
                    <a:pt x="259" y="3122"/>
                    <a:pt x="231" y="3112"/>
                    <a:pt x="211" y="3102"/>
                  </a:cubicBezTo>
                  <a:lnTo>
                    <a:pt x="211" y="3102"/>
                  </a:lnTo>
                  <a:cubicBezTo>
                    <a:pt x="271" y="3138"/>
                    <a:pt x="330" y="3197"/>
                    <a:pt x="390" y="3233"/>
                  </a:cubicBezTo>
                  <a:cubicBezTo>
                    <a:pt x="390" y="3233"/>
                    <a:pt x="253" y="3168"/>
                    <a:pt x="201" y="3168"/>
                  </a:cubicBezTo>
                  <a:cubicBezTo>
                    <a:pt x="183" y="3168"/>
                    <a:pt x="175" y="3176"/>
                    <a:pt x="187" y="3197"/>
                  </a:cubicBezTo>
                  <a:cubicBezTo>
                    <a:pt x="211" y="3197"/>
                    <a:pt x="247" y="3197"/>
                    <a:pt x="271" y="3209"/>
                  </a:cubicBezTo>
                  <a:cubicBezTo>
                    <a:pt x="235" y="3221"/>
                    <a:pt x="199" y="3221"/>
                    <a:pt x="175" y="3233"/>
                  </a:cubicBezTo>
                  <a:cubicBezTo>
                    <a:pt x="211" y="3233"/>
                    <a:pt x="235" y="3257"/>
                    <a:pt x="259" y="3281"/>
                  </a:cubicBezTo>
                  <a:cubicBezTo>
                    <a:pt x="235" y="3269"/>
                    <a:pt x="199" y="3257"/>
                    <a:pt x="175" y="3245"/>
                  </a:cubicBezTo>
                  <a:lnTo>
                    <a:pt x="175" y="3245"/>
                  </a:lnTo>
                  <a:cubicBezTo>
                    <a:pt x="199" y="3269"/>
                    <a:pt x="223" y="3293"/>
                    <a:pt x="247" y="3304"/>
                  </a:cubicBezTo>
                  <a:cubicBezTo>
                    <a:pt x="211" y="3293"/>
                    <a:pt x="187" y="3293"/>
                    <a:pt x="152" y="3293"/>
                  </a:cubicBezTo>
                  <a:cubicBezTo>
                    <a:pt x="152" y="3304"/>
                    <a:pt x="152" y="3316"/>
                    <a:pt x="152" y="3327"/>
                  </a:cubicBezTo>
                  <a:lnTo>
                    <a:pt x="152" y="3327"/>
                  </a:lnTo>
                  <a:cubicBezTo>
                    <a:pt x="151" y="3327"/>
                    <a:pt x="151" y="3327"/>
                    <a:pt x="151" y="3327"/>
                  </a:cubicBezTo>
                  <a:lnTo>
                    <a:pt x="151" y="3327"/>
                  </a:lnTo>
                  <a:cubicBezTo>
                    <a:pt x="151" y="3327"/>
                    <a:pt x="151" y="3328"/>
                    <a:pt x="152" y="3328"/>
                  </a:cubicBezTo>
                  <a:cubicBezTo>
                    <a:pt x="152" y="3328"/>
                    <a:pt x="152" y="3328"/>
                    <a:pt x="152" y="3327"/>
                  </a:cubicBezTo>
                  <a:lnTo>
                    <a:pt x="152" y="3327"/>
                  </a:lnTo>
                  <a:cubicBezTo>
                    <a:pt x="162" y="3332"/>
                    <a:pt x="258" y="3403"/>
                    <a:pt x="247" y="3435"/>
                  </a:cubicBezTo>
                  <a:cubicBezTo>
                    <a:pt x="229" y="3418"/>
                    <a:pt x="199" y="3407"/>
                    <a:pt x="170" y="3407"/>
                  </a:cubicBezTo>
                  <a:cubicBezTo>
                    <a:pt x="160" y="3407"/>
                    <a:pt x="149" y="3408"/>
                    <a:pt x="140" y="3412"/>
                  </a:cubicBezTo>
                  <a:cubicBezTo>
                    <a:pt x="211" y="3447"/>
                    <a:pt x="283" y="3495"/>
                    <a:pt x="342" y="3555"/>
                  </a:cubicBezTo>
                  <a:cubicBezTo>
                    <a:pt x="333" y="3552"/>
                    <a:pt x="326" y="3550"/>
                    <a:pt x="322" y="3550"/>
                  </a:cubicBezTo>
                  <a:cubicBezTo>
                    <a:pt x="309" y="3550"/>
                    <a:pt x="315" y="3563"/>
                    <a:pt x="342" y="3590"/>
                  </a:cubicBezTo>
                  <a:cubicBezTo>
                    <a:pt x="308" y="3567"/>
                    <a:pt x="86" y="3423"/>
                    <a:pt x="69" y="3423"/>
                  </a:cubicBezTo>
                  <a:cubicBezTo>
                    <a:pt x="69" y="3423"/>
                    <a:pt x="68" y="3423"/>
                    <a:pt x="68" y="3424"/>
                  </a:cubicBezTo>
                  <a:cubicBezTo>
                    <a:pt x="56" y="3435"/>
                    <a:pt x="44" y="3459"/>
                    <a:pt x="33" y="3471"/>
                  </a:cubicBezTo>
                  <a:cubicBezTo>
                    <a:pt x="56" y="3495"/>
                    <a:pt x="92" y="3507"/>
                    <a:pt x="116" y="3531"/>
                  </a:cubicBezTo>
                  <a:cubicBezTo>
                    <a:pt x="104" y="3507"/>
                    <a:pt x="92" y="3483"/>
                    <a:pt x="80" y="3459"/>
                  </a:cubicBezTo>
                  <a:lnTo>
                    <a:pt x="80" y="3459"/>
                  </a:lnTo>
                  <a:cubicBezTo>
                    <a:pt x="140" y="3471"/>
                    <a:pt x="175" y="3507"/>
                    <a:pt x="187" y="3566"/>
                  </a:cubicBezTo>
                  <a:cubicBezTo>
                    <a:pt x="152" y="3566"/>
                    <a:pt x="117" y="3555"/>
                    <a:pt x="82" y="3532"/>
                  </a:cubicBezTo>
                  <a:lnTo>
                    <a:pt x="82" y="3532"/>
                  </a:lnTo>
                  <a:cubicBezTo>
                    <a:pt x="90" y="3543"/>
                    <a:pt x="89" y="3624"/>
                    <a:pt x="57" y="3638"/>
                  </a:cubicBezTo>
                  <a:lnTo>
                    <a:pt x="57" y="3638"/>
                  </a:lnTo>
                  <a:cubicBezTo>
                    <a:pt x="136" y="3642"/>
                    <a:pt x="230" y="3665"/>
                    <a:pt x="294" y="3697"/>
                  </a:cubicBezTo>
                  <a:cubicBezTo>
                    <a:pt x="263" y="3715"/>
                    <a:pt x="239" y="3721"/>
                    <a:pt x="218" y="3721"/>
                  </a:cubicBezTo>
                  <a:cubicBezTo>
                    <a:pt x="167" y="3721"/>
                    <a:pt x="135" y="3685"/>
                    <a:pt x="68" y="3685"/>
                  </a:cubicBezTo>
                  <a:cubicBezTo>
                    <a:pt x="67" y="3685"/>
                    <a:pt x="66" y="3685"/>
                    <a:pt x="65" y="3685"/>
                  </a:cubicBezTo>
                  <a:lnTo>
                    <a:pt x="65" y="3685"/>
                  </a:lnTo>
                  <a:cubicBezTo>
                    <a:pt x="44" y="3685"/>
                    <a:pt x="176" y="3818"/>
                    <a:pt x="187" y="3852"/>
                  </a:cubicBezTo>
                  <a:cubicBezTo>
                    <a:pt x="186" y="3852"/>
                    <a:pt x="185" y="3851"/>
                    <a:pt x="183" y="3851"/>
                  </a:cubicBezTo>
                  <a:cubicBezTo>
                    <a:pt x="151" y="3851"/>
                    <a:pt x="43" y="3947"/>
                    <a:pt x="9" y="3947"/>
                  </a:cubicBezTo>
                  <a:cubicBezTo>
                    <a:pt x="1" y="3947"/>
                    <a:pt x="56" y="4000"/>
                    <a:pt x="73" y="4000"/>
                  </a:cubicBezTo>
                  <a:cubicBezTo>
                    <a:pt x="81" y="4000"/>
                    <a:pt x="80" y="3987"/>
                    <a:pt x="56" y="3947"/>
                  </a:cubicBezTo>
                  <a:lnTo>
                    <a:pt x="56" y="3947"/>
                  </a:lnTo>
                  <a:cubicBezTo>
                    <a:pt x="191" y="3992"/>
                    <a:pt x="252" y="4164"/>
                    <a:pt x="109" y="4164"/>
                  </a:cubicBezTo>
                  <a:cubicBezTo>
                    <a:pt x="100" y="4164"/>
                    <a:pt x="91" y="4163"/>
                    <a:pt x="80" y="4162"/>
                  </a:cubicBezTo>
                  <a:cubicBezTo>
                    <a:pt x="88" y="4147"/>
                    <a:pt x="95" y="4137"/>
                    <a:pt x="105" y="4128"/>
                  </a:cubicBezTo>
                  <a:lnTo>
                    <a:pt x="105" y="4128"/>
                  </a:lnTo>
                  <a:cubicBezTo>
                    <a:pt x="103" y="4129"/>
                    <a:pt x="101" y="4130"/>
                    <a:pt x="100" y="4130"/>
                  </a:cubicBezTo>
                  <a:cubicBezTo>
                    <a:pt x="94" y="4130"/>
                    <a:pt x="97" y="4118"/>
                    <a:pt x="104" y="4090"/>
                  </a:cubicBezTo>
                  <a:lnTo>
                    <a:pt x="104" y="4090"/>
                  </a:lnTo>
                  <a:cubicBezTo>
                    <a:pt x="68" y="4138"/>
                    <a:pt x="44" y="4174"/>
                    <a:pt x="21" y="4221"/>
                  </a:cubicBezTo>
                  <a:cubicBezTo>
                    <a:pt x="21" y="4233"/>
                    <a:pt x="199" y="4281"/>
                    <a:pt x="128" y="4340"/>
                  </a:cubicBezTo>
                  <a:cubicBezTo>
                    <a:pt x="80" y="4340"/>
                    <a:pt x="104" y="4340"/>
                    <a:pt x="104" y="4317"/>
                  </a:cubicBezTo>
                  <a:lnTo>
                    <a:pt x="104" y="4317"/>
                  </a:lnTo>
                  <a:cubicBezTo>
                    <a:pt x="44" y="4388"/>
                    <a:pt x="223" y="4376"/>
                    <a:pt x="164" y="4436"/>
                  </a:cubicBezTo>
                  <a:cubicBezTo>
                    <a:pt x="175" y="4436"/>
                    <a:pt x="187" y="4424"/>
                    <a:pt x="211" y="4424"/>
                  </a:cubicBezTo>
                  <a:cubicBezTo>
                    <a:pt x="140" y="4424"/>
                    <a:pt x="223" y="4364"/>
                    <a:pt x="152" y="4364"/>
                  </a:cubicBezTo>
                  <a:cubicBezTo>
                    <a:pt x="187" y="4364"/>
                    <a:pt x="211" y="4352"/>
                    <a:pt x="247" y="4340"/>
                  </a:cubicBezTo>
                  <a:cubicBezTo>
                    <a:pt x="199" y="4328"/>
                    <a:pt x="175" y="4281"/>
                    <a:pt x="152" y="4245"/>
                  </a:cubicBezTo>
                  <a:lnTo>
                    <a:pt x="152" y="4245"/>
                  </a:lnTo>
                  <a:cubicBezTo>
                    <a:pt x="170" y="4254"/>
                    <a:pt x="181" y="4258"/>
                    <a:pt x="186" y="4258"/>
                  </a:cubicBezTo>
                  <a:cubicBezTo>
                    <a:pt x="194" y="4258"/>
                    <a:pt x="186" y="4248"/>
                    <a:pt x="164" y="4233"/>
                  </a:cubicBezTo>
                  <a:cubicBezTo>
                    <a:pt x="174" y="4230"/>
                    <a:pt x="183" y="4228"/>
                    <a:pt x="192" y="4228"/>
                  </a:cubicBezTo>
                  <a:cubicBezTo>
                    <a:pt x="212" y="4228"/>
                    <a:pt x="227" y="4237"/>
                    <a:pt x="235" y="4245"/>
                  </a:cubicBezTo>
                  <a:cubicBezTo>
                    <a:pt x="271" y="4102"/>
                    <a:pt x="390" y="3947"/>
                    <a:pt x="402" y="3840"/>
                  </a:cubicBezTo>
                  <a:cubicBezTo>
                    <a:pt x="414" y="3757"/>
                    <a:pt x="294" y="3531"/>
                    <a:pt x="449" y="3471"/>
                  </a:cubicBezTo>
                  <a:lnTo>
                    <a:pt x="449" y="3471"/>
                  </a:lnTo>
                  <a:cubicBezTo>
                    <a:pt x="439" y="3473"/>
                    <a:pt x="432" y="3474"/>
                    <a:pt x="427" y="3474"/>
                  </a:cubicBezTo>
                  <a:cubicBezTo>
                    <a:pt x="400" y="3474"/>
                    <a:pt x="461" y="3447"/>
                    <a:pt x="461" y="3447"/>
                  </a:cubicBezTo>
                  <a:cubicBezTo>
                    <a:pt x="449" y="3424"/>
                    <a:pt x="414" y="3424"/>
                    <a:pt x="402" y="3412"/>
                  </a:cubicBezTo>
                  <a:lnTo>
                    <a:pt x="402" y="3412"/>
                  </a:lnTo>
                  <a:cubicBezTo>
                    <a:pt x="406" y="3412"/>
                    <a:pt x="410" y="3413"/>
                    <a:pt x="414" y="3413"/>
                  </a:cubicBezTo>
                  <a:cubicBezTo>
                    <a:pt x="479" y="3413"/>
                    <a:pt x="424" y="3316"/>
                    <a:pt x="390" y="3304"/>
                  </a:cubicBezTo>
                  <a:cubicBezTo>
                    <a:pt x="366" y="3293"/>
                    <a:pt x="449" y="3281"/>
                    <a:pt x="449" y="3281"/>
                  </a:cubicBezTo>
                  <a:cubicBezTo>
                    <a:pt x="437" y="3269"/>
                    <a:pt x="414" y="3245"/>
                    <a:pt x="402" y="3233"/>
                  </a:cubicBezTo>
                  <a:cubicBezTo>
                    <a:pt x="473" y="3209"/>
                    <a:pt x="461" y="3197"/>
                    <a:pt x="437" y="3150"/>
                  </a:cubicBezTo>
                  <a:cubicBezTo>
                    <a:pt x="414" y="3114"/>
                    <a:pt x="604" y="2935"/>
                    <a:pt x="533" y="2912"/>
                  </a:cubicBezTo>
                  <a:lnTo>
                    <a:pt x="533" y="2912"/>
                  </a:lnTo>
                  <a:cubicBezTo>
                    <a:pt x="539" y="2914"/>
                    <a:pt x="546" y="2915"/>
                    <a:pt x="553" y="2915"/>
                  </a:cubicBezTo>
                  <a:cubicBezTo>
                    <a:pt x="592" y="2915"/>
                    <a:pt x="640" y="2890"/>
                    <a:pt x="580" y="2840"/>
                  </a:cubicBezTo>
                  <a:lnTo>
                    <a:pt x="580" y="2840"/>
                  </a:lnTo>
                  <a:cubicBezTo>
                    <a:pt x="616" y="2852"/>
                    <a:pt x="628" y="2840"/>
                    <a:pt x="640" y="2864"/>
                  </a:cubicBezTo>
                  <a:cubicBezTo>
                    <a:pt x="640" y="2840"/>
                    <a:pt x="533" y="2745"/>
                    <a:pt x="533" y="2745"/>
                  </a:cubicBezTo>
                  <a:cubicBezTo>
                    <a:pt x="652" y="2745"/>
                    <a:pt x="521" y="2578"/>
                    <a:pt x="628" y="2507"/>
                  </a:cubicBezTo>
                  <a:cubicBezTo>
                    <a:pt x="604" y="2507"/>
                    <a:pt x="592" y="2495"/>
                    <a:pt x="580" y="2483"/>
                  </a:cubicBezTo>
                  <a:cubicBezTo>
                    <a:pt x="612" y="2452"/>
                    <a:pt x="617" y="2441"/>
                    <a:pt x="617" y="2437"/>
                  </a:cubicBezTo>
                  <a:lnTo>
                    <a:pt x="617" y="2437"/>
                  </a:lnTo>
                  <a:cubicBezTo>
                    <a:pt x="619" y="2439"/>
                    <a:pt x="620" y="2439"/>
                    <a:pt x="623" y="2439"/>
                  </a:cubicBezTo>
                  <a:cubicBezTo>
                    <a:pt x="640" y="2439"/>
                    <a:pt x="681" y="2404"/>
                    <a:pt x="714" y="2404"/>
                  </a:cubicBezTo>
                  <a:cubicBezTo>
                    <a:pt x="726" y="2404"/>
                    <a:pt x="738" y="2409"/>
                    <a:pt x="747" y="2423"/>
                  </a:cubicBezTo>
                  <a:cubicBezTo>
                    <a:pt x="747" y="2388"/>
                    <a:pt x="735" y="2376"/>
                    <a:pt x="699" y="2376"/>
                  </a:cubicBezTo>
                  <a:cubicBezTo>
                    <a:pt x="699" y="2376"/>
                    <a:pt x="878" y="1911"/>
                    <a:pt x="806" y="1816"/>
                  </a:cubicBezTo>
                  <a:cubicBezTo>
                    <a:pt x="886" y="1770"/>
                    <a:pt x="956" y="1505"/>
                    <a:pt x="856" y="1505"/>
                  </a:cubicBezTo>
                  <a:cubicBezTo>
                    <a:pt x="851" y="1505"/>
                    <a:pt x="847" y="1506"/>
                    <a:pt x="842" y="1507"/>
                  </a:cubicBezTo>
                  <a:cubicBezTo>
                    <a:pt x="902" y="1447"/>
                    <a:pt x="1033" y="1269"/>
                    <a:pt x="1045" y="1221"/>
                  </a:cubicBezTo>
                  <a:lnTo>
                    <a:pt x="985" y="1221"/>
                  </a:lnTo>
                  <a:cubicBezTo>
                    <a:pt x="997" y="1221"/>
                    <a:pt x="1080" y="1197"/>
                    <a:pt x="1009" y="1173"/>
                  </a:cubicBezTo>
                  <a:cubicBezTo>
                    <a:pt x="1016" y="1170"/>
                    <a:pt x="1023" y="1168"/>
                    <a:pt x="1029" y="1168"/>
                  </a:cubicBezTo>
                  <a:cubicBezTo>
                    <a:pt x="1046" y="1168"/>
                    <a:pt x="1060" y="1177"/>
                    <a:pt x="1068" y="1185"/>
                  </a:cubicBezTo>
                  <a:cubicBezTo>
                    <a:pt x="1068" y="1185"/>
                    <a:pt x="1050" y="1121"/>
                    <a:pt x="1038" y="1121"/>
                  </a:cubicBezTo>
                  <a:cubicBezTo>
                    <a:pt x="1036" y="1121"/>
                    <a:pt x="1034" y="1123"/>
                    <a:pt x="1033" y="1126"/>
                  </a:cubicBezTo>
                  <a:cubicBezTo>
                    <a:pt x="1033" y="1114"/>
                    <a:pt x="1045" y="1114"/>
                    <a:pt x="1045" y="1114"/>
                  </a:cubicBezTo>
                  <a:cubicBezTo>
                    <a:pt x="1045" y="1108"/>
                    <a:pt x="1045" y="1105"/>
                    <a:pt x="1046" y="1105"/>
                  </a:cubicBezTo>
                  <a:cubicBezTo>
                    <a:pt x="1048" y="1105"/>
                    <a:pt x="1051" y="1108"/>
                    <a:pt x="1056" y="1114"/>
                  </a:cubicBezTo>
                  <a:cubicBezTo>
                    <a:pt x="1062" y="1114"/>
                    <a:pt x="1065" y="1118"/>
                    <a:pt x="1067" y="1118"/>
                  </a:cubicBezTo>
                  <a:cubicBezTo>
                    <a:pt x="1071" y="1118"/>
                    <a:pt x="1074" y="1111"/>
                    <a:pt x="1080" y="1078"/>
                  </a:cubicBezTo>
                  <a:cubicBezTo>
                    <a:pt x="1062" y="1069"/>
                    <a:pt x="1043" y="1052"/>
                    <a:pt x="1019" y="1051"/>
                  </a:cubicBezTo>
                  <a:lnTo>
                    <a:pt x="1019" y="1051"/>
                  </a:lnTo>
                  <a:cubicBezTo>
                    <a:pt x="1153" y="1020"/>
                    <a:pt x="1045" y="804"/>
                    <a:pt x="1045" y="804"/>
                  </a:cubicBezTo>
                  <a:lnTo>
                    <a:pt x="1045" y="804"/>
                  </a:lnTo>
                  <a:cubicBezTo>
                    <a:pt x="1057" y="807"/>
                    <a:pt x="1069" y="809"/>
                    <a:pt x="1081" y="809"/>
                  </a:cubicBezTo>
                  <a:cubicBezTo>
                    <a:pt x="1111" y="809"/>
                    <a:pt x="1137" y="798"/>
                    <a:pt x="1164" y="780"/>
                  </a:cubicBezTo>
                  <a:cubicBezTo>
                    <a:pt x="1152" y="745"/>
                    <a:pt x="1128" y="733"/>
                    <a:pt x="1104" y="721"/>
                  </a:cubicBezTo>
                  <a:cubicBezTo>
                    <a:pt x="1140" y="661"/>
                    <a:pt x="1259" y="637"/>
                    <a:pt x="1176" y="542"/>
                  </a:cubicBezTo>
                  <a:cubicBezTo>
                    <a:pt x="1199" y="542"/>
                    <a:pt x="1223" y="530"/>
                    <a:pt x="1235" y="530"/>
                  </a:cubicBezTo>
                  <a:cubicBezTo>
                    <a:pt x="1223" y="447"/>
                    <a:pt x="1199" y="245"/>
                    <a:pt x="1354" y="149"/>
                  </a:cubicBezTo>
                  <a:cubicBezTo>
                    <a:pt x="1330" y="137"/>
                    <a:pt x="1307" y="126"/>
                    <a:pt x="1283" y="126"/>
                  </a:cubicBezTo>
                  <a:cubicBezTo>
                    <a:pt x="1295" y="102"/>
                    <a:pt x="1390" y="54"/>
                    <a:pt x="1307" y="18"/>
                  </a:cubicBezTo>
                  <a:cubicBezTo>
                    <a:pt x="1267" y="6"/>
                    <a:pt x="1235" y="1"/>
                    <a:pt x="1208"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689" name="Google Shape;13193;p78">
              <a:extLst>
                <a:ext uri="{FF2B5EF4-FFF2-40B4-BE49-F238E27FC236}">
                  <a16:creationId xmlns:a16="http://schemas.microsoft.com/office/drawing/2014/main" id="{6D07D951-69D7-3E55-EC40-98D1205C1388}"/>
                </a:ext>
              </a:extLst>
            </p:cNvPr>
            <p:cNvSpPr/>
            <p:nvPr/>
          </p:nvSpPr>
          <p:spPr>
            <a:xfrm>
              <a:off x="6363950" y="2489200"/>
              <a:ext cx="550" cy="250"/>
            </a:xfrm>
            <a:custGeom>
              <a:avLst/>
              <a:gdLst/>
              <a:ahLst/>
              <a:cxnLst/>
              <a:rect l="l" t="t" r="r" b="b"/>
              <a:pathLst>
                <a:path w="22" h="10" extrusionOk="0">
                  <a:moveTo>
                    <a:pt x="4" y="1"/>
                  </a:moveTo>
                  <a:lnTo>
                    <a:pt x="4" y="1"/>
                  </a:lnTo>
                  <a:cubicBezTo>
                    <a:pt x="1" y="1"/>
                    <a:pt x="4" y="4"/>
                    <a:pt x="21" y="9"/>
                  </a:cubicBezTo>
                  <a:cubicBezTo>
                    <a:pt x="15" y="4"/>
                    <a:pt x="7" y="1"/>
                    <a:pt x="4"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690" name="Google Shape;13194;p78">
              <a:extLst>
                <a:ext uri="{FF2B5EF4-FFF2-40B4-BE49-F238E27FC236}">
                  <a16:creationId xmlns:a16="http://schemas.microsoft.com/office/drawing/2014/main" id="{09A2314A-5D30-CC22-1000-F00D9DE8B780}"/>
                </a:ext>
              </a:extLst>
            </p:cNvPr>
            <p:cNvSpPr/>
            <p:nvPr/>
          </p:nvSpPr>
          <p:spPr>
            <a:xfrm>
              <a:off x="6355850" y="2510850"/>
              <a:ext cx="25" cy="625"/>
            </a:xfrm>
            <a:custGeom>
              <a:avLst/>
              <a:gdLst/>
              <a:ahLst/>
              <a:cxnLst/>
              <a:rect l="l" t="t" r="r" b="b"/>
              <a:pathLst>
                <a:path w="1" h="25" extrusionOk="0">
                  <a:moveTo>
                    <a:pt x="0" y="1"/>
                  </a:moveTo>
                  <a:cubicBezTo>
                    <a:pt x="0" y="13"/>
                    <a:pt x="0" y="25"/>
                    <a:pt x="0" y="13"/>
                  </a:cubicBezTo>
                  <a:cubicBezTo>
                    <a:pt x="0" y="13"/>
                    <a:pt x="0" y="1"/>
                    <a:pt x="0"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691" name="Google Shape;13195;p78">
              <a:extLst>
                <a:ext uri="{FF2B5EF4-FFF2-40B4-BE49-F238E27FC236}">
                  <a16:creationId xmlns:a16="http://schemas.microsoft.com/office/drawing/2014/main" id="{435F32EF-BCC7-545E-57D4-22257A4392F4}"/>
                </a:ext>
              </a:extLst>
            </p:cNvPr>
            <p:cNvSpPr/>
            <p:nvPr/>
          </p:nvSpPr>
          <p:spPr>
            <a:xfrm>
              <a:off x="6370425" y="2488525"/>
              <a:ext cx="325" cy="25"/>
            </a:xfrm>
            <a:custGeom>
              <a:avLst/>
              <a:gdLst/>
              <a:ahLst/>
              <a:cxnLst/>
              <a:rect l="l" t="t" r="r" b="b"/>
              <a:pathLst>
                <a:path w="13" h="1" extrusionOk="0">
                  <a:moveTo>
                    <a:pt x="1" y="1"/>
                  </a:moveTo>
                  <a:lnTo>
                    <a:pt x="12" y="1"/>
                  </a:lnTo>
                  <a:cubicBezTo>
                    <a:pt x="12" y="1"/>
                    <a:pt x="12" y="1"/>
                    <a:pt x="12" y="1"/>
                  </a:cubicBezTo>
                  <a:cubicBezTo>
                    <a:pt x="12" y="1"/>
                    <a:pt x="1" y="1"/>
                    <a:pt x="1" y="1"/>
                  </a:cubicBezTo>
                  <a:cubicBezTo>
                    <a:pt x="1" y="1"/>
                    <a:pt x="1" y="1"/>
                    <a:pt x="1"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692" name="Google Shape;13196;p78">
              <a:extLst>
                <a:ext uri="{FF2B5EF4-FFF2-40B4-BE49-F238E27FC236}">
                  <a16:creationId xmlns:a16="http://schemas.microsoft.com/office/drawing/2014/main" id="{0987CA3A-E296-16A8-8000-E1E022E12003}"/>
                </a:ext>
              </a:extLst>
            </p:cNvPr>
            <p:cNvSpPr/>
            <p:nvPr/>
          </p:nvSpPr>
          <p:spPr>
            <a:xfrm>
              <a:off x="6343500" y="2573150"/>
              <a:ext cx="600" cy="250"/>
            </a:xfrm>
            <a:custGeom>
              <a:avLst/>
              <a:gdLst/>
              <a:ahLst/>
              <a:cxnLst/>
              <a:rect l="l" t="t" r="r" b="b"/>
              <a:pathLst>
                <a:path w="24" h="10" extrusionOk="0">
                  <a:moveTo>
                    <a:pt x="15" y="0"/>
                  </a:moveTo>
                  <a:cubicBezTo>
                    <a:pt x="9" y="0"/>
                    <a:pt x="0" y="3"/>
                    <a:pt x="6" y="9"/>
                  </a:cubicBezTo>
                  <a:cubicBezTo>
                    <a:pt x="24" y="3"/>
                    <a:pt x="21" y="0"/>
                    <a:pt x="15"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693" name="Google Shape;13197;p78">
              <a:extLst>
                <a:ext uri="{FF2B5EF4-FFF2-40B4-BE49-F238E27FC236}">
                  <a16:creationId xmlns:a16="http://schemas.microsoft.com/office/drawing/2014/main" id="{CCDD8830-33F0-419B-C8C9-620291F4B226}"/>
                </a:ext>
              </a:extLst>
            </p:cNvPr>
            <p:cNvSpPr/>
            <p:nvPr/>
          </p:nvSpPr>
          <p:spPr>
            <a:xfrm>
              <a:off x="6346050" y="2570050"/>
              <a:ext cx="1250" cy="925"/>
            </a:xfrm>
            <a:custGeom>
              <a:avLst/>
              <a:gdLst/>
              <a:ahLst/>
              <a:cxnLst/>
              <a:rect l="l" t="t" r="r" b="b"/>
              <a:pathLst>
                <a:path w="50" h="37" extrusionOk="0">
                  <a:moveTo>
                    <a:pt x="26" y="1"/>
                  </a:moveTo>
                  <a:cubicBezTo>
                    <a:pt x="0" y="1"/>
                    <a:pt x="33" y="37"/>
                    <a:pt x="44" y="37"/>
                  </a:cubicBezTo>
                  <a:cubicBezTo>
                    <a:pt x="50" y="37"/>
                    <a:pt x="50" y="28"/>
                    <a:pt x="35" y="2"/>
                  </a:cubicBezTo>
                  <a:cubicBezTo>
                    <a:pt x="31" y="1"/>
                    <a:pt x="28" y="1"/>
                    <a:pt x="26"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694" name="Google Shape;13198;p78">
              <a:extLst>
                <a:ext uri="{FF2B5EF4-FFF2-40B4-BE49-F238E27FC236}">
                  <a16:creationId xmlns:a16="http://schemas.microsoft.com/office/drawing/2014/main" id="{ED94F8E8-54E4-7F09-F872-0CF584D39B2E}"/>
                </a:ext>
              </a:extLst>
            </p:cNvPr>
            <p:cNvSpPr/>
            <p:nvPr/>
          </p:nvSpPr>
          <p:spPr>
            <a:xfrm>
              <a:off x="6346625" y="2570675"/>
              <a:ext cx="175" cy="450"/>
            </a:xfrm>
            <a:custGeom>
              <a:avLst/>
              <a:gdLst/>
              <a:ahLst/>
              <a:cxnLst/>
              <a:rect l="l" t="t" r="r" b="b"/>
              <a:pathLst>
                <a:path w="7" h="18" extrusionOk="0">
                  <a:moveTo>
                    <a:pt x="0" y="1"/>
                  </a:moveTo>
                  <a:cubicBezTo>
                    <a:pt x="0" y="13"/>
                    <a:pt x="0" y="13"/>
                    <a:pt x="0" y="13"/>
                  </a:cubicBezTo>
                  <a:cubicBezTo>
                    <a:pt x="4" y="16"/>
                    <a:pt x="5" y="18"/>
                    <a:pt x="5" y="18"/>
                  </a:cubicBezTo>
                  <a:cubicBezTo>
                    <a:pt x="6" y="18"/>
                    <a:pt x="0" y="9"/>
                    <a:pt x="0"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695" name="Google Shape;13199;p78">
              <a:extLst>
                <a:ext uri="{FF2B5EF4-FFF2-40B4-BE49-F238E27FC236}">
                  <a16:creationId xmlns:a16="http://schemas.microsoft.com/office/drawing/2014/main" id="{D99BA815-43AD-6226-5B62-972650582C35}"/>
                </a:ext>
              </a:extLst>
            </p:cNvPr>
            <p:cNvSpPr/>
            <p:nvPr/>
          </p:nvSpPr>
          <p:spPr>
            <a:xfrm>
              <a:off x="6349600" y="2567000"/>
              <a:ext cx="1400" cy="775"/>
            </a:xfrm>
            <a:custGeom>
              <a:avLst/>
              <a:gdLst/>
              <a:ahLst/>
              <a:cxnLst/>
              <a:rect l="l" t="t" r="r" b="b"/>
              <a:pathLst>
                <a:path w="56" h="31" extrusionOk="0">
                  <a:moveTo>
                    <a:pt x="16" y="0"/>
                  </a:moveTo>
                  <a:cubicBezTo>
                    <a:pt x="11" y="0"/>
                    <a:pt x="9" y="5"/>
                    <a:pt x="12" y="17"/>
                  </a:cubicBezTo>
                  <a:cubicBezTo>
                    <a:pt x="0" y="17"/>
                    <a:pt x="48" y="29"/>
                    <a:pt x="36" y="29"/>
                  </a:cubicBezTo>
                  <a:cubicBezTo>
                    <a:pt x="39" y="30"/>
                    <a:pt x="41" y="30"/>
                    <a:pt x="42" y="30"/>
                  </a:cubicBezTo>
                  <a:cubicBezTo>
                    <a:pt x="56" y="30"/>
                    <a:pt x="28" y="0"/>
                    <a:pt x="16"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696" name="Google Shape;13200;p78">
              <a:extLst>
                <a:ext uri="{FF2B5EF4-FFF2-40B4-BE49-F238E27FC236}">
                  <a16:creationId xmlns:a16="http://schemas.microsoft.com/office/drawing/2014/main" id="{F54EE772-F7C0-59B0-C715-5FEE57129E46}"/>
                </a:ext>
              </a:extLst>
            </p:cNvPr>
            <p:cNvSpPr/>
            <p:nvPr/>
          </p:nvSpPr>
          <p:spPr>
            <a:xfrm>
              <a:off x="6344500" y="2569650"/>
              <a:ext cx="950" cy="175"/>
            </a:xfrm>
            <a:custGeom>
              <a:avLst/>
              <a:gdLst/>
              <a:ahLst/>
              <a:cxnLst/>
              <a:rect l="l" t="t" r="r" b="b"/>
              <a:pathLst>
                <a:path w="38" h="7" extrusionOk="0">
                  <a:moveTo>
                    <a:pt x="6" y="1"/>
                  </a:moveTo>
                  <a:cubicBezTo>
                    <a:pt x="0" y="1"/>
                    <a:pt x="22" y="6"/>
                    <a:pt x="37" y="6"/>
                  </a:cubicBezTo>
                  <a:cubicBezTo>
                    <a:pt x="18" y="2"/>
                    <a:pt x="8" y="1"/>
                    <a:pt x="6"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697" name="Google Shape;13201;p78">
              <a:extLst>
                <a:ext uri="{FF2B5EF4-FFF2-40B4-BE49-F238E27FC236}">
                  <a16:creationId xmlns:a16="http://schemas.microsoft.com/office/drawing/2014/main" id="{7071C65E-D89D-1D22-A225-8D51180E8D05}"/>
                </a:ext>
              </a:extLst>
            </p:cNvPr>
            <p:cNvSpPr/>
            <p:nvPr/>
          </p:nvSpPr>
          <p:spPr>
            <a:xfrm>
              <a:off x="6345425" y="2567400"/>
              <a:ext cx="625" cy="1525"/>
            </a:xfrm>
            <a:custGeom>
              <a:avLst/>
              <a:gdLst/>
              <a:ahLst/>
              <a:cxnLst/>
              <a:rect l="l" t="t" r="r" b="b"/>
              <a:pathLst>
                <a:path w="25" h="61" extrusionOk="0">
                  <a:moveTo>
                    <a:pt x="24" y="1"/>
                  </a:moveTo>
                  <a:cubicBezTo>
                    <a:pt x="0" y="60"/>
                    <a:pt x="24" y="1"/>
                    <a:pt x="24"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698" name="Google Shape;13202;p78">
              <a:extLst>
                <a:ext uri="{FF2B5EF4-FFF2-40B4-BE49-F238E27FC236}">
                  <a16:creationId xmlns:a16="http://schemas.microsoft.com/office/drawing/2014/main" id="{AAC475B2-3030-89D1-EE55-F1ED20B0A017}"/>
                </a:ext>
              </a:extLst>
            </p:cNvPr>
            <p:cNvSpPr/>
            <p:nvPr/>
          </p:nvSpPr>
          <p:spPr>
            <a:xfrm>
              <a:off x="6344825" y="2568000"/>
              <a:ext cx="25" cy="1525"/>
            </a:xfrm>
            <a:custGeom>
              <a:avLst/>
              <a:gdLst/>
              <a:ahLst/>
              <a:cxnLst/>
              <a:rect l="l" t="t" r="r" b="b"/>
              <a:pathLst>
                <a:path w="1" h="61" extrusionOk="0">
                  <a:moveTo>
                    <a:pt x="1" y="36"/>
                  </a:moveTo>
                  <a:cubicBezTo>
                    <a:pt x="1" y="1"/>
                    <a:pt x="1" y="60"/>
                    <a:pt x="1" y="36"/>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699" name="Google Shape;13203;p78">
              <a:extLst>
                <a:ext uri="{FF2B5EF4-FFF2-40B4-BE49-F238E27FC236}">
                  <a16:creationId xmlns:a16="http://schemas.microsoft.com/office/drawing/2014/main" id="{A807CB1E-E116-1135-636C-1027CD4C3B73}"/>
                </a:ext>
              </a:extLst>
            </p:cNvPr>
            <p:cNvSpPr/>
            <p:nvPr/>
          </p:nvSpPr>
          <p:spPr>
            <a:xfrm>
              <a:off x="6347250" y="2561150"/>
              <a:ext cx="275" cy="700"/>
            </a:xfrm>
            <a:custGeom>
              <a:avLst/>
              <a:gdLst/>
              <a:ahLst/>
              <a:cxnLst/>
              <a:rect l="l" t="t" r="r" b="b"/>
              <a:pathLst>
                <a:path w="11" h="28" extrusionOk="0">
                  <a:moveTo>
                    <a:pt x="11" y="1"/>
                  </a:moveTo>
                  <a:lnTo>
                    <a:pt x="11" y="1"/>
                  </a:lnTo>
                  <a:cubicBezTo>
                    <a:pt x="3" y="1"/>
                    <a:pt x="0" y="27"/>
                    <a:pt x="3" y="27"/>
                  </a:cubicBezTo>
                  <a:cubicBezTo>
                    <a:pt x="4" y="27"/>
                    <a:pt x="7" y="21"/>
                    <a:pt x="11"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700" name="Google Shape;13204;p78">
              <a:extLst>
                <a:ext uri="{FF2B5EF4-FFF2-40B4-BE49-F238E27FC236}">
                  <a16:creationId xmlns:a16="http://schemas.microsoft.com/office/drawing/2014/main" id="{72350734-1A1A-26E2-A3CE-1B6BEF39F9EF}"/>
                </a:ext>
              </a:extLst>
            </p:cNvPr>
            <p:cNvSpPr/>
            <p:nvPr/>
          </p:nvSpPr>
          <p:spPr>
            <a:xfrm>
              <a:off x="6344525" y="2562650"/>
              <a:ext cx="850" cy="250"/>
            </a:xfrm>
            <a:custGeom>
              <a:avLst/>
              <a:gdLst/>
              <a:ahLst/>
              <a:cxnLst/>
              <a:rect l="l" t="t" r="r" b="b"/>
              <a:pathLst>
                <a:path w="34" h="10" extrusionOk="0">
                  <a:moveTo>
                    <a:pt x="1" y="0"/>
                  </a:moveTo>
                  <a:cubicBezTo>
                    <a:pt x="19" y="6"/>
                    <a:pt x="30" y="9"/>
                    <a:pt x="32" y="9"/>
                  </a:cubicBezTo>
                  <a:cubicBezTo>
                    <a:pt x="33" y="9"/>
                    <a:pt x="25" y="6"/>
                    <a:pt x="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701" name="Google Shape;13205;p78">
              <a:extLst>
                <a:ext uri="{FF2B5EF4-FFF2-40B4-BE49-F238E27FC236}">
                  <a16:creationId xmlns:a16="http://schemas.microsoft.com/office/drawing/2014/main" id="{6A1F7932-C6FB-3418-5905-6AFB0B999E8E}"/>
                </a:ext>
              </a:extLst>
            </p:cNvPr>
            <p:cNvSpPr/>
            <p:nvPr/>
          </p:nvSpPr>
          <p:spPr>
            <a:xfrm>
              <a:off x="6344225" y="2560650"/>
              <a:ext cx="925" cy="800"/>
            </a:xfrm>
            <a:custGeom>
              <a:avLst/>
              <a:gdLst/>
              <a:ahLst/>
              <a:cxnLst/>
              <a:rect l="l" t="t" r="r" b="b"/>
              <a:pathLst>
                <a:path w="37" h="32" extrusionOk="0">
                  <a:moveTo>
                    <a:pt x="10" y="1"/>
                  </a:moveTo>
                  <a:cubicBezTo>
                    <a:pt x="7" y="1"/>
                    <a:pt x="4" y="3"/>
                    <a:pt x="1" y="9"/>
                  </a:cubicBezTo>
                  <a:cubicBezTo>
                    <a:pt x="9" y="17"/>
                    <a:pt x="12" y="31"/>
                    <a:pt x="20" y="31"/>
                  </a:cubicBezTo>
                  <a:cubicBezTo>
                    <a:pt x="24" y="31"/>
                    <a:pt x="29" y="28"/>
                    <a:pt x="37" y="21"/>
                  </a:cubicBezTo>
                  <a:cubicBezTo>
                    <a:pt x="28" y="21"/>
                    <a:pt x="19" y="1"/>
                    <a:pt x="10"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702" name="Google Shape;13206;p78">
              <a:extLst>
                <a:ext uri="{FF2B5EF4-FFF2-40B4-BE49-F238E27FC236}">
                  <a16:creationId xmlns:a16="http://schemas.microsoft.com/office/drawing/2014/main" id="{B4A3AA83-9054-C82C-309C-401CAC673856}"/>
                </a:ext>
              </a:extLst>
            </p:cNvPr>
            <p:cNvSpPr/>
            <p:nvPr/>
          </p:nvSpPr>
          <p:spPr>
            <a:xfrm>
              <a:off x="6348700" y="2553125"/>
              <a:ext cx="1625" cy="575"/>
            </a:xfrm>
            <a:custGeom>
              <a:avLst/>
              <a:gdLst/>
              <a:ahLst/>
              <a:cxnLst/>
              <a:rect l="l" t="t" r="r" b="b"/>
              <a:pathLst>
                <a:path w="65" h="23" extrusionOk="0">
                  <a:moveTo>
                    <a:pt x="0" y="0"/>
                  </a:moveTo>
                  <a:cubicBezTo>
                    <a:pt x="43" y="17"/>
                    <a:pt x="62" y="23"/>
                    <a:pt x="63" y="23"/>
                  </a:cubicBezTo>
                  <a:cubicBezTo>
                    <a:pt x="64" y="23"/>
                    <a:pt x="40" y="13"/>
                    <a:pt x="0"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703" name="Google Shape;13207;p78">
              <a:extLst>
                <a:ext uri="{FF2B5EF4-FFF2-40B4-BE49-F238E27FC236}">
                  <a16:creationId xmlns:a16="http://schemas.microsoft.com/office/drawing/2014/main" id="{3DB4F381-1CBC-D421-8ABA-E5FBFF4C9813}"/>
                </a:ext>
              </a:extLst>
            </p:cNvPr>
            <p:cNvSpPr/>
            <p:nvPr/>
          </p:nvSpPr>
          <p:spPr>
            <a:xfrm>
              <a:off x="6347050" y="2544425"/>
              <a:ext cx="775" cy="675"/>
            </a:xfrm>
            <a:custGeom>
              <a:avLst/>
              <a:gdLst/>
              <a:ahLst/>
              <a:cxnLst/>
              <a:rect l="l" t="t" r="r" b="b"/>
              <a:pathLst>
                <a:path w="31" h="27" extrusionOk="0">
                  <a:moveTo>
                    <a:pt x="4" y="0"/>
                  </a:moveTo>
                  <a:cubicBezTo>
                    <a:pt x="1" y="0"/>
                    <a:pt x="7" y="9"/>
                    <a:pt x="31" y="27"/>
                  </a:cubicBezTo>
                  <a:cubicBezTo>
                    <a:pt x="19" y="9"/>
                    <a:pt x="7" y="0"/>
                    <a:pt x="4"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704" name="Google Shape;13208;p78">
              <a:extLst>
                <a:ext uri="{FF2B5EF4-FFF2-40B4-BE49-F238E27FC236}">
                  <a16:creationId xmlns:a16="http://schemas.microsoft.com/office/drawing/2014/main" id="{45D0BD51-0E62-0B88-4E2B-32F7CBB4364F}"/>
                </a:ext>
              </a:extLst>
            </p:cNvPr>
            <p:cNvSpPr/>
            <p:nvPr/>
          </p:nvSpPr>
          <p:spPr>
            <a:xfrm>
              <a:off x="6378750" y="2462000"/>
              <a:ext cx="475" cy="400"/>
            </a:xfrm>
            <a:custGeom>
              <a:avLst/>
              <a:gdLst/>
              <a:ahLst/>
              <a:cxnLst/>
              <a:rect l="l" t="t" r="r" b="b"/>
              <a:pathLst>
                <a:path w="19" h="16" extrusionOk="0">
                  <a:moveTo>
                    <a:pt x="17" y="0"/>
                  </a:moveTo>
                  <a:cubicBezTo>
                    <a:pt x="15" y="0"/>
                    <a:pt x="11" y="4"/>
                    <a:pt x="1" y="14"/>
                  </a:cubicBezTo>
                  <a:cubicBezTo>
                    <a:pt x="1" y="15"/>
                    <a:pt x="1" y="16"/>
                    <a:pt x="2" y="16"/>
                  </a:cubicBezTo>
                  <a:cubicBezTo>
                    <a:pt x="6" y="16"/>
                    <a:pt x="19" y="0"/>
                    <a:pt x="17"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705" name="Google Shape;13209;p78">
              <a:extLst>
                <a:ext uri="{FF2B5EF4-FFF2-40B4-BE49-F238E27FC236}">
                  <a16:creationId xmlns:a16="http://schemas.microsoft.com/office/drawing/2014/main" id="{5F2573E1-7C8D-E54B-065F-C70094E4E5A7}"/>
                </a:ext>
              </a:extLst>
            </p:cNvPr>
            <p:cNvSpPr/>
            <p:nvPr/>
          </p:nvSpPr>
          <p:spPr>
            <a:xfrm>
              <a:off x="6377575" y="2460850"/>
              <a:ext cx="1500" cy="625"/>
            </a:xfrm>
            <a:custGeom>
              <a:avLst/>
              <a:gdLst/>
              <a:ahLst/>
              <a:cxnLst/>
              <a:rect l="l" t="t" r="r" b="b"/>
              <a:pathLst>
                <a:path w="60" h="25" extrusionOk="0">
                  <a:moveTo>
                    <a:pt x="60" y="24"/>
                  </a:moveTo>
                  <a:cubicBezTo>
                    <a:pt x="0" y="0"/>
                    <a:pt x="0" y="0"/>
                    <a:pt x="60" y="24"/>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706" name="Google Shape;13210;p78">
              <a:extLst>
                <a:ext uri="{FF2B5EF4-FFF2-40B4-BE49-F238E27FC236}">
                  <a16:creationId xmlns:a16="http://schemas.microsoft.com/office/drawing/2014/main" id="{DC97DD28-F3EE-1C13-4D00-3621028A2E2B}"/>
                </a:ext>
              </a:extLst>
            </p:cNvPr>
            <p:cNvSpPr/>
            <p:nvPr/>
          </p:nvSpPr>
          <p:spPr>
            <a:xfrm>
              <a:off x="6352300" y="2517400"/>
              <a:ext cx="875" cy="375"/>
            </a:xfrm>
            <a:custGeom>
              <a:avLst/>
              <a:gdLst/>
              <a:ahLst/>
              <a:cxnLst/>
              <a:rect l="l" t="t" r="r" b="b"/>
              <a:pathLst>
                <a:path w="35" h="15" extrusionOk="0">
                  <a:moveTo>
                    <a:pt x="35" y="1"/>
                  </a:moveTo>
                  <a:lnTo>
                    <a:pt x="35" y="1"/>
                  </a:lnTo>
                  <a:cubicBezTo>
                    <a:pt x="5" y="11"/>
                    <a:pt x="0" y="14"/>
                    <a:pt x="5" y="14"/>
                  </a:cubicBezTo>
                  <a:cubicBezTo>
                    <a:pt x="11" y="14"/>
                    <a:pt x="35" y="8"/>
                    <a:pt x="35"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707" name="Google Shape;13211;p78">
              <a:extLst>
                <a:ext uri="{FF2B5EF4-FFF2-40B4-BE49-F238E27FC236}">
                  <a16:creationId xmlns:a16="http://schemas.microsoft.com/office/drawing/2014/main" id="{D85BB4FB-081E-608D-0DC3-7FFA6ACCBAFC}"/>
                </a:ext>
              </a:extLst>
            </p:cNvPr>
            <p:cNvSpPr/>
            <p:nvPr/>
          </p:nvSpPr>
          <p:spPr>
            <a:xfrm>
              <a:off x="6354950" y="251205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708" name="Google Shape;13212;p78">
              <a:extLst>
                <a:ext uri="{FF2B5EF4-FFF2-40B4-BE49-F238E27FC236}">
                  <a16:creationId xmlns:a16="http://schemas.microsoft.com/office/drawing/2014/main" id="{2470C068-1F6A-EE1D-E4A0-C56F2C462E52}"/>
                </a:ext>
              </a:extLst>
            </p:cNvPr>
            <p:cNvSpPr/>
            <p:nvPr/>
          </p:nvSpPr>
          <p:spPr>
            <a:xfrm>
              <a:off x="6354950" y="2506700"/>
              <a:ext cx="1225" cy="600"/>
            </a:xfrm>
            <a:custGeom>
              <a:avLst/>
              <a:gdLst/>
              <a:ahLst/>
              <a:cxnLst/>
              <a:rect l="l" t="t" r="r" b="b"/>
              <a:pathLst>
                <a:path w="49" h="24" extrusionOk="0">
                  <a:moveTo>
                    <a:pt x="0" y="0"/>
                  </a:moveTo>
                  <a:cubicBezTo>
                    <a:pt x="0" y="12"/>
                    <a:pt x="0" y="24"/>
                    <a:pt x="0" y="24"/>
                  </a:cubicBezTo>
                  <a:cubicBezTo>
                    <a:pt x="0" y="12"/>
                    <a:pt x="48" y="12"/>
                    <a:pt x="0"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709" name="Google Shape;13213;p78">
              <a:extLst>
                <a:ext uri="{FF2B5EF4-FFF2-40B4-BE49-F238E27FC236}">
                  <a16:creationId xmlns:a16="http://schemas.microsoft.com/office/drawing/2014/main" id="{8A8C7C1E-6A3C-447D-7208-41C7E82FCC6A}"/>
                </a:ext>
              </a:extLst>
            </p:cNvPr>
            <p:cNvSpPr/>
            <p:nvPr/>
          </p:nvSpPr>
          <p:spPr>
            <a:xfrm>
              <a:off x="6365975" y="2476325"/>
              <a:ext cx="300" cy="900"/>
            </a:xfrm>
            <a:custGeom>
              <a:avLst/>
              <a:gdLst/>
              <a:ahLst/>
              <a:cxnLst/>
              <a:rect l="l" t="t" r="r" b="b"/>
              <a:pathLst>
                <a:path w="12" h="36" extrusionOk="0">
                  <a:moveTo>
                    <a:pt x="12" y="1"/>
                  </a:moveTo>
                  <a:cubicBezTo>
                    <a:pt x="3" y="26"/>
                    <a:pt x="1" y="35"/>
                    <a:pt x="1" y="35"/>
                  </a:cubicBezTo>
                  <a:cubicBezTo>
                    <a:pt x="2" y="35"/>
                    <a:pt x="12" y="8"/>
                    <a:pt x="12"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710" name="Google Shape;13214;p78">
              <a:extLst>
                <a:ext uri="{FF2B5EF4-FFF2-40B4-BE49-F238E27FC236}">
                  <a16:creationId xmlns:a16="http://schemas.microsoft.com/office/drawing/2014/main" id="{C614F226-1B6C-24DF-71EE-8329F90626E7}"/>
                </a:ext>
              </a:extLst>
            </p:cNvPr>
            <p:cNvSpPr/>
            <p:nvPr/>
          </p:nvSpPr>
          <p:spPr>
            <a:xfrm>
              <a:off x="6364775" y="2476325"/>
              <a:ext cx="325" cy="625"/>
            </a:xfrm>
            <a:custGeom>
              <a:avLst/>
              <a:gdLst/>
              <a:ahLst/>
              <a:cxnLst/>
              <a:rect l="l" t="t" r="r" b="b"/>
              <a:pathLst>
                <a:path w="13" h="25" extrusionOk="0">
                  <a:moveTo>
                    <a:pt x="12" y="24"/>
                  </a:moveTo>
                  <a:cubicBezTo>
                    <a:pt x="12" y="24"/>
                    <a:pt x="0" y="1"/>
                    <a:pt x="12" y="24"/>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711" name="Google Shape;13215;p78">
              <a:extLst>
                <a:ext uri="{FF2B5EF4-FFF2-40B4-BE49-F238E27FC236}">
                  <a16:creationId xmlns:a16="http://schemas.microsoft.com/office/drawing/2014/main" id="{51A6CFE2-FF9E-42CD-97C7-E31C20125FBC}"/>
                </a:ext>
              </a:extLst>
            </p:cNvPr>
            <p:cNvSpPr/>
            <p:nvPr/>
          </p:nvSpPr>
          <p:spPr>
            <a:xfrm>
              <a:off x="6364575" y="2476250"/>
              <a:ext cx="725" cy="700"/>
            </a:xfrm>
            <a:custGeom>
              <a:avLst/>
              <a:gdLst/>
              <a:ahLst/>
              <a:cxnLst/>
              <a:rect l="l" t="t" r="r" b="b"/>
              <a:pathLst>
                <a:path w="29" h="28" extrusionOk="0">
                  <a:moveTo>
                    <a:pt x="2" y="1"/>
                  </a:moveTo>
                  <a:cubicBezTo>
                    <a:pt x="0" y="1"/>
                    <a:pt x="4" y="8"/>
                    <a:pt x="20" y="27"/>
                  </a:cubicBezTo>
                  <a:cubicBezTo>
                    <a:pt x="28" y="27"/>
                    <a:pt x="4" y="1"/>
                    <a:pt x="2"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712" name="Google Shape;13216;p78">
              <a:extLst>
                <a:ext uri="{FF2B5EF4-FFF2-40B4-BE49-F238E27FC236}">
                  <a16:creationId xmlns:a16="http://schemas.microsoft.com/office/drawing/2014/main" id="{915B44B4-3628-25BB-51E4-F4BC5C0BAA51}"/>
                </a:ext>
              </a:extLst>
            </p:cNvPr>
            <p:cNvSpPr/>
            <p:nvPr/>
          </p:nvSpPr>
          <p:spPr>
            <a:xfrm>
              <a:off x="6362700" y="2473650"/>
              <a:ext cx="600" cy="325"/>
            </a:xfrm>
            <a:custGeom>
              <a:avLst/>
              <a:gdLst/>
              <a:ahLst/>
              <a:cxnLst/>
              <a:rect l="l" t="t" r="r" b="b"/>
              <a:pathLst>
                <a:path w="24" h="13" extrusionOk="0">
                  <a:moveTo>
                    <a:pt x="24" y="12"/>
                  </a:moveTo>
                  <a:cubicBezTo>
                    <a:pt x="0" y="0"/>
                    <a:pt x="24" y="12"/>
                    <a:pt x="24" y="12"/>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713" name="Google Shape;13217;p78">
              <a:extLst>
                <a:ext uri="{FF2B5EF4-FFF2-40B4-BE49-F238E27FC236}">
                  <a16:creationId xmlns:a16="http://schemas.microsoft.com/office/drawing/2014/main" id="{278070D8-0284-9C2C-0333-9E20CB5094CE}"/>
                </a:ext>
              </a:extLst>
            </p:cNvPr>
            <p:cNvSpPr/>
            <p:nvPr/>
          </p:nvSpPr>
          <p:spPr>
            <a:xfrm>
              <a:off x="6362975" y="2473350"/>
              <a:ext cx="325" cy="625"/>
            </a:xfrm>
            <a:custGeom>
              <a:avLst/>
              <a:gdLst/>
              <a:ahLst/>
              <a:cxnLst/>
              <a:rect l="l" t="t" r="r" b="b"/>
              <a:pathLst>
                <a:path w="13" h="25" extrusionOk="0">
                  <a:moveTo>
                    <a:pt x="13" y="24"/>
                  </a:moveTo>
                  <a:cubicBezTo>
                    <a:pt x="13" y="24"/>
                    <a:pt x="1" y="1"/>
                    <a:pt x="13" y="24"/>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714" name="Google Shape;13218;p78">
              <a:extLst>
                <a:ext uri="{FF2B5EF4-FFF2-40B4-BE49-F238E27FC236}">
                  <a16:creationId xmlns:a16="http://schemas.microsoft.com/office/drawing/2014/main" id="{D8FB2553-8DEF-FF32-840E-A1056FA851F7}"/>
                </a:ext>
              </a:extLst>
            </p:cNvPr>
            <p:cNvSpPr/>
            <p:nvPr/>
          </p:nvSpPr>
          <p:spPr>
            <a:xfrm>
              <a:off x="6362400" y="2472450"/>
              <a:ext cx="25" cy="925"/>
            </a:xfrm>
            <a:custGeom>
              <a:avLst/>
              <a:gdLst/>
              <a:ahLst/>
              <a:cxnLst/>
              <a:rect l="l" t="t" r="r" b="b"/>
              <a:pathLst>
                <a:path w="1" h="37" extrusionOk="0">
                  <a:moveTo>
                    <a:pt x="0" y="37"/>
                  </a:moveTo>
                  <a:cubicBezTo>
                    <a:pt x="0" y="1"/>
                    <a:pt x="0" y="37"/>
                    <a:pt x="0" y="37"/>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715" name="Google Shape;13219;p78">
              <a:extLst>
                <a:ext uri="{FF2B5EF4-FFF2-40B4-BE49-F238E27FC236}">
                  <a16:creationId xmlns:a16="http://schemas.microsoft.com/office/drawing/2014/main" id="{B1AF01C1-1E92-90EA-9327-CC6037F7B40E}"/>
                </a:ext>
              </a:extLst>
            </p:cNvPr>
            <p:cNvSpPr/>
            <p:nvPr/>
          </p:nvSpPr>
          <p:spPr>
            <a:xfrm>
              <a:off x="6361800" y="2474550"/>
              <a:ext cx="25" cy="325"/>
            </a:xfrm>
            <a:custGeom>
              <a:avLst/>
              <a:gdLst/>
              <a:ahLst/>
              <a:cxnLst/>
              <a:rect l="l" t="t" r="r" b="b"/>
              <a:pathLst>
                <a:path w="1" h="13" extrusionOk="0">
                  <a:moveTo>
                    <a:pt x="0" y="12"/>
                  </a:moveTo>
                  <a:lnTo>
                    <a:pt x="0" y="0"/>
                  </a:lnTo>
                  <a:cubicBezTo>
                    <a:pt x="0" y="0"/>
                    <a:pt x="0" y="0"/>
                    <a:pt x="0" y="12"/>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716" name="Google Shape;13220;p78">
              <a:extLst>
                <a:ext uri="{FF2B5EF4-FFF2-40B4-BE49-F238E27FC236}">
                  <a16:creationId xmlns:a16="http://schemas.microsoft.com/office/drawing/2014/main" id="{5C4C55B8-005B-0871-D007-E148817FA1B1}"/>
                </a:ext>
              </a:extLst>
            </p:cNvPr>
            <p:cNvSpPr/>
            <p:nvPr/>
          </p:nvSpPr>
          <p:spPr>
            <a:xfrm>
              <a:off x="6361850" y="2474200"/>
              <a:ext cx="350" cy="700"/>
            </a:xfrm>
            <a:custGeom>
              <a:avLst/>
              <a:gdLst/>
              <a:ahLst/>
              <a:cxnLst/>
              <a:rect l="l" t="t" r="r" b="b"/>
              <a:pathLst>
                <a:path w="14" h="28" extrusionOk="0">
                  <a:moveTo>
                    <a:pt x="12" y="0"/>
                  </a:moveTo>
                  <a:lnTo>
                    <a:pt x="12" y="0"/>
                  </a:lnTo>
                  <a:cubicBezTo>
                    <a:pt x="10" y="0"/>
                    <a:pt x="0" y="28"/>
                    <a:pt x="2" y="28"/>
                  </a:cubicBezTo>
                  <a:cubicBezTo>
                    <a:pt x="3" y="28"/>
                    <a:pt x="5" y="24"/>
                    <a:pt x="10" y="14"/>
                  </a:cubicBezTo>
                  <a:cubicBezTo>
                    <a:pt x="13" y="4"/>
                    <a:pt x="13" y="0"/>
                    <a:pt x="12"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717" name="Google Shape;13221;p78">
              <a:extLst>
                <a:ext uri="{FF2B5EF4-FFF2-40B4-BE49-F238E27FC236}">
                  <a16:creationId xmlns:a16="http://schemas.microsoft.com/office/drawing/2014/main" id="{0F540B8D-DE89-388E-EA67-67823850076E}"/>
                </a:ext>
              </a:extLst>
            </p:cNvPr>
            <p:cNvSpPr/>
            <p:nvPr/>
          </p:nvSpPr>
          <p:spPr>
            <a:xfrm>
              <a:off x="6361950" y="2474550"/>
              <a:ext cx="175" cy="350"/>
            </a:xfrm>
            <a:custGeom>
              <a:avLst/>
              <a:gdLst/>
              <a:ahLst/>
              <a:cxnLst/>
              <a:rect l="l" t="t" r="r" b="b"/>
              <a:pathLst>
                <a:path w="7" h="14" extrusionOk="0">
                  <a:moveTo>
                    <a:pt x="6" y="0"/>
                  </a:moveTo>
                  <a:cubicBezTo>
                    <a:pt x="1" y="10"/>
                    <a:pt x="0" y="14"/>
                    <a:pt x="1" y="14"/>
                  </a:cubicBezTo>
                  <a:cubicBezTo>
                    <a:pt x="2" y="14"/>
                    <a:pt x="6" y="7"/>
                    <a:pt x="6"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718" name="Google Shape;13222;p78">
              <a:extLst>
                <a:ext uri="{FF2B5EF4-FFF2-40B4-BE49-F238E27FC236}">
                  <a16:creationId xmlns:a16="http://schemas.microsoft.com/office/drawing/2014/main" id="{409F2BA4-A4D1-AD04-3C9B-3D39673221AC}"/>
                </a:ext>
              </a:extLst>
            </p:cNvPr>
            <p:cNvSpPr/>
            <p:nvPr/>
          </p:nvSpPr>
          <p:spPr>
            <a:xfrm>
              <a:off x="6362400" y="2474550"/>
              <a:ext cx="600" cy="900"/>
            </a:xfrm>
            <a:custGeom>
              <a:avLst/>
              <a:gdLst/>
              <a:ahLst/>
              <a:cxnLst/>
              <a:rect l="l" t="t" r="r" b="b"/>
              <a:pathLst>
                <a:path w="24" h="36" extrusionOk="0">
                  <a:moveTo>
                    <a:pt x="0" y="0"/>
                  </a:moveTo>
                  <a:cubicBezTo>
                    <a:pt x="12" y="12"/>
                    <a:pt x="12" y="24"/>
                    <a:pt x="0" y="36"/>
                  </a:cubicBezTo>
                  <a:cubicBezTo>
                    <a:pt x="24" y="36"/>
                    <a:pt x="24" y="0"/>
                    <a:pt x="0"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719" name="Google Shape;13223;p78">
              <a:extLst>
                <a:ext uri="{FF2B5EF4-FFF2-40B4-BE49-F238E27FC236}">
                  <a16:creationId xmlns:a16="http://schemas.microsoft.com/office/drawing/2014/main" id="{8D6A349D-F9B8-3756-CC74-E8F6464C708C}"/>
                </a:ext>
              </a:extLst>
            </p:cNvPr>
            <p:cNvSpPr/>
            <p:nvPr/>
          </p:nvSpPr>
          <p:spPr>
            <a:xfrm>
              <a:off x="6363750" y="2477825"/>
              <a:ext cx="450" cy="350"/>
            </a:xfrm>
            <a:custGeom>
              <a:avLst/>
              <a:gdLst/>
              <a:ahLst/>
              <a:cxnLst/>
              <a:rect l="l" t="t" r="r" b="b"/>
              <a:pathLst>
                <a:path w="18" h="14" extrusionOk="0">
                  <a:moveTo>
                    <a:pt x="18" y="0"/>
                  </a:moveTo>
                  <a:cubicBezTo>
                    <a:pt x="2" y="10"/>
                    <a:pt x="0" y="14"/>
                    <a:pt x="2" y="14"/>
                  </a:cubicBezTo>
                  <a:cubicBezTo>
                    <a:pt x="6" y="14"/>
                    <a:pt x="18" y="7"/>
                    <a:pt x="18"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720" name="Google Shape;13224;p78">
              <a:extLst>
                <a:ext uri="{FF2B5EF4-FFF2-40B4-BE49-F238E27FC236}">
                  <a16:creationId xmlns:a16="http://schemas.microsoft.com/office/drawing/2014/main" id="{AC0449D0-8FDB-3740-D4B1-FEC20DF4D0EF}"/>
                </a:ext>
              </a:extLst>
            </p:cNvPr>
            <p:cNvSpPr/>
            <p:nvPr/>
          </p:nvSpPr>
          <p:spPr>
            <a:xfrm>
              <a:off x="6360250" y="2472750"/>
              <a:ext cx="375" cy="925"/>
            </a:xfrm>
            <a:custGeom>
              <a:avLst/>
              <a:gdLst/>
              <a:ahLst/>
              <a:cxnLst/>
              <a:rect l="l" t="t" r="r" b="b"/>
              <a:pathLst>
                <a:path w="15" h="37" extrusionOk="0">
                  <a:moveTo>
                    <a:pt x="15" y="1"/>
                  </a:moveTo>
                  <a:cubicBezTo>
                    <a:pt x="4" y="27"/>
                    <a:pt x="1" y="37"/>
                    <a:pt x="1" y="37"/>
                  </a:cubicBezTo>
                  <a:cubicBezTo>
                    <a:pt x="1" y="37"/>
                    <a:pt x="8" y="21"/>
                    <a:pt x="15"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721" name="Google Shape;13225;p78">
              <a:extLst>
                <a:ext uri="{FF2B5EF4-FFF2-40B4-BE49-F238E27FC236}">
                  <a16:creationId xmlns:a16="http://schemas.microsoft.com/office/drawing/2014/main" id="{E70E5220-2EA9-E90A-AA28-1CEBC038518D}"/>
                </a:ext>
              </a:extLst>
            </p:cNvPr>
            <p:cNvSpPr/>
            <p:nvPr/>
          </p:nvSpPr>
          <p:spPr>
            <a:xfrm>
              <a:off x="6360000" y="2473950"/>
              <a:ext cx="325" cy="325"/>
            </a:xfrm>
            <a:custGeom>
              <a:avLst/>
              <a:gdLst/>
              <a:ahLst/>
              <a:cxnLst/>
              <a:rect l="l" t="t" r="r" b="b"/>
              <a:pathLst>
                <a:path w="13" h="13" extrusionOk="0">
                  <a:moveTo>
                    <a:pt x="13" y="0"/>
                  </a:moveTo>
                  <a:lnTo>
                    <a:pt x="1" y="12"/>
                  </a:lnTo>
                  <a:cubicBezTo>
                    <a:pt x="13" y="12"/>
                    <a:pt x="13" y="12"/>
                    <a:pt x="13"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722" name="Google Shape;13226;p78">
              <a:extLst>
                <a:ext uri="{FF2B5EF4-FFF2-40B4-BE49-F238E27FC236}">
                  <a16:creationId xmlns:a16="http://schemas.microsoft.com/office/drawing/2014/main" id="{8BA83F0F-A6C8-1AFD-B720-E81095432E32}"/>
                </a:ext>
              </a:extLst>
            </p:cNvPr>
            <p:cNvSpPr/>
            <p:nvPr/>
          </p:nvSpPr>
          <p:spPr>
            <a:xfrm>
              <a:off x="6361200" y="2475125"/>
              <a:ext cx="925" cy="1225"/>
            </a:xfrm>
            <a:custGeom>
              <a:avLst/>
              <a:gdLst/>
              <a:ahLst/>
              <a:cxnLst/>
              <a:rect l="l" t="t" r="r" b="b"/>
              <a:pathLst>
                <a:path w="37" h="49" extrusionOk="0">
                  <a:moveTo>
                    <a:pt x="36" y="1"/>
                  </a:moveTo>
                  <a:cubicBezTo>
                    <a:pt x="0" y="49"/>
                    <a:pt x="0" y="49"/>
                    <a:pt x="36"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723" name="Google Shape;13227;p78">
              <a:extLst>
                <a:ext uri="{FF2B5EF4-FFF2-40B4-BE49-F238E27FC236}">
                  <a16:creationId xmlns:a16="http://schemas.microsoft.com/office/drawing/2014/main" id="{A754F92B-3390-614D-09B8-39783385E573}"/>
                </a:ext>
              </a:extLst>
            </p:cNvPr>
            <p:cNvSpPr/>
            <p:nvPr/>
          </p:nvSpPr>
          <p:spPr>
            <a:xfrm>
              <a:off x="6359450" y="2471575"/>
              <a:ext cx="675" cy="900"/>
            </a:xfrm>
            <a:custGeom>
              <a:avLst/>
              <a:gdLst/>
              <a:ahLst/>
              <a:cxnLst/>
              <a:rect l="l" t="t" r="r" b="b"/>
              <a:pathLst>
                <a:path w="27" h="36" extrusionOk="0">
                  <a:moveTo>
                    <a:pt x="26" y="0"/>
                  </a:moveTo>
                  <a:cubicBezTo>
                    <a:pt x="25" y="0"/>
                    <a:pt x="1" y="35"/>
                    <a:pt x="2" y="35"/>
                  </a:cubicBezTo>
                  <a:cubicBezTo>
                    <a:pt x="2" y="35"/>
                    <a:pt x="5" y="32"/>
                    <a:pt x="11" y="24"/>
                  </a:cubicBezTo>
                  <a:cubicBezTo>
                    <a:pt x="23" y="7"/>
                    <a:pt x="26" y="0"/>
                    <a:pt x="26"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724" name="Google Shape;13228;p78">
              <a:extLst>
                <a:ext uri="{FF2B5EF4-FFF2-40B4-BE49-F238E27FC236}">
                  <a16:creationId xmlns:a16="http://schemas.microsoft.com/office/drawing/2014/main" id="{16A532B0-F048-DF0D-A1E1-2DB340483D9F}"/>
                </a:ext>
              </a:extLst>
            </p:cNvPr>
            <p:cNvSpPr/>
            <p:nvPr/>
          </p:nvSpPr>
          <p:spPr>
            <a:xfrm>
              <a:off x="6358825" y="2471050"/>
              <a:ext cx="625" cy="1125"/>
            </a:xfrm>
            <a:custGeom>
              <a:avLst/>
              <a:gdLst/>
              <a:ahLst/>
              <a:cxnLst/>
              <a:rect l="l" t="t" r="r" b="b"/>
              <a:pathLst>
                <a:path w="25" h="45" extrusionOk="0">
                  <a:moveTo>
                    <a:pt x="18" y="0"/>
                  </a:moveTo>
                  <a:cubicBezTo>
                    <a:pt x="12" y="0"/>
                    <a:pt x="0" y="15"/>
                    <a:pt x="0" y="45"/>
                  </a:cubicBezTo>
                  <a:cubicBezTo>
                    <a:pt x="24" y="15"/>
                    <a:pt x="24" y="0"/>
                    <a:pt x="18"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725" name="Google Shape;13229;p78">
              <a:extLst>
                <a:ext uri="{FF2B5EF4-FFF2-40B4-BE49-F238E27FC236}">
                  <a16:creationId xmlns:a16="http://schemas.microsoft.com/office/drawing/2014/main" id="{D86F62AD-CC46-B8D1-DD5F-AA8C2DD8FFCC}"/>
                </a:ext>
              </a:extLst>
            </p:cNvPr>
            <p:cNvSpPr/>
            <p:nvPr/>
          </p:nvSpPr>
          <p:spPr>
            <a:xfrm>
              <a:off x="6359325" y="2473050"/>
              <a:ext cx="300" cy="825"/>
            </a:xfrm>
            <a:custGeom>
              <a:avLst/>
              <a:gdLst/>
              <a:ahLst/>
              <a:cxnLst/>
              <a:rect l="l" t="t" r="r" b="b"/>
              <a:pathLst>
                <a:path w="12" h="33" extrusionOk="0">
                  <a:moveTo>
                    <a:pt x="4" y="1"/>
                  </a:moveTo>
                  <a:lnTo>
                    <a:pt x="4" y="1"/>
                  </a:lnTo>
                  <a:cubicBezTo>
                    <a:pt x="0" y="24"/>
                    <a:pt x="0" y="32"/>
                    <a:pt x="1" y="32"/>
                  </a:cubicBezTo>
                  <a:cubicBezTo>
                    <a:pt x="4" y="32"/>
                    <a:pt x="12" y="1"/>
                    <a:pt x="4"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726" name="Google Shape;13230;p78">
              <a:extLst>
                <a:ext uri="{FF2B5EF4-FFF2-40B4-BE49-F238E27FC236}">
                  <a16:creationId xmlns:a16="http://schemas.microsoft.com/office/drawing/2014/main" id="{BC70946C-6ABB-B086-6226-08908409959B}"/>
                </a:ext>
              </a:extLst>
            </p:cNvPr>
            <p:cNvSpPr/>
            <p:nvPr/>
          </p:nvSpPr>
          <p:spPr>
            <a:xfrm>
              <a:off x="6358825" y="2473350"/>
              <a:ext cx="625" cy="325"/>
            </a:xfrm>
            <a:custGeom>
              <a:avLst/>
              <a:gdLst/>
              <a:ahLst/>
              <a:cxnLst/>
              <a:rect l="l" t="t" r="r" b="b"/>
              <a:pathLst>
                <a:path w="25" h="13" extrusionOk="0">
                  <a:moveTo>
                    <a:pt x="24" y="12"/>
                  </a:moveTo>
                  <a:cubicBezTo>
                    <a:pt x="24" y="12"/>
                    <a:pt x="0" y="1"/>
                    <a:pt x="24" y="12"/>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727" name="Google Shape;13231;p78">
              <a:extLst>
                <a:ext uri="{FF2B5EF4-FFF2-40B4-BE49-F238E27FC236}">
                  <a16:creationId xmlns:a16="http://schemas.microsoft.com/office/drawing/2014/main" id="{4F576A11-A8D2-588F-5820-A7DCF6A966D9}"/>
                </a:ext>
              </a:extLst>
            </p:cNvPr>
            <p:cNvSpPr/>
            <p:nvPr/>
          </p:nvSpPr>
          <p:spPr>
            <a:xfrm>
              <a:off x="6359775" y="2475125"/>
              <a:ext cx="850" cy="1525"/>
            </a:xfrm>
            <a:custGeom>
              <a:avLst/>
              <a:gdLst/>
              <a:ahLst/>
              <a:cxnLst/>
              <a:rect l="l" t="t" r="r" b="b"/>
              <a:pathLst>
                <a:path w="34" h="61" extrusionOk="0">
                  <a:moveTo>
                    <a:pt x="34" y="1"/>
                  </a:moveTo>
                  <a:cubicBezTo>
                    <a:pt x="29" y="6"/>
                    <a:pt x="25" y="11"/>
                    <a:pt x="23" y="16"/>
                  </a:cubicBezTo>
                  <a:lnTo>
                    <a:pt x="23" y="16"/>
                  </a:lnTo>
                  <a:cubicBezTo>
                    <a:pt x="27" y="12"/>
                    <a:pt x="31" y="7"/>
                    <a:pt x="34" y="1"/>
                  </a:cubicBezTo>
                  <a:close/>
                  <a:moveTo>
                    <a:pt x="23" y="16"/>
                  </a:moveTo>
                  <a:cubicBezTo>
                    <a:pt x="12" y="27"/>
                    <a:pt x="1" y="34"/>
                    <a:pt x="10" y="60"/>
                  </a:cubicBezTo>
                  <a:cubicBezTo>
                    <a:pt x="19" y="51"/>
                    <a:pt x="14" y="34"/>
                    <a:pt x="23" y="16"/>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728" name="Google Shape;13232;p78">
              <a:extLst>
                <a:ext uri="{FF2B5EF4-FFF2-40B4-BE49-F238E27FC236}">
                  <a16:creationId xmlns:a16="http://schemas.microsoft.com/office/drawing/2014/main" id="{C18BC6D1-8533-7A77-665C-18276FCE4033}"/>
                </a:ext>
              </a:extLst>
            </p:cNvPr>
            <p:cNvSpPr/>
            <p:nvPr/>
          </p:nvSpPr>
          <p:spPr>
            <a:xfrm>
              <a:off x="6359125" y="2474550"/>
              <a:ext cx="900" cy="600"/>
            </a:xfrm>
            <a:custGeom>
              <a:avLst/>
              <a:gdLst/>
              <a:ahLst/>
              <a:cxnLst/>
              <a:rect l="l" t="t" r="r" b="b"/>
              <a:pathLst>
                <a:path w="36" h="24" extrusionOk="0">
                  <a:moveTo>
                    <a:pt x="36" y="0"/>
                  </a:moveTo>
                  <a:cubicBezTo>
                    <a:pt x="0" y="24"/>
                    <a:pt x="0" y="24"/>
                    <a:pt x="36"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729" name="Google Shape;13233;p78">
              <a:extLst>
                <a:ext uri="{FF2B5EF4-FFF2-40B4-BE49-F238E27FC236}">
                  <a16:creationId xmlns:a16="http://schemas.microsoft.com/office/drawing/2014/main" id="{7CA7929E-8D5C-BCB2-3B5C-AC4F11956264}"/>
                </a:ext>
              </a:extLst>
            </p:cNvPr>
            <p:cNvSpPr/>
            <p:nvPr/>
          </p:nvSpPr>
          <p:spPr>
            <a:xfrm>
              <a:off x="6358525" y="2474850"/>
              <a:ext cx="925" cy="25"/>
            </a:xfrm>
            <a:custGeom>
              <a:avLst/>
              <a:gdLst/>
              <a:ahLst/>
              <a:cxnLst/>
              <a:rect l="l" t="t" r="r" b="b"/>
              <a:pathLst>
                <a:path w="37" h="1" extrusionOk="0">
                  <a:moveTo>
                    <a:pt x="36" y="0"/>
                  </a:moveTo>
                  <a:cubicBezTo>
                    <a:pt x="24" y="0"/>
                    <a:pt x="0" y="0"/>
                    <a:pt x="36"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730" name="Google Shape;13234;p78">
              <a:extLst>
                <a:ext uri="{FF2B5EF4-FFF2-40B4-BE49-F238E27FC236}">
                  <a16:creationId xmlns:a16="http://schemas.microsoft.com/office/drawing/2014/main" id="{A6ADDC03-7700-0130-9297-EDEAF5E49129}"/>
                </a:ext>
              </a:extLst>
            </p:cNvPr>
            <p:cNvSpPr/>
            <p:nvPr/>
          </p:nvSpPr>
          <p:spPr>
            <a:xfrm>
              <a:off x="6357400" y="2472750"/>
              <a:ext cx="725" cy="500"/>
            </a:xfrm>
            <a:custGeom>
              <a:avLst/>
              <a:gdLst/>
              <a:ahLst/>
              <a:cxnLst/>
              <a:rect l="l" t="t" r="r" b="b"/>
              <a:pathLst>
                <a:path w="29" h="20" extrusionOk="0">
                  <a:moveTo>
                    <a:pt x="22" y="1"/>
                  </a:moveTo>
                  <a:lnTo>
                    <a:pt x="22" y="1"/>
                  </a:lnTo>
                  <a:cubicBezTo>
                    <a:pt x="3" y="15"/>
                    <a:pt x="1" y="20"/>
                    <a:pt x="4" y="20"/>
                  </a:cubicBezTo>
                  <a:cubicBezTo>
                    <a:pt x="10" y="20"/>
                    <a:pt x="29" y="8"/>
                    <a:pt x="22"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731" name="Google Shape;13235;p78">
              <a:extLst>
                <a:ext uri="{FF2B5EF4-FFF2-40B4-BE49-F238E27FC236}">
                  <a16:creationId xmlns:a16="http://schemas.microsoft.com/office/drawing/2014/main" id="{5A836305-606E-CA31-65B6-B1D0846DEBC1}"/>
                </a:ext>
              </a:extLst>
            </p:cNvPr>
            <p:cNvSpPr/>
            <p:nvPr/>
          </p:nvSpPr>
          <p:spPr>
            <a:xfrm>
              <a:off x="6357025" y="2473650"/>
              <a:ext cx="1225" cy="25"/>
            </a:xfrm>
            <a:custGeom>
              <a:avLst/>
              <a:gdLst/>
              <a:ahLst/>
              <a:cxnLst/>
              <a:rect l="l" t="t" r="r" b="b"/>
              <a:pathLst>
                <a:path w="49" h="1" extrusionOk="0">
                  <a:moveTo>
                    <a:pt x="48" y="0"/>
                  </a:moveTo>
                  <a:cubicBezTo>
                    <a:pt x="1" y="0"/>
                    <a:pt x="48" y="0"/>
                    <a:pt x="48"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732" name="Google Shape;13236;p78">
              <a:extLst>
                <a:ext uri="{FF2B5EF4-FFF2-40B4-BE49-F238E27FC236}">
                  <a16:creationId xmlns:a16="http://schemas.microsoft.com/office/drawing/2014/main" id="{20E1BF9F-3867-2EA7-9FE6-A26E1C6650D1}"/>
                </a:ext>
              </a:extLst>
            </p:cNvPr>
            <p:cNvSpPr/>
            <p:nvPr/>
          </p:nvSpPr>
          <p:spPr>
            <a:xfrm>
              <a:off x="6357325" y="2471850"/>
              <a:ext cx="25" cy="625"/>
            </a:xfrm>
            <a:custGeom>
              <a:avLst/>
              <a:gdLst/>
              <a:ahLst/>
              <a:cxnLst/>
              <a:rect l="l" t="t" r="r" b="b"/>
              <a:pathLst>
                <a:path w="1" h="25" extrusionOk="0">
                  <a:moveTo>
                    <a:pt x="1" y="1"/>
                  </a:moveTo>
                  <a:cubicBezTo>
                    <a:pt x="1" y="13"/>
                    <a:pt x="1" y="13"/>
                    <a:pt x="1" y="25"/>
                  </a:cubicBezTo>
                  <a:cubicBezTo>
                    <a:pt x="1" y="13"/>
                    <a:pt x="1" y="1"/>
                    <a:pt x="1"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733" name="Google Shape;13237;p78">
              <a:extLst>
                <a:ext uri="{FF2B5EF4-FFF2-40B4-BE49-F238E27FC236}">
                  <a16:creationId xmlns:a16="http://schemas.microsoft.com/office/drawing/2014/main" id="{2398A57A-C769-60C0-0160-3FEA45C66736}"/>
                </a:ext>
              </a:extLst>
            </p:cNvPr>
            <p:cNvSpPr/>
            <p:nvPr/>
          </p:nvSpPr>
          <p:spPr>
            <a:xfrm>
              <a:off x="6358525" y="2473050"/>
              <a:ext cx="325" cy="25"/>
            </a:xfrm>
            <a:custGeom>
              <a:avLst/>
              <a:gdLst/>
              <a:ahLst/>
              <a:cxnLst/>
              <a:rect l="l" t="t" r="r" b="b"/>
              <a:pathLst>
                <a:path w="13" h="1" extrusionOk="0">
                  <a:moveTo>
                    <a:pt x="0" y="1"/>
                  </a:moveTo>
                  <a:lnTo>
                    <a:pt x="0" y="1"/>
                  </a:lnTo>
                  <a:cubicBezTo>
                    <a:pt x="12" y="1"/>
                    <a:pt x="0" y="1"/>
                    <a:pt x="0"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734" name="Google Shape;13238;p78">
              <a:extLst>
                <a:ext uri="{FF2B5EF4-FFF2-40B4-BE49-F238E27FC236}">
                  <a16:creationId xmlns:a16="http://schemas.microsoft.com/office/drawing/2014/main" id="{1F74B71D-1CE2-359A-58DB-0F3E71C4E641}"/>
                </a:ext>
              </a:extLst>
            </p:cNvPr>
            <p:cNvSpPr/>
            <p:nvPr/>
          </p:nvSpPr>
          <p:spPr>
            <a:xfrm>
              <a:off x="6358075" y="2473050"/>
              <a:ext cx="475" cy="475"/>
            </a:xfrm>
            <a:custGeom>
              <a:avLst/>
              <a:gdLst/>
              <a:ahLst/>
              <a:cxnLst/>
              <a:rect l="l" t="t" r="r" b="b"/>
              <a:pathLst>
                <a:path w="19" h="19" extrusionOk="0">
                  <a:moveTo>
                    <a:pt x="18" y="1"/>
                  </a:moveTo>
                  <a:lnTo>
                    <a:pt x="18" y="1"/>
                  </a:lnTo>
                  <a:cubicBezTo>
                    <a:pt x="0" y="13"/>
                    <a:pt x="0" y="18"/>
                    <a:pt x="5" y="18"/>
                  </a:cubicBezTo>
                  <a:cubicBezTo>
                    <a:pt x="9" y="18"/>
                    <a:pt x="18" y="13"/>
                    <a:pt x="18"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735" name="Google Shape;13239;p78">
              <a:extLst>
                <a:ext uri="{FF2B5EF4-FFF2-40B4-BE49-F238E27FC236}">
                  <a16:creationId xmlns:a16="http://schemas.microsoft.com/office/drawing/2014/main" id="{B37F2538-0312-C1D9-5AD6-9AC33350E083}"/>
                </a:ext>
              </a:extLst>
            </p:cNvPr>
            <p:cNvSpPr/>
            <p:nvPr/>
          </p:nvSpPr>
          <p:spPr>
            <a:xfrm>
              <a:off x="6351975" y="2471850"/>
              <a:ext cx="3600" cy="3600"/>
            </a:xfrm>
            <a:custGeom>
              <a:avLst/>
              <a:gdLst/>
              <a:ahLst/>
              <a:cxnLst/>
              <a:rect l="l" t="t" r="r" b="b"/>
              <a:pathLst>
                <a:path w="144" h="144" extrusionOk="0">
                  <a:moveTo>
                    <a:pt x="27" y="118"/>
                  </a:moveTo>
                  <a:cubicBezTo>
                    <a:pt x="19" y="121"/>
                    <a:pt x="10" y="130"/>
                    <a:pt x="0" y="144"/>
                  </a:cubicBezTo>
                  <a:cubicBezTo>
                    <a:pt x="19" y="132"/>
                    <a:pt x="28" y="123"/>
                    <a:pt x="27" y="118"/>
                  </a:cubicBezTo>
                  <a:close/>
                  <a:moveTo>
                    <a:pt x="143" y="1"/>
                  </a:moveTo>
                  <a:lnTo>
                    <a:pt x="143" y="1"/>
                  </a:lnTo>
                  <a:cubicBezTo>
                    <a:pt x="143" y="1"/>
                    <a:pt x="108" y="72"/>
                    <a:pt x="96" y="84"/>
                  </a:cubicBezTo>
                  <a:cubicBezTo>
                    <a:pt x="96" y="84"/>
                    <a:pt x="96" y="84"/>
                    <a:pt x="84" y="96"/>
                  </a:cubicBezTo>
                  <a:cubicBezTo>
                    <a:pt x="84" y="84"/>
                    <a:pt x="84" y="84"/>
                    <a:pt x="84" y="84"/>
                  </a:cubicBezTo>
                  <a:cubicBezTo>
                    <a:pt x="72" y="78"/>
                    <a:pt x="63" y="66"/>
                    <a:pt x="51" y="66"/>
                  </a:cubicBezTo>
                  <a:cubicBezTo>
                    <a:pt x="39" y="66"/>
                    <a:pt x="24" y="78"/>
                    <a:pt x="0" y="120"/>
                  </a:cubicBezTo>
                  <a:cubicBezTo>
                    <a:pt x="10" y="117"/>
                    <a:pt x="17" y="115"/>
                    <a:pt x="21" y="115"/>
                  </a:cubicBezTo>
                  <a:cubicBezTo>
                    <a:pt x="25" y="115"/>
                    <a:pt x="27" y="116"/>
                    <a:pt x="27" y="118"/>
                  </a:cubicBezTo>
                  <a:lnTo>
                    <a:pt x="27" y="118"/>
                  </a:lnTo>
                  <a:cubicBezTo>
                    <a:pt x="29" y="117"/>
                    <a:pt x="31" y="117"/>
                    <a:pt x="33" y="117"/>
                  </a:cubicBezTo>
                  <a:cubicBezTo>
                    <a:pt x="42" y="117"/>
                    <a:pt x="48" y="126"/>
                    <a:pt x="48" y="144"/>
                  </a:cubicBezTo>
                  <a:cubicBezTo>
                    <a:pt x="96" y="108"/>
                    <a:pt x="131" y="61"/>
                    <a:pt x="143"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736" name="Google Shape;13240;p78">
              <a:extLst>
                <a:ext uri="{FF2B5EF4-FFF2-40B4-BE49-F238E27FC236}">
                  <a16:creationId xmlns:a16="http://schemas.microsoft.com/office/drawing/2014/main" id="{EC1A75E5-BCA9-5AAC-2254-A7FAFE0F9E03}"/>
                </a:ext>
              </a:extLst>
            </p:cNvPr>
            <p:cNvSpPr/>
            <p:nvPr/>
          </p:nvSpPr>
          <p:spPr>
            <a:xfrm>
              <a:off x="6354050" y="2473950"/>
              <a:ext cx="325" cy="325"/>
            </a:xfrm>
            <a:custGeom>
              <a:avLst/>
              <a:gdLst/>
              <a:ahLst/>
              <a:cxnLst/>
              <a:rect l="l" t="t" r="r" b="b"/>
              <a:pathLst>
                <a:path w="13" h="13" extrusionOk="0">
                  <a:moveTo>
                    <a:pt x="1" y="0"/>
                  </a:moveTo>
                  <a:cubicBezTo>
                    <a:pt x="1" y="0"/>
                    <a:pt x="1" y="0"/>
                    <a:pt x="1" y="12"/>
                  </a:cubicBezTo>
                  <a:cubicBezTo>
                    <a:pt x="1" y="0"/>
                    <a:pt x="13" y="0"/>
                    <a:pt x="13"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737" name="Google Shape;13241;p78">
              <a:extLst>
                <a:ext uri="{FF2B5EF4-FFF2-40B4-BE49-F238E27FC236}">
                  <a16:creationId xmlns:a16="http://schemas.microsoft.com/office/drawing/2014/main" id="{9A9DE25D-2821-6722-4443-B04F0028B460}"/>
                </a:ext>
              </a:extLst>
            </p:cNvPr>
            <p:cNvSpPr/>
            <p:nvPr/>
          </p:nvSpPr>
          <p:spPr>
            <a:xfrm>
              <a:off x="6356150" y="2471650"/>
              <a:ext cx="375" cy="825"/>
            </a:xfrm>
            <a:custGeom>
              <a:avLst/>
              <a:gdLst/>
              <a:ahLst/>
              <a:cxnLst/>
              <a:rect l="l" t="t" r="r" b="b"/>
              <a:pathLst>
                <a:path w="15" h="33" extrusionOk="0">
                  <a:moveTo>
                    <a:pt x="7" y="0"/>
                  </a:moveTo>
                  <a:lnTo>
                    <a:pt x="7" y="0"/>
                  </a:lnTo>
                  <a:cubicBezTo>
                    <a:pt x="4" y="0"/>
                    <a:pt x="0" y="9"/>
                    <a:pt x="0" y="33"/>
                  </a:cubicBezTo>
                  <a:cubicBezTo>
                    <a:pt x="14" y="19"/>
                    <a:pt x="12" y="0"/>
                    <a:pt x="7"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738" name="Google Shape;13242;p78">
              <a:extLst>
                <a:ext uri="{FF2B5EF4-FFF2-40B4-BE49-F238E27FC236}">
                  <a16:creationId xmlns:a16="http://schemas.microsoft.com/office/drawing/2014/main" id="{346B6593-6B8B-BB6E-1460-68455A2E9C99}"/>
                </a:ext>
              </a:extLst>
            </p:cNvPr>
            <p:cNvSpPr/>
            <p:nvPr/>
          </p:nvSpPr>
          <p:spPr>
            <a:xfrm>
              <a:off x="6355550" y="2472550"/>
              <a:ext cx="2325" cy="1725"/>
            </a:xfrm>
            <a:custGeom>
              <a:avLst/>
              <a:gdLst/>
              <a:ahLst/>
              <a:cxnLst/>
              <a:rect l="l" t="t" r="r" b="b"/>
              <a:pathLst>
                <a:path w="93" h="69" extrusionOk="0">
                  <a:moveTo>
                    <a:pt x="43" y="0"/>
                  </a:moveTo>
                  <a:cubicBezTo>
                    <a:pt x="31" y="0"/>
                    <a:pt x="16" y="14"/>
                    <a:pt x="0" y="68"/>
                  </a:cubicBezTo>
                  <a:lnTo>
                    <a:pt x="12" y="68"/>
                  </a:lnTo>
                  <a:cubicBezTo>
                    <a:pt x="33" y="47"/>
                    <a:pt x="93" y="7"/>
                    <a:pt x="71" y="7"/>
                  </a:cubicBezTo>
                  <a:cubicBezTo>
                    <a:pt x="69" y="7"/>
                    <a:pt x="65" y="7"/>
                    <a:pt x="60" y="9"/>
                  </a:cubicBezTo>
                  <a:cubicBezTo>
                    <a:pt x="56" y="4"/>
                    <a:pt x="50" y="0"/>
                    <a:pt x="43"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739" name="Google Shape;13243;p78">
              <a:extLst>
                <a:ext uri="{FF2B5EF4-FFF2-40B4-BE49-F238E27FC236}">
                  <a16:creationId xmlns:a16="http://schemas.microsoft.com/office/drawing/2014/main" id="{69A239BE-94E4-CE61-A180-AEA3576CA72B}"/>
                </a:ext>
              </a:extLst>
            </p:cNvPr>
            <p:cNvSpPr/>
            <p:nvPr/>
          </p:nvSpPr>
          <p:spPr>
            <a:xfrm>
              <a:off x="6358275" y="2475725"/>
              <a:ext cx="1225" cy="1975"/>
            </a:xfrm>
            <a:custGeom>
              <a:avLst/>
              <a:gdLst/>
              <a:ahLst/>
              <a:cxnLst/>
              <a:rect l="l" t="t" r="r" b="b"/>
              <a:pathLst>
                <a:path w="49" h="79" extrusionOk="0">
                  <a:moveTo>
                    <a:pt x="34" y="1"/>
                  </a:moveTo>
                  <a:cubicBezTo>
                    <a:pt x="8" y="45"/>
                    <a:pt x="1" y="69"/>
                    <a:pt x="14" y="69"/>
                  </a:cubicBezTo>
                  <a:cubicBezTo>
                    <a:pt x="18" y="69"/>
                    <a:pt x="25" y="66"/>
                    <a:pt x="34" y="60"/>
                  </a:cubicBezTo>
                  <a:cubicBezTo>
                    <a:pt x="39" y="73"/>
                    <a:pt x="42" y="78"/>
                    <a:pt x="44" y="78"/>
                  </a:cubicBezTo>
                  <a:cubicBezTo>
                    <a:pt x="49" y="78"/>
                    <a:pt x="34" y="10"/>
                    <a:pt x="34"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740" name="Google Shape;13244;p78">
              <a:extLst>
                <a:ext uri="{FF2B5EF4-FFF2-40B4-BE49-F238E27FC236}">
                  <a16:creationId xmlns:a16="http://schemas.microsoft.com/office/drawing/2014/main" id="{7D71E99D-FEF4-0067-057B-08DCC8088A50}"/>
                </a:ext>
              </a:extLst>
            </p:cNvPr>
            <p:cNvSpPr/>
            <p:nvPr/>
          </p:nvSpPr>
          <p:spPr>
            <a:xfrm>
              <a:off x="6356875" y="2475325"/>
              <a:ext cx="775" cy="800"/>
            </a:xfrm>
            <a:custGeom>
              <a:avLst/>
              <a:gdLst/>
              <a:ahLst/>
              <a:cxnLst/>
              <a:rect l="l" t="t" r="r" b="b"/>
              <a:pathLst>
                <a:path w="31" h="32" extrusionOk="0">
                  <a:moveTo>
                    <a:pt x="28" y="1"/>
                  </a:moveTo>
                  <a:cubicBezTo>
                    <a:pt x="22" y="1"/>
                    <a:pt x="1" y="32"/>
                    <a:pt x="5" y="32"/>
                  </a:cubicBezTo>
                  <a:cubicBezTo>
                    <a:pt x="6" y="32"/>
                    <a:pt x="14" y="25"/>
                    <a:pt x="31" y="5"/>
                  </a:cubicBezTo>
                  <a:cubicBezTo>
                    <a:pt x="31" y="2"/>
                    <a:pt x="30" y="1"/>
                    <a:pt x="28"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741" name="Google Shape;13245;p78">
              <a:extLst>
                <a:ext uri="{FF2B5EF4-FFF2-40B4-BE49-F238E27FC236}">
                  <a16:creationId xmlns:a16="http://schemas.microsoft.com/office/drawing/2014/main" id="{0C460406-27F9-EA37-6188-6B0D7A628B8F}"/>
                </a:ext>
              </a:extLst>
            </p:cNvPr>
            <p:cNvSpPr/>
            <p:nvPr/>
          </p:nvSpPr>
          <p:spPr>
            <a:xfrm>
              <a:off x="6355800" y="2470675"/>
              <a:ext cx="400" cy="1075"/>
            </a:xfrm>
            <a:custGeom>
              <a:avLst/>
              <a:gdLst/>
              <a:ahLst/>
              <a:cxnLst/>
              <a:rect l="l" t="t" r="r" b="b"/>
              <a:pathLst>
                <a:path w="16" h="43" extrusionOk="0">
                  <a:moveTo>
                    <a:pt x="16" y="1"/>
                  </a:moveTo>
                  <a:lnTo>
                    <a:pt x="16" y="1"/>
                  </a:lnTo>
                  <a:cubicBezTo>
                    <a:pt x="16" y="1"/>
                    <a:pt x="12" y="10"/>
                    <a:pt x="2" y="36"/>
                  </a:cubicBezTo>
                  <a:cubicBezTo>
                    <a:pt x="1" y="41"/>
                    <a:pt x="0" y="42"/>
                    <a:pt x="0" y="42"/>
                  </a:cubicBezTo>
                  <a:cubicBezTo>
                    <a:pt x="1" y="42"/>
                    <a:pt x="16" y="1"/>
                    <a:pt x="16"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742" name="Google Shape;13246;p78">
              <a:extLst>
                <a:ext uri="{FF2B5EF4-FFF2-40B4-BE49-F238E27FC236}">
                  <a16:creationId xmlns:a16="http://schemas.microsoft.com/office/drawing/2014/main" id="{E674500B-EEB8-679E-C813-64BD1D0CB47F}"/>
                </a:ext>
              </a:extLst>
            </p:cNvPr>
            <p:cNvSpPr/>
            <p:nvPr/>
          </p:nvSpPr>
          <p:spPr>
            <a:xfrm>
              <a:off x="6354950" y="2470675"/>
              <a:ext cx="1225" cy="25"/>
            </a:xfrm>
            <a:custGeom>
              <a:avLst/>
              <a:gdLst/>
              <a:ahLst/>
              <a:cxnLst/>
              <a:rect l="l" t="t" r="r" b="b"/>
              <a:pathLst>
                <a:path w="49" h="1" extrusionOk="0">
                  <a:moveTo>
                    <a:pt x="12" y="0"/>
                  </a:moveTo>
                  <a:cubicBezTo>
                    <a:pt x="0" y="0"/>
                    <a:pt x="48" y="0"/>
                    <a:pt x="12"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743" name="Google Shape;13247;p78">
              <a:extLst>
                <a:ext uri="{FF2B5EF4-FFF2-40B4-BE49-F238E27FC236}">
                  <a16:creationId xmlns:a16="http://schemas.microsoft.com/office/drawing/2014/main" id="{032A1690-6A36-5395-2502-C0E329AD9760}"/>
                </a:ext>
              </a:extLst>
            </p:cNvPr>
            <p:cNvSpPr/>
            <p:nvPr/>
          </p:nvSpPr>
          <p:spPr>
            <a:xfrm>
              <a:off x="6340575" y="2447725"/>
              <a:ext cx="400" cy="650"/>
            </a:xfrm>
            <a:custGeom>
              <a:avLst/>
              <a:gdLst/>
              <a:ahLst/>
              <a:cxnLst/>
              <a:rect l="l" t="t" r="r" b="b"/>
              <a:pathLst>
                <a:path w="16" h="26" extrusionOk="0">
                  <a:moveTo>
                    <a:pt x="4" y="1"/>
                  </a:moveTo>
                  <a:lnTo>
                    <a:pt x="4" y="1"/>
                  </a:lnTo>
                  <a:cubicBezTo>
                    <a:pt x="0" y="1"/>
                    <a:pt x="1" y="11"/>
                    <a:pt x="16" y="25"/>
                  </a:cubicBezTo>
                  <a:cubicBezTo>
                    <a:pt x="16" y="13"/>
                    <a:pt x="16" y="13"/>
                    <a:pt x="16" y="13"/>
                  </a:cubicBezTo>
                  <a:cubicBezTo>
                    <a:pt x="11" y="4"/>
                    <a:pt x="7" y="1"/>
                    <a:pt x="4"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744" name="Google Shape;13248;p78">
              <a:extLst>
                <a:ext uri="{FF2B5EF4-FFF2-40B4-BE49-F238E27FC236}">
                  <a16:creationId xmlns:a16="http://schemas.microsoft.com/office/drawing/2014/main" id="{1983E153-E441-424F-D39C-BD6DAA9C3B5C}"/>
                </a:ext>
              </a:extLst>
            </p:cNvPr>
            <p:cNvSpPr/>
            <p:nvPr/>
          </p:nvSpPr>
          <p:spPr>
            <a:xfrm>
              <a:off x="6323350" y="2459825"/>
              <a:ext cx="425" cy="575"/>
            </a:xfrm>
            <a:custGeom>
              <a:avLst/>
              <a:gdLst/>
              <a:ahLst/>
              <a:cxnLst/>
              <a:rect l="l" t="t" r="r" b="b"/>
              <a:pathLst>
                <a:path w="17" h="23" extrusionOk="0">
                  <a:moveTo>
                    <a:pt x="16" y="1"/>
                  </a:moveTo>
                  <a:cubicBezTo>
                    <a:pt x="15" y="1"/>
                    <a:pt x="12" y="5"/>
                    <a:pt x="2" y="18"/>
                  </a:cubicBezTo>
                  <a:cubicBezTo>
                    <a:pt x="1" y="21"/>
                    <a:pt x="0" y="23"/>
                    <a:pt x="1" y="23"/>
                  </a:cubicBezTo>
                  <a:cubicBezTo>
                    <a:pt x="2" y="23"/>
                    <a:pt x="17" y="1"/>
                    <a:pt x="16"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745" name="Google Shape;13249;p78">
              <a:extLst>
                <a:ext uri="{FF2B5EF4-FFF2-40B4-BE49-F238E27FC236}">
                  <a16:creationId xmlns:a16="http://schemas.microsoft.com/office/drawing/2014/main" id="{70699974-1336-E8EF-6EF0-557B978D6DF8}"/>
                </a:ext>
              </a:extLst>
            </p:cNvPr>
            <p:cNvSpPr/>
            <p:nvPr/>
          </p:nvSpPr>
          <p:spPr>
            <a:xfrm>
              <a:off x="6299875" y="2461750"/>
              <a:ext cx="25" cy="900"/>
            </a:xfrm>
            <a:custGeom>
              <a:avLst/>
              <a:gdLst/>
              <a:ahLst/>
              <a:cxnLst/>
              <a:rect l="l" t="t" r="r" b="b"/>
              <a:pathLst>
                <a:path w="1" h="36" extrusionOk="0">
                  <a:moveTo>
                    <a:pt x="1" y="0"/>
                  </a:moveTo>
                  <a:lnTo>
                    <a:pt x="1" y="36"/>
                  </a:lnTo>
                  <a:cubicBezTo>
                    <a:pt x="1" y="36"/>
                    <a:pt x="1" y="12"/>
                    <a:pt x="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746" name="Google Shape;13250;p78">
              <a:extLst>
                <a:ext uri="{FF2B5EF4-FFF2-40B4-BE49-F238E27FC236}">
                  <a16:creationId xmlns:a16="http://schemas.microsoft.com/office/drawing/2014/main" id="{70B143AA-1CCC-6517-DD53-C0D33DC41C92}"/>
                </a:ext>
              </a:extLst>
            </p:cNvPr>
            <p:cNvSpPr/>
            <p:nvPr/>
          </p:nvSpPr>
          <p:spPr>
            <a:xfrm>
              <a:off x="6353175" y="2468600"/>
              <a:ext cx="300" cy="300"/>
            </a:xfrm>
            <a:custGeom>
              <a:avLst/>
              <a:gdLst/>
              <a:ahLst/>
              <a:cxnLst/>
              <a:rect l="l" t="t" r="r" b="b"/>
              <a:pathLst>
                <a:path w="12" h="12" extrusionOk="0">
                  <a:moveTo>
                    <a:pt x="0" y="0"/>
                  </a:moveTo>
                  <a:cubicBezTo>
                    <a:pt x="0" y="0"/>
                    <a:pt x="0" y="12"/>
                    <a:pt x="0" y="12"/>
                  </a:cubicBezTo>
                  <a:cubicBezTo>
                    <a:pt x="0" y="0"/>
                    <a:pt x="12" y="0"/>
                    <a:pt x="0"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747" name="Google Shape;13251;p78">
              <a:extLst>
                <a:ext uri="{FF2B5EF4-FFF2-40B4-BE49-F238E27FC236}">
                  <a16:creationId xmlns:a16="http://schemas.microsoft.com/office/drawing/2014/main" id="{130DB6A2-8F9C-6BD3-2296-3CF804389C4A}"/>
                </a:ext>
              </a:extLst>
            </p:cNvPr>
            <p:cNvSpPr/>
            <p:nvPr/>
          </p:nvSpPr>
          <p:spPr>
            <a:xfrm>
              <a:off x="6352875" y="2468000"/>
              <a:ext cx="25" cy="625"/>
            </a:xfrm>
            <a:custGeom>
              <a:avLst/>
              <a:gdLst/>
              <a:ahLst/>
              <a:cxnLst/>
              <a:rect l="l" t="t" r="r" b="b"/>
              <a:pathLst>
                <a:path w="1" h="25" extrusionOk="0">
                  <a:moveTo>
                    <a:pt x="0" y="24"/>
                  </a:moveTo>
                  <a:cubicBezTo>
                    <a:pt x="0" y="24"/>
                    <a:pt x="0" y="0"/>
                    <a:pt x="0" y="24"/>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748" name="Google Shape;13252;p78">
              <a:extLst>
                <a:ext uri="{FF2B5EF4-FFF2-40B4-BE49-F238E27FC236}">
                  <a16:creationId xmlns:a16="http://schemas.microsoft.com/office/drawing/2014/main" id="{FDF7C632-43CC-E356-064B-C1B82B1F0A5C}"/>
                </a:ext>
              </a:extLst>
            </p:cNvPr>
            <p:cNvSpPr/>
            <p:nvPr/>
          </p:nvSpPr>
          <p:spPr>
            <a:xfrm>
              <a:off x="6291850" y="2465325"/>
              <a:ext cx="325" cy="225"/>
            </a:xfrm>
            <a:custGeom>
              <a:avLst/>
              <a:gdLst/>
              <a:ahLst/>
              <a:cxnLst/>
              <a:rect l="l" t="t" r="r" b="b"/>
              <a:pathLst>
                <a:path w="13" h="9" extrusionOk="0">
                  <a:moveTo>
                    <a:pt x="0" y="0"/>
                  </a:moveTo>
                  <a:cubicBezTo>
                    <a:pt x="6" y="6"/>
                    <a:pt x="9" y="9"/>
                    <a:pt x="11" y="9"/>
                  </a:cubicBezTo>
                  <a:cubicBezTo>
                    <a:pt x="12" y="9"/>
                    <a:pt x="12" y="6"/>
                    <a:pt x="12"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749" name="Google Shape;13253;p78">
              <a:extLst>
                <a:ext uri="{FF2B5EF4-FFF2-40B4-BE49-F238E27FC236}">
                  <a16:creationId xmlns:a16="http://schemas.microsoft.com/office/drawing/2014/main" id="{B8E382B0-2330-E0EE-524B-EEF3F43DE9DA}"/>
                </a:ext>
              </a:extLst>
            </p:cNvPr>
            <p:cNvSpPr/>
            <p:nvPr/>
          </p:nvSpPr>
          <p:spPr>
            <a:xfrm>
              <a:off x="6334400" y="2462050"/>
              <a:ext cx="25" cy="1200"/>
            </a:xfrm>
            <a:custGeom>
              <a:avLst/>
              <a:gdLst/>
              <a:ahLst/>
              <a:cxnLst/>
              <a:rect l="l" t="t" r="r" b="b"/>
              <a:pathLst>
                <a:path w="1" h="48" extrusionOk="0">
                  <a:moveTo>
                    <a:pt x="1" y="0"/>
                  </a:moveTo>
                  <a:cubicBezTo>
                    <a:pt x="1" y="24"/>
                    <a:pt x="1" y="48"/>
                    <a:pt x="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750" name="Google Shape;13254;p78">
              <a:extLst>
                <a:ext uri="{FF2B5EF4-FFF2-40B4-BE49-F238E27FC236}">
                  <a16:creationId xmlns:a16="http://schemas.microsoft.com/office/drawing/2014/main" id="{D51C8951-3C27-75F8-BE96-7E3BFEF8BF15}"/>
                </a:ext>
              </a:extLst>
            </p:cNvPr>
            <p:cNvSpPr/>
            <p:nvPr/>
          </p:nvSpPr>
          <p:spPr>
            <a:xfrm>
              <a:off x="6334300" y="2459000"/>
              <a:ext cx="425" cy="3075"/>
            </a:xfrm>
            <a:custGeom>
              <a:avLst/>
              <a:gdLst/>
              <a:ahLst/>
              <a:cxnLst/>
              <a:rect l="l" t="t" r="r" b="b"/>
              <a:pathLst>
                <a:path w="17" h="123" extrusionOk="0">
                  <a:moveTo>
                    <a:pt x="3" y="0"/>
                  </a:moveTo>
                  <a:cubicBezTo>
                    <a:pt x="1" y="0"/>
                    <a:pt x="1" y="17"/>
                    <a:pt x="5" y="63"/>
                  </a:cubicBezTo>
                  <a:cubicBezTo>
                    <a:pt x="5" y="86"/>
                    <a:pt x="5" y="110"/>
                    <a:pt x="5" y="122"/>
                  </a:cubicBezTo>
                  <a:cubicBezTo>
                    <a:pt x="5" y="105"/>
                    <a:pt x="5" y="94"/>
                    <a:pt x="10" y="94"/>
                  </a:cubicBezTo>
                  <a:cubicBezTo>
                    <a:pt x="11" y="94"/>
                    <a:pt x="14" y="95"/>
                    <a:pt x="17" y="98"/>
                  </a:cubicBezTo>
                  <a:cubicBezTo>
                    <a:pt x="17" y="74"/>
                    <a:pt x="6" y="0"/>
                    <a:pt x="3"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751" name="Google Shape;13255;p78">
              <a:extLst>
                <a:ext uri="{FF2B5EF4-FFF2-40B4-BE49-F238E27FC236}">
                  <a16:creationId xmlns:a16="http://schemas.microsoft.com/office/drawing/2014/main" id="{3DD2A460-CC91-CF72-F63F-FB8CBEB8DFAB}"/>
                </a:ext>
              </a:extLst>
            </p:cNvPr>
            <p:cNvSpPr/>
            <p:nvPr/>
          </p:nvSpPr>
          <p:spPr>
            <a:xfrm>
              <a:off x="6299875" y="2461450"/>
              <a:ext cx="25" cy="625"/>
            </a:xfrm>
            <a:custGeom>
              <a:avLst/>
              <a:gdLst/>
              <a:ahLst/>
              <a:cxnLst/>
              <a:rect l="l" t="t" r="r" b="b"/>
              <a:pathLst>
                <a:path w="1" h="25" extrusionOk="0">
                  <a:moveTo>
                    <a:pt x="1" y="0"/>
                  </a:moveTo>
                  <a:cubicBezTo>
                    <a:pt x="1" y="24"/>
                    <a:pt x="1" y="0"/>
                    <a:pt x="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752" name="Google Shape;13256;p78">
              <a:extLst>
                <a:ext uri="{FF2B5EF4-FFF2-40B4-BE49-F238E27FC236}">
                  <a16:creationId xmlns:a16="http://schemas.microsoft.com/office/drawing/2014/main" id="{9F6F80D4-E9F3-F11E-FA5E-01DEB3351B66}"/>
                </a:ext>
              </a:extLst>
            </p:cNvPr>
            <p:cNvSpPr/>
            <p:nvPr/>
          </p:nvSpPr>
          <p:spPr>
            <a:xfrm>
              <a:off x="6354050" y="2469325"/>
              <a:ext cx="400" cy="475"/>
            </a:xfrm>
            <a:custGeom>
              <a:avLst/>
              <a:gdLst/>
              <a:ahLst/>
              <a:cxnLst/>
              <a:rect l="l" t="t" r="r" b="b"/>
              <a:pathLst>
                <a:path w="16" h="19" extrusionOk="0">
                  <a:moveTo>
                    <a:pt x="14" y="1"/>
                  </a:moveTo>
                  <a:cubicBezTo>
                    <a:pt x="13" y="1"/>
                    <a:pt x="7" y="7"/>
                    <a:pt x="1" y="19"/>
                  </a:cubicBezTo>
                  <a:cubicBezTo>
                    <a:pt x="13" y="7"/>
                    <a:pt x="16" y="1"/>
                    <a:pt x="14"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753" name="Google Shape;13257;p78">
              <a:extLst>
                <a:ext uri="{FF2B5EF4-FFF2-40B4-BE49-F238E27FC236}">
                  <a16:creationId xmlns:a16="http://schemas.microsoft.com/office/drawing/2014/main" id="{4DE17399-3314-4F09-5215-33C42843C818}"/>
                </a:ext>
              </a:extLst>
            </p:cNvPr>
            <p:cNvSpPr/>
            <p:nvPr/>
          </p:nvSpPr>
          <p:spPr>
            <a:xfrm>
              <a:off x="6353875" y="2475675"/>
              <a:ext cx="600" cy="375"/>
            </a:xfrm>
            <a:custGeom>
              <a:avLst/>
              <a:gdLst/>
              <a:ahLst/>
              <a:cxnLst/>
              <a:rect l="l" t="t" r="r" b="b"/>
              <a:pathLst>
                <a:path w="24" h="15" extrusionOk="0">
                  <a:moveTo>
                    <a:pt x="19" y="1"/>
                  </a:moveTo>
                  <a:cubicBezTo>
                    <a:pt x="14" y="1"/>
                    <a:pt x="1" y="8"/>
                    <a:pt x="8" y="15"/>
                  </a:cubicBezTo>
                  <a:cubicBezTo>
                    <a:pt x="23" y="5"/>
                    <a:pt x="23" y="1"/>
                    <a:pt x="19"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754" name="Google Shape;13258;p78">
              <a:extLst>
                <a:ext uri="{FF2B5EF4-FFF2-40B4-BE49-F238E27FC236}">
                  <a16:creationId xmlns:a16="http://schemas.microsoft.com/office/drawing/2014/main" id="{60EC1372-3AC7-78DC-F56E-FA6F7C90CB16}"/>
                </a:ext>
              </a:extLst>
            </p:cNvPr>
            <p:cNvSpPr/>
            <p:nvPr/>
          </p:nvSpPr>
          <p:spPr>
            <a:xfrm>
              <a:off x="6352525" y="2471825"/>
              <a:ext cx="1525" cy="525"/>
            </a:xfrm>
            <a:custGeom>
              <a:avLst/>
              <a:gdLst/>
              <a:ahLst/>
              <a:cxnLst/>
              <a:rect l="l" t="t" r="r" b="b"/>
              <a:pathLst>
                <a:path w="61" h="21" extrusionOk="0">
                  <a:moveTo>
                    <a:pt x="32" y="0"/>
                  </a:moveTo>
                  <a:cubicBezTo>
                    <a:pt x="28" y="0"/>
                    <a:pt x="22" y="1"/>
                    <a:pt x="14" y="2"/>
                  </a:cubicBezTo>
                  <a:cubicBezTo>
                    <a:pt x="0" y="16"/>
                    <a:pt x="2" y="21"/>
                    <a:pt x="8" y="21"/>
                  </a:cubicBezTo>
                  <a:cubicBezTo>
                    <a:pt x="23" y="21"/>
                    <a:pt x="61" y="0"/>
                    <a:pt x="32"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755" name="Google Shape;13259;p78">
              <a:extLst>
                <a:ext uri="{FF2B5EF4-FFF2-40B4-BE49-F238E27FC236}">
                  <a16:creationId xmlns:a16="http://schemas.microsoft.com/office/drawing/2014/main" id="{5A5F2000-280B-0631-3517-B3C42FF9AEAE}"/>
                </a:ext>
              </a:extLst>
            </p:cNvPr>
            <p:cNvSpPr/>
            <p:nvPr/>
          </p:nvSpPr>
          <p:spPr>
            <a:xfrm>
              <a:off x="6353175" y="2472450"/>
              <a:ext cx="600" cy="325"/>
            </a:xfrm>
            <a:custGeom>
              <a:avLst/>
              <a:gdLst/>
              <a:ahLst/>
              <a:cxnLst/>
              <a:rect l="l" t="t" r="r" b="b"/>
              <a:pathLst>
                <a:path w="24" h="13" extrusionOk="0">
                  <a:moveTo>
                    <a:pt x="0" y="1"/>
                  </a:moveTo>
                  <a:cubicBezTo>
                    <a:pt x="0" y="1"/>
                    <a:pt x="0" y="13"/>
                    <a:pt x="12" y="13"/>
                  </a:cubicBezTo>
                  <a:cubicBezTo>
                    <a:pt x="24" y="1"/>
                    <a:pt x="0" y="1"/>
                    <a:pt x="0"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756" name="Google Shape;13260;p78">
              <a:extLst>
                <a:ext uri="{FF2B5EF4-FFF2-40B4-BE49-F238E27FC236}">
                  <a16:creationId xmlns:a16="http://schemas.microsoft.com/office/drawing/2014/main" id="{06BAEFCA-1C83-A71E-7DB0-C20BE51BDA52}"/>
                </a:ext>
              </a:extLst>
            </p:cNvPr>
            <p:cNvSpPr/>
            <p:nvPr/>
          </p:nvSpPr>
          <p:spPr>
            <a:xfrm>
              <a:off x="6351550" y="2468025"/>
              <a:ext cx="1325" cy="600"/>
            </a:xfrm>
            <a:custGeom>
              <a:avLst/>
              <a:gdLst/>
              <a:ahLst/>
              <a:cxnLst/>
              <a:rect l="l" t="t" r="r" b="b"/>
              <a:pathLst>
                <a:path w="53" h="24" extrusionOk="0">
                  <a:moveTo>
                    <a:pt x="47" y="1"/>
                  </a:moveTo>
                  <a:cubicBezTo>
                    <a:pt x="36" y="1"/>
                    <a:pt x="1" y="15"/>
                    <a:pt x="17" y="23"/>
                  </a:cubicBezTo>
                  <a:cubicBezTo>
                    <a:pt x="17" y="23"/>
                    <a:pt x="40" y="8"/>
                    <a:pt x="43" y="8"/>
                  </a:cubicBezTo>
                  <a:lnTo>
                    <a:pt x="43" y="8"/>
                  </a:lnTo>
                  <a:cubicBezTo>
                    <a:pt x="44" y="8"/>
                    <a:pt x="44" y="9"/>
                    <a:pt x="41" y="11"/>
                  </a:cubicBezTo>
                  <a:cubicBezTo>
                    <a:pt x="52" y="4"/>
                    <a:pt x="52" y="1"/>
                    <a:pt x="47"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757" name="Google Shape;13261;p78">
              <a:extLst>
                <a:ext uri="{FF2B5EF4-FFF2-40B4-BE49-F238E27FC236}">
                  <a16:creationId xmlns:a16="http://schemas.microsoft.com/office/drawing/2014/main" id="{53DC4B29-0F33-CE72-E72E-D248971BCA4D}"/>
                </a:ext>
              </a:extLst>
            </p:cNvPr>
            <p:cNvSpPr/>
            <p:nvPr/>
          </p:nvSpPr>
          <p:spPr>
            <a:xfrm>
              <a:off x="6350775" y="2473050"/>
              <a:ext cx="1225" cy="1225"/>
            </a:xfrm>
            <a:custGeom>
              <a:avLst/>
              <a:gdLst/>
              <a:ahLst/>
              <a:cxnLst/>
              <a:rect l="l" t="t" r="r" b="b"/>
              <a:pathLst>
                <a:path w="49" h="49" extrusionOk="0">
                  <a:moveTo>
                    <a:pt x="48" y="1"/>
                  </a:moveTo>
                  <a:cubicBezTo>
                    <a:pt x="25" y="24"/>
                    <a:pt x="1" y="48"/>
                    <a:pt x="48"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758" name="Google Shape;13262;p78">
              <a:extLst>
                <a:ext uri="{FF2B5EF4-FFF2-40B4-BE49-F238E27FC236}">
                  <a16:creationId xmlns:a16="http://schemas.microsoft.com/office/drawing/2014/main" id="{DF729434-35C3-D16F-88A8-7414AE95336D}"/>
                </a:ext>
              </a:extLst>
            </p:cNvPr>
            <p:cNvSpPr/>
            <p:nvPr/>
          </p:nvSpPr>
          <p:spPr>
            <a:xfrm>
              <a:off x="6350175" y="2471575"/>
              <a:ext cx="925" cy="1200"/>
            </a:xfrm>
            <a:custGeom>
              <a:avLst/>
              <a:gdLst/>
              <a:ahLst/>
              <a:cxnLst/>
              <a:rect l="l" t="t" r="r" b="b"/>
              <a:pathLst>
                <a:path w="37" h="48" extrusionOk="0">
                  <a:moveTo>
                    <a:pt x="1" y="0"/>
                  </a:moveTo>
                  <a:cubicBezTo>
                    <a:pt x="37" y="48"/>
                    <a:pt x="1" y="0"/>
                    <a:pt x="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759" name="Google Shape;13263;p78">
              <a:extLst>
                <a:ext uri="{FF2B5EF4-FFF2-40B4-BE49-F238E27FC236}">
                  <a16:creationId xmlns:a16="http://schemas.microsoft.com/office/drawing/2014/main" id="{1134E179-A1A7-18E5-18E2-042BAB95AE93}"/>
                </a:ext>
              </a:extLst>
            </p:cNvPr>
            <p:cNvSpPr/>
            <p:nvPr/>
          </p:nvSpPr>
          <p:spPr>
            <a:xfrm>
              <a:off x="6350650" y="2473050"/>
              <a:ext cx="150" cy="625"/>
            </a:xfrm>
            <a:custGeom>
              <a:avLst/>
              <a:gdLst/>
              <a:ahLst/>
              <a:cxnLst/>
              <a:rect l="l" t="t" r="r" b="b"/>
              <a:pathLst>
                <a:path w="6" h="25" extrusionOk="0">
                  <a:moveTo>
                    <a:pt x="1" y="0"/>
                  </a:moveTo>
                  <a:cubicBezTo>
                    <a:pt x="0" y="0"/>
                    <a:pt x="1" y="6"/>
                    <a:pt x="6" y="24"/>
                  </a:cubicBezTo>
                  <a:cubicBezTo>
                    <a:pt x="6" y="17"/>
                    <a:pt x="1" y="0"/>
                    <a:pt x="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760" name="Google Shape;13264;p78">
              <a:extLst>
                <a:ext uri="{FF2B5EF4-FFF2-40B4-BE49-F238E27FC236}">
                  <a16:creationId xmlns:a16="http://schemas.microsoft.com/office/drawing/2014/main" id="{C11ACB5B-6AE4-4295-9E57-3EE4F44CE9C2}"/>
                </a:ext>
              </a:extLst>
            </p:cNvPr>
            <p:cNvSpPr/>
            <p:nvPr/>
          </p:nvSpPr>
          <p:spPr>
            <a:xfrm>
              <a:off x="6345575" y="2467475"/>
              <a:ext cx="1650" cy="250"/>
            </a:xfrm>
            <a:custGeom>
              <a:avLst/>
              <a:gdLst/>
              <a:ahLst/>
              <a:cxnLst/>
              <a:rect l="l" t="t" r="r" b="b"/>
              <a:pathLst>
                <a:path w="66" h="10" extrusionOk="0">
                  <a:moveTo>
                    <a:pt x="41" y="0"/>
                  </a:moveTo>
                  <a:cubicBezTo>
                    <a:pt x="24" y="0"/>
                    <a:pt x="0" y="3"/>
                    <a:pt x="18" y="9"/>
                  </a:cubicBezTo>
                  <a:cubicBezTo>
                    <a:pt x="66" y="3"/>
                    <a:pt x="57" y="0"/>
                    <a:pt x="4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761" name="Google Shape;13265;p78">
              <a:extLst>
                <a:ext uri="{FF2B5EF4-FFF2-40B4-BE49-F238E27FC236}">
                  <a16:creationId xmlns:a16="http://schemas.microsoft.com/office/drawing/2014/main" id="{A2144AB7-C0D7-4C74-15D0-C347D64B45E9}"/>
                </a:ext>
              </a:extLst>
            </p:cNvPr>
            <p:cNvSpPr/>
            <p:nvPr/>
          </p:nvSpPr>
          <p:spPr>
            <a:xfrm>
              <a:off x="6345725" y="2469775"/>
              <a:ext cx="275" cy="650"/>
            </a:xfrm>
            <a:custGeom>
              <a:avLst/>
              <a:gdLst/>
              <a:ahLst/>
              <a:cxnLst/>
              <a:rect l="l" t="t" r="r" b="b"/>
              <a:pathLst>
                <a:path w="11" h="26" extrusionOk="0">
                  <a:moveTo>
                    <a:pt x="8" y="0"/>
                  </a:moveTo>
                  <a:cubicBezTo>
                    <a:pt x="6" y="0"/>
                    <a:pt x="4" y="6"/>
                    <a:pt x="0" y="24"/>
                  </a:cubicBezTo>
                  <a:cubicBezTo>
                    <a:pt x="1" y="25"/>
                    <a:pt x="2" y="26"/>
                    <a:pt x="3" y="26"/>
                  </a:cubicBezTo>
                  <a:cubicBezTo>
                    <a:pt x="9" y="26"/>
                    <a:pt x="11" y="0"/>
                    <a:pt x="8"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762" name="Google Shape;13266;p78">
              <a:extLst>
                <a:ext uri="{FF2B5EF4-FFF2-40B4-BE49-F238E27FC236}">
                  <a16:creationId xmlns:a16="http://schemas.microsoft.com/office/drawing/2014/main" id="{057FBEB8-6A6D-0752-61AC-E2F5AA802E5E}"/>
                </a:ext>
              </a:extLst>
            </p:cNvPr>
            <p:cNvSpPr/>
            <p:nvPr/>
          </p:nvSpPr>
          <p:spPr>
            <a:xfrm>
              <a:off x="6343650" y="2469175"/>
              <a:ext cx="1050" cy="400"/>
            </a:xfrm>
            <a:custGeom>
              <a:avLst/>
              <a:gdLst/>
              <a:ahLst/>
              <a:cxnLst/>
              <a:rect l="l" t="t" r="r" b="b"/>
              <a:pathLst>
                <a:path w="42" h="16" extrusionOk="0">
                  <a:moveTo>
                    <a:pt x="36" y="1"/>
                  </a:moveTo>
                  <a:cubicBezTo>
                    <a:pt x="30" y="7"/>
                    <a:pt x="18" y="7"/>
                    <a:pt x="10" y="7"/>
                  </a:cubicBezTo>
                  <a:cubicBezTo>
                    <a:pt x="3" y="7"/>
                    <a:pt x="0" y="7"/>
                    <a:pt x="12" y="13"/>
                  </a:cubicBezTo>
                  <a:cubicBezTo>
                    <a:pt x="18" y="13"/>
                    <a:pt x="27" y="16"/>
                    <a:pt x="33" y="16"/>
                  </a:cubicBezTo>
                  <a:cubicBezTo>
                    <a:pt x="39" y="16"/>
                    <a:pt x="42" y="13"/>
                    <a:pt x="36"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763" name="Google Shape;13267;p78">
              <a:extLst>
                <a:ext uri="{FF2B5EF4-FFF2-40B4-BE49-F238E27FC236}">
                  <a16:creationId xmlns:a16="http://schemas.microsoft.com/office/drawing/2014/main" id="{C8181367-EEF1-BDDD-E689-6BB3ED0C527E}"/>
                </a:ext>
              </a:extLst>
            </p:cNvPr>
            <p:cNvSpPr/>
            <p:nvPr/>
          </p:nvSpPr>
          <p:spPr>
            <a:xfrm>
              <a:off x="6341250" y="2460575"/>
              <a:ext cx="1400" cy="600"/>
            </a:xfrm>
            <a:custGeom>
              <a:avLst/>
              <a:gdLst/>
              <a:ahLst/>
              <a:cxnLst/>
              <a:rect l="l" t="t" r="r" b="b"/>
              <a:pathLst>
                <a:path w="56" h="24" extrusionOk="0">
                  <a:moveTo>
                    <a:pt x="55" y="1"/>
                  </a:moveTo>
                  <a:cubicBezTo>
                    <a:pt x="54" y="1"/>
                    <a:pt x="38" y="7"/>
                    <a:pt x="1" y="23"/>
                  </a:cubicBezTo>
                  <a:cubicBezTo>
                    <a:pt x="33" y="10"/>
                    <a:pt x="55" y="1"/>
                    <a:pt x="55"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764" name="Google Shape;13268;p78">
              <a:extLst>
                <a:ext uri="{FF2B5EF4-FFF2-40B4-BE49-F238E27FC236}">
                  <a16:creationId xmlns:a16="http://schemas.microsoft.com/office/drawing/2014/main" id="{7CE0F5D9-D27D-9177-D838-E7032CDA811B}"/>
                </a:ext>
              </a:extLst>
            </p:cNvPr>
            <p:cNvSpPr/>
            <p:nvPr/>
          </p:nvSpPr>
          <p:spPr>
            <a:xfrm>
              <a:off x="6337000" y="2460125"/>
              <a:ext cx="250" cy="1300"/>
            </a:xfrm>
            <a:custGeom>
              <a:avLst/>
              <a:gdLst/>
              <a:ahLst/>
              <a:cxnLst/>
              <a:rect l="l" t="t" r="r" b="b"/>
              <a:pathLst>
                <a:path w="10" h="52" extrusionOk="0">
                  <a:moveTo>
                    <a:pt x="7" y="0"/>
                  </a:moveTo>
                  <a:cubicBezTo>
                    <a:pt x="6" y="0"/>
                    <a:pt x="5" y="2"/>
                    <a:pt x="4" y="6"/>
                  </a:cubicBezTo>
                  <a:cubicBezTo>
                    <a:pt x="1" y="40"/>
                    <a:pt x="0" y="51"/>
                    <a:pt x="1" y="51"/>
                  </a:cubicBezTo>
                  <a:cubicBezTo>
                    <a:pt x="3" y="51"/>
                    <a:pt x="10" y="0"/>
                    <a:pt x="7"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765" name="Google Shape;13269;p78">
              <a:extLst>
                <a:ext uri="{FF2B5EF4-FFF2-40B4-BE49-F238E27FC236}">
                  <a16:creationId xmlns:a16="http://schemas.microsoft.com/office/drawing/2014/main" id="{BFD14692-1D3F-012B-3562-D4BAF6B1BB7C}"/>
                </a:ext>
              </a:extLst>
            </p:cNvPr>
            <p:cNvSpPr/>
            <p:nvPr/>
          </p:nvSpPr>
          <p:spPr>
            <a:xfrm>
              <a:off x="6312975" y="2465025"/>
              <a:ext cx="25" cy="900"/>
            </a:xfrm>
            <a:custGeom>
              <a:avLst/>
              <a:gdLst/>
              <a:ahLst/>
              <a:cxnLst/>
              <a:rect l="l" t="t" r="r" b="b"/>
              <a:pathLst>
                <a:path w="1" h="36" extrusionOk="0">
                  <a:moveTo>
                    <a:pt x="1" y="36"/>
                  </a:moveTo>
                  <a:cubicBezTo>
                    <a:pt x="1" y="0"/>
                    <a:pt x="1" y="36"/>
                    <a:pt x="1" y="36"/>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766" name="Google Shape;13270;p78">
              <a:extLst>
                <a:ext uri="{FF2B5EF4-FFF2-40B4-BE49-F238E27FC236}">
                  <a16:creationId xmlns:a16="http://schemas.microsoft.com/office/drawing/2014/main" id="{097FE6B6-9B5D-4B9D-D7C1-2B41E0191C94}"/>
                </a:ext>
              </a:extLst>
            </p:cNvPr>
            <p:cNvSpPr/>
            <p:nvPr/>
          </p:nvSpPr>
          <p:spPr>
            <a:xfrm>
              <a:off x="6307025" y="2463350"/>
              <a:ext cx="250" cy="800"/>
            </a:xfrm>
            <a:custGeom>
              <a:avLst/>
              <a:gdLst/>
              <a:ahLst/>
              <a:cxnLst/>
              <a:rect l="l" t="t" r="r" b="b"/>
              <a:pathLst>
                <a:path w="10" h="32" extrusionOk="0">
                  <a:moveTo>
                    <a:pt x="9" y="0"/>
                  </a:moveTo>
                  <a:cubicBezTo>
                    <a:pt x="9" y="0"/>
                    <a:pt x="6" y="9"/>
                    <a:pt x="1" y="31"/>
                  </a:cubicBezTo>
                  <a:cubicBezTo>
                    <a:pt x="7" y="12"/>
                    <a:pt x="10" y="0"/>
                    <a:pt x="9"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767" name="Google Shape;13271;p78">
              <a:extLst>
                <a:ext uri="{FF2B5EF4-FFF2-40B4-BE49-F238E27FC236}">
                  <a16:creationId xmlns:a16="http://schemas.microsoft.com/office/drawing/2014/main" id="{80A571CA-7026-129F-8866-0CD7F1F7ED2E}"/>
                </a:ext>
              </a:extLst>
            </p:cNvPr>
            <p:cNvSpPr/>
            <p:nvPr/>
          </p:nvSpPr>
          <p:spPr>
            <a:xfrm>
              <a:off x="6301675" y="2463600"/>
              <a:ext cx="625" cy="550"/>
            </a:xfrm>
            <a:custGeom>
              <a:avLst/>
              <a:gdLst/>
              <a:ahLst/>
              <a:cxnLst/>
              <a:rect l="l" t="t" r="r" b="b"/>
              <a:pathLst>
                <a:path w="25" h="22" extrusionOk="0">
                  <a:moveTo>
                    <a:pt x="9" y="0"/>
                  </a:moveTo>
                  <a:cubicBezTo>
                    <a:pt x="7" y="0"/>
                    <a:pt x="4" y="6"/>
                    <a:pt x="0" y="21"/>
                  </a:cubicBezTo>
                  <a:lnTo>
                    <a:pt x="24" y="21"/>
                  </a:lnTo>
                  <a:cubicBezTo>
                    <a:pt x="16" y="21"/>
                    <a:pt x="13" y="0"/>
                    <a:pt x="9"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768" name="Google Shape;13272;p78">
              <a:extLst>
                <a:ext uri="{FF2B5EF4-FFF2-40B4-BE49-F238E27FC236}">
                  <a16:creationId xmlns:a16="http://schemas.microsoft.com/office/drawing/2014/main" id="{480CBE6E-7628-1969-01EC-F3123382232F}"/>
                </a:ext>
              </a:extLst>
            </p:cNvPr>
            <p:cNvSpPr/>
            <p:nvPr/>
          </p:nvSpPr>
          <p:spPr>
            <a:xfrm>
              <a:off x="6322600" y="2327950"/>
              <a:ext cx="1125" cy="175"/>
            </a:xfrm>
            <a:custGeom>
              <a:avLst/>
              <a:gdLst/>
              <a:ahLst/>
              <a:cxnLst/>
              <a:rect l="l" t="t" r="r" b="b"/>
              <a:pathLst>
                <a:path w="45" h="7" extrusionOk="0">
                  <a:moveTo>
                    <a:pt x="27" y="1"/>
                  </a:moveTo>
                  <a:cubicBezTo>
                    <a:pt x="14" y="1"/>
                    <a:pt x="1" y="6"/>
                    <a:pt x="9" y="6"/>
                  </a:cubicBezTo>
                  <a:lnTo>
                    <a:pt x="44" y="6"/>
                  </a:lnTo>
                  <a:cubicBezTo>
                    <a:pt x="40" y="2"/>
                    <a:pt x="34" y="1"/>
                    <a:pt x="27"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769" name="Google Shape;13273;p78">
              <a:extLst>
                <a:ext uri="{FF2B5EF4-FFF2-40B4-BE49-F238E27FC236}">
                  <a16:creationId xmlns:a16="http://schemas.microsoft.com/office/drawing/2014/main" id="{653C2915-97E2-5FC6-726B-E3F8347067CF}"/>
                </a:ext>
              </a:extLst>
            </p:cNvPr>
            <p:cNvSpPr/>
            <p:nvPr/>
          </p:nvSpPr>
          <p:spPr>
            <a:xfrm>
              <a:off x="6320525" y="2325450"/>
              <a:ext cx="825" cy="300"/>
            </a:xfrm>
            <a:custGeom>
              <a:avLst/>
              <a:gdLst/>
              <a:ahLst/>
              <a:cxnLst/>
              <a:rect l="l" t="t" r="r" b="b"/>
              <a:pathLst>
                <a:path w="33" h="12" extrusionOk="0">
                  <a:moveTo>
                    <a:pt x="3" y="0"/>
                  </a:moveTo>
                  <a:cubicBezTo>
                    <a:pt x="0" y="0"/>
                    <a:pt x="24" y="11"/>
                    <a:pt x="32" y="11"/>
                  </a:cubicBezTo>
                  <a:cubicBezTo>
                    <a:pt x="12" y="3"/>
                    <a:pt x="4" y="0"/>
                    <a:pt x="3"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770" name="Google Shape;13274;p78">
              <a:extLst>
                <a:ext uri="{FF2B5EF4-FFF2-40B4-BE49-F238E27FC236}">
                  <a16:creationId xmlns:a16="http://schemas.microsoft.com/office/drawing/2014/main" id="{A9640F77-8B6B-B2D6-88FD-8A0E9DB509EF}"/>
                </a:ext>
              </a:extLst>
            </p:cNvPr>
            <p:cNvSpPr/>
            <p:nvPr/>
          </p:nvSpPr>
          <p:spPr>
            <a:xfrm>
              <a:off x="6320125" y="2323325"/>
              <a:ext cx="1900" cy="1575"/>
            </a:xfrm>
            <a:custGeom>
              <a:avLst/>
              <a:gdLst/>
              <a:ahLst/>
              <a:cxnLst/>
              <a:rect l="l" t="t" r="r" b="b"/>
              <a:pathLst>
                <a:path w="76" h="63" extrusionOk="0">
                  <a:moveTo>
                    <a:pt x="36" y="1"/>
                  </a:moveTo>
                  <a:lnTo>
                    <a:pt x="36" y="1"/>
                  </a:lnTo>
                  <a:cubicBezTo>
                    <a:pt x="0" y="13"/>
                    <a:pt x="24" y="60"/>
                    <a:pt x="36" y="60"/>
                  </a:cubicBezTo>
                  <a:cubicBezTo>
                    <a:pt x="44" y="62"/>
                    <a:pt x="50" y="63"/>
                    <a:pt x="53" y="63"/>
                  </a:cubicBezTo>
                  <a:cubicBezTo>
                    <a:pt x="75" y="63"/>
                    <a:pt x="16" y="32"/>
                    <a:pt x="36"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771" name="Google Shape;13275;p78">
              <a:extLst>
                <a:ext uri="{FF2B5EF4-FFF2-40B4-BE49-F238E27FC236}">
                  <a16:creationId xmlns:a16="http://schemas.microsoft.com/office/drawing/2014/main" id="{7D27FE94-91D1-C1AD-5E15-32AD6557972C}"/>
                </a:ext>
              </a:extLst>
            </p:cNvPr>
            <p:cNvSpPr/>
            <p:nvPr/>
          </p:nvSpPr>
          <p:spPr>
            <a:xfrm>
              <a:off x="6320325" y="2323325"/>
              <a:ext cx="725" cy="375"/>
            </a:xfrm>
            <a:custGeom>
              <a:avLst/>
              <a:gdLst/>
              <a:ahLst/>
              <a:cxnLst/>
              <a:rect l="l" t="t" r="r" b="b"/>
              <a:pathLst>
                <a:path w="29" h="15" extrusionOk="0">
                  <a:moveTo>
                    <a:pt x="28" y="1"/>
                  </a:moveTo>
                  <a:cubicBezTo>
                    <a:pt x="1" y="8"/>
                    <a:pt x="1" y="15"/>
                    <a:pt x="8" y="15"/>
                  </a:cubicBezTo>
                  <a:cubicBezTo>
                    <a:pt x="14" y="15"/>
                    <a:pt x="23" y="11"/>
                    <a:pt x="28"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772" name="Google Shape;13276;p78">
              <a:extLst>
                <a:ext uri="{FF2B5EF4-FFF2-40B4-BE49-F238E27FC236}">
                  <a16:creationId xmlns:a16="http://schemas.microsoft.com/office/drawing/2014/main" id="{C798FA62-1D40-0D2A-408F-D72DA8DBFCB7}"/>
                </a:ext>
              </a:extLst>
            </p:cNvPr>
            <p:cNvSpPr/>
            <p:nvPr/>
          </p:nvSpPr>
          <p:spPr>
            <a:xfrm>
              <a:off x="6323725" y="2322300"/>
              <a:ext cx="300" cy="175"/>
            </a:xfrm>
            <a:custGeom>
              <a:avLst/>
              <a:gdLst/>
              <a:ahLst/>
              <a:cxnLst/>
              <a:rect l="l" t="t" r="r" b="b"/>
              <a:pathLst>
                <a:path w="12" h="7" extrusionOk="0">
                  <a:moveTo>
                    <a:pt x="3" y="1"/>
                  </a:moveTo>
                  <a:cubicBezTo>
                    <a:pt x="1" y="1"/>
                    <a:pt x="3" y="6"/>
                    <a:pt x="11" y="6"/>
                  </a:cubicBezTo>
                  <a:cubicBezTo>
                    <a:pt x="7" y="2"/>
                    <a:pt x="5" y="1"/>
                    <a:pt x="3"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773" name="Google Shape;13277;p78">
              <a:extLst>
                <a:ext uri="{FF2B5EF4-FFF2-40B4-BE49-F238E27FC236}">
                  <a16:creationId xmlns:a16="http://schemas.microsoft.com/office/drawing/2014/main" id="{14B040D3-D05D-9326-307C-23766A20C7A9}"/>
                </a:ext>
              </a:extLst>
            </p:cNvPr>
            <p:cNvSpPr/>
            <p:nvPr/>
          </p:nvSpPr>
          <p:spPr>
            <a:xfrm>
              <a:off x="6323700" y="2321250"/>
              <a:ext cx="325" cy="325"/>
            </a:xfrm>
            <a:custGeom>
              <a:avLst/>
              <a:gdLst/>
              <a:ahLst/>
              <a:cxnLst/>
              <a:rect l="l" t="t" r="r" b="b"/>
              <a:pathLst>
                <a:path w="13" h="13" extrusionOk="0">
                  <a:moveTo>
                    <a:pt x="0" y="12"/>
                  </a:moveTo>
                  <a:cubicBezTo>
                    <a:pt x="0" y="12"/>
                    <a:pt x="12" y="0"/>
                    <a:pt x="0" y="12"/>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774" name="Google Shape;13278;p78">
              <a:extLst>
                <a:ext uri="{FF2B5EF4-FFF2-40B4-BE49-F238E27FC236}">
                  <a16:creationId xmlns:a16="http://schemas.microsoft.com/office/drawing/2014/main" id="{AE5325C3-9EAD-9C6B-9426-38B973156115}"/>
                </a:ext>
              </a:extLst>
            </p:cNvPr>
            <p:cNvSpPr/>
            <p:nvPr/>
          </p:nvSpPr>
          <p:spPr>
            <a:xfrm>
              <a:off x="6323700" y="2321275"/>
              <a:ext cx="950" cy="300"/>
            </a:xfrm>
            <a:custGeom>
              <a:avLst/>
              <a:gdLst/>
              <a:ahLst/>
              <a:cxnLst/>
              <a:rect l="l" t="t" r="r" b="b"/>
              <a:pathLst>
                <a:path w="38" h="12" extrusionOk="0">
                  <a:moveTo>
                    <a:pt x="27" y="1"/>
                  </a:moveTo>
                  <a:cubicBezTo>
                    <a:pt x="21" y="1"/>
                    <a:pt x="12" y="3"/>
                    <a:pt x="0" y="11"/>
                  </a:cubicBezTo>
                  <a:cubicBezTo>
                    <a:pt x="32" y="11"/>
                    <a:pt x="37" y="1"/>
                    <a:pt x="27"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775" name="Google Shape;13279;p78">
              <a:extLst>
                <a:ext uri="{FF2B5EF4-FFF2-40B4-BE49-F238E27FC236}">
                  <a16:creationId xmlns:a16="http://schemas.microsoft.com/office/drawing/2014/main" id="{04F68A1C-163A-11A0-F5C1-B34D9732E155}"/>
                </a:ext>
              </a:extLst>
            </p:cNvPr>
            <p:cNvSpPr/>
            <p:nvPr/>
          </p:nvSpPr>
          <p:spPr>
            <a:xfrm>
              <a:off x="6322500" y="2321250"/>
              <a:ext cx="625" cy="25"/>
            </a:xfrm>
            <a:custGeom>
              <a:avLst/>
              <a:gdLst/>
              <a:ahLst/>
              <a:cxnLst/>
              <a:rect l="l" t="t" r="r" b="b"/>
              <a:pathLst>
                <a:path w="25" h="1" extrusionOk="0">
                  <a:moveTo>
                    <a:pt x="1" y="0"/>
                  </a:moveTo>
                  <a:lnTo>
                    <a:pt x="13" y="0"/>
                  </a:lnTo>
                  <a:cubicBezTo>
                    <a:pt x="24" y="0"/>
                    <a:pt x="24" y="0"/>
                    <a:pt x="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776" name="Google Shape;13280;p78">
              <a:extLst>
                <a:ext uri="{FF2B5EF4-FFF2-40B4-BE49-F238E27FC236}">
                  <a16:creationId xmlns:a16="http://schemas.microsoft.com/office/drawing/2014/main" id="{7A2FBFCF-9977-369D-50AD-74BBD42D2ACF}"/>
                </a:ext>
              </a:extLst>
            </p:cNvPr>
            <p:cNvSpPr/>
            <p:nvPr/>
          </p:nvSpPr>
          <p:spPr>
            <a:xfrm>
              <a:off x="6322500" y="2321250"/>
              <a:ext cx="625" cy="325"/>
            </a:xfrm>
            <a:custGeom>
              <a:avLst/>
              <a:gdLst/>
              <a:ahLst/>
              <a:cxnLst/>
              <a:rect l="l" t="t" r="r" b="b"/>
              <a:pathLst>
                <a:path w="25" h="13" extrusionOk="0">
                  <a:moveTo>
                    <a:pt x="24" y="12"/>
                  </a:moveTo>
                  <a:cubicBezTo>
                    <a:pt x="1" y="0"/>
                    <a:pt x="1" y="0"/>
                    <a:pt x="24" y="12"/>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777" name="Google Shape;13281;p78">
              <a:extLst>
                <a:ext uri="{FF2B5EF4-FFF2-40B4-BE49-F238E27FC236}">
                  <a16:creationId xmlns:a16="http://schemas.microsoft.com/office/drawing/2014/main" id="{3BFA24A7-F39F-820E-82BA-7F058405654C}"/>
                </a:ext>
              </a:extLst>
            </p:cNvPr>
            <p:cNvSpPr/>
            <p:nvPr/>
          </p:nvSpPr>
          <p:spPr>
            <a:xfrm>
              <a:off x="6322200" y="2321850"/>
              <a:ext cx="925" cy="475"/>
            </a:xfrm>
            <a:custGeom>
              <a:avLst/>
              <a:gdLst/>
              <a:ahLst/>
              <a:cxnLst/>
              <a:rect l="l" t="t" r="r" b="b"/>
              <a:pathLst>
                <a:path w="37" h="19" extrusionOk="0">
                  <a:moveTo>
                    <a:pt x="36" y="0"/>
                  </a:moveTo>
                  <a:lnTo>
                    <a:pt x="36" y="0"/>
                  </a:lnTo>
                  <a:cubicBezTo>
                    <a:pt x="29" y="0"/>
                    <a:pt x="21" y="6"/>
                    <a:pt x="13" y="6"/>
                  </a:cubicBezTo>
                  <a:cubicBezTo>
                    <a:pt x="9" y="6"/>
                    <a:pt x="5" y="4"/>
                    <a:pt x="1" y="0"/>
                  </a:cubicBezTo>
                  <a:lnTo>
                    <a:pt x="1" y="0"/>
                  </a:lnTo>
                  <a:cubicBezTo>
                    <a:pt x="1" y="12"/>
                    <a:pt x="10" y="18"/>
                    <a:pt x="19" y="18"/>
                  </a:cubicBezTo>
                  <a:cubicBezTo>
                    <a:pt x="28" y="18"/>
                    <a:pt x="36" y="12"/>
                    <a:pt x="36"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778" name="Google Shape;13282;p78">
              <a:extLst>
                <a:ext uri="{FF2B5EF4-FFF2-40B4-BE49-F238E27FC236}">
                  <a16:creationId xmlns:a16="http://schemas.microsoft.com/office/drawing/2014/main" id="{4AF98D01-3F68-8E7C-3DFF-CC414DA86B75}"/>
                </a:ext>
              </a:extLst>
            </p:cNvPr>
            <p:cNvSpPr/>
            <p:nvPr/>
          </p:nvSpPr>
          <p:spPr>
            <a:xfrm>
              <a:off x="6319225" y="2323325"/>
              <a:ext cx="625" cy="925"/>
            </a:xfrm>
            <a:custGeom>
              <a:avLst/>
              <a:gdLst/>
              <a:ahLst/>
              <a:cxnLst/>
              <a:rect l="l" t="t" r="r" b="b"/>
              <a:pathLst>
                <a:path w="25" h="37" extrusionOk="0">
                  <a:moveTo>
                    <a:pt x="25" y="1"/>
                  </a:moveTo>
                  <a:cubicBezTo>
                    <a:pt x="1" y="37"/>
                    <a:pt x="25" y="1"/>
                    <a:pt x="25"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779" name="Google Shape;13283;p78">
              <a:extLst>
                <a:ext uri="{FF2B5EF4-FFF2-40B4-BE49-F238E27FC236}">
                  <a16:creationId xmlns:a16="http://schemas.microsoft.com/office/drawing/2014/main" id="{84BD402D-7705-A018-0B2F-52AE6526BBE1}"/>
                </a:ext>
              </a:extLst>
            </p:cNvPr>
            <p:cNvSpPr/>
            <p:nvPr/>
          </p:nvSpPr>
          <p:spPr>
            <a:xfrm>
              <a:off x="6322500" y="2319475"/>
              <a:ext cx="1825" cy="0"/>
            </a:xfrm>
            <a:custGeom>
              <a:avLst/>
              <a:gdLst/>
              <a:ahLst/>
              <a:cxnLst/>
              <a:rect l="l" t="t" r="r" b="b"/>
              <a:pathLst>
                <a:path w="73" extrusionOk="0">
                  <a:moveTo>
                    <a:pt x="72" y="0"/>
                  </a:moveTo>
                  <a:cubicBezTo>
                    <a:pt x="1" y="0"/>
                    <a:pt x="36" y="0"/>
                    <a:pt x="72"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780" name="Google Shape;13284;p78">
              <a:extLst>
                <a:ext uri="{FF2B5EF4-FFF2-40B4-BE49-F238E27FC236}">
                  <a16:creationId xmlns:a16="http://schemas.microsoft.com/office/drawing/2014/main" id="{9711194C-BC06-CC25-C14D-35DA2D171D6D}"/>
                </a:ext>
              </a:extLst>
            </p:cNvPr>
            <p:cNvSpPr/>
            <p:nvPr/>
          </p:nvSpPr>
          <p:spPr>
            <a:xfrm>
              <a:off x="6322500" y="2319175"/>
              <a:ext cx="625" cy="600"/>
            </a:xfrm>
            <a:custGeom>
              <a:avLst/>
              <a:gdLst/>
              <a:ahLst/>
              <a:cxnLst/>
              <a:rect l="l" t="t" r="r" b="b"/>
              <a:pathLst>
                <a:path w="25" h="24" extrusionOk="0">
                  <a:moveTo>
                    <a:pt x="13" y="0"/>
                  </a:moveTo>
                  <a:cubicBezTo>
                    <a:pt x="1" y="12"/>
                    <a:pt x="13" y="24"/>
                    <a:pt x="24" y="24"/>
                  </a:cubicBezTo>
                  <a:lnTo>
                    <a:pt x="13" y="0"/>
                  </a:ln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781" name="Google Shape;13285;p78">
              <a:extLst>
                <a:ext uri="{FF2B5EF4-FFF2-40B4-BE49-F238E27FC236}">
                  <a16:creationId xmlns:a16="http://schemas.microsoft.com/office/drawing/2014/main" id="{B190DE03-E7D0-CFC0-0092-C974512E4EBB}"/>
                </a:ext>
              </a:extLst>
            </p:cNvPr>
            <p:cNvSpPr/>
            <p:nvPr/>
          </p:nvSpPr>
          <p:spPr>
            <a:xfrm>
              <a:off x="6321325" y="2320950"/>
              <a:ext cx="825" cy="600"/>
            </a:xfrm>
            <a:custGeom>
              <a:avLst/>
              <a:gdLst/>
              <a:ahLst/>
              <a:cxnLst/>
              <a:rect l="l" t="t" r="r" b="b"/>
              <a:pathLst>
                <a:path w="33" h="24" extrusionOk="0">
                  <a:moveTo>
                    <a:pt x="0" y="1"/>
                  </a:moveTo>
                  <a:lnTo>
                    <a:pt x="0" y="1"/>
                  </a:lnTo>
                  <a:cubicBezTo>
                    <a:pt x="22" y="17"/>
                    <a:pt x="31" y="23"/>
                    <a:pt x="31" y="23"/>
                  </a:cubicBezTo>
                  <a:cubicBezTo>
                    <a:pt x="32" y="23"/>
                    <a:pt x="20" y="14"/>
                    <a:pt x="0"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782" name="Google Shape;13286;p78">
              <a:extLst>
                <a:ext uri="{FF2B5EF4-FFF2-40B4-BE49-F238E27FC236}">
                  <a16:creationId xmlns:a16="http://schemas.microsoft.com/office/drawing/2014/main" id="{EA1F247D-36D7-B9A5-511C-CD40B8E7C1BE}"/>
                </a:ext>
              </a:extLst>
            </p:cNvPr>
            <p:cNvSpPr/>
            <p:nvPr/>
          </p:nvSpPr>
          <p:spPr>
            <a:xfrm>
              <a:off x="6324000" y="2317975"/>
              <a:ext cx="1100" cy="500"/>
            </a:xfrm>
            <a:custGeom>
              <a:avLst/>
              <a:gdLst/>
              <a:ahLst/>
              <a:cxnLst/>
              <a:rect l="l" t="t" r="r" b="b"/>
              <a:pathLst>
                <a:path w="44" h="20" extrusionOk="0">
                  <a:moveTo>
                    <a:pt x="0" y="0"/>
                  </a:moveTo>
                  <a:lnTo>
                    <a:pt x="0" y="0"/>
                  </a:lnTo>
                  <a:cubicBezTo>
                    <a:pt x="15" y="8"/>
                    <a:pt x="42" y="19"/>
                    <a:pt x="43" y="19"/>
                  </a:cubicBezTo>
                  <a:cubicBezTo>
                    <a:pt x="44" y="19"/>
                    <a:pt x="33" y="14"/>
                    <a:pt x="0"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783" name="Google Shape;13287;p78">
              <a:extLst>
                <a:ext uri="{FF2B5EF4-FFF2-40B4-BE49-F238E27FC236}">
                  <a16:creationId xmlns:a16="http://schemas.microsoft.com/office/drawing/2014/main" id="{8DA82566-E64D-18A6-6D07-06A7E25D5294}"/>
                </a:ext>
              </a:extLst>
            </p:cNvPr>
            <p:cNvSpPr/>
            <p:nvPr/>
          </p:nvSpPr>
          <p:spPr>
            <a:xfrm>
              <a:off x="6324300" y="2317175"/>
              <a:ext cx="1075" cy="300"/>
            </a:xfrm>
            <a:custGeom>
              <a:avLst/>
              <a:gdLst/>
              <a:ahLst/>
              <a:cxnLst/>
              <a:rect l="l" t="t" r="r" b="b"/>
              <a:pathLst>
                <a:path w="43" h="12" extrusionOk="0">
                  <a:moveTo>
                    <a:pt x="24" y="0"/>
                  </a:moveTo>
                  <a:cubicBezTo>
                    <a:pt x="18" y="0"/>
                    <a:pt x="9" y="2"/>
                    <a:pt x="0" y="9"/>
                  </a:cubicBezTo>
                  <a:cubicBezTo>
                    <a:pt x="9" y="10"/>
                    <a:pt x="16" y="11"/>
                    <a:pt x="22" y="11"/>
                  </a:cubicBezTo>
                  <a:cubicBezTo>
                    <a:pt x="43" y="11"/>
                    <a:pt x="39" y="0"/>
                    <a:pt x="24"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784" name="Google Shape;13288;p78">
              <a:extLst>
                <a:ext uri="{FF2B5EF4-FFF2-40B4-BE49-F238E27FC236}">
                  <a16:creationId xmlns:a16="http://schemas.microsoft.com/office/drawing/2014/main" id="{947B4FA9-D926-70E9-675D-9B0CD54117B1}"/>
                </a:ext>
              </a:extLst>
            </p:cNvPr>
            <p:cNvSpPr/>
            <p:nvPr/>
          </p:nvSpPr>
          <p:spPr>
            <a:xfrm>
              <a:off x="6322625" y="2318575"/>
              <a:ext cx="1100" cy="150"/>
            </a:xfrm>
            <a:custGeom>
              <a:avLst/>
              <a:gdLst/>
              <a:ahLst/>
              <a:cxnLst/>
              <a:rect l="l" t="t" r="r" b="b"/>
              <a:pathLst>
                <a:path w="44" h="6" extrusionOk="0">
                  <a:moveTo>
                    <a:pt x="43" y="0"/>
                  </a:moveTo>
                  <a:cubicBezTo>
                    <a:pt x="35" y="0"/>
                    <a:pt x="1" y="6"/>
                    <a:pt x="4" y="6"/>
                  </a:cubicBezTo>
                  <a:cubicBezTo>
                    <a:pt x="5" y="6"/>
                    <a:pt x="16" y="4"/>
                    <a:pt x="43"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785" name="Google Shape;13289;p78">
              <a:extLst>
                <a:ext uri="{FF2B5EF4-FFF2-40B4-BE49-F238E27FC236}">
                  <a16:creationId xmlns:a16="http://schemas.microsoft.com/office/drawing/2014/main" id="{F3197B30-8FA3-063D-9BEB-6C87CB10BFF6}"/>
                </a:ext>
              </a:extLst>
            </p:cNvPr>
            <p:cNvSpPr/>
            <p:nvPr/>
          </p:nvSpPr>
          <p:spPr>
            <a:xfrm>
              <a:off x="6322800" y="2317975"/>
              <a:ext cx="325" cy="625"/>
            </a:xfrm>
            <a:custGeom>
              <a:avLst/>
              <a:gdLst/>
              <a:ahLst/>
              <a:cxnLst/>
              <a:rect l="l" t="t" r="r" b="b"/>
              <a:pathLst>
                <a:path w="13" h="25" extrusionOk="0">
                  <a:moveTo>
                    <a:pt x="1" y="24"/>
                  </a:moveTo>
                  <a:cubicBezTo>
                    <a:pt x="1" y="24"/>
                    <a:pt x="12" y="0"/>
                    <a:pt x="1" y="24"/>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786" name="Google Shape;13290;p78">
              <a:extLst>
                <a:ext uri="{FF2B5EF4-FFF2-40B4-BE49-F238E27FC236}">
                  <a16:creationId xmlns:a16="http://schemas.microsoft.com/office/drawing/2014/main" id="{B12283F2-0F4F-3118-00B5-11D6C01B60B2}"/>
                </a:ext>
              </a:extLst>
            </p:cNvPr>
            <p:cNvSpPr/>
            <p:nvPr/>
          </p:nvSpPr>
          <p:spPr>
            <a:xfrm>
              <a:off x="6320425" y="2319800"/>
              <a:ext cx="1500" cy="275"/>
            </a:xfrm>
            <a:custGeom>
              <a:avLst/>
              <a:gdLst/>
              <a:ahLst/>
              <a:cxnLst/>
              <a:rect l="l" t="t" r="r" b="b"/>
              <a:pathLst>
                <a:path w="60" h="11" extrusionOk="0">
                  <a:moveTo>
                    <a:pt x="24" y="0"/>
                  </a:moveTo>
                  <a:cubicBezTo>
                    <a:pt x="16" y="0"/>
                    <a:pt x="8" y="3"/>
                    <a:pt x="0" y="11"/>
                  </a:cubicBezTo>
                  <a:cubicBezTo>
                    <a:pt x="16" y="11"/>
                    <a:pt x="27" y="6"/>
                    <a:pt x="39" y="6"/>
                  </a:cubicBezTo>
                  <a:cubicBezTo>
                    <a:pt x="41" y="6"/>
                    <a:pt x="43" y="6"/>
                    <a:pt x="46" y="6"/>
                  </a:cubicBezTo>
                  <a:lnTo>
                    <a:pt x="46" y="6"/>
                  </a:lnTo>
                  <a:cubicBezTo>
                    <a:pt x="39" y="3"/>
                    <a:pt x="32" y="0"/>
                    <a:pt x="24" y="0"/>
                  </a:cubicBezTo>
                  <a:close/>
                  <a:moveTo>
                    <a:pt x="46" y="6"/>
                  </a:moveTo>
                  <a:cubicBezTo>
                    <a:pt x="51" y="8"/>
                    <a:pt x="56" y="11"/>
                    <a:pt x="60" y="11"/>
                  </a:cubicBezTo>
                  <a:cubicBezTo>
                    <a:pt x="55" y="8"/>
                    <a:pt x="50" y="7"/>
                    <a:pt x="46" y="6"/>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787" name="Google Shape;13291;p78">
              <a:extLst>
                <a:ext uri="{FF2B5EF4-FFF2-40B4-BE49-F238E27FC236}">
                  <a16:creationId xmlns:a16="http://schemas.microsoft.com/office/drawing/2014/main" id="{7D5408A2-5F5A-EEDD-37A4-306EE5950A90}"/>
                </a:ext>
              </a:extLst>
            </p:cNvPr>
            <p:cNvSpPr/>
            <p:nvPr/>
          </p:nvSpPr>
          <p:spPr>
            <a:xfrm>
              <a:off x="6321600" y="2318875"/>
              <a:ext cx="925" cy="325"/>
            </a:xfrm>
            <a:custGeom>
              <a:avLst/>
              <a:gdLst/>
              <a:ahLst/>
              <a:cxnLst/>
              <a:rect l="l" t="t" r="r" b="b"/>
              <a:pathLst>
                <a:path w="37" h="13" extrusionOk="0">
                  <a:moveTo>
                    <a:pt x="37" y="12"/>
                  </a:moveTo>
                  <a:cubicBezTo>
                    <a:pt x="1" y="0"/>
                    <a:pt x="1" y="0"/>
                    <a:pt x="37" y="12"/>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788" name="Google Shape;13292;p78">
              <a:extLst>
                <a:ext uri="{FF2B5EF4-FFF2-40B4-BE49-F238E27FC236}">
                  <a16:creationId xmlns:a16="http://schemas.microsoft.com/office/drawing/2014/main" id="{EB9D8FA9-8F91-1A77-A01F-4631FC0B03C8}"/>
                </a:ext>
              </a:extLst>
            </p:cNvPr>
            <p:cNvSpPr/>
            <p:nvPr/>
          </p:nvSpPr>
          <p:spPr>
            <a:xfrm>
              <a:off x="6322350" y="2316750"/>
              <a:ext cx="775" cy="400"/>
            </a:xfrm>
            <a:custGeom>
              <a:avLst/>
              <a:gdLst/>
              <a:ahLst/>
              <a:cxnLst/>
              <a:rect l="l" t="t" r="r" b="b"/>
              <a:pathLst>
                <a:path w="31" h="16" extrusionOk="0">
                  <a:moveTo>
                    <a:pt x="4" y="0"/>
                  </a:moveTo>
                  <a:cubicBezTo>
                    <a:pt x="1" y="0"/>
                    <a:pt x="21" y="16"/>
                    <a:pt x="28" y="16"/>
                  </a:cubicBezTo>
                  <a:cubicBezTo>
                    <a:pt x="30" y="16"/>
                    <a:pt x="30" y="15"/>
                    <a:pt x="30" y="14"/>
                  </a:cubicBezTo>
                  <a:cubicBezTo>
                    <a:pt x="14" y="4"/>
                    <a:pt x="6" y="0"/>
                    <a:pt x="4"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789" name="Google Shape;13293;p78">
              <a:extLst>
                <a:ext uri="{FF2B5EF4-FFF2-40B4-BE49-F238E27FC236}">
                  <a16:creationId xmlns:a16="http://schemas.microsoft.com/office/drawing/2014/main" id="{D552A04E-72FE-3D43-3FF8-B440FA44CB6C}"/>
                </a:ext>
              </a:extLst>
            </p:cNvPr>
            <p:cNvSpPr/>
            <p:nvPr/>
          </p:nvSpPr>
          <p:spPr>
            <a:xfrm>
              <a:off x="6321900" y="2316775"/>
              <a:ext cx="625" cy="625"/>
            </a:xfrm>
            <a:custGeom>
              <a:avLst/>
              <a:gdLst/>
              <a:ahLst/>
              <a:cxnLst/>
              <a:rect l="l" t="t" r="r" b="b"/>
              <a:pathLst>
                <a:path w="25" h="25" extrusionOk="0">
                  <a:moveTo>
                    <a:pt x="25" y="25"/>
                  </a:moveTo>
                  <a:cubicBezTo>
                    <a:pt x="1" y="1"/>
                    <a:pt x="25" y="25"/>
                    <a:pt x="25" y="25"/>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790" name="Google Shape;13294;p78">
              <a:extLst>
                <a:ext uri="{FF2B5EF4-FFF2-40B4-BE49-F238E27FC236}">
                  <a16:creationId xmlns:a16="http://schemas.microsoft.com/office/drawing/2014/main" id="{2C254B76-71C4-4D5F-737F-605BC84694F5}"/>
                </a:ext>
              </a:extLst>
            </p:cNvPr>
            <p:cNvSpPr/>
            <p:nvPr/>
          </p:nvSpPr>
          <p:spPr>
            <a:xfrm>
              <a:off x="6323100" y="2315900"/>
              <a:ext cx="625" cy="325"/>
            </a:xfrm>
            <a:custGeom>
              <a:avLst/>
              <a:gdLst/>
              <a:ahLst/>
              <a:cxnLst/>
              <a:rect l="l" t="t" r="r" b="b"/>
              <a:pathLst>
                <a:path w="25" h="13" extrusionOk="0">
                  <a:moveTo>
                    <a:pt x="12" y="0"/>
                  </a:moveTo>
                  <a:cubicBezTo>
                    <a:pt x="12" y="0"/>
                    <a:pt x="0" y="0"/>
                    <a:pt x="0" y="12"/>
                  </a:cubicBezTo>
                  <a:cubicBezTo>
                    <a:pt x="12" y="0"/>
                    <a:pt x="24" y="0"/>
                    <a:pt x="12"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791" name="Google Shape;13295;p78">
              <a:extLst>
                <a:ext uri="{FF2B5EF4-FFF2-40B4-BE49-F238E27FC236}">
                  <a16:creationId xmlns:a16="http://schemas.microsoft.com/office/drawing/2014/main" id="{E3FD155F-91DA-42AB-F53A-BE92A89BF5EE}"/>
                </a:ext>
              </a:extLst>
            </p:cNvPr>
            <p:cNvSpPr/>
            <p:nvPr/>
          </p:nvSpPr>
          <p:spPr>
            <a:xfrm>
              <a:off x="6323100" y="2317675"/>
              <a:ext cx="325" cy="25"/>
            </a:xfrm>
            <a:custGeom>
              <a:avLst/>
              <a:gdLst/>
              <a:ahLst/>
              <a:cxnLst/>
              <a:rect l="l" t="t" r="r" b="b"/>
              <a:pathLst>
                <a:path w="13" h="1" extrusionOk="0">
                  <a:moveTo>
                    <a:pt x="0" y="1"/>
                  </a:moveTo>
                  <a:lnTo>
                    <a:pt x="0" y="1"/>
                  </a:lnTo>
                  <a:cubicBezTo>
                    <a:pt x="12" y="1"/>
                    <a:pt x="0" y="1"/>
                    <a:pt x="0"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792" name="Google Shape;13296;p78">
              <a:extLst>
                <a:ext uri="{FF2B5EF4-FFF2-40B4-BE49-F238E27FC236}">
                  <a16:creationId xmlns:a16="http://schemas.microsoft.com/office/drawing/2014/main" id="{F13CE3ED-450B-555C-70CF-549186953A26}"/>
                </a:ext>
              </a:extLst>
            </p:cNvPr>
            <p:cNvSpPr/>
            <p:nvPr/>
          </p:nvSpPr>
          <p:spPr>
            <a:xfrm>
              <a:off x="6322575" y="2317400"/>
              <a:ext cx="550" cy="300"/>
            </a:xfrm>
            <a:custGeom>
              <a:avLst/>
              <a:gdLst/>
              <a:ahLst/>
              <a:cxnLst/>
              <a:rect l="l" t="t" r="r" b="b"/>
              <a:pathLst>
                <a:path w="22" h="12" extrusionOk="0">
                  <a:moveTo>
                    <a:pt x="3" y="1"/>
                  </a:moveTo>
                  <a:cubicBezTo>
                    <a:pt x="0" y="1"/>
                    <a:pt x="14" y="12"/>
                    <a:pt x="21" y="12"/>
                  </a:cubicBezTo>
                  <a:cubicBezTo>
                    <a:pt x="10" y="4"/>
                    <a:pt x="4" y="1"/>
                    <a:pt x="3"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793" name="Google Shape;13297;p78">
              <a:extLst>
                <a:ext uri="{FF2B5EF4-FFF2-40B4-BE49-F238E27FC236}">
                  <a16:creationId xmlns:a16="http://schemas.microsoft.com/office/drawing/2014/main" id="{B90F9ACE-58F1-D8B0-39C1-F678B16DB8AD}"/>
                </a:ext>
              </a:extLst>
            </p:cNvPr>
            <p:cNvSpPr/>
            <p:nvPr/>
          </p:nvSpPr>
          <p:spPr>
            <a:xfrm>
              <a:off x="6319825" y="2314700"/>
              <a:ext cx="325" cy="25"/>
            </a:xfrm>
            <a:custGeom>
              <a:avLst/>
              <a:gdLst/>
              <a:ahLst/>
              <a:cxnLst/>
              <a:rect l="l" t="t" r="r" b="b"/>
              <a:pathLst>
                <a:path w="13" h="1" extrusionOk="0">
                  <a:moveTo>
                    <a:pt x="12" y="1"/>
                  </a:moveTo>
                  <a:cubicBezTo>
                    <a:pt x="12" y="1"/>
                    <a:pt x="12" y="1"/>
                    <a:pt x="12" y="1"/>
                  </a:cubicBezTo>
                  <a:cubicBezTo>
                    <a:pt x="12" y="1"/>
                    <a:pt x="1" y="1"/>
                    <a:pt x="1" y="1"/>
                  </a:cubicBezTo>
                  <a:cubicBezTo>
                    <a:pt x="12" y="1"/>
                    <a:pt x="12" y="1"/>
                    <a:pt x="12"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794" name="Google Shape;13298;p78">
              <a:extLst>
                <a:ext uri="{FF2B5EF4-FFF2-40B4-BE49-F238E27FC236}">
                  <a16:creationId xmlns:a16="http://schemas.microsoft.com/office/drawing/2014/main" id="{0D383627-27E3-93C0-FE74-F84D8EF0C03D}"/>
                </a:ext>
              </a:extLst>
            </p:cNvPr>
            <p:cNvSpPr/>
            <p:nvPr/>
          </p:nvSpPr>
          <p:spPr>
            <a:xfrm>
              <a:off x="6317750" y="2313900"/>
              <a:ext cx="3000" cy="825"/>
            </a:xfrm>
            <a:custGeom>
              <a:avLst/>
              <a:gdLst/>
              <a:ahLst/>
              <a:cxnLst/>
              <a:rect l="l" t="t" r="r" b="b"/>
              <a:pathLst>
                <a:path w="120" h="33" extrusionOk="0">
                  <a:moveTo>
                    <a:pt x="119" y="9"/>
                  </a:moveTo>
                  <a:cubicBezTo>
                    <a:pt x="113" y="9"/>
                    <a:pt x="108" y="9"/>
                    <a:pt x="104" y="11"/>
                  </a:cubicBezTo>
                  <a:lnTo>
                    <a:pt x="104" y="11"/>
                  </a:lnTo>
                  <a:cubicBezTo>
                    <a:pt x="109" y="10"/>
                    <a:pt x="114" y="10"/>
                    <a:pt x="119" y="9"/>
                  </a:cubicBezTo>
                  <a:close/>
                  <a:moveTo>
                    <a:pt x="25" y="0"/>
                  </a:moveTo>
                  <a:cubicBezTo>
                    <a:pt x="17" y="0"/>
                    <a:pt x="10" y="2"/>
                    <a:pt x="0" y="9"/>
                  </a:cubicBezTo>
                  <a:cubicBezTo>
                    <a:pt x="36" y="9"/>
                    <a:pt x="60" y="21"/>
                    <a:pt x="95" y="33"/>
                  </a:cubicBezTo>
                  <a:cubicBezTo>
                    <a:pt x="86" y="23"/>
                    <a:pt x="91" y="14"/>
                    <a:pt x="104" y="11"/>
                  </a:cubicBezTo>
                  <a:lnTo>
                    <a:pt x="104" y="11"/>
                  </a:lnTo>
                  <a:cubicBezTo>
                    <a:pt x="99" y="11"/>
                    <a:pt x="95" y="11"/>
                    <a:pt x="91" y="11"/>
                  </a:cubicBezTo>
                  <a:cubicBezTo>
                    <a:pt x="58" y="11"/>
                    <a:pt x="42" y="0"/>
                    <a:pt x="25"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795" name="Google Shape;13299;p78">
              <a:extLst>
                <a:ext uri="{FF2B5EF4-FFF2-40B4-BE49-F238E27FC236}">
                  <a16:creationId xmlns:a16="http://schemas.microsoft.com/office/drawing/2014/main" id="{E4315B7C-1EBC-410A-2678-782A494D9567}"/>
                </a:ext>
              </a:extLst>
            </p:cNvPr>
            <p:cNvSpPr/>
            <p:nvPr/>
          </p:nvSpPr>
          <p:spPr>
            <a:xfrm>
              <a:off x="6320125" y="2314250"/>
              <a:ext cx="2400" cy="600"/>
            </a:xfrm>
            <a:custGeom>
              <a:avLst/>
              <a:gdLst/>
              <a:ahLst/>
              <a:cxnLst/>
              <a:rect l="l" t="t" r="r" b="b"/>
              <a:pathLst>
                <a:path w="96" h="24" extrusionOk="0">
                  <a:moveTo>
                    <a:pt x="53" y="1"/>
                  </a:moveTo>
                  <a:cubicBezTo>
                    <a:pt x="36" y="1"/>
                    <a:pt x="18" y="7"/>
                    <a:pt x="0" y="19"/>
                  </a:cubicBezTo>
                  <a:cubicBezTo>
                    <a:pt x="16" y="19"/>
                    <a:pt x="32" y="24"/>
                    <a:pt x="55" y="24"/>
                  </a:cubicBezTo>
                  <a:cubicBezTo>
                    <a:pt x="67" y="24"/>
                    <a:pt x="80" y="22"/>
                    <a:pt x="96" y="19"/>
                  </a:cubicBezTo>
                  <a:cubicBezTo>
                    <a:pt x="84" y="7"/>
                    <a:pt x="69" y="1"/>
                    <a:pt x="53"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796" name="Google Shape;13300;p78">
              <a:extLst>
                <a:ext uri="{FF2B5EF4-FFF2-40B4-BE49-F238E27FC236}">
                  <a16:creationId xmlns:a16="http://schemas.microsoft.com/office/drawing/2014/main" id="{AEFCC718-D4E2-B6A0-8E1E-E0DEC5FB4C5F}"/>
                </a:ext>
              </a:extLst>
            </p:cNvPr>
            <p:cNvSpPr/>
            <p:nvPr/>
          </p:nvSpPr>
          <p:spPr>
            <a:xfrm>
              <a:off x="6322500" y="2314725"/>
              <a:ext cx="875" cy="600"/>
            </a:xfrm>
            <a:custGeom>
              <a:avLst/>
              <a:gdLst/>
              <a:ahLst/>
              <a:cxnLst/>
              <a:rect l="l" t="t" r="r" b="b"/>
              <a:pathLst>
                <a:path w="35" h="24" extrusionOk="0">
                  <a:moveTo>
                    <a:pt x="33" y="1"/>
                  </a:moveTo>
                  <a:lnTo>
                    <a:pt x="33" y="1"/>
                  </a:lnTo>
                  <a:cubicBezTo>
                    <a:pt x="30" y="1"/>
                    <a:pt x="14" y="10"/>
                    <a:pt x="1" y="23"/>
                  </a:cubicBezTo>
                  <a:cubicBezTo>
                    <a:pt x="28" y="7"/>
                    <a:pt x="35" y="1"/>
                    <a:pt x="33"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797" name="Google Shape;13301;p78">
              <a:extLst>
                <a:ext uri="{FF2B5EF4-FFF2-40B4-BE49-F238E27FC236}">
                  <a16:creationId xmlns:a16="http://schemas.microsoft.com/office/drawing/2014/main" id="{1EC00F77-8024-A0A2-B072-30C4C7F6B660}"/>
                </a:ext>
              </a:extLst>
            </p:cNvPr>
            <p:cNvSpPr/>
            <p:nvPr/>
          </p:nvSpPr>
          <p:spPr>
            <a:xfrm>
              <a:off x="6320725" y="2315575"/>
              <a:ext cx="2550" cy="725"/>
            </a:xfrm>
            <a:custGeom>
              <a:avLst/>
              <a:gdLst/>
              <a:ahLst/>
              <a:cxnLst/>
              <a:rect l="l" t="t" r="r" b="b"/>
              <a:pathLst>
                <a:path w="102" h="29" extrusionOk="0">
                  <a:moveTo>
                    <a:pt x="58" y="0"/>
                  </a:moveTo>
                  <a:cubicBezTo>
                    <a:pt x="46" y="0"/>
                    <a:pt x="28" y="4"/>
                    <a:pt x="0" y="13"/>
                  </a:cubicBezTo>
                  <a:cubicBezTo>
                    <a:pt x="0" y="25"/>
                    <a:pt x="33" y="28"/>
                    <a:pt x="58" y="28"/>
                  </a:cubicBezTo>
                  <a:cubicBezTo>
                    <a:pt x="84" y="28"/>
                    <a:pt x="101" y="25"/>
                    <a:pt x="72" y="25"/>
                  </a:cubicBezTo>
                  <a:cubicBezTo>
                    <a:pt x="79" y="10"/>
                    <a:pt x="77" y="0"/>
                    <a:pt x="58"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798" name="Google Shape;13302;p78">
              <a:extLst>
                <a:ext uri="{FF2B5EF4-FFF2-40B4-BE49-F238E27FC236}">
                  <a16:creationId xmlns:a16="http://schemas.microsoft.com/office/drawing/2014/main" id="{ECAD2BA8-B219-1DB2-D16D-2256D0D0BA69}"/>
                </a:ext>
              </a:extLst>
            </p:cNvPr>
            <p:cNvSpPr/>
            <p:nvPr/>
          </p:nvSpPr>
          <p:spPr>
            <a:xfrm>
              <a:off x="6318875" y="2318850"/>
              <a:ext cx="2750" cy="1125"/>
            </a:xfrm>
            <a:custGeom>
              <a:avLst/>
              <a:gdLst/>
              <a:ahLst/>
              <a:cxnLst/>
              <a:rect l="l" t="t" r="r" b="b"/>
              <a:pathLst>
                <a:path w="110" h="45" extrusionOk="0">
                  <a:moveTo>
                    <a:pt x="85" y="0"/>
                  </a:moveTo>
                  <a:cubicBezTo>
                    <a:pt x="77" y="0"/>
                    <a:pt x="56" y="4"/>
                    <a:pt x="15" y="13"/>
                  </a:cubicBezTo>
                  <a:cubicBezTo>
                    <a:pt x="15" y="22"/>
                    <a:pt x="1" y="45"/>
                    <a:pt x="15" y="45"/>
                  </a:cubicBezTo>
                  <a:cubicBezTo>
                    <a:pt x="20" y="45"/>
                    <a:pt x="27" y="43"/>
                    <a:pt x="39" y="37"/>
                  </a:cubicBezTo>
                  <a:cubicBezTo>
                    <a:pt x="39" y="28"/>
                    <a:pt x="109" y="0"/>
                    <a:pt x="85"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799" name="Google Shape;13303;p78">
              <a:extLst>
                <a:ext uri="{FF2B5EF4-FFF2-40B4-BE49-F238E27FC236}">
                  <a16:creationId xmlns:a16="http://schemas.microsoft.com/office/drawing/2014/main" id="{CD213F17-A6B5-2CE7-C47B-42E370464C01}"/>
                </a:ext>
              </a:extLst>
            </p:cNvPr>
            <p:cNvSpPr/>
            <p:nvPr/>
          </p:nvSpPr>
          <p:spPr>
            <a:xfrm>
              <a:off x="6319525" y="2317375"/>
              <a:ext cx="1525" cy="25"/>
            </a:xfrm>
            <a:custGeom>
              <a:avLst/>
              <a:gdLst/>
              <a:ahLst/>
              <a:cxnLst/>
              <a:rect l="l" t="t" r="r" b="b"/>
              <a:pathLst>
                <a:path w="61" h="1" extrusionOk="0">
                  <a:moveTo>
                    <a:pt x="1" y="1"/>
                  </a:moveTo>
                  <a:cubicBezTo>
                    <a:pt x="60" y="1"/>
                    <a:pt x="48" y="1"/>
                    <a:pt x="1"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800" name="Google Shape;13304;p78">
              <a:extLst>
                <a:ext uri="{FF2B5EF4-FFF2-40B4-BE49-F238E27FC236}">
                  <a16:creationId xmlns:a16="http://schemas.microsoft.com/office/drawing/2014/main" id="{DBB30923-111E-53FC-0C71-A0A16750B970}"/>
                </a:ext>
              </a:extLst>
            </p:cNvPr>
            <p:cNvSpPr/>
            <p:nvPr/>
          </p:nvSpPr>
          <p:spPr>
            <a:xfrm>
              <a:off x="6323100" y="2314275"/>
              <a:ext cx="950" cy="150"/>
            </a:xfrm>
            <a:custGeom>
              <a:avLst/>
              <a:gdLst/>
              <a:ahLst/>
              <a:cxnLst/>
              <a:rect l="l" t="t" r="r" b="b"/>
              <a:pathLst>
                <a:path w="38" h="6" extrusionOk="0">
                  <a:moveTo>
                    <a:pt x="35" y="0"/>
                  </a:moveTo>
                  <a:cubicBezTo>
                    <a:pt x="34" y="0"/>
                    <a:pt x="24" y="2"/>
                    <a:pt x="0" y="6"/>
                  </a:cubicBezTo>
                  <a:cubicBezTo>
                    <a:pt x="8" y="6"/>
                    <a:pt x="38" y="0"/>
                    <a:pt x="35"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801" name="Google Shape;13305;p78">
              <a:extLst>
                <a:ext uri="{FF2B5EF4-FFF2-40B4-BE49-F238E27FC236}">
                  <a16:creationId xmlns:a16="http://schemas.microsoft.com/office/drawing/2014/main" id="{EDAC9B9A-ABBC-964C-449F-A2A12AEB8D3E}"/>
                </a:ext>
              </a:extLst>
            </p:cNvPr>
            <p:cNvSpPr/>
            <p:nvPr/>
          </p:nvSpPr>
          <p:spPr>
            <a:xfrm>
              <a:off x="6322800" y="2314400"/>
              <a:ext cx="325" cy="325"/>
            </a:xfrm>
            <a:custGeom>
              <a:avLst/>
              <a:gdLst/>
              <a:ahLst/>
              <a:cxnLst/>
              <a:rect l="l" t="t" r="r" b="b"/>
              <a:pathLst>
                <a:path w="13" h="13" extrusionOk="0">
                  <a:moveTo>
                    <a:pt x="12" y="1"/>
                  </a:moveTo>
                  <a:cubicBezTo>
                    <a:pt x="1" y="13"/>
                    <a:pt x="1" y="13"/>
                    <a:pt x="12"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802" name="Google Shape;13306;p78">
              <a:extLst>
                <a:ext uri="{FF2B5EF4-FFF2-40B4-BE49-F238E27FC236}">
                  <a16:creationId xmlns:a16="http://schemas.microsoft.com/office/drawing/2014/main" id="{E8064BEC-9F8E-72BB-7DAA-74C27164B378}"/>
                </a:ext>
              </a:extLst>
            </p:cNvPr>
            <p:cNvSpPr/>
            <p:nvPr/>
          </p:nvSpPr>
          <p:spPr>
            <a:xfrm>
              <a:off x="6323100" y="2313675"/>
              <a:ext cx="825" cy="150"/>
            </a:xfrm>
            <a:custGeom>
              <a:avLst/>
              <a:gdLst/>
              <a:ahLst/>
              <a:cxnLst/>
              <a:rect l="l" t="t" r="r" b="b"/>
              <a:pathLst>
                <a:path w="33" h="6" extrusionOk="0">
                  <a:moveTo>
                    <a:pt x="30" y="0"/>
                  </a:moveTo>
                  <a:cubicBezTo>
                    <a:pt x="28" y="0"/>
                    <a:pt x="20" y="2"/>
                    <a:pt x="0" y="6"/>
                  </a:cubicBezTo>
                  <a:cubicBezTo>
                    <a:pt x="8" y="6"/>
                    <a:pt x="32" y="0"/>
                    <a:pt x="30"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803" name="Google Shape;13307;p78">
              <a:extLst>
                <a:ext uri="{FF2B5EF4-FFF2-40B4-BE49-F238E27FC236}">
                  <a16:creationId xmlns:a16="http://schemas.microsoft.com/office/drawing/2014/main" id="{98B7D03A-473D-EE4D-0C6E-E7D8D298D57F}"/>
                </a:ext>
              </a:extLst>
            </p:cNvPr>
            <p:cNvSpPr/>
            <p:nvPr/>
          </p:nvSpPr>
          <p:spPr>
            <a:xfrm>
              <a:off x="6322800" y="2294875"/>
              <a:ext cx="1100" cy="500"/>
            </a:xfrm>
            <a:custGeom>
              <a:avLst/>
              <a:gdLst/>
              <a:ahLst/>
              <a:cxnLst/>
              <a:rect l="l" t="t" r="r" b="b"/>
              <a:pathLst>
                <a:path w="44" h="20" extrusionOk="0">
                  <a:moveTo>
                    <a:pt x="43" y="1"/>
                  </a:moveTo>
                  <a:lnTo>
                    <a:pt x="43" y="1"/>
                  </a:lnTo>
                  <a:cubicBezTo>
                    <a:pt x="43" y="1"/>
                    <a:pt x="15" y="12"/>
                    <a:pt x="1" y="20"/>
                  </a:cubicBezTo>
                  <a:cubicBezTo>
                    <a:pt x="33" y="6"/>
                    <a:pt x="44" y="1"/>
                    <a:pt x="43"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804" name="Google Shape;13308;p78">
              <a:extLst>
                <a:ext uri="{FF2B5EF4-FFF2-40B4-BE49-F238E27FC236}">
                  <a16:creationId xmlns:a16="http://schemas.microsoft.com/office/drawing/2014/main" id="{FDE147EB-A55A-2D66-A511-03CB1DE15BE6}"/>
                </a:ext>
              </a:extLst>
            </p:cNvPr>
            <p:cNvSpPr/>
            <p:nvPr/>
          </p:nvSpPr>
          <p:spPr>
            <a:xfrm>
              <a:off x="6318225" y="2282500"/>
              <a:ext cx="700" cy="300"/>
            </a:xfrm>
            <a:custGeom>
              <a:avLst/>
              <a:gdLst/>
              <a:ahLst/>
              <a:cxnLst/>
              <a:rect l="l" t="t" r="r" b="b"/>
              <a:pathLst>
                <a:path w="28" h="12" extrusionOk="0">
                  <a:moveTo>
                    <a:pt x="1" y="0"/>
                  </a:moveTo>
                  <a:lnTo>
                    <a:pt x="1" y="0"/>
                  </a:lnTo>
                  <a:cubicBezTo>
                    <a:pt x="0" y="0"/>
                    <a:pt x="1" y="1"/>
                    <a:pt x="5" y="3"/>
                  </a:cubicBezTo>
                  <a:cubicBezTo>
                    <a:pt x="21" y="9"/>
                    <a:pt x="26" y="11"/>
                    <a:pt x="27" y="11"/>
                  </a:cubicBezTo>
                  <a:cubicBezTo>
                    <a:pt x="28" y="11"/>
                    <a:pt x="2" y="0"/>
                    <a:pt x="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805" name="Google Shape;13309;p78">
              <a:extLst>
                <a:ext uri="{FF2B5EF4-FFF2-40B4-BE49-F238E27FC236}">
                  <a16:creationId xmlns:a16="http://schemas.microsoft.com/office/drawing/2014/main" id="{8ADB97F9-7B74-C1F3-E882-75051D00382B}"/>
                </a:ext>
              </a:extLst>
            </p:cNvPr>
            <p:cNvSpPr/>
            <p:nvPr/>
          </p:nvSpPr>
          <p:spPr>
            <a:xfrm>
              <a:off x="6312375" y="2264400"/>
              <a:ext cx="925" cy="150"/>
            </a:xfrm>
            <a:custGeom>
              <a:avLst/>
              <a:gdLst/>
              <a:ahLst/>
              <a:cxnLst/>
              <a:rect l="l" t="t" r="r" b="b"/>
              <a:pathLst>
                <a:path w="37" h="6" extrusionOk="0">
                  <a:moveTo>
                    <a:pt x="1" y="0"/>
                  </a:moveTo>
                  <a:cubicBezTo>
                    <a:pt x="1" y="4"/>
                    <a:pt x="3" y="6"/>
                    <a:pt x="7" y="6"/>
                  </a:cubicBezTo>
                  <a:cubicBezTo>
                    <a:pt x="15" y="6"/>
                    <a:pt x="29" y="0"/>
                    <a:pt x="37"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806" name="Google Shape;13310;p78">
              <a:extLst>
                <a:ext uri="{FF2B5EF4-FFF2-40B4-BE49-F238E27FC236}">
                  <a16:creationId xmlns:a16="http://schemas.microsoft.com/office/drawing/2014/main" id="{7C25AEDB-6D07-B5BA-72FC-B9DF0CB6C1D0}"/>
                </a:ext>
              </a:extLst>
            </p:cNvPr>
            <p:cNvSpPr/>
            <p:nvPr/>
          </p:nvSpPr>
          <p:spPr>
            <a:xfrm>
              <a:off x="6323400" y="2310825"/>
              <a:ext cx="25" cy="325"/>
            </a:xfrm>
            <a:custGeom>
              <a:avLst/>
              <a:gdLst/>
              <a:ahLst/>
              <a:cxnLst/>
              <a:rect l="l" t="t" r="r" b="b"/>
              <a:pathLst>
                <a:path w="1" h="13" extrusionOk="0">
                  <a:moveTo>
                    <a:pt x="0" y="1"/>
                  </a:moveTo>
                  <a:cubicBezTo>
                    <a:pt x="0" y="13"/>
                    <a:pt x="0" y="13"/>
                    <a:pt x="0" y="13"/>
                  </a:cubicBezTo>
                  <a:cubicBezTo>
                    <a:pt x="0" y="13"/>
                    <a:pt x="0" y="13"/>
                    <a:pt x="0"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807" name="Google Shape;13311;p78">
              <a:extLst>
                <a:ext uri="{FF2B5EF4-FFF2-40B4-BE49-F238E27FC236}">
                  <a16:creationId xmlns:a16="http://schemas.microsoft.com/office/drawing/2014/main" id="{52FFAF2E-09AA-1885-F309-5125C53515D5}"/>
                </a:ext>
              </a:extLst>
            </p:cNvPr>
            <p:cNvSpPr/>
            <p:nvPr/>
          </p:nvSpPr>
          <p:spPr>
            <a:xfrm>
              <a:off x="6315650" y="2252800"/>
              <a:ext cx="325" cy="300"/>
            </a:xfrm>
            <a:custGeom>
              <a:avLst/>
              <a:gdLst/>
              <a:ahLst/>
              <a:cxnLst/>
              <a:rect l="l" t="t" r="r" b="b"/>
              <a:pathLst>
                <a:path w="13" h="12" extrusionOk="0">
                  <a:moveTo>
                    <a:pt x="13" y="12"/>
                  </a:moveTo>
                  <a:lnTo>
                    <a:pt x="13" y="12"/>
                  </a:lnTo>
                  <a:cubicBezTo>
                    <a:pt x="1" y="0"/>
                    <a:pt x="13" y="12"/>
                    <a:pt x="13" y="12"/>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808" name="Google Shape;13312;p78">
              <a:extLst>
                <a:ext uri="{FF2B5EF4-FFF2-40B4-BE49-F238E27FC236}">
                  <a16:creationId xmlns:a16="http://schemas.microsoft.com/office/drawing/2014/main" id="{9BA6535D-CFF9-7A0B-D30A-38067530D8C6}"/>
                </a:ext>
              </a:extLst>
            </p:cNvPr>
            <p:cNvSpPr/>
            <p:nvPr/>
          </p:nvSpPr>
          <p:spPr>
            <a:xfrm>
              <a:off x="6314175" y="2290600"/>
              <a:ext cx="3000" cy="425"/>
            </a:xfrm>
            <a:custGeom>
              <a:avLst/>
              <a:gdLst/>
              <a:ahLst/>
              <a:cxnLst/>
              <a:rect l="l" t="t" r="r" b="b"/>
              <a:pathLst>
                <a:path w="120" h="17" extrusionOk="0">
                  <a:moveTo>
                    <a:pt x="0" y="0"/>
                  </a:moveTo>
                  <a:cubicBezTo>
                    <a:pt x="34" y="9"/>
                    <a:pt x="44" y="17"/>
                    <a:pt x="72" y="17"/>
                  </a:cubicBezTo>
                  <a:cubicBezTo>
                    <a:pt x="84" y="17"/>
                    <a:pt x="98" y="15"/>
                    <a:pt x="119" y="12"/>
                  </a:cubicBezTo>
                  <a:cubicBezTo>
                    <a:pt x="84" y="12"/>
                    <a:pt x="36" y="0"/>
                    <a:pt x="0"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809" name="Google Shape;13313;p78">
              <a:extLst>
                <a:ext uri="{FF2B5EF4-FFF2-40B4-BE49-F238E27FC236}">
                  <a16:creationId xmlns:a16="http://schemas.microsoft.com/office/drawing/2014/main" id="{88FD28A3-7D27-8C9F-499A-E1D177F7B2BF}"/>
                </a:ext>
              </a:extLst>
            </p:cNvPr>
            <p:cNvSpPr/>
            <p:nvPr/>
          </p:nvSpPr>
          <p:spPr>
            <a:xfrm>
              <a:off x="6323400" y="2306075"/>
              <a:ext cx="325" cy="25"/>
            </a:xfrm>
            <a:custGeom>
              <a:avLst/>
              <a:gdLst/>
              <a:ahLst/>
              <a:cxnLst/>
              <a:rect l="l" t="t" r="r" b="b"/>
              <a:pathLst>
                <a:path w="13" h="1" extrusionOk="0">
                  <a:moveTo>
                    <a:pt x="0" y="0"/>
                  </a:moveTo>
                  <a:cubicBezTo>
                    <a:pt x="0" y="0"/>
                    <a:pt x="0" y="0"/>
                    <a:pt x="0" y="0"/>
                  </a:cubicBezTo>
                  <a:cubicBezTo>
                    <a:pt x="12" y="0"/>
                    <a:pt x="12" y="0"/>
                    <a:pt x="0"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810" name="Google Shape;13314;p78">
              <a:extLst>
                <a:ext uri="{FF2B5EF4-FFF2-40B4-BE49-F238E27FC236}">
                  <a16:creationId xmlns:a16="http://schemas.microsoft.com/office/drawing/2014/main" id="{F816F129-F6E7-F197-C41D-961D9AB3F66C}"/>
                </a:ext>
              </a:extLst>
            </p:cNvPr>
            <p:cNvSpPr/>
            <p:nvPr/>
          </p:nvSpPr>
          <p:spPr>
            <a:xfrm>
              <a:off x="6320425" y="2312325"/>
              <a:ext cx="325" cy="25"/>
            </a:xfrm>
            <a:custGeom>
              <a:avLst/>
              <a:gdLst/>
              <a:ahLst/>
              <a:cxnLst/>
              <a:rect l="l" t="t" r="r" b="b"/>
              <a:pathLst>
                <a:path w="13" h="1" extrusionOk="0">
                  <a:moveTo>
                    <a:pt x="12" y="0"/>
                  </a:moveTo>
                  <a:cubicBezTo>
                    <a:pt x="12" y="0"/>
                    <a:pt x="0" y="0"/>
                    <a:pt x="0" y="0"/>
                  </a:cubicBezTo>
                  <a:cubicBezTo>
                    <a:pt x="0" y="0"/>
                    <a:pt x="12" y="0"/>
                    <a:pt x="12"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811" name="Google Shape;13315;p78">
              <a:extLst>
                <a:ext uri="{FF2B5EF4-FFF2-40B4-BE49-F238E27FC236}">
                  <a16:creationId xmlns:a16="http://schemas.microsoft.com/office/drawing/2014/main" id="{9C24193E-EFB9-04C8-576D-6EB48F8E11F0}"/>
                </a:ext>
              </a:extLst>
            </p:cNvPr>
            <p:cNvSpPr/>
            <p:nvPr/>
          </p:nvSpPr>
          <p:spPr>
            <a:xfrm>
              <a:off x="6317450" y="2306075"/>
              <a:ext cx="6275" cy="6950"/>
            </a:xfrm>
            <a:custGeom>
              <a:avLst/>
              <a:gdLst/>
              <a:ahLst/>
              <a:cxnLst/>
              <a:rect l="l" t="t" r="r" b="b"/>
              <a:pathLst>
                <a:path w="251" h="278" extrusionOk="0">
                  <a:moveTo>
                    <a:pt x="238" y="0"/>
                  </a:moveTo>
                  <a:cubicBezTo>
                    <a:pt x="226" y="24"/>
                    <a:pt x="96" y="36"/>
                    <a:pt x="96" y="36"/>
                  </a:cubicBezTo>
                  <a:cubicBezTo>
                    <a:pt x="96" y="84"/>
                    <a:pt x="203" y="84"/>
                    <a:pt x="155" y="119"/>
                  </a:cubicBezTo>
                  <a:cubicBezTo>
                    <a:pt x="90" y="143"/>
                    <a:pt x="56" y="153"/>
                    <a:pt x="41" y="153"/>
                  </a:cubicBezTo>
                  <a:cubicBezTo>
                    <a:pt x="5" y="153"/>
                    <a:pt x="84" y="97"/>
                    <a:pt x="84" y="72"/>
                  </a:cubicBezTo>
                  <a:lnTo>
                    <a:pt x="84" y="72"/>
                  </a:lnTo>
                  <a:cubicBezTo>
                    <a:pt x="72" y="84"/>
                    <a:pt x="63" y="90"/>
                    <a:pt x="57" y="90"/>
                  </a:cubicBezTo>
                  <a:cubicBezTo>
                    <a:pt x="51" y="90"/>
                    <a:pt x="48" y="84"/>
                    <a:pt x="48" y="72"/>
                  </a:cubicBezTo>
                  <a:cubicBezTo>
                    <a:pt x="36" y="107"/>
                    <a:pt x="12" y="143"/>
                    <a:pt x="12" y="179"/>
                  </a:cubicBezTo>
                  <a:cubicBezTo>
                    <a:pt x="0" y="179"/>
                    <a:pt x="191" y="191"/>
                    <a:pt x="143" y="238"/>
                  </a:cubicBezTo>
                  <a:cubicBezTo>
                    <a:pt x="131" y="238"/>
                    <a:pt x="131" y="250"/>
                    <a:pt x="131" y="250"/>
                  </a:cubicBezTo>
                  <a:cubicBezTo>
                    <a:pt x="160" y="260"/>
                    <a:pt x="197" y="277"/>
                    <a:pt x="222" y="277"/>
                  </a:cubicBezTo>
                  <a:cubicBezTo>
                    <a:pt x="228" y="277"/>
                    <a:pt x="234" y="276"/>
                    <a:pt x="238" y="274"/>
                  </a:cubicBezTo>
                  <a:cubicBezTo>
                    <a:pt x="226" y="262"/>
                    <a:pt x="203" y="250"/>
                    <a:pt x="179" y="250"/>
                  </a:cubicBezTo>
                  <a:cubicBezTo>
                    <a:pt x="203" y="238"/>
                    <a:pt x="226" y="226"/>
                    <a:pt x="250" y="215"/>
                  </a:cubicBezTo>
                  <a:cubicBezTo>
                    <a:pt x="215" y="215"/>
                    <a:pt x="167" y="179"/>
                    <a:pt x="143" y="167"/>
                  </a:cubicBezTo>
                  <a:cubicBezTo>
                    <a:pt x="191" y="167"/>
                    <a:pt x="191" y="167"/>
                    <a:pt x="155" y="155"/>
                  </a:cubicBezTo>
                  <a:cubicBezTo>
                    <a:pt x="226" y="155"/>
                    <a:pt x="238" y="84"/>
                    <a:pt x="238"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812" name="Google Shape;13316;p78">
              <a:extLst>
                <a:ext uri="{FF2B5EF4-FFF2-40B4-BE49-F238E27FC236}">
                  <a16:creationId xmlns:a16="http://schemas.microsoft.com/office/drawing/2014/main" id="{E823956D-B07C-C0DF-DF29-89252935447E}"/>
                </a:ext>
              </a:extLst>
            </p:cNvPr>
            <p:cNvSpPr/>
            <p:nvPr/>
          </p:nvSpPr>
          <p:spPr>
            <a:xfrm>
              <a:off x="6319825" y="2311775"/>
              <a:ext cx="625" cy="575"/>
            </a:xfrm>
            <a:custGeom>
              <a:avLst/>
              <a:gdLst/>
              <a:ahLst/>
              <a:cxnLst/>
              <a:rect l="l" t="t" r="r" b="b"/>
              <a:pathLst>
                <a:path w="25" h="23" extrusionOk="0">
                  <a:moveTo>
                    <a:pt x="17" y="0"/>
                  </a:moveTo>
                  <a:cubicBezTo>
                    <a:pt x="13" y="0"/>
                    <a:pt x="8" y="3"/>
                    <a:pt x="1" y="10"/>
                  </a:cubicBezTo>
                  <a:cubicBezTo>
                    <a:pt x="1" y="10"/>
                    <a:pt x="12" y="10"/>
                    <a:pt x="24" y="22"/>
                  </a:cubicBezTo>
                  <a:cubicBezTo>
                    <a:pt x="24" y="14"/>
                    <a:pt x="24" y="0"/>
                    <a:pt x="17"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813" name="Google Shape;13317;p78">
              <a:extLst>
                <a:ext uri="{FF2B5EF4-FFF2-40B4-BE49-F238E27FC236}">
                  <a16:creationId xmlns:a16="http://schemas.microsoft.com/office/drawing/2014/main" id="{61AC9978-9392-2151-993E-9D22A7818A2D}"/>
                </a:ext>
              </a:extLst>
            </p:cNvPr>
            <p:cNvSpPr/>
            <p:nvPr/>
          </p:nvSpPr>
          <p:spPr>
            <a:xfrm>
              <a:off x="6323100" y="2294750"/>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814" name="Google Shape;13318;p78">
              <a:extLst>
                <a:ext uri="{FF2B5EF4-FFF2-40B4-BE49-F238E27FC236}">
                  <a16:creationId xmlns:a16="http://schemas.microsoft.com/office/drawing/2014/main" id="{D447A6FB-9610-8642-0DE0-50BB2E578279}"/>
                </a:ext>
              </a:extLst>
            </p:cNvPr>
            <p:cNvSpPr/>
            <p:nvPr/>
          </p:nvSpPr>
          <p:spPr>
            <a:xfrm>
              <a:off x="6321600" y="2251300"/>
              <a:ext cx="325" cy="325"/>
            </a:xfrm>
            <a:custGeom>
              <a:avLst/>
              <a:gdLst/>
              <a:ahLst/>
              <a:cxnLst/>
              <a:rect l="l" t="t" r="r" b="b"/>
              <a:pathLst>
                <a:path w="13" h="13" extrusionOk="0">
                  <a:moveTo>
                    <a:pt x="13" y="0"/>
                  </a:moveTo>
                  <a:lnTo>
                    <a:pt x="1" y="12"/>
                  </a:lnTo>
                  <a:cubicBezTo>
                    <a:pt x="13" y="12"/>
                    <a:pt x="13" y="0"/>
                    <a:pt x="13"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815" name="Google Shape;13319;p78">
              <a:extLst>
                <a:ext uri="{FF2B5EF4-FFF2-40B4-BE49-F238E27FC236}">
                  <a16:creationId xmlns:a16="http://schemas.microsoft.com/office/drawing/2014/main" id="{D95721D7-42C8-BD19-1608-9A7CA8F554C6}"/>
                </a:ext>
              </a:extLst>
            </p:cNvPr>
            <p:cNvSpPr/>
            <p:nvPr/>
          </p:nvSpPr>
          <p:spPr>
            <a:xfrm>
              <a:off x="6311500" y="2231025"/>
              <a:ext cx="13700" cy="75350"/>
            </a:xfrm>
            <a:custGeom>
              <a:avLst/>
              <a:gdLst/>
              <a:ahLst/>
              <a:cxnLst/>
              <a:rect l="l" t="t" r="r" b="b"/>
              <a:pathLst>
                <a:path w="548" h="3014" extrusionOk="0">
                  <a:moveTo>
                    <a:pt x="25" y="1740"/>
                  </a:moveTo>
                  <a:cubicBezTo>
                    <a:pt x="16" y="1743"/>
                    <a:pt x="8" y="1747"/>
                    <a:pt x="0" y="1752"/>
                  </a:cubicBezTo>
                  <a:cubicBezTo>
                    <a:pt x="9" y="1747"/>
                    <a:pt x="18" y="1743"/>
                    <a:pt x="25" y="1740"/>
                  </a:cubicBezTo>
                  <a:close/>
                  <a:moveTo>
                    <a:pt x="345" y="1824"/>
                  </a:moveTo>
                  <a:cubicBezTo>
                    <a:pt x="347" y="1824"/>
                    <a:pt x="348" y="1825"/>
                    <a:pt x="350" y="1825"/>
                  </a:cubicBezTo>
                  <a:lnTo>
                    <a:pt x="350" y="1825"/>
                  </a:lnTo>
                  <a:cubicBezTo>
                    <a:pt x="349" y="1825"/>
                    <a:pt x="348" y="1826"/>
                    <a:pt x="347" y="1826"/>
                  </a:cubicBezTo>
                  <a:cubicBezTo>
                    <a:pt x="346" y="1826"/>
                    <a:pt x="345" y="1825"/>
                    <a:pt x="345" y="1824"/>
                  </a:cubicBezTo>
                  <a:close/>
                  <a:moveTo>
                    <a:pt x="135" y="1903"/>
                  </a:moveTo>
                  <a:cubicBezTo>
                    <a:pt x="130" y="1904"/>
                    <a:pt x="125" y="1905"/>
                    <a:pt x="119" y="1907"/>
                  </a:cubicBezTo>
                  <a:cubicBezTo>
                    <a:pt x="128" y="1907"/>
                    <a:pt x="134" y="1905"/>
                    <a:pt x="135" y="1903"/>
                  </a:cubicBezTo>
                  <a:close/>
                  <a:moveTo>
                    <a:pt x="214" y="2085"/>
                  </a:moveTo>
                  <a:cubicBezTo>
                    <a:pt x="214" y="2085"/>
                    <a:pt x="214" y="2085"/>
                    <a:pt x="203" y="2097"/>
                  </a:cubicBezTo>
                  <a:cubicBezTo>
                    <a:pt x="191" y="2097"/>
                    <a:pt x="191" y="2085"/>
                    <a:pt x="214" y="2085"/>
                  </a:cubicBezTo>
                  <a:close/>
                  <a:moveTo>
                    <a:pt x="338" y="1"/>
                  </a:moveTo>
                  <a:cubicBezTo>
                    <a:pt x="157" y="1"/>
                    <a:pt x="176" y="105"/>
                    <a:pt x="119" y="252"/>
                  </a:cubicBezTo>
                  <a:cubicBezTo>
                    <a:pt x="134" y="247"/>
                    <a:pt x="145" y="244"/>
                    <a:pt x="150" y="244"/>
                  </a:cubicBezTo>
                  <a:cubicBezTo>
                    <a:pt x="157" y="244"/>
                    <a:pt x="152" y="250"/>
                    <a:pt x="131" y="264"/>
                  </a:cubicBezTo>
                  <a:cubicBezTo>
                    <a:pt x="155" y="264"/>
                    <a:pt x="167" y="252"/>
                    <a:pt x="191" y="252"/>
                  </a:cubicBezTo>
                  <a:cubicBezTo>
                    <a:pt x="167" y="276"/>
                    <a:pt x="143" y="311"/>
                    <a:pt x="107" y="335"/>
                  </a:cubicBezTo>
                  <a:cubicBezTo>
                    <a:pt x="107" y="335"/>
                    <a:pt x="155" y="347"/>
                    <a:pt x="155" y="347"/>
                  </a:cubicBezTo>
                  <a:cubicBezTo>
                    <a:pt x="142" y="367"/>
                    <a:pt x="129" y="376"/>
                    <a:pt x="118" y="376"/>
                  </a:cubicBezTo>
                  <a:cubicBezTo>
                    <a:pt x="108" y="376"/>
                    <a:pt x="101" y="370"/>
                    <a:pt x="95" y="359"/>
                  </a:cubicBezTo>
                  <a:lnTo>
                    <a:pt x="95" y="359"/>
                  </a:lnTo>
                  <a:cubicBezTo>
                    <a:pt x="95" y="359"/>
                    <a:pt x="195" y="628"/>
                    <a:pt x="139" y="628"/>
                  </a:cubicBezTo>
                  <a:cubicBezTo>
                    <a:pt x="134" y="628"/>
                    <a:pt x="127" y="626"/>
                    <a:pt x="119" y="621"/>
                  </a:cubicBezTo>
                  <a:lnTo>
                    <a:pt x="119" y="621"/>
                  </a:lnTo>
                  <a:cubicBezTo>
                    <a:pt x="143" y="645"/>
                    <a:pt x="167" y="657"/>
                    <a:pt x="203" y="657"/>
                  </a:cubicBezTo>
                  <a:cubicBezTo>
                    <a:pt x="179" y="669"/>
                    <a:pt x="167" y="669"/>
                    <a:pt x="191" y="681"/>
                  </a:cubicBezTo>
                  <a:cubicBezTo>
                    <a:pt x="187" y="680"/>
                    <a:pt x="185" y="679"/>
                    <a:pt x="182" y="679"/>
                  </a:cubicBezTo>
                  <a:cubicBezTo>
                    <a:pt x="144" y="679"/>
                    <a:pt x="153" y="753"/>
                    <a:pt x="131" y="764"/>
                  </a:cubicBezTo>
                  <a:cubicBezTo>
                    <a:pt x="146" y="757"/>
                    <a:pt x="186" y="745"/>
                    <a:pt x="211" y="745"/>
                  </a:cubicBezTo>
                  <a:cubicBezTo>
                    <a:pt x="227" y="745"/>
                    <a:pt x="236" y="750"/>
                    <a:pt x="226" y="764"/>
                  </a:cubicBezTo>
                  <a:cubicBezTo>
                    <a:pt x="228" y="761"/>
                    <a:pt x="228" y="760"/>
                    <a:pt x="227" y="760"/>
                  </a:cubicBezTo>
                  <a:lnTo>
                    <a:pt x="227" y="760"/>
                  </a:lnTo>
                  <a:cubicBezTo>
                    <a:pt x="219" y="760"/>
                    <a:pt x="157" y="819"/>
                    <a:pt x="137" y="819"/>
                  </a:cubicBezTo>
                  <a:cubicBezTo>
                    <a:pt x="133" y="819"/>
                    <a:pt x="131" y="817"/>
                    <a:pt x="131" y="811"/>
                  </a:cubicBezTo>
                  <a:cubicBezTo>
                    <a:pt x="131" y="823"/>
                    <a:pt x="131" y="835"/>
                    <a:pt x="131" y="847"/>
                  </a:cubicBezTo>
                  <a:cubicBezTo>
                    <a:pt x="143" y="847"/>
                    <a:pt x="250" y="871"/>
                    <a:pt x="214" y="895"/>
                  </a:cubicBezTo>
                  <a:cubicBezTo>
                    <a:pt x="155" y="883"/>
                    <a:pt x="179" y="883"/>
                    <a:pt x="119" y="859"/>
                  </a:cubicBezTo>
                  <a:lnTo>
                    <a:pt x="119" y="859"/>
                  </a:lnTo>
                  <a:cubicBezTo>
                    <a:pt x="131" y="871"/>
                    <a:pt x="119" y="883"/>
                    <a:pt x="95" y="883"/>
                  </a:cubicBezTo>
                  <a:cubicBezTo>
                    <a:pt x="179" y="895"/>
                    <a:pt x="83" y="907"/>
                    <a:pt x="155" y="931"/>
                  </a:cubicBezTo>
                  <a:cubicBezTo>
                    <a:pt x="141" y="927"/>
                    <a:pt x="131" y="926"/>
                    <a:pt x="125" y="926"/>
                  </a:cubicBezTo>
                  <a:cubicBezTo>
                    <a:pt x="109" y="926"/>
                    <a:pt x="114" y="934"/>
                    <a:pt x="131" y="942"/>
                  </a:cubicBezTo>
                  <a:cubicBezTo>
                    <a:pt x="119" y="942"/>
                    <a:pt x="107" y="931"/>
                    <a:pt x="95" y="931"/>
                  </a:cubicBezTo>
                  <a:cubicBezTo>
                    <a:pt x="95" y="954"/>
                    <a:pt x="95" y="966"/>
                    <a:pt x="83" y="978"/>
                  </a:cubicBezTo>
                  <a:cubicBezTo>
                    <a:pt x="95" y="966"/>
                    <a:pt x="119" y="954"/>
                    <a:pt x="143" y="954"/>
                  </a:cubicBezTo>
                  <a:cubicBezTo>
                    <a:pt x="179" y="990"/>
                    <a:pt x="60" y="990"/>
                    <a:pt x="72" y="1026"/>
                  </a:cubicBezTo>
                  <a:cubicBezTo>
                    <a:pt x="90" y="1017"/>
                    <a:pt x="101" y="1013"/>
                    <a:pt x="105" y="1013"/>
                  </a:cubicBezTo>
                  <a:cubicBezTo>
                    <a:pt x="112" y="1013"/>
                    <a:pt x="101" y="1023"/>
                    <a:pt x="72" y="1038"/>
                  </a:cubicBezTo>
                  <a:cubicBezTo>
                    <a:pt x="72" y="1050"/>
                    <a:pt x="143" y="1062"/>
                    <a:pt x="155" y="1073"/>
                  </a:cubicBezTo>
                  <a:cubicBezTo>
                    <a:pt x="60" y="1121"/>
                    <a:pt x="203" y="1085"/>
                    <a:pt x="167" y="1121"/>
                  </a:cubicBezTo>
                  <a:cubicBezTo>
                    <a:pt x="155" y="1125"/>
                    <a:pt x="146" y="1126"/>
                    <a:pt x="138" y="1126"/>
                  </a:cubicBezTo>
                  <a:cubicBezTo>
                    <a:pt x="122" y="1126"/>
                    <a:pt x="111" y="1121"/>
                    <a:pt x="95" y="1121"/>
                  </a:cubicBezTo>
                  <a:cubicBezTo>
                    <a:pt x="95" y="1162"/>
                    <a:pt x="113" y="1176"/>
                    <a:pt x="148" y="1180"/>
                  </a:cubicBezTo>
                  <a:lnTo>
                    <a:pt x="148" y="1180"/>
                  </a:lnTo>
                  <a:cubicBezTo>
                    <a:pt x="145" y="1183"/>
                    <a:pt x="143" y="1188"/>
                    <a:pt x="143" y="1192"/>
                  </a:cubicBezTo>
                  <a:cubicBezTo>
                    <a:pt x="143" y="1192"/>
                    <a:pt x="111" y="1171"/>
                    <a:pt x="90" y="1171"/>
                  </a:cubicBezTo>
                  <a:cubicBezTo>
                    <a:pt x="80" y="1171"/>
                    <a:pt x="72" y="1177"/>
                    <a:pt x="72" y="1192"/>
                  </a:cubicBezTo>
                  <a:cubicBezTo>
                    <a:pt x="83" y="1216"/>
                    <a:pt x="119" y="1204"/>
                    <a:pt x="143" y="1228"/>
                  </a:cubicBezTo>
                  <a:cubicBezTo>
                    <a:pt x="128" y="1236"/>
                    <a:pt x="118" y="1252"/>
                    <a:pt x="101" y="1252"/>
                  </a:cubicBezTo>
                  <a:cubicBezTo>
                    <a:pt x="91" y="1252"/>
                    <a:pt x="78" y="1246"/>
                    <a:pt x="60" y="1228"/>
                  </a:cubicBezTo>
                  <a:lnTo>
                    <a:pt x="60" y="1228"/>
                  </a:lnTo>
                  <a:cubicBezTo>
                    <a:pt x="72" y="1264"/>
                    <a:pt x="83" y="1300"/>
                    <a:pt x="72" y="1335"/>
                  </a:cubicBezTo>
                  <a:cubicBezTo>
                    <a:pt x="72" y="1371"/>
                    <a:pt x="60" y="1395"/>
                    <a:pt x="36" y="1419"/>
                  </a:cubicBezTo>
                  <a:cubicBezTo>
                    <a:pt x="72" y="1419"/>
                    <a:pt x="95" y="1431"/>
                    <a:pt x="119" y="1443"/>
                  </a:cubicBezTo>
                  <a:cubicBezTo>
                    <a:pt x="107" y="1454"/>
                    <a:pt x="83" y="1454"/>
                    <a:pt x="60" y="1454"/>
                  </a:cubicBezTo>
                  <a:cubicBezTo>
                    <a:pt x="107" y="1454"/>
                    <a:pt x="119" y="1478"/>
                    <a:pt x="107" y="1502"/>
                  </a:cubicBezTo>
                  <a:cubicBezTo>
                    <a:pt x="98" y="1502"/>
                    <a:pt x="58" y="1487"/>
                    <a:pt x="24" y="1487"/>
                  </a:cubicBezTo>
                  <a:cubicBezTo>
                    <a:pt x="15" y="1487"/>
                    <a:pt x="7" y="1488"/>
                    <a:pt x="0" y="1490"/>
                  </a:cubicBezTo>
                  <a:cubicBezTo>
                    <a:pt x="83" y="1490"/>
                    <a:pt x="24" y="1550"/>
                    <a:pt x="107" y="1550"/>
                  </a:cubicBezTo>
                  <a:cubicBezTo>
                    <a:pt x="107" y="1549"/>
                    <a:pt x="107" y="1549"/>
                    <a:pt x="107" y="1549"/>
                  </a:cubicBezTo>
                  <a:cubicBezTo>
                    <a:pt x="109" y="1549"/>
                    <a:pt x="117" y="1605"/>
                    <a:pt x="133" y="1605"/>
                  </a:cubicBezTo>
                  <a:cubicBezTo>
                    <a:pt x="134" y="1605"/>
                    <a:pt x="135" y="1605"/>
                    <a:pt x="136" y="1605"/>
                  </a:cubicBezTo>
                  <a:lnTo>
                    <a:pt x="136" y="1605"/>
                  </a:lnTo>
                  <a:cubicBezTo>
                    <a:pt x="106" y="1635"/>
                    <a:pt x="100" y="1647"/>
                    <a:pt x="167" y="1681"/>
                  </a:cubicBezTo>
                  <a:cubicBezTo>
                    <a:pt x="156" y="1677"/>
                    <a:pt x="149" y="1676"/>
                    <a:pt x="145" y="1676"/>
                  </a:cubicBezTo>
                  <a:cubicBezTo>
                    <a:pt x="134" y="1676"/>
                    <a:pt x="142" y="1684"/>
                    <a:pt x="167" y="1693"/>
                  </a:cubicBezTo>
                  <a:cubicBezTo>
                    <a:pt x="79" y="1714"/>
                    <a:pt x="113" y="1696"/>
                    <a:pt x="25" y="1740"/>
                  </a:cubicBezTo>
                  <a:lnTo>
                    <a:pt x="25" y="1740"/>
                  </a:lnTo>
                  <a:cubicBezTo>
                    <a:pt x="56" y="1728"/>
                    <a:pt x="91" y="1728"/>
                    <a:pt x="119" y="1728"/>
                  </a:cubicBezTo>
                  <a:cubicBezTo>
                    <a:pt x="107" y="1728"/>
                    <a:pt x="83" y="1716"/>
                    <a:pt x="107" y="1716"/>
                  </a:cubicBezTo>
                  <a:cubicBezTo>
                    <a:pt x="143" y="1716"/>
                    <a:pt x="131" y="1728"/>
                    <a:pt x="119" y="1728"/>
                  </a:cubicBezTo>
                  <a:cubicBezTo>
                    <a:pt x="83" y="1764"/>
                    <a:pt x="60" y="1776"/>
                    <a:pt x="107" y="1800"/>
                  </a:cubicBezTo>
                  <a:cubicBezTo>
                    <a:pt x="107" y="1800"/>
                    <a:pt x="95" y="1895"/>
                    <a:pt x="95" y="1895"/>
                  </a:cubicBezTo>
                  <a:cubicBezTo>
                    <a:pt x="125" y="1895"/>
                    <a:pt x="136" y="1899"/>
                    <a:pt x="135" y="1903"/>
                  </a:cubicBezTo>
                  <a:lnTo>
                    <a:pt x="135" y="1903"/>
                  </a:lnTo>
                  <a:cubicBezTo>
                    <a:pt x="138" y="1902"/>
                    <a:pt x="141" y="1902"/>
                    <a:pt x="143" y="1902"/>
                  </a:cubicBezTo>
                  <a:cubicBezTo>
                    <a:pt x="161" y="1902"/>
                    <a:pt x="170" y="1913"/>
                    <a:pt x="179" y="1931"/>
                  </a:cubicBezTo>
                  <a:cubicBezTo>
                    <a:pt x="107" y="1978"/>
                    <a:pt x="203" y="1966"/>
                    <a:pt x="107" y="1978"/>
                  </a:cubicBezTo>
                  <a:cubicBezTo>
                    <a:pt x="179" y="2026"/>
                    <a:pt x="167" y="1990"/>
                    <a:pt x="155" y="2038"/>
                  </a:cubicBezTo>
                  <a:cubicBezTo>
                    <a:pt x="165" y="2034"/>
                    <a:pt x="175" y="2032"/>
                    <a:pt x="186" y="2032"/>
                  </a:cubicBezTo>
                  <a:cubicBezTo>
                    <a:pt x="241" y="2032"/>
                    <a:pt x="304" y="2074"/>
                    <a:pt x="334" y="2074"/>
                  </a:cubicBezTo>
                  <a:lnTo>
                    <a:pt x="226" y="2074"/>
                  </a:lnTo>
                  <a:cubicBezTo>
                    <a:pt x="286" y="2062"/>
                    <a:pt x="274" y="2050"/>
                    <a:pt x="179" y="2050"/>
                  </a:cubicBezTo>
                  <a:cubicBezTo>
                    <a:pt x="203" y="2062"/>
                    <a:pt x="167" y="2062"/>
                    <a:pt x="131" y="2074"/>
                  </a:cubicBezTo>
                  <a:cubicBezTo>
                    <a:pt x="155" y="2097"/>
                    <a:pt x="143" y="2074"/>
                    <a:pt x="119" y="2109"/>
                  </a:cubicBezTo>
                  <a:cubicBezTo>
                    <a:pt x="179" y="2121"/>
                    <a:pt x="226" y="2157"/>
                    <a:pt x="274" y="2193"/>
                  </a:cubicBezTo>
                  <a:cubicBezTo>
                    <a:pt x="119" y="2157"/>
                    <a:pt x="214" y="2181"/>
                    <a:pt x="119" y="2145"/>
                  </a:cubicBezTo>
                  <a:lnTo>
                    <a:pt x="119" y="2145"/>
                  </a:lnTo>
                  <a:cubicBezTo>
                    <a:pt x="143" y="2193"/>
                    <a:pt x="179" y="2157"/>
                    <a:pt x="119" y="2193"/>
                  </a:cubicBezTo>
                  <a:cubicBezTo>
                    <a:pt x="155" y="2193"/>
                    <a:pt x="179" y="2205"/>
                    <a:pt x="191" y="2240"/>
                  </a:cubicBezTo>
                  <a:cubicBezTo>
                    <a:pt x="179" y="2240"/>
                    <a:pt x="119" y="2359"/>
                    <a:pt x="226" y="2371"/>
                  </a:cubicBezTo>
                  <a:cubicBezTo>
                    <a:pt x="191" y="2371"/>
                    <a:pt x="167" y="2359"/>
                    <a:pt x="131" y="2359"/>
                  </a:cubicBezTo>
                  <a:cubicBezTo>
                    <a:pt x="203" y="2371"/>
                    <a:pt x="274" y="2395"/>
                    <a:pt x="345" y="2419"/>
                  </a:cubicBezTo>
                  <a:cubicBezTo>
                    <a:pt x="417" y="2383"/>
                    <a:pt x="453" y="2407"/>
                    <a:pt x="357" y="2359"/>
                  </a:cubicBezTo>
                  <a:cubicBezTo>
                    <a:pt x="357" y="2359"/>
                    <a:pt x="464" y="2169"/>
                    <a:pt x="393" y="2169"/>
                  </a:cubicBezTo>
                  <a:cubicBezTo>
                    <a:pt x="417" y="2169"/>
                    <a:pt x="500" y="2133"/>
                    <a:pt x="417" y="2109"/>
                  </a:cubicBezTo>
                  <a:cubicBezTo>
                    <a:pt x="441" y="2109"/>
                    <a:pt x="454" y="2104"/>
                    <a:pt x="467" y="2104"/>
                  </a:cubicBezTo>
                  <a:cubicBezTo>
                    <a:pt x="474" y="2104"/>
                    <a:pt x="480" y="2105"/>
                    <a:pt x="488" y="2109"/>
                  </a:cubicBezTo>
                  <a:cubicBezTo>
                    <a:pt x="476" y="2097"/>
                    <a:pt x="345" y="2050"/>
                    <a:pt x="345" y="2050"/>
                  </a:cubicBezTo>
                  <a:cubicBezTo>
                    <a:pt x="476" y="2026"/>
                    <a:pt x="286" y="1943"/>
                    <a:pt x="381" y="1859"/>
                  </a:cubicBezTo>
                  <a:lnTo>
                    <a:pt x="381" y="1859"/>
                  </a:lnTo>
                  <a:cubicBezTo>
                    <a:pt x="369" y="1865"/>
                    <a:pt x="360" y="1868"/>
                    <a:pt x="351" y="1868"/>
                  </a:cubicBezTo>
                  <a:cubicBezTo>
                    <a:pt x="342" y="1868"/>
                    <a:pt x="334" y="1865"/>
                    <a:pt x="322" y="1859"/>
                  </a:cubicBezTo>
                  <a:cubicBezTo>
                    <a:pt x="340" y="1836"/>
                    <a:pt x="348" y="1828"/>
                    <a:pt x="350" y="1825"/>
                  </a:cubicBezTo>
                  <a:lnTo>
                    <a:pt x="350" y="1825"/>
                  </a:lnTo>
                  <a:cubicBezTo>
                    <a:pt x="350" y="1825"/>
                    <a:pt x="350" y="1825"/>
                    <a:pt x="351" y="1825"/>
                  </a:cubicBezTo>
                  <a:cubicBezTo>
                    <a:pt x="371" y="1825"/>
                    <a:pt x="404" y="1779"/>
                    <a:pt x="439" y="1779"/>
                  </a:cubicBezTo>
                  <a:cubicBezTo>
                    <a:pt x="447" y="1779"/>
                    <a:pt x="456" y="1781"/>
                    <a:pt x="464" y="1788"/>
                  </a:cubicBezTo>
                  <a:cubicBezTo>
                    <a:pt x="464" y="1764"/>
                    <a:pt x="441" y="1752"/>
                    <a:pt x="405" y="1752"/>
                  </a:cubicBezTo>
                  <a:cubicBezTo>
                    <a:pt x="548" y="1740"/>
                    <a:pt x="429" y="1704"/>
                    <a:pt x="393" y="1681"/>
                  </a:cubicBezTo>
                  <a:cubicBezTo>
                    <a:pt x="357" y="1597"/>
                    <a:pt x="476" y="1407"/>
                    <a:pt x="357" y="1347"/>
                  </a:cubicBezTo>
                  <a:cubicBezTo>
                    <a:pt x="438" y="1290"/>
                    <a:pt x="441" y="1120"/>
                    <a:pt x="354" y="1120"/>
                  </a:cubicBezTo>
                  <a:cubicBezTo>
                    <a:pt x="351" y="1120"/>
                    <a:pt x="348" y="1121"/>
                    <a:pt x="345" y="1121"/>
                  </a:cubicBezTo>
                  <a:cubicBezTo>
                    <a:pt x="381" y="1050"/>
                    <a:pt x="417" y="919"/>
                    <a:pt x="429" y="895"/>
                  </a:cubicBezTo>
                  <a:lnTo>
                    <a:pt x="429" y="895"/>
                  </a:lnTo>
                  <a:cubicBezTo>
                    <a:pt x="417" y="895"/>
                    <a:pt x="393" y="907"/>
                    <a:pt x="381" y="907"/>
                  </a:cubicBezTo>
                  <a:cubicBezTo>
                    <a:pt x="381" y="907"/>
                    <a:pt x="464" y="871"/>
                    <a:pt x="381" y="859"/>
                  </a:cubicBezTo>
                  <a:cubicBezTo>
                    <a:pt x="405" y="859"/>
                    <a:pt x="429" y="859"/>
                    <a:pt x="453" y="871"/>
                  </a:cubicBezTo>
                  <a:cubicBezTo>
                    <a:pt x="443" y="862"/>
                    <a:pt x="420" y="831"/>
                    <a:pt x="404" y="823"/>
                  </a:cubicBezTo>
                  <a:lnTo>
                    <a:pt x="405" y="823"/>
                  </a:lnTo>
                  <a:cubicBezTo>
                    <a:pt x="393" y="811"/>
                    <a:pt x="405" y="811"/>
                    <a:pt x="417" y="811"/>
                  </a:cubicBezTo>
                  <a:cubicBezTo>
                    <a:pt x="422" y="811"/>
                    <a:pt x="426" y="813"/>
                    <a:pt x="430" y="813"/>
                  </a:cubicBezTo>
                  <a:cubicBezTo>
                    <a:pt x="436" y="813"/>
                    <a:pt x="441" y="809"/>
                    <a:pt x="441" y="788"/>
                  </a:cubicBezTo>
                  <a:cubicBezTo>
                    <a:pt x="429" y="776"/>
                    <a:pt x="357" y="776"/>
                    <a:pt x="345" y="776"/>
                  </a:cubicBezTo>
                  <a:cubicBezTo>
                    <a:pt x="469" y="745"/>
                    <a:pt x="370" y="625"/>
                    <a:pt x="333" y="609"/>
                  </a:cubicBezTo>
                  <a:lnTo>
                    <a:pt x="333" y="609"/>
                  </a:lnTo>
                  <a:cubicBezTo>
                    <a:pt x="375" y="605"/>
                    <a:pt x="407" y="583"/>
                    <a:pt x="429" y="561"/>
                  </a:cubicBezTo>
                  <a:cubicBezTo>
                    <a:pt x="417" y="538"/>
                    <a:pt x="381" y="538"/>
                    <a:pt x="357" y="526"/>
                  </a:cubicBezTo>
                  <a:cubicBezTo>
                    <a:pt x="381" y="478"/>
                    <a:pt x="488" y="442"/>
                    <a:pt x="381" y="395"/>
                  </a:cubicBezTo>
                  <a:cubicBezTo>
                    <a:pt x="393" y="383"/>
                    <a:pt x="417" y="383"/>
                    <a:pt x="441" y="371"/>
                  </a:cubicBezTo>
                  <a:cubicBezTo>
                    <a:pt x="405" y="323"/>
                    <a:pt x="322" y="180"/>
                    <a:pt x="441" y="85"/>
                  </a:cubicBezTo>
                  <a:lnTo>
                    <a:pt x="369" y="85"/>
                  </a:lnTo>
                  <a:cubicBezTo>
                    <a:pt x="381" y="61"/>
                    <a:pt x="453" y="14"/>
                    <a:pt x="369" y="2"/>
                  </a:cubicBezTo>
                  <a:cubicBezTo>
                    <a:pt x="358" y="1"/>
                    <a:pt x="348" y="1"/>
                    <a:pt x="338" y="1"/>
                  </a:cubicBezTo>
                  <a:close/>
                  <a:moveTo>
                    <a:pt x="117" y="2763"/>
                  </a:moveTo>
                  <a:cubicBezTo>
                    <a:pt x="114" y="2763"/>
                    <a:pt x="110" y="2764"/>
                    <a:pt x="107" y="2764"/>
                  </a:cubicBezTo>
                  <a:cubicBezTo>
                    <a:pt x="111" y="2764"/>
                    <a:pt x="114" y="2764"/>
                    <a:pt x="117" y="2763"/>
                  </a:cubicBezTo>
                  <a:close/>
                  <a:moveTo>
                    <a:pt x="131" y="2407"/>
                  </a:moveTo>
                  <a:lnTo>
                    <a:pt x="131" y="2407"/>
                  </a:lnTo>
                  <a:cubicBezTo>
                    <a:pt x="107" y="2425"/>
                    <a:pt x="128" y="2428"/>
                    <a:pt x="155" y="2428"/>
                  </a:cubicBezTo>
                  <a:cubicBezTo>
                    <a:pt x="168" y="2428"/>
                    <a:pt x="183" y="2427"/>
                    <a:pt x="195" y="2427"/>
                  </a:cubicBezTo>
                  <a:cubicBezTo>
                    <a:pt x="206" y="2427"/>
                    <a:pt x="214" y="2428"/>
                    <a:pt x="214" y="2431"/>
                  </a:cubicBezTo>
                  <a:cubicBezTo>
                    <a:pt x="191" y="2431"/>
                    <a:pt x="155" y="2443"/>
                    <a:pt x="131" y="2455"/>
                  </a:cubicBezTo>
                  <a:cubicBezTo>
                    <a:pt x="167" y="2455"/>
                    <a:pt x="203" y="2455"/>
                    <a:pt x="226" y="2466"/>
                  </a:cubicBezTo>
                  <a:lnTo>
                    <a:pt x="131" y="2466"/>
                  </a:lnTo>
                  <a:cubicBezTo>
                    <a:pt x="167" y="2478"/>
                    <a:pt x="191" y="2490"/>
                    <a:pt x="214" y="2490"/>
                  </a:cubicBezTo>
                  <a:cubicBezTo>
                    <a:pt x="226" y="2502"/>
                    <a:pt x="83" y="2490"/>
                    <a:pt x="131" y="2538"/>
                  </a:cubicBezTo>
                  <a:cubicBezTo>
                    <a:pt x="131" y="2536"/>
                    <a:pt x="135" y="2535"/>
                    <a:pt x="142" y="2535"/>
                  </a:cubicBezTo>
                  <a:cubicBezTo>
                    <a:pt x="173" y="2535"/>
                    <a:pt x="262" y="2556"/>
                    <a:pt x="262" y="2586"/>
                  </a:cubicBezTo>
                  <a:cubicBezTo>
                    <a:pt x="244" y="2580"/>
                    <a:pt x="223" y="2577"/>
                    <a:pt x="203" y="2577"/>
                  </a:cubicBezTo>
                  <a:cubicBezTo>
                    <a:pt x="182" y="2577"/>
                    <a:pt x="161" y="2580"/>
                    <a:pt x="143" y="2586"/>
                  </a:cubicBezTo>
                  <a:cubicBezTo>
                    <a:pt x="226" y="2597"/>
                    <a:pt x="310" y="2621"/>
                    <a:pt x="381" y="2645"/>
                  </a:cubicBezTo>
                  <a:cubicBezTo>
                    <a:pt x="345" y="2645"/>
                    <a:pt x="345" y="2657"/>
                    <a:pt x="381" y="2669"/>
                  </a:cubicBezTo>
                  <a:cubicBezTo>
                    <a:pt x="357" y="2669"/>
                    <a:pt x="72" y="2609"/>
                    <a:pt x="72" y="2609"/>
                  </a:cubicBezTo>
                  <a:cubicBezTo>
                    <a:pt x="72" y="2621"/>
                    <a:pt x="72" y="2633"/>
                    <a:pt x="60" y="2645"/>
                  </a:cubicBezTo>
                  <a:cubicBezTo>
                    <a:pt x="95" y="2657"/>
                    <a:pt x="119" y="2669"/>
                    <a:pt x="155" y="2681"/>
                  </a:cubicBezTo>
                  <a:cubicBezTo>
                    <a:pt x="131" y="2669"/>
                    <a:pt x="119" y="2645"/>
                    <a:pt x="95" y="2633"/>
                  </a:cubicBezTo>
                  <a:cubicBezTo>
                    <a:pt x="155" y="2633"/>
                    <a:pt x="203" y="2645"/>
                    <a:pt x="226" y="2693"/>
                  </a:cubicBezTo>
                  <a:cubicBezTo>
                    <a:pt x="191" y="2693"/>
                    <a:pt x="167" y="2693"/>
                    <a:pt x="131" y="2681"/>
                  </a:cubicBezTo>
                  <a:lnTo>
                    <a:pt x="131" y="2681"/>
                  </a:lnTo>
                  <a:cubicBezTo>
                    <a:pt x="131" y="2681"/>
                    <a:pt x="152" y="2752"/>
                    <a:pt x="117" y="2763"/>
                  </a:cubicBezTo>
                  <a:lnTo>
                    <a:pt x="117" y="2763"/>
                  </a:lnTo>
                  <a:cubicBezTo>
                    <a:pt x="156" y="2758"/>
                    <a:pt x="197" y="2755"/>
                    <a:pt x="238" y="2755"/>
                  </a:cubicBezTo>
                  <a:cubicBezTo>
                    <a:pt x="283" y="2755"/>
                    <a:pt x="328" y="2758"/>
                    <a:pt x="369" y="2764"/>
                  </a:cubicBezTo>
                  <a:cubicBezTo>
                    <a:pt x="328" y="2788"/>
                    <a:pt x="295" y="2791"/>
                    <a:pt x="262" y="2791"/>
                  </a:cubicBezTo>
                  <a:cubicBezTo>
                    <a:pt x="251" y="2791"/>
                    <a:pt x="240" y="2791"/>
                    <a:pt x="229" y="2791"/>
                  </a:cubicBezTo>
                  <a:cubicBezTo>
                    <a:pt x="207" y="2791"/>
                    <a:pt x="183" y="2792"/>
                    <a:pt x="155" y="2800"/>
                  </a:cubicBezTo>
                  <a:cubicBezTo>
                    <a:pt x="250" y="2800"/>
                    <a:pt x="143" y="2800"/>
                    <a:pt x="155" y="2812"/>
                  </a:cubicBezTo>
                  <a:cubicBezTo>
                    <a:pt x="179" y="2824"/>
                    <a:pt x="286" y="2859"/>
                    <a:pt x="310" y="2883"/>
                  </a:cubicBezTo>
                  <a:cubicBezTo>
                    <a:pt x="250" y="2883"/>
                    <a:pt x="214" y="2978"/>
                    <a:pt x="167" y="2990"/>
                  </a:cubicBezTo>
                  <a:cubicBezTo>
                    <a:pt x="152" y="2990"/>
                    <a:pt x="216" y="3014"/>
                    <a:pt x="240" y="3014"/>
                  </a:cubicBezTo>
                  <a:cubicBezTo>
                    <a:pt x="255" y="3014"/>
                    <a:pt x="255" y="3005"/>
                    <a:pt x="214" y="2978"/>
                  </a:cubicBezTo>
                  <a:cubicBezTo>
                    <a:pt x="345" y="2978"/>
                    <a:pt x="417" y="2978"/>
                    <a:pt x="453" y="2990"/>
                  </a:cubicBezTo>
                  <a:cubicBezTo>
                    <a:pt x="441" y="2990"/>
                    <a:pt x="429" y="3002"/>
                    <a:pt x="453" y="3002"/>
                  </a:cubicBezTo>
                  <a:cubicBezTo>
                    <a:pt x="453" y="3002"/>
                    <a:pt x="453" y="2990"/>
                    <a:pt x="464" y="2990"/>
                  </a:cubicBezTo>
                  <a:cubicBezTo>
                    <a:pt x="476" y="2990"/>
                    <a:pt x="476" y="2990"/>
                    <a:pt x="476" y="3002"/>
                  </a:cubicBezTo>
                  <a:cubicBezTo>
                    <a:pt x="476" y="2990"/>
                    <a:pt x="476" y="2978"/>
                    <a:pt x="476" y="2967"/>
                  </a:cubicBezTo>
                  <a:cubicBezTo>
                    <a:pt x="464" y="2812"/>
                    <a:pt x="405" y="2597"/>
                    <a:pt x="453" y="2574"/>
                  </a:cubicBezTo>
                  <a:lnTo>
                    <a:pt x="453" y="2574"/>
                  </a:lnTo>
                  <a:cubicBezTo>
                    <a:pt x="443" y="2576"/>
                    <a:pt x="438" y="2577"/>
                    <a:pt x="435" y="2577"/>
                  </a:cubicBezTo>
                  <a:cubicBezTo>
                    <a:pt x="422" y="2577"/>
                    <a:pt x="455" y="2559"/>
                    <a:pt x="464" y="2550"/>
                  </a:cubicBezTo>
                  <a:cubicBezTo>
                    <a:pt x="453" y="2538"/>
                    <a:pt x="417" y="2538"/>
                    <a:pt x="393" y="2538"/>
                  </a:cubicBezTo>
                  <a:cubicBezTo>
                    <a:pt x="476" y="2526"/>
                    <a:pt x="393" y="2466"/>
                    <a:pt x="357" y="2466"/>
                  </a:cubicBezTo>
                  <a:cubicBezTo>
                    <a:pt x="339" y="2466"/>
                    <a:pt x="385" y="2438"/>
                    <a:pt x="401" y="2430"/>
                  </a:cubicBezTo>
                  <a:lnTo>
                    <a:pt x="401" y="2430"/>
                  </a:lnTo>
                  <a:cubicBezTo>
                    <a:pt x="402" y="2431"/>
                    <a:pt x="404" y="2431"/>
                    <a:pt x="405" y="2431"/>
                  </a:cubicBezTo>
                  <a:cubicBezTo>
                    <a:pt x="406" y="2429"/>
                    <a:pt x="406" y="2429"/>
                    <a:pt x="406" y="2429"/>
                  </a:cubicBezTo>
                  <a:lnTo>
                    <a:pt x="406" y="2429"/>
                  </a:lnTo>
                  <a:cubicBezTo>
                    <a:pt x="405" y="2429"/>
                    <a:pt x="403" y="2429"/>
                    <a:pt x="401" y="2430"/>
                  </a:cubicBezTo>
                  <a:lnTo>
                    <a:pt x="401" y="2430"/>
                  </a:lnTo>
                  <a:cubicBezTo>
                    <a:pt x="388" y="2428"/>
                    <a:pt x="367" y="2419"/>
                    <a:pt x="345" y="2419"/>
                  </a:cubicBezTo>
                  <a:cubicBezTo>
                    <a:pt x="274" y="2419"/>
                    <a:pt x="203" y="2419"/>
                    <a:pt x="131" y="2407"/>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816" name="Google Shape;13320;p78">
              <a:extLst>
                <a:ext uri="{FF2B5EF4-FFF2-40B4-BE49-F238E27FC236}">
                  <a16:creationId xmlns:a16="http://schemas.microsoft.com/office/drawing/2014/main" id="{EF49867D-1815-441F-A0C1-DD7BD82E4D9D}"/>
                </a:ext>
              </a:extLst>
            </p:cNvPr>
            <p:cNvSpPr/>
            <p:nvPr/>
          </p:nvSpPr>
          <p:spPr>
            <a:xfrm>
              <a:off x="6314475" y="2250100"/>
              <a:ext cx="325" cy="25"/>
            </a:xfrm>
            <a:custGeom>
              <a:avLst/>
              <a:gdLst/>
              <a:ahLst/>
              <a:cxnLst/>
              <a:rect l="l" t="t" r="r" b="b"/>
              <a:pathLst>
                <a:path w="13" h="1" extrusionOk="0">
                  <a:moveTo>
                    <a:pt x="12" y="1"/>
                  </a:moveTo>
                  <a:cubicBezTo>
                    <a:pt x="0" y="1"/>
                    <a:pt x="0" y="1"/>
                    <a:pt x="0" y="1"/>
                  </a:cubicBezTo>
                  <a:cubicBezTo>
                    <a:pt x="0" y="1"/>
                    <a:pt x="12" y="1"/>
                    <a:pt x="12"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817" name="Google Shape;13321;p78">
              <a:extLst>
                <a:ext uri="{FF2B5EF4-FFF2-40B4-BE49-F238E27FC236}">
                  <a16:creationId xmlns:a16="http://schemas.microsoft.com/office/drawing/2014/main" id="{63BC67B4-90E6-66C0-978B-7E3772B2FDC8}"/>
                </a:ext>
              </a:extLst>
            </p:cNvPr>
            <p:cNvSpPr/>
            <p:nvPr/>
          </p:nvSpPr>
          <p:spPr>
            <a:xfrm>
              <a:off x="6322200" y="225337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818" name="Google Shape;13322;p78">
              <a:extLst>
                <a:ext uri="{FF2B5EF4-FFF2-40B4-BE49-F238E27FC236}">
                  <a16:creationId xmlns:a16="http://schemas.microsoft.com/office/drawing/2014/main" id="{911B8B46-A4DA-8788-BDE8-5F7C09059483}"/>
                </a:ext>
              </a:extLst>
            </p:cNvPr>
            <p:cNvSpPr/>
            <p:nvPr/>
          </p:nvSpPr>
          <p:spPr>
            <a:xfrm>
              <a:off x="6323400" y="2312025"/>
              <a:ext cx="200" cy="375"/>
            </a:xfrm>
            <a:custGeom>
              <a:avLst/>
              <a:gdLst/>
              <a:ahLst/>
              <a:cxnLst/>
              <a:rect l="l" t="t" r="r" b="b"/>
              <a:pathLst>
                <a:path w="8" h="15" extrusionOk="0">
                  <a:moveTo>
                    <a:pt x="0" y="0"/>
                  </a:moveTo>
                  <a:cubicBezTo>
                    <a:pt x="0" y="10"/>
                    <a:pt x="3" y="14"/>
                    <a:pt x="4" y="14"/>
                  </a:cubicBezTo>
                  <a:cubicBezTo>
                    <a:pt x="6" y="14"/>
                    <a:pt x="7" y="7"/>
                    <a:pt x="0"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819" name="Google Shape;13323;p78">
              <a:extLst>
                <a:ext uri="{FF2B5EF4-FFF2-40B4-BE49-F238E27FC236}">
                  <a16:creationId xmlns:a16="http://schemas.microsoft.com/office/drawing/2014/main" id="{B2F9F4B5-C8ED-94BD-D825-2747C0052F71}"/>
                </a:ext>
              </a:extLst>
            </p:cNvPr>
            <p:cNvSpPr/>
            <p:nvPr/>
          </p:nvSpPr>
          <p:spPr>
            <a:xfrm>
              <a:off x="6317750" y="2315300"/>
              <a:ext cx="1200" cy="325"/>
            </a:xfrm>
            <a:custGeom>
              <a:avLst/>
              <a:gdLst/>
              <a:ahLst/>
              <a:cxnLst/>
              <a:rect l="l" t="t" r="r" b="b"/>
              <a:pathLst>
                <a:path w="48" h="13" extrusionOk="0">
                  <a:moveTo>
                    <a:pt x="48" y="12"/>
                  </a:moveTo>
                  <a:cubicBezTo>
                    <a:pt x="48" y="12"/>
                    <a:pt x="0" y="0"/>
                    <a:pt x="48" y="12"/>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820" name="Google Shape;13324;p78">
              <a:extLst>
                <a:ext uri="{FF2B5EF4-FFF2-40B4-BE49-F238E27FC236}">
                  <a16:creationId xmlns:a16="http://schemas.microsoft.com/office/drawing/2014/main" id="{9AB15454-ACDD-C8A6-4D53-2B8A5FA3529C}"/>
                </a:ext>
              </a:extLst>
            </p:cNvPr>
            <p:cNvSpPr/>
            <p:nvPr/>
          </p:nvSpPr>
          <p:spPr>
            <a:xfrm>
              <a:off x="6319725" y="2312625"/>
              <a:ext cx="1525" cy="550"/>
            </a:xfrm>
            <a:custGeom>
              <a:avLst/>
              <a:gdLst/>
              <a:ahLst/>
              <a:cxnLst/>
              <a:rect l="l" t="t" r="r" b="b"/>
              <a:pathLst>
                <a:path w="61" h="22" extrusionOk="0">
                  <a:moveTo>
                    <a:pt x="40" y="0"/>
                  </a:moveTo>
                  <a:cubicBezTo>
                    <a:pt x="1" y="0"/>
                    <a:pt x="40" y="21"/>
                    <a:pt x="53" y="21"/>
                  </a:cubicBezTo>
                  <a:cubicBezTo>
                    <a:pt x="60" y="21"/>
                    <a:pt x="60" y="16"/>
                    <a:pt x="40"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821" name="Google Shape;13325;p78">
              <a:extLst>
                <a:ext uri="{FF2B5EF4-FFF2-40B4-BE49-F238E27FC236}">
                  <a16:creationId xmlns:a16="http://schemas.microsoft.com/office/drawing/2014/main" id="{4CADF09A-81D8-550A-C3A4-66065F19EDB0}"/>
                </a:ext>
              </a:extLst>
            </p:cNvPr>
            <p:cNvSpPr/>
            <p:nvPr/>
          </p:nvSpPr>
          <p:spPr>
            <a:xfrm>
              <a:off x="6320425" y="2313200"/>
              <a:ext cx="625" cy="325"/>
            </a:xfrm>
            <a:custGeom>
              <a:avLst/>
              <a:gdLst/>
              <a:ahLst/>
              <a:cxnLst/>
              <a:rect l="l" t="t" r="r" b="b"/>
              <a:pathLst>
                <a:path w="25" h="13" extrusionOk="0">
                  <a:moveTo>
                    <a:pt x="0" y="1"/>
                  </a:moveTo>
                  <a:cubicBezTo>
                    <a:pt x="0" y="1"/>
                    <a:pt x="0" y="13"/>
                    <a:pt x="0" y="13"/>
                  </a:cubicBezTo>
                  <a:cubicBezTo>
                    <a:pt x="24" y="13"/>
                    <a:pt x="12" y="13"/>
                    <a:pt x="0"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822" name="Google Shape;13326;p78">
              <a:extLst>
                <a:ext uri="{FF2B5EF4-FFF2-40B4-BE49-F238E27FC236}">
                  <a16:creationId xmlns:a16="http://schemas.microsoft.com/office/drawing/2014/main" id="{BE298864-B094-2DDC-063F-B4005AF316A8}"/>
                </a:ext>
              </a:extLst>
            </p:cNvPr>
            <p:cNvSpPr/>
            <p:nvPr/>
          </p:nvSpPr>
          <p:spPr>
            <a:xfrm>
              <a:off x="6322650" y="2310025"/>
              <a:ext cx="1075" cy="300"/>
            </a:xfrm>
            <a:custGeom>
              <a:avLst/>
              <a:gdLst/>
              <a:ahLst/>
              <a:cxnLst/>
              <a:rect l="l" t="t" r="r" b="b"/>
              <a:pathLst>
                <a:path w="43" h="12" extrusionOk="0">
                  <a:moveTo>
                    <a:pt x="6" y="1"/>
                  </a:moveTo>
                  <a:cubicBezTo>
                    <a:pt x="1" y="1"/>
                    <a:pt x="0" y="3"/>
                    <a:pt x="7" y="9"/>
                  </a:cubicBezTo>
                  <a:lnTo>
                    <a:pt x="30" y="9"/>
                  </a:lnTo>
                  <a:cubicBezTo>
                    <a:pt x="36" y="11"/>
                    <a:pt x="38" y="11"/>
                    <a:pt x="39" y="11"/>
                  </a:cubicBezTo>
                  <a:cubicBezTo>
                    <a:pt x="42" y="11"/>
                    <a:pt x="16" y="1"/>
                    <a:pt x="6"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823" name="Google Shape;13327;p78">
              <a:extLst>
                <a:ext uri="{FF2B5EF4-FFF2-40B4-BE49-F238E27FC236}">
                  <a16:creationId xmlns:a16="http://schemas.microsoft.com/office/drawing/2014/main" id="{8720FD7B-50E7-46C9-6E10-4FB7575A9C5A}"/>
                </a:ext>
              </a:extLst>
            </p:cNvPr>
            <p:cNvSpPr/>
            <p:nvPr/>
          </p:nvSpPr>
          <p:spPr>
            <a:xfrm>
              <a:off x="6319225" y="2312625"/>
              <a:ext cx="325" cy="25"/>
            </a:xfrm>
            <a:custGeom>
              <a:avLst/>
              <a:gdLst/>
              <a:ahLst/>
              <a:cxnLst/>
              <a:rect l="l" t="t" r="r" b="b"/>
              <a:pathLst>
                <a:path w="13" h="1" extrusionOk="0">
                  <a:moveTo>
                    <a:pt x="1" y="0"/>
                  </a:moveTo>
                  <a:cubicBezTo>
                    <a:pt x="13" y="0"/>
                    <a:pt x="1" y="0"/>
                    <a:pt x="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824" name="Google Shape;13328;p78">
              <a:extLst>
                <a:ext uri="{FF2B5EF4-FFF2-40B4-BE49-F238E27FC236}">
                  <a16:creationId xmlns:a16="http://schemas.microsoft.com/office/drawing/2014/main" id="{04F60FE0-4682-9DFB-F8AC-AAA321329D19}"/>
                </a:ext>
              </a:extLst>
            </p:cNvPr>
            <p:cNvSpPr/>
            <p:nvPr/>
          </p:nvSpPr>
          <p:spPr>
            <a:xfrm>
              <a:off x="6318325" y="2312625"/>
              <a:ext cx="925" cy="325"/>
            </a:xfrm>
            <a:custGeom>
              <a:avLst/>
              <a:gdLst/>
              <a:ahLst/>
              <a:cxnLst/>
              <a:rect l="l" t="t" r="r" b="b"/>
              <a:pathLst>
                <a:path w="37" h="13" extrusionOk="0">
                  <a:moveTo>
                    <a:pt x="37" y="0"/>
                  </a:moveTo>
                  <a:cubicBezTo>
                    <a:pt x="25" y="0"/>
                    <a:pt x="13" y="12"/>
                    <a:pt x="1" y="12"/>
                  </a:cubicBezTo>
                  <a:cubicBezTo>
                    <a:pt x="25" y="12"/>
                    <a:pt x="37" y="0"/>
                    <a:pt x="37"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825" name="Google Shape;13329;p78">
              <a:extLst>
                <a:ext uri="{FF2B5EF4-FFF2-40B4-BE49-F238E27FC236}">
                  <a16:creationId xmlns:a16="http://schemas.microsoft.com/office/drawing/2014/main" id="{A9ED06B8-2231-1B07-48A1-5024393CC308}"/>
                </a:ext>
              </a:extLst>
            </p:cNvPr>
            <p:cNvSpPr/>
            <p:nvPr/>
          </p:nvSpPr>
          <p:spPr>
            <a:xfrm>
              <a:off x="6318925" y="2311300"/>
              <a:ext cx="425" cy="150"/>
            </a:xfrm>
            <a:custGeom>
              <a:avLst/>
              <a:gdLst/>
              <a:ahLst/>
              <a:cxnLst/>
              <a:rect l="l" t="t" r="r" b="b"/>
              <a:pathLst>
                <a:path w="17" h="6" extrusionOk="0">
                  <a:moveTo>
                    <a:pt x="14" y="0"/>
                  </a:moveTo>
                  <a:cubicBezTo>
                    <a:pt x="13" y="0"/>
                    <a:pt x="9" y="2"/>
                    <a:pt x="1" y="6"/>
                  </a:cubicBezTo>
                  <a:cubicBezTo>
                    <a:pt x="9" y="6"/>
                    <a:pt x="17" y="0"/>
                    <a:pt x="14"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826" name="Google Shape;13330;p78">
              <a:extLst>
                <a:ext uri="{FF2B5EF4-FFF2-40B4-BE49-F238E27FC236}">
                  <a16:creationId xmlns:a16="http://schemas.microsoft.com/office/drawing/2014/main" id="{23C69910-F7B0-3ED7-5B40-B3DB67796A0A}"/>
                </a:ext>
              </a:extLst>
            </p:cNvPr>
            <p:cNvSpPr/>
            <p:nvPr/>
          </p:nvSpPr>
          <p:spPr>
            <a:xfrm>
              <a:off x="6318050" y="2312025"/>
              <a:ext cx="300" cy="325"/>
            </a:xfrm>
            <a:custGeom>
              <a:avLst/>
              <a:gdLst/>
              <a:ahLst/>
              <a:cxnLst/>
              <a:rect l="l" t="t" r="r" b="b"/>
              <a:pathLst>
                <a:path w="12" h="13" extrusionOk="0">
                  <a:moveTo>
                    <a:pt x="12" y="0"/>
                  </a:moveTo>
                  <a:cubicBezTo>
                    <a:pt x="12" y="1"/>
                    <a:pt x="12" y="5"/>
                    <a:pt x="9" y="9"/>
                  </a:cubicBezTo>
                  <a:lnTo>
                    <a:pt x="9" y="9"/>
                  </a:lnTo>
                  <a:cubicBezTo>
                    <a:pt x="11" y="7"/>
                    <a:pt x="12" y="4"/>
                    <a:pt x="12" y="0"/>
                  </a:cubicBezTo>
                  <a:close/>
                  <a:moveTo>
                    <a:pt x="9" y="9"/>
                  </a:moveTo>
                  <a:cubicBezTo>
                    <a:pt x="5" y="12"/>
                    <a:pt x="0" y="12"/>
                    <a:pt x="0" y="12"/>
                  </a:cubicBezTo>
                  <a:cubicBezTo>
                    <a:pt x="4" y="12"/>
                    <a:pt x="7" y="11"/>
                    <a:pt x="9" y="9"/>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827" name="Google Shape;13331;p78">
              <a:extLst>
                <a:ext uri="{FF2B5EF4-FFF2-40B4-BE49-F238E27FC236}">
                  <a16:creationId xmlns:a16="http://schemas.microsoft.com/office/drawing/2014/main" id="{772C602C-DA3E-16A3-E358-D69E62F00B51}"/>
                </a:ext>
              </a:extLst>
            </p:cNvPr>
            <p:cNvSpPr/>
            <p:nvPr/>
          </p:nvSpPr>
          <p:spPr>
            <a:xfrm>
              <a:off x="6318325" y="2312025"/>
              <a:ext cx="25" cy="25"/>
            </a:xfrm>
            <a:custGeom>
              <a:avLst/>
              <a:gdLst/>
              <a:ahLst/>
              <a:cxnLst/>
              <a:rect l="l" t="t" r="r" b="b"/>
              <a:pathLst>
                <a:path w="1" h="1" extrusionOk="0">
                  <a:moveTo>
                    <a:pt x="1" y="0"/>
                  </a:moveTo>
                  <a:cubicBezTo>
                    <a:pt x="1" y="0"/>
                    <a:pt x="1" y="0"/>
                    <a:pt x="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828" name="Google Shape;13332;p78">
              <a:extLst>
                <a:ext uri="{FF2B5EF4-FFF2-40B4-BE49-F238E27FC236}">
                  <a16:creationId xmlns:a16="http://schemas.microsoft.com/office/drawing/2014/main" id="{811AF836-5242-C4E4-6377-9DF1A458620B}"/>
                </a:ext>
              </a:extLst>
            </p:cNvPr>
            <p:cNvSpPr/>
            <p:nvPr/>
          </p:nvSpPr>
          <p:spPr>
            <a:xfrm>
              <a:off x="6318725" y="2306375"/>
              <a:ext cx="225" cy="400"/>
            </a:xfrm>
            <a:custGeom>
              <a:avLst/>
              <a:gdLst/>
              <a:ahLst/>
              <a:cxnLst/>
              <a:rect l="l" t="t" r="r" b="b"/>
              <a:pathLst>
                <a:path w="9" h="16" extrusionOk="0">
                  <a:moveTo>
                    <a:pt x="9" y="0"/>
                  </a:moveTo>
                  <a:cubicBezTo>
                    <a:pt x="1" y="0"/>
                    <a:pt x="3" y="16"/>
                    <a:pt x="6" y="16"/>
                  </a:cubicBezTo>
                  <a:cubicBezTo>
                    <a:pt x="7" y="16"/>
                    <a:pt x="9" y="12"/>
                    <a:pt x="9"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829" name="Google Shape;13333;p78">
              <a:extLst>
                <a:ext uri="{FF2B5EF4-FFF2-40B4-BE49-F238E27FC236}">
                  <a16:creationId xmlns:a16="http://schemas.microsoft.com/office/drawing/2014/main" id="{D32E484E-8CB1-A3E1-BB12-B9E93519C09D}"/>
                </a:ext>
              </a:extLst>
            </p:cNvPr>
            <p:cNvSpPr/>
            <p:nvPr/>
          </p:nvSpPr>
          <p:spPr>
            <a:xfrm>
              <a:off x="6316375" y="2307850"/>
              <a:ext cx="1100" cy="150"/>
            </a:xfrm>
            <a:custGeom>
              <a:avLst/>
              <a:gdLst/>
              <a:ahLst/>
              <a:cxnLst/>
              <a:rect l="l" t="t" r="r" b="b"/>
              <a:pathLst>
                <a:path w="44" h="6" extrusionOk="0">
                  <a:moveTo>
                    <a:pt x="43" y="1"/>
                  </a:moveTo>
                  <a:cubicBezTo>
                    <a:pt x="12" y="1"/>
                    <a:pt x="1" y="6"/>
                    <a:pt x="12" y="6"/>
                  </a:cubicBezTo>
                  <a:cubicBezTo>
                    <a:pt x="17" y="6"/>
                    <a:pt x="27" y="5"/>
                    <a:pt x="43"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830" name="Google Shape;13334;p78">
              <a:extLst>
                <a:ext uri="{FF2B5EF4-FFF2-40B4-BE49-F238E27FC236}">
                  <a16:creationId xmlns:a16="http://schemas.microsoft.com/office/drawing/2014/main" id="{753ED94F-B436-5F9E-B2F3-C0405E215CEC}"/>
                </a:ext>
              </a:extLst>
            </p:cNvPr>
            <p:cNvSpPr/>
            <p:nvPr/>
          </p:nvSpPr>
          <p:spPr>
            <a:xfrm>
              <a:off x="6315650" y="2306575"/>
              <a:ext cx="925" cy="525"/>
            </a:xfrm>
            <a:custGeom>
              <a:avLst/>
              <a:gdLst/>
              <a:ahLst/>
              <a:cxnLst/>
              <a:rect l="l" t="t" r="r" b="b"/>
              <a:pathLst>
                <a:path w="37" h="21" extrusionOk="0">
                  <a:moveTo>
                    <a:pt x="3" y="1"/>
                  </a:moveTo>
                  <a:cubicBezTo>
                    <a:pt x="2" y="1"/>
                    <a:pt x="1" y="2"/>
                    <a:pt x="1" y="4"/>
                  </a:cubicBezTo>
                  <a:cubicBezTo>
                    <a:pt x="9" y="12"/>
                    <a:pt x="18" y="21"/>
                    <a:pt x="26" y="21"/>
                  </a:cubicBezTo>
                  <a:cubicBezTo>
                    <a:pt x="30" y="21"/>
                    <a:pt x="33" y="19"/>
                    <a:pt x="37" y="16"/>
                  </a:cubicBezTo>
                  <a:cubicBezTo>
                    <a:pt x="27" y="16"/>
                    <a:pt x="10" y="1"/>
                    <a:pt x="3"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831" name="Google Shape;13335;p78">
              <a:extLst>
                <a:ext uri="{FF2B5EF4-FFF2-40B4-BE49-F238E27FC236}">
                  <a16:creationId xmlns:a16="http://schemas.microsoft.com/office/drawing/2014/main" id="{9F385DFA-3704-0F3F-3BBA-DE890092604F}"/>
                </a:ext>
              </a:extLst>
            </p:cNvPr>
            <p:cNvSpPr/>
            <p:nvPr/>
          </p:nvSpPr>
          <p:spPr>
            <a:xfrm>
              <a:off x="6318050" y="2300425"/>
              <a:ext cx="1500" cy="225"/>
            </a:xfrm>
            <a:custGeom>
              <a:avLst/>
              <a:gdLst/>
              <a:ahLst/>
              <a:cxnLst/>
              <a:rect l="l" t="t" r="r" b="b"/>
              <a:pathLst>
                <a:path w="60" h="9" extrusionOk="0">
                  <a:moveTo>
                    <a:pt x="0" y="0"/>
                  </a:moveTo>
                  <a:cubicBezTo>
                    <a:pt x="36" y="6"/>
                    <a:pt x="57" y="9"/>
                    <a:pt x="58" y="9"/>
                  </a:cubicBezTo>
                  <a:cubicBezTo>
                    <a:pt x="60" y="9"/>
                    <a:pt x="42" y="6"/>
                    <a:pt x="0"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832" name="Google Shape;13336;p78">
              <a:extLst>
                <a:ext uri="{FF2B5EF4-FFF2-40B4-BE49-F238E27FC236}">
                  <a16:creationId xmlns:a16="http://schemas.microsoft.com/office/drawing/2014/main" id="{1E94E581-7B59-886C-5DCE-710A32570496}"/>
                </a:ext>
              </a:extLst>
            </p:cNvPr>
            <p:cNvSpPr/>
            <p:nvPr/>
          </p:nvSpPr>
          <p:spPr>
            <a:xfrm>
              <a:off x="6313800" y="2294700"/>
              <a:ext cx="1275" cy="375"/>
            </a:xfrm>
            <a:custGeom>
              <a:avLst/>
              <a:gdLst/>
              <a:ahLst/>
              <a:cxnLst/>
              <a:rect l="l" t="t" r="r" b="b"/>
              <a:pathLst>
                <a:path w="51" h="15" extrusionOk="0">
                  <a:moveTo>
                    <a:pt x="9" y="1"/>
                  </a:moveTo>
                  <a:cubicBezTo>
                    <a:pt x="0" y="1"/>
                    <a:pt x="10" y="8"/>
                    <a:pt x="51" y="15"/>
                  </a:cubicBezTo>
                  <a:cubicBezTo>
                    <a:pt x="31" y="5"/>
                    <a:pt x="15" y="1"/>
                    <a:pt x="9"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833" name="Google Shape;13337;p78">
              <a:extLst>
                <a:ext uri="{FF2B5EF4-FFF2-40B4-BE49-F238E27FC236}">
                  <a16:creationId xmlns:a16="http://schemas.microsoft.com/office/drawing/2014/main" id="{B5B8B141-D1F7-0F69-0D2F-4828004CC984}"/>
                </a:ext>
              </a:extLst>
            </p:cNvPr>
            <p:cNvSpPr/>
            <p:nvPr/>
          </p:nvSpPr>
          <p:spPr>
            <a:xfrm>
              <a:off x="6322800" y="2231175"/>
              <a:ext cx="325" cy="550"/>
            </a:xfrm>
            <a:custGeom>
              <a:avLst/>
              <a:gdLst/>
              <a:ahLst/>
              <a:cxnLst/>
              <a:rect l="l" t="t" r="r" b="b"/>
              <a:pathLst>
                <a:path w="13" h="22" extrusionOk="0">
                  <a:moveTo>
                    <a:pt x="11" y="1"/>
                  </a:moveTo>
                  <a:cubicBezTo>
                    <a:pt x="10" y="1"/>
                    <a:pt x="8" y="6"/>
                    <a:pt x="1" y="20"/>
                  </a:cubicBezTo>
                  <a:cubicBezTo>
                    <a:pt x="1" y="21"/>
                    <a:pt x="1" y="21"/>
                    <a:pt x="1" y="21"/>
                  </a:cubicBezTo>
                  <a:cubicBezTo>
                    <a:pt x="4" y="21"/>
                    <a:pt x="12" y="1"/>
                    <a:pt x="11"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834" name="Google Shape;13338;p78">
              <a:extLst>
                <a:ext uri="{FF2B5EF4-FFF2-40B4-BE49-F238E27FC236}">
                  <a16:creationId xmlns:a16="http://schemas.microsoft.com/office/drawing/2014/main" id="{4FD30406-1E02-7473-673D-DA420D61C6DF}"/>
                </a:ext>
              </a:extLst>
            </p:cNvPr>
            <p:cNvSpPr/>
            <p:nvPr/>
          </p:nvSpPr>
          <p:spPr>
            <a:xfrm>
              <a:off x="6321325" y="2231050"/>
              <a:ext cx="1200" cy="25"/>
            </a:xfrm>
            <a:custGeom>
              <a:avLst/>
              <a:gdLst/>
              <a:ahLst/>
              <a:cxnLst/>
              <a:rect l="l" t="t" r="r" b="b"/>
              <a:pathLst>
                <a:path w="48" h="1" extrusionOk="0">
                  <a:moveTo>
                    <a:pt x="48" y="1"/>
                  </a:moveTo>
                  <a:cubicBezTo>
                    <a:pt x="0" y="1"/>
                    <a:pt x="0" y="1"/>
                    <a:pt x="48"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835" name="Google Shape;13339;p78">
              <a:extLst>
                <a:ext uri="{FF2B5EF4-FFF2-40B4-BE49-F238E27FC236}">
                  <a16:creationId xmlns:a16="http://schemas.microsoft.com/office/drawing/2014/main" id="{DD9C2042-C706-15CC-1500-3CB57B072CE6}"/>
                </a:ext>
              </a:extLst>
            </p:cNvPr>
            <p:cNvSpPr/>
            <p:nvPr/>
          </p:nvSpPr>
          <p:spPr>
            <a:xfrm>
              <a:off x="6312075" y="2274975"/>
              <a:ext cx="825" cy="150"/>
            </a:xfrm>
            <a:custGeom>
              <a:avLst/>
              <a:gdLst/>
              <a:ahLst/>
              <a:cxnLst/>
              <a:rect l="l" t="t" r="r" b="b"/>
              <a:pathLst>
                <a:path w="33" h="6" extrusionOk="0">
                  <a:moveTo>
                    <a:pt x="30" y="1"/>
                  </a:moveTo>
                  <a:cubicBezTo>
                    <a:pt x="29" y="1"/>
                    <a:pt x="21" y="2"/>
                    <a:pt x="1" y="6"/>
                  </a:cubicBezTo>
                  <a:cubicBezTo>
                    <a:pt x="9" y="6"/>
                    <a:pt x="33" y="1"/>
                    <a:pt x="30"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836" name="Google Shape;13340;p78">
              <a:extLst>
                <a:ext uri="{FF2B5EF4-FFF2-40B4-BE49-F238E27FC236}">
                  <a16:creationId xmlns:a16="http://schemas.microsoft.com/office/drawing/2014/main" id="{1A795386-0EB7-9918-850D-26169BBDCE84}"/>
                </a:ext>
              </a:extLst>
            </p:cNvPr>
            <p:cNvSpPr/>
            <p:nvPr/>
          </p:nvSpPr>
          <p:spPr>
            <a:xfrm>
              <a:off x="6312975" y="2270725"/>
              <a:ext cx="850" cy="250"/>
            </a:xfrm>
            <a:custGeom>
              <a:avLst/>
              <a:gdLst/>
              <a:ahLst/>
              <a:cxnLst/>
              <a:rect l="l" t="t" r="r" b="b"/>
              <a:pathLst>
                <a:path w="34" h="10" extrusionOk="0">
                  <a:moveTo>
                    <a:pt x="32" y="0"/>
                  </a:moveTo>
                  <a:cubicBezTo>
                    <a:pt x="30" y="0"/>
                    <a:pt x="19" y="3"/>
                    <a:pt x="1" y="9"/>
                  </a:cubicBezTo>
                  <a:cubicBezTo>
                    <a:pt x="24" y="3"/>
                    <a:pt x="33" y="0"/>
                    <a:pt x="32"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837" name="Google Shape;13341;p78">
              <a:extLst>
                <a:ext uri="{FF2B5EF4-FFF2-40B4-BE49-F238E27FC236}">
                  <a16:creationId xmlns:a16="http://schemas.microsoft.com/office/drawing/2014/main" id="{37D3DEA9-4FA6-3A03-C9F8-D78546ED1BC8}"/>
                </a:ext>
              </a:extLst>
            </p:cNvPr>
            <p:cNvSpPr/>
            <p:nvPr/>
          </p:nvSpPr>
          <p:spPr>
            <a:xfrm>
              <a:off x="6311500" y="2267075"/>
              <a:ext cx="1275" cy="625"/>
            </a:xfrm>
            <a:custGeom>
              <a:avLst/>
              <a:gdLst/>
              <a:ahLst/>
              <a:cxnLst/>
              <a:rect l="l" t="t" r="r" b="b"/>
              <a:pathLst>
                <a:path w="51" h="25" extrusionOk="0">
                  <a:moveTo>
                    <a:pt x="0" y="1"/>
                  </a:moveTo>
                  <a:cubicBezTo>
                    <a:pt x="0" y="10"/>
                    <a:pt x="8" y="12"/>
                    <a:pt x="11" y="19"/>
                  </a:cubicBezTo>
                  <a:lnTo>
                    <a:pt x="11" y="19"/>
                  </a:lnTo>
                  <a:cubicBezTo>
                    <a:pt x="16" y="9"/>
                    <a:pt x="50" y="1"/>
                    <a:pt x="0" y="1"/>
                  </a:cubicBezTo>
                  <a:close/>
                  <a:moveTo>
                    <a:pt x="11" y="19"/>
                  </a:moveTo>
                  <a:cubicBezTo>
                    <a:pt x="10" y="21"/>
                    <a:pt x="10" y="22"/>
                    <a:pt x="12" y="24"/>
                  </a:cubicBezTo>
                  <a:cubicBezTo>
                    <a:pt x="12" y="22"/>
                    <a:pt x="12" y="20"/>
                    <a:pt x="11" y="19"/>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838" name="Google Shape;13342;p78">
              <a:extLst>
                <a:ext uri="{FF2B5EF4-FFF2-40B4-BE49-F238E27FC236}">
                  <a16:creationId xmlns:a16="http://schemas.microsoft.com/office/drawing/2014/main" id="{25646900-3E33-0280-C828-8252741FA8B2}"/>
                </a:ext>
              </a:extLst>
            </p:cNvPr>
            <p:cNvSpPr/>
            <p:nvPr/>
          </p:nvSpPr>
          <p:spPr>
            <a:xfrm>
              <a:off x="6194500" y="2561175"/>
              <a:ext cx="325" cy="950"/>
            </a:xfrm>
            <a:custGeom>
              <a:avLst/>
              <a:gdLst/>
              <a:ahLst/>
              <a:cxnLst/>
              <a:rect l="l" t="t" r="r" b="b"/>
              <a:pathLst>
                <a:path w="13" h="38" extrusionOk="0">
                  <a:moveTo>
                    <a:pt x="1" y="0"/>
                  </a:moveTo>
                  <a:cubicBezTo>
                    <a:pt x="1" y="11"/>
                    <a:pt x="10" y="38"/>
                    <a:pt x="12" y="38"/>
                  </a:cubicBezTo>
                  <a:cubicBezTo>
                    <a:pt x="13" y="38"/>
                    <a:pt x="13" y="37"/>
                    <a:pt x="13" y="36"/>
                  </a:cubicBezTo>
                  <a:cubicBezTo>
                    <a:pt x="13" y="36"/>
                    <a:pt x="1" y="12"/>
                    <a:pt x="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839" name="Google Shape;13343;p78">
              <a:extLst>
                <a:ext uri="{FF2B5EF4-FFF2-40B4-BE49-F238E27FC236}">
                  <a16:creationId xmlns:a16="http://schemas.microsoft.com/office/drawing/2014/main" id="{44116760-1069-4734-5153-90530EDF74E5}"/>
                </a:ext>
              </a:extLst>
            </p:cNvPr>
            <p:cNvSpPr/>
            <p:nvPr/>
          </p:nvSpPr>
          <p:spPr>
            <a:xfrm>
              <a:off x="6193625" y="2562950"/>
              <a:ext cx="25" cy="1800"/>
            </a:xfrm>
            <a:custGeom>
              <a:avLst/>
              <a:gdLst/>
              <a:ahLst/>
              <a:cxnLst/>
              <a:rect l="l" t="t" r="r" b="b"/>
              <a:pathLst>
                <a:path w="1" h="72" extrusionOk="0">
                  <a:moveTo>
                    <a:pt x="0" y="72"/>
                  </a:moveTo>
                  <a:cubicBezTo>
                    <a:pt x="0" y="0"/>
                    <a:pt x="0" y="60"/>
                    <a:pt x="0" y="72"/>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840" name="Google Shape;13344;p78">
              <a:extLst>
                <a:ext uri="{FF2B5EF4-FFF2-40B4-BE49-F238E27FC236}">
                  <a16:creationId xmlns:a16="http://schemas.microsoft.com/office/drawing/2014/main" id="{436BDCE6-82B5-BB80-6375-3ECC06C78BC9}"/>
                </a:ext>
              </a:extLst>
            </p:cNvPr>
            <p:cNvSpPr/>
            <p:nvPr/>
          </p:nvSpPr>
          <p:spPr>
            <a:xfrm>
              <a:off x="6192125" y="2564425"/>
              <a:ext cx="450" cy="500"/>
            </a:xfrm>
            <a:custGeom>
              <a:avLst/>
              <a:gdLst/>
              <a:ahLst/>
              <a:cxnLst/>
              <a:rect l="l" t="t" r="r" b="b"/>
              <a:pathLst>
                <a:path w="18" h="20" extrusionOk="0">
                  <a:moveTo>
                    <a:pt x="1" y="1"/>
                  </a:moveTo>
                  <a:cubicBezTo>
                    <a:pt x="1" y="8"/>
                    <a:pt x="14" y="20"/>
                    <a:pt x="16" y="20"/>
                  </a:cubicBezTo>
                  <a:cubicBezTo>
                    <a:pt x="18" y="20"/>
                    <a:pt x="15" y="15"/>
                    <a:pt x="1"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841" name="Google Shape;13345;p78">
              <a:extLst>
                <a:ext uri="{FF2B5EF4-FFF2-40B4-BE49-F238E27FC236}">
                  <a16:creationId xmlns:a16="http://schemas.microsoft.com/office/drawing/2014/main" id="{D19C9564-20EC-EF0C-EC6D-7869B8CCDA1C}"/>
                </a:ext>
              </a:extLst>
            </p:cNvPr>
            <p:cNvSpPr/>
            <p:nvPr/>
          </p:nvSpPr>
          <p:spPr>
            <a:xfrm>
              <a:off x="6192125" y="2564425"/>
              <a:ext cx="400" cy="775"/>
            </a:xfrm>
            <a:custGeom>
              <a:avLst/>
              <a:gdLst/>
              <a:ahLst/>
              <a:cxnLst/>
              <a:rect l="l" t="t" r="r" b="b"/>
              <a:pathLst>
                <a:path w="16" h="31" extrusionOk="0">
                  <a:moveTo>
                    <a:pt x="1" y="1"/>
                  </a:moveTo>
                  <a:lnTo>
                    <a:pt x="1" y="1"/>
                  </a:lnTo>
                  <a:cubicBezTo>
                    <a:pt x="9" y="23"/>
                    <a:pt x="13" y="30"/>
                    <a:pt x="14" y="30"/>
                  </a:cubicBezTo>
                  <a:cubicBezTo>
                    <a:pt x="16" y="30"/>
                    <a:pt x="8" y="8"/>
                    <a:pt x="1"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842" name="Google Shape;13346;p78">
              <a:extLst>
                <a:ext uri="{FF2B5EF4-FFF2-40B4-BE49-F238E27FC236}">
                  <a16:creationId xmlns:a16="http://schemas.microsoft.com/office/drawing/2014/main" id="{5437C9EC-853C-4239-DB0D-8A65F7C13386}"/>
                </a:ext>
              </a:extLst>
            </p:cNvPr>
            <p:cNvSpPr/>
            <p:nvPr/>
          </p:nvSpPr>
          <p:spPr>
            <a:xfrm>
              <a:off x="6190700" y="2561975"/>
              <a:ext cx="275" cy="200"/>
            </a:xfrm>
            <a:custGeom>
              <a:avLst/>
              <a:gdLst/>
              <a:ahLst/>
              <a:cxnLst/>
              <a:rect l="l" t="t" r="r" b="b"/>
              <a:pathLst>
                <a:path w="11" h="8" extrusionOk="0">
                  <a:moveTo>
                    <a:pt x="4" y="0"/>
                  </a:moveTo>
                  <a:cubicBezTo>
                    <a:pt x="0" y="0"/>
                    <a:pt x="0" y="7"/>
                    <a:pt x="4" y="7"/>
                  </a:cubicBezTo>
                  <a:cubicBezTo>
                    <a:pt x="6" y="7"/>
                    <a:pt x="8" y="6"/>
                    <a:pt x="10" y="4"/>
                  </a:cubicBezTo>
                  <a:cubicBezTo>
                    <a:pt x="8" y="1"/>
                    <a:pt x="6" y="0"/>
                    <a:pt x="4"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843" name="Google Shape;13347;p78">
              <a:extLst>
                <a:ext uri="{FF2B5EF4-FFF2-40B4-BE49-F238E27FC236}">
                  <a16:creationId xmlns:a16="http://schemas.microsoft.com/office/drawing/2014/main" id="{CB24BD5E-C8A2-3DD8-2F24-4FCBC09B9374}"/>
                </a:ext>
              </a:extLst>
            </p:cNvPr>
            <p:cNvSpPr/>
            <p:nvPr/>
          </p:nvSpPr>
          <p:spPr>
            <a:xfrm>
              <a:off x="6189750" y="2561150"/>
              <a:ext cx="625" cy="925"/>
            </a:xfrm>
            <a:custGeom>
              <a:avLst/>
              <a:gdLst/>
              <a:ahLst/>
              <a:cxnLst/>
              <a:rect l="l" t="t" r="r" b="b"/>
              <a:pathLst>
                <a:path w="25" h="37" extrusionOk="0">
                  <a:moveTo>
                    <a:pt x="24" y="37"/>
                  </a:moveTo>
                  <a:cubicBezTo>
                    <a:pt x="24" y="37"/>
                    <a:pt x="0" y="1"/>
                    <a:pt x="24" y="37"/>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844" name="Google Shape;13348;p78">
              <a:extLst>
                <a:ext uri="{FF2B5EF4-FFF2-40B4-BE49-F238E27FC236}">
                  <a16:creationId xmlns:a16="http://schemas.microsoft.com/office/drawing/2014/main" id="{A062CD6D-33DF-20E6-A0EA-9DF4B1C8D158}"/>
                </a:ext>
              </a:extLst>
            </p:cNvPr>
            <p:cNvSpPr/>
            <p:nvPr/>
          </p:nvSpPr>
          <p:spPr>
            <a:xfrm>
              <a:off x="6190350" y="2563250"/>
              <a:ext cx="25" cy="325"/>
            </a:xfrm>
            <a:custGeom>
              <a:avLst/>
              <a:gdLst/>
              <a:ahLst/>
              <a:cxnLst/>
              <a:rect l="l" t="t" r="r" b="b"/>
              <a:pathLst>
                <a:path w="1" h="13" extrusionOk="0">
                  <a:moveTo>
                    <a:pt x="0" y="0"/>
                  </a:moveTo>
                  <a:cubicBezTo>
                    <a:pt x="0" y="0"/>
                    <a:pt x="0" y="0"/>
                    <a:pt x="0" y="12"/>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845" name="Google Shape;13349;p78">
              <a:extLst>
                <a:ext uri="{FF2B5EF4-FFF2-40B4-BE49-F238E27FC236}">
                  <a16:creationId xmlns:a16="http://schemas.microsoft.com/office/drawing/2014/main" id="{90DC7997-4C97-C658-87A8-E8C00A096BE5}"/>
                </a:ext>
              </a:extLst>
            </p:cNvPr>
            <p:cNvSpPr/>
            <p:nvPr/>
          </p:nvSpPr>
          <p:spPr>
            <a:xfrm>
              <a:off x="6190350" y="2562950"/>
              <a:ext cx="25" cy="925"/>
            </a:xfrm>
            <a:custGeom>
              <a:avLst/>
              <a:gdLst/>
              <a:ahLst/>
              <a:cxnLst/>
              <a:rect l="l" t="t" r="r" b="b"/>
              <a:pathLst>
                <a:path w="1" h="37" extrusionOk="0">
                  <a:moveTo>
                    <a:pt x="0" y="0"/>
                  </a:moveTo>
                  <a:cubicBezTo>
                    <a:pt x="0" y="36"/>
                    <a:pt x="0" y="24"/>
                    <a:pt x="0"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846" name="Google Shape;13350;p78">
              <a:extLst>
                <a:ext uri="{FF2B5EF4-FFF2-40B4-BE49-F238E27FC236}">
                  <a16:creationId xmlns:a16="http://schemas.microsoft.com/office/drawing/2014/main" id="{15D57982-CAE6-28B4-70F2-776727AD153E}"/>
                </a:ext>
              </a:extLst>
            </p:cNvPr>
            <p:cNvSpPr/>
            <p:nvPr/>
          </p:nvSpPr>
          <p:spPr>
            <a:xfrm>
              <a:off x="6190650" y="2562875"/>
              <a:ext cx="575" cy="1000"/>
            </a:xfrm>
            <a:custGeom>
              <a:avLst/>
              <a:gdLst/>
              <a:ahLst/>
              <a:cxnLst/>
              <a:rect l="l" t="t" r="r" b="b"/>
              <a:pathLst>
                <a:path w="23" h="40" extrusionOk="0">
                  <a:moveTo>
                    <a:pt x="5" y="1"/>
                  </a:moveTo>
                  <a:cubicBezTo>
                    <a:pt x="4" y="1"/>
                    <a:pt x="2" y="2"/>
                    <a:pt x="0" y="3"/>
                  </a:cubicBezTo>
                  <a:cubicBezTo>
                    <a:pt x="0" y="15"/>
                    <a:pt x="12" y="15"/>
                    <a:pt x="12" y="39"/>
                  </a:cubicBezTo>
                  <a:cubicBezTo>
                    <a:pt x="22" y="29"/>
                    <a:pt x="15" y="1"/>
                    <a:pt x="5"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847" name="Google Shape;13351;p78">
              <a:extLst>
                <a:ext uri="{FF2B5EF4-FFF2-40B4-BE49-F238E27FC236}">
                  <a16:creationId xmlns:a16="http://schemas.microsoft.com/office/drawing/2014/main" id="{732922C9-B1BC-E7EE-0DAC-514A662774A4}"/>
                </a:ext>
              </a:extLst>
            </p:cNvPr>
            <p:cNvSpPr/>
            <p:nvPr/>
          </p:nvSpPr>
          <p:spPr>
            <a:xfrm>
              <a:off x="6192425" y="2565825"/>
              <a:ext cx="525" cy="200"/>
            </a:xfrm>
            <a:custGeom>
              <a:avLst/>
              <a:gdLst/>
              <a:ahLst/>
              <a:cxnLst/>
              <a:rect l="l" t="t" r="r" b="b"/>
              <a:pathLst>
                <a:path w="21" h="8" extrusionOk="0">
                  <a:moveTo>
                    <a:pt x="4" y="1"/>
                  </a:moveTo>
                  <a:cubicBezTo>
                    <a:pt x="2" y="1"/>
                    <a:pt x="1" y="2"/>
                    <a:pt x="1" y="4"/>
                  </a:cubicBezTo>
                  <a:cubicBezTo>
                    <a:pt x="8" y="7"/>
                    <a:pt x="13" y="8"/>
                    <a:pt x="15" y="8"/>
                  </a:cubicBezTo>
                  <a:cubicBezTo>
                    <a:pt x="21" y="8"/>
                    <a:pt x="10" y="1"/>
                    <a:pt x="4"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848" name="Google Shape;13352;p78">
              <a:extLst>
                <a:ext uri="{FF2B5EF4-FFF2-40B4-BE49-F238E27FC236}">
                  <a16:creationId xmlns:a16="http://schemas.microsoft.com/office/drawing/2014/main" id="{D5DAF665-F5F8-5EE9-1B3A-2B555982A315}"/>
                </a:ext>
              </a:extLst>
            </p:cNvPr>
            <p:cNvSpPr/>
            <p:nvPr/>
          </p:nvSpPr>
          <p:spPr>
            <a:xfrm>
              <a:off x="6188625" y="2562275"/>
              <a:ext cx="875" cy="800"/>
            </a:xfrm>
            <a:custGeom>
              <a:avLst/>
              <a:gdLst/>
              <a:ahLst/>
              <a:cxnLst/>
              <a:rect l="l" t="t" r="r" b="b"/>
              <a:pathLst>
                <a:path w="35" h="32" extrusionOk="0">
                  <a:moveTo>
                    <a:pt x="2" y="0"/>
                  </a:moveTo>
                  <a:cubicBezTo>
                    <a:pt x="0" y="0"/>
                    <a:pt x="5" y="7"/>
                    <a:pt x="22" y="27"/>
                  </a:cubicBezTo>
                  <a:cubicBezTo>
                    <a:pt x="26" y="30"/>
                    <a:pt x="28" y="31"/>
                    <a:pt x="29" y="31"/>
                  </a:cubicBezTo>
                  <a:cubicBezTo>
                    <a:pt x="35" y="31"/>
                    <a:pt x="5" y="0"/>
                    <a:pt x="2"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849" name="Google Shape;13353;p78">
              <a:extLst>
                <a:ext uri="{FF2B5EF4-FFF2-40B4-BE49-F238E27FC236}">
                  <a16:creationId xmlns:a16="http://schemas.microsoft.com/office/drawing/2014/main" id="{9FECCDA1-9767-E781-34A7-BEA531F9448F}"/>
                </a:ext>
              </a:extLst>
            </p:cNvPr>
            <p:cNvSpPr/>
            <p:nvPr/>
          </p:nvSpPr>
          <p:spPr>
            <a:xfrm>
              <a:off x="6189150" y="2563250"/>
              <a:ext cx="25" cy="625"/>
            </a:xfrm>
            <a:custGeom>
              <a:avLst/>
              <a:gdLst/>
              <a:ahLst/>
              <a:cxnLst/>
              <a:rect l="l" t="t" r="r" b="b"/>
              <a:pathLst>
                <a:path w="1" h="25" extrusionOk="0">
                  <a:moveTo>
                    <a:pt x="1" y="0"/>
                  </a:moveTo>
                  <a:lnTo>
                    <a:pt x="1" y="24"/>
                  </a:lnTo>
                  <a:cubicBezTo>
                    <a:pt x="1" y="24"/>
                    <a:pt x="1" y="12"/>
                    <a:pt x="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850" name="Google Shape;13354;p78">
              <a:extLst>
                <a:ext uri="{FF2B5EF4-FFF2-40B4-BE49-F238E27FC236}">
                  <a16:creationId xmlns:a16="http://schemas.microsoft.com/office/drawing/2014/main" id="{9436826B-AF7C-9181-C280-7F1037CDADA5}"/>
                </a:ext>
              </a:extLst>
            </p:cNvPr>
            <p:cNvSpPr/>
            <p:nvPr/>
          </p:nvSpPr>
          <p:spPr>
            <a:xfrm>
              <a:off x="6190650" y="2563550"/>
              <a:ext cx="25" cy="1500"/>
            </a:xfrm>
            <a:custGeom>
              <a:avLst/>
              <a:gdLst/>
              <a:ahLst/>
              <a:cxnLst/>
              <a:rect l="l" t="t" r="r" b="b"/>
              <a:pathLst>
                <a:path w="1" h="60" extrusionOk="0">
                  <a:moveTo>
                    <a:pt x="0" y="60"/>
                  </a:moveTo>
                  <a:cubicBezTo>
                    <a:pt x="0" y="0"/>
                    <a:pt x="0" y="24"/>
                    <a:pt x="0" y="6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851" name="Google Shape;13355;p78">
              <a:extLst>
                <a:ext uri="{FF2B5EF4-FFF2-40B4-BE49-F238E27FC236}">
                  <a16:creationId xmlns:a16="http://schemas.microsoft.com/office/drawing/2014/main" id="{F236C328-B910-2284-EAEB-E2F77E93CCC9}"/>
                </a:ext>
              </a:extLst>
            </p:cNvPr>
            <p:cNvSpPr/>
            <p:nvPr/>
          </p:nvSpPr>
          <p:spPr>
            <a:xfrm>
              <a:off x="6187975" y="2562650"/>
              <a:ext cx="25" cy="325"/>
            </a:xfrm>
            <a:custGeom>
              <a:avLst/>
              <a:gdLst/>
              <a:ahLst/>
              <a:cxnLst/>
              <a:rect l="l" t="t" r="r" b="b"/>
              <a:pathLst>
                <a:path w="1" h="13" extrusionOk="0">
                  <a:moveTo>
                    <a:pt x="0" y="0"/>
                  </a:moveTo>
                  <a:cubicBezTo>
                    <a:pt x="0" y="0"/>
                    <a:pt x="0" y="12"/>
                    <a:pt x="0"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852" name="Google Shape;13356;p78">
              <a:extLst>
                <a:ext uri="{FF2B5EF4-FFF2-40B4-BE49-F238E27FC236}">
                  <a16:creationId xmlns:a16="http://schemas.microsoft.com/office/drawing/2014/main" id="{03DC0356-118A-0602-34F1-A33F15782B63}"/>
                </a:ext>
              </a:extLst>
            </p:cNvPr>
            <p:cNvSpPr/>
            <p:nvPr/>
          </p:nvSpPr>
          <p:spPr>
            <a:xfrm>
              <a:off x="6187825" y="2561625"/>
              <a:ext cx="175" cy="1050"/>
            </a:xfrm>
            <a:custGeom>
              <a:avLst/>
              <a:gdLst/>
              <a:ahLst/>
              <a:cxnLst/>
              <a:rect l="l" t="t" r="r" b="b"/>
              <a:pathLst>
                <a:path w="7" h="42" extrusionOk="0">
                  <a:moveTo>
                    <a:pt x="1" y="1"/>
                  </a:moveTo>
                  <a:cubicBezTo>
                    <a:pt x="1" y="1"/>
                    <a:pt x="1" y="6"/>
                    <a:pt x="4" y="21"/>
                  </a:cubicBezTo>
                  <a:lnTo>
                    <a:pt x="4" y="21"/>
                  </a:lnTo>
                  <a:cubicBezTo>
                    <a:pt x="3" y="10"/>
                    <a:pt x="1" y="1"/>
                    <a:pt x="1" y="1"/>
                  </a:cubicBezTo>
                  <a:close/>
                  <a:moveTo>
                    <a:pt x="4" y="21"/>
                  </a:moveTo>
                  <a:cubicBezTo>
                    <a:pt x="5" y="28"/>
                    <a:pt x="6" y="35"/>
                    <a:pt x="6" y="41"/>
                  </a:cubicBezTo>
                  <a:cubicBezTo>
                    <a:pt x="6" y="41"/>
                    <a:pt x="6" y="41"/>
                    <a:pt x="6" y="29"/>
                  </a:cubicBezTo>
                  <a:cubicBezTo>
                    <a:pt x="5" y="26"/>
                    <a:pt x="5" y="23"/>
                    <a:pt x="4" y="2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853" name="Google Shape;13357;p78">
              <a:extLst>
                <a:ext uri="{FF2B5EF4-FFF2-40B4-BE49-F238E27FC236}">
                  <a16:creationId xmlns:a16="http://schemas.microsoft.com/office/drawing/2014/main" id="{9129A3E7-A723-3E05-3C9A-3033C13391AF}"/>
                </a:ext>
              </a:extLst>
            </p:cNvPr>
            <p:cNvSpPr/>
            <p:nvPr/>
          </p:nvSpPr>
          <p:spPr>
            <a:xfrm>
              <a:off x="6186975" y="2561575"/>
              <a:ext cx="425" cy="1100"/>
            </a:xfrm>
            <a:custGeom>
              <a:avLst/>
              <a:gdLst/>
              <a:ahLst/>
              <a:cxnLst/>
              <a:rect l="l" t="t" r="r" b="b"/>
              <a:pathLst>
                <a:path w="17" h="44" extrusionOk="0">
                  <a:moveTo>
                    <a:pt x="5" y="0"/>
                  </a:moveTo>
                  <a:cubicBezTo>
                    <a:pt x="0" y="0"/>
                    <a:pt x="2" y="29"/>
                    <a:pt x="16" y="43"/>
                  </a:cubicBezTo>
                  <a:cubicBezTo>
                    <a:pt x="12" y="11"/>
                    <a:pt x="7" y="0"/>
                    <a:pt x="5"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854" name="Google Shape;13358;p78">
              <a:extLst>
                <a:ext uri="{FF2B5EF4-FFF2-40B4-BE49-F238E27FC236}">
                  <a16:creationId xmlns:a16="http://schemas.microsoft.com/office/drawing/2014/main" id="{9CC904C1-0515-DF3E-AA07-34B5CC2678C1}"/>
                </a:ext>
              </a:extLst>
            </p:cNvPr>
            <p:cNvSpPr/>
            <p:nvPr/>
          </p:nvSpPr>
          <p:spPr>
            <a:xfrm>
              <a:off x="6188275" y="2562975"/>
              <a:ext cx="300" cy="900"/>
            </a:xfrm>
            <a:custGeom>
              <a:avLst/>
              <a:gdLst/>
              <a:ahLst/>
              <a:cxnLst/>
              <a:rect l="l" t="t" r="r" b="b"/>
              <a:pathLst>
                <a:path w="12" h="36" extrusionOk="0">
                  <a:moveTo>
                    <a:pt x="1" y="0"/>
                  </a:moveTo>
                  <a:cubicBezTo>
                    <a:pt x="1" y="0"/>
                    <a:pt x="3" y="9"/>
                    <a:pt x="12" y="35"/>
                  </a:cubicBezTo>
                  <a:cubicBezTo>
                    <a:pt x="12" y="27"/>
                    <a:pt x="2" y="0"/>
                    <a:pt x="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855" name="Google Shape;13359;p78">
              <a:extLst>
                <a:ext uri="{FF2B5EF4-FFF2-40B4-BE49-F238E27FC236}">
                  <a16:creationId xmlns:a16="http://schemas.microsoft.com/office/drawing/2014/main" id="{75C89216-0690-14B8-0A7D-58BA15D97B29}"/>
                </a:ext>
              </a:extLst>
            </p:cNvPr>
            <p:cNvSpPr/>
            <p:nvPr/>
          </p:nvSpPr>
          <p:spPr>
            <a:xfrm>
              <a:off x="6187975" y="2563850"/>
              <a:ext cx="600" cy="25"/>
            </a:xfrm>
            <a:custGeom>
              <a:avLst/>
              <a:gdLst/>
              <a:ahLst/>
              <a:cxnLst/>
              <a:rect l="l" t="t" r="r" b="b"/>
              <a:pathLst>
                <a:path w="24" h="1" extrusionOk="0">
                  <a:moveTo>
                    <a:pt x="24" y="0"/>
                  </a:moveTo>
                  <a:cubicBezTo>
                    <a:pt x="24" y="0"/>
                    <a:pt x="0" y="0"/>
                    <a:pt x="24"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856" name="Google Shape;13360;p78">
              <a:extLst>
                <a:ext uri="{FF2B5EF4-FFF2-40B4-BE49-F238E27FC236}">
                  <a16:creationId xmlns:a16="http://schemas.microsoft.com/office/drawing/2014/main" id="{77FC2B6C-7476-EB45-A09C-17CA2E2F381B}"/>
                </a:ext>
              </a:extLst>
            </p:cNvPr>
            <p:cNvSpPr/>
            <p:nvPr/>
          </p:nvSpPr>
          <p:spPr>
            <a:xfrm>
              <a:off x="6189750" y="2564425"/>
              <a:ext cx="325" cy="1525"/>
            </a:xfrm>
            <a:custGeom>
              <a:avLst/>
              <a:gdLst/>
              <a:ahLst/>
              <a:cxnLst/>
              <a:rect l="l" t="t" r="r" b="b"/>
              <a:pathLst>
                <a:path w="13" h="61" extrusionOk="0">
                  <a:moveTo>
                    <a:pt x="0" y="1"/>
                  </a:moveTo>
                  <a:cubicBezTo>
                    <a:pt x="0" y="13"/>
                    <a:pt x="0" y="37"/>
                    <a:pt x="12" y="60"/>
                  </a:cubicBezTo>
                  <a:cubicBezTo>
                    <a:pt x="12" y="37"/>
                    <a:pt x="0" y="25"/>
                    <a:pt x="0"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857" name="Google Shape;13361;p78">
              <a:extLst>
                <a:ext uri="{FF2B5EF4-FFF2-40B4-BE49-F238E27FC236}">
                  <a16:creationId xmlns:a16="http://schemas.microsoft.com/office/drawing/2014/main" id="{9871889A-1B97-2244-2CBA-677AAD982BAC}"/>
                </a:ext>
              </a:extLst>
            </p:cNvPr>
            <p:cNvSpPr/>
            <p:nvPr/>
          </p:nvSpPr>
          <p:spPr>
            <a:xfrm>
              <a:off x="6189150" y="2564125"/>
              <a:ext cx="25" cy="1225"/>
            </a:xfrm>
            <a:custGeom>
              <a:avLst/>
              <a:gdLst/>
              <a:ahLst/>
              <a:cxnLst/>
              <a:rect l="l" t="t" r="r" b="b"/>
              <a:pathLst>
                <a:path w="1" h="49" extrusionOk="0">
                  <a:moveTo>
                    <a:pt x="1" y="1"/>
                  </a:moveTo>
                  <a:cubicBezTo>
                    <a:pt x="1" y="49"/>
                    <a:pt x="1" y="25"/>
                    <a:pt x="1"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858" name="Google Shape;13362;p78">
              <a:extLst>
                <a:ext uri="{FF2B5EF4-FFF2-40B4-BE49-F238E27FC236}">
                  <a16:creationId xmlns:a16="http://schemas.microsoft.com/office/drawing/2014/main" id="{D38C279C-8E13-B675-4698-8D636AAC2C6F}"/>
                </a:ext>
              </a:extLst>
            </p:cNvPr>
            <p:cNvSpPr/>
            <p:nvPr/>
          </p:nvSpPr>
          <p:spPr>
            <a:xfrm>
              <a:off x="6187375" y="2563925"/>
              <a:ext cx="425" cy="300"/>
            </a:xfrm>
            <a:custGeom>
              <a:avLst/>
              <a:gdLst/>
              <a:ahLst/>
              <a:cxnLst/>
              <a:rect l="l" t="t" r="r" b="b"/>
              <a:pathLst>
                <a:path w="17" h="12" extrusionOk="0">
                  <a:moveTo>
                    <a:pt x="12" y="1"/>
                  </a:moveTo>
                  <a:cubicBezTo>
                    <a:pt x="10" y="1"/>
                    <a:pt x="6" y="3"/>
                    <a:pt x="0" y="9"/>
                  </a:cubicBezTo>
                  <a:cubicBezTo>
                    <a:pt x="2" y="11"/>
                    <a:pt x="4" y="11"/>
                    <a:pt x="5" y="11"/>
                  </a:cubicBezTo>
                  <a:cubicBezTo>
                    <a:pt x="12" y="11"/>
                    <a:pt x="17" y="1"/>
                    <a:pt x="12"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859" name="Google Shape;13363;p78">
              <a:extLst>
                <a:ext uri="{FF2B5EF4-FFF2-40B4-BE49-F238E27FC236}">
                  <a16:creationId xmlns:a16="http://schemas.microsoft.com/office/drawing/2014/main" id="{F008767D-D6C4-669B-543B-A400A978E56B}"/>
                </a:ext>
              </a:extLst>
            </p:cNvPr>
            <p:cNvSpPr/>
            <p:nvPr/>
          </p:nvSpPr>
          <p:spPr>
            <a:xfrm>
              <a:off x="6187675" y="2563850"/>
              <a:ext cx="325" cy="600"/>
            </a:xfrm>
            <a:custGeom>
              <a:avLst/>
              <a:gdLst/>
              <a:ahLst/>
              <a:cxnLst/>
              <a:rect l="l" t="t" r="r" b="b"/>
              <a:pathLst>
                <a:path w="13" h="24" extrusionOk="0">
                  <a:moveTo>
                    <a:pt x="0" y="24"/>
                  </a:moveTo>
                  <a:cubicBezTo>
                    <a:pt x="12" y="0"/>
                    <a:pt x="0" y="24"/>
                    <a:pt x="0" y="24"/>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860" name="Google Shape;13364;p78">
              <a:extLst>
                <a:ext uri="{FF2B5EF4-FFF2-40B4-BE49-F238E27FC236}">
                  <a16:creationId xmlns:a16="http://schemas.microsoft.com/office/drawing/2014/main" id="{9D4B045F-9089-C578-D122-94FD638B6CCB}"/>
                </a:ext>
              </a:extLst>
            </p:cNvPr>
            <p:cNvSpPr/>
            <p:nvPr/>
          </p:nvSpPr>
          <p:spPr>
            <a:xfrm>
              <a:off x="6186475" y="2563550"/>
              <a:ext cx="325" cy="600"/>
            </a:xfrm>
            <a:custGeom>
              <a:avLst/>
              <a:gdLst/>
              <a:ahLst/>
              <a:cxnLst/>
              <a:rect l="l" t="t" r="r" b="b"/>
              <a:pathLst>
                <a:path w="13" h="24" extrusionOk="0">
                  <a:moveTo>
                    <a:pt x="1" y="0"/>
                  </a:moveTo>
                  <a:cubicBezTo>
                    <a:pt x="1" y="0"/>
                    <a:pt x="12" y="12"/>
                    <a:pt x="12" y="24"/>
                  </a:cubicBezTo>
                  <a:cubicBezTo>
                    <a:pt x="12" y="12"/>
                    <a:pt x="12" y="12"/>
                    <a:pt x="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861" name="Google Shape;13365;p78">
              <a:extLst>
                <a:ext uri="{FF2B5EF4-FFF2-40B4-BE49-F238E27FC236}">
                  <a16:creationId xmlns:a16="http://schemas.microsoft.com/office/drawing/2014/main" id="{3A2F4096-EC9E-8306-2736-DDE684DF3D07}"/>
                </a:ext>
              </a:extLst>
            </p:cNvPr>
            <p:cNvSpPr/>
            <p:nvPr/>
          </p:nvSpPr>
          <p:spPr>
            <a:xfrm>
              <a:off x="6187975" y="2563550"/>
              <a:ext cx="25" cy="325"/>
            </a:xfrm>
            <a:custGeom>
              <a:avLst/>
              <a:gdLst/>
              <a:ahLst/>
              <a:cxnLst/>
              <a:rect l="l" t="t" r="r" b="b"/>
              <a:pathLst>
                <a:path w="1" h="13" extrusionOk="0">
                  <a:moveTo>
                    <a:pt x="0" y="0"/>
                  </a:moveTo>
                  <a:cubicBezTo>
                    <a:pt x="0" y="0"/>
                    <a:pt x="0" y="0"/>
                    <a:pt x="0" y="12"/>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862" name="Google Shape;13366;p78">
              <a:extLst>
                <a:ext uri="{FF2B5EF4-FFF2-40B4-BE49-F238E27FC236}">
                  <a16:creationId xmlns:a16="http://schemas.microsoft.com/office/drawing/2014/main" id="{7FB1339E-D369-16D9-EA3F-5994AFB2B044}"/>
                </a:ext>
              </a:extLst>
            </p:cNvPr>
            <p:cNvSpPr/>
            <p:nvPr/>
          </p:nvSpPr>
          <p:spPr>
            <a:xfrm>
              <a:off x="6187975" y="2563250"/>
              <a:ext cx="25" cy="900"/>
            </a:xfrm>
            <a:custGeom>
              <a:avLst/>
              <a:gdLst/>
              <a:ahLst/>
              <a:cxnLst/>
              <a:rect l="l" t="t" r="r" b="b"/>
              <a:pathLst>
                <a:path w="1" h="36" extrusionOk="0">
                  <a:moveTo>
                    <a:pt x="0" y="36"/>
                  </a:moveTo>
                  <a:cubicBezTo>
                    <a:pt x="0" y="24"/>
                    <a:pt x="0" y="0"/>
                    <a:pt x="0" y="36"/>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863" name="Google Shape;13367;p78">
              <a:extLst>
                <a:ext uri="{FF2B5EF4-FFF2-40B4-BE49-F238E27FC236}">
                  <a16:creationId xmlns:a16="http://schemas.microsoft.com/office/drawing/2014/main" id="{FD27EC3E-4B6C-7D5C-6218-BF8F6D971996}"/>
                </a:ext>
              </a:extLst>
            </p:cNvPr>
            <p:cNvSpPr/>
            <p:nvPr/>
          </p:nvSpPr>
          <p:spPr>
            <a:xfrm>
              <a:off x="6185875" y="2564725"/>
              <a:ext cx="925" cy="2125"/>
            </a:xfrm>
            <a:custGeom>
              <a:avLst/>
              <a:gdLst/>
              <a:ahLst/>
              <a:cxnLst/>
              <a:rect l="l" t="t" r="r" b="b"/>
              <a:pathLst>
                <a:path w="37" h="85" extrusionOk="0">
                  <a:moveTo>
                    <a:pt x="13" y="1"/>
                  </a:moveTo>
                  <a:lnTo>
                    <a:pt x="13" y="1"/>
                  </a:lnTo>
                  <a:cubicBezTo>
                    <a:pt x="1" y="36"/>
                    <a:pt x="13" y="60"/>
                    <a:pt x="36" y="84"/>
                  </a:cubicBezTo>
                  <a:cubicBezTo>
                    <a:pt x="25" y="60"/>
                    <a:pt x="25" y="36"/>
                    <a:pt x="13"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864" name="Google Shape;13368;p78">
              <a:extLst>
                <a:ext uri="{FF2B5EF4-FFF2-40B4-BE49-F238E27FC236}">
                  <a16:creationId xmlns:a16="http://schemas.microsoft.com/office/drawing/2014/main" id="{93F91E1C-F66E-992A-909C-E4B63E4E8F12}"/>
                </a:ext>
              </a:extLst>
            </p:cNvPr>
            <p:cNvSpPr/>
            <p:nvPr/>
          </p:nvSpPr>
          <p:spPr>
            <a:xfrm>
              <a:off x="6186175" y="2567100"/>
              <a:ext cx="925" cy="2425"/>
            </a:xfrm>
            <a:custGeom>
              <a:avLst/>
              <a:gdLst/>
              <a:ahLst/>
              <a:cxnLst/>
              <a:rect l="l" t="t" r="r" b="b"/>
              <a:pathLst>
                <a:path w="37" h="97" extrusionOk="0">
                  <a:moveTo>
                    <a:pt x="24" y="1"/>
                  </a:moveTo>
                  <a:cubicBezTo>
                    <a:pt x="13" y="13"/>
                    <a:pt x="1" y="37"/>
                    <a:pt x="24" y="84"/>
                  </a:cubicBezTo>
                  <a:cubicBezTo>
                    <a:pt x="24" y="74"/>
                    <a:pt x="24" y="68"/>
                    <a:pt x="25" y="68"/>
                  </a:cubicBezTo>
                  <a:cubicBezTo>
                    <a:pt x="26" y="68"/>
                    <a:pt x="27" y="70"/>
                    <a:pt x="29" y="75"/>
                  </a:cubicBezTo>
                  <a:lnTo>
                    <a:pt x="29" y="75"/>
                  </a:lnTo>
                  <a:cubicBezTo>
                    <a:pt x="24" y="54"/>
                    <a:pt x="24" y="27"/>
                    <a:pt x="24" y="1"/>
                  </a:cubicBezTo>
                  <a:close/>
                  <a:moveTo>
                    <a:pt x="29" y="75"/>
                  </a:moveTo>
                  <a:cubicBezTo>
                    <a:pt x="31" y="83"/>
                    <a:pt x="33" y="90"/>
                    <a:pt x="36" y="96"/>
                  </a:cubicBezTo>
                  <a:cubicBezTo>
                    <a:pt x="33" y="87"/>
                    <a:pt x="31" y="80"/>
                    <a:pt x="29" y="75"/>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865" name="Google Shape;13369;p78">
              <a:extLst>
                <a:ext uri="{FF2B5EF4-FFF2-40B4-BE49-F238E27FC236}">
                  <a16:creationId xmlns:a16="http://schemas.microsoft.com/office/drawing/2014/main" id="{22FDEDC2-5980-E372-9DBC-CCD6CE62FBC0}"/>
                </a:ext>
              </a:extLst>
            </p:cNvPr>
            <p:cNvSpPr/>
            <p:nvPr/>
          </p:nvSpPr>
          <p:spPr>
            <a:xfrm>
              <a:off x="6186775" y="2566825"/>
              <a:ext cx="25" cy="600"/>
            </a:xfrm>
            <a:custGeom>
              <a:avLst/>
              <a:gdLst/>
              <a:ahLst/>
              <a:cxnLst/>
              <a:rect l="l" t="t" r="r" b="b"/>
              <a:pathLst>
                <a:path w="1" h="24" extrusionOk="0">
                  <a:moveTo>
                    <a:pt x="0" y="12"/>
                  </a:moveTo>
                  <a:cubicBezTo>
                    <a:pt x="0" y="24"/>
                    <a:pt x="0" y="24"/>
                    <a:pt x="0" y="12"/>
                  </a:cubicBezTo>
                  <a:cubicBezTo>
                    <a:pt x="0" y="0"/>
                    <a:pt x="0" y="12"/>
                    <a:pt x="0" y="12"/>
                  </a:cubicBezTo>
                  <a:cubicBezTo>
                    <a:pt x="0" y="12"/>
                    <a:pt x="0" y="12"/>
                    <a:pt x="0" y="0"/>
                  </a:cubicBezTo>
                  <a:cubicBezTo>
                    <a:pt x="0" y="12"/>
                    <a:pt x="0" y="12"/>
                    <a:pt x="0" y="12"/>
                  </a:cubicBezTo>
                  <a:cubicBezTo>
                    <a:pt x="0" y="12"/>
                    <a:pt x="0" y="12"/>
                    <a:pt x="0" y="12"/>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866" name="Google Shape;13370;p78">
              <a:extLst>
                <a:ext uri="{FF2B5EF4-FFF2-40B4-BE49-F238E27FC236}">
                  <a16:creationId xmlns:a16="http://schemas.microsoft.com/office/drawing/2014/main" id="{A53A7803-1D99-8C69-C604-268B2DB75544}"/>
                </a:ext>
              </a:extLst>
            </p:cNvPr>
            <p:cNvSpPr/>
            <p:nvPr/>
          </p:nvSpPr>
          <p:spPr>
            <a:xfrm>
              <a:off x="6186050" y="2564050"/>
              <a:ext cx="500" cy="700"/>
            </a:xfrm>
            <a:custGeom>
              <a:avLst/>
              <a:gdLst/>
              <a:ahLst/>
              <a:cxnLst/>
              <a:rect l="l" t="t" r="r" b="b"/>
              <a:pathLst>
                <a:path w="20" h="28" extrusionOk="0">
                  <a:moveTo>
                    <a:pt x="8" y="0"/>
                  </a:moveTo>
                  <a:lnTo>
                    <a:pt x="8" y="0"/>
                  </a:lnTo>
                  <a:cubicBezTo>
                    <a:pt x="4" y="0"/>
                    <a:pt x="1" y="8"/>
                    <a:pt x="6" y="28"/>
                  </a:cubicBezTo>
                  <a:cubicBezTo>
                    <a:pt x="19" y="14"/>
                    <a:pt x="13" y="0"/>
                    <a:pt x="8"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867" name="Google Shape;13371;p78">
              <a:extLst>
                <a:ext uri="{FF2B5EF4-FFF2-40B4-BE49-F238E27FC236}">
                  <a16:creationId xmlns:a16="http://schemas.microsoft.com/office/drawing/2014/main" id="{3963D91C-7AE4-F414-511F-BEEFCD6784F2}"/>
                </a:ext>
              </a:extLst>
            </p:cNvPr>
            <p:cNvSpPr/>
            <p:nvPr/>
          </p:nvSpPr>
          <p:spPr>
            <a:xfrm>
              <a:off x="6186675" y="2564125"/>
              <a:ext cx="1325" cy="2425"/>
            </a:xfrm>
            <a:custGeom>
              <a:avLst/>
              <a:gdLst/>
              <a:ahLst/>
              <a:cxnLst/>
              <a:rect l="l" t="t" r="r" b="b"/>
              <a:pathLst>
                <a:path w="53" h="97" extrusionOk="0">
                  <a:moveTo>
                    <a:pt x="16" y="1"/>
                  </a:moveTo>
                  <a:cubicBezTo>
                    <a:pt x="16" y="1"/>
                    <a:pt x="16" y="13"/>
                    <a:pt x="16" y="13"/>
                  </a:cubicBezTo>
                  <a:cubicBezTo>
                    <a:pt x="16" y="18"/>
                    <a:pt x="15" y="19"/>
                    <a:pt x="13" y="19"/>
                  </a:cubicBezTo>
                  <a:cubicBezTo>
                    <a:pt x="10" y="19"/>
                    <a:pt x="8" y="18"/>
                    <a:pt x="6" y="18"/>
                  </a:cubicBezTo>
                  <a:lnTo>
                    <a:pt x="6" y="18"/>
                  </a:lnTo>
                  <a:cubicBezTo>
                    <a:pt x="1" y="18"/>
                    <a:pt x="1" y="27"/>
                    <a:pt x="28" y="96"/>
                  </a:cubicBezTo>
                  <a:cubicBezTo>
                    <a:pt x="52" y="84"/>
                    <a:pt x="16" y="1"/>
                    <a:pt x="16"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868" name="Google Shape;13372;p78">
              <a:extLst>
                <a:ext uri="{FF2B5EF4-FFF2-40B4-BE49-F238E27FC236}">
                  <a16:creationId xmlns:a16="http://schemas.microsoft.com/office/drawing/2014/main" id="{436F9109-53DB-375F-3EBC-1F44556C5D2E}"/>
                </a:ext>
              </a:extLst>
            </p:cNvPr>
            <p:cNvSpPr/>
            <p:nvPr/>
          </p:nvSpPr>
          <p:spPr>
            <a:xfrm>
              <a:off x="6186775" y="2564125"/>
              <a:ext cx="325" cy="325"/>
            </a:xfrm>
            <a:custGeom>
              <a:avLst/>
              <a:gdLst/>
              <a:ahLst/>
              <a:cxnLst/>
              <a:rect l="l" t="t" r="r" b="b"/>
              <a:pathLst>
                <a:path w="13" h="13" extrusionOk="0">
                  <a:moveTo>
                    <a:pt x="12" y="1"/>
                  </a:moveTo>
                  <a:cubicBezTo>
                    <a:pt x="0" y="1"/>
                    <a:pt x="12" y="1"/>
                    <a:pt x="12" y="13"/>
                  </a:cubicBezTo>
                  <a:cubicBezTo>
                    <a:pt x="12" y="13"/>
                    <a:pt x="12" y="1"/>
                    <a:pt x="12"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869" name="Google Shape;13373;p78">
              <a:extLst>
                <a:ext uri="{FF2B5EF4-FFF2-40B4-BE49-F238E27FC236}">
                  <a16:creationId xmlns:a16="http://schemas.microsoft.com/office/drawing/2014/main" id="{C505EA0D-8D3F-1604-D126-DC8864021E81}"/>
                </a:ext>
              </a:extLst>
            </p:cNvPr>
            <p:cNvSpPr/>
            <p:nvPr/>
          </p:nvSpPr>
          <p:spPr>
            <a:xfrm>
              <a:off x="6189050" y="2565175"/>
              <a:ext cx="1600" cy="2000"/>
            </a:xfrm>
            <a:custGeom>
              <a:avLst/>
              <a:gdLst/>
              <a:ahLst/>
              <a:cxnLst/>
              <a:rect l="l" t="t" r="r" b="b"/>
              <a:pathLst>
                <a:path w="64" h="80" extrusionOk="0">
                  <a:moveTo>
                    <a:pt x="1" y="0"/>
                  </a:moveTo>
                  <a:cubicBezTo>
                    <a:pt x="0" y="0"/>
                    <a:pt x="3" y="6"/>
                    <a:pt x="8" y="13"/>
                  </a:cubicBezTo>
                  <a:lnTo>
                    <a:pt x="8" y="13"/>
                  </a:lnTo>
                  <a:cubicBezTo>
                    <a:pt x="3" y="4"/>
                    <a:pt x="1" y="0"/>
                    <a:pt x="1" y="0"/>
                  </a:cubicBezTo>
                  <a:close/>
                  <a:moveTo>
                    <a:pt x="8" y="13"/>
                  </a:moveTo>
                  <a:cubicBezTo>
                    <a:pt x="14" y="25"/>
                    <a:pt x="24" y="45"/>
                    <a:pt x="40" y="78"/>
                  </a:cubicBezTo>
                  <a:cubicBezTo>
                    <a:pt x="40" y="76"/>
                    <a:pt x="42" y="75"/>
                    <a:pt x="43" y="75"/>
                  </a:cubicBezTo>
                  <a:cubicBezTo>
                    <a:pt x="48" y="75"/>
                    <a:pt x="57" y="80"/>
                    <a:pt x="60" y="80"/>
                  </a:cubicBezTo>
                  <a:cubicBezTo>
                    <a:pt x="64" y="80"/>
                    <a:pt x="61" y="75"/>
                    <a:pt x="40" y="54"/>
                  </a:cubicBezTo>
                  <a:cubicBezTo>
                    <a:pt x="40" y="55"/>
                    <a:pt x="39" y="55"/>
                    <a:pt x="39" y="55"/>
                  </a:cubicBezTo>
                  <a:cubicBezTo>
                    <a:pt x="32" y="55"/>
                    <a:pt x="17" y="29"/>
                    <a:pt x="8" y="13"/>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870" name="Google Shape;13374;p78">
              <a:extLst>
                <a:ext uri="{FF2B5EF4-FFF2-40B4-BE49-F238E27FC236}">
                  <a16:creationId xmlns:a16="http://schemas.microsoft.com/office/drawing/2014/main" id="{E25A8529-A7B2-6D39-705A-3EEB30CE1E90}"/>
                </a:ext>
              </a:extLst>
            </p:cNvPr>
            <p:cNvSpPr/>
            <p:nvPr/>
          </p:nvSpPr>
          <p:spPr>
            <a:xfrm>
              <a:off x="6188550" y="2565925"/>
              <a:ext cx="175" cy="1025"/>
            </a:xfrm>
            <a:custGeom>
              <a:avLst/>
              <a:gdLst/>
              <a:ahLst/>
              <a:cxnLst/>
              <a:rect l="l" t="t" r="r" b="b"/>
              <a:pathLst>
                <a:path w="7" h="41" extrusionOk="0">
                  <a:moveTo>
                    <a:pt x="1" y="0"/>
                  </a:moveTo>
                  <a:cubicBezTo>
                    <a:pt x="1" y="25"/>
                    <a:pt x="4" y="41"/>
                    <a:pt x="6" y="41"/>
                  </a:cubicBezTo>
                  <a:cubicBezTo>
                    <a:pt x="7" y="41"/>
                    <a:pt x="6" y="28"/>
                    <a:pt x="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871" name="Google Shape;13375;p78">
              <a:extLst>
                <a:ext uri="{FF2B5EF4-FFF2-40B4-BE49-F238E27FC236}">
                  <a16:creationId xmlns:a16="http://schemas.microsoft.com/office/drawing/2014/main" id="{3D3D10A8-D41E-512C-9AE1-175E212C4131}"/>
                </a:ext>
              </a:extLst>
            </p:cNvPr>
            <p:cNvSpPr/>
            <p:nvPr/>
          </p:nvSpPr>
          <p:spPr>
            <a:xfrm>
              <a:off x="6185575" y="2563300"/>
              <a:ext cx="525" cy="1100"/>
            </a:xfrm>
            <a:custGeom>
              <a:avLst/>
              <a:gdLst/>
              <a:ahLst/>
              <a:cxnLst/>
              <a:rect l="l" t="t" r="r" b="b"/>
              <a:pathLst>
                <a:path w="21" h="44" extrusionOk="0">
                  <a:moveTo>
                    <a:pt x="1" y="0"/>
                  </a:moveTo>
                  <a:cubicBezTo>
                    <a:pt x="1" y="0"/>
                    <a:pt x="3" y="9"/>
                    <a:pt x="13" y="34"/>
                  </a:cubicBezTo>
                  <a:cubicBezTo>
                    <a:pt x="16" y="41"/>
                    <a:pt x="18" y="44"/>
                    <a:pt x="18" y="44"/>
                  </a:cubicBezTo>
                  <a:cubicBezTo>
                    <a:pt x="20" y="44"/>
                    <a:pt x="2" y="0"/>
                    <a:pt x="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872" name="Google Shape;13376;p78">
              <a:extLst>
                <a:ext uri="{FF2B5EF4-FFF2-40B4-BE49-F238E27FC236}">
                  <a16:creationId xmlns:a16="http://schemas.microsoft.com/office/drawing/2014/main" id="{3CAD7880-B85D-3947-E3B3-280161D74D92}"/>
                </a:ext>
              </a:extLst>
            </p:cNvPr>
            <p:cNvSpPr/>
            <p:nvPr/>
          </p:nvSpPr>
          <p:spPr>
            <a:xfrm>
              <a:off x="6185275" y="2563850"/>
              <a:ext cx="175" cy="750"/>
            </a:xfrm>
            <a:custGeom>
              <a:avLst/>
              <a:gdLst/>
              <a:ahLst/>
              <a:cxnLst/>
              <a:rect l="l" t="t" r="r" b="b"/>
              <a:pathLst>
                <a:path w="7" h="30" extrusionOk="0">
                  <a:moveTo>
                    <a:pt x="1" y="0"/>
                  </a:moveTo>
                  <a:cubicBezTo>
                    <a:pt x="1" y="8"/>
                    <a:pt x="6" y="29"/>
                    <a:pt x="6" y="29"/>
                  </a:cubicBezTo>
                  <a:cubicBezTo>
                    <a:pt x="6" y="29"/>
                    <a:pt x="5" y="22"/>
                    <a:pt x="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873" name="Google Shape;13377;p78">
              <a:extLst>
                <a:ext uri="{FF2B5EF4-FFF2-40B4-BE49-F238E27FC236}">
                  <a16:creationId xmlns:a16="http://schemas.microsoft.com/office/drawing/2014/main" id="{30773FD5-78BB-8625-6FF6-6AA51192BE8C}"/>
                </a:ext>
              </a:extLst>
            </p:cNvPr>
            <p:cNvSpPr/>
            <p:nvPr/>
          </p:nvSpPr>
          <p:spPr>
            <a:xfrm>
              <a:off x="6166350" y="2574050"/>
              <a:ext cx="200" cy="725"/>
            </a:xfrm>
            <a:custGeom>
              <a:avLst/>
              <a:gdLst/>
              <a:ahLst/>
              <a:cxnLst/>
              <a:rect l="l" t="t" r="r" b="b"/>
              <a:pathLst>
                <a:path w="8" h="29" extrusionOk="0">
                  <a:moveTo>
                    <a:pt x="6" y="1"/>
                  </a:moveTo>
                  <a:cubicBezTo>
                    <a:pt x="4" y="1"/>
                    <a:pt x="1" y="29"/>
                    <a:pt x="4" y="29"/>
                  </a:cubicBezTo>
                  <a:cubicBezTo>
                    <a:pt x="4" y="29"/>
                    <a:pt x="6" y="27"/>
                    <a:pt x="8" y="21"/>
                  </a:cubicBezTo>
                  <a:cubicBezTo>
                    <a:pt x="8" y="6"/>
                    <a:pt x="7" y="1"/>
                    <a:pt x="6"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874" name="Google Shape;13378;p78">
              <a:extLst>
                <a:ext uri="{FF2B5EF4-FFF2-40B4-BE49-F238E27FC236}">
                  <a16:creationId xmlns:a16="http://schemas.microsoft.com/office/drawing/2014/main" id="{48781E1F-10C9-EBC4-80B8-A7C6DD0B1DA9}"/>
                </a:ext>
              </a:extLst>
            </p:cNvPr>
            <p:cNvSpPr/>
            <p:nvPr/>
          </p:nvSpPr>
          <p:spPr>
            <a:xfrm>
              <a:off x="6183500" y="2564425"/>
              <a:ext cx="25" cy="325"/>
            </a:xfrm>
            <a:custGeom>
              <a:avLst/>
              <a:gdLst/>
              <a:ahLst/>
              <a:cxnLst/>
              <a:rect l="l" t="t" r="r" b="b"/>
              <a:pathLst>
                <a:path w="1" h="13" extrusionOk="0">
                  <a:moveTo>
                    <a:pt x="0" y="13"/>
                  </a:moveTo>
                  <a:cubicBezTo>
                    <a:pt x="0" y="13"/>
                    <a:pt x="0" y="13"/>
                    <a:pt x="0" y="13"/>
                  </a:cubicBezTo>
                  <a:cubicBezTo>
                    <a:pt x="0" y="1"/>
                    <a:pt x="0" y="1"/>
                    <a:pt x="0" y="13"/>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875" name="Google Shape;13379;p78">
              <a:extLst>
                <a:ext uri="{FF2B5EF4-FFF2-40B4-BE49-F238E27FC236}">
                  <a16:creationId xmlns:a16="http://schemas.microsoft.com/office/drawing/2014/main" id="{68374027-EDD3-7F2A-300C-BC1C472BC960}"/>
                </a:ext>
              </a:extLst>
            </p:cNvPr>
            <p:cNvSpPr/>
            <p:nvPr/>
          </p:nvSpPr>
          <p:spPr>
            <a:xfrm>
              <a:off x="6148075" y="2582000"/>
              <a:ext cx="25" cy="325"/>
            </a:xfrm>
            <a:custGeom>
              <a:avLst/>
              <a:gdLst/>
              <a:ahLst/>
              <a:cxnLst/>
              <a:rect l="l" t="t" r="r" b="b"/>
              <a:pathLst>
                <a:path w="1" h="13" extrusionOk="0">
                  <a:moveTo>
                    <a:pt x="1" y="0"/>
                  </a:moveTo>
                  <a:cubicBezTo>
                    <a:pt x="1" y="12"/>
                    <a:pt x="1" y="12"/>
                    <a:pt x="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876" name="Google Shape;13380;p78">
              <a:extLst>
                <a:ext uri="{FF2B5EF4-FFF2-40B4-BE49-F238E27FC236}">
                  <a16:creationId xmlns:a16="http://schemas.microsoft.com/office/drawing/2014/main" id="{6EFE6469-557D-0EEC-2976-C10DFECD480F}"/>
                </a:ext>
              </a:extLst>
            </p:cNvPr>
            <p:cNvSpPr/>
            <p:nvPr/>
          </p:nvSpPr>
          <p:spPr>
            <a:xfrm>
              <a:off x="6172200" y="2574250"/>
              <a:ext cx="600" cy="3000"/>
            </a:xfrm>
            <a:custGeom>
              <a:avLst/>
              <a:gdLst/>
              <a:ahLst/>
              <a:cxnLst/>
              <a:rect l="l" t="t" r="r" b="b"/>
              <a:pathLst>
                <a:path w="24" h="120" extrusionOk="0">
                  <a:moveTo>
                    <a:pt x="0" y="1"/>
                  </a:moveTo>
                  <a:lnTo>
                    <a:pt x="0" y="1"/>
                  </a:lnTo>
                  <a:cubicBezTo>
                    <a:pt x="12" y="36"/>
                    <a:pt x="12" y="84"/>
                    <a:pt x="24" y="120"/>
                  </a:cubicBezTo>
                  <a:cubicBezTo>
                    <a:pt x="12" y="72"/>
                    <a:pt x="24" y="48"/>
                    <a:pt x="0"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877" name="Google Shape;13381;p78">
              <a:extLst>
                <a:ext uri="{FF2B5EF4-FFF2-40B4-BE49-F238E27FC236}">
                  <a16:creationId xmlns:a16="http://schemas.microsoft.com/office/drawing/2014/main" id="{898B7A31-ADB8-9FF6-C768-41714C2A0558}"/>
                </a:ext>
              </a:extLst>
            </p:cNvPr>
            <p:cNvSpPr/>
            <p:nvPr/>
          </p:nvSpPr>
          <p:spPr>
            <a:xfrm>
              <a:off x="6182600" y="2568900"/>
              <a:ext cx="1525" cy="1225"/>
            </a:xfrm>
            <a:custGeom>
              <a:avLst/>
              <a:gdLst/>
              <a:ahLst/>
              <a:cxnLst/>
              <a:rect l="l" t="t" r="r" b="b"/>
              <a:pathLst>
                <a:path w="61" h="49" extrusionOk="0">
                  <a:moveTo>
                    <a:pt x="1" y="0"/>
                  </a:moveTo>
                  <a:cubicBezTo>
                    <a:pt x="25" y="12"/>
                    <a:pt x="25" y="24"/>
                    <a:pt x="1" y="36"/>
                  </a:cubicBezTo>
                  <a:cubicBezTo>
                    <a:pt x="25" y="48"/>
                    <a:pt x="48" y="48"/>
                    <a:pt x="60" y="48"/>
                  </a:cubicBezTo>
                  <a:cubicBezTo>
                    <a:pt x="48" y="36"/>
                    <a:pt x="13" y="0"/>
                    <a:pt x="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878" name="Google Shape;13382;p78">
              <a:extLst>
                <a:ext uri="{FF2B5EF4-FFF2-40B4-BE49-F238E27FC236}">
                  <a16:creationId xmlns:a16="http://schemas.microsoft.com/office/drawing/2014/main" id="{6CBF6886-05F9-5BBE-9B52-B1C3E72A19D6}"/>
                </a:ext>
              </a:extLst>
            </p:cNvPr>
            <p:cNvSpPr/>
            <p:nvPr/>
          </p:nvSpPr>
          <p:spPr>
            <a:xfrm>
              <a:off x="6184700" y="2567400"/>
              <a:ext cx="25" cy="325"/>
            </a:xfrm>
            <a:custGeom>
              <a:avLst/>
              <a:gdLst/>
              <a:ahLst/>
              <a:cxnLst/>
              <a:rect l="l" t="t" r="r" b="b"/>
              <a:pathLst>
                <a:path w="1" h="13" extrusionOk="0">
                  <a:moveTo>
                    <a:pt x="0" y="13"/>
                  </a:moveTo>
                  <a:cubicBezTo>
                    <a:pt x="0" y="13"/>
                    <a:pt x="0" y="13"/>
                    <a:pt x="0" y="1"/>
                  </a:cubicBezTo>
                  <a:cubicBezTo>
                    <a:pt x="0" y="13"/>
                    <a:pt x="0" y="13"/>
                    <a:pt x="0" y="13"/>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879" name="Google Shape;13383;p78">
              <a:extLst>
                <a:ext uri="{FF2B5EF4-FFF2-40B4-BE49-F238E27FC236}">
                  <a16:creationId xmlns:a16="http://schemas.microsoft.com/office/drawing/2014/main" id="{A9EF931A-9B08-1604-FD2D-EAA41BA255CA}"/>
                </a:ext>
              </a:extLst>
            </p:cNvPr>
            <p:cNvSpPr/>
            <p:nvPr/>
          </p:nvSpPr>
          <p:spPr>
            <a:xfrm>
              <a:off x="6184100" y="2570100"/>
              <a:ext cx="325" cy="25"/>
            </a:xfrm>
            <a:custGeom>
              <a:avLst/>
              <a:gdLst/>
              <a:ahLst/>
              <a:cxnLst/>
              <a:rect l="l" t="t" r="r" b="b"/>
              <a:pathLst>
                <a:path w="13" h="1" extrusionOk="0">
                  <a:moveTo>
                    <a:pt x="12" y="0"/>
                  </a:moveTo>
                  <a:cubicBezTo>
                    <a:pt x="12" y="0"/>
                    <a:pt x="12" y="0"/>
                    <a:pt x="0" y="0"/>
                  </a:cubicBezTo>
                  <a:cubicBezTo>
                    <a:pt x="12" y="0"/>
                    <a:pt x="12" y="0"/>
                    <a:pt x="12"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880" name="Google Shape;13384;p78">
              <a:extLst>
                <a:ext uri="{FF2B5EF4-FFF2-40B4-BE49-F238E27FC236}">
                  <a16:creationId xmlns:a16="http://schemas.microsoft.com/office/drawing/2014/main" id="{26F173E1-3250-BD8B-66E5-FD99A5E4D0CE}"/>
                </a:ext>
              </a:extLst>
            </p:cNvPr>
            <p:cNvSpPr/>
            <p:nvPr/>
          </p:nvSpPr>
          <p:spPr>
            <a:xfrm>
              <a:off x="6182000" y="2565325"/>
              <a:ext cx="325" cy="325"/>
            </a:xfrm>
            <a:custGeom>
              <a:avLst/>
              <a:gdLst/>
              <a:ahLst/>
              <a:cxnLst/>
              <a:rect l="l" t="t" r="r" b="b"/>
              <a:pathLst>
                <a:path w="13" h="13" extrusionOk="0">
                  <a:moveTo>
                    <a:pt x="13" y="12"/>
                  </a:moveTo>
                  <a:lnTo>
                    <a:pt x="13" y="12"/>
                  </a:lnTo>
                  <a:cubicBezTo>
                    <a:pt x="13" y="12"/>
                    <a:pt x="1" y="1"/>
                    <a:pt x="13" y="12"/>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881" name="Google Shape;13385;p78">
              <a:extLst>
                <a:ext uri="{FF2B5EF4-FFF2-40B4-BE49-F238E27FC236}">
                  <a16:creationId xmlns:a16="http://schemas.microsoft.com/office/drawing/2014/main" id="{EBDEE6AA-9E6F-F6A1-42D3-742D9C4909DF}"/>
                </a:ext>
              </a:extLst>
            </p:cNvPr>
            <p:cNvSpPr/>
            <p:nvPr/>
          </p:nvSpPr>
          <p:spPr>
            <a:xfrm>
              <a:off x="6146300" y="2583775"/>
              <a:ext cx="325" cy="325"/>
            </a:xfrm>
            <a:custGeom>
              <a:avLst/>
              <a:gdLst/>
              <a:ahLst/>
              <a:cxnLst/>
              <a:rect l="l" t="t" r="r" b="b"/>
              <a:pathLst>
                <a:path w="13" h="13" extrusionOk="0">
                  <a:moveTo>
                    <a:pt x="0" y="1"/>
                  </a:moveTo>
                  <a:cubicBezTo>
                    <a:pt x="12" y="13"/>
                    <a:pt x="12" y="13"/>
                    <a:pt x="12" y="13"/>
                  </a:cubicBezTo>
                  <a:cubicBezTo>
                    <a:pt x="12" y="1"/>
                    <a:pt x="0" y="1"/>
                    <a:pt x="0"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882" name="Google Shape;13386;p78">
              <a:extLst>
                <a:ext uri="{FF2B5EF4-FFF2-40B4-BE49-F238E27FC236}">
                  <a16:creationId xmlns:a16="http://schemas.microsoft.com/office/drawing/2014/main" id="{16F2E07C-D100-0939-49C0-B18CB761D2DA}"/>
                </a:ext>
              </a:extLst>
            </p:cNvPr>
            <p:cNvSpPr/>
            <p:nvPr/>
          </p:nvSpPr>
          <p:spPr>
            <a:xfrm>
              <a:off x="6132600" y="2564125"/>
              <a:ext cx="52700" cy="22375"/>
            </a:xfrm>
            <a:custGeom>
              <a:avLst/>
              <a:gdLst/>
              <a:ahLst/>
              <a:cxnLst/>
              <a:rect l="l" t="t" r="r" b="b"/>
              <a:pathLst>
                <a:path w="2108" h="895" extrusionOk="0">
                  <a:moveTo>
                    <a:pt x="1613" y="114"/>
                  </a:moveTo>
                  <a:lnTo>
                    <a:pt x="1613" y="114"/>
                  </a:lnTo>
                  <a:cubicBezTo>
                    <a:pt x="1612" y="114"/>
                    <a:pt x="1624" y="136"/>
                    <a:pt x="1632" y="144"/>
                  </a:cubicBezTo>
                  <a:cubicBezTo>
                    <a:pt x="1618" y="122"/>
                    <a:pt x="1613" y="114"/>
                    <a:pt x="1613" y="114"/>
                  </a:cubicBezTo>
                  <a:close/>
                  <a:moveTo>
                    <a:pt x="1560" y="227"/>
                  </a:moveTo>
                  <a:cubicBezTo>
                    <a:pt x="1557" y="227"/>
                    <a:pt x="1558" y="230"/>
                    <a:pt x="1560" y="234"/>
                  </a:cubicBezTo>
                  <a:lnTo>
                    <a:pt x="1560" y="234"/>
                  </a:lnTo>
                  <a:cubicBezTo>
                    <a:pt x="1560" y="231"/>
                    <a:pt x="1560" y="229"/>
                    <a:pt x="1560" y="227"/>
                  </a:cubicBezTo>
                  <a:close/>
                  <a:moveTo>
                    <a:pt x="1852" y="439"/>
                  </a:moveTo>
                  <a:cubicBezTo>
                    <a:pt x="1854" y="444"/>
                    <a:pt x="1856" y="449"/>
                    <a:pt x="1858" y="453"/>
                  </a:cubicBezTo>
                  <a:cubicBezTo>
                    <a:pt x="1856" y="447"/>
                    <a:pt x="1854" y="443"/>
                    <a:pt x="1852" y="439"/>
                  </a:cubicBezTo>
                  <a:close/>
                  <a:moveTo>
                    <a:pt x="1758" y="436"/>
                  </a:moveTo>
                  <a:cubicBezTo>
                    <a:pt x="1761" y="451"/>
                    <a:pt x="1766" y="465"/>
                    <a:pt x="1775" y="477"/>
                  </a:cubicBezTo>
                  <a:cubicBezTo>
                    <a:pt x="1768" y="464"/>
                    <a:pt x="1763" y="451"/>
                    <a:pt x="1758" y="436"/>
                  </a:cubicBezTo>
                  <a:close/>
                  <a:moveTo>
                    <a:pt x="1394" y="477"/>
                  </a:moveTo>
                  <a:cubicBezTo>
                    <a:pt x="1394" y="483"/>
                    <a:pt x="1394" y="486"/>
                    <a:pt x="1392" y="486"/>
                  </a:cubicBezTo>
                  <a:cubicBezTo>
                    <a:pt x="1391" y="486"/>
                    <a:pt x="1388" y="483"/>
                    <a:pt x="1382" y="477"/>
                  </a:cubicBezTo>
                  <a:close/>
                  <a:moveTo>
                    <a:pt x="1577" y="452"/>
                  </a:moveTo>
                  <a:cubicBezTo>
                    <a:pt x="1579" y="468"/>
                    <a:pt x="1581" y="485"/>
                    <a:pt x="1584" y="501"/>
                  </a:cubicBezTo>
                  <a:cubicBezTo>
                    <a:pt x="1584" y="482"/>
                    <a:pt x="1581" y="466"/>
                    <a:pt x="1577" y="452"/>
                  </a:cubicBezTo>
                  <a:close/>
                  <a:moveTo>
                    <a:pt x="1174" y="615"/>
                  </a:moveTo>
                  <a:cubicBezTo>
                    <a:pt x="1176" y="615"/>
                    <a:pt x="1179" y="625"/>
                    <a:pt x="1179" y="632"/>
                  </a:cubicBezTo>
                  <a:cubicBezTo>
                    <a:pt x="1179" y="632"/>
                    <a:pt x="1179" y="639"/>
                    <a:pt x="1179" y="644"/>
                  </a:cubicBezTo>
                  <a:cubicBezTo>
                    <a:pt x="1174" y="622"/>
                    <a:pt x="1173" y="615"/>
                    <a:pt x="1174" y="615"/>
                  </a:cubicBezTo>
                  <a:close/>
                  <a:moveTo>
                    <a:pt x="810" y="680"/>
                  </a:moveTo>
                  <a:lnTo>
                    <a:pt x="810" y="680"/>
                  </a:lnTo>
                  <a:cubicBezTo>
                    <a:pt x="811" y="681"/>
                    <a:pt x="813" y="683"/>
                    <a:pt x="814" y="686"/>
                  </a:cubicBezTo>
                  <a:lnTo>
                    <a:pt x="814" y="686"/>
                  </a:lnTo>
                  <a:cubicBezTo>
                    <a:pt x="813" y="684"/>
                    <a:pt x="811" y="682"/>
                    <a:pt x="810" y="680"/>
                  </a:cubicBezTo>
                  <a:close/>
                  <a:moveTo>
                    <a:pt x="1012" y="701"/>
                  </a:moveTo>
                  <a:cubicBezTo>
                    <a:pt x="1013" y="708"/>
                    <a:pt x="1017" y="716"/>
                    <a:pt x="1024" y="727"/>
                  </a:cubicBezTo>
                  <a:cubicBezTo>
                    <a:pt x="1019" y="716"/>
                    <a:pt x="1016" y="708"/>
                    <a:pt x="1012" y="701"/>
                  </a:cubicBezTo>
                  <a:close/>
                  <a:moveTo>
                    <a:pt x="629" y="779"/>
                  </a:moveTo>
                  <a:cubicBezTo>
                    <a:pt x="630" y="784"/>
                    <a:pt x="631" y="791"/>
                    <a:pt x="632" y="799"/>
                  </a:cubicBezTo>
                  <a:cubicBezTo>
                    <a:pt x="632" y="785"/>
                    <a:pt x="632" y="780"/>
                    <a:pt x="629" y="779"/>
                  </a:cubicBezTo>
                  <a:close/>
                  <a:moveTo>
                    <a:pt x="702" y="791"/>
                  </a:moveTo>
                  <a:cubicBezTo>
                    <a:pt x="706" y="794"/>
                    <a:pt x="710" y="796"/>
                    <a:pt x="715" y="799"/>
                  </a:cubicBezTo>
                  <a:cubicBezTo>
                    <a:pt x="711" y="795"/>
                    <a:pt x="707" y="792"/>
                    <a:pt x="702" y="791"/>
                  </a:cubicBezTo>
                  <a:close/>
                  <a:moveTo>
                    <a:pt x="2036" y="1"/>
                  </a:moveTo>
                  <a:cubicBezTo>
                    <a:pt x="2036" y="1"/>
                    <a:pt x="2036" y="37"/>
                    <a:pt x="2036" y="37"/>
                  </a:cubicBezTo>
                  <a:cubicBezTo>
                    <a:pt x="2036" y="49"/>
                    <a:pt x="2048" y="49"/>
                    <a:pt x="2048" y="49"/>
                  </a:cubicBezTo>
                  <a:cubicBezTo>
                    <a:pt x="2048" y="60"/>
                    <a:pt x="2036" y="72"/>
                    <a:pt x="2036" y="108"/>
                  </a:cubicBezTo>
                  <a:cubicBezTo>
                    <a:pt x="2036" y="90"/>
                    <a:pt x="2033" y="81"/>
                    <a:pt x="2030" y="81"/>
                  </a:cubicBezTo>
                  <a:cubicBezTo>
                    <a:pt x="2028" y="81"/>
                    <a:pt x="2025" y="90"/>
                    <a:pt x="2025" y="108"/>
                  </a:cubicBezTo>
                  <a:cubicBezTo>
                    <a:pt x="2015" y="66"/>
                    <a:pt x="1973" y="48"/>
                    <a:pt x="1924" y="48"/>
                  </a:cubicBezTo>
                  <a:cubicBezTo>
                    <a:pt x="1850" y="48"/>
                    <a:pt x="1763" y="91"/>
                    <a:pt x="1763" y="156"/>
                  </a:cubicBezTo>
                  <a:cubicBezTo>
                    <a:pt x="1759" y="163"/>
                    <a:pt x="1748" y="166"/>
                    <a:pt x="1734" y="166"/>
                  </a:cubicBezTo>
                  <a:cubicBezTo>
                    <a:pt x="1704" y="166"/>
                    <a:pt x="1656" y="152"/>
                    <a:pt x="1632" y="144"/>
                  </a:cubicBezTo>
                  <a:lnTo>
                    <a:pt x="1620" y="144"/>
                  </a:lnTo>
                  <a:cubicBezTo>
                    <a:pt x="1620" y="168"/>
                    <a:pt x="1632" y="191"/>
                    <a:pt x="1632" y="215"/>
                  </a:cubicBezTo>
                  <a:cubicBezTo>
                    <a:pt x="1620" y="203"/>
                    <a:pt x="1608" y="191"/>
                    <a:pt x="1596" y="180"/>
                  </a:cubicBezTo>
                  <a:cubicBezTo>
                    <a:pt x="1596" y="203"/>
                    <a:pt x="1584" y="239"/>
                    <a:pt x="1596" y="263"/>
                  </a:cubicBezTo>
                  <a:cubicBezTo>
                    <a:pt x="1596" y="264"/>
                    <a:pt x="1595" y="265"/>
                    <a:pt x="1594" y="265"/>
                  </a:cubicBezTo>
                  <a:cubicBezTo>
                    <a:pt x="1588" y="265"/>
                    <a:pt x="1567" y="244"/>
                    <a:pt x="1560" y="234"/>
                  </a:cubicBezTo>
                  <a:lnTo>
                    <a:pt x="1560" y="234"/>
                  </a:lnTo>
                  <a:cubicBezTo>
                    <a:pt x="1560" y="246"/>
                    <a:pt x="1560" y="267"/>
                    <a:pt x="1560" y="287"/>
                  </a:cubicBezTo>
                  <a:cubicBezTo>
                    <a:pt x="1536" y="245"/>
                    <a:pt x="1530" y="224"/>
                    <a:pt x="1529" y="224"/>
                  </a:cubicBezTo>
                  <a:lnTo>
                    <a:pt x="1529" y="224"/>
                  </a:lnTo>
                  <a:cubicBezTo>
                    <a:pt x="1527" y="224"/>
                    <a:pt x="1530" y="245"/>
                    <a:pt x="1524" y="287"/>
                  </a:cubicBezTo>
                  <a:cubicBezTo>
                    <a:pt x="1515" y="277"/>
                    <a:pt x="1435" y="260"/>
                    <a:pt x="1405" y="260"/>
                  </a:cubicBezTo>
                  <a:cubicBezTo>
                    <a:pt x="1398" y="260"/>
                    <a:pt x="1394" y="261"/>
                    <a:pt x="1394" y="263"/>
                  </a:cubicBezTo>
                  <a:cubicBezTo>
                    <a:pt x="1394" y="263"/>
                    <a:pt x="1394" y="263"/>
                    <a:pt x="1394" y="275"/>
                  </a:cubicBezTo>
                  <a:cubicBezTo>
                    <a:pt x="1385" y="275"/>
                    <a:pt x="1365" y="234"/>
                    <a:pt x="1354" y="234"/>
                  </a:cubicBezTo>
                  <a:cubicBezTo>
                    <a:pt x="1349" y="234"/>
                    <a:pt x="1346" y="241"/>
                    <a:pt x="1346" y="263"/>
                  </a:cubicBezTo>
                  <a:cubicBezTo>
                    <a:pt x="1334" y="227"/>
                    <a:pt x="1334" y="239"/>
                    <a:pt x="1334" y="203"/>
                  </a:cubicBezTo>
                  <a:cubicBezTo>
                    <a:pt x="1310" y="215"/>
                    <a:pt x="1334" y="346"/>
                    <a:pt x="1334" y="346"/>
                  </a:cubicBezTo>
                  <a:cubicBezTo>
                    <a:pt x="1318" y="317"/>
                    <a:pt x="1305" y="306"/>
                    <a:pt x="1295" y="306"/>
                  </a:cubicBezTo>
                  <a:cubicBezTo>
                    <a:pt x="1268" y="306"/>
                    <a:pt x="1259" y="382"/>
                    <a:pt x="1251" y="382"/>
                  </a:cubicBezTo>
                  <a:cubicBezTo>
                    <a:pt x="1239" y="370"/>
                    <a:pt x="1215" y="370"/>
                    <a:pt x="1203" y="346"/>
                  </a:cubicBezTo>
                  <a:lnTo>
                    <a:pt x="1203" y="346"/>
                  </a:lnTo>
                  <a:cubicBezTo>
                    <a:pt x="1203" y="370"/>
                    <a:pt x="1215" y="394"/>
                    <a:pt x="1203" y="406"/>
                  </a:cubicBezTo>
                  <a:cubicBezTo>
                    <a:pt x="1179" y="382"/>
                    <a:pt x="1179" y="382"/>
                    <a:pt x="1179" y="382"/>
                  </a:cubicBezTo>
                  <a:cubicBezTo>
                    <a:pt x="1167" y="358"/>
                    <a:pt x="1120" y="322"/>
                    <a:pt x="1120" y="287"/>
                  </a:cubicBezTo>
                  <a:cubicBezTo>
                    <a:pt x="1111" y="296"/>
                    <a:pt x="1109" y="311"/>
                    <a:pt x="1113" y="328"/>
                  </a:cubicBezTo>
                  <a:lnTo>
                    <a:pt x="1113" y="328"/>
                  </a:lnTo>
                  <a:cubicBezTo>
                    <a:pt x="1101" y="298"/>
                    <a:pt x="1093" y="286"/>
                    <a:pt x="1089" y="286"/>
                  </a:cubicBezTo>
                  <a:cubicBezTo>
                    <a:pt x="1077" y="286"/>
                    <a:pt x="1080" y="346"/>
                    <a:pt x="1072" y="370"/>
                  </a:cubicBezTo>
                  <a:cubicBezTo>
                    <a:pt x="1071" y="373"/>
                    <a:pt x="1069" y="374"/>
                    <a:pt x="1067" y="374"/>
                  </a:cubicBezTo>
                  <a:cubicBezTo>
                    <a:pt x="1056" y="374"/>
                    <a:pt x="1038" y="351"/>
                    <a:pt x="1025" y="351"/>
                  </a:cubicBezTo>
                  <a:cubicBezTo>
                    <a:pt x="1014" y="351"/>
                    <a:pt x="1008" y="366"/>
                    <a:pt x="1013" y="418"/>
                  </a:cubicBezTo>
                  <a:cubicBezTo>
                    <a:pt x="1001" y="382"/>
                    <a:pt x="953" y="394"/>
                    <a:pt x="929" y="382"/>
                  </a:cubicBezTo>
                  <a:cubicBezTo>
                    <a:pt x="929" y="382"/>
                    <a:pt x="870" y="441"/>
                    <a:pt x="870" y="465"/>
                  </a:cubicBezTo>
                  <a:cubicBezTo>
                    <a:pt x="848" y="444"/>
                    <a:pt x="799" y="404"/>
                    <a:pt x="754" y="404"/>
                  </a:cubicBezTo>
                  <a:cubicBezTo>
                    <a:pt x="749" y="404"/>
                    <a:pt x="744" y="404"/>
                    <a:pt x="739" y="406"/>
                  </a:cubicBezTo>
                  <a:cubicBezTo>
                    <a:pt x="727" y="406"/>
                    <a:pt x="727" y="477"/>
                    <a:pt x="739" y="525"/>
                  </a:cubicBezTo>
                  <a:cubicBezTo>
                    <a:pt x="699" y="495"/>
                    <a:pt x="612" y="474"/>
                    <a:pt x="575" y="474"/>
                  </a:cubicBezTo>
                  <a:cubicBezTo>
                    <a:pt x="568" y="474"/>
                    <a:pt x="562" y="475"/>
                    <a:pt x="560" y="477"/>
                  </a:cubicBezTo>
                  <a:cubicBezTo>
                    <a:pt x="572" y="489"/>
                    <a:pt x="572" y="513"/>
                    <a:pt x="584" y="525"/>
                  </a:cubicBezTo>
                  <a:cubicBezTo>
                    <a:pt x="560" y="525"/>
                    <a:pt x="548" y="513"/>
                    <a:pt x="560" y="489"/>
                  </a:cubicBezTo>
                  <a:cubicBezTo>
                    <a:pt x="548" y="489"/>
                    <a:pt x="548" y="489"/>
                    <a:pt x="548" y="501"/>
                  </a:cubicBezTo>
                  <a:cubicBezTo>
                    <a:pt x="536" y="489"/>
                    <a:pt x="536" y="477"/>
                    <a:pt x="536" y="465"/>
                  </a:cubicBezTo>
                  <a:cubicBezTo>
                    <a:pt x="536" y="473"/>
                    <a:pt x="520" y="498"/>
                    <a:pt x="517" y="513"/>
                  </a:cubicBezTo>
                  <a:lnTo>
                    <a:pt x="517" y="513"/>
                  </a:lnTo>
                  <a:cubicBezTo>
                    <a:pt x="515" y="513"/>
                    <a:pt x="514" y="513"/>
                    <a:pt x="512" y="513"/>
                  </a:cubicBezTo>
                  <a:cubicBezTo>
                    <a:pt x="501" y="489"/>
                    <a:pt x="524" y="489"/>
                    <a:pt x="489" y="489"/>
                  </a:cubicBezTo>
                  <a:cubicBezTo>
                    <a:pt x="489" y="497"/>
                    <a:pt x="494" y="532"/>
                    <a:pt x="501" y="554"/>
                  </a:cubicBezTo>
                  <a:lnTo>
                    <a:pt x="501" y="554"/>
                  </a:lnTo>
                  <a:cubicBezTo>
                    <a:pt x="489" y="538"/>
                    <a:pt x="477" y="532"/>
                    <a:pt x="464" y="532"/>
                  </a:cubicBezTo>
                  <a:cubicBezTo>
                    <a:pt x="427" y="532"/>
                    <a:pt x="393" y="587"/>
                    <a:pt x="393" y="620"/>
                  </a:cubicBezTo>
                  <a:cubicBezTo>
                    <a:pt x="381" y="584"/>
                    <a:pt x="370" y="561"/>
                    <a:pt x="346" y="537"/>
                  </a:cubicBezTo>
                  <a:cubicBezTo>
                    <a:pt x="334" y="561"/>
                    <a:pt x="334" y="584"/>
                    <a:pt x="346" y="608"/>
                  </a:cubicBezTo>
                  <a:cubicBezTo>
                    <a:pt x="316" y="601"/>
                    <a:pt x="291" y="561"/>
                    <a:pt x="273" y="561"/>
                  </a:cubicBezTo>
                  <a:cubicBezTo>
                    <a:pt x="263" y="561"/>
                    <a:pt x="255" y="575"/>
                    <a:pt x="251" y="620"/>
                  </a:cubicBezTo>
                  <a:cubicBezTo>
                    <a:pt x="239" y="596"/>
                    <a:pt x="227" y="584"/>
                    <a:pt x="215" y="561"/>
                  </a:cubicBezTo>
                  <a:lnTo>
                    <a:pt x="215" y="561"/>
                  </a:lnTo>
                  <a:cubicBezTo>
                    <a:pt x="203" y="596"/>
                    <a:pt x="239" y="596"/>
                    <a:pt x="215" y="620"/>
                  </a:cubicBezTo>
                  <a:cubicBezTo>
                    <a:pt x="203" y="612"/>
                    <a:pt x="193" y="609"/>
                    <a:pt x="183" y="609"/>
                  </a:cubicBezTo>
                  <a:cubicBezTo>
                    <a:pt x="150" y="609"/>
                    <a:pt x="127" y="644"/>
                    <a:pt x="95" y="644"/>
                  </a:cubicBezTo>
                  <a:cubicBezTo>
                    <a:pt x="78" y="644"/>
                    <a:pt x="60" y="635"/>
                    <a:pt x="36" y="608"/>
                  </a:cubicBezTo>
                  <a:lnTo>
                    <a:pt x="36" y="608"/>
                  </a:lnTo>
                  <a:cubicBezTo>
                    <a:pt x="36" y="632"/>
                    <a:pt x="48" y="656"/>
                    <a:pt x="48" y="680"/>
                  </a:cubicBezTo>
                  <a:cubicBezTo>
                    <a:pt x="36" y="668"/>
                    <a:pt x="24" y="656"/>
                    <a:pt x="12" y="644"/>
                  </a:cubicBezTo>
                  <a:cubicBezTo>
                    <a:pt x="12" y="656"/>
                    <a:pt x="12" y="680"/>
                    <a:pt x="0" y="691"/>
                  </a:cubicBezTo>
                  <a:cubicBezTo>
                    <a:pt x="48" y="834"/>
                    <a:pt x="108" y="846"/>
                    <a:pt x="131" y="894"/>
                  </a:cubicBezTo>
                  <a:cubicBezTo>
                    <a:pt x="127" y="872"/>
                    <a:pt x="136" y="865"/>
                    <a:pt x="149" y="865"/>
                  </a:cubicBezTo>
                  <a:cubicBezTo>
                    <a:pt x="173" y="865"/>
                    <a:pt x="212" y="886"/>
                    <a:pt x="227" y="894"/>
                  </a:cubicBezTo>
                  <a:cubicBezTo>
                    <a:pt x="220" y="873"/>
                    <a:pt x="217" y="860"/>
                    <a:pt x="220" y="860"/>
                  </a:cubicBezTo>
                  <a:lnTo>
                    <a:pt x="220" y="860"/>
                  </a:lnTo>
                  <a:cubicBezTo>
                    <a:pt x="223" y="860"/>
                    <a:pt x="229" y="867"/>
                    <a:pt x="239" y="882"/>
                  </a:cubicBezTo>
                  <a:cubicBezTo>
                    <a:pt x="227" y="858"/>
                    <a:pt x="215" y="846"/>
                    <a:pt x="203" y="822"/>
                  </a:cubicBezTo>
                  <a:lnTo>
                    <a:pt x="203" y="822"/>
                  </a:lnTo>
                  <a:cubicBezTo>
                    <a:pt x="239" y="846"/>
                    <a:pt x="262" y="858"/>
                    <a:pt x="286" y="882"/>
                  </a:cubicBezTo>
                  <a:cubicBezTo>
                    <a:pt x="286" y="870"/>
                    <a:pt x="274" y="858"/>
                    <a:pt x="274" y="846"/>
                  </a:cubicBezTo>
                  <a:lnTo>
                    <a:pt x="274" y="846"/>
                  </a:lnTo>
                  <a:cubicBezTo>
                    <a:pt x="279" y="861"/>
                    <a:pt x="282" y="868"/>
                    <a:pt x="284" y="868"/>
                  </a:cubicBezTo>
                  <a:cubicBezTo>
                    <a:pt x="286" y="868"/>
                    <a:pt x="286" y="855"/>
                    <a:pt x="286" y="834"/>
                  </a:cubicBezTo>
                  <a:cubicBezTo>
                    <a:pt x="310" y="858"/>
                    <a:pt x="310" y="870"/>
                    <a:pt x="298" y="894"/>
                  </a:cubicBezTo>
                  <a:cubicBezTo>
                    <a:pt x="298" y="894"/>
                    <a:pt x="299" y="894"/>
                    <a:pt x="299" y="894"/>
                  </a:cubicBezTo>
                  <a:cubicBezTo>
                    <a:pt x="314" y="894"/>
                    <a:pt x="408" y="780"/>
                    <a:pt x="448" y="780"/>
                  </a:cubicBezTo>
                  <a:cubicBezTo>
                    <a:pt x="461" y="780"/>
                    <a:pt x="468" y="792"/>
                    <a:pt x="465" y="822"/>
                  </a:cubicBezTo>
                  <a:cubicBezTo>
                    <a:pt x="477" y="799"/>
                    <a:pt x="477" y="763"/>
                    <a:pt x="465" y="739"/>
                  </a:cubicBezTo>
                  <a:lnTo>
                    <a:pt x="465" y="739"/>
                  </a:lnTo>
                  <a:cubicBezTo>
                    <a:pt x="473" y="748"/>
                    <a:pt x="476" y="756"/>
                    <a:pt x="481" y="756"/>
                  </a:cubicBezTo>
                  <a:cubicBezTo>
                    <a:pt x="483" y="756"/>
                    <a:pt x="485" y="754"/>
                    <a:pt x="489" y="751"/>
                  </a:cubicBezTo>
                  <a:cubicBezTo>
                    <a:pt x="489" y="777"/>
                    <a:pt x="498" y="783"/>
                    <a:pt x="509" y="783"/>
                  </a:cubicBezTo>
                  <a:cubicBezTo>
                    <a:pt x="517" y="783"/>
                    <a:pt x="527" y="779"/>
                    <a:pt x="535" y="779"/>
                  </a:cubicBezTo>
                  <a:cubicBezTo>
                    <a:pt x="541" y="779"/>
                    <a:pt x="545" y="781"/>
                    <a:pt x="548" y="787"/>
                  </a:cubicBezTo>
                  <a:cubicBezTo>
                    <a:pt x="537" y="764"/>
                    <a:pt x="505" y="690"/>
                    <a:pt x="530" y="690"/>
                  </a:cubicBezTo>
                  <a:cubicBezTo>
                    <a:pt x="532" y="690"/>
                    <a:pt x="534" y="691"/>
                    <a:pt x="536" y="691"/>
                  </a:cubicBezTo>
                  <a:cubicBezTo>
                    <a:pt x="512" y="691"/>
                    <a:pt x="608" y="775"/>
                    <a:pt x="584" y="775"/>
                  </a:cubicBezTo>
                  <a:lnTo>
                    <a:pt x="608" y="775"/>
                  </a:lnTo>
                  <a:cubicBezTo>
                    <a:pt x="608" y="764"/>
                    <a:pt x="608" y="679"/>
                    <a:pt x="618" y="679"/>
                  </a:cubicBezTo>
                  <a:cubicBezTo>
                    <a:pt x="618" y="679"/>
                    <a:pt x="619" y="679"/>
                    <a:pt x="620" y="680"/>
                  </a:cubicBezTo>
                  <a:cubicBezTo>
                    <a:pt x="632" y="727"/>
                    <a:pt x="620" y="727"/>
                    <a:pt x="620" y="787"/>
                  </a:cubicBezTo>
                  <a:cubicBezTo>
                    <a:pt x="625" y="782"/>
                    <a:pt x="627" y="779"/>
                    <a:pt x="629" y="779"/>
                  </a:cubicBezTo>
                  <a:cubicBezTo>
                    <a:pt x="629" y="779"/>
                    <a:pt x="629" y="779"/>
                    <a:pt x="629" y="779"/>
                  </a:cubicBezTo>
                  <a:lnTo>
                    <a:pt x="629" y="779"/>
                  </a:lnTo>
                  <a:cubicBezTo>
                    <a:pt x="628" y="762"/>
                    <a:pt x="630" y="757"/>
                    <a:pt x="633" y="757"/>
                  </a:cubicBezTo>
                  <a:cubicBezTo>
                    <a:pt x="637" y="757"/>
                    <a:pt x="643" y="765"/>
                    <a:pt x="648" y="765"/>
                  </a:cubicBezTo>
                  <a:cubicBezTo>
                    <a:pt x="652" y="765"/>
                    <a:pt x="655" y="760"/>
                    <a:pt x="655" y="739"/>
                  </a:cubicBezTo>
                  <a:cubicBezTo>
                    <a:pt x="662" y="765"/>
                    <a:pt x="665" y="776"/>
                    <a:pt x="666" y="776"/>
                  </a:cubicBezTo>
                  <a:cubicBezTo>
                    <a:pt x="667" y="776"/>
                    <a:pt x="667" y="768"/>
                    <a:pt x="667" y="751"/>
                  </a:cubicBezTo>
                  <a:cubicBezTo>
                    <a:pt x="667" y="763"/>
                    <a:pt x="667" y="787"/>
                    <a:pt x="679" y="799"/>
                  </a:cubicBezTo>
                  <a:cubicBezTo>
                    <a:pt x="685" y="793"/>
                    <a:pt x="691" y="790"/>
                    <a:pt x="697" y="790"/>
                  </a:cubicBezTo>
                  <a:cubicBezTo>
                    <a:pt x="699" y="790"/>
                    <a:pt x="701" y="790"/>
                    <a:pt x="702" y="791"/>
                  </a:cubicBezTo>
                  <a:lnTo>
                    <a:pt x="702" y="791"/>
                  </a:lnTo>
                  <a:cubicBezTo>
                    <a:pt x="687" y="778"/>
                    <a:pt x="679" y="758"/>
                    <a:pt x="679" y="739"/>
                  </a:cubicBezTo>
                  <a:cubicBezTo>
                    <a:pt x="681" y="734"/>
                    <a:pt x="683" y="732"/>
                    <a:pt x="686" y="732"/>
                  </a:cubicBezTo>
                  <a:cubicBezTo>
                    <a:pt x="700" y="732"/>
                    <a:pt x="725" y="800"/>
                    <a:pt x="737" y="800"/>
                  </a:cubicBezTo>
                  <a:cubicBezTo>
                    <a:pt x="737" y="800"/>
                    <a:pt x="738" y="799"/>
                    <a:pt x="739" y="799"/>
                  </a:cubicBezTo>
                  <a:cubicBezTo>
                    <a:pt x="727" y="775"/>
                    <a:pt x="721" y="763"/>
                    <a:pt x="722" y="763"/>
                  </a:cubicBezTo>
                  <a:lnTo>
                    <a:pt x="722" y="763"/>
                  </a:lnTo>
                  <a:cubicBezTo>
                    <a:pt x="724" y="763"/>
                    <a:pt x="733" y="775"/>
                    <a:pt x="751" y="799"/>
                  </a:cubicBezTo>
                  <a:cubicBezTo>
                    <a:pt x="762" y="799"/>
                    <a:pt x="751" y="715"/>
                    <a:pt x="751" y="703"/>
                  </a:cubicBezTo>
                  <a:lnTo>
                    <a:pt x="751" y="703"/>
                  </a:lnTo>
                  <a:cubicBezTo>
                    <a:pt x="766" y="726"/>
                    <a:pt x="774" y="733"/>
                    <a:pt x="777" y="733"/>
                  </a:cubicBezTo>
                  <a:cubicBezTo>
                    <a:pt x="783" y="733"/>
                    <a:pt x="763" y="688"/>
                    <a:pt x="770" y="688"/>
                  </a:cubicBezTo>
                  <a:lnTo>
                    <a:pt x="770" y="688"/>
                  </a:lnTo>
                  <a:cubicBezTo>
                    <a:pt x="771" y="688"/>
                    <a:pt x="772" y="689"/>
                    <a:pt x="774" y="691"/>
                  </a:cubicBezTo>
                  <a:cubicBezTo>
                    <a:pt x="786" y="703"/>
                    <a:pt x="786" y="739"/>
                    <a:pt x="798" y="763"/>
                  </a:cubicBezTo>
                  <a:cubicBezTo>
                    <a:pt x="818" y="756"/>
                    <a:pt x="827" y="743"/>
                    <a:pt x="827" y="726"/>
                  </a:cubicBezTo>
                  <a:lnTo>
                    <a:pt x="827" y="726"/>
                  </a:lnTo>
                  <a:cubicBezTo>
                    <a:pt x="832" y="746"/>
                    <a:pt x="838" y="764"/>
                    <a:pt x="843" y="764"/>
                  </a:cubicBezTo>
                  <a:cubicBezTo>
                    <a:pt x="844" y="764"/>
                    <a:pt x="845" y="764"/>
                    <a:pt x="846" y="763"/>
                  </a:cubicBezTo>
                  <a:cubicBezTo>
                    <a:pt x="858" y="751"/>
                    <a:pt x="846" y="715"/>
                    <a:pt x="858" y="691"/>
                  </a:cubicBezTo>
                  <a:cubicBezTo>
                    <a:pt x="870" y="715"/>
                    <a:pt x="893" y="703"/>
                    <a:pt x="882" y="775"/>
                  </a:cubicBezTo>
                  <a:cubicBezTo>
                    <a:pt x="893" y="775"/>
                    <a:pt x="917" y="763"/>
                    <a:pt x="941" y="763"/>
                  </a:cubicBezTo>
                  <a:lnTo>
                    <a:pt x="941" y="775"/>
                  </a:lnTo>
                  <a:cubicBezTo>
                    <a:pt x="953" y="775"/>
                    <a:pt x="953" y="763"/>
                    <a:pt x="941" y="763"/>
                  </a:cubicBezTo>
                  <a:lnTo>
                    <a:pt x="1001" y="763"/>
                  </a:lnTo>
                  <a:cubicBezTo>
                    <a:pt x="1001" y="727"/>
                    <a:pt x="989" y="703"/>
                    <a:pt x="989" y="680"/>
                  </a:cubicBezTo>
                  <a:lnTo>
                    <a:pt x="989" y="680"/>
                  </a:lnTo>
                  <a:cubicBezTo>
                    <a:pt x="1002" y="686"/>
                    <a:pt x="1008" y="693"/>
                    <a:pt x="1012" y="701"/>
                  </a:cubicBezTo>
                  <a:lnTo>
                    <a:pt x="1012" y="701"/>
                  </a:lnTo>
                  <a:cubicBezTo>
                    <a:pt x="1010" y="685"/>
                    <a:pt x="1023" y="680"/>
                    <a:pt x="1048" y="680"/>
                  </a:cubicBezTo>
                  <a:cubicBezTo>
                    <a:pt x="1036" y="703"/>
                    <a:pt x="1036" y="763"/>
                    <a:pt x="1060" y="787"/>
                  </a:cubicBezTo>
                  <a:cubicBezTo>
                    <a:pt x="1036" y="715"/>
                    <a:pt x="1084" y="751"/>
                    <a:pt x="1072" y="668"/>
                  </a:cubicBezTo>
                  <a:lnTo>
                    <a:pt x="1072" y="668"/>
                  </a:lnTo>
                  <a:cubicBezTo>
                    <a:pt x="1084" y="680"/>
                    <a:pt x="1084" y="691"/>
                    <a:pt x="1084" y="691"/>
                  </a:cubicBezTo>
                  <a:cubicBezTo>
                    <a:pt x="1086" y="697"/>
                    <a:pt x="1087" y="699"/>
                    <a:pt x="1088" y="699"/>
                  </a:cubicBezTo>
                  <a:cubicBezTo>
                    <a:pt x="1093" y="699"/>
                    <a:pt x="1086" y="632"/>
                    <a:pt x="1096" y="632"/>
                  </a:cubicBezTo>
                  <a:cubicBezTo>
                    <a:pt x="1106" y="642"/>
                    <a:pt x="1113" y="649"/>
                    <a:pt x="1119" y="649"/>
                  </a:cubicBezTo>
                  <a:cubicBezTo>
                    <a:pt x="1127" y="649"/>
                    <a:pt x="1132" y="633"/>
                    <a:pt x="1132" y="584"/>
                  </a:cubicBezTo>
                  <a:cubicBezTo>
                    <a:pt x="1138" y="602"/>
                    <a:pt x="1141" y="611"/>
                    <a:pt x="1142" y="611"/>
                  </a:cubicBezTo>
                  <a:cubicBezTo>
                    <a:pt x="1143" y="611"/>
                    <a:pt x="1143" y="602"/>
                    <a:pt x="1143" y="584"/>
                  </a:cubicBezTo>
                  <a:cubicBezTo>
                    <a:pt x="1191" y="680"/>
                    <a:pt x="1155" y="632"/>
                    <a:pt x="1227" y="727"/>
                  </a:cubicBezTo>
                  <a:cubicBezTo>
                    <a:pt x="1203" y="680"/>
                    <a:pt x="1191" y="656"/>
                    <a:pt x="1191" y="620"/>
                  </a:cubicBezTo>
                  <a:lnTo>
                    <a:pt x="1191" y="620"/>
                  </a:lnTo>
                  <a:cubicBezTo>
                    <a:pt x="1199" y="635"/>
                    <a:pt x="1211" y="673"/>
                    <a:pt x="1219" y="673"/>
                  </a:cubicBezTo>
                  <a:cubicBezTo>
                    <a:pt x="1224" y="673"/>
                    <a:pt x="1227" y="660"/>
                    <a:pt x="1227" y="620"/>
                  </a:cubicBezTo>
                  <a:lnTo>
                    <a:pt x="1286" y="620"/>
                  </a:lnTo>
                  <a:cubicBezTo>
                    <a:pt x="1286" y="599"/>
                    <a:pt x="1286" y="587"/>
                    <a:pt x="1287" y="583"/>
                  </a:cubicBezTo>
                  <a:lnTo>
                    <a:pt x="1287" y="583"/>
                  </a:lnTo>
                  <a:cubicBezTo>
                    <a:pt x="1290" y="587"/>
                    <a:pt x="1294" y="592"/>
                    <a:pt x="1298" y="596"/>
                  </a:cubicBezTo>
                  <a:cubicBezTo>
                    <a:pt x="1293" y="586"/>
                    <a:pt x="1290" y="581"/>
                    <a:pt x="1289" y="581"/>
                  </a:cubicBezTo>
                  <a:cubicBezTo>
                    <a:pt x="1288" y="581"/>
                    <a:pt x="1288" y="581"/>
                    <a:pt x="1287" y="583"/>
                  </a:cubicBezTo>
                  <a:lnTo>
                    <a:pt x="1287" y="583"/>
                  </a:lnTo>
                  <a:cubicBezTo>
                    <a:pt x="1275" y="564"/>
                    <a:pt x="1279" y="546"/>
                    <a:pt x="1298" y="537"/>
                  </a:cubicBezTo>
                  <a:cubicBezTo>
                    <a:pt x="1310" y="551"/>
                    <a:pt x="1317" y="556"/>
                    <a:pt x="1321" y="556"/>
                  </a:cubicBezTo>
                  <a:cubicBezTo>
                    <a:pt x="1327" y="556"/>
                    <a:pt x="1326" y="543"/>
                    <a:pt x="1328" y="543"/>
                  </a:cubicBezTo>
                  <a:cubicBezTo>
                    <a:pt x="1330" y="543"/>
                    <a:pt x="1334" y="552"/>
                    <a:pt x="1346" y="584"/>
                  </a:cubicBezTo>
                  <a:cubicBezTo>
                    <a:pt x="1353" y="541"/>
                    <a:pt x="1352" y="533"/>
                    <a:pt x="1354" y="533"/>
                  </a:cubicBezTo>
                  <a:cubicBezTo>
                    <a:pt x="1356" y="533"/>
                    <a:pt x="1360" y="537"/>
                    <a:pt x="1370" y="537"/>
                  </a:cubicBezTo>
                  <a:cubicBezTo>
                    <a:pt x="1346" y="489"/>
                    <a:pt x="1358" y="406"/>
                    <a:pt x="1346" y="358"/>
                  </a:cubicBezTo>
                  <a:lnTo>
                    <a:pt x="1346" y="358"/>
                  </a:lnTo>
                  <a:cubicBezTo>
                    <a:pt x="1358" y="382"/>
                    <a:pt x="1370" y="430"/>
                    <a:pt x="1370" y="453"/>
                  </a:cubicBezTo>
                  <a:cubicBezTo>
                    <a:pt x="1361" y="436"/>
                    <a:pt x="1355" y="426"/>
                    <a:pt x="1354" y="426"/>
                  </a:cubicBezTo>
                  <a:lnTo>
                    <a:pt x="1354" y="426"/>
                  </a:lnTo>
                  <a:cubicBezTo>
                    <a:pt x="1351" y="426"/>
                    <a:pt x="1359" y="453"/>
                    <a:pt x="1382" y="513"/>
                  </a:cubicBezTo>
                  <a:cubicBezTo>
                    <a:pt x="1379" y="510"/>
                    <a:pt x="1377" y="508"/>
                    <a:pt x="1377" y="508"/>
                  </a:cubicBezTo>
                  <a:lnTo>
                    <a:pt x="1377" y="508"/>
                  </a:lnTo>
                  <a:cubicBezTo>
                    <a:pt x="1376" y="508"/>
                    <a:pt x="1388" y="522"/>
                    <a:pt x="1405" y="549"/>
                  </a:cubicBezTo>
                  <a:cubicBezTo>
                    <a:pt x="1400" y="538"/>
                    <a:pt x="1397" y="532"/>
                    <a:pt x="1399" y="532"/>
                  </a:cubicBezTo>
                  <a:lnTo>
                    <a:pt x="1399" y="532"/>
                  </a:lnTo>
                  <a:cubicBezTo>
                    <a:pt x="1401" y="532"/>
                    <a:pt x="1410" y="541"/>
                    <a:pt x="1429" y="561"/>
                  </a:cubicBezTo>
                  <a:cubicBezTo>
                    <a:pt x="1417" y="501"/>
                    <a:pt x="1429" y="453"/>
                    <a:pt x="1441" y="394"/>
                  </a:cubicBezTo>
                  <a:cubicBezTo>
                    <a:pt x="1453" y="561"/>
                    <a:pt x="1441" y="453"/>
                    <a:pt x="1453" y="549"/>
                  </a:cubicBezTo>
                  <a:cubicBezTo>
                    <a:pt x="1453" y="537"/>
                    <a:pt x="1453" y="525"/>
                    <a:pt x="1465" y="501"/>
                  </a:cubicBezTo>
                  <a:cubicBezTo>
                    <a:pt x="1465" y="525"/>
                    <a:pt x="1465" y="537"/>
                    <a:pt x="1489" y="537"/>
                  </a:cubicBezTo>
                  <a:cubicBezTo>
                    <a:pt x="1465" y="513"/>
                    <a:pt x="1465" y="489"/>
                    <a:pt x="1489" y="465"/>
                  </a:cubicBezTo>
                  <a:lnTo>
                    <a:pt x="1489" y="465"/>
                  </a:lnTo>
                  <a:cubicBezTo>
                    <a:pt x="1477" y="501"/>
                    <a:pt x="1477" y="513"/>
                    <a:pt x="1501" y="513"/>
                  </a:cubicBezTo>
                  <a:cubicBezTo>
                    <a:pt x="1489" y="489"/>
                    <a:pt x="1489" y="477"/>
                    <a:pt x="1513" y="465"/>
                  </a:cubicBezTo>
                  <a:cubicBezTo>
                    <a:pt x="1513" y="465"/>
                    <a:pt x="1537" y="487"/>
                    <a:pt x="1556" y="487"/>
                  </a:cubicBezTo>
                  <a:cubicBezTo>
                    <a:pt x="1568" y="487"/>
                    <a:pt x="1578" y="477"/>
                    <a:pt x="1576" y="446"/>
                  </a:cubicBezTo>
                  <a:lnTo>
                    <a:pt x="1576" y="446"/>
                  </a:lnTo>
                  <a:cubicBezTo>
                    <a:pt x="1577" y="448"/>
                    <a:pt x="1577" y="450"/>
                    <a:pt x="1577" y="452"/>
                  </a:cubicBezTo>
                  <a:lnTo>
                    <a:pt x="1577" y="452"/>
                  </a:lnTo>
                  <a:cubicBezTo>
                    <a:pt x="1571" y="397"/>
                    <a:pt x="1569" y="342"/>
                    <a:pt x="1560" y="287"/>
                  </a:cubicBezTo>
                  <a:lnTo>
                    <a:pt x="1560" y="287"/>
                  </a:lnTo>
                  <a:cubicBezTo>
                    <a:pt x="1584" y="358"/>
                    <a:pt x="1608" y="418"/>
                    <a:pt x="1608" y="489"/>
                  </a:cubicBezTo>
                  <a:cubicBezTo>
                    <a:pt x="1612" y="494"/>
                    <a:pt x="1616" y="496"/>
                    <a:pt x="1618" y="496"/>
                  </a:cubicBezTo>
                  <a:cubicBezTo>
                    <a:pt x="1635" y="496"/>
                    <a:pt x="1608" y="406"/>
                    <a:pt x="1608" y="406"/>
                  </a:cubicBezTo>
                  <a:lnTo>
                    <a:pt x="1608" y="406"/>
                  </a:lnTo>
                  <a:cubicBezTo>
                    <a:pt x="1620" y="430"/>
                    <a:pt x="1632" y="453"/>
                    <a:pt x="1655" y="477"/>
                  </a:cubicBezTo>
                  <a:cubicBezTo>
                    <a:pt x="1632" y="453"/>
                    <a:pt x="1632" y="418"/>
                    <a:pt x="1632" y="394"/>
                  </a:cubicBezTo>
                  <a:lnTo>
                    <a:pt x="1632" y="394"/>
                  </a:lnTo>
                  <a:cubicBezTo>
                    <a:pt x="1644" y="418"/>
                    <a:pt x="1644" y="441"/>
                    <a:pt x="1655" y="477"/>
                  </a:cubicBezTo>
                  <a:cubicBezTo>
                    <a:pt x="1658" y="489"/>
                    <a:pt x="1661" y="495"/>
                    <a:pt x="1665" y="495"/>
                  </a:cubicBezTo>
                  <a:cubicBezTo>
                    <a:pt x="1681" y="495"/>
                    <a:pt x="1703" y="417"/>
                    <a:pt x="1703" y="370"/>
                  </a:cubicBezTo>
                  <a:cubicBezTo>
                    <a:pt x="1715" y="394"/>
                    <a:pt x="1715" y="418"/>
                    <a:pt x="1727" y="441"/>
                  </a:cubicBezTo>
                  <a:cubicBezTo>
                    <a:pt x="1715" y="370"/>
                    <a:pt x="1703" y="287"/>
                    <a:pt x="1703" y="215"/>
                  </a:cubicBezTo>
                  <a:lnTo>
                    <a:pt x="1703" y="215"/>
                  </a:lnTo>
                  <a:cubicBezTo>
                    <a:pt x="1708" y="226"/>
                    <a:pt x="1711" y="232"/>
                    <a:pt x="1713" y="232"/>
                  </a:cubicBezTo>
                  <a:cubicBezTo>
                    <a:pt x="1715" y="232"/>
                    <a:pt x="1715" y="223"/>
                    <a:pt x="1715" y="203"/>
                  </a:cubicBezTo>
                  <a:cubicBezTo>
                    <a:pt x="1735" y="291"/>
                    <a:pt x="1738" y="371"/>
                    <a:pt x="1758" y="436"/>
                  </a:cubicBezTo>
                  <a:lnTo>
                    <a:pt x="1758" y="436"/>
                  </a:lnTo>
                  <a:cubicBezTo>
                    <a:pt x="1754" y="409"/>
                    <a:pt x="1759" y="377"/>
                    <a:pt x="1775" y="346"/>
                  </a:cubicBezTo>
                  <a:cubicBezTo>
                    <a:pt x="1786" y="382"/>
                    <a:pt x="1786" y="418"/>
                    <a:pt x="1798" y="453"/>
                  </a:cubicBezTo>
                  <a:cubicBezTo>
                    <a:pt x="1798" y="446"/>
                    <a:pt x="1817" y="429"/>
                    <a:pt x="1834" y="429"/>
                  </a:cubicBezTo>
                  <a:cubicBezTo>
                    <a:pt x="1840" y="429"/>
                    <a:pt x="1847" y="432"/>
                    <a:pt x="1852" y="439"/>
                  </a:cubicBezTo>
                  <a:lnTo>
                    <a:pt x="1852" y="439"/>
                  </a:lnTo>
                  <a:cubicBezTo>
                    <a:pt x="1819" y="361"/>
                    <a:pt x="1797" y="281"/>
                    <a:pt x="1775" y="191"/>
                  </a:cubicBezTo>
                  <a:lnTo>
                    <a:pt x="1775" y="191"/>
                  </a:lnTo>
                  <a:cubicBezTo>
                    <a:pt x="1834" y="275"/>
                    <a:pt x="1810" y="299"/>
                    <a:pt x="1858" y="406"/>
                  </a:cubicBezTo>
                  <a:cubicBezTo>
                    <a:pt x="1858" y="382"/>
                    <a:pt x="1858" y="370"/>
                    <a:pt x="1859" y="370"/>
                  </a:cubicBezTo>
                  <a:cubicBezTo>
                    <a:pt x="1861" y="370"/>
                    <a:pt x="1864" y="382"/>
                    <a:pt x="1870" y="406"/>
                  </a:cubicBezTo>
                  <a:cubicBezTo>
                    <a:pt x="1870" y="370"/>
                    <a:pt x="1858" y="287"/>
                    <a:pt x="1882" y="239"/>
                  </a:cubicBezTo>
                  <a:cubicBezTo>
                    <a:pt x="1894" y="310"/>
                    <a:pt x="1953" y="299"/>
                    <a:pt x="1977" y="358"/>
                  </a:cubicBezTo>
                  <a:cubicBezTo>
                    <a:pt x="1965" y="287"/>
                    <a:pt x="1917" y="263"/>
                    <a:pt x="1953" y="156"/>
                  </a:cubicBezTo>
                  <a:lnTo>
                    <a:pt x="1953" y="156"/>
                  </a:lnTo>
                  <a:cubicBezTo>
                    <a:pt x="1965" y="156"/>
                    <a:pt x="1977" y="168"/>
                    <a:pt x="1977" y="180"/>
                  </a:cubicBezTo>
                  <a:cubicBezTo>
                    <a:pt x="1977" y="156"/>
                    <a:pt x="1989" y="132"/>
                    <a:pt x="2001" y="108"/>
                  </a:cubicBezTo>
                  <a:cubicBezTo>
                    <a:pt x="2060" y="203"/>
                    <a:pt x="2072" y="239"/>
                    <a:pt x="2072" y="239"/>
                  </a:cubicBezTo>
                  <a:lnTo>
                    <a:pt x="2084" y="239"/>
                  </a:lnTo>
                  <a:cubicBezTo>
                    <a:pt x="2084" y="239"/>
                    <a:pt x="2064" y="106"/>
                    <a:pt x="2080" y="106"/>
                  </a:cubicBezTo>
                  <a:lnTo>
                    <a:pt x="2080" y="106"/>
                  </a:lnTo>
                  <a:cubicBezTo>
                    <a:pt x="2081" y="106"/>
                    <a:pt x="2082" y="106"/>
                    <a:pt x="2084" y="108"/>
                  </a:cubicBezTo>
                  <a:cubicBezTo>
                    <a:pt x="2084" y="120"/>
                    <a:pt x="2084" y="132"/>
                    <a:pt x="2084" y="144"/>
                  </a:cubicBezTo>
                  <a:cubicBezTo>
                    <a:pt x="2084" y="144"/>
                    <a:pt x="2084" y="145"/>
                    <a:pt x="2084" y="145"/>
                  </a:cubicBezTo>
                  <a:cubicBezTo>
                    <a:pt x="2087" y="145"/>
                    <a:pt x="2108" y="48"/>
                    <a:pt x="2108" y="37"/>
                  </a:cubicBezTo>
                  <a:cubicBezTo>
                    <a:pt x="2096" y="25"/>
                    <a:pt x="2096" y="25"/>
                    <a:pt x="2096" y="25"/>
                  </a:cubicBezTo>
                  <a:cubicBezTo>
                    <a:pt x="2093" y="19"/>
                    <a:pt x="2091" y="17"/>
                    <a:pt x="2088" y="17"/>
                  </a:cubicBezTo>
                  <a:cubicBezTo>
                    <a:pt x="2080" y="17"/>
                    <a:pt x="2075" y="45"/>
                    <a:pt x="2084" y="72"/>
                  </a:cubicBezTo>
                  <a:cubicBezTo>
                    <a:pt x="2072" y="49"/>
                    <a:pt x="2060" y="25"/>
                    <a:pt x="2036"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883" name="Google Shape;13387;p78">
              <a:extLst>
                <a:ext uri="{FF2B5EF4-FFF2-40B4-BE49-F238E27FC236}">
                  <a16:creationId xmlns:a16="http://schemas.microsoft.com/office/drawing/2014/main" id="{77F41069-C822-DF73-DEC8-832D74AC766F}"/>
                </a:ext>
              </a:extLst>
            </p:cNvPr>
            <p:cNvSpPr/>
            <p:nvPr/>
          </p:nvSpPr>
          <p:spPr>
            <a:xfrm>
              <a:off x="6176950" y="2574850"/>
              <a:ext cx="325" cy="2100"/>
            </a:xfrm>
            <a:custGeom>
              <a:avLst/>
              <a:gdLst/>
              <a:ahLst/>
              <a:cxnLst/>
              <a:rect l="l" t="t" r="r" b="b"/>
              <a:pathLst>
                <a:path w="13" h="84" extrusionOk="0">
                  <a:moveTo>
                    <a:pt x="12" y="1"/>
                  </a:moveTo>
                  <a:cubicBezTo>
                    <a:pt x="12" y="12"/>
                    <a:pt x="1" y="36"/>
                    <a:pt x="1" y="48"/>
                  </a:cubicBezTo>
                  <a:cubicBezTo>
                    <a:pt x="1" y="60"/>
                    <a:pt x="12" y="84"/>
                    <a:pt x="12" y="84"/>
                  </a:cubicBezTo>
                  <a:cubicBezTo>
                    <a:pt x="12" y="60"/>
                    <a:pt x="12" y="24"/>
                    <a:pt x="12"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884" name="Google Shape;13388;p78">
              <a:extLst>
                <a:ext uri="{FF2B5EF4-FFF2-40B4-BE49-F238E27FC236}">
                  <a16:creationId xmlns:a16="http://schemas.microsoft.com/office/drawing/2014/main" id="{34765BD3-393D-FE11-339E-09479C64DBC8}"/>
                </a:ext>
              </a:extLst>
            </p:cNvPr>
            <p:cNvSpPr/>
            <p:nvPr/>
          </p:nvSpPr>
          <p:spPr>
            <a:xfrm>
              <a:off x="6145400" y="2576625"/>
              <a:ext cx="25" cy="325"/>
            </a:xfrm>
            <a:custGeom>
              <a:avLst/>
              <a:gdLst/>
              <a:ahLst/>
              <a:cxnLst/>
              <a:rect l="l" t="t" r="r" b="b"/>
              <a:pathLst>
                <a:path w="1" h="13" extrusionOk="0">
                  <a:moveTo>
                    <a:pt x="0" y="13"/>
                  </a:moveTo>
                  <a:lnTo>
                    <a:pt x="0" y="1"/>
                  </a:lnTo>
                  <a:cubicBezTo>
                    <a:pt x="0" y="1"/>
                    <a:pt x="0" y="1"/>
                    <a:pt x="0" y="13"/>
                  </a:cubicBezTo>
                  <a:cubicBezTo>
                    <a:pt x="0" y="13"/>
                    <a:pt x="0" y="13"/>
                    <a:pt x="0" y="13"/>
                  </a:cubicBezTo>
                  <a:cubicBezTo>
                    <a:pt x="0" y="13"/>
                    <a:pt x="0" y="13"/>
                    <a:pt x="0" y="13"/>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885" name="Google Shape;13389;p78">
              <a:extLst>
                <a:ext uri="{FF2B5EF4-FFF2-40B4-BE49-F238E27FC236}">
                  <a16:creationId xmlns:a16="http://schemas.microsoft.com/office/drawing/2014/main" id="{AC76EB35-A666-26EE-0FD0-6EACF9DF5E6B}"/>
                </a:ext>
              </a:extLst>
            </p:cNvPr>
            <p:cNvSpPr/>
            <p:nvPr/>
          </p:nvSpPr>
          <p:spPr>
            <a:xfrm>
              <a:off x="6176950" y="2576050"/>
              <a:ext cx="25" cy="325"/>
            </a:xfrm>
            <a:custGeom>
              <a:avLst/>
              <a:gdLst/>
              <a:ahLst/>
              <a:cxnLst/>
              <a:rect l="l" t="t" r="r" b="b"/>
              <a:pathLst>
                <a:path w="1" h="13" extrusionOk="0">
                  <a:moveTo>
                    <a:pt x="1" y="0"/>
                  </a:moveTo>
                  <a:lnTo>
                    <a:pt x="1" y="0"/>
                  </a:lnTo>
                  <a:lnTo>
                    <a:pt x="1" y="12"/>
                  </a:ln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886" name="Google Shape;13390;p78">
              <a:extLst>
                <a:ext uri="{FF2B5EF4-FFF2-40B4-BE49-F238E27FC236}">
                  <a16:creationId xmlns:a16="http://schemas.microsoft.com/office/drawing/2014/main" id="{DAD58958-E17C-B859-4ED9-84B0E71D1135}"/>
                </a:ext>
              </a:extLst>
            </p:cNvPr>
            <p:cNvSpPr/>
            <p:nvPr/>
          </p:nvSpPr>
          <p:spPr>
            <a:xfrm>
              <a:off x="6184150" y="2563950"/>
              <a:ext cx="275" cy="500"/>
            </a:xfrm>
            <a:custGeom>
              <a:avLst/>
              <a:gdLst/>
              <a:ahLst/>
              <a:cxnLst/>
              <a:rect l="l" t="t" r="r" b="b"/>
              <a:pathLst>
                <a:path w="11" h="20" extrusionOk="0">
                  <a:moveTo>
                    <a:pt x="2" y="1"/>
                  </a:moveTo>
                  <a:lnTo>
                    <a:pt x="2" y="1"/>
                  </a:lnTo>
                  <a:cubicBezTo>
                    <a:pt x="0" y="1"/>
                    <a:pt x="3" y="13"/>
                    <a:pt x="10" y="20"/>
                  </a:cubicBezTo>
                  <a:cubicBezTo>
                    <a:pt x="5" y="6"/>
                    <a:pt x="3" y="1"/>
                    <a:pt x="2"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887" name="Google Shape;13391;p78">
              <a:extLst>
                <a:ext uri="{FF2B5EF4-FFF2-40B4-BE49-F238E27FC236}">
                  <a16:creationId xmlns:a16="http://schemas.microsoft.com/office/drawing/2014/main" id="{42A6C434-AFE2-F809-D5C8-FC06CE8D3EFA}"/>
                </a:ext>
              </a:extLst>
            </p:cNvPr>
            <p:cNvSpPr/>
            <p:nvPr/>
          </p:nvSpPr>
          <p:spPr>
            <a:xfrm>
              <a:off x="6187475" y="2568200"/>
              <a:ext cx="225" cy="425"/>
            </a:xfrm>
            <a:custGeom>
              <a:avLst/>
              <a:gdLst/>
              <a:ahLst/>
              <a:cxnLst/>
              <a:rect l="l" t="t" r="r" b="b"/>
              <a:pathLst>
                <a:path w="9" h="17" extrusionOk="0">
                  <a:moveTo>
                    <a:pt x="5" y="1"/>
                  </a:moveTo>
                  <a:lnTo>
                    <a:pt x="5" y="1"/>
                  </a:lnTo>
                  <a:cubicBezTo>
                    <a:pt x="3" y="1"/>
                    <a:pt x="0" y="17"/>
                    <a:pt x="8" y="17"/>
                  </a:cubicBezTo>
                  <a:cubicBezTo>
                    <a:pt x="8" y="5"/>
                    <a:pt x="7" y="1"/>
                    <a:pt x="5"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888" name="Google Shape;13392;p78">
              <a:extLst>
                <a:ext uri="{FF2B5EF4-FFF2-40B4-BE49-F238E27FC236}">
                  <a16:creationId xmlns:a16="http://schemas.microsoft.com/office/drawing/2014/main" id="{C0C12591-FEA1-C8AC-6224-1975765F8980}"/>
                </a:ext>
              </a:extLst>
            </p:cNvPr>
            <p:cNvSpPr/>
            <p:nvPr/>
          </p:nvSpPr>
          <p:spPr>
            <a:xfrm>
              <a:off x="6184700" y="2565625"/>
              <a:ext cx="900" cy="1500"/>
            </a:xfrm>
            <a:custGeom>
              <a:avLst/>
              <a:gdLst/>
              <a:ahLst/>
              <a:cxnLst/>
              <a:rect l="l" t="t" r="r" b="b"/>
              <a:pathLst>
                <a:path w="36" h="60" extrusionOk="0">
                  <a:moveTo>
                    <a:pt x="36" y="60"/>
                  </a:moveTo>
                  <a:cubicBezTo>
                    <a:pt x="0" y="0"/>
                    <a:pt x="36" y="60"/>
                    <a:pt x="36" y="6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889" name="Google Shape;13393;p78">
              <a:extLst>
                <a:ext uri="{FF2B5EF4-FFF2-40B4-BE49-F238E27FC236}">
                  <a16:creationId xmlns:a16="http://schemas.microsoft.com/office/drawing/2014/main" id="{7FEC6AEC-9072-AECA-E224-933BE28C8649}"/>
                </a:ext>
              </a:extLst>
            </p:cNvPr>
            <p:cNvSpPr/>
            <p:nvPr/>
          </p:nvSpPr>
          <p:spPr>
            <a:xfrm>
              <a:off x="6185575" y="2566700"/>
              <a:ext cx="325" cy="425"/>
            </a:xfrm>
            <a:custGeom>
              <a:avLst/>
              <a:gdLst/>
              <a:ahLst/>
              <a:cxnLst/>
              <a:rect l="l" t="t" r="r" b="b"/>
              <a:pathLst>
                <a:path w="13" h="17" extrusionOk="0">
                  <a:moveTo>
                    <a:pt x="12" y="0"/>
                  </a:moveTo>
                  <a:cubicBezTo>
                    <a:pt x="12" y="0"/>
                    <a:pt x="9" y="9"/>
                    <a:pt x="1" y="17"/>
                  </a:cubicBezTo>
                  <a:cubicBezTo>
                    <a:pt x="13" y="5"/>
                    <a:pt x="13" y="5"/>
                    <a:pt x="13" y="5"/>
                  </a:cubicBezTo>
                  <a:cubicBezTo>
                    <a:pt x="13" y="2"/>
                    <a:pt x="13" y="0"/>
                    <a:pt x="12"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890" name="Google Shape;13394;p78">
              <a:extLst>
                <a:ext uri="{FF2B5EF4-FFF2-40B4-BE49-F238E27FC236}">
                  <a16:creationId xmlns:a16="http://schemas.microsoft.com/office/drawing/2014/main" id="{EF187FD0-819E-4529-978D-C513FDF2B469}"/>
                </a:ext>
              </a:extLst>
            </p:cNvPr>
            <p:cNvSpPr/>
            <p:nvPr/>
          </p:nvSpPr>
          <p:spPr>
            <a:xfrm>
              <a:off x="6182925" y="2564500"/>
              <a:ext cx="300" cy="950"/>
            </a:xfrm>
            <a:custGeom>
              <a:avLst/>
              <a:gdLst/>
              <a:ahLst/>
              <a:cxnLst/>
              <a:rect l="l" t="t" r="r" b="b"/>
              <a:pathLst>
                <a:path w="12" h="38" extrusionOk="0">
                  <a:moveTo>
                    <a:pt x="6" y="1"/>
                  </a:moveTo>
                  <a:cubicBezTo>
                    <a:pt x="1" y="1"/>
                    <a:pt x="1" y="38"/>
                    <a:pt x="8" y="38"/>
                  </a:cubicBezTo>
                  <a:cubicBezTo>
                    <a:pt x="8" y="38"/>
                    <a:pt x="10" y="37"/>
                    <a:pt x="11" y="35"/>
                  </a:cubicBezTo>
                  <a:lnTo>
                    <a:pt x="11" y="35"/>
                  </a:lnTo>
                  <a:cubicBezTo>
                    <a:pt x="11" y="35"/>
                    <a:pt x="11" y="35"/>
                    <a:pt x="11" y="35"/>
                  </a:cubicBezTo>
                  <a:cubicBezTo>
                    <a:pt x="11" y="35"/>
                    <a:pt x="12" y="35"/>
                    <a:pt x="12" y="34"/>
                  </a:cubicBezTo>
                  <a:lnTo>
                    <a:pt x="12" y="34"/>
                  </a:lnTo>
                  <a:cubicBezTo>
                    <a:pt x="11" y="34"/>
                    <a:pt x="11" y="35"/>
                    <a:pt x="11" y="35"/>
                  </a:cubicBezTo>
                  <a:lnTo>
                    <a:pt x="11" y="35"/>
                  </a:lnTo>
                  <a:cubicBezTo>
                    <a:pt x="9" y="32"/>
                    <a:pt x="3" y="8"/>
                    <a:pt x="8" y="8"/>
                  </a:cubicBezTo>
                  <a:lnTo>
                    <a:pt x="8" y="8"/>
                  </a:lnTo>
                  <a:cubicBezTo>
                    <a:pt x="9" y="8"/>
                    <a:pt x="10" y="8"/>
                    <a:pt x="12" y="10"/>
                  </a:cubicBezTo>
                  <a:cubicBezTo>
                    <a:pt x="9" y="3"/>
                    <a:pt x="8" y="1"/>
                    <a:pt x="6"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891" name="Google Shape;13395;p78">
              <a:extLst>
                <a:ext uri="{FF2B5EF4-FFF2-40B4-BE49-F238E27FC236}">
                  <a16:creationId xmlns:a16="http://schemas.microsoft.com/office/drawing/2014/main" id="{094AD2BB-380D-B679-0981-B29DD3524005}"/>
                </a:ext>
              </a:extLst>
            </p:cNvPr>
            <p:cNvSpPr/>
            <p:nvPr/>
          </p:nvSpPr>
          <p:spPr>
            <a:xfrm>
              <a:off x="6185875" y="2568000"/>
              <a:ext cx="25" cy="325"/>
            </a:xfrm>
            <a:custGeom>
              <a:avLst/>
              <a:gdLst/>
              <a:ahLst/>
              <a:cxnLst/>
              <a:rect l="l" t="t" r="r" b="b"/>
              <a:pathLst>
                <a:path w="1" h="13" extrusionOk="0">
                  <a:moveTo>
                    <a:pt x="1" y="13"/>
                  </a:moveTo>
                  <a:cubicBezTo>
                    <a:pt x="1" y="1"/>
                    <a:pt x="1" y="1"/>
                    <a:pt x="1" y="13"/>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892" name="Google Shape;13396;p78">
              <a:extLst>
                <a:ext uri="{FF2B5EF4-FFF2-40B4-BE49-F238E27FC236}">
                  <a16:creationId xmlns:a16="http://schemas.microsoft.com/office/drawing/2014/main" id="{F597558F-DA94-E074-68D3-9B0CEF08BF39}"/>
                </a:ext>
              </a:extLst>
            </p:cNvPr>
            <p:cNvSpPr/>
            <p:nvPr/>
          </p:nvSpPr>
          <p:spPr>
            <a:xfrm>
              <a:off x="6185875" y="2568300"/>
              <a:ext cx="25" cy="1225"/>
            </a:xfrm>
            <a:custGeom>
              <a:avLst/>
              <a:gdLst/>
              <a:ahLst/>
              <a:cxnLst/>
              <a:rect l="l" t="t" r="r" b="b"/>
              <a:pathLst>
                <a:path w="1" h="49" extrusionOk="0">
                  <a:moveTo>
                    <a:pt x="1" y="24"/>
                  </a:moveTo>
                  <a:cubicBezTo>
                    <a:pt x="1" y="13"/>
                    <a:pt x="1" y="1"/>
                    <a:pt x="1" y="1"/>
                  </a:cubicBezTo>
                  <a:cubicBezTo>
                    <a:pt x="1" y="13"/>
                    <a:pt x="1" y="48"/>
                    <a:pt x="1" y="24"/>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893" name="Google Shape;13397;p78">
              <a:extLst>
                <a:ext uri="{FF2B5EF4-FFF2-40B4-BE49-F238E27FC236}">
                  <a16:creationId xmlns:a16="http://schemas.microsoft.com/office/drawing/2014/main" id="{84858C87-2714-50A9-0972-007DFD414D21}"/>
                </a:ext>
              </a:extLst>
            </p:cNvPr>
            <p:cNvSpPr/>
            <p:nvPr/>
          </p:nvSpPr>
          <p:spPr>
            <a:xfrm>
              <a:off x="6185575" y="2569200"/>
              <a:ext cx="625" cy="325"/>
            </a:xfrm>
            <a:custGeom>
              <a:avLst/>
              <a:gdLst/>
              <a:ahLst/>
              <a:cxnLst/>
              <a:rect l="l" t="t" r="r" b="b"/>
              <a:pathLst>
                <a:path w="25" h="13" extrusionOk="0">
                  <a:moveTo>
                    <a:pt x="1" y="0"/>
                  </a:moveTo>
                  <a:cubicBezTo>
                    <a:pt x="25" y="12"/>
                    <a:pt x="1" y="0"/>
                    <a:pt x="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894" name="Google Shape;13398;p78">
              <a:extLst>
                <a:ext uri="{FF2B5EF4-FFF2-40B4-BE49-F238E27FC236}">
                  <a16:creationId xmlns:a16="http://schemas.microsoft.com/office/drawing/2014/main" id="{FB2482F9-B224-67A3-9B25-975DECF9C490}"/>
                </a:ext>
              </a:extLst>
            </p:cNvPr>
            <p:cNvSpPr/>
            <p:nvPr/>
          </p:nvSpPr>
          <p:spPr>
            <a:xfrm>
              <a:off x="6181725" y="2569800"/>
              <a:ext cx="400" cy="150"/>
            </a:xfrm>
            <a:custGeom>
              <a:avLst/>
              <a:gdLst/>
              <a:ahLst/>
              <a:cxnLst/>
              <a:rect l="l" t="t" r="r" b="b"/>
              <a:pathLst>
                <a:path w="16" h="6" extrusionOk="0">
                  <a:moveTo>
                    <a:pt x="0" y="0"/>
                  </a:moveTo>
                  <a:cubicBezTo>
                    <a:pt x="0" y="4"/>
                    <a:pt x="3" y="5"/>
                    <a:pt x="5" y="5"/>
                  </a:cubicBezTo>
                  <a:cubicBezTo>
                    <a:pt x="11" y="5"/>
                    <a:pt x="16" y="0"/>
                    <a:pt x="0"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895" name="Google Shape;13399;p78">
              <a:extLst>
                <a:ext uri="{FF2B5EF4-FFF2-40B4-BE49-F238E27FC236}">
                  <a16:creationId xmlns:a16="http://schemas.microsoft.com/office/drawing/2014/main" id="{7AA1BED9-CA38-7449-0929-B7615CA98D0C}"/>
                </a:ext>
              </a:extLst>
            </p:cNvPr>
            <p:cNvSpPr/>
            <p:nvPr/>
          </p:nvSpPr>
          <p:spPr>
            <a:xfrm>
              <a:off x="6183200" y="2570675"/>
              <a:ext cx="325" cy="1225"/>
            </a:xfrm>
            <a:custGeom>
              <a:avLst/>
              <a:gdLst/>
              <a:ahLst/>
              <a:cxnLst/>
              <a:rect l="l" t="t" r="r" b="b"/>
              <a:pathLst>
                <a:path w="13" h="49" extrusionOk="0">
                  <a:moveTo>
                    <a:pt x="12" y="48"/>
                  </a:moveTo>
                  <a:cubicBezTo>
                    <a:pt x="1" y="1"/>
                    <a:pt x="1" y="1"/>
                    <a:pt x="12" y="48"/>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896" name="Google Shape;13400;p78">
              <a:extLst>
                <a:ext uri="{FF2B5EF4-FFF2-40B4-BE49-F238E27FC236}">
                  <a16:creationId xmlns:a16="http://schemas.microsoft.com/office/drawing/2014/main" id="{5A98F37C-3F0C-EE10-9173-30CFBEF6E9DE}"/>
                </a:ext>
              </a:extLst>
            </p:cNvPr>
            <p:cNvSpPr/>
            <p:nvPr/>
          </p:nvSpPr>
          <p:spPr>
            <a:xfrm>
              <a:off x="6182600" y="2571875"/>
              <a:ext cx="325" cy="975"/>
            </a:xfrm>
            <a:custGeom>
              <a:avLst/>
              <a:gdLst/>
              <a:ahLst/>
              <a:cxnLst/>
              <a:rect l="l" t="t" r="r" b="b"/>
              <a:pathLst>
                <a:path w="13" h="39" extrusionOk="0">
                  <a:moveTo>
                    <a:pt x="1" y="0"/>
                  </a:moveTo>
                  <a:cubicBezTo>
                    <a:pt x="1" y="11"/>
                    <a:pt x="1" y="39"/>
                    <a:pt x="8" y="39"/>
                  </a:cubicBezTo>
                  <a:cubicBezTo>
                    <a:pt x="10" y="39"/>
                    <a:pt x="11" y="38"/>
                    <a:pt x="13" y="36"/>
                  </a:cubicBezTo>
                  <a:cubicBezTo>
                    <a:pt x="13" y="24"/>
                    <a:pt x="13" y="12"/>
                    <a:pt x="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897" name="Google Shape;13401;p78">
              <a:extLst>
                <a:ext uri="{FF2B5EF4-FFF2-40B4-BE49-F238E27FC236}">
                  <a16:creationId xmlns:a16="http://schemas.microsoft.com/office/drawing/2014/main" id="{52F8D4C1-6518-3A41-131D-71087E018BE8}"/>
                </a:ext>
              </a:extLst>
            </p:cNvPr>
            <p:cNvSpPr/>
            <p:nvPr/>
          </p:nvSpPr>
          <p:spPr>
            <a:xfrm>
              <a:off x="6177775" y="2570225"/>
              <a:ext cx="400" cy="1375"/>
            </a:xfrm>
            <a:custGeom>
              <a:avLst/>
              <a:gdLst/>
              <a:ahLst/>
              <a:cxnLst/>
              <a:rect l="l" t="t" r="r" b="b"/>
              <a:pathLst>
                <a:path w="16" h="55" extrusionOk="0">
                  <a:moveTo>
                    <a:pt x="1" y="1"/>
                  </a:moveTo>
                  <a:cubicBezTo>
                    <a:pt x="1" y="1"/>
                    <a:pt x="4" y="16"/>
                    <a:pt x="15" y="55"/>
                  </a:cubicBezTo>
                  <a:cubicBezTo>
                    <a:pt x="9" y="22"/>
                    <a:pt x="2" y="1"/>
                    <a:pt x="1"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898" name="Google Shape;13402;p78">
              <a:extLst>
                <a:ext uri="{FF2B5EF4-FFF2-40B4-BE49-F238E27FC236}">
                  <a16:creationId xmlns:a16="http://schemas.microsoft.com/office/drawing/2014/main" id="{3ABAC565-0EDA-013C-FC41-0B27D440B2D9}"/>
                </a:ext>
              </a:extLst>
            </p:cNvPr>
            <p:cNvSpPr/>
            <p:nvPr/>
          </p:nvSpPr>
          <p:spPr>
            <a:xfrm>
              <a:off x="6175450" y="2575450"/>
              <a:ext cx="175" cy="1250"/>
            </a:xfrm>
            <a:custGeom>
              <a:avLst/>
              <a:gdLst/>
              <a:ahLst/>
              <a:cxnLst/>
              <a:rect l="l" t="t" r="r" b="b"/>
              <a:pathLst>
                <a:path w="7" h="50" extrusionOk="0">
                  <a:moveTo>
                    <a:pt x="1" y="0"/>
                  </a:moveTo>
                  <a:cubicBezTo>
                    <a:pt x="1" y="31"/>
                    <a:pt x="4" y="50"/>
                    <a:pt x="6" y="50"/>
                  </a:cubicBezTo>
                  <a:cubicBezTo>
                    <a:pt x="7" y="50"/>
                    <a:pt x="7" y="34"/>
                    <a:pt x="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899" name="Google Shape;13403;p78">
              <a:extLst>
                <a:ext uri="{FF2B5EF4-FFF2-40B4-BE49-F238E27FC236}">
                  <a16:creationId xmlns:a16="http://schemas.microsoft.com/office/drawing/2014/main" id="{67D7CE68-ACAC-2007-1CE4-67544F9EBD0D}"/>
                </a:ext>
              </a:extLst>
            </p:cNvPr>
            <p:cNvSpPr/>
            <p:nvPr/>
          </p:nvSpPr>
          <p:spPr>
            <a:xfrm>
              <a:off x="6132150" y="2579000"/>
              <a:ext cx="175" cy="650"/>
            </a:xfrm>
            <a:custGeom>
              <a:avLst/>
              <a:gdLst/>
              <a:ahLst/>
              <a:cxnLst/>
              <a:rect l="l" t="t" r="r" b="b"/>
              <a:pathLst>
                <a:path w="7" h="26" extrusionOk="0">
                  <a:moveTo>
                    <a:pt x="1" y="1"/>
                  </a:moveTo>
                  <a:lnTo>
                    <a:pt x="1" y="1"/>
                  </a:lnTo>
                  <a:cubicBezTo>
                    <a:pt x="1" y="1"/>
                    <a:pt x="2" y="7"/>
                    <a:pt x="7" y="25"/>
                  </a:cubicBezTo>
                  <a:cubicBezTo>
                    <a:pt x="7" y="18"/>
                    <a:pt x="2" y="1"/>
                    <a:pt x="1"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900" name="Google Shape;13404;p78">
              <a:extLst>
                <a:ext uri="{FF2B5EF4-FFF2-40B4-BE49-F238E27FC236}">
                  <a16:creationId xmlns:a16="http://schemas.microsoft.com/office/drawing/2014/main" id="{4D36D7CA-BE19-E05A-9F62-E0E40AB45711}"/>
                </a:ext>
              </a:extLst>
            </p:cNvPr>
            <p:cNvSpPr/>
            <p:nvPr/>
          </p:nvSpPr>
          <p:spPr>
            <a:xfrm>
              <a:off x="6132000" y="2579800"/>
              <a:ext cx="225" cy="1025"/>
            </a:xfrm>
            <a:custGeom>
              <a:avLst/>
              <a:gdLst/>
              <a:ahLst/>
              <a:cxnLst/>
              <a:rect l="l" t="t" r="r" b="b"/>
              <a:pathLst>
                <a:path w="9" h="41" extrusionOk="0">
                  <a:moveTo>
                    <a:pt x="4" y="1"/>
                  </a:moveTo>
                  <a:lnTo>
                    <a:pt x="4" y="1"/>
                  </a:lnTo>
                  <a:cubicBezTo>
                    <a:pt x="2" y="1"/>
                    <a:pt x="1" y="11"/>
                    <a:pt x="1" y="41"/>
                  </a:cubicBezTo>
                  <a:cubicBezTo>
                    <a:pt x="8" y="33"/>
                    <a:pt x="6" y="1"/>
                    <a:pt x="4"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901" name="Google Shape;13405;p78">
              <a:extLst>
                <a:ext uri="{FF2B5EF4-FFF2-40B4-BE49-F238E27FC236}">
                  <a16:creationId xmlns:a16="http://schemas.microsoft.com/office/drawing/2014/main" id="{6A41920B-77FA-E9E1-2286-F93FDE277775}"/>
                </a:ext>
              </a:extLst>
            </p:cNvPr>
            <p:cNvSpPr/>
            <p:nvPr/>
          </p:nvSpPr>
          <p:spPr>
            <a:xfrm>
              <a:off x="6162950" y="2581400"/>
              <a:ext cx="1225" cy="1525"/>
            </a:xfrm>
            <a:custGeom>
              <a:avLst/>
              <a:gdLst/>
              <a:ahLst/>
              <a:cxnLst/>
              <a:rect l="l" t="t" r="r" b="b"/>
              <a:pathLst>
                <a:path w="49" h="61" extrusionOk="0">
                  <a:moveTo>
                    <a:pt x="1" y="0"/>
                  </a:moveTo>
                  <a:cubicBezTo>
                    <a:pt x="49" y="60"/>
                    <a:pt x="1" y="0"/>
                    <a:pt x="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902" name="Google Shape;13406;p78">
              <a:extLst>
                <a:ext uri="{FF2B5EF4-FFF2-40B4-BE49-F238E27FC236}">
                  <a16:creationId xmlns:a16="http://schemas.microsoft.com/office/drawing/2014/main" id="{8B335244-EE7C-3730-0DB8-97226523C3AD}"/>
                </a:ext>
              </a:extLst>
            </p:cNvPr>
            <p:cNvSpPr/>
            <p:nvPr/>
          </p:nvSpPr>
          <p:spPr>
            <a:xfrm>
              <a:off x="6160050" y="2581100"/>
              <a:ext cx="250" cy="925"/>
            </a:xfrm>
            <a:custGeom>
              <a:avLst/>
              <a:gdLst/>
              <a:ahLst/>
              <a:cxnLst/>
              <a:rect l="l" t="t" r="r" b="b"/>
              <a:pathLst>
                <a:path w="10" h="37" extrusionOk="0">
                  <a:moveTo>
                    <a:pt x="1" y="0"/>
                  </a:moveTo>
                  <a:cubicBezTo>
                    <a:pt x="0" y="0"/>
                    <a:pt x="3" y="16"/>
                    <a:pt x="10" y="36"/>
                  </a:cubicBezTo>
                  <a:cubicBezTo>
                    <a:pt x="5" y="10"/>
                    <a:pt x="2" y="0"/>
                    <a:pt x="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903" name="Google Shape;13407;p78">
              <a:extLst>
                <a:ext uri="{FF2B5EF4-FFF2-40B4-BE49-F238E27FC236}">
                  <a16:creationId xmlns:a16="http://schemas.microsoft.com/office/drawing/2014/main" id="{5828100C-13CD-54D4-140E-58538A4C027A}"/>
                </a:ext>
              </a:extLst>
            </p:cNvPr>
            <p:cNvSpPr/>
            <p:nvPr/>
          </p:nvSpPr>
          <p:spPr>
            <a:xfrm>
              <a:off x="6158100" y="2583250"/>
              <a:ext cx="425" cy="550"/>
            </a:xfrm>
            <a:custGeom>
              <a:avLst/>
              <a:gdLst/>
              <a:ahLst/>
              <a:cxnLst/>
              <a:rect l="l" t="t" r="r" b="b"/>
              <a:pathLst>
                <a:path w="17" h="22" extrusionOk="0">
                  <a:moveTo>
                    <a:pt x="16" y="10"/>
                  </a:moveTo>
                  <a:cubicBezTo>
                    <a:pt x="16" y="10"/>
                    <a:pt x="16" y="10"/>
                    <a:pt x="16" y="11"/>
                  </a:cubicBezTo>
                  <a:lnTo>
                    <a:pt x="16" y="11"/>
                  </a:lnTo>
                  <a:cubicBezTo>
                    <a:pt x="16" y="10"/>
                    <a:pt x="16" y="10"/>
                    <a:pt x="16" y="10"/>
                  </a:cubicBezTo>
                  <a:close/>
                  <a:moveTo>
                    <a:pt x="2" y="0"/>
                  </a:moveTo>
                  <a:lnTo>
                    <a:pt x="2" y="0"/>
                  </a:lnTo>
                  <a:cubicBezTo>
                    <a:pt x="0" y="0"/>
                    <a:pt x="0" y="5"/>
                    <a:pt x="4" y="22"/>
                  </a:cubicBezTo>
                  <a:cubicBezTo>
                    <a:pt x="14" y="22"/>
                    <a:pt x="16" y="13"/>
                    <a:pt x="16" y="11"/>
                  </a:cubicBezTo>
                  <a:lnTo>
                    <a:pt x="16" y="11"/>
                  </a:lnTo>
                  <a:cubicBezTo>
                    <a:pt x="16" y="11"/>
                    <a:pt x="16" y="12"/>
                    <a:pt x="15" y="12"/>
                  </a:cubicBezTo>
                  <a:cubicBezTo>
                    <a:pt x="13" y="12"/>
                    <a:pt x="6" y="0"/>
                    <a:pt x="2"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904" name="Google Shape;13408;p78">
              <a:extLst>
                <a:ext uri="{FF2B5EF4-FFF2-40B4-BE49-F238E27FC236}">
                  <a16:creationId xmlns:a16="http://schemas.microsoft.com/office/drawing/2014/main" id="{7B57AE0B-7458-C211-87F7-7A3E487CCEEE}"/>
                </a:ext>
              </a:extLst>
            </p:cNvPr>
            <p:cNvSpPr/>
            <p:nvPr/>
          </p:nvSpPr>
          <p:spPr>
            <a:xfrm>
              <a:off x="6160275" y="2470075"/>
              <a:ext cx="325" cy="925"/>
            </a:xfrm>
            <a:custGeom>
              <a:avLst/>
              <a:gdLst/>
              <a:ahLst/>
              <a:cxnLst/>
              <a:rect l="l" t="t" r="r" b="b"/>
              <a:pathLst>
                <a:path w="13" h="37" extrusionOk="0">
                  <a:moveTo>
                    <a:pt x="1" y="36"/>
                  </a:moveTo>
                  <a:cubicBezTo>
                    <a:pt x="13" y="36"/>
                    <a:pt x="1" y="1"/>
                    <a:pt x="1" y="1"/>
                  </a:cubicBezTo>
                  <a:cubicBezTo>
                    <a:pt x="1" y="1"/>
                    <a:pt x="13" y="36"/>
                    <a:pt x="1" y="36"/>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905" name="Google Shape;13409;p78">
              <a:extLst>
                <a:ext uri="{FF2B5EF4-FFF2-40B4-BE49-F238E27FC236}">
                  <a16:creationId xmlns:a16="http://schemas.microsoft.com/office/drawing/2014/main" id="{45D25E2E-1AFA-ABB0-2404-EB181DB0E5E7}"/>
                </a:ext>
              </a:extLst>
            </p:cNvPr>
            <p:cNvSpPr/>
            <p:nvPr/>
          </p:nvSpPr>
          <p:spPr>
            <a:xfrm>
              <a:off x="6158325" y="2472525"/>
              <a:ext cx="625" cy="625"/>
            </a:xfrm>
            <a:custGeom>
              <a:avLst/>
              <a:gdLst/>
              <a:ahLst/>
              <a:cxnLst/>
              <a:rect l="l" t="t" r="r" b="b"/>
              <a:pathLst>
                <a:path w="25" h="25" extrusionOk="0">
                  <a:moveTo>
                    <a:pt x="24" y="1"/>
                  </a:moveTo>
                  <a:cubicBezTo>
                    <a:pt x="22" y="1"/>
                    <a:pt x="1" y="25"/>
                    <a:pt x="3" y="25"/>
                  </a:cubicBezTo>
                  <a:cubicBezTo>
                    <a:pt x="3" y="25"/>
                    <a:pt x="8" y="21"/>
                    <a:pt x="19" y="10"/>
                  </a:cubicBezTo>
                  <a:cubicBezTo>
                    <a:pt x="24" y="3"/>
                    <a:pt x="25" y="1"/>
                    <a:pt x="24"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906" name="Google Shape;13410;p78">
              <a:extLst>
                <a:ext uri="{FF2B5EF4-FFF2-40B4-BE49-F238E27FC236}">
                  <a16:creationId xmlns:a16="http://schemas.microsoft.com/office/drawing/2014/main" id="{E8BADA06-4EFC-AFD7-24CC-A44286BE30E2}"/>
                </a:ext>
              </a:extLst>
            </p:cNvPr>
            <p:cNvSpPr/>
            <p:nvPr/>
          </p:nvSpPr>
          <p:spPr>
            <a:xfrm>
              <a:off x="6157900" y="2473050"/>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907" name="Google Shape;13411;p78">
              <a:extLst>
                <a:ext uri="{FF2B5EF4-FFF2-40B4-BE49-F238E27FC236}">
                  <a16:creationId xmlns:a16="http://schemas.microsoft.com/office/drawing/2014/main" id="{9B59C6D3-EFBD-18BD-D539-168CAD0B2D04}"/>
                </a:ext>
              </a:extLst>
            </p:cNvPr>
            <p:cNvSpPr/>
            <p:nvPr/>
          </p:nvSpPr>
          <p:spPr>
            <a:xfrm>
              <a:off x="6157625" y="2472925"/>
              <a:ext cx="300" cy="150"/>
            </a:xfrm>
            <a:custGeom>
              <a:avLst/>
              <a:gdLst/>
              <a:ahLst/>
              <a:cxnLst/>
              <a:rect l="l" t="t" r="r" b="b"/>
              <a:pathLst>
                <a:path w="12" h="6" extrusionOk="0">
                  <a:moveTo>
                    <a:pt x="4" y="0"/>
                  </a:moveTo>
                  <a:cubicBezTo>
                    <a:pt x="1" y="0"/>
                    <a:pt x="4" y="6"/>
                    <a:pt x="12" y="6"/>
                  </a:cubicBezTo>
                  <a:cubicBezTo>
                    <a:pt x="8" y="2"/>
                    <a:pt x="5" y="0"/>
                    <a:pt x="4"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908" name="Google Shape;13412;p78">
              <a:extLst>
                <a:ext uri="{FF2B5EF4-FFF2-40B4-BE49-F238E27FC236}">
                  <a16:creationId xmlns:a16="http://schemas.microsoft.com/office/drawing/2014/main" id="{A212A4AD-4204-A363-08EA-9D5487492067}"/>
                </a:ext>
              </a:extLst>
            </p:cNvPr>
            <p:cNvSpPr/>
            <p:nvPr/>
          </p:nvSpPr>
          <p:spPr>
            <a:xfrm>
              <a:off x="6157000" y="2472150"/>
              <a:ext cx="925" cy="925"/>
            </a:xfrm>
            <a:custGeom>
              <a:avLst/>
              <a:gdLst/>
              <a:ahLst/>
              <a:cxnLst/>
              <a:rect l="l" t="t" r="r" b="b"/>
              <a:pathLst>
                <a:path w="37" h="37" extrusionOk="0">
                  <a:moveTo>
                    <a:pt x="37" y="37"/>
                  </a:moveTo>
                  <a:cubicBezTo>
                    <a:pt x="37" y="37"/>
                    <a:pt x="1" y="1"/>
                    <a:pt x="37" y="37"/>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909" name="Google Shape;13413;p78">
              <a:extLst>
                <a:ext uri="{FF2B5EF4-FFF2-40B4-BE49-F238E27FC236}">
                  <a16:creationId xmlns:a16="http://schemas.microsoft.com/office/drawing/2014/main" id="{0B92E673-235A-B748-45AA-C4E7CC0D6085}"/>
                </a:ext>
              </a:extLst>
            </p:cNvPr>
            <p:cNvSpPr/>
            <p:nvPr/>
          </p:nvSpPr>
          <p:spPr>
            <a:xfrm>
              <a:off x="6154950" y="2469675"/>
              <a:ext cx="300" cy="425"/>
            </a:xfrm>
            <a:custGeom>
              <a:avLst/>
              <a:gdLst/>
              <a:ahLst/>
              <a:cxnLst/>
              <a:rect l="l" t="t" r="r" b="b"/>
              <a:pathLst>
                <a:path w="12" h="17" extrusionOk="0">
                  <a:moveTo>
                    <a:pt x="3" y="1"/>
                  </a:moveTo>
                  <a:cubicBezTo>
                    <a:pt x="1" y="1"/>
                    <a:pt x="3" y="17"/>
                    <a:pt x="11" y="17"/>
                  </a:cubicBezTo>
                  <a:cubicBezTo>
                    <a:pt x="7" y="5"/>
                    <a:pt x="5" y="1"/>
                    <a:pt x="3"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910" name="Google Shape;13414;p78">
              <a:extLst>
                <a:ext uri="{FF2B5EF4-FFF2-40B4-BE49-F238E27FC236}">
                  <a16:creationId xmlns:a16="http://schemas.microsoft.com/office/drawing/2014/main" id="{2C961988-BA9D-C045-0320-2D4CA9DCEC67}"/>
                </a:ext>
              </a:extLst>
            </p:cNvPr>
            <p:cNvSpPr/>
            <p:nvPr/>
          </p:nvSpPr>
          <p:spPr>
            <a:xfrm>
              <a:off x="6154925" y="2471275"/>
              <a:ext cx="25" cy="325"/>
            </a:xfrm>
            <a:custGeom>
              <a:avLst/>
              <a:gdLst/>
              <a:ahLst/>
              <a:cxnLst/>
              <a:rect l="l" t="t" r="r" b="b"/>
              <a:pathLst>
                <a:path w="1" h="13" extrusionOk="0">
                  <a:moveTo>
                    <a:pt x="0" y="12"/>
                  </a:moveTo>
                  <a:lnTo>
                    <a:pt x="0" y="0"/>
                  </a:lnTo>
                  <a:cubicBezTo>
                    <a:pt x="0" y="0"/>
                    <a:pt x="0" y="0"/>
                    <a:pt x="0" y="12"/>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911" name="Google Shape;13415;p78">
              <a:extLst>
                <a:ext uri="{FF2B5EF4-FFF2-40B4-BE49-F238E27FC236}">
                  <a16:creationId xmlns:a16="http://schemas.microsoft.com/office/drawing/2014/main" id="{B9F7F70B-1ED2-E8BE-B7C1-C2E0E62E3BE6}"/>
                </a:ext>
              </a:extLst>
            </p:cNvPr>
            <p:cNvSpPr/>
            <p:nvPr/>
          </p:nvSpPr>
          <p:spPr>
            <a:xfrm>
              <a:off x="6154925" y="2471275"/>
              <a:ext cx="25" cy="900"/>
            </a:xfrm>
            <a:custGeom>
              <a:avLst/>
              <a:gdLst/>
              <a:ahLst/>
              <a:cxnLst/>
              <a:rect l="l" t="t" r="r" b="b"/>
              <a:pathLst>
                <a:path w="1" h="36" extrusionOk="0">
                  <a:moveTo>
                    <a:pt x="0" y="0"/>
                  </a:moveTo>
                  <a:cubicBezTo>
                    <a:pt x="0" y="36"/>
                    <a:pt x="0" y="12"/>
                    <a:pt x="0"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912" name="Google Shape;13416;p78">
              <a:extLst>
                <a:ext uri="{FF2B5EF4-FFF2-40B4-BE49-F238E27FC236}">
                  <a16:creationId xmlns:a16="http://schemas.microsoft.com/office/drawing/2014/main" id="{0ACA98A0-5D53-C838-AECD-44B4C21887C2}"/>
                </a:ext>
              </a:extLst>
            </p:cNvPr>
            <p:cNvSpPr/>
            <p:nvPr/>
          </p:nvSpPr>
          <p:spPr>
            <a:xfrm>
              <a:off x="6154925" y="2470075"/>
              <a:ext cx="25" cy="2700"/>
            </a:xfrm>
            <a:custGeom>
              <a:avLst/>
              <a:gdLst/>
              <a:ahLst/>
              <a:cxnLst/>
              <a:rect l="l" t="t" r="r" b="b"/>
              <a:pathLst>
                <a:path w="1" h="108" extrusionOk="0">
                  <a:moveTo>
                    <a:pt x="0" y="48"/>
                  </a:moveTo>
                  <a:cubicBezTo>
                    <a:pt x="0" y="1"/>
                    <a:pt x="0" y="108"/>
                    <a:pt x="0" y="48"/>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913" name="Google Shape;13417;p78">
              <a:extLst>
                <a:ext uri="{FF2B5EF4-FFF2-40B4-BE49-F238E27FC236}">
                  <a16:creationId xmlns:a16="http://schemas.microsoft.com/office/drawing/2014/main" id="{165E00CA-437E-4EE5-ED4C-9EB2AC144E88}"/>
                </a:ext>
              </a:extLst>
            </p:cNvPr>
            <p:cNvSpPr/>
            <p:nvPr/>
          </p:nvSpPr>
          <p:spPr>
            <a:xfrm>
              <a:off x="6155225" y="2471200"/>
              <a:ext cx="625" cy="975"/>
            </a:xfrm>
            <a:custGeom>
              <a:avLst/>
              <a:gdLst/>
              <a:ahLst/>
              <a:cxnLst/>
              <a:rect l="l" t="t" r="r" b="b"/>
              <a:pathLst>
                <a:path w="25" h="39" extrusionOk="0">
                  <a:moveTo>
                    <a:pt x="9" y="1"/>
                  </a:moveTo>
                  <a:cubicBezTo>
                    <a:pt x="7" y="1"/>
                    <a:pt x="4" y="2"/>
                    <a:pt x="0" y="3"/>
                  </a:cubicBezTo>
                  <a:cubicBezTo>
                    <a:pt x="12" y="3"/>
                    <a:pt x="24" y="15"/>
                    <a:pt x="12" y="39"/>
                  </a:cubicBezTo>
                  <a:cubicBezTo>
                    <a:pt x="23" y="29"/>
                    <a:pt x="24" y="1"/>
                    <a:pt x="9"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914" name="Google Shape;13418;p78">
              <a:extLst>
                <a:ext uri="{FF2B5EF4-FFF2-40B4-BE49-F238E27FC236}">
                  <a16:creationId xmlns:a16="http://schemas.microsoft.com/office/drawing/2014/main" id="{F6AB10F3-38CB-A5E2-9095-9C7CE9E6D3F3}"/>
                </a:ext>
              </a:extLst>
            </p:cNvPr>
            <p:cNvSpPr/>
            <p:nvPr/>
          </p:nvSpPr>
          <p:spPr>
            <a:xfrm>
              <a:off x="6157000" y="2474250"/>
              <a:ext cx="925" cy="625"/>
            </a:xfrm>
            <a:custGeom>
              <a:avLst/>
              <a:gdLst/>
              <a:ahLst/>
              <a:cxnLst/>
              <a:rect l="l" t="t" r="r" b="b"/>
              <a:pathLst>
                <a:path w="37" h="25" extrusionOk="0">
                  <a:moveTo>
                    <a:pt x="1" y="0"/>
                  </a:moveTo>
                  <a:cubicBezTo>
                    <a:pt x="37" y="24"/>
                    <a:pt x="1" y="0"/>
                    <a:pt x="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915" name="Google Shape;13419;p78">
              <a:extLst>
                <a:ext uri="{FF2B5EF4-FFF2-40B4-BE49-F238E27FC236}">
                  <a16:creationId xmlns:a16="http://schemas.microsoft.com/office/drawing/2014/main" id="{7BCB2A5B-3B91-5F33-2AAD-B00E879FD060}"/>
                </a:ext>
              </a:extLst>
            </p:cNvPr>
            <p:cNvSpPr/>
            <p:nvPr/>
          </p:nvSpPr>
          <p:spPr>
            <a:xfrm>
              <a:off x="6153425" y="2470075"/>
              <a:ext cx="25" cy="1800"/>
            </a:xfrm>
            <a:custGeom>
              <a:avLst/>
              <a:gdLst/>
              <a:ahLst/>
              <a:cxnLst/>
              <a:rect l="l" t="t" r="r" b="b"/>
              <a:pathLst>
                <a:path w="1" h="72" extrusionOk="0">
                  <a:moveTo>
                    <a:pt x="1" y="1"/>
                  </a:moveTo>
                  <a:cubicBezTo>
                    <a:pt x="1" y="72"/>
                    <a:pt x="1" y="36"/>
                    <a:pt x="1"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916" name="Google Shape;13420;p78">
              <a:extLst>
                <a:ext uri="{FF2B5EF4-FFF2-40B4-BE49-F238E27FC236}">
                  <a16:creationId xmlns:a16="http://schemas.microsoft.com/office/drawing/2014/main" id="{1D7CC352-4C0A-78CF-C42A-8AC92288DEF4}"/>
                </a:ext>
              </a:extLst>
            </p:cNvPr>
            <p:cNvSpPr/>
            <p:nvPr/>
          </p:nvSpPr>
          <p:spPr>
            <a:xfrm>
              <a:off x="6153425" y="2471275"/>
              <a:ext cx="25" cy="600"/>
            </a:xfrm>
            <a:custGeom>
              <a:avLst/>
              <a:gdLst/>
              <a:ahLst/>
              <a:cxnLst/>
              <a:rect l="l" t="t" r="r" b="b"/>
              <a:pathLst>
                <a:path w="1" h="24" extrusionOk="0">
                  <a:moveTo>
                    <a:pt x="1" y="0"/>
                  </a:moveTo>
                  <a:lnTo>
                    <a:pt x="1" y="12"/>
                  </a:lnTo>
                  <a:cubicBezTo>
                    <a:pt x="1" y="24"/>
                    <a:pt x="1" y="12"/>
                    <a:pt x="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917" name="Google Shape;13421;p78">
              <a:extLst>
                <a:ext uri="{FF2B5EF4-FFF2-40B4-BE49-F238E27FC236}">
                  <a16:creationId xmlns:a16="http://schemas.microsoft.com/office/drawing/2014/main" id="{F1E92EB3-D64C-1A1A-769D-8893F96D3772}"/>
                </a:ext>
              </a:extLst>
            </p:cNvPr>
            <p:cNvSpPr/>
            <p:nvPr/>
          </p:nvSpPr>
          <p:spPr>
            <a:xfrm>
              <a:off x="6154925" y="2471850"/>
              <a:ext cx="325" cy="1525"/>
            </a:xfrm>
            <a:custGeom>
              <a:avLst/>
              <a:gdLst/>
              <a:ahLst/>
              <a:cxnLst/>
              <a:rect l="l" t="t" r="r" b="b"/>
              <a:pathLst>
                <a:path w="13" h="61" extrusionOk="0">
                  <a:moveTo>
                    <a:pt x="12" y="1"/>
                  </a:moveTo>
                  <a:cubicBezTo>
                    <a:pt x="0" y="61"/>
                    <a:pt x="0" y="61"/>
                    <a:pt x="12"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918" name="Google Shape;13422;p78">
              <a:extLst>
                <a:ext uri="{FF2B5EF4-FFF2-40B4-BE49-F238E27FC236}">
                  <a16:creationId xmlns:a16="http://schemas.microsoft.com/office/drawing/2014/main" id="{C2167ADB-0EFE-A4DA-FAFC-04A962C1FE7C}"/>
                </a:ext>
              </a:extLst>
            </p:cNvPr>
            <p:cNvSpPr/>
            <p:nvPr/>
          </p:nvSpPr>
          <p:spPr>
            <a:xfrm>
              <a:off x="6152100" y="2469475"/>
              <a:ext cx="175" cy="1150"/>
            </a:xfrm>
            <a:custGeom>
              <a:avLst/>
              <a:gdLst/>
              <a:ahLst/>
              <a:cxnLst/>
              <a:rect l="l" t="t" r="r" b="b"/>
              <a:pathLst>
                <a:path w="7" h="46" extrusionOk="0">
                  <a:moveTo>
                    <a:pt x="6" y="1"/>
                  </a:moveTo>
                  <a:cubicBezTo>
                    <a:pt x="2" y="35"/>
                    <a:pt x="1" y="46"/>
                    <a:pt x="1" y="46"/>
                  </a:cubicBezTo>
                  <a:cubicBezTo>
                    <a:pt x="1" y="46"/>
                    <a:pt x="6" y="8"/>
                    <a:pt x="6"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919" name="Google Shape;13423;p78">
              <a:extLst>
                <a:ext uri="{FF2B5EF4-FFF2-40B4-BE49-F238E27FC236}">
                  <a16:creationId xmlns:a16="http://schemas.microsoft.com/office/drawing/2014/main" id="{CE9C2D57-DE07-98C1-C752-0D613C9F713D}"/>
                </a:ext>
              </a:extLst>
            </p:cNvPr>
            <p:cNvSpPr/>
            <p:nvPr/>
          </p:nvSpPr>
          <p:spPr>
            <a:xfrm>
              <a:off x="6151300" y="2469350"/>
              <a:ext cx="375" cy="1050"/>
            </a:xfrm>
            <a:custGeom>
              <a:avLst/>
              <a:gdLst/>
              <a:ahLst/>
              <a:cxnLst/>
              <a:rect l="l" t="t" r="r" b="b"/>
              <a:pathLst>
                <a:path w="15" h="42" extrusionOk="0">
                  <a:moveTo>
                    <a:pt x="7" y="0"/>
                  </a:moveTo>
                  <a:cubicBezTo>
                    <a:pt x="3" y="0"/>
                    <a:pt x="1" y="21"/>
                    <a:pt x="14" y="41"/>
                  </a:cubicBezTo>
                  <a:cubicBezTo>
                    <a:pt x="14" y="11"/>
                    <a:pt x="10" y="0"/>
                    <a:pt x="7"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920" name="Google Shape;13424;p78">
              <a:extLst>
                <a:ext uri="{FF2B5EF4-FFF2-40B4-BE49-F238E27FC236}">
                  <a16:creationId xmlns:a16="http://schemas.microsoft.com/office/drawing/2014/main" id="{CCD94C32-F5CD-B1F8-C71E-9E7CD2F6B38F}"/>
                </a:ext>
              </a:extLst>
            </p:cNvPr>
            <p:cNvSpPr/>
            <p:nvPr/>
          </p:nvSpPr>
          <p:spPr>
            <a:xfrm>
              <a:off x="6152550" y="2470975"/>
              <a:ext cx="600" cy="1800"/>
            </a:xfrm>
            <a:custGeom>
              <a:avLst/>
              <a:gdLst/>
              <a:ahLst/>
              <a:cxnLst/>
              <a:rect l="l" t="t" r="r" b="b"/>
              <a:pathLst>
                <a:path w="24" h="72" extrusionOk="0">
                  <a:moveTo>
                    <a:pt x="0" y="0"/>
                  </a:moveTo>
                  <a:cubicBezTo>
                    <a:pt x="24" y="72"/>
                    <a:pt x="0" y="0"/>
                    <a:pt x="0"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921" name="Google Shape;13425;p78">
              <a:extLst>
                <a:ext uri="{FF2B5EF4-FFF2-40B4-BE49-F238E27FC236}">
                  <a16:creationId xmlns:a16="http://schemas.microsoft.com/office/drawing/2014/main" id="{2142FFC5-770D-7C80-B5A7-9FA58F08FD99}"/>
                </a:ext>
              </a:extLst>
            </p:cNvPr>
            <p:cNvSpPr/>
            <p:nvPr/>
          </p:nvSpPr>
          <p:spPr>
            <a:xfrm>
              <a:off x="6152250" y="2471575"/>
              <a:ext cx="625" cy="25"/>
            </a:xfrm>
            <a:custGeom>
              <a:avLst/>
              <a:gdLst/>
              <a:ahLst/>
              <a:cxnLst/>
              <a:rect l="l" t="t" r="r" b="b"/>
              <a:pathLst>
                <a:path w="25" h="1" extrusionOk="0">
                  <a:moveTo>
                    <a:pt x="24" y="0"/>
                  </a:moveTo>
                  <a:cubicBezTo>
                    <a:pt x="0" y="0"/>
                    <a:pt x="12" y="0"/>
                    <a:pt x="24"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922" name="Google Shape;13426;p78">
              <a:extLst>
                <a:ext uri="{FF2B5EF4-FFF2-40B4-BE49-F238E27FC236}">
                  <a16:creationId xmlns:a16="http://schemas.microsoft.com/office/drawing/2014/main" id="{8EF77FE4-BB37-07E4-9770-8E4B1C8AD364}"/>
                </a:ext>
              </a:extLst>
            </p:cNvPr>
            <p:cNvSpPr/>
            <p:nvPr/>
          </p:nvSpPr>
          <p:spPr>
            <a:xfrm>
              <a:off x="6153725" y="2472450"/>
              <a:ext cx="325" cy="1525"/>
            </a:xfrm>
            <a:custGeom>
              <a:avLst/>
              <a:gdLst/>
              <a:ahLst/>
              <a:cxnLst/>
              <a:rect l="l" t="t" r="r" b="b"/>
              <a:pathLst>
                <a:path w="13" h="61" extrusionOk="0">
                  <a:moveTo>
                    <a:pt x="13" y="1"/>
                  </a:moveTo>
                  <a:cubicBezTo>
                    <a:pt x="13" y="13"/>
                    <a:pt x="1" y="37"/>
                    <a:pt x="13" y="60"/>
                  </a:cubicBezTo>
                  <a:cubicBezTo>
                    <a:pt x="13" y="37"/>
                    <a:pt x="13" y="25"/>
                    <a:pt x="13"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923" name="Google Shape;13427;p78">
              <a:extLst>
                <a:ext uri="{FF2B5EF4-FFF2-40B4-BE49-F238E27FC236}">
                  <a16:creationId xmlns:a16="http://schemas.microsoft.com/office/drawing/2014/main" id="{FC0E1094-0FC0-D0D7-8512-2EF94B56EE05}"/>
                </a:ext>
              </a:extLst>
            </p:cNvPr>
            <p:cNvSpPr/>
            <p:nvPr/>
          </p:nvSpPr>
          <p:spPr>
            <a:xfrm>
              <a:off x="6153300" y="2472025"/>
              <a:ext cx="150" cy="750"/>
            </a:xfrm>
            <a:custGeom>
              <a:avLst/>
              <a:gdLst/>
              <a:ahLst/>
              <a:cxnLst/>
              <a:rect l="l" t="t" r="r" b="b"/>
              <a:pathLst>
                <a:path w="6" h="30" extrusionOk="0">
                  <a:moveTo>
                    <a:pt x="1" y="0"/>
                  </a:moveTo>
                  <a:cubicBezTo>
                    <a:pt x="0" y="0"/>
                    <a:pt x="2" y="8"/>
                    <a:pt x="6" y="30"/>
                  </a:cubicBezTo>
                  <a:cubicBezTo>
                    <a:pt x="6" y="22"/>
                    <a:pt x="1" y="0"/>
                    <a:pt x="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924" name="Google Shape;13428;p78">
              <a:extLst>
                <a:ext uri="{FF2B5EF4-FFF2-40B4-BE49-F238E27FC236}">
                  <a16:creationId xmlns:a16="http://schemas.microsoft.com/office/drawing/2014/main" id="{7CBF61AD-8195-4E41-84D5-CBAE181245AA}"/>
                </a:ext>
              </a:extLst>
            </p:cNvPr>
            <p:cNvSpPr/>
            <p:nvPr/>
          </p:nvSpPr>
          <p:spPr>
            <a:xfrm>
              <a:off x="6151250" y="2471575"/>
              <a:ext cx="325" cy="675"/>
            </a:xfrm>
            <a:custGeom>
              <a:avLst/>
              <a:gdLst/>
              <a:ahLst/>
              <a:cxnLst/>
              <a:rect l="l" t="t" r="r" b="b"/>
              <a:pathLst>
                <a:path w="13" h="27" extrusionOk="0">
                  <a:moveTo>
                    <a:pt x="5" y="0"/>
                  </a:moveTo>
                  <a:cubicBezTo>
                    <a:pt x="1" y="20"/>
                    <a:pt x="1" y="27"/>
                    <a:pt x="2" y="27"/>
                  </a:cubicBezTo>
                  <a:cubicBezTo>
                    <a:pt x="5" y="27"/>
                    <a:pt x="13" y="0"/>
                    <a:pt x="5"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925" name="Google Shape;13429;p78">
              <a:extLst>
                <a:ext uri="{FF2B5EF4-FFF2-40B4-BE49-F238E27FC236}">
                  <a16:creationId xmlns:a16="http://schemas.microsoft.com/office/drawing/2014/main" id="{9E9F0590-C023-602C-5D24-F492A5D9D6FF}"/>
                </a:ext>
              </a:extLst>
            </p:cNvPr>
            <p:cNvSpPr/>
            <p:nvPr/>
          </p:nvSpPr>
          <p:spPr>
            <a:xfrm>
              <a:off x="6151650" y="2471850"/>
              <a:ext cx="325" cy="375"/>
            </a:xfrm>
            <a:custGeom>
              <a:avLst/>
              <a:gdLst/>
              <a:ahLst/>
              <a:cxnLst/>
              <a:rect l="l" t="t" r="r" b="b"/>
              <a:pathLst>
                <a:path w="13" h="15" extrusionOk="0">
                  <a:moveTo>
                    <a:pt x="12" y="1"/>
                  </a:moveTo>
                  <a:lnTo>
                    <a:pt x="12" y="1"/>
                  </a:lnTo>
                  <a:cubicBezTo>
                    <a:pt x="2" y="11"/>
                    <a:pt x="1" y="15"/>
                    <a:pt x="2" y="15"/>
                  </a:cubicBezTo>
                  <a:cubicBezTo>
                    <a:pt x="4" y="15"/>
                    <a:pt x="12" y="8"/>
                    <a:pt x="12"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926" name="Google Shape;13430;p78">
              <a:extLst>
                <a:ext uri="{FF2B5EF4-FFF2-40B4-BE49-F238E27FC236}">
                  <a16:creationId xmlns:a16="http://schemas.microsoft.com/office/drawing/2014/main" id="{CB926444-A443-9696-20C2-688F981CA9BF}"/>
                </a:ext>
              </a:extLst>
            </p:cNvPr>
            <p:cNvSpPr/>
            <p:nvPr/>
          </p:nvSpPr>
          <p:spPr>
            <a:xfrm>
              <a:off x="6150450" y="2471150"/>
              <a:ext cx="325" cy="450"/>
            </a:xfrm>
            <a:custGeom>
              <a:avLst/>
              <a:gdLst/>
              <a:ahLst/>
              <a:cxnLst/>
              <a:rect l="l" t="t" r="r" b="b"/>
              <a:pathLst>
                <a:path w="13" h="18" extrusionOk="0">
                  <a:moveTo>
                    <a:pt x="1" y="0"/>
                  </a:moveTo>
                  <a:cubicBezTo>
                    <a:pt x="1" y="0"/>
                    <a:pt x="1" y="2"/>
                    <a:pt x="1" y="5"/>
                  </a:cubicBezTo>
                  <a:cubicBezTo>
                    <a:pt x="1" y="5"/>
                    <a:pt x="1" y="17"/>
                    <a:pt x="13" y="17"/>
                  </a:cubicBezTo>
                  <a:cubicBezTo>
                    <a:pt x="4" y="9"/>
                    <a:pt x="2" y="0"/>
                    <a:pt x="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927" name="Google Shape;13431;p78">
              <a:extLst>
                <a:ext uri="{FF2B5EF4-FFF2-40B4-BE49-F238E27FC236}">
                  <a16:creationId xmlns:a16="http://schemas.microsoft.com/office/drawing/2014/main" id="{0B376C39-F81B-9A83-487A-7589CC86B459}"/>
                </a:ext>
              </a:extLst>
            </p:cNvPr>
            <p:cNvSpPr/>
            <p:nvPr/>
          </p:nvSpPr>
          <p:spPr>
            <a:xfrm>
              <a:off x="6151950" y="2471275"/>
              <a:ext cx="25" cy="325"/>
            </a:xfrm>
            <a:custGeom>
              <a:avLst/>
              <a:gdLst/>
              <a:ahLst/>
              <a:cxnLst/>
              <a:rect l="l" t="t" r="r" b="b"/>
              <a:pathLst>
                <a:path w="1" h="13" extrusionOk="0">
                  <a:moveTo>
                    <a:pt x="0" y="12"/>
                  </a:moveTo>
                  <a:lnTo>
                    <a:pt x="0" y="12"/>
                  </a:lnTo>
                  <a:cubicBezTo>
                    <a:pt x="0" y="0"/>
                    <a:pt x="0" y="0"/>
                    <a:pt x="0" y="12"/>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928" name="Google Shape;13432;p78">
              <a:extLst>
                <a:ext uri="{FF2B5EF4-FFF2-40B4-BE49-F238E27FC236}">
                  <a16:creationId xmlns:a16="http://schemas.microsoft.com/office/drawing/2014/main" id="{2D385E2C-FAFB-9CCE-5E81-6111F8BF3795}"/>
                </a:ext>
              </a:extLst>
            </p:cNvPr>
            <p:cNvSpPr/>
            <p:nvPr/>
          </p:nvSpPr>
          <p:spPr>
            <a:xfrm>
              <a:off x="6151800" y="2471575"/>
              <a:ext cx="175" cy="475"/>
            </a:xfrm>
            <a:custGeom>
              <a:avLst/>
              <a:gdLst/>
              <a:ahLst/>
              <a:cxnLst/>
              <a:rect l="l" t="t" r="r" b="b"/>
              <a:pathLst>
                <a:path w="7" h="19" extrusionOk="0">
                  <a:moveTo>
                    <a:pt x="6" y="0"/>
                  </a:moveTo>
                  <a:lnTo>
                    <a:pt x="6" y="0"/>
                  </a:lnTo>
                  <a:cubicBezTo>
                    <a:pt x="2" y="14"/>
                    <a:pt x="1" y="19"/>
                    <a:pt x="1" y="19"/>
                  </a:cubicBezTo>
                  <a:cubicBezTo>
                    <a:pt x="2" y="19"/>
                    <a:pt x="6" y="7"/>
                    <a:pt x="6"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929" name="Google Shape;13433;p78">
              <a:extLst>
                <a:ext uri="{FF2B5EF4-FFF2-40B4-BE49-F238E27FC236}">
                  <a16:creationId xmlns:a16="http://schemas.microsoft.com/office/drawing/2014/main" id="{E1A65668-BEF4-DE1F-EF20-21B6C30DB009}"/>
                </a:ext>
              </a:extLst>
            </p:cNvPr>
            <p:cNvSpPr/>
            <p:nvPr/>
          </p:nvSpPr>
          <p:spPr>
            <a:xfrm>
              <a:off x="6149275" y="2472575"/>
              <a:ext cx="1100" cy="4675"/>
            </a:xfrm>
            <a:custGeom>
              <a:avLst/>
              <a:gdLst/>
              <a:ahLst/>
              <a:cxnLst/>
              <a:rect l="l" t="t" r="r" b="b"/>
              <a:pathLst>
                <a:path w="44" h="187" extrusionOk="0">
                  <a:moveTo>
                    <a:pt x="23" y="1"/>
                  </a:moveTo>
                  <a:cubicBezTo>
                    <a:pt x="19" y="1"/>
                    <a:pt x="11" y="10"/>
                    <a:pt x="0" y="32"/>
                  </a:cubicBezTo>
                  <a:cubicBezTo>
                    <a:pt x="14" y="73"/>
                    <a:pt x="20" y="91"/>
                    <a:pt x="18" y="91"/>
                  </a:cubicBezTo>
                  <a:cubicBezTo>
                    <a:pt x="16" y="91"/>
                    <a:pt x="10" y="82"/>
                    <a:pt x="0" y="67"/>
                  </a:cubicBezTo>
                  <a:cubicBezTo>
                    <a:pt x="0" y="103"/>
                    <a:pt x="0" y="139"/>
                    <a:pt x="0" y="174"/>
                  </a:cubicBezTo>
                  <a:cubicBezTo>
                    <a:pt x="5" y="159"/>
                    <a:pt x="8" y="153"/>
                    <a:pt x="10" y="153"/>
                  </a:cubicBezTo>
                  <a:cubicBezTo>
                    <a:pt x="12" y="153"/>
                    <a:pt x="12" y="166"/>
                    <a:pt x="12" y="186"/>
                  </a:cubicBezTo>
                  <a:cubicBezTo>
                    <a:pt x="12" y="177"/>
                    <a:pt x="44" y="1"/>
                    <a:pt x="23"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930" name="Google Shape;13434;p78">
              <a:extLst>
                <a:ext uri="{FF2B5EF4-FFF2-40B4-BE49-F238E27FC236}">
                  <a16:creationId xmlns:a16="http://schemas.microsoft.com/office/drawing/2014/main" id="{455C265D-F105-B4D7-0EDF-B4FC080ACDB6}"/>
                </a:ext>
              </a:extLst>
            </p:cNvPr>
            <p:cNvSpPr/>
            <p:nvPr/>
          </p:nvSpPr>
          <p:spPr>
            <a:xfrm>
              <a:off x="6149575" y="2471600"/>
              <a:ext cx="675" cy="575"/>
            </a:xfrm>
            <a:custGeom>
              <a:avLst/>
              <a:gdLst/>
              <a:ahLst/>
              <a:cxnLst/>
              <a:rect l="l" t="t" r="r" b="b"/>
              <a:pathLst>
                <a:path w="27" h="23" extrusionOk="0">
                  <a:moveTo>
                    <a:pt x="16" y="0"/>
                  </a:moveTo>
                  <a:cubicBezTo>
                    <a:pt x="10" y="0"/>
                    <a:pt x="0" y="7"/>
                    <a:pt x="0" y="23"/>
                  </a:cubicBezTo>
                  <a:cubicBezTo>
                    <a:pt x="26" y="10"/>
                    <a:pt x="24" y="0"/>
                    <a:pt x="16"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931" name="Google Shape;13435;p78">
              <a:extLst>
                <a:ext uri="{FF2B5EF4-FFF2-40B4-BE49-F238E27FC236}">
                  <a16:creationId xmlns:a16="http://schemas.microsoft.com/office/drawing/2014/main" id="{6B05C658-B00E-75ED-11BC-2FED9A6DE204}"/>
                </a:ext>
              </a:extLst>
            </p:cNvPr>
            <p:cNvSpPr/>
            <p:nvPr/>
          </p:nvSpPr>
          <p:spPr>
            <a:xfrm>
              <a:off x="6149875" y="2470975"/>
              <a:ext cx="1500" cy="3000"/>
            </a:xfrm>
            <a:custGeom>
              <a:avLst/>
              <a:gdLst/>
              <a:ahLst/>
              <a:cxnLst/>
              <a:rect l="l" t="t" r="r" b="b"/>
              <a:pathLst>
                <a:path w="60" h="120" extrusionOk="0">
                  <a:moveTo>
                    <a:pt x="36" y="24"/>
                  </a:moveTo>
                  <a:cubicBezTo>
                    <a:pt x="36" y="72"/>
                    <a:pt x="0" y="0"/>
                    <a:pt x="36" y="119"/>
                  </a:cubicBezTo>
                  <a:cubicBezTo>
                    <a:pt x="60" y="119"/>
                    <a:pt x="36" y="24"/>
                    <a:pt x="36" y="24"/>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932" name="Google Shape;13436;p78">
              <a:extLst>
                <a:ext uri="{FF2B5EF4-FFF2-40B4-BE49-F238E27FC236}">
                  <a16:creationId xmlns:a16="http://schemas.microsoft.com/office/drawing/2014/main" id="{9DF7605A-4285-4F80-E873-3A83DDAF3ED7}"/>
                </a:ext>
              </a:extLst>
            </p:cNvPr>
            <p:cNvSpPr/>
            <p:nvPr/>
          </p:nvSpPr>
          <p:spPr>
            <a:xfrm>
              <a:off x="6153050" y="2473050"/>
              <a:ext cx="1300" cy="2250"/>
            </a:xfrm>
            <a:custGeom>
              <a:avLst/>
              <a:gdLst/>
              <a:ahLst/>
              <a:cxnLst/>
              <a:rect l="l" t="t" r="r" b="b"/>
              <a:pathLst>
                <a:path w="52" h="90" extrusionOk="0">
                  <a:moveTo>
                    <a:pt x="1" y="1"/>
                  </a:moveTo>
                  <a:lnTo>
                    <a:pt x="1" y="1"/>
                  </a:lnTo>
                  <a:cubicBezTo>
                    <a:pt x="1" y="1"/>
                    <a:pt x="7" y="21"/>
                    <a:pt x="28" y="84"/>
                  </a:cubicBezTo>
                  <a:cubicBezTo>
                    <a:pt x="28" y="84"/>
                    <a:pt x="40" y="90"/>
                    <a:pt x="46" y="90"/>
                  </a:cubicBezTo>
                  <a:cubicBezTo>
                    <a:pt x="52" y="90"/>
                    <a:pt x="52" y="84"/>
                    <a:pt x="28" y="60"/>
                  </a:cubicBezTo>
                  <a:cubicBezTo>
                    <a:pt x="28" y="61"/>
                    <a:pt x="28" y="61"/>
                    <a:pt x="28" y="61"/>
                  </a:cubicBezTo>
                  <a:cubicBezTo>
                    <a:pt x="25" y="61"/>
                    <a:pt x="3" y="1"/>
                    <a:pt x="1"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933" name="Google Shape;13437;p78">
              <a:extLst>
                <a:ext uri="{FF2B5EF4-FFF2-40B4-BE49-F238E27FC236}">
                  <a16:creationId xmlns:a16="http://schemas.microsoft.com/office/drawing/2014/main" id="{518489EC-5252-4BE2-952E-591BC1747FFF}"/>
                </a:ext>
              </a:extLst>
            </p:cNvPr>
            <p:cNvSpPr/>
            <p:nvPr/>
          </p:nvSpPr>
          <p:spPr>
            <a:xfrm>
              <a:off x="6152075" y="2473950"/>
              <a:ext cx="200" cy="800"/>
            </a:xfrm>
            <a:custGeom>
              <a:avLst/>
              <a:gdLst/>
              <a:ahLst/>
              <a:cxnLst/>
              <a:rect l="l" t="t" r="r" b="b"/>
              <a:pathLst>
                <a:path w="8" h="32" extrusionOk="0">
                  <a:moveTo>
                    <a:pt x="7" y="0"/>
                  </a:moveTo>
                  <a:lnTo>
                    <a:pt x="7" y="0"/>
                  </a:lnTo>
                  <a:cubicBezTo>
                    <a:pt x="1" y="19"/>
                    <a:pt x="1" y="32"/>
                    <a:pt x="3" y="32"/>
                  </a:cubicBezTo>
                  <a:cubicBezTo>
                    <a:pt x="5" y="32"/>
                    <a:pt x="7" y="22"/>
                    <a:pt x="7"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934" name="Google Shape;13438;p78">
              <a:extLst>
                <a:ext uri="{FF2B5EF4-FFF2-40B4-BE49-F238E27FC236}">
                  <a16:creationId xmlns:a16="http://schemas.microsoft.com/office/drawing/2014/main" id="{A11B2FC6-6372-38D1-3F1E-7F4748088AD8}"/>
                </a:ext>
              </a:extLst>
            </p:cNvPr>
            <p:cNvSpPr/>
            <p:nvPr/>
          </p:nvSpPr>
          <p:spPr>
            <a:xfrm>
              <a:off x="6149275" y="2470975"/>
              <a:ext cx="25" cy="1500"/>
            </a:xfrm>
            <a:custGeom>
              <a:avLst/>
              <a:gdLst/>
              <a:ahLst/>
              <a:cxnLst/>
              <a:rect l="l" t="t" r="r" b="b"/>
              <a:pathLst>
                <a:path w="1" h="60" extrusionOk="0">
                  <a:moveTo>
                    <a:pt x="0" y="0"/>
                  </a:moveTo>
                  <a:cubicBezTo>
                    <a:pt x="0" y="48"/>
                    <a:pt x="0" y="60"/>
                    <a:pt x="0"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935" name="Google Shape;13439;p78">
              <a:extLst>
                <a:ext uri="{FF2B5EF4-FFF2-40B4-BE49-F238E27FC236}">
                  <a16:creationId xmlns:a16="http://schemas.microsoft.com/office/drawing/2014/main" id="{0338EE61-47C0-7E59-9B80-44291D522FF6}"/>
                </a:ext>
              </a:extLst>
            </p:cNvPr>
            <p:cNvSpPr/>
            <p:nvPr/>
          </p:nvSpPr>
          <p:spPr>
            <a:xfrm>
              <a:off x="6148675" y="2471275"/>
              <a:ext cx="25" cy="325"/>
            </a:xfrm>
            <a:custGeom>
              <a:avLst/>
              <a:gdLst/>
              <a:ahLst/>
              <a:cxnLst/>
              <a:rect l="l" t="t" r="r" b="b"/>
              <a:pathLst>
                <a:path w="1" h="13" extrusionOk="0">
                  <a:moveTo>
                    <a:pt x="0" y="12"/>
                  </a:moveTo>
                  <a:cubicBezTo>
                    <a:pt x="0" y="12"/>
                    <a:pt x="0" y="0"/>
                    <a:pt x="0" y="0"/>
                  </a:cubicBezTo>
                  <a:cubicBezTo>
                    <a:pt x="0" y="12"/>
                    <a:pt x="0" y="12"/>
                    <a:pt x="0" y="12"/>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936" name="Google Shape;13440;p78">
              <a:extLst>
                <a:ext uri="{FF2B5EF4-FFF2-40B4-BE49-F238E27FC236}">
                  <a16:creationId xmlns:a16="http://schemas.microsoft.com/office/drawing/2014/main" id="{6E5AB8A1-1C3F-11A2-442F-EE196B030938}"/>
                </a:ext>
              </a:extLst>
            </p:cNvPr>
            <p:cNvSpPr/>
            <p:nvPr/>
          </p:nvSpPr>
          <p:spPr>
            <a:xfrm>
              <a:off x="6148675" y="2471575"/>
              <a:ext cx="25" cy="300"/>
            </a:xfrm>
            <a:custGeom>
              <a:avLst/>
              <a:gdLst/>
              <a:ahLst/>
              <a:cxnLst/>
              <a:rect l="l" t="t" r="r" b="b"/>
              <a:pathLst>
                <a:path w="1" h="12" extrusionOk="0">
                  <a:moveTo>
                    <a:pt x="0" y="0"/>
                  </a:moveTo>
                  <a:cubicBezTo>
                    <a:pt x="0" y="12"/>
                    <a:pt x="0" y="12"/>
                    <a:pt x="0"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937" name="Google Shape;13441;p78">
              <a:extLst>
                <a:ext uri="{FF2B5EF4-FFF2-40B4-BE49-F238E27FC236}">
                  <a16:creationId xmlns:a16="http://schemas.microsoft.com/office/drawing/2014/main" id="{9E0F915B-828B-D317-9FAB-5DD9CBBF627F}"/>
                </a:ext>
              </a:extLst>
            </p:cNvPr>
            <p:cNvSpPr/>
            <p:nvPr/>
          </p:nvSpPr>
          <p:spPr>
            <a:xfrm>
              <a:off x="6133300" y="2472575"/>
              <a:ext cx="525" cy="1100"/>
            </a:xfrm>
            <a:custGeom>
              <a:avLst/>
              <a:gdLst/>
              <a:ahLst/>
              <a:cxnLst/>
              <a:rect l="l" t="t" r="r" b="b"/>
              <a:pathLst>
                <a:path w="21" h="44" extrusionOk="0">
                  <a:moveTo>
                    <a:pt x="1" y="1"/>
                  </a:moveTo>
                  <a:lnTo>
                    <a:pt x="1" y="1"/>
                  </a:lnTo>
                  <a:cubicBezTo>
                    <a:pt x="1" y="1"/>
                    <a:pt x="13" y="29"/>
                    <a:pt x="20" y="43"/>
                  </a:cubicBezTo>
                  <a:cubicBezTo>
                    <a:pt x="6" y="11"/>
                    <a:pt x="1" y="1"/>
                    <a:pt x="1"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938" name="Google Shape;13442;p78">
              <a:extLst>
                <a:ext uri="{FF2B5EF4-FFF2-40B4-BE49-F238E27FC236}">
                  <a16:creationId xmlns:a16="http://schemas.microsoft.com/office/drawing/2014/main" id="{E607CBA6-89D2-A141-D422-8A6C46DF841B}"/>
                </a:ext>
              </a:extLst>
            </p:cNvPr>
            <p:cNvSpPr/>
            <p:nvPr/>
          </p:nvSpPr>
          <p:spPr>
            <a:xfrm>
              <a:off x="6123825" y="2478625"/>
              <a:ext cx="275" cy="800"/>
            </a:xfrm>
            <a:custGeom>
              <a:avLst/>
              <a:gdLst/>
              <a:ahLst/>
              <a:cxnLst/>
              <a:rect l="l" t="t" r="r" b="b"/>
              <a:pathLst>
                <a:path w="11" h="32" extrusionOk="0">
                  <a:moveTo>
                    <a:pt x="9" y="1"/>
                  </a:moveTo>
                  <a:cubicBezTo>
                    <a:pt x="8" y="1"/>
                    <a:pt x="1" y="32"/>
                    <a:pt x="3" y="32"/>
                  </a:cubicBezTo>
                  <a:cubicBezTo>
                    <a:pt x="4" y="32"/>
                    <a:pt x="5" y="30"/>
                    <a:pt x="6" y="28"/>
                  </a:cubicBezTo>
                  <a:cubicBezTo>
                    <a:pt x="10" y="7"/>
                    <a:pt x="10" y="1"/>
                    <a:pt x="9"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939" name="Google Shape;13443;p78">
              <a:extLst>
                <a:ext uri="{FF2B5EF4-FFF2-40B4-BE49-F238E27FC236}">
                  <a16:creationId xmlns:a16="http://schemas.microsoft.com/office/drawing/2014/main" id="{B58C63D7-5949-8EAB-73E7-0C3EAF3A0AF1}"/>
                </a:ext>
              </a:extLst>
            </p:cNvPr>
            <p:cNvSpPr/>
            <p:nvPr/>
          </p:nvSpPr>
          <p:spPr>
            <a:xfrm>
              <a:off x="6146300" y="2471650"/>
              <a:ext cx="325" cy="225"/>
            </a:xfrm>
            <a:custGeom>
              <a:avLst/>
              <a:gdLst/>
              <a:ahLst/>
              <a:cxnLst/>
              <a:rect l="l" t="t" r="r" b="b"/>
              <a:pathLst>
                <a:path w="13" h="9" extrusionOk="0">
                  <a:moveTo>
                    <a:pt x="11" y="0"/>
                  </a:moveTo>
                  <a:cubicBezTo>
                    <a:pt x="9" y="0"/>
                    <a:pt x="6" y="3"/>
                    <a:pt x="0" y="9"/>
                  </a:cubicBezTo>
                  <a:lnTo>
                    <a:pt x="12" y="9"/>
                  </a:lnTo>
                  <a:cubicBezTo>
                    <a:pt x="12" y="3"/>
                    <a:pt x="12" y="0"/>
                    <a:pt x="1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940" name="Google Shape;13444;p78">
              <a:extLst>
                <a:ext uri="{FF2B5EF4-FFF2-40B4-BE49-F238E27FC236}">
                  <a16:creationId xmlns:a16="http://schemas.microsoft.com/office/drawing/2014/main" id="{59BD1D84-48E4-B3BB-F4A0-EBE11C0BDF0B}"/>
                </a:ext>
              </a:extLst>
            </p:cNvPr>
            <p:cNvSpPr/>
            <p:nvPr/>
          </p:nvSpPr>
          <p:spPr>
            <a:xfrm>
              <a:off x="6100150" y="2483775"/>
              <a:ext cx="25" cy="325"/>
            </a:xfrm>
            <a:custGeom>
              <a:avLst/>
              <a:gdLst/>
              <a:ahLst/>
              <a:cxnLst/>
              <a:rect l="l" t="t" r="r" b="b"/>
              <a:pathLst>
                <a:path w="1" h="13" extrusionOk="0">
                  <a:moveTo>
                    <a:pt x="1" y="12"/>
                  </a:moveTo>
                  <a:lnTo>
                    <a:pt x="1" y="0"/>
                  </a:lnTo>
                  <a:cubicBezTo>
                    <a:pt x="1" y="12"/>
                    <a:pt x="1" y="12"/>
                    <a:pt x="1" y="12"/>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941" name="Google Shape;13445;p78">
              <a:extLst>
                <a:ext uri="{FF2B5EF4-FFF2-40B4-BE49-F238E27FC236}">
                  <a16:creationId xmlns:a16="http://schemas.microsoft.com/office/drawing/2014/main" id="{24617F1F-5CE4-317B-7984-7F334E62C1F6}"/>
                </a:ext>
              </a:extLst>
            </p:cNvPr>
            <p:cNvSpPr/>
            <p:nvPr/>
          </p:nvSpPr>
          <p:spPr>
            <a:xfrm>
              <a:off x="6130825" y="2479600"/>
              <a:ext cx="600" cy="3000"/>
            </a:xfrm>
            <a:custGeom>
              <a:avLst/>
              <a:gdLst/>
              <a:ahLst/>
              <a:cxnLst/>
              <a:rect l="l" t="t" r="r" b="b"/>
              <a:pathLst>
                <a:path w="24" h="120" extrusionOk="0">
                  <a:moveTo>
                    <a:pt x="0" y="1"/>
                  </a:moveTo>
                  <a:cubicBezTo>
                    <a:pt x="0" y="48"/>
                    <a:pt x="0" y="84"/>
                    <a:pt x="0" y="120"/>
                  </a:cubicBezTo>
                  <a:cubicBezTo>
                    <a:pt x="0" y="84"/>
                    <a:pt x="24" y="60"/>
                    <a:pt x="0"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942" name="Google Shape;13446;p78">
              <a:extLst>
                <a:ext uri="{FF2B5EF4-FFF2-40B4-BE49-F238E27FC236}">
                  <a16:creationId xmlns:a16="http://schemas.microsoft.com/office/drawing/2014/main" id="{773040F4-9194-03A7-2420-A81E4E980959}"/>
                </a:ext>
              </a:extLst>
            </p:cNvPr>
            <p:cNvSpPr/>
            <p:nvPr/>
          </p:nvSpPr>
          <p:spPr>
            <a:xfrm>
              <a:off x="6097775" y="2485550"/>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943" name="Google Shape;13447;p78">
              <a:extLst>
                <a:ext uri="{FF2B5EF4-FFF2-40B4-BE49-F238E27FC236}">
                  <a16:creationId xmlns:a16="http://schemas.microsoft.com/office/drawing/2014/main" id="{CF057E11-F221-69A0-EF7C-EF4F528A4FA4}"/>
                </a:ext>
              </a:extLst>
            </p:cNvPr>
            <p:cNvSpPr/>
            <p:nvPr/>
          </p:nvSpPr>
          <p:spPr>
            <a:xfrm>
              <a:off x="6144800" y="2472450"/>
              <a:ext cx="25" cy="325"/>
            </a:xfrm>
            <a:custGeom>
              <a:avLst/>
              <a:gdLst/>
              <a:ahLst/>
              <a:cxnLst/>
              <a:rect l="l" t="t" r="r" b="b"/>
              <a:pathLst>
                <a:path w="1" h="13" extrusionOk="0">
                  <a:moveTo>
                    <a:pt x="1" y="13"/>
                  </a:moveTo>
                  <a:cubicBezTo>
                    <a:pt x="1" y="1"/>
                    <a:pt x="1" y="1"/>
                    <a:pt x="1" y="13"/>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944" name="Google Shape;13448;p78">
              <a:extLst>
                <a:ext uri="{FF2B5EF4-FFF2-40B4-BE49-F238E27FC236}">
                  <a16:creationId xmlns:a16="http://schemas.microsoft.com/office/drawing/2014/main" id="{DCFEA40C-CA04-6B03-53A7-B7A54F70E8D7}"/>
                </a:ext>
              </a:extLst>
            </p:cNvPr>
            <p:cNvSpPr/>
            <p:nvPr/>
          </p:nvSpPr>
          <p:spPr>
            <a:xfrm>
              <a:off x="6082000" y="2471275"/>
              <a:ext cx="66400" cy="16100"/>
            </a:xfrm>
            <a:custGeom>
              <a:avLst/>
              <a:gdLst/>
              <a:ahLst/>
              <a:cxnLst/>
              <a:rect l="l" t="t" r="r" b="b"/>
              <a:pathLst>
                <a:path w="2656" h="644" extrusionOk="0">
                  <a:moveTo>
                    <a:pt x="1965" y="155"/>
                  </a:moveTo>
                  <a:lnTo>
                    <a:pt x="1965" y="155"/>
                  </a:lnTo>
                  <a:cubicBezTo>
                    <a:pt x="1962" y="155"/>
                    <a:pt x="1963" y="158"/>
                    <a:pt x="1965" y="163"/>
                  </a:cubicBezTo>
                  <a:lnTo>
                    <a:pt x="1965" y="163"/>
                  </a:lnTo>
                  <a:cubicBezTo>
                    <a:pt x="1965" y="160"/>
                    <a:pt x="1965" y="157"/>
                    <a:pt x="1965" y="155"/>
                  </a:cubicBezTo>
                  <a:close/>
                  <a:moveTo>
                    <a:pt x="715" y="262"/>
                  </a:moveTo>
                  <a:lnTo>
                    <a:pt x="715" y="262"/>
                  </a:lnTo>
                  <a:cubicBezTo>
                    <a:pt x="714" y="262"/>
                    <a:pt x="714" y="262"/>
                    <a:pt x="715" y="262"/>
                  </a:cubicBezTo>
                  <a:lnTo>
                    <a:pt x="715" y="262"/>
                  </a:lnTo>
                  <a:cubicBezTo>
                    <a:pt x="715" y="262"/>
                    <a:pt x="715" y="262"/>
                    <a:pt x="715" y="262"/>
                  </a:cubicBezTo>
                  <a:close/>
                  <a:moveTo>
                    <a:pt x="1704" y="372"/>
                  </a:moveTo>
                  <a:cubicBezTo>
                    <a:pt x="1706" y="372"/>
                    <a:pt x="1709" y="375"/>
                    <a:pt x="1715" y="381"/>
                  </a:cubicBezTo>
                  <a:cubicBezTo>
                    <a:pt x="1715" y="387"/>
                    <a:pt x="1712" y="390"/>
                    <a:pt x="1709" y="390"/>
                  </a:cubicBezTo>
                  <a:cubicBezTo>
                    <a:pt x="1706" y="390"/>
                    <a:pt x="1703" y="387"/>
                    <a:pt x="1703" y="381"/>
                  </a:cubicBezTo>
                  <a:cubicBezTo>
                    <a:pt x="1703" y="375"/>
                    <a:pt x="1703" y="372"/>
                    <a:pt x="1704" y="372"/>
                  </a:cubicBezTo>
                  <a:close/>
                  <a:moveTo>
                    <a:pt x="2219" y="404"/>
                  </a:moveTo>
                  <a:cubicBezTo>
                    <a:pt x="2214" y="409"/>
                    <a:pt x="2212" y="414"/>
                    <a:pt x="2215" y="417"/>
                  </a:cubicBezTo>
                  <a:cubicBezTo>
                    <a:pt x="2217" y="412"/>
                    <a:pt x="2218" y="408"/>
                    <a:pt x="2219" y="404"/>
                  </a:cubicBezTo>
                  <a:close/>
                  <a:moveTo>
                    <a:pt x="2256" y="402"/>
                  </a:moveTo>
                  <a:lnTo>
                    <a:pt x="2256" y="402"/>
                  </a:lnTo>
                  <a:cubicBezTo>
                    <a:pt x="2258" y="411"/>
                    <a:pt x="2260" y="420"/>
                    <a:pt x="2263" y="429"/>
                  </a:cubicBezTo>
                  <a:cubicBezTo>
                    <a:pt x="2263" y="416"/>
                    <a:pt x="2260" y="408"/>
                    <a:pt x="2256" y="402"/>
                  </a:cubicBezTo>
                  <a:close/>
                  <a:moveTo>
                    <a:pt x="2584" y="0"/>
                  </a:moveTo>
                  <a:cubicBezTo>
                    <a:pt x="2596" y="36"/>
                    <a:pt x="2572" y="84"/>
                    <a:pt x="2560" y="107"/>
                  </a:cubicBezTo>
                  <a:cubicBezTo>
                    <a:pt x="2560" y="89"/>
                    <a:pt x="2560" y="81"/>
                    <a:pt x="2559" y="81"/>
                  </a:cubicBezTo>
                  <a:cubicBezTo>
                    <a:pt x="2557" y="81"/>
                    <a:pt x="2554" y="89"/>
                    <a:pt x="2548" y="107"/>
                  </a:cubicBezTo>
                  <a:cubicBezTo>
                    <a:pt x="2543" y="52"/>
                    <a:pt x="2479" y="28"/>
                    <a:pt x="2409" y="28"/>
                  </a:cubicBezTo>
                  <a:cubicBezTo>
                    <a:pt x="2327" y="28"/>
                    <a:pt x="2236" y="61"/>
                    <a:pt x="2216" y="117"/>
                  </a:cubicBezTo>
                  <a:lnTo>
                    <a:pt x="2216" y="117"/>
                  </a:lnTo>
                  <a:cubicBezTo>
                    <a:pt x="2217" y="107"/>
                    <a:pt x="2186" y="107"/>
                    <a:pt x="2152" y="107"/>
                  </a:cubicBezTo>
                  <a:cubicBezTo>
                    <a:pt x="2117" y="107"/>
                    <a:pt x="2078" y="107"/>
                    <a:pt x="2072" y="95"/>
                  </a:cubicBezTo>
                  <a:lnTo>
                    <a:pt x="2072" y="95"/>
                  </a:lnTo>
                  <a:cubicBezTo>
                    <a:pt x="2079" y="113"/>
                    <a:pt x="2081" y="119"/>
                    <a:pt x="2080" y="119"/>
                  </a:cubicBezTo>
                  <a:cubicBezTo>
                    <a:pt x="2078" y="119"/>
                    <a:pt x="2060" y="84"/>
                    <a:pt x="2060" y="84"/>
                  </a:cubicBezTo>
                  <a:cubicBezTo>
                    <a:pt x="2048" y="107"/>
                    <a:pt x="2048" y="131"/>
                    <a:pt x="2048" y="155"/>
                  </a:cubicBezTo>
                  <a:cubicBezTo>
                    <a:pt x="2036" y="143"/>
                    <a:pt x="2036" y="131"/>
                    <a:pt x="2024" y="119"/>
                  </a:cubicBezTo>
                  <a:cubicBezTo>
                    <a:pt x="2001" y="143"/>
                    <a:pt x="2001" y="166"/>
                    <a:pt x="1989" y="201"/>
                  </a:cubicBezTo>
                  <a:lnTo>
                    <a:pt x="1989" y="201"/>
                  </a:lnTo>
                  <a:cubicBezTo>
                    <a:pt x="1984" y="194"/>
                    <a:pt x="1970" y="174"/>
                    <a:pt x="1965" y="163"/>
                  </a:cubicBezTo>
                  <a:lnTo>
                    <a:pt x="1965" y="163"/>
                  </a:lnTo>
                  <a:cubicBezTo>
                    <a:pt x="1965" y="176"/>
                    <a:pt x="1963" y="195"/>
                    <a:pt x="1953" y="214"/>
                  </a:cubicBezTo>
                  <a:cubicBezTo>
                    <a:pt x="1965" y="286"/>
                    <a:pt x="1977" y="357"/>
                    <a:pt x="1965" y="429"/>
                  </a:cubicBezTo>
                  <a:cubicBezTo>
                    <a:pt x="1970" y="433"/>
                    <a:pt x="1973" y="435"/>
                    <a:pt x="1976" y="435"/>
                  </a:cubicBezTo>
                  <a:cubicBezTo>
                    <a:pt x="1995" y="435"/>
                    <a:pt x="1977" y="346"/>
                    <a:pt x="1977" y="345"/>
                  </a:cubicBezTo>
                  <a:lnTo>
                    <a:pt x="1977" y="345"/>
                  </a:lnTo>
                  <a:cubicBezTo>
                    <a:pt x="1989" y="369"/>
                    <a:pt x="2001" y="393"/>
                    <a:pt x="2013" y="417"/>
                  </a:cubicBezTo>
                  <a:cubicBezTo>
                    <a:pt x="2001" y="393"/>
                    <a:pt x="2001" y="357"/>
                    <a:pt x="2013" y="322"/>
                  </a:cubicBezTo>
                  <a:cubicBezTo>
                    <a:pt x="2013" y="357"/>
                    <a:pt x="2024" y="393"/>
                    <a:pt x="2024" y="417"/>
                  </a:cubicBezTo>
                  <a:cubicBezTo>
                    <a:pt x="2024" y="393"/>
                    <a:pt x="2024" y="357"/>
                    <a:pt x="2036" y="334"/>
                  </a:cubicBezTo>
                  <a:cubicBezTo>
                    <a:pt x="2036" y="369"/>
                    <a:pt x="2048" y="393"/>
                    <a:pt x="2048" y="429"/>
                  </a:cubicBezTo>
                  <a:cubicBezTo>
                    <a:pt x="2048" y="429"/>
                    <a:pt x="2048" y="429"/>
                    <a:pt x="2048" y="429"/>
                  </a:cubicBezTo>
                  <a:cubicBezTo>
                    <a:pt x="2052" y="429"/>
                    <a:pt x="2096" y="286"/>
                    <a:pt x="2096" y="286"/>
                  </a:cubicBezTo>
                  <a:cubicBezTo>
                    <a:pt x="2096" y="322"/>
                    <a:pt x="2108" y="357"/>
                    <a:pt x="2120" y="393"/>
                  </a:cubicBezTo>
                  <a:cubicBezTo>
                    <a:pt x="2120" y="322"/>
                    <a:pt x="2120" y="238"/>
                    <a:pt x="2144" y="155"/>
                  </a:cubicBezTo>
                  <a:cubicBezTo>
                    <a:pt x="2144" y="173"/>
                    <a:pt x="2147" y="182"/>
                    <a:pt x="2149" y="182"/>
                  </a:cubicBezTo>
                  <a:cubicBezTo>
                    <a:pt x="2152" y="182"/>
                    <a:pt x="2155" y="173"/>
                    <a:pt x="2155" y="155"/>
                  </a:cubicBezTo>
                  <a:lnTo>
                    <a:pt x="2155" y="155"/>
                  </a:lnTo>
                  <a:cubicBezTo>
                    <a:pt x="2155" y="255"/>
                    <a:pt x="2135" y="341"/>
                    <a:pt x="2151" y="413"/>
                  </a:cubicBezTo>
                  <a:lnTo>
                    <a:pt x="2151" y="413"/>
                  </a:lnTo>
                  <a:cubicBezTo>
                    <a:pt x="2149" y="375"/>
                    <a:pt x="2162" y="339"/>
                    <a:pt x="2191" y="310"/>
                  </a:cubicBezTo>
                  <a:cubicBezTo>
                    <a:pt x="2191" y="345"/>
                    <a:pt x="2191" y="369"/>
                    <a:pt x="2191" y="405"/>
                  </a:cubicBezTo>
                  <a:cubicBezTo>
                    <a:pt x="2202" y="394"/>
                    <a:pt x="2210" y="388"/>
                    <a:pt x="2215" y="388"/>
                  </a:cubicBezTo>
                  <a:cubicBezTo>
                    <a:pt x="2219" y="388"/>
                    <a:pt x="2221" y="393"/>
                    <a:pt x="2219" y="404"/>
                  </a:cubicBezTo>
                  <a:lnTo>
                    <a:pt x="2219" y="404"/>
                  </a:lnTo>
                  <a:cubicBezTo>
                    <a:pt x="2224" y="399"/>
                    <a:pt x="2232" y="395"/>
                    <a:pt x="2240" y="395"/>
                  </a:cubicBezTo>
                  <a:cubicBezTo>
                    <a:pt x="2246" y="395"/>
                    <a:pt x="2252" y="397"/>
                    <a:pt x="2256" y="402"/>
                  </a:cubicBezTo>
                  <a:lnTo>
                    <a:pt x="2256" y="402"/>
                  </a:lnTo>
                  <a:cubicBezTo>
                    <a:pt x="2237" y="324"/>
                    <a:pt x="2228" y="230"/>
                    <a:pt x="2239" y="155"/>
                  </a:cubicBezTo>
                  <a:lnTo>
                    <a:pt x="2239" y="155"/>
                  </a:lnTo>
                  <a:cubicBezTo>
                    <a:pt x="2286" y="250"/>
                    <a:pt x="2251" y="262"/>
                    <a:pt x="2286" y="369"/>
                  </a:cubicBezTo>
                  <a:cubicBezTo>
                    <a:pt x="2286" y="345"/>
                    <a:pt x="2286" y="334"/>
                    <a:pt x="2288" y="334"/>
                  </a:cubicBezTo>
                  <a:cubicBezTo>
                    <a:pt x="2289" y="334"/>
                    <a:pt x="2292" y="345"/>
                    <a:pt x="2298" y="369"/>
                  </a:cubicBezTo>
                  <a:cubicBezTo>
                    <a:pt x="2298" y="345"/>
                    <a:pt x="2322" y="250"/>
                    <a:pt x="2346" y="214"/>
                  </a:cubicBezTo>
                  <a:cubicBezTo>
                    <a:pt x="2346" y="274"/>
                    <a:pt x="2417" y="298"/>
                    <a:pt x="2441" y="345"/>
                  </a:cubicBezTo>
                  <a:cubicBezTo>
                    <a:pt x="2429" y="286"/>
                    <a:pt x="2405" y="214"/>
                    <a:pt x="2453" y="143"/>
                  </a:cubicBezTo>
                  <a:cubicBezTo>
                    <a:pt x="2465" y="143"/>
                    <a:pt x="2465" y="155"/>
                    <a:pt x="2465" y="167"/>
                  </a:cubicBezTo>
                  <a:cubicBezTo>
                    <a:pt x="2477" y="143"/>
                    <a:pt x="2501" y="119"/>
                    <a:pt x="2525" y="107"/>
                  </a:cubicBezTo>
                  <a:cubicBezTo>
                    <a:pt x="2565" y="208"/>
                    <a:pt x="2571" y="236"/>
                    <a:pt x="2563" y="236"/>
                  </a:cubicBezTo>
                  <a:cubicBezTo>
                    <a:pt x="2553" y="236"/>
                    <a:pt x="2519" y="190"/>
                    <a:pt x="2504" y="190"/>
                  </a:cubicBezTo>
                  <a:cubicBezTo>
                    <a:pt x="2503" y="190"/>
                    <a:pt x="2502" y="190"/>
                    <a:pt x="2501" y="191"/>
                  </a:cubicBezTo>
                  <a:cubicBezTo>
                    <a:pt x="2525" y="203"/>
                    <a:pt x="2513" y="214"/>
                    <a:pt x="2489" y="214"/>
                  </a:cubicBezTo>
                  <a:cubicBezTo>
                    <a:pt x="2525" y="226"/>
                    <a:pt x="2548" y="238"/>
                    <a:pt x="2584" y="250"/>
                  </a:cubicBezTo>
                  <a:cubicBezTo>
                    <a:pt x="2584" y="239"/>
                    <a:pt x="2584" y="102"/>
                    <a:pt x="2610" y="102"/>
                  </a:cubicBezTo>
                  <a:cubicBezTo>
                    <a:pt x="2613" y="102"/>
                    <a:pt x="2616" y="104"/>
                    <a:pt x="2620" y="107"/>
                  </a:cubicBezTo>
                  <a:cubicBezTo>
                    <a:pt x="2609" y="118"/>
                    <a:pt x="2627" y="157"/>
                    <a:pt x="2631" y="157"/>
                  </a:cubicBezTo>
                  <a:cubicBezTo>
                    <a:pt x="2631" y="157"/>
                    <a:pt x="2632" y="156"/>
                    <a:pt x="2632" y="155"/>
                  </a:cubicBezTo>
                  <a:cubicBezTo>
                    <a:pt x="2608" y="143"/>
                    <a:pt x="2656" y="48"/>
                    <a:pt x="2644" y="12"/>
                  </a:cubicBezTo>
                  <a:lnTo>
                    <a:pt x="2644" y="12"/>
                  </a:lnTo>
                  <a:cubicBezTo>
                    <a:pt x="2632" y="24"/>
                    <a:pt x="2632" y="48"/>
                    <a:pt x="2632" y="72"/>
                  </a:cubicBezTo>
                  <a:cubicBezTo>
                    <a:pt x="2620" y="48"/>
                    <a:pt x="2608" y="24"/>
                    <a:pt x="2584" y="0"/>
                  </a:cubicBezTo>
                  <a:close/>
                  <a:moveTo>
                    <a:pt x="1764" y="451"/>
                  </a:moveTo>
                  <a:lnTo>
                    <a:pt x="1764" y="451"/>
                  </a:lnTo>
                  <a:cubicBezTo>
                    <a:pt x="1763" y="455"/>
                    <a:pt x="1763" y="459"/>
                    <a:pt x="1763" y="465"/>
                  </a:cubicBezTo>
                  <a:cubicBezTo>
                    <a:pt x="1763" y="459"/>
                    <a:pt x="1764" y="455"/>
                    <a:pt x="1764" y="451"/>
                  </a:cubicBezTo>
                  <a:close/>
                  <a:moveTo>
                    <a:pt x="2191" y="381"/>
                  </a:moveTo>
                  <a:lnTo>
                    <a:pt x="2191" y="381"/>
                  </a:lnTo>
                  <a:cubicBezTo>
                    <a:pt x="2180" y="403"/>
                    <a:pt x="2169" y="415"/>
                    <a:pt x="2158" y="436"/>
                  </a:cubicBezTo>
                  <a:lnTo>
                    <a:pt x="2158" y="436"/>
                  </a:lnTo>
                  <a:cubicBezTo>
                    <a:pt x="2155" y="428"/>
                    <a:pt x="2153" y="421"/>
                    <a:pt x="2151" y="413"/>
                  </a:cubicBezTo>
                  <a:lnTo>
                    <a:pt x="2151" y="413"/>
                  </a:lnTo>
                  <a:cubicBezTo>
                    <a:pt x="2152" y="422"/>
                    <a:pt x="2153" y="431"/>
                    <a:pt x="2155" y="441"/>
                  </a:cubicBezTo>
                  <a:cubicBezTo>
                    <a:pt x="2156" y="439"/>
                    <a:pt x="2157" y="437"/>
                    <a:pt x="2158" y="436"/>
                  </a:cubicBezTo>
                  <a:lnTo>
                    <a:pt x="2158" y="436"/>
                  </a:lnTo>
                  <a:cubicBezTo>
                    <a:pt x="2163" y="450"/>
                    <a:pt x="2170" y="463"/>
                    <a:pt x="2179" y="476"/>
                  </a:cubicBezTo>
                  <a:cubicBezTo>
                    <a:pt x="2179" y="453"/>
                    <a:pt x="2179" y="417"/>
                    <a:pt x="2191" y="381"/>
                  </a:cubicBezTo>
                  <a:close/>
                  <a:moveTo>
                    <a:pt x="1410" y="484"/>
                  </a:moveTo>
                  <a:cubicBezTo>
                    <a:pt x="1414" y="484"/>
                    <a:pt x="1417" y="494"/>
                    <a:pt x="1417" y="500"/>
                  </a:cubicBezTo>
                  <a:cubicBezTo>
                    <a:pt x="1417" y="500"/>
                    <a:pt x="1417" y="515"/>
                    <a:pt x="1411" y="515"/>
                  </a:cubicBezTo>
                  <a:cubicBezTo>
                    <a:pt x="1410" y="515"/>
                    <a:pt x="1408" y="515"/>
                    <a:pt x="1405" y="512"/>
                  </a:cubicBezTo>
                  <a:cubicBezTo>
                    <a:pt x="1405" y="491"/>
                    <a:pt x="1408" y="484"/>
                    <a:pt x="1410" y="484"/>
                  </a:cubicBezTo>
                  <a:close/>
                  <a:moveTo>
                    <a:pt x="629" y="567"/>
                  </a:moveTo>
                  <a:cubicBezTo>
                    <a:pt x="630" y="569"/>
                    <a:pt x="631" y="570"/>
                    <a:pt x="631" y="572"/>
                  </a:cubicBezTo>
                  <a:cubicBezTo>
                    <a:pt x="631" y="570"/>
                    <a:pt x="630" y="569"/>
                    <a:pt x="629" y="567"/>
                  </a:cubicBezTo>
                  <a:close/>
                  <a:moveTo>
                    <a:pt x="1691" y="107"/>
                  </a:moveTo>
                  <a:cubicBezTo>
                    <a:pt x="1679" y="107"/>
                    <a:pt x="1655" y="238"/>
                    <a:pt x="1655" y="250"/>
                  </a:cubicBezTo>
                  <a:cubicBezTo>
                    <a:pt x="1646" y="216"/>
                    <a:pt x="1637" y="205"/>
                    <a:pt x="1627" y="205"/>
                  </a:cubicBezTo>
                  <a:cubicBezTo>
                    <a:pt x="1606" y="205"/>
                    <a:pt x="1581" y="253"/>
                    <a:pt x="1546" y="253"/>
                  </a:cubicBezTo>
                  <a:cubicBezTo>
                    <a:pt x="1533" y="253"/>
                    <a:pt x="1518" y="246"/>
                    <a:pt x="1501" y="226"/>
                  </a:cubicBezTo>
                  <a:lnTo>
                    <a:pt x="1501" y="226"/>
                  </a:lnTo>
                  <a:cubicBezTo>
                    <a:pt x="1513" y="250"/>
                    <a:pt x="1513" y="262"/>
                    <a:pt x="1501" y="286"/>
                  </a:cubicBezTo>
                  <a:cubicBezTo>
                    <a:pt x="1487" y="272"/>
                    <a:pt x="1479" y="265"/>
                    <a:pt x="1475" y="262"/>
                  </a:cubicBezTo>
                  <a:lnTo>
                    <a:pt x="1475" y="262"/>
                  </a:lnTo>
                  <a:cubicBezTo>
                    <a:pt x="1463" y="228"/>
                    <a:pt x="1408" y="186"/>
                    <a:pt x="1429" y="143"/>
                  </a:cubicBezTo>
                  <a:lnTo>
                    <a:pt x="1429" y="143"/>
                  </a:lnTo>
                  <a:cubicBezTo>
                    <a:pt x="1414" y="151"/>
                    <a:pt x="1409" y="163"/>
                    <a:pt x="1410" y="177"/>
                  </a:cubicBezTo>
                  <a:lnTo>
                    <a:pt x="1410" y="177"/>
                  </a:lnTo>
                  <a:cubicBezTo>
                    <a:pt x="1401" y="152"/>
                    <a:pt x="1394" y="143"/>
                    <a:pt x="1388" y="143"/>
                  </a:cubicBezTo>
                  <a:cubicBezTo>
                    <a:pt x="1373" y="143"/>
                    <a:pt x="1366" y="203"/>
                    <a:pt x="1358" y="226"/>
                  </a:cubicBezTo>
                  <a:cubicBezTo>
                    <a:pt x="1354" y="229"/>
                    <a:pt x="1350" y="230"/>
                    <a:pt x="1346" y="230"/>
                  </a:cubicBezTo>
                  <a:cubicBezTo>
                    <a:pt x="1327" y="230"/>
                    <a:pt x="1307" y="208"/>
                    <a:pt x="1293" y="208"/>
                  </a:cubicBezTo>
                  <a:cubicBezTo>
                    <a:pt x="1282" y="208"/>
                    <a:pt x="1274" y="222"/>
                    <a:pt x="1274" y="274"/>
                  </a:cubicBezTo>
                  <a:cubicBezTo>
                    <a:pt x="1262" y="238"/>
                    <a:pt x="1191" y="226"/>
                    <a:pt x="1167" y="226"/>
                  </a:cubicBezTo>
                  <a:cubicBezTo>
                    <a:pt x="1179" y="226"/>
                    <a:pt x="1096" y="262"/>
                    <a:pt x="1084" y="286"/>
                  </a:cubicBezTo>
                  <a:cubicBezTo>
                    <a:pt x="1062" y="264"/>
                    <a:pt x="1011" y="213"/>
                    <a:pt x="957" y="213"/>
                  </a:cubicBezTo>
                  <a:cubicBezTo>
                    <a:pt x="952" y="213"/>
                    <a:pt x="946" y="213"/>
                    <a:pt x="941" y="214"/>
                  </a:cubicBezTo>
                  <a:cubicBezTo>
                    <a:pt x="929" y="214"/>
                    <a:pt x="917" y="286"/>
                    <a:pt x="917" y="334"/>
                  </a:cubicBezTo>
                  <a:cubicBezTo>
                    <a:pt x="873" y="289"/>
                    <a:pt x="725" y="266"/>
                    <a:pt x="715" y="262"/>
                  </a:cubicBezTo>
                  <a:lnTo>
                    <a:pt x="715" y="262"/>
                  </a:lnTo>
                  <a:cubicBezTo>
                    <a:pt x="715" y="274"/>
                    <a:pt x="715" y="286"/>
                    <a:pt x="727" y="310"/>
                  </a:cubicBezTo>
                  <a:cubicBezTo>
                    <a:pt x="703" y="310"/>
                    <a:pt x="691" y="298"/>
                    <a:pt x="703" y="262"/>
                  </a:cubicBezTo>
                  <a:lnTo>
                    <a:pt x="703" y="262"/>
                  </a:lnTo>
                  <a:cubicBezTo>
                    <a:pt x="691" y="274"/>
                    <a:pt x="679" y="286"/>
                    <a:pt x="691" y="310"/>
                  </a:cubicBezTo>
                  <a:cubicBezTo>
                    <a:pt x="679" y="286"/>
                    <a:pt x="679" y="262"/>
                    <a:pt x="691" y="238"/>
                  </a:cubicBezTo>
                  <a:lnTo>
                    <a:pt x="691" y="238"/>
                  </a:lnTo>
                  <a:cubicBezTo>
                    <a:pt x="682" y="247"/>
                    <a:pt x="653" y="277"/>
                    <a:pt x="649" y="291"/>
                  </a:cubicBezTo>
                  <a:lnTo>
                    <a:pt x="649" y="291"/>
                  </a:lnTo>
                  <a:cubicBezTo>
                    <a:pt x="648" y="291"/>
                    <a:pt x="648" y="291"/>
                    <a:pt x="648" y="291"/>
                  </a:cubicBezTo>
                  <a:cubicBezTo>
                    <a:pt x="645" y="291"/>
                    <a:pt x="644" y="287"/>
                    <a:pt x="643" y="282"/>
                  </a:cubicBezTo>
                  <a:lnTo>
                    <a:pt x="643" y="282"/>
                  </a:lnTo>
                  <a:cubicBezTo>
                    <a:pt x="644" y="267"/>
                    <a:pt x="649" y="257"/>
                    <a:pt x="639" y="257"/>
                  </a:cubicBezTo>
                  <a:cubicBezTo>
                    <a:pt x="635" y="257"/>
                    <a:pt x="629" y="259"/>
                    <a:pt x="620" y="262"/>
                  </a:cubicBezTo>
                  <a:cubicBezTo>
                    <a:pt x="620" y="270"/>
                    <a:pt x="620" y="306"/>
                    <a:pt x="623" y="328"/>
                  </a:cubicBezTo>
                  <a:lnTo>
                    <a:pt x="623" y="328"/>
                  </a:lnTo>
                  <a:cubicBezTo>
                    <a:pt x="610" y="303"/>
                    <a:pt x="593" y="294"/>
                    <a:pt x="576" y="294"/>
                  </a:cubicBezTo>
                  <a:cubicBezTo>
                    <a:pt x="533" y="294"/>
                    <a:pt x="489" y="357"/>
                    <a:pt x="489" y="381"/>
                  </a:cubicBezTo>
                  <a:cubicBezTo>
                    <a:pt x="477" y="345"/>
                    <a:pt x="465" y="310"/>
                    <a:pt x="441" y="286"/>
                  </a:cubicBezTo>
                  <a:cubicBezTo>
                    <a:pt x="429" y="310"/>
                    <a:pt x="417" y="334"/>
                    <a:pt x="417" y="357"/>
                  </a:cubicBezTo>
                  <a:cubicBezTo>
                    <a:pt x="395" y="342"/>
                    <a:pt x="372" y="299"/>
                    <a:pt x="349" y="299"/>
                  </a:cubicBezTo>
                  <a:cubicBezTo>
                    <a:pt x="336" y="299"/>
                    <a:pt x="323" y="314"/>
                    <a:pt x="310" y="357"/>
                  </a:cubicBezTo>
                  <a:cubicBezTo>
                    <a:pt x="298" y="334"/>
                    <a:pt x="298" y="310"/>
                    <a:pt x="286" y="298"/>
                  </a:cubicBezTo>
                  <a:cubicBezTo>
                    <a:pt x="263" y="321"/>
                    <a:pt x="211" y="368"/>
                    <a:pt x="155" y="368"/>
                  </a:cubicBezTo>
                  <a:cubicBezTo>
                    <a:pt x="123" y="368"/>
                    <a:pt x="90" y="353"/>
                    <a:pt x="60" y="310"/>
                  </a:cubicBezTo>
                  <a:cubicBezTo>
                    <a:pt x="48" y="334"/>
                    <a:pt x="48" y="357"/>
                    <a:pt x="60" y="393"/>
                  </a:cubicBezTo>
                  <a:cubicBezTo>
                    <a:pt x="48" y="369"/>
                    <a:pt x="36" y="357"/>
                    <a:pt x="24" y="345"/>
                  </a:cubicBezTo>
                  <a:cubicBezTo>
                    <a:pt x="12" y="357"/>
                    <a:pt x="0" y="381"/>
                    <a:pt x="0" y="393"/>
                  </a:cubicBezTo>
                  <a:cubicBezTo>
                    <a:pt x="36" y="607"/>
                    <a:pt x="60" y="560"/>
                    <a:pt x="215" y="619"/>
                  </a:cubicBezTo>
                  <a:cubicBezTo>
                    <a:pt x="208" y="600"/>
                    <a:pt x="209" y="591"/>
                    <a:pt x="213" y="591"/>
                  </a:cubicBezTo>
                  <a:lnTo>
                    <a:pt x="213" y="591"/>
                  </a:lnTo>
                  <a:cubicBezTo>
                    <a:pt x="216" y="591"/>
                    <a:pt x="221" y="597"/>
                    <a:pt x="227" y="607"/>
                  </a:cubicBezTo>
                  <a:cubicBezTo>
                    <a:pt x="227" y="595"/>
                    <a:pt x="215" y="572"/>
                    <a:pt x="203" y="548"/>
                  </a:cubicBezTo>
                  <a:lnTo>
                    <a:pt x="203" y="548"/>
                  </a:lnTo>
                  <a:cubicBezTo>
                    <a:pt x="239" y="572"/>
                    <a:pt x="262" y="595"/>
                    <a:pt x="286" y="631"/>
                  </a:cubicBezTo>
                  <a:cubicBezTo>
                    <a:pt x="286" y="607"/>
                    <a:pt x="286" y="595"/>
                    <a:pt x="286" y="584"/>
                  </a:cubicBezTo>
                  <a:cubicBezTo>
                    <a:pt x="292" y="601"/>
                    <a:pt x="295" y="610"/>
                    <a:pt x="297" y="610"/>
                  </a:cubicBezTo>
                  <a:cubicBezTo>
                    <a:pt x="298" y="610"/>
                    <a:pt x="298" y="601"/>
                    <a:pt x="298" y="584"/>
                  </a:cubicBezTo>
                  <a:cubicBezTo>
                    <a:pt x="322" y="607"/>
                    <a:pt x="322" y="619"/>
                    <a:pt x="310" y="631"/>
                  </a:cubicBezTo>
                  <a:cubicBezTo>
                    <a:pt x="310" y="632"/>
                    <a:pt x="310" y="632"/>
                    <a:pt x="311" y="632"/>
                  </a:cubicBezTo>
                  <a:cubicBezTo>
                    <a:pt x="323" y="632"/>
                    <a:pt x="448" y="552"/>
                    <a:pt x="502" y="552"/>
                  </a:cubicBezTo>
                  <a:cubicBezTo>
                    <a:pt x="523" y="552"/>
                    <a:pt x="534" y="564"/>
                    <a:pt x="524" y="595"/>
                  </a:cubicBezTo>
                  <a:cubicBezTo>
                    <a:pt x="536" y="560"/>
                    <a:pt x="548" y="536"/>
                    <a:pt x="548" y="500"/>
                  </a:cubicBezTo>
                  <a:cubicBezTo>
                    <a:pt x="548" y="518"/>
                    <a:pt x="548" y="529"/>
                    <a:pt x="553" y="529"/>
                  </a:cubicBezTo>
                  <a:cubicBezTo>
                    <a:pt x="554" y="529"/>
                    <a:pt x="557" y="527"/>
                    <a:pt x="560" y="524"/>
                  </a:cubicBezTo>
                  <a:lnTo>
                    <a:pt x="560" y="524"/>
                  </a:lnTo>
                  <a:cubicBezTo>
                    <a:pt x="554" y="554"/>
                    <a:pt x="569" y="557"/>
                    <a:pt x="587" y="557"/>
                  </a:cubicBezTo>
                  <a:cubicBezTo>
                    <a:pt x="591" y="557"/>
                    <a:pt x="596" y="557"/>
                    <a:pt x="600" y="557"/>
                  </a:cubicBezTo>
                  <a:cubicBezTo>
                    <a:pt x="612" y="557"/>
                    <a:pt x="624" y="558"/>
                    <a:pt x="629" y="567"/>
                  </a:cubicBezTo>
                  <a:lnTo>
                    <a:pt x="629" y="567"/>
                  </a:lnTo>
                  <a:cubicBezTo>
                    <a:pt x="618" y="540"/>
                    <a:pt x="600" y="463"/>
                    <a:pt x="626" y="463"/>
                  </a:cubicBezTo>
                  <a:cubicBezTo>
                    <a:pt x="627" y="463"/>
                    <a:pt x="629" y="464"/>
                    <a:pt x="631" y="465"/>
                  </a:cubicBezTo>
                  <a:cubicBezTo>
                    <a:pt x="608" y="465"/>
                    <a:pt x="703" y="560"/>
                    <a:pt x="679" y="560"/>
                  </a:cubicBezTo>
                  <a:lnTo>
                    <a:pt x="703" y="560"/>
                  </a:lnTo>
                  <a:cubicBezTo>
                    <a:pt x="703" y="549"/>
                    <a:pt x="713" y="463"/>
                    <a:pt x="735" y="463"/>
                  </a:cubicBezTo>
                  <a:cubicBezTo>
                    <a:pt x="736" y="463"/>
                    <a:pt x="737" y="464"/>
                    <a:pt x="739" y="465"/>
                  </a:cubicBezTo>
                  <a:cubicBezTo>
                    <a:pt x="739" y="524"/>
                    <a:pt x="727" y="512"/>
                    <a:pt x="715" y="572"/>
                  </a:cubicBezTo>
                  <a:cubicBezTo>
                    <a:pt x="720" y="567"/>
                    <a:pt x="723" y="564"/>
                    <a:pt x="724" y="564"/>
                  </a:cubicBezTo>
                  <a:cubicBezTo>
                    <a:pt x="727" y="564"/>
                    <a:pt x="727" y="570"/>
                    <a:pt x="727" y="584"/>
                  </a:cubicBezTo>
                  <a:cubicBezTo>
                    <a:pt x="730" y="557"/>
                    <a:pt x="734" y="550"/>
                    <a:pt x="738" y="550"/>
                  </a:cubicBezTo>
                  <a:cubicBezTo>
                    <a:pt x="743" y="550"/>
                    <a:pt x="748" y="562"/>
                    <a:pt x="752" y="562"/>
                  </a:cubicBezTo>
                  <a:cubicBezTo>
                    <a:pt x="756" y="562"/>
                    <a:pt x="759" y="556"/>
                    <a:pt x="762" y="536"/>
                  </a:cubicBezTo>
                  <a:cubicBezTo>
                    <a:pt x="762" y="557"/>
                    <a:pt x="762" y="569"/>
                    <a:pt x="767" y="569"/>
                  </a:cubicBezTo>
                  <a:cubicBezTo>
                    <a:pt x="769" y="569"/>
                    <a:pt x="773" y="566"/>
                    <a:pt x="778" y="559"/>
                  </a:cubicBezTo>
                  <a:lnTo>
                    <a:pt x="778" y="559"/>
                  </a:lnTo>
                  <a:cubicBezTo>
                    <a:pt x="774" y="568"/>
                    <a:pt x="774" y="579"/>
                    <a:pt x="774" y="595"/>
                  </a:cubicBezTo>
                  <a:cubicBezTo>
                    <a:pt x="778" y="592"/>
                    <a:pt x="784" y="590"/>
                    <a:pt x="789" y="590"/>
                  </a:cubicBezTo>
                  <a:cubicBezTo>
                    <a:pt x="801" y="590"/>
                    <a:pt x="814" y="595"/>
                    <a:pt x="822" y="595"/>
                  </a:cubicBezTo>
                  <a:cubicBezTo>
                    <a:pt x="798" y="584"/>
                    <a:pt x="786" y="560"/>
                    <a:pt x="798" y="536"/>
                  </a:cubicBezTo>
                  <a:cubicBezTo>
                    <a:pt x="800" y="531"/>
                    <a:pt x="801" y="529"/>
                    <a:pt x="803" y="529"/>
                  </a:cubicBezTo>
                  <a:cubicBezTo>
                    <a:pt x="816" y="529"/>
                    <a:pt x="835" y="608"/>
                    <a:pt x="854" y="608"/>
                  </a:cubicBezTo>
                  <a:cubicBezTo>
                    <a:pt x="855" y="608"/>
                    <a:pt x="857" y="608"/>
                    <a:pt x="858" y="607"/>
                  </a:cubicBezTo>
                  <a:cubicBezTo>
                    <a:pt x="846" y="584"/>
                    <a:pt x="840" y="572"/>
                    <a:pt x="841" y="572"/>
                  </a:cubicBezTo>
                  <a:lnTo>
                    <a:pt x="841" y="572"/>
                  </a:lnTo>
                  <a:cubicBezTo>
                    <a:pt x="843" y="572"/>
                    <a:pt x="852" y="584"/>
                    <a:pt x="870" y="607"/>
                  </a:cubicBezTo>
                  <a:cubicBezTo>
                    <a:pt x="870" y="607"/>
                    <a:pt x="881" y="524"/>
                    <a:pt x="893" y="512"/>
                  </a:cubicBezTo>
                  <a:cubicBezTo>
                    <a:pt x="906" y="538"/>
                    <a:pt x="912" y="547"/>
                    <a:pt x="914" y="547"/>
                  </a:cubicBezTo>
                  <a:cubicBezTo>
                    <a:pt x="920" y="547"/>
                    <a:pt x="904" y="497"/>
                    <a:pt x="913" y="497"/>
                  </a:cubicBezTo>
                  <a:lnTo>
                    <a:pt x="913" y="497"/>
                  </a:lnTo>
                  <a:cubicBezTo>
                    <a:pt x="914" y="497"/>
                    <a:pt x="915" y="498"/>
                    <a:pt x="917" y="500"/>
                  </a:cubicBezTo>
                  <a:cubicBezTo>
                    <a:pt x="929" y="512"/>
                    <a:pt x="929" y="560"/>
                    <a:pt x="929" y="572"/>
                  </a:cubicBezTo>
                  <a:cubicBezTo>
                    <a:pt x="965" y="572"/>
                    <a:pt x="977" y="548"/>
                    <a:pt x="965" y="500"/>
                  </a:cubicBezTo>
                  <a:lnTo>
                    <a:pt x="965" y="500"/>
                  </a:lnTo>
                  <a:cubicBezTo>
                    <a:pt x="976" y="511"/>
                    <a:pt x="977" y="585"/>
                    <a:pt x="986" y="585"/>
                  </a:cubicBezTo>
                  <a:cubicBezTo>
                    <a:pt x="987" y="585"/>
                    <a:pt x="988" y="584"/>
                    <a:pt x="989" y="584"/>
                  </a:cubicBezTo>
                  <a:cubicBezTo>
                    <a:pt x="1001" y="572"/>
                    <a:pt x="1001" y="536"/>
                    <a:pt x="1012" y="524"/>
                  </a:cubicBezTo>
                  <a:cubicBezTo>
                    <a:pt x="1024" y="536"/>
                    <a:pt x="1060" y="548"/>
                    <a:pt x="1024" y="595"/>
                  </a:cubicBezTo>
                  <a:lnTo>
                    <a:pt x="1108" y="595"/>
                  </a:lnTo>
                  <a:cubicBezTo>
                    <a:pt x="1132" y="595"/>
                    <a:pt x="1155" y="595"/>
                    <a:pt x="1179" y="607"/>
                  </a:cubicBezTo>
                  <a:cubicBezTo>
                    <a:pt x="1179" y="572"/>
                    <a:pt x="1179" y="548"/>
                    <a:pt x="1179" y="512"/>
                  </a:cubicBezTo>
                  <a:cubicBezTo>
                    <a:pt x="1203" y="536"/>
                    <a:pt x="1203" y="548"/>
                    <a:pt x="1203" y="572"/>
                  </a:cubicBezTo>
                  <a:cubicBezTo>
                    <a:pt x="1203" y="545"/>
                    <a:pt x="1210" y="531"/>
                    <a:pt x="1223" y="531"/>
                  </a:cubicBezTo>
                  <a:cubicBezTo>
                    <a:pt x="1228" y="531"/>
                    <a:pt x="1233" y="533"/>
                    <a:pt x="1239" y="536"/>
                  </a:cubicBezTo>
                  <a:cubicBezTo>
                    <a:pt x="1239" y="548"/>
                    <a:pt x="1227" y="607"/>
                    <a:pt x="1239" y="643"/>
                  </a:cubicBezTo>
                  <a:cubicBezTo>
                    <a:pt x="1227" y="560"/>
                    <a:pt x="1286" y="607"/>
                    <a:pt x="1274" y="524"/>
                  </a:cubicBezTo>
                  <a:lnTo>
                    <a:pt x="1274" y="524"/>
                  </a:lnTo>
                  <a:cubicBezTo>
                    <a:pt x="1286" y="536"/>
                    <a:pt x="1298" y="548"/>
                    <a:pt x="1286" y="548"/>
                  </a:cubicBezTo>
                  <a:cubicBezTo>
                    <a:pt x="1288" y="553"/>
                    <a:pt x="1289" y="555"/>
                    <a:pt x="1291" y="555"/>
                  </a:cubicBezTo>
                  <a:cubicBezTo>
                    <a:pt x="1298" y="555"/>
                    <a:pt x="1300" y="487"/>
                    <a:pt x="1308" y="487"/>
                  </a:cubicBezTo>
                  <a:cubicBezTo>
                    <a:pt x="1309" y="487"/>
                    <a:pt x="1309" y="488"/>
                    <a:pt x="1310" y="488"/>
                  </a:cubicBezTo>
                  <a:cubicBezTo>
                    <a:pt x="1327" y="500"/>
                    <a:pt x="1336" y="511"/>
                    <a:pt x="1343" y="511"/>
                  </a:cubicBezTo>
                  <a:cubicBezTo>
                    <a:pt x="1351" y="511"/>
                    <a:pt x="1357" y="497"/>
                    <a:pt x="1370" y="453"/>
                  </a:cubicBezTo>
                  <a:cubicBezTo>
                    <a:pt x="1370" y="470"/>
                    <a:pt x="1370" y="479"/>
                    <a:pt x="1371" y="479"/>
                  </a:cubicBezTo>
                  <a:cubicBezTo>
                    <a:pt x="1373" y="479"/>
                    <a:pt x="1376" y="470"/>
                    <a:pt x="1382" y="453"/>
                  </a:cubicBezTo>
                  <a:cubicBezTo>
                    <a:pt x="1417" y="548"/>
                    <a:pt x="1393" y="500"/>
                    <a:pt x="1453" y="607"/>
                  </a:cubicBezTo>
                  <a:cubicBezTo>
                    <a:pt x="1429" y="548"/>
                    <a:pt x="1429" y="536"/>
                    <a:pt x="1441" y="488"/>
                  </a:cubicBezTo>
                  <a:lnTo>
                    <a:pt x="1441" y="488"/>
                  </a:lnTo>
                  <a:cubicBezTo>
                    <a:pt x="1441" y="511"/>
                    <a:pt x="1446" y="548"/>
                    <a:pt x="1455" y="548"/>
                  </a:cubicBezTo>
                  <a:cubicBezTo>
                    <a:pt x="1461" y="548"/>
                    <a:pt x="1468" y="535"/>
                    <a:pt x="1477" y="500"/>
                  </a:cubicBezTo>
                  <a:cubicBezTo>
                    <a:pt x="1485" y="500"/>
                    <a:pt x="1519" y="506"/>
                    <a:pt x="1538" y="506"/>
                  </a:cubicBezTo>
                  <a:cubicBezTo>
                    <a:pt x="1547" y="506"/>
                    <a:pt x="1552" y="504"/>
                    <a:pt x="1548" y="500"/>
                  </a:cubicBezTo>
                  <a:cubicBezTo>
                    <a:pt x="1552" y="489"/>
                    <a:pt x="1555" y="480"/>
                    <a:pt x="1556" y="474"/>
                  </a:cubicBezTo>
                  <a:lnTo>
                    <a:pt x="1556" y="474"/>
                  </a:lnTo>
                  <a:cubicBezTo>
                    <a:pt x="1557" y="478"/>
                    <a:pt x="1558" y="483"/>
                    <a:pt x="1560" y="488"/>
                  </a:cubicBezTo>
                  <a:cubicBezTo>
                    <a:pt x="1560" y="473"/>
                    <a:pt x="1560" y="467"/>
                    <a:pt x="1559" y="467"/>
                  </a:cubicBezTo>
                  <a:cubicBezTo>
                    <a:pt x="1559" y="467"/>
                    <a:pt x="1558" y="469"/>
                    <a:pt x="1556" y="474"/>
                  </a:cubicBezTo>
                  <a:lnTo>
                    <a:pt x="1556" y="474"/>
                  </a:lnTo>
                  <a:cubicBezTo>
                    <a:pt x="1552" y="446"/>
                    <a:pt x="1564" y="427"/>
                    <a:pt x="1584" y="417"/>
                  </a:cubicBezTo>
                  <a:cubicBezTo>
                    <a:pt x="1596" y="441"/>
                    <a:pt x="1602" y="446"/>
                    <a:pt x="1606" y="446"/>
                  </a:cubicBezTo>
                  <a:cubicBezTo>
                    <a:pt x="1610" y="446"/>
                    <a:pt x="1611" y="443"/>
                    <a:pt x="1612" y="443"/>
                  </a:cubicBezTo>
                  <a:cubicBezTo>
                    <a:pt x="1614" y="443"/>
                    <a:pt x="1615" y="450"/>
                    <a:pt x="1620" y="488"/>
                  </a:cubicBezTo>
                  <a:cubicBezTo>
                    <a:pt x="1642" y="435"/>
                    <a:pt x="1641" y="426"/>
                    <a:pt x="1646" y="426"/>
                  </a:cubicBezTo>
                  <a:cubicBezTo>
                    <a:pt x="1649" y="426"/>
                    <a:pt x="1654" y="429"/>
                    <a:pt x="1667" y="429"/>
                  </a:cubicBezTo>
                  <a:cubicBezTo>
                    <a:pt x="1643" y="381"/>
                    <a:pt x="1679" y="298"/>
                    <a:pt x="1679" y="250"/>
                  </a:cubicBezTo>
                  <a:cubicBezTo>
                    <a:pt x="1691" y="274"/>
                    <a:pt x="1691" y="334"/>
                    <a:pt x="1691" y="357"/>
                  </a:cubicBezTo>
                  <a:cubicBezTo>
                    <a:pt x="1682" y="336"/>
                    <a:pt x="1677" y="325"/>
                    <a:pt x="1674" y="325"/>
                  </a:cubicBezTo>
                  <a:lnTo>
                    <a:pt x="1674" y="325"/>
                  </a:lnTo>
                  <a:cubicBezTo>
                    <a:pt x="1669" y="325"/>
                    <a:pt x="1672" y="357"/>
                    <a:pt x="1679" y="417"/>
                  </a:cubicBezTo>
                  <a:cubicBezTo>
                    <a:pt x="1679" y="410"/>
                    <a:pt x="1680" y="407"/>
                    <a:pt x="1682" y="407"/>
                  </a:cubicBezTo>
                  <a:cubicBezTo>
                    <a:pt x="1686" y="407"/>
                    <a:pt x="1694" y="427"/>
                    <a:pt x="1703" y="453"/>
                  </a:cubicBezTo>
                  <a:cubicBezTo>
                    <a:pt x="1708" y="444"/>
                    <a:pt x="1709" y="440"/>
                    <a:pt x="1710" y="440"/>
                  </a:cubicBezTo>
                  <a:cubicBezTo>
                    <a:pt x="1711" y="440"/>
                    <a:pt x="1712" y="450"/>
                    <a:pt x="1727" y="465"/>
                  </a:cubicBezTo>
                  <a:cubicBezTo>
                    <a:pt x="1739" y="405"/>
                    <a:pt x="1751" y="357"/>
                    <a:pt x="1786" y="310"/>
                  </a:cubicBezTo>
                  <a:lnTo>
                    <a:pt x="1786" y="310"/>
                  </a:lnTo>
                  <a:cubicBezTo>
                    <a:pt x="1764" y="457"/>
                    <a:pt x="1773" y="367"/>
                    <a:pt x="1764" y="451"/>
                  </a:cubicBezTo>
                  <a:lnTo>
                    <a:pt x="1764" y="451"/>
                  </a:lnTo>
                  <a:cubicBezTo>
                    <a:pt x="1768" y="436"/>
                    <a:pt x="1777" y="426"/>
                    <a:pt x="1786" y="417"/>
                  </a:cubicBezTo>
                  <a:cubicBezTo>
                    <a:pt x="1786" y="429"/>
                    <a:pt x="1786" y="441"/>
                    <a:pt x="1798" y="453"/>
                  </a:cubicBezTo>
                  <a:cubicBezTo>
                    <a:pt x="1786" y="417"/>
                    <a:pt x="1798" y="393"/>
                    <a:pt x="1822" y="381"/>
                  </a:cubicBezTo>
                  <a:cubicBezTo>
                    <a:pt x="1828" y="392"/>
                    <a:pt x="1852" y="404"/>
                    <a:pt x="1876" y="404"/>
                  </a:cubicBezTo>
                  <a:cubicBezTo>
                    <a:pt x="1903" y="404"/>
                    <a:pt x="1929" y="390"/>
                    <a:pt x="1929" y="345"/>
                  </a:cubicBezTo>
                  <a:cubicBezTo>
                    <a:pt x="1929" y="369"/>
                    <a:pt x="1929" y="405"/>
                    <a:pt x="1929" y="429"/>
                  </a:cubicBezTo>
                  <a:cubicBezTo>
                    <a:pt x="1941" y="357"/>
                    <a:pt x="1953" y="286"/>
                    <a:pt x="1953" y="214"/>
                  </a:cubicBezTo>
                  <a:cubicBezTo>
                    <a:pt x="1935" y="171"/>
                    <a:pt x="1932" y="147"/>
                    <a:pt x="1931" y="147"/>
                  </a:cubicBezTo>
                  <a:cubicBezTo>
                    <a:pt x="1929" y="147"/>
                    <a:pt x="1929" y="168"/>
                    <a:pt x="1917" y="214"/>
                  </a:cubicBezTo>
                  <a:cubicBezTo>
                    <a:pt x="1898" y="205"/>
                    <a:pt x="1802" y="172"/>
                    <a:pt x="1771" y="172"/>
                  </a:cubicBezTo>
                  <a:cubicBezTo>
                    <a:pt x="1764" y="172"/>
                    <a:pt x="1760" y="174"/>
                    <a:pt x="1763" y="179"/>
                  </a:cubicBezTo>
                  <a:cubicBezTo>
                    <a:pt x="1755" y="163"/>
                    <a:pt x="1732" y="138"/>
                    <a:pt x="1717" y="138"/>
                  </a:cubicBezTo>
                  <a:cubicBezTo>
                    <a:pt x="1709" y="138"/>
                    <a:pt x="1703" y="146"/>
                    <a:pt x="1703" y="167"/>
                  </a:cubicBezTo>
                  <a:cubicBezTo>
                    <a:pt x="1691" y="131"/>
                    <a:pt x="1691" y="131"/>
                    <a:pt x="1691" y="107"/>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945" name="Google Shape;13449;p78">
              <a:extLst>
                <a:ext uri="{FF2B5EF4-FFF2-40B4-BE49-F238E27FC236}">
                  <a16:creationId xmlns:a16="http://schemas.microsoft.com/office/drawing/2014/main" id="{9D1A22C2-4270-48BA-BDBF-15E89EFFDC2F}"/>
                </a:ext>
              </a:extLst>
            </p:cNvPr>
            <p:cNvSpPr/>
            <p:nvPr/>
          </p:nvSpPr>
          <p:spPr>
            <a:xfrm>
              <a:off x="6098075" y="2478400"/>
              <a:ext cx="25" cy="25"/>
            </a:xfrm>
            <a:custGeom>
              <a:avLst/>
              <a:gdLst/>
              <a:ahLst/>
              <a:cxnLst/>
              <a:rect l="l" t="t" r="r" b="b"/>
              <a:pathLst>
                <a:path w="1" h="1" extrusionOk="0">
                  <a:moveTo>
                    <a:pt x="0" y="1"/>
                  </a:moveTo>
                  <a:cubicBezTo>
                    <a:pt x="0" y="1"/>
                    <a:pt x="0" y="1"/>
                    <a:pt x="0"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946" name="Google Shape;13450;p78">
              <a:extLst>
                <a:ext uri="{FF2B5EF4-FFF2-40B4-BE49-F238E27FC236}">
                  <a16:creationId xmlns:a16="http://schemas.microsoft.com/office/drawing/2014/main" id="{A44586D0-8AF7-BB9B-AC1F-C5BB9F6FBABC}"/>
                </a:ext>
              </a:extLst>
            </p:cNvPr>
            <p:cNvSpPr/>
            <p:nvPr/>
          </p:nvSpPr>
          <p:spPr>
            <a:xfrm>
              <a:off x="6147175" y="2471575"/>
              <a:ext cx="925" cy="25"/>
            </a:xfrm>
            <a:custGeom>
              <a:avLst/>
              <a:gdLst/>
              <a:ahLst/>
              <a:cxnLst/>
              <a:rect l="l" t="t" r="r" b="b"/>
              <a:pathLst>
                <a:path w="37" h="1" extrusionOk="0">
                  <a:moveTo>
                    <a:pt x="1" y="0"/>
                  </a:moveTo>
                  <a:cubicBezTo>
                    <a:pt x="37" y="0"/>
                    <a:pt x="13" y="0"/>
                    <a:pt x="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947" name="Google Shape;13451;p78">
              <a:extLst>
                <a:ext uri="{FF2B5EF4-FFF2-40B4-BE49-F238E27FC236}">
                  <a16:creationId xmlns:a16="http://schemas.microsoft.com/office/drawing/2014/main" id="{CC855FBA-B570-A64D-F505-89FF9FD5A139}"/>
                </a:ext>
              </a:extLst>
            </p:cNvPr>
            <p:cNvSpPr/>
            <p:nvPr/>
          </p:nvSpPr>
          <p:spPr>
            <a:xfrm>
              <a:off x="6150275" y="2475850"/>
              <a:ext cx="325" cy="500"/>
            </a:xfrm>
            <a:custGeom>
              <a:avLst/>
              <a:gdLst/>
              <a:ahLst/>
              <a:cxnLst/>
              <a:rect l="l" t="t" r="r" b="b"/>
              <a:pathLst>
                <a:path w="13" h="20" extrusionOk="0">
                  <a:moveTo>
                    <a:pt x="10" y="1"/>
                  </a:moveTo>
                  <a:cubicBezTo>
                    <a:pt x="7" y="1"/>
                    <a:pt x="1" y="12"/>
                    <a:pt x="8" y="20"/>
                  </a:cubicBezTo>
                  <a:cubicBezTo>
                    <a:pt x="13" y="6"/>
                    <a:pt x="12" y="1"/>
                    <a:pt x="10"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948" name="Google Shape;13452;p78">
              <a:extLst>
                <a:ext uri="{FF2B5EF4-FFF2-40B4-BE49-F238E27FC236}">
                  <a16:creationId xmlns:a16="http://schemas.microsoft.com/office/drawing/2014/main" id="{E0FC6986-4E61-707B-8FAF-7556CA7818E7}"/>
                </a:ext>
              </a:extLst>
            </p:cNvPr>
            <p:cNvSpPr/>
            <p:nvPr/>
          </p:nvSpPr>
          <p:spPr>
            <a:xfrm>
              <a:off x="6148375" y="2473350"/>
              <a:ext cx="325" cy="1225"/>
            </a:xfrm>
            <a:custGeom>
              <a:avLst/>
              <a:gdLst/>
              <a:ahLst/>
              <a:cxnLst/>
              <a:rect l="l" t="t" r="r" b="b"/>
              <a:pathLst>
                <a:path w="13" h="49" extrusionOk="0">
                  <a:moveTo>
                    <a:pt x="12" y="48"/>
                  </a:moveTo>
                  <a:cubicBezTo>
                    <a:pt x="12" y="48"/>
                    <a:pt x="1" y="1"/>
                    <a:pt x="12" y="48"/>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949" name="Google Shape;13453;p78">
              <a:extLst>
                <a:ext uri="{FF2B5EF4-FFF2-40B4-BE49-F238E27FC236}">
                  <a16:creationId xmlns:a16="http://schemas.microsoft.com/office/drawing/2014/main" id="{51ED2E59-2F7B-7BB0-882C-D176DC2A7394}"/>
                </a:ext>
              </a:extLst>
            </p:cNvPr>
            <p:cNvSpPr/>
            <p:nvPr/>
          </p:nvSpPr>
          <p:spPr>
            <a:xfrm>
              <a:off x="6148300" y="2473875"/>
              <a:ext cx="400" cy="700"/>
            </a:xfrm>
            <a:custGeom>
              <a:avLst/>
              <a:gdLst/>
              <a:ahLst/>
              <a:cxnLst/>
              <a:rect l="l" t="t" r="r" b="b"/>
              <a:pathLst>
                <a:path w="16" h="28" extrusionOk="0">
                  <a:moveTo>
                    <a:pt x="2" y="0"/>
                  </a:moveTo>
                  <a:cubicBezTo>
                    <a:pt x="1" y="0"/>
                    <a:pt x="4" y="9"/>
                    <a:pt x="15" y="27"/>
                  </a:cubicBezTo>
                  <a:cubicBezTo>
                    <a:pt x="9" y="9"/>
                    <a:pt x="4" y="0"/>
                    <a:pt x="2"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950" name="Google Shape;13454;p78">
              <a:extLst>
                <a:ext uri="{FF2B5EF4-FFF2-40B4-BE49-F238E27FC236}">
                  <a16:creationId xmlns:a16="http://schemas.microsoft.com/office/drawing/2014/main" id="{3BF3973F-3629-0795-BAA0-F4E0E831D4CB}"/>
                </a:ext>
              </a:extLst>
            </p:cNvPr>
            <p:cNvSpPr/>
            <p:nvPr/>
          </p:nvSpPr>
          <p:spPr>
            <a:xfrm>
              <a:off x="6148675" y="2473950"/>
              <a:ext cx="25" cy="325"/>
            </a:xfrm>
            <a:custGeom>
              <a:avLst/>
              <a:gdLst/>
              <a:ahLst/>
              <a:cxnLst/>
              <a:rect l="l" t="t" r="r" b="b"/>
              <a:pathLst>
                <a:path w="1" h="13" extrusionOk="0">
                  <a:moveTo>
                    <a:pt x="0" y="12"/>
                  </a:moveTo>
                  <a:cubicBezTo>
                    <a:pt x="0" y="0"/>
                    <a:pt x="0" y="12"/>
                    <a:pt x="0" y="12"/>
                  </a:cubicBezTo>
                  <a:cubicBezTo>
                    <a:pt x="0" y="12"/>
                    <a:pt x="0" y="12"/>
                    <a:pt x="0" y="12"/>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951" name="Google Shape;13455;p78">
              <a:extLst>
                <a:ext uri="{FF2B5EF4-FFF2-40B4-BE49-F238E27FC236}">
                  <a16:creationId xmlns:a16="http://schemas.microsoft.com/office/drawing/2014/main" id="{4276C4C8-FB0B-218B-807A-714D9FE48B68}"/>
                </a:ext>
              </a:extLst>
            </p:cNvPr>
            <p:cNvSpPr/>
            <p:nvPr/>
          </p:nvSpPr>
          <p:spPr>
            <a:xfrm>
              <a:off x="6145600" y="2471625"/>
              <a:ext cx="425" cy="975"/>
            </a:xfrm>
            <a:custGeom>
              <a:avLst/>
              <a:gdLst/>
              <a:ahLst/>
              <a:cxnLst/>
              <a:rect l="l" t="t" r="r" b="b"/>
              <a:pathLst>
                <a:path w="17" h="39" extrusionOk="0">
                  <a:moveTo>
                    <a:pt x="14" y="1"/>
                  </a:moveTo>
                  <a:cubicBezTo>
                    <a:pt x="10" y="1"/>
                    <a:pt x="0" y="38"/>
                    <a:pt x="9" y="38"/>
                  </a:cubicBezTo>
                  <a:cubicBezTo>
                    <a:pt x="11" y="38"/>
                    <a:pt x="13" y="37"/>
                    <a:pt x="16" y="34"/>
                  </a:cubicBezTo>
                  <a:cubicBezTo>
                    <a:pt x="16" y="34"/>
                    <a:pt x="16" y="16"/>
                    <a:pt x="16" y="10"/>
                  </a:cubicBezTo>
                  <a:cubicBezTo>
                    <a:pt x="16" y="4"/>
                    <a:pt x="15" y="1"/>
                    <a:pt x="14"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952" name="Google Shape;13456;p78">
              <a:extLst>
                <a:ext uri="{FF2B5EF4-FFF2-40B4-BE49-F238E27FC236}">
                  <a16:creationId xmlns:a16="http://schemas.microsoft.com/office/drawing/2014/main" id="{193D9D2B-A85B-1BC2-D07D-2B46D50C5DC6}"/>
                </a:ext>
              </a:extLst>
            </p:cNvPr>
            <p:cNvSpPr/>
            <p:nvPr/>
          </p:nvSpPr>
          <p:spPr>
            <a:xfrm>
              <a:off x="6148300" y="2475550"/>
              <a:ext cx="400" cy="1100"/>
            </a:xfrm>
            <a:custGeom>
              <a:avLst/>
              <a:gdLst/>
              <a:ahLst/>
              <a:cxnLst/>
              <a:rect l="l" t="t" r="r" b="b"/>
              <a:pathLst>
                <a:path w="16" h="44" extrusionOk="0">
                  <a:moveTo>
                    <a:pt x="2" y="1"/>
                  </a:moveTo>
                  <a:cubicBezTo>
                    <a:pt x="1" y="1"/>
                    <a:pt x="8" y="29"/>
                    <a:pt x="15" y="43"/>
                  </a:cubicBezTo>
                  <a:cubicBezTo>
                    <a:pt x="6" y="12"/>
                    <a:pt x="2" y="1"/>
                    <a:pt x="2"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953" name="Google Shape;13457;p78">
              <a:extLst>
                <a:ext uri="{FF2B5EF4-FFF2-40B4-BE49-F238E27FC236}">
                  <a16:creationId xmlns:a16="http://schemas.microsoft.com/office/drawing/2014/main" id="{D22B10D9-8854-1668-04D8-478860EEF20F}"/>
                </a:ext>
              </a:extLst>
            </p:cNvPr>
            <p:cNvSpPr/>
            <p:nvPr/>
          </p:nvSpPr>
          <p:spPr>
            <a:xfrm>
              <a:off x="6146875" y="2476025"/>
              <a:ext cx="925" cy="25"/>
            </a:xfrm>
            <a:custGeom>
              <a:avLst/>
              <a:gdLst/>
              <a:ahLst/>
              <a:cxnLst/>
              <a:rect l="l" t="t" r="r" b="b"/>
              <a:pathLst>
                <a:path w="37" h="1" extrusionOk="0">
                  <a:moveTo>
                    <a:pt x="1" y="1"/>
                  </a:moveTo>
                  <a:cubicBezTo>
                    <a:pt x="37" y="1"/>
                    <a:pt x="1" y="1"/>
                    <a:pt x="1"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954" name="Google Shape;13458;p78">
              <a:extLst>
                <a:ext uri="{FF2B5EF4-FFF2-40B4-BE49-F238E27FC236}">
                  <a16:creationId xmlns:a16="http://schemas.microsoft.com/office/drawing/2014/main" id="{0FD02828-8442-1AC5-8B2D-AD71E35EDC77}"/>
                </a:ext>
              </a:extLst>
            </p:cNvPr>
            <p:cNvSpPr/>
            <p:nvPr/>
          </p:nvSpPr>
          <p:spPr>
            <a:xfrm>
              <a:off x="6147775" y="2476625"/>
              <a:ext cx="550" cy="150"/>
            </a:xfrm>
            <a:custGeom>
              <a:avLst/>
              <a:gdLst/>
              <a:ahLst/>
              <a:cxnLst/>
              <a:rect l="l" t="t" r="r" b="b"/>
              <a:pathLst>
                <a:path w="22" h="6" extrusionOk="0">
                  <a:moveTo>
                    <a:pt x="1" y="0"/>
                  </a:moveTo>
                  <a:lnTo>
                    <a:pt x="1" y="0"/>
                  </a:lnTo>
                  <a:cubicBezTo>
                    <a:pt x="13" y="4"/>
                    <a:pt x="18" y="6"/>
                    <a:pt x="19" y="6"/>
                  </a:cubicBezTo>
                  <a:cubicBezTo>
                    <a:pt x="22" y="6"/>
                    <a:pt x="9" y="0"/>
                    <a:pt x="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955" name="Google Shape;13459;p78">
              <a:extLst>
                <a:ext uri="{FF2B5EF4-FFF2-40B4-BE49-F238E27FC236}">
                  <a16:creationId xmlns:a16="http://schemas.microsoft.com/office/drawing/2014/main" id="{EEBA7A0B-D6BB-20AE-154D-74447CAFA950}"/>
                </a:ext>
              </a:extLst>
            </p:cNvPr>
            <p:cNvSpPr/>
            <p:nvPr/>
          </p:nvSpPr>
          <p:spPr>
            <a:xfrm>
              <a:off x="6143175" y="2476050"/>
              <a:ext cx="400" cy="925"/>
            </a:xfrm>
            <a:custGeom>
              <a:avLst/>
              <a:gdLst/>
              <a:ahLst/>
              <a:cxnLst/>
              <a:rect l="l" t="t" r="r" b="b"/>
              <a:pathLst>
                <a:path w="16" h="37" extrusionOk="0">
                  <a:moveTo>
                    <a:pt x="14" y="1"/>
                  </a:moveTo>
                  <a:lnTo>
                    <a:pt x="14" y="1"/>
                  </a:lnTo>
                  <a:cubicBezTo>
                    <a:pt x="12" y="1"/>
                    <a:pt x="0" y="36"/>
                    <a:pt x="4" y="36"/>
                  </a:cubicBezTo>
                  <a:cubicBezTo>
                    <a:pt x="5" y="36"/>
                    <a:pt x="5" y="36"/>
                    <a:pt x="6" y="35"/>
                  </a:cubicBezTo>
                  <a:cubicBezTo>
                    <a:pt x="13" y="10"/>
                    <a:pt x="15" y="1"/>
                    <a:pt x="14"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956" name="Google Shape;13460;p78">
              <a:extLst>
                <a:ext uri="{FF2B5EF4-FFF2-40B4-BE49-F238E27FC236}">
                  <a16:creationId xmlns:a16="http://schemas.microsoft.com/office/drawing/2014/main" id="{B12714E6-F988-622F-DC33-318E8ABDFEB1}"/>
                </a:ext>
              </a:extLst>
            </p:cNvPr>
            <p:cNvSpPr/>
            <p:nvPr/>
          </p:nvSpPr>
          <p:spPr>
            <a:xfrm>
              <a:off x="6144500" y="2477900"/>
              <a:ext cx="475" cy="750"/>
            </a:xfrm>
            <a:custGeom>
              <a:avLst/>
              <a:gdLst/>
              <a:ahLst/>
              <a:cxnLst/>
              <a:rect l="l" t="t" r="r" b="b"/>
              <a:pathLst>
                <a:path w="19" h="30" extrusionOk="0">
                  <a:moveTo>
                    <a:pt x="1" y="1"/>
                  </a:moveTo>
                  <a:cubicBezTo>
                    <a:pt x="1" y="1"/>
                    <a:pt x="4" y="6"/>
                    <a:pt x="13" y="21"/>
                  </a:cubicBezTo>
                  <a:cubicBezTo>
                    <a:pt x="17" y="27"/>
                    <a:pt x="18" y="29"/>
                    <a:pt x="18" y="29"/>
                  </a:cubicBezTo>
                  <a:cubicBezTo>
                    <a:pt x="19" y="29"/>
                    <a:pt x="1" y="1"/>
                    <a:pt x="1"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957" name="Google Shape;13461;p78">
              <a:extLst>
                <a:ext uri="{FF2B5EF4-FFF2-40B4-BE49-F238E27FC236}">
                  <a16:creationId xmlns:a16="http://schemas.microsoft.com/office/drawing/2014/main" id="{59B3DC5F-4580-8D48-591D-A9315431FF0F}"/>
                </a:ext>
              </a:extLst>
            </p:cNvPr>
            <p:cNvSpPr/>
            <p:nvPr/>
          </p:nvSpPr>
          <p:spPr>
            <a:xfrm>
              <a:off x="6143525" y="2479000"/>
              <a:ext cx="700" cy="700"/>
            </a:xfrm>
            <a:custGeom>
              <a:avLst/>
              <a:gdLst/>
              <a:ahLst/>
              <a:cxnLst/>
              <a:rect l="l" t="t" r="r" b="b"/>
              <a:pathLst>
                <a:path w="28" h="28" extrusionOk="0">
                  <a:moveTo>
                    <a:pt x="16" y="1"/>
                  </a:moveTo>
                  <a:cubicBezTo>
                    <a:pt x="16" y="10"/>
                    <a:pt x="0" y="28"/>
                    <a:pt x="7" y="28"/>
                  </a:cubicBezTo>
                  <a:cubicBezTo>
                    <a:pt x="9" y="28"/>
                    <a:pt x="11" y="27"/>
                    <a:pt x="16" y="25"/>
                  </a:cubicBezTo>
                  <a:cubicBezTo>
                    <a:pt x="16" y="13"/>
                    <a:pt x="28" y="1"/>
                    <a:pt x="16"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958" name="Google Shape;13462;p78">
              <a:extLst>
                <a:ext uri="{FF2B5EF4-FFF2-40B4-BE49-F238E27FC236}">
                  <a16:creationId xmlns:a16="http://schemas.microsoft.com/office/drawing/2014/main" id="{827778F9-5AFA-7137-DBAC-537289B1C559}"/>
                </a:ext>
              </a:extLst>
            </p:cNvPr>
            <p:cNvSpPr/>
            <p:nvPr/>
          </p:nvSpPr>
          <p:spPr>
            <a:xfrm>
              <a:off x="6138325" y="2476550"/>
              <a:ext cx="250" cy="1600"/>
            </a:xfrm>
            <a:custGeom>
              <a:avLst/>
              <a:gdLst/>
              <a:ahLst/>
              <a:cxnLst/>
              <a:rect l="l" t="t" r="r" b="b"/>
              <a:pathLst>
                <a:path w="10" h="64" extrusionOk="0">
                  <a:moveTo>
                    <a:pt x="1" y="0"/>
                  </a:moveTo>
                  <a:cubicBezTo>
                    <a:pt x="0" y="0"/>
                    <a:pt x="3" y="25"/>
                    <a:pt x="10" y="63"/>
                  </a:cubicBezTo>
                  <a:cubicBezTo>
                    <a:pt x="4" y="19"/>
                    <a:pt x="1" y="0"/>
                    <a:pt x="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959" name="Google Shape;13463;p78">
              <a:extLst>
                <a:ext uri="{FF2B5EF4-FFF2-40B4-BE49-F238E27FC236}">
                  <a16:creationId xmlns:a16="http://schemas.microsoft.com/office/drawing/2014/main" id="{7E678FCE-5AA0-98D5-91B9-8B9A693CFD22}"/>
                </a:ext>
              </a:extLst>
            </p:cNvPr>
            <p:cNvSpPr/>
            <p:nvPr/>
          </p:nvSpPr>
          <p:spPr>
            <a:xfrm>
              <a:off x="6134100" y="2481575"/>
              <a:ext cx="450" cy="1450"/>
            </a:xfrm>
            <a:custGeom>
              <a:avLst/>
              <a:gdLst/>
              <a:ahLst/>
              <a:cxnLst/>
              <a:rect l="l" t="t" r="r" b="b"/>
              <a:pathLst>
                <a:path w="18" h="58" extrusionOk="0">
                  <a:moveTo>
                    <a:pt x="2" y="0"/>
                  </a:moveTo>
                  <a:lnTo>
                    <a:pt x="2" y="0"/>
                  </a:lnTo>
                  <a:cubicBezTo>
                    <a:pt x="0" y="0"/>
                    <a:pt x="2" y="13"/>
                    <a:pt x="12" y="53"/>
                  </a:cubicBezTo>
                  <a:cubicBezTo>
                    <a:pt x="15" y="56"/>
                    <a:pt x="17" y="57"/>
                    <a:pt x="17" y="57"/>
                  </a:cubicBezTo>
                  <a:cubicBezTo>
                    <a:pt x="18" y="57"/>
                    <a:pt x="12" y="49"/>
                    <a:pt x="12" y="41"/>
                  </a:cubicBezTo>
                  <a:cubicBezTo>
                    <a:pt x="12" y="27"/>
                    <a:pt x="4" y="0"/>
                    <a:pt x="2"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960" name="Google Shape;13464;p78">
              <a:extLst>
                <a:ext uri="{FF2B5EF4-FFF2-40B4-BE49-F238E27FC236}">
                  <a16:creationId xmlns:a16="http://schemas.microsoft.com/office/drawing/2014/main" id="{89F3F750-BDB6-3771-D973-2B7D30DF958B}"/>
                </a:ext>
              </a:extLst>
            </p:cNvPr>
            <p:cNvSpPr/>
            <p:nvPr/>
          </p:nvSpPr>
          <p:spPr>
            <a:xfrm>
              <a:off x="6081475" y="2478800"/>
              <a:ext cx="600" cy="300"/>
            </a:xfrm>
            <a:custGeom>
              <a:avLst/>
              <a:gdLst/>
              <a:ahLst/>
              <a:cxnLst/>
              <a:rect l="l" t="t" r="r" b="b"/>
              <a:pathLst>
                <a:path w="24" h="12" extrusionOk="0">
                  <a:moveTo>
                    <a:pt x="3" y="0"/>
                  </a:moveTo>
                  <a:cubicBezTo>
                    <a:pt x="1" y="0"/>
                    <a:pt x="19" y="11"/>
                    <a:pt x="23" y="11"/>
                  </a:cubicBezTo>
                  <a:cubicBezTo>
                    <a:pt x="23" y="11"/>
                    <a:pt x="23" y="11"/>
                    <a:pt x="21" y="9"/>
                  </a:cubicBezTo>
                  <a:cubicBezTo>
                    <a:pt x="9" y="3"/>
                    <a:pt x="4" y="0"/>
                    <a:pt x="3"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961" name="Google Shape;13465;p78">
              <a:extLst>
                <a:ext uri="{FF2B5EF4-FFF2-40B4-BE49-F238E27FC236}">
                  <a16:creationId xmlns:a16="http://schemas.microsoft.com/office/drawing/2014/main" id="{14D058F8-46ED-493A-F69F-D18E9E688156}"/>
                </a:ext>
              </a:extLst>
            </p:cNvPr>
            <p:cNvSpPr/>
            <p:nvPr/>
          </p:nvSpPr>
          <p:spPr>
            <a:xfrm>
              <a:off x="6081400" y="2479400"/>
              <a:ext cx="300" cy="825"/>
            </a:xfrm>
            <a:custGeom>
              <a:avLst/>
              <a:gdLst/>
              <a:ahLst/>
              <a:cxnLst/>
              <a:rect l="l" t="t" r="r" b="b"/>
              <a:pathLst>
                <a:path w="12" h="33" extrusionOk="0">
                  <a:moveTo>
                    <a:pt x="9" y="1"/>
                  </a:moveTo>
                  <a:lnTo>
                    <a:pt x="9" y="1"/>
                  </a:lnTo>
                  <a:cubicBezTo>
                    <a:pt x="7" y="1"/>
                    <a:pt x="5" y="9"/>
                    <a:pt x="1" y="32"/>
                  </a:cubicBezTo>
                  <a:cubicBezTo>
                    <a:pt x="9" y="32"/>
                    <a:pt x="11" y="1"/>
                    <a:pt x="9"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962" name="Google Shape;13466;p78">
              <a:extLst>
                <a:ext uri="{FF2B5EF4-FFF2-40B4-BE49-F238E27FC236}">
                  <a16:creationId xmlns:a16="http://schemas.microsoft.com/office/drawing/2014/main" id="{D80AA8A5-94DD-B18E-2268-A74728C323F8}"/>
                </a:ext>
              </a:extLst>
            </p:cNvPr>
            <p:cNvSpPr/>
            <p:nvPr/>
          </p:nvSpPr>
          <p:spPr>
            <a:xfrm>
              <a:off x="6118300" y="2485250"/>
              <a:ext cx="925" cy="1825"/>
            </a:xfrm>
            <a:custGeom>
              <a:avLst/>
              <a:gdLst/>
              <a:ahLst/>
              <a:cxnLst/>
              <a:rect l="l" t="t" r="r" b="b"/>
              <a:pathLst>
                <a:path w="37" h="73" extrusionOk="0">
                  <a:moveTo>
                    <a:pt x="1" y="1"/>
                  </a:moveTo>
                  <a:cubicBezTo>
                    <a:pt x="37" y="72"/>
                    <a:pt x="1" y="1"/>
                    <a:pt x="1"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963" name="Google Shape;13467;p78">
              <a:extLst>
                <a:ext uri="{FF2B5EF4-FFF2-40B4-BE49-F238E27FC236}">
                  <a16:creationId xmlns:a16="http://schemas.microsoft.com/office/drawing/2014/main" id="{E8031C30-FA58-DE70-6CDD-FF868DF7F70C}"/>
                </a:ext>
              </a:extLst>
            </p:cNvPr>
            <p:cNvSpPr/>
            <p:nvPr/>
          </p:nvSpPr>
          <p:spPr>
            <a:xfrm>
              <a:off x="6114750" y="2484075"/>
              <a:ext cx="25" cy="1500"/>
            </a:xfrm>
            <a:custGeom>
              <a:avLst/>
              <a:gdLst/>
              <a:ahLst/>
              <a:cxnLst/>
              <a:rect l="l" t="t" r="r" b="b"/>
              <a:pathLst>
                <a:path w="1" h="60" extrusionOk="0">
                  <a:moveTo>
                    <a:pt x="0" y="60"/>
                  </a:moveTo>
                  <a:cubicBezTo>
                    <a:pt x="0" y="0"/>
                    <a:pt x="0" y="24"/>
                    <a:pt x="0" y="6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964" name="Google Shape;13468;p78">
              <a:extLst>
                <a:ext uri="{FF2B5EF4-FFF2-40B4-BE49-F238E27FC236}">
                  <a16:creationId xmlns:a16="http://schemas.microsoft.com/office/drawing/2014/main" id="{52886AAC-C210-2DD2-DE85-BB0DDF645A58}"/>
                </a:ext>
              </a:extLst>
            </p:cNvPr>
            <p:cNvSpPr/>
            <p:nvPr/>
          </p:nvSpPr>
          <p:spPr>
            <a:xfrm>
              <a:off x="6111925" y="2486525"/>
              <a:ext cx="450" cy="550"/>
            </a:xfrm>
            <a:custGeom>
              <a:avLst/>
              <a:gdLst/>
              <a:ahLst/>
              <a:cxnLst/>
              <a:rect l="l" t="t" r="r" b="b"/>
              <a:pathLst>
                <a:path w="18" h="22" extrusionOk="0">
                  <a:moveTo>
                    <a:pt x="1" y="0"/>
                  </a:moveTo>
                  <a:cubicBezTo>
                    <a:pt x="1" y="0"/>
                    <a:pt x="2" y="5"/>
                    <a:pt x="6" y="21"/>
                  </a:cubicBezTo>
                  <a:lnTo>
                    <a:pt x="18" y="21"/>
                  </a:lnTo>
                  <a:cubicBezTo>
                    <a:pt x="10" y="21"/>
                    <a:pt x="2" y="0"/>
                    <a:pt x="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965" name="Google Shape;13469;p78">
              <a:extLst>
                <a:ext uri="{FF2B5EF4-FFF2-40B4-BE49-F238E27FC236}">
                  <a16:creationId xmlns:a16="http://schemas.microsoft.com/office/drawing/2014/main" id="{CB5EF15D-0E02-BE84-05A3-101976E4DAAD}"/>
                </a:ext>
              </a:extLst>
            </p:cNvPr>
            <p:cNvSpPr/>
            <p:nvPr/>
          </p:nvSpPr>
          <p:spPr>
            <a:xfrm>
              <a:off x="6185875" y="2386125"/>
              <a:ext cx="625" cy="925"/>
            </a:xfrm>
            <a:custGeom>
              <a:avLst/>
              <a:gdLst/>
              <a:ahLst/>
              <a:cxnLst/>
              <a:rect l="l" t="t" r="r" b="b"/>
              <a:pathLst>
                <a:path w="25" h="37" extrusionOk="0">
                  <a:moveTo>
                    <a:pt x="25" y="1"/>
                  </a:moveTo>
                  <a:lnTo>
                    <a:pt x="25" y="1"/>
                  </a:lnTo>
                  <a:cubicBezTo>
                    <a:pt x="13" y="13"/>
                    <a:pt x="1" y="37"/>
                    <a:pt x="1" y="37"/>
                  </a:cubicBezTo>
                  <a:cubicBezTo>
                    <a:pt x="13" y="37"/>
                    <a:pt x="25" y="13"/>
                    <a:pt x="25"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966" name="Google Shape;13470;p78">
              <a:extLst>
                <a:ext uri="{FF2B5EF4-FFF2-40B4-BE49-F238E27FC236}">
                  <a16:creationId xmlns:a16="http://schemas.microsoft.com/office/drawing/2014/main" id="{13A1C00F-2CED-6764-8830-BBC7C05D0398}"/>
                </a:ext>
              </a:extLst>
            </p:cNvPr>
            <p:cNvSpPr/>
            <p:nvPr/>
          </p:nvSpPr>
          <p:spPr>
            <a:xfrm>
              <a:off x="6182300" y="2387325"/>
              <a:ext cx="1225" cy="1225"/>
            </a:xfrm>
            <a:custGeom>
              <a:avLst/>
              <a:gdLst/>
              <a:ahLst/>
              <a:cxnLst/>
              <a:rect l="l" t="t" r="r" b="b"/>
              <a:pathLst>
                <a:path w="49" h="49" extrusionOk="0">
                  <a:moveTo>
                    <a:pt x="48" y="1"/>
                  </a:moveTo>
                  <a:cubicBezTo>
                    <a:pt x="37" y="13"/>
                    <a:pt x="1" y="48"/>
                    <a:pt x="48"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967" name="Google Shape;13471;p78">
              <a:extLst>
                <a:ext uri="{FF2B5EF4-FFF2-40B4-BE49-F238E27FC236}">
                  <a16:creationId xmlns:a16="http://schemas.microsoft.com/office/drawing/2014/main" id="{39655539-A66F-CF0A-AA32-EEA1C0111890}"/>
                </a:ext>
              </a:extLst>
            </p:cNvPr>
            <p:cNvSpPr/>
            <p:nvPr/>
          </p:nvSpPr>
          <p:spPr>
            <a:xfrm>
              <a:off x="6182175" y="2386725"/>
              <a:ext cx="150" cy="650"/>
            </a:xfrm>
            <a:custGeom>
              <a:avLst/>
              <a:gdLst/>
              <a:ahLst/>
              <a:cxnLst/>
              <a:rect l="l" t="t" r="r" b="b"/>
              <a:pathLst>
                <a:path w="6" h="26" extrusionOk="0">
                  <a:moveTo>
                    <a:pt x="1" y="1"/>
                  </a:moveTo>
                  <a:cubicBezTo>
                    <a:pt x="0" y="1"/>
                    <a:pt x="5" y="26"/>
                    <a:pt x="6" y="26"/>
                  </a:cubicBezTo>
                  <a:cubicBezTo>
                    <a:pt x="6" y="26"/>
                    <a:pt x="6" y="26"/>
                    <a:pt x="6" y="25"/>
                  </a:cubicBezTo>
                  <a:cubicBezTo>
                    <a:pt x="2" y="7"/>
                    <a:pt x="1" y="1"/>
                    <a:pt x="1"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968" name="Google Shape;13472;p78">
              <a:extLst>
                <a:ext uri="{FF2B5EF4-FFF2-40B4-BE49-F238E27FC236}">
                  <a16:creationId xmlns:a16="http://schemas.microsoft.com/office/drawing/2014/main" id="{72E3A012-CCA0-A25B-7FB1-7C8479870C78}"/>
                </a:ext>
              </a:extLst>
            </p:cNvPr>
            <p:cNvSpPr/>
            <p:nvPr/>
          </p:nvSpPr>
          <p:spPr>
            <a:xfrm>
              <a:off x="6182000" y="2386725"/>
              <a:ext cx="325" cy="625"/>
            </a:xfrm>
            <a:custGeom>
              <a:avLst/>
              <a:gdLst/>
              <a:ahLst/>
              <a:cxnLst/>
              <a:rect l="l" t="t" r="r" b="b"/>
              <a:pathLst>
                <a:path w="13" h="25" extrusionOk="0">
                  <a:moveTo>
                    <a:pt x="13" y="25"/>
                  </a:moveTo>
                  <a:cubicBezTo>
                    <a:pt x="1" y="1"/>
                    <a:pt x="13" y="25"/>
                    <a:pt x="13" y="25"/>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969" name="Google Shape;13473;p78">
              <a:extLst>
                <a:ext uri="{FF2B5EF4-FFF2-40B4-BE49-F238E27FC236}">
                  <a16:creationId xmlns:a16="http://schemas.microsoft.com/office/drawing/2014/main" id="{4A2C7113-BD8F-FF47-4B90-37555D6FF1BA}"/>
                </a:ext>
              </a:extLst>
            </p:cNvPr>
            <p:cNvSpPr/>
            <p:nvPr/>
          </p:nvSpPr>
          <p:spPr>
            <a:xfrm>
              <a:off x="6181325" y="2383750"/>
              <a:ext cx="400" cy="300"/>
            </a:xfrm>
            <a:custGeom>
              <a:avLst/>
              <a:gdLst/>
              <a:ahLst/>
              <a:cxnLst/>
              <a:rect l="l" t="t" r="r" b="b"/>
              <a:pathLst>
                <a:path w="16" h="12" extrusionOk="0">
                  <a:moveTo>
                    <a:pt x="16" y="1"/>
                  </a:moveTo>
                  <a:cubicBezTo>
                    <a:pt x="0" y="1"/>
                    <a:pt x="5" y="11"/>
                    <a:pt x="11" y="11"/>
                  </a:cubicBezTo>
                  <a:cubicBezTo>
                    <a:pt x="13" y="11"/>
                    <a:pt x="16" y="9"/>
                    <a:pt x="16"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970" name="Google Shape;13474;p78">
              <a:extLst>
                <a:ext uri="{FF2B5EF4-FFF2-40B4-BE49-F238E27FC236}">
                  <a16:creationId xmlns:a16="http://schemas.microsoft.com/office/drawing/2014/main" id="{1770399F-766F-67EF-6840-4F6BB5C3D8FD}"/>
                </a:ext>
              </a:extLst>
            </p:cNvPr>
            <p:cNvSpPr/>
            <p:nvPr/>
          </p:nvSpPr>
          <p:spPr>
            <a:xfrm>
              <a:off x="6181725" y="2383675"/>
              <a:ext cx="175" cy="200"/>
            </a:xfrm>
            <a:custGeom>
              <a:avLst/>
              <a:gdLst/>
              <a:ahLst/>
              <a:cxnLst/>
              <a:rect l="l" t="t" r="r" b="b"/>
              <a:pathLst>
                <a:path w="7" h="8" extrusionOk="0">
                  <a:moveTo>
                    <a:pt x="1" y="0"/>
                  </a:moveTo>
                  <a:cubicBezTo>
                    <a:pt x="1" y="0"/>
                    <a:pt x="0" y="1"/>
                    <a:pt x="0" y="4"/>
                  </a:cubicBezTo>
                  <a:cubicBezTo>
                    <a:pt x="3" y="6"/>
                    <a:pt x="4" y="7"/>
                    <a:pt x="5" y="7"/>
                  </a:cubicBezTo>
                  <a:cubicBezTo>
                    <a:pt x="7" y="7"/>
                    <a:pt x="3" y="0"/>
                    <a:pt x="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971" name="Google Shape;13475;p78">
              <a:extLst>
                <a:ext uri="{FF2B5EF4-FFF2-40B4-BE49-F238E27FC236}">
                  <a16:creationId xmlns:a16="http://schemas.microsoft.com/office/drawing/2014/main" id="{C0048CD0-164B-9E67-E782-1C8D551411CF}"/>
                </a:ext>
              </a:extLst>
            </p:cNvPr>
            <p:cNvSpPr/>
            <p:nvPr/>
          </p:nvSpPr>
          <p:spPr>
            <a:xfrm>
              <a:off x="6180625" y="2382875"/>
              <a:ext cx="725" cy="550"/>
            </a:xfrm>
            <a:custGeom>
              <a:avLst/>
              <a:gdLst/>
              <a:ahLst/>
              <a:cxnLst/>
              <a:rect l="l" t="t" r="r" b="b"/>
              <a:pathLst>
                <a:path w="29" h="22" extrusionOk="0">
                  <a:moveTo>
                    <a:pt x="20" y="0"/>
                  </a:moveTo>
                  <a:lnTo>
                    <a:pt x="20" y="0"/>
                  </a:lnTo>
                  <a:cubicBezTo>
                    <a:pt x="4" y="16"/>
                    <a:pt x="0" y="21"/>
                    <a:pt x="2" y="21"/>
                  </a:cubicBezTo>
                  <a:cubicBezTo>
                    <a:pt x="4" y="21"/>
                    <a:pt x="28" y="0"/>
                    <a:pt x="20"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972" name="Google Shape;13476;p78">
              <a:extLst>
                <a:ext uri="{FF2B5EF4-FFF2-40B4-BE49-F238E27FC236}">
                  <a16:creationId xmlns:a16="http://schemas.microsoft.com/office/drawing/2014/main" id="{3F4FAA47-49E5-7B38-E1CF-5390F5368AC9}"/>
                </a:ext>
              </a:extLst>
            </p:cNvPr>
            <p:cNvSpPr/>
            <p:nvPr/>
          </p:nvSpPr>
          <p:spPr>
            <a:xfrm>
              <a:off x="6179925" y="2384225"/>
              <a:ext cx="325" cy="150"/>
            </a:xfrm>
            <a:custGeom>
              <a:avLst/>
              <a:gdLst/>
              <a:ahLst/>
              <a:cxnLst/>
              <a:rect l="l" t="t" r="r" b="b"/>
              <a:pathLst>
                <a:path w="13" h="6" extrusionOk="0">
                  <a:moveTo>
                    <a:pt x="9" y="0"/>
                  </a:moveTo>
                  <a:cubicBezTo>
                    <a:pt x="7" y="0"/>
                    <a:pt x="5" y="2"/>
                    <a:pt x="1" y="6"/>
                  </a:cubicBezTo>
                  <a:lnTo>
                    <a:pt x="12" y="6"/>
                  </a:lnTo>
                  <a:cubicBezTo>
                    <a:pt x="12" y="6"/>
                    <a:pt x="12" y="0"/>
                    <a:pt x="9"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973" name="Google Shape;13477;p78">
              <a:extLst>
                <a:ext uri="{FF2B5EF4-FFF2-40B4-BE49-F238E27FC236}">
                  <a16:creationId xmlns:a16="http://schemas.microsoft.com/office/drawing/2014/main" id="{E83E242E-12CB-D204-740C-7F1274C94C26}"/>
                </a:ext>
              </a:extLst>
            </p:cNvPr>
            <p:cNvSpPr/>
            <p:nvPr/>
          </p:nvSpPr>
          <p:spPr>
            <a:xfrm>
              <a:off x="6179925" y="2384350"/>
              <a:ext cx="625" cy="625"/>
            </a:xfrm>
            <a:custGeom>
              <a:avLst/>
              <a:gdLst/>
              <a:ahLst/>
              <a:cxnLst/>
              <a:rect l="l" t="t" r="r" b="b"/>
              <a:pathLst>
                <a:path w="25" h="25" extrusionOk="0">
                  <a:moveTo>
                    <a:pt x="24" y="1"/>
                  </a:moveTo>
                  <a:cubicBezTo>
                    <a:pt x="1" y="24"/>
                    <a:pt x="12" y="12"/>
                    <a:pt x="24"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974" name="Google Shape;13478;p78">
              <a:extLst>
                <a:ext uri="{FF2B5EF4-FFF2-40B4-BE49-F238E27FC236}">
                  <a16:creationId xmlns:a16="http://schemas.microsoft.com/office/drawing/2014/main" id="{E2E56EE3-8831-1E7B-BB7F-CCF879DE6E17}"/>
                </a:ext>
              </a:extLst>
            </p:cNvPr>
            <p:cNvSpPr/>
            <p:nvPr/>
          </p:nvSpPr>
          <p:spPr>
            <a:xfrm>
              <a:off x="6180100" y="2384000"/>
              <a:ext cx="500" cy="725"/>
            </a:xfrm>
            <a:custGeom>
              <a:avLst/>
              <a:gdLst/>
              <a:ahLst/>
              <a:cxnLst/>
              <a:rect l="l" t="t" r="r" b="b"/>
              <a:pathLst>
                <a:path w="20" h="29" extrusionOk="0">
                  <a:moveTo>
                    <a:pt x="18" y="1"/>
                  </a:moveTo>
                  <a:cubicBezTo>
                    <a:pt x="14" y="1"/>
                    <a:pt x="1" y="28"/>
                    <a:pt x="5" y="28"/>
                  </a:cubicBezTo>
                  <a:cubicBezTo>
                    <a:pt x="6" y="28"/>
                    <a:pt x="10" y="25"/>
                    <a:pt x="17" y="15"/>
                  </a:cubicBezTo>
                  <a:cubicBezTo>
                    <a:pt x="20" y="4"/>
                    <a:pt x="20" y="1"/>
                    <a:pt x="18"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975" name="Google Shape;13479;p78">
              <a:extLst>
                <a:ext uri="{FF2B5EF4-FFF2-40B4-BE49-F238E27FC236}">
                  <a16:creationId xmlns:a16="http://schemas.microsoft.com/office/drawing/2014/main" id="{392A2A85-4AB3-A5AD-8BEC-F44C16201C8C}"/>
                </a:ext>
              </a:extLst>
            </p:cNvPr>
            <p:cNvSpPr/>
            <p:nvPr/>
          </p:nvSpPr>
          <p:spPr>
            <a:xfrm>
              <a:off x="6180525" y="2384350"/>
              <a:ext cx="925" cy="925"/>
            </a:xfrm>
            <a:custGeom>
              <a:avLst/>
              <a:gdLst/>
              <a:ahLst/>
              <a:cxnLst/>
              <a:rect l="l" t="t" r="r" b="b"/>
              <a:pathLst>
                <a:path w="37" h="37" extrusionOk="0">
                  <a:moveTo>
                    <a:pt x="12" y="1"/>
                  </a:moveTo>
                  <a:cubicBezTo>
                    <a:pt x="12" y="12"/>
                    <a:pt x="12" y="24"/>
                    <a:pt x="0" y="36"/>
                  </a:cubicBezTo>
                  <a:cubicBezTo>
                    <a:pt x="24" y="36"/>
                    <a:pt x="36" y="1"/>
                    <a:pt x="12"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976" name="Google Shape;13480;p78">
              <a:extLst>
                <a:ext uri="{FF2B5EF4-FFF2-40B4-BE49-F238E27FC236}">
                  <a16:creationId xmlns:a16="http://schemas.microsoft.com/office/drawing/2014/main" id="{8001A099-56A7-EEEA-3C7C-FBB2777D9F83}"/>
                </a:ext>
              </a:extLst>
            </p:cNvPr>
            <p:cNvSpPr/>
            <p:nvPr/>
          </p:nvSpPr>
          <p:spPr>
            <a:xfrm>
              <a:off x="6180675" y="2387925"/>
              <a:ext cx="475" cy="250"/>
            </a:xfrm>
            <a:custGeom>
              <a:avLst/>
              <a:gdLst/>
              <a:ahLst/>
              <a:cxnLst/>
              <a:rect l="l" t="t" r="r" b="b"/>
              <a:pathLst>
                <a:path w="19" h="10" extrusionOk="0">
                  <a:moveTo>
                    <a:pt x="18" y="0"/>
                  </a:moveTo>
                  <a:cubicBezTo>
                    <a:pt x="0" y="6"/>
                    <a:pt x="0" y="9"/>
                    <a:pt x="5" y="9"/>
                  </a:cubicBezTo>
                  <a:cubicBezTo>
                    <a:pt x="9" y="9"/>
                    <a:pt x="18" y="6"/>
                    <a:pt x="18"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977" name="Google Shape;13481;p78">
              <a:extLst>
                <a:ext uri="{FF2B5EF4-FFF2-40B4-BE49-F238E27FC236}">
                  <a16:creationId xmlns:a16="http://schemas.microsoft.com/office/drawing/2014/main" id="{784F3709-894E-9412-B6CE-5E2D625C0C10}"/>
                </a:ext>
              </a:extLst>
            </p:cNvPr>
            <p:cNvSpPr/>
            <p:nvPr/>
          </p:nvSpPr>
          <p:spPr>
            <a:xfrm>
              <a:off x="6178825" y="2382275"/>
              <a:ext cx="525" cy="925"/>
            </a:xfrm>
            <a:custGeom>
              <a:avLst/>
              <a:gdLst/>
              <a:ahLst/>
              <a:cxnLst/>
              <a:rect l="l" t="t" r="r" b="b"/>
              <a:pathLst>
                <a:path w="21" h="37" extrusionOk="0">
                  <a:moveTo>
                    <a:pt x="21" y="0"/>
                  </a:moveTo>
                  <a:cubicBezTo>
                    <a:pt x="5" y="26"/>
                    <a:pt x="1" y="36"/>
                    <a:pt x="2" y="36"/>
                  </a:cubicBezTo>
                  <a:cubicBezTo>
                    <a:pt x="4" y="36"/>
                    <a:pt x="14" y="20"/>
                    <a:pt x="2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978" name="Google Shape;13482;p78">
              <a:extLst>
                <a:ext uri="{FF2B5EF4-FFF2-40B4-BE49-F238E27FC236}">
                  <a16:creationId xmlns:a16="http://schemas.microsoft.com/office/drawing/2014/main" id="{821F12C7-DC6E-FD43-DFE1-2F7C6FBDAEB8}"/>
                </a:ext>
              </a:extLst>
            </p:cNvPr>
            <p:cNvSpPr/>
            <p:nvPr/>
          </p:nvSpPr>
          <p:spPr>
            <a:xfrm>
              <a:off x="6178450" y="2383450"/>
              <a:ext cx="600" cy="325"/>
            </a:xfrm>
            <a:custGeom>
              <a:avLst/>
              <a:gdLst/>
              <a:ahLst/>
              <a:cxnLst/>
              <a:rect l="l" t="t" r="r" b="b"/>
              <a:pathLst>
                <a:path w="24" h="13" extrusionOk="0">
                  <a:moveTo>
                    <a:pt x="24" y="1"/>
                  </a:moveTo>
                  <a:lnTo>
                    <a:pt x="0" y="13"/>
                  </a:lnTo>
                  <a:cubicBezTo>
                    <a:pt x="12" y="13"/>
                    <a:pt x="12" y="13"/>
                    <a:pt x="24"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979" name="Google Shape;13483;p78">
              <a:extLst>
                <a:ext uri="{FF2B5EF4-FFF2-40B4-BE49-F238E27FC236}">
                  <a16:creationId xmlns:a16="http://schemas.microsoft.com/office/drawing/2014/main" id="{0B4DB819-CD6F-BE18-C1BC-8BE62A8556C3}"/>
                </a:ext>
              </a:extLst>
            </p:cNvPr>
            <p:cNvSpPr/>
            <p:nvPr/>
          </p:nvSpPr>
          <p:spPr>
            <a:xfrm>
              <a:off x="6179325" y="2384650"/>
              <a:ext cx="1225" cy="1225"/>
            </a:xfrm>
            <a:custGeom>
              <a:avLst/>
              <a:gdLst/>
              <a:ahLst/>
              <a:cxnLst/>
              <a:rect l="l" t="t" r="r" b="b"/>
              <a:pathLst>
                <a:path w="49" h="49" extrusionOk="0">
                  <a:moveTo>
                    <a:pt x="1" y="48"/>
                  </a:moveTo>
                  <a:cubicBezTo>
                    <a:pt x="25" y="24"/>
                    <a:pt x="48" y="0"/>
                    <a:pt x="1" y="48"/>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980" name="Google Shape;13484;p78">
              <a:extLst>
                <a:ext uri="{FF2B5EF4-FFF2-40B4-BE49-F238E27FC236}">
                  <a16:creationId xmlns:a16="http://schemas.microsoft.com/office/drawing/2014/main" id="{38A8241E-32DD-7642-1B9D-F4B0CF729193}"/>
                </a:ext>
              </a:extLst>
            </p:cNvPr>
            <p:cNvSpPr/>
            <p:nvPr/>
          </p:nvSpPr>
          <p:spPr>
            <a:xfrm>
              <a:off x="6176950" y="2381375"/>
              <a:ext cx="1800" cy="1800"/>
            </a:xfrm>
            <a:custGeom>
              <a:avLst/>
              <a:gdLst/>
              <a:ahLst/>
              <a:cxnLst/>
              <a:rect l="l" t="t" r="r" b="b"/>
              <a:pathLst>
                <a:path w="72" h="72" extrusionOk="0">
                  <a:moveTo>
                    <a:pt x="72" y="0"/>
                  </a:moveTo>
                  <a:cubicBezTo>
                    <a:pt x="60" y="12"/>
                    <a:pt x="1" y="72"/>
                    <a:pt x="72"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981" name="Google Shape;13485;p78">
              <a:extLst>
                <a:ext uri="{FF2B5EF4-FFF2-40B4-BE49-F238E27FC236}">
                  <a16:creationId xmlns:a16="http://schemas.microsoft.com/office/drawing/2014/main" id="{428AF137-BA89-6147-B7A5-878EBC9E2638}"/>
                </a:ext>
              </a:extLst>
            </p:cNvPr>
            <p:cNvSpPr/>
            <p:nvPr/>
          </p:nvSpPr>
          <p:spPr>
            <a:xfrm>
              <a:off x="6177400" y="2380675"/>
              <a:ext cx="600" cy="1025"/>
            </a:xfrm>
            <a:custGeom>
              <a:avLst/>
              <a:gdLst/>
              <a:ahLst/>
              <a:cxnLst/>
              <a:rect l="l" t="t" r="r" b="b"/>
              <a:pathLst>
                <a:path w="24" h="41" extrusionOk="0">
                  <a:moveTo>
                    <a:pt x="16" y="0"/>
                  </a:moveTo>
                  <a:cubicBezTo>
                    <a:pt x="10" y="0"/>
                    <a:pt x="0" y="15"/>
                    <a:pt x="6" y="40"/>
                  </a:cubicBezTo>
                  <a:cubicBezTo>
                    <a:pt x="23" y="12"/>
                    <a:pt x="21" y="0"/>
                    <a:pt x="16"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982" name="Google Shape;13486;p78">
              <a:extLst>
                <a:ext uri="{FF2B5EF4-FFF2-40B4-BE49-F238E27FC236}">
                  <a16:creationId xmlns:a16="http://schemas.microsoft.com/office/drawing/2014/main" id="{E89D38CD-A736-FD71-8BFD-DC4C73A26F72}"/>
                </a:ext>
              </a:extLst>
            </p:cNvPr>
            <p:cNvSpPr/>
            <p:nvPr/>
          </p:nvSpPr>
          <p:spPr>
            <a:xfrm>
              <a:off x="6177850" y="2382575"/>
              <a:ext cx="325" cy="1800"/>
            </a:xfrm>
            <a:custGeom>
              <a:avLst/>
              <a:gdLst/>
              <a:ahLst/>
              <a:cxnLst/>
              <a:rect l="l" t="t" r="r" b="b"/>
              <a:pathLst>
                <a:path w="13" h="72" extrusionOk="0">
                  <a:moveTo>
                    <a:pt x="12" y="0"/>
                  </a:moveTo>
                  <a:cubicBezTo>
                    <a:pt x="0" y="72"/>
                    <a:pt x="12" y="0"/>
                    <a:pt x="12"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983" name="Google Shape;13487;p78">
              <a:extLst>
                <a:ext uri="{FF2B5EF4-FFF2-40B4-BE49-F238E27FC236}">
                  <a16:creationId xmlns:a16="http://schemas.microsoft.com/office/drawing/2014/main" id="{F2E17C3D-6EA8-2A84-35AA-181318E5635C}"/>
                </a:ext>
              </a:extLst>
            </p:cNvPr>
            <p:cNvSpPr/>
            <p:nvPr/>
          </p:nvSpPr>
          <p:spPr>
            <a:xfrm>
              <a:off x="6177250" y="2382875"/>
              <a:ext cx="625" cy="300"/>
            </a:xfrm>
            <a:custGeom>
              <a:avLst/>
              <a:gdLst/>
              <a:ahLst/>
              <a:cxnLst/>
              <a:rect l="l" t="t" r="r" b="b"/>
              <a:pathLst>
                <a:path w="25" h="12" extrusionOk="0">
                  <a:moveTo>
                    <a:pt x="24" y="12"/>
                  </a:moveTo>
                  <a:cubicBezTo>
                    <a:pt x="24" y="12"/>
                    <a:pt x="0" y="0"/>
                    <a:pt x="24" y="12"/>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984" name="Google Shape;13488;p78">
              <a:extLst>
                <a:ext uri="{FF2B5EF4-FFF2-40B4-BE49-F238E27FC236}">
                  <a16:creationId xmlns:a16="http://schemas.microsoft.com/office/drawing/2014/main" id="{15F6195F-80C8-3DA8-9D5F-E24F10B17CAD}"/>
                </a:ext>
              </a:extLst>
            </p:cNvPr>
            <p:cNvSpPr/>
            <p:nvPr/>
          </p:nvSpPr>
          <p:spPr>
            <a:xfrm>
              <a:off x="6178150" y="2384650"/>
              <a:ext cx="900" cy="1500"/>
            </a:xfrm>
            <a:custGeom>
              <a:avLst/>
              <a:gdLst/>
              <a:ahLst/>
              <a:cxnLst/>
              <a:rect l="l" t="t" r="r" b="b"/>
              <a:pathLst>
                <a:path w="36" h="60" extrusionOk="0">
                  <a:moveTo>
                    <a:pt x="36" y="0"/>
                  </a:moveTo>
                  <a:cubicBezTo>
                    <a:pt x="12" y="12"/>
                    <a:pt x="0" y="24"/>
                    <a:pt x="0" y="60"/>
                  </a:cubicBezTo>
                  <a:cubicBezTo>
                    <a:pt x="12" y="36"/>
                    <a:pt x="12" y="24"/>
                    <a:pt x="36"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985" name="Google Shape;13489;p78">
              <a:extLst>
                <a:ext uri="{FF2B5EF4-FFF2-40B4-BE49-F238E27FC236}">
                  <a16:creationId xmlns:a16="http://schemas.microsoft.com/office/drawing/2014/main" id="{E5428FC2-C092-2C5B-1853-EBB21E9AC360}"/>
                </a:ext>
              </a:extLst>
            </p:cNvPr>
            <p:cNvSpPr/>
            <p:nvPr/>
          </p:nvSpPr>
          <p:spPr>
            <a:xfrm>
              <a:off x="6177850" y="2384050"/>
              <a:ext cx="1200" cy="325"/>
            </a:xfrm>
            <a:custGeom>
              <a:avLst/>
              <a:gdLst/>
              <a:ahLst/>
              <a:cxnLst/>
              <a:rect l="l" t="t" r="r" b="b"/>
              <a:pathLst>
                <a:path w="48" h="13" extrusionOk="0">
                  <a:moveTo>
                    <a:pt x="0" y="13"/>
                  </a:moveTo>
                  <a:cubicBezTo>
                    <a:pt x="48" y="1"/>
                    <a:pt x="0" y="13"/>
                    <a:pt x="0" y="13"/>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986" name="Google Shape;13490;p78">
              <a:extLst>
                <a:ext uri="{FF2B5EF4-FFF2-40B4-BE49-F238E27FC236}">
                  <a16:creationId xmlns:a16="http://schemas.microsoft.com/office/drawing/2014/main" id="{3C653437-3E07-73C7-33C2-917D2C2A90AF}"/>
                </a:ext>
              </a:extLst>
            </p:cNvPr>
            <p:cNvSpPr/>
            <p:nvPr/>
          </p:nvSpPr>
          <p:spPr>
            <a:xfrm>
              <a:off x="6176125" y="2382275"/>
              <a:ext cx="750" cy="625"/>
            </a:xfrm>
            <a:custGeom>
              <a:avLst/>
              <a:gdLst/>
              <a:ahLst/>
              <a:cxnLst/>
              <a:rect l="l" t="t" r="r" b="b"/>
              <a:pathLst>
                <a:path w="30" h="25" extrusionOk="0">
                  <a:moveTo>
                    <a:pt x="22" y="0"/>
                  </a:moveTo>
                  <a:lnTo>
                    <a:pt x="22" y="0"/>
                  </a:lnTo>
                  <a:cubicBezTo>
                    <a:pt x="4" y="18"/>
                    <a:pt x="1" y="24"/>
                    <a:pt x="4" y="24"/>
                  </a:cubicBezTo>
                  <a:cubicBezTo>
                    <a:pt x="9" y="24"/>
                    <a:pt x="29" y="8"/>
                    <a:pt x="22"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987" name="Google Shape;13491;p78">
              <a:extLst>
                <a:ext uri="{FF2B5EF4-FFF2-40B4-BE49-F238E27FC236}">
                  <a16:creationId xmlns:a16="http://schemas.microsoft.com/office/drawing/2014/main" id="{083E81E2-3CE8-2FF1-ACAF-E4A58EBB0802}"/>
                </a:ext>
              </a:extLst>
            </p:cNvPr>
            <p:cNvSpPr/>
            <p:nvPr/>
          </p:nvSpPr>
          <p:spPr>
            <a:xfrm>
              <a:off x="6176050" y="2383150"/>
              <a:ext cx="925" cy="25"/>
            </a:xfrm>
            <a:custGeom>
              <a:avLst/>
              <a:gdLst/>
              <a:ahLst/>
              <a:cxnLst/>
              <a:rect l="l" t="t" r="r" b="b"/>
              <a:pathLst>
                <a:path w="37" h="1" extrusionOk="0">
                  <a:moveTo>
                    <a:pt x="37" y="1"/>
                  </a:moveTo>
                  <a:cubicBezTo>
                    <a:pt x="1" y="1"/>
                    <a:pt x="37" y="1"/>
                    <a:pt x="37"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988" name="Google Shape;13492;p78">
              <a:extLst>
                <a:ext uri="{FF2B5EF4-FFF2-40B4-BE49-F238E27FC236}">
                  <a16:creationId xmlns:a16="http://schemas.microsoft.com/office/drawing/2014/main" id="{06257479-5B87-CDF6-8F4E-2E67F581A252}"/>
                </a:ext>
              </a:extLst>
            </p:cNvPr>
            <p:cNvSpPr/>
            <p:nvPr/>
          </p:nvSpPr>
          <p:spPr>
            <a:xfrm>
              <a:off x="6175750" y="2381600"/>
              <a:ext cx="325" cy="700"/>
            </a:xfrm>
            <a:custGeom>
              <a:avLst/>
              <a:gdLst/>
              <a:ahLst/>
              <a:cxnLst/>
              <a:rect l="l" t="t" r="r" b="b"/>
              <a:pathLst>
                <a:path w="13" h="28" extrusionOk="0">
                  <a:moveTo>
                    <a:pt x="6" y="0"/>
                  </a:moveTo>
                  <a:cubicBezTo>
                    <a:pt x="5" y="0"/>
                    <a:pt x="3" y="1"/>
                    <a:pt x="1" y="3"/>
                  </a:cubicBezTo>
                  <a:cubicBezTo>
                    <a:pt x="1" y="3"/>
                    <a:pt x="1" y="15"/>
                    <a:pt x="13" y="27"/>
                  </a:cubicBezTo>
                  <a:cubicBezTo>
                    <a:pt x="13" y="18"/>
                    <a:pt x="13" y="0"/>
                    <a:pt x="6"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989" name="Google Shape;13493;p78">
              <a:extLst>
                <a:ext uri="{FF2B5EF4-FFF2-40B4-BE49-F238E27FC236}">
                  <a16:creationId xmlns:a16="http://schemas.microsoft.com/office/drawing/2014/main" id="{A95852F4-0DFF-9198-A324-20A5FA62D59B}"/>
                </a:ext>
              </a:extLst>
            </p:cNvPr>
            <p:cNvSpPr/>
            <p:nvPr/>
          </p:nvSpPr>
          <p:spPr>
            <a:xfrm>
              <a:off x="6177250" y="2382575"/>
              <a:ext cx="25" cy="325"/>
            </a:xfrm>
            <a:custGeom>
              <a:avLst/>
              <a:gdLst/>
              <a:ahLst/>
              <a:cxnLst/>
              <a:rect l="l" t="t" r="r" b="b"/>
              <a:pathLst>
                <a:path w="1" h="13" extrusionOk="0">
                  <a:moveTo>
                    <a:pt x="0" y="12"/>
                  </a:moveTo>
                  <a:lnTo>
                    <a:pt x="0" y="0"/>
                  </a:lnTo>
                  <a:cubicBezTo>
                    <a:pt x="0" y="0"/>
                    <a:pt x="0" y="0"/>
                    <a:pt x="0" y="12"/>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990" name="Google Shape;13494;p78">
              <a:extLst>
                <a:ext uri="{FF2B5EF4-FFF2-40B4-BE49-F238E27FC236}">
                  <a16:creationId xmlns:a16="http://schemas.microsoft.com/office/drawing/2014/main" id="{AEB68CA2-F3E6-D027-FF36-0BB73485379E}"/>
                </a:ext>
              </a:extLst>
            </p:cNvPr>
            <p:cNvSpPr/>
            <p:nvPr/>
          </p:nvSpPr>
          <p:spPr>
            <a:xfrm>
              <a:off x="6176800" y="2382875"/>
              <a:ext cx="475" cy="225"/>
            </a:xfrm>
            <a:custGeom>
              <a:avLst/>
              <a:gdLst/>
              <a:ahLst/>
              <a:cxnLst/>
              <a:rect l="l" t="t" r="r" b="b"/>
              <a:pathLst>
                <a:path w="19" h="9" extrusionOk="0">
                  <a:moveTo>
                    <a:pt x="18" y="0"/>
                  </a:moveTo>
                  <a:cubicBezTo>
                    <a:pt x="1" y="6"/>
                    <a:pt x="1" y="9"/>
                    <a:pt x="5" y="9"/>
                  </a:cubicBezTo>
                  <a:cubicBezTo>
                    <a:pt x="9" y="9"/>
                    <a:pt x="18" y="6"/>
                    <a:pt x="18"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991" name="Google Shape;13495;p78">
              <a:extLst>
                <a:ext uri="{FF2B5EF4-FFF2-40B4-BE49-F238E27FC236}">
                  <a16:creationId xmlns:a16="http://schemas.microsoft.com/office/drawing/2014/main" id="{AD440ED0-F6F9-A5D2-AF89-BADA0306B1C2}"/>
                </a:ext>
              </a:extLst>
            </p:cNvPr>
            <p:cNvSpPr/>
            <p:nvPr/>
          </p:nvSpPr>
          <p:spPr>
            <a:xfrm>
              <a:off x="6171600" y="2383450"/>
              <a:ext cx="1800" cy="2700"/>
            </a:xfrm>
            <a:custGeom>
              <a:avLst/>
              <a:gdLst/>
              <a:ahLst/>
              <a:cxnLst/>
              <a:rect l="l" t="t" r="r" b="b"/>
              <a:pathLst>
                <a:path w="72" h="108" extrusionOk="0">
                  <a:moveTo>
                    <a:pt x="60" y="1"/>
                  </a:moveTo>
                  <a:cubicBezTo>
                    <a:pt x="48" y="37"/>
                    <a:pt x="24" y="60"/>
                    <a:pt x="0" y="96"/>
                  </a:cubicBezTo>
                  <a:cubicBezTo>
                    <a:pt x="14" y="87"/>
                    <a:pt x="22" y="83"/>
                    <a:pt x="26" y="83"/>
                  </a:cubicBezTo>
                  <a:cubicBezTo>
                    <a:pt x="27" y="83"/>
                    <a:pt x="28" y="83"/>
                    <a:pt x="28" y="84"/>
                  </a:cubicBezTo>
                  <a:lnTo>
                    <a:pt x="28" y="84"/>
                  </a:lnTo>
                  <a:cubicBezTo>
                    <a:pt x="40" y="68"/>
                    <a:pt x="56" y="52"/>
                    <a:pt x="72" y="37"/>
                  </a:cubicBezTo>
                  <a:cubicBezTo>
                    <a:pt x="72" y="37"/>
                    <a:pt x="72" y="25"/>
                    <a:pt x="60" y="1"/>
                  </a:cubicBezTo>
                  <a:close/>
                  <a:moveTo>
                    <a:pt x="28" y="84"/>
                  </a:moveTo>
                  <a:lnTo>
                    <a:pt x="28" y="84"/>
                  </a:lnTo>
                  <a:cubicBezTo>
                    <a:pt x="22" y="92"/>
                    <a:pt x="16" y="100"/>
                    <a:pt x="12" y="108"/>
                  </a:cubicBezTo>
                  <a:cubicBezTo>
                    <a:pt x="25" y="95"/>
                    <a:pt x="31" y="86"/>
                    <a:pt x="28" y="84"/>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992" name="Google Shape;13496;p78">
              <a:extLst>
                <a:ext uri="{FF2B5EF4-FFF2-40B4-BE49-F238E27FC236}">
                  <a16:creationId xmlns:a16="http://schemas.microsoft.com/office/drawing/2014/main" id="{D2FE4B1B-B5F4-BB18-8D36-73AACA08CE8F}"/>
                </a:ext>
              </a:extLst>
            </p:cNvPr>
            <p:cNvSpPr/>
            <p:nvPr/>
          </p:nvSpPr>
          <p:spPr>
            <a:xfrm>
              <a:off x="6173675" y="2381975"/>
              <a:ext cx="925" cy="1800"/>
            </a:xfrm>
            <a:custGeom>
              <a:avLst/>
              <a:gdLst/>
              <a:ahLst/>
              <a:cxnLst/>
              <a:rect l="l" t="t" r="r" b="b"/>
              <a:pathLst>
                <a:path w="37" h="72" extrusionOk="0">
                  <a:moveTo>
                    <a:pt x="36" y="0"/>
                  </a:moveTo>
                  <a:cubicBezTo>
                    <a:pt x="24" y="12"/>
                    <a:pt x="12" y="48"/>
                    <a:pt x="1" y="72"/>
                  </a:cubicBezTo>
                  <a:cubicBezTo>
                    <a:pt x="12" y="60"/>
                    <a:pt x="24" y="36"/>
                    <a:pt x="36"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993" name="Google Shape;13497;p78">
              <a:extLst>
                <a:ext uri="{FF2B5EF4-FFF2-40B4-BE49-F238E27FC236}">
                  <a16:creationId xmlns:a16="http://schemas.microsoft.com/office/drawing/2014/main" id="{6177CF83-83F1-82DD-333C-24CCD19C4A13}"/>
                </a:ext>
              </a:extLst>
            </p:cNvPr>
            <p:cNvSpPr/>
            <p:nvPr/>
          </p:nvSpPr>
          <p:spPr>
            <a:xfrm>
              <a:off x="6173375" y="2383775"/>
              <a:ext cx="325" cy="600"/>
            </a:xfrm>
            <a:custGeom>
              <a:avLst/>
              <a:gdLst/>
              <a:ahLst/>
              <a:cxnLst/>
              <a:rect l="l" t="t" r="r" b="b"/>
              <a:pathLst>
                <a:path w="13" h="24" extrusionOk="0">
                  <a:moveTo>
                    <a:pt x="13" y="1"/>
                  </a:moveTo>
                  <a:lnTo>
                    <a:pt x="13" y="1"/>
                  </a:lnTo>
                  <a:cubicBezTo>
                    <a:pt x="13" y="12"/>
                    <a:pt x="12" y="12"/>
                    <a:pt x="1" y="24"/>
                  </a:cubicBezTo>
                  <a:cubicBezTo>
                    <a:pt x="12" y="24"/>
                    <a:pt x="13" y="12"/>
                    <a:pt x="13"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994" name="Google Shape;13498;p78">
              <a:extLst>
                <a:ext uri="{FF2B5EF4-FFF2-40B4-BE49-F238E27FC236}">
                  <a16:creationId xmlns:a16="http://schemas.microsoft.com/office/drawing/2014/main" id="{814A275A-784A-12B6-264E-C68551707008}"/>
                </a:ext>
              </a:extLst>
            </p:cNvPr>
            <p:cNvSpPr/>
            <p:nvPr/>
          </p:nvSpPr>
          <p:spPr>
            <a:xfrm>
              <a:off x="6174875" y="2380475"/>
              <a:ext cx="25" cy="1825"/>
            </a:xfrm>
            <a:custGeom>
              <a:avLst/>
              <a:gdLst/>
              <a:ahLst/>
              <a:cxnLst/>
              <a:rect l="l" t="t" r="r" b="b"/>
              <a:pathLst>
                <a:path w="1" h="73" extrusionOk="0">
                  <a:moveTo>
                    <a:pt x="0" y="72"/>
                  </a:moveTo>
                  <a:cubicBezTo>
                    <a:pt x="0" y="48"/>
                    <a:pt x="0" y="1"/>
                    <a:pt x="0" y="72"/>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995" name="Google Shape;13499;p78">
              <a:extLst>
                <a:ext uri="{FF2B5EF4-FFF2-40B4-BE49-F238E27FC236}">
                  <a16:creationId xmlns:a16="http://schemas.microsoft.com/office/drawing/2014/main" id="{D4E439AC-2BF9-4E7A-5B72-6B01096A6E81}"/>
                </a:ext>
              </a:extLst>
            </p:cNvPr>
            <p:cNvSpPr/>
            <p:nvPr/>
          </p:nvSpPr>
          <p:spPr>
            <a:xfrm>
              <a:off x="6174575" y="2382300"/>
              <a:ext cx="1950" cy="2075"/>
            </a:xfrm>
            <a:custGeom>
              <a:avLst/>
              <a:gdLst/>
              <a:ahLst/>
              <a:cxnLst/>
              <a:rect l="l" t="t" r="r" b="b"/>
              <a:pathLst>
                <a:path w="78" h="83" extrusionOk="0">
                  <a:moveTo>
                    <a:pt x="37" y="0"/>
                  </a:moveTo>
                  <a:cubicBezTo>
                    <a:pt x="28" y="0"/>
                    <a:pt x="17" y="23"/>
                    <a:pt x="0" y="83"/>
                  </a:cubicBezTo>
                  <a:cubicBezTo>
                    <a:pt x="12" y="83"/>
                    <a:pt x="12" y="71"/>
                    <a:pt x="12" y="71"/>
                  </a:cubicBezTo>
                  <a:cubicBezTo>
                    <a:pt x="32" y="51"/>
                    <a:pt x="77" y="6"/>
                    <a:pt x="63" y="6"/>
                  </a:cubicBezTo>
                  <a:cubicBezTo>
                    <a:pt x="60" y="6"/>
                    <a:pt x="56" y="7"/>
                    <a:pt x="48" y="11"/>
                  </a:cubicBezTo>
                  <a:cubicBezTo>
                    <a:pt x="44" y="4"/>
                    <a:pt x="41" y="0"/>
                    <a:pt x="37"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996" name="Google Shape;13500;p78">
              <a:extLst>
                <a:ext uri="{FF2B5EF4-FFF2-40B4-BE49-F238E27FC236}">
                  <a16:creationId xmlns:a16="http://schemas.microsoft.com/office/drawing/2014/main" id="{989D29B2-EC80-118C-1BFD-7378227614B6}"/>
                </a:ext>
              </a:extLst>
            </p:cNvPr>
            <p:cNvSpPr/>
            <p:nvPr/>
          </p:nvSpPr>
          <p:spPr>
            <a:xfrm>
              <a:off x="6176950" y="2384750"/>
              <a:ext cx="750" cy="2475"/>
            </a:xfrm>
            <a:custGeom>
              <a:avLst/>
              <a:gdLst/>
              <a:ahLst/>
              <a:cxnLst/>
              <a:rect l="l" t="t" r="r" b="b"/>
              <a:pathLst>
                <a:path w="30" h="99" extrusionOk="0">
                  <a:moveTo>
                    <a:pt x="20" y="0"/>
                  </a:moveTo>
                  <a:lnTo>
                    <a:pt x="20" y="0"/>
                  </a:lnTo>
                  <a:cubicBezTo>
                    <a:pt x="19" y="0"/>
                    <a:pt x="13" y="22"/>
                    <a:pt x="1" y="92"/>
                  </a:cubicBezTo>
                  <a:cubicBezTo>
                    <a:pt x="2" y="90"/>
                    <a:pt x="4" y="90"/>
                    <a:pt x="5" y="90"/>
                  </a:cubicBezTo>
                  <a:cubicBezTo>
                    <a:pt x="12" y="90"/>
                    <a:pt x="20" y="99"/>
                    <a:pt x="24" y="99"/>
                  </a:cubicBezTo>
                  <a:cubicBezTo>
                    <a:pt x="28" y="99"/>
                    <a:pt x="29" y="92"/>
                    <a:pt x="24" y="68"/>
                  </a:cubicBezTo>
                  <a:cubicBezTo>
                    <a:pt x="17" y="68"/>
                    <a:pt x="24" y="0"/>
                    <a:pt x="20"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997" name="Google Shape;13501;p78">
              <a:extLst>
                <a:ext uri="{FF2B5EF4-FFF2-40B4-BE49-F238E27FC236}">
                  <a16:creationId xmlns:a16="http://schemas.microsoft.com/office/drawing/2014/main" id="{AB3D598A-249A-FE1F-C0B5-59CEF994476C}"/>
                </a:ext>
              </a:extLst>
            </p:cNvPr>
            <p:cNvSpPr/>
            <p:nvPr/>
          </p:nvSpPr>
          <p:spPr>
            <a:xfrm>
              <a:off x="6175450" y="2384650"/>
              <a:ext cx="625" cy="1225"/>
            </a:xfrm>
            <a:custGeom>
              <a:avLst/>
              <a:gdLst/>
              <a:ahLst/>
              <a:cxnLst/>
              <a:rect l="l" t="t" r="r" b="b"/>
              <a:pathLst>
                <a:path w="25" h="49" extrusionOk="0">
                  <a:moveTo>
                    <a:pt x="1" y="48"/>
                  </a:moveTo>
                  <a:cubicBezTo>
                    <a:pt x="25" y="0"/>
                    <a:pt x="25" y="0"/>
                    <a:pt x="1" y="48"/>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998" name="Google Shape;13502;p78">
              <a:extLst>
                <a:ext uri="{FF2B5EF4-FFF2-40B4-BE49-F238E27FC236}">
                  <a16:creationId xmlns:a16="http://schemas.microsoft.com/office/drawing/2014/main" id="{F8E78EDD-D303-2FAB-DDF5-CDD9B10CD130}"/>
                </a:ext>
              </a:extLst>
            </p:cNvPr>
            <p:cNvSpPr/>
            <p:nvPr/>
          </p:nvSpPr>
          <p:spPr>
            <a:xfrm>
              <a:off x="6174300" y="2380775"/>
              <a:ext cx="600" cy="825"/>
            </a:xfrm>
            <a:custGeom>
              <a:avLst/>
              <a:gdLst/>
              <a:ahLst/>
              <a:cxnLst/>
              <a:rect l="l" t="t" r="r" b="b"/>
              <a:pathLst>
                <a:path w="24" h="33" extrusionOk="0">
                  <a:moveTo>
                    <a:pt x="23" y="1"/>
                  </a:moveTo>
                  <a:cubicBezTo>
                    <a:pt x="7" y="23"/>
                    <a:pt x="0" y="32"/>
                    <a:pt x="1" y="32"/>
                  </a:cubicBezTo>
                  <a:cubicBezTo>
                    <a:pt x="1" y="32"/>
                    <a:pt x="10" y="20"/>
                    <a:pt x="23"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999" name="Google Shape;13503;p78">
              <a:extLst>
                <a:ext uri="{FF2B5EF4-FFF2-40B4-BE49-F238E27FC236}">
                  <a16:creationId xmlns:a16="http://schemas.microsoft.com/office/drawing/2014/main" id="{7B9ABBC4-AD5F-A3F9-293F-16C047D23109}"/>
                </a:ext>
              </a:extLst>
            </p:cNvPr>
            <p:cNvSpPr/>
            <p:nvPr/>
          </p:nvSpPr>
          <p:spPr>
            <a:xfrm>
              <a:off x="6173800" y="2380475"/>
              <a:ext cx="500" cy="850"/>
            </a:xfrm>
            <a:custGeom>
              <a:avLst/>
              <a:gdLst/>
              <a:ahLst/>
              <a:cxnLst/>
              <a:rect l="l" t="t" r="r" b="b"/>
              <a:pathLst>
                <a:path w="20" h="34" extrusionOk="0">
                  <a:moveTo>
                    <a:pt x="19" y="1"/>
                  </a:moveTo>
                  <a:cubicBezTo>
                    <a:pt x="5" y="25"/>
                    <a:pt x="0" y="33"/>
                    <a:pt x="1" y="33"/>
                  </a:cubicBezTo>
                  <a:cubicBezTo>
                    <a:pt x="1" y="33"/>
                    <a:pt x="12" y="15"/>
                    <a:pt x="19"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000" name="Google Shape;13504;p78">
              <a:extLst>
                <a:ext uri="{FF2B5EF4-FFF2-40B4-BE49-F238E27FC236}">
                  <a16:creationId xmlns:a16="http://schemas.microsoft.com/office/drawing/2014/main" id="{A05CD558-63EE-5C2D-1407-6EEF8ABBDD4C}"/>
                </a:ext>
              </a:extLst>
            </p:cNvPr>
            <p:cNvSpPr/>
            <p:nvPr/>
          </p:nvSpPr>
          <p:spPr>
            <a:xfrm>
              <a:off x="6157900" y="2373050"/>
              <a:ext cx="25" cy="2100"/>
            </a:xfrm>
            <a:custGeom>
              <a:avLst/>
              <a:gdLst/>
              <a:ahLst/>
              <a:cxnLst/>
              <a:rect l="l" t="t" r="r" b="b"/>
              <a:pathLst>
                <a:path w="1" h="84" extrusionOk="0">
                  <a:moveTo>
                    <a:pt x="1" y="0"/>
                  </a:moveTo>
                  <a:cubicBezTo>
                    <a:pt x="1" y="12"/>
                    <a:pt x="1" y="83"/>
                    <a:pt x="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001" name="Google Shape;13505;p78">
              <a:extLst>
                <a:ext uri="{FF2B5EF4-FFF2-40B4-BE49-F238E27FC236}">
                  <a16:creationId xmlns:a16="http://schemas.microsoft.com/office/drawing/2014/main" id="{73939DE2-EFFA-FD8B-7637-5EAE9E4EC67A}"/>
                </a:ext>
              </a:extLst>
            </p:cNvPr>
            <p:cNvSpPr/>
            <p:nvPr/>
          </p:nvSpPr>
          <p:spPr>
            <a:xfrm>
              <a:off x="6157900" y="2372450"/>
              <a:ext cx="325" cy="625"/>
            </a:xfrm>
            <a:custGeom>
              <a:avLst/>
              <a:gdLst/>
              <a:ahLst/>
              <a:cxnLst/>
              <a:rect l="l" t="t" r="r" b="b"/>
              <a:pathLst>
                <a:path w="13" h="25" extrusionOk="0">
                  <a:moveTo>
                    <a:pt x="1" y="24"/>
                  </a:moveTo>
                  <a:cubicBezTo>
                    <a:pt x="12" y="0"/>
                    <a:pt x="1" y="24"/>
                    <a:pt x="1" y="24"/>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002" name="Google Shape;13506;p78">
              <a:extLst>
                <a:ext uri="{FF2B5EF4-FFF2-40B4-BE49-F238E27FC236}">
                  <a16:creationId xmlns:a16="http://schemas.microsoft.com/office/drawing/2014/main" id="{BCC99A5C-2525-A364-B6AC-45C5A56A32AB}"/>
                </a:ext>
              </a:extLst>
            </p:cNvPr>
            <p:cNvSpPr/>
            <p:nvPr/>
          </p:nvSpPr>
          <p:spPr>
            <a:xfrm>
              <a:off x="6144950" y="2373300"/>
              <a:ext cx="725" cy="400"/>
            </a:xfrm>
            <a:custGeom>
              <a:avLst/>
              <a:gdLst/>
              <a:ahLst/>
              <a:cxnLst/>
              <a:rect l="l" t="t" r="r" b="b"/>
              <a:pathLst>
                <a:path w="29" h="16" extrusionOk="0">
                  <a:moveTo>
                    <a:pt x="28" y="0"/>
                  </a:moveTo>
                  <a:cubicBezTo>
                    <a:pt x="28" y="0"/>
                    <a:pt x="1" y="16"/>
                    <a:pt x="2" y="16"/>
                  </a:cubicBezTo>
                  <a:cubicBezTo>
                    <a:pt x="2" y="16"/>
                    <a:pt x="4" y="15"/>
                    <a:pt x="7" y="14"/>
                  </a:cubicBezTo>
                  <a:cubicBezTo>
                    <a:pt x="23" y="4"/>
                    <a:pt x="29" y="0"/>
                    <a:pt x="28"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003" name="Google Shape;13507;p78">
              <a:extLst>
                <a:ext uri="{FF2B5EF4-FFF2-40B4-BE49-F238E27FC236}">
                  <a16:creationId xmlns:a16="http://schemas.microsoft.com/office/drawing/2014/main" id="{1367ED4D-7FCD-1DFC-25D5-0F8E4B7931E3}"/>
                </a:ext>
              </a:extLst>
            </p:cNvPr>
            <p:cNvSpPr/>
            <p:nvPr/>
          </p:nvSpPr>
          <p:spPr>
            <a:xfrm>
              <a:off x="6118900" y="2364100"/>
              <a:ext cx="325" cy="325"/>
            </a:xfrm>
            <a:custGeom>
              <a:avLst/>
              <a:gdLst/>
              <a:ahLst/>
              <a:cxnLst/>
              <a:rect l="l" t="t" r="r" b="b"/>
              <a:pathLst>
                <a:path w="13" h="13" extrusionOk="0">
                  <a:moveTo>
                    <a:pt x="13" y="1"/>
                  </a:moveTo>
                  <a:lnTo>
                    <a:pt x="13" y="1"/>
                  </a:lnTo>
                  <a:cubicBezTo>
                    <a:pt x="1" y="13"/>
                    <a:pt x="1" y="13"/>
                    <a:pt x="13"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004" name="Google Shape;13508;p78">
              <a:extLst>
                <a:ext uri="{FF2B5EF4-FFF2-40B4-BE49-F238E27FC236}">
                  <a16:creationId xmlns:a16="http://schemas.microsoft.com/office/drawing/2014/main" id="{5A724FE1-EDCD-0EC7-32C8-65FD51007981}"/>
                </a:ext>
              </a:extLst>
            </p:cNvPr>
            <p:cNvSpPr/>
            <p:nvPr/>
          </p:nvSpPr>
          <p:spPr>
            <a:xfrm>
              <a:off x="6150450" y="2377800"/>
              <a:ext cx="1525" cy="2400"/>
            </a:xfrm>
            <a:custGeom>
              <a:avLst/>
              <a:gdLst/>
              <a:ahLst/>
              <a:cxnLst/>
              <a:rect l="l" t="t" r="r" b="b"/>
              <a:pathLst>
                <a:path w="61" h="96" extrusionOk="0">
                  <a:moveTo>
                    <a:pt x="60" y="1"/>
                  </a:moveTo>
                  <a:lnTo>
                    <a:pt x="60" y="1"/>
                  </a:lnTo>
                  <a:cubicBezTo>
                    <a:pt x="37" y="36"/>
                    <a:pt x="13" y="72"/>
                    <a:pt x="1" y="96"/>
                  </a:cubicBezTo>
                  <a:cubicBezTo>
                    <a:pt x="25" y="72"/>
                    <a:pt x="48" y="60"/>
                    <a:pt x="60"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005" name="Google Shape;13509;p78">
              <a:extLst>
                <a:ext uri="{FF2B5EF4-FFF2-40B4-BE49-F238E27FC236}">
                  <a16:creationId xmlns:a16="http://schemas.microsoft.com/office/drawing/2014/main" id="{9A667DF5-84D6-2310-2139-2E4A8C3FB82A}"/>
                </a:ext>
              </a:extLst>
            </p:cNvPr>
            <p:cNvSpPr/>
            <p:nvPr/>
          </p:nvSpPr>
          <p:spPr>
            <a:xfrm>
              <a:off x="6102150" y="2356675"/>
              <a:ext cx="700" cy="875"/>
            </a:xfrm>
            <a:custGeom>
              <a:avLst/>
              <a:gdLst/>
              <a:ahLst/>
              <a:cxnLst/>
              <a:rect l="l" t="t" r="r" b="b"/>
              <a:pathLst>
                <a:path w="28" h="35" extrusionOk="0">
                  <a:moveTo>
                    <a:pt x="28" y="0"/>
                  </a:moveTo>
                  <a:lnTo>
                    <a:pt x="28" y="0"/>
                  </a:lnTo>
                  <a:cubicBezTo>
                    <a:pt x="6" y="26"/>
                    <a:pt x="0" y="35"/>
                    <a:pt x="2" y="35"/>
                  </a:cubicBezTo>
                  <a:cubicBezTo>
                    <a:pt x="4" y="35"/>
                    <a:pt x="28" y="8"/>
                    <a:pt x="28"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006" name="Google Shape;13510;p78">
              <a:extLst>
                <a:ext uri="{FF2B5EF4-FFF2-40B4-BE49-F238E27FC236}">
                  <a16:creationId xmlns:a16="http://schemas.microsoft.com/office/drawing/2014/main" id="{5BA0FCAB-09FC-669A-D8B9-B8FD004B03D9}"/>
                </a:ext>
              </a:extLst>
            </p:cNvPr>
            <p:cNvSpPr/>
            <p:nvPr/>
          </p:nvSpPr>
          <p:spPr>
            <a:xfrm>
              <a:off x="6101400" y="2350425"/>
              <a:ext cx="66050" cy="34575"/>
            </a:xfrm>
            <a:custGeom>
              <a:avLst/>
              <a:gdLst/>
              <a:ahLst/>
              <a:cxnLst/>
              <a:rect l="l" t="t" r="r" b="b"/>
              <a:pathLst>
                <a:path w="2642" h="1383" extrusionOk="0">
                  <a:moveTo>
                    <a:pt x="829" y="321"/>
                  </a:moveTo>
                  <a:cubicBezTo>
                    <a:pt x="828" y="321"/>
                    <a:pt x="829" y="322"/>
                    <a:pt x="830" y="324"/>
                  </a:cubicBezTo>
                  <a:lnTo>
                    <a:pt x="830" y="324"/>
                  </a:lnTo>
                  <a:cubicBezTo>
                    <a:pt x="831" y="323"/>
                    <a:pt x="831" y="323"/>
                    <a:pt x="832" y="322"/>
                  </a:cubicBezTo>
                  <a:cubicBezTo>
                    <a:pt x="831" y="321"/>
                    <a:pt x="830" y="321"/>
                    <a:pt x="829" y="321"/>
                  </a:cubicBezTo>
                  <a:close/>
                  <a:moveTo>
                    <a:pt x="629" y="572"/>
                  </a:moveTo>
                  <a:cubicBezTo>
                    <a:pt x="630" y="572"/>
                    <a:pt x="631" y="573"/>
                    <a:pt x="632" y="573"/>
                  </a:cubicBezTo>
                  <a:cubicBezTo>
                    <a:pt x="633" y="573"/>
                    <a:pt x="634" y="572"/>
                    <a:pt x="634" y="572"/>
                  </a:cubicBezTo>
                  <a:lnTo>
                    <a:pt x="634" y="572"/>
                  </a:lnTo>
                  <a:cubicBezTo>
                    <a:pt x="633" y="572"/>
                    <a:pt x="631" y="572"/>
                    <a:pt x="629" y="572"/>
                  </a:cubicBezTo>
                  <a:close/>
                  <a:moveTo>
                    <a:pt x="684" y="609"/>
                  </a:moveTo>
                  <a:lnTo>
                    <a:pt x="684" y="609"/>
                  </a:lnTo>
                  <a:cubicBezTo>
                    <a:pt x="682" y="612"/>
                    <a:pt x="680" y="615"/>
                    <a:pt x="677" y="619"/>
                  </a:cubicBezTo>
                  <a:cubicBezTo>
                    <a:pt x="681" y="616"/>
                    <a:pt x="683" y="612"/>
                    <a:pt x="684" y="609"/>
                  </a:cubicBezTo>
                  <a:close/>
                  <a:moveTo>
                    <a:pt x="1629" y="750"/>
                  </a:moveTo>
                  <a:cubicBezTo>
                    <a:pt x="1629" y="750"/>
                    <a:pt x="1629" y="750"/>
                    <a:pt x="1629" y="750"/>
                  </a:cubicBezTo>
                  <a:cubicBezTo>
                    <a:pt x="1629" y="750"/>
                    <a:pt x="1629" y="750"/>
                    <a:pt x="1629" y="750"/>
                  </a:cubicBezTo>
                  <a:close/>
                  <a:moveTo>
                    <a:pt x="1406" y="917"/>
                  </a:moveTo>
                  <a:lnTo>
                    <a:pt x="1406" y="917"/>
                  </a:lnTo>
                  <a:cubicBezTo>
                    <a:pt x="1406" y="917"/>
                    <a:pt x="1403" y="923"/>
                    <a:pt x="1403" y="929"/>
                  </a:cubicBezTo>
                  <a:cubicBezTo>
                    <a:pt x="1403" y="937"/>
                    <a:pt x="1391" y="946"/>
                    <a:pt x="1389" y="946"/>
                  </a:cubicBezTo>
                  <a:cubicBezTo>
                    <a:pt x="1387" y="946"/>
                    <a:pt x="1388" y="944"/>
                    <a:pt x="1391" y="941"/>
                  </a:cubicBezTo>
                  <a:cubicBezTo>
                    <a:pt x="1403" y="923"/>
                    <a:pt x="1406" y="917"/>
                    <a:pt x="1406" y="917"/>
                  </a:cubicBezTo>
                  <a:close/>
                  <a:moveTo>
                    <a:pt x="2130" y="941"/>
                  </a:moveTo>
                  <a:cubicBezTo>
                    <a:pt x="2127" y="941"/>
                    <a:pt x="2126" y="944"/>
                    <a:pt x="2125" y="949"/>
                  </a:cubicBezTo>
                  <a:lnTo>
                    <a:pt x="2125" y="949"/>
                  </a:lnTo>
                  <a:cubicBezTo>
                    <a:pt x="2126" y="947"/>
                    <a:pt x="2128" y="944"/>
                    <a:pt x="2130" y="941"/>
                  </a:cubicBezTo>
                  <a:close/>
                  <a:moveTo>
                    <a:pt x="1749" y="988"/>
                  </a:moveTo>
                  <a:cubicBezTo>
                    <a:pt x="1749" y="988"/>
                    <a:pt x="1760" y="988"/>
                    <a:pt x="1760" y="1000"/>
                  </a:cubicBezTo>
                  <a:cubicBezTo>
                    <a:pt x="1757" y="1004"/>
                    <a:pt x="1754" y="1005"/>
                    <a:pt x="1753" y="1005"/>
                  </a:cubicBezTo>
                  <a:cubicBezTo>
                    <a:pt x="1749" y="1005"/>
                    <a:pt x="1749" y="997"/>
                    <a:pt x="1749" y="988"/>
                  </a:cubicBezTo>
                  <a:close/>
                  <a:moveTo>
                    <a:pt x="1973" y="1140"/>
                  </a:moveTo>
                  <a:lnTo>
                    <a:pt x="1973" y="1140"/>
                  </a:lnTo>
                  <a:cubicBezTo>
                    <a:pt x="1966" y="1149"/>
                    <a:pt x="1958" y="1158"/>
                    <a:pt x="1951" y="1167"/>
                  </a:cubicBezTo>
                  <a:cubicBezTo>
                    <a:pt x="1960" y="1158"/>
                    <a:pt x="1967" y="1150"/>
                    <a:pt x="1973" y="1140"/>
                  </a:cubicBezTo>
                  <a:close/>
                  <a:moveTo>
                    <a:pt x="2105" y="1237"/>
                  </a:moveTo>
                  <a:lnTo>
                    <a:pt x="2105" y="1237"/>
                  </a:lnTo>
                  <a:cubicBezTo>
                    <a:pt x="2105" y="1238"/>
                    <a:pt x="2105" y="1238"/>
                    <a:pt x="2106" y="1238"/>
                  </a:cubicBezTo>
                  <a:cubicBezTo>
                    <a:pt x="2105" y="1238"/>
                    <a:pt x="2105" y="1238"/>
                    <a:pt x="2105" y="1237"/>
                  </a:cubicBezTo>
                  <a:close/>
                  <a:moveTo>
                    <a:pt x="2245" y="1305"/>
                  </a:moveTo>
                  <a:cubicBezTo>
                    <a:pt x="2240" y="1306"/>
                    <a:pt x="2237" y="1308"/>
                    <a:pt x="2237" y="1310"/>
                  </a:cubicBezTo>
                  <a:cubicBezTo>
                    <a:pt x="2240" y="1308"/>
                    <a:pt x="2242" y="1306"/>
                    <a:pt x="2245" y="1305"/>
                  </a:cubicBezTo>
                  <a:close/>
                  <a:moveTo>
                    <a:pt x="2300" y="1324"/>
                  </a:moveTo>
                  <a:lnTo>
                    <a:pt x="2300" y="1324"/>
                  </a:lnTo>
                  <a:cubicBezTo>
                    <a:pt x="2298" y="1331"/>
                    <a:pt x="2297" y="1339"/>
                    <a:pt x="2296" y="1346"/>
                  </a:cubicBezTo>
                  <a:cubicBezTo>
                    <a:pt x="2301" y="1337"/>
                    <a:pt x="2301" y="1330"/>
                    <a:pt x="2300" y="1324"/>
                  </a:cubicBezTo>
                  <a:close/>
                  <a:moveTo>
                    <a:pt x="141" y="0"/>
                  </a:moveTo>
                  <a:cubicBezTo>
                    <a:pt x="129" y="24"/>
                    <a:pt x="117" y="48"/>
                    <a:pt x="105" y="72"/>
                  </a:cubicBezTo>
                  <a:cubicBezTo>
                    <a:pt x="97" y="55"/>
                    <a:pt x="89" y="8"/>
                    <a:pt x="71" y="8"/>
                  </a:cubicBezTo>
                  <a:cubicBezTo>
                    <a:pt x="65" y="8"/>
                    <a:pt x="56" y="15"/>
                    <a:pt x="46" y="36"/>
                  </a:cubicBezTo>
                  <a:cubicBezTo>
                    <a:pt x="46" y="36"/>
                    <a:pt x="0" y="265"/>
                    <a:pt x="37" y="265"/>
                  </a:cubicBezTo>
                  <a:cubicBezTo>
                    <a:pt x="42" y="265"/>
                    <a:pt x="49" y="261"/>
                    <a:pt x="58" y="250"/>
                  </a:cubicBezTo>
                  <a:cubicBezTo>
                    <a:pt x="58" y="286"/>
                    <a:pt x="82" y="298"/>
                    <a:pt x="141" y="357"/>
                  </a:cubicBezTo>
                  <a:cubicBezTo>
                    <a:pt x="147" y="340"/>
                    <a:pt x="153" y="331"/>
                    <a:pt x="158" y="331"/>
                  </a:cubicBezTo>
                  <a:cubicBezTo>
                    <a:pt x="162" y="331"/>
                    <a:pt x="165" y="340"/>
                    <a:pt x="165" y="357"/>
                  </a:cubicBezTo>
                  <a:cubicBezTo>
                    <a:pt x="165" y="334"/>
                    <a:pt x="165" y="322"/>
                    <a:pt x="177" y="298"/>
                  </a:cubicBezTo>
                  <a:cubicBezTo>
                    <a:pt x="189" y="334"/>
                    <a:pt x="201" y="369"/>
                    <a:pt x="213" y="405"/>
                  </a:cubicBezTo>
                  <a:cubicBezTo>
                    <a:pt x="225" y="393"/>
                    <a:pt x="225" y="381"/>
                    <a:pt x="236" y="369"/>
                  </a:cubicBezTo>
                  <a:lnTo>
                    <a:pt x="236" y="369"/>
                  </a:lnTo>
                  <a:cubicBezTo>
                    <a:pt x="230" y="387"/>
                    <a:pt x="230" y="396"/>
                    <a:pt x="233" y="396"/>
                  </a:cubicBezTo>
                  <a:cubicBezTo>
                    <a:pt x="236" y="396"/>
                    <a:pt x="242" y="387"/>
                    <a:pt x="248" y="369"/>
                  </a:cubicBezTo>
                  <a:lnTo>
                    <a:pt x="248" y="369"/>
                  </a:lnTo>
                  <a:cubicBezTo>
                    <a:pt x="260" y="405"/>
                    <a:pt x="248" y="417"/>
                    <a:pt x="225" y="417"/>
                  </a:cubicBezTo>
                  <a:cubicBezTo>
                    <a:pt x="225" y="429"/>
                    <a:pt x="558" y="441"/>
                    <a:pt x="463" y="500"/>
                  </a:cubicBezTo>
                  <a:cubicBezTo>
                    <a:pt x="498" y="488"/>
                    <a:pt x="522" y="477"/>
                    <a:pt x="534" y="441"/>
                  </a:cubicBezTo>
                  <a:lnTo>
                    <a:pt x="534" y="441"/>
                  </a:lnTo>
                  <a:cubicBezTo>
                    <a:pt x="527" y="463"/>
                    <a:pt x="524" y="472"/>
                    <a:pt x="529" y="472"/>
                  </a:cubicBezTo>
                  <a:cubicBezTo>
                    <a:pt x="532" y="472"/>
                    <a:pt x="537" y="469"/>
                    <a:pt x="546" y="465"/>
                  </a:cubicBezTo>
                  <a:lnTo>
                    <a:pt x="546" y="465"/>
                  </a:lnTo>
                  <a:cubicBezTo>
                    <a:pt x="522" y="500"/>
                    <a:pt x="582" y="524"/>
                    <a:pt x="582" y="548"/>
                  </a:cubicBezTo>
                  <a:cubicBezTo>
                    <a:pt x="592" y="528"/>
                    <a:pt x="602" y="457"/>
                    <a:pt x="619" y="457"/>
                  </a:cubicBezTo>
                  <a:cubicBezTo>
                    <a:pt x="622" y="457"/>
                    <a:pt x="626" y="459"/>
                    <a:pt x="629" y="465"/>
                  </a:cubicBezTo>
                  <a:cubicBezTo>
                    <a:pt x="629" y="464"/>
                    <a:pt x="628" y="464"/>
                    <a:pt x="628" y="464"/>
                  </a:cubicBezTo>
                  <a:lnTo>
                    <a:pt x="628" y="464"/>
                  </a:lnTo>
                  <a:cubicBezTo>
                    <a:pt x="621" y="464"/>
                    <a:pt x="647" y="562"/>
                    <a:pt x="634" y="572"/>
                  </a:cubicBezTo>
                  <a:lnTo>
                    <a:pt x="634" y="572"/>
                  </a:lnTo>
                  <a:cubicBezTo>
                    <a:pt x="645" y="572"/>
                    <a:pt x="655" y="573"/>
                    <a:pt x="665" y="584"/>
                  </a:cubicBezTo>
                  <a:cubicBezTo>
                    <a:pt x="665" y="574"/>
                    <a:pt x="714" y="515"/>
                    <a:pt x="731" y="515"/>
                  </a:cubicBezTo>
                  <a:cubicBezTo>
                    <a:pt x="734" y="515"/>
                    <a:pt x="737" y="518"/>
                    <a:pt x="737" y="524"/>
                  </a:cubicBezTo>
                  <a:cubicBezTo>
                    <a:pt x="713" y="572"/>
                    <a:pt x="713" y="548"/>
                    <a:pt x="665" y="596"/>
                  </a:cubicBezTo>
                  <a:cubicBezTo>
                    <a:pt x="682" y="596"/>
                    <a:pt x="687" y="601"/>
                    <a:pt x="684" y="609"/>
                  </a:cubicBezTo>
                  <a:lnTo>
                    <a:pt x="684" y="609"/>
                  </a:lnTo>
                  <a:cubicBezTo>
                    <a:pt x="693" y="596"/>
                    <a:pt x="699" y="592"/>
                    <a:pt x="702" y="592"/>
                  </a:cubicBezTo>
                  <a:cubicBezTo>
                    <a:pt x="708" y="592"/>
                    <a:pt x="706" y="610"/>
                    <a:pt x="716" y="610"/>
                  </a:cubicBezTo>
                  <a:cubicBezTo>
                    <a:pt x="720" y="610"/>
                    <a:pt x="726" y="606"/>
                    <a:pt x="737" y="596"/>
                  </a:cubicBezTo>
                  <a:lnTo>
                    <a:pt x="737" y="596"/>
                  </a:lnTo>
                  <a:cubicBezTo>
                    <a:pt x="721" y="619"/>
                    <a:pt x="716" y="632"/>
                    <a:pt x="723" y="632"/>
                  </a:cubicBezTo>
                  <a:cubicBezTo>
                    <a:pt x="728" y="632"/>
                    <a:pt x="736" y="628"/>
                    <a:pt x="748" y="619"/>
                  </a:cubicBezTo>
                  <a:lnTo>
                    <a:pt x="748" y="619"/>
                  </a:lnTo>
                  <a:cubicBezTo>
                    <a:pt x="737" y="631"/>
                    <a:pt x="725" y="643"/>
                    <a:pt x="713" y="655"/>
                  </a:cubicBezTo>
                  <a:cubicBezTo>
                    <a:pt x="737" y="655"/>
                    <a:pt x="748" y="667"/>
                    <a:pt x="748" y="679"/>
                  </a:cubicBezTo>
                  <a:cubicBezTo>
                    <a:pt x="748" y="655"/>
                    <a:pt x="748" y="631"/>
                    <a:pt x="760" y="607"/>
                  </a:cubicBezTo>
                  <a:cubicBezTo>
                    <a:pt x="763" y="607"/>
                    <a:pt x="765" y="607"/>
                    <a:pt x="767" y="607"/>
                  </a:cubicBezTo>
                  <a:cubicBezTo>
                    <a:pt x="802" y="607"/>
                    <a:pt x="751" y="703"/>
                    <a:pt x="796" y="703"/>
                  </a:cubicBezTo>
                  <a:cubicBezTo>
                    <a:pt x="796" y="680"/>
                    <a:pt x="796" y="668"/>
                    <a:pt x="797" y="668"/>
                  </a:cubicBezTo>
                  <a:cubicBezTo>
                    <a:pt x="799" y="668"/>
                    <a:pt x="802" y="683"/>
                    <a:pt x="808" y="715"/>
                  </a:cubicBezTo>
                  <a:cubicBezTo>
                    <a:pt x="808" y="715"/>
                    <a:pt x="856" y="655"/>
                    <a:pt x="867" y="643"/>
                  </a:cubicBezTo>
                  <a:cubicBezTo>
                    <a:pt x="867" y="674"/>
                    <a:pt x="869" y="684"/>
                    <a:pt x="873" y="684"/>
                  </a:cubicBezTo>
                  <a:cubicBezTo>
                    <a:pt x="879" y="684"/>
                    <a:pt x="891" y="645"/>
                    <a:pt x="904" y="645"/>
                  </a:cubicBezTo>
                  <a:cubicBezTo>
                    <a:pt x="908" y="645"/>
                    <a:pt x="911" y="648"/>
                    <a:pt x="915" y="655"/>
                  </a:cubicBezTo>
                  <a:cubicBezTo>
                    <a:pt x="915" y="655"/>
                    <a:pt x="879" y="727"/>
                    <a:pt x="879" y="727"/>
                  </a:cubicBezTo>
                  <a:cubicBezTo>
                    <a:pt x="888" y="729"/>
                    <a:pt x="896" y="731"/>
                    <a:pt x="904" y="731"/>
                  </a:cubicBezTo>
                  <a:cubicBezTo>
                    <a:pt x="925" y="731"/>
                    <a:pt x="943" y="722"/>
                    <a:pt x="954" y="701"/>
                  </a:cubicBezTo>
                  <a:lnTo>
                    <a:pt x="954" y="701"/>
                  </a:lnTo>
                  <a:cubicBezTo>
                    <a:pt x="955" y="705"/>
                    <a:pt x="958" y="710"/>
                    <a:pt x="963" y="715"/>
                  </a:cubicBezTo>
                  <a:cubicBezTo>
                    <a:pt x="963" y="715"/>
                    <a:pt x="891" y="762"/>
                    <a:pt x="927" y="762"/>
                  </a:cubicBezTo>
                  <a:cubicBezTo>
                    <a:pt x="951" y="762"/>
                    <a:pt x="963" y="727"/>
                    <a:pt x="987" y="727"/>
                  </a:cubicBezTo>
                  <a:cubicBezTo>
                    <a:pt x="987" y="738"/>
                    <a:pt x="1022" y="774"/>
                    <a:pt x="963" y="798"/>
                  </a:cubicBezTo>
                  <a:cubicBezTo>
                    <a:pt x="987" y="810"/>
                    <a:pt x="1022" y="822"/>
                    <a:pt x="1046" y="834"/>
                  </a:cubicBezTo>
                  <a:lnTo>
                    <a:pt x="1034" y="857"/>
                  </a:lnTo>
                  <a:cubicBezTo>
                    <a:pt x="1046" y="857"/>
                    <a:pt x="1046" y="846"/>
                    <a:pt x="1046" y="846"/>
                  </a:cubicBezTo>
                  <a:cubicBezTo>
                    <a:pt x="1070" y="857"/>
                    <a:pt x="1094" y="869"/>
                    <a:pt x="1118" y="893"/>
                  </a:cubicBezTo>
                  <a:cubicBezTo>
                    <a:pt x="1129" y="857"/>
                    <a:pt x="1141" y="834"/>
                    <a:pt x="1165" y="822"/>
                  </a:cubicBezTo>
                  <a:lnTo>
                    <a:pt x="1165" y="822"/>
                  </a:lnTo>
                  <a:cubicBezTo>
                    <a:pt x="1177" y="834"/>
                    <a:pt x="1165" y="857"/>
                    <a:pt x="1153" y="881"/>
                  </a:cubicBezTo>
                  <a:cubicBezTo>
                    <a:pt x="1167" y="861"/>
                    <a:pt x="1177" y="848"/>
                    <a:pt x="1187" y="848"/>
                  </a:cubicBezTo>
                  <a:cubicBezTo>
                    <a:pt x="1195" y="848"/>
                    <a:pt x="1203" y="854"/>
                    <a:pt x="1213" y="869"/>
                  </a:cubicBezTo>
                  <a:cubicBezTo>
                    <a:pt x="1201" y="869"/>
                    <a:pt x="1153" y="917"/>
                    <a:pt x="1153" y="953"/>
                  </a:cubicBezTo>
                  <a:cubicBezTo>
                    <a:pt x="1171" y="917"/>
                    <a:pt x="1186" y="917"/>
                    <a:pt x="1201" y="917"/>
                  </a:cubicBezTo>
                  <a:cubicBezTo>
                    <a:pt x="1216" y="917"/>
                    <a:pt x="1231" y="917"/>
                    <a:pt x="1248" y="881"/>
                  </a:cubicBezTo>
                  <a:cubicBezTo>
                    <a:pt x="1260" y="893"/>
                    <a:pt x="1260" y="905"/>
                    <a:pt x="1248" y="905"/>
                  </a:cubicBezTo>
                  <a:cubicBezTo>
                    <a:pt x="1248" y="911"/>
                    <a:pt x="1250" y="913"/>
                    <a:pt x="1252" y="913"/>
                  </a:cubicBezTo>
                  <a:cubicBezTo>
                    <a:pt x="1261" y="913"/>
                    <a:pt x="1289" y="866"/>
                    <a:pt x="1303" y="866"/>
                  </a:cubicBezTo>
                  <a:cubicBezTo>
                    <a:pt x="1305" y="866"/>
                    <a:pt x="1307" y="867"/>
                    <a:pt x="1308" y="869"/>
                  </a:cubicBezTo>
                  <a:cubicBezTo>
                    <a:pt x="1315" y="889"/>
                    <a:pt x="1318" y="906"/>
                    <a:pt x="1329" y="906"/>
                  </a:cubicBezTo>
                  <a:cubicBezTo>
                    <a:pt x="1339" y="906"/>
                    <a:pt x="1353" y="896"/>
                    <a:pt x="1379" y="869"/>
                  </a:cubicBezTo>
                  <a:lnTo>
                    <a:pt x="1379" y="869"/>
                  </a:lnTo>
                  <a:cubicBezTo>
                    <a:pt x="1372" y="883"/>
                    <a:pt x="1370" y="889"/>
                    <a:pt x="1376" y="889"/>
                  </a:cubicBezTo>
                  <a:cubicBezTo>
                    <a:pt x="1380" y="889"/>
                    <a:pt x="1388" y="886"/>
                    <a:pt x="1403" y="881"/>
                  </a:cubicBezTo>
                  <a:lnTo>
                    <a:pt x="1403" y="881"/>
                  </a:lnTo>
                  <a:cubicBezTo>
                    <a:pt x="1379" y="977"/>
                    <a:pt x="1379" y="917"/>
                    <a:pt x="1379" y="1048"/>
                  </a:cubicBezTo>
                  <a:cubicBezTo>
                    <a:pt x="1391" y="988"/>
                    <a:pt x="1391" y="965"/>
                    <a:pt x="1427" y="941"/>
                  </a:cubicBezTo>
                  <a:lnTo>
                    <a:pt x="1427" y="941"/>
                  </a:lnTo>
                  <a:cubicBezTo>
                    <a:pt x="1419" y="964"/>
                    <a:pt x="1411" y="993"/>
                    <a:pt x="1424" y="993"/>
                  </a:cubicBezTo>
                  <a:cubicBezTo>
                    <a:pt x="1430" y="993"/>
                    <a:pt x="1442" y="985"/>
                    <a:pt x="1463" y="965"/>
                  </a:cubicBezTo>
                  <a:cubicBezTo>
                    <a:pt x="1463" y="965"/>
                    <a:pt x="1522" y="1014"/>
                    <a:pt x="1533" y="1014"/>
                  </a:cubicBezTo>
                  <a:cubicBezTo>
                    <a:pt x="1534" y="1014"/>
                    <a:pt x="1534" y="1013"/>
                    <a:pt x="1534" y="1012"/>
                  </a:cubicBezTo>
                  <a:cubicBezTo>
                    <a:pt x="1547" y="993"/>
                    <a:pt x="1557" y="984"/>
                    <a:pt x="1561" y="984"/>
                  </a:cubicBezTo>
                  <a:lnTo>
                    <a:pt x="1561" y="984"/>
                  </a:lnTo>
                  <a:cubicBezTo>
                    <a:pt x="1564" y="984"/>
                    <a:pt x="1563" y="990"/>
                    <a:pt x="1558" y="1000"/>
                  </a:cubicBezTo>
                  <a:cubicBezTo>
                    <a:pt x="1570" y="977"/>
                    <a:pt x="1582" y="953"/>
                    <a:pt x="1606" y="953"/>
                  </a:cubicBezTo>
                  <a:cubicBezTo>
                    <a:pt x="1612" y="994"/>
                    <a:pt x="1621" y="994"/>
                    <a:pt x="1625" y="994"/>
                  </a:cubicBezTo>
                  <a:cubicBezTo>
                    <a:pt x="1629" y="994"/>
                    <a:pt x="1629" y="994"/>
                    <a:pt x="1618" y="1036"/>
                  </a:cubicBezTo>
                  <a:cubicBezTo>
                    <a:pt x="1656" y="1013"/>
                    <a:pt x="1660" y="1000"/>
                    <a:pt x="1667" y="1000"/>
                  </a:cubicBezTo>
                  <a:cubicBezTo>
                    <a:pt x="1671" y="1000"/>
                    <a:pt x="1676" y="1004"/>
                    <a:pt x="1689" y="1012"/>
                  </a:cubicBezTo>
                  <a:cubicBezTo>
                    <a:pt x="1701" y="965"/>
                    <a:pt x="1772" y="905"/>
                    <a:pt x="1796" y="869"/>
                  </a:cubicBezTo>
                  <a:lnTo>
                    <a:pt x="1796" y="869"/>
                  </a:lnTo>
                  <a:cubicBezTo>
                    <a:pt x="1796" y="881"/>
                    <a:pt x="1760" y="953"/>
                    <a:pt x="1749" y="965"/>
                  </a:cubicBezTo>
                  <a:cubicBezTo>
                    <a:pt x="1753" y="942"/>
                    <a:pt x="1754" y="932"/>
                    <a:pt x="1752" y="932"/>
                  </a:cubicBezTo>
                  <a:lnTo>
                    <a:pt x="1752" y="932"/>
                  </a:lnTo>
                  <a:cubicBezTo>
                    <a:pt x="1748" y="932"/>
                    <a:pt x="1735" y="960"/>
                    <a:pt x="1713" y="1012"/>
                  </a:cubicBezTo>
                  <a:cubicBezTo>
                    <a:pt x="1716" y="1006"/>
                    <a:pt x="1717" y="1003"/>
                    <a:pt x="1718" y="1003"/>
                  </a:cubicBezTo>
                  <a:lnTo>
                    <a:pt x="1718" y="1003"/>
                  </a:lnTo>
                  <a:cubicBezTo>
                    <a:pt x="1719" y="1003"/>
                    <a:pt x="1713" y="1025"/>
                    <a:pt x="1713" y="1060"/>
                  </a:cubicBezTo>
                  <a:cubicBezTo>
                    <a:pt x="1721" y="1051"/>
                    <a:pt x="1724" y="1048"/>
                    <a:pt x="1724" y="1048"/>
                  </a:cubicBezTo>
                  <a:lnTo>
                    <a:pt x="1724" y="1048"/>
                  </a:lnTo>
                  <a:cubicBezTo>
                    <a:pt x="1726" y="1048"/>
                    <a:pt x="1721" y="1061"/>
                    <a:pt x="1737" y="1084"/>
                  </a:cubicBezTo>
                  <a:cubicBezTo>
                    <a:pt x="1772" y="1036"/>
                    <a:pt x="1820" y="1000"/>
                    <a:pt x="1868" y="977"/>
                  </a:cubicBezTo>
                  <a:lnTo>
                    <a:pt x="1868" y="977"/>
                  </a:lnTo>
                  <a:cubicBezTo>
                    <a:pt x="1772" y="1096"/>
                    <a:pt x="1832" y="1024"/>
                    <a:pt x="1760" y="1096"/>
                  </a:cubicBezTo>
                  <a:cubicBezTo>
                    <a:pt x="1792" y="1089"/>
                    <a:pt x="1804" y="1076"/>
                    <a:pt x="1807" y="1076"/>
                  </a:cubicBezTo>
                  <a:cubicBezTo>
                    <a:pt x="1811" y="1076"/>
                    <a:pt x="1808" y="1086"/>
                    <a:pt x="1808" y="1119"/>
                  </a:cubicBezTo>
                  <a:cubicBezTo>
                    <a:pt x="1818" y="1090"/>
                    <a:pt x="1836" y="1069"/>
                    <a:pt x="1855" y="1069"/>
                  </a:cubicBezTo>
                  <a:cubicBezTo>
                    <a:pt x="1859" y="1069"/>
                    <a:pt x="1863" y="1070"/>
                    <a:pt x="1868" y="1072"/>
                  </a:cubicBezTo>
                  <a:cubicBezTo>
                    <a:pt x="1868" y="1080"/>
                    <a:pt x="1905" y="1126"/>
                    <a:pt x="1945" y="1126"/>
                  </a:cubicBezTo>
                  <a:cubicBezTo>
                    <a:pt x="1964" y="1126"/>
                    <a:pt x="1983" y="1115"/>
                    <a:pt x="1999" y="1084"/>
                  </a:cubicBezTo>
                  <a:lnTo>
                    <a:pt x="1999" y="1084"/>
                  </a:lnTo>
                  <a:cubicBezTo>
                    <a:pt x="1991" y="1106"/>
                    <a:pt x="1983" y="1124"/>
                    <a:pt x="1973" y="1140"/>
                  </a:cubicBezTo>
                  <a:lnTo>
                    <a:pt x="1973" y="1140"/>
                  </a:lnTo>
                  <a:cubicBezTo>
                    <a:pt x="2013" y="1093"/>
                    <a:pt x="2052" y="1051"/>
                    <a:pt x="2082" y="1000"/>
                  </a:cubicBezTo>
                  <a:lnTo>
                    <a:pt x="2082" y="1000"/>
                  </a:lnTo>
                  <a:cubicBezTo>
                    <a:pt x="2058" y="1060"/>
                    <a:pt x="2034" y="1119"/>
                    <a:pt x="1987" y="1179"/>
                  </a:cubicBezTo>
                  <a:cubicBezTo>
                    <a:pt x="1991" y="1191"/>
                    <a:pt x="1997" y="1196"/>
                    <a:pt x="2002" y="1196"/>
                  </a:cubicBezTo>
                  <a:cubicBezTo>
                    <a:pt x="2023" y="1196"/>
                    <a:pt x="2046" y="1120"/>
                    <a:pt x="2046" y="1119"/>
                  </a:cubicBezTo>
                  <a:lnTo>
                    <a:pt x="2046" y="1119"/>
                  </a:lnTo>
                  <a:cubicBezTo>
                    <a:pt x="2046" y="1143"/>
                    <a:pt x="2034" y="1179"/>
                    <a:pt x="2046" y="1203"/>
                  </a:cubicBezTo>
                  <a:cubicBezTo>
                    <a:pt x="2046" y="1167"/>
                    <a:pt x="2070" y="1143"/>
                    <a:pt x="2094" y="1119"/>
                  </a:cubicBezTo>
                  <a:lnTo>
                    <a:pt x="2094" y="1119"/>
                  </a:lnTo>
                  <a:cubicBezTo>
                    <a:pt x="2082" y="1155"/>
                    <a:pt x="2058" y="1179"/>
                    <a:pt x="2046" y="1203"/>
                  </a:cubicBezTo>
                  <a:cubicBezTo>
                    <a:pt x="2070" y="1179"/>
                    <a:pt x="2082" y="1167"/>
                    <a:pt x="2106" y="1143"/>
                  </a:cubicBezTo>
                  <a:lnTo>
                    <a:pt x="2106" y="1143"/>
                  </a:lnTo>
                  <a:cubicBezTo>
                    <a:pt x="2094" y="1167"/>
                    <a:pt x="2082" y="1203"/>
                    <a:pt x="2070" y="1227"/>
                  </a:cubicBezTo>
                  <a:cubicBezTo>
                    <a:pt x="2082" y="1227"/>
                    <a:pt x="2093" y="1227"/>
                    <a:pt x="2105" y="1237"/>
                  </a:cubicBezTo>
                  <a:lnTo>
                    <a:pt x="2105" y="1237"/>
                  </a:lnTo>
                  <a:cubicBezTo>
                    <a:pt x="2103" y="1226"/>
                    <a:pt x="2171" y="1131"/>
                    <a:pt x="2197" y="1131"/>
                  </a:cubicBezTo>
                  <a:cubicBezTo>
                    <a:pt x="2199" y="1131"/>
                    <a:pt x="2200" y="1131"/>
                    <a:pt x="2201" y="1131"/>
                  </a:cubicBezTo>
                  <a:cubicBezTo>
                    <a:pt x="2177" y="1167"/>
                    <a:pt x="2165" y="1203"/>
                    <a:pt x="2153" y="1238"/>
                  </a:cubicBezTo>
                  <a:cubicBezTo>
                    <a:pt x="2201" y="1167"/>
                    <a:pt x="2249" y="1108"/>
                    <a:pt x="2296" y="1048"/>
                  </a:cubicBezTo>
                  <a:lnTo>
                    <a:pt x="2296" y="1048"/>
                  </a:lnTo>
                  <a:cubicBezTo>
                    <a:pt x="2290" y="1068"/>
                    <a:pt x="2290" y="1077"/>
                    <a:pt x="2296" y="1077"/>
                  </a:cubicBezTo>
                  <a:cubicBezTo>
                    <a:pt x="2301" y="1077"/>
                    <a:pt x="2309" y="1071"/>
                    <a:pt x="2320" y="1060"/>
                  </a:cubicBezTo>
                  <a:lnTo>
                    <a:pt x="2320" y="1060"/>
                  </a:lnTo>
                  <a:cubicBezTo>
                    <a:pt x="2237" y="1179"/>
                    <a:pt x="2153" y="1238"/>
                    <a:pt x="2177" y="1346"/>
                  </a:cubicBezTo>
                  <a:cubicBezTo>
                    <a:pt x="2189" y="1322"/>
                    <a:pt x="2213" y="1298"/>
                    <a:pt x="2237" y="1274"/>
                  </a:cubicBezTo>
                  <a:lnTo>
                    <a:pt x="2237" y="1274"/>
                  </a:lnTo>
                  <a:cubicBezTo>
                    <a:pt x="2213" y="1286"/>
                    <a:pt x="2189" y="1298"/>
                    <a:pt x="2177" y="1298"/>
                  </a:cubicBezTo>
                  <a:cubicBezTo>
                    <a:pt x="2189" y="1250"/>
                    <a:pt x="2225" y="1215"/>
                    <a:pt x="2272" y="1203"/>
                  </a:cubicBezTo>
                  <a:lnTo>
                    <a:pt x="2272" y="1203"/>
                  </a:lnTo>
                  <a:cubicBezTo>
                    <a:pt x="2261" y="1238"/>
                    <a:pt x="2249" y="1262"/>
                    <a:pt x="2225" y="1298"/>
                  </a:cubicBezTo>
                  <a:cubicBezTo>
                    <a:pt x="2245" y="1293"/>
                    <a:pt x="2256" y="1290"/>
                    <a:pt x="2260" y="1290"/>
                  </a:cubicBezTo>
                  <a:cubicBezTo>
                    <a:pt x="2265" y="1290"/>
                    <a:pt x="2260" y="1295"/>
                    <a:pt x="2245" y="1305"/>
                  </a:cubicBezTo>
                  <a:lnTo>
                    <a:pt x="2245" y="1305"/>
                  </a:lnTo>
                  <a:cubicBezTo>
                    <a:pt x="2248" y="1304"/>
                    <a:pt x="2253" y="1303"/>
                    <a:pt x="2257" y="1303"/>
                  </a:cubicBezTo>
                  <a:cubicBezTo>
                    <a:pt x="2274" y="1303"/>
                    <a:pt x="2296" y="1309"/>
                    <a:pt x="2300" y="1324"/>
                  </a:cubicBezTo>
                  <a:lnTo>
                    <a:pt x="2300" y="1324"/>
                  </a:lnTo>
                  <a:cubicBezTo>
                    <a:pt x="2314" y="1246"/>
                    <a:pt x="2348" y="1161"/>
                    <a:pt x="2391" y="1096"/>
                  </a:cubicBezTo>
                  <a:lnTo>
                    <a:pt x="2391" y="1096"/>
                  </a:lnTo>
                  <a:cubicBezTo>
                    <a:pt x="2403" y="1215"/>
                    <a:pt x="2356" y="1191"/>
                    <a:pt x="2332" y="1322"/>
                  </a:cubicBezTo>
                  <a:cubicBezTo>
                    <a:pt x="2348" y="1290"/>
                    <a:pt x="2354" y="1280"/>
                    <a:pt x="2357" y="1280"/>
                  </a:cubicBezTo>
                  <a:lnTo>
                    <a:pt x="2357" y="1280"/>
                  </a:lnTo>
                  <a:cubicBezTo>
                    <a:pt x="2361" y="1280"/>
                    <a:pt x="2348" y="1322"/>
                    <a:pt x="2356" y="1322"/>
                  </a:cubicBezTo>
                  <a:cubicBezTo>
                    <a:pt x="2368" y="1310"/>
                    <a:pt x="2439" y="1227"/>
                    <a:pt x="2475" y="1215"/>
                  </a:cubicBezTo>
                  <a:lnTo>
                    <a:pt x="2475" y="1215"/>
                  </a:lnTo>
                  <a:cubicBezTo>
                    <a:pt x="2451" y="1262"/>
                    <a:pt x="2511" y="1334"/>
                    <a:pt x="2499" y="1381"/>
                  </a:cubicBezTo>
                  <a:lnTo>
                    <a:pt x="2499" y="1381"/>
                  </a:lnTo>
                  <a:cubicBezTo>
                    <a:pt x="2506" y="1374"/>
                    <a:pt x="2566" y="1312"/>
                    <a:pt x="2556" y="1312"/>
                  </a:cubicBezTo>
                  <a:lnTo>
                    <a:pt x="2556" y="1312"/>
                  </a:lnTo>
                  <a:cubicBezTo>
                    <a:pt x="2553" y="1312"/>
                    <a:pt x="2543" y="1318"/>
                    <a:pt x="2522" y="1334"/>
                  </a:cubicBezTo>
                  <a:cubicBezTo>
                    <a:pt x="2570" y="1215"/>
                    <a:pt x="2606" y="1155"/>
                    <a:pt x="2618" y="1119"/>
                  </a:cubicBezTo>
                  <a:cubicBezTo>
                    <a:pt x="2618" y="1128"/>
                    <a:pt x="2624" y="1136"/>
                    <a:pt x="2627" y="1136"/>
                  </a:cubicBezTo>
                  <a:cubicBezTo>
                    <a:pt x="2629" y="1136"/>
                    <a:pt x="2630" y="1135"/>
                    <a:pt x="2630" y="1131"/>
                  </a:cubicBezTo>
                  <a:cubicBezTo>
                    <a:pt x="2630" y="1119"/>
                    <a:pt x="2630" y="1119"/>
                    <a:pt x="2630" y="1108"/>
                  </a:cubicBezTo>
                  <a:cubicBezTo>
                    <a:pt x="2630" y="1108"/>
                    <a:pt x="2642" y="1096"/>
                    <a:pt x="2642" y="1096"/>
                  </a:cubicBezTo>
                  <a:cubicBezTo>
                    <a:pt x="2499" y="1036"/>
                    <a:pt x="2272" y="1012"/>
                    <a:pt x="2272" y="953"/>
                  </a:cubicBezTo>
                  <a:cubicBezTo>
                    <a:pt x="2269" y="973"/>
                    <a:pt x="2266" y="980"/>
                    <a:pt x="2263" y="980"/>
                  </a:cubicBezTo>
                  <a:cubicBezTo>
                    <a:pt x="2255" y="980"/>
                    <a:pt x="2250" y="940"/>
                    <a:pt x="2249" y="940"/>
                  </a:cubicBezTo>
                  <a:cubicBezTo>
                    <a:pt x="2249" y="940"/>
                    <a:pt x="2249" y="940"/>
                    <a:pt x="2249" y="941"/>
                  </a:cubicBezTo>
                  <a:cubicBezTo>
                    <a:pt x="2237" y="941"/>
                    <a:pt x="2225" y="977"/>
                    <a:pt x="2213" y="988"/>
                  </a:cubicBezTo>
                  <a:cubicBezTo>
                    <a:pt x="2222" y="961"/>
                    <a:pt x="2216" y="951"/>
                    <a:pt x="2203" y="951"/>
                  </a:cubicBezTo>
                  <a:cubicBezTo>
                    <a:pt x="2182" y="951"/>
                    <a:pt x="2144" y="978"/>
                    <a:pt x="2130" y="1000"/>
                  </a:cubicBezTo>
                  <a:cubicBezTo>
                    <a:pt x="2130" y="1003"/>
                    <a:pt x="2129" y="1005"/>
                    <a:pt x="2129" y="1005"/>
                  </a:cubicBezTo>
                  <a:cubicBezTo>
                    <a:pt x="2127" y="1005"/>
                    <a:pt x="2122" y="967"/>
                    <a:pt x="2125" y="949"/>
                  </a:cubicBezTo>
                  <a:lnTo>
                    <a:pt x="2125" y="949"/>
                  </a:lnTo>
                  <a:cubicBezTo>
                    <a:pt x="2115" y="968"/>
                    <a:pt x="2104" y="978"/>
                    <a:pt x="2094" y="988"/>
                  </a:cubicBezTo>
                  <a:cubicBezTo>
                    <a:pt x="2094" y="947"/>
                    <a:pt x="2106" y="922"/>
                    <a:pt x="2100" y="922"/>
                  </a:cubicBezTo>
                  <a:lnTo>
                    <a:pt x="2100" y="922"/>
                  </a:lnTo>
                  <a:cubicBezTo>
                    <a:pt x="2095" y="922"/>
                    <a:pt x="2081" y="935"/>
                    <a:pt x="2046" y="965"/>
                  </a:cubicBezTo>
                  <a:cubicBezTo>
                    <a:pt x="2046" y="965"/>
                    <a:pt x="1955" y="837"/>
                    <a:pt x="1916" y="837"/>
                  </a:cubicBezTo>
                  <a:cubicBezTo>
                    <a:pt x="1911" y="837"/>
                    <a:pt x="1906" y="840"/>
                    <a:pt x="1903" y="846"/>
                  </a:cubicBezTo>
                  <a:cubicBezTo>
                    <a:pt x="1903" y="837"/>
                    <a:pt x="1910" y="789"/>
                    <a:pt x="1889" y="789"/>
                  </a:cubicBezTo>
                  <a:cubicBezTo>
                    <a:pt x="1882" y="789"/>
                    <a:pt x="1871" y="794"/>
                    <a:pt x="1856" y="810"/>
                  </a:cubicBezTo>
                  <a:cubicBezTo>
                    <a:pt x="1868" y="774"/>
                    <a:pt x="1868" y="762"/>
                    <a:pt x="1891" y="750"/>
                  </a:cubicBezTo>
                  <a:lnTo>
                    <a:pt x="1891" y="750"/>
                  </a:lnTo>
                  <a:cubicBezTo>
                    <a:pt x="1868" y="750"/>
                    <a:pt x="1789" y="840"/>
                    <a:pt x="1785" y="856"/>
                  </a:cubicBezTo>
                  <a:lnTo>
                    <a:pt x="1785" y="856"/>
                  </a:lnTo>
                  <a:cubicBezTo>
                    <a:pt x="1793" y="805"/>
                    <a:pt x="1780" y="791"/>
                    <a:pt x="1761" y="791"/>
                  </a:cubicBezTo>
                  <a:cubicBezTo>
                    <a:pt x="1736" y="791"/>
                    <a:pt x="1700" y="813"/>
                    <a:pt x="1684" y="813"/>
                  </a:cubicBezTo>
                  <a:cubicBezTo>
                    <a:pt x="1681" y="813"/>
                    <a:pt x="1678" y="812"/>
                    <a:pt x="1677" y="810"/>
                  </a:cubicBezTo>
                  <a:cubicBezTo>
                    <a:pt x="1665" y="798"/>
                    <a:pt x="1641" y="774"/>
                    <a:pt x="1629" y="750"/>
                  </a:cubicBezTo>
                  <a:cubicBezTo>
                    <a:pt x="1629" y="774"/>
                    <a:pt x="1618" y="786"/>
                    <a:pt x="1606" y="798"/>
                  </a:cubicBezTo>
                  <a:cubicBezTo>
                    <a:pt x="1595" y="765"/>
                    <a:pt x="1591" y="758"/>
                    <a:pt x="1590" y="758"/>
                  </a:cubicBezTo>
                  <a:cubicBezTo>
                    <a:pt x="1588" y="758"/>
                    <a:pt x="1588" y="764"/>
                    <a:pt x="1585" y="764"/>
                  </a:cubicBezTo>
                  <a:cubicBezTo>
                    <a:pt x="1584" y="764"/>
                    <a:pt x="1583" y="764"/>
                    <a:pt x="1582" y="762"/>
                  </a:cubicBezTo>
                  <a:cubicBezTo>
                    <a:pt x="1606" y="738"/>
                    <a:pt x="1546" y="667"/>
                    <a:pt x="1606" y="643"/>
                  </a:cubicBezTo>
                  <a:cubicBezTo>
                    <a:pt x="1597" y="640"/>
                    <a:pt x="1589" y="639"/>
                    <a:pt x="1583" y="639"/>
                  </a:cubicBezTo>
                  <a:cubicBezTo>
                    <a:pt x="1575" y="639"/>
                    <a:pt x="1570" y="641"/>
                    <a:pt x="1566" y="646"/>
                  </a:cubicBezTo>
                  <a:lnTo>
                    <a:pt x="1566" y="646"/>
                  </a:lnTo>
                  <a:cubicBezTo>
                    <a:pt x="1570" y="620"/>
                    <a:pt x="1567" y="611"/>
                    <a:pt x="1559" y="611"/>
                  </a:cubicBezTo>
                  <a:cubicBezTo>
                    <a:pt x="1544" y="611"/>
                    <a:pt x="1508" y="652"/>
                    <a:pt x="1487" y="667"/>
                  </a:cubicBezTo>
                  <a:cubicBezTo>
                    <a:pt x="1409" y="667"/>
                    <a:pt x="1324" y="550"/>
                    <a:pt x="1244" y="550"/>
                  </a:cubicBezTo>
                  <a:cubicBezTo>
                    <a:pt x="1225" y="550"/>
                    <a:pt x="1207" y="556"/>
                    <a:pt x="1189" y="572"/>
                  </a:cubicBezTo>
                  <a:cubicBezTo>
                    <a:pt x="1173" y="508"/>
                    <a:pt x="1099" y="450"/>
                    <a:pt x="1044" y="450"/>
                  </a:cubicBezTo>
                  <a:cubicBezTo>
                    <a:pt x="1017" y="450"/>
                    <a:pt x="994" y="465"/>
                    <a:pt x="987" y="500"/>
                  </a:cubicBezTo>
                  <a:cubicBezTo>
                    <a:pt x="946" y="439"/>
                    <a:pt x="844" y="344"/>
                    <a:pt x="830" y="324"/>
                  </a:cubicBezTo>
                  <a:lnTo>
                    <a:pt x="830" y="324"/>
                  </a:lnTo>
                  <a:cubicBezTo>
                    <a:pt x="820" y="346"/>
                    <a:pt x="819" y="358"/>
                    <a:pt x="808" y="381"/>
                  </a:cubicBezTo>
                  <a:cubicBezTo>
                    <a:pt x="784" y="369"/>
                    <a:pt x="784" y="357"/>
                    <a:pt x="820" y="334"/>
                  </a:cubicBezTo>
                  <a:cubicBezTo>
                    <a:pt x="813" y="330"/>
                    <a:pt x="808" y="329"/>
                    <a:pt x="803" y="329"/>
                  </a:cubicBezTo>
                  <a:cubicBezTo>
                    <a:pt x="791" y="329"/>
                    <a:pt x="784" y="340"/>
                    <a:pt x="784" y="357"/>
                  </a:cubicBezTo>
                  <a:cubicBezTo>
                    <a:pt x="784" y="334"/>
                    <a:pt x="784" y="310"/>
                    <a:pt x="808" y="298"/>
                  </a:cubicBezTo>
                  <a:lnTo>
                    <a:pt x="808" y="298"/>
                  </a:lnTo>
                  <a:cubicBezTo>
                    <a:pt x="808" y="298"/>
                    <a:pt x="757" y="315"/>
                    <a:pt x="748" y="327"/>
                  </a:cubicBezTo>
                  <a:lnTo>
                    <a:pt x="748" y="327"/>
                  </a:lnTo>
                  <a:cubicBezTo>
                    <a:pt x="748" y="322"/>
                    <a:pt x="748" y="322"/>
                    <a:pt x="748" y="322"/>
                  </a:cubicBezTo>
                  <a:cubicBezTo>
                    <a:pt x="737" y="322"/>
                    <a:pt x="748" y="322"/>
                    <a:pt x="748" y="310"/>
                  </a:cubicBezTo>
                  <a:cubicBezTo>
                    <a:pt x="760" y="298"/>
                    <a:pt x="760" y="286"/>
                    <a:pt x="737" y="274"/>
                  </a:cubicBezTo>
                  <a:cubicBezTo>
                    <a:pt x="725" y="298"/>
                    <a:pt x="701" y="346"/>
                    <a:pt x="689" y="357"/>
                  </a:cubicBezTo>
                  <a:cubicBezTo>
                    <a:pt x="705" y="293"/>
                    <a:pt x="671" y="275"/>
                    <a:pt x="630" y="275"/>
                  </a:cubicBezTo>
                  <a:cubicBezTo>
                    <a:pt x="593" y="275"/>
                    <a:pt x="551" y="291"/>
                    <a:pt x="537" y="301"/>
                  </a:cubicBezTo>
                  <a:lnTo>
                    <a:pt x="537" y="301"/>
                  </a:lnTo>
                  <a:cubicBezTo>
                    <a:pt x="548" y="268"/>
                    <a:pt x="557" y="235"/>
                    <a:pt x="546" y="191"/>
                  </a:cubicBezTo>
                  <a:lnTo>
                    <a:pt x="546" y="191"/>
                  </a:lnTo>
                  <a:cubicBezTo>
                    <a:pt x="522" y="215"/>
                    <a:pt x="498" y="226"/>
                    <a:pt x="486" y="250"/>
                  </a:cubicBezTo>
                  <a:cubicBezTo>
                    <a:pt x="459" y="223"/>
                    <a:pt x="460" y="155"/>
                    <a:pt x="425" y="155"/>
                  </a:cubicBezTo>
                  <a:cubicBezTo>
                    <a:pt x="414" y="155"/>
                    <a:pt x="399" y="162"/>
                    <a:pt x="379" y="179"/>
                  </a:cubicBezTo>
                  <a:cubicBezTo>
                    <a:pt x="379" y="155"/>
                    <a:pt x="379" y="143"/>
                    <a:pt x="379" y="119"/>
                  </a:cubicBezTo>
                  <a:cubicBezTo>
                    <a:pt x="364" y="123"/>
                    <a:pt x="338" y="128"/>
                    <a:pt x="308" y="128"/>
                  </a:cubicBezTo>
                  <a:cubicBezTo>
                    <a:pt x="245" y="128"/>
                    <a:pt x="165" y="105"/>
                    <a:pt x="141" y="0"/>
                  </a:cubicBezTo>
                  <a:close/>
                  <a:moveTo>
                    <a:pt x="2499" y="1381"/>
                  </a:moveTo>
                  <a:cubicBezTo>
                    <a:pt x="2498" y="1382"/>
                    <a:pt x="2498" y="1382"/>
                    <a:pt x="2498" y="1382"/>
                  </a:cubicBezTo>
                  <a:cubicBezTo>
                    <a:pt x="2498" y="1382"/>
                    <a:pt x="2498" y="1382"/>
                    <a:pt x="2499" y="1381"/>
                  </a:cubicBezTo>
                  <a:cubicBezTo>
                    <a:pt x="2499" y="1381"/>
                    <a:pt x="2499" y="1381"/>
                    <a:pt x="2499" y="138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007" name="Google Shape;13511;p78">
              <a:extLst>
                <a:ext uri="{FF2B5EF4-FFF2-40B4-BE49-F238E27FC236}">
                  <a16:creationId xmlns:a16="http://schemas.microsoft.com/office/drawing/2014/main" id="{A1E2610D-6FA4-5997-64D9-35BA3A8F1DE8}"/>
                </a:ext>
              </a:extLst>
            </p:cNvPr>
            <p:cNvSpPr/>
            <p:nvPr/>
          </p:nvSpPr>
          <p:spPr>
            <a:xfrm>
              <a:off x="6115925" y="2364100"/>
              <a:ext cx="25" cy="325"/>
            </a:xfrm>
            <a:custGeom>
              <a:avLst/>
              <a:gdLst/>
              <a:ahLst/>
              <a:cxnLst/>
              <a:rect l="l" t="t" r="r" b="b"/>
              <a:pathLst>
                <a:path w="1" h="13" extrusionOk="0">
                  <a:moveTo>
                    <a:pt x="1" y="13"/>
                  </a:moveTo>
                  <a:cubicBezTo>
                    <a:pt x="1" y="1"/>
                    <a:pt x="1" y="1"/>
                    <a:pt x="1" y="1"/>
                  </a:cubicBezTo>
                  <a:cubicBezTo>
                    <a:pt x="1" y="13"/>
                    <a:pt x="1" y="13"/>
                    <a:pt x="1" y="13"/>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008" name="Google Shape;13512;p78">
              <a:extLst>
                <a:ext uri="{FF2B5EF4-FFF2-40B4-BE49-F238E27FC236}">
                  <a16:creationId xmlns:a16="http://schemas.microsoft.com/office/drawing/2014/main" id="{93879229-02AA-1389-6088-5F7C73B576AE}"/>
                </a:ext>
              </a:extLst>
            </p:cNvPr>
            <p:cNvSpPr/>
            <p:nvPr/>
          </p:nvSpPr>
          <p:spPr>
            <a:xfrm>
              <a:off x="6167425" y="2377800"/>
              <a:ext cx="325" cy="25"/>
            </a:xfrm>
            <a:custGeom>
              <a:avLst/>
              <a:gdLst/>
              <a:ahLst/>
              <a:cxnLst/>
              <a:rect l="l" t="t" r="r" b="b"/>
              <a:pathLst>
                <a:path w="13" h="1" extrusionOk="0">
                  <a:moveTo>
                    <a:pt x="1" y="1"/>
                  </a:moveTo>
                  <a:cubicBezTo>
                    <a:pt x="1" y="1"/>
                    <a:pt x="1" y="1"/>
                    <a:pt x="12" y="1"/>
                  </a:cubicBezTo>
                  <a:cubicBezTo>
                    <a:pt x="12" y="1"/>
                    <a:pt x="1" y="1"/>
                    <a:pt x="1"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009" name="Google Shape;13513;p78">
              <a:extLst>
                <a:ext uri="{FF2B5EF4-FFF2-40B4-BE49-F238E27FC236}">
                  <a16:creationId xmlns:a16="http://schemas.microsoft.com/office/drawing/2014/main" id="{0F10C4E3-6E90-6C81-D7B3-970174D79FF7}"/>
                </a:ext>
              </a:extLst>
            </p:cNvPr>
            <p:cNvSpPr/>
            <p:nvPr/>
          </p:nvSpPr>
          <p:spPr>
            <a:xfrm>
              <a:off x="6166825" y="2377800"/>
              <a:ext cx="6575" cy="7175"/>
            </a:xfrm>
            <a:custGeom>
              <a:avLst/>
              <a:gdLst/>
              <a:ahLst/>
              <a:cxnLst/>
              <a:rect l="l" t="t" r="r" b="b"/>
              <a:pathLst>
                <a:path w="263" h="287" extrusionOk="0">
                  <a:moveTo>
                    <a:pt x="36" y="1"/>
                  </a:moveTo>
                  <a:cubicBezTo>
                    <a:pt x="36" y="24"/>
                    <a:pt x="1" y="143"/>
                    <a:pt x="1" y="143"/>
                  </a:cubicBezTo>
                  <a:cubicBezTo>
                    <a:pt x="36" y="132"/>
                    <a:pt x="60" y="120"/>
                    <a:pt x="96" y="120"/>
                  </a:cubicBezTo>
                  <a:cubicBezTo>
                    <a:pt x="86" y="221"/>
                    <a:pt x="79" y="252"/>
                    <a:pt x="70" y="252"/>
                  </a:cubicBezTo>
                  <a:cubicBezTo>
                    <a:pt x="59" y="252"/>
                    <a:pt x="46" y="186"/>
                    <a:pt x="25" y="179"/>
                  </a:cubicBezTo>
                  <a:lnTo>
                    <a:pt x="25" y="179"/>
                  </a:lnTo>
                  <a:cubicBezTo>
                    <a:pt x="33" y="197"/>
                    <a:pt x="36" y="208"/>
                    <a:pt x="22" y="208"/>
                  </a:cubicBezTo>
                  <a:cubicBezTo>
                    <a:pt x="17" y="208"/>
                    <a:pt x="10" y="206"/>
                    <a:pt x="1" y="203"/>
                  </a:cubicBezTo>
                  <a:lnTo>
                    <a:pt x="1" y="203"/>
                  </a:lnTo>
                  <a:cubicBezTo>
                    <a:pt x="24" y="238"/>
                    <a:pt x="48" y="262"/>
                    <a:pt x="83" y="286"/>
                  </a:cubicBezTo>
                  <a:lnTo>
                    <a:pt x="83" y="286"/>
                  </a:lnTo>
                  <a:cubicBezTo>
                    <a:pt x="79" y="277"/>
                    <a:pt x="145" y="170"/>
                    <a:pt x="178" y="170"/>
                  </a:cubicBezTo>
                  <a:cubicBezTo>
                    <a:pt x="184" y="170"/>
                    <a:pt x="188" y="173"/>
                    <a:pt x="191" y="179"/>
                  </a:cubicBezTo>
                  <a:cubicBezTo>
                    <a:pt x="191" y="191"/>
                    <a:pt x="191" y="191"/>
                    <a:pt x="191" y="191"/>
                  </a:cubicBezTo>
                  <a:cubicBezTo>
                    <a:pt x="215" y="179"/>
                    <a:pt x="251" y="155"/>
                    <a:pt x="263" y="108"/>
                  </a:cubicBezTo>
                  <a:lnTo>
                    <a:pt x="263" y="108"/>
                  </a:lnTo>
                  <a:cubicBezTo>
                    <a:pt x="251" y="120"/>
                    <a:pt x="227" y="143"/>
                    <a:pt x="215" y="155"/>
                  </a:cubicBezTo>
                  <a:cubicBezTo>
                    <a:pt x="215" y="132"/>
                    <a:pt x="215" y="96"/>
                    <a:pt x="215" y="72"/>
                  </a:cubicBezTo>
                  <a:cubicBezTo>
                    <a:pt x="203" y="108"/>
                    <a:pt x="155" y="132"/>
                    <a:pt x="132" y="155"/>
                  </a:cubicBezTo>
                  <a:cubicBezTo>
                    <a:pt x="146" y="135"/>
                    <a:pt x="147" y="122"/>
                    <a:pt x="142" y="122"/>
                  </a:cubicBezTo>
                  <a:lnTo>
                    <a:pt x="142" y="122"/>
                  </a:lnTo>
                  <a:cubicBezTo>
                    <a:pt x="138" y="122"/>
                    <a:pt x="130" y="129"/>
                    <a:pt x="120" y="143"/>
                  </a:cubicBezTo>
                  <a:cubicBezTo>
                    <a:pt x="144" y="72"/>
                    <a:pt x="108" y="36"/>
                    <a:pt x="36" y="1"/>
                  </a:cubicBezTo>
                  <a:close/>
                  <a:moveTo>
                    <a:pt x="83" y="286"/>
                  </a:moveTo>
                  <a:cubicBezTo>
                    <a:pt x="83" y="286"/>
                    <a:pt x="84" y="286"/>
                    <a:pt x="84" y="286"/>
                  </a:cubicBezTo>
                  <a:cubicBezTo>
                    <a:pt x="84" y="286"/>
                    <a:pt x="83" y="286"/>
                    <a:pt x="83" y="286"/>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010" name="Google Shape;13514;p78">
              <a:extLst>
                <a:ext uri="{FF2B5EF4-FFF2-40B4-BE49-F238E27FC236}">
                  <a16:creationId xmlns:a16="http://schemas.microsoft.com/office/drawing/2014/main" id="{98FC0DA0-5D92-4ADE-E061-5FBDC437E7AE}"/>
                </a:ext>
              </a:extLst>
            </p:cNvPr>
            <p:cNvSpPr/>
            <p:nvPr/>
          </p:nvSpPr>
          <p:spPr>
            <a:xfrm>
              <a:off x="6170575" y="2382575"/>
              <a:ext cx="1050" cy="500"/>
            </a:xfrm>
            <a:custGeom>
              <a:avLst/>
              <a:gdLst/>
              <a:ahLst/>
              <a:cxnLst/>
              <a:rect l="l" t="t" r="r" b="b"/>
              <a:pathLst>
                <a:path w="42" h="20" extrusionOk="0">
                  <a:moveTo>
                    <a:pt x="41" y="0"/>
                  </a:moveTo>
                  <a:cubicBezTo>
                    <a:pt x="17" y="12"/>
                    <a:pt x="17" y="12"/>
                    <a:pt x="5" y="12"/>
                  </a:cubicBezTo>
                  <a:cubicBezTo>
                    <a:pt x="1" y="17"/>
                    <a:pt x="4" y="20"/>
                    <a:pt x="10" y="20"/>
                  </a:cubicBezTo>
                  <a:cubicBezTo>
                    <a:pt x="19" y="20"/>
                    <a:pt x="34" y="14"/>
                    <a:pt x="4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011" name="Google Shape;13515;p78">
              <a:extLst>
                <a:ext uri="{FF2B5EF4-FFF2-40B4-BE49-F238E27FC236}">
                  <a16:creationId xmlns:a16="http://schemas.microsoft.com/office/drawing/2014/main" id="{758DEE4B-3A04-F016-488A-394EDEC24FB8}"/>
                </a:ext>
              </a:extLst>
            </p:cNvPr>
            <p:cNvSpPr/>
            <p:nvPr/>
          </p:nvSpPr>
          <p:spPr>
            <a:xfrm>
              <a:off x="6120100" y="2358150"/>
              <a:ext cx="25" cy="325"/>
            </a:xfrm>
            <a:custGeom>
              <a:avLst/>
              <a:gdLst/>
              <a:ahLst/>
              <a:cxnLst/>
              <a:rect l="l" t="t" r="r" b="b"/>
              <a:pathLst>
                <a:path w="1" h="13" extrusionOk="0">
                  <a:moveTo>
                    <a:pt x="0" y="13"/>
                  </a:moveTo>
                  <a:lnTo>
                    <a:pt x="0" y="1"/>
                  </a:lnTo>
                  <a:cubicBezTo>
                    <a:pt x="0" y="1"/>
                    <a:pt x="0" y="1"/>
                    <a:pt x="0" y="13"/>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012" name="Google Shape;13516;p78">
              <a:extLst>
                <a:ext uri="{FF2B5EF4-FFF2-40B4-BE49-F238E27FC236}">
                  <a16:creationId xmlns:a16="http://schemas.microsoft.com/office/drawing/2014/main" id="{358CF56F-1F80-1DD3-BC41-3DD45F601B30}"/>
                </a:ext>
              </a:extLst>
            </p:cNvPr>
            <p:cNvSpPr/>
            <p:nvPr/>
          </p:nvSpPr>
          <p:spPr>
            <a:xfrm>
              <a:off x="6172200" y="2380175"/>
              <a:ext cx="900" cy="625"/>
            </a:xfrm>
            <a:custGeom>
              <a:avLst/>
              <a:gdLst/>
              <a:ahLst/>
              <a:cxnLst/>
              <a:rect l="l" t="t" r="r" b="b"/>
              <a:pathLst>
                <a:path w="36" h="25" extrusionOk="0">
                  <a:moveTo>
                    <a:pt x="36" y="1"/>
                  </a:moveTo>
                  <a:cubicBezTo>
                    <a:pt x="0" y="25"/>
                    <a:pt x="36" y="1"/>
                    <a:pt x="36"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013" name="Google Shape;13517;p78">
              <a:extLst>
                <a:ext uri="{FF2B5EF4-FFF2-40B4-BE49-F238E27FC236}">
                  <a16:creationId xmlns:a16="http://schemas.microsoft.com/office/drawing/2014/main" id="{D981342A-6BAF-8845-784E-7BFC707E03A6}"/>
                </a:ext>
              </a:extLst>
            </p:cNvPr>
            <p:cNvSpPr/>
            <p:nvPr/>
          </p:nvSpPr>
          <p:spPr>
            <a:xfrm>
              <a:off x="6173225" y="2385675"/>
              <a:ext cx="275" cy="525"/>
            </a:xfrm>
            <a:custGeom>
              <a:avLst/>
              <a:gdLst/>
              <a:ahLst/>
              <a:cxnLst/>
              <a:rect l="l" t="t" r="r" b="b"/>
              <a:pathLst>
                <a:path w="11" h="21" extrusionOk="0">
                  <a:moveTo>
                    <a:pt x="10" y="0"/>
                  </a:moveTo>
                  <a:lnTo>
                    <a:pt x="10" y="0"/>
                  </a:lnTo>
                  <a:cubicBezTo>
                    <a:pt x="8" y="0"/>
                    <a:pt x="1" y="21"/>
                    <a:pt x="4" y="21"/>
                  </a:cubicBezTo>
                  <a:cubicBezTo>
                    <a:pt x="5" y="21"/>
                    <a:pt x="6" y="20"/>
                    <a:pt x="7" y="19"/>
                  </a:cubicBezTo>
                  <a:cubicBezTo>
                    <a:pt x="10" y="5"/>
                    <a:pt x="11" y="0"/>
                    <a:pt x="10"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014" name="Google Shape;13518;p78">
              <a:extLst>
                <a:ext uri="{FF2B5EF4-FFF2-40B4-BE49-F238E27FC236}">
                  <a16:creationId xmlns:a16="http://schemas.microsoft.com/office/drawing/2014/main" id="{C6F8C36A-9C9B-9458-C857-80FEE3643947}"/>
                </a:ext>
              </a:extLst>
            </p:cNvPr>
            <p:cNvSpPr/>
            <p:nvPr/>
          </p:nvSpPr>
          <p:spPr>
            <a:xfrm>
              <a:off x="6172050" y="2382650"/>
              <a:ext cx="925" cy="750"/>
            </a:xfrm>
            <a:custGeom>
              <a:avLst/>
              <a:gdLst/>
              <a:ahLst/>
              <a:cxnLst/>
              <a:rect l="l" t="t" r="r" b="b"/>
              <a:pathLst>
                <a:path w="37" h="30" extrusionOk="0">
                  <a:moveTo>
                    <a:pt x="25" y="1"/>
                  </a:moveTo>
                  <a:cubicBezTo>
                    <a:pt x="22" y="1"/>
                    <a:pt x="16" y="3"/>
                    <a:pt x="6" y="9"/>
                  </a:cubicBezTo>
                  <a:cubicBezTo>
                    <a:pt x="0" y="24"/>
                    <a:pt x="1" y="29"/>
                    <a:pt x="4" y="29"/>
                  </a:cubicBezTo>
                  <a:cubicBezTo>
                    <a:pt x="13" y="29"/>
                    <a:pt x="36" y="1"/>
                    <a:pt x="25"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015" name="Google Shape;13519;p78">
              <a:extLst>
                <a:ext uri="{FF2B5EF4-FFF2-40B4-BE49-F238E27FC236}">
                  <a16:creationId xmlns:a16="http://schemas.microsoft.com/office/drawing/2014/main" id="{0AE46FA1-7C13-5D05-87DF-8A007BA7C0D5}"/>
                </a:ext>
              </a:extLst>
            </p:cNvPr>
            <p:cNvSpPr/>
            <p:nvPr/>
          </p:nvSpPr>
          <p:spPr>
            <a:xfrm>
              <a:off x="6172475" y="2383225"/>
              <a:ext cx="175" cy="250"/>
            </a:xfrm>
            <a:custGeom>
              <a:avLst/>
              <a:gdLst/>
              <a:ahLst/>
              <a:cxnLst/>
              <a:rect l="l" t="t" r="r" b="b"/>
              <a:pathLst>
                <a:path w="7" h="10" extrusionOk="0">
                  <a:moveTo>
                    <a:pt x="5" y="1"/>
                  </a:moveTo>
                  <a:cubicBezTo>
                    <a:pt x="4" y="1"/>
                    <a:pt x="1" y="4"/>
                    <a:pt x="1" y="10"/>
                  </a:cubicBezTo>
                  <a:cubicBezTo>
                    <a:pt x="7" y="4"/>
                    <a:pt x="7" y="1"/>
                    <a:pt x="5"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016" name="Google Shape;13520;p78">
              <a:extLst>
                <a:ext uri="{FF2B5EF4-FFF2-40B4-BE49-F238E27FC236}">
                  <a16:creationId xmlns:a16="http://schemas.microsoft.com/office/drawing/2014/main" id="{0F73F2FE-92E4-D555-01E2-19AB299F5808}"/>
                </a:ext>
              </a:extLst>
            </p:cNvPr>
            <p:cNvSpPr/>
            <p:nvPr/>
          </p:nvSpPr>
          <p:spPr>
            <a:xfrm>
              <a:off x="6170375" y="2379325"/>
              <a:ext cx="800" cy="925"/>
            </a:xfrm>
            <a:custGeom>
              <a:avLst/>
              <a:gdLst/>
              <a:ahLst/>
              <a:cxnLst/>
              <a:rect l="l" t="t" r="r" b="b"/>
              <a:pathLst>
                <a:path w="32" h="37" extrusionOk="0">
                  <a:moveTo>
                    <a:pt x="31" y="1"/>
                  </a:moveTo>
                  <a:cubicBezTo>
                    <a:pt x="29" y="1"/>
                    <a:pt x="1" y="36"/>
                    <a:pt x="9" y="36"/>
                  </a:cubicBezTo>
                  <a:cubicBezTo>
                    <a:pt x="10" y="36"/>
                    <a:pt x="12" y="36"/>
                    <a:pt x="13" y="35"/>
                  </a:cubicBezTo>
                  <a:cubicBezTo>
                    <a:pt x="13" y="36"/>
                    <a:pt x="14" y="37"/>
                    <a:pt x="14" y="37"/>
                  </a:cubicBezTo>
                  <a:cubicBezTo>
                    <a:pt x="18" y="37"/>
                    <a:pt x="32" y="9"/>
                    <a:pt x="28" y="9"/>
                  </a:cubicBezTo>
                  <a:lnTo>
                    <a:pt x="28" y="9"/>
                  </a:lnTo>
                  <a:cubicBezTo>
                    <a:pt x="28" y="9"/>
                    <a:pt x="27" y="10"/>
                    <a:pt x="25" y="11"/>
                  </a:cubicBezTo>
                  <a:cubicBezTo>
                    <a:pt x="30" y="4"/>
                    <a:pt x="32" y="1"/>
                    <a:pt x="31"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017" name="Google Shape;13521;p78">
              <a:extLst>
                <a:ext uri="{FF2B5EF4-FFF2-40B4-BE49-F238E27FC236}">
                  <a16:creationId xmlns:a16="http://schemas.microsoft.com/office/drawing/2014/main" id="{84D36945-7B5F-79C3-3477-989BEB05C69C}"/>
                </a:ext>
              </a:extLst>
            </p:cNvPr>
            <p:cNvSpPr/>
            <p:nvPr/>
          </p:nvSpPr>
          <p:spPr>
            <a:xfrm>
              <a:off x="6171300" y="2384175"/>
              <a:ext cx="150" cy="1100"/>
            </a:xfrm>
            <a:custGeom>
              <a:avLst/>
              <a:gdLst/>
              <a:ahLst/>
              <a:cxnLst/>
              <a:rect l="l" t="t" r="r" b="b"/>
              <a:pathLst>
                <a:path w="6" h="44" extrusionOk="0">
                  <a:moveTo>
                    <a:pt x="5" y="0"/>
                  </a:moveTo>
                  <a:lnTo>
                    <a:pt x="5" y="0"/>
                  </a:lnTo>
                  <a:cubicBezTo>
                    <a:pt x="5" y="0"/>
                    <a:pt x="0" y="29"/>
                    <a:pt x="0" y="43"/>
                  </a:cubicBezTo>
                  <a:cubicBezTo>
                    <a:pt x="5" y="11"/>
                    <a:pt x="6" y="0"/>
                    <a:pt x="5"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018" name="Google Shape;13522;p78">
              <a:extLst>
                <a:ext uri="{FF2B5EF4-FFF2-40B4-BE49-F238E27FC236}">
                  <a16:creationId xmlns:a16="http://schemas.microsoft.com/office/drawing/2014/main" id="{0498C857-B9C3-8A7A-923F-864727668B43}"/>
                </a:ext>
              </a:extLst>
            </p:cNvPr>
            <p:cNvSpPr/>
            <p:nvPr/>
          </p:nvSpPr>
          <p:spPr>
            <a:xfrm>
              <a:off x="6170100" y="2383450"/>
              <a:ext cx="25" cy="625"/>
            </a:xfrm>
            <a:custGeom>
              <a:avLst/>
              <a:gdLst/>
              <a:ahLst/>
              <a:cxnLst/>
              <a:rect l="l" t="t" r="r" b="b"/>
              <a:pathLst>
                <a:path w="1" h="25" extrusionOk="0">
                  <a:moveTo>
                    <a:pt x="1" y="25"/>
                  </a:moveTo>
                  <a:cubicBezTo>
                    <a:pt x="1" y="13"/>
                    <a:pt x="1" y="1"/>
                    <a:pt x="1" y="25"/>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019" name="Google Shape;13523;p78">
              <a:extLst>
                <a:ext uri="{FF2B5EF4-FFF2-40B4-BE49-F238E27FC236}">
                  <a16:creationId xmlns:a16="http://schemas.microsoft.com/office/drawing/2014/main" id="{31890659-4E80-41B7-05E7-19C6A68C1F6F}"/>
                </a:ext>
              </a:extLst>
            </p:cNvPr>
            <p:cNvSpPr/>
            <p:nvPr/>
          </p:nvSpPr>
          <p:spPr>
            <a:xfrm>
              <a:off x="6170100" y="2384950"/>
              <a:ext cx="625" cy="25"/>
            </a:xfrm>
            <a:custGeom>
              <a:avLst/>
              <a:gdLst/>
              <a:ahLst/>
              <a:cxnLst/>
              <a:rect l="l" t="t" r="r" b="b"/>
              <a:pathLst>
                <a:path w="25" h="1" extrusionOk="0">
                  <a:moveTo>
                    <a:pt x="24" y="0"/>
                  </a:moveTo>
                  <a:cubicBezTo>
                    <a:pt x="1" y="0"/>
                    <a:pt x="24" y="0"/>
                    <a:pt x="24"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020" name="Google Shape;13524;p78">
              <a:extLst>
                <a:ext uri="{FF2B5EF4-FFF2-40B4-BE49-F238E27FC236}">
                  <a16:creationId xmlns:a16="http://schemas.microsoft.com/office/drawing/2014/main" id="{CB0104D9-C917-4ED4-618E-1C07158FD59F}"/>
                </a:ext>
              </a:extLst>
            </p:cNvPr>
            <p:cNvSpPr/>
            <p:nvPr/>
          </p:nvSpPr>
          <p:spPr>
            <a:xfrm>
              <a:off x="6165775" y="2381975"/>
              <a:ext cx="450" cy="375"/>
            </a:xfrm>
            <a:custGeom>
              <a:avLst/>
              <a:gdLst/>
              <a:ahLst/>
              <a:cxnLst/>
              <a:rect l="l" t="t" r="r" b="b"/>
              <a:pathLst>
                <a:path w="18" h="15" extrusionOk="0">
                  <a:moveTo>
                    <a:pt x="7" y="0"/>
                  </a:moveTo>
                  <a:cubicBezTo>
                    <a:pt x="0" y="7"/>
                    <a:pt x="9" y="14"/>
                    <a:pt x="13" y="14"/>
                  </a:cubicBezTo>
                  <a:cubicBezTo>
                    <a:pt x="16" y="14"/>
                    <a:pt x="17" y="10"/>
                    <a:pt x="7"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021" name="Google Shape;13525;p78">
              <a:extLst>
                <a:ext uri="{FF2B5EF4-FFF2-40B4-BE49-F238E27FC236}">
                  <a16:creationId xmlns:a16="http://schemas.microsoft.com/office/drawing/2014/main" id="{8E54AD26-2FE4-B9CC-4CB1-8C5DBC9CAFB6}"/>
                </a:ext>
              </a:extLst>
            </p:cNvPr>
            <p:cNvSpPr/>
            <p:nvPr/>
          </p:nvSpPr>
          <p:spPr>
            <a:xfrm>
              <a:off x="6166225" y="2384050"/>
              <a:ext cx="325" cy="1225"/>
            </a:xfrm>
            <a:custGeom>
              <a:avLst/>
              <a:gdLst/>
              <a:ahLst/>
              <a:cxnLst/>
              <a:rect l="l" t="t" r="r" b="b"/>
              <a:pathLst>
                <a:path w="13" h="49" extrusionOk="0">
                  <a:moveTo>
                    <a:pt x="13" y="1"/>
                  </a:moveTo>
                  <a:cubicBezTo>
                    <a:pt x="1" y="48"/>
                    <a:pt x="1" y="48"/>
                    <a:pt x="13"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022" name="Google Shape;13526;p78">
              <a:extLst>
                <a:ext uri="{FF2B5EF4-FFF2-40B4-BE49-F238E27FC236}">
                  <a16:creationId xmlns:a16="http://schemas.microsoft.com/office/drawing/2014/main" id="{0980A7BC-6DF1-FF6B-32FA-B57B6FC2B2F1}"/>
                </a:ext>
              </a:extLst>
            </p:cNvPr>
            <p:cNvSpPr/>
            <p:nvPr/>
          </p:nvSpPr>
          <p:spPr>
            <a:xfrm>
              <a:off x="6164450" y="2384650"/>
              <a:ext cx="1225" cy="625"/>
            </a:xfrm>
            <a:custGeom>
              <a:avLst/>
              <a:gdLst/>
              <a:ahLst/>
              <a:cxnLst/>
              <a:rect l="l" t="t" r="r" b="b"/>
              <a:pathLst>
                <a:path w="49" h="25" extrusionOk="0">
                  <a:moveTo>
                    <a:pt x="36" y="0"/>
                  </a:moveTo>
                  <a:lnTo>
                    <a:pt x="36" y="0"/>
                  </a:lnTo>
                  <a:cubicBezTo>
                    <a:pt x="24" y="0"/>
                    <a:pt x="0" y="24"/>
                    <a:pt x="12" y="24"/>
                  </a:cubicBezTo>
                  <a:cubicBezTo>
                    <a:pt x="24" y="12"/>
                    <a:pt x="48" y="12"/>
                    <a:pt x="36"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023" name="Google Shape;13527;p78">
              <a:extLst>
                <a:ext uri="{FF2B5EF4-FFF2-40B4-BE49-F238E27FC236}">
                  <a16:creationId xmlns:a16="http://schemas.microsoft.com/office/drawing/2014/main" id="{1B4893D7-EE4E-A33D-A0CD-B27A89950B67}"/>
                </a:ext>
              </a:extLst>
            </p:cNvPr>
            <p:cNvSpPr/>
            <p:nvPr/>
          </p:nvSpPr>
          <p:spPr>
            <a:xfrm>
              <a:off x="6160575" y="2379325"/>
              <a:ext cx="600" cy="1475"/>
            </a:xfrm>
            <a:custGeom>
              <a:avLst/>
              <a:gdLst/>
              <a:ahLst/>
              <a:cxnLst/>
              <a:rect l="l" t="t" r="r" b="b"/>
              <a:pathLst>
                <a:path w="24" h="59" extrusionOk="0">
                  <a:moveTo>
                    <a:pt x="23" y="1"/>
                  </a:moveTo>
                  <a:cubicBezTo>
                    <a:pt x="22" y="1"/>
                    <a:pt x="13" y="22"/>
                    <a:pt x="1" y="59"/>
                  </a:cubicBezTo>
                  <a:cubicBezTo>
                    <a:pt x="18" y="19"/>
                    <a:pt x="24" y="1"/>
                    <a:pt x="23"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024" name="Google Shape;13528;p78">
              <a:extLst>
                <a:ext uri="{FF2B5EF4-FFF2-40B4-BE49-F238E27FC236}">
                  <a16:creationId xmlns:a16="http://schemas.microsoft.com/office/drawing/2014/main" id="{CA1997A0-B146-0774-D28F-4CDCACB4CB84}"/>
                </a:ext>
              </a:extLst>
            </p:cNvPr>
            <p:cNvSpPr/>
            <p:nvPr/>
          </p:nvSpPr>
          <p:spPr>
            <a:xfrm>
              <a:off x="6154325" y="2381975"/>
              <a:ext cx="625" cy="325"/>
            </a:xfrm>
            <a:custGeom>
              <a:avLst/>
              <a:gdLst/>
              <a:ahLst/>
              <a:cxnLst/>
              <a:rect l="l" t="t" r="r" b="b"/>
              <a:pathLst>
                <a:path w="25" h="13" extrusionOk="0">
                  <a:moveTo>
                    <a:pt x="13" y="0"/>
                  </a:moveTo>
                  <a:cubicBezTo>
                    <a:pt x="13" y="0"/>
                    <a:pt x="1" y="0"/>
                    <a:pt x="13" y="12"/>
                  </a:cubicBezTo>
                  <a:cubicBezTo>
                    <a:pt x="24" y="0"/>
                    <a:pt x="13" y="0"/>
                    <a:pt x="13"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025" name="Google Shape;13529;p78">
              <a:extLst>
                <a:ext uri="{FF2B5EF4-FFF2-40B4-BE49-F238E27FC236}">
                  <a16:creationId xmlns:a16="http://schemas.microsoft.com/office/drawing/2014/main" id="{FA6B9BC8-9C74-5425-7ED1-67C273A441E8}"/>
                </a:ext>
              </a:extLst>
            </p:cNvPr>
            <p:cNvSpPr/>
            <p:nvPr/>
          </p:nvSpPr>
          <p:spPr>
            <a:xfrm>
              <a:off x="6103725" y="2349225"/>
              <a:ext cx="25" cy="1225"/>
            </a:xfrm>
            <a:custGeom>
              <a:avLst/>
              <a:gdLst/>
              <a:ahLst/>
              <a:cxnLst/>
              <a:rect l="l" t="t" r="r" b="b"/>
              <a:pathLst>
                <a:path w="1" h="49" extrusionOk="0">
                  <a:moveTo>
                    <a:pt x="1" y="1"/>
                  </a:moveTo>
                  <a:cubicBezTo>
                    <a:pt x="1" y="48"/>
                    <a:pt x="1" y="13"/>
                    <a:pt x="1"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026" name="Google Shape;13530;p78">
              <a:extLst>
                <a:ext uri="{FF2B5EF4-FFF2-40B4-BE49-F238E27FC236}">
                  <a16:creationId xmlns:a16="http://schemas.microsoft.com/office/drawing/2014/main" id="{EEA13A57-3CA6-0020-7EBD-C79C0FAB0CDC}"/>
                </a:ext>
              </a:extLst>
            </p:cNvPr>
            <p:cNvSpPr/>
            <p:nvPr/>
          </p:nvSpPr>
          <p:spPr>
            <a:xfrm>
              <a:off x="6102525" y="2348925"/>
              <a:ext cx="625" cy="1825"/>
            </a:xfrm>
            <a:custGeom>
              <a:avLst/>
              <a:gdLst/>
              <a:ahLst/>
              <a:cxnLst/>
              <a:rect l="l" t="t" r="r" b="b"/>
              <a:pathLst>
                <a:path w="25" h="73" extrusionOk="0">
                  <a:moveTo>
                    <a:pt x="1" y="72"/>
                  </a:moveTo>
                  <a:cubicBezTo>
                    <a:pt x="25" y="1"/>
                    <a:pt x="13" y="36"/>
                    <a:pt x="1" y="72"/>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027" name="Google Shape;13531;p78">
              <a:extLst>
                <a:ext uri="{FF2B5EF4-FFF2-40B4-BE49-F238E27FC236}">
                  <a16:creationId xmlns:a16="http://schemas.microsoft.com/office/drawing/2014/main" id="{029CADDE-7EF4-4615-2AD2-DE8174168CE7}"/>
                </a:ext>
              </a:extLst>
            </p:cNvPr>
            <p:cNvSpPr/>
            <p:nvPr/>
          </p:nvSpPr>
          <p:spPr>
            <a:xfrm>
              <a:off x="6136475" y="2375675"/>
              <a:ext cx="275" cy="425"/>
            </a:xfrm>
            <a:custGeom>
              <a:avLst/>
              <a:gdLst/>
              <a:ahLst/>
              <a:cxnLst/>
              <a:rect l="l" t="t" r="r" b="b"/>
              <a:pathLst>
                <a:path w="11" h="17" extrusionOk="0">
                  <a:moveTo>
                    <a:pt x="8" y="1"/>
                  </a:moveTo>
                  <a:cubicBezTo>
                    <a:pt x="6" y="1"/>
                    <a:pt x="4" y="4"/>
                    <a:pt x="0" y="14"/>
                  </a:cubicBezTo>
                  <a:cubicBezTo>
                    <a:pt x="2" y="16"/>
                    <a:pt x="3" y="16"/>
                    <a:pt x="4" y="16"/>
                  </a:cubicBezTo>
                  <a:cubicBezTo>
                    <a:pt x="9" y="16"/>
                    <a:pt x="11" y="1"/>
                    <a:pt x="8"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028" name="Google Shape;13532;p78">
              <a:extLst>
                <a:ext uri="{FF2B5EF4-FFF2-40B4-BE49-F238E27FC236}">
                  <a16:creationId xmlns:a16="http://schemas.microsoft.com/office/drawing/2014/main" id="{A0CA9C16-E458-D93F-BB86-459F7C4CF3A9}"/>
                </a:ext>
              </a:extLst>
            </p:cNvPr>
            <p:cNvSpPr/>
            <p:nvPr/>
          </p:nvSpPr>
          <p:spPr>
            <a:xfrm>
              <a:off x="6133000" y="2372750"/>
              <a:ext cx="525" cy="1100"/>
            </a:xfrm>
            <a:custGeom>
              <a:avLst/>
              <a:gdLst/>
              <a:ahLst/>
              <a:cxnLst/>
              <a:rect l="l" t="t" r="r" b="b"/>
              <a:pathLst>
                <a:path w="21" h="44" extrusionOk="0">
                  <a:moveTo>
                    <a:pt x="20" y="0"/>
                  </a:moveTo>
                  <a:lnTo>
                    <a:pt x="20" y="0"/>
                  </a:lnTo>
                  <a:cubicBezTo>
                    <a:pt x="13" y="15"/>
                    <a:pt x="1" y="43"/>
                    <a:pt x="1" y="43"/>
                  </a:cubicBezTo>
                  <a:cubicBezTo>
                    <a:pt x="2" y="43"/>
                    <a:pt x="6" y="32"/>
                    <a:pt x="20"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029" name="Google Shape;13533;p78">
              <a:extLst>
                <a:ext uri="{FF2B5EF4-FFF2-40B4-BE49-F238E27FC236}">
                  <a16:creationId xmlns:a16="http://schemas.microsoft.com/office/drawing/2014/main" id="{19622C80-948C-7FCE-A26F-C18E4939DE2A}"/>
                </a:ext>
              </a:extLst>
            </p:cNvPr>
            <p:cNvSpPr/>
            <p:nvPr/>
          </p:nvSpPr>
          <p:spPr>
            <a:xfrm>
              <a:off x="6129325" y="2373100"/>
              <a:ext cx="625" cy="550"/>
            </a:xfrm>
            <a:custGeom>
              <a:avLst/>
              <a:gdLst/>
              <a:ahLst/>
              <a:cxnLst/>
              <a:rect l="l" t="t" r="r" b="b"/>
              <a:pathLst>
                <a:path w="25" h="22" extrusionOk="0">
                  <a:moveTo>
                    <a:pt x="12" y="1"/>
                  </a:moveTo>
                  <a:cubicBezTo>
                    <a:pt x="11" y="1"/>
                    <a:pt x="8" y="6"/>
                    <a:pt x="1" y="22"/>
                  </a:cubicBezTo>
                  <a:lnTo>
                    <a:pt x="24" y="22"/>
                  </a:lnTo>
                  <a:cubicBezTo>
                    <a:pt x="8" y="22"/>
                    <a:pt x="14" y="1"/>
                    <a:pt x="12"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030" name="Google Shape;13534;p78">
              <a:extLst>
                <a:ext uri="{FF2B5EF4-FFF2-40B4-BE49-F238E27FC236}">
                  <a16:creationId xmlns:a16="http://schemas.microsoft.com/office/drawing/2014/main" id="{1C9EA83A-DD56-3D9C-766B-2BFF3A0841A1}"/>
                </a:ext>
              </a:extLst>
            </p:cNvPr>
            <p:cNvSpPr/>
            <p:nvPr/>
          </p:nvSpPr>
          <p:spPr>
            <a:xfrm>
              <a:off x="6234700" y="2339100"/>
              <a:ext cx="925" cy="325"/>
            </a:xfrm>
            <a:custGeom>
              <a:avLst/>
              <a:gdLst/>
              <a:ahLst/>
              <a:cxnLst/>
              <a:rect l="l" t="t" r="r" b="b"/>
              <a:pathLst>
                <a:path w="37" h="13" extrusionOk="0">
                  <a:moveTo>
                    <a:pt x="36" y="1"/>
                  </a:moveTo>
                  <a:lnTo>
                    <a:pt x="36" y="1"/>
                  </a:lnTo>
                  <a:cubicBezTo>
                    <a:pt x="36" y="1"/>
                    <a:pt x="0" y="13"/>
                    <a:pt x="12" y="13"/>
                  </a:cubicBezTo>
                  <a:cubicBezTo>
                    <a:pt x="12" y="13"/>
                    <a:pt x="36" y="1"/>
                    <a:pt x="36"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031" name="Google Shape;13535;p78">
              <a:extLst>
                <a:ext uri="{FF2B5EF4-FFF2-40B4-BE49-F238E27FC236}">
                  <a16:creationId xmlns:a16="http://schemas.microsoft.com/office/drawing/2014/main" id="{900285D2-5D4C-95C4-239F-A952E453A91A}"/>
                </a:ext>
              </a:extLst>
            </p:cNvPr>
            <p:cNvSpPr/>
            <p:nvPr/>
          </p:nvSpPr>
          <p:spPr>
            <a:xfrm>
              <a:off x="6231850" y="2338225"/>
              <a:ext cx="1075" cy="150"/>
            </a:xfrm>
            <a:custGeom>
              <a:avLst/>
              <a:gdLst/>
              <a:ahLst/>
              <a:cxnLst/>
              <a:rect l="l" t="t" r="r" b="b"/>
              <a:pathLst>
                <a:path w="43" h="6" extrusionOk="0">
                  <a:moveTo>
                    <a:pt x="43" y="0"/>
                  </a:moveTo>
                  <a:cubicBezTo>
                    <a:pt x="27" y="0"/>
                    <a:pt x="1" y="5"/>
                    <a:pt x="6" y="5"/>
                  </a:cubicBezTo>
                  <a:cubicBezTo>
                    <a:pt x="8" y="5"/>
                    <a:pt x="19" y="4"/>
                    <a:pt x="43"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032" name="Google Shape;13536;p78">
              <a:extLst>
                <a:ext uri="{FF2B5EF4-FFF2-40B4-BE49-F238E27FC236}">
                  <a16:creationId xmlns:a16="http://schemas.microsoft.com/office/drawing/2014/main" id="{8DC73323-9298-36F2-C28E-A31A4C7DD480}"/>
                </a:ext>
              </a:extLst>
            </p:cNvPr>
            <p:cNvSpPr/>
            <p:nvPr/>
          </p:nvSpPr>
          <p:spPr>
            <a:xfrm>
              <a:off x="6231425" y="2336950"/>
              <a:ext cx="1200" cy="400"/>
            </a:xfrm>
            <a:custGeom>
              <a:avLst/>
              <a:gdLst/>
              <a:ahLst/>
              <a:cxnLst/>
              <a:rect l="l" t="t" r="r" b="b"/>
              <a:pathLst>
                <a:path w="48" h="16" extrusionOk="0">
                  <a:moveTo>
                    <a:pt x="20" y="14"/>
                  </a:moveTo>
                  <a:cubicBezTo>
                    <a:pt x="20" y="14"/>
                    <a:pt x="21" y="15"/>
                    <a:pt x="21" y="15"/>
                  </a:cubicBezTo>
                  <a:cubicBezTo>
                    <a:pt x="21" y="15"/>
                    <a:pt x="20" y="14"/>
                    <a:pt x="20" y="14"/>
                  </a:cubicBezTo>
                  <a:close/>
                  <a:moveTo>
                    <a:pt x="15" y="0"/>
                  </a:moveTo>
                  <a:cubicBezTo>
                    <a:pt x="6" y="0"/>
                    <a:pt x="0" y="3"/>
                    <a:pt x="0" y="3"/>
                  </a:cubicBezTo>
                  <a:cubicBezTo>
                    <a:pt x="12" y="9"/>
                    <a:pt x="18" y="12"/>
                    <a:pt x="20" y="14"/>
                  </a:cubicBezTo>
                  <a:lnTo>
                    <a:pt x="20" y="14"/>
                  </a:lnTo>
                  <a:cubicBezTo>
                    <a:pt x="19" y="13"/>
                    <a:pt x="19" y="12"/>
                    <a:pt x="23" y="12"/>
                  </a:cubicBezTo>
                  <a:cubicBezTo>
                    <a:pt x="27" y="12"/>
                    <a:pt x="34" y="13"/>
                    <a:pt x="48" y="15"/>
                  </a:cubicBezTo>
                  <a:cubicBezTo>
                    <a:pt x="36" y="3"/>
                    <a:pt x="24" y="0"/>
                    <a:pt x="15"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033" name="Google Shape;13537;p78">
              <a:extLst>
                <a:ext uri="{FF2B5EF4-FFF2-40B4-BE49-F238E27FC236}">
                  <a16:creationId xmlns:a16="http://schemas.microsoft.com/office/drawing/2014/main" id="{F0137498-87E2-1C15-F874-4A39E5A04BAE}"/>
                </a:ext>
              </a:extLst>
            </p:cNvPr>
            <p:cNvSpPr/>
            <p:nvPr/>
          </p:nvSpPr>
          <p:spPr>
            <a:xfrm>
              <a:off x="6233200" y="2334350"/>
              <a:ext cx="625" cy="325"/>
            </a:xfrm>
            <a:custGeom>
              <a:avLst/>
              <a:gdLst/>
              <a:ahLst/>
              <a:cxnLst/>
              <a:rect l="l" t="t" r="r" b="b"/>
              <a:pathLst>
                <a:path w="25" h="13" extrusionOk="0">
                  <a:moveTo>
                    <a:pt x="25" y="12"/>
                  </a:moveTo>
                  <a:cubicBezTo>
                    <a:pt x="25" y="12"/>
                    <a:pt x="1" y="0"/>
                    <a:pt x="25" y="12"/>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034" name="Google Shape;13538;p78">
              <a:extLst>
                <a:ext uri="{FF2B5EF4-FFF2-40B4-BE49-F238E27FC236}">
                  <a16:creationId xmlns:a16="http://schemas.microsoft.com/office/drawing/2014/main" id="{DFABE5DF-EDCB-466B-F255-1BBF5983ADFC}"/>
                </a:ext>
              </a:extLst>
            </p:cNvPr>
            <p:cNvSpPr/>
            <p:nvPr/>
          </p:nvSpPr>
          <p:spPr>
            <a:xfrm>
              <a:off x="6233600" y="2334500"/>
              <a:ext cx="325" cy="175"/>
            </a:xfrm>
            <a:custGeom>
              <a:avLst/>
              <a:gdLst/>
              <a:ahLst/>
              <a:cxnLst/>
              <a:rect l="l" t="t" r="r" b="b"/>
              <a:pathLst>
                <a:path w="13" h="7" extrusionOk="0">
                  <a:moveTo>
                    <a:pt x="11" y="1"/>
                  </a:moveTo>
                  <a:cubicBezTo>
                    <a:pt x="9" y="1"/>
                    <a:pt x="1" y="6"/>
                    <a:pt x="9" y="6"/>
                  </a:cubicBezTo>
                  <a:cubicBezTo>
                    <a:pt x="13" y="2"/>
                    <a:pt x="13" y="1"/>
                    <a:pt x="11"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035" name="Google Shape;13539;p78">
              <a:extLst>
                <a:ext uri="{FF2B5EF4-FFF2-40B4-BE49-F238E27FC236}">
                  <a16:creationId xmlns:a16="http://schemas.microsoft.com/office/drawing/2014/main" id="{AD6E402C-5945-07F6-3E1D-7A19A6BE011E}"/>
                </a:ext>
              </a:extLst>
            </p:cNvPr>
            <p:cNvSpPr/>
            <p:nvPr/>
          </p:nvSpPr>
          <p:spPr>
            <a:xfrm>
              <a:off x="6233200" y="2333575"/>
              <a:ext cx="925" cy="500"/>
            </a:xfrm>
            <a:custGeom>
              <a:avLst/>
              <a:gdLst/>
              <a:ahLst/>
              <a:cxnLst/>
              <a:rect l="l" t="t" r="r" b="b"/>
              <a:pathLst>
                <a:path w="37" h="20" extrusionOk="0">
                  <a:moveTo>
                    <a:pt x="30" y="1"/>
                  </a:moveTo>
                  <a:cubicBezTo>
                    <a:pt x="25" y="1"/>
                    <a:pt x="15" y="5"/>
                    <a:pt x="1" y="19"/>
                  </a:cubicBezTo>
                  <a:cubicBezTo>
                    <a:pt x="30" y="12"/>
                    <a:pt x="37" y="1"/>
                    <a:pt x="30"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036" name="Google Shape;13540;p78">
              <a:extLst>
                <a:ext uri="{FF2B5EF4-FFF2-40B4-BE49-F238E27FC236}">
                  <a16:creationId xmlns:a16="http://schemas.microsoft.com/office/drawing/2014/main" id="{F57FF36F-AFF8-3E39-3340-677DA016D47D}"/>
                </a:ext>
              </a:extLst>
            </p:cNvPr>
            <p:cNvSpPr/>
            <p:nvPr/>
          </p:nvSpPr>
          <p:spPr>
            <a:xfrm>
              <a:off x="6232325" y="2334050"/>
              <a:ext cx="300" cy="25"/>
            </a:xfrm>
            <a:custGeom>
              <a:avLst/>
              <a:gdLst/>
              <a:ahLst/>
              <a:cxnLst/>
              <a:rect l="l" t="t" r="r" b="b"/>
              <a:pathLst>
                <a:path w="12" h="1" extrusionOk="0">
                  <a:moveTo>
                    <a:pt x="0" y="0"/>
                  </a:moveTo>
                  <a:lnTo>
                    <a:pt x="12" y="0"/>
                  </a:lnTo>
                  <a:cubicBezTo>
                    <a:pt x="12" y="0"/>
                    <a:pt x="12" y="0"/>
                    <a:pt x="0"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037" name="Google Shape;13541;p78">
              <a:extLst>
                <a:ext uri="{FF2B5EF4-FFF2-40B4-BE49-F238E27FC236}">
                  <a16:creationId xmlns:a16="http://schemas.microsoft.com/office/drawing/2014/main" id="{144D36DB-6046-C1FD-DADB-0279BF1A3BB4}"/>
                </a:ext>
              </a:extLst>
            </p:cNvPr>
            <p:cNvSpPr/>
            <p:nvPr/>
          </p:nvSpPr>
          <p:spPr>
            <a:xfrm>
              <a:off x="6232450" y="2334050"/>
              <a:ext cx="450" cy="375"/>
            </a:xfrm>
            <a:custGeom>
              <a:avLst/>
              <a:gdLst/>
              <a:ahLst/>
              <a:cxnLst/>
              <a:rect l="l" t="t" r="r" b="b"/>
              <a:pathLst>
                <a:path w="18" h="15" extrusionOk="0">
                  <a:moveTo>
                    <a:pt x="7" y="0"/>
                  </a:moveTo>
                  <a:cubicBezTo>
                    <a:pt x="0" y="7"/>
                    <a:pt x="9" y="14"/>
                    <a:pt x="13" y="14"/>
                  </a:cubicBezTo>
                  <a:cubicBezTo>
                    <a:pt x="16" y="14"/>
                    <a:pt x="17" y="10"/>
                    <a:pt x="7"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038" name="Google Shape;13542;p78">
              <a:extLst>
                <a:ext uri="{FF2B5EF4-FFF2-40B4-BE49-F238E27FC236}">
                  <a16:creationId xmlns:a16="http://schemas.microsoft.com/office/drawing/2014/main" id="{3BAC8D01-E6FF-2E51-5679-5EB792535E7D}"/>
                </a:ext>
              </a:extLst>
            </p:cNvPr>
            <p:cNvSpPr/>
            <p:nvPr/>
          </p:nvSpPr>
          <p:spPr>
            <a:xfrm>
              <a:off x="6232025" y="2334350"/>
              <a:ext cx="1125" cy="725"/>
            </a:xfrm>
            <a:custGeom>
              <a:avLst/>
              <a:gdLst/>
              <a:ahLst/>
              <a:cxnLst/>
              <a:rect l="l" t="t" r="r" b="b"/>
              <a:pathLst>
                <a:path w="45" h="29" extrusionOk="0">
                  <a:moveTo>
                    <a:pt x="36" y="0"/>
                  </a:moveTo>
                  <a:lnTo>
                    <a:pt x="36" y="0"/>
                  </a:lnTo>
                  <a:cubicBezTo>
                    <a:pt x="24" y="12"/>
                    <a:pt x="24" y="24"/>
                    <a:pt x="0" y="24"/>
                  </a:cubicBezTo>
                  <a:cubicBezTo>
                    <a:pt x="3" y="27"/>
                    <a:pt x="8" y="29"/>
                    <a:pt x="13" y="29"/>
                  </a:cubicBezTo>
                  <a:cubicBezTo>
                    <a:pt x="28" y="29"/>
                    <a:pt x="45" y="18"/>
                    <a:pt x="36"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039" name="Google Shape;13543;p78">
              <a:extLst>
                <a:ext uri="{FF2B5EF4-FFF2-40B4-BE49-F238E27FC236}">
                  <a16:creationId xmlns:a16="http://schemas.microsoft.com/office/drawing/2014/main" id="{F1A93277-C8D1-A1DF-E933-DD82A0B42CA6}"/>
                </a:ext>
              </a:extLst>
            </p:cNvPr>
            <p:cNvSpPr/>
            <p:nvPr/>
          </p:nvSpPr>
          <p:spPr>
            <a:xfrm>
              <a:off x="6232325" y="2332250"/>
              <a:ext cx="1025" cy="625"/>
            </a:xfrm>
            <a:custGeom>
              <a:avLst/>
              <a:gdLst/>
              <a:ahLst/>
              <a:cxnLst/>
              <a:rect l="l" t="t" r="r" b="b"/>
              <a:pathLst>
                <a:path w="41" h="25" extrusionOk="0">
                  <a:moveTo>
                    <a:pt x="40" y="1"/>
                  </a:moveTo>
                  <a:lnTo>
                    <a:pt x="40" y="1"/>
                  </a:lnTo>
                  <a:cubicBezTo>
                    <a:pt x="38" y="1"/>
                    <a:pt x="7" y="17"/>
                    <a:pt x="0" y="25"/>
                  </a:cubicBezTo>
                  <a:cubicBezTo>
                    <a:pt x="32" y="7"/>
                    <a:pt x="41" y="1"/>
                    <a:pt x="40"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040" name="Google Shape;13544;p78">
              <a:extLst>
                <a:ext uri="{FF2B5EF4-FFF2-40B4-BE49-F238E27FC236}">
                  <a16:creationId xmlns:a16="http://schemas.microsoft.com/office/drawing/2014/main" id="{FB7A1976-014E-E342-B97F-B9EB75D1B8C5}"/>
                </a:ext>
              </a:extLst>
            </p:cNvPr>
            <p:cNvSpPr/>
            <p:nvPr/>
          </p:nvSpPr>
          <p:spPr>
            <a:xfrm>
              <a:off x="6231725" y="2332550"/>
              <a:ext cx="625" cy="325"/>
            </a:xfrm>
            <a:custGeom>
              <a:avLst/>
              <a:gdLst/>
              <a:ahLst/>
              <a:cxnLst/>
              <a:rect l="l" t="t" r="r" b="b"/>
              <a:pathLst>
                <a:path w="25" h="13" extrusionOk="0">
                  <a:moveTo>
                    <a:pt x="0" y="1"/>
                  </a:moveTo>
                  <a:cubicBezTo>
                    <a:pt x="0" y="13"/>
                    <a:pt x="12" y="13"/>
                    <a:pt x="24" y="13"/>
                  </a:cubicBezTo>
                  <a:lnTo>
                    <a:pt x="0" y="1"/>
                  </a:ln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041" name="Google Shape;13545;p78">
              <a:extLst>
                <a:ext uri="{FF2B5EF4-FFF2-40B4-BE49-F238E27FC236}">
                  <a16:creationId xmlns:a16="http://schemas.microsoft.com/office/drawing/2014/main" id="{E5FB6BF8-AEBB-1106-E418-B979298A50C2}"/>
                </a:ext>
              </a:extLst>
            </p:cNvPr>
            <p:cNvSpPr/>
            <p:nvPr/>
          </p:nvSpPr>
          <p:spPr>
            <a:xfrm>
              <a:off x="6230825" y="2334650"/>
              <a:ext cx="1225" cy="25"/>
            </a:xfrm>
            <a:custGeom>
              <a:avLst/>
              <a:gdLst/>
              <a:ahLst/>
              <a:cxnLst/>
              <a:rect l="l" t="t" r="r" b="b"/>
              <a:pathLst>
                <a:path w="49" h="1" extrusionOk="0">
                  <a:moveTo>
                    <a:pt x="48" y="0"/>
                  </a:moveTo>
                  <a:cubicBezTo>
                    <a:pt x="1" y="0"/>
                    <a:pt x="1" y="0"/>
                    <a:pt x="48"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042" name="Google Shape;13546;p78">
              <a:extLst>
                <a:ext uri="{FF2B5EF4-FFF2-40B4-BE49-F238E27FC236}">
                  <a16:creationId xmlns:a16="http://schemas.microsoft.com/office/drawing/2014/main" id="{E923B404-8533-A763-36A8-AD64EC9F30C9}"/>
                </a:ext>
              </a:extLst>
            </p:cNvPr>
            <p:cNvSpPr/>
            <p:nvPr/>
          </p:nvSpPr>
          <p:spPr>
            <a:xfrm>
              <a:off x="6232325" y="2330950"/>
              <a:ext cx="1200" cy="150"/>
            </a:xfrm>
            <a:custGeom>
              <a:avLst/>
              <a:gdLst/>
              <a:ahLst/>
              <a:cxnLst/>
              <a:rect l="l" t="t" r="r" b="b"/>
              <a:pathLst>
                <a:path w="48" h="6" extrusionOk="0">
                  <a:moveTo>
                    <a:pt x="42" y="0"/>
                  </a:moveTo>
                  <a:cubicBezTo>
                    <a:pt x="40" y="0"/>
                    <a:pt x="28" y="1"/>
                    <a:pt x="0" y="5"/>
                  </a:cubicBezTo>
                  <a:cubicBezTo>
                    <a:pt x="16" y="5"/>
                    <a:pt x="48" y="0"/>
                    <a:pt x="42"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043" name="Google Shape;13547;p78">
              <a:extLst>
                <a:ext uri="{FF2B5EF4-FFF2-40B4-BE49-F238E27FC236}">
                  <a16:creationId xmlns:a16="http://schemas.microsoft.com/office/drawing/2014/main" id="{524F540F-207E-8710-FA32-53F459CF14D6}"/>
                </a:ext>
              </a:extLst>
            </p:cNvPr>
            <p:cNvSpPr/>
            <p:nvPr/>
          </p:nvSpPr>
          <p:spPr>
            <a:xfrm>
              <a:off x="6232325" y="2330000"/>
              <a:ext cx="1100" cy="500"/>
            </a:xfrm>
            <a:custGeom>
              <a:avLst/>
              <a:gdLst/>
              <a:ahLst/>
              <a:cxnLst/>
              <a:rect l="l" t="t" r="r" b="b"/>
              <a:pathLst>
                <a:path w="44" h="20" extrusionOk="0">
                  <a:moveTo>
                    <a:pt x="30" y="1"/>
                  </a:moveTo>
                  <a:cubicBezTo>
                    <a:pt x="22" y="1"/>
                    <a:pt x="9" y="6"/>
                    <a:pt x="0" y="20"/>
                  </a:cubicBezTo>
                  <a:cubicBezTo>
                    <a:pt x="43" y="12"/>
                    <a:pt x="43" y="1"/>
                    <a:pt x="30"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044" name="Google Shape;13548;p78">
              <a:extLst>
                <a:ext uri="{FF2B5EF4-FFF2-40B4-BE49-F238E27FC236}">
                  <a16:creationId xmlns:a16="http://schemas.microsoft.com/office/drawing/2014/main" id="{0F680025-900E-1E29-1FC2-B74709113091}"/>
                </a:ext>
              </a:extLst>
            </p:cNvPr>
            <p:cNvSpPr/>
            <p:nvPr/>
          </p:nvSpPr>
          <p:spPr>
            <a:xfrm>
              <a:off x="6231400" y="2331675"/>
              <a:ext cx="950" cy="550"/>
            </a:xfrm>
            <a:custGeom>
              <a:avLst/>
              <a:gdLst/>
              <a:ahLst/>
              <a:cxnLst/>
              <a:rect l="l" t="t" r="r" b="b"/>
              <a:pathLst>
                <a:path w="38" h="22" extrusionOk="0">
                  <a:moveTo>
                    <a:pt x="37" y="0"/>
                  </a:moveTo>
                  <a:cubicBezTo>
                    <a:pt x="29" y="0"/>
                    <a:pt x="0" y="21"/>
                    <a:pt x="3" y="21"/>
                  </a:cubicBezTo>
                  <a:cubicBezTo>
                    <a:pt x="4" y="21"/>
                    <a:pt x="13" y="16"/>
                    <a:pt x="37"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045" name="Google Shape;13549;p78">
              <a:extLst>
                <a:ext uri="{FF2B5EF4-FFF2-40B4-BE49-F238E27FC236}">
                  <a16:creationId xmlns:a16="http://schemas.microsoft.com/office/drawing/2014/main" id="{7841D463-D2A8-335E-88C0-230DDD6F186A}"/>
                </a:ext>
              </a:extLst>
            </p:cNvPr>
            <p:cNvSpPr/>
            <p:nvPr/>
          </p:nvSpPr>
          <p:spPr>
            <a:xfrm>
              <a:off x="6231425" y="2331375"/>
              <a:ext cx="25" cy="900"/>
            </a:xfrm>
            <a:custGeom>
              <a:avLst/>
              <a:gdLst/>
              <a:ahLst/>
              <a:cxnLst/>
              <a:rect l="l" t="t" r="r" b="b"/>
              <a:pathLst>
                <a:path w="1" h="36" extrusionOk="0">
                  <a:moveTo>
                    <a:pt x="0" y="24"/>
                  </a:moveTo>
                  <a:cubicBezTo>
                    <a:pt x="0" y="36"/>
                    <a:pt x="0" y="0"/>
                    <a:pt x="0" y="24"/>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046" name="Google Shape;13550;p78">
              <a:extLst>
                <a:ext uri="{FF2B5EF4-FFF2-40B4-BE49-F238E27FC236}">
                  <a16:creationId xmlns:a16="http://schemas.microsoft.com/office/drawing/2014/main" id="{B71ACAC7-232B-E6A1-EFF7-73EB5E4803A7}"/>
                </a:ext>
              </a:extLst>
            </p:cNvPr>
            <p:cNvSpPr/>
            <p:nvPr/>
          </p:nvSpPr>
          <p:spPr>
            <a:xfrm>
              <a:off x="6229625" y="2333675"/>
              <a:ext cx="1525" cy="400"/>
            </a:xfrm>
            <a:custGeom>
              <a:avLst/>
              <a:gdLst/>
              <a:ahLst/>
              <a:cxnLst/>
              <a:rect l="l" t="t" r="r" b="b"/>
              <a:pathLst>
                <a:path w="61" h="16" extrusionOk="0">
                  <a:moveTo>
                    <a:pt x="35" y="1"/>
                  </a:moveTo>
                  <a:cubicBezTo>
                    <a:pt x="25" y="1"/>
                    <a:pt x="13" y="4"/>
                    <a:pt x="1" y="15"/>
                  </a:cubicBezTo>
                  <a:cubicBezTo>
                    <a:pt x="25" y="15"/>
                    <a:pt x="37" y="4"/>
                    <a:pt x="60" y="4"/>
                  </a:cubicBezTo>
                  <a:cubicBezTo>
                    <a:pt x="54" y="4"/>
                    <a:pt x="46" y="1"/>
                    <a:pt x="35"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047" name="Google Shape;13551;p78">
              <a:extLst>
                <a:ext uri="{FF2B5EF4-FFF2-40B4-BE49-F238E27FC236}">
                  <a16:creationId xmlns:a16="http://schemas.microsoft.com/office/drawing/2014/main" id="{CECEBDB9-E01E-62A5-91F3-0B2E83EA0D3A}"/>
                </a:ext>
              </a:extLst>
            </p:cNvPr>
            <p:cNvSpPr/>
            <p:nvPr/>
          </p:nvSpPr>
          <p:spPr>
            <a:xfrm>
              <a:off x="6230525" y="2332850"/>
              <a:ext cx="925" cy="25"/>
            </a:xfrm>
            <a:custGeom>
              <a:avLst/>
              <a:gdLst/>
              <a:ahLst/>
              <a:cxnLst/>
              <a:rect l="l" t="t" r="r" b="b"/>
              <a:pathLst>
                <a:path w="37" h="1" extrusionOk="0">
                  <a:moveTo>
                    <a:pt x="36" y="1"/>
                  </a:moveTo>
                  <a:cubicBezTo>
                    <a:pt x="1" y="1"/>
                    <a:pt x="1" y="1"/>
                    <a:pt x="36"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048" name="Google Shape;13552;p78">
              <a:extLst>
                <a:ext uri="{FF2B5EF4-FFF2-40B4-BE49-F238E27FC236}">
                  <a16:creationId xmlns:a16="http://schemas.microsoft.com/office/drawing/2014/main" id="{85135FBF-93C8-FF0C-0853-715B0D4E5143}"/>
                </a:ext>
              </a:extLst>
            </p:cNvPr>
            <p:cNvSpPr/>
            <p:nvPr/>
          </p:nvSpPr>
          <p:spPr>
            <a:xfrm>
              <a:off x="6229625" y="2330775"/>
              <a:ext cx="1825" cy="25"/>
            </a:xfrm>
            <a:custGeom>
              <a:avLst/>
              <a:gdLst/>
              <a:ahLst/>
              <a:cxnLst/>
              <a:rect l="l" t="t" r="r" b="b"/>
              <a:pathLst>
                <a:path w="73" h="1" extrusionOk="0">
                  <a:moveTo>
                    <a:pt x="60" y="0"/>
                  </a:moveTo>
                  <a:cubicBezTo>
                    <a:pt x="1" y="0"/>
                    <a:pt x="72" y="0"/>
                    <a:pt x="60"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049" name="Google Shape;13553;p78">
              <a:extLst>
                <a:ext uri="{FF2B5EF4-FFF2-40B4-BE49-F238E27FC236}">
                  <a16:creationId xmlns:a16="http://schemas.microsoft.com/office/drawing/2014/main" id="{6117B3CC-34D7-19D3-5E44-EFF1525241FD}"/>
                </a:ext>
              </a:extLst>
            </p:cNvPr>
            <p:cNvSpPr/>
            <p:nvPr/>
          </p:nvSpPr>
          <p:spPr>
            <a:xfrm>
              <a:off x="6230225" y="2330775"/>
              <a:ext cx="625" cy="625"/>
            </a:xfrm>
            <a:custGeom>
              <a:avLst/>
              <a:gdLst/>
              <a:ahLst/>
              <a:cxnLst/>
              <a:rect l="l" t="t" r="r" b="b"/>
              <a:pathLst>
                <a:path w="25" h="25" extrusionOk="0">
                  <a:moveTo>
                    <a:pt x="25" y="24"/>
                  </a:moveTo>
                  <a:cubicBezTo>
                    <a:pt x="1" y="0"/>
                    <a:pt x="25" y="24"/>
                    <a:pt x="25" y="24"/>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050" name="Google Shape;13554;p78">
              <a:extLst>
                <a:ext uri="{FF2B5EF4-FFF2-40B4-BE49-F238E27FC236}">
                  <a16:creationId xmlns:a16="http://schemas.microsoft.com/office/drawing/2014/main" id="{EBE1E235-A117-1BE0-B792-DE8CCBE8D23E}"/>
                </a:ext>
              </a:extLst>
            </p:cNvPr>
            <p:cNvSpPr/>
            <p:nvPr/>
          </p:nvSpPr>
          <p:spPr>
            <a:xfrm>
              <a:off x="6230825" y="2329575"/>
              <a:ext cx="625" cy="625"/>
            </a:xfrm>
            <a:custGeom>
              <a:avLst/>
              <a:gdLst/>
              <a:ahLst/>
              <a:cxnLst/>
              <a:rect l="l" t="t" r="r" b="b"/>
              <a:pathLst>
                <a:path w="25" h="25" extrusionOk="0">
                  <a:moveTo>
                    <a:pt x="12" y="1"/>
                  </a:moveTo>
                  <a:cubicBezTo>
                    <a:pt x="12" y="13"/>
                    <a:pt x="1" y="13"/>
                    <a:pt x="1" y="25"/>
                  </a:cubicBezTo>
                  <a:cubicBezTo>
                    <a:pt x="12" y="13"/>
                    <a:pt x="24" y="1"/>
                    <a:pt x="12"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051" name="Google Shape;13555;p78">
              <a:extLst>
                <a:ext uri="{FF2B5EF4-FFF2-40B4-BE49-F238E27FC236}">
                  <a16:creationId xmlns:a16="http://schemas.microsoft.com/office/drawing/2014/main" id="{4A73FC33-734F-7683-5041-0F9286D037CF}"/>
                </a:ext>
              </a:extLst>
            </p:cNvPr>
            <p:cNvSpPr/>
            <p:nvPr/>
          </p:nvSpPr>
          <p:spPr>
            <a:xfrm>
              <a:off x="6230900" y="2331225"/>
              <a:ext cx="550" cy="175"/>
            </a:xfrm>
            <a:custGeom>
              <a:avLst/>
              <a:gdLst/>
              <a:ahLst/>
              <a:cxnLst/>
              <a:rect l="l" t="t" r="r" b="b"/>
              <a:pathLst>
                <a:path w="22" h="7" extrusionOk="0">
                  <a:moveTo>
                    <a:pt x="3" y="1"/>
                  </a:moveTo>
                  <a:lnTo>
                    <a:pt x="3" y="1"/>
                  </a:lnTo>
                  <a:cubicBezTo>
                    <a:pt x="0" y="1"/>
                    <a:pt x="13" y="6"/>
                    <a:pt x="21" y="6"/>
                  </a:cubicBezTo>
                  <a:cubicBezTo>
                    <a:pt x="9" y="2"/>
                    <a:pt x="4" y="1"/>
                    <a:pt x="3"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052" name="Google Shape;13556;p78">
              <a:extLst>
                <a:ext uri="{FF2B5EF4-FFF2-40B4-BE49-F238E27FC236}">
                  <a16:creationId xmlns:a16="http://schemas.microsoft.com/office/drawing/2014/main" id="{E301163D-4F3C-4369-4194-B1875DA7ABB9}"/>
                </a:ext>
              </a:extLst>
            </p:cNvPr>
            <p:cNvSpPr/>
            <p:nvPr/>
          </p:nvSpPr>
          <p:spPr>
            <a:xfrm>
              <a:off x="6225175" y="2329275"/>
              <a:ext cx="6475" cy="1525"/>
            </a:xfrm>
            <a:custGeom>
              <a:avLst/>
              <a:gdLst/>
              <a:ahLst/>
              <a:cxnLst/>
              <a:rect l="l" t="t" r="r" b="b"/>
              <a:pathLst>
                <a:path w="259" h="61" extrusionOk="0">
                  <a:moveTo>
                    <a:pt x="143" y="1"/>
                  </a:moveTo>
                  <a:cubicBezTo>
                    <a:pt x="111" y="26"/>
                    <a:pt x="96" y="38"/>
                    <a:pt x="93" y="38"/>
                  </a:cubicBezTo>
                  <a:cubicBezTo>
                    <a:pt x="91" y="38"/>
                    <a:pt x="96" y="29"/>
                    <a:pt x="107" y="13"/>
                  </a:cubicBezTo>
                  <a:lnTo>
                    <a:pt x="107" y="13"/>
                  </a:lnTo>
                  <a:cubicBezTo>
                    <a:pt x="72" y="25"/>
                    <a:pt x="36" y="37"/>
                    <a:pt x="12" y="37"/>
                  </a:cubicBezTo>
                  <a:cubicBezTo>
                    <a:pt x="32" y="47"/>
                    <a:pt x="35" y="48"/>
                    <a:pt x="15" y="56"/>
                  </a:cubicBezTo>
                  <a:lnTo>
                    <a:pt x="15" y="56"/>
                  </a:lnTo>
                  <a:cubicBezTo>
                    <a:pt x="70" y="43"/>
                    <a:pt x="258" y="22"/>
                    <a:pt x="143" y="1"/>
                  </a:cubicBezTo>
                  <a:close/>
                  <a:moveTo>
                    <a:pt x="15" y="56"/>
                  </a:moveTo>
                  <a:cubicBezTo>
                    <a:pt x="7" y="57"/>
                    <a:pt x="2" y="59"/>
                    <a:pt x="0" y="60"/>
                  </a:cubicBezTo>
                  <a:cubicBezTo>
                    <a:pt x="6" y="59"/>
                    <a:pt x="11" y="57"/>
                    <a:pt x="15" y="56"/>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053" name="Google Shape;13557;p78">
              <a:extLst>
                <a:ext uri="{FF2B5EF4-FFF2-40B4-BE49-F238E27FC236}">
                  <a16:creationId xmlns:a16="http://schemas.microsoft.com/office/drawing/2014/main" id="{5E778838-4F15-83E1-88AE-E70A60756DA6}"/>
                </a:ext>
              </a:extLst>
            </p:cNvPr>
            <p:cNvSpPr/>
            <p:nvPr/>
          </p:nvSpPr>
          <p:spPr>
            <a:xfrm>
              <a:off x="6229775" y="2329000"/>
              <a:ext cx="1075" cy="625"/>
            </a:xfrm>
            <a:custGeom>
              <a:avLst/>
              <a:gdLst/>
              <a:ahLst/>
              <a:cxnLst/>
              <a:rect l="l" t="t" r="r" b="b"/>
              <a:pathLst>
                <a:path w="43" h="25" extrusionOk="0">
                  <a:moveTo>
                    <a:pt x="31" y="0"/>
                  </a:moveTo>
                  <a:cubicBezTo>
                    <a:pt x="16" y="7"/>
                    <a:pt x="1" y="24"/>
                    <a:pt x="6" y="24"/>
                  </a:cubicBezTo>
                  <a:cubicBezTo>
                    <a:pt x="9" y="24"/>
                    <a:pt x="20" y="18"/>
                    <a:pt x="43"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054" name="Google Shape;13558;p78">
              <a:extLst>
                <a:ext uri="{FF2B5EF4-FFF2-40B4-BE49-F238E27FC236}">
                  <a16:creationId xmlns:a16="http://schemas.microsoft.com/office/drawing/2014/main" id="{41C32EE6-7A22-6EC7-A542-66D32A37D614}"/>
                </a:ext>
              </a:extLst>
            </p:cNvPr>
            <p:cNvSpPr/>
            <p:nvPr/>
          </p:nvSpPr>
          <p:spPr>
            <a:xfrm>
              <a:off x="6228450" y="2329775"/>
              <a:ext cx="2400" cy="1200"/>
            </a:xfrm>
            <a:custGeom>
              <a:avLst/>
              <a:gdLst/>
              <a:ahLst/>
              <a:cxnLst/>
              <a:rect l="l" t="t" r="r" b="b"/>
              <a:pathLst>
                <a:path w="96" h="48" extrusionOk="0">
                  <a:moveTo>
                    <a:pt x="71" y="1"/>
                  </a:moveTo>
                  <a:cubicBezTo>
                    <a:pt x="58" y="1"/>
                    <a:pt x="35" y="13"/>
                    <a:pt x="0" y="40"/>
                  </a:cubicBezTo>
                  <a:cubicBezTo>
                    <a:pt x="5" y="45"/>
                    <a:pt x="12" y="47"/>
                    <a:pt x="19" y="47"/>
                  </a:cubicBezTo>
                  <a:cubicBezTo>
                    <a:pt x="50" y="47"/>
                    <a:pt x="96" y="17"/>
                    <a:pt x="96" y="17"/>
                  </a:cubicBezTo>
                  <a:lnTo>
                    <a:pt x="84" y="17"/>
                  </a:lnTo>
                  <a:cubicBezTo>
                    <a:pt x="84" y="7"/>
                    <a:pt x="80" y="1"/>
                    <a:pt x="71"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055" name="Google Shape;13559;p78">
              <a:extLst>
                <a:ext uri="{FF2B5EF4-FFF2-40B4-BE49-F238E27FC236}">
                  <a16:creationId xmlns:a16="http://schemas.microsoft.com/office/drawing/2014/main" id="{34A739E0-3225-8144-D918-0A7CF5F096CC}"/>
                </a:ext>
              </a:extLst>
            </p:cNvPr>
            <p:cNvSpPr/>
            <p:nvPr/>
          </p:nvSpPr>
          <p:spPr>
            <a:xfrm>
              <a:off x="6227250" y="2333150"/>
              <a:ext cx="2700" cy="925"/>
            </a:xfrm>
            <a:custGeom>
              <a:avLst/>
              <a:gdLst/>
              <a:ahLst/>
              <a:cxnLst/>
              <a:rect l="l" t="t" r="r" b="b"/>
              <a:pathLst>
                <a:path w="108" h="37" extrusionOk="0">
                  <a:moveTo>
                    <a:pt x="108" y="1"/>
                  </a:moveTo>
                  <a:lnTo>
                    <a:pt x="108" y="1"/>
                  </a:lnTo>
                  <a:cubicBezTo>
                    <a:pt x="1" y="13"/>
                    <a:pt x="36" y="25"/>
                    <a:pt x="60" y="36"/>
                  </a:cubicBezTo>
                  <a:cubicBezTo>
                    <a:pt x="84" y="25"/>
                    <a:pt x="96" y="13"/>
                    <a:pt x="108"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056" name="Google Shape;13560;p78">
              <a:extLst>
                <a:ext uri="{FF2B5EF4-FFF2-40B4-BE49-F238E27FC236}">
                  <a16:creationId xmlns:a16="http://schemas.microsoft.com/office/drawing/2014/main" id="{747D3C99-53B3-DA77-A9E8-40556032A1C6}"/>
                </a:ext>
              </a:extLst>
            </p:cNvPr>
            <p:cNvSpPr/>
            <p:nvPr/>
          </p:nvSpPr>
          <p:spPr>
            <a:xfrm>
              <a:off x="6228150" y="2334050"/>
              <a:ext cx="1800" cy="625"/>
            </a:xfrm>
            <a:custGeom>
              <a:avLst/>
              <a:gdLst/>
              <a:ahLst/>
              <a:cxnLst/>
              <a:rect l="l" t="t" r="r" b="b"/>
              <a:pathLst>
                <a:path w="72" h="25" extrusionOk="0">
                  <a:moveTo>
                    <a:pt x="12" y="0"/>
                  </a:moveTo>
                  <a:cubicBezTo>
                    <a:pt x="36" y="0"/>
                    <a:pt x="36" y="12"/>
                    <a:pt x="0" y="24"/>
                  </a:cubicBezTo>
                  <a:cubicBezTo>
                    <a:pt x="72" y="12"/>
                    <a:pt x="48" y="0"/>
                    <a:pt x="24"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057" name="Google Shape;13561;p78">
              <a:extLst>
                <a:ext uri="{FF2B5EF4-FFF2-40B4-BE49-F238E27FC236}">
                  <a16:creationId xmlns:a16="http://schemas.microsoft.com/office/drawing/2014/main" id="{C7F3E18C-43C6-66BB-C47A-A5766ED02A36}"/>
                </a:ext>
              </a:extLst>
            </p:cNvPr>
            <p:cNvSpPr/>
            <p:nvPr/>
          </p:nvSpPr>
          <p:spPr>
            <a:xfrm>
              <a:off x="6228150" y="2332250"/>
              <a:ext cx="1200" cy="300"/>
            </a:xfrm>
            <a:custGeom>
              <a:avLst/>
              <a:gdLst/>
              <a:ahLst/>
              <a:cxnLst/>
              <a:rect l="l" t="t" r="r" b="b"/>
              <a:pathLst>
                <a:path w="48" h="12" extrusionOk="0">
                  <a:moveTo>
                    <a:pt x="48" y="1"/>
                  </a:moveTo>
                  <a:cubicBezTo>
                    <a:pt x="16" y="1"/>
                    <a:pt x="0" y="12"/>
                    <a:pt x="11" y="12"/>
                  </a:cubicBezTo>
                  <a:cubicBezTo>
                    <a:pt x="16" y="12"/>
                    <a:pt x="28" y="9"/>
                    <a:pt x="48"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058" name="Google Shape;13562;p78">
              <a:extLst>
                <a:ext uri="{FF2B5EF4-FFF2-40B4-BE49-F238E27FC236}">
                  <a16:creationId xmlns:a16="http://schemas.microsoft.com/office/drawing/2014/main" id="{9AFD16B9-0AEE-C556-D578-4E4296FF490D}"/>
                </a:ext>
              </a:extLst>
            </p:cNvPr>
            <p:cNvSpPr/>
            <p:nvPr/>
          </p:nvSpPr>
          <p:spPr>
            <a:xfrm>
              <a:off x="6230025" y="2328300"/>
              <a:ext cx="1100" cy="650"/>
            </a:xfrm>
            <a:custGeom>
              <a:avLst/>
              <a:gdLst/>
              <a:ahLst/>
              <a:cxnLst/>
              <a:rect l="l" t="t" r="r" b="b"/>
              <a:pathLst>
                <a:path w="44" h="26" extrusionOk="0">
                  <a:moveTo>
                    <a:pt x="39" y="1"/>
                  </a:moveTo>
                  <a:cubicBezTo>
                    <a:pt x="37" y="1"/>
                    <a:pt x="28" y="5"/>
                    <a:pt x="9" y="16"/>
                  </a:cubicBezTo>
                  <a:cubicBezTo>
                    <a:pt x="2" y="23"/>
                    <a:pt x="1" y="25"/>
                    <a:pt x="3" y="25"/>
                  </a:cubicBezTo>
                  <a:cubicBezTo>
                    <a:pt x="8" y="25"/>
                    <a:pt x="43" y="1"/>
                    <a:pt x="39"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059" name="Google Shape;13563;p78">
              <a:extLst>
                <a:ext uri="{FF2B5EF4-FFF2-40B4-BE49-F238E27FC236}">
                  <a16:creationId xmlns:a16="http://schemas.microsoft.com/office/drawing/2014/main" id="{E53007A5-C977-9C3E-8553-A7F2FB8B0E5A}"/>
                </a:ext>
              </a:extLst>
            </p:cNvPr>
            <p:cNvSpPr/>
            <p:nvPr/>
          </p:nvSpPr>
          <p:spPr>
            <a:xfrm>
              <a:off x="6229925" y="2328100"/>
              <a:ext cx="625" cy="25"/>
            </a:xfrm>
            <a:custGeom>
              <a:avLst/>
              <a:gdLst/>
              <a:ahLst/>
              <a:cxnLst/>
              <a:rect l="l" t="t" r="r" b="b"/>
              <a:pathLst>
                <a:path w="25" h="1" extrusionOk="0">
                  <a:moveTo>
                    <a:pt x="25" y="0"/>
                  </a:moveTo>
                  <a:cubicBezTo>
                    <a:pt x="13" y="0"/>
                    <a:pt x="13" y="0"/>
                    <a:pt x="1" y="0"/>
                  </a:cubicBezTo>
                  <a:cubicBezTo>
                    <a:pt x="13" y="0"/>
                    <a:pt x="25" y="0"/>
                    <a:pt x="25"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060" name="Google Shape;13564;p78">
              <a:extLst>
                <a:ext uri="{FF2B5EF4-FFF2-40B4-BE49-F238E27FC236}">
                  <a16:creationId xmlns:a16="http://schemas.microsoft.com/office/drawing/2014/main" id="{6244369E-52A4-FECF-184B-C2EEF9FF5007}"/>
                </a:ext>
              </a:extLst>
            </p:cNvPr>
            <p:cNvSpPr/>
            <p:nvPr/>
          </p:nvSpPr>
          <p:spPr>
            <a:xfrm>
              <a:off x="6229925" y="2328100"/>
              <a:ext cx="25" cy="25"/>
            </a:xfrm>
            <a:custGeom>
              <a:avLst/>
              <a:gdLst/>
              <a:ahLst/>
              <a:cxnLst/>
              <a:rect l="l" t="t" r="r" b="b"/>
              <a:pathLst>
                <a:path w="1" h="1" extrusionOk="0">
                  <a:moveTo>
                    <a:pt x="1" y="0"/>
                  </a:moveTo>
                  <a:cubicBezTo>
                    <a:pt x="1" y="0"/>
                    <a:pt x="1" y="0"/>
                    <a:pt x="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061" name="Google Shape;13565;p78">
              <a:extLst>
                <a:ext uri="{FF2B5EF4-FFF2-40B4-BE49-F238E27FC236}">
                  <a16:creationId xmlns:a16="http://schemas.microsoft.com/office/drawing/2014/main" id="{960895E7-FB49-E659-70B8-B76B202426FE}"/>
                </a:ext>
              </a:extLst>
            </p:cNvPr>
            <p:cNvSpPr/>
            <p:nvPr/>
          </p:nvSpPr>
          <p:spPr>
            <a:xfrm>
              <a:off x="6223075" y="2313200"/>
              <a:ext cx="925" cy="625"/>
            </a:xfrm>
            <a:custGeom>
              <a:avLst/>
              <a:gdLst/>
              <a:ahLst/>
              <a:cxnLst/>
              <a:rect l="l" t="t" r="r" b="b"/>
              <a:pathLst>
                <a:path w="37" h="25" extrusionOk="0">
                  <a:moveTo>
                    <a:pt x="34" y="1"/>
                  </a:moveTo>
                  <a:cubicBezTo>
                    <a:pt x="32" y="1"/>
                    <a:pt x="23" y="7"/>
                    <a:pt x="1" y="25"/>
                  </a:cubicBezTo>
                  <a:lnTo>
                    <a:pt x="13" y="25"/>
                  </a:lnTo>
                  <a:cubicBezTo>
                    <a:pt x="20" y="17"/>
                    <a:pt x="37" y="1"/>
                    <a:pt x="34"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062" name="Google Shape;13566;p78">
              <a:extLst>
                <a:ext uri="{FF2B5EF4-FFF2-40B4-BE49-F238E27FC236}">
                  <a16:creationId xmlns:a16="http://schemas.microsoft.com/office/drawing/2014/main" id="{0D2E3F42-DB67-5FB1-0E13-C46867BB17F1}"/>
                </a:ext>
              </a:extLst>
            </p:cNvPr>
            <p:cNvSpPr/>
            <p:nvPr/>
          </p:nvSpPr>
          <p:spPr>
            <a:xfrm>
              <a:off x="6213550" y="2306075"/>
              <a:ext cx="2425" cy="25"/>
            </a:xfrm>
            <a:custGeom>
              <a:avLst/>
              <a:gdLst/>
              <a:ahLst/>
              <a:cxnLst/>
              <a:rect l="l" t="t" r="r" b="b"/>
              <a:pathLst>
                <a:path w="97" h="1" extrusionOk="0">
                  <a:moveTo>
                    <a:pt x="37" y="0"/>
                  </a:moveTo>
                  <a:cubicBezTo>
                    <a:pt x="96" y="0"/>
                    <a:pt x="1" y="0"/>
                    <a:pt x="37"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063" name="Google Shape;13567;p78">
              <a:extLst>
                <a:ext uri="{FF2B5EF4-FFF2-40B4-BE49-F238E27FC236}">
                  <a16:creationId xmlns:a16="http://schemas.microsoft.com/office/drawing/2014/main" id="{296D974C-5D8E-53BB-D157-C42ADBED9903}"/>
                </a:ext>
              </a:extLst>
            </p:cNvPr>
            <p:cNvSpPr/>
            <p:nvPr/>
          </p:nvSpPr>
          <p:spPr>
            <a:xfrm>
              <a:off x="6229350" y="2326000"/>
              <a:ext cx="0" cy="25"/>
            </a:xfrm>
            <a:custGeom>
              <a:avLst/>
              <a:gdLst/>
              <a:ahLst/>
              <a:cxnLst/>
              <a:rect l="l" t="t" r="r" b="b"/>
              <a:pathLst>
                <a:path h="1" extrusionOk="0">
                  <a:moveTo>
                    <a:pt x="0" y="1"/>
                  </a:moveTo>
                  <a:cubicBezTo>
                    <a:pt x="0" y="1"/>
                    <a:pt x="0" y="1"/>
                    <a:pt x="0" y="1"/>
                  </a:cubicBezTo>
                  <a:cubicBezTo>
                    <a:pt x="0" y="1"/>
                    <a:pt x="0" y="1"/>
                    <a:pt x="0"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064" name="Google Shape;13568;p78">
              <a:extLst>
                <a:ext uri="{FF2B5EF4-FFF2-40B4-BE49-F238E27FC236}">
                  <a16:creationId xmlns:a16="http://schemas.microsoft.com/office/drawing/2014/main" id="{A3FD38DC-4EAE-547C-AB1F-7B19F2B747EC}"/>
                </a:ext>
              </a:extLst>
            </p:cNvPr>
            <p:cNvSpPr/>
            <p:nvPr/>
          </p:nvSpPr>
          <p:spPr>
            <a:xfrm>
              <a:off x="6201350" y="2284350"/>
              <a:ext cx="625" cy="25"/>
            </a:xfrm>
            <a:custGeom>
              <a:avLst/>
              <a:gdLst/>
              <a:ahLst/>
              <a:cxnLst/>
              <a:rect l="l" t="t" r="r" b="b"/>
              <a:pathLst>
                <a:path w="25" h="1" extrusionOk="0">
                  <a:moveTo>
                    <a:pt x="13" y="0"/>
                  </a:moveTo>
                  <a:lnTo>
                    <a:pt x="25" y="0"/>
                  </a:lnTo>
                  <a:cubicBezTo>
                    <a:pt x="1" y="0"/>
                    <a:pt x="13" y="0"/>
                    <a:pt x="13"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065" name="Google Shape;13569;p78">
              <a:extLst>
                <a:ext uri="{FF2B5EF4-FFF2-40B4-BE49-F238E27FC236}">
                  <a16:creationId xmlns:a16="http://schemas.microsoft.com/office/drawing/2014/main" id="{A2EEE673-5808-5662-0536-CBA3F05F1DC6}"/>
                </a:ext>
              </a:extLst>
            </p:cNvPr>
            <p:cNvSpPr/>
            <p:nvPr/>
          </p:nvSpPr>
          <p:spPr>
            <a:xfrm>
              <a:off x="6213550" y="2312925"/>
              <a:ext cx="2725" cy="1200"/>
            </a:xfrm>
            <a:custGeom>
              <a:avLst/>
              <a:gdLst/>
              <a:ahLst/>
              <a:cxnLst/>
              <a:rect l="l" t="t" r="r" b="b"/>
              <a:pathLst>
                <a:path w="109" h="48" extrusionOk="0">
                  <a:moveTo>
                    <a:pt x="108" y="0"/>
                  </a:moveTo>
                  <a:lnTo>
                    <a:pt x="108" y="0"/>
                  </a:lnTo>
                  <a:cubicBezTo>
                    <a:pt x="72" y="12"/>
                    <a:pt x="37" y="36"/>
                    <a:pt x="1" y="48"/>
                  </a:cubicBezTo>
                  <a:cubicBezTo>
                    <a:pt x="37" y="36"/>
                    <a:pt x="61" y="48"/>
                    <a:pt x="108"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066" name="Google Shape;13570;p78">
              <a:extLst>
                <a:ext uri="{FF2B5EF4-FFF2-40B4-BE49-F238E27FC236}">
                  <a16:creationId xmlns:a16="http://schemas.microsoft.com/office/drawing/2014/main" id="{8AACFB01-A88C-5C34-A63A-C294387FF63C}"/>
                </a:ext>
              </a:extLst>
            </p:cNvPr>
            <p:cNvSpPr/>
            <p:nvPr/>
          </p:nvSpPr>
          <p:spPr>
            <a:xfrm>
              <a:off x="6206425" y="2280475"/>
              <a:ext cx="25" cy="25"/>
            </a:xfrm>
            <a:custGeom>
              <a:avLst/>
              <a:gdLst/>
              <a:ahLst/>
              <a:cxnLst/>
              <a:rect l="l" t="t" r="r" b="b"/>
              <a:pathLst>
                <a:path w="1" h="1" extrusionOk="0">
                  <a:moveTo>
                    <a:pt x="0" y="0"/>
                  </a:moveTo>
                  <a:lnTo>
                    <a:pt x="0" y="0"/>
                  </a:lnTo>
                  <a:cubicBezTo>
                    <a:pt x="0" y="0"/>
                    <a:pt x="0" y="0"/>
                    <a:pt x="0"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067" name="Google Shape;13571;p78">
              <a:extLst>
                <a:ext uri="{FF2B5EF4-FFF2-40B4-BE49-F238E27FC236}">
                  <a16:creationId xmlns:a16="http://schemas.microsoft.com/office/drawing/2014/main" id="{CD642017-29A5-6AB0-6025-86D2E1ADB030}"/>
                </a:ext>
              </a:extLst>
            </p:cNvPr>
            <p:cNvSpPr/>
            <p:nvPr/>
          </p:nvSpPr>
          <p:spPr>
            <a:xfrm>
              <a:off x="6227850" y="2324475"/>
              <a:ext cx="175" cy="375"/>
            </a:xfrm>
            <a:custGeom>
              <a:avLst/>
              <a:gdLst/>
              <a:ahLst/>
              <a:cxnLst/>
              <a:rect l="l" t="t" r="r" b="b"/>
              <a:pathLst>
                <a:path w="7" h="15" extrusionOk="0">
                  <a:moveTo>
                    <a:pt x="6" y="1"/>
                  </a:moveTo>
                  <a:lnTo>
                    <a:pt x="6" y="1"/>
                  </a:lnTo>
                  <a:cubicBezTo>
                    <a:pt x="4" y="1"/>
                    <a:pt x="0" y="7"/>
                    <a:pt x="0" y="14"/>
                  </a:cubicBezTo>
                  <a:cubicBezTo>
                    <a:pt x="6" y="4"/>
                    <a:pt x="6" y="1"/>
                    <a:pt x="6"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068" name="Google Shape;13572;p78">
              <a:extLst>
                <a:ext uri="{FF2B5EF4-FFF2-40B4-BE49-F238E27FC236}">
                  <a16:creationId xmlns:a16="http://schemas.microsoft.com/office/drawing/2014/main" id="{3ECDAAC4-D0B2-C220-4369-3E867FE5D112}"/>
                </a:ext>
              </a:extLst>
            </p:cNvPr>
            <p:cNvSpPr/>
            <p:nvPr/>
          </p:nvSpPr>
          <p:spPr>
            <a:xfrm>
              <a:off x="6194225" y="2265300"/>
              <a:ext cx="36025" cy="62875"/>
            </a:xfrm>
            <a:custGeom>
              <a:avLst/>
              <a:gdLst/>
              <a:ahLst/>
              <a:cxnLst/>
              <a:rect l="l" t="t" r="r" b="b"/>
              <a:pathLst>
                <a:path w="1441" h="2515" extrusionOk="0">
                  <a:moveTo>
                    <a:pt x="46" y="292"/>
                  </a:moveTo>
                  <a:lnTo>
                    <a:pt x="46" y="292"/>
                  </a:lnTo>
                  <a:cubicBezTo>
                    <a:pt x="43" y="297"/>
                    <a:pt x="39" y="303"/>
                    <a:pt x="36" y="310"/>
                  </a:cubicBezTo>
                  <a:cubicBezTo>
                    <a:pt x="41" y="302"/>
                    <a:pt x="44" y="296"/>
                    <a:pt x="46" y="292"/>
                  </a:cubicBezTo>
                  <a:close/>
                  <a:moveTo>
                    <a:pt x="83" y="357"/>
                  </a:moveTo>
                  <a:cubicBezTo>
                    <a:pt x="66" y="363"/>
                    <a:pt x="60" y="366"/>
                    <a:pt x="61" y="366"/>
                  </a:cubicBezTo>
                  <a:cubicBezTo>
                    <a:pt x="63" y="366"/>
                    <a:pt x="72" y="363"/>
                    <a:pt x="83" y="357"/>
                  </a:cubicBezTo>
                  <a:close/>
                  <a:moveTo>
                    <a:pt x="223" y="679"/>
                  </a:moveTo>
                  <a:cubicBezTo>
                    <a:pt x="215" y="686"/>
                    <a:pt x="212" y="691"/>
                    <a:pt x="214" y="691"/>
                  </a:cubicBezTo>
                  <a:cubicBezTo>
                    <a:pt x="219" y="687"/>
                    <a:pt x="222" y="684"/>
                    <a:pt x="223" y="679"/>
                  </a:cubicBezTo>
                  <a:close/>
                  <a:moveTo>
                    <a:pt x="226" y="726"/>
                  </a:moveTo>
                  <a:cubicBezTo>
                    <a:pt x="227" y="728"/>
                    <a:pt x="228" y="729"/>
                    <a:pt x="229" y="729"/>
                  </a:cubicBezTo>
                  <a:lnTo>
                    <a:pt x="229" y="729"/>
                  </a:lnTo>
                  <a:cubicBezTo>
                    <a:pt x="228" y="728"/>
                    <a:pt x="227" y="727"/>
                    <a:pt x="226" y="726"/>
                  </a:cubicBezTo>
                  <a:close/>
                  <a:moveTo>
                    <a:pt x="243" y="782"/>
                  </a:moveTo>
                  <a:cubicBezTo>
                    <a:pt x="239" y="783"/>
                    <a:pt x="233" y="784"/>
                    <a:pt x="226" y="786"/>
                  </a:cubicBezTo>
                  <a:cubicBezTo>
                    <a:pt x="235" y="786"/>
                    <a:pt x="241" y="784"/>
                    <a:pt x="243" y="782"/>
                  </a:cubicBezTo>
                  <a:close/>
                  <a:moveTo>
                    <a:pt x="393" y="1000"/>
                  </a:moveTo>
                  <a:cubicBezTo>
                    <a:pt x="391" y="1002"/>
                    <a:pt x="386" y="1005"/>
                    <a:pt x="381" y="1007"/>
                  </a:cubicBezTo>
                  <a:lnTo>
                    <a:pt x="381" y="1007"/>
                  </a:lnTo>
                  <a:cubicBezTo>
                    <a:pt x="385" y="1005"/>
                    <a:pt x="389" y="1003"/>
                    <a:pt x="393" y="1000"/>
                  </a:cubicBezTo>
                  <a:close/>
                  <a:moveTo>
                    <a:pt x="430" y="1243"/>
                  </a:moveTo>
                  <a:cubicBezTo>
                    <a:pt x="424" y="1244"/>
                    <a:pt x="415" y="1247"/>
                    <a:pt x="405" y="1250"/>
                  </a:cubicBezTo>
                  <a:cubicBezTo>
                    <a:pt x="415" y="1250"/>
                    <a:pt x="423" y="1248"/>
                    <a:pt x="430" y="1243"/>
                  </a:cubicBezTo>
                  <a:close/>
                  <a:moveTo>
                    <a:pt x="799" y="1413"/>
                  </a:moveTo>
                  <a:lnTo>
                    <a:pt x="799" y="1413"/>
                  </a:lnTo>
                  <a:cubicBezTo>
                    <a:pt x="797" y="1415"/>
                    <a:pt x="794" y="1419"/>
                    <a:pt x="790" y="1419"/>
                  </a:cubicBezTo>
                  <a:cubicBezTo>
                    <a:pt x="789" y="1419"/>
                    <a:pt x="787" y="1418"/>
                    <a:pt x="786" y="1417"/>
                  </a:cubicBezTo>
                  <a:cubicBezTo>
                    <a:pt x="791" y="1417"/>
                    <a:pt x="795" y="1416"/>
                    <a:pt x="799" y="1413"/>
                  </a:cubicBezTo>
                  <a:close/>
                  <a:moveTo>
                    <a:pt x="834" y="1429"/>
                  </a:moveTo>
                  <a:cubicBezTo>
                    <a:pt x="833" y="1430"/>
                    <a:pt x="833" y="1431"/>
                    <a:pt x="832" y="1432"/>
                  </a:cubicBezTo>
                  <a:lnTo>
                    <a:pt x="832" y="1432"/>
                  </a:lnTo>
                  <a:cubicBezTo>
                    <a:pt x="833" y="1431"/>
                    <a:pt x="833" y="1430"/>
                    <a:pt x="834" y="1429"/>
                  </a:cubicBezTo>
                  <a:close/>
                  <a:moveTo>
                    <a:pt x="556" y="1424"/>
                  </a:moveTo>
                  <a:cubicBezTo>
                    <a:pt x="565" y="1424"/>
                    <a:pt x="556" y="1432"/>
                    <a:pt x="548" y="1441"/>
                  </a:cubicBezTo>
                  <a:cubicBezTo>
                    <a:pt x="536" y="1441"/>
                    <a:pt x="512" y="1441"/>
                    <a:pt x="536" y="1429"/>
                  </a:cubicBezTo>
                  <a:cubicBezTo>
                    <a:pt x="546" y="1425"/>
                    <a:pt x="553" y="1424"/>
                    <a:pt x="556" y="1424"/>
                  </a:cubicBezTo>
                  <a:close/>
                  <a:moveTo>
                    <a:pt x="762" y="1679"/>
                  </a:moveTo>
                  <a:cubicBezTo>
                    <a:pt x="762" y="1679"/>
                    <a:pt x="762" y="1679"/>
                    <a:pt x="762" y="1691"/>
                  </a:cubicBezTo>
                  <a:cubicBezTo>
                    <a:pt x="750" y="1691"/>
                    <a:pt x="750" y="1679"/>
                    <a:pt x="762" y="1679"/>
                  </a:cubicBezTo>
                  <a:close/>
                  <a:moveTo>
                    <a:pt x="1068" y="1868"/>
                  </a:moveTo>
                  <a:cubicBezTo>
                    <a:pt x="1066" y="1868"/>
                    <a:pt x="1064" y="1868"/>
                    <a:pt x="1062" y="1869"/>
                  </a:cubicBezTo>
                  <a:lnTo>
                    <a:pt x="1072" y="1869"/>
                  </a:lnTo>
                  <a:cubicBezTo>
                    <a:pt x="1071" y="1868"/>
                    <a:pt x="1069" y="1868"/>
                    <a:pt x="1068" y="1868"/>
                  </a:cubicBezTo>
                  <a:close/>
                  <a:moveTo>
                    <a:pt x="872" y="2137"/>
                  </a:moveTo>
                  <a:cubicBezTo>
                    <a:pt x="867" y="2139"/>
                    <a:pt x="862" y="2141"/>
                    <a:pt x="857" y="2143"/>
                  </a:cubicBezTo>
                  <a:cubicBezTo>
                    <a:pt x="859" y="2144"/>
                    <a:pt x="860" y="2144"/>
                    <a:pt x="861" y="2145"/>
                  </a:cubicBezTo>
                  <a:lnTo>
                    <a:pt x="861" y="2145"/>
                  </a:lnTo>
                  <a:cubicBezTo>
                    <a:pt x="865" y="2142"/>
                    <a:pt x="868" y="2139"/>
                    <a:pt x="872" y="2137"/>
                  </a:cubicBezTo>
                  <a:close/>
                  <a:moveTo>
                    <a:pt x="861" y="2145"/>
                  </a:moveTo>
                  <a:lnTo>
                    <a:pt x="861" y="2145"/>
                  </a:lnTo>
                  <a:cubicBezTo>
                    <a:pt x="850" y="2155"/>
                    <a:pt x="841" y="2166"/>
                    <a:pt x="834" y="2179"/>
                  </a:cubicBezTo>
                  <a:cubicBezTo>
                    <a:pt x="857" y="2167"/>
                    <a:pt x="893" y="2167"/>
                    <a:pt x="917" y="2155"/>
                  </a:cubicBezTo>
                  <a:cubicBezTo>
                    <a:pt x="906" y="2155"/>
                    <a:pt x="884" y="2155"/>
                    <a:pt x="861" y="2145"/>
                  </a:cubicBezTo>
                  <a:close/>
                  <a:moveTo>
                    <a:pt x="930" y="2240"/>
                  </a:moveTo>
                  <a:lnTo>
                    <a:pt x="930" y="2240"/>
                  </a:lnTo>
                  <a:cubicBezTo>
                    <a:pt x="926" y="2243"/>
                    <a:pt x="921" y="2247"/>
                    <a:pt x="917" y="2250"/>
                  </a:cubicBezTo>
                  <a:cubicBezTo>
                    <a:pt x="923" y="2247"/>
                    <a:pt x="928" y="2244"/>
                    <a:pt x="930" y="2240"/>
                  </a:cubicBezTo>
                  <a:close/>
                  <a:moveTo>
                    <a:pt x="155" y="0"/>
                  </a:moveTo>
                  <a:cubicBezTo>
                    <a:pt x="0" y="95"/>
                    <a:pt x="36" y="143"/>
                    <a:pt x="24" y="191"/>
                  </a:cubicBezTo>
                  <a:cubicBezTo>
                    <a:pt x="24" y="191"/>
                    <a:pt x="24" y="286"/>
                    <a:pt x="24" y="298"/>
                  </a:cubicBezTo>
                  <a:cubicBezTo>
                    <a:pt x="35" y="287"/>
                    <a:pt x="43" y="281"/>
                    <a:pt x="47" y="281"/>
                  </a:cubicBezTo>
                  <a:lnTo>
                    <a:pt x="47" y="281"/>
                  </a:lnTo>
                  <a:cubicBezTo>
                    <a:pt x="49" y="281"/>
                    <a:pt x="50" y="285"/>
                    <a:pt x="46" y="292"/>
                  </a:cubicBezTo>
                  <a:lnTo>
                    <a:pt x="46" y="292"/>
                  </a:lnTo>
                  <a:cubicBezTo>
                    <a:pt x="55" y="279"/>
                    <a:pt x="66" y="271"/>
                    <a:pt x="83" y="262"/>
                  </a:cubicBezTo>
                  <a:lnTo>
                    <a:pt x="83" y="262"/>
                  </a:lnTo>
                  <a:cubicBezTo>
                    <a:pt x="72" y="298"/>
                    <a:pt x="60" y="333"/>
                    <a:pt x="36" y="369"/>
                  </a:cubicBezTo>
                  <a:cubicBezTo>
                    <a:pt x="48" y="357"/>
                    <a:pt x="60" y="357"/>
                    <a:pt x="83" y="357"/>
                  </a:cubicBezTo>
                  <a:cubicBezTo>
                    <a:pt x="74" y="384"/>
                    <a:pt x="66" y="397"/>
                    <a:pt x="52" y="397"/>
                  </a:cubicBezTo>
                  <a:cubicBezTo>
                    <a:pt x="47" y="397"/>
                    <a:pt x="42" y="396"/>
                    <a:pt x="36" y="393"/>
                  </a:cubicBezTo>
                  <a:lnTo>
                    <a:pt x="36" y="393"/>
                  </a:lnTo>
                  <a:cubicBezTo>
                    <a:pt x="36" y="393"/>
                    <a:pt x="274" y="583"/>
                    <a:pt x="155" y="583"/>
                  </a:cubicBezTo>
                  <a:cubicBezTo>
                    <a:pt x="167" y="589"/>
                    <a:pt x="182" y="592"/>
                    <a:pt x="198" y="592"/>
                  </a:cubicBezTo>
                  <a:cubicBezTo>
                    <a:pt x="206" y="592"/>
                    <a:pt x="215" y="592"/>
                    <a:pt x="224" y="590"/>
                  </a:cubicBezTo>
                  <a:lnTo>
                    <a:pt x="224" y="590"/>
                  </a:lnTo>
                  <a:cubicBezTo>
                    <a:pt x="220" y="593"/>
                    <a:pt x="221" y="595"/>
                    <a:pt x="226" y="595"/>
                  </a:cubicBezTo>
                  <a:cubicBezTo>
                    <a:pt x="175" y="606"/>
                    <a:pt x="230" y="652"/>
                    <a:pt x="223" y="679"/>
                  </a:cubicBezTo>
                  <a:lnTo>
                    <a:pt x="223" y="679"/>
                  </a:lnTo>
                  <a:cubicBezTo>
                    <a:pt x="242" y="663"/>
                    <a:pt x="283" y="634"/>
                    <a:pt x="301" y="634"/>
                  </a:cubicBezTo>
                  <a:cubicBezTo>
                    <a:pt x="306" y="634"/>
                    <a:pt x="310" y="637"/>
                    <a:pt x="310" y="643"/>
                  </a:cubicBezTo>
                  <a:cubicBezTo>
                    <a:pt x="309" y="642"/>
                    <a:pt x="308" y="642"/>
                    <a:pt x="308" y="642"/>
                  </a:cubicBezTo>
                  <a:cubicBezTo>
                    <a:pt x="294" y="642"/>
                    <a:pt x="248" y="730"/>
                    <a:pt x="231" y="730"/>
                  </a:cubicBezTo>
                  <a:cubicBezTo>
                    <a:pt x="230" y="730"/>
                    <a:pt x="230" y="729"/>
                    <a:pt x="229" y="729"/>
                  </a:cubicBezTo>
                  <a:lnTo>
                    <a:pt x="229" y="729"/>
                  </a:lnTo>
                  <a:cubicBezTo>
                    <a:pt x="238" y="738"/>
                    <a:pt x="238" y="739"/>
                    <a:pt x="238" y="750"/>
                  </a:cubicBezTo>
                  <a:cubicBezTo>
                    <a:pt x="246" y="750"/>
                    <a:pt x="296" y="740"/>
                    <a:pt x="326" y="740"/>
                  </a:cubicBezTo>
                  <a:cubicBezTo>
                    <a:pt x="340" y="740"/>
                    <a:pt x="349" y="742"/>
                    <a:pt x="345" y="750"/>
                  </a:cubicBezTo>
                  <a:cubicBezTo>
                    <a:pt x="316" y="762"/>
                    <a:pt x="304" y="765"/>
                    <a:pt x="292" y="765"/>
                  </a:cubicBezTo>
                  <a:cubicBezTo>
                    <a:pt x="280" y="765"/>
                    <a:pt x="268" y="762"/>
                    <a:pt x="238" y="762"/>
                  </a:cubicBezTo>
                  <a:cubicBezTo>
                    <a:pt x="246" y="770"/>
                    <a:pt x="248" y="777"/>
                    <a:pt x="243" y="782"/>
                  </a:cubicBezTo>
                  <a:lnTo>
                    <a:pt x="243" y="782"/>
                  </a:lnTo>
                  <a:cubicBezTo>
                    <a:pt x="249" y="781"/>
                    <a:pt x="253" y="780"/>
                    <a:pt x="256" y="780"/>
                  </a:cubicBezTo>
                  <a:cubicBezTo>
                    <a:pt x="282" y="780"/>
                    <a:pt x="246" y="811"/>
                    <a:pt x="273" y="811"/>
                  </a:cubicBezTo>
                  <a:cubicBezTo>
                    <a:pt x="276" y="811"/>
                    <a:pt x="280" y="811"/>
                    <a:pt x="286" y="810"/>
                  </a:cubicBezTo>
                  <a:lnTo>
                    <a:pt x="286" y="810"/>
                  </a:lnTo>
                  <a:cubicBezTo>
                    <a:pt x="250" y="822"/>
                    <a:pt x="250" y="822"/>
                    <a:pt x="286" y="822"/>
                  </a:cubicBezTo>
                  <a:cubicBezTo>
                    <a:pt x="274" y="834"/>
                    <a:pt x="250" y="834"/>
                    <a:pt x="238" y="834"/>
                  </a:cubicBezTo>
                  <a:cubicBezTo>
                    <a:pt x="250" y="845"/>
                    <a:pt x="250" y="857"/>
                    <a:pt x="250" y="881"/>
                  </a:cubicBezTo>
                  <a:cubicBezTo>
                    <a:pt x="250" y="857"/>
                    <a:pt x="274" y="845"/>
                    <a:pt x="298" y="834"/>
                  </a:cubicBezTo>
                  <a:lnTo>
                    <a:pt x="298" y="834"/>
                  </a:lnTo>
                  <a:cubicBezTo>
                    <a:pt x="345" y="845"/>
                    <a:pt x="226" y="893"/>
                    <a:pt x="262" y="917"/>
                  </a:cubicBezTo>
                  <a:cubicBezTo>
                    <a:pt x="279" y="900"/>
                    <a:pt x="287" y="891"/>
                    <a:pt x="289" y="891"/>
                  </a:cubicBezTo>
                  <a:lnTo>
                    <a:pt x="289" y="891"/>
                  </a:lnTo>
                  <a:cubicBezTo>
                    <a:pt x="290" y="891"/>
                    <a:pt x="281" y="903"/>
                    <a:pt x="262" y="929"/>
                  </a:cubicBezTo>
                  <a:cubicBezTo>
                    <a:pt x="262" y="929"/>
                    <a:pt x="333" y="917"/>
                    <a:pt x="357" y="917"/>
                  </a:cubicBezTo>
                  <a:cubicBezTo>
                    <a:pt x="329" y="945"/>
                    <a:pt x="324" y="953"/>
                    <a:pt x="329" y="953"/>
                  </a:cubicBezTo>
                  <a:cubicBezTo>
                    <a:pt x="336" y="953"/>
                    <a:pt x="360" y="938"/>
                    <a:pt x="373" y="938"/>
                  </a:cubicBezTo>
                  <a:cubicBezTo>
                    <a:pt x="380" y="938"/>
                    <a:pt x="384" y="942"/>
                    <a:pt x="381" y="953"/>
                  </a:cubicBezTo>
                  <a:cubicBezTo>
                    <a:pt x="369" y="964"/>
                    <a:pt x="322" y="976"/>
                    <a:pt x="310" y="976"/>
                  </a:cubicBezTo>
                  <a:cubicBezTo>
                    <a:pt x="317" y="999"/>
                    <a:pt x="335" y="1013"/>
                    <a:pt x="356" y="1013"/>
                  </a:cubicBezTo>
                  <a:cubicBezTo>
                    <a:pt x="361" y="1013"/>
                    <a:pt x="367" y="1012"/>
                    <a:pt x="372" y="1010"/>
                  </a:cubicBezTo>
                  <a:lnTo>
                    <a:pt x="372" y="1010"/>
                  </a:lnTo>
                  <a:cubicBezTo>
                    <a:pt x="348" y="1019"/>
                    <a:pt x="313" y="1027"/>
                    <a:pt x="322" y="1036"/>
                  </a:cubicBezTo>
                  <a:cubicBezTo>
                    <a:pt x="326" y="1045"/>
                    <a:pt x="332" y="1047"/>
                    <a:pt x="340" y="1047"/>
                  </a:cubicBezTo>
                  <a:cubicBezTo>
                    <a:pt x="348" y="1047"/>
                    <a:pt x="358" y="1044"/>
                    <a:pt x="371" y="1044"/>
                  </a:cubicBezTo>
                  <a:cubicBezTo>
                    <a:pt x="377" y="1044"/>
                    <a:pt x="385" y="1045"/>
                    <a:pt x="393" y="1048"/>
                  </a:cubicBezTo>
                  <a:cubicBezTo>
                    <a:pt x="372" y="1058"/>
                    <a:pt x="378" y="1086"/>
                    <a:pt x="343" y="1086"/>
                  </a:cubicBezTo>
                  <a:cubicBezTo>
                    <a:pt x="337" y="1086"/>
                    <a:pt x="330" y="1085"/>
                    <a:pt x="322" y="1084"/>
                  </a:cubicBezTo>
                  <a:lnTo>
                    <a:pt x="322" y="1084"/>
                  </a:lnTo>
                  <a:cubicBezTo>
                    <a:pt x="333" y="1107"/>
                    <a:pt x="345" y="1131"/>
                    <a:pt x="357" y="1155"/>
                  </a:cubicBezTo>
                  <a:lnTo>
                    <a:pt x="333" y="1167"/>
                  </a:lnTo>
                  <a:lnTo>
                    <a:pt x="357" y="1167"/>
                  </a:lnTo>
                  <a:cubicBezTo>
                    <a:pt x="357" y="1191"/>
                    <a:pt x="357" y="1215"/>
                    <a:pt x="369" y="1238"/>
                  </a:cubicBezTo>
                  <a:cubicBezTo>
                    <a:pt x="393" y="1226"/>
                    <a:pt x="417" y="1215"/>
                    <a:pt x="453" y="1215"/>
                  </a:cubicBezTo>
                  <a:cubicBezTo>
                    <a:pt x="446" y="1228"/>
                    <a:pt x="439" y="1238"/>
                    <a:pt x="430" y="1243"/>
                  </a:cubicBezTo>
                  <a:lnTo>
                    <a:pt x="430" y="1243"/>
                  </a:lnTo>
                  <a:cubicBezTo>
                    <a:pt x="432" y="1243"/>
                    <a:pt x="434" y="1243"/>
                    <a:pt x="435" y="1243"/>
                  </a:cubicBezTo>
                  <a:cubicBezTo>
                    <a:pt x="448" y="1243"/>
                    <a:pt x="453" y="1251"/>
                    <a:pt x="453" y="1274"/>
                  </a:cubicBezTo>
                  <a:cubicBezTo>
                    <a:pt x="441" y="1274"/>
                    <a:pt x="381" y="1286"/>
                    <a:pt x="357" y="1298"/>
                  </a:cubicBezTo>
                  <a:cubicBezTo>
                    <a:pt x="368" y="1294"/>
                    <a:pt x="376" y="1293"/>
                    <a:pt x="383" y="1293"/>
                  </a:cubicBezTo>
                  <a:cubicBezTo>
                    <a:pt x="414" y="1293"/>
                    <a:pt x="417" y="1320"/>
                    <a:pt x="442" y="1320"/>
                  </a:cubicBezTo>
                  <a:cubicBezTo>
                    <a:pt x="451" y="1320"/>
                    <a:pt x="462" y="1317"/>
                    <a:pt x="476" y="1310"/>
                  </a:cubicBezTo>
                  <a:lnTo>
                    <a:pt x="476" y="1310"/>
                  </a:lnTo>
                  <a:cubicBezTo>
                    <a:pt x="468" y="1318"/>
                    <a:pt x="465" y="1327"/>
                    <a:pt x="461" y="1327"/>
                  </a:cubicBezTo>
                  <a:cubicBezTo>
                    <a:pt x="458" y="1327"/>
                    <a:pt x="456" y="1325"/>
                    <a:pt x="453" y="1322"/>
                  </a:cubicBezTo>
                  <a:lnTo>
                    <a:pt x="453" y="1322"/>
                  </a:lnTo>
                  <a:cubicBezTo>
                    <a:pt x="446" y="1328"/>
                    <a:pt x="448" y="1330"/>
                    <a:pt x="456" y="1330"/>
                  </a:cubicBezTo>
                  <a:cubicBezTo>
                    <a:pt x="467" y="1330"/>
                    <a:pt x="490" y="1325"/>
                    <a:pt x="507" y="1325"/>
                  </a:cubicBezTo>
                  <a:cubicBezTo>
                    <a:pt x="517" y="1325"/>
                    <a:pt x="524" y="1327"/>
                    <a:pt x="524" y="1334"/>
                  </a:cubicBezTo>
                  <a:cubicBezTo>
                    <a:pt x="512" y="1369"/>
                    <a:pt x="500" y="1381"/>
                    <a:pt x="572" y="1381"/>
                  </a:cubicBezTo>
                  <a:cubicBezTo>
                    <a:pt x="548" y="1393"/>
                    <a:pt x="548" y="1393"/>
                    <a:pt x="583" y="1393"/>
                  </a:cubicBezTo>
                  <a:cubicBezTo>
                    <a:pt x="500" y="1453"/>
                    <a:pt x="536" y="1405"/>
                    <a:pt x="453" y="1500"/>
                  </a:cubicBezTo>
                  <a:cubicBezTo>
                    <a:pt x="500" y="1465"/>
                    <a:pt x="524" y="1453"/>
                    <a:pt x="572" y="1453"/>
                  </a:cubicBezTo>
                  <a:cubicBezTo>
                    <a:pt x="533" y="1472"/>
                    <a:pt x="494" y="1492"/>
                    <a:pt x="533" y="1492"/>
                  </a:cubicBezTo>
                  <a:cubicBezTo>
                    <a:pt x="541" y="1492"/>
                    <a:pt x="554" y="1491"/>
                    <a:pt x="572" y="1488"/>
                  </a:cubicBezTo>
                  <a:cubicBezTo>
                    <a:pt x="572" y="1500"/>
                    <a:pt x="583" y="1572"/>
                    <a:pt x="583" y="1572"/>
                  </a:cubicBezTo>
                  <a:cubicBezTo>
                    <a:pt x="607" y="1566"/>
                    <a:pt x="622" y="1563"/>
                    <a:pt x="627" y="1563"/>
                  </a:cubicBezTo>
                  <a:cubicBezTo>
                    <a:pt x="631" y="1563"/>
                    <a:pt x="625" y="1566"/>
                    <a:pt x="607" y="1572"/>
                  </a:cubicBezTo>
                  <a:cubicBezTo>
                    <a:pt x="625" y="1566"/>
                    <a:pt x="637" y="1563"/>
                    <a:pt x="647" y="1563"/>
                  </a:cubicBezTo>
                  <a:cubicBezTo>
                    <a:pt x="658" y="1563"/>
                    <a:pt x="667" y="1566"/>
                    <a:pt x="679" y="1572"/>
                  </a:cubicBezTo>
                  <a:cubicBezTo>
                    <a:pt x="631" y="1631"/>
                    <a:pt x="714" y="1584"/>
                    <a:pt x="631" y="1631"/>
                  </a:cubicBezTo>
                  <a:cubicBezTo>
                    <a:pt x="703" y="1643"/>
                    <a:pt x="691" y="1619"/>
                    <a:pt x="703" y="1667"/>
                  </a:cubicBezTo>
                  <a:cubicBezTo>
                    <a:pt x="738" y="1619"/>
                    <a:pt x="834" y="1631"/>
                    <a:pt x="869" y="1619"/>
                  </a:cubicBezTo>
                  <a:lnTo>
                    <a:pt x="869" y="1619"/>
                  </a:lnTo>
                  <a:cubicBezTo>
                    <a:pt x="857" y="1631"/>
                    <a:pt x="798" y="1655"/>
                    <a:pt x="774" y="1655"/>
                  </a:cubicBezTo>
                  <a:cubicBezTo>
                    <a:pt x="794" y="1640"/>
                    <a:pt x="801" y="1633"/>
                    <a:pt x="797" y="1633"/>
                  </a:cubicBezTo>
                  <a:lnTo>
                    <a:pt x="797" y="1633"/>
                  </a:lnTo>
                  <a:cubicBezTo>
                    <a:pt x="791" y="1633"/>
                    <a:pt x="763" y="1646"/>
                    <a:pt x="714" y="1667"/>
                  </a:cubicBezTo>
                  <a:cubicBezTo>
                    <a:pt x="738" y="1667"/>
                    <a:pt x="714" y="1679"/>
                    <a:pt x="691" y="1703"/>
                  </a:cubicBezTo>
                  <a:cubicBezTo>
                    <a:pt x="699" y="1703"/>
                    <a:pt x="703" y="1701"/>
                    <a:pt x="704" y="1701"/>
                  </a:cubicBezTo>
                  <a:lnTo>
                    <a:pt x="704" y="1701"/>
                  </a:lnTo>
                  <a:cubicBezTo>
                    <a:pt x="707" y="1701"/>
                    <a:pt x="699" y="1707"/>
                    <a:pt x="691" y="1738"/>
                  </a:cubicBezTo>
                  <a:cubicBezTo>
                    <a:pt x="720" y="1732"/>
                    <a:pt x="747" y="1729"/>
                    <a:pt x="774" y="1729"/>
                  </a:cubicBezTo>
                  <a:cubicBezTo>
                    <a:pt x="801" y="1729"/>
                    <a:pt x="828" y="1732"/>
                    <a:pt x="857" y="1738"/>
                  </a:cubicBezTo>
                  <a:cubicBezTo>
                    <a:pt x="780" y="1756"/>
                    <a:pt x="765" y="1759"/>
                    <a:pt x="758" y="1759"/>
                  </a:cubicBezTo>
                  <a:cubicBezTo>
                    <a:pt x="754" y="1759"/>
                    <a:pt x="752" y="1758"/>
                    <a:pt x="745" y="1758"/>
                  </a:cubicBezTo>
                  <a:cubicBezTo>
                    <a:pt x="738" y="1758"/>
                    <a:pt x="726" y="1759"/>
                    <a:pt x="703" y="1762"/>
                  </a:cubicBezTo>
                  <a:cubicBezTo>
                    <a:pt x="714" y="1762"/>
                    <a:pt x="738" y="1762"/>
                    <a:pt x="750" y="1774"/>
                  </a:cubicBezTo>
                  <a:cubicBezTo>
                    <a:pt x="738" y="1774"/>
                    <a:pt x="726" y="1786"/>
                    <a:pt x="714" y="1798"/>
                  </a:cubicBezTo>
                  <a:cubicBezTo>
                    <a:pt x="732" y="1792"/>
                    <a:pt x="747" y="1789"/>
                    <a:pt x="761" y="1789"/>
                  </a:cubicBezTo>
                  <a:cubicBezTo>
                    <a:pt x="774" y="1789"/>
                    <a:pt x="786" y="1792"/>
                    <a:pt x="798" y="1798"/>
                  </a:cubicBezTo>
                  <a:cubicBezTo>
                    <a:pt x="777" y="1808"/>
                    <a:pt x="783" y="1900"/>
                    <a:pt x="840" y="1900"/>
                  </a:cubicBezTo>
                  <a:cubicBezTo>
                    <a:pt x="849" y="1900"/>
                    <a:pt x="858" y="1898"/>
                    <a:pt x="869" y="1893"/>
                  </a:cubicBezTo>
                  <a:lnTo>
                    <a:pt x="869" y="1893"/>
                  </a:lnTo>
                  <a:cubicBezTo>
                    <a:pt x="845" y="1905"/>
                    <a:pt x="822" y="1917"/>
                    <a:pt x="798" y="1929"/>
                  </a:cubicBezTo>
                  <a:cubicBezTo>
                    <a:pt x="857" y="1905"/>
                    <a:pt x="929" y="1893"/>
                    <a:pt x="1000" y="1881"/>
                  </a:cubicBezTo>
                  <a:lnTo>
                    <a:pt x="1000" y="1881"/>
                  </a:lnTo>
                  <a:cubicBezTo>
                    <a:pt x="941" y="1905"/>
                    <a:pt x="869" y="1941"/>
                    <a:pt x="810" y="1953"/>
                  </a:cubicBezTo>
                  <a:cubicBezTo>
                    <a:pt x="803" y="1966"/>
                    <a:pt x="807" y="1971"/>
                    <a:pt x="816" y="1971"/>
                  </a:cubicBezTo>
                  <a:cubicBezTo>
                    <a:pt x="834" y="1971"/>
                    <a:pt x="873" y="1952"/>
                    <a:pt x="887" y="1944"/>
                  </a:cubicBezTo>
                  <a:lnTo>
                    <a:pt x="887" y="1944"/>
                  </a:lnTo>
                  <a:cubicBezTo>
                    <a:pt x="865" y="1956"/>
                    <a:pt x="844" y="1978"/>
                    <a:pt x="822" y="2000"/>
                  </a:cubicBezTo>
                  <a:cubicBezTo>
                    <a:pt x="857" y="1977"/>
                    <a:pt x="881" y="1977"/>
                    <a:pt x="917" y="1965"/>
                  </a:cubicBezTo>
                  <a:lnTo>
                    <a:pt x="917" y="1965"/>
                  </a:lnTo>
                  <a:cubicBezTo>
                    <a:pt x="893" y="1977"/>
                    <a:pt x="857" y="1988"/>
                    <a:pt x="834" y="2000"/>
                  </a:cubicBezTo>
                  <a:cubicBezTo>
                    <a:pt x="782" y="2021"/>
                    <a:pt x="873" y="2050"/>
                    <a:pt x="929" y="2050"/>
                  </a:cubicBezTo>
                  <a:cubicBezTo>
                    <a:pt x="938" y="2050"/>
                    <a:pt x="946" y="2050"/>
                    <a:pt x="953" y="2048"/>
                  </a:cubicBezTo>
                  <a:lnTo>
                    <a:pt x="953" y="2048"/>
                  </a:lnTo>
                  <a:cubicBezTo>
                    <a:pt x="929" y="2060"/>
                    <a:pt x="905" y="2072"/>
                    <a:pt x="881" y="2096"/>
                  </a:cubicBezTo>
                  <a:cubicBezTo>
                    <a:pt x="964" y="2060"/>
                    <a:pt x="1036" y="2048"/>
                    <a:pt x="1119" y="2036"/>
                  </a:cubicBezTo>
                  <a:lnTo>
                    <a:pt x="1119" y="2036"/>
                  </a:lnTo>
                  <a:cubicBezTo>
                    <a:pt x="1084" y="2048"/>
                    <a:pt x="1095" y="2060"/>
                    <a:pt x="1131" y="2060"/>
                  </a:cubicBezTo>
                  <a:cubicBezTo>
                    <a:pt x="1028" y="2088"/>
                    <a:pt x="931" y="2094"/>
                    <a:pt x="872" y="2137"/>
                  </a:cubicBezTo>
                  <a:lnTo>
                    <a:pt x="872" y="2137"/>
                  </a:lnTo>
                  <a:cubicBezTo>
                    <a:pt x="895" y="2127"/>
                    <a:pt x="918" y="2123"/>
                    <a:pt x="941" y="2123"/>
                  </a:cubicBezTo>
                  <a:cubicBezTo>
                    <a:pt x="961" y="2123"/>
                    <a:pt x="980" y="2126"/>
                    <a:pt x="1000" y="2131"/>
                  </a:cubicBezTo>
                  <a:cubicBezTo>
                    <a:pt x="964" y="2155"/>
                    <a:pt x="929" y="2167"/>
                    <a:pt x="905" y="2179"/>
                  </a:cubicBezTo>
                  <a:cubicBezTo>
                    <a:pt x="938" y="2190"/>
                    <a:pt x="940" y="2191"/>
                    <a:pt x="912" y="2191"/>
                  </a:cubicBezTo>
                  <a:lnTo>
                    <a:pt x="912" y="2191"/>
                  </a:lnTo>
                  <a:cubicBezTo>
                    <a:pt x="910" y="2190"/>
                    <a:pt x="908" y="2189"/>
                    <a:pt x="907" y="2189"/>
                  </a:cubicBezTo>
                  <a:cubicBezTo>
                    <a:pt x="906" y="2189"/>
                    <a:pt x="905" y="2190"/>
                    <a:pt x="905" y="2191"/>
                  </a:cubicBezTo>
                  <a:cubicBezTo>
                    <a:pt x="907" y="2191"/>
                    <a:pt x="910" y="2191"/>
                    <a:pt x="912" y="2191"/>
                  </a:cubicBezTo>
                  <a:lnTo>
                    <a:pt x="912" y="2191"/>
                  </a:lnTo>
                  <a:cubicBezTo>
                    <a:pt x="924" y="2198"/>
                    <a:pt x="945" y="2221"/>
                    <a:pt x="930" y="2240"/>
                  </a:cubicBezTo>
                  <a:lnTo>
                    <a:pt x="930" y="2240"/>
                  </a:lnTo>
                  <a:cubicBezTo>
                    <a:pt x="990" y="2196"/>
                    <a:pt x="1078" y="2153"/>
                    <a:pt x="1155" y="2131"/>
                  </a:cubicBezTo>
                  <a:lnTo>
                    <a:pt x="1155" y="2131"/>
                  </a:lnTo>
                  <a:cubicBezTo>
                    <a:pt x="1095" y="2215"/>
                    <a:pt x="1060" y="2179"/>
                    <a:pt x="964" y="2250"/>
                  </a:cubicBezTo>
                  <a:cubicBezTo>
                    <a:pt x="984" y="2245"/>
                    <a:pt x="996" y="2243"/>
                    <a:pt x="1000" y="2243"/>
                  </a:cubicBezTo>
                  <a:cubicBezTo>
                    <a:pt x="1006" y="2243"/>
                    <a:pt x="997" y="2248"/>
                    <a:pt x="976" y="2262"/>
                  </a:cubicBezTo>
                  <a:cubicBezTo>
                    <a:pt x="986" y="2262"/>
                    <a:pt x="1056" y="2247"/>
                    <a:pt x="1109" y="2247"/>
                  </a:cubicBezTo>
                  <a:cubicBezTo>
                    <a:pt x="1122" y="2247"/>
                    <a:pt x="1134" y="2248"/>
                    <a:pt x="1143" y="2250"/>
                  </a:cubicBezTo>
                  <a:cubicBezTo>
                    <a:pt x="1072" y="2274"/>
                    <a:pt x="1084" y="2358"/>
                    <a:pt x="1048" y="2393"/>
                  </a:cubicBezTo>
                  <a:cubicBezTo>
                    <a:pt x="1085" y="2375"/>
                    <a:pt x="1129" y="2334"/>
                    <a:pt x="1192" y="2334"/>
                  </a:cubicBezTo>
                  <a:cubicBezTo>
                    <a:pt x="1210" y="2334"/>
                    <a:pt x="1229" y="2338"/>
                    <a:pt x="1250" y="2346"/>
                  </a:cubicBezTo>
                  <a:cubicBezTo>
                    <a:pt x="1238" y="2358"/>
                    <a:pt x="1238" y="2358"/>
                    <a:pt x="1226" y="2369"/>
                  </a:cubicBezTo>
                  <a:cubicBezTo>
                    <a:pt x="1250" y="2369"/>
                    <a:pt x="1286" y="2381"/>
                    <a:pt x="1310" y="2393"/>
                  </a:cubicBezTo>
                  <a:cubicBezTo>
                    <a:pt x="1234" y="2460"/>
                    <a:pt x="1205" y="2482"/>
                    <a:pt x="1197" y="2482"/>
                  </a:cubicBezTo>
                  <a:cubicBezTo>
                    <a:pt x="1184" y="2482"/>
                    <a:pt x="1229" y="2420"/>
                    <a:pt x="1215" y="2405"/>
                  </a:cubicBezTo>
                  <a:lnTo>
                    <a:pt x="1215" y="2405"/>
                  </a:lnTo>
                  <a:cubicBezTo>
                    <a:pt x="1215" y="2417"/>
                    <a:pt x="1212" y="2423"/>
                    <a:pt x="1207" y="2423"/>
                  </a:cubicBezTo>
                  <a:cubicBezTo>
                    <a:pt x="1203" y="2423"/>
                    <a:pt x="1197" y="2417"/>
                    <a:pt x="1191" y="2405"/>
                  </a:cubicBezTo>
                  <a:cubicBezTo>
                    <a:pt x="1179" y="2441"/>
                    <a:pt x="1179" y="2477"/>
                    <a:pt x="1191" y="2500"/>
                  </a:cubicBezTo>
                  <a:cubicBezTo>
                    <a:pt x="1191" y="2500"/>
                    <a:pt x="1270" y="2470"/>
                    <a:pt x="1310" y="2470"/>
                  </a:cubicBezTo>
                  <a:cubicBezTo>
                    <a:pt x="1327" y="2470"/>
                    <a:pt x="1337" y="2475"/>
                    <a:pt x="1334" y="2488"/>
                  </a:cubicBezTo>
                  <a:cubicBezTo>
                    <a:pt x="1332" y="2487"/>
                    <a:pt x="1331" y="2487"/>
                    <a:pt x="1329" y="2487"/>
                  </a:cubicBezTo>
                  <a:cubicBezTo>
                    <a:pt x="1320" y="2487"/>
                    <a:pt x="1305" y="2500"/>
                    <a:pt x="1296" y="2509"/>
                  </a:cubicBezTo>
                  <a:lnTo>
                    <a:pt x="1296" y="2509"/>
                  </a:lnTo>
                  <a:cubicBezTo>
                    <a:pt x="1326" y="2503"/>
                    <a:pt x="1410" y="2509"/>
                    <a:pt x="1441" y="2488"/>
                  </a:cubicBezTo>
                  <a:lnTo>
                    <a:pt x="1369" y="2488"/>
                  </a:lnTo>
                  <a:cubicBezTo>
                    <a:pt x="1393" y="2477"/>
                    <a:pt x="1405" y="2453"/>
                    <a:pt x="1429" y="2429"/>
                  </a:cubicBezTo>
                  <a:lnTo>
                    <a:pt x="1429" y="2429"/>
                  </a:lnTo>
                  <a:cubicBezTo>
                    <a:pt x="1393" y="2441"/>
                    <a:pt x="1345" y="2441"/>
                    <a:pt x="1310" y="2441"/>
                  </a:cubicBezTo>
                  <a:cubicBezTo>
                    <a:pt x="1335" y="2432"/>
                    <a:pt x="1342" y="2424"/>
                    <a:pt x="1332" y="2424"/>
                  </a:cubicBezTo>
                  <a:cubicBezTo>
                    <a:pt x="1328" y="2424"/>
                    <a:pt x="1320" y="2425"/>
                    <a:pt x="1310" y="2429"/>
                  </a:cubicBezTo>
                  <a:cubicBezTo>
                    <a:pt x="1417" y="2369"/>
                    <a:pt x="1286" y="2096"/>
                    <a:pt x="1191" y="2096"/>
                  </a:cubicBezTo>
                  <a:cubicBezTo>
                    <a:pt x="1203" y="2096"/>
                    <a:pt x="1143" y="1965"/>
                    <a:pt x="1155" y="1941"/>
                  </a:cubicBezTo>
                  <a:lnTo>
                    <a:pt x="1155" y="1941"/>
                  </a:lnTo>
                  <a:cubicBezTo>
                    <a:pt x="1141" y="1954"/>
                    <a:pt x="1136" y="1959"/>
                    <a:pt x="1134" y="1959"/>
                  </a:cubicBezTo>
                  <a:cubicBezTo>
                    <a:pt x="1131" y="1959"/>
                    <a:pt x="1155" y="1929"/>
                    <a:pt x="1155" y="1929"/>
                  </a:cubicBezTo>
                  <a:lnTo>
                    <a:pt x="1155" y="1929"/>
                  </a:lnTo>
                  <a:cubicBezTo>
                    <a:pt x="1143" y="1929"/>
                    <a:pt x="1119" y="1941"/>
                    <a:pt x="1095" y="1953"/>
                  </a:cubicBezTo>
                  <a:cubicBezTo>
                    <a:pt x="1107" y="1929"/>
                    <a:pt x="1107" y="1917"/>
                    <a:pt x="1119" y="1905"/>
                  </a:cubicBezTo>
                  <a:lnTo>
                    <a:pt x="1024" y="1905"/>
                  </a:lnTo>
                  <a:cubicBezTo>
                    <a:pt x="1023" y="1906"/>
                    <a:pt x="1022" y="1907"/>
                    <a:pt x="1022" y="1907"/>
                  </a:cubicBezTo>
                  <a:cubicBezTo>
                    <a:pt x="1021" y="1907"/>
                    <a:pt x="1046" y="1877"/>
                    <a:pt x="1062" y="1869"/>
                  </a:cubicBezTo>
                  <a:lnTo>
                    <a:pt x="1012" y="1869"/>
                  </a:lnTo>
                  <a:cubicBezTo>
                    <a:pt x="1044" y="1838"/>
                    <a:pt x="1070" y="1827"/>
                    <a:pt x="1053" y="1827"/>
                  </a:cubicBezTo>
                  <a:cubicBezTo>
                    <a:pt x="1044" y="1827"/>
                    <a:pt x="1024" y="1830"/>
                    <a:pt x="988" y="1834"/>
                  </a:cubicBezTo>
                  <a:cubicBezTo>
                    <a:pt x="999" y="1812"/>
                    <a:pt x="990" y="1674"/>
                    <a:pt x="971" y="1674"/>
                  </a:cubicBezTo>
                  <a:cubicBezTo>
                    <a:pt x="970" y="1674"/>
                    <a:pt x="969" y="1674"/>
                    <a:pt x="969" y="1675"/>
                  </a:cubicBezTo>
                  <a:lnTo>
                    <a:pt x="969" y="1675"/>
                  </a:lnTo>
                  <a:cubicBezTo>
                    <a:pt x="990" y="1651"/>
                    <a:pt x="1015" y="1606"/>
                    <a:pt x="978" y="1606"/>
                  </a:cubicBezTo>
                  <a:cubicBezTo>
                    <a:pt x="974" y="1606"/>
                    <a:pt x="970" y="1606"/>
                    <a:pt x="964" y="1607"/>
                  </a:cubicBezTo>
                  <a:cubicBezTo>
                    <a:pt x="988" y="1584"/>
                    <a:pt x="988" y="1584"/>
                    <a:pt x="1024" y="1584"/>
                  </a:cubicBezTo>
                  <a:cubicBezTo>
                    <a:pt x="1022" y="1581"/>
                    <a:pt x="1014" y="1580"/>
                    <a:pt x="1004" y="1580"/>
                  </a:cubicBezTo>
                  <a:cubicBezTo>
                    <a:pt x="964" y="1580"/>
                    <a:pt x="879" y="1596"/>
                    <a:pt x="869" y="1596"/>
                  </a:cubicBezTo>
                  <a:cubicBezTo>
                    <a:pt x="975" y="1513"/>
                    <a:pt x="777" y="1536"/>
                    <a:pt x="832" y="1432"/>
                  </a:cubicBezTo>
                  <a:lnTo>
                    <a:pt x="832" y="1432"/>
                  </a:lnTo>
                  <a:cubicBezTo>
                    <a:pt x="820" y="1453"/>
                    <a:pt x="797" y="1453"/>
                    <a:pt x="786" y="1453"/>
                  </a:cubicBezTo>
                  <a:cubicBezTo>
                    <a:pt x="796" y="1423"/>
                    <a:pt x="799" y="1414"/>
                    <a:pt x="800" y="1412"/>
                  </a:cubicBezTo>
                  <a:lnTo>
                    <a:pt x="800" y="1412"/>
                  </a:lnTo>
                  <a:cubicBezTo>
                    <a:pt x="826" y="1395"/>
                    <a:pt x="840" y="1334"/>
                    <a:pt x="881" y="1334"/>
                  </a:cubicBezTo>
                  <a:cubicBezTo>
                    <a:pt x="875" y="1328"/>
                    <a:pt x="866" y="1325"/>
                    <a:pt x="856" y="1325"/>
                  </a:cubicBezTo>
                  <a:cubicBezTo>
                    <a:pt x="845" y="1325"/>
                    <a:pt x="834" y="1328"/>
                    <a:pt x="822" y="1334"/>
                  </a:cubicBezTo>
                  <a:cubicBezTo>
                    <a:pt x="888" y="1294"/>
                    <a:pt x="880" y="1287"/>
                    <a:pt x="854" y="1287"/>
                  </a:cubicBezTo>
                  <a:cubicBezTo>
                    <a:pt x="842" y="1287"/>
                    <a:pt x="825" y="1289"/>
                    <a:pt x="810" y="1289"/>
                  </a:cubicBezTo>
                  <a:cubicBezTo>
                    <a:pt x="801" y="1289"/>
                    <a:pt x="792" y="1288"/>
                    <a:pt x="786" y="1286"/>
                  </a:cubicBezTo>
                  <a:cubicBezTo>
                    <a:pt x="755" y="1265"/>
                    <a:pt x="813" y="1210"/>
                    <a:pt x="753" y="1210"/>
                  </a:cubicBezTo>
                  <a:cubicBezTo>
                    <a:pt x="744" y="1210"/>
                    <a:pt x="731" y="1211"/>
                    <a:pt x="714" y="1215"/>
                  </a:cubicBezTo>
                  <a:cubicBezTo>
                    <a:pt x="750" y="1203"/>
                    <a:pt x="726" y="1131"/>
                    <a:pt x="726" y="1107"/>
                  </a:cubicBezTo>
                  <a:cubicBezTo>
                    <a:pt x="726" y="1107"/>
                    <a:pt x="655" y="1048"/>
                    <a:pt x="631" y="1048"/>
                  </a:cubicBezTo>
                  <a:cubicBezTo>
                    <a:pt x="655" y="1012"/>
                    <a:pt x="679" y="929"/>
                    <a:pt x="655" y="881"/>
                  </a:cubicBezTo>
                  <a:cubicBezTo>
                    <a:pt x="650" y="872"/>
                    <a:pt x="639" y="868"/>
                    <a:pt x="624" y="868"/>
                  </a:cubicBezTo>
                  <a:cubicBezTo>
                    <a:pt x="599" y="868"/>
                    <a:pt x="565" y="878"/>
                    <a:pt x="536" y="893"/>
                  </a:cubicBezTo>
                  <a:cubicBezTo>
                    <a:pt x="559" y="824"/>
                    <a:pt x="537" y="666"/>
                    <a:pt x="536" y="666"/>
                  </a:cubicBezTo>
                  <a:lnTo>
                    <a:pt x="536" y="666"/>
                  </a:lnTo>
                  <a:cubicBezTo>
                    <a:pt x="536" y="666"/>
                    <a:pt x="536" y="666"/>
                    <a:pt x="536" y="667"/>
                  </a:cubicBezTo>
                  <a:cubicBezTo>
                    <a:pt x="524" y="667"/>
                    <a:pt x="500" y="679"/>
                    <a:pt x="488" y="691"/>
                  </a:cubicBezTo>
                  <a:cubicBezTo>
                    <a:pt x="480" y="673"/>
                    <a:pt x="484" y="662"/>
                    <a:pt x="500" y="662"/>
                  </a:cubicBezTo>
                  <a:cubicBezTo>
                    <a:pt x="507" y="662"/>
                    <a:pt x="514" y="664"/>
                    <a:pt x="524" y="667"/>
                  </a:cubicBezTo>
                  <a:cubicBezTo>
                    <a:pt x="517" y="653"/>
                    <a:pt x="510" y="647"/>
                    <a:pt x="501" y="647"/>
                  </a:cubicBezTo>
                  <a:cubicBezTo>
                    <a:pt x="494" y="647"/>
                    <a:pt x="486" y="650"/>
                    <a:pt x="476" y="655"/>
                  </a:cubicBezTo>
                  <a:cubicBezTo>
                    <a:pt x="500" y="643"/>
                    <a:pt x="512" y="631"/>
                    <a:pt x="536" y="631"/>
                  </a:cubicBezTo>
                  <a:cubicBezTo>
                    <a:pt x="536" y="631"/>
                    <a:pt x="509" y="621"/>
                    <a:pt x="492" y="621"/>
                  </a:cubicBezTo>
                  <a:cubicBezTo>
                    <a:pt x="483" y="621"/>
                    <a:pt x="476" y="623"/>
                    <a:pt x="476" y="631"/>
                  </a:cubicBezTo>
                  <a:lnTo>
                    <a:pt x="476" y="631"/>
                  </a:lnTo>
                  <a:cubicBezTo>
                    <a:pt x="476" y="623"/>
                    <a:pt x="482" y="620"/>
                    <a:pt x="485" y="616"/>
                  </a:cubicBezTo>
                  <a:lnTo>
                    <a:pt x="485" y="616"/>
                  </a:lnTo>
                  <a:cubicBezTo>
                    <a:pt x="486" y="617"/>
                    <a:pt x="487" y="618"/>
                    <a:pt x="488" y="619"/>
                  </a:cubicBezTo>
                  <a:lnTo>
                    <a:pt x="488" y="607"/>
                  </a:lnTo>
                  <a:cubicBezTo>
                    <a:pt x="488" y="611"/>
                    <a:pt x="487" y="614"/>
                    <a:pt x="485" y="616"/>
                  </a:cubicBezTo>
                  <a:lnTo>
                    <a:pt x="485" y="616"/>
                  </a:lnTo>
                  <a:cubicBezTo>
                    <a:pt x="479" y="607"/>
                    <a:pt x="488" y="607"/>
                    <a:pt x="488" y="607"/>
                  </a:cubicBezTo>
                  <a:lnTo>
                    <a:pt x="488" y="607"/>
                  </a:lnTo>
                  <a:lnTo>
                    <a:pt x="488" y="607"/>
                  </a:lnTo>
                  <a:cubicBezTo>
                    <a:pt x="500" y="595"/>
                    <a:pt x="512" y="607"/>
                    <a:pt x="500" y="572"/>
                  </a:cubicBezTo>
                  <a:lnTo>
                    <a:pt x="500" y="572"/>
                  </a:lnTo>
                  <a:cubicBezTo>
                    <a:pt x="488" y="572"/>
                    <a:pt x="429" y="607"/>
                    <a:pt x="417" y="607"/>
                  </a:cubicBezTo>
                  <a:cubicBezTo>
                    <a:pt x="524" y="536"/>
                    <a:pt x="381" y="476"/>
                    <a:pt x="345" y="476"/>
                  </a:cubicBezTo>
                  <a:cubicBezTo>
                    <a:pt x="369" y="464"/>
                    <a:pt x="405" y="441"/>
                    <a:pt x="417" y="405"/>
                  </a:cubicBezTo>
                  <a:cubicBezTo>
                    <a:pt x="393" y="405"/>
                    <a:pt x="357" y="405"/>
                    <a:pt x="333" y="417"/>
                  </a:cubicBezTo>
                  <a:cubicBezTo>
                    <a:pt x="345" y="357"/>
                    <a:pt x="429" y="298"/>
                    <a:pt x="310" y="298"/>
                  </a:cubicBezTo>
                  <a:cubicBezTo>
                    <a:pt x="322" y="286"/>
                    <a:pt x="333" y="274"/>
                    <a:pt x="357" y="250"/>
                  </a:cubicBezTo>
                  <a:cubicBezTo>
                    <a:pt x="310" y="238"/>
                    <a:pt x="179" y="155"/>
                    <a:pt x="262" y="36"/>
                  </a:cubicBezTo>
                  <a:cubicBezTo>
                    <a:pt x="238" y="36"/>
                    <a:pt x="214" y="48"/>
                    <a:pt x="191" y="60"/>
                  </a:cubicBezTo>
                  <a:cubicBezTo>
                    <a:pt x="202" y="48"/>
                    <a:pt x="202" y="36"/>
                    <a:pt x="214" y="12"/>
                  </a:cubicBezTo>
                  <a:cubicBezTo>
                    <a:pt x="202" y="12"/>
                    <a:pt x="179" y="12"/>
                    <a:pt x="155" y="0"/>
                  </a:cubicBezTo>
                  <a:close/>
                  <a:moveTo>
                    <a:pt x="1296" y="2509"/>
                  </a:moveTo>
                  <a:lnTo>
                    <a:pt x="1296" y="2509"/>
                  </a:lnTo>
                  <a:cubicBezTo>
                    <a:pt x="1291" y="2509"/>
                    <a:pt x="1288" y="2511"/>
                    <a:pt x="1286" y="2512"/>
                  </a:cubicBezTo>
                  <a:cubicBezTo>
                    <a:pt x="1286" y="2514"/>
                    <a:pt x="1286" y="2514"/>
                    <a:pt x="1287" y="2514"/>
                  </a:cubicBezTo>
                  <a:cubicBezTo>
                    <a:pt x="1289" y="2514"/>
                    <a:pt x="1292" y="2512"/>
                    <a:pt x="1296" y="2509"/>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069" name="Google Shape;13573;p78">
              <a:extLst>
                <a:ext uri="{FF2B5EF4-FFF2-40B4-BE49-F238E27FC236}">
                  <a16:creationId xmlns:a16="http://schemas.microsoft.com/office/drawing/2014/main" id="{BFE159C2-36EE-308E-7B56-3A859AF90F67}"/>
                </a:ext>
              </a:extLst>
            </p:cNvPr>
            <p:cNvSpPr/>
            <p:nvPr/>
          </p:nvSpPr>
          <p:spPr>
            <a:xfrm>
              <a:off x="6229050" y="2326900"/>
              <a:ext cx="1200" cy="25"/>
            </a:xfrm>
            <a:custGeom>
              <a:avLst/>
              <a:gdLst/>
              <a:ahLst/>
              <a:cxnLst/>
              <a:rect l="l" t="t" r="r" b="b"/>
              <a:pathLst>
                <a:path w="48" h="1" extrusionOk="0">
                  <a:moveTo>
                    <a:pt x="48" y="1"/>
                  </a:moveTo>
                  <a:cubicBezTo>
                    <a:pt x="0" y="1"/>
                    <a:pt x="48" y="1"/>
                    <a:pt x="48"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070" name="Google Shape;13574;p78">
              <a:extLst>
                <a:ext uri="{FF2B5EF4-FFF2-40B4-BE49-F238E27FC236}">
                  <a16:creationId xmlns:a16="http://schemas.microsoft.com/office/drawing/2014/main" id="{6E0D95B0-1592-4E03-3DCA-834CEE59FC3F}"/>
                </a:ext>
              </a:extLst>
            </p:cNvPr>
            <p:cNvSpPr/>
            <p:nvPr/>
          </p:nvSpPr>
          <p:spPr>
            <a:xfrm>
              <a:off x="6226175" y="2331275"/>
              <a:ext cx="575" cy="425"/>
            </a:xfrm>
            <a:custGeom>
              <a:avLst/>
              <a:gdLst/>
              <a:ahLst/>
              <a:cxnLst/>
              <a:rect l="l" t="t" r="r" b="b"/>
              <a:pathLst>
                <a:path w="23" h="17" extrusionOk="0">
                  <a:moveTo>
                    <a:pt x="21" y="0"/>
                  </a:moveTo>
                  <a:cubicBezTo>
                    <a:pt x="19" y="0"/>
                    <a:pt x="0" y="16"/>
                    <a:pt x="8" y="16"/>
                  </a:cubicBezTo>
                  <a:cubicBezTo>
                    <a:pt x="20" y="4"/>
                    <a:pt x="22" y="0"/>
                    <a:pt x="2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071" name="Google Shape;13575;p78">
              <a:extLst>
                <a:ext uri="{FF2B5EF4-FFF2-40B4-BE49-F238E27FC236}">
                  <a16:creationId xmlns:a16="http://schemas.microsoft.com/office/drawing/2014/main" id="{3C339A11-5FDC-903A-E390-F6123048A12C}"/>
                </a:ext>
              </a:extLst>
            </p:cNvPr>
            <p:cNvSpPr/>
            <p:nvPr/>
          </p:nvSpPr>
          <p:spPr>
            <a:xfrm>
              <a:off x="6227050" y="2328400"/>
              <a:ext cx="1550" cy="350"/>
            </a:xfrm>
            <a:custGeom>
              <a:avLst/>
              <a:gdLst/>
              <a:ahLst/>
              <a:cxnLst/>
              <a:rect l="l" t="t" r="r" b="b"/>
              <a:pathLst>
                <a:path w="62" h="14" extrusionOk="0">
                  <a:moveTo>
                    <a:pt x="21" y="0"/>
                  </a:moveTo>
                  <a:lnTo>
                    <a:pt x="21" y="0"/>
                  </a:lnTo>
                  <a:cubicBezTo>
                    <a:pt x="0" y="10"/>
                    <a:pt x="10" y="14"/>
                    <a:pt x="23" y="14"/>
                  </a:cubicBezTo>
                  <a:cubicBezTo>
                    <a:pt x="40" y="14"/>
                    <a:pt x="62" y="7"/>
                    <a:pt x="2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072" name="Google Shape;13576;p78">
              <a:extLst>
                <a:ext uri="{FF2B5EF4-FFF2-40B4-BE49-F238E27FC236}">
                  <a16:creationId xmlns:a16="http://schemas.microsoft.com/office/drawing/2014/main" id="{A0D1ECF5-E806-8F23-924C-D7685D3DE3AF}"/>
                </a:ext>
              </a:extLst>
            </p:cNvPr>
            <p:cNvSpPr/>
            <p:nvPr/>
          </p:nvSpPr>
          <p:spPr>
            <a:xfrm>
              <a:off x="6227550" y="2329000"/>
              <a:ext cx="325" cy="0"/>
            </a:xfrm>
            <a:custGeom>
              <a:avLst/>
              <a:gdLst/>
              <a:ahLst/>
              <a:cxnLst/>
              <a:rect l="l" t="t" r="r" b="b"/>
              <a:pathLst>
                <a:path w="13" extrusionOk="0">
                  <a:moveTo>
                    <a:pt x="1" y="0"/>
                  </a:moveTo>
                  <a:cubicBezTo>
                    <a:pt x="1" y="0"/>
                    <a:pt x="1" y="0"/>
                    <a:pt x="1" y="0"/>
                  </a:cubicBezTo>
                  <a:cubicBezTo>
                    <a:pt x="12" y="0"/>
                    <a:pt x="1" y="0"/>
                    <a:pt x="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073" name="Google Shape;13577;p78">
              <a:extLst>
                <a:ext uri="{FF2B5EF4-FFF2-40B4-BE49-F238E27FC236}">
                  <a16:creationId xmlns:a16="http://schemas.microsoft.com/office/drawing/2014/main" id="{6FA3DFFD-BD64-BCD6-18E4-A8957504E7C6}"/>
                </a:ext>
              </a:extLst>
            </p:cNvPr>
            <p:cNvSpPr/>
            <p:nvPr/>
          </p:nvSpPr>
          <p:spPr>
            <a:xfrm>
              <a:off x="6228075" y="2325300"/>
              <a:ext cx="1250" cy="450"/>
            </a:xfrm>
            <a:custGeom>
              <a:avLst/>
              <a:gdLst/>
              <a:ahLst/>
              <a:cxnLst/>
              <a:rect l="l" t="t" r="r" b="b"/>
              <a:pathLst>
                <a:path w="50" h="18" extrusionOk="0">
                  <a:moveTo>
                    <a:pt x="46" y="0"/>
                  </a:moveTo>
                  <a:cubicBezTo>
                    <a:pt x="36" y="0"/>
                    <a:pt x="1" y="8"/>
                    <a:pt x="14" y="16"/>
                  </a:cubicBezTo>
                  <a:lnTo>
                    <a:pt x="14" y="16"/>
                  </a:lnTo>
                  <a:cubicBezTo>
                    <a:pt x="18" y="13"/>
                    <a:pt x="49" y="5"/>
                    <a:pt x="39" y="5"/>
                  </a:cubicBezTo>
                  <a:cubicBezTo>
                    <a:pt x="50" y="2"/>
                    <a:pt x="50" y="0"/>
                    <a:pt x="46" y="0"/>
                  </a:cubicBezTo>
                  <a:close/>
                  <a:moveTo>
                    <a:pt x="14" y="16"/>
                  </a:moveTo>
                  <a:lnTo>
                    <a:pt x="14" y="16"/>
                  </a:lnTo>
                  <a:cubicBezTo>
                    <a:pt x="13" y="17"/>
                    <a:pt x="13" y="17"/>
                    <a:pt x="15" y="17"/>
                  </a:cubicBezTo>
                  <a:cubicBezTo>
                    <a:pt x="15" y="17"/>
                    <a:pt x="14" y="16"/>
                    <a:pt x="14" y="16"/>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074" name="Google Shape;13578;p78">
              <a:extLst>
                <a:ext uri="{FF2B5EF4-FFF2-40B4-BE49-F238E27FC236}">
                  <a16:creationId xmlns:a16="http://schemas.microsoft.com/office/drawing/2014/main" id="{E71B8EFE-A002-1A10-A88E-4E7108D1FDDB}"/>
                </a:ext>
              </a:extLst>
            </p:cNvPr>
            <p:cNvSpPr/>
            <p:nvPr/>
          </p:nvSpPr>
          <p:spPr>
            <a:xfrm>
              <a:off x="6225475" y="2328975"/>
              <a:ext cx="750" cy="625"/>
            </a:xfrm>
            <a:custGeom>
              <a:avLst/>
              <a:gdLst/>
              <a:ahLst/>
              <a:cxnLst/>
              <a:rect l="l" t="t" r="r" b="b"/>
              <a:pathLst>
                <a:path w="30" h="25" extrusionOk="0">
                  <a:moveTo>
                    <a:pt x="30" y="1"/>
                  </a:moveTo>
                  <a:cubicBezTo>
                    <a:pt x="29" y="1"/>
                    <a:pt x="8" y="17"/>
                    <a:pt x="0" y="25"/>
                  </a:cubicBezTo>
                  <a:cubicBezTo>
                    <a:pt x="23" y="7"/>
                    <a:pt x="30" y="1"/>
                    <a:pt x="30"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075" name="Google Shape;13579;p78">
              <a:extLst>
                <a:ext uri="{FF2B5EF4-FFF2-40B4-BE49-F238E27FC236}">
                  <a16:creationId xmlns:a16="http://schemas.microsoft.com/office/drawing/2014/main" id="{E6ABBDAB-B28B-1A64-4AE0-72E69E0717DF}"/>
                </a:ext>
              </a:extLst>
            </p:cNvPr>
            <p:cNvSpPr/>
            <p:nvPr/>
          </p:nvSpPr>
          <p:spPr>
            <a:xfrm>
              <a:off x="6225475" y="2327800"/>
              <a:ext cx="25" cy="925"/>
            </a:xfrm>
            <a:custGeom>
              <a:avLst/>
              <a:gdLst/>
              <a:ahLst/>
              <a:cxnLst/>
              <a:rect l="l" t="t" r="r" b="b"/>
              <a:pathLst>
                <a:path w="1" h="37" extrusionOk="0">
                  <a:moveTo>
                    <a:pt x="0" y="0"/>
                  </a:moveTo>
                  <a:cubicBezTo>
                    <a:pt x="0" y="36"/>
                    <a:pt x="0" y="0"/>
                    <a:pt x="0"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076" name="Google Shape;13580;p78">
              <a:extLst>
                <a:ext uri="{FF2B5EF4-FFF2-40B4-BE49-F238E27FC236}">
                  <a16:creationId xmlns:a16="http://schemas.microsoft.com/office/drawing/2014/main" id="{688BB34D-342C-707B-098A-27331BE0EF60}"/>
                </a:ext>
              </a:extLst>
            </p:cNvPr>
            <p:cNvSpPr/>
            <p:nvPr/>
          </p:nvSpPr>
          <p:spPr>
            <a:xfrm>
              <a:off x="6223500" y="2324225"/>
              <a:ext cx="200" cy="500"/>
            </a:xfrm>
            <a:custGeom>
              <a:avLst/>
              <a:gdLst/>
              <a:ahLst/>
              <a:cxnLst/>
              <a:rect l="l" t="t" r="r" b="b"/>
              <a:pathLst>
                <a:path w="8" h="20" extrusionOk="0">
                  <a:moveTo>
                    <a:pt x="8" y="1"/>
                  </a:moveTo>
                  <a:cubicBezTo>
                    <a:pt x="1" y="8"/>
                    <a:pt x="2" y="19"/>
                    <a:pt x="4" y="19"/>
                  </a:cubicBezTo>
                  <a:cubicBezTo>
                    <a:pt x="6" y="19"/>
                    <a:pt x="8" y="15"/>
                    <a:pt x="8"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077" name="Google Shape;13581;p78">
              <a:extLst>
                <a:ext uri="{FF2B5EF4-FFF2-40B4-BE49-F238E27FC236}">
                  <a16:creationId xmlns:a16="http://schemas.microsoft.com/office/drawing/2014/main" id="{6568BBCE-A940-9754-7FA6-300F0BD39C92}"/>
                </a:ext>
              </a:extLst>
            </p:cNvPr>
            <p:cNvSpPr/>
            <p:nvPr/>
          </p:nvSpPr>
          <p:spPr>
            <a:xfrm>
              <a:off x="6222150" y="2326050"/>
              <a:ext cx="575" cy="700"/>
            </a:xfrm>
            <a:custGeom>
              <a:avLst/>
              <a:gdLst/>
              <a:ahLst/>
              <a:cxnLst/>
              <a:rect l="l" t="t" r="r" b="b"/>
              <a:pathLst>
                <a:path w="23" h="28" extrusionOk="0">
                  <a:moveTo>
                    <a:pt x="21" y="1"/>
                  </a:moveTo>
                  <a:cubicBezTo>
                    <a:pt x="20" y="1"/>
                    <a:pt x="15" y="6"/>
                    <a:pt x="2" y="23"/>
                  </a:cubicBezTo>
                  <a:cubicBezTo>
                    <a:pt x="1" y="26"/>
                    <a:pt x="0" y="27"/>
                    <a:pt x="1" y="27"/>
                  </a:cubicBezTo>
                  <a:cubicBezTo>
                    <a:pt x="3" y="27"/>
                    <a:pt x="22" y="1"/>
                    <a:pt x="21"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078" name="Google Shape;13582;p78">
              <a:extLst>
                <a:ext uri="{FF2B5EF4-FFF2-40B4-BE49-F238E27FC236}">
                  <a16:creationId xmlns:a16="http://schemas.microsoft.com/office/drawing/2014/main" id="{4721542B-BE16-3642-4FD1-D3CB07062454}"/>
                </a:ext>
              </a:extLst>
            </p:cNvPr>
            <p:cNvSpPr/>
            <p:nvPr/>
          </p:nvSpPr>
          <p:spPr>
            <a:xfrm>
              <a:off x="6220550" y="2325650"/>
              <a:ext cx="1075" cy="375"/>
            </a:xfrm>
            <a:custGeom>
              <a:avLst/>
              <a:gdLst/>
              <a:ahLst/>
              <a:cxnLst/>
              <a:rect l="l" t="t" r="r" b="b"/>
              <a:pathLst>
                <a:path w="43" h="15" extrusionOk="0">
                  <a:moveTo>
                    <a:pt x="16" y="0"/>
                  </a:moveTo>
                  <a:cubicBezTo>
                    <a:pt x="7" y="0"/>
                    <a:pt x="1" y="3"/>
                    <a:pt x="7" y="15"/>
                  </a:cubicBezTo>
                  <a:cubicBezTo>
                    <a:pt x="13" y="9"/>
                    <a:pt x="22" y="9"/>
                    <a:pt x="29" y="9"/>
                  </a:cubicBezTo>
                  <a:cubicBezTo>
                    <a:pt x="36" y="9"/>
                    <a:pt x="42" y="9"/>
                    <a:pt x="42" y="3"/>
                  </a:cubicBezTo>
                  <a:cubicBezTo>
                    <a:pt x="36" y="3"/>
                    <a:pt x="25" y="0"/>
                    <a:pt x="16"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079" name="Google Shape;13583;p78">
              <a:extLst>
                <a:ext uri="{FF2B5EF4-FFF2-40B4-BE49-F238E27FC236}">
                  <a16:creationId xmlns:a16="http://schemas.microsoft.com/office/drawing/2014/main" id="{F228B913-91BE-1DF0-71DC-7D5173DA675E}"/>
                </a:ext>
              </a:extLst>
            </p:cNvPr>
            <p:cNvSpPr/>
            <p:nvPr/>
          </p:nvSpPr>
          <p:spPr>
            <a:xfrm>
              <a:off x="6220400" y="2319500"/>
              <a:ext cx="1550" cy="575"/>
            </a:xfrm>
            <a:custGeom>
              <a:avLst/>
              <a:gdLst/>
              <a:ahLst/>
              <a:cxnLst/>
              <a:rect l="l" t="t" r="r" b="b"/>
              <a:pathLst>
                <a:path w="62" h="23" extrusionOk="0">
                  <a:moveTo>
                    <a:pt x="59" y="0"/>
                  </a:moveTo>
                  <a:cubicBezTo>
                    <a:pt x="57" y="0"/>
                    <a:pt x="38" y="7"/>
                    <a:pt x="1" y="23"/>
                  </a:cubicBezTo>
                  <a:cubicBezTo>
                    <a:pt x="40" y="10"/>
                    <a:pt x="61" y="0"/>
                    <a:pt x="59"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080" name="Google Shape;13584;p78">
              <a:extLst>
                <a:ext uri="{FF2B5EF4-FFF2-40B4-BE49-F238E27FC236}">
                  <a16:creationId xmlns:a16="http://schemas.microsoft.com/office/drawing/2014/main" id="{BE9B18A0-824E-9C9B-F8AD-20DB05D03160}"/>
                </a:ext>
              </a:extLst>
            </p:cNvPr>
            <p:cNvSpPr/>
            <p:nvPr/>
          </p:nvSpPr>
          <p:spPr>
            <a:xfrm>
              <a:off x="6215350" y="2317600"/>
              <a:ext cx="300" cy="400"/>
            </a:xfrm>
            <a:custGeom>
              <a:avLst/>
              <a:gdLst/>
              <a:ahLst/>
              <a:cxnLst/>
              <a:rect l="l" t="t" r="r" b="b"/>
              <a:pathLst>
                <a:path w="12" h="16" extrusionOk="0">
                  <a:moveTo>
                    <a:pt x="9" y="1"/>
                  </a:moveTo>
                  <a:cubicBezTo>
                    <a:pt x="9" y="1"/>
                    <a:pt x="6" y="4"/>
                    <a:pt x="0" y="4"/>
                  </a:cubicBezTo>
                  <a:cubicBezTo>
                    <a:pt x="3" y="4"/>
                    <a:pt x="6" y="4"/>
                    <a:pt x="7" y="4"/>
                  </a:cubicBezTo>
                  <a:lnTo>
                    <a:pt x="7" y="4"/>
                  </a:lnTo>
                  <a:cubicBezTo>
                    <a:pt x="9" y="1"/>
                    <a:pt x="9" y="1"/>
                    <a:pt x="9" y="1"/>
                  </a:cubicBezTo>
                  <a:close/>
                  <a:moveTo>
                    <a:pt x="7" y="4"/>
                  </a:moveTo>
                  <a:cubicBezTo>
                    <a:pt x="6" y="6"/>
                    <a:pt x="3" y="10"/>
                    <a:pt x="0" y="15"/>
                  </a:cubicBezTo>
                  <a:cubicBezTo>
                    <a:pt x="9" y="6"/>
                    <a:pt x="12" y="4"/>
                    <a:pt x="7" y="4"/>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081" name="Google Shape;13585;p78">
              <a:extLst>
                <a:ext uri="{FF2B5EF4-FFF2-40B4-BE49-F238E27FC236}">
                  <a16:creationId xmlns:a16="http://schemas.microsoft.com/office/drawing/2014/main" id="{0CFD067A-93C4-8958-A658-B969E4103B32}"/>
                </a:ext>
              </a:extLst>
            </p:cNvPr>
            <p:cNvSpPr/>
            <p:nvPr/>
          </p:nvSpPr>
          <p:spPr>
            <a:xfrm>
              <a:off x="6199575" y="2264400"/>
              <a:ext cx="925" cy="925"/>
            </a:xfrm>
            <a:custGeom>
              <a:avLst/>
              <a:gdLst/>
              <a:ahLst/>
              <a:cxnLst/>
              <a:rect l="l" t="t" r="r" b="b"/>
              <a:pathLst>
                <a:path w="37" h="37" extrusionOk="0">
                  <a:moveTo>
                    <a:pt x="36" y="0"/>
                  </a:moveTo>
                  <a:cubicBezTo>
                    <a:pt x="0" y="36"/>
                    <a:pt x="24" y="12"/>
                    <a:pt x="36"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082" name="Google Shape;13586;p78">
              <a:extLst>
                <a:ext uri="{FF2B5EF4-FFF2-40B4-BE49-F238E27FC236}">
                  <a16:creationId xmlns:a16="http://schemas.microsoft.com/office/drawing/2014/main" id="{D117D8FC-E6AB-3767-76A4-E62BCC2EFD35}"/>
                </a:ext>
              </a:extLst>
            </p:cNvPr>
            <p:cNvSpPr/>
            <p:nvPr/>
          </p:nvSpPr>
          <p:spPr>
            <a:xfrm>
              <a:off x="6198675" y="2264400"/>
              <a:ext cx="1225" cy="625"/>
            </a:xfrm>
            <a:custGeom>
              <a:avLst/>
              <a:gdLst/>
              <a:ahLst/>
              <a:cxnLst/>
              <a:rect l="l" t="t" r="r" b="b"/>
              <a:pathLst>
                <a:path w="49" h="25" extrusionOk="0">
                  <a:moveTo>
                    <a:pt x="48" y="0"/>
                  </a:moveTo>
                  <a:cubicBezTo>
                    <a:pt x="1" y="24"/>
                    <a:pt x="1" y="24"/>
                    <a:pt x="48"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083" name="Google Shape;13587;p78">
              <a:extLst>
                <a:ext uri="{FF2B5EF4-FFF2-40B4-BE49-F238E27FC236}">
                  <a16:creationId xmlns:a16="http://schemas.microsoft.com/office/drawing/2014/main" id="{561109B5-4AB2-F878-D135-C9FDCBCABCD7}"/>
                </a:ext>
              </a:extLst>
            </p:cNvPr>
            <p:cNvSpPr/>
            <p:nvPr/>
          </p:nvSpPr>
          <p:spPr>
            <a:xfrm>
              <a:off x="6205525" y="2302500"/>
              <a:ext cx="1225" cy="1500"/>
            </a:xfrm>
            <a:custGeom>
              <a:avLst/>
              <a:gdLst/>
              <a:ahLst/>
              <a:cxnLst/>
              <a:rect l="l" t="t" r="r" b="b"/>
              <a:pathLst>
                <a:path w="49" h="60" extrusionOk="0">
                  <a:moveTo>
                    <a:pt x="48" y="0"/>
                  </a:moveTo>
                  <a:cubicBezTo>
                    <a:pt x="1" y="60"/>
                    <a:pt x="48" y="0"/>
                    <a:pt x="48"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084" name="Google Shape;13588;p78">
              <a:extLst>
                <a:ext uri="{FF2B5EF4-FFF2-40B4-BE49-F238E27FC236}">
                  <a16:creationId xmlns:a16="http://schemas.microsoft.com/office/drawing/2014/main" id="{379E9B8A-870F-8203-76FB-6766EA65C2EA}"/>
                </a:ext>
              </a:extLst>
            </p:cNvPr>
            <p:cNvSpPr/>
            <p:nvPr/>
          </p:nvSpPr>
          <p:spPr>
            <a:xfrm>
              <a:off x="6205225" y="2298875"/>
              <a:ext cx="850" cy="375"/>
            </a:xfrm>
            <a:custGeom>
              <a:avLst/>
              <a:gdLst/>
              <a:ahLst/>
              <a:cxnLst/>
              <a:rect l="l" t="t" r="r" b="b"/>
              <a:pathLst>
                <a:path w="34" h="15" extrusionOk="0">
                  <a:moveTo>
                    <a:pt x="32" y="1"/>
                  </a:moveTo>
                  <a:cubicBezTo>
                    <a:pt x="30" y="1"/>
                    <a:pt x="21" y="4"/>
                    <a:pt x="1" y="14"/>
                  </a:cubicBezTo>
                  <a:cubicBezTo>
                    <a:pt x="21" y="8"/>
                    <a:pt x="34" y="1"/>
                    <a:pt x="32"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085" name="Google Shape;13589;p78">
              <a:extLst>
                <a:ext uri="{FF2B5EF4-FFF2-40B4-BE49-F238E27FC236}">
                  <a16:creationId xmlns:a16="http://schemas.microsoft.com/office/drawing/2014/main" id="{3756E44D-E952-EB9C-3B15-47C360B88413}"/>
                </a:ext>
              </a:extLst>
            </p:cNvPr>
            <p:cNvSpPr/>
            <p:nvPr/>
          </p:nvSpPr>
          <p:spPr>
            <a:xfrm>
              <a:off x="6202850" y="2296625"/>
              <a:ext cx="700" cy="550"/>
            </a:xfrm>
            <a:custGeom>
              <a:avLst/>
              <a:gdLst/>
              <a:ahLst/>
              <a:cxnLst/>
              <a:rect l="l" t="t" r="r" b="b"/>
              <a:pathLst>
                <a:path w="28" h="22" extrusionOk="0">
                  <a:moveTo>
                    <a:pt x="21" y="1"/>
                  </a:moveTo>
                  <a:cubicBezTo>
                    <a:pt x="18" y="1"/>
                    <a:pt x="12" y="3"/>
                    <a:pt x="0" y="9"/>
                  </a:cubicBezTo>
                  <a:cubicBezTo>
                    <a:pt x="0" y="20"/>
                    <a:pt x="10" y="21"/>
                    <a:pt x="12" y="21"/>
                  </a:cubicBezTo>
                  <a:lnTo>
                    <a:pt x="12" y="21"/>
                  </a:lnTo>
                  <a:cubicBezTo>
                    <a:pt x="4" y="20"/>
                    <a:pt x="28" y="1"/>
                    <a:pt x="21" y="1"/>
                  </a:cubicBezTo>
                  <a:close/>
                  <a:moveTo>
                    <a:pt x="12" y="21"/>
                  </a:moveTo>
                  <a:cubicBezTo>
                    <a:pt x="12" y="21"/>
                    <a:pt x="12" y="21"/>
                    <a:pt x="12" y="21"/>
                  </a:cubicBezTo>
                  <a:cubicBezTo>
                    <a:pt x="12" y="21"/>
                    <a:pt x="12" y="21"/>
                    <a:pt x="12" y="2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086" name="Google Shape;13590;p78">
              <a:extLst>
                <a:ext uri="{FF2B5EF4-FFF2-40B4-BE49-F238E27FC236}">
                  <a16:creationId xmlns:a16="http://schemas.microsoft.com/office/drawing/2014/main" id="{EE282BBF-3FC4-A5CD-2D35-3C4DB270DAE1}"/>
                </a:ext>
              </a:extLst>
            </p:cNvPr>
            <p:cNvSpPr/>
            <p:nvPr/>
          </p:nvSpPr>
          <p:spPr>
            <a:xfrm>
              <a:off x="6446925" y="2570375"/>
              <a:ext cx="325" cy="925"/>
            </a:xfrm>
            <a:custGeom>
              <a:avLst/>
              <a:gdLst/>
              <a:ahLst/>
              <a:cxnLst/>
              <a:rect l="l" t="t" r="r" b="b"/>
              <a:pathLst>
                <a:path w="13" h="37" extrusionOk="0">
                  <a:moveTo>
                    <a:pt x="0" y="37"/>
                  </a:moveTo>
                  <a:cubicBezTo>
                    <a:pt x="0" y="37"/>
                    <a:pt x="12" y="1"/>
                    <a:pt x="12" y="13"/>
                  </a:cubicBezTo>
                  <a:cubicBezTo>
                    <a:pt x="12" y="1"/>
                    <a:pt x="0" y="37"/>
                    <a:pt x="0" y="37"/>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087" name="Google Shape;13591;p78">
              <a:extLst>
                <a:ext uri="{FF2B5EF4-FFF2-40B4-BE49-F238E27FC236}">
                  <a16:creationId xmlns:a16="http://schemas.microsoft.com/office/drawing/2014/main" id="{C127DA6E-4411-4822-CF82-C0F7EB39D8D3}"/>
                </a:ext>
              </a:extLst>
            </p:cNvPr>
            <p:cNvSpPr/>
            <p:nvPr/>
          </p:nvSpPr>
          <p:spPr>
            <a:xfrm>
              <a:off x="6449000" y="2569200"/>
              <a:ext cx="325" cy="625"/>
            </a:xfrm>
            <a:custGeom>
              <a:avLst/>
              <a:gdLst/>
              <a:ahLst/>
              <a:cxnLst/>
              <a:rect l="l" t="t" r="r" b="b"/>
              <a:pathLst>
                <a:path w="13" h="25" extrusionOk="0">
                  <a:moveTo>
                    <a:pt x="13" y="0"/>
                  </a:moveTo>
                  <a:cubicBezTo>
                    <a:pt x="13" y="0"/>
                    <a:pt x="1" y="12"/>
                    <a:pt x="1" y="24"/>
                  </a:cubicBezTo>
                  <a:cubicBezTo>
                    <a:pt x="13" y="1"/>
                    <a:pt x="13" y="0"/>
                    <a:pt x="13"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088" name="Google Shape;13592;p78">
              <a:extLst>
                <a:ext uri="{FF2B5EF4-FFF2-40B4-BE49-F238E27FC236}">
                  <a16:creationId xmlns:a16="http://schemas.microsoft.com/office/drawing/2014/main" id="{78E147B3-1AAE-E4CB-4A22-2939F2E396EB}"/>
                </a:ext>
              </a:extLst>
            </p:cNvPr>
            <p:cNvSpPr/>
            <p:nvPr/>
          </p:nvSpPr>
          <p:spPr>
            <a:xfrm>
              <a:off x="6449300" y="2568975"/>
              <a:ext cx="175" cy="250"/>
            </a:xfrm>
            <a:custGeom>
              <a:avLst/>
              <a:gdLst/>
              <a:ahLst/>
              <a:cxnLst/>
              <a:rect l="l" t="t" r="r" b="b"/>
              <a:pathLst>
                <a:path w="7" h="10" extrusionOk="0">
                  <a:moveTo>
                    <a:pt x="5" y="0"/>
                  </a:moveTo>
                  <a:cubicBezTo>
                    <a:pt x="4" y="0"/>
                    <a:pt x="1" y="3"/>
                    <a:pt x="1" y="9"/>
                  </a:cubicBezTo>
                  <a:cubicBezTo>
                    <a:pt x="7" y="3"/>
                    <a:pt x="7" y="0"/>
                    <a:pt x="5"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089" name="Google Shape;13593;p78">
              <a:extLst>
                <a:ext uri="{FF2B5EF4-FFF2-40B4-BE49-F238E27FC236}">
                  <a16:creationId xmlns:a16="http://schemas.microsoft.com/office/drawing/2014/main" id="{70BC4ACF-4A16-AE7F-5F2A-776B8C92CC7B}"/>
                </a:ext>
              </a:extLst>
            </p:cNvPr>
            <p:cNvSpPr/>
            <p:nvPr/>
          </p:nvSpPr>
          <p:spPr>
            <a:xfrm>
              <a:off x="6450500" y="2569200"/>
              <a:ext cx="150" cy="625"/>
            </a:xfrm>
            <a:custGeom>
              <a:avLst/>
              <a:gdLst/>
              <a:ahLst/>
              <a:cxnLst/>
              <a:rect l="l" t="t" r="r" b="b"/>
              <a:pathLst>
                <a:path w="6" h="25" extrusionOk="0">
                  <a:moveTo>
                    <a:pt x="6" y="0"/>
                  </a:moveTo>
                  <a:cubicBezTo>
                    <a:pt x="5" y="0"/>
                    <a:pt x="0" y="17"/>
                    <a:pt x="0" y="24"/>
                  </a:cubicBezTo>
                  <a:cubicBezTo>
                    <a:pt x="5" y="6"/>
                    <a:pt x="6" y="0"/>
                    <a:pt x="6"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090" name="Google Shape;13594;p78">
              <a:extLst>
                <a:ext uri="{FF2B5EF4-FFF2-40B4-BE49-F238E27FC236}">
                  <a16:creationId xmlns:a16="http://schemas.microsoft.com/office/drawing/2014/main" id="{01EAD3F8-1DF0-DBB0-0799-29D694775D24}"/>
                </a:ext>
              </a:extLst>
            </p:cNvPr>
            <p:cNvSpPr/>
            <p:nvPr/>
          </p:nvSpPr>
          <p:spPr>
            <a:xfrm>
              <a:off x="6450200" y="2568600"/>
              <a:ext cx="325" cy="1225"/>
            </a:xfrm>
            <a:custGeom>
              <a:avLst/>
              <a:gdLst/>
              <a:ahLst/>
              <a:cxnLst/>
              <a:rect l="l" t="t" r="r" b="b"/>
              <a:pathLst>
                <a:path w="13" h="49" extrusionOk="0">
                  <a:moveTo>
                    <a:pt x="12" y="48"/>
                  </a:moveTo>
                  <a:cubicBezTo>
                    <a:pt x="12" y="48"/>
                    <a:pt x="0" y="1"/>
                    <a:pt x="12" y="48"/>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091" name="Google Shape;13595;p78">
              <a:extLst>
                <a:ext uri="{FF2B5EF4-FFF2-40B4-BE49-F238E27FC236}">
                  <a16:creationId xmlns:a16="http://schemas.microsoft.com/office/drawing/2014/main" id="{AB7EBBF3-A19F-6EC6-5A26-7153E1A18339}"/>
                </a:ext>
              </a:extLst>
            </p:cNvPr>
            <p:cNvSpPr/>
            <p:nvPr/>
          </p:nvSpPr>
          <p:spPr>
            <a:xfrm>
              <a:off x="6450300" y="2572475"/>
              <a:ext cx="225" cy="275"/>
            </a:xfrm>
            <a:custGeom>
              <a:avLst/>
              <a:gdLst/>
              <a:ahLst/>
              <a:cxnLst/>
              <a:rect l="l" t="t" r="r" b="b"/>
              <a:pathLst>
                <a:path w="9" h="11" extrusionOk="0">
                  <a:moveTo>
                    <a:pt x="8" y="0"/>
                  </a:moveTo>
                  <a:cubicBezTo>
                    <a:pt x="0" y="0"/>
                    <a:pt x="3" y="11"/>
                    <a:pt x="6" y="11"/>
                  </a:cubicBezTo>
                  <a:cubicBezTo>
                    <a:pt x="7" y="11"/>
                    <a:pt x="8" y="8"/>
                    <a:pt x="8"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092" name="Google Shape;13596;p78">
              <a:extLst>
                <a:ext uri="{FF2B5EF4-FFF2-40B4-BE49-F238E27FC236}">
                  <a16:creationId xmlns:a16="http://schemas.microsoft.com/office/drawing/2014/main" id="{DEE09341-9C0B-31F1-152F-A4E42696A95F}"/>
                </a:ext>
              </a:extLst>
            </p:cNvPr>
            <p:cNvSpPr/>
            <p:nvPr/>
          </p:nvSpPr>
          <p:spPr>
            <a:xfrm>
              <a:off x="6450800" y="2572925"/>
              <a:ext cx="525" cy="750"/>
            </a:xfrm>
            <a:custGeom>
              <a:avLst/>
              <a:gdLst/>
              <a:ahLst/>
              <a:cxnLst/>
              <a:rect l="l" t="t" r="r" b="b"/>
              <a:pathLst>
                <a:path w="21" h="30" extrusionOk="0">
                  <a:moveTo>
                    <a:pt x="19" y="1"/>
                  </a:moveTo>
                  <a:lnTo>
                    <a:pt x="19" y="1"/>
                  </a:lnTo>
                  <a:cubicBezTo>
                    <a:pt x="18" y="1"/>
                    <a:pt x="13" y="8"/>
                    <a:pt x="0" y="30"/>
                  </a:cubicBezTo>
                  <a:cubicBezTo>
                    <a:pt x="8" y="22"/>
                    <a:pt x="20" y="1"/>
                    <a:pt x="19"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093" name="Google Shape;13597;p78">
              <a:extLst>
                <a:ext uri="{FF2B5EF4-FFF2-40B4-BE49-F238E27FC236}">
                  <a16:creationId xmlns:a16="http://schemas.microsoft.com/office/drawing/2014/main" id="{483A7E55-2A4B-6178-BEDC-A7485F0DD961}"/>
                </a:ext>
              </a:extLst>
            </p:cNvPr>
            <p:cNvSpPr/>
            <p:nvPr/>
          </p:nvSpPr>
          <p:spPr>
            <a:xfrm>
              <a:off x="6451400" y="2571575"/>
              <a:ext cx="300" cy="325"/>
            </a:xfrm>
            <a:custGeom>
              <a:avLst/>
              <a:gdLst/>
              <a:ahLst/>
              <a:cxnLst/>
              <a:rect l="l" t="t" r="r" b="b"/>
              <a:pathLst>
                <a:path w="12" h="13" extrusionOk="0">
                  <a:moveTo>
                    <a:pt x="12" y="1"/>
                  </a:moveTo>
                  <a:lnTo>
                    <a:pt x="0" y="12"/>
                  </a:lnTo>
                  <a:cubicBezTo>
                    <a:pt x="0" y="12"/>
                    <a:pt x="0" y="12"/>
                    <a:pt x="12"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094" name="Google Shape;13598;p78">
              <a:extLst>
                <a:ext uri="{FF2B5EF4-FFF2-40B4-BE49-F238E27FC236}">
                  <a16:creationId xmlns:a16="http://schemas.microsoft.com/office/drawing/2014/main" id="{A860F64D-F492-172F-FC5C-29EA702492F8}"/>
                </a:ext>
              </a:extLst>
            </p:cNvPr>
            <p:cNvSpPr/>
            <p:nvPr/>
          </p:nvSpPr>
          <p:spPr>
            <a:xfrm>
              <a:off x="6451325" y="2571525"/>
              <a:ext cx="350" cy="725"/>
            </a:xfrm>
            <a:custGeom>
              <a:avLst/>
              <a:gdLst/>
              <a:ahLst/>
              <a:cxnLst/>
              <a:rect l="l" t="t" r="r" b="b"/>
              <a:pathLst>
                <a:path w="14" h="29" extrusionOk="0">
                  <a:moveTo>
                    <a:pt x="11" y="1"/>
                  </a:moveTo>
                  <a:lnTo>
                    <a:pt x="11" y="1"/>
                  </a:lnTo>
                  <a:cubicBezTo>
                    <a:pt x="10" y="1"/>
                    <a:pt x="8" y="4"/>
                    <a:pt x="3" y="14"/>
                  </a:cubicBezTo>
                  <a:cubicBezTo>
                    <a:pt x="1" y="25"/>
                    <a:pt x="0" y="28"/>
                    <a:pt x="1" y="28"/>
                  </a:cubicBezTo>
                  <a:cubicBezTo>
                    <a:pt x="3" y="28"/>
                    <a:pt x="13" y="1"/>
                    <a:pt x="11"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095" name="Google Shape;13599;p78">
              <a:extLst>
                <a:ext uri="{FF2B5EF4-FFF2-40B4-BE49-F238E27FC236}">
                  <a16:creationId xmlns:a16="http://schemas.microsoft.com/office/drawing/2014/main" id="{646BEC63-CB15-C228-6478-42132FABF843}"/>
                </a:ext>
              </a:extLst>
            </p:cNvPr>
            <p:cNvSpPr/>
            <p:nvPr/>
          </p:nvSpPr>
          <p:spPr>
            <a:xfrm>
              <a:off x="6451400" y="2571525"/>
              <a:ext cx="150" cy="375"/>
            </a:xfrm>
            <a:custGeom>
              <a:avLst/>
              <a:gdLst/>
              <a:ahLst/>
              <a:cxnLst/>
              <a:rect l="l" t="t" r="r" b="b"/>
              <a:pathLst>
                <a:path w="6" h="15" extrusionOk="0">
                  <a:moveTo>
                    <a:pt x="5" y="1"/>
                  </a:moveTo>
                  <a:cubicBezTo>
                    <a:pt x="4" y="1"/>
                    <a:pt x="0" y="8"/>
                    <a:pt x="0" y="14"/>
                  </a:cubicBezTo>
                  <a:cubicBezTo>
                    <a:pt x="5" y="4"/>
                    <a:pt x="6" y="1"/>
                    <a:pt x="5"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096" name="Google Shape;13600;p78">
              <a:extLst>
                <a:ext uri="{FF2B5EF4-FFF2-40B4-BE49-F238E27FC236}">
                  <a16:creationId xmlns:a16="http://schemas.microsoft.com/office/drawing/2014/main" id="{8239AEF7-1B92-2795-D9A0-CF68D31E11EE}"/>
                </a:ext>
              </a:extLst>
            </p:cNvPr>
            <p:cNvSpPr/>
            <p:nvPr/>
          </p:nvSpPr>
          <p:spPr>
            <a:xfrm>
              <a:off x="6450800" y="2570975"/>
              <a:ext cx="625" cy="925"/>
            </a:xfrm>
            <a:custGeom>
              <a:avLst/>
              <a:gdLst/>
              <a:ahLst/>
              <a:cxnLst/>
              <a:rect l="l" t="t" r="r" b="b"/>
              <a:pathLst>
                <a:path w="25" h="37" extrusionOk="0">
                  <a:moveTo>
                    <a:pt x="24" y="1"/>
                  </a:moveTo>
                  <a:cubicBezTo>
                    <a:pt x="0" y="1"/>
                    <a:pt x="0" y="36"/>
                    <a:pt x="12" y="36"/>
                  </a:cubicBezTo>
                  <a:cubicBezTo>
                    <a:pt x="12" y="25"/>
                    <a:pt x="12" y="13"/>
                    <a:pt x="24"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097" name="Google Shape;13601;p78">
              <a:extLst>
                <a:ext uri="{FF2B5EF4-FFF2-40B4-BE49-F238E27FC236}">
                  <a16:creationId xmlns:a16="http://schemas.microsoft.com/office/drawing/2014/main" id="{C6D55577-1090-1E6F-AE02-8519A476DE14}"/>
                </a:ext>
              </a:extLst>
            </p:cNvPr>
            <p:cNvSpPr/>
            <p:nvPr/>
          </p:nvSpPr>
          <p:spPr>
            <a:xfrm>
              <a:off x="6450500" y="2567700"/>
              <a:ext cx="625" cy="925"/>
            </a:xfrm>
            <a:custGeom>
              <a:avLst/>
              <a:gdLst/>
              <a:ahLst/>
              <a:cxnLst/>
              <a:rect l="l" t="t" r="r" b="b"/>
              <a:pathLst>
                <a:path w="25" h="37" extrusionOk="0">
                  <a:moveTo>
                    <a:pt x="24" y="37"/>
                  </a:moveTo>
                  <a:cubicBezTo>
                    <a:pt x="0" y="1"/>
                    <a:pt x="24" y="37"/>
                    <a:pt x="24" y="37"/>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098" name="Google Shape;13602;p78">
              <a:extLst>
                <a:ext uri="{FF2B5EF4-FFF2-40B4-BE49-F238E27FC236}">
                  <a16:creationId xmlns:a16="http://schemas.microsoft.com/office/drawing/2014/main" id="{2C7F5888-940C-EF52-3C81-C2ABAAFDE9C2}"/>
                </a:ext>
              </a:extLst>
            </p:cNvPr>
            <p:cNvSpPr/>
            <p:nvPr/>
          </p:nvSpPr>
          <p:spPr>
            <a:xfrm>
              <a:off x="6452275" y="2572575"/>
              <a:ext cx="400" cy="1100"/>
            </a:xfrm>
            <a:custGeom>
              <a:avLst/>
              <a:gdLst/>
              <a:ahLst/>
              <a:cxnLst/>
              <a:rect l="l" t="t" r="r" b="b"/>
              <a:pathLst>
                <a:path w="16" h="44" extrusionOk="0">
                  <a:moveTo>
                    <a:pt x="14" y="1"/>
                  </a:moveTo>
                  <a:lnTo>
                    <a:pt x="14" y="1"/>
                  </a:lnTo>
                  <a:cubicBezTo>
                    <a:pt x="14" y="1"/>
                    <a:pt x="10" y="12"/>
                    <a:pt x="1" y="44"/>
                  </a:cubicBezTo>
                  <a:cubicBezTo>
                    <a:pt x="8" y="29"/>
                    <a:pt x="15" y="1"/>
                    <a:pt x="14"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099" name="Google Shape;13603;p78">
              <a:extLst>
                <a:ext uri="{FF2B5EF4-FFF2-40B4-BE49-F238E27FC236}">
                  <a16:creationId xmlns:a16="http://schemas.microsoft.com/office/drawing/2014/main" id="{ABA88405-6714-BCBF-3926-0E54FF5276AE}"/>
                </a:ext>
              </a:extLst>
            </p:cNvPr>
            <p:cNvSpPr/>
            <p:nvPr/>
          </p:nvSpPr>
          <p:spPr>
            <a:xfrm>
              <a:off x="6452575" y="2572050"/>
              <a:ext cx="325" cy="450"/>
            </a:xfrm>
            <a:custGeom>
              <a:avLst/>
              <a:gdLst/>
              <a:ahLst/>
              <a:cxnLst/>
              <a:rect l="l" t="t" r="r" b="b"/>
              <a:pathLst>
                <a:path w="13" h="18" extrusionOk="0">
                  <a:moveTo>
                    <a:pt x="5" y="0"/>
                  </a:moveTo>
                  <a:cubicBezTo>
                    <a:pt x="1" y="0"/>
                    <a:pt x="1" y="9"/>
                    <a:pt x="1" y="17"/>
                  </a:cubicBezTo>
                  <a:lnTo>
                    <a:pt x="13" y="5"/>
                  </a:lnTo>
                  <a:cubicBezTo>
                    <a:pt x="9" y="2"/>
                    <a:pt x="7" y="0"/>
                    <a:pt x="5"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100" name="Google Shape;13604;p78">
              <a:extLst>
                <a:ext uri="{FF2B5EF4-FFF2-40B4-BE49-F238E27FC236}">
                  <a16:creationId xmlns:a16="http://schemas.microsoft.com/office/drawing/2014/main" id="{CF776442-ABE7-22F3-2DE9-669127546693}"/>
                </a:ext>
              </a:extLst>
            </p:cNvPr>
            <p:cNvSpPr/>
            <p:nvPr/>
          </p:nvSpPr>
          <p:spPr>
            <a:xfrm>
              <a:off x="6451400" y="2570100"/>
              <a:ext cx="900" cy="1200"/>
            </a:xfrm>
            <a:custGeom>
              <a:avLst/>
              <a:gdLst/>
              <a:ahLst/>
              <a:cxnLst/>
              <a:rect l="l" t="t" r="r" b="b"/>
              <a:pathLst>
                <a:path w="36" h="48" extrusionOk="0">
                  <a:moveTo>
                    <a:pt x="0" y="48"/>
                  </a:moveTo>
                  <a:cubicBezTo>
                    <a:pt x="36" y="0"/>
                    <a:pt x="36" y="0"/>
                    <a:pt x="0" y="48"/>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101" name="Google Shape;13605;p78">
              <a:extLst>
                <a:ext uri="{FF2B5EF4-FFF2-40B4-BE49-F238E27FC236}">
                  <a16:creationId xmlns:a16="http://schemas.microsoft.com/office/drawing/2014/main" id="{1AA849FF-2543-D047-70A3-A992247CCCDF}"/>
                </a:ext>
              </a:extLst>
            </p:cNvPr>
            <p:cNvSpPr/>
            <p:nvPr/>
          </p:nvSpPr>
          <p:spPr>
            <a:xfrm>
              <a:off x="6452875" y="2573400"/>
              <a:ext cx="450" cy="875"/>
            </a:xfrm>
            <a:custGeom>
              <a:avLst/>
              <a:gdLst/>
              <a:ahLst/>
              <a:cxnLst/>
              <a:rect l="l" t="t" r="r" b="b"/>
              <a:pathLst>
                <a:path w="18" h="35" extrusionOk="0">
                  <a:moveTo>
                    <a:pt x="16" y="0"/>
                  </a:moveTo>
                  <a:cubicBezTo>
                    <a:pt x="15" y="0"/>
                    <a:pt x="1" y="27"/>
                    <a:pt x="1" y="35"/>
                  </a:cubicBezTo>
                  <a:cubicBezTo>
                    <a:pt x="14" y="9"/>
                    <a:pt x="17" y="0"/>
                    <a:pt x="16"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102" name="Google Shape;13606;p78">
              <a:extLst>
                <a:ext uri="{FF2B5EF4-FFF2-40B4-BE49-F238E27FC236}">
                  <a16:creationId xmlns:a16="http://schemas.microsoft.com/office/drawing/2014/main" id="{758C9AD9-F31E-1293-9CFC-733ECC12EC26}"/>
                </a:ext>
              </a:extLst>
            </p:cNvPr>
            <p:cNvSpPr/>
            <p:nvPr/>
          </p:nvSpPr>
          <p:spPr>
            <a:xfrm>
              <a:off x="6453325" y="2573950"/>
              <a:ext cx="475" cy="1075"/>
            </a:xfrm>
            <a:custGeom>
              <a:avLst/>
              <a:gdLst/>
              <a:ahLst/>
              <a:cxnLst/>
              <a:rect l="l" t="t" r="r" b="b"/>
              <a:pathLst>
                <a:path w="19" h="43" extrusionOk="0">
                  <a:moveTo>
                    <a:pt x="18" y="1"/>
                  </a:moveTo>
                  <a:cubicBezTo>
                    <a:pt x="3" y="31"/>
                    <a:pt x="1" y="42"/>
                    <a:pt x="3" y="42"/>
                  </a:cubicBezTo>
                  <a:cubicBezTo>
                    <a:pt x="6" y="42"/>
                    <a:pt x="18" y="21"/>
                    <a:pt x="18"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103" name="Google Shape;13607;p78">
              <a:extLst>
                <a:ext uri="{FF2B5EF4-FFF2-40B4-BE49-F238E27FC236}">
                  <a16:creationId xmlns:a16="http://schemas.microsoft.com/office/drawing/2014/main" id="{D62D51D1-2703-C734-7784-720B46BD2F07}"/>
                </a:ext>
              </a:extLst>
            </p:cNvPr>
            <p:cNvSpPr/>
            <p:nvPr/>
          </p:nvSpPr>
          <p:spPr>
            <a:xfrm>
              <a:off x="6453175" y="2570975"/>
              <a:ext cx="325" cy="2125"/>
            </a:xfrm>
            <a:custGeom>
              <a:avLst/>
              <a:gdLst/>
              <a:ahLst/>
              <a:cxnLst/>
              <a:rect l="l" t="t" r="r" b="b"/>
              <a:pathLst>
                <a:path w="13" h="85" extrusionOk="0">
                  <a:moveTo>
                    <a:pt x="1" y="84"/>
                  </a:moveTo>
                  <a:cubicBezTo>
                    <a:pt x="12" y="1"/>
                    <a:pt x="1" y="84"/>
                    <a:pt x="1" y="84"/>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104" name="Google Shape;13608;p78">
              <a:extLst>
                <a:ext uri="{FF2B5EF4-FFF2-40B4-BE49-F238E27FC236}">
                  <a16:creationId xmlns:a16="http://schemas.microsoft.com/office/drawing/2014/main" id="{3B15C503-8B50-33ED-A7D7-3FFAF8529DDC}"/>
                </a:ext>
              </a:extLst>
            </p:cNvPr>
            <p:cNvSpPr/>
            <p:nvPr/>
          </p:nvSpPr>
          <p:spPr>
            <a:xfrm>
              <a:off x="6452575" y="2569800"/>
              <a:ext cx="625" cy="1500"/>
            </a:xfrm>
            <a:custGeom>
              <a:avLst/>
              <a:gdLst/>
              <a:ahLst/>
              <a:cxnLst/>
              <a:rect l="l" t="t" r="r" b="b"/>
              <a:pathLst>
                <a:path w="25" h="60" extrusionOk="0">
                  <a:moveTo>
                    <a:pt x="25" y="0"/>
                  </a:moveTo>
                  <a:cubicBezTo>
                    <a:pt x="17" y="8"/>
                    <a:pt x="14" y="20"/>
                    <a:pt x="10" y="33"/>
                  </a:cubicBezTo>
                  <a:lnTo>
                    <a:pt x="10" y="33"/>
                  </a:lnTo>
                  <a:cubicBezTo>
                    <a:pt x="17" y="23"/>
                    <a:pt x="25" y="14"/>
                    <a:pt x="25" y="0"/>
                  </a:cubicBezTo>
                  <a:close/>
                  <a:moveTo>
                    <a:pt x="10" y="33"/>
                  </a:moveTo>
                  <a:cubicBezTo>
                    <a:pt x="5" y="41"/>
                    <a:pt x="1" y="49"/>
                    <a:pt x="1" y="60"/>
                  </a:cubicBezTo>
                  <a:cubicBezTo>
                    <a:pt x="5" y="51"/>
                    <a:pt x="8" y="42"/>
                    <a:pt x="10" y="33"/>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105" name="Google Shape;13609;p78">
              <a:extLst>
                <a:ext uri="{FF2B5EF4-FFF2-40B4-BE49-F238E27FC236}">
                  <a16:creationId xmlns:a16="http://schemas.microsoft.com/office/drawing/2014/main" id="{6F1EBF0C-8F5E-A682-079F-C6C074AFCE1E}"/>
                </a:ext>
              </a:extLst>
            </p:cNvPr>
            <p:cNvSpPr/>
            <p:nvPr/>
          </p:nvSpPr>
          <p:spPr>
            <a:xfrm>
              <a:off x="6452675" y="2571275"/>
              <a:ext cx="725" cy="300"/>
            </a:xfrm>
            <a:custGeom>
              <a:avLst/>
              <a:gdLst/>
              <a:ahLst/>
              <a:cxnLst/>
              <a:rect l="l" t="t" r="r" b="b"/>
              <a:pathLst>
                <a:path w="29" h="12" extrusionOk="0">
                  <a:moveTo>
                    <a:pt x="21" y="1"/>
                  </a:moveTo>
                  <a:lnTo>
                    <a:pt x="21" y="1"/>
                  </a:lnTo>
                  <a:cubicBezTo>
                    <a:pt x="5" y="9"/>
                    <a:pt x="1" y="11"/>
                    <a:pt x="2" y="11"/>
                  </a:cubicBezTo>
                  <a:cubicBezTo>
                    <a:pt x="5" y="11"/>
                    <a:pt x="28" y="1"/>
                    <a:pt x="21"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106" name="Google Shape;13610;p78">
              <a:extLst>
                <a:ext uri="{FF2B5EF4-FFF2-40B4-BE49-F238E27FC236}">
                  <a16:creationId xmlns:a16="http://schemas.microsoft.com/office/drawing/2014/main" id="{E253D215-5BCE-DD48-2CF9-A911D9DE3B88}"/>
                </a:ext>
              </a:extLst>
            </p:cNvPr>
            <p:cNvSpPr/>
            <p:nvPr/>
          </p:nvSpPr>
          <p:spPr>
            <a:xfrm>
              <a:off x="6454075" y="2571575"/>
              <a:ext cx="900" cy="1225"/>
            </a:xfrm>
            <a:custGeom>
              <a:avLst/>
              <a:gdLst/>
              <a:ahLst/>
              <a:cxnLst/>
              <a:rect l="l" t="t" r="r" b="b"/>
              <a:pathLst>
                <a:path w="36" h="49" extrusionOk="0">
                  <a:moveTo>
                    <a:pt x="0" y="48"/>
                  </a:moveTo>
                  <a:cubicBezTo>
                    <a:pt x="36" y="1"/>
                    <a:pt x="0" y="48"/>
                    <a:pt x="0" y="48"/>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107" name="Google Shape;13611;p78">
              <a:extLst>
                <a:ext uri="{FF2B5EF4-FFF2-40B4-BE49-F238E27FC236}">
                  <a16:creationId xmlns:a16="http://schemas.microsoft.com/office/drawing/2014/main" id="{1672A546-3D0B-469A-FF5C-8158867F0208}"/>
                </a:ext>
              </a:extLst>
            </p:cNvPr>
            <p:cNvSpPr/>
            <p:nvPr/>
          </p:nvSpPr>
          <p:spPr>
            <a:xfrm>
              <a:off x="6454075" y="2571875"/>
              <a:ext cx="625" cy="325"/>
            </a:xfrm>
            <a:custGeom>
              <a:avLst/>
              <a:gdLst/>
              <a:ahLst/>
              <a:cxnLst/>
              <a:rect l="l" t="t" r="r" b="b"/>
              <a:pathLst>
                <a:path w="25" h="13" extrusionOk="0">
                  <a:moveTo>
                    <a:pt x="0" y="12"/>
                  </a:moveTo>
                  <a:cubicBezTo>
                    <a:pt x="24" y="0"/>
                    <a:pt x="0" y="12"/>
                    <a:pt x="0" y="12"/>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108" name="Google Shape;13612;p78">
              <a:extLst>
                <a:ext uri="{FF2B5EF4-FFF2-40B4-BE49-F238E27FC236}">
                  <a16:creationId xmlns:a16="http://schemas.microsoft.com/office/drawing/2014/main" id="{A08CCCE0-4258-8AAE-A99B-25923C3F1B6D}"/>
                </a:ext>
              </a:extLst>
            </p:cNvPr>
            <p:cNvSpPr/>
            <p:nvPr/>
          </p:nvSpPr>
          <p:spPr>
            <a:xfrm>
              <a:off x="6454675" y="2573075"/>
              <a:ext cx="300" cy="425"/>
            </a:xfrm>
            <a:custGeom>
              <a:avLst/>
              <a:gdLst/>
              <a:ahLst/>
              <a:cxnLst/>
              <a:rect l="l" t="t" r="r" b="b"/>
              <a:pathLst>
                <a:path w="12" h="17" extrusionOk="0">
                  <a:moveTo>
                    <a:pt x="0" y="0"/>
                  </a:moveTo>
                  <a:cubicBezTo>
                    <a:pt x="0" y="9"/>
                    <a:pt x="0" y="17"/>
                    <a:pt x="4" y="17"/>
                  </a:cubicBezTo>
                  <a:cubicBezTo>
                    <a:pt x="6" y="17"/>
                    <a:pt x="8" y="15"/>
                    <a:pt x="12" y="12"/>
                  </a:cubicBezTo>
                  <a:cubicBezTo>
                    <a:pt x="12" y="12"/>
                    <a:pt x="12" y="0"/>
                    <a:pt x="0"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109" name="Google Shape;13613;p78">
              <a:extLst>
                <a:ext uri="{FF2B5EF4-FFF2-40B4-BE49-F238E27FC236}">
                  <a16:creationId xmlns:a16="http://schemas.microsoft.com/office/drawing/2014/main" id="{5DD9746F-6DB2-0214-9CBD-CC1DEBAB64D0}"/>
                </a:ext>
              </a:extLst>
            </p:cNvPr>
            <p:cNvSpPr/>
            <p:nvPr/>
          </p:nvSpPr>
          <p:spPr>
            <a:xfrm>
              <a:off x="6453775" y="2572775"/>
              <a:ext cx="25" cy="25"/>
            </a:xfrm>
            <a:custGeom>
              <a:avLst/>
              <a:gdLst/>
              <a:ahLst/>
              <a:cxnLst/>
              <a:rect l="l" t="t" r="r" b="b"/>
              <a:pathLst>
                <a:path w="1" h="1" extrusionOk="0">
                  <a:moveTo>
                    <a:pt x="0" y="0"/>
                  </a:moveTo>
                  <a:lnTo>
                    <a:pt x="0" y="0"/>
                  </a:lnTo>
                  <a:cubicBezTo>
                    <a:pt x="0" y="0"/>
                    <a:pt x="0" y="0"/>
                    <a:pt x="0"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110" name="Google Shape;13614;p78">
              <a:extLst>
                <a:ext uri="{FF2B5EF4-FFF2-40B4-BE49-F238E27FC236}">
                  <a16:creationId xmlns:a16="http://schemas.microsoft.com/office/drawing/2014/main" id="{197CACA7-55D4-1AF1-C39D-276A527759B8}"/>
                </a:ext>
              </a:extLst>
            </p:cNvPr>
            <p:cNvSpPr/>
            <p:nvPr/>
          </p:nvSpPr>
          <p:spPr>
            <a:xfrm>
              <a:off x="6453775" y="2572300"/>
              <a:ext cx="300" cy="500"/>
            </a:xfrm>
            <a:custGeom>
              <a:avLst/>
              <a:gdLst/>
              <a:ahLst/>
              <a:cxnLst/>
              <a:rect l="l" t="t" r="r" b="b"/>
              <a:pathLst>
                <a:path w="12" h="20" extrusionOk="0">
                  <a:moveTo>
                    <a:pt x="11" y="0"/>
                  </a:moveTo>
                  <a:cubicBezTo>
                    <a:pt x="9" y="0"/>
                    <a:pt x="0" y="12"/>
                    <a:pt x="0" y="19"/>
                  </a:cubicBezTo>
                  <a:cubicBezTo>
                    <a:pt x="10" y="5"/>
                    <a:pt x="12" y="0"/>
                    <a:pt x="1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111" name="Google Shape;13615;p78">
              <a:extLst>
                <a:ext uri="{FF2B5EF4-FFF2-40B4-BE49-F238E27FC236}">
                  <a16:creationId xmlns:a16="http://schemas.microsoft.com/office/drawing/2014/main" id="{B952A2F7-88E1-C8E0-E559-C6D08613B481}"/>
                </a:ext>
              </a:extLst>
            </p:cNvPr>
            <p:cNvSpPr/>
            <p:nvPr/>
          </p:nvSpPr>
          <p:spPr>
            <a:xfrm>
              <a:off x="6455850" y="2568300"/>
              <a:ext cx="1825" cy="4500"/>
            </a:xfrm>
            <a:custGeom>
              <a:avLst/>
              <a:gdLst/>
              <a:ahLst/>
              <a:cxnLst/>
              <a:rect l="l" t="t" r="r" b="b"/>
              <a:pathLst>
                <a:path w="73" h="180" extrusionOk="0">
                  <a:moveTo>
                    <a:pt x="72" y="1"/>
                  </a:moveTo>
                  <a:cubicBezTo>
                    <a:pt x="66" y="13"/>
                    <a:pt x="63" y="23"/>
                    <a:pt x="63" y="25"/>
                  </a:cubicBezTo>
                  <a:lnTo>
                    <a:pt x="63" y="25"/>
                  </a:lnTo>
                  <a:cubicBezTo>
                    <a:pt x="65" y="21"/>
                    <a:pt x="68" y="13"/>
                    <a:pt x="72" y="1"/>
                  </a:cubicBezTo>
                  <a:close/>
                  <a:moveTo>
                    <a:pt x="48" y="13"/>
                  </a:moveTo>
                  <a:cubicBezTo>
                    <a:pt x="24" y="72"/>
                    <a:pt x="13" y="120"/>
                    <a:pt x="1" y="179"/>
                  </a:cubicBezTo>
                  <a:cubicBezTo>
                    <a:pt x="10" y="161"/>
                    <a:pt x="19" y="80"/>
                    <a:pt x="28" y="80"/>
                  </a:cubicBezTo>
                  <a:cubicBezTo>
                    <a:pt x="31" y="80"/>
                    <a:pt x="34" y="88"/>
                    <a:pt x="36" y="108"/>
                  </a:cubicBezTo>
                  <a:cubicBezTo>
                    <a:pt x="48" y="72"/>
                    <a:pt x="60" y="48"/>
                    <a:pt x="72" y="13"/>
                  </a:cubicBezTo>
                  <a:lnTo>
                    <a:pt x="72" y="13"/>
                  </a:lnTo>
                  <a:cubicBezTo>
                    <a:pt x="68" y="22"/>
                    <a:pt x="65" y="25"/>
                    <a:pt x="64" y="25"/>
                  </a:cubicBezTo>
                  <a:cubicBezTo>
                    <a:pt x="63" y="25"/>
                    <a:pt x="63" y="25"/>
                    <a:pt x="63" y="25"/>
                  </a:cubicBezTo>
                  <a:lnTo>
                    <a:pt x="63" y="25"/>
                  </a:lnTo>
                  <a:cubicBezTo>
                    <a:pt x="62" y="28"/>
                    <a:pt x="61" y="29"/>
                    <a:pt x="59" y="29"/>
                  </a:cubicBezTo>
                  <a:cubicBezTo>
                    <a:pt x="57" y="29"/>
                    <a:pt x="54" y="23"/>
                    <a:pt x="48" y="13"/>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112" name="Google Shape;13616;p78">
              <a:extLst>
                <a:ext uri="{FF2B5EF4-FFF2-40B4-BE49-F238E27FC236}">
                  <a16:creationId xmlns:a16="http://schemas.microsoft.com/office/drawing/2014/main" id="{1AC726AB-C01E-00E4-10FD-838E634F4EB4}"/>
                </a:ext>
              </a:extLst>
            </p:cNvPr>
            <p:cNvSpPr/>
            <p:nvPr/>
          </p:nvSpPr>
          <p:spPr>
            <a:xfrm>
              <a:off x="6455550" y="2572475"/>
              <a:ext cx="175" cy="1100"/>
            </a:xfrm>
            <a:custGeom>
              <a:avLst/>
              <a:gdLst/>
              <a:ahLst/>
              <a:cxnLst/>
              <a:rect l="l" t="t" r="r" b="b"/>
              <a:pathLst>
                <a:path w="7" h="44" extrusionOk="0">
                  <a:moveTo>
                    <a:pt x="1" y="0"/>
                  </a:moveTo>
                  <a:cubicBezTo>
                    <a:pt x="1" y="15"/>
                    <a:pt x="5" y="43"/>
                    <a:pt x="6" y="43"/>
                  </a:cubicBezTo>
                  <a:cubicBezTo>
                    <a:pt x="6" y="43"/>
                    <a:pt x="5" y="32"/>
                    <a:pt x="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113" name="Google Shape;13617;p78">
              <a:extLst>
                <a:ext uri="{FF2B5EF4-FFF2-40B4-BE49-F238E27FC236}">
                  <a16:creationId xmlns:a16="http://schemas.microsoft.com/office/drawing/2014/main" id="{B91514C8-075B-A63A-DB36-905C3A468863}"/>
                </a:ext>
              </a:extLst>
            </p:cNvPr>
            <p:cNvSpPr/>
            <p:nvPr/>
          </p:nvSpPr>
          <p:spPr>
            <a:xfrm>
              <a:off x="6454675" y="2570675"/>
              <a:ext cx="900" cy="2425"/>
            </a:xfrm>
            <a:custGeom>
              <a:avLst/>
              <a:gdLst/>
              <a:ahLst/>
              <a:cxnLst/>
              <a:rect l="l" t="t" r="r" b="b"/>
              <a:pathLst>
                <a:path w="36" h="97" extrusionOk="0">
                  <a:moveTo>
                    <a:pt x="36" y="1"/>
                  </a:moveTo>
                  <a:lnTo>
                    <a:pt x="36" y="1"/>
                  </a:lnTo>
                  <a:cubicBezTo>
                    <a:pt x="12" y="13"/>
                    <a:pt x="0" y="84"/>
                    <a:pt x="0" y="96"/>
                  </a:cubicBezTo>
                  <a:cubicBezTo>
                    <a:pt x="24" y="72"/>
                    <a:pt x="36" y="60"/>
                    <a:pt x="36"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114" name="Google Shape;13618;p78">
              <a:extLst>
                <a:ext uri="{FF2B5EF4-FFF2-40B4-BE49-F238E27FC236}">
                  <a16:creationId xmlns:a16="http://schemas.microsoft.com/office/drawing/2014/main" id="{3A5ADCAB-8463-85A0-264A-D0C564D783B9}"/>
                </a:ext>
              </a:extLst>
            </p:cNvPr>
            <p:cNvSpPr/>
            <p:nvPr/>
          </p:nvSpPr>
          <p:spPr>
            <a:xfrm>
              <a:off x="6453200" y="2568125"/>
              <a:ext cx="675" cy="2275"/>
            </a:xfrm>
            <a:custGeom>
              <a:avLst/>
              <a:gdLst/>
              <a:ahLst/>
              <a:cxnLst/>
              <a:rect l="l" t="t" r="r" b="b"/>
              <a:pathLst>
                <a:path w="27" h="91" extrusionOk="0">
                  <a:moveTo>
                    <a:pt x="25" y="0"/>
                  </a:moveTo>
                  <a:cubicBezTo>
                    <a:pt x="24" y="0"/>
                    <a:pt x="23" y="5"/>
                    <a:pt x="21" y="10"/>
                  </a:cubicBezTo>
                  <a:lnTo>
                    <a:pt x="21" y="10"/>
                  </a:lnTo>
                  <a:cubicBezTo>
                    <a:pt x="0" y="43"/>
                    <a:pt x="11" y="45"/>
                    <a:pt x="11" y="91"/>
                  </a:cubicBezTo>
                  <a:cubicBezTo>
                    <a:pt x="24" y="20"/>
                    <a:pt x="26" y="0"/>
                    <a:pt x="25"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115" name="Google Shape;13619;p78">
              <a:extLst>
                <a:ext uri="{FF2B5EF4-FFF2-40B4-BE49-F238E27FC236}">
                  <a16:creationId xmlns:a16="http://schemas.microsoft.com/office/drawing/2014/main" id="{0FC8B752-352C-3ACF-461A-12DA7B0C896E}"/>
                </a:ext>
              </a:extLst>
            </p:cNvPr>
            <p:cNvSpPr/>
            <p:nvPr/>
          </p:nvSpPr>
          <p:spPr>
            <a:xfrm>
              <a:off x="6454675" y="2569500"/>
              <a:ext cx="300" cy="1200"/>
            </a:xfrm>
            <a:custGeom>
              <a:avLst/>
              <a:gdLst/>
              <a:ahLst/>
              <a:cxnLst/>
              <a:rect l="l" t="t" r="r" b="b"/>
              <a:pathLst>
                <a:path w="12" h="48" extrusionOk="0">
                  <a:moveTo>
                    <a:pt x="12" y="0"/>
                  </a:moveTo>
                  <a:cubicBezTo>
                    <a:pt x="0" y="48"/>
                    <a:pt x="0" y="48"/>
                    <a:pt x="12"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116" name="Google Shape;13620;p78">
              <a:extLst>
                <a:ext uri="{FF2B5EF4-FFF2-40B4-BE49-F238E27FC236}">
                  <a16:creationId xmlns:a16="http://schemas.microsoft.com/office/drawing/2014/main" id="{DE7BEC62-3337-F776-2E15-266B41CFB288}"/>
                </a:ext>
              </a:extLst>
            </p:cNvPr>
            <p:cNvSpPr/>
            <p:nvPr/>
          </p:nvSpPr>
          <p:spPr>
            <a:xfrm>
              <a:off x="6455550" y="2573175"/>
              <a:ext cx="500" cy="800"/>
            </a:xfrm>
            <a:custGeom>
              <a:avLst/>
              <a:gdLst/>
              <a:ahLst/>
              <a:cxnLst/>
              <a:rect l="l" t="t" r="r" b="b"/>
              <a:pathLst>
                <a:path w="20" h="32" extrusionOk="0">
                  <a:moveTo>
                    <a:pt x="19" y="0"/>
                  </a:moveTo>
                  <a:cubicBezTo>
                    <a:pt x="18" y="0"/>
                    <a:pt x="12" y="10"/>
                    <a:pt x="1" y="32"/>
                  </a:cubicBezTo>
                  <a:cubicBezTo>
                    <a:pt x="14" y="13"/>
                    <a:pt x="19" y="0"/>
                    <a:pt x="19"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117" name="Google Shape;13621;p78">
              <a:extLst>
                <a:ext uri="{FF2B5EF4-FFF2-40B4-BE49-F238E27FC236}">
                  <a16:creationId xmlns:a16="http://schemas.microsoft.com/office/drawing/2014/main" id="{18E27ACD-4DE6-AD56-8F40-6F3C0173CC8F}"/>
                </a:ext>
              </a:extLst>
            </p:cNvPr>
            <p:cNvSpPr/>
            <p:nvPr/>
          </p:nvSpPr>
          <p:spPr>
            <a:xfrm>
              <a:off x="6456150" y="2573225"/>
              <a:ext cx="300" cy="750"/>
            </a:xfrm>
            <a:custGeom>
              <a:avLst/>
              <a:gdLst/>
              <a:ahLst/>
              <a:cxnLst/>
              <a:rect l="l" t="t" r="r" b="b"/>
              <a:pathLst>
                <a:path w="12" h="30" extrusionOk="0">
                  <a:moveTo>
                    <a:pt x="11" y="1"/>
                  </a:moveTo>
                  <a:cubicBezTo>
                    <a:pt x="10" y="1"/>
                    <a:pt x="1" y="22"/>
                    <a:pt x="1" y="30"/>
                  </a:cubicBezTo>
                  <a:cubicBezTo>
                    <a:pt x="9" y="8"/>
                    <a:pt x="12" y="1"/>
                    <a:pt x="11"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118" name="Google Shape;13622;p78">
              <a:extLst>
                <a:ext uri="{FF2B5EF4-FFF2-40B4-BE49-F238E27FC236}">
                  <a16:creationId xmlns:a16="http://schemas.microsoft.com/office/drawing/2014/main" id="{604FD1B7-B7B5-627E-BD31-644678F67539}"/>
                </a:ext>
              </a:extLst>
            </p:cNvPr>
            <p:cNvSpPr/>
            <p:nvPr/>
          </p:nvSpPr>
          <p:spPr>
            <a:xfrm>
              <a:off x="6476700" y="2573650"/>
              <a:ext cx="1800" cy="1825"/>
            </a:xfrm>
            <a:custGeom>
              <a:avLst/>
              <a:gdLst/>
              <a:ahLst/>
              <a:cxnLst/>
              <a:rect l="l" t="t" r="r" b="b"/>
              <a:pathLst>
                <a:path w="72" h="73" extrusionOk="0">
                  <a:moveTo>
                    <a:pt x="48" y="25"/>
                  </a:moveTo>
                  <a:cubicBezTo>
                    <a:pt x="0" y="72"/>
                    <a:pt x="72" y="1"/>
                    <a:pt x="48" y="25"/>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119" name="Google Shape;13623;p78">
              <a:extLst>
                <a:ext uri="{FF2B5EF4-FFF2-40B4-BE49-F238E27FC236}">
                  <a16:creationId xmlns:a16="http://schemas.microsoft.com/office/drawing/2014/main" id="{3C923EAF-298D-61D4-9799-BAA40A7F6B4F}"/>
                </a:ext>
              </a:extLst>
            </p:cNvPr>
            <p:cNvSpPr/>
            <p:nvPr/>
          </p:nvSpPr>
          <p:spPr>
            <a:xfrm>
              <a:off x="6497525" y="2577225"/>
              <a:ext cx="25" cy="325"/>
            </a:xfrm>
            <a:custGeom>
              <a:avLst/>
              <a:gdLst/>
              <a:ahLst/>
              <a:cxnLst/>
              <a:rect l="l" t="t" r="r" b="b"/>
              <a:pathLst>
                <a:path w="1" h="13" extrusionOk="0">
                  <a:moveTo>
                    <a:pt x="1" y="13"/>
                  </a:moveTo>
                  <a:lnTo>
                    <a:pt x="1" y="13"/>
                  </a:lnTo>
                  <a:cubicBezTo>
                    <a:pt x="1" y="1"/>
                    <a:pt x="1" y="1"/>
                    <a:pt x="1" y="13"/>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120" name="Google Shape;13624;p78">
              <a:extLst>
                <a:ext uri="{FF2B5EF4-FFF2-40B4-BE49-F238E27FC236}">
                  <a16:creationId xmlns:a16="http://schemas.microsoft.com/office/drawing/2014/main" id="{0B5756CA-608A-7E20-2FA5-A65DD25667F1}"/>
                </a:ext>
              </a:extLst>
            </p:cNvPr>
            <p:cNvSpPr/>
            <p:nvPr/>
          </p:nvSpPr>
          <p:spPr>
            <a:xfrm>
              <a:off x="6472825" y="2568900"/>
              <a:ext cx="900" cy="2700"/>
            </a:xfrm>
            <a:custGeom>
              <a:avLst/>
              <a:gdLst/>
              <a:ahLst/>
              <a:cxnLst/>
              <a:rect l="l" t="t" r="r" b="b"/>
              <a:pathLst>
                <a:path w="36" h="108" extrusionOk="0">
                  <a:moveTo>
                    <a:pt x="36" y="0"/>
                  </a:moveTo>
                  <a:cubicBezTo>
                    <a:pt x="24" y="36"/>
                    <a:pt x="0" y="60"/>
                    <a:pt x="0" y="108"/>
                  </a:cubicBezTo>
                  <a:cubicBezTo>
                    <a:pt x="12" y="72"/>
                    <a:pt x="24" y="36"/>
                    <a:pt x="36"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121" name="Google Shape;13625;p78">
              <a:extLst>
                <a:ext uri="{FF2B5EF4-FFF2-40B4-BE49-F238E27FC236}">
                  <a16:creationId xmlns:a16="http://schemas.microsoft.com/office/drawing/2014/main" id="{9CB22E21-F528-5CE5-009A-D198D31CF739}"/>
                </a:ext>
              </a:extLst>
            </p:cNvPr>
            <p:cNvSpPr/>
            <p:nvPr/>
          </p:nvSpPr>
          <p:spPr>
            <a:xfrm>
              <a:off x="6509725" y="2579950"/>
              <a:ext cx="575" cy="875"/>
            </a:xfrm>
            <a:custGeom>
              <a:avLst/>
              <a:gdLst/>
              <a:ahLst/>
              <a:cxnLst/>
              <a:rect l="l" t="t" r="r" b="b"/>
              <a:pathLst>
                <a:path w="23" h="35" extrusionOk="0">
                  <a:moveTo>
                    <a:pt x="22" y="0"/>
                  </a:moveTo>
                  <a:lnTo>
                    <a:pt x="22" y="0"/>
                  </a:lnTo>
                  <a:cubicBezTo>
                    <a:pt x="20" y="0"/>
                    <a:pt x="1" y="27"/>
                    <a:pt x="1" y="35"/>
                  </a:cubicBezTo>
                  <a:cubicBezTo>
                    <a:pt x="18" y="9"/>
                    <a:pt x="23" y="0"/>
                    <a:pt x="22"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122" name="Google Shape;13626;p78">
              <a:extLst>
                <a:ext uri="{FF2B5EF4-FFF2-40B4-BE49-F238E27FC236}">
                  <a16:creationId xmlns:a16="http://schemas.microsoft.com/office/drawing/2014/main" id="{E4E26327-FA69-0D39-6DF2-47F4E11E86FC}"/>
                </a:ext>
              </a:extLst>
            </p:cNvPr>
            <p:cNvSpPr/>
            <p:nvPr/>
          </p:nvSpPr>
          <p:spPr>
            <a:xfrm>
              <a:off x="6496925" y="2583175"/>
              <a:ext cx="25" cy="325"/>
            </a:xfrm>
            <a:custGeom>
              <a:avLst/>
              <a:gdLst/>
              <a:ahLst/>
              <a:cxnLst/>
              <a:rect l="l" t="t" r="r" b="b"/>
              <a:pathLst>
                <a:path w="1" h="13" extrusionOk="0">
                  <a:moveTo>
                    <a:pt x="1" y="1"/>
                  </a:moveTo>
                  <a:lnTo>
                    <a:pt x="1" y="13"/>
                  </a:lnTo>
                  <a:cubicBezTo>
                    <a:pt x="1" y="13"/>
                    <a:pt x="1" y="13"/>
                    <a:pt x="1" y="13"/>
                  </a:cubicBezTo>
                  <a:cubicBezTo>
                    <a:pt x="1" y="1"/>
                    <a:pt x="1" y="1"/>
                    <a:pt x="1" y="1"/>
                  </a:cubicBezTo>
                  <a:cubicBezTo>
                    <a:pt x="1" y="1"/>
                    <a:pt x="1" y="1"/>
                    <a:pt x="1"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123" name="Google Shape;13627;p78">
              <a:extLst>
                <a:ext uri="{FF2B5EF4-FFF2-40B4-BE49-F238E27FC236}">
                  <a16:creationId xmlns:a16="http://schemas.microsoft.com/office/drawing/2014/main" id="{F0345364-4633-DD19-E180-E26FFB7BD4C5}"/>
                </a:ext>
              </a:extLst>
            </p:cNvPr>
            <p:cNvSpPr/>
            <p:nvPr/>
          </p:nvSpPr>
          <p:spPr>
            <a:xfrm>
              <a:off x="6460325" y="2569200"/>
              <a:ext cx="1200" cy="1800"/>
            </a:xfrm>
            <a:custGeom>
              <a:avLst/>
              <a:gdLst/>
              <a:ahLst/>
              <a:cxnLst/>
              <a:rect l="l" t="t" r="r" b="b"/>
              <a:pathLst>
                <a:path w="48" h="72" extrusionOk="0">
                  <a:moveTo>
                    <a:pt x="0" y="0"/>
                  </a:moveTo>
                  <a:lnTo>
                    <a:pt x="0" y="0"/>
                  </a:lnTo>
                  <a:cubicBezTo>
                    <a:pt x="0" y="12"/>
                    <a:pt x="12" y="72"/>
                    <a:pt x="24" y="72"/>
                  </a:cubicBezTo>
                  <a:cubicBezTo>
                    <a:pt x="12" y="48"/>
                    <a:pt x="24" y="36"/>
                    <a:pt x="48" y="36"/>
                  </a:cubicBezTo>
                  <a:cubicBezTo>
                    <a:pt x="36" y="24"/>
                    <a:pt x="12" y="12"/>
                    <a:pt x="0"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124" name="Google Shape;13628;p78">
              <a:extLst>
                <a:ext uri="{FF2B5EF4-FFF2-40B4-BE49-F238E27FC236}">
                  <a16:creationId xmlns:a16="http://schemas.microsoft.com/office/drawing/2014/main" id="{F12E95DD-92C0-F888-59C3-06D20DB122D3}"/>
                </a:ext>
              </a:extLst>
            </p:cNvPr>
            <p:cNvSpPr/>
            <p:nvPr/>
          </p:nvSpPr>
          <p:spPr>
            <a:xfrm>
              <a:off x="6460025" y="2568900"/>
              <a:ext cx="325" cy="325"/>
            </a:xfrm>
            <a:custGeom>
              <a:avLst/>
              <a:gdLst/>
              <a:ahLst/>
              <a:cxnLst/>
              <a:rect l="l" t="t" r="r" b="b"/>
              <a:pathLst>
                <a:path w="13" h="13" extrusionOk="0">
                  <a:moveTo>
                    <a:pt x="0" y="0"/>
                  </a:moveTo>
                  <a:cubicBezTo>
                    <a:pt x="12" y="12"/>
                    <a:pt x="12" y="12"/>
                    <a:pt x="12" y="12"/>
                  </a:cubicBezTo>
                  <a:cubicBezTo>
                    <a:pt x="12" y="0"/>
                    <a:pt x="12" y="0"/>
                    <a:pt x="0"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125" name="Google Shape;13629;p78">
              <a:extLst>
                <a:ext uri="{FF2B5EF4-FFF2-40B4-BE49-F238E27FC236}">
                  <a16:creationId xmlns:a16="http://schemas.microsoft.com/office/drawing/2014/main" id="{40BAB1E8-8E6E-F7CD-593C-BC6CC9387DDD}"/>
                </a:ext>
              </a:extLst>
            </p:cNvPr>
            <p:cNvSpPr/>
            <p:nvPr/>
          </p:nvSpPr>
          <p:spPr>
            <a:xfrm>
              <a:off x="6468650" y="2566525"/>
              <a:ext cx="1225" cy="2100"/>
            </a:xfrm>
            <a:custGeom>
              <a:avLst/>
              <a:gdLst/>
              <a:ahLst/>
              <a:cxnLst/>
              <a:rect l="l" t="t" r="r" b="b"/>
              <a:pathLst>
                <a:path w="49" h="84" extrusionOk="0">
                  <a:moveTo>
                    <a:pt x="36" y="0"/>
                  </a:moveTo>
                  <a:cubicBezTo>
                    <a:pt x="24" y="36"/>
                    <a:pt x="13" y="60"/>
                    <a:pt x="1" y="84"/>
                  </a:cubicBezTo>
                  <a:cubicBezTo>
                    <a:pt x="13" y="72"/>
                    <a:pt x="24" y="60"/>
                    <a:pt x="36" y="48"/>
                  </a:cubicBezTo>
                  <a:cubicBezTo>
                    <a:pt x="36" y="36"/>
                    <a:pt x="48" y="24"/>
                    <a:pt x="36"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126" name="Google Shape;13630;p78">
              <a:extLst>
                <a:ext uri="{FF2B5EF4-FFF2-40B4-BE49-F238E27FC236}">
                  <a16:creationId xmlns:a16="http://schemas.microsoft.com/office/drawing/2014/main" id="{55C7B711-637A-E20E-429D-D0802B5A51CD}"/>
                </a:ext>
              </a:extLst>
            </p:cNvPr>
            <p:cNvSpPr/>
            <p:nvPr/>
          </p:nvSpPr>
          <p:spPr>
            <a:xfrm>
              <a:off x="6456750" y="2567100"/>
              <a:ext cx="53900" cy="20275"/>
            </a:xfrm>
            <a:custGeom>
              <a:avLst/>
              <a:gdLst/>
              <a:ahLst/>
              <a:cxnLst/>
              <a:rect l="l" t="t" r="r" b="b"/>
              <a:pathLst>
                <a:path w="2156" h="811" extrusionOk="0">
                  <a:moveTo>
                    <a:pt x="429" y="1"/>
                  </a:moveTo>
                  <a:lnTo>
                    <a:pt x="429" y="1"/>
                  </a:lnTo>
                  <a:cubicBezTo>
                    <a:pt x="428" y="5"/>
                    <a:pt x="428" y="8"/>
                    <a:pt x="427" y="11"/>
                  </a:cubicBezTo>
                  <a:lnTo>
                    <a:pt x="427" y="11"/>
                  </a:lnTo>
                  <a:cubicBezTo>
                    <a:pt x="428" y="8"/>
                    <a:pt x="429" y="4"/>
                    <a:pt x="429" y="1"/>
                  </a:cubicBezTo>
                  <a:close/>
                  <a:moveTo>
                    <a:pt x="477" y="37"/>
                  </a:moveTo>
                  <a:lnTo>
                    <a:pt x="477" y="37"/>
                  </a:lnTo>
                  <a:cubicBezTo>
                    <a:pt x="476" y="37"/>
                    <a:pt x="476" y="38"/>
                    <a:pt x="476" y="39"/>
                  </a:cubicBezTo>
                  <a:lnTo>
                    <a:pt x="476" y="39"/>
                  </a:lnTo>
                  <a:cubicBezTo>
                    <a:pt x="476" y="38"/>
                    <a:pt x="477" y="37"/>
                    <a:pt x="477" y="37"/>
                  </a:cubicBezTo>
                  <a:close/>
                  <a:moveTo>
                    <a:pt x="60" y="132"/>
                  </a:moveTo>
                  <a:lnTo>
                    <a:pt x="60" y="132"/>
                  </a:lnTo>
                  <a:cubicBezTo>
                    <a:pt x="61" y="136"/>
                    <a:pt x="62" y="141"/>
                    <a:pt x="61" y="146"/>
                  </a:cubicBezTo>
                  <a:lnTo>
                    <a:pt x="61" y="146"/>
                  </a:lnTo>
                  <a:cubicBezTo>
                    <a:pt x="61" y="145"/>
                    <a:pt x="60" y="145"/>
                    <a:pt x="60" y="144"/>
                  </a:cubicBezTo>
                  <a:cubicBezTo>
                    <a:pt x="60" y="146"/>
                    <a:pt x="60" y="149"/>
                    <a:pt x="60" y="151"/>
                  </a:cubicBezTo>
                  <a:lnTo>
                    <a:pt x="60" y="151"/>
                  </a:lnTo>
                  <a:cubicBezTo>
                    <a:pt x="60" y="149"/>
                    <a:pt x="61" y="147"/>
                    <a:pt x="61" y="146"/>
                  </a:cubicBezTo>
                  <a:lnTo>
                    <a:pt x="61" y="146"/>
                  </a:lnTo>
                  <a:cubicBezTo>
                    <a:pt x="66" y="155"/>
                    <a:pt x="68" y="160"/>
                    <a:pt x="69" y="160"/>
                  </a:cubicBezTo>
                  <a:cubicBezTo>
                    <a:pt x="69" y="160"/>
                    <a:pt x="66" y="152"/>
                    <a:pt x="60" y="132"/>
                  </a:cubicBezTo>
                  <a:close/>
                  <a:moveTo>
                    <a:pt x="1382" y="191"/>
                  </a:moveTo>
                  <a:cubicBezTo>
                    <a:pt x="1370" y="191"/>
                    <a:pt x="1370" y="203"/>
                    <a:pt x="1370" y="203"/>
                  </a:cubicBezTo>
                  <a:lnTo>
                    <a:pt x="1382" y="191"/>
                  </a:lnTo>
                  <a:close/>
                  <a:moveTo>
                    <a:pt x="1105" y="187"/>
                  </a:moveTo>
                  <a:cubicBezTo>
                    <a:pt x="1107" y="187"/>
                    <a:pt x="1108" y="188"/>
                    <a:pt x="1108" y="191"/>
                  </a:cubicBezTo>
                  <a:cubicBezTo>
                    <a:pt x="1102" y="213"/>
                    <a:pt x="1099" y="220"/>
                    <a:pt x="1098" y="220"/>
                  </a:cubicBezTo>
                  <a:cubicBezTo>
                    <a:pt x="1096" y="220"/>
                    <a:pt x="1096" y="210"/>
                    <a:pt x="1096" y="203"/>
                  </a:cubicBezTo>
                  <a:cubicBezTo>
                    <a:pt x="1096" y="195"/>
                    <a:pt x="1102" y="187"/>
                    <a:pt x="1105" y="187"/>
                  </a:cubicBezTo>
                  <a:close/>
                  <a:moveTo>
                    <a:pt x="1286" y="203"/>
                  </a:moveTo>
                  <a:cubicBezTo>
                    <a:pt x="1281" y="209"/>
                    <a:pt x="1278" y="216"/>
                    <a:pt x="1277" y="225"/>
                  </a:cubicBezTo>
                  <a:lnTo>
                    <a:pt x="1277" y="225"/>
                  </a:lnTo>
                  <a:cubicBezTo>
                    <a:pt x="1281" y="219"/>
                    <a:pt x="1283" y="212"/>
                    <a:pt x="1286" y="203"/>
                  </a:cubicBezTo>
                  <a:close/>
                  <a:moveTo>
                    <a:pt x="842" y="210"/>
                  </a:moveTo>
                  <a:cubicBezTo>
                    <a:pt x="846" y="210"/>
                    <a:pt x="846" y="219"/>
                    <a:pt x="846" y="227"/>
                  </a:cubicBezTo>
                  <a:cubicBezTo>
                    <a:pt x="846" y="227"/>
                    <a:pt x="834" y="227"/>
                    <a:pt x="834" y="215"/>
                  </a:cubicBezTo>
                  <a:cubicBezTo>
                    <a:pt x="837" y="212"/>
                    <a:pt x="840" y="210"/>
                    <a:pt x="842" y="210"/>
                  </a:cubicBezTo>
                  <a:close/>
                  <a:moveTo>
                    <a:pt x="1655" y="334"/>
                  </a:moveTo>
                  <a:cubicBezTo>
                    <a:pt x="1653" y="339"/>
                    <a:pt x="1651" y="343"/>
                    <a:pt x="1650" y="346"/>
                  </a:cubicBezTo>
                  <a:lnTo>
                    <a:pt x="1650" y="346"/>
                  </a:lnTo>
                  <a:cubicBezTo>
                    <a:pt x="1652" y="343"/>
                    <a:pt x="1653" y="339"/>
                    <a:pt x="1655" y="334"/>
                  </a:cubicBezTo>
                  <a:close/>
                  <a:moveTo>
                    <a:pt x="565" y="350"/>
                  </a:moveTo>
                  <a:lnTo>
                    <a:pt x="560" y="358"/>
                  </a:lnTo>
                  <a:cubicBezTo>
                    <a:pt x="562" y="358"/>
                    <a:pt x="564" y="355"/>
                    <a:pt x="565" y="350"/>
                  </a:cubicBezTo>
                  <a:close/>
                  <a:moveTo>
                    <a:pt x="427" y="11"/>
                  </a:moveTo>
                  <a:cubicBezTo>
                    <a:pt x="415" y="92"/>
                    <a:pt x="392" y="183"/>
                    <a:pt x="358" y="263"/>
                  </a:cubicBezTo>
                  <a:cubicBezTo>
                    <a:pt x="346" y="168"/>
                    <a:pt x="381" y="156"/>
                    <a:pt x="393" y="49"/>
                  </a:cubicBezTo>
                  <a:lnTo>
                    <a:pt x="393" y="49"/>
                  </a:lnTo>
                  <a:cubicBezTo>
                    <a:pt x="388" y="65"/>
                    <a:pt x="385" y="74"/>
                    <a:pt x="383" y="74"/>
                  </a:cubicBezTo>
                  <a:cubicBezTo>
                    <a:pt x="381" y="74"/>
                    <a:pt x="381" y="62"/>
                    <a:pt x="381" y="37"/>
                  </a:cubicBezTo>
                  <a:cubicBezTo>
                    <a:pt x="381" y="72"/>
                    <a:pt x="334" y="144"/>
                    <a:pt x="298" y="180"/>
                  </a:cubicBezTo>
                  <a:cubicBezTo>
                    <a:pt x="322" y="108"/>
                    <a:pt x="262" y="84"/>
                    <a:pt x="274" y="25"/>
                  </a:cubicBezTo>
                  <a:lnTo>
                    <a:pt x="274" y="25"/>
                  </a:lnTo>
                  <a:cubicBezTo>
                    <a:pt x="250" y="84"/>
                    <a:pt x="274" y="144"/>
                    <a:pt x="191" y="215"/>
                  </a:cubicBezTo>
                  <a:cubicBezTo>
                    <a:pt x="179" y="203"/>
                    <a:pt x="179" y="192"/>
                    <a:pt x="191" y="180"/>
                  </a:cubicBezTo>
                  <a:lnTo>
                    <a:pt x="191" y="180"/>
                  </a:lnTo>
                  <a:cubicBezTo>
                    <a:pt x="167" y="203"/>
                    <a:pt x="155" y="215"/>
                    <a:pt x="119" y="227"/>
                  </a:cubicBezTo>
                  <a:cubicBezTo>
                    <a:pt x="131" y="120"/>
                    <a:pt x="131" y="84"/>
                    <a:pt x="131" y="72"/>
                  </a:cubicBezTo>
                  <a:lnTo>
                    <a:pt x="131" y="72"/>
                  </a:lnTo>
                  <a:cubicBezTo>
                    <a:pt x="120" y="72"/>
                    <a:pt x="79" y="194"/>
                    <a:pt x="54" y="194"/>
                  </a:cubicBezTo>
                  <a:cubicBezTo>
                    <a:pt x="52" y="194"/>
                    <a:pt x="50" y="193"/>
                    <a:pt x="48" y="191"/>
                  </a:cubicBezTo>
                  <a:cubicBezTo>
                    <a:pt x="58" y="172"/>
                    <a:pt x="59" y="161"/>
                    <a:pt x="60" y="151"/>
                  </a:cubicBezTo>
                  <a:lnTo>
                    <a:pt x="60" y="151"/>
                  </a:lnTo>
                  <a:cubicBezTo>
                    <a:pt x="51" y="187"/>
                    <a:pt x="0" y="235"/>
                    <a:pt x="0" y="275"/>
                  </a:cubicBezTo>
                  <a:cubicBezTo>
                    <a:pt x="12" y="251"/>
                    <a:pt x="24" y="239"/>
                    <a:pt x="36" y="215"/>
                  </a:cubicBezTo>
                  <a:cubicBezTo>
                    <a:pt x="36" y="239"/>
                    <a:pt x="36" y="275"/>
                    <a:pt x="36" y="299"/>
                  </a:cubicBezTo>
                  <a:cubicBezTo>
                    <a:pt x="36" y="299"/>
                    <a:pt x="60" y="263"/>
                    <a:pt x="60" y="263"/>
                  </a:cubicBezTo>
                  <a:cubicBezTo>
                    <a:pt x="60" y="251"/>
                    <a:pt x="60" y="251"/>
                    <a:pt x="60" y="251"/>
                  </a:cubicBezTo>
                  <a:cubicBezTo>
                    <a:pt x="60" y="251"/>
                    <a:pt x="72" y="239"/>
                    <a:pt x="96" y="203"/>
                  </a:cubicBezTo>
                  <a:lnTo>
                    <a:pt x="96" y="203"/>
                  </a:lnTo>
                  <a:cubicBezTo>
                    <a:pt x="89" y="223"/>
                    <a:pt x="86" y="232"/>
                    <a:pt x="89" y="232"/>
                  </a:cubicBezTo>
                  <a:cubicBezTo>
                    <a:pt x="91" y="232"/>
                    <a:pt x="97" y="226"/>
                    <a:pt x="108" y="215"/>
                  </a:cubicBezTo>
                  <a:lnTo>
                    <a:pt x="108" y="215"/>
                  </a:lnTo>
                  <a:cubicBezTo>
                    <a:pt x="83" y="290"/>
                    <a:pt x="184" y="347"/>
                    <a:pt x="269" y="347"/>
                  </a:cubicBezTo>
                  <a:cubicBezTo>
                    <a:pt x="306" y="347"/>
                    <a:pt x="339" y="336"/>
                    <a:pt x="358" y="311"/>
                  </a:cubicBezTo>
                  <a:cubicBezTo>
                    <a:pt x="359" y="307"/>
                    <a:pt x="362" y="306"/>
                    <a:pt x="366" y="306"/>
                  </a:cubicBezTo>
                  <a:cubicBezTo>
                    <a:pt x="388" y="306"/>
                    <a:pt x="444" y="361"/>
                    <a:pt x="465" y="382"/>
                  </a:cubicBezTo>
                  <a:cubicBezTo>
                    <a:pt x="465" y="382"/>
                    <a:pt x="470" y="387"/>
                    <a:pt x="474" y="387"/>
                  </a:cubicBezTo>
                  <a:cubicBezTo>
                    <a:pt x="475" y="387"/>
                    <a:pt x="477" y="386"/>
                    <a:pt x="477" y="382"/>
                  </a:cubicBezTo>
                  <a:cubicBezTo>
                    <a:pt x="489" y="370"/>
                    <a:pt x="489" y="346"/>
                    <a:pt x="500" y="322"/>
                  </a:cubicBezTo>
                  <a:cubicBezTo>
                    <a:pt x="500" y="334"/>
                    <a:pt x="500" y="358"/>
                    <a:pt x="512" y="370"/>
                  </a:cubicBezTo>
                  <a:cubicBezTo>
                    <a:pt x="524" y="346"/>
                    <a:pt x="548" y="322"/>
                    <a:pt x="560" y="299"/>
                  </a:cubicBezTo>
                  <a:cubicBezTo>
                    <a:pt x="560" y="298"/>
                    <a:pt x="560" y="297"/>
                    <a:pt x="560" y="297"/>
                  </a:cubicBezTo>
                  <a:lnTo>
                    <a:pt x="560" y="297"/>
                  </a:lnTo>
                  <a:cubicBezTo>
                    <a:pt x="561" y="297"/>
                    <a:pt x="567" y="334"/>
                    <a:pt x="565" y="350"/>
                  </a:cubicBezTo>
                  <a:lnTo>
                    <a:pt x="565" y="350"/>
                  </a:lnTo>
                  <a:lnTo>
                    <a:pt x="596" y="299"/>
                  </a:lnTo>
                  <a:lnTo>
                    <a:pt x="596" y="299"/>
                  </a:lnTo>
                  <a:cubicBezTo>
                    <a:pt x="596" y="348"/>
                    <a:pt x="589" y="372"/>
                    <a:pt x="590" y="372"/>
                  </a:cubicBezTo>
                  <a:cubicBezTo>
                    <a:pt x="590" y="372"/>
                    <a:pt x="596" y="351"/>
                    <a:pt x="620" y="311"/>
                  </a:cubicBezTo>
                  <a:cubicBezTo>
                    <a:pt x="631" y="333"/>
                    <a:pt x="704" y="407"/>
                    <a:pt x="723" y="407"/>
                  </a:cubicBezTo>
                  <a:cubicBezTo>
                    <a:pt x="725" y="407"/>
                    <a:pt x="726" y="407"/>
                    <a:pt x="727" y="406"/>
                  </a:cubicBezTo>
                  <a:cubicBezTo>
                    <a:pt x="727" y="406"/>
                    <a:pt x="739" y="406"/>
                    <a:pt x="739" y="394"/>
                  </a:cubicBezTo>
                  <a:cubicBezTo>
                    <a:pt x="739" y="403"/>
                    <a:pt x="739" y="456"/>
                    <a:pt x="753" y="456"/>
                  </a:cubicBezTo>
                  <a:cubicBezTo>
                    <a:pt x="758" y="456"/>
                    <a:pt x="765" y="449"/>
                    <a:pt x="774" y="430"/>
                  </a:cubicBezTo>
                  <a:lnTo>
                    <a:pt x="774" y="430"/>
                  </a:lnTo>
                  <a:cubicBezTo>
                    <a:pt x="762" y="465"/>
                    <a:pt x="762" y="465"/>
                    <a:pt x="750" y="489"/>
                  </a:cubicBezTo>
                  <a:cubicBezTo>
                    <a:pt x="774" y="489"/>
                    <a:pt x="819" y="377"/>
                    <a:pt x="822" y="359"/>
                  </a:cubicBezTo>
                  <a:lnTo>
                    <a:pt x="822" y="359"/>
                  </a:lnTo>
                  <a:cubicBezTo>
                    <a:pt x="818" y="405"/>
                    <a:pt x="826" y="420"/>
                    <a:pt x="838" y="420"/>
                  </a:cubicBezTo>
                  <a:cubicBezTo>
                    <a:pt x="860" y="420"/>
                    <a:pt x="898" y="370"/>
                    <a:pt x="905" y="370"/>
                  </a:cubicBezTo>
                  <a:cubicBezTo>
                    <a:pt x="917" y="394"/>
                    <a:pt x="941" y="406"/>
                    <a:pt x="941" y="430"/>
                  </a:cubicBezTo>
                  <a:cubicBezTo>
                    <a:pt x="941" y="406"/>
                    <a:pt x="953" y="394"/>
                    <a:pt x="965" y="370"/>
                  </a:cubicBezTo>
                  <a:cubicBezTo>
                    <a:pt x="977" y="406"/>
                    <a:pt x="977" y="406"/>
                    <a:pt x="977" y="406"/>
                  </a:cubicBezTo>
                  <a:cubicBezTo>
                    <a:pt x="965" y="442"/>
                    <a:pt x="1001" y="489"/>
                    <a:pt x="965" y="525"/>
                  </a:cubicBezTo>
                  <a:cubicBezTo>
                    <a:pt x="981" y="525"/>
                    <a:pt x="992" y="514"/>
                    <a:pt x="997" y="499"/>
                  </a:cubicBezTo>
                  <a:lnTo>
                    <a:pt x="997" y="499"/>
                  </a:lnTo>
                  <a:cubicBezTo>
                    <a:pt x="992" y="530"/>
                    <a:pt x="994" y="541"/>
                    <a:pt x="999" y="541"/>
                  </a:cubicBezTo>
                  <a:cubicBezTo>
                    <a:pt x="1010" y="541"/>
                    <a:pt x="1037" y="492"/>
                    <a:pt x="1060" y="477"/>
                  </a:cubicBezTo>
                  <a:cubicBezTo>
                    <a:pt x="1061" y="477"/>
                    <a:pt x="1062" y="476"/>
                    <a:pt x="1063" y="476"/>
                  </a:cubicBezTo>
                  <a:cubicBezTo>
                    <a:pt x="1077" y="476"/>
                    <a:pt x="1082" y="519"/>
                    <a:pt x="1097" y="519"/>
                  </a:cubicBezTo>
                  <a:cubicBezTo>
                    <a:pt x="1105" y="519"/>
                    <a:pt x="1115" y="506"/>
                    <a:pt x="1131" y="465"/>
                  </a:cubicBezTo>
                  <a:lnTo>
                    <a:pt x="1131" y="465"/>
                  </a:lnTo>
                  <a:cubicBezTo>
                    <a:pt x="1120" y="501"/>
                    <a:pt x="1167" y="513"/>
                    <a:pt x="1191" y="537"/>
                  </a:cubicBezTo>
                  <a:cubicBezTo>
                    <a:pt x="1191" y="537"/>
                    <a:pt x="1262" y="525"/>
                    <a:pt x="1274" y="501"/>
                  </a:cubicBezTo>
                  <a:cubicBezTo>
                    <a:pt x="1286" y="537"/>
                    <a:pt x="1310" y="608"/>
                    <a:pt x="1358" y="620"/>
                  </a:cubicBezTo>
                  <a:cubicBezTo>
                    <a:pt x="1382" y="620"/>
                    <a:pt x="1405" y="561"/>
                    <a:pt x="1417" y="513"/>
                  </a:cubicBezTo>
                  <a:cubicBezTo>
                    <a:pt x="1441" y="572"/>
                    <a:pt x="1536" y="644"/>
                    <a:pt x="1548" y="656"/>
                  </a:cubicBezTo>
                  <a:cubicBezTo>
                    <a:pt x="1560" y="632"/>
                    <a:pt x="1560" y="620"/>
                    <a:pt x="1560" y="596"/>
                  </a:cubicBezTo>
                  <a:cubicBezTo>
                    <a:pt x="1584" y="608"/>
                    <a:pt x="1584" y="620"/>
                    <a:pt x="1560" y="644"/>
                  </a:cubicBezTo>
                  <a:cubicBezTo>
                    <a:pt x="1572" y="644"/>
                    <a:pt x="1572" y="644"/>
                    <a:pt x="1572" y="632"/>
                  </a:cubicBezTo>
                  <a:cubicBezTo>
                    <a:pt x="1572" y="644"/>
                    <a:pt x="1572" y="668"/>
                    <a:pt x="1572" y="668"/>
                  </a:cubicBezTo>
                  <a:cubicBezTo>
                    <a:pt x="1572" y="668"/>
                    <a:pt x="1596" y="656"/>
                    <a:pt x="1608" y="644"/>
                  </a:cubicBezTo>
                  <a:lnTo>
                    <a:pt x="1608" y="644"/>
                  </a:lnTo>
                  <a:cubicBezTo>
                    <a:pt x="1608" y="668"/>
                    <a:pt x="1584" y="656"/>
                    <a:pt x="1620" y="680"/>
                  </a:cubicBezTo>
                  <a:cubicBezTo>
                    <a:pt x="1632" y="668"/>
                    <a:pt x="1643" y="597"/>
                    <a:pt x="1643" y="596"/>
                  </a:cubicBezTo>
                  <a:lnTo>
                    <a:pt x="1643" y="596"/>
                  </a:lnTo>
                  <a:cubicBezTo>
                    <a:pt x="1638" y="642"/>
                    <a:pt x="1657" y="657"/>
                    <a:pt x="1681" y="657"/>
                  </a:cubicBezTo>
                  <a:cubicBezTo>
                    <a:pt x="1713" y="657"/>
                    <a:pt x="1756" y="629"/>
                    <a:pt x="1763" y="608"/>
                  </a:cubicBezTo>
                  <a:cubicBezTo>
                    <a:pt x="1763" y="644"/>
                    <a:pt x="1763" y="680"/>
                    <a:pt x="1763" y="715"/>
                  </a:cubicBezTo>
                  <a:cubicBezTo>
                    <a:pt x="1786" y="692"/>
                    <a:pt x="1798" y="668"/>
                    <a:pt x="1810" y="644"/>
                  </a:cubicBezTo>
                  <a:cubicBezTo>
                    <a:pt x="1827" y="669"/>
                    <a:pt x="1826" y="730"/>
                    <a:pt x="1849" y="730"/>
                  </a:cubicBezTo>
                  <a:cubicBezTo>
                    <a:pt x="1859" y="730"/>
                    <a:pt x="1873" y="720"/>
                    <a:pt x="1893" y="692"/>
                  </a:cubicBezTo>
                  <a:lnTo>
                    <a:pt x="1893" y="692"/>
                  </a:lnTo>
                  <a:cubicBezTo>
                    <a:pt x="1893" y="715"/>
                    <a:pt x="1893" y="727"/>
                    <a:pt x="1882" y="751"/>
                  </a:cubicBezTo>
                  <a:cubicBezTo>
                    <a:pt x="1917" y="727"/>
                    <a:pt x="1893" y="715"/>
                    <a:pt x="1917" y="703"/>
                  </a:cubicBezTo>
                  <a:cubicBezTo>
                    <a:pt x="1936" y="736"/>
                    <a:pt x="1960" y="739"/>
                    <a:pt x="1983" y="739"/>
                  </a:cubicBezTo>
                  <a:cubicBezTo>
                    <a:pt x="1990" y="739"/>
                    <a:pt x="1997" y="739"/>
                    <a:pt x="2004" y="739"/>
                  </a:cubicBezTo>
                  <a:cubicBezTo>
                    <a:pt x="2033" y="739"/>
                    <a:pt x="2060" y="745"/>
                    <a:pt x="2072" y="811"/>
                  </a:cubicBezTo>
                  <a:cubicBezTo>
                    <a:pt x="2084" y="787"/>
                    <a:pt x="2084" y="763"/>
                    <a:pt x="2096" y="739"/>
                  </a:cubicBezTo>
                  <a:cubicBezTo>
                    <a:pt x="2096" y="751"/>
                    <a:pt x="2096" y="775"/>
                    <a:pt x="2108" y="787"/>
                  </a:cubicBezTo>
                  <a:cubicBezTo>
                    <a:pt x="2108" y="775"/>
                    <a:pt x="2120" y="775"/>
                    <a:pt x="2132" y="763"/>
                  </a:cubicBezTo>
                  <a:cubicBezTo>
                    <a:pt x="2121" y="722"/>
                    <a:pt x="2155" y="532"/>
                    <a:pt x="2135" y="532"/>
                  </a:cubicBezTo>
                  <a:lnTo>
                    <a:pt x="2135" y="532"/>
                  </a:lnTo>
                  <a:cubicBezTo>
                    <a:pt x="2131" y="532"/>
                    <a:pt x="2126" y="537"/>
                    <a:pt x="2120" y="549"/>
                  </a:cubicBezTo>
                  <a:cubicBezTo>
                    <a:pt x="2120" y="501"/>
                    <a:pt x="2132" y="549"/>
                    <a:pt x="2048" y="465"/>
                  </a:cubicBezTo>
                  <a:cubicBezTo>
                    <a:pt x="2048" y="491"/>
                    <a:pt x="2048" y="503"/>
                    <a:pt x="2046" y="503"/>
                  </a:cubicBezTo>
                  <a:cubicBezTo>
                    <a:pt x="2045" y="503"/>
                    <a:pt x="2042" y="494"/>
                    <a:pt x="2036" y="477"/>
                  </a:cubicBezTo>
                  <a:cubicBezTo>
                    <a:pt x="2036" y="489"/>
                    <a:pt x="2036" y="513"/>
                    <a:pt x="2036" y="537"/>
                  </a:cubicBezTo>
                  <a:cubicBezTo>
                    <a:pt x="2024" y="501"/>
                    <a:pt x="2013" y="477"/>
                    <a:pt x="2001" y="442"/>
                  </a:cubicBezTo>
                  <a:cubicBezTo>
                    <a:pt x="2001" y="453"/>
                    <a:pt x="1989" y="465"/>
                    <a:pt x="1989" y="477"/>
                  </a:cubicBezTo>
                  <a:cubicBezTo>
                    <a:pt x="1989" y="465"/>
                    <a:pt x="1989" y="459"/>
                    <a:pt x="1987" y="459"/>
                  </a:cubicBezTo>
                  <a:cubicBezTo>
                    <a:pt x="1986" y="459"/>
                    <a:pt x="1983" y="465"/>
                    <a:pt x="1977" y="477"/>
                  </a:cubicBezTo>
                  <a:cubicBezTo>
                    <a:pt x="1965" y="453"/>
                    <a:pt x="1965" y="430"/>
                    <a:pt x="1989" y="430"/>
                  </a:cubicBezTo>
                  <a:cubicBezTo>
                    <a:pt x="1989" y="429"/>
                    <a:pt x="1988" y="428"/>
                    <a:pt x="1985" y="428"/>
                  </a:cubicBezTo>
                  <a:cubicBezTo>
                    <a:pt x="1968" y="428"/>
                    <a:pt x="1884" y="452"/>
                    <a:pt x="1835" y="452"/>
                  </a:cubicBezTo>
                  <a:cubicBezTo>
                    <a:pt x="1802" y="452"/>
                    <a:pt x="1783" y="441"/>
                    <a:pt x="1810" y="406"/>
                  </a:cubicBezTo>
                  <a:lnTo>
                    <a:pt x="1810" y="406"/>
                  </a:lnTo>
                  <a:cubicBezTo>
                    <a:pt x="1789" y="416"/>
                    <a:pt x="1778" y="435"/>
                    <a:pt x="1767" y="464"/>
                  </a:cubicBezTo>
                  <a:lnTo>
                    <a:pt x="1767" y="464"/>
                  </a:lnTo>
                  <a:cubicBezTo>
                    <a:pt x="1769" y="455"/>
                    <a:pt x="1767" y="449"/>
                    <a:pt x="1765" y="449"/>
                  </a:cubicBezTo>
                  <a:lnTo>
                    <a:pt x="1765" y="449"/>
                  </a:lnTo>
                  <a:cubicBezTo>
                    <a:pt x="1782" y="407"/>
                    <a:pt x="1726" y="428"/>
                    <a:pt x="1715" y="382"/>
                  </a:cubicBezTo>
                  <a:cubicBezTo>
                    <a:pt x="1715" y="413"/>
                    <a:pt x="1706" y="481"/>
                    <a:pt x="1695" y="481"/>
                  </a:cubicBezTo>
                  <a:cubicBezTo>
                    <a:pt x="1694" y="481"/>
                    <a:pt x="1693" y="480"/>
                    <a:pt x="1691" y="477"/>
                  </a:cubicBezTo>
                  <a:lnTo>
                    <a:pt x="1691" y="477"/>
                  </a:lnTo>
                  <a:cubicBezTo>
                    <a:pt x="1692" y="478"/>
                    <a:pt x="1692" y="478"/>
                    <a:pt x="1692" y="478"/>
                  </a:cubicBezTo>
                  <a:cubicBezTo>
                    <a:pt x="1699" y="478"/>
                    <a:pt x="1673" y="387"/>
                    <a:pt x="1687" y="381"/>
                  </a:cubicBezTo>
                  <a:lnTo>
                    <a:pt x="1687" y="381"/>
                  </a:lnTo>
                  <a:cubicBezTo>
                    <a:pt x="1688" y="382"/>
                    <a:pt x="1690" y="382"/>
                    <a:pt x="1691" y="382"/>
                  </a:cubicBezTo>
                  <a:cubicBezTo>
                    <a:pt x="1690" y="381"/>
                    <a:pt x="1689" y="381"/>
                    <a:pt x="1688" y="381"/>
                  </a:cubicBezTo>
                  <a:lnTo>
                    <a:pt x="1688" y="381"/>
                  </a:lnTo>
                  <a:cubicBezTo>
                    <a:pt x="1688" y="381"/>
                    <a:pt x="1687" y="381"/>
                    <a:pt x="1687" y="381"/>
                  </a:cubicBezTo>
                  <a:lnTo>
                    <a:pt x="1687" y="381"/>
                  </a:lnTo>
                  <a:cubicBezTo>
                    <a:pt x="1676" y="379"/>
                    <a:pt x="1667" y="370"/>
                    <a:pt x="1667" y="370"/>
                  </a:cubicBezTo>
                  <a:cubicBezTo>
                    <a:pt x="1657" y="381"/>
                    <a:pt x="1619" y="446"/>
                    <a:pt x="1610" y="446"/>
                  </a:cubicBezTo>
                  <a:cubicBezTo>
                    <a:pt x="1608" y="446"/>
                    <a:pt x="1608" y="444"/>
                    <a:pt x="1608" y="442"/>
                  </a:cubicBezTo>
                  <a:cubicBezTo>
                    <a:pt x="1632" y="406"/>
                    <a:pt x="1632" y="406"/>
                    <a:pt x="1667" y="358"/>
                  </a:cubicBezTo>
                  <a:lnTo>
                    <a:pt x="1667" y="358"/>
                  </a:lnTo>
                  <a:cubicBezTo>
                    <a:pt x="1661" y="361"/>
                    <a:pt x="1656" y="363"/>
                    <a:pt x="1653" y="363"/>
                  </a:cubicBezTo>
                  <a:cubicBezTo>
                    <a:pt x="1647" y="363"/>
                    <a:pt x="1646" y="357"/>
                    <a:pt x="1650" y="346"/>
                  </a:cubicBezTo>
                  <a:lnTo>
                    <a:pt x="1650" y="346"/>
                  </a:lnTo>
                  <a:cubicBezTo>
                    <a:pt x="1643" y="362"/>
                    <a:pt x="1638" y="368"/>
                    <a:pt x="1636" y="368"/>
                  </a:cubicBezTo>
                  <a:cubicBezTo>
                    <a:pt x="1631" y="368"/>
                    <a:pt x="1631" y="351"/>
                    <a:pt x="1625" y="351"/>
                  </a:cubicBezTo>
                  <a:cubicBezTo>
                    <a:pt x="1621" y="351"/>
                    <a:pt x="1616" y="356"/>
                    <a:pt x="1608" y="370"/>
                  </a:cubicBezTo>
                  <a:cubicBezTo>
                    <a:pt x="1614" y="350"/>
                    <a:pt x="1617" y="342"/>
                    <a:pt x="1615" y="342"/>
                  </a:cubicBezTo>
                  <a:lnTo>
                    <a:pt x="1615" y="342"/>
                  </a:lnTo>
                  <a:cubicBezTo>
                    <a:pt x="1612" y="342"/>
                    <a:pt x="1607" y="347"/>
                    <a:pt x="1596" y="358"/>
                  </a:cubicBezTo>
                  <a:cubicBezTo>
                    <a:pt x="1608" y="346"/>
                    <a:pt x="1608" y="334"/>
                    <a:pt x="1620" y="322"/>
                  </a:cubicBezTo>
                  <a:cubicBezTo>
                    <a:pt x="1608" y="322"/>
                    <a:pt x="1596" y="311"/>
                    <a:pt x="1596" y="299"/>
                  </a:cubicBezTo>
                  <a:cubicBezTo>
                    <a:pt x="1596" y="322"/>
                    <a:pt x="1596" y="346"/>
                    <a:pt x="1584" y="370"/>
                  </a:cubicBezTo>
                  <a:cubicBezTo>
                    <a:pt x="1582" y="372"/>
                    <a:pt x="1580" y="373"/>
                    <a:pt x="1579" y="373"/>
                  </a:cubicBezTo>
                  <a:cubicBezTo>
                    <a:pt x="1565" y="373"/>
                    <a:pt x="1580" y="286"/>
                    <a:pt x="1563" y="286"/>
                  </a:cubicBezTo>
                  <a:cubicBezTo>
                    <a:pt x="1562" y="286"/>
                    <a:pt x="1561" y="286"/>
                    <a:pt x="1560" y="287"/>
                  </a:cubicBezTo>
                  <a:cubicBezTo>
                    <a:pt x="1560" y="309"/>
                    <a:pt x="1560" y="321"/>
                    <a:pt x="1559" y="321"/>
                  </a:cubicBezTo>
                  <a:cubicBezTo>
                    <a:pt x="1557" y="321"/>
                    <a:pt x="1554" y="306"/>
                    <a:pt x="1548" y="275"/>
                  </a:cubicBezTo>
                  <a:cubicBezTo>
                    <a:pt x="1548" y="275"/>
                    <a:pt x="1512" y="346"/>
                    <a:pt x="1501" y="358"/>
                  </a:cubicBezTo>
                  <a:cubicBezTo>
                    <a:pt x="1497" y="326"/>
                    <a:pt x="1495" y="315"/>
                    <a:pt x="1492" y="315"/>
                  </a:cubicBezTo>
                  <a:cubicBezTo>
                    <a:pt x="1488" y="315"/>
                    <a:pt x="1486" y="361"/>
                    <a:pt x="1480" y="361"/>
                  </a:cubicBezTo>
                  <a:cubicBezTo>
                    <a:pt x="1479" y="361"/>
                    <a:pt x="1478" y="360"/>
                    <a:pt x="1477" y="358"/>
                  </a:cubicBezTo>
                  <a:cubicBezTo>
                    <a:pt x="1465" y="334"/>
                    <a:pt x="1489" y="311"/>
                    <a:pt x="1501" y="287"/>
                  </a:cubicBezTo>
                  <a:cubicBezTo>
                    <a:pt x="1494" y="285"/>
                    <a:pt x="1489" y="284"/>
                    <a:pt x="1483" y="284"/>
                  </a:cubicBezTo>
                  <a:cubicBezTo>
                    <a:pt x="1468" y="284"/>
                    <a:pt x="1456" y="292"/>
                    <a:pt x="1449" y="307"/>
                  </a:cubicBezTo>
                  <a:lnTo>
                    <a:pt x="1449" y="307"/>
                  </a:lnTo>
                  <a:cubicBezTo>
                    <a:pt x="1454" y="285"/>
                    <a:pt x="1460" y="263"/>
                    <a:pt x="1453" y="263"/>
                  </a:cubicBezTo>
                  <a:lnTo>
                    <a:pt x="1453" y="263"/>
                  </a:lnTo>
                  <a:cubicBezTo>
                    <a:pt x="1441" y="263"/>
                    <a:pt x="1429" y="299"/>
                    <a:pt x="1417" y="311"/>
                  </a:cubicBezTo>
                  <a:cubicBezTo>
                    <a:pt x="1417" y="287"/>
                    <a:pt x="1382" y="275"/>
                    <a:pt x="1429" y="227"/>
                  </a:cubicBezTo>
                  <a:cubicBezTo>
                    <a:pt x="1417" y="227"/>
                    <a:pt x="1393" y="215"/>
                    <a:pt x="1370" y="203"/>
                  </a:cubicBezTo>
                  <a:cubicBezTo>
                    <a:pt x="1346" y="203"/>
                    <a:pt x="1334" y="191"/>
                    <a:pt x="1310" y="180"/>
                  </a:cubicBezTo>
                  <a:cubicBezTo>
                    <a:pt x="1310" y="203"/>
                    <a:pt x="1298" y="239"/>
                    <a:pt x="1286" y="263"/>
                  </a:cubicBezTo>
                  <a:cubicBezTo>
                    <a:pt x="1280" y="250"/>
                    <a:pt x="1277" y="236"/>
                    <a:pt x="1277" y="225"/>
                  </a:cubicBezTo>
                  <a:lnTo>
                    <a:pt x="1277" y="225"/>
                  </a:lnTo>
                  <a:cubicBezTo>
                    <a:pt x="1272" y="234"/>
                    <a:pt x="1267" y="240"/>
                    <a:pt x="1260" y="240"/>
                  </a:cubicBezTo>
                  <a:cubicBezTo>
                    <a:pt x="1254" y="240"/>
                    <a:pt x="1247" y="236"/>
                    <a:pt x="1239" y="227"/>
                  </a:cubicBezTo>
                  <a:cubicBezTo>
                    <a:pt x="1251" y="215"/>
                    <a:pt x="1286" y="156"/>
                    <a:pt x="1286" y="132"/>
                  </a:cubicBezTo>
                  <a:lnTo>
                    <a:pt x="1286" y="132"/>
                  </a:lnTo>
                  <a:cubicBezTo>
                    <a:pt x="1262" y="203"/>
                    <a:pt x="1239" y="144"/>
                    <a:pt x="1215" y="227"/>
                  </a:cubicBezTo>
                  <a:cubicBezTo>
                    <a:pt x="1215" y="215"/>
                    <a:pt x="1215" y="215"/>
                    <a:pt x="1215" y="203"/>
                  </a:cubicBezTo>
                  <a:cubicBezTo>
                    <a:pt x="1191" y="215"/>
                    <a:pt x="1179" y="227"/>
                    <a:pt x="1179" y="239"/>
                  </a:cubicBezTo>
                  <a:cubicBezTo>
                    <a:pt x="1173" y="227"/>
                    <a:pt x="1167" y="215"/>
                    <a:pt x="1158" y="215"/>
                  </a:cubicBezTo>
                  <a:cubicBezTo>
                    <a:pt x="1149" y="215"/>
                    <a:pt x="1137" y="227"/>
                    <a:pt x="1120" y="263"/>
                  </a:cubicBezTo>
                  <a:cubicBezTo>
                    <a:pt x="1126" y="243"/>
                    <a:pt x="1129" y="234"/>
                    <a:pt x="1126" y="234"/>
                  </a:cubicBezTo>
                  <a:lnTo>
                    <a:pt x="1126" y="234"/>
                  </a:lnTo>
                  <a:cubicBezTo>
                    <a:pt x="1124" y="234"/>
                    <a:pt x="1118" y="240"/>
                    <a:pt x="1108" y="251"/>
                  </a:cubicBezTo>
                  <a:cubicBezTo>
                    <a:pt x="1120" y="156"/>
                    <a:pt x="1120" y="203"/>
                    <a:pt x="1120" y="84"/>
                  </a:cubicBezTo>
                  <a:lnTo>
                    <a:pt x="1120" y="84"/>
                  </a:lnTo>
                  <a:cubicBezTo>
                    <a:pt x="1108" y="144"/>
                    <a:pt x="1108" y="168"/>
                    <a:pt x="1084" y="203"/>
                  </a:cubicBezTo>
                  <a:cubicBezTo>
                    <a:pt x="1084" y="180"/>
                    <a:pt x="1094" y="141"/>
                    <a:pt x="1088" y="141"/>
                  </a:cubicBezTo>
                  <a:lnTo>
                    <a:pt x="1088" y="141"/>
                  </a:lnTo>
                  <a:cubicBezTo>
                    <a:pt x="1084" y="141"/>
                    <a:pt x="1076" y="151"/>
                    <a:pt x="1060" y="180"/>
                  </a:cubicBezTo>
                  <a:cubicBezTo>
                    <a:pt x="1036" y="180"/>
                    <a:pt x="1001" y="156"/>
                    <a:pt x="1001" y="156"/>
                  </a:cubicBezTo>
                  <a:cubicBezTo>
                    <a:pt x="995" y="163"/>
                    <a:pt x="991" y="169"/>
                    <a:pt x="988" y="174"/>
                  </a:cubicBezTo>
                  <a:lnTo>
                    <a:pt x="988" y="174"/>
                  </a:lnTo>
                  <a:cubicBezTo>
                    <a:pt x="989" y="172"/>
                    <a:pt x="989" y="170"/>
                    <a:pt x="989" y="168"/>
                  </a:cubicBezTo>
                  <a:lnTo>
                    <a:pt x="989" y="168"/>
                  </a:lnTo>
                  <a:cubicBezTo>
                    <a:pt x="983" y="178"/>
                    <a:pt x="980" y="184"/>
                    <a:pt x="981" y="184"/>
                  </a:cubicBezTo>
                  <a:cubicBezTo>
                    <a:pt x="981" y="184"/>
                    <a:pt x="984" y="181"/>
                    <a:pt x="988" y="174"/>
                  </a:cubicBezTo>
                  <a:lnTo>
                    <a:pt x="988" y="174"/>
                  </a:lnTo>
                  <a:cubicBezTo>
                    <a:pt x="987" y="205"/>
                    <a:pt x="975" y="216"/>
                    <a:pt x="953" y="227"/>
                  </a:cubicBezTo>
                  <a:cubicBezTo>
                    <a:pt x="949" y="199"/>
                    <a:pt x="944" y="193"/>
                    <a:pt x="939" y="193"/>
                  </a:cubicBezTo>
                  <a:cubicBezTo>
                    <a:pt x="935" y="193"/>
                    <a:pt x="932" y="198"/>
                    <a:pt x="931" y="198"/>
                  </a:cubicBezTo>
                  <a:cubicBezTo>
                    <a:pt x="930" y="198"/>
                    <a:pt x="932" y="190"/>
                    <a:pt x="941" y="156"/>
                  </a:cubicBezTo>
                  <a:lnTo>
                    <a:pt x="941" y="156"/>
                  </a:lnTo>
                  <a:cubicBezTo>
                    <a:pt x="915" y="189"/>
                    <a:pt x="910" y="196"/>
                    <a:pt x="905" y="196"/>
                  </a:cubicBezTo>
                  <a:cubicBezTo>
                    <a:pt x="901" y="196"/>
                    <a:pt x="897" y="191"/>
                    <a:pt x="881" y="191"/>
                  </a:cubicBezTo>
                  <a:cubicBezTo>
                    <a:pt x="881" y="239"/>
                    <a:pt x="834" y="311"/>
                    <a:pt x="822" y="346"/>
                  </a:cubicBezTo>
                  <a:cubicBezTo>
                    <a:pt x="822" y="322"/>
                    <a:pt x="834" y="275"/>
                    <a:pt x="846" y="251"/>
                  </a:cubicBezTo>
                  <a:lnTo>
                    <a:pt x="846" y="251"/>
                  </a:lnTo>
                  <a:cubicBezTo>
                    <a:pt x="841" y="273"/>
                    <a:pt x="840" y="284"/>
                    <a:pt x="842" y="284"/>
                  </a:cubicBezTo>
                  <a:cubicBezTo>
                    <a:pt x="845" y="284"/>
                    <a:pt x="855" y="255"/>
                    <a:pt x="870" y="203"/>
                  </a:cubicBezTo>
                  <a:lnTo>
                    <a:pt x="870" y="203"/>
                  </a:lnTo>
                  <a:cubicBezTo>
                    <a:pt x="867" y="205"/>
                    <a:pt x="866" y="206"/>
                    <a:pt x="865" y="206"/>
                  </a:cubicBezTo>
                  <a:cubicBezTo>
                    <a:pt x="862" y="206"/>
                    <a:pt x="869" y="185"/>
                    <a:pt x="870" y="156"/>
                  </a:cubicBezTo>
                  <a:lnTo>
                    <a:pt x="870" y="156"/>
                  </a:lnTo>
                  <a:cubicBezTo>
                    <a:pt x="869" y="170"/>
                    <a:pt x="868" y="177"/>
                    <a:pt x="865" y="177"/>
                  </a:cubicBezTo>
                  <a:cubicBezTo>
                    <a:pt x="860" y="177"/>
                    <a:pt x="853" y="161"/>
                    <a:pt x="846" y="132"/>
                  </a:cubicBezTo>
                  <a:cubicBezTo>
                    <a:pt x="834" y="191"/>
                    <a:pt x="798" y="227"/>
                    <a:pt x="762" y="263"/>
                  </a:cubicBezTo>
                  <a:cubicBezTo>
                    <a:pt x="822" y="120"/>
                    <a:pt x="774" y="215"/>
                    <a:pt x="834" y="132"/>
                  </a:cubicBezTo>
                  <a:lnTo>
                    <a:pt x="834" y="132"/>
                  </a:lnTo>
                  <a:cubicBezTo>
                    <a:pt x="822" y="144"/>
                    <a:pt x="810" y="156"/>
                    <a:pt x="798" y="168"/>
                  </a:cubicBezTo>
                  <a:cubicBezTo>
                    <a:pt x="798" y="144"/>
                    <a:pt x="798" y="132"/>
                    <a:pt x="798" y="120"/>
                  </a:cubicBezTo>
                  <a:cubicBezTo>
                    <a:pt x="798" y="156"/>
                    <a:pt x="774" y="180"/>
                    <a:pt x="750" y="180"/>
                  </a:cubicBezTo>
                  <a:cubicBezTo>
                    <a:pt x="774" y="156"/>
                    <a:pt x="786" y="144"/>
                    <a:pt x="762" y="132"/>
                  </a:cubicBezTo>
                  <a:lnTo>
                    <a:pt x="762" y="132"/>
                  </a:lnTo>
                  <a:cubicBezTo>
                    <a:pt x="751" y="152"/>
                    <a:pt x="742" y="158"/>
                    <a:pt x="734" y="158"/>
                  </a:cubicBezTo>
                  <a:cubicBezTo>
                    <a:pt x="718" y="158"/>
                    <a:pt x="707" y="136"/>
                    <a:pt x="693" y="136"/>
                  </a:cubicBezTo>
                  <a:cubicBezTo>
                    <a:pt x="683" y="136"/>
                    <a:pt x="671" y="149"/>
                    <a:pt x="655" y="191"/>
                  </a:cubicBezTo>
                  <a:cubicBezTo>
                    <a:pt x="667" y="156"/>
                    <a:pt x="679" y="132"/>
                    <a:pt x="679" y="108"/>
                  </a:cubicBezTo>
                  <a:lnTo>
                    <a:pt x="679" y="108"/>
                  </a:lnTo>
                  <a:cubicBezTo>
                    <a:pt x="655" y="168"/>
                    <a:pt x="620" y="227"/>
                    <a:pt x="596" y="299"/>
                  </a:cubicBezTo>
                  <a:cubicBezTo>
                    <a:pt x="608" y="227"/>
                    <a:pt x="631" y="156"/>
                    <a:pt x="655" y="96"/>
                  </a:cubicBezTo>
                  <a:cubicBezTo>
                    <a:pt x="654" y="91"/>
                    <a:pt x="652" y="89"/>
                    <a:pt x="649" y="89"/>
                  </a:cubicBezTo>
                  <a:cubicBezTo>
                    <a:pt x="637" y="89"/>
                    <a:pt x="620" y="168"/>
                    <a:pt x="620" y="168"/>
                  </a:cubicBezTo>
                  <a:cubicBezTo>
                    <a:pt x="620" y="144"/>
                    <a:pt x="620" y="120"/>
                    <a:pt x="620" y="84"/>
                  </a:cubicBezTo>
                  <a:cubicBezTo>
                    <a:pt x="620" y="120"/>
                    <a:pt x="608" y="144"/>
                    <a:pt x="584" y="168"/>
                  </a:cubicBezTo>
                  <a:cubicBezTo>
                    <a:pt x="596" y="144"/>
                    <a:pt x="608" y="120"/>
                    <a:pt x="608" y="96"/>
                  </a:cubicBezTo>
                  <a:cubicBezTo>
                    <a:pt x="608" y="96"/>
                    <a:pt x="608" y="84"/>
                    <a:pt x="620" y="84"/>
                  </a:cubicBezTo>
                  <a:lnTo>
                    <a:pt x="620" y="84"/>
                  </a:lnTo>
                  <a:cubicBezTo>
                    <a:pt x="620" y="84"/>
                    <a:pt x="620" y="84"/>
                    <a:pt x="620" y="84"/>
                  </a:cubicBezTo>
                  <a:cubicBezTo>
                    <a:pt x="622" y="73"/>
                    <a:pt x="620" y="69"/>
                    <a:pt x="614" y="69"/>
                  </a:cubicBezTo>
                  <a:cubicBezTo>
                    <a:pt x="595" y="69"/>
                    <a:pt x="540" y="119"/>
                    <a:pt x="512" y="156"/>
                  </a:cubicBezTo>
                  <a:cubicBezTo>
                    <a:pt x="524" y="132"/>
                    <a:pt x="536" y="108"/>
                    <a:pt x="536" y="72"/>
                  </a:cubicBezTo>
                  <a:lnTo>
                    <a:pt x="536" y="72"/>
                  </a:lnTo>
                  <a:cubicBezTo>
                    <a:pt x="512" y="156"/>
                    <a:pt x="477" y="227"/>
                    <a:pt x="429" y="287"/>
                  </a:cubicBezTo>
                  <a:cubicBezTo>
                    <a:pt x="435" y="275"/>
                    <a:pt x="438" y="269"/>
                    <a:pt x="436" y="269"/>
                  </a:cubicBezTo>
                  <a:lnTo>
                    <a:pt x="436" y="269"/>
                  </a:lnTo>
                  <a:cubicBezTo>
                    <a:pt x="435" y="269"/>
                    <a:pt x="429" y="275"/>
                    <a:pt x="417" y="287"/>
                  </a:cubicBezTo>
                  <a:cubicBezTo>
                    <a:pt x="453" y="192"/>
                    <a:pt x="512" y="108"/>
                    <a:pt x="512" y="25"/>
                  </a:cubicBezTo>
                  <a:lnTo>
                    <a:pt x="512" y="25"/>
                  </a:lnTo>
                  <a:cubicBezTo>
                    <a:pt x="512" y="73"/>
                    <a:pt x="488" y="108"/>
                    <a:pt x="453" y="132"/>
                  </a:cubicBezTo>
                  <a:cubicBezTo>
                    <a:pt x="453" y="109"/>
                    <a:pt x="464" y="74"/>
                    <a:pt x="476" y="39"/>
                  </a:cubicBezTo>
                  <a:lnTo>
                    <a:pt x="476" y="39"/>
                  </a:lnTo>
                  <a:cubicBezTo>
                    <a:pt x="474" y="42"/>
                    <a:pt x="468" y="43"/>
                    <a:pt x="462" y="43"/>
                  </a:cubicBezTo>
                  <a:cubicBezTo>
                    <a:pt x="447" y="43"/>
                    <a:pt x="427" y="35"/>
                    <a:pt x="427" y="1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127" name="Google Shape;13631;p78">
              <a:extLst>
                <a:ext uri="{FF2B5EF4-FFF2-40B4-BE49-F238E27FC236}">
                  <a16:creationId xmlns:a16="http://schemas.microsoft.com/office/drawing/2014/main" id="{7D647F4C-7EF7-EADF-D7ED-9A2A4A6008FF}"/>
                </a:ext>
              </a:extLst>
            </p:cNvPr>
            <p:cNvSpPr/>
            <p:nvPr/>
          </p:nvSpPr>
          <p:spPr>
            <a:xfrm>
              <a:off x="6487100" y="2572175"/>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128" name="Google Shape;13632;p78">
              <a:extLst>
                <a:ext uri="{FF2B5EF4-FFF2-40B4-BE49-F238E27FC236}">
                  <a16:creationId xmlns:a16="http://schemas.microsoft.com/office/drawing/2014/main" id="{7254B3A5-ED0A-69D3-A5D7-3D1EB1F5C1D6}"/>
                </a:ext>
              </a:extLst>
            </p:cNvPr>
            <p:cNvSpPr/>
            <p:nvPr/>
          </p:nvSpPr>
          <p:spPr>
            <a:xfrm>
              <a:off x="6469550" y="2567700"/>
              <a:ext cx="25" cy="25"/>
            </a:xfrm>
            <a:custGeom>
              <a:avLst/>
              <a:gdLst/>
              <a:ahLst/>
              <a:cxnLst/>
              <a:rect l="l" t="t" r="r" b="b"/>
              <a:pathLst>
                <a:path w="1" h="1" extrusionOk="0">
                  <a:moveTo>
                    <a:pt x="0" y="1"/>
                  </a:moveTo>
                  <a:lnTo>
                    <a:pt x="0" y="1"/>
                  </a:lnTo>
                  <a:lnTo>
                    <a:pt x="0" y="1"/>
                  </a:ln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129" name="Google Shape;13633;p78">
              <a:extLst>
                <a:ext uri="{FF2B5EF4-FFF2-40B4-BE49-F238E27FC236}">
                  <a16:creationId xmlns:a16="http://schemas.microsoft.com/office/drawing/2014/main" id="{45DCE189-21F5-8441-310E-E1D515B6F109}"/>
                </a:ext>
              </a:extLst>
            </p:cNvPr>
            <p:cNvSpPr/>
            <p:nvPr/>
          </p:nvSpPr>
          <p:spPr>
            <a:xfrm>
              <a:off x="6499600" y="257662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130" name="Google Shape;13634;p78">
              <a:extLst>
                <a:ext uri="{FF2B5EF4-FFF2-40B4-BE49-F238E27FC236}">
                  <a16:creationId xmlns:a16="http://schemas.microsoft.com/office/drawing/2014/main" id="{670DA51A-50EA-C7CF-236A-E8E647DBE0C2}"/>
                </a:ext>
              </a:extLst>
            </p:cNvPr>
            <p:cNvSpPr/>
            <p:nvPr/>
          </p:nvSpPr>
          <p:spPr>
            <a:xfrm>
              <a:off x="6510025" y="2585875"/>
              <a:ext cx="325" cy="500"/>
            </a:xfrm>
            <a:custGeom>
              <a:avLst/>
              <a:gdLst/>
              <a:ahLst/>
              <a:cxnLst/>
              <a:rect l="l" t="t" r="r" b="b"/>
              <a:pathLst>
                <a:path w="13" h="20" extrusionOk="0">
                  <a:moveTo>
                    <a:pt x="13" y="0"/>
                  </a:moveTo>
                  <a:lnTo>
                    <a:pt x="13" y="0"/>
                  </a:lnTo>
                  <a:cubicBezTo>
                    <a:pt x="12" y="0"/>
                    <a:pt x="1" y="12"/>
                    <a:pt x="1" y="12"/>
                  </a:cubicBezTo>
                  <a:cubicBezTo>
                    <a:pt x="1" y="17"/>
                    <a:pt x="1" y="20"/>
                    <a:pt x="1" y="20"/>
                  </a:cubicBezTo>
                  <a:cubicBezTo>
                    <a:pt x="3" y="20"/>
                    <a:pt x="6" y="14"/>
                    <a:pt x="13"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131" name="Google Shape;13635;p78">
              <a:extLst>
                <a:ext uri="{FF2B5EF4-FFF2-40B4-BE49-F238E27FC236}">
                  <a16:creationId xmlns:a16="http://schemas.microsoft.com/office/drawing/2014/main" id="{DB0E8B5F-ABE1-D907-23F4-13706A05FB64}"/>
                </a:ext>
              </a:extLst>
            </p:cNvPr>
            <p:cNvSpPr/>
            <p:nvPr/>
          </p:nvSpPr>
          <p:spPr>
            <a:xfrm>
              <a:off x="6459425" y="2573650"/>
              <a:ext cx="250" cy="400"/>
            </a:xfrm>
            <a:custGeom>
              <a:avLst/>
              <a:gdLst/>
              <a:ahLst/>
              <a:cxnLst/>
              <a:rect l="l" t="t" r="r" b="b"/>
              <a:pathLst>
                <a:path w="10" h="16" extrusionOk="0">
                  <a:moveTo>
                    <a:pt x="1" y="1"/>
                  </a:moveTo>
                  <a:lnTo>
                    <a:pt x="1" y="13"/>
                  </a:lnTo>
                  <a:cubicBezTo>
                    <a:pt x="6" y="13"/>
                    <a:pt x="9" y="16"/>
                    <a:pt x="9" y="16"/>
                  </a:cubicBezTo>
                  <a:cubicBezTo>
                    <a:pt x="9" y="16"/>
                    <a:pt x="6" y="13"/>
                    <a:pt x="1"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132" name="Google Shape;13636;p78">
              <a:extLst>
                <a:ext uri="{FF2B5EF4-FFF2-40B4-BE49-F238E27FC236}">
                  <a16:creationId xmlns:a16="http://schemas.microsoft.com/office/drawing/2014/main" id="{88CB3DC9-D3CE-823D-47DA-878C4FE550E1}"/>
                </a:ext>
              </a:extLst>
            </p:cNvPr>
            <p:cNvSpPr/>
            <p:nvPr/>
          </p:nvSpPr>
          <p:spPr>
            <a:xfrm>
              <a:off x="6457050" y="2573375"/>
              <a:ext cx="625" cy="900"/>
            </a:xfrm>
            <a:custGeom>
              <a:avLst/>
              <a:gdLst/>
              <a:ahLst/>
              <a:cxnLst/>
              <a:rect l="l" t="t" r="r" b="b"/>
              <a:pathLst>
                <a:path w="25" h="36" extrusionOk="0">
                  <a:moveTo>
                    <a:pt x="0" y="36"/>
                  </a:moveTo>
                  <a:cubicBezTo>
                    <a:pt x="0" y="36"/>
                    <a:pt x="24" y="0"/>
                    <a:pt x="0" y="36"/>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133" name="Google Shape;13637;p78">
              <a:extLst>
                <a:ext uri="{FF2B5EF4-FFF2-40B4-BE49-F238E27FC236}">
                  <a16:creationId xmlns:a16="http://schemas.microsoft.com/office/drawing/2014/main" id="{982C1F93-B967-8814-E87D-29CA680D0D2A}"/>
                </a:ext>
              </a:extLst>
            </p:cNvPr>
            <p:cNvSpPr/>
            <p:nvPr/>
          </p:nvSpPr>
          <p:spPr>
            <a:xfrm>
              <a:off x="6456325" y="2568600"/>
              <a:ext cx="325" cy="375"/>
            </a:xfrm>
            <a:custGeom>
              <a:avLst/>
              <a:gdLst/>
              <a:ahLst/>
              <a:cxnLst/>
              <a:rect l="l" t="t" r="r" b="b"/>
              <a:pathLst>
                <a:path w="13" h="15" extrusionOk="0">
                  <a:moveTo>
                    <a:pt x="5" y="1"/>
                  </a:moveTo>
                  <a:lnTo>
                    <a:pt x="5" y="1"/>
                  </a:lnTo>
                  <a:cubicBezTo>
                    <a:pt x="0" y="11"/>
                    <a:pt x="2" y="14"/>
                    <a:pt x="4" y="14"/>
                  </a:cubicBezTo>
                  <a:cubicBezTo>
                    <a:pt x="7" y="14"/>
                    <a:pt x="12" y="7"/>
                    <a:pt x="5"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134" name="Google Shape;13638;p78">
              <a:extLst>
                <a:ext uri="{FF2B5EF4-FFF2-40B4-BE49-F238E27FC236}">
                  <a16:creationId xmlns:a16="http://schemas.microsoft.com/office/drawing/2014/main" id="{CEC4CDC7-EE44-C42C-3134-CD0B173904C0}"/>
                </a:ext>
              </a:extLst>
            </p:cNvPr>
            <p:cNvSpPr/>
            <p:nvPr/>
          </p:nvSpPr>
          <p:spPr>
            <a:xfrm>
              <a:off x="6457000" y="2571075"/>
              <a:ext cx="750" cy="725"/>
            </a:xfrm>
            <a:custGeom>
              <a:avLst/>
              <a:gdLst/>
              <a:ahLst/>
              <a:cxnLst/>
              <a:rect l="l" t="t" r="r" b="b"/>
              <a:pathLst>
                <a:path w="30" h="29" extrusionOk="0">
                  <a:moveTo>
                    <a:pt x="24" y="0"/>
                  </a:moveTo>
                  <a:cubicBezTo>
                    <a:pt x="17" y="0"/>
                    <a:pt x="1" y="29"/>
                    <a:pt x="10" y="29"/>
                  </a:cubicBezTo>
                  <a:cubicBezTo>
                    <a:pt x="13" y="29"/>
                    <a:pt x="18" y="27"/>
                    <a:pt x="26" y="21"/>
                  </a:cubicBezTo>
                  <a:cubicBezTo>
                    <a:pt x="29" y="6"/>
                    <a:pt x="28" y="0"/>
                    <a:pt x="24"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135" name="Google Shape;13639;p78">
              <a:extLst>
                <a:ext uri="{FF2B5EF4-FFF2-40B4-BE49-F238E27FC236}">
                  <a16:creationId xmlns:a16="http://schemas.microsoft.com/office/drawing/2014/main" id="{5A564DF1-49F1-4AD7-62C4-6FFBDA358FFD}"/>
                </a:ext>
              </a:extLst>
            </p:cNvPr>
            <p:cNvSpPr/>
            <p:nvPr/>
          </p:nvSpPr>
          <p:spPr>
            <a:xfrm>
              <a:off x="6457050" y="2570975"/>
              <a:ext cx="325" cy="175"/>
            </a:xfrm>
            <a:custGeom>
              <a:avLst/>
              <a:gdLst/>
              <a:ahLst/>
              <a:cxnLst/>
              <a:rect l="l" t="t" r="r" b="b"/>
              <a:pathLst>
                <a:path w="13" h="7" extrusionOk="0">
                  <a:moveTo>
                    <a:pt x="0" y="1"/>
                  </a:moveTo>
                  <a:cubicBezTo>
                    <a:pt x="0" y="5"/>
                    <a:pt x="2" y="6"/>
                    <a:pt x="3" y="6"/>
                  </a:cubicBezTo>
                  <a:cubicBezTo>
                    <a:pt x="7" y="6"/>
                    <a:pt x="12" y="1"/>
                    <a:pt x="12"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136" name="Google Shape;13640;p78">
              <a:extLst>
                <a:ext uri="{FF2B5EF4-FFF2-40B4-BE49-F238E27FC236}">
                  <a16:creationId xmlns:a16="http://schemas.microsoft.com/office/drawing/2014/main" id="{212D7EFB-807C-8F3B-1C83-51A21956BD08}"/>
                </a:ext>
              </a:extLst>
            </p:cNvPr>
            <p:cNvSpPr/>
            <p:nvPr/>
          </p:nvSpPr>
          <p:spPr>
            <a:xfrm>
              <a:off x="6458450" y="2573625"/>
              <a:ext cx="550" cy="900"/>
            </a:xfrm>
            <a:custGeom>
              <a:avLst/>
              <a:gdLst/>
              <a:ahLst/>
              <a:cxnLst/>
              <a:rect l="l" t="t" r="r" b="b"/>
              <a:pathLst>
                <a:path w="22" h="36" extrusionOk="0">
                  <a:moveTo>
                    <a:pt x="18" y="1"/>
                  </a:moveTo>
                  <a:cubicBezTo>
                    <a:pt x="17" y="1"/>
                    <a:pt x="17" y="1"/>
                    <a:pt x="16" y="2"/>
                  </a:cubicBezTo>
                  <a:cubicBezTo>
                    <a:pt x="6" y="2"/>
                    <a:pt x="4" y="28"/>
                    <a:pt x="4" y="28"/>
                  </a:cubicBezTo>
                  <a:cubicBezTo>
                    <a:pt x="4" y="28"/>
                    <a:pt x="4" y="27"/>
                    <a:pt x="4" y="26"/>
                  </a:cubicBezTo>
                  <a:cubicBezTo>
                    <a:pt x="1" y="33"/>
                    <a:pt x="1" y="36"/>
                    <a:pt x="2" y="36"/>
                  </a:cubicBezTo>
                  <a:cubicBezTo>
                    <a:pt x="4" y="36"/>
                    <a:pt x="21" y="1"/>
                    <a:pt x="18"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137" name="Google Shape;13641;p78">
              <a:extLst>
                <a:ext uri="{FF2B5EF4-FFF2-40B4-BE49-F238E27FC236}">
                  <a16:creationId xmlns:a16="http://schemas.microsoft.com/office/drawing/2014/main" id="{D97FF0CA-0813-E113-2505-769B78FA462B}"/>
                </a:ext>
              </a:extLst>
            </p:cNvPr>
            <p:cNvSpPr/>
            <p:nvPr/>
          </p:nvSpPr>
          <p:spPr>
            <a:xfrm>
              <a:off x="6457975" y="2569200"/>
              <a:ext cx="275" cy="875"/>
            </a:xfrm>
            <a:custGeom>
              <a:avLst/>
              <a:gdLst/>
              <a:ahLst/>
              <a:cxnLst/>
              <a:rect l="l" t="t" r="r" b="b"/>
              <a:pathLst>
                <a:path w="11" h="35" extrusionOk="0">
                  <a:moveTo>
                    <a:pt x="11" y="0"/>
                  </a:moveTo>
                  <a:cubicBezTo>
                    <a:pt x="3" y="8"/>
                    <a:pt x="1" y="35"/>
                    <a:pt x="3" y="35"/>
                  </a:cubicBezTo>
                  <a:cubicBezTo>
                    <a:pt x="4" y="35"/>
                    <a:pt x="7" y="26"/>
                    <a:pt x="1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138" name="Google Shape;13642;p78">
              <a:extLst>
                <a:ext uri="{FF2B5EF4-FFF2-40B4-BE49-F238E27FC236}">
                  <a16:creationId xmlns:a16="http://schemas.microsoft.com/office/drawing/2014/main" id="{631596EA-6018-18B2-07BE-F7E0DFDBA338}"/>
                </a:ext>
              </a:extLst>
            </p:cNvPr>
            <p:cNvSpPr/>
            <p:nvPr/>
          </p:nvSpPr>
          <p:spPr>
            <a:xfrm>
              <a:off x="6458525" y="2569500"/>
              <a:ext cx="625" cy="625"/>
            </a:xfrm>
            <a:custGeom>
              <a:avLst/>
              <a:gdLst/>
              <a:ahLst/>
              <a:cxnLst/>
              <a:rect l="l" t="t" r="r" b="b"/>
              <a:pathLst>
                <a:path w="25" h="25" extrusionOk="0">
                  <a:moveTo>
                    <a:pt x="25" y="24"/>
                  </a:moveTo>
                  <a:cubicBezTo>
                    <a:pt x="1" y="0"/>
                    <a:pt x="25" y="24"/>
                    <a:pt x="25" y="24"/>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139" name="Google Shape;13643;p78">
              <a:extLst>
                <a:ext uri="{FF2B5EF4-FFF2-40B4-BE49-F238E27FC236}">
                  <a16:creationId xmlns:a16="http://schemas.microsoft.com/office/drawing/2014/main" id="{9956651B-D750-5C0C-C278-331CECA93AB6}"/>
                </a:ext>
              </a:extLst>
            </p:cNvPr>
            <p:cNvSpPr/>
            <p:nvPr/>
          </p:nvSpPr>
          <p:spPr>
            <a:xfrm>
              <a:off x="6458425" y="2568925"/>
              <a:ext cx="425" cy="300"/>
            </a:xfrm>
            <a:custGeom>
              <a:avLst/>
              <a:gdLst/>
              <a:ahLst/>
              <a:cxnLst/>
              <a:rect l="l" t="t" r="r" b="b"/>
              <a:pathLst>
                <a:path w="17" h="12" extrusionOk="0">
                  <a:moveTo>
                    <a:pt x="3" y="1"/>
                  </a:moveTo>
                  <a:lnTo>
                    <a:pt x="3" y="1"/>
                  </a:lnTo>
                  <a:cubicBezTo>
                    <a:pt x="1" y="1"/>
                    <a:pt x="9" y="11"/>
                    <a:pt x="17" y="11"/>
                  </a:cubicBezTo>
                  <a:cubicBezTo>
                    <a:pt x="9" y="3"/>
                    <a:pt x="5" y="1"/>
                    <a:pt x="3"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140" name="Google Shape;13644;p78">
              <a:extLst>
                <a:ext uri="{FF2B5EF4-FFF2-40B4-BE49-F238E27FC236}">
                  <a16:creationId xmlns:a16="http://schemas.microsoft.com/office/drawing/2014/main" id="{8D4D162B-3213-9625-5D23-B0B80E2CDF94}"/>
                </a:ext>
              </a:extLst>
            </p:cNvPr>
            <p:cNvSpPr/>
            <p:nvPr/>
          </p:nvSpPr>
          <p:spPr>
            <a:xfrm>
              <a:off x="6461950" y="2570450"/>
              <a:ext cx="325" cy="250"/>
            </a:xfrm>
            <a:custGeom>
              <a:avLst/>
              <a:gdLst/>
              <a:ahLst/>
              <a:cxnLst/>
              <a:rect l="l" t="t" r="r" b="b"/>
              <a:pathLst>
                <a:path w="13" h="10" extrusionOk="0">
                  <a:moveTo>
                    <a:pt x="7" y="1"/>
                  </a:moveTo>
                  <a:cubicBezTo>
                    <a:pt x="4" y="1"/>
                    <a:pt x="1" y="4"/>
                    <a:pt x="7" y="10"/>
                  </a:cubicBezTo>
                  <a:cubicBezTo>
                    <a:pt x="13" y="4"/>
                    <a:pt x="10" y="1"/>
                    <a:pt x="7"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141" name="Google Shape;13645;p78">
              <a:extLst>
                <a:ext uri="{FF2B5EF4-FFF2-40B4-BE49-F238E27FC236}">
                  <a16:creationId xmlns:a16="http://schemas.microsoft.com/office/drawing/2014/main" id="{E27EA902-A96B-7755-48D1-C3F11C5B0818}"/>
                </a:ext>
              </a:extLst>
            </p:cNvPr>
            <p:cNvSpPr/>
            <p:nvPr/>
          </p:nvSpPr>
          <p:spPr>
            <a:xfrm>
              <a:off x="6461450" y="2568125"/>
              <a:ext cx="375" cy="950"/>
            </a:xfrm>
            <a:custGeom>
              <a:avLst/>
              <a:gdLst/>
              <a:ahLst/>
              <a:cxnLst/>
              <a:rect l="l" t="t" r="r" b="b"/>
              <a:pathLst>
                <a:path w="15" h="38" extrusionOk="0">
                  <a:moveTo>
                    <a:pt x="7" y="1"/>
                  </a:moveTo>
                  <a:cubicBezTo>
                    <a:pt x="0" y="1"/>
                    <a:pt x="6" y="38"/>
                    <a:pt x="11" y="38"/>
                  </a:cubicBezTo>
                  <a:cubicBezTo>
                    <a:pt x="13" y="38"/>
                    <a:pt x="15" y="30"/>
                    <a:pt x="15" y="8"/>
                  </a:cubicBezTo>
                  <a:cubicBezTo>
                    <a:pt x="12" y="3"/>
                    <a:pt x="9" y="1"/>
                    <a:pt x="7"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142" name="Google Shape;13646;p78">
              <a:extLst>
                <a:ext uri="{FF2B5EF4-FFF2-40B4-BE49-F238E27FC236}">
                  <a16:creationId xmlns:a16="http://schemas.microsoft.com/office/drawing/2014/main" id="{518BFEFE-0C7D-27B4-27D5-E81C0A328581}"/>
                </a:ext>
              </a:extLst>
            </p:cNvPr>
            <p:cNvSpPr/>
            <p:nvPr/>
          </p:nvSpPr>
          <p:spPr>
            <a:xfrm>
              <a:off x="6462400" y="2567400"/>
              <a:ext cx="925" cy="925"/>
            </a:xfrm>
            <a:custGeom>
              <a:avLst/>
              <a:gdLst/>
              <a:ahLst/>
              <a:cxnLst/>
              <a:rect l="l" t="t" r="r" b="b"/>
              <a:pathLst>
                <a:path w="37" h="37" extrusionOk="0">
                  <a:moveTo>
                    <a:pt x="13" y="1"/>
                  </a:moveTo>
                  <a:cubicBezTo>
                    <a:pt x="13" y="13"/>
                    <a:pt x="1" y="25"/>
                    <a:pt x="1" y="37"/>
                  </a:cubicBezTo>
                  <a:cubicBezTo>
                    <a:pt x="13" y="25"/>
                    <a:pt x="36" y="1"/>
                    <a:pt x="13"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143" name="Google Shape;13647;p78">
              <a:extLst>
                <a:ext uri="{FF2B5EF4-FFF2-40B4-BE49-F238E27FC236}">
                  <a16:creationId xmlns:a16="http://schemas.microsoft.com/office/drawing/2014/main" id="{ADF548ED-0E59-77EE-9374-51D5028C7836}"/>
                </a:ext>
              </a:extLst>
            </p:cNvPr>
            <p:cNvSpPr/>
            <p:nvPr/>
          </p:nvSpPr>
          <p:spPr>
            <a:xfrm>
              <a:off x="6465675" y="2570675"/>
              <a:ext cx="625" cy="2125"/>
            </a:xfrm>
            <a:custGeom>
              <a:avLst/>
              <a:gdLst/>
              <a:ahLst/>
              <a:cxnLst/>
              <a:rect l="l" t="t" r="r" b="b"/>
              <a:pathLst>
                <a:path w="25" h="85" extrusionOk="0">
                  <a:moveTo>
                    <a:pt x="24" y="1"/>
                  </a:moveTo>
                  <a:cubicBezTo>
                    <a:pt x="1" y="84"/>
                    <a:pt x="1" y="84"/>
                    <a:pt x="24"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144" name="Google Shape;13648;p78">
              <a:extLst>
                <a:ext uri="{FF2B5EF4-FFF2-40B4-BE49-F238E27FC236}">
                  <a16:creationId xmlns:a16="http://schemas.microsoft.com/office/drawing/2014/main" id="{2014EB25-5F20-74BC-1068-918A11A20600}"/>
                </a:ext>
              </a:extLst>
            </p:cNvPr>
            <p:cNvSpPr/>
            <p:nvPr/>
          </p:nvSpPr>
          <p:spPr>
            <a:xfrm>
              <a:off x="6470300" y="2567975"/>
              <a:ext cx="175" cy="525"/>
            </a:xfrm>
            <a:custGeom>
              <a:avLst/>
              <a:gdLst/>
              <a:ahLst/>
              <a:cxnLst/>
              <a:rect l="l" t="t" r="r" b="b"/>
              <a:pathLst>
                <a:path w="7" h="21" extrusionOk="0">
                  <a:moveTo>
                    <a:pt x="6" y="0"/>
                  </a:moveTo>
                  <a:cubicBezTo>
                    <a:pt x="5" y="0"/>
                    <a:pt x="0" y="20"/>
                    <a:pt x="1" y="20"/>
                  </a:cubicBezTo>
                  <a:cubicBezTo>
                    <a:pt x="1" y="20"/>
                    <a:pt x="3" y="16"/>
                    <a:pt x="6" y="2"/>
                  </a:cubicBezTo>
                  <a:cubicBezTo>
                    <a:pt x="6" y="1"/>
                    <a:pt x="6" y="0"/>
                    <a:pt x="6"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145" name="Google Shape;13649;p78">
              <a:extLst>
                <a:ext uri="{FF2B5EF4-FFF2-40B4-BE49-F238E27FC236}">
                  <a16:creationId xmlns:a16="http://schemas.microsoft.com/office/drawing/2014/main" id="{C9E8979F-C740-4145-8AAE-DC00D593BBA7}"/>
                </a:ext>
              </a:extLst>
            </p:cNvPr>
            <p:cNvSpPr/>
            <p:nvPr/>
          </p:nvSpPr>
          <p:spPr>
            <a:xfrm>
              <a:off x="6509425" y="2587050"/>
              <a:ext cx="25" cy="1225"/>
            </a:xfrm>
            <a:custGeom>
              <a:avLst/>
              <a:gdLst/>
              <a:ahLst/>
              <a:cxnLst/>
              <a:rect l="l" t="t" r="r" b="b"/>
              <a:pathLst>
                <a:path w="1" h="49" extrusionOk="0">
                  <a:moveTo>
                    <a:pt x="1" y="48"/>
                  </a:moveTo>
                  <a:cubicBezTo>
                    <a:pt x="1" y="1"/>
                    <a:pt x="1" y="36"/>
                    <a:pt x="1" y="48"/>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146" name="Google Shape;13650;p78">
              <a:extLst>
                <a:ext uri="{FF2B5EF4-FFF2-40B4-BE49-F238E27FC236}">
                  <a16:creationId xmlns:a16="http://schemas.microsoft.com/office/drawing/2014/main" id="{7351B066-D6AE-83D3-58D7-1B5AE2F06107}"/>
                </a:ext>
              </a:extLst>
            </p:cNvPr>
            <p:cNvSpPr/>
            <p:nvPr/>
          </p:nvSpPr>
          <p:spPr>
            <a:xfrm>
              <a:off x="6510075" y="2586750"/>
              <a:ext cx="275" cy="950"/>
            </a:xfrm>
            <a:custGeom>
              <a:avLst/>
              <a:gdLst/>
              <a:ahLst/>
              <a:cxnLst/>
              <a:rect l="l" t="t" r="r" b="b"/>
              <a:pathLst>
                <a:path w="11" h="38" extrusionOk="0">
                  <a:moveTo>
                    <a:pt x="11" y="1"/>
                  </a:moveTo>
                  <a:cubicBezTo>
                    <a:pt x="4" y="21"/>
                    <a:pt x="1" y="37"/>
                    <a:pt x="2" y="37"/>
                  </a:cubicBezTo>
                  <a:cubicBezTo>
                    <a:pt x="2" y="37"/>
                    <a:pt x="5" y="27"/>
                    <a:pt x="11"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147" name="Google Shape;13651;p78">
              <a:extLst>
                <a:ext uri="{FF2B5EF4-FFF2-40B4-BE49-F238E27FC236}">
                  <a16:creationId xmlns:a16="http://schemas.microsoft.com/office/drawing/2014/main" id="{16B00FFD-5E7E-7A0F-DF52-53A8582B56A4}"/>
                </a:ext>
              </a:extLst>
            </p:cNvPr>
            <p:cNvSpPr/>
            <p:nvPr/>
          </p:nvSpPr>
          <p:spPr>
            <a:xfrm>
              <a:off x="6484125" y="2568600"/>
              <a:ext cx="25" cy="1800"/>
            </a:xfrm>
            <a:custGeom>
              <a:avLst/>
              <a:gdLst/>
              <a:ahLst/>
              <a:cxnLst/>
              <a:rect l="l" t="t" r="r" b="b"/>
              <a:pathLst>
                <a:path w="1" h="72" extrusionOk="0">
                  <a:moveTo>
                    <a:pt x="1" y="72"/>
                  </a:moveTo>
                  <a:cubicBezTo>
                    <a:pt x="1" y="1"/>
                    <a:pt x="1" y="72"/>
                    <a:pt x="1" y="72"/>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148" name="Google Shape;13652;p78">
              <a:extLst>
                <a:ext uri="{FF2B5EF4-FFF2-40B4-BE49-F238E27FC236}">
                  <a16:creationId xmlns:a16="http://schemas.microsoft.com/office/drawing/2014/main" id="{C18DBB2D-C845-EA15-F884-F9FA166913CD}"/>
                </a:ext>
              </a:extLst>
            </p:cNvPr>
            <p:cNvSpPr/>
            <p:nvPr/>
          </p:nvSpPr>
          <p:spPr>
            <a:xfrm>
              <a:off x="6486550" y="2571275"/>
              <a:ext cx="275" cy="1100"/>
            </a:xfrm>
            <a:custGeom>
              <a:avLst/>
              <a:gdLst/>
              <a:ahLst/>
              <a:cxnLst/>
              <a:rect l="l" t="t" r="r" b="b"/>
              <a:pathLst>
                <a:path w="11" h="44" extrusionOk="0">
                  <a:moveTo>
                    <a:pt x="11" y="1"/>
                  </a:moveTo>
                  <a:cubicBezTo>
                    <a:pt x="4" y="15"/>
                    <a:pt x="1" y="44"/>
                    <a:pt x="2" y="44"/>
                  </a:cubicBezTo>
                  <a:cubicBezTo>
                    <a:pt x="4" y="44"/>
                    <a:pt x="6" y="33"/>
                    <a:pt x="11"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149" name="Google Shape;13653;p78">
              <a:extLst>
                <a:ext uri="{FF2B5EF4-FFF2-40B4-BE49-F238E27FC236}">
                  <a16:creationId xmlns:a16="http://schemas.microsoft.com/office/drawing/2014/main" id="{ADC31457-060E-1CB4-BB10-AB841EA5B216}"/>
                </a:ext>
              </a:extLst>
            </p:cNvPr>
            <p:cNvSpPr/>
            <p:nvPr/>
          </p:nvSpPr>
          <p:spPr>
            <a:xfrm>
              <a:off x="6489200" y="2570675"/>
              <a:ext cx="325" cy="575"/>
            </a:xfrm>
            <a:custGeom>
              <a:avLst/>
              <a:gdLst/>
              <a:ahLst/>
              <a:cxnLst/>
              <a:rect l="l" t="t" r="r" b="b"/>
              <a:pathLst>
                <a:path w="13" h="23" extrusionOk="0">
                  <a:moveTo>
                    <a:pt x="0" y="1"/>
                  </a:moveTo>
                  <a:cubicBezTo>
                    <a:pt x="8" y="1"/>
                    <a:pt x="5" y="22"/>
                    <a:pt x="6" y="22"/>
                  </a:cubicBezTo>
                  <a:cubicBezTo>
                    <a:pt x="7" y="22"/>
                    <a:pt x="8" y="17"/>
                    <a:pt x="12"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150" name="Google Shape;13654;p78">
              <a:extLst>
                <a:ext uri="{FF2B5EF4-FFF2-40B4-BE49-F238E27FC236}">
                  <a16:creationId xmlns:a16="http://schemas.microsoft.com/office/drawing/2014/main" id="{CFB5AC35-8B83-FC14-C7C7-5FF961BC7C63}"/>
                </a:ext>
              </a:extLst>
            </p:cNvPr>
            <p:cNvSpPr/>
            <p:nvPr/>
          </p:nvSpPr>
          <p:spPr>
            <a:xfrm>
              <a:off x="6482650" y="2479550"/>
              <a:ext cx="325" cy="975"/>
            </a:xfrm>
            <a:custGeom>
              <a:avLst/>
              <a:gdLst/>
              <a:ahLst/>
              <a:cxnLst/>
              <a:rect l="l" t="t" r="r" b="b"/>
              <a:pathLst>
                <a:path w="13" h="39" extrusionOk="0">
                  <a:moveTo>
                    <a:pt x="12" y="0"/>
                  </a:moveTo>
                  <a:cubicBezTo>
                    <a:pt x="12" y="0"/>
                    <a:pt x="12" y="1"/>
                    <a:pt x="12" y="3"/>
                  </a:cubicBezTo>
                  <a:lnTo>
                    <a:pt x="12" y="3"/>
                  </a:lnTo>
                  <a:cubicBezTo>
                    <a:pt x="12" y="3"/>
                    <a:pt x="12" y="3"/>
                    <a:pt x="12" y="3"/>
                  </a:cubicBezTo>
                  <a:cubicBezTo>
                    <a:pt x="12" y="1"/>
                    <a:pt x="12" y="0"/>
                    <a:pt x="12" y="0"/>
                  </a:cubicBezTo>
                  <a:close/>
                  <a:moveTo>
                    <a:pt x="12" y="3"/>
                  </a:moveTo>
                  <a:cubicBezTo>
                    <a:pt x="0" y="3"/>
                    <a:pt x="0" y="26"/>
                    <a:pt x="0" y="38"/>
                  </a:cubicBezTo>
                  <a:cubicBezTo>
                    <a:pt x="9" y="30"/>
                    <a:pt x="11" y="10"/>
                    <a:pt x="12" y="3"/>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151" name="Google Shape;13655;p78">
              <a:extLst>
                <a:ext uri="{FF2B5EF4-FFF2-40B4-BE49-F238E27FC236}">
                  <a16:creationId xmlns:a16="http://schemas.microsoft.com/office/drawing/2014/main" id="{9FED4FDD-1343-EE40-1561-6B576E619905}"/>
                </a:ext>
              </a:extLst>
            </p:cNvPr>
            <p:cNvSpPr/>
            <p:nvPr/>
          </p:nvSpPr>
          <p:spPr>
            <a:xfrm>
              <a:off x="6485025" y="2477675"/>
              <a:ext cx="300" cy="750"/>
            </a:xfrm>
            <a:custGeom>
              <a:avLst/>
              <a:gdLst/>
              <a:ahLst/>
              <a:cxnLst/>
              <a:rect l="l" t="t" r="r" b="b"/>
              <a:pathLst>
                <a:path w="12" h="30" extrusionOk="0">
                  <a:moveTo>
                    <a:pt x="11" y="1"/>
                  </a:moveTo>
                  <a:cubicBezTo>
                    <a:pt x="10" y="1"/>
                    <a:pt x="0" y="22"/>
                    <a:pt x="0" y="30"/>
                  </a:cubicBezTo>
                  <a:cubicBezTo>
                    <a:pt x="9" y="8"/>
                    <a:pt x="12" y="1"/>
                    <a:pt x="11"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152" name="Google Shape;13656;p78">
              <a:extLst>
                <a:ext uri="{FF2B5EF4-FFF2-40B4-BE49-F238E27FC236}">
                  <a16:creationId xmlns:a16="http://schemas.microsoft.com/office/drawing/2014/main" id="{0B64E2EA-82D2-3432-B312-8FE583DDE464}"/>
                </a:ext>
              </a:extLst>
            </p:cNvPr>
            <p:cNvSpPr/>
            <p:nvPr/>
          </p:nvSpPr>
          <p:spPr>
            <a:xfrm>
              <a:off x="6485925" y="2477825"/>
              <a:ext cx="25" cy="325"/>
            </a:xfrm>
            <a:custGeom>
              <a:avLst/>
              <a:gdLst/>
              <a:ahLst/>
              <a:cxnLst/>
              <a:rect l="l" t="t" r="r" b="b"/>
              <a:pathLst>
                <a:path w="1" h="13" extrusionOk="0">
                  <a:moveTo>
                    <a:pt x="0" y="0"/>
                  </a:moveTo>
                  <a:cubicBezTo>
                    <a:pt x="0" y="12"/>
                    <a:pt x="0" y="12"/>
                    <a:pt x="0" y="12"/>
                  </a:cubicBezTo>
                  <a:cubicBezTo>
                    <a:pt x="0" y="12"/>
                    <a:pt x="0" y="0"/>
                    <a:pt x="0"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153" name="Google Shape;13657;p78">
              <a:extLst>
                <a:ext uri="{FF2B5EF4-FFF2-40B4-BE49-F238E27FC236}">
                  <a16:creationId xmlns:a16="http://schemas.microsoft.com/office/drawing/2014/main" id="{CA56C94D-60A0-0B71-6A28-804D8E9BF9CD}"/>
                </a:ext>
              </a:extLst>
            </p:cNvPr>
            <p:cNvSpPr/>
            <p:nvPr/>
          </p:nvSpPr>
          <p:spPr>
            <a:xfrm>
              <a:off x="6485925" y="2477825"/>
              <a:ext cx="600" cy="1500"/>
            </a:xfrm>
            <a:custGeom>
              <a:avLst/>
              <a:gdLst/>
              <a:ahLst/>
              <a:cxnLst/>
              <a:rect l="l" t="t" r="r" b="b"/>
              <a:pathLst>
                <a:path w="24" h="60" extrusionOk="0">
                  <a:moveTo>
                    <a:pt x="0" y="0"/>
                  </a:moveTo>
                  <a:cubicBezTo>
                    <a:pt x="0" y="0"/>
                    <a:pt x="24" y="60"/>
                    <a:pt x="0"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154" name="Google Shape;13658;p78">
              <a:extLst>
                <a:ext uri="{FF2B5EF4-FFF2-40B4-BE49-F238E27FC236}">
                  <a16:creationId xmlns:a16="http://schemas.microsoft.com/office/drawing/2014/main" id="{659662FD-CE21-06BE-E0F0-750A60AC55B5}"/>
                </a:ext>
              </a:extLst>
            </p:cNvPr>
            <p:cNvSpPr/>
            <p:nvPr/>
          </p:nvSpPr>
          <p:spPr>
            <a:xfrm>
              <a:off x="6485925" y="2478125"/>
              <a:ext cx="25" cy="25"/>
            </a:xfrm>
            <a:custGeom>
              <a:avLst/>
              <a:gdLst/>
              <a:ahLst/>
              <a:cxnLst/>
              <a:rect l="l" t="t" r="r" b="b"/>
              <a:pathLst>
                <a:path w="1" h="1" extrusionOk="0">
                  <a:moveTo>
                    <a:pt x="0" y="0"/>
                  </a:moveTo>
                  <a:cubicBezTo>
                    <a:pt x="0" y="0"/>
                    <a:pt x="0" y="0"/>
                    <a:pt x="0"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155" name="Google Shape;13659;p78">
              <a:extLst>
                <a:ext uri="{FF2B5EF4-FFF2-40B4-BE49-F238E27FC236}">
                  <a16:creationId xmlns:a16="http://schemas.microsoft.com/office/drawing/2014/main" id="{F3D08B9D-E638-62DA-DD33-22F1C5991A1B}"/>
                </a:ext>
              </a:extLst>
            </p:cNvPr>
            <p:cNvSpPr/>
            <p:nvPr/>
          </p:nvSpPr>
          <p:spPr>
            <a:xfrm>
              <a:off x="6487100" y="2480800"/>
              <a:ext cx="625" cy="325"/>
            </a:xfrm>
            <a:custGeom>
              <a:avLst/>
              <a:gdLst/>
              <a:ahLst/>
              <a:cxnLst/>
              <a:rect l="l" t="t" r="r" b="b"/>
              <a:pathLst>
                <a:path w="25" h="13" extrusionOk="0">
                  <a:moveTo>
                    <a:pt x="1" y="12"/>
                  </a:moveTo>
                  <a:cubicBezTo>
                    <a:pt x="1" y="12"/>
                    <a:pt x="25" y="0"/>
                    <a:pt x="1" y="12"/>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156" name="Google Shape;13660;p78">
              <a:extLst>
                <a:ext uri="{FF2B5EF4-FFF2-40B4-BE49-F238E27FC236}">
                  <a16:creationId xmlns:a16="http://schemas.microsoft.com/office/drawing/2014/main" id="{043AB054-D24F-A68C-3409-5F70ED9BF693}"/>
                </a:ext>
              </a:extLst>
            </p:cNvPr>
            <p:cNvSpPr/>
            <p:nvPr/>
          </p:nvSpPr>
          <p:spPr>
            <a:xfrm>
              <a:off x="6487100" y="2481000"/>
              <a:ext cx="450" cy="200"/>
            </a:xfrm>
            <a:custGeom>
              <a:avLst/>
              <a:gdLst/>
              <a:ahLst/>
              <a:cxnLst/>
              <a:rect l="l" t="t" r="r" b="b"/>
              <a:pathLst>
                <a:path w="18" h="8" extrusionOk="0">
                  <a:moveTo>
                    <a:pt x="11" y="1"/>
                  </a:moveTo>
                  <a:cubicBezTo>
                    <a:pt x="9" y="1"/>
                    <a:pt x="6" y="2"/>
                    <a:pt x="1" y="4"/>
                  </a:cubicBezTo>
                  <a:cubicBezTo>
                    <a:pt x="3" y="7"/>
                    <a:pt x="6" y="8"/>
                    <a:pt x="8" y="8"/>
                  </a:cubicBezTo>
                  <a:cubicBezTo>
                    <a:pt x="14" y="8"/>
                    <a:pt x="17" y="1"/>
                    <a:pt x="11"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157" name="Google Shape;13661;p78">
              <a:extLst>
                <a:ext uri="{FF2B5EF4-FFF2-40B4-BE49-F238E27FC236}">
                  <a16:creationId xmlns:a16="http://schemas.microsoft.com/office/drawing/2014/main" id="{77D62B02-773C-C538-1554-6381BAC62839}"/>
                </a:ext>
              </a:extLst>
            </p:cNvPr>
            <p:cNvSpPr/>
            <p:nvPr/>
          </p:nvSpPr>
          <p:spPr>
            <a:xfrm>
              <a:off x="6487200" y="2481100"/>
              <a:ext cx="225" cy="275"/>
            </a:xfrm>
            <a:custGeom>
              <a:avLst/>
              <a:gdLst/>
              <a:ahLst/>
              <a:cxnLst/>
              <a:rect l="l" t="t" r="r" b="b"/>
              <a:pathLst>
                <a:path w="9" h="11" extrusionOk="0">
                  <a:moveTo>
                    <a:pt x="9" y="0"/>
                  </a:moveTo>
                  <a:cubicBezTo>
                    <a:pt x="1" y="0"/>
                    <a:pt x="3" y="11"/>
                    <a:pt x="6" y="11"/>
                  </a:cubicBezTo>
                  <a:cubicBezTo>
                    <a:pt x="7" y="11"/>
                    <a:pt x="9" y="8"/>
                    <a:pt x="9"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158" name="Google Shape;13662;p78">
              <a:extLst>
                <a:ext uri="{FF2B5EF4-FFF2-40B4-BE49-F238E27FC236}">
                  <a16:creationId xmlns:a16="http://schemas.microsoft.com/office/drawing/2014/main" id="{E4912127-43D0-636A-3FE9-4E5B54C17533}"/>
                </a:ext>
              </a:extLst>
            </p:cNvPr>
            <p:cNvSpPr/>
            <p:nvPr/>
          </p:nvSpPr>
          <p:spPr>
            <a:xfrm>
              <a:off x="6488150" y="2481100"/>
              <a:ext cx="175" cy="800"/>
            </a:xfrm>
            <a:custGeom>
              <a:avLst/>
              <a:gdLst/>
              <a:ahLst/>
              <a:cxnLst/>
              <a:rect l="l" t="t" r="r" b="b"/>
              <a:pathLst>
                <a:path w="7" h="32" extrusionOk="0">
                  <a:moveTo>
                    <a:pt x="6" y="0"/>
                  </a:moveTo>
                  <a:cubicBezTo>
                    <a:pt x="0" y="19"/>
                    <a:pt x="1" y="31"/>
                    <a:pt x="2" y="31"/>
                  </a:cubicBezTo>
                  <a:cubicBezTo>
                    <a:pt x="4" y="31"/>
                    <a:pt x="6" y="22"/>
                    <a:pt x="6"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159" name="Google Shape;13663;p78">
              <a:extLst>
                <a:ext uri="{FF2B5EF4-FFF2-40B4-BE49-F238E27FC236}">
                  <a16:creationId xmlns:a16="http://schemas.microsoft.com/office/drawing/2014/main" id="{6C58EBBC-872F-212B-65E4-5CAB7C6B7054}"/>
                </a:ext>
              </a:extLst>
            </p:cNvPr>
            <p:cNvSpPr/>
            <p:nvPr/>
          </p:nvSpPr>
          <p:spPr>
            <a:xfrm>
              <a:off x="6488300" y="2481100"/>
              <a:ext cx="25" cy="300"/>
            </a:xfrm>
            <a:custGeom>
              <a:avLst/>
              <a:gdLst/>
              <a:ahLst/>
              <a:cxnLst/>
              <a:rect l="l" t="t" r="r" b="b"/>
              <a:pathLst>
                <a:path w="1" h="12" extrusionOk="0">
                  <a:moveTo>
                    <a:pt x="0" y="0"/>
                  </a:moveTo>
                  <a:cubicBezTo>
                    <a:pt x="0" y="0"/>
                    <a:pt x="0" y="12"/>
                    <a:pt x="0"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160" name="Google Shape;13664;p78">
              <a:extLst>
                <a:ext uri="{FF2B5EF4-FFF2-40B4-BE49-F238E27FC236}">
                  <a16:creationId xmlns:a16="http://schemas.microsoft.com/office/drawing/2014/main" id="{9EC9BD7A-0CE9-AEA2-33C4-002F479B0842}"/>
                </a:ext>
              </a:extLst>
            </p:cNvPr>
            <p:cNvSpPr/>
            <p:nvPr/>
          </p:nvSpPr>
          <p:spPr>
            <a:xfrm>
              <a:off x="6488300" y="2479900"/>
              <a:ext cx="325" cy="400"/>
            </a:xfrm>
            <a:custGeom>
              <a:avLst/>
              <a:gdLst/>
              <a:ahLst/>
              <a:cxnLst/>
              <a:rect l="l" t="t" r="r" b="b"/>
              <a:pathLst>
                <a:path w="13" h="16" extrusionOk="0">
                  <a:moveTo>
                    <a:pt x="12" y="0"/>
                  </a:moveTo>
                  <a:lnTo>
                    <a:pt x="0" y="12"/>
                  </a:lnTo>
                  <a:cubicBezTo>
                    <a:pt x="0" y="12"/>
                    <a:pt x="0" y="15"/>
                    <a:pt x="2" y="15"/>
                  </a:cubicBezTo>
                  <a:cubicBezTo>
                    <a:pt x="3" y="15"/>
                    <a:pt x="6" y="12"/>
                    <a:pt x="12"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161" name="Google Shape;13665;p78">
              <a:extLst>
                <a:ext uri="{FF2B5EF4-FFF2-40B4-BE49-F238E27FC236}">
                  <a16:creationId xmlns:a16="http://schemas.microsoft.com/office/drawing/2014/main" id="{5525612C-E3B1-ED00-DE7B-AE7A3EB63E21}"/>
                </a:ext>
              </a:extLst>
            </p:cNvPr>
            <p:cNvSpPr/>
            <p:nvPr/>
          </p:nvSpPr>
          <p:spPr>
            <a:xfrm>
              <a:off x="6488300" y="2479600"/>
              <a:ext cx="25" cy="625"/>
            </a:xfrm>
            <a:custGeom>
              <a:avLst/>
              <a:gdLst/>
              <a:ahLst/>
              <a:cxnLst/>
              <a:rect l="l" t="t" r="r" b="b"/>
              <a:pathLst>
                <a:path w="1" h="25" extrusionOk="0">
                  <a:moveTo>
                    <a:pt x="0" y="24"/>
                  </a:moveTo>
                  <a:cubicBezTo>
                    <a:pt x="0" y="1"/>
                    <a:pt x="0" y="12"/>
                    <a:pt x="0" y="24"/>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162" name="Google Shape;13666;p78">
              <a:extLst>
                <a:ext uri="{FF2B5EF4-FFF2-40B4-BE49-F238E27FC236}">
                  <a16:creationId xmlns:a16="http://schemas.microsoft.com/office/drawing/2014/main" id="{12E4E57D-6FD1-4081-930F-F6B89E3673C8}"/>
                </a:ext>
              </a:extLst>
            </p:cNvPr>
            <p:cNvSpPr/>
            <p:nvPr/>
          </p:nvSpPr>
          <p:spPr>
            <a:xfrm>
              <a:off x="6488000" y="2479000"/>
              <a:ext cx="625" cy="2400"/>
            </a:xfrm>
            <a:custGeom>
              <a:avLst/>
              <a:gdLst/>
              <a:ahLst/>
              <a:cxnLst/>
              <a:rect l="l" t="t" r="r" b="b"/>
              <a:pathLst>
                <a:path w="25" h="96" extrusionOk="0">
                  <a:moveTo>
                    <a:pt x="12" y="48"/>
                  </a:moveTo>
                  <a:cubicBezTo>
                    <a:pt x="1" y="96"/>
                    <a:pt x="24" y="1"/>
                    <a:pt x="12" y="48"/>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163" name="Google Shape;13667;p78">
              <a:extLst>
                <a:ext uri="{FF2B5EF4-FFF2-40B4-BE49-F238E27FC236}">
                  <a16:creationId xmlns:a16="http://schemas.microsoft.com/office/drawing/2014/main" id="{E3DEDE28-E89C-6A66-A370-1C8C5D37C37D}"/>
                </a:ext>
              </a:extLst>
            </p:cNvPr>
            <p:cNvSpPr/>
            <p:nvPr/>
          </p:nvSpPr>
          <p:spPr>
            <a:xfrm>
              <a:off x="6487400" y="2479600"/>
              <a:ext cx="625" cy="925"/>
            </a:xfrm>
            <a:custGeom>
              <a:avLst/>
              <a:gdLst/>
              <a:ahLst/>
              <a:cxnLst/>
              <a:rect l="l" t="t" r="r" b="b"/>
              <a:pathLst>
                <a:path w="25" h="37" extrusionOk="0">
                  <a:moveTo>
                    <a:pt x="25" y="1"/>
                  </a:moveTo>
                  <a:cubicBezTo>
                    <a:pt x="1" y="1"/>
                    <a:pt x="1" y="36"/>
                    <a:pt x="25" y="36"/>
                  </a:cubicBezTo>
                  <a:cubicBezTo>
                    <a:pt x="13" y="24"/>
                    <a:pt x="13" y="12"/>
                    <a:pt x="25"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164" name="Google Shape;13668;p78">
              <a:extLst>
                <a:ext uri="{FF2B5EF4-FFF2-40B4-BE49-F238E27FC236}">
                  <a16:creationId xmlns:a16="http://schemas.microsoft.com/office/drawing/2014/main" id="{A8A0F74F-89AC-73EA-4B14-1C76EE241F3A}"/>
                </a:ext>
              </a:extLst>
            </p:cNvPr>
            <p:cNvSpPr/>
            <p:nvPr/>
          </p:nvSpPr>
          <p:spPr>
            <a:xfrm>
              <a:off x="6486650" y="2476725"/>
              <a:ext cx="475" cy="275"/>
            </a:xfrm>
            <a:custGeom>
              <a:avLst/>
              <a:gdLst/>
              <a:ahLst/>
              <a:cxnLst/>
              <a:rect l="l" t="t" r="r" b="b"/>
              <a:pathLst>
                <a:path w="19" h="11" extrusionOk="0">
                  <a:moveTo>
                    <a:pt x="4" y="0"/>
                  </a:moveTo>
                  <a:cubicBezTo>
                    <a:pt x="0" y="0"/>
                    <a:pt x="12" y="11"/>
                    <a:pt x="17" y="11"/>
                  </a:cubicBezTo>
                  <a:cubicBezTo>
                    <a:pt x="18" y="11"/>
                    <a:pt x="19" y="10"/>
                    <a:pt x="19" y="8"/>
                  </a:cubicBezTo>
                  <a:cubicBezTo>
                    <a:pt x="9" y="2"/>
                    <a:pt x="5" y="0"/>
                    <a:pt x="4"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165" name="Google Shape;13669;p78">
              <a:extLst>
                <a:ext uri="{FF2B5EF4-FFF2-40B4-BE49-F238E27FC236}">
                  <a16:creationId xmlns:a16="http://schemas.microsoft.com/office/drawing/2014/main" id="{2DE55B08-D526-4F19-3929-152C9B869B24}"/>
                </a:ext>
              </a:extLst>
            </p:cNvPr>
            <p:cNvSpPr/>
            <p:nvPr/>
          </p:nvSpPr>
          <p:spPr>
            <a:xfrm>
              <a:off x="6489525" y="2480800"/>
              <a:ext cx="275" cy="1150"/>
            </a:xfrm>
            <a:custGeom>
              <a:avLst/>
              <a:gdLst/>
              <a:ahLst/>
              <a:cxnLst/>
              <a:rect l="l" t="t" r="r" b="b"/>
              <a:pathLst>
                <a:path w="11" h="46" extrusionOk="0">
                  <a:moveTo>
                    <a:pt x="11" y="0"/>
                  </a:moveTo>
                  <a:cubicBezTo>
                    <a:pt x="3" y="8"/>
                    <a:pt x="1" y="45"/>
                    <a:pt x="3" y="45"/>
                  </a:cubicBezTo>
                  <a:cubicBezTo>
                    <a:pt x="4" y="45"/>
                    <a:pt x="7" y="34"/>
                    <a:pt x="1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166" name="Google Shape;13670;p78">
              <a:extLst>
                <a:ext uri="{FF2B5EF4-FFF2-40B4-BE49-F238E27FC236}">
                  <a16:creationId xmlns:a16="http://schemas.microsoft.com/office/drawing/2014/main" id="{0A5E71FC-5F8B-036F-0EBC-27FC19BB86D5}"/>
                </a:ext>
              </a:extLst>
            </p:cNvPr>
            <p:cNvSpPr/>
            <p:nvPr/>
          </p:nvSpPr>
          <p:spPr>
            <a:xfrm>
              <a:off x="6489775" y="2480200"/>
              <a:ext cx="325" cy="625"/>
            </a:xfrm>
            <a:custGeom>
              <a:avLst/>
              <a:gdLst/>
              <a:ahLst/>
              <a:cxnLst/>
              <a:rect l="l" t="t" r="r" b="b"/>
              <a:pathLst>
                <a:path w="13" h="25" extrusionOk="0">
                  <a:moveTo>
                    <a:pt x="13" y="0"/>
                  </a:moveTo>
                  <a:cubicBezTo>
                    <a:pt x="1" y="0"/>
                    <a:pt x="1" y="12"/>
                    <a:pt x="1" y="24"/>
                  </a:cubicBezTo>
                  <a:lnTo>
                    <a:pt x="13" y="0"/>
                  </a:ln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167" name="Google Shape;13671;p78">
              <a:extLst>
                <a:ext uri="{FF2B5EF4-FFF2-40B4-BE49-F238E27FC236}">
                  <a16:creationId xmlns:a16="http://schemas.microsoft.com/office/drawing/2014/main" id="{F4C4FAB1-ED6A-2853-0461-140544601F68}"/>
                </a:ext>
              </a:extLst>
            </p:cNvPr>
            <p:cNvSpPr/>
            <p:nvPr/>
          </p:nvSpPr>
          <p:spPr>
            <a:xfrm>
              <a:off x="6488000" y="2478700"/>
              <a:ext cx="625" cy="1225"/>
            </a:xfrm>
            <a:custGeom>
              <a:avLst/>
              <a:gdLst/>
              <a:ahLst/>
              <a:cxnLst/>
              <a:rect l="l" t="t" r="r" b="b"/>
              <a:pathLst>
                <a:path w="25" h="49" extrusionOk="0">
                  <a:moveTo>
                    <a:pt x="24" y="1"/>
                  </a:moveTo>
                  <a:cubicBezTo>
                    <a:pt x="1" y="48"/>
                    <a:pt x="12" y="25"/>
                    <a:pt x="24"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168" name="Google Shape;13672;p78">
              <a:extLst>
                <a:ext uri="{FF2B5EF4-FFF2-40B4-BE49-F238E27FC236}">
                  <a16:creationId xmlns:a16="http://schemas.microsoft.com/office/drawing/2014/main" id="{79B4A392-F5AA-DACC-D90D-8570B09CB161}"/>
                </a:ext>
              </a:extLst>
            </p:cNvPr>
            <p:cNvSpPr/>
            <p:nvPr/>
          </p:nvSpPr>
          <p:spPr>
            <a:xfrm>
              <a:off x="6490450" y="2481600"/>
              <a:ext cx="325" cy="1075"/>
            </a:xfrm>
            <a:custGeom>
              <a:avLst/>
              <a:gdLst/>
              <a:ahLst/>
              <a:cxnLst/>
              <a:rect l="l" t="t" r="r" b="b"/>
              <a:pathLst>
                <a:path w="13" h="43" extrusionOk="0">
                  <a:moveTo>
                    <a:pt x="12" y="1"/>
                  </a:moveTo>
                  <a:cubicBezTo>
                    <a:pt x="11" y="1"/>
                    <a:pt x="0" y="43"/>
                    <a:pt x="1" y="43"/>
                  </a:cubicBezTo>
                  <a:cubicBezTo>
                    <a:pt x="2" y="43"/>
                    <a:pt x="4" y="36"/>
                    <a:pt x="10" y="16"/>
                  </a:cubicBezTo>
                  <a:cubicBezTo>
                    <a:pt x="12" y="5"/>
                    <a:pt x="12" y="1"/>
                    <a:pt x="12"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169" name="Google Shape;13673;p78">
              <a:extLst>
                <a:ext uri="{FF2B5EF4-FFF2-40B4-BE49-F238E27FC236}">
                  <a16:creationId xmlns:a16="http://schemas.microsoft.com/office/drawing/2014/main" id="{B6158A72-8850-0617-7A4F-09EF8DDA3247}"/>
                </a:ext>
              </a:extLst>
            </p:cNvPr>
            <p:cNvSpPr/>
            <p:nvPr/>
          </p:nvSpPr>
          <p:spPr>
            <a:xfrm>
              <a:off x="6491025" y="2481975"/>
              <a:ext cx="625" cy="1075"/>
            </a:xfrm>
            <a:custGeom>
              <a:avLst/>
              <a:gdLst/>
              <a:ahLst/>
              <a:cxnLst/>
              <a:rect l="l" t="t" r="r" b="b"/>
              <a:pathLst>
                <a:path w="25" h="43" extrusionOk="0">
                  <a:moveTo>
                    <a:pt x="11" y="1"/>
                  </a:moveTo>
                  <a:lnTo>
                    <a:pt x="11" y="1"/>
                  </a:lnTo>
                  <a:cubicBezTo>
                    <a:pt x="0" y="31"/>
                    <a:pt x="3" y="42"/>
                    <a:pt x="8" y="42"/>
                  </a:cubicBezTo>
                  <a:cubicBezTo>
                    <a:pt x="14" y="42"/>
                    <a:pt x="24" y="21"/>
                    <a:pt x="11"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170" name="Google Shape;13674;p78">
              <a:extLst>
                <a:ext uri="{FF2B5EF4-FFF2-40B4-BE49-F238E27FC236}">
                  <a16:creationId xmlns:a16="http://schemas.microsoft.com/office/drawing/2014/main" id="{037DB1B5-625F-6E26-1378-1079AA818814}"/>
                </a:ext>
              </a:extLst>
            </p:cNvPr>
            <p:cNvSpPr/>
            <p:nvPr/>
          </p:nvSpPr>
          <p:spPr>
            <a:xfrm>
              <a:off x="6490675" y="2480200"/>
              <a:ext cx="25" cy="2400"/>
            </a:xfrm>
            <a:custGeom>
              <a:avLst/>
              <a:gdLst/>
              <a:ahLst/>
              <a:cxnLst/>
              <a:rect l="l" t="t" r="r" b="b"/>
              <a:pathLst>
                <a:path w="1" h="96" extrusionOk="0">
                  <a:moveTo>
                    <a:pt x="1" y="12"/>
                  </a:moveTo>
                  <a:cubicBezTo>
                    <a:pt x="1" y="0"/>
                    <a:pt x="1" y="96"/>
                    <a:pt x="1" y="12"/>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171" name="Google Shape;13675;p78">
              <a:extLst>
                <a:ext uri="{FF2B5EF4-FFF2-40B4-BE49-F238E27FC236}">
                  <a16:creationId xmlns:a16="http://schemas.microsoft.com/office/drawing/2014/main" id="{499D7F3C-3F27-4246-A1CE-DD7D21941455}"/>
                </a:ext>
              </a:extLst>
            </p:cNvPr>
            <p:cNvSpPr/>
            <p:nvPr/>
          </p:nvSpPr>
          <p:spPr>
            <a:xfrm>
              <a:off x="6490675" y="2480500"/>
              <a:ext cx="325" cy="325"/>
            </a:xfrm>
            <a:custGeom>
              <a:avLst/>
              <a:gdLst/>
              <a:ahLst/>
              <a:cxnLst/>
              <a:rect l="l" t="t" r="r" b="b"/>
              <a:pathLst>
                <a:path w="13" h="13" extrusionOk="0">
                  <a:moveTo>
                    <a:pt x="1" y="0"/>
                  </a:moveTo>
                  <a:cubicBezTo>
                    <a:pt x="1" y="0"/>
                    <a:pt x="13" y="12"/>
                    <a:pt x="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172" name="Google Shape;13676;p78">
              <a:extLst>
                <a:ext uri="{FF2B5EF4-FFF2-40B4-BE49-F238E27FC236}">
                  <a16:creationId xmlns:a16="http://schemas.microsoft.com/office/drawing/2014/main" id="{A1C83D44-E78F-736F-E392-C2AFC489D594}"/>
                </a:ext>
              </a:extLst>
            </p:cNvPr>
            <p:cNvSpPr/>
            <p:nvPr/>
          </p:nvSpPr>
          <p:spPr>
            <a:xfrm>
              <a:off x="6489500" y="2477825"/>
              <a:ext cx="525" cy="1500"/>
            </a:xfrm>
            <a:custGeom>
              <a:avLst/>
              <a:gdLst/>
              <a:ahLst/>
              <a:cxnLst/>
              <a:rect l="l" t="t" r="r" b="b"/>
              <a:pathLst>
                <a:path w="21" h="60" extrusionOk="0">
                  <a:moveTo>
                    <a:pt x="12" y="0"/>
                  </a:moveTo>
                  <a:cubicBezTo>
                    <a:pt x="3" y="19"/>
                    <a:pt x="8" y="30"/>
                    <a:pt x="5" y="46"/>
                  </a:cubicBezTo>
                  <a:lnTo>
                    <a:pt x="5" y="46"/>
                  </a:lnTo>
                  <a:cubicBezTo>
                    <a:pt x="11" y="34"/>
                    <a:pt x="20" y="17"/>
                    <a:pt x="12" y="0"/>
                  </a:cubicBezTo>
                  <a:close/>
                  <a:moveTo>
                    <a:pt x="5" y="46"/>
                  </a:moveTo>
                  <a:lnTo>
                    <a:pt x="5" y="46"/>
                  </a:lnTo>
                  <a:cubicBezTo>
                    <a:pt x="2" y="52"/>
                    <a:pt x="0" y="56"/>
                    <a:pt x="0" y="60"/>
                  </a:cubicBezTo>
                  <a:cubicBezTo>
                    <a:pt x="3" y="55"/>
                    <a:pt x="4" y="50"/>
                    <a:pt x="5" y="46"/>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173" name="Google Shape;13677;p78">
              <a:extLst>
                <a:ext uri="{FF2B5EF4-FFF2-40B4-BE49-F238E27FC236}">
                  <a16:creationId xmlns:a16="http://schemas.microsoft.com/office/drawing/2014/main" id="{F198DD86-9600-89BE-B42D-DA19248B2A12}"/>
                </a:ext>
              </a:extLst>
            </p:cNvPr>
            <p:cNvSpPr/>
            <p:nvPr/>
          </p:nvSpPr>
          <p:spPr>
            <a:xfrm>
              <a:off x="6490075" y="2479300"/>
              <a:ext cx="25" cy="1525"/>
            </a:xfrm>
            <a:custGeom>
              <a:avLst/>
              <a:gdLst/>
              <a:ahLst/>
              <a:cxnLst/>
              <a:rect l="l" t="t" r="r" b="b"/>
              <a:pathLst>
                <a:path w="1" h="61" extrusionOk="0">
                  <a:moveTo>
                    <a:pt x="1" y="1"/>
                  </a:moveTo>
                  <a:cubicBezTo>
                    <a:pt x="1" y="60"/>
                    <a:pt x="1" y="13"/>
                    <a:pt x="1"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174" name="Google Shape;13678;p78">
              <a:extLst>
                <a:ext uri="{FF2B5EF4-FFF2-40B4-BE49-F238E27FC236}">
                  <a16:creationId xmlns:a16="http://schemas.microsoft.com/office/drawing/2014/main" id="{819DF9AC-0185-4C7D-3D86-B87D6AA0E5AD}"/>
                </a:ext>
              </a:extLst>
            </p:cNvPr>
            <p:cNvSpPr/>
            <p:nvPr/>
          </p:nvSpPr>
          <p:spPr>
            <a:xfrm>
              <a:off x="6491675" y="2480275"/>
              <a:ext cx="450" cy="550"/>
            </a:xfrm>
            <a:custGeom>
              <a:avLst/>
              <a:gdLst/>
              <a:ahLst/>
              <a:cxnLst/>
              <a:rect l="l" t="t" r="r" b="b"/>
              <a:pathLst>
                <a:path w="18" h="22" extrusionOk="0">
                  <a:moveTo>
                    <a:pt x="16" y="0"/>
                  </a:moveTo>
                  <a:lnTo>
                    <a:pt x="16" y="0"/>
                  </a:lnTo>
                  <a:cubicBezTo>
                    <a:pt x="14" y="0"/>
                    <a:pt x="0" y="21"/>
                    <a:pt x="8" y="21"/>
                  </a:cubicBezTo>
                  <a:cubicBezTo>
                    <a:pt x="16" y="5"/>
                    <a:pt x="18" y="0"/>
                    <a:pt x="16"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175" name="Google Shape;13679;p78">
              <a:extLst>
                <a:ext uri="{FF2B5EF4-FFF2-40B4-BE49-F238E27FC236}">
                  <a16:creationId xmlns:a16="http://schemas.microsoft.com/office/drawing/2014/main" id="{F2AED577-8961-8424-DE71-E5D5A16FB3A1}"/>
                </a:ext>
              </a:extLst>
            </p:cNvPr>
            <p:cNvSpPr/>
            <p:nvPr/>
          </p:nvSpPr>
          <p:spPr>
            <a:xfrm>
              <a:off x="6491575" y="2479900"/>
              <a:ext cx="625" cy="325"/>
            </a:xfrm>
            <a:custGeom>
              <a:avLst/>
              <a:gdLst/>
              <a:ahLst/>
              <a:cxnLst/>
              <a:rect l="l" t="t" r="r" b="b"/>
              <a:pathLst>
                <a:path w="25" h="13" extrusionOk="0">
                  <a:moveTo>
                    <a:pt x="0" y="12"/>
                  </a:moveTo>
                  <a:cubicBezTo>
                    <a:pt x="24" y="0"/>
                    <a:pt x="0" y="12"/>
                    <a:pt x="0" y="12"/>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176" name="Google Shape;13680;p78">
              <a:extLst>
                <a:ext uri="{FF2B5EF4-FFF2-40B4-BE49-F238E27FC236}">
                  <a16:creationId xmlns:a16="http://schemas.microsoft.com/office/drawing/2014/main" id="{821B9368-7DEA-DA5B-5287-E017E5CBE802}"/>
                </a:ext>
              </a:extLst>
            </p:cNvPr>
            <p:cNvSpPr/>
            <p:nvPr/>
          </p:nvSpPr>
          <p:spPr>
            <a:xfrm>
              <a:off x="6492475" y="2480800"/>
              <a:ext cx="325" cy="600"/>
            </a:xfrm>
            <a:custGeom>
              <a:avLst/>
              <a:gdLst/>
              <a:ahLst/>
              <a:cxnLst/>
              <a:rect l="l" t="t" r="r" b="b"/>
              <a:pathLst>
                <a:path w="13" h="24" extrusionOk="0">
                  <a:moveTo>
                    <a:pt x="0" y="0"/>
                  </a:moveTo>
                  <a:cubicBezTo>
                    <a:pt x="0" y="12"/>
                    <a:pt x="12" y="24"/>
                    <a:pt x="12" y="24"/>
                  </a:cubicBezTo>
                  <a:cubicBezTo>
                    <a:pt x="12" y="12"/>
                    <a:pt x="0" y="12"/>
                    <a:pt x="0"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177" name="Google Shape;13681;p78">
              <a:extLst>
                <a:ext uri="{FF2B5EF4-FFF2-40B4-BE49-F238E27FC236}">
                  <a16:creationId xmlns:a16="http://schemas.microsoft.com/office/drawing/2014/main" id="{F473FC83-9573-8CED-E9BC-A8774E1F9486}"/>
                </a:ext>
              </a:extLst>
            </p:cNvPr>
            <p:cNvSpPr/>
            <p:nvPr/>
          </p:nvSpPr>
          <p:spPr>
            <a:xfrm>
              <a:off x="6491275" y="2480800"/>
              <a:ext cx="25" cy="325"/>
            </a:xfrm>
            <a:custGeom>
              <a:avLst/>
              <a:gdLst/>
              <a:ahLst/>
              <a:cxnLst/>
              <a:rect l="l" t="t" r="r" b="b"/>
              <a:pathLst>
                <a:path w="1" h="13" extrusionOk="0">
                  <a:moveTo>
                    <a:pt x="1" y="0"/>
                  </a:moveTo>
                  <a:cubicBezTo>
                    <a:pt x="1" y="12"/>
                    <a:pt x="1" y="0"/>
                    <a:pt x="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178" name="Google Shape;13682;p78">
              <a:extLst>
                <a:ext uri="{FF2B5EF4-FFF2-40B4-BE49-F238E27FC236}">
                  <a16:creationId xmlns:a16="http://schemas.microsoft.com/office/drawing/2014/main" id="{19E42123-01CA-5322-0251-61680F85CE16}"/>
                </a:ext>
              </a:extLst>
            </p:cNvPr>
            <p:cNvSpPr/>
            <p:nvPr/>
          </p:nvSpPr>
          <p:spPr>
            <a:xfrm>
              <a:off x="6491275" y="2480325"/>
              <a:ext cx="300" cy="500"/>
            </a:xfrm>
            <a:custGeom>
              <a:avLst/>
              <a:gdLst/>
              <a:ahLst/>
              <a:cxnLst/>
              <a:rect l="l" t="t" r="r" b="b"/>
              <a:pathLst>
                <a:path w="12" h="20" extrusionOk="0">
                  <a:moveTo>
                    <a:pt x="11" y="0"/>
                  </a:moveTo>
                  <a:cubicBezTo>
                    <a:pt x="9" y="0"/>
                    <a:pt x="1" y="12"/>
                    <a:pt x="1" y="19"/>
                  </a:cubicBezTo>
                  <a:cubicBezTo>
                    <a:pt x="10" y="5"/>
                    <a:pt x="12" y="0"/>
                    <a:pt x="1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179" name="Google Shape;13683;p78">
              <a:extLst>
                <a:ext uri="{FF2B5EF4-FFF2-40B4-BE49-F238E27FC236}">
                  <a16:creationId xmlns:a16="http://schemas.microsoft.com/office/drawing/2014/main" id="{59941915-D952-ABCA-7195-048C68A611D9}"/>
                </a:ext>
              </a:extLst>
            </p:cNvPr>
            <p:cNvSpPr/>
            <p:nvPr/>
          </p:nvSpPr>
          <p:spPr>
            <a:xfrm>
              <a:off x="6493950" y="2477825"/>
              <a:ext cx="25" cy="325"/>
            </a:xfrm>
            <a:custGeom>
              <a:avLst/>
              <a:gdLst/>
              <a:ahLst/>
              <a:cxnLst/>
              <a:rect l="l" t="t" r="r" b="b"/>
              <a:pathLst>
                <a:path w="1" h="13" extrusionOk="0">
                  <a:moveTo>
                    <a:pt x="1" y="12"/>
                  </a:moveTo>
                  <a:cubicBezTo>
                    <a:pt x="1" y="12"/>
                    <a:pt x="1" y="12"/>
                    <a:pt x="1" y="12"/>
                  </a:cubicBezTo>
                  <a:cubicBezTo>
                    <a:pt x="1" y="0"/>
                    <a:pt x="1" y="0"/>
                    <a:pt x="1" y="0"/>
                  </a:cubicBezTo>
                  <a:cubicBezTo>
                    <a:pt x="1" y="12"/>
                    <a:pt x="1" y="12"/>
                    <a:pt x="1" y="12"/>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180" name="Google Shape;13684;p78">
              <a:extLst>
                <a:ext uri="{FF2B5EF4-FFF2-40B4-BE49-F238E27FC236}">
                  <a16:creationId xmlns:a16="http://schemas.microsoft.com/office/drawing/2014/main" id="{D90DABCB-3259-A96B-7897-B1DE9EC84EA0}"/>
                </a:ext>
              </a:extLst>
            </p:cNvPr>
            <p:cNvSpPr/>
            <p:nvPr/>
          </p:nvSpPr>
          <p:spPr>
            <a:xfrm>
              <a:off x="6493650" y="2478125"/>
              <a:ext cx="625" cy="2400"/>
            </a:xfrm>
            <a:custGeom>
              <a:avLst/>
              <a:gdLst/>
              <a:ahLst/>
              <a:cxnLst/>
              <a:rect l="l" t="t" r="r" b="b"/>
              <a:pathLst>
                <a:path w="25" h="96" extrusionOk="0">
                  <a:moveTo>
                    <a:pt x="13" y="0"/>
                  </a:moveTo>
                  <a:cubicBezTo>
                    <a:pt x="13" y="36"/>
                    <a:pt x="1" y="71"/>
                    <a:pt x="13" y="95"/>
                  </a:cubicBezTo>
                  <a:cubicBezTo>
                    <a:pt x="25" y="71"/>
                    <a:pt x="25" y="36"/>
                    <a:pt x="13"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181" name="Google Shape;13685;p78">
              <a:extLst>
                <a:ext uri="{FF2B5EF4-FFF2-40B4-BE49-F238E27FC236}">
                  <a16:creationId xmlns:a16="http://schemas.microsoft.com/office/drawing/2014/main" id="{20986062-E3FC-FC24-D09A-8F48974C98E8}"/>
                </a:ext>
              </a:extLst>
            </p:cNvPr>
            <p:cNvSpPr/>
            <p:nvPr/>
          </p:nvSpPr>
          <p:spPr>
            <a:xfrm>
              <a:off x="6494850" y="2475725"/>
              <a:ext cx="25" cy="625"/>
            </a:xfrm>
            <a:custGeom>
              <a:avLst/>
              <a:gdLst/>
              <a:ahLst/>
              <a:cxnLst/>
              <a:rect l="l" t="t" r="r" b="b"/>
              <a:pathLst>
                <a:path w="1" h="25" extrusionOk="0">
                  <a:moveTo>
                    <a:pt x="0" y="25"/>
                  </a:moveTo>
                  <a:lnTo>
                    <a:pt x="0" y="25"/>
                  </a:lnTo>
                  <a:cubicBezTo>
                    <a:pt x="0" y="1"/>
                    <a:pt x="0" y="13"/>
                    <a:pt x="0" y="25"/>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182" name="Google Shape;13686;p78">
              <a:extLst>
                <a:ext uri="{FF2B5EF4-FFF2-40B4-BE49-F238E27FC236}">
                  <a16:creationId xmlns:a16="http://schemas.microsoft.com/office/drawing/2014/main" id="{EC710577-AAF9-B815-1594-2FDCBB52ABEB}"/>
                </a:ext>
              </a:extLst>
            </p:cNvPr>
            <p:cNvSpPr/>
            <p:nvPr/>
          </p:nvSpPr>
          <p:spPr>
            <a:xfrm>
              <a:off x="6493950" y="2476025"/>
              <a:ext cx="925" cy="2700"/>
            </a:xfrm>
            <a:custGeom>
              <a:avLst/>
              <a:gdLst/>
              <a:ahLst/>
              <a:cxnLst/>
              <a:rect l="l" t="t" r="r" b="b"/>
              <a:pathLst>
                <a:path w="37" h="108" extrusionOk="0">
                  <a:moveTo>
                    <a:pt x="33" y="0"/>
                  </a:moveTo>
                  <a:cubicBezTo>
                    <a:pt x="26" y="0"/>
                    <a:pt x="10" y="39"/>
                    <a:pt x="1" y="84"/>
                  </a:cubicBezTo>
                  <a:cubicBezTo>
                    <a:pt x="13" y="84"/>
                    <a:pt x="24" y="84"/>
                    <a:pt x="24" y="108"/>
                  </a:cubicBezTo>
                  <a:cubicBezTo>
                    <a:pt x="24" y="108"/>
                    <a:pt x="24" y="48"/>
                    <a:pt x="36" y="13"/>
                  </a:cubicBezTo>
                  <a:cubicBezTo>
                    <a:pt x="36" y="4"/>
                    <a:pt x="35" y="0"/>
                    <a:pt x="33"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183" name="Google Shape;13687;p78">
              <a:extLst>
                <a:ext uri="{FF2B5EF4-FFF2-40B4-BE49-F238E27FC236}">
                  <a16:creationId xmlns:a16="http://schemas.microsoft.com/office/drawing/2014/main" id="{54FD3121-651A-71C4-7F05-92655A9753D5}"/>
                </a:ext>
              </a:extLst>
            </p:cNvPr>
            <p:cNvSpPr/>
            <p:nvPr/>
          </p:nvSpPr>
          <p:spPr>
            <a:xfrm>
              <a:off x="6493350" y="2480500"/>
              <a:ext cx="300" cy="750"/>
            </a:xfrm>
            <a:custGeom>
              <a:avLst/>
              <a:gdLst/>
              <a:ahLst/>
              <a:cxnLst/>
              <a:rect l="l" t="t" r="r" b="b"/>
              <a:pathLst>
                <a:path w="12" h="30" extrusionOk="0">
                  <a:moveTo>
                    <a:pt x="1" y="0"/>
                  </a:moveTo>
                  <a:cubicBezTo>
                    <a:pt x="1" y="8"/>
                    <a:pt x="10" y="30"/>
                    <a:pt x="11" y="30"/>
                  </a:cubicBezTo>
                  <a:cubicBezTo>
                    <a:pt x="12" y="30"/>
                    <a:pt x="10" y="22"/>
                    <a:pt x="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184" name="Google Shape;13688;p78">
              <a:extLst>
                <a:ext uri="{FF2B5EF4-FFF2-40B4-BE49-F238E27FC236}">
                  <a16:creationId xmlns:a16="http://schemas.microsoft.com/office/drawing/2014/main" id="{480F3F44-394D-0349-D2FF-4C99E1FD4607}"/>
                </a:ext>
              </a:extLst>
            </p:cNvPr>
            <p:cNvSpPr/>
            <p:nvPr/>
          </p:nvSpPr>
          <p:spPr>
            <a:xfrm>
              <a:off x="6492475" y="2478400"/>
              <a:ext cx="600" cy="2425"/>
            </a:xfrm>
            <a:custGeom>
              <a:avLst/>
              <a:gdLst/>
              <a:ahLst/>
              <a:cxnLst/>
              <a:rect l="l" t="t" r="r" b="b"/>
              <a:pathLst>
                <a:path w="24" h="97" extrusionOk="0">
                  <a:moveTo>
                    <a:pt x="5" y="84"/>
                  </a:moveTo>
                  <a:cubicBezTo>
                    <a:pt x="6" y="85"/>
                    <a:pt x="5" y="85"/>
                    <a:pt x="5" y="86"/>
                  </a:cubicBezTo>
                  <a:lnTo>
                    <a:pt x="5" y="86"/>
                  </a:lnTo>
                  <a:cubicBezTo>
                    <a:pt x="5" y="85"/>
                    <a:pt x="5" y="85"/>
                    <a:pt x="5" y="84"/>
                  </a:cubicBezTo>
                  <a:close/>
                  <a:moveTo>
                    <a:pt x="24" y="1"/>
                  </a:moveTo>
                  <a:cubicBezTo>
                    <a:pt x="24" y="1"/>
                    <a:pt x="12" y="1"/>
                    <a:pt x="12" y="13"/>
                  </a:cubicBezTo>
                  <a:cubicBezTo>
                    <a:pt x="2" y="22"/>
                    <a:pt x="1" y="62"/>
                    <a:pt x="0" y="84"/>
                  </a:cubicBezTo>
                  <a:lnTo>
                    <a:pt x="0" y="84"/>
                  </a:lnTo>
                  <a:cubicBezTo>
                    <a:pt x="0" y="84"/>
                    <a:pt x="0" y="84"/>
                    <a:pt x="0" y="84"/>
                  </a:cubicBezTo>
                  <a:cubicBezTo>
                    <a:pt x="0" y="84"/>
                    <a:pt x="0" y="84"/>
                    <a:pt x="0" y="84"/>
                  </a:cubicBezTo>
                  <a:lnTo>
                    <a:pt x="0" y="84"/>
                  </a:lnTo>
                  <a:cubicBezTo>
                    <a:pt x="0" y="90"/>
                    <a:pt x="0" y="94"/>
                    <a:pt x="0" y="96"/>
                  </a:cubicBezTo>
                  <a:cubicBezTo>
                    <a:pt x="24" y="84"/>
                    <a:pt x="24" y="60"/>
                    <a:pt x="24"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185" name="Google Shape;13689;p78">
              <a:extLst>
                <a:ext uri="{FF2B5EF4-FFF2-40B4-BE49-F238E27FC236}">
                  <a16:creationId xmlns:a16="http://schemas.microsoft.com/office/drawing/2014/main" id="{C5704816-34A1-5DE4-AA68-35877579E084}"/>
                </a:ext>
              </a:extLst>
            </p:cNvPr>
            <p:cNvSpPr/>
            <p:nvPr/>
          </p:nvSpPr>
          <p:spPr>
            <a:xfrm>
              <a:off x="6492475" y="2480800"/>
              <a:ext cx="25" cy="25"/>
            </a:xfrm>
            <a:custGeom>
              <a:avLst/>
              <a:gdLst/>
              <a:ahLst/>
              <a:cxnLst/>
              <a:rect l="l" t="t" r="r" b="b"/>
              <a:pathLst>
                <a:path w="1" h="1" extrusionOk="0">
                  <a:moveTo>
                    <a:pt x="0" y="0"/>
                  </a:moveTo>
                  <a:lnTo>
                    <a:pt x="0" y="0"/>
                  </a:lnTo>
                  <a:cubicBezTo>
                    <a:pt x="0" y="0"/>
                    <a:pt x="0" y="0"/>
                    <a:pt x="0"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186" name="Google Shape;13690;p78">
              <a:extLst>
                <a:ext uri="{FF2B5EF4-FFF2-40B4-BE49-F238E27FC236}">
                  <a16:creationId xmlns:a16="http://schemas.microsoft.com/office/drawing/2014/main" id="{9A85422E-D1E5-E39F-5BCD-72734A514948}"/>
                </a:ext>
              </a:extLst>
            </p:cNvPr>
            <p:cNvSpPr/>
            <p:nvPr/>
          </p:nvSpPr>
          <p:spPr>
            <a:xfrm>
              <a:off x="6490075" y="2476625"/>
              <a:ext cx="500" cy="1800"/>
            </a:xfrm>
            <a:custGeom>
              <a:avLst/>
              <a:gdLst/>
              <a:ahLst/>
              <a:cxnLst/>
              <a:rect l="l" t="t" r="r" b="b"/>
              <a:pathLst>
                <a:path w="20" h="72" extrusionOk="0">
                  <a:moveTo>
                    <a:pt x="13" y="0"/>
                  </a:moveTo>
                  <a:cubicBezTo>
                    <a:pt x="13" y="0"/>
                    <a:pt x="13" y="12"/>
                    <a:pt x="1" y="24"/>
                  </a:cubicBezTo>
                  <a:cubicBezTo>
                    <a:pt x="6" y="56"/>
                    <a:pt x="11" y="71"/>
                    <a:pt x="15" y="71"/>
                  </a:cubicBezTo>
                  <a:cubicBezTo>
                    <a:pt x="19" y="71"/>
                    <a:pt x="19" y="47"/>
                    <a:pt x="13"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187" name="Google Shape;13691;p78">
              <a:extLst>
                <a:ext uri="{FF2B5EF4-FFF2-40B4-BE49-F238E27FC236}">
                  <a16:creationId xmlns:a16="http://schemas.microsoft.com/office/drawing/2014/main" id="{CC5A249F-2847-C170-07C2-58056A6AD124}"/>
                </a:ext>
              </a:extLst>
            </p:cNvPr>
            <p:cNvSpPr/>
            <p:nvPr/>
          </p:nvSpPr>
          <p:spPr>
            <a:xfrm>
              <a:off x="6491650" y="2477225"/>
              <a:ext cx="250" cy="1025"/>
            </a:xfrm>
            <a:custGeom>
              <a:avLst/>
              <a:gdLst/>
              <a:ahLst/>
              <a:cxnLst/>
              <a:rect l="l" t="t" r="r" b="b"/>
              <a:pathLst>
                <a:path w="10" h="41" extrusionOk="0">
                  <a:moveTo>
                    <a:pt x="9" y="0"/>
                  </a:moveTo>
                  <a:cubicBezTo>
                    <a:pt x="3" y="25"/>
                    <a:pt x="0" y="41"/>
                    <a:pt x="0" y="41"/>
                  </a:cubicBezTo>
                  <a:cubicBezTo>
                    <a:pt x="1" y="41"/>
                    <a:pt x="4" y="28"/>
                    <a:pt x="9"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188" name="Google Shape;13692;p78">
              <a:extLst>
                <a:ext uri="{FF2B5EF4-FFF2-40B4-BE49-F238E27FC236}">
                  <a16:creationId xmlns:a16="http://schemas.microsoft.com/office/drawing/2014/main" id="{AA7F0BED-04B2-7C2F-6110-A001E8256018}"/>
                </a:ext>
              </a:extLst>
            </p:cNvPr>
            <p:cNvSpPr/>
            <p:nvPr/>
          </p:nvSpPr>
          <p:spPr>
            <a:xfrm>
              <a:off x="6493650" y="2480800"/>
              <a:ext cx="325" cy="1200"/>
            </a:xfrm>
            <a:custGeom>
              <a:avLst/>
              <a:gdLst/>
              <a:ahLst/>
              <a:cxnLst/>
              <a:rect l="l" t="t" r="r" b="b"/>
              <a:pathLst>
                <a:path w="13" h="48" extrusionOk="0">
                  <a:moveTo>
                    <a:pt x="13" y="0"/>
                  </a:moveTo>
                  <a:cubicBezTo>
                    <a:pt x="1" y="48"/>
                    <a:pt x="1" y="48"/>
                    <a:pt x="13"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189" name="Google Shape;13693;p78">
              <a:extLst>
                <a:ext uri="{FF2B5EF4-FFF2-40B4-BE49-F238E27FC236}">
                  <a16:creationId xmlns:a16="http://schemas.microsoft.com/office/drawing/2014/main" id="{736B5B62-B159-1555-46E7-697D6219FDA1}"/>
                </a:ext>
              </a:extLst>
            </p:cNvPr>
            <p:cNvSpPr/>
            <p:nvPr/>
          </p:nvSpPr>
          <p:spPr>
            <a:xfrm>
              <a:off x="6494175" y="2481325"/>
              <a:ext cx="450" cy="300"/>
            </a:xfrm>
            <a:custGeom>
              <a:avLst/>
              <a:gdLst/>
              <a:ahLst/>
              <a:cxnLst/>
              <a:rect l="l" t="t" r="r" b="b"/>
              <a:pathLst>
                <a:path w="18" h="12" extrusionOk="0">
                  <a:moveTo>
                    <a:pt x="17" y="0"/>
                  </a:moveTo>
                  <a:cubicBezTo>
                    <a:pt x="16" y="0"/>
                    <a:pt x="1" y="11"/>
                    <a:pt x="2" y="11"/>
                  </a:cubicBezTo>
                  <a:cubicBezTo>
                    <a:pt x="2" y="11"/>
                    <a:pt x="6" y="9"/>
                    <a:pt x="15" y="3"/>
                  </a:cubicBezTo>
                  <a:cubicBezTo>
                    <a:pt x="17" y="1"/>
                    <a:pt x="18" y="0"/>
                    <a:pt x="17"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190" name="Google Shape;13694;p78">
              <a:extLst>
                <a:ext uri="{FF2B5EF4-FFF2-40B4-BE49-F238E27FC236}">
                  <a16:creationId xmlns:a16="http://schemas.microsoft.com/office/drawing/2014/main" id="{FED1C133-18FC-7D60-5AE2-0D58E261A46B}"/>
                </a:ext>
              </a:extLst>
            </p:cNvPr>
            <p:cNvSpPr/>
            <p:nvPr/>
          </p:nvSpPr>
          <p:spPr>
            <a:xfrm>
              <a:off x="6509425" y="2482575"/>
              <a:ext cx="425" cy="1025"/>
            </a:xfrm>
            <a:custGeom>
              <a:avLst/>
              <a:gdLst/>
              <a:ahLst/>
              <a:cxnLst/>
              <a:rect l="l" t="t" r="r" b="b"/>
              <a:pathLst>
                <a:path w="17" h="41" extrusionOk="0">
                  <a:moveTo>
                    <a:pt x="1" y="1"/>
                  </a:moveTo>
                  <a:lnTo>
                    <a:pt x="1" y="1"/>
                  </a:lnTo>
                  <a:cubicBezTo>
                    <a:pt x="9" y="30"/>
                    <a:pt x="13" y="40"/>
                    <a:pt x="14" y="40"/>
                  </a:cubicBezTo>
                  <a:cubicBezTo>
                    <a:pt x="16" y="40"/>
                    <a:pt x="8" y="8"/>
                    <a:pt x="1"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191" name="Google Shape;13695;p78">
              <a:extLst>
                <a:ext uri="{FF2B5EF4-FFF2-40B4-BE49-F238E27FC236}">
                  <a16:creationId xmlns:a16="http://schemas.microsoft.com/office/drawing/2014/main" id="{902BF139-F595-3577-12BB-4D82FF92461C}"/>
                </a:ext>
              </a:extLst>
            </p:cNvPr>
            <p:cNvSpPr/>
            <p:nvPr/>
          </p:nvSpPr>
          <p:spPr>
            <a:xfrm>
              <a:off x="6520100" y="2478900"/>
              <a:ext cx="425" cy="675"/>
            </a:xfrm>
            <a:custGeom>
              <a:avLst/>
              <a:gdLst/>
              <a:ahLst/>
              <a:cxnLst/>
              <a:rect l="l" t="t" r="r" b="b"/>
              <a:pathLst>
                <a:path w="17" h="27" extrusionOk="0">
                  <a:moveTo>
                    <a:pt x="16" y="0"/>
                  </a:moveTo>
                  <a:cubicBezTo>
                    <a:pt x="16" y="0"/>
                    <a:pt x="0" y="27"/>
                    <a:pt x="1" y="27"/>
                  </a:cubicBezTo>
                  <a:cubicBezTo>
                    <a:pt x="1" y="27"/>
                    <a:pt x="5" y="21"/>
                    <a:pt x="14" y="5"/>
                  </a:cubicBezTo>
                  <a:cubicBezTo>
                    <a:pt x="16" y="2"/>
                    <a:pt x="16" y="0"/>
                    <a:pt x="16"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192" name="Google Shape;13696;p78">
              <a:extLst>
                <a:ext uri="{FF2B5EF4-FFF2-40B4-BE49-F238E27FC236}">
                  <a16:creationId xmlns:a16="http://schemas.microsoft.com/office/drawing/2014/main" id="{E52B522E-DB2E-3730-9067-8D48681F508C}"/>
                </a:ext>
              </a:extLst>
            </p:cNvPr>
            <p:cNvSpPr/>
            <p:nvPr/>
          </p:nvSpPr>
          <p:spPr>
            <a:xfrm>
              <a:off x="6544550" y="2479075"/>
              <a:ext cx="175" cy="250"/>
            </a:xfrm>
            <a:custGeom>
              <a:avLst/>
              <a:gdLst/>
              <a:ahLst/>
              <a:cxnLst/>
              <a:rect l="l" t="t" r="r" b="b"/>
              <a:pathLst>
                <a:path w="7" h="10" extrusionOk="0">
                  <a:moveTo>
                    <a:pt x="5" y="1"/>
                  </a:moveTo>
                  <a:cubicBezTo>
                    <a:pt x="4" y="1"/>
                    <a:pt x="1" y="4"/>
                    <a:pt x="1" y="10"/>
                  </a:cubicBezTo>
                  <a:cubicBezTo>
                    <a:pt x="7" y="4"/>
                    <a:pt x="7" y="1"/>
                    <a:pt x="5"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193" name="Google Shape;13697;p78">
              <a:extLst>
                <a:ext uri="{FF2B5EF4-FFF2-40B4-BE49-F238E27FC236}">
                  <a16:creationId xmlns:a16="http://schemas.microsoft.com/office/drawing/2014/main" id="{D08D0A63-744A-57B9-9560-4678E178599F}"/>
                </a:ext>
              </a:extLst>
            </p:cNvPr>
            <p:cNvSpPr/>
            <p:nvPr/>
          </p:nvSpPr>
          <p:spPr>
            <a:xfrm>
              <a:off x="6513600" y="2474250"/>
              <a:ext cx="625" cy="2700"/>
            </a:xfrm>
            <a:custGeom>
              <a:avLst/>
              <a:gdLst/>
              <a:ahLst/>
              <a:cxnLst/>
              <a:rect l="l" t="t" r="r" b="b"/>
              <a:pathLst>
                <a:path w="25" h="108" extrusionOk="0">
                  <a:moveTo>
                    <a:pt x="24" y="0"/>
                  </a:moveTo>
                  <a:lnTo>
                    <a:pt x="24" y="0"/>
                  </a:lnTo>
                  <a:cubicBezTo>
                    <a:pt x="12" y="36"/>
                    <a:pt x="0" y="48"/>
                    <a:pt x="0" y="107"/>
                  </a:cubicBezTo>
                  <a:cubicBezTo>
                    <a:pt x="12" y="72"/>
                    <a:pt x="24" y="36"/>
                    <a:pt x="24"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194" name="Google Shape;13698;p78">
              <a:extLst>
                <a:ext uri="{FF2B5EF4-FFF2-40B4-BE49-F238E27FC236}">
                  <a16:creationId xmlns:a16="http://schemas.microsoft.com/office/drawing/2014/main" id="{E8D6DD2D-5EEB-6D3B-0965-9E907E14DB62}"/>
                </a:ext>
              </a:extLst>
            </p:cNvPr>
            <p:cNvSpPr/>
            <p:nvPr/>
          </p:nvSpPr>
          <p:spPr>
            <a:xfrm>
              <a:off x="6498425" y="2481100"/>
              <a:ext cx="325" cy="300"/>
            </a:xfrm>
            <a:custGeom>
              <a:avLst/>
              <a:gdLst/>
              <a:ahLst/>
              <a:cxnLst/>
              <a:rect l="l" t="t" r="r" b="b"/>
              <a:pathLst>
                <a:path w="13" h="12" extrusionOk="0">
                  <a:moveTo>
                    <a:pt x="0" y="0"/>
                  </a:moveTo>
                  <a:cubicBezTo>
                    <a:pt x="0" y="0"/>
                    <a:pt x="12" y="12"/>
                    <a:pt x="0"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195" name="Google Shape;13699;p78">
              <a:extLst>
                <a:ext uri="{FF2B5EF4-FFF2-40B4-BE49-F238E27FC236}">
                  <a16:creationId xmlns:a16="http://schemas.microsoft.com/office/drawing/2014/main" id="{DABA01E6-510C-90B9-11D7-A4269C633B38}"/>
                </a:ext>
              </a:extLst>
            </p:cNvPr>
            <p:cNvSpPr/>
            <p:nvPr/>
          </p:nvSpPr>
          <p:spPr>
            <a:xfrm>
              <a:off x="6545150" y="2484950"/>
              <a:ext cx="325" cy="325"/>
            </a:xfrm>
            <a:custGeom>
              <a:avLst/>
              <a:gdLst/>
              <a:ahLst/>
              <a:cxnLst/>
              <a:rect l="l" t="t" r="r" b="b"/>
              <a:pathLst>
                <a:path w="13" h="13" extrusionOk="0">
                  <a:moveTo>
                    <a:pt x="1" y="1"/>
                  </a:moveTo>
                  <a:lnTo>
                    <a:pt x="12" y="13"/>
                  </a:lnTo>
                  <a:cubicBezTo>
                    <a:pt x="12" y="13"/>
                    <a:pt x="12" y="13"/>
                    <a:pt x="12"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196" name="Google Shape;13700;p78">
              <a:extLst>
                <a:ext uri="{FF2B5EF4-FFF2-40B4-BE49-F238E27FC236}">
                  <a16:creationId xmlns:a16="http://schemas.microsoft.com/office/drawing/2014/main" id="{D86487D6-F5DB-436F-3710-8707528DCC3E}"/>
                </a:ext>
              </a:extLst>
            </p:cNvPr>
            <p:cNvSpPr/>
            <p:nvPr/>
          </p:nvSpPr>
          <p:spPr>
            <a:xfrm>
              <a:off x="6547225" y="2478125"/>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197" name="Google Shape;13701;p78">
              <a:extLst>
                <a:ext uri="{FF2B5EF4-FFF2-40B4-BE49-F238E27FC236}">
                  <a16:creationId xmlns:a16="http://schemas.microsoft.com/office/drawing/2014/main" id="{B5B5F53B-8297-4292-5F0E-D2B60B98F640}"/>
                </a:ext>
              </a:extLst>
            </p:cNvPr>
            <p:cNvSpPr/>
            <p:nvPr/>
          </p:nvSpPr>
          <p:spPr>
            <a:xfrm>
              <a:off x="6500500" y="2481975"/>
              <a:ext cx="325" cy="325"/>
            </a:xfrm>
            <a:custGeom>
              <a:avLst/>
              <a:gdLst/>
              <a:ahLst/>
              <a:cxnLst/>
              <a:rect l="l" t="t" r="r" b="b"/>
              <a:pathLst>
                <a:path w="13" h="13" extrusionOk="0">
                  <a:moveTo>
                    <a:pt x="1" y="1"/>
                  </a:moveTo>
                  <a:lnTo>
                    <a:pt x="1" y="1"/>
                  </a:lnTo>
                  <a:cubicBezTo>
                    <a:pt x="1" y="13"/>
                    <a:pt x="13" y="13"/>
                    <a:pt x="13" y="13"/>
                  </a:cubicBezTo>
                  <a:cubicBezTo>
                    <a:pt x="13" y="13"/>
                    <a:pt x="1" y="1"/>
                    <a:pt x="1"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198" name="Google Shape;13702;p78">
              <a:extLst>
                <a:ext uri="{FF2B5EF4-FFF2-40B4-BE49-F238E27FC236}">
                  <a16:creationId xmlns:a16="http://schemas.microsoft.com/office/drawing/2014/main" id="{91D70791-6A27-5C2C-87FB-4FAFB509903D}"/>
                </a:ext>
              </a:extLst>
            </p:cNvPr>
            <p:cNvSpPr/>
            <p:nvPr/>
          </p:nvSpPr>
          <p:spPr>
            <a:xfrm>
              <a:off x="6494875" y="2476025"/>
              <a:ext cx="5650" cy="5975"/>
            </a:xfrm>
            <a:custGeom>
              <a:avLst/>
              <a:gdLst/>
              <a:ahLst/>
              <a:cxnLst/>
              <a:rect l="l" t="t" r="r" b="b"/>
              <a:pathLst>
                <a:path w="226" h="239" extrusionOk="0">
                  <a:moveTo>
                    <a:pt x="47" y="72"/>
                  </a:moveTo>
                  <a:cubicBezTo>
                    <a:pt x="47" y="72"/>
                    <a:pt x="49" y="76"/>
                    <a:pt x="52" y="82"/>
                  </a:cubicBezTo>
                  <a:lnTo>
                    <a:pt x="52" y="82"/>
                  </a:lnTo>
                  <a:cubicBezTo>
                    <a:pt x="51" y="78"/>
                    <a:pt x="50" y="75"/>
                    <a:pt x="47" y="72"/>
                  </a:cubicBezTo>
                  <a:close/>
                  <a:moveTo>
                    <a:pt x="118" y="1"/>
                  </a:moveTo>
                  <a:cubicBezTo>
                    <a:pt x="108" y="1"/>
                    <a:pt x="87" y="137"/>
                    <a:pt x="66" y="137"/>
                  </a:cubicBezTo>
                  <a:cubicBezTo>
                    <a:pt x="64" y="137"/>
                    <a:pt x="61" y="135"/>
                    <a:pt x="59" y="132"/>
                  </a:cubicBezTo>
                  <a:cubicBezTo>
                    <a:pt x="67" y="123"/>
                    <a:pt x="58" y="97"/>
                    <a:pt x="52" y="82"/>
                  </a:cubicBezTo>
                  <a:lnTo>
                    <a:pt x="52" y="82"/>
                  </a:lnTo>
                  <a:cubicBezTo>
                    <a:pt x="56" y="114"/>
                    <a:pt x="1" y="185"/>
                    <a:pt x="11" y="227"/>
                  </a:cubicBezTo>
                  <a:cubicBezTo>
                    <a:pt x="23" y="203"/>
                    <a:pt x="35" y="179"/>
                    <a:pt x="35" y="155"/>
                  </a:cubicBezTo>
                  <a:cubicBezTo>
                    <a:pt x="47" y="191"/>
                    <a:pt x="47" y="215"/>
                    <a:pt x="59" y="239"/>
                  </a:cubicBezTo>
                  <a:cubicBezTo>
                    <a:pt x="59" y="203"/>
                    <a:pt x="95" y="167"/>
                    <a:pt x="107" y="132"/>
                  </a:cubicBezTo>
                  <a:lnTo>
                    <a:pt x="107" y="132"/>
                  </a:lnTo>
                  <a:cubicBezTo>
                    <a:pt x="100" y="157"/>
                    <a:pt x="101" y="169"/>
                    <a:pt x="104" y="169"/>
                  </a:cubicBezTo>
                  <a:cubicBezTo>
                    <a:pt x="107" y="169"/>
                    <a:pt x="113" y="160"/>
                    <a:pt x="118" y="144"/>
                  </a:cubicBezTo>
                  <a:cubicBezTo>
                    <a:pt x="118" y="191"/>
                    <a:pt x="166" y="227"/>
                    <a:pt x="226" y="239"/>
                  </a:cubicBezTo>
                  <a:cubicBezTo>
                    <a:pt x="214" y="227"/>
                    <a:pt x="214" y="96"/>
                    <a:pt x="214" y="96"/>
                  </a:cubicBezTo>
                  <a:cubicBezTo>
                    <a:pt x="212" y="95"/>
                    <a:pt x="211" y="95"/>
                    <a:pt x="210" y="95"/>
                  </a:cubicBezTo>
                  <a:cubicBezTo>
                    <a:pt x="191" y="95"/>
                    <a:pt x="172" y="163"/>
                    <a:pt x="153" y="163"/>
                  </a:cubicBezTo>
                  <a:cubicBezTo>
                    <a:pt x="149" y="163"/>
                    <a:pt x="146" y="161"/>
                    <a:pt x="142" y="155"/>
                  </a:cubicBezTo>
                  <a:cubicBezTo>
                    <a:pt x="122" y="45"/>
                    <a:pt x="121" y="13"/>
                    <a:pt x="129" y="13"/>
                  </a:cubicBezTo>
                  <a:lnTo>
                    <a:pt x="129" y="13"/>
                  </a:lnTo>
                  <a:cubicBezTo>
                    <a:pt x="141" y="13"/>
                    <a:pt x="169" y="72"/>
                    <a:pt x="190" y="72"/>
                  </a:cubicBezTo>
                  <a:cubicBezTo>
                    <a:pt x="166" y="60"/>
                    <a:pt x="166" y="48"/>
                    <a:pt x="202" y="48"/>
                  </a:cubicBezTo>
                  <a:cubicBezTo>
                    <a:pt x="178" y="24"/>
                    <a:pt x="142" y="13"/>
                    <a:pt x="118"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199" name="Google Shape;13703;p78">
              <a:extLst>
                <a:ext uri="{FF2B5EF4-FFF2-40B4-BE49-F238E27FC236}">
                  <a16:creationId xmlns:a16="http://schemas.microsoft.com/office/drawing/2014/main" id="{5859E8DA-1A82-22A9-E4D5-A19E88759358}"/>
                </a:ext>
              </a:extLst>
            </p:cNvPr>
            <p:cNvSpPr/>
            <p:nvPr/>
          </p:nvSpPr>
          <p:spPr>
            <a:xfrm>
              <a:off x="6500800" y="2472450"/>
              <a:ext cx="62525" cy="14925"/>
            </a:xfrm>
            <a:custGeom>
              <a:avLst/>
              <a:gdLst/>
              <a:ahLst/>
              <a:cxnLst/>
              <a:rect l="l" t="t" r="r" b="b"/>
              <a:pathLst>
                <a:path w="2501" h="597" extrusionOk="0">
                  <a:moveTo>
                    <a:pt x="227" y="37"/>
                  </a:moveTo>
                  <a:cubicBezTo>
                    <a:pt x="225" y="46"/>
                    <a:pt x="225" y="53"/>
                    <a:pt x="227" y="58"/>
                  </a:cubicBezTo>
                  <a:lnTo>
                    <a:pt x="227" y="58"/>
                  </a:lnTo>
                  <a:cubicBezTo>
                    <a:pt x="227" y="51"/>
                    <a:pt x="227" y="44"/>
                    <a:pt x="227" y="37"/>
                  </a:cubicBezTo>
                  <a:close/>
                  <a:moveTo>
                    <a:pt x="274" y="60"/>
                  </a:moveTo>
                  <a:lnTo>
                    <a:pt x="274" y="60"/>
                  </a:lnTo>
                  <a:cubicBezTo>
                    <a:pt x="273" y="62"/>
                    <a:pt x="271" y="64"/>
                    <a:pt x="270" y="65"/>
                  </a:cubicBezTo>
                  <a:lnTo>
                    <a:pt x="270" y="65"/>
                  </a:lnTo>
                  <a:cubicBezTo>
                    <a:pt x="275" y="63"/>
                    <a:pt x="277" y="60"/>
                    <a:pt x="274" y="60"/>
                  </a:cubicBezTo>
                  <a:close/>
                  <a:moveTo>
                    <a:pt x="38" y="70"/>
                  </a:moveTo>
                  <a:cubicBezTo>
                    <a:pt x="37" y="70"/>
                    <a:pt x="37" y="71"/>
                    <a:pt x="36" y="72"/>
                  </a:cubicBezTo>
                  <a:cubicBezTo>
                    <a:pt x="36" y="73"/>
                    <a:pt x="36" y="73"/>
                    <a:pt x="36" y="73"/>
                  </a:cubicBezTo>
                  <a:lnTo>
                    <a:pt x="36" y="73"/>
                  </a:lnTo>
                  <a:cubicBezTo>
                    <a:pt x="37" y="71"/>
                    <a:pt x="38" y="70"/>
                    <a:pt x="38" y="70"/>
                  </a:cubicBezTo>
                  <a:close/>
                  <a:moveTo>
                    <a:pt x="1405" y="96"/>
                  </a:moveTo>
                  <a:cubicBezTo>
                    <a:pt x="1394" y="96"/>
                    <a:pt x="1394" y="96"/>
                    <a:pt x="1394" y="108"/>
                  </a:cubicBezTo>
                  <a:lnTo>
                    <a:pt x="1405" y="96"/>
                  </a:lnTo>
                  <a:close/>
                  <a:moveTo>
                    <a:pt x="929" y="120"/>
                  </a:moveTo>
                  <a:cubicBezTo>
                    <a:pt x="929" y="120"/>
                    <a:pt x="929" y="120"/>
                    <a:pt x="929" y="120"/>
                  </a:cubicBezTo>
                  <a:cubicBezTo>
                    <a:pt x="929" y="120"/>
                    <a:pt x="929" y="120"/>
                    <a:pt x="929" y="120"/>
                  </a:cubicBezTo>
                  <a:close/>
                  <a:moveTo>
                    <a:pt x="1298" y="108"/>
                  </a:moveTo>
                  <a:lnTo>
                    <a:pt x="1298" y="108"/>
                  </a:lnTo>
                  <a:cubicBezTo>
                    <a:pt x="1295" y="115"/>
                    <a:pt x="1292" y="121"/>
                    <a:pt x="1291" y="127"/>
                  </a:cubicBezTo>
                  <a:lnTo>
                    <a:pt x="1291" y="127"/>
                  </a:lnTo>
                  <a:cubicBezTo>
                    <a:pt x="1293" y="122"/>
                    <a:pt x="1296" y="115"/>
                    <a:pt x="1298" y="108"/>
                  </a:cubicBezTo>
                  <a:close/>
                  <a:moveTo>
                    <a:pt x="1081" y="121"/>
                  </a:moveTo>
                  <a:cubicBezTo>
                    <a:pt x="1083" y="121"/>
                    <a:pt x="1084" y="124"/>
                    <a:pt x="1084" y="132"/>
                  </a:cubicBezTo>
                  <a:cubicBezTo>
                    <a:pt x="1079" y="146"/>
                    <a:pt x="1076" y="151"/>
                    <a:pt x="1075" y="151"/>
                  </a:cubicBezTo>
                  <a:cubicBezTo>
                    <a:pt x="1072" y="151"/>
                    <a:pt x="1072" y="139"/>
                    <a:pt x="1072" y="132"/>
                  </a:cubicBezTo>
                  <a:cubicBezTo>
                    <a:pt x="1072" y="132"/>
                    <a:pt x="1077" y="121"/>
                    <a:pt x="1081" y="121"/>
                  </a:cubicBezTo>
                  <a:close/>
                  <a:moveTo>
                    <a:pt x="764" y="182"/>
                  </a:moveTo>
                  <a:cubicBezTo>
                    <a:pt x="765" y="182"/>
                    <a:pt x="768" y="185"/>
                    <a:pt x="774" y="191"/>
                  </a:cubicBezTo>
                  <a:cubicBezTo>
                    <a:pt x="768" y="197"/>
                    <a:pt x="765" y="200"/>
                    <a:pt x="764" y="200"/>
                  </a:cubicBezTo>
                  <a:cubicBezTo>
                    <a:pt x="763" y="200"/>
                    <a:pt x="763" y="197"/>
                    <a:pt x="763" y="191"/>
                  </a:cubicBezTo>
                  <a:cubicBezTo>
                    <a:pt x="763" y="185"/>
                    <a:pt x="763" y="182"/>
                    <a:pt x="764" y="182"/>
                  </a:cubicBezTo>
                  <a:close/>
                  <a:moveTo>
                    <a:pt x="1763" y="191"/>
                  </a:moveTo>
                  <a:cubicBezTo>
                    <a:pt x="1759" y="198"/>
                    <a:pt x="1758" y="203"/>
                    <a:pt x="1758" y="207"/>
                  </a:cubicBezTo>
                  <a:lnTo>
                    <a:pt x="1758" y="207"/>
                  </a:lnTo>
                  <a:cubicBezTo>
                    <a:pt x="1759" y="203"/>
                    <a:pt x="1761" y="197"/>
                    <a:pt x="1763" y="191"/>
                  </a:cubicBezTo>
                  <a:close/>
                  <a:moveTo>
                    <a:pt x="468" y="363"/>
                  </a:moveTo>
                  <a:cubicBezTo>
                    <a:pt x="467" y="365"/>
                    <a:pt x="466" y="368"/>
                    <a:pt x="465" y="370"/>
                  </a:cubicBezTo>
                  <a:cubicBezTo>
                    <a:pt x="467" y="370"/>
                    <a:pt x="468" y="367"/>
                    <a:pt x="468" y="363"/>
                  </a:cubicBezTo>
                  <a:close/>
                  <a:moveTo>
                    <a:pt x="345" y="401"/>
                  </a:moveTo>
                  <a:cubicBezTo>
                    <a:pt x="345" y="403"/>
                    <a:pt x="346" y="404"/>
                    <a:pt x="346" y="406"/>
                  </a:cubicBezTo>
                  <a:cubicBezTo>
                    <a:pt x="346" y="404"/>
                    <a:pt x="346" y="403"/>
                    <a:pt x="345" y="401"/>
                  </a:cubicBezTo>
                  <a:close/>
                  <a:moveTo>
                    <a:pt x="322" y="1"/>
                  </a:moveTo>
                  <a:lnTo>
                    <a:pt x="322" y="1"/>
                  </a:lnTo>
                  <a:cubicBezTo>
                    <a:pt x="310" y="25"/>
                    <a:pt x="310" y="60"/>
                    <a:pt x="286" y="84"/>
                  </a:cubicBezTo>
                  <a:cubicBezTo>
                    <a:pt x="310" y="72"/>
                    <a:pt x="322" y="60"/>
                    <a:pt x="334" y="37"/>
                  </a:cubicBezTo>
                  <a:lnTo>
                    <a:pt x="334" y="37"/>
                  </a:lnTo>
                  <a:cubicBezTo>
                    <a:pt x="334" y="96"/>
                    <a:pt x="310" y="132"/>
                    <a:pt x="274" y="167"/>
                  </a:cubicBezTo>
                  <a:cubicBezTo>
                    <a:pt x="274" y="132"/>
                    <a:pt x="286" y="96"/>
                    <a:pt x="286" y="60"/>
                  </a:cubicBezTo>
                  <a:lnTo>
                    <a:pt x="286" y="60"/>
                  </a:lnTo>
                  <a:cubicBezTo>
                    <a:pt x="274" y="72"/>
                    <a:pt x="265" y="78"/>
                    <a:pt x="262" y="78"/>
                  </a:cubicBezTo>
                  <a:cubicBezTo>
                    <a:pt x="260" y="78"/>
                    <a:pt x="262" y="74"/>
                    <a:pt x="270" y="65"/>
                  </a:cubicBezTo>
                  <a:lnTo>
                    <a:pt x="270" y="65"/>
                  </a:lnTo>
                  <a:cubicBezTo>
                    <a:pt x="264" y="68"/>
                    <a:pt x="255" y="71"/>
                    <a:pt x="246" y="71"/>
                  </a:cubicBezTo>
                  <a:cubicBezTo>
                    <a:pt x="238" y="71"/>
                    <a:pt x="230" y="68"/>
                    <a:pt x="227" y="58"/>
                  </a:cubicBezTo>
                  <a:lnTo>
                    <a:pt x="227" y="58"/>
                  </a:lnTo>
                  <a:cubicBezTo>
                    <a:pt x="227" y="136"/>
                    <a:pt x="225" y="222"/>
                    <a:pt x="203" y="298"/>
                  </a:cubicBezTo>
                  <a:cubicBezTo>
                    <a:pt x="191" y="287"/>
                    <a:pt x="191" y="275"/>
                    <a:pt x="191" y="251"/>
                  </a:cubicBezTo>
                  <a:cubicBezTo>
                    <a:pt x="179" y="203"/>
                    <a:pt x="203" y="167"/>
                    <a:pt x="191" y="84"/>
                  </a:cubicBezTo>
                  <a:lnTo>
                    <a:pt x="191" y="84"/>
                  </a:lnTo>
                  <a:cubicBezTo>
                    <a:pt x="191" y="101"/>
                    <a:pt x="188" y="110"/>
                    <a:pt x="186" y="110"/>
                  </a:cubicBezTo>
                  <a:cubicBezTo>
                    <a:pt x="183" y="110"/>
                    <a:pt x="179" y="98"/>
                    <a:pt x="179" y="72"/>
                  </a:cubicBezTo>
                  <a:cubicBezTo>
                    <a:pt x="179" y="108"/>
                    <a:pt x="143" y="191"/>
                    <a:pt x="108" y="227"/>
                  </a:cubicBezTo>
                  <a:cubicBezTo>
                    <a:pt x="119" y="156"/>
                    <a:pt x="49" y="132"/>
                    <a:pt x="36" y="73"/>
                  </a:cubicBezTo>
                  <a:lnTo>
                    <a:pt x="36" y="73"/>
                  </a:lnTo>
                  <a:cubicBezTo>
                    <a:pt x="31" y="89"/>
                    <a:pt x="7" y="150"/>
                    <a:pt x="13" y="150"/>
                  </a:cubicBezTo>
                  <a:cubicBezTo>
                    <a:pt x="16" y="150"/>
                    <a:pt x="23" y="141"/>
                    <a:pt x="36" y="120"/>
                  </a:cubicBezTo>
                  <a:lnTo>
                    <a:pt x="36" y="120"/>
                  </a:lnTo>
                  <a:cubicBezTo>
                    <a:pt x="24" y="251"/>
                    <a:pt x="12" y="322"/>
                    <a:pt x="12" y="358"/>
                  </a:cubicBezTo>
                  <a:cubicBezTo>
                    <a:pt x="6" y="352"/>
                    <a:pt x="3" y="349"/>
                    <a:pt x="2" y="349"/>
                  </a:cubicBezTo>
                  <a:cubicBezTo>
                    <a:pt x="1" y="349"/>
                    <a:pt x="1" y="352"/>
                    <a:pt x="1" y="358"/>
                  </a:cubicBezTo>
                  <a:cubicBezTo>
                    <a:pt x="1" y="358"/>
                    <a:pt x="1" y="358"/>
                    <a:pt x="1" y="370"/>
                  </a:cubicBezTo>
                  <a:cubicBezTo>
                    <a:pt x="1" y="382"/>
                    <a:pt x="1" y="382"/>
                    <a:pt x="1" y="394"/>
                  </a:cubicBezTo>
                  <a:cubicBezTo>
                    <a:pt x="20" y="397"/>
                    <a:pt x="41" y="398"/>
                    <a:pt x="61" y="398"/>
                  </a:cubicBezTo>
                  <a:cubicBezTo>
                    <a:pt x="125" y="398"/>
                    <a:pt x="187" y="383"/>
                    <a:pt x="214" y="347"/>
                  </a:cubicBezTo>
                  <a:lnTo>
                    <a:pt x="214" y="347"/>
                  </a:lnTo>
                  <a:cubicBezTo>
                    <a:pt x="208" y="358"/>
                    <a:pt x="335" y="370"/>
                    <a:pt x="345" y="401"/>
                  </a:cubicBezTo>
                  <a:lnTo>
                    <a:pt x="345" y="401"/>
                  </a:lnTo>
                  <a:cubicBezTo>
                    <a:pt x="342" y="381"/>
                    <a:pt x="343" y="374"/>
                    <a:pt x="346" y="374"/>
                  </a:cubicBezTo>
                  <a:cubicBezTo>
                    <a:pt x="352" y="374"/>
                    <a:pt x="366" y="406"/>
                    <a:pt x="358" y="406"/>
                  </a:cubicBezTo>
                  <a:cubicBezTo>
                    <a:pt x="382" y="406"/>
                    <a:pt x="370" y="358"/>
                    <a:pt x="382" y="346"/>
                  </a:cubicBezTo>
                  <a:cubicBezTo>
                    <a:pt x="393" y="358"/>
                    <a:pt x="393" y="370"/>
                    <a:pt x="405" y="394"/>
                  </a:cubicBezTo>
                  <a:cubicBezTo>
                    <a:pt x="417" y="370"/>
                    <a:pt x="441" y="334"/>
                    <a:pt x="441" y="310"/>
                  </a:cubicBezTo>
                  <a:cubicBezTo>
                    <a:pt x="442" y="309"/>
                    <a:pt x="443" y="309"/>
                    <a:pt x="444" y="309"/>
                  </a:cubicBezTo>
                  <a:cubicBezTo>
                    <a:pt x="454" y="309"/>
                    <a:pt x="468" y="347"/>
                    <a:pt x="468" y="363"/>
                  </a:cubicBezTo>
                  <a:lnTo>
                    <a:pt x="468" y="363"/>
                  </a:lnTo>
                  <a:cubicBezTo>
                    <a:pt x="477" y="341"/>
                    <a:pt x="478" y="321"/>
                    <a:pt x="489" y="310"/>
                  </a:cubicBezTo>
                  <a:cubicBezTo>
                    <a:pt x="495" y="350"/>
                    <a:pt x="495" y="375"/>
                    <a:pt x="499" y="375"/>
                  </a:cubicBezTo>
                  <a:cubicBezTo>
                    <a:pt x="502" y="375"/>
                    <a:pt x="509" y="359"/>
                    <a:pt x="524" y="322"/>
                  </a:cubicBezTo>
                  <a:cubicBezTo>
                    <a:pt x="544" y="332"/>
                    <a:pt x="637" y="391"/>
                    <a:pt x="662" y="391"/>
                  </a:cubicBezTo>
                  <a:cubicBezTo>
                    <a:pt x="667" y="391"/>
                    <a:pt x="669" y="388"/>
                    <a:pt x="667" y="382"/>
                  </a:cubicBezTo>
                  <a:lnTo>
                    <a:pt x="667" y="382"/>
                  </a:lnTo>
                  <a:cubicBezTo>
                    <a:pt x="675" y="398"/>
                    <a:pt x="689" y="431"/>
                    <a:pt x="705" y="431"/>
                  </a:cubicBezTo>
                  <a:cubicBezTo>
                    <a:pt x="712" y="431"/>
                    <a:pt x="719" y="424"/>
                    <a:pt x="727" y="406"/>
                  </a:cubicBezTo>
                  <a:lnTo>
                    <a:pt x="727" y="406"/>
                  </a:lnTo>
                  <a:cubicBezTo>
                    <a:pt x="727" y="441"/>
                    <a:pt x="727" y="441"/>
                    <a:pt x="715" y="465"/>
                  </a:cubicBezTo>
                  <a:cubicBezTo>
                    <a:pt x="739" y="465"/>
                    <a:pt x="786" y="334"/>
                    <a:pt x="786" y="334"/>
                  </a:cubicBezTo>
                  <a:cubicBezTo>
                    <a:pt x="790" y="371"/>
                    <a:pt x="798" y="382"/>
                    <a:pt x="811" y="382"/>
                  </a:cubicBezTo>
                  <a:cubicBezTo>
                    <a:pt x="831" y="382"/>
                    <a:pt x="862" y="348"/>
                    <a:pt x="890" y="348"/>
                  </a:cubicBezTo>
                  <a:cubicBezTo>
                    <a:pt x="904" y="348"/>
                    <a:pt x="918" y="356"/>
                    <a:pt x="929" y="382"/>
                  </a:cubicBezTo>
                  <a:cubicBezTo>
                    <a:pt x="929" y="358"/>
                    <a:pt x="929" y="346"/>
                    <a:pt x="941" y="322"/>
                  </a:cubicBezTo>
                  <a:cubicBezTo>
                    <a:pt x="957" y="349"/>
                    <a:pt x="964" y="357"/>
                    <a:pt x="967" y="357"/>
                  </a:cubicBezTo>
                  <a:cubicBezTo>
                    <a:pt x="971" y="357"/>
                    <a:pt x="970" y="346"/>
                    <a:pt x="977" y="346"/>
                  </a:cubicBezTo>
                  <a:lnTo>
                    <a:pt x="977" y="346"/>
                  </a:lnTo>
                  <a:cubicBezTo>
                    <a:pt x="953" y="382"/>
                    <a:pt x="1024" y="429"/>
                    <a:pt x="989" y="477"/>
                  </a:cubicBezTo>
                  <a:cubicBezTo>
                    <a:pt x="1003" y="477"/>
                    <a:pt x="1012" y="469"/>
                    <a:pt x="1016" y="458"/>
                  </a:cubicBezTo>
                  <a:lnTo>
                    <a:pt x="1016" y="458"/>
                  </a:lnTo>
                  <a:cubicBezTo>
                    <a:pt x="1019" y="481"/>
                    <a:pt x="1024" y="490"/>
                    <a:pt x="1029" y="490"/>
                  </a:cubicBezTo>
                  <a:cubicBezTo>
                    <a:pt x="1042" y="490"/>
                    <a:pt x="1061" y="433"/>
                    <a:pt x="1084" y="418"/>
                  </a:cubicBezTo>
                  <a:cubicBezTo>
                    <a:pt x="1086" y="415"/>
                    <a:pt x="1089" y="414"/>
                    <a:pt x="1091" y="414"/>
                  </a:cubicBezTo>
                  <a:cubicBezTo>
                    <a:pt x="1104" y="414"/>
                    <a:pt x="1118" y="448"/>
                    <a:pt x="1134" y="448"/>
                  </a:cubicBezTo>
                  <a:cubicBezTo>
                    <a:pt x="1144" y="448"/>
                    <a:pt x="1155" y="435"/>
                    <a:pt x="1167" y="394"/>
                  </a:cubicBezTo>
                  <a:cubicBezTo>
                    <a:pt x="1167" y="429"/>
                    <a:pt x="1239" y="441"/>
                    <a:pt x="1251" y="453"/>
                  </a:cubicBezTo>
                  <a:cubicBezTo>
                    <a:pt x="1251" y="453"/>
                    <a:pt x="1334" y="429"/>
                    <a:pt x="1346" y="406"/>
                  </a:cubicBezTo>
                  <a:cubicBezTo>
                    <a:pt x="1370" y="441"/>
                    <a:pt x="1417" y="501"/>
                    <a:pt x="1477" y="513"/>
                  </a:cubicBezTo>
                  <a:cubicBezTo>
                    <a:pt x="1501" y="513"/>
                    <a:pt x="1513" y="453"/>
                    <a:pt x="1525" y="394"/>
                  </a:cubicBezTo>
                  <a:cubicBezTo>
                    <a:pt x="1572" y="453"/>
                    <a:pt x="1715" y="513"/>
                    <a:pt x="1715" y="513"/>
                  </a:cubicBezTo>
                  <a:cubicBezTo>
                    <a:pt x="1715" y="501"/>
                    <a:pt x="1715" y="477"/>
                    <a:pt x="1715" y="465"/>
                  </a:cubicBezTo>
                  <a:cubicBezTo>
                    <a:pt x="1739" y="465"/>
                    <a:pt x="1739" y="477"/>
                    <a:pt x="1715" y="513"/>
                  </a:cubicBezTo>
                  <a:cubicBezTo>
                    <a:pt x="1739" y="513"/>
                    <a:pt x="1751" y="501"/>
                    <a:pt x="1739" y="477"/>
                  </a:cubicBezTo>
                  <a:lnTo>
                    <a:pt x="1739" y="477"/>
                  </a:lnTo>
                  <a:cubicBezTo>
                    <a:pt x="1751" y="501"/>
                    <a:pt x="1751" y="513"/>
                    <a:pt x="1739" y="537"/>
                  </a:cubicBezTo>
                  <a:cubicBezTo>
                    <a:pt x="1739" y="537"/>
                    <a:pt x="1771" y="511"/>
                    <a:pt x="1778" y="497"/>
                  </a:cubicBezTo>
                  <a:lnTo>
                    <a:pt x="1778" y="497"/>
                  </a:lnTo>
                  <a:cubicBezTo>
                    <a:pt x="1780" y="496"/>
                    <a:pt x="1782" y="496"/>
                    <a:pt x="1783" y="496"/>
                  </a:cubicBezTo>
                  <a:cubicBezTo>
                    <a:pt x="1786" y="496"/>
                    <a:pt x="1786" y="501"/>
                    <a:pt x="1786" y="501"/>
                  </a:cubicBezTo>
                  <a:cubicBezTo>
                    <a:pt x="1786" y="525"/>
                    <a:pt x="1763" y="513"/>
                    <a:pt x="1810" y="537"/>
                  </a:cubicBezTo>
                  <a:cubicBezTo>
                    <a:pt x="1810" y="525"/>
                    <a:pt x="1810" y="453"/>
                    <a:pt x="1810" y="441"/>
                  </a:cubicBezTo>
                  <a:cubicBezTo>
                    <a:pt x="1815" y="487"/>
                    <a:pt x="1835" y="503"/>
                    <a:pt x="1860" y="503"/>
                  </a:cubicBezTo>
                  <a:cubicBezTo>
                    <a:pt x="1900" y="503"/>
                    <a:pt x="1950" y="463"/>
                    <a:pt x="1965" y="441"/>
                  </a:cubicBezTo>
                  <a:cubicBezTo>
                    <a:pt x="1965" y="477"/>
                    <a:pt x="1965" y="513"/>
                    <a:pt x="1989" y="548"/>
                  </a:cubicBezTo>
                  <a:cubicBezTo>
                    <a:pt x="2001" y="525"/>
                    <a:pt x="2013" y="501"/>
                    <a:pt x="2013" y="477"/>
                  </a:cubicBezTo>
                  <a:cubicBezTo>
                    <a:pt x="2045" y="493"/>
                    <a:pt x="2061" y="548"/>
                    <a:pt x="2086" y="548"/>
                  </a:cubicBezTo>
                  <a:cubicBezTo>
                    <a:pt x="2098" y="548"/>
                    <a:pt x="2113" y="535"/>
                    <a:pt x="2132" y="501"/>
                  </a:cubicBezTo>
                  <a:cubicBezTo>
                    <a:pt x="2132" y="525"/>
                    <a:pt x="2132" y="548"/>
                    <a:pt x="2144" y="572"/>
                  </a:cubicBezTo>
                  <a:cubicBezTo>
                    <a:pt x="2164" y="552"/>
                    <a:pt x="2211" y="520"/>
                    <a:pt x="2260" y="520"/>
                  </a:cubicBezTo>
                  <a:cubicBezTo>
                    <a:pt x="2299" y="520"/>
                    <a:pt x="2339" y="539"/>
                    <a:pt x="2370" y="596"/>
                  </a:cubicBezTo>
                  <a:cubicBezTo>
                    <a:pt x="2370" y="572"/>
                    <a:pt x="2382" y="548"/>
                    <a:pt x="2382" y="525"/>
                  </a:cubicBezTo>
                  <a:cubicBezTo>
                    <a:pt x="2397" y="550"/>
                    <a:pt x="2406" y="558"/>
                    <a:pt x="2412" y="558"/>
                  </a:cubicBezTo>
                  <a:cubicBezTo>
                    <a:pt x="2420" y="558"/>
                    <a:pt x="2423" y="543"/>
                    <a:pt x="2429" y="537"/>
                  </a:cubicBezTo>
                  <a:cubicBezTo>
                    <a:pt x="2501" y="322"/>
                    <a:pt x="2382" y="334"/>
                    <a:pt x="2275" y="263"/>
                  </a:cubicBezTo>
                  <a:cubicBezTo>
                    <a:pt x="2275" y="283"/>
                    <a:pt x="2275" y="296"/>
                    <a:pt x="2272" y="296"/>
                  </a:cubicBezTo>
                  <a:cubicBezTo>
                    <a:pt x="2271" y="296"/>
                    <a:pt x="2268" y="290"/>
                    <a:pt x="2263" y="275"/>
                  </a:cubicBezTo>
                  <a:cubicBezTo>
                    <a:pt x="2263" y="287"/>
                    <a:pt x="2263" y="310"/>
                    <a:pt x="2263" y="334"/>
                  </a:cubicBezTo>
                  <a:cubicBezTo>
                    <a:pt x="2239" y="298"/>
                    <a:pt x="2227" y="275"/>
                    <a:pt x="2203" y="239"/>
                  </a:cubicBezTo>
                  <a:cubicBezTo>
                    <a:pt x="2203" y="251"/>
                    <a:pt x="2191" y="275"/>
                    <a:pt x="2191" y="287"/>
                  </a:cubicBezTo>
                  <a:cubicBezTo>
                    <a:pt x="2191" y="269"/>
                    <a:pt x="2191" y="260"/>
                    <a:pt x="2190" y="260"/>
                  </a:cubicBezTo>
                  <a:cubicBezTo>
                    <a:pt x="2188" y="260"/>
                    <a:pt x="2185" y="269"/>
                    <a:pt x="2179" y="287"/>
                  </a:cubicBezTo>
                  <a:cubicBezTo>
                    <a:pt x="2167" y="263"/>
                    <a:pt x="2167" y="239"/>
                    <a:pt x="2179" y="227"/>
                  </a:cubicBezTo>
                  <a:cubicBezTo>
                    <a:pt x="2173" y="221"/>
                    <a:pt x="2167" y="218"/>
                    <a:pt x="2162" y="218"/>
                  </a:cubicBezTo>
                  <a:cubicBezTo>
                    <a:pt x="2156" y="218"/>
                    <a:pt x="2150" y="221"/>
                    <a:pt x="2144" y="227"/>
                  </a:cubicBezTo>
                  <a:cubicBezTo>
                    <a:pt x="2152" y="227"/>
                    <a:pt x="2043" y="275"/>
                    <a:pt x="1988" y="275"/>
                  </a:cubicBezTo>
                  <a:cubicBezTo>
                    <a:pt x="1960" y="275"/>
                    <a:pt x="1945" y="263"/>
                    <a:pt x="1965" y="227"/>
                  </a:cubicBezTo>
                  <a:lnTo>
                    <a:pt x="1965" y="227"/>
                  </a:lnTo>
                  <a:cubicBezTo>
                    <a:pt x="1941" y="251"/>
                    <a:pt x="1929" y="275"/>
                    <a:pt x="1929" y="310"/>
                  </a:cubicBezTo>
                  <a:cubicBezTo>
                    <a:pt x="1929" y="287"/>
                    <a:pt x="1929" y="287"/>
                    <a:pt x="1917" y="287"/>
                  </a:cubicBezTo>
                  <a:cubicBezTo>
                    <a:pt x="1941" y="239"/>
                    <a:pt x="1870" y="263"/>
                    <a:pt x="1858" y="227"/>
                  </a:cubicBezTo>
                  <a:lnTo>
                    <a:pt x="1858" y="227"/>
                  </a:lnTo>
                  <a:cubicBezTo>
                    <a:pt x="1858" y="248"/>
                    <a:pt x="1867" y="326"/>
                    <a:pt x="1844" y="326"/>
                  </a:cubicBezTo>
                  <a:cubicBezTo>
                    <a:pt x="1841" y="326"/>
                    <a:pt x="1838" y="325"/>
                    <a:pt x="1834" y="322"/>
                  </a:cubicBezTo>
                  <a:lnTo>
                    <a:pt x="1834" y="322"/>
                  </a:lnTo>
                  <a:cubicBezTo>
                    <a:pt x="1835" y="323"/>
                    <a:pt x="1836" y="323"/>
                    <a:pt x="1837" y="323"/>
                  </a:cubicBezTo>
                  <a:cubicBezTo>
                    <a:pt x="1850" y="323"/>
                    <a:pt x="1800" y="236"/>
                    <a:pt x="1806" y="227"/>
                  </a:cubicBezTo>
                  <a:lnTo>
                    <a:pt x="1806" y="227"/>
                  </a:lnTo>
                  <a:cubicBezTo>
                    <a:pt x="1807" y="227"/>
                    <a:pt x="1809" y="227"/>
                    <a:pt x="1810" y="227"/>
                  </a:cubicBezTo>
                  <a:cubicBezTo>
                    <a:pt x="1809" y="226"/>
                    <a:pt x="1808" y="226"/>
                    <a:pt x="1807" y="226"/>
                  </a:cubicBezTo>
                  <a:lnTo>
                    <a:pt x="1807" y="226"/>
                  </a:lnTo>
                  <a:cubicBezTo>
                    <a:pt x="1807" y="226"/>
                    <a:pt x="1806" y="226"/>
                    <a:pt x="1806" y="227"/>
                  </a:cubicBezTo>
                  <a:lnTo>
                    <a:pt x="1806" y="227"/>
                  </a:lnTo>
                  <a:cubicBezTo>
                    <a:pt x="1796" y="227"/>
                    <a:pt x="1786" y="226"/>
                    <a:pt x="1786" y="215"/>
                  </a:cubicBezTo>
                  <a:cubicBezTo>
                    <a:pt x="1776" y="235"/>
                    <a:pt x="1758" y="306"/>
                    <a:pt x="1745" y="306"/>
                  </a:cubicBezTo>
                  <a:cubicBezTo>
                    <a:pt x="1743" y="306"/>
                    <a:pt x="1741" y="304"/>
                    <a:pt x="1739" y="298"/>
                  </a:cubicBezTo>
                  <a:cubicBezTo>
                    <a:pt x="1751" y="251"/>
                    <a:pt x="1751" y="263"/>
                    <a:pt x="1775" y="215"/>
                  </a:cubicBezTo>
                  <a:cubicBezTo>
                    <a:pt x="1766" y="215"/>
                    <a:pt x="1758" y="215"/>
                    <a:pt x="1758" y="207"/>
                  </a:cubicBezTo>
                  <a:lnTo>
                    <a:pt x="1758" y="207"/>
                  </a:lnTo>
                  <a:cubicBezTo>
                    <a:pt x="1753" y="221"/>
                    <a:pt x="1749" y="225"/>
                    <a:pt x="1746" y="225"/>
                  </a:cubicBezTo>
                  <a:cubicBezTo>
                    <a:pt x="1740" y="225"/>
                    <a:pt x="1736" y="213"/>
                    <a:pt x="1731" y="213"/>
                  </a:cubicBezTo>
                  <a:cubicBezTo>
                    <a:pt x="1727" y="213"/>
                    <a:pt x="1722" y="219"/>
                    <a:pt x="1715" y="239"/>
                  </a:cubicBezTo>
                  <a:cubicBezTo>
                    <a:pt x="1722" y="211"/>
                    <a:pt x="1725" y="199"/>
                    <a:pt x="1721" y="199"/>
                  </a:cubicBezTo>
                  <a:lnTo>
                    <a:pt x="1721" y="199"/>
                  </a:lnTo>
                  <a:cubicBezTo>
                    <a:pt x="1719" y="199"/>
                    <a:pt x="1713" y="205"/>
                    <a:pt x="1703" y="215"/>
                  </a:cubicBezTo>
                  <a:cubicBezTo>
                    <a:pt x="1715" y="203"/>
                    <a:pt x="1715" y="191"/>
                    <a:pt x="1715" y="179"/>
                  </a:cubicBezTo>
                  <a:cubicBezTo>
                    <a:pt x="1703" y="179"/>
                    <a:pt x="1691" y="167"/>
                    <a:pt x="1679" y="156"/>
                  </a:cubicBezTo>
                  <a:lnTo>
                    <a:pt x="1679" y="156"/>
                  </a:lnTo>
                  <a:cubicBezTo>
                    <a:pt x="1691" y="179"/>
                    <a:pt x="1703" y="203"/>
                    <a:pt x="1691" y="227"/>
                  </a:cubicBezTo>
                  <a:cubicBezTo>
                    <a:pt x="1687" y="231"/>
                    <a:pt x="1683" y="233"/>
                    <a:pt x="1680" y="233"/>
                  </a:cubicBezTo>
                  <a:cubicBezTo>
                    <a:pt x="1659" y="233"/>
                    <a:pt x="1664" y="143"/>
                    <a:pt x="1646" y="143"/>
                  </a:cubicBezTo>
                  <a:cubicBezTo>
                    <a:pt x="1646" y="143"/>
                    <a:pt x="1645" y="143"/>
                    <a:pt x="1644" y="144"/>
                  </a:cubicBezTo>
                  <a:cubicBezTo>
                    <a:pt x="1650" y="173"/>
                    <a:pt x="1653" y="188"/>
                    <a:pt x="1651" y="188"/>
                  </a:cubicBezTo>
                  <a:cubicBezTo>
                    <a:pt x="1650" y="188"/>
                    <a:pt x="1644" y="173"/>
                    <a:pt x="1632" y="144"/>
                  </a:cubicBezTo>
                  <a:cubicBezTo>
                    <a:pt x="1620" y="144"/>
                    <a:pt x="1608" y="215"/>
                    <a:pt x="1596" y="227"/>
                  </a:cubicBezTo>
                  <a:cubicBezTo>
                    <a:pt x="1586" y="197"/>
                    <a:pt x="1581" y="187"/>
                    <a:pt x="1578" y="187"/>
                  </a:cubicBezTo>
                  <a:cubicBezTo>
                    <a:pt x="1571" y="187"/>
                    <a:pt x="1576" y="242"/>
                    <a:pt x="1565" y="242"/>
                  </a:cubicBezTo>
                  <a:cubicBezTo>
                    <a:pt x="1564" y="242"/>
                    <a:pt x="1562" y="241"/>
                    <a:pt x="1560" y="239"/>
                  </a:cubicBezTo>
                  <a:cubicBezTo>
                    <a:pt x="1548" y="227"/>
                    <a:pt x="1560" y="179"/>
                    <a:pt x="1560" y="156"/>
                  </a:cubicBezTo>
                  <a:cubicBezTo>
                    <a:pt x="1525" y="156"/>
                    <a:pt x="1501" y="179"/>
                    <a:pt x="1513" y="227"/>
                  </a:cubicBezTo>
                  <a:cubicBezTo>
                    <a:pt x="1502" y="205"/>
                    <a:pt x="1521" y="142"/>
                    <a:pt x="1515" y="142"/>
                  </a:cubicBezTo>
                  <a:lnTo>
                    <a:pt x="1515" y="142"/>
                  </a:lnTo>
                  <a:cubicBezTo>
                    <a:pt x="1514" y="142"/>
                    <a:pt x="1514" y="143"/>
                    <a:pt x="1513" y="144"/>
                  </a:cubicBezTo>
                  <a:cubicBezTo>
                    <a:pt x="1489" y="144"/>
                    <a:pt x="1489" y="179"/>
                    <a:pt x="1477" y="203"/>
                  </a:cubicBezTo>
                  <a:cubicBezTo>
                    <a:pt x="1465" y="179"/>
                    <a:pt x="1429" y="167"/>
                    <a:pt x="1477" y="120"/>
                  </a:cubicBezTo>
                  <a:cubicBezTo>
                    <a:pt x="1441" y="120"/>
                    <a:pt x="1417" y="120"/>
                    <a:pt x="1394" y="108"/>
                  </a:cubicBezTo>
                  <a:cubicBezTo>
                    <a:pt x="1370" y="96"/>
                    <a:pt x="1346" y="96"/>
                    <a:pt x="1322" y="84"/>
                  </a:cubicBezTo>
                  <a:cubicBezTo>
                    <a:pt x="1322" y="108"/>
                    <a:pt x="1310" y="144"/>
                    <a:pt x="1298" y="167"/>
                  </a:cubicBezTo>
                  <a:cubicBezTo>
                    <a:pt x="1290" y="151"/>
                    <a:pt x="1287" y="140"/>
                    <a:pt x="1291" y="127"/>
                  </a:cubicBezTo>
                  <a:lnTo>
                    <a:pt x="1291" y="127"/>
                  </a:lnTo>
                  <a:cubicBezTo>
                    <a:pt x="1285" y="138"/>
                    <a:pt x="1279" y="144"/>
                    <a:pt x="1272" y="144"/>
                  </a:cubicBezTo>
                  <a:cubicBezTo>
                    <a:pt x="1266" y="144"/>
                    <a:pt x="1259" y="140"/>
                    <a:pt x="1251" y="132"/>
                  </a:cubicBezTo>
                  <a:cubicBezTo>
                    <a:pt x="1263" y="132"/>
                    <a:pt x="1286" y="72"/>
                    <a:pt x="1274" y="37"/>
                  </a:cubicBezTo>
                  <a:lnTo>
                    <a:pt x="1274" y="37"/>
                  </a:lnTo>
                  <a:cubicBezTo>
                    <a:pt x="1263" y="120"/>
                    <a:pt x="1227" y="60"/>
                    <a:pt x="1215" y="144"/>
                  </a:cubicBezTo>
                  <a:cubicBezTo>
                    <a:pt x="1203" y="120"/>
                    <a:pt x="1203" y="120"/>
                    <a:pt x="1215" y="108"/>
                  </a:cubicBezTo>
                  <a:cubicBezTo>
                    <a:pt x="1214" y="105"/>
                    <a:pt x="1212" y="104"/>
                    <a:pt x="1211" y="104"/>
                  </a:cubicBezTo>
                  <a:cubicBezTo>
                    <a:pt x="1201" y="104"/>
                    <a:pt x="1190" y="169"/>
                    <a:pt x="1171" y="169"/>
                  </a:cubicBezTo>
                  <a:cubicBezTo>
                    <a:pt x="1170" y="169"/>
                    <a:pt x="1169" y="168"/>
                    <a:pt x="1167" y="167"/>
                  </a:cubicBezTo>
                  <a:cubicBezTo>
                    <a:pt x="1156" y="151"/>
                    <a:pt x="1150" y="139"/>
                    <a:pt x="1143" y="139"/>
                  </a:cubicBezTo>
                  <a:cubicBezTo>
                    <a:pt x="1136" y="139"/>
                    <a:pt x="1127" y="154"/>
                    <a:pt x="1108" y="191"/>
                  </a:cubicBezTo>
                  <a:cubicBezTo>
                    <a:pt x="1114" y="173"/>
                    <a:pt x="1114" y="165"/>
                    <a:pt x="1111" y="165"/>
                  </a:cubicBezTo>
                  <a:lnTo>
                    <a:pt x="1111" y="165"/>
                  </a:lnTo>
                  <a:cubicBezTo>
                    <a:pt x="1108" y="165"/>
                    <a:pt x="1102" y="173"/>
                    <a:pt x="1096" y="191"/>
                  </a:cubicBezTo>
                  <a:cubicBezTo>
                    <a:pt x="1084" y="84"/>
                    <a:pt x="1096" y="144"/>
                    <a:pt x="1060" y="25"/>
                  </a:cubicBezTo>
                  <a:lnTo>
                    <a:pt x="1060" y="25"/>
                  </a:lnTo>
                  <a:cubicBezTo>
                    <a:pt x="1072" y="84"/>
                    <a:pt x="1072" y="96"/>
                    <a:pt x="1048" y="144"/>
                  </a:cubicBezTo>
                  <a:cubicBezTo>
                    <a:pt x="1048" y="120"/>
                    <a:pt x="1048" y="81"/>
                    <a:pt x="1038" y="81"/>
                  </a:cubicBezTo>
                  <a:cubicBezTo>
                    <a:pt x="1033" y="81"/>
                    <a:pt x="1025" y="91"/>
                    <a:pt x="1013" y="120"/>
                  </a:cubicBezTo>
                  <a:cubicBezTo>
                    <a:pt x="1013" y="120"/>
                    <a:pt x="941" y="96"/>
                    <a:pt x="941" y="96"/>
                  </a:cubicBezTo>
                  <a:cubicBezTo>
                    <a:pt x="934" y="124"/>
                    <a:pt x="931" y="136"/>
                    <a:pt x="930" y="136"/>
                  </a:cubicBezTo>
                  <a:cubicBezTo>
                    <a:pt x="929" y="136"/>
                    <a:pt x="929" y="130"/>
                    <a:pt x="929" y="120"/>
                  </a:cubicBezTo>
                  <a:cubicBezTo>
                    <a:pt x="929" y="156"/>
                    <a:pt x="917" y="167"/>
                    <a:pt x="893" y="179"/>
                  </a:cubicBezTo>
                  <a:cubicBezTo>
                    <a:pt x="886" y="156"/>
                    <a:pt x="880" y="150"/>
                    <a:pt x="877" y="150"/>
                  </a:cubicBezTo>
                  <a:cubicBezTo>
                    <a:pt x="874" y="150"/>
                    <a:pt x="872" y="154"/>
                    <a:pt x="871" y="154"/>
                  </a:cubicBezTo>
                  <a:cubicBezTo>
                    <a:pt x="870" y="154"/>
                    <a:pt x="870" y="146"/>
                    <a:pt x="870" y="108"/>
                  </a:cubicBezTo>
                  <a:cubicBezTo>
                    <a:pt x="836" y="150"/>
                    <a:pt x="838" y="157"/>
                    <a:pt x="829" y="157"/>
                  </a:cubicBezTo>
                  <a:cubicBezTo>
                    <a:pt x="826" y="157"/>
                    <a:pt x="820" y="156"/>
                    <a:pt x="810" y="156"/>
                  </a:cubicBezTo>
                  <a:cubicBezTo>
                    <a:pt x="822" y="203"/>
                    <a:pt x="774" y="275"/>
                    <a:pt x="763" y="322"/>
                  </a:cubicBezTo>
                  <a:cubicBezTo>
                    <a:pt x="763" y="298"/>
                    <a:pt x="774" y="239"/>
                    <a:pt x="774" y="215"/>
                  </a:cubicBezTo>
                  <a:cubicBezTo>
                    <a:pt x="779" y="239"/>
                    <a:pt x="782" y="252"/>
                    <a:pt x="785" y="252"/>
                  </a:cubicBezTo>
                  <a:cubicBezTo>
                    <a:pt x="788" y="252"/>
                    <a:pt x="791" y="224"/>
                    <a:pt x="798" y="167"/>
                  </a:cubicBezTo>
                  <a:lnTo>
                    <a:pt x="798" y="167"/>
                  </a:lnTo>
                  <a:cubicBezTo>
                    <a:pt x="796" y="170"/>
                    <a:pt x="794" y="171"/>
                    <a:pt x="793" y="171"/>
                  </a:cubicBezTo>
                  <a:cubicBezTo>
                    <a:pt x="786" y="171"/>
                    <a:pt x="786" y="149"/>
                    <a:pt x="786" y="120"/>
                  </a:cubicBezTo>
                  <a:cubicBezTo>
                    <a:pt x="777" y="129"/>
                    <a:pt x="775" y="133"/>
                    <a:pt x="775" y="133"/>
                  </a:cubicBezTo>
                  <a:cubicBezTo>
                    <a:pt x="774" y="133"/>
                    <a:pt x="777" y="123"/>
                    <a:pt x="763" y="108"/>
                  </a:cubicBezTo>
                  <a:cubicBezTo>
                    <a:pt x="739" y="156"/>
                    <a:pt x="715" y="203"/>
                    <a:pt x="679" y="251"/>
                  </a:cubicBezTo>
                  <a:cubicBezTo>
                    <a:pt x="727" y="96"/>
                    <a:pt x="691" y="191"/>
                    <a:pt x="727" y="96"/>
                  </a:cubicBezTo>
                  <a:lnTo>
                    <a:pt x="727" y="96"/>
                  </a:lnTo>
                  <a:cubicBezTo>
                    <a:pt x="715" y="120"/>
                    <a:pt x="703" y="132"/>
                    <a:pt x="691" y="144"/>
                  </a:cubicBezTo>
                  <a:cubicBezTo>
                    <a:pt x="703" y="120"/>
                    <a:pt x="703" y="108"/>
                    <a:pt x="691" y="96"/>
                  </a:cubicBezTo>
                  <a:cubicBezTo>
                    <a:pt x="691" y="132"/>
                    <a:pt x="679" y="156"/>
                    <a:pt x="643" y="167"/>
                  </a:cubicBezTo>
                  <a:cubicBezTo>
                    <a:pt x="679" y="144"/>
                    <a:pt x="679" y="120"/>
                    <a:pt x="655" y="120"/>
                  </a:cubicBezTo>
                  <a:cubicBezTo>
                    <a:pt x="647" y="137"/>
                    <a:pt x="637" y="143"/>
                    <a:pt x="626" y="143"/>
                  </a:cubicBezTo>
                  <a:cubicBezTo>
                    <a:pt x="608" y="143"/>
                    <a:pt x="589" y="127"/>
                    <a:pt x="572" y="127"/>
                  </a:cubicBezTo>
                  <a:cubicBezTo>
                    <a:pt x="557" y="127"/>
                    <a:pt x="545" y="138"/>
                    <a:pt x="536" y="179"/>
                  </a:cubicBezTo>
                  <a:cubicBezTo>
                    <a:pt x="536" y="156"/>
                    <a:pt x="548" y="132"/>
                    <a:pt x="548" y="96"/>
                  </a:cubicBezTo>
                  <a:lnTo>
                    <a:pt x="548" y="96"/>
                  </a:lnTo>
                  <a:cubicBezTo>
                    <a:pt x="536" y="167"/>
                    <a:pt x="501" y="227"/>
                    <a:pt x="489" y="298"/>
                  </a:cubicBezTo>
                  <a:cubicBezTo>
                    <a:pt x="489" y="227"/>
                    <a:pt x="501" y="156"/>
                    <a:pt x="512" y="96"/>
                  </a:cubicBezTo>
                  <a:cubicBezTo>
                    <a:pt x="509" y="88"/>
                    <a:pt x="505" y="85"/>
                    <a:pt x="503" y="85"/>
                  </a:cubicBezTo>
                  <a:cubicBezTo>
                    <a:pt x="489" y="85"/>
                    <a:pt x="489" y="169"/>
                    <a:pt x="489" y="179"/>
                  </a:cubicBezTo>
                  <a:cubicBezTo>
                    <a:pt x="489" y="144"/>
                    <a:pt x="477" y="120"/>
                    <a:pt x="477" y="84"/>
                  </a:cubicBezTo>
                  <a:cubicBezTo>
                    <a:pt x="477" y="120"/>
                    <a:pt x="465" y="156"/>
                    <a:pt x="453" y="179"/>
                  </a:cubicBezTo>
                  <a:cubicBezTo>
                    <a:pt x="453" y="144"/>
                    <a:pt x="465" y="120"/>
                    <a:pt x="465" y="84"/>
                  </a:cubicBezTo>
                  <a:cubicBezTo>
                    <a:pt x="465" y="96"/>
                    <a:pt x="465" y="96"/>
                    <a:pt x="465" y="96"/>
                  </a:cubicBezTo>
                  <a:cubicBezTo>
                    <a:pt x="468" y="82"/>
                    <a:pt x="464" y="76"/>
                    <a:pt x="457" y="76"/>
                  </a:cubicBezTo>
                  <a:cubicBezTo>
                    <a:pt x="435" y="76"/>
                    <a:pt x="376" y="134"/>
                    <a:pt x="358" y="179"/>
                  </a:cubicBezTo>
                  <a:cubicBezTo>
                    <a:pt x="370" y="144"/>
                    <a:pt x="370" y="120"/>
                    <a:pt x="370" y="96"/>
                  </a:cubicBezTo>
                  <a:lnTo>
                    <a:pt x="370" y="96"/>
                  </a:lnTo>
                  <a:cubicBezTo>
                    <a:pt x="346" y="167"/>
                    <a:pt x="322" y="251"/>
                    <a:pt x="298" y="322"/>
                  </a:cubicBezTo>
                  <a:cubicBezTo>
                    <a:pt x="298" y="304"/>
                    <a:pt x="295" y="295"/>
                    <a:pt x="291" y="295"/>
                  </a:cubicBezTo>
                  <a:cubicBezTo>
                    <a:pt x="286" y="295"/>
                    <a:pt x="280" y="304"/>
                    <a:pt x="274" y="322"/>
                  </a:cubicBezTo>
                  <a:cubicBezTo>
                    <a:pt x="310" y="191"/>
                    <a:pt x="370" y="96"/>
                    <a:pt x="322"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200" name="Google Shape;13704;p78">
              <a:extLst>
                <a:ext uri="{FF2B5EF4-FFF2-40B4-BE49-F238E27FC236}">
                  <a16:creationId xmlns:a16="http://schemas.microsoft.com/office/drawing/2014/main" id="{11EB2476-198C-36EE-C42E-1BDDE21F6274}"/>
                </a:ext>
              </a:extLst>
            </p:cNvPr>
            <p:cNvSpPr/>
            <p:nvPr/>
          </p:nvSpPr>
          <p:spPr>
            <a:xfrm>
              <a:off x="6495450" y="2481375"/>
              <a:ext cx="200" cy="500"/>
            </a:xfrm>
            <a:custGeom>
              <a:avLst/>
              <a:gdLst/>
              <a:ahLst/>
              <a:cxnLst/>
              <a:rect l="l" t="t" r="r" b="b"/>
              <a:pathLst>
                <a:path w="8" h="20" extrusionOk="0">
                  <a:moveTo>
                    <a:pt x="0" y="1"/>
                  </a:moveTo>
                  <a:cubicBezTo>
                    <a:pt x="0" y="15"/>
                    <a:pt x="2" y="20"/>
                    <a:pt x="4" y="20"/>
                  </a:cubicBezTo>
                  <a:cubicBezTo>
                    <a:pt x="6" y="20"/>
                    <a:pt x="7" y="8"/>
                    <a:pt x="0"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201" name="Google Shape;13705;p78">
              <a:extLst>
                <a:ext uri="{FF2B5EF4-FFF2-40B4-BE49-F238E27FC236}">
                  <a16:creationId xmlns:a16="http://schemas.microsoft.com/office/drawing/2014/main" id="{8FC54745-E6BB-C803-2873-26F4AFD783E7}"/>
                </a:ext>
              </a:extLst>
            </p:cNvPr>
            <p:cNvSpPr/>
            <p:nvPr/>
          </p:nvSpPr>
          <p:spPr>
            <a:xfrm>
              <a:off x="6493350" y="2476275"/>
              <a:ext cx="300" cy="550"/>
            </a:xfrm>
            <a:custGeom>
              <a:avLst/>
              <a:gdLst/>
              <a:ahLst/>
              <a:cxnLst/>
              <a:rect l="l" t="t" r="r" b="b"/>
              <a:pathLst>
                <a:path w="12" h="22" extrusionOk="0">
                  <a:moveTo>
                    <a:pt x="4" y="1"/>
                  </a:moveTo>
                  <a:cubicBezTo>
                    <a:pt x="3" y="1"/>
                    <a:pt x="2" y="1"/>
                    <a:pt x="1" y="3"/>
                  </a:cubicBezTo>
                  <a:cubicBezTo>
                    <a:pt x="4" y="17"/>
                    <a:pt x="7" y="21"/>
                    <a:pt x="8" y="21"/>
                  </a:cubicBezTo>
                  <a:cubicBezTo>
                    <a:pt x="11" y="21"/>
                    <a:pt x="10" y="1"/>
                    <a:pt x="4"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202" name="Google Shape;13706;p78">
              <a:extLst>
                <a:ext uri="{FF2B5EF4-FFF2-40B4-BE49-F238E27FC236}">
                  <a16:creationId xmlns:a16="http://schemas.microsoft.com/office/drawing/2014/main" id="{F20649F8-8277-7CBE-4519-4100A7D949DC}"/>
                </a:ext>
              </a:extLst>
            </p:cNvPr>
            <p:cNvSpPr/>
            <p:nvPr/>
          </p:nvSpPr>
          <p:spPr>
            <a:xfrm>
              <a:off x="6495000" y="2478550"/>
              <a:ext cx="525" cy="800"/>
            </a:xfrm>
            <a:custGeom>
              <a:avLst/>
              <a:gdLst/>
              <a:ahLst/>
              <a:cxnLst/>
              <a:rect l="l" t="t" r="r" b="b"/>
              <a:pathLst>
                <a:path w="21" h="32" extrusionOk="0">
                  <a:moveTo>
                    <a:pt x="19" y="0"/>
                  </a:moveTo>
                  <a:lnTo>
                    <a:pt x="19" y="0"/>
                  </a:lnTo>
                  <a:cubicBezTo>
                    <a:pt x="14" y="0"/>
                    <a:pt x="1" y="31"/>
                    <a:pt x="6" y="31"/>
                  </a:cubicBezTo>
                  <a:cubicBezTo>
                    <a:pt x="8" y="31"/>
                    <a:pt x="11" y="28"/>
                    <a:pt x="18" y="19"/>
                  </a:cubicBezTo>
                  <a:cubicBezTo>
                    <a:pt x="21" y="5"/>
                    <a:pt x="21" y="0"/>
                    <a:pt x="19"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203" name="Google Shape;13707;p78">
              <a:extLst>
                <a:ext uri="{FF2B5EF4-FFF2-40B4-BE49-F238E27FC236}">
                  <a16:creationId xmlns:a16="http://schemas.microsoft.com/office/drawing/2014/main" id="{F3B627A7-C7B9-9538-EE34-BA4A159935DA}"/>
                </a:ext>
              </a:extLst>
            </p:cNvPr>
            <p:cNvSpPr/>
            <p:nvPr/>
          </p:nvSpPr>
          <p:spPr>
            <a:xfrm>
              <a:off x="6494850" y="2478700"/>
              <a:ext cx="325" cy="175"/>
            </a:xfrm>
            <a:custGeom>
              <a:avLst/>
              <a:gdLst/>
              <a:ahLst/>
              <a:cxnLst/>
              <a:rect l="l" t="t" r="r" b="b"/>
              <a:pathLst>
                <a:path w="13" h="7" extrusionOk="0">
                  <a:moveTo>
                    <a:pt x="0" y="1"/>
                  </a:moveTo>
                  <a:cubicBezTo>
                    <a:pt x="0" y="5"/>
                    <a:pt x="2" y="6"/>
                    <a:pt x="3" y="6"/>
                  </a:cubicBezTo>
                  <a:cubicBezTo>
                    <a:pt x="7" y="6"/>
                    <a:pt x="12" y="1"/>
                    <a:pt x="12"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204" name="Google Shape;13708;p78">
              <a:extLst>
                <a:ext uri="{FF2B5EF4-FFF2-40B4-BE49-F238E27FC236}">
                  <a16:creationId xmlns:a16="http://schemas.microsoft.com/office/drawing/2014/main" id="{8F753361-3AC7-AEB7-DFD5-702D1AF67785}"/>
                </a:ext>
              </a:extLst>
            </p:cNvPr>
            <p:cNvSpPr/>
            <p:nvPr/>
          </p:nvSpPr>
          <p:spPr>
            <a:xfrm>
              <a:off x="6497150" y="2480975"/>
              <a:ext cx="475" cy="950"/>
            </a:xfrm>
            <a:custGeom>
              <a:avLst/>
              <a:gdLst/>
              <a:ahLst/>
              <a:cxnLst/>
              <a:rect l="l" t="t" r="r" b="b"/>
              <a:pathLst>
                <a:path w="19" h="38" extrusionOk="0">
                  <a:moveTo>
                    <a:pt x="18" y="1"/>
                  </a:moveTo>
                  <a:cubicBezTo>
                    <a:pt x="18" y="1"/>
                    <a:pt x="17" y="2"/>
                    <a:pt x="16" y="5"/>
                  </a:cubicBezTo>
                  <a:cubicBezTo>
                    <a:pt x="14" y="4"/>
                    <a:pt x="13" y="3"/>
                    <a:pt x="12" y="3"/>
                  </a:cubicBezTo>
                  <a:cubicBezTo>
                    <a:pt x="5" y="3"/>
                    <a:pt x="4" y="31"/>
                    <a:pt x="4" y="31"/>
                  </a:cubicBezTo>
                  <a:cubicBezTo>
                    <a:pt x="4" y="31"/>
                    <a:pt x="4" y="30"/>
                    <a:pt x="4" y="29"/>
                  </a:cubicBezTo>
                  <a:cubicBezTo>
                    <a:pt x="1" y="35"/>
                    <a:pt x="1" y="38"/>
                    <a:pt x="1" y="38"/>
                  </a:cubicBezTo>
                  <a:cubicBezTo>
                    <a:pt x="3" y="38"/>
                    <a:pt x="19" y="1"/>
                    <a:pt x="18"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205" name="Google Shape;13709;p78">
              <a:extLst>
                <a:ext uri="{FF2B5EF4-FFF2-40B4-BE49-F238E27FC236}">
                  <a16:creationId xmlns:a16="http://schemas.microsoft.com/office/drawing/2014/main" id="{6642F5D7-961E-58BF-28A2-247F28E83132}"/>
                </a:ext>
              </a:extLst>
            </p:cNvPr>
            <p:cNvSpPr/>
            <p:nvPr/>
          </p:nvSpPr>
          <p:spPr>
            <a:xfrm>
              <a:off x="6495450" y="2477525"/>
              <a:ext cx="25" cy="25"/>
            </a:xfrm>
            <a:custGeom>
              <a:avLst/>
              <a:gdLst/>
              <a:ahLst/>
              <a:cxnLst/>
              <a:rect l="l" t="t" r="r" b="b"/>
              <a:pathLst>
                <a:path w="1" h="1" extrusionOk="0">
                  <a:moveTo>
                    <a:pt x="0" y="0"/>
                  </a:moveTo>
                  <a:cubicBezTo>
                    <a:pt x="0" y="0"/>
                    <a:pt x="0" y="0"/>
                    <a:pt x="0"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206" name="Google Shape;13710;p78">
              <a:extLst>
                <a:ext uri="{FF2B5EF4-FFF2-40B4-BE49-F238E27FC236}">
                  <a16:creationId xmlns:a16="http://schemas.microsoft.com/office/drawing/2014/main" id="{FAF3F1B1-EA9A-197E-EA4B-17543F275D2B}"/>
                </a:ext>
              </a:extLst>
            </p:cNvPr>
            <p:cNvSpPr/>
            <p:nvPr/>
          </p:nvSpPr>
          <p:spPr>
            <a:xfrm>
              <a:off x="6495450" y="2476575"/>
              <a:ext cx="525" cy="975"/>
            </a:xfrm>
            <a:custGeom>
              <a:avLst/>
              <a:gdLst/>
              <a:ahLst/>
              <a:cxnLst/>
              <a:rect l="l" t="t" r="r" b="b"/>
              <a:pathLst>
                <a:path w="21" h="39" extrusionOk="0">
                  <a:moveTo>
                    <a:pt x="16" y="0"/>
                  </a:moveTo>
                  <a:cubicBezTo>
                    <a:pt x="15" y="0"/>
                    <a:pt x="14" y="1"/>
                    <a:pt x="12" y="2"/>
                  </a:cubicBezTo>
                  <a:cubicBezTo>
                    <a:pt x="12" y="26"/>
                    <a:pt x="0" y="26"/>
                    <a:pt x="0" y="38"/>
                  </a:cubicBezTo>
                  <a:cubicBezTo>
                    <a:pt x="10" y="28"/>
                    <a:pt x="21" y="0"/>
                    <a:pt x="16"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207" name="Google Shape;13711;p78">
              <a:extLst>
                <a:ext uri="{FF2B5EF4-FFF2-40B4-BE49-F238E27FC236}">
                  <a16:creationId xmlns:a16="http://schemas.microsoft.com/office/drawing/2014/main" id="{B7911306-D9A7-ADFF-1184-94F346E5FD4A}"/>
                </a:ext>
              </a:extLst>
            </p:cNvPr>
            <p:cNvSpPr/>
            <p:nvPr/>
          </p:nvSpPr>
          <p:spPr>
            <a:xfrm>
              <a:off x="6496550" y="2477125"/>
              <a:ext cx="700" cy="200"/>
            </a:xfrm>
            <a:custGeom>
              <a:avLst/>
              <a:gdLst/>
              <a:ahLst/>
              <a:cxnLst/>
              <a:rect l="l" t="t" r="r" b="b"/>
              <a:pathLst>
                <a:path w="28" h="8" extrusionOk="0">
                  <a:moveTo>
                    <a:pt x="9" y="1"/>
                  </a:moveTo>
                  <a:cubicBezTo>
                    <a:pt x="1" y="1"/>
                    <a:pt x="15" y="8"/>
                    <a:pt x="23" y="8"/>
                  </a:cubicBezTo>
                  <a:cubicBezTo>
                    <a:pt x="26" y="8"/>
                    <a:pt x="28" y="7"/>
                    <a:pt x="28" y="4"/>
                  </a:cubicBezTo>
                  <a:cubicBezTo>
                    <a:pt x="18" y="2"/>
                    <a:pt x="12" y="1"/>
                    <a:pt x="9"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208" name="Google Shape;13712;p78">
              <a:extLst>
                <a:ext uri="{FF2B5EF4-FFF2-40B4-BE49-F238E27FC236}">
                  <a16:creationId xmlns:a16="http://schemas.microsoft.com/office/drawing/2014/main" id="{D901477C-58AD-2D26-19F6-0DD21952AA16}"/>
                </a:ext>
              </a:extLst>
            </p:cNvPr>
            <p:cNvSpPr/>
            <p:nvPr/>
          </p:nvSpPr>
          <p:spPr>
            <a:xfrm>
              <a:off x="6496050" y="2476275"/>
              <a:ext cx="300" cy="375"/>
            </a:xfrm>
            <a:custGeom>
              <a:avLst/>
              <a:gdLst/>
              <a:ahLst/>
              <a:cxnLst/>
              <a:rect l="l" t="t" r="r" b="b"/>
              <a:pathLst>
                <a:path w="12" h="15" extrusionOk="0">
                  <a:moveTo>
                    <a:pt x="2" y="1"/>
                  </a:moveTo>
                  <a:cubicBezTo>
                    <a:pt x="0" y="1"/>
                    <a:pt x="2" y="4"/>
                    <a:pt x="12" y="14"/>
                  </a:cubicBezTo>
                  <a:cubicBezTo>
                    <a:pt x="12" y="8"/>
                    <a:pt x="4" y="1"/>
                    <a:pt x="2"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209" name="Google Shape;13713;p78">
              <a:extLst>
                <a:ext uri="{FF2B5EF4-FFF2-40B4-BE49-F238E27FC236}">
                  <a16:creationId xmlns:a16="http://schemas.microsoft.com/office/drawing/2014/main" id="{756F3005-F33F-6A86-6F7C-DF3DE80E84A4}"/>
                </a:ext>
              </a:extLst>
            </p:cNvPr>
            <p:cNvSpPr/>
            <p:nvPr/>
          </p:nvSpPr>
          <p:spPr>
            <a:xfrm>
              <a:off x="6500500" y="2477375"/>
              <a:ext cx="325" cy="475"/>
            </a:xfrm>
            <a:custGeom>
              <a:avLst/>
              <a:gdLst/>
              <a:ahLst/>
              <a:cxnLst/>
              <a:rect l="l" t="t" r="r" b="b"/>
              <a:pathLst>
                <a:path w="13" h="19" extrusionOk="0">
                  <a:moveTo>
                    <a:pt x="10" y="0"/>
                  </a:moveTo>
                  <a:lnTo>
                    <a:pt x="10" y="0"/>
                  </a:lnTo>
                  <a:cubicBezTo>
                    <a:pt x="7" y="0"/>
                    <a:pt x="1" y="6"/>
                    <a:pt x="1" y="18"/>
                  </a:cubicBezTo>
                  <a:cubicBezTo>
                    <a:pt x="13" y="6"/>
                    <a:pt x="13" y="0"/>
                    <a:pt x="10"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210" name="Google Shape;13714;p78">
              <a:extLst>
                <a:ext uri="{FF2B5EF4-FFF2-40B4-BE49-F238E27FC236}">
                  <a16:creationId xmlns:a16="http://schemas.microsoft.com/office/drawing/2014/main" id="{4DF7C795-96A7-19CC-385D-42153B4C6870}"/>
                </a:ext>
              </a:extLst>
            </p:cNvPr>
            <p:cNvSpPr/>
            <p:nvPr/>
          </p:nvSpPr>
          <p:spPr>
            <a:xfrm>
              <a:off x="6499750" y="2475125"/>
              <a:ext cx="175" cy="925"/>
            </a:xfrm>
            <a:custGeom>
              <a:avLst/>
              <a:gdLst/>
              <a:ahLst/>
              <a:cxnLst/>
              <a:rect l="l" t="t" r="r" b="b"/>
              <a:pathLst>
                <a:path w="7" h="37" extrusionOk="0">
                  <a:moveTo>
                    <a:pt x="2" y="1"/>
                  </a:moveTo>
                  <a:cubicBezTo>
                    <a:pt x="1" y="1"/>
                    <a:pt x="1" y="13"/>
                    <a:pt x="7" y="37"/>
                  </a:cubicBezTo>
                  <a:cubicBezTo>
                    <a:pt x="7" y="13"/>
                    <a:pt x="4" y="1"/>
                    <a:pt x="2"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211" name="Google Shape;13715;p78">
              <a:extLst>
                <a:ext uri="{FF2B5EF4-FFF2-40B4-BE49-F238E27FC236}">
                  <a16:creationId xmlns:a16="http://schemas.microsoft.com/office/drawing/2014/main" id="{5D769CBE-A9CA-88C8-714B-523F03CCE2B3}"/>
                </a:ext>
              </a:extLst>
            </p:cNvPr>
            <p:cNvSpPr/>
            <p:nvPr/>
          </p:nvSpPr>
          <p:spPr>
            <a:xfrm>
              <a:off x="6500500" y="2474250"/>
              <a:ext cx="925" cy="900"/>
            </a:xfrm>
            <a:custGeom>
              <a:avLst/>
              <a:gdLst/>
              <a:ahLst/>
              <a:cxnLst/>
              <a:rect l="l" t="t" r="r" b="b"/>
              <a:pathLst>
                <a:path w="37" h="36" extrusionOk="0">
                  <a:moveTo>
                    <a:pt x="13" y="0"/>
                  </a:moveTo>
                  <a:cubicBezTo>
                    <a:pt x="13" y="12"/>
                    <a:pt x="1" y="24"/>
                    <a:pt x="13" y="36"/>
                  </a:cubicBezTo>
                  <a:cubicBezTo>
                    <a:pt x="13" y="24"/>
                    <a:pt x="36" y="0"/>
                    <a:pt x="13"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212" name="Google Shape;13716;p78">
              <a:extLst>
                <a:ext uri="{FF2B5EF4-FFF2-40B4-BE49-F238E27FC236}">
                  <a16:creationId xmlns:a16="http://schemas.microsoft.com/office/drawing/2014/main" id="{A34DC044-9ECE-2800-5598-D65A40E60AD4}"/>
                </a:ext>
              </a:extLst>
            </p:cNvPr>
            <p:cNvSpPr/>
            <p:nvPr/>
          </p:nvSpPr>
          <p:spPr>
            <a:xfrm>
              <a:off x="6510175" y="2473650"/>
              <a:ext cx="175" cy="500"/>
            </a:xfrm>
            <a:custGeom>
              <a:avLst/>
              <a:gdLst/>
              <a:ahLst/>
              <a:cxnLst/>
              <a:rect l="l" t="t" r="r" b="b"/>
              <a:pathLst>
                <a:path w="7" h="20" extrusionOk="0">
                  <a:moveTo>
                    <a:pt x="7" y="0"/>
                  </a:moveTo>
                  <a:cubicBezTo>
                    <a:pt x="2" y="14"/>
                    <a:pt x="1" y="19"/>
                    <a:pt x="1" y="19"/>
                  </a:cubicBezTo>
                  <a:cubicBezTo>
                    <a:pt x="2" y="19"/>
                    <a:pt x="7" y="8"/>
                    <a:pt x="7"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213" name="Google Shape;13717;p78">
              <a:extLst>
                <a:ext uri="{FF2B5EF4-FFF2-40B4-BE49-F238E27FC236}">
                  <a16:creationId xmlns:a16="http://schemas.microsoft.com/office/drawing/2014/main" id="{D8996956-F714-0854-FD2A-902BA6B251D4}"/>
                </a:ext>
              </a:extLst>
            </p:cNvPr>
            <p:cNvSpPr/>
            <p:nvPr/>
          </p:nvSpPr>
          <p:spPr>
            <a:xfrm>
              <a:off x="6561025" y="2487650"/>
              <a:ext cx="600" cy="400"/>
            </a:xfrm>
            <a:custGeom>
              <a:avLst/>
              <a:gdLst/>
              <a:ahLst/>
              <a:cxnLst/>
              <a:rect l="l" t="t" r="r" b="b"/>
              <a:pathLst>
                <a:path w="24" h="16" extrusionOk="0">
                  <a:moveTo>
                    <a:pt x="8" y="0"/>
                  </a:moveTo>
                  <a:lnTo>
                    <a:pt x="8" y="0"/>
                  </a:lnTo>
                  <a:cubicBezTo>
                    <a:pt x="1" y="0"/>
                    <a:pt x="19" y="16"/>
                    <a:pt x="22" y="16"/>
                  </a:cubicBezTo>
                  <a:cubicBezTo>
                    <a:pt x="23" y="16"/>
                    <a:pt x="20" y="12"/>
                    <a:pt x="8"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214" name="Google Shape;13718;p78">
              <a:extLst>
                <a:ext uri="{FF2B5EF4-FFF2-40B4-BE49-F238E27FC236}">
                  <a16:creationId xmlns:a16="http://schemas.microsoft.com/office/drawing/2014/main" id="{8318EA10-7588-C14E-47A7-F7DF2EE36151}"/>
                </a:ext>
              </a:extLst>
            </p:cNvPr>
            <p:cNvSpPr/>
            <p:nvPr/>
          </p:nvSpPr>
          <p:spPr>
            <a:xfrm>
              <a:off x="6561825" y="2486450"/>
              <a:ext cx="25" cy="1500"/>
            </a:xfrm>
            <a:custGeom>
              <a:avLst/>
              <a:gdLst/>
              <a:ahLst/>
              <a:cxnLst/>
              <a:rect l="l" t="t" r="r" b="b"/>
              <a:pathLst>
                <a:path w="1" h="60" extrusionOk="0">
                  <a:moveTo>
                    <a:pt x="0" y="0"/>
                  </a:moveTo>
                  <a:cubicBezTo>
                    <a:pt x="0" y="60"/>
                    <a:pt x="0" y="36"/>
                    <a:pt x="0"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215" name="Google Shape;13719;p78">
              <a:extLst>
                <a:ext uri="{FF2B5EF4-FFF2-40B4-BE49-F238E27FC236}">
                  <a16:creationId xmlns:a16="http://schemas.microsoft.com/office/drawing/2014/main" id="{A82A9664-61AC-1235-0A08-EA71562C2998}"/>
                </a:ext>
              </a:extLst>
            </p:cNvPr>
            <p:cNvSpPr/>
            <p:nvPr/>
          </p:nvSpPr>
          <p:spPr>
            <a:xfrm>
              <a:off x="6526800" y="2473650"/>
              <a:ext cx="225" cy="425"/>
            </a:xfrm>
            <a:custGeom>
              <a:avLst/>
              <a:gdLst/>
              <a:ahLst/>
              <a:cxnLst/>
              <a:rect l="l" t="t" r="r" b="b"/>
              <a:pathLst>
                <a:path w="9" h="17" extrusionOk="0">
                  <a:moveTo>
                    <a:pt x="8" y="0"/>
                  </a:moveTo>
                  <a:cubicBezTo>
                    <a:pt x="0" y="0"/>
                    <a:pt x="3" y="16"/>
                    <a:pt x="6" y="16"/>
                  </a:cubicBezTo>
                  <a:cubicBezTo>
                    <a:pt x="7" y="16"/>
                    <a:pt x="8" y="12"/>
                    <a:pt x="8"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216" name="Google Shape;13720;p78">
              <a:extLst>
                <a:ext uri="{FF2B5EF4-FFF2-40B4-BE49-F238E27FC236}">
                  <a16:creationId xmlns:a16="http://schemas.microsoft.com/office/drawing/2014/main" id="{C85BB2CF-07FD-DB1F-39C8-FCC067FB6001}"/>
                </a:ext>
              </a:extLst>
            </p:cNvPr>
            <p:cNvSpPr/>
            <p:nvPr/>
          </p:nvSpPr>
          <p:spPr>
            <a:xfrm>
              <a:off x="6530325" y="2474550"/>
              <a:ext cx="275" cy="925"/>
            </a:xfrm>
            <a:custGeom>
              <a:avLst/>
              <a:gdLst/>
              <a:ahLst/>
              <a:cxnLst/>
              <a:rect l="l" t="t" r="r" b="b"/>
              <a:pathLst>
                <a:path w="11" h="37" extrusionOk="0">
                  <a:moveTo>
                    <a:pt x="10" y="0"/>
                  </a:moveTo>
                  <a:cubicBezTo>
                    <a:pt x="3" y="20"/>
                    <a:pt x="1" y="36"/>
                    <a:pt x="1" y="36"/>
                  </a:cubicBezTo>
                  <a:cubicBezTo>
                    <a:pt x="2" y="36"/>
                    <a:pt x="5" y="26"/>
                    <a:pt x="10"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217" name="Google Shape;13721;p78">
              <a:extLst>
                <a:ext uri="{FF2B5EF4-FFF2-40B4-BE49-F238E27FC236}">
                  <a16:creationId xmlns:a16="http://schemas.microsoft.com/office/drawing/2014/main" id="{E4940B2A-D5E2-0135-59AF-A5BAC6EB55C1}"/>
                </a:ext>
              </a:extLst>
            </p:cNvPr>
            <p:cNvSpPr/>
            <p:nvPr/>
          </p:nvSpPr>
          <p:spPr>
            <a:xfrm>
              <a:off x="6533250" y="2473650"/>
              <a:ext cx="325" cy="550"/>
            </a:xfrm>
            <a:custGeom>
              <a:avLst/>
              <a:gdLst/>
              <a:ahLst/>
              <a:cxnLst/>
              <a:rect l="l" t="t" r="r" b="b"/>
              <a:pathLst>
                <a:path w="13" h="22" extrusionOk="0">
                  <a:moveTo>
                    <a:pt x="0" y="0"/>
                  </a:moveTo>
                  <a:cubicBezTo>
                    <a:pt x="8" y="0"/>
                    <a:pt x="11" y="22"/>
                    <a:pt x="12" y="22"/>
                  </a:cubicBezTo>
                  <a:cubicBezTo>
                    <a:pt x="12" y="22"/>
                    <a:pt x="12" y="16"/>
                    <a:pt x="12"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218" name="Google Shape;13722;p78">
              <a:extLst>
                <a:ext uri="{FF2B5EF4-FFF2-40B4-BE49-F238E27FC236}">
                  <a16:creationId xmlns:a16="http://schemas.microsoft.com/office/drawing/2014/main" id="{97724614-8107-47DF-25DC-3A0D8A474561}"/>
                </a:ext>
              </a:extLst>
            </p:cNvPr>
            <p:cNvSpPr/>
            <p:nvPr/>
          </p:nvSpPr>
          <p:spPr>
            <a:xfrm>
              <a:off x="6461800" y="2395000"/>
              <a:ext cx="325" cy="675"/>
            </a:xfrm>
            <a:custGeom>
              <a:avLst/>
              <a:gdLst/>
              <a:ahLst/>
              <a:cxnLst/>
              <a:rect l="l" t="t" r="r" b="b"/>
              <a:pathLst>
                <a:path w="13" h="27" extrusionOk="0">
                  <a:moveTo>
                    <a:pt x="1" y="1"/>
                  </a:moveTo>
                  <a:cubicBezTo>
                    <a:pt x="1" y="1"/>
                    <a:pt x="1" y="1"/>
                    <a:pt x="1" y="3"/>
                  </a:cubicBezTo>
                  <a:cubicBezTo>
                    <a:pt x="1" y="3"/>
                    <a:pt x="13" y="27"/>
                    <a:pt x="13" y="27"/>
                  </a:cubicBezTo>
                  <a:cubicBezTo>
                    <a:pt x="13" y="27"/>
                    <a:pt x="4" y="1"/>
                    <a:pt x="1"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219" name="Google Shape;13723;p78">
              <a:extLst>
                <a:ext uri="{FF2B5EF4-FFF2-40B4-BE49-F238E27FC236}">
                  <a16:creationId xmlns:a16="http://schemas.microsoft.com/office/drawing/2014/main" id="{A3D4518D-F2C3-B2A3-B7D3-82E5DAA003A5}"/>
                </a:ext>
              </a:extLst>
            </p:cNvPr>
            <p:cNvSpPr/>
            <p:nvPr/>
          </p:nvSpPr>
          <p:spPr>
            <a:xfrm>
              <a:off x="6463150" y="2392100"/>
              <a:ext cx="175" cy="875"/>
            </a:xfrm>
            <a:custGeom>
              <a:avLst/>
              <a:gdLst/>
              <a:ahLst/>
              <a:cxnLst/>
              <a:rect l="l" t="t" r="r" b="b"/>
              <a:pathLst>
                <a:path w="7" h="35" extrusionOk="0">
                  <a:moveTo>
                    <a:pt x="6" y="0"/>
                  </a:moveTo>
                  <a:lnTo>
                    <a:pt x="6" y="0"/>
                  </a:lnTo>
                  <a:cubicBezTo>
                    <a:pt x="2" y="26"/>
                    <a:pt x="1" y="35"/>
                    <a:pt x="1" y="35"/>
                  </a:cubicBezTo>
                  <a:cubicBezTo>
                    <a:pt x="1" y="35"/>
                    <a:pt x="6" y="8"/>
                    <a:pt x="6"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220" name="Google Shape;13724;p78">
              <a:extLst>
                <a:ext uri="{FF2B5EF4-FFF2-40B4-BE49-F238E27FC236}">
                  <a16:creationId xmlns:a16="http://schemas.microsoft.com/office/drawing/2014/main" id="{6DD7BC92-8F10-EA49-A400-3438D8FC0EC4}"/>
                </a:ext>
              </a:extLst>
            </p:cNvPr>
            <p:cNvSpPr/>
            <p:nvPr/>
          </p:nvSpPr>
          <p:spPr>
            <a:xfrm>
              <a:off x="6463900" y="2391400"/>
              <a:ext cx="1200" cy="1225"/>
            </a:xfrm>
            <a:custGeom>
              <a:avLst/>
              <a:gdLst/>
              <a:ahLst/>
              <a:cxnLst/>
              <a:rect l="l" t="t" r="r" b="b"/>
              <a:pathLst>
                <a:path w="48" h="49" extrusionOk="0">
                  <a:moveTo>
                    <a:pt x="26" y="1"/>
                  </a:moveTo>
                  <a:cubicBezTo>
                    <a:pt x="11" y="1"/>
                    <a:pt x="0" y="20"/>
                    <a:pt x="0" y="28"/>
                  </a:cubicBezTo>
                  <a:cubicBezTo>
                    <a:pt x="3" y="43"/>
                    <a:pt x="5" y="48"/>
                    <a:pt x="7" y="48"/>
                  </a:cubicBezTo>
                  <a:cubicBezTo>
                    <a:pt x="13" y="48"/>
                    <a:pt x="19" y="12"/>
                    <a:pt x="37" y="12"/>
                  </a:cubicBezTo>
                  <a:cubicBezTo>
                    <a:pt x="40" y="12"/>
                    <a:pt x="44" y="13"/>
                    <a:pt x="48" y="16"/>
                  </a:cubicBezTo>
                  <a:cubicBezTo>
                    <a:pt x="40" y="5"/>
                    <a:pt x="33" y="1"/>
                    <a:pt x="26"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221" name="Google Shape;13725;p78">
              <a:extLst>
                <a:ext uri="{FF2B5EF4-FFF2-40B4-BE49-F238E27FC236}">
                  <a16:creationId xmlns:a16="http://schemas.microsoft.com/office/drawing/2014/main" id="{E60DCDBB-2627-7BF8-C257-3A85CF59B2D9}"/>
                </a:ext>
              </a:extLst>
            </p:cNvPr>
            <p:cNvSpPr/>
            <p:nvPr/>
          </p:nvSpPr>
          <p:spPr>
            <a:xfrm>
              <a:off x="6464450" y="2391200"/>
              <a:ext cx="650" cy="625"/>
            </a:xfrm>
            <a:custGeom>
              <a:avLst/>
              <a:gdLst/>
              <a:ahLst/>
              <a:cxnLst/>
              <a:rect l="l" t="t" r="r" b="b"/>
              <a:pathLst>
                <a:path w="26" h="25" extrusionOk="0">
                  <a:moveTo>
                    <a:pt x="4" y="0"/>
                  </a:moveTo>
                  <a:lnTo>
                    <a:pt x="4" y="0"/>
                  </a:lnTo>
                  <a:cubicBezTo>
                    <a:pt x="1" y="0"/>
                    <a:pt x="11" y="17"/>
                    <a:pt x="26" y="24"/>
                  </a:cubicBezTo>
                  <a:cubicBezTo>
                    <a:pt x="12" y="6"/>
                    <a:pt x="6" y="0"/>
                    <a:pt x="4"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222" name="Google Shape;13726;p78">
              <a:extLst>
                <a:ext uri="{FF2B5EF4-FFF2-40B4-BE49-F238E27FC236}">
                  <a16:creationId xmlns:a16="http://schemas.microsoft.com/office/drawing/2014/main" id="{4029524C-456A-AC92-8E84-B4D230AB605D}"/>
                </a:ext>
              </a:extLst>
            </p:cNvPr>
            <p:cNvSpPr/>
            <p:nvPr/>
          </p:nvSpPr>
          <p:spPr>
            <a:xfrm>
              <a:off x="6466875" y="2393275"/>
              <a:ext cx="325" cy="625"/>
            </a:xfrm>
            <a:custGeom>
              <a:avLst/>
              <a:gdLst/>
              <a:ahLst/>
              <a:cxnLst/>
              <a:rect l="l" t="t" r="r" b="b"/>
              <a:pathLst>
                <a:path w="13" h="25" extrusionOk="0">
                  <a:moveTo>
                    <a:pt x="0" y="25"/>
                  </a:moveTo>
                  <a:cubicBezTo>
                    <a:pt x="0" y="25"/>
                    <a:pt x="12" y="1"/>
                    <a:pt x="0" y="25"/>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223" name="Google Shape;13727;p78">
              <a:extLst>
                <a:ext uri="{FF2B5EF4-FFF2-40B4-BE49-F238E27FC236}">
                  <a16:creationId xmlns:a16="http://schemas.microsoft.com/office/drawing/2014/main" id="{46B9D3D1-CC46-BEA4-C707-A0C5BFA0E39E}"/>
                </a:ext>
              </a:extLst>
            </p:cNvPr>
            <p:cNvSpPr/>
            <p:nvPr/>
          </p:nvSpPr>
          <p:spPr>
            <a:xfrm>
              <a:off x="6466875" y="2393675"/>
              <a:ext cx="275" cy="300"/>
            </a:xfrm>
            <a:custGeom>
              <a:avLst/>
              <a:gdLst/>
              <a:ahLst/>
              <a:cxnLst/>
              <a:rect l="l" t="t" r="r" b="b"/>
              <a:pathLst>
                <a:path w="11" h="12" extrusionOk="0">
                  <a:moveTo>
                    <a:pt x="7" y="0"/>
                  </a:moveTo>
                  <a:cubicBezTo>
                    <a:pt x="6" y="0"/>
                    <a:pt x="3" y="2"/>
                    <a:pt x="0" y="9"/>
                  </a:cubicBezTo>
                  <a:cubicBezTo>
                    <a:pt x="2" y="10"/>
                    <a:pt x="4" y="11"/>
                    <a:pt x="5" y="11"/>
                  </a:cubicBezTo>
                  <a:cubicBezTo>
                    <a:pt x="10" y="11"/>
                    <a:pt x="10" y="0"/>
                    <a:pt x="7"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224" name="Google Shape;13728;p78">
              <a:extLst>
                <a:ext uri="{FF2B5EF4-FFF2-40B4-BE49-F238E27FC236}">
                  <a16:creationId xmlns:a16="http://schemas.microsoft.com/office/drawing/2014/main" id="{FF39819F-BE06-D678-697C-02487CE3D630}"/>
                </a:ext>
              </a:extLst>
            </p:cNvPr>
            <p:cNvSpPr/>
            <p:nvPr/>
          </p:nvSpPr>
          <p:spPr>
            <a:xfrm>
              <a:off x="6468050" y="2392400"/>
              <a:ext cx="25" cy="1800"/>
            </a:xfrm>
            <a:custGeom>
              <a:avLst/>
              <a:gdLst/>
              <a:ahLst/>
              <a:cxnLst/>
              <a:rect l="l" t="t" r="r" b="b"/>
              <a:pathLst>
                <a:path w="1" h="72" extrusionOk="0">
                  <a:moveTo>
                    <a:pt x="1" y="71"/>
                  </a:moveTo>
                  <a:cubicBezTo>
                    <a:pt x="1" y="0"/>
                    <a:pt x="1" y="71"/>
                    <a:pt x="1" y="7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225" name="Google Shape;13729;p78">
              <a:extLst>
                <a:ext uri="{FF2B5EF4-FFF2-40B4-BE49-F238E27FC236}">
                  <a16:creationId xmlns:a16="http://schemas.microsoft.com/office/drawing/2014/main" id="{B5733C92-E17F-D495-2B3B-1E2D5A871C4B}"/>
                </a:ext>
              </a:extLst>
            </p:cNvPr>
            <p:cNvSpPr/>
            <p:nvPr/>
          </p:nvSpPr>
          <p:spPr>
            <a:xfrm>
              <a:off x="6467475" y="2392100"/>
              <a:ext cx="300" cy="375"/>
            </a:xfrm>
            <a:custGeom>
              <a:avLst/>
              <a:gdLst/>
              <a:ahLst/>
              <a:cxnLst/>
              <a:rect l="l" t="t" r="r" b="b"/>
              <a:pathLst>
                <a:path w="12" h="15" extrusionOk="0">
                  <a:moveTo>
                    <a:pt x="12" y="0"/>
                  </a:moveTo>
                  <a:lnTo>
                    <a:pt x="0" y="12"/>
                  </a:lnTo>
                  <a:cubicBezTo>
                    <a:pt x="6" y="12"/>
                    <a:pt x="9" y="15"/>
                    <a:pt x="10" y="15"/>
                  </a:cubicBezTo>
                  <a:cubicBezTo>
                    <a:pt x="12" y="15"/>
                    <a:pt x="12" y="12"/>
                    <a:pt x="12"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226" name="Google Shape;13730;p78">
              <a:extLst>
                <a:ext uri="{FF2B5EF4-FFF2-40B4-BE49-F238E27FC236}">
                  <a16:creationId xmlns:a16="http://schemas.microsoft.com/office/drawing/2014/main" id="{FEBEC5E1-4002-A63F-8721-576ACABB0F2E}"/>
                </a:ext>
              </a:extLst>
            </p:cNvPr>
            <p:cNvSpPr/>
            <p:nvPr/>
          </p:nvSpPr>
          <p:spPr>
            <a:xfrm>
              <a:off x="6467475" y="2392100"/>
              <a:ext cx="0" cy="900"/>
            </a:xfrm>
            <a:custGeom>
              <a:avLst/>
              <a:gdLst/>
              <a:ahLst/>
              <a:cxnLst/>
              <a:rect l="l" t="t" r="r" b="b"/>
              <a:pathLst>
                <a:path h="36" extrusionOk="0">
                  <a:moveTo>
                    <a:pt x="0" y="36"/>
                  </a:moveTo>
                  <a:cubicBezTo>
                    <a:pt x="0" y="0"/>
                    <a:pt x="0" y="0"/>
                    <a:pt x="0" y="36"/>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227" name="Google Shape;13731;p78">
              <a:extLst>
                <a:ext uri="{FF2B5EF4-FFF2-40B4-BE49-F238E27FC236}">
                  <a16:creationId xmlns:a16="http://schemas.microsoft.com/office/drawing/2014/main" id="{4AFCBC48-F525-57BB-6E1D-18F66CECDE0B}"/>
                </a:ext>
              </a:extLst>
            </p:cNvPr>
            <p:cNvSpPr/>
            <p:nvPr/>
          </p:nvSpPr>
          <p:spPr>
            <a:xfrm>
              <a:off x="6466425" y="2392100"/>
              <a:ext cx="775" cy="800"/>
            </a:xfrm>
            <a:custGeom>
              <a:avLst/>
              <a:gdLst/>
              <a:ahLst/>
              <a:cxnLst/>
              <a:rect l="l" t="t" r="r" b="b"/>
              <a:pathLst>
                <a:path w="31" h="32" extrusionOk="0">
                  <a:moveTo>
                    <a:pt x="18" y="0"/>
                  </a:moveTo>
                  <a:cubicBezTo>
                    <a:pt x="0" y="9"/>
                    <a:pt x="9" y="32"/>
                    <a:pt x="20" y="32"/>
                  </a:cubicBezTo>
                  <a:cubicBezTo>
                    <a:pt x="24" y="32"/>
                    <a:pt x="27" y="30"/>
                    <a:pt x="30" y="24"/>
                  </a:cubicBezTo>
                  <a:cubicBezTo>
                    <a:pt x="18" y="24"/>
                    <a:pt x="6" y="12"/>
                    <a:pt x="18"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228" name="Google Shape;13732;p78">
              <a:extLst>
                <a:ext uri="{FF2B5EF4-FFF2-40B4-BE49-F238E27FC236}">
                  <a16:creationId xmlns:a16="http://schemas.microsoft.com/office/drawing/2014/main" id="{DE13456C-D1B0-B0B7-C9C9-5460BAE87883}"/>
                </a:ext>
              </a:extLst>
            </p:cNvPr>
            <p:cNvSpPr/>
            <p:nvPr/>
          </p:nvSpPr>
          <p:spPr>
            <a:xfrm>
              <a:off x="6463900" y="2390300"/>
              <a:ext cx="600" cy="150"/>
            </a:xfrm>
            <a:custGeom>
              <a:avLst/>
              <a:gdLst/>
              <a:ahLst/>
              <a:cxnLst/>
              <a:rect l="l" t="t" r="r" b="b"/>
              <a:pathLst>
                <a:path w="24" h="6" extrusionOk="0">
                  <a:moveTo>
                    <a:pt x="24" y="1"/>
                  </a:moveTo>
                  <a:cubicBezTo>
                    <a:pt x="0" y="1"/>
                    <a:pt x="8" y="6"/>
                    <a:pt x="16" y="6"/>
                  </a:cubicBezTo>
                  <a:cubicBezTo>
                    <a:pt x="20" y="6"/>
                    <a:pt x="24" y="5"/>
                    <a:pt x="24"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229" name="Google Shape;13733;p78">
              <a:extLst>
                <a:ext uri="{FF2B5EF4-FFF2-40B4-BE49-F238E27FC236}">
                  <a16:creationId xmlns:a16="http://schemas.microsoft.com/office/drawing/2014/main" id="{1FE2D00D-944A-6AD0-5C08-D90ECE31ABBB}"/>
                </a:ext>
              </a:extLst>
            </p:cNvPr>
            <p:cNvSpPr/>
            <p:nvPr/>
          </p:nvSpPr>
          <p:spPr>
            <a:xfrm>
              <a:off x="6469375" y="2392075"/>
              <a:ext cx="500" cy="925"/>
            </a:xfrm>
            <a:custGeom>
              <a:avLst/>
              <a:gdLst/>
              <a:ahLst/>
              <a:cxnLst/>
              <a:rect l="l" t="t" r="r" b="b"/>
              <a:pathLst>
                <a:path w="20" h="37" extrusionOk="0">
                  <a:moveTo>
                    <a:pt x="2" y="1"/>
                  </a:moveTo>
                  <a:cubicBezTo>
                    <a:pt x="0" y="1"/>
                    <a:pt x="6" y="17"/>
                    <a:pt x="19" y="37"/>
                  </a:cubicBezTo>
                  <a:cubicBezTo>
                    <a:pt x="9" y="11"/>
                    <a:pt x="3" y="1"/>
                    <a:pt x="2"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230" name="Google Shape;13734;p78">
              <a:extLst>
                <a:ext uri="{FF2B5EF4-FFF2-40B4-BE49-F238E27FC236}">
                  <a16:creationId xmlns:a16="http://schemas.microsoft.com/office/drawing/2014/main" id="{5A05B4C9-C216-658E-EEF0-1446623FB6EF}"/>
                </a:ext>
              </a:extLst>
            </p:cNvPr>
            <p:cNvSpPr/>
            <p:nvPr/>
          </p:nvSpPr>
          <p:spPr>
            <a:xfrm>
              <a:off x="6468950" y="2391500"/>
              <a:ext cx="325" cy="625"/>
            </a:xfrm>
            <a:custGeom>
              <a:avLst/>
              <a:gdLst/>
              <a:ahLst/>
              <a:cxnLst/>
              <a:rect l="l" t="t" r="r" b="b"/>
              <a:pathLst>
                <a:path w="13" h="25" extrusionOk="0">
                  <a:moveTo>
                    <a:pt x="12" y="0"/>
                  </a:moveTo>
                  <a:cubicBezTo>
                    <a:pt x="1" y="0"/>
                    <a:pt x="1" y="12"/>
                    <a:pt x="12" y="24"/>
                  </a:cubicBezTo>
                  <a:lnTo>
                    <a:pt x="12" y="0"/>
                  </a:ln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231" name="Google Shape;13735;p78">
              <a:extLst>
                <a:ext uri="{FF2B5EF4-FFF2-40B4-BE49-F238E27FC236}">
                  <a16:creationId xmlns:a16="http://schemas.microsoft.com/office/drawing/2014/main" id="{6E1E899A-429D-ABB3-7456-E4D7A6A387CA}"/>
                </a:ext>
              </a:extLst>
            </p:cNvPr>
            <p:cNvSpPr/>
            <p:nvPr/>
          </p:nvSpPr>
          <p:spPr>
            <a:xfrm>
              <a:off x="6467175" y="2390900"/>
              <a:ext cx="25" cy="1525"/>
            </a:xfrm>
            <a:custGeom>
              <a:avLst/>
              <a:gdLst/>
              <a:ahLst/>
              <a:cxnLst/>
              <a:rect l="l" t="t" r="r" b="b"/>
              <a:pathLst>
                <a:path w="1" h="61" extrusionOk="0">
                  <a:moveTo>
                    <a:pt x="0" y="0"/>
                  </a:moveTo>
                  <a:cubicBezTo>
                    <a:pt x="0" y="60"/>
                    <a:pt x="0" y="24"/>
                    <a:pt x="0"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232" name="Google Shape;13736;p78">
              <a:extLst>
                <a:ext uri="{FF2B5EF4-FFF2-40B4-BE49-F238E27FC236}">
                  <a16:creationId xmlns:a16="http://schemas.microsoft.com/office/drawing/2014/main" id="{5E865880-EB35-B3E2-0A04-3B713C26B26E}"/>
                </a:ext>
              </a:extLst>
            </p:cNvPr>
            <p:cNvSpPr/>
            <p:nvPr/>
          </p:nvSpPr>
          <p:spPr>
            <a:xfrm>
              <a:off x="6470900" y="2392150"/>
              <a:ext cx="150" cy="1150"/>
            </a:xfrm>
            <a:custGeom>
              <a:avLst/>
              <a:gdLst/>
              <a:ahLst/>
              <a:cxnLst/>
              <a:rect l="l" t="t" r="r" b="b"/>
              <a:pathLst>
                <a:path w="6" h="46" extrusionOk="0">
                  <a:moveTo>
                    <a:pt x="1" y="1"/>
                  </a:moveTo>
                  <a:lnTo>
                    <a:pt x="1" y="1"/>
                  </a:lnTo>
                  <a:cubicBezTo>
                    <a:pt x="0" y="1"/>
                    <a:pt x="2" y="12"/>
                    <a:pt x="6" y="46"/>
                  </a:cubicBezTo>
                  <a:cubicBezTo>
                    <a:pt x="6" y="38"/>
                    <a:pt x="1" y="1"/>
                    <a:pt x="1"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233" name="Google Shape;13737;p78">
              <a:extLst>
                <a:ext uri="{FF2B5EF4-FFF2-40B4-BE49-F238E27FC236}">
                  <a16:creationId xmlns:a16="http://schemas.microsoft.com/office/drawing/2014/main" id="{51BE14A2-0256-E325-1734-5D401F7C6412}"/>
                </a:ext>
              </a:extLst>
            </p:cNvPr>
            <p:cNvSpPr/>
            <p:nvPr/>
          </p:nvSpPr>
          <p:spPr>
            <a:xfrm>
              <a:off x="6471625" y="2392100"/>
              <a:ext cx="575" cy="950"/>
            </a:xfrm>
            <a:custGeom>
              <a:avLst/>
              <a:gdLst/>
              <a:ahLst/>
              <a:cxnLst/>
              <a:rect l="l" t="t" r="r" b="b"/>
              <a:pathLst>
                <a:path w="23" h="38" extrusionOk="0">
                  <a:moveTo>
                    <a:pt x="1" y="0"/>
                  </a:moveTo>
                  <a:lnTo>
                    <a:pt x="1" y="0"/>
                  </a:lnTo>
                  <a:cubicBezTo>
                    <a:pt x="5" y="28"/>
                    <a:pt x="12" y="38"/>
                    <a:pt x="16" y="38"/>
                  </a:cubicBezTo>
                  <a:cubicBezTo>
                    <a:pt x="22" y="38"/>
                    <a:pt x="22" y="15"/>
                    <a:pt x="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234" name="Google Shape;13738;p78">
              <a:extLst>
                <a:ext uri="{FF2B5EF4-FFF2-40B4-BE49-F238E27FC236}">
                  <a16:creationId xmlns:a16="http://schemas.microsoft.com/office/drawing/2014/main" id="{BA05AD8A-333B-67DF-4F89-769CA26D43A2}"/>
                </a:ext>
              </a:extLst>
            </p:cNvPr>
            <p:cNvSpPr/>
            <p:nvPr/>
          </p:nvSpPr>
          <p:spPr>
            <a:xfrm>
              <a:off x="6469775" y="2391300"/>
              <a:ext cx="700" cy="825"/>
            </a:xfrm>
            <a:custGeom>
              <a:avLst/>
              <a:gdLst/>
              <a:ahLst/>
              <a:cxnLst/>
              <a:rect l="l" t="t" r="r" b="b"/>
              <a:pathLst>
                <a:path w="28" h="33" extrusionOk="0">
                  <a:moveTo>
                    <a:pt x="3" y="0"/>
                  </a:moveTo>
                  <a:cubicBezTo>
                    <a:pt x="1" y="0"/>
                    <a:pt x="19" y="32"/>
                    <a:pt x="27" y="32"/>
                  </a:cubicBezTo>
                  <a:cubicBezTo>
                    <a:pt x="11" y="8"/>
                    <a:pt x="5" y="0"/>
                    <a:pt x="3"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235" name="Google Shape;13739;p78">
              <a:extLst>
                <a:ext uri="{FF2B5EF4-FFF2-40B4-BE49-F238E27FC236}">
                  <a16:creationId xmlns:a16="http://schemas.microsoft.com/office/drawing/2014/main" id="{5D6482A6-D3E8-2BFA-3FB6-3D33CEC30F0E}"/>
                </a:ext>
              </a:extLst>
            </p:cNvPr>
            <p:cNvSpPr/>
            <p:nvPr/>
          </p:nvSpPr>
          <p:spPr>
            <a:xfrm>
              <a:off x="6469850" y="2391275"/>
              <a:ext cx="325" cy="250"/>
            </a:xfrm>
            <a:custGeom>
              <a:avLst/>
              <a:gdLst/>
              <a:ahLst/>
              <a:cxnLst/>
              <a:rect l="l" t="t" r="r" b="b"/>
              <a:pathLst>
                <a:path w="13" h="10" extrusionOk="0">
                  <a:moveTo>
                    <a:pt x="9" y="0"/>
                  </a:moveTo>
                  <a:lnTo>
                    <a:pt x="9" y="0"/>
                  </a:lnTo>
                  <a:cubicBezTo>
                    <a:pt x="6" y="0"/>
                    <a:pt x="0" y="3"/>
                    <a:pt x="0" y="9"/>
                  </a:cubicBezTo>
                  <a:cubicBezTo>
                    <a:pt x="12" y="3"/>
                    <a:pt x="12" y="0"/>
                    <a:pt x="9"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236" name="Google Shape;13740;p78">
              <a:extLst>
                <a:ext uri="{FF2B5EF4-FFF2-40B4-BE49-F238E27FC236}">
                  <a16:creationId xmlns:a16="http://schemas.microsoft.com/office/drawing/2014/main" id="{D4122E7A-FBFC-45AF-228E-70D2EBD7D83B}"/>
                </a:ext>
              </a:extLst>
            </p:cNvPr>
            <p:cNvSpPr/>
            <p:nvPr/>
          </p:nvSpPr>
          <p:spPr>
            <a:xfrm>
              <a:off x="6467750" y="2389700"/>
              <a:ext cx="625" cy="1525"/>
            </a:xfrm>
            <a:custGeom>
              <a:avLst/>
              <a:gdLst/>
              <a:ahLst/>
              <a:cxnLst/>
              <a:rect l="l" t="t" r="r" b="b"/>
              <a:pathLst>
                <a:path w="25" h="61" extrusionOk="0">
                  <a:moveTo>
                    <a:pt x="1" y="1"/>
                  </a:moveTo>
                  <a:cubicBezTo>
                    <a:pt x="1" y="25"/>
                    <a:pt x="13" y="25"/>
                    <a:pt x="13" y="60"/>
                  </a:cubicBezTo>
                  <a:cubicBezTo>
                    <a:pt x="13" y="37"/>
                    <a:pt x="25" y="13"/>
                    <a:pt x="1"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237" name="Google Shape;13741;p78">
              <a:extLst>
                <a:ext uri="{FF2B5EF4-FFF2-40B4-BE49-F238E27FC236}">
                  <a16:creationId xmlns:a16="http://schemas.microsoft.com/office/drawing/2014/main" id="{47B28EE0-9304-4917-0BE7-95056313F1AB}"/>
                </a:ext>
              </a:extLst>
            </p:cNvPr>
            <p:cNvSpPr/>
            <p:nvPr/>
          </p:nvSpPr>
          <p:spPr>
            <a:xfrm>
              <a:off x="6468650" y="2390600"/>
              <a:ext cx="625" cy="1225"/>
            </a:xfrm>
            <a:custGeom>
              <a:avLst/>
              <a:gdLst/>
              <a:ahLst/>
              <a:cxnLst/>
              <a:rect l="l" t="t" r="r" b="b"/>
              <a:pathLst>
                <a:path w="25" h="49" extrusionOk="0">
                  <a:moveTo>
                    <a:pt x="24" y="1"/>
                  </a:moveTo>
                  <a:cubicBezTo>
                    <a:pt x="1" y="48"/>
                    <a:pt x="24" y="1"/>
                    <a:pt x="24"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238" name="Google Shape;13742;p78">
              <a:extLst>
                <a:ext uri="{FF2B5EF4-FFF2-40B4-BE49-F238E27FC236}">
                  <a16:creationId xmlns:a16="http://schemas.microsoft.com/office/drawing/2014/main" id="{34E736BB-7045-0C49-094D-E0B7994680E5}"/>
                </a:ext>
              </a:extLst>
            </p:cNvPr>
            <p:cNvSpPr/>
            <p:nvPr/>
          </p:nvSpPr>
          <p:spPr>
            <a:xfrm>
              <a:off x="6471325" y="2389700"/>
              <a:ext cx="25" cy="1525"/>
            </a:xfrm>
            <a:custGeom>
              <a:avLst/>
              <a:gdLst/>
              <a:ahLst/>
              <a:cxnLst/>
              <a:rect l="l" t="t" r="r" b="b"/>
              <a:pathLst>
                <a:path w="1" h="61" extrusionOk="0">
                  <a:moveTo>
                    <a:pt x="1" y="48"/>
                  </a:moveTo>
                  <a:cubicBezTo>
                    <a:pt x="1" y="1"/>
                    <a:pt x="1" y="37"/>
                    <a:pt x="1" y="48"/>
                  </a:cubicBezTo>
                  <a:cubicBezTo>
                    <a:pt x="1" y="48"/>
                    <a:pt x="1" y="60"/>
                    <a:pt x="1" y="48"/>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239" name="Google Shape;13743;p78">
              <a:extLst>
                <a:ext uri="{FF2B5EF4-FFF2-40B4-BE49-F238E27FC236}">
                  <a16:creationId xmlns:a16="http://schemas.microsoft.com/office/drawing/2014/main" id="{0B7E3A09-87B8-1CF3-ABAE-0D65D17BEC65}"/>
                </a:ext>
              </a:extLst>
            </p:cNvPr>
            <p:cNvSpPr/>
            <p:nvPr/>
          </p:nvSpPr>
          <p:spPr>
            <a:xfrm>
              <a:off x="6470725" y="2390300"/>
              <a:ext cx="325" cy="625"/>
            </a:xfrm>
            <a:custGeom>
              <a:avLst/>
              <a:gdLst/>
              <a:ahLst/>
              <a:cxnLst/>
              <a:rect l="l" t="t" r="r" b="b"/>
              <a:pathLst>
                <a:path w="13" h="25" extrusionOk="0">
                  <a:moveTo>
                    <a:pt x="13" y="1"/>
                  </a:moveTo>
                  <a:cubicBezTo>
                    <a:pt x="1" y="24"/>
                    <a:pt x="13" y="1"/>
                    <a:pt x="13"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240" name="Google Shape;13744;p78">
              <a:extLst>
                <a:ext uri="{FF2B5EF4-FFF2-40B4-BE49-F238E27FC236}">
                  <a16:creationId xmlns:a16="http://schemas.microsoft.com/office/drawing/2014/main" id="{6400611E-48D3-06FD-863F-1399C83F1429}"/>
                </a:ext>
              </a:extLst>
            </p:cNvPr>
            <p:cNvSpPr/>
            <p:nvPr/>
          </p:nvSpPr>
          <p:spPr>
            <a:xfrm>
              <a:off x="6472225" y="2390600"/>
              <a:ext cx="325" cy="450"/>
            </a:xfrm>
            <a:custGeom>
              <a:avLst/>
              <a:gdLst/>
              <a:ahLst/>
              <a:cxnLst/>
              <a:rect l="l" t="t" r="r" b="b"/>
              <a:pathLst>
                <a:path w="13" h="18" extrusionOk="0">
                  <a:moveTo>
                    <a:pt x="1" y="1"/>
                  </a:moveTo>
                  <a:lnTo>
                    <a:pt x="1" y="1"/>
                  </a:lnTo>
                  <a:cubicBezTo>
                    <a:pt x="1" y="9"/>
                    <a:pt x="6" y="17"/>
                    <a:pt x="10" y="17"/>
                  </a:cubicBezTo>
                  <a:cubicBezTo>
                    <a:pt x="11" y="17"/>
                    <a:pt x="12" y="16"/>
                    <a:pt x="12" y="12"/>
                  </a:cubicBezTo>
                  <a:cubicBezTo>
                    <a:pt x="12" y="12"/>
                    <a:pt x="1" y="1"/>
                    <a:pt x="1"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241" name="Google Shape;13745;p78">
              <a:extLst>
                <a:ext uri="{FF2B5EF4-FFF2-40B4-BE49-F238E27FC236}">
                  <a16:creationId xmlns:a16="http://schemas.microsoft.com/office/drawing/2014/main" id="{5B562818-FABB-7F6B-DDD4-19D6DE255657}"/>
                </a:ext>
              </a:extLst>
            </p:cNvPr>
            <p:cNvSpPr/>
            <p:nvPr/>
          </p:nvSpPr>
          <p:spPr>
            <a:xfrm>
              <a:off x="6470550" y="2390600"/>
              <a:ext cx="200" cy="625"/>
            </a:xfrm>
            <a:custGeom>
              <a:avLst/>
              <a:gdLst/>
              <a:ahLst/>
              <a:cxnLst/>
              <a:rect l="l" t="t" r="r" b="b"/>
              <a:pathLst>
                <a:path w="8" h="25" extrusionOk="0">
                  <a:moveTo>
                    <a:pt x="8" y="1"/>
                  </a:moveTo>
                  <a:cubicBezTo>
                    <a:pt x="1" y="8"/>
                    <a:pt x="2" y="25"/>
                    <a:pt x="5" y="25"/>
                  </a:cubicBezTo>
                  <a:cubicBezTo>
                    <a:pt x="6" y="25"/>
                    <a:pt x="8" y="19"/>
                    <a:pt x="8"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242" name="Google Shape;13746;p78">
              <a:extLst>
                <a:ext uri="{FF2B5EF4-FFF2-40B4-BE49-F238E27FC236}">
                  <a16:creationId xmlns:a16="http://schemas.microsoft.com/office/drawing/2014/main" id="{85FD9F14-6FC5-2717-53B0-105BA68DCC2D}"/>
                </a:ext>
              </a:extLst>
            </p:cNvPr>
            <p:cNvSpPr/>
            <p:nvPr/>
          </p:nvSpPr>
          <p:spPr>
            <a:xfrm>
              <a:off x="6471625" y="2384950"/>
              <a:ext cx="1525" cy="4475"/>
            </a:xfrm>
            <a:custGeom>
              <a:avLst/>
              <a:gdLst/>
              <a:ahLst/>
              <a:cxnLst/>
              <a:rect l="l" t="t" r="r" b="b"/>
              <a:pathLst>
                <a:path w="61" h="179" extrusionOk="0">
                  <a:moveTo>
                    <a:pt x="25" y="0"/>
                  </a:moveTo>
                  <a:cubicBezTo>
                    <a:pt x="19" y="18"/>
                    <a:pt x="16" y="27"/>
                    <a:pt x="13" y="27"/>
                  </a:cubicBezTo>
                  <a:cubicBezTo>
                    <a:pt x="10" y="27"/>
                    <a:pt x="7" y="18"/>
                    <a:pt x="1" y="0"/>
                  </a:cubicBezTo>
                  <a:lnTo>
                    <a:pt x="1" y="0"/>
                  </a:lnTo>
                  <a:cubicBezTo>
                    <a:pt x="1" y="1"/>
                    <a:pt x="16" y="179"/>
                    <a:pt x="41" y="179"/>
                  </a:cubicBezTo>
                  <a:cubicBezTo>
                    <a:pt x="47" y="179"/>
                    <a:pt x="53" y="169"/>
                    <a:pt x="60" y="143"/>
                  </a:cubicBezTo>
                  <a:cubicBezTo>
                    <a:pt x="30" y="106"/>
                    <a:pt x="19" y="87"/>
                    <a:pt x="24" y="87"/>
                  </a:cubicBezTo>
                  <a:lnTo>
                    <a:pt x="24" y="87"/>
                  </a:lnTo>
                  <a:cubicBezTo>
                    <a:pt x="27" y="87"/>
                    <a:pt x="35" y="94"/>
                    <a:pt x="48" y="108"/>
                  </a:cubicBezTo>
                  <a:cubicBezTo>
                    <a:pt x="36" y="72"/>
                    <a:pt x="25" y="36"/>
                    <a:pt x="25"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243" name="Google Shape;13747;p78">
              <a:extLst>
                <a:ext uri="{FF2B5EF4-FFF2-40B4-BE49-F238E27FC236}">
                  <a16:creationId xmlns:a16="http://schemas.microsoft.com/office/drawing/2014/main" id="{43B9C3B8-7B5A-0D33-071D-F0D70F344572}"/>
                </a:ext>
              </a:extLst>
            </p:cNvPr>
            <p:cNvSpPr/>
            <p:nvPr/>
          </p:nvSpPr>
          <p:spPr>
            <a:xfrm>
              <a:off x="6472575" y="2389700"/>
              <a:ext cx="725" cy="600"/>
            </a:xfrm>
            <a:custGeom>
              <a:avLst/>
              <a:gdLst/>
              <a:ahLst/>
              <a:cxnLst/>
              <a:rect l="l" t="t" r="r" b="b"/>
              <a:pathLst>
                <a:path w="29" h="24" extrusionOk="0">
                  <a:moveTo>
                    <a:pt x="22" y="1"/>
                  </a:moveTo>
                  <a:cubicBezTo>
                    <a:pt x="1" y="17"/>
                    <a:pt x="1" y="23"/>
                    <a:pt x="7" y="23"/>
                  </a:cubicBezTo>
                  <a:cubicBezTo>
                    <a:pt x="14" y="23"/>
                    <a:pt x="29" y="14"/>
                    <a:pt x="22"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244" name="Google Shape;13748;p78">
              <a:extLst>
                <a:ext uri="{FF2B5EF4-FFF2-40B4-BE49-F238E27FC236}">
                  <a16:creationId xmlns:a16="http://schemas.microsoft.com/office/drawing/2014/main" id="{79EBEF59-6A73-3B63-0A45-3713AAC4DE24}"/>
                </a:ext>
              </a:extLst>
            </p:cNvPr>
            <p:cNvSpPr/>
            <p:nvPr/>
          </p:nvSpPr>
          <p:spPr>
            <a:xfrm>
              <a:off x="6470850" y="2388225"/>
              <a:ext cx="1700" cy="2400"/>
            </a:xfrm>
            <a:custGeom>
              <a:avLst/>
              <a:gdLst/>
              <a:ahLst/>
              <a:cxnLst/>
              <a:rect l="l" t="t" r="r" b="b"/>
              <a:pathLst>
                <a:path w="68" h="96" extrusionOk="0">
                  <a:moveTo>
                    <a:pt x="20" y="0"/>
                  </a:moveTo>
                  <a:lnTo>
                    <a:pt x="20" y="0"/>
                  </a:lnTo>
                  <a:cubicBezTo>
                    <a:pt x="1" y="20"/>
                    <a:pt x="36" y="70"/>
                    <a:pt x="44" y="88"/>
                  </a:cubicBezTo>
                  <a:lnTo>
                    <a:pt x="44" y="88"/>
                  </a:lnTo>
                  <a:cubicBezTo>
                    <a:pt x="44" y="86"/>
                    <a:pt x="44" y="84"/>
                    <a:pt x="44" y="84"/>
                  </a:cubicBezTo>
                  <a:cubicBezTo>
                    <a:pt x="67" y="84"/>
                    <a:pt x="67" y="72"/>
                    <a:pt x="20" y="0"/>
                  </a:cubicBezTo>
                  <a:close/>
                  <a:moveTo>
                    <a:pt x="44" y="88"/>
                  </a:moveTo>
                  <a:cubicBezTo>
                    <a:pt x="44" y="92"/>
                    <a:pt x="44" y="96"/>
                    <a:pt x="44" y="96"/>
                  </a:cubicBezTo>
                  <a:cubicBezTo>
                    <a:pt x="46" y="96"/>
                    <a:pt x="46" y="93"/>
                    <a:pt x="44" y="88"/>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245" name="Google Shape;13749;p78">
              <a:extLst>
                <a:ext uri="{FF2B5EF4-FFF2-40B4-BE49-F238E27FC236}">
                  <a16:creationId xmlns:a16="http://schemas.microsoft.com/office/drawing/2014/main" id="{93EFA450-B258-C941-B278-7296D31EB8E0}"/>
                </a:ext>
              </a:extLst>
            </p:cNvPr>
            <p:cNvSpPr/>
            <p:nvPr/>
          </p:nvSpPr>
          <p:spPr>
            <a:xfrm>
              <a:off x="6467550" y="2388175"/>
              <a:ext cx="1400" cy="1725"/>
            </a:xfrm>
            <a:custGeom>
              <a:avLst/>
              <a:gdLst/>
              <a:ahLst/>
              <a:cxnLst/>
              <a:rect l="l" t="t" r="r" b="b"/>
              <a:pathLst>
                <a:path w="56" h="69" extrusionOk="0">
                  <a:moveTo>
                    <a:pt x="9" y="0"/>
                  </a:moveTo>
                  <a:cubicBezTo>
                    <a:pt x="7" y="0"/>
                    <a:pt x="0" y="28"/>
                    <a:pt x="6" y="28"/>
                  </a:cubicBezTo>
                  <a:cubicBezTo>
                    <a:pt x="7" y="28"/>
                    <a:pt x="8" y="27"/>
                    <a:pt x="9" y="26"/>
                  </a:cubicBezTo>
                  <a:cubicBezTo>
                    <a:pt x="36" y="53"/>
                    <a:pt x="51" y="68"/>
                    <a:pt x="53" y="68"/>
                  </a:cubicBezTo>
                  <a:cubicBezTo>
                    <a:pt x="56" y="68"/>
                    <a:pt x="41" y="48"/>
                    <a:pt x="9" y="2"/>
                  </a:cubicBezTo>
                  <a:cubicBezTo>
                    <a:pt x="9" y="1"/>
                    <a:pt x="9" y="0"/>
                    <a:pt x="9"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246" name="Google Shape;13750;p78">
              <a:extLst>
                <a:ext uri="{FF2B5EF4-FFF2-40B4-BE49-F238E27FC236}">
                  <a16:creationId xmlns:a16="http://schemas.microsoft.com/office/drawing/2014/main" id="{CAAE95D8-0552-E509-41A6-B716C93DD30B}"/>
                </a:ext>
              </a:extLst>
            </p:cNvPr>
            <p:cNvSpPr/>
            <p:nvPr/>
          </p:nvSpPr>
          <p:spPr>
            <a:xfrm>
              <a:off x="6469550" y="2388225"/>
              <a:ext cx="325" cy="925"/>
            </a:xfrm>
            <a:custGeom>
              <a:avLst/>
              <a:gdLst/>
              <a:ahLst/>
              <a:cxnLst/>
              <a:rect l="l" t="t" r="r" b="b"/>
              <a:pathLst>
                <a:path w="13" h="37" extrusionOk="0">
                  <a:moveTo>
                    <a:pt x="3" y="0"/>
                  </a:moveTo>
                  <a:cubicBezTo>
                    <a:pt x="0" y="0"/>
                    <a:pt x="0" y="12"/>
                    <a:pt x="12" y="36"/>
                  </a:cubicBezTo>
                  <a:cubicBezTo>
                    <a:pt x="12" y="12"/>
                    <a:pt x="6" y="0"/>
                    <a:pt x="3"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247" name="Google Shape;13751;p78">
              <a:extLst>
                <a:ext uri="{FF2B5EF4-FFF2-40B4-BE49-F238E27FC236}">
                  <a16:creationId xmlns:a16="http://schemas.microsoft.com/office/drawing/2014/main" id="{75E127B3-B990-C960-A518-71B14982C8FA}"/>
                </a:ext>
              </a:extLst>
            </p:cNvPr>
            <p:cNvSpPr/>
            <p:nvPr/>
          </p:nvSpPr>
          <p:spPr>
            <a:xfrm>
              <a:off x="6473725" y="2389700"/>
              <a:ext cx="25" cy="1225"/>
            </a:xfrm>
            <a:custGeom>
              <a:avLst/>
              <a:gdLst/>
              <a:ahLst/>
              <a:cxnLst/>
              <a:rect l="l" t="t" r="r" b="b"/>
              <a:pathLst>
                <a:path w="1" h="49" extrusionOk="0">
                  <a:moveTo>
                    <a:pt x="0" y="1"/>
                  </a:moveTo>
                  <a:cubicBezTo>
                    <a:pt x="0" y="48"/>
                    <a:pt x="0" y="48"/>
                    <a:pt x="0"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248" name="Google Shape;13752;p78">
              <a:extLst>
                <a:ext uri="{FF2B5EF4-FFF2-40B4-BE49-F238E27FC236}">
                  <a16:creationId xmlns:a16="http://schemas.microsoft.com/office/drawing/2014/main" id="{B9DE2367-9A87-FA18-C43A-F77293A3D29F}"/>
                </a:ext>
              </a:extLst>
            </p:cNvPr>
            <p:cNvSpPr/>
            <p:nvPr/>
          </p:nvSpPr>
          <p:spPr>
            <a:xfrm>
              <a:off x="6474175" y="2389575"/>
              <a:ext cx="150" cy="750"/>
            </a:xfrm>
            <a:custGeom>
              <a:avLst/>
              <a:gdLst/>
              <a:ahLst/>
              <a:cxnLst/>
              <a:rect l="l" t="t" r="r" b="b"/>
              <a:pathLst>
                <a:path w="6" h="30" extrusionOk="0">
                  <a:moveTo>
                    <a:pt x="1" y="0"/>
                  </a:moveTo>
                  <a:cubicBezTo>
                    <a:pt x="0" y="0"/>
                    <a:pt x="1" y="8"/>
                    <a:pt x="6" y="30"/>
                  </a:cubicBezTo>
                  <a:cubicBezTo>
                    <a:pt x="6" y="22"/>
                    <a:pt x="1" y="0"/>
                    <a:pt x="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249" name="Google Shape;13753;p78">
              <a:extLst>
                <a:ext uri="{FF2B5EF4-FFF2-40B4-BE49-F238E27FC236}">
                  <a16:creationId xmlns:a16="http://schemas.microsoft.com/office/drawing/2014/main" id="{31947FB1-A4ED-BD1F-7283-65C1D5118030}"/>
                </a:ext>
              </a:extLst>
            </p:cNvPr>
            <p:cNvSpPr/>
            <p:nvPr/>
          </p:nvSpPr>
          <p:spPr>
            <a:xfrm>
              <a:off x="6489775" y="2382275"/>
              <a:ext cx="325" cy="325"/>
            </a:xfrm>
            <a:custGeom>
              <a:avLst/>
              <a:gdLst/>
              <a:ahLst/>
              <a:cxnLst/>
              <a:rect l="l" t="t" r="r" b="b"/>
              <a:pathLst>
                <a:path w="13" h="13" extrusionOk="0">
                  <a:moveTo>
                    <a:pt x="1" y="0"/>
                  </a:moveTo>
                  <a:lnTo>
                    <a:pt x="1" y="0"/>
                  </a:lnTo>
                  <a:cubicBezTo>
                    <a:pt x="1" y="12"/>
                    <a:pt x="13" y="12"/>
                    <a:pt x="13" y="12"/>
                  </a:cubicBezTo>
                  <a:cubicBezTo>
                    <a:pt x="9" y="9"/>
                    <a:pt x="5" y="5"/>
                    <a:pt x="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250" name="Google Shape;13754;p78">
              <a:extLst>
                <a:ext uri="{FF2B5EF4-FFF2-40B4-BE49-F238E27FC236}">
                  <a16:creationId xmlns:a16="http://schemas.microsoft.com/office/drawing/2014/main" id="{7DA9E9D2-9464-F658-2C6F-E51FB5CC1E40}"/>
                </a:ext>
              </a:extLst>
            </p:cNvPr>
            <p:cNvSpPr/>
            <p:nvPr/>
          </p:nvSpPr>
          <p:spPr>
            <a:xfrm>
              <a:off x="6498725" y="2373125"/>
              <a:ext cx="200" cy="750"/>
            </a:xfrm>
            <a:custGeom>
              <a:avLst/>
              <a:gdLst/>
              <a:ahLst/>
              <a:cxnLst/>
              <a:rect l="l" t="t" r="r" b="b"/>
              <a:pathLst>
                <a:path w="8" h="30" extrusionOk="0">
                  <a:moveTo>
                    <a:pt x="4" y="1"/>
                  </a:moveTo>
                  <a:lnTo>
                    <a:pt x="4" y="1"/>
                  </a:lnTo>
                  <a:cubicBezTo>
                    <a:pt x="3" y="1"/>
                    <a:pt x="2" y="3"/>
                    <a:pt x="0" y="9"/>
                  </a:cubicBezTo>
                  <a:cubicBezTo>
                    <a:pt x="0" y="24"/>
                    <a:pt x="1" y="29"/>
                    <a:pt x="2" y="29"/>
                  </a:cubicBezTo>
                  <a:cubicBezTo>
                    <a:pt x="4" y="29"/>
                    <a:pt x="7" y="1"/>
                    <a:pt x="4"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251" name="Google Shape;13755;p78">
              <a:extLst>
                <a:ext uri="{FF2B5EF4-FFF2-40B4-BE49-F238E27FC236}">
                  <a16:creationId xmlns:a16="http://schemas.microsoft.com/office/drawing/2014/main" id="{4A2B6F0D-7EE7-6492-C0C0-2F1A3BC18DF8}"/>
                </a:ext>
              </a:extLst>
            </p:cNvPr>
            <p:cNvSpPr/>
            <p:nvPr/>
          </p:nvSpPr>
          <p:spPr>
            <a:xfrm>
              <a:off x="6476400" y="2388825"/>
              <a:ext cx="325" cy="250"/>
            </a:xfrm>
            <a:custGeom>
              <a:avLst/>
              <a:gdLst/>
              <a:ahLst/>
              <a:cxnLst/>
              <a:rect l="l" t="t" r="r" b="b"/>
              <a:pathLst>
                <a:path w="13" h="10" extrusionOk="0">
                  <a:moveTo>
                    <a:pt x="0" y="0"/>
                  </a:moveTo>
                  <a:cubicBezTo>
                    <a:pt x="6" y="6"/>
                    <a:pt x="9" y="9"/>
                    <a:pt x="11" y="9"/>
                  </a:cubicBezTo>
                  <a:cubicBezTo>
                    <a:pt x="12" y="9"/>
                    <a:pt x="12" y="6"/>
                    <a:pt x="12"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252" name="Google Shape;13756;p78">
              <a:extLst>
                <a:ext uri="{FF2B5EF4-FFF2-40B4-BE49-F238E27FC236}">
                  <a16:creationId xmlns:a16="http://schemas.microsoft.com/office/drawing/2014/main" id="{739F4EE9-8ADE-AEB9-2E1B-A47AA4A0A087}"/>
                </a:ext>
              </a:extLst>
            </p:cNvPr>
            <p:cNvSpPr/>
            <p:nvPr/>
          </p:nvSpPr>
          <p:spPr>
            <a:xfrm>
              <a:off x="6476700" y="2388825"/>
              <a:ext cx="600" cy="25"/>
            </a:xfrm>
            <a:custGeom>
              <a:avLst/>
              <a:gdLst/>
              <a:ahLst/>
              <a:cxnLst/>
              <a:rect l="l" t="t" r="r" b="b"/>
              <a:pathLst>
                <a:path w="24" h="1" extrusionOk="0">
                  <a:moveTo>
                    <a:pt x="0" y="0"/>
                  </a:moveTo>
                  <a:cubicBezTo>
                    <a:pt x="0" y="0"/>
                    <a:pt x="24" y="0"/>
                    <a:pt x="0"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253" name="Google Shape;13757;p78">
              <a:extLst>
                <a:ext uri="{FF2B5EF4-FFF2-40B4-BE49-F238E27FC236}">
                  <a16:creationId xmlns:a16="http://schemas.microsoft.com/office/drawing/2014/main" id="{AF2D4AEA-A9DB-A27D-DCAF-FE8D0F185FFB}"/>
                </a:ext>
              </a:extLst>
            </p:cNvPr>
            <p:cNvSpPr/>
            <p:nvPr/>
          </p:nvSpPr>
          <p:spPr>
            <a:xfrm>
              <a:off x="6523125" y="2359350"/>
              <a:ext cx="25" cy="625"/>
            </a:xfrm>
            <a:custGeom>
              <a:avLst/>
              <a:gdLst/>
              <a:ahLst/>
              <a:cxnLst/>
              <a:rect l="l" t="t" r="r" b="b"/>
              <a:pathLst>
                <a:path w="1" h="25" extrusionOk="0">
                  <a:moveTo>
                    <a:pt x="0" y="24"/>
                  </a:moveTo>
                  <a:lnTo>
                    <a:pt x="0" y="24"/>
                  </a:lnTo>
                  <a:cubicBezTo>
                    <a:pt x="0" y="0"/>
                    <a:pt x="0" y="12"/>
                    <a:pt x="0" y="24"/>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254" name="Google Shape;13758;p78">
              <a:extLst>
                <a:ext uri="{FF2B5EF4-FFF2-40B4-BE49-F238E27FC236}">
                  <a16:creationId xmlns:a16="http://schemas.microsoft.com/office/drawing/2014/main" id="{F2A4CFD7-4128-C9FD-1B8A-E0EBC9E5711B}"/>
                </a:ext>
              </a:extLst>
            </p:cNvPr>
            <p:cNvSpPr/>
            <p:nvPr/>
          </p:nvSpPr>
          <p:spPr>
            <a:xfrm>
              <a:off x="6490075" y="2372750"/>
              <a:ext cx="1225" cy="2700"/>
            </a:xfrm>
            <a:custGeom>
              <a:avLst/>
              <a:gdLst/>
              <a:ahLst/>
              <a:cxnLst/>
              <a:rect l="l" t="t" r="r" b="b"/>
              <a:pathLst>
                <a:path w="49" h="108" extrusionOk="0">
                  <a:moveTo>
                    <a:pt x="13" y="0"/>
                  </a:moveTo>
                  <a:lnTo>
                    <a:pt x="13" y="0"/>
                  </a:lnTo>
                  <a:cubicBezTo>
                    <a:pt x="13" y="36"/>
                    <a:pt x="1" y="60"/>
                    <a:pt x="49" y="107"/>
                  </a:cubicBezTo>
                  <a:cubicBezTo>
                    <a:pt x="37" y="72"/>
                    <a:pt x="25" y="36"/>
                    <a:pt x="13"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255" name="Google Shape;13759;p78">
              <a:extLst>
                <a:ext uri="{FF2B5EF4-FFF2-40B4-BE49-F238E27FC236}">
                  <a16:creationId xmlns:a16="http://schemas.microsoft.com/office/drawing/2014/main" id="{70B7B716-CCD3-2266-419E-60DF44B52A2F}"/>
                </a:ext>
              </a:extLst>
            </p:cNvPr>
            <p:cNvSpPr/>
            <p:nvPr/>
          </p:nvSpPr>
          <p:spPr>
            <a:xfrm>
              <a:off x="6480850" y="238702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256" name="Google Shape;13760;p78">
              <a:extLst>
                <a:ext uri="{FF2B5EF4-FFF2-40B4-BE49-F238E27FC236}">
                  <a16:creationId xmlns:a16="http://schemas.microsoft.com/office/drawing/2014/main" id="{72AE14CC-44FA-0D5E-DA59-A29D2AB9E48A}"/>
                </a:ext>
              </a:extLst>
            </p:cNvPr>
            <p:cNvSpPr/>
            <p:nvPr/>
          </p:nvSpPr>
          <p:spPr>
            <a:xfrm>
              <a:off x="6526700" y="2364400"/>
              <a:ext cx="325" cy="25"/>
            </a:xfrm>
            <a:custGeom>
              <a:avLst/>
              <a:gdLst/>
              <a:ahLst/>
              <a:cxnLst/>
              <a:rect l="l" t="t" r="r" b="b"/>
              <a:pathLst>
                <a:path w="13" h="1" extrusionOk="0">
                  <a:moveTo>
                    <a:pt x="0" y="1"/>
                  </a:moveTo>
                  <a:lnTo>
                    <a:pt x="12" y="1"/>
                  </a:lnTo>
                  <a:cubicBezTo>
                    <a:pt x="12" y="1"/>
                    <a:pt x="0" y="1"/>
                    <a:pt x="0"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257" name="Google Shape;13761;p78">
              <a:extLst>
                <a:ext uri="{FF2B5EF4-FFF2-40B4-BE49-F238E27FC236}">
                  <a16:creationId xmlns:a16="http://schemas.microsoft.com/office/drawing/2014/main" id="{0B9E99F5-7A9C-9DDA-677F-726861AD4919}"/>
                </a:ext>
              </a:extLst>
            </p:cNvPr>
            <p:cNvSpPr/>
            <p:nvPr/>
          </p:nvSpPr>
          <p:spPr>
            <a:xfrm>
              <a:off x="6477700" y="2351900"/>
              <a:ext cx="66275" cy="35150"/>
            </a:xfrm>
            <a:custGeom>
              <a:avLst/>
              <a:gdLst/>
              <a:ahLst/>
              <a:cxnLst/>
              <a:rect l="l" t="t" r="r" b="b"/>
              <a:pathLst>
                <a:path w="2651" h="1406" extrusionOk="0">
                  <a:moveTo>
                    <a:pt x="1853" y="239"/>
                  </a:moveTo>
                  <a:cubicBezTo>
                    <a:pt x="1850" y="240"/>
                    <a:pt x="1848" y="242"/>
                    <a:pt x="1848" y="244"/>
                  </a:cubicBezTo>
                  <a:lnTo>
                    <a:pt x="1848" y="244"/>
                  </a:lnTo>
                  <a:cubicBezTo>
                    <a:pt x="1849" y="242"/>
                    <a:pt x="1851" y="241"/>
                    <a:pt x="1853" y="239"/>
                  </a:cubicBezTo>
                  <a:close/>
                  <a:moveTo>
                    <a:pt x="1270" y="429"/>
                  </a:moveTo>
                  <a:lnTo>
                    <a:pt x="1270" y="429"/>
                  </a:lnTo>
                  <a:cubicBezTo>
                    <a:pt x="1272" y="434"/>
                    <a:pt x="1275" y="439"/>
                    <a:pt x="1277" y="443"/>
                  </a:cubicBezTo>
                  <a:lnTo>
                    <a:pt x="1277" y="443"/>
                  </a:lnTo>
                  <a:cubicBezTo>
                    <a:pt x="1275" y="439"/>
                    <a:pt x="1273" y="434"/>
                    <a:pt x="1270" y="429"/>
                  </a:cubicBezTo>
                  <a:close/>
                  <a:moveTo>
                    <a:pt x="1901" y="545"/>
                  </a:moveTo>
                  <a:cubicBezTo>
                    <a:pt x="1901" y="546"/>
                    <a:pt x="1901" y="548"/>
                    <a:pt x="1901" y="548"/>
                  </a:cubicBezTo>
                  <a:cubicBezTo>
                    <a:pt x="1904" y="547"/>
                    <a:pt x="1904" y="546"/>
                    <a:pt x="1901" y="545"/>
                  </a:cubicBezTo>
                  <a:close/>
                  <a:moveTo>
                    <a:pt x="1074" y="564"/>
                  </a:moveTo>
                  <a:lnTo>
                    <a:pt x="1074" y="564"/>
                  </a:lnTo>
                  <a:cubicBezTo>
                    <a:pt x="1076" y="567"/>
                    <a:pt x="1078" y="570"/>
                    <a:pt x="1080" y="573"/>
                  </a:cubicBezTo>
                  <a:lnTo>
                    <a:pt x="1080" y="573"/>
                  </a:lnTo>
                  <a:cubicBezTo>
                    <a:pt x="1079" y="573"/>
                    <a:pt x="1079" y="573"/>
                    <a:pt x="1079" y="572"/>
                  </a:cubicBezTo>
                  <a:cubicBezTo>
                    <a:pt x="1077" y="568"/>
                    <a:pt x="1076" y="566"/>
                    <a:pt x="1074" y="564"/>
                  </a:cubicBezTo>
                  <a:close/>
                  <a:moveTo>
                    <a:pt x="789" y="801"/>
                  </a:moveTo>
                  <a:cubicBezTo>
                    <a:pt x="794" y="801"/>
                    <a:pt x="799" y="804"/>
                    <a:pt x="805" y="810"/>
                  </a:cubicBezTo>
                  <a:lnTo>
                    <a:pt x="782" y="810"/>
                  </a:lnTo>
                  <a:cubicBezTo>
                    <a:pt x="782" y="804"/>
                    <a:pt x="785" y="801"/>
                    <a:pt x="789" y="801"/>
                  </a:cubicBezTo>
                  <a:close/>
                  <a:moveTo>
                    <a:pt x="234" y="965"/>
                  </a:moveTo>
                  <a:cubicBezTo>
                    <a:pt x="234" y="968"/>
                    <a:pt x="234" y="970"/>
                    <a:pt x="234" y="972"/>
                  </a:cubicBezTo>
                  <a:lnTo>
                    <a:pt x="234" y="972"/>
                  </a:lnTo>
                  <a:cubicBezTo>
                    <a:pt x="236" y="968"/>
                    <a:pt x="237" y="965"/>
                    <a:pt x="234" y="965"/>
                  </a:cubicBezTo>
                  <a:close/>
                  <a:moveTo>
                    <a:pt x="174" y="977"/>
                  </a:moveTo>
                  <a:lnTo>
                    <a:pt x="174" y="977"/>
                  </a:lnTo>
                  <a:cubicBezTo>
                    <a:pt x="176" y="981"/>
                    <a:pt x="179" y="985"/>
                    <a:pt x="181" y="987"/>
                  </a:cubicBezTo>
                  <a:lnTo>
                    <a:pt x="181" y="987"/>
                  </a:lnTo>
                  <a:cubicBezTo>
                    <a:pt x="179" y="984"/>
                    <a:pt x="177" y="980"/>
                    <a:pt x="174" y="977"/>
                  </a:cubicBezTo>
                  <a:close/>
                  <a:moveTo>
                    <a:pt x="579" y="1116"/>
                  </a:moveTo>
                  <a:cubicBezTo>
                    <a:pt x="579" y="1117"/>
                    <a:pt x="579" y="1119"/>
                    <a:pt x="579" y="1120"/>
                  </a:cubicBezTo>
                  <a:cubicBezTo>
                    <a:pt x="581" y="1120"/>
                    <a:pt x="581" y="1118"/>
                    <a:pt x="579" y="1116"/>
                  </a:cubicBezTo>
                  <a:close/>
                  <a:moveTo>
                    <a:pt x="111" y="1368"/>
                  </a:moveTo>
                  <a:cubicBezTo>
                    <a:pt x="109" y="1368"/>
                    <a:pt x="110" y="1372"/>
                    <a:pt x="115" y="1382"/>
                  </a:cubicBezTo>
                  <a:lnTo>
                    <a:pt x="127" y="1382"/>
                  </a:lnTo>
                  <a:cubicBezTo>
                    <a:pt x="120" y="1375"/>
                    <a:pt x="113" y="1368"/>
                    <a:pt x="111" y="1368"/>
                  </a:cubicBezTo>
                  <a:close/>
                  <a:moveTo>
                    <a:pt x="2486" y="0"/>
                  </a:moveTo>
                  <a:cubicBezTo>
                    <a:pt x="2443" y="0"/>
                    <a:pt x="2393" y="13"/>
                    <a:pt x="2329" y="13"/>
                  </a:cubicBezTo>
                  <a:cubicBezTo>
                    <a:pt x="2343" y="32"/>
                    <a:pt x="2348" y="41"/>
                    <a:pt x="2345" y="41"/>
                  </a:cubicBezTo>
                  <a:cubicBezTo>
                    <a:pt x="2342" y="41"/>
                    <a:pt x="2334" y="35"/>
                    <a:pt x="2318" y="25"/>
                  </a:cubicBezTo>
                  <a:lnTo>
                    <a:pt x="2318" y="25"/>
                  </a:lnTo>
                  <a:cubicBezTo>
                    <a:pt x="2329" y="48"/>
                    <a:pt x="2341" y="60"/>
                    <a:pt x="2353" y="72"/>
                  </a:cubicBezTo>
                  <a:cubicBezTo>
                    <a:pt x="2318" y="72"/>
                    <a:pt x="2282" y="48"/>
                    <a:pt x="2258" y="37"/>
                  </a:cubicBezTo>
                  <a:cubicBezTo>
                    <a:pt x="2258" y="48"/>
                    <a:pt x="2258" y="60"/>
                    <a:pt x="2258" y="72"/>
                  </a:cubicBezTo>
                  <a:cubicBezTo>
                    <a:pt x="2253" y="62"/>
                    <a:pt x="2250" y="56"/>
                    <a:pt x="2249" y="56"/>
                  </a:cubicBezTo>
                  <a:lnTo>
                    <a:pt x="2249" y="56"/>
                  </a:lnTo>
                  <a:cubicBezTo>
                    <a:pt x="2249" y="56"/>
                    <a:pt x="2251" y="64"/>
                    <a:pt x="2258" y="84"/>
                  </a:cubicBezTo>
                  <a:cubicBezTo>
                    <a:pt x="2222" y="72"/>
                    <a:pt x="2210" y="60"/>
                    <a:pt x="2222" y="37"/>
                  </a:cubicBezTo>
                  <a:lnTo>
                    <a:pt x="2222" y="37"/>
                  </a:lnTo>
                  <a:cubicBezTo>
                    <a:pt x="2222" y="37"/>
                    <a:pt x="2085" y="189"/>
                    <a:pt x="2030" y="189"/>
                  </a:cubicBezTo>
                  <a:cubicBezTo>
                    <a:pt x="2017" y="189"/>
                    <a:pt x="2008" y="179"/>
                    <a:pt x="2008" y="156"/>
                  </a:cubicBezTo>
                  <a:cubicBezTo>
                    <a:pt x="1996" y="191"/>
                    <a:pt x="1996" y="215"/>
                    <a:pt x="2008" y="251"/>
                  </a:cubicBezTo>
                  <a:cubicBezTo>
                    <a:pt x="2001" y="237"/>
                    <a:pt x="1994" y="231"/>
                    <a:pt x="1989" y="231"/>
                  </a:cubicBezTo>
                  <a:cubicBezTo>
                    <a:pt x="1986" y="231"/>
                    <a:pt x="1984" y="234"/>
                    <a:pt x="1984" y="239"/>
                  </a:cubicBezTo>
                  <a:cubicBezTo>
                    <a:pt x="1980" y="225"/>
                    <a:pt x="1968" y="222"/>
                    <a:pt x="1954" y="222"/>
                  </a:cubicBezTo>
                  <a:cubicBezTo>
                    <a:pt x="1942" y="222"/>
                    <a:pt x="1929" y="224"/>
                    <a:pt x="1917" y="224"/>
                  </a:cubicBezTo>
                  <a:cubicBezTo>
                    <a:pt x="1906" y="224"/>
                    <a:pt x="1896" y="222"/>
                    <a:pt x="1889" y="215"/>
                  </a:cubicBezTo>
                  <a:lnTo>
                    <a:pt x="1889" y="215"/>
                  </a:lnTo>
                  <a:cubicBezTo>
                    <a:pt x="1911" y="237"/>
                    <a:pt x="1965" y="312"/>
                    <a:pt x="1942" y="312"/>
                  </a:cubicBezTo>
                  <a:cubicBezTo>
                    <a:pt x="1941" y="312"/>
                    <a:pt x="1939" y="311"/>
                    <a:pt x="1937" y="310"/>
                  </a:cubicBezTo>
                  <a:cubicBezTo>
                    <a:pt x="1958" y="310"/>
                    <a:pt x="1844" y="262"/>
                    <a:pt x="1848" y="244"/>
                  </a:cubicBezTo>
                  <a:lnTo>
                    <a:pt x="1848" y="244"/>
                  </a:lnTo>
                  <a:cubicBezTo>
                    <a:pt x="1837" y="251"/>
                    <a:pt x="1827" y="251"/>
                    <a:pt x="1817" y="251"/>
                  </a:cubicBezTo>
                  <a:cubicBezTo>
                    <a:pt x="1817" y="262"/>
                    <a:pt x="1850" y="359"/>
                    <a:pt x="1823" y="359"/>
                  </a:cubicBezTo>
                  <a:cubicBezTo>
                    <a:pt x="1821" y="359"/>
                    <a:pt x="1819" y="359"/>
                    <a:pt x="1817" y="358"/>
                  </a:cubicBezTo>
                  <a:cubicBezTo>
                    <a:pt x="1794" y="298"/>
                    <a:pt x="1817" y="310"/>
                    <a:pt x="1806" y="251"/>
                  </a:cubicBezTo>
                  <a:lnTo>
                    <a:pt x="1806" y="251"/>
                  </a:lnTo>
                  <a:cubicBezTo>
                    <a:pt x="1801" y="256"/>
                    <a:pt x="1798" y="259"/>
                    <a:pt x="1795" y="259"/>
                  </a:cubicBezTo>
                  <a:cubicBezTo>
                    <a:pt x="1792" y="259"/>
                    <a:pt x="1789" y="253"/>
                    <a:pt x="1782" y="239"/>
                  </a:cubicBezTo>
                  <a:lnTo>
                    <a:pt x="1782" y="239"/>
                  </a:lnTo>
                  <a:cubicBezTo>
                    <a:pt x="1791" y="272"/>
                    <a:pt x="1788" y="279"/>
                    <a:pt x="1781" y="279"/>
                  </a:cubicBezTo>
                  <a:cubicBezTo>
                    <a:pt x="1775" y="279"/>
                    <a:pt x="1768" y="275"/>
                    <a:pt x="1763" y="275"/>
                  </a:cubicBezTo>
                  <a:cubicBezTo>
                    <a:pt x="1758" y="275"/>
                    <a:pt x="1754" y="280"/>
                    <a:pt x="1758" y="298"/>
                  </a:cubicBezTo>
                  <a:cubicBezTo>
                    <a:pt x="1752" y="281"/>
                    <a:pt x="1749" y="272"/>
                    <a:pt x="1748" y="272"/>
                  </a:cubicBezTo>
                  <a:cubicBezTo>
                    <a:pt x="1746" y="272"/>
                    <a:pt x="1746" y="281"/>
                    <a:pt x="1746" y="298"/>
                  </a:cubicBezTo>
                  <a:cubicBezTo>
                    <a:pt x="1734" y="287"/>
                    <a:pt x="1734" y="263"/>
                    <a:pt x="1734" y="251"/>
                  </a:cubicBezTo>
                  <a:cubicBezTo>
                    <a:pt x="1722" y="263"/>
                    <a:pt x="1698" y="263"/>
                    <a:pt x="1687" y="263"/>
                  </a:cubicBezTo>
                  <a:cubicBezTo>
                    <a:pt x="1710" y="263"/>
                    <a:pt x="1722" y="287"/>
                    <a:pt x="1734" y="310"/>
                  </a:cubicBezTo>
                  <a:cubicBezTo>
                    <a:pt x="1732" y="318"/>
                    <a:pt x="1729" y="322"/>
                    <a:pt x="1725" y="322"/>
                  </a:cubicBezTo>
                  <a:cubicBezTo>
                    <a:pt x="1709" y="322"/>
                    <a:pt x="1680" y="268"/>
                    <a:pt x="1654" y="268"/>
                  </a:cubicBezTo>
                  <a:cubicBezTo>
                    <a:pt x="1649" y="268"/>
                    <a:pt x="1644" y="270"/>
                    <a:pt x="1639" y="275"/>
                  </a:cubicBezTo>
                  <a:cubicBezTo>
                    <a:pt x="1663" y="292"/>
                    <a:pt x="1672" y="301"/>
                    <a:pt x="1669" y="301"/>
                  </a:cubicBezTo>
                  <a:cubicBezTo>
                    <a:pt x="1666" y="301"/>
                    <a:pt x="1651" y="292"/>
                    <a:pt x="1627" y="275"/>
                  </a:cubicBezTo>
                  <a:lnTo>
                    <a:pt x="1627" y="275"/>
                  </a:lnTo>
                  <a:cubicBezTo>
                    <a:pt x="1627" y="275"/>
                    <a:pt x="1639" y="358"/>
                    <a:pt x="1639" y="370"/>
                  </a:cubicBezTo>
                  <a:cubicBezTo>
                    <a:pt x="1618" y="352"/>
                    <a:pt x="1608" y="345"/>
                    <a:pt x="1605" y="345"/>
                  </a:cubicBezTo>
                  <a:lnTo>
                    <a:pt x="1605" y="345"/>
                  </a:lnTo>
                  <a:cubicBezTo>
                    <a:pt x="1595" y="345"/>
                    <a:pt x="1633" y="395"/>
                    <a:pt x="1610" y="395"/>
                  </a:cubicBezTo>
                  <a:cubicBezTo>
                    <a:pt x="1608" y="395"/>
                    <a:pt x="1606" y="394"/>
                    <a:pt x="1603" y="394"/>
                  </a:cubicBezTo>
                  <a:cubicBezTo>
                    <a:pt x="1591" y="394"/>
                    <a:pt x="1579" y="334"/>
                    <a:pt x="1567" y="322"/>
                  </a:cubicBezTo>
                  <a:cubicBezTo>
                    <a:pt x="1532" y="346"/>
                    <a:pt x="1532" y="370"/>
                    <a:pt x="1556" y="417"/>
                  </a:cubicBezTo>
                  <a:cubicBezTo>
                    <a:pt x="1533" y="406"/>
                    <a:pt x="1521" y="333"/>
                    <a:pt x="1510" y="333"/>
                  </a:cubicBezTo>
                  <a:cubicBezTo>
                    <a:pt x="1509" y="333"/>
                    <a:pt x="1509" y="333"/>
                    <a:pt x="1508" y="334"/>
                  </a:cubicBezTo>
                  <a:cubicBezTo>
                    <a:pt x="1496" y="358"/>
                    <a:pt x="1508" y="382"/>
                    <a:pt x="1496" y="417"/>
                  </a:cubicBezTo>
                  <a:cubicBezTo>
                    <a:pt x="1484" y="394"/>
                    <a:pt x="1436" y="406"/>
                    <a:pt x="1460" y="334"/>
                  </a:cubicBezTo>
                  <a:lnTo>
                    <a:pt x="1460" y="334"/>
                  </a:lnTo>
                  <a:cubicBezTo>
                    <a:pt x="1436" y="358"/>
                    <a:pt x="1401" y="370"/>
                    <a:pt x="1377" y="370"/>
                  </a:cubicBezTo>
                  <a:lnTo>
                    <a:pt x="1377" y="358"/>
                  </a:lnTo>
                  <a:cubicBezTo>
                    <a:pt x="1365" y="358"/>
                    <a:pt x="1365" y="370"/>
                    <a:pt x="1377" y="382"/>
                  </a:cubicBezTo>
                  <a:cubicBezTo>
                    <a:pt x="1341" y="382"/>
                    <a:pt x="1317" y="394"/>
                    <a:pt x="1294" y="394"/>
                  </a:cubicBezTo>
                  <a:cubicBezTo>
                    <a:pt x="1306" y="417"/>
                    <a:pt x="1306" y="453"/>
                    <a:pt x="1317" y="477"/>
                  </a:cubicBezTo>
                  <a:cubicBezTo>
                    <a:pt x="1299" y="468"/>
                    <a:pt x="1287" y="458"/>
                    <a:pt x="1277" y="443"/>
                  </a:cubicBezTo>
                  <a:lnTo>
                    <a:pt x="1277" y="443"/>
                  </a:lnTo>
                  <a:cubicBezTo>
                    <a:pt x="1290" y="471"/>
                    <a:pt x="1277" y="489"/>
                    <a:pt x="1246" y="489"/>
                  </a:cubicBezTo>
                  <a:cubicBezTo>
                    <a:pt x="1246" y="477"/>
                    <a:pt x="1246" y="406"/>
                    <a:pt x="1222" y="382"/>
                  </a:cubicBezTo>
                  <a:lnTo>
                    <a:pt x="1222" y="382"/>
                  </a:lnTo>
                  <a:cubicBezTo>
                    <a:pt x="1258" y="465"/>
                    <a:pt x="1175" y="429"/>
                    <a:pt x="1210" y="501"/>
                  </a:cubicBezTo>
                  <a:cubicBezTo>
                    <a:pt x="1186" y="501"/>
                    <a:pt x="1186" y="489"/>
                    <a:pt x="1198" y="489"/>
                  </a:cubicBezTo>
                  <a:cubicBezTo>
                    <a:pt x="1196" y="486"/>
                    <a:pt x="1194" y="485"/>
                    <a:pt x="1192" y="485"/>
                  </a:cubicBezTo>
                  <a:lnTo>
                    <a:pt x="1192" y="485"/>
                  </a:lnTo>
                  <a:cubicBezTo>
                    <a:pt x="1182" y="485"/>
                    <a:pt x="1204" y="550"/>
                    <a:pt x="1190" y="550"/>
                  </a:cubicBezTo>
                  <a:cubicBezTo>
                    <a:pt x="1189" y="550"/>
                    <a:pt x="1188" y="549"/>
                    <a:pt x="1186" y="548"/>
                  </a:cubicBezTo>
                  <a:cubicBezTo>
                    <a:pt x="1174" y="544"/>
                    <a:pt x="1163" y="540"/>
                    <a:pt x="1154" y="540"/>
                  </a:cubicBezTo>
                  <a:cubicBezTo>
                    <a:pt x="1137" y="540"/>
                    <a:pt x="1127" y="554"/>
                    <a:pt x="1127" y="608"/>
                  </a:cubicBezTo>
                  <a:cubicBezTo>
                    <a:pt x="1122" y="597"/>
                    <a:pt x="1119" y="591"/>
                    <a:pt x="1117" y="591"/>
                  </a:cubicBezTo>
                  <a:cubicBezTo>
                    <a:pt x="1115" y="591"/>
                    <a:pt x="1115" y="600"/>
                    <a:pt x="1115" y="620"/>
                  </a:cubicBezTo>
                  <a:cubicBezTo>
                    <a:pt x="1095" y="597"/>
                    <a:pt x="1086" y="583"/>
                    <a:pt x="1080" y="573"/>
                  </a:cubicBezTo>
                  <a:lnTo>
                    <a:pt x="1080" y="573"/>
                  </a:lnTo>
                  <a:cubicBezTo>
                    <a:pt x="1085" y="590"/>
                    <a:pt x="1085" y="596"/>
                    <a:pt x="1082" y="596"/>
                  </a:cubicBezTo>
                  <a:cubicBezTo>
                    <a:pt x="1079" y="596"/>
                    <a:pt x="1073" y="590"/>
                    <a:pt x="1067" y="584"/>
                  </a:cubicBezTo>
                  <a:cubicBezTo>
                    <a:pt x="1067" y="576"/>
                    <a:pt x="1067" y="562"/>
                    <a:pt x="1071" y="562"/>
                  </a:cubicBezTo>
                  <a:cubicBezTo>
                    <a:pt x="1072" y="562"/>
                    <a:pt x="1073" y="563"/>
                    <a:pt x="1074" y="564"/>
                  </a:cubicBezTo>
                  <a:lnTo>
                    <a:pt x="1074" y="564"/>
                  </a:lnTo>
                  <a:cubicBezTo>
                    <a:pt x="1065" y="547"/>
                    <a:pt x="1064" y="541"/>
                    <a:pt x="996" y="489"/>
                  </a:cubicBezTo>
                  <a:lnTo>
                    <a:pt x="996" y="489"/>
                  </a:lnTo>
                  <a:cubicBezTo>
                    <a:pt x="1044" y="537"/>
                    <a:pt x="1044" y="548"/>
                    <a:pt x="1044" y="608"/>
                  </a:cubicBezTo>
                  <a:cubicBezTo>
                    <a:pt x="1037" y="581"/>
                    <a:pt x="1023" y="558"/>
                    <a:pt x="1013" y="558"/>
                  </a:cubicBezTo>
                  <a:cubicBezTo>
                    <a:pt x="1007" y="558"/>
                    <a:pt x="1003" y="572"/>
                    <a:pt x="1008" y="608"/>
                  </a:cubicBezTo>
                  <a:cubicBezTo>
                    <a:pt x="996" y="608"/>
                    <a:pt x="913" y="620"/>
                    <a:pt x="913" y="632"/>
                  </a:cubicBezTo>
                  <a:cubicBezTo>
                    <a:pt x="919" y="650"/>
                    <a:pt x="922" y="662"/>
                    <a:pt x="922" y="666"/>
                  </a:cubicBezTo>
                  <a:lnTo>
                    <a:pt x="922" y="666"/>
                  </a:lnTo>
                  <a:cubicBezTo>
                    <a:pt x="919" y="663"/>
                    <a:pt x="916" y="659"/>
                    <a:pt x="913" y="656"/>
                  </a:cubicBezTo>
                  <a:lnTo>
                    <a:pt x="913" y="656"/>
                  </a:lnTo>
                  <a:cubicBezTo>
                    <a:pt x="917" y="664"/>
                    <a:pt x="920" y="668"/>
                    <a:pt x="921" y="668"/>
                  </a:cubicBezTo>
                  <a:cubicBezTo>
                    <a:pt x="921" y="668"/>
                    <a:pt x="922" y="667"/>
                    <a:pt x="922" y="666"/>
                  </a:cubicBezTo>
                  <a:lnTo>
                    <a:pt x="922" y="666"/>
                  </a:lnTo>
                  <a:cubicBezTo>
                    <a:pt x="936" y="686"/>
                    <a:pt x="933" y="705"/>
                    <a:pt x="913" y="715"/>
                  </a:cubicBezTo>
                  <a:cubicBezTo>
                    <a:pt x="899" y="707"/>
                    <a:pt x="891" y="704"/>
                    <a:pt x="886" y="704"/>
                  </a:cubicBezTo>
                  <a:cubicBezTo>
                    <a:pt x="878" y="704"/>
                    <a:pt x="879" y="713"/>
                    <a:pt x="877" y="713"/>
                  </a:cubicBezTo>
                  <a:cubicBezTo>
                    <a:pt x="875" y="713"/>
                    <a:pt x="871" y="706"/>
                    <a:pt x="853" y="679"/>
                  </a:cubicBezTo>
                  <a:lnTo>
                    <a:pt x="853" y="679"/>
                  </a:lnTo>
                  <a:cubicBezTo>
                    <a:pt x="844" y="733"/>
                    <a:pt x="855" y="740"/>
                    <a:pt x="841" y="740"/>
                  </a:cubicBezTo>
                  <a:cubicBezTo>
                    <a:pt x="837" y="740"/>
                    <a:pt x="829" y="739"/>
                    <a:pt x="817" y="739"/>
                  </a:cubicBezTo>
                  <a:cubicBezTo>
                    <a:pt x="850" y="783"/>
                    <a:pt x="843" y="867"/>
                    <a:pt x="851" y="908"/>
                  </a:cubicBezTo>
                  <a:lnTo>
                    <a:pt x="851" y="908"/>
                  </a:lnTo>
                  <a:cubicBezTo>
                    <a:pt x="842" y="884"/>
                    <a:pt x="817" y="832"/>
                    <a:pt x="817" y="822"/>
                  </a:cubicBezTo>
                  <a:lnTo>
                    <a:pt x="817" y="822"/>
                  </a:lnTo>
                  <a:cubicBezTo>
                    <a:pt x="830" y="839"/>
                    <a:pt x="838" y="847"/>
                    <a:pt x="841" y="847"/>
                  </a:cubicBezTo>
                  <a:cubicBezTo>
                    <a:pt x="847" y="847"/>
                    <a:pt x="837" y="818"/>
                    <a:pt x="805" y="763"/>
                  </a:cubicBezTo>
                  <a:lnTo>
                    <a:pt x="805" y="763"/>
                  </a:lnTo>
                  <a:cubicBezTo>
                    <a:pt x="809" y="769"/>
                    <a:pt x="809" y="772"/>
                    <a:pt x="808" y="772"/>
                  </a:cubicBezTo>
                  <a:cubicBezTo>
                    <a:pt x="804" y="772"/>
                    <a:pt x="787" y="753"/>
                    <a:pt x="770" y="727"/>
                  </a:cubicBezTo>
                  <a:lnTo>
                    <a:pt x="770" y="727"/>
                  </a:lnTo>
                  <a:cubicBezTo>
                    <a:pt x="770" y="742"/>
                    <a:pt x="772" y="747"/>
                    <a:pt x="772" y="747"/>
                  </a:cubicBezTo>
                  <a:cubicBezTo>
                    <a:pt x="771" y="747"/>
                    <a:pt x="766" y="739"/>
                    <a:pt x="746" y="739"/>
                  </a:cubicBezTo>
                  <a:cubicBezTo>
                    <a:pt x="746" y="787"/>
                    <a:pt x="746" y="846"/>
                    <a:pt x="734" y="906"/>
                  </a:cubicBezTo>
                  <a:cubicBezTo>
                    <a:pt x="698" y="751"/>
                    <a:pt x="722" y="846"/>
                    <a:pt x="710" y="751"/>
                  </a:cubicBezTo>
                  <a:lnTo>
                    <a:pt x="710" y="751"/>
                  </a:lnTo>
                  <a:cubicBezTo>
                    <a:pt x="687" y="774"/>
                    <a:pt x="699" y="792"/>
                    <a:pt x="694" y="792"/>
                  </a:cubicBezTo>
                  <a:cubicBezTo>
                    <a:pt x="691" y="792"/>
                    <a:pt x="683" y="787"/>
                    <a:pt x="663" y="775"/>
                  </a:cubicBezTo>
                  <a:lnTo>
                    <a:pt x="663" y="775"/>
                  </a:lnTo>
                  <a:cubicBezTo>
                    <a:pt x="686" y="798"/>
                    <a:pt x="686" y="822"/>
                    <a:pt x="663" y="846"/>
                  </a:cubicBezTo>
                  <a:cubicBezTo>
                    <a:pt x="659" y="839"/>
                    <a:pt x="647" y="836"/>
                    <a:pt x="633" y="836"/>
                  </a:cubicBezTo>
                  <a:cubicBezTo>
                    <a:pt x="595" y="836"/>
                    <a:pt x="538" y="861"/>
                    <a:pt x="555" y="929"/>
                  </a:cubicBezTo>
                  <a:cubicBezTo>
                    <a:pt x="544" y="906"/>
                    <a:pt x="544" y="870"/>
                    <a:pt x="532" y="846"/>
                  </a:cubicBezTo>
                  <a:lnTo>
                    <a:pt x="532" y="846"/>
                  </a:lnTo>
                  <a:cubicBezTo>
                    <a:pt x="544" y="918"/>
                    <a:pt x="555" y="989"/>
                    <a:pt x="567" y="1060"/>
                  </a:cubicBezTo>
                  <a:cubicBezTo>
                    <a:pt x="532" y="989"/>
                    <a:pt x="508" y="929"/>
                    <a:pt x="496" y="858"/>
                  </a:cubicBezTo>
                  <a:cubicBezTo>
                    <a:pt x="491" y="856"/>
                    <a:pt x="487" y="855"/>
                    <a:pt x="485" y="855"/>
                  </a:cubicBezTo>
                  <a:cubicBezTo>
                    <a:pt x="460" y="855"/>
                    <a:pt x="508" y="941"/>
                    <a:pt x="508" y="941"/>
                  </a:cubicBezTo>
                  <a:cubicBezTo>
                    <a:pt x="484" y="918"/>
                    <a:pt x="472" y="906"/>
                    <a:pt x="448" y="882"/>
                  </a:cubicBezTo>
                  <a:lnTo>
                    <a:pt x="448" y="882"/>
                  </a:lnTo>
                  <a:cubicBezTo>
                    <a:pt x="460" y="906"/>
                    <a:pt x="472" y="941"/>
                    <a:pt x="472" y="977"/>
                  </a:cubicBezTo>
                  <a:cubicBezTo>
                    <a:pt x="460" y="941"/>
                    <a:pt x="448" y="918"/>
                    <a:pt x="436" y="894"/>
                  </a:cubicBezTo>
                  <a:lnTo>
                    <a:pt x="436" y="894"/>
                  </a:lnTo>
                  <a:cubicBezTo>
                    <a:pt x="448" y="918"/>
                    <a:pt x="448" y="941"/>
                    <a:pt x="448" y="977"/>
                  </a:cubicBezTo>
                  <a:cubicBezTo>
                    <a:pt x="448" y="979"/>
                    <a:pt x="448" y="980"/>
                    <a:pt x="448" y="980"/>
                  </a:cubicBezTo>
                  <a:cubicBezTo>
                    <a:pt x="443" y="980"/>
                    <a:pt x="413" y="892"/>
                    <a:pt x="397" y="892"/>
                  </a:cubicBezTo>
                  <a:cubicBezTo>
                    <a:pt x="394" y="892"/>
                    <a:pt x="391" y="896"/>
                    <a:pt x="389" y="906"/>
                  </a:cubicBezTo>
                  <a:cubicBezTo>
                    <a:pt x="389" y="906"/>
                    <a:pt x="413" y="1037"/>
                    <a:pt x="401" y="1049"/>
                  </a:cubicBezTo>
                  <a:cubicBezTo>
                    <a:pt x="389" y="1013"/>
                    <a:pt x="365" y="977"/>
                    <a:pt x="341" y="941"/>
                  </a:cubicBezTo>
                  <a:lnTo>
                    <a:pt x="341" y="941"/>
                  </a:lnTo>
                  <a:cubicBezTo>
                    <a:pt x="365" y="1025"/>
                    <a:pt x="389" y="1096"/>
                    <a:pt x="389" y="1179"/>
                  </a:cubicBezTo>
                  <a:cubicBezTo>
                    <a:pt x="384" y="1165"/>
                    <a:pt x="379" y="1158"/>
                    <a:pt x="375" y="1158"/>
                  </a:cubicBezTo>
                  <a:cubicBezTo>
                    <a:pt x="369" y="1158"/>
                    <a:pt x="365" y="1171"/>
                    <a:pt x="365" y="1191"/>
                  </a:cubicBezTo>
                  <a:cubicBezTo>
                    <a:pt x="341" y="1060"/>
                    <a:pt x="341" y="941"/>
                    <a:pt x="258" y="894"/>
                  </a:cubicBezTo>
                  <a:lnTo>
                    <a:pt x="258" y="894"/>
                  </a:lnTo>
                  <a:cubicBezTo>
                    <a:pt x="258" y="918"/>
                    <a:pt x="258" y="953"/>
                    <a:pt x="270" y="989"/>
                  </a:cubicBezTo>
                  <a:cubicBezTo>
                    <a:pt x="270" y="965"/>
                    <a:pt x="282" y="941"/>
                    <a:pt x="282" y="918"/>
                  </a:cubicBezTo>
                  <a:cubicBezTo>
                    <a:pt x="305" y="965"/>
                    <a:pt x="317" y="1013"/>
                    <a:pt x="293" y="1060"/>
                  </a:cubicBezTo>
                  <a:cubicBezTo>
                    <a:pt x="270" y="1025"/>
                    <a:pt x="258" y="1001"/>
                    <a:pt x="258" y="965"/>
                  </a:cubicBezTo>
                  <a:cubicBezTo>
                    <a:pt x="246" y="983"/>
                    <a:pt x="240" y="992"/>
                    <a:pt x="237" y="992"/>
                  </a:cubicBezTo>
                  <a:cubicBezTo>
                    <a:pt x="234" y="992"/>
                    <a:pt x="234" y="985"/>
                    <a:pt x="234" y="972"/>
                  </a:cubicBezTo>
                  <a:lnTo>
                    <a:pt x="234" y="972"/>
                  </a:lnTo>
                  <a:cubicBezTo>
                    <a:pt x="229" y="981"/>
                    <a:pt x="214" y="996"/>
                    <a:pt x="199" y="996"/>
                  </a:cubicBezTo>
                  <a:cubicBezTo>
                    <a:pt x="193" y="996"/>
                    <a:pt x="186" y="993"/>
                    <a:pt x="181" y="987"/>
                  </a:cubicBezTo>
                  <a:lnTo>
                    <a:pt x="181" y="987"/>
                  </a:lnTo>
                  <a:cubicBezTo>
                    <a:pt x="226" y="1056"/>
                    <a:pt x="271" y="1136"/>
                    <a:pt x="293" y="1215"/>
                  </a:cubicBezTo>
                  <a:cubicBezTo>
                    <a:pt x="210" y="1168"/>
                    <a:pt x="222" y="1096"/>
                    <a:pt x="163" y="1025"/>
                  </a:cubicBezTo>
                  <a:lnTo>
                    <a:pt x="163" y="1025"/>
                  </a:lnTo>
                  <a:cubicBezTo>
                    <a:pt x="179" y="1057"/>
                    <a:pt x="183" y="1068"/>
                    <a:pt x="180" y="1068"/>
                  </a:cubicBezTo>
                  <a:cubicBezTo>
                    <a:pt x="177" y="1068"/>
                    <a:pt x="155" y="1036"/>
                    <a:pt x="151" y="1036"/>
                  </a:cubicBezTo>
                  <a:cubicBezTo>
                    <a:pt x="151" y="1036"/>
                    <a:pt x="151" y="1036"/>
                    <a:pt x="151" y="1037"/>
                  </a:cubicBezTo>
                  <a:cubicBezTo>
                    <a:pt x="163" y="1060"/>
                    <a:pt x="163" y="1168"/>
                    <a:pt x="151" y="1203"/>
                  </a:cubicBezTo>
                  <a:cubicBezTo>
                    <a:pt x="139" y="1156"/>
                    <a:pt x="43" y="1156"/>
                    <a:pt x="8" y="1120"/>
                  </a:cubicBezTo>
                  <a:cubicBezTo>
                    <a:pt x="7" y="1118"/>
                    <a:pt x="6" y="1118"/>
                    <a:pt x="6" y="1118"/>
                  </a:cubicBezTo>
                  <a:lnTo>
                    <a:pt x="6" y="1118"/>
                  </a:lnTo>
                  <a:cubicBezTo>
                    <a:pt x="1" y="1118"/>
                    <a:pt x="11" y="1197"/>
                    <a:pt x="21" y="1197"/>
                  </a:cubicBezTo>
                  <a:cubicBezTo>
                    <a:pt x="25" y="1197"/>
                    <a:pt x="29" y="1186"/>
                    <a:pt x="32" y="1156"/>
                  </a:cubicBezTo>
                  <a:cubicBezTo>
                    <a:pt x="91" y="1275"/>
                    <a:pt x="115" y="1334"/>
                    <a:pt x="127" y="1382"/>
                  </a:cubicBezTo>
                  <a:cubicBezTo>
                    <a:pt x="127" y="1394"/>
                    <a:pt x="127" y="1406"/>
                    <a:pt x="127" y="1406"/>
                  </a:cubicBezTo>
                  <a:cubicBezTo>
                    <a:pt x="256" y="1352"/>
                    <a:pt x="405" y="1210"/>
                    <a:pt x="467" y="1210"/>
                  </a:cubicBezTo>
                  <a:cubicBezTo>
                    <a:pt x="474" y="1210"/>
                    <a:pt x="479" y="1212"/>
                    <a:pt x="484" y="1215"/>
                  </a:cubicBezTo>
                  <a:cubicBezTo>
                    <a:pt x="468" y="1199"/>
                    <a:pt x="465" y="1194"/>
                    <a:pt x="469" y="1194"/>
                  </a:cubicBezTo>
                  <a:lnTo>
                    <a:pt x="469" y="1194"/>
                  </a:lnTo>
                  <a:cubicBezTo>
                    <a:pt x="476" y="1194"/>
                    <a:pt x="508" y="1215"/>
                    <a:pt x="508" y="1215"/>
                  </a:cubicBezTo>
                  <a:cubicBezTo>
                    <a:pt x="508" y="1191"/>
                    <a:pt x="496" y="1179"/>
                    <a:pt x="496" y="1156"/>
                  </a:cubicBezTo>
                  <a:lnTo>
                    <a:pt x="496" y="1156"/>
                  </a:lnTo>
                  <a:cubicBezTo>
                    <a:pt x="504" y="1173"/>
                    <a:pt x="512" y="1180"/>
                    <a:pt x="518" y="1180"/>
                  </a:cubicBezTo>
                  <a:cubicBezTo>
                    <a:pt x="536" y="1180"/>
                    <a:pt x="541" y="1111"/>
                    <a:pt x="532" y="1084"/>
                  </a:cubicBezTo>
                  <a:cubicBezTo>
                    <a:pt x="532" y="1083"/>
                    <a:pt x="532" y="1082"/>
                    <a:pt x="534" y="1082"/>
                  </a:cubicBezTo>
                  <a:cubicBezTo>
                    <a:pt x="542" y="1082"/>
                    <a:pt x="572" y="1106"/>
                    <a:pt x="579" y="1116"/>
                  </a:cubicBezTo>
                  <a:lnTo>
                    <a:pt x="579" y="1116"/>
                  </a:lnTo>
                  <a:cubicBezTo>
                    <a:pt x="579" y="1103"/>
                    <a:pt x="579" y="1082"/>
                    <a:pt x="579" y="1060"/>
                  </a:cubicBezTo>
                  <a:cubicBezTo>
                    <a:pt x="605" y="1092"/>
                    <a:pt x="617" y="1117"/>
                    <a:pt x="620" y="1117"/>
                  </a:cubicBezTo>
                  <a:cubicBezTo>
                    <a:pt x="623" y="1117"/>
                    <a:pt x="620" y="1098"/>
                    <a:pt x="615" y="1049"/>
                  </a:cubicBezTo>
                  <a:lnTo>
                    <a:pt x="615" y="1049"/>
                  </a:lnTo>
                  <a:cubicBezTo>
                    <a:pt x="620" y="1049"/>
                    <a:pt x="663" y="1053"/>
                    <a:pt x="707" y="1053"/>
                  </a:cubicBezTo>
                  <a:cubicBezTo>
                    <a:pt x="762" y="1053"/>
                    <a:pt x="819" y="1046"/>
                    <a:pt x="805" y="1013"/>
                  </a:cubicBezTo>
                  <a:lnTo>
                    <a:pt x="805" y="1013"/>
                  </a:lnTo>
                  <a:cubicBezTo>
                    <a:pt x="813" y="1020"/>
                    <a:pt x="840" y="1053"/>
                    <a:pt x="856" y="1053"/>
                  </a:cubicBezTo>
                  <a:cubicBezTo>
                    <a:pt x="864" y="1053"/>
                    <a:pt x="869" y="1043"/>
                    <a:pt x="865" y="1013"/>
                  </a:cubicBezTo>
                  <a:lnTo>
                    <a:pt x="865" y="1013"/>
                  </a:lnTo>
                  <a:cubicBezTo>
                    <a:pt x="889" y="1037"/>
                    <a:pt x="889" y="1037"/>
                    <a:pt x="889" y="1072"/>
                  </a:cubicBezTo>
                  <a:cubicBezTo>
                    <a:pt x="901" y="1060"/>
                    <a:pt x="889" y="918"/>
                    <a:pt x="889" y="918"/>
                  </a:cubicBezTo>
                  <a:lnTo>
                    <a:pt x="889" y="918"/>
                  </a:lnTo>
                  <a:cubicBezTo>
                    <a:pt x="906" y="944"/>
                    <a:pt x="920" y="954"/>
                    <a:pt x="930" y="954"/>
                  </a:cubicBezTo>
                  <a:cubicBezTo>
                    <a:pt x="960" y="954"/>
                    <a:pt x="966" y="869"/>
                    <a:pt x="982" y="869"/>
                  </a:cubicBezTo>
                  <a:cubicBezTo>
                    <a:pt x="982" y="869"/>
                    <a:pt x="983" y="870"/>
                    <a:pt x="984" y="870"/>
                  </a:cubicBezTo>
                  <a:cubicBezTo>
                    <a:pt x="996" y="870"/>
                    <a:pt x="1044" y="870"/>
                    <a:pt x="1055" y="882"/>
                  </a:cubicBezTo>
                  <a:cubicBezTo>
                    <a:pt x="1044" y="858"/>
                    <a:pt x="1044" y="846"/>
                    <a:pt x="1044" y="822"/>
                  </a:cubicBezTo>
                  <a:lnTo>
                    <a:pt x="1044" y="822"/>
                  </a:lnTo>
                  <a:cubicBezTo>
                    <a:pt x="1069" y="832"/>
                    <a:pt x="1077" y="836"/>
                    <a:pt x="1079" y="836"/>
                  </a:cubicBezTo>
                  <a:cubicBezTo>
                    <a:pt x="1081" y="836"/>
                    <a:pt x="1072" y="829"/>
                    <a:pt x="1079" y="822"/>
                  </a:cubicBezTo>
                  <a:lnTo>
                    <a:pt x="1079" y="822"/>
                  </a:lnTo>
                  <a:cubicBezTo>
                    <a:pt x="1079" y="858"/>
                    <a:pt x="1175" y="870"/>
                    <a:pt x="1163" y="929"/>
                  </a:cubicBezTo>
                  <a:cubicBezTo>
                    <a:pt x="1183" y="909"/>
                    <a:pt x="1186" y="898"/>
                    <a:pt x="1172" y="874"/>
                  </a:cubicBezTo>
                  <a:lnTo>
                    <a:pt x="1172" y="874"/>
                  </a:lnTo>
                  <a:cubicBezTo>
                    <a:pt x="1189" y="900"/>
                    <a:pt x="1200" y="910"/>
                    <a:pt x="1206" y="910"/>
                  </a:cubicBezTo>
                  <a:cubicBezTo>
                    <a:pt x="1223" y="910"/>
                    <a:pt x="1214" y="847"/>
                    <a:pt x="1222" y="822"/>
                  </a:cubicBezTo>
                  <a:cubicBezTo>
                    <a:pt x="1282" y="751"/>
                    <a:pt x="1484" y="787"/>
                    <a:pt x="1484" y="656"/>
                  </a:cubicBezTo>
                  <a:cubicBezTo>
                    <a:pt x="1504" y="667"/>
                    <a:pt x="1529" y="672"/>
                    <a:pt x="1555" y="672"/>
                  </a:cubicBezTo>
                  <a:cubicBezTo>
                    <a:pt x="1635" y="672"/>
                    <a:pt x="1720" y="621"/>
                    <a:pt x="1675" y="548"/>
                  </a:cubicBezTo>
                  <a:lnTo>
                    <a:pt x="1675" y="548"/>
                  </a:lnTo>
                  <a:cubicBezTo>
                    <a:pt x="1692" y="551"/>
                    <a:pt x="1714" y="552"/>
                    <a:pt x="1736" y="552"/>
                  </a:cubicBezTo>
                  <a:cubicBezTo>
                    <a:pt x="1797" y="552"/>
                    <a:pt x="1867" y="545"/>
                    <a:pt x="1893" y="545"/>
                  </a:cubicBezTo>
                  <a:cubicBezTo>
                    <a:pt x="1896" y="545"/>
                    <a:pt x="1899" y="545"/>
                    <a:pt x="1901" y="545"/>
                  </a:cubicBezTo>
                  <a:lnTo>
                    <a:pt x="1901" y="545"/>
                  </a:lnTo>
                  <a:cubicBezTo>
                    <a:pt x="1899" y="533"/>
                    <a:pt x="1888" y="512"/>
                    <a:pt x="1877" y="501"/>
                  </a:cubicBezTo>
                  <a:cubicBezTo>
                    <a:pt x="1883" y="498"/>
                    <a:pt x="1888" y="496"/>
                    <a:pt x="1893" y="496"/>
                  </a:cubicBezTo>
                  <a:cubicBezTo>
                    <a:pt x="1906" y="496"/>
                    <a:pt x="1913" y="510"/>
                    <a:pt x="1913" y="537"/>
                  </a:cubicBezTo>
                  <a:cubicBezTo>
                    <a:pt x="1925" y="525"/>
                    <a:pt x="1925" y="513"/>
                    <a:pt x="1913" y="489"/>
                  </a:cubicBezTo>
                  <a:lnTo>
                    <a:pt x="1913" y="489"/>
                  </a:lnTo>
                  <a:cubicBezTo>
                    <a:pt x="1937" y="513"/>
                    <a:pt x="1937" y="525"/>
                    <a:pt x="1937" y="548"/>
                  </a:cubicBezTo>
                  <a:cubicBezTo>
                    <a:pt x="1937" y="548"/>
                    <a:pt x="1972" y="489"/>
                    <a:pt x="1948" y="489"/>
                  </a:cubicBezTo>
                  <a:lnTo>
                    <a:pt x="1948" y="489"/>
                  </a:lnTo>
                  <a:cubicBezTo>
                    <a:pt x="1960" y="489"/>
                    <a:pt x="1960" y="501"/>
                    <a:pt x="1960" y="501"/>
                  </a:cubicBezTo>
                  <a:cubicBezTo>
                    <a:pt x="1960" y="495"/>
                    <a:pt x="1963" y="492"/>
                    <a:pt x="1966" y="492"/>
                  </a:cubicBezTo>
                  <a:cubicBezTo>
                    <a:pt x="1969" y="492"/>
                    <a:pt x="1972" y="495"/>
                    <a:pt x="1972" y="501"/>
                  </a:cubicBezTo>
                  <a:cubicBezTo>
                    <a:pt x="1972" y="509"/>
                    <a:pt x="1972" y="518"/>
                    <a:pt x="1985" y="518"/>
                  </a:cubicBezTo>
                  <a:cubicBezTo>
                    <a:pt x="1990" y="518"/>
                    <a:pt x="1998" y="516"/>
                    <a:pt x="2008" y="513"/>
                  </a:cubicBezTo>
                  <a:cubicBezTo>
                    <a:pt x="1998" y="492"/>
                    <a:pt x="1987" y="453"/>
                    <a:pt x="1977" y="436"/>
                  </a:cubicBezTo>
                  <a:lnTo>
                    <a:pt x="1977" y="436"/>
                  </a:lnTo>
                  <a:cubicBezTo>
                    <a:pt x="1993" y="457"/>
                    <a:pt x="2009" y="465"/>
                    <a:pt x="2024" y="465"/>
                  </a:cubicBezTo>
                  <a:cubicBezTo>
                    <a:pt x="2074" y="465"/>
                    <a:pt x="2111" y="368"/>
                    <a:pt x="2108" y="341"/>
                  </a:cubicBezTo>
                  <a:lnTo>
                    <a:pt x="2108" y="341"/>
                  </a:lnTo>
                  <a:cubicBezTo>
                    <a:pt x="2130" y="374"/>
                    <a:pt x="2154" y="406"/>
                    <a:pt x="2198" y="417"/>
                  </a:cubicBezTo>
                  <a:cubicBezTo>
                    <a:pt x="2198" y="394"/>
                    <a:pt x="2198" y="370"/>
                    <a:pt x="2187" y="334"/>
                  </a:cubicBezTo>
                  <a:lnTo>
                    <a:pt x="2187" y="334"/>
                  </a:lnTo>
                  <a:cubicBezTo>
                    <a:pt x="2221" y="341"/>
                    <a:pt x="2255" y="371"/>
                    <a:pt x="2278" y="371"/>
                  </a:cubicBezTo>
                  <a:cubicBezTo>
                    <a:pt x="2295" y="371"/>
                    <a:pt x="2306" y="354"/>
                    <a:pt x="2306" y="298"/>
                  </a:cubicBezTo>
                  <a:cubicBezTo>
                    <a:pt x="2329" y="322"/>
                    <a:pt x="2341" y="334"/>
                    <a:pt x="2353" y="358"/>
                  </a:cubicBezTo>
                  <a:cubicBezTo>
                    <a:pt x="2372" y="321"/>
                    <a:pt x="2434" y="225"/>
                    <a:pt x="2523" y="225"/>
                  </a:cubicBezTo>
                  <a:cubicBezTo>
                    <a:pt x="2548" y="225"/>
                    <a:pt x="2575" y="233"/>
                    <a:pt x="2603" y="251"/>
                  </a:cubicBezTo>
                  <a:cubicBezTo>
                    <a:pt x="2591" y="227"/>
                    <a:pt x="2579" y="203"/>
                    <a:pt x="2568" y="179"/>
                  </a:cubicBezTo>
                  <a:lnTo>
                    <a:pt x="2568" y="179"/>
                  </a:lnTo>
                  <a:cubicBezTo>
                    <a:pt x="2580" y="179"/>
                    <a:pt x="2607" y="193"/>
                    <a:pt x="2625" y="193"/>
                  </a:cubicBezTo>
                  <a:cubicBezTo>
                    <a:pt x="2640" y="193"/>
                    <a:pt x="2650" y="183"/>
                    <a:pt x="2639" y="144"/>
                  </a:cubicBezTo>
                  <a:cubicBezTo>
                    <a:pt x="2590" y="25"/>
                    <a:pt x="2545" y="0"/>
                    <a:pt x="2486"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258" name="Google Shape;13762;p78">
              <a:extLst>
                <a:ext uri="{FF2B5EF4-FFF2-40B4-BE49-F238E27FC236}">
                  <a16:creationId xmlns:a16="http://schemas.microsoft.com/office/drawing/2014/main" id="{45B669A4-30DA-33F6-5B8C-EB634CC707F5}"/>
                </a:ext>
              </a:extLst>
            </p:cNvPr>
            <p:cNvSpPr/>
            <p:nvPr/>
          </p:nvSpPr>
          <p:spPr>
            <a:xfrm>
              <a:off x="6473425" y="2383325"/>
              <a:ext cx="7450" cy="6400"/>
            </a:xfrm>
            <a:custGeom>
              <a:avLst/>
              <a:gdLst/>
              <a:ahLst/>
              <a:cxnLst/>
              <a:rect l="l" t="t" r="r" b="b"/>
              <a:pathLst>
                <a:path w="298" h="256" extrusionOk="0">
                  <a:moveTo>
                    <a:pt x="298" y="149"/>
                  </a:moveTo>
                  <a:lnTo>
                    <a:pt x="298" y="149"/>
                  </a:lnTo>
                  <a:cubicBezTo>
                    <a:pt x="297" y="149"/>
                    <a:pt x="297" y="149"/>
                    <a:pt x="296" y="150"/>
                  </a:cubicBezTo>
                  <a:lnTo>
                    <a:pt x="296" y="150"/>
                  </a:lnTo>
                  <a:cubicBezTo>
                    <a:pt x="297" y="149"/>
                    <a:pt x="297" y="149"/>
                    <a:pt x="298" y="149"/>
                  </a:cubicBezTo>
                  <a:close/>
                  <a:moveTo>
                    <a:pt x="119" y="1"/>
                  </a:moveTo>
                  <a:cubicBezTo>
                    <a:pt x="95" y="1"/>
                    <a:pt x="72" y="6"/>
                    <a:pt x="48" y="6"/>
                  </a:cubicBezTo>
                  <a:cubicBezTo>
                    <a:pt x="48" y="6"/>
                    <a:pt x="110" y="151"/>
                    <a:pt x="70" y="151"/>
                  </a:cubicBezTo>
                  <a:cubicBezTo>
                    <a:pt x="67" y="151"/>
                    <a:pt x="64" y="150"/>
                    <a:pt x="60" y="149"/>
                  </a:cubicBezTo>
                  <a:cubicBezTo>
                    <a:pt x="48" y="113"/>
                    <a:pt x="60" y="113"/>
                    <a:pt x="60" y="113"/>
                  </a:cubicBezTo>
                  <a:cubicBezTo>
                    <a:pt x="60" y="107"/>
                    <a:pt x="57" y="105"/>
                    <a:pt x="54" y="105"/>
                  </a:cubicBezTo>
                  <a:cubicBezTo>
                    <a:pt x="39" y="105"/>
                    <a:pt x="1" y="153"/>
                    <a:pt x="29" y="153"/>
                  </a:cubicBezTo>
                  <a:cubicBezTo>
                    <a:pt x="34" y="153"/>
                    <a:pt x="40" y="151"/>
                    <a:pt x="48" y="149"/>
                  </a:cubicBezTo>
                  <a:lnTo>
                    <a:pt x="48" y="149"/>
                  </a:lnTo>
                  <a:cubicBezTo>
                    <a:pt x="36" y="220"/>
                    <a:pt x="24" y="208"/>
                    <a:pt x="60" y="256"/>
                  </a:cubicBezTo>
                  <a:cubicBezTo>
                    <a:pt x="60" y="232"/>
                    <a:pt x="60" y="208"/>
                    <a:pt x="60" y="196"/>
                  </a:cubicBezTo>
                  <a:cubicBezTo>
                    <a:pt x="83" y="208"/>
                    <a:pt x="95" y="232"/>
                    <a:pt x="119" y="244"/>
                  </a:cubicBezTo>
                  <a:cubicBezTo>
                    <a:pt x="107" y="208"/>
                    <a:pt x="119" y="161"/>
                    <a:pt x="119" y="125"/>
                  </a:cubicBezTo>
                  <a:cubicBezTo>
                    <a:pt x="125" y="149"/>
                    <a:pt x="128" y="161"/>
                    <a:pt x="130" y="161"/>
                  </a:cubicBezTo>
                  <a:cubicBezTo>
                    <a:pt x="131" y="161"/>
                    <a:pt x="131" y="149"/>
                    <a:pt x="131" y="125"/>
                  </a:cubicBezTo>
                  <a:cubicBezTo>
                    <a:pt x="150" y="163"/>
                    <a:pt x="175" y="177"/>
                    <a:pt x="206" y="177"/>
                  </a:cubicBezTo>
                  <a:cubicBezTo>
                    <a:pt x="233" y="177"/>
                    <a:pt x="263" y="166"/>
                    <a:pt x="296" y="150"/>
                  </a:cubicBezTo>
                  <a:lnTo>
                    <a:pt x="296" y="150"/>
                  </a:lnTo>
                  <a:cubicBezTo>
                    <a:pt x="296" y="150"/>
                    <a:pt x="296" y="150"/>
                    <a:pt x="296" y="150"/>
                  </a:cubicBezTo>
                  <a:cubicBezTo>
                    <a:pt x="278" y="150"/>
                    <a:pt x="203" y="42"/>
                    <a:pt x="203" y="42"/>
                  </a:cubicBezTo>
                  <a:cubicBezTo>
                    <a:pt x="203" y="65"/>
                    <a:pt x="191" y="101"/>
                    <a:pt x="167" y="125"/>
                  </a:cubicBezTo>
                  <a:cubicBezTo>
                    <a:pt x="83" y="36"/>
                    <a:pt x="73" y="14"/>
                    <a:pt x="87" y="14"/>
                  </a:cubicBezTo>
                  <a:cubicBezTo>
                    <a:pt x="101" y="14"/>
                    <a:pt x="137" y="33"/>
                    <a:pt x="156" y="33"/>
                  </a:cubicBezTo>
                  <a:cubicBezTo>
                    <a:pt x="161" y="33"/>
                    <a:pt x="164" y="32"/>
                    <a:pt x="167" y="30"/>
                  </a:cubicBezTo>
                  <a:cubicBezTo>
                    <a:pt x="143" y="30"/>
                    <a:pt x="131" y="18"/>
                    <a:pt x="155" y="6"/>
                  </a:cubicBezTo>
                  <a:cubicBezTo>
                    <a:pt x="143" y="2"/>
                    <a:pt x="131" y="1"/>
                    <a:pt x="119"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259" name="Google Shape;13763;p78">
              <a:extLst>
                <a:ext uri="{FF2B5EF4-FFF2-40B4-BE49-F238E27FC236}">
                  <a16:creationId xmlns:a16="http://schemas.microsoft.com/office/drawing/2014/main" id="{85457055-EDBE-9BBD-357E-6697B2E63CD2}"/>
                </a:ext>
              </a:extLst>
            </p:cNvPr>
            <p:cNvSpPr/>
            <p:nvPr/>
          </p:nvSpPr>
          <p:spPr>
            <a:xfrm>
              <a:off x="6524900" y="2357275"/>
              <a:ext cx="325" cy="25"/>
            </a:xfrm>
            <a:custGeom>
              <a:avLst/>
              <a:gdLst/>
              <a:ahLst/>
              <a:cxnLst/>
              <a:rect l="l" t="t" r="r" b="b"/>
              <a:pathLst>
                <a:path w="13" h="1" extrusionOk="0">
                  <a:moveTo>
                    <a:pt x="1" y="0"/>
                  </a:moveTo>
                  <a:cubicBezTo>
                    <a:pt x="1" y="0"/>
                    <a:pt x="1" y="0"/>
                    <a:pt x="13" y="0"/>
                  </a:cubicBezTo>
                  <a:cubicBezTo>
                    <a:pt x="1" y="0"/>
                    <a:pt x="1" y="0"/>
                    <a:pt x="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260" name="Google Shape;13764;p78">
              <a:extLst>
                <a:ext uri="{FF2B5EF4-FFF2-40B4-BE49-F238E27FC236}">
                  <a16:creationId xmlns:a16="http://schemas.microsoft.com/office/drawing/2014/main" id="{8DE195CE-BF42-B77F-B7EF-A32003C06B87}"/>
                </a:ext>
              </a:extLst>
            </p:cNvPr>
            <p:cNvSpPr/>
            <p:nvPr/>
          </p:nvSpPr>
          <p:spPr>
            <a:xfrm>
              <a:off x="6475500" y="2388825"/>
              <a:ext cx="25" cy="900"/>
            </a:xfrm>
            <a:custGeom>
              <a:avLst/>
              <a:gdLst/>
              <a:ahLst/>
              <a:cxnLst/>
              <a:rect l="l" t="t" r="r" b="b"/>
              <a:pathLst>
                <a:path w="1" h="36" extrusionOk="0">
                  <a:moveTo>
                    <a:pt x="0" y="36"/>
                  </a:moveTo>
                  <a:cubicBezTo>
                    <a:pt x="0" y="0"/>
                    <a:pt x="0" y="36"/>
                    <a:pt x="0" y="36"/>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261" name="Google Shape;13765;p78">
              <a:extLst>
                <a:ext uri="{FF2B5EF4-FFF2-40B4-BE49-F238E27FC236}">
                  <a16:creationId xmlns:a16="http://schemas.microsoft.com/office/drawing/2014/main" id="{3B99F0DA-863D-AA93-4E72-F04CB36E4204}"/>
                </a:ext>
              </a:extLst>
            </p:cNvPr>
            <p:cNvSpPr/>
            <p:nvPr/>
          </p:nvSpPr>
          <p:spPr>
            <a:xfrm>
              <a:off x="6470725" y="2386125"/>
              <a:ext cx="225" cy="425"/>
            </a:xfrm>
            <a:custGeom>
              <a:avLst/>
              <a:gdLst/>
              <a:ahLst/>
              <a:cxnLst/>
              <a:rect l="l" t="t" r="r" b="b"/>
              <a:pathLst>
                <a:path w="9" h="17" extrusionOk="0">
                  <a:moveTo>
                    <a:pt x="1" y="1"/>
                  </a:moveTo>
                  <a:cubicBezTo>
                    <a:pt x="1" y="13"/>
                    <a:pt x="2" y="17"/>
                    <a:pt x="4" y="17"/>
                  </a:cubicBezTo>
                  <a:cubicBezTo>
                    <a:pt x="6" y="17"/>
                    <a:pt x="9" y="1"/>
                    <a:pt x="1"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262" name="Google Shape;13766;p78">
              <a:extLst>
                <a:ext uri="{FF2B5EF4-FFF2-40B4-BE49-F238E27FC236}">
                  <a16:creationId xmlns:a16="http://schemas.microsoft.com/office/drawing/2014/main" id="{BA0F85E3-7DF8-5061-3AE9-AF816C49B2B3}"/>
                </a:ext>
              </a:extLst>
            </p:cNvPr>
            <p:cNvSpPr/>
            <p:nvPr/>
          </p:nvSpPr>
          <p:spPr>
            <a:xfrm>
              <a:off x="6473425" y="2387025"/>
              <a:ext cx="800" cy="550"/>
            </a:xfrm>
            <a:custGeom>
              <a:avLst/>
              <a:gdLst/>
              <a:ahLst/>
              <a:cxnLst/>
              <a:rect l="l" t="t" r="r" b="b"/>
              <a:pathLst>
                <a:path w="32" h="22" extrusionOk="0">
                  <a:moveTo>
                    <a:pt x="0" y="1"/>
                  </a:moveTo>
                  <a:cubicBezTo>
                    <a:pt x="20" y="17"/>
                    <a:pt x="28" y="22"/>
                    <a:pt x="29" y="22"/>
                  </a:cubicBezTo>
                  <a:cubicBezTo>
                    <a:pt x="32" y="22"/>
                    <a:pt x="8" y="1"/>
                    <a:pt x="0"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263" name="Google Shape;13767;p78">
              <a:extLst>
                <a:ext uri="{FF2B5EF4-FFF2-40B4-BE49-F238E27FC236}">
                  <a16:creationId xmlns:a16="http://schemas.microsoft.com/office/drawing/2014/main" id="{86267C50-64AE-0D86-E44D-AF89A057C66C}"/>
                </a:ext>
              </a:extLst>
            </p:cNvPr>
            <p:cNvSpPr/>
            <p:nvPr/>
          </p:nvSpPr>
          <p:spPr>
            <a:xfrm>
              <a:off x="6473425" y="2387325"/>
              <a:ext cx="25" cy="325"/>
            </a:xfrm>
            <a:custGeom>
              <a:avLst/>
              <a:gdLst/>
              <a:ahLst/>
              <a:cxnLst/>
              <a:rect l="l" t="t" r="r" b="b"/>
              <a:pathLst>
                <a:path w="1" h="13" extrusionOk="0">
                  <a:moveTo>
                    <a:pt x="0" y="1"/>
                  </a:moveTo>
                  <a:cubicBezTo>
                    <a:pt x="0" y="13"/>
                    <a:pt x="0" y="1"/>
                    <a:pt x="0" y="1"/>
                  </a:cubicBezTo>
                  <a:cubicBezTo>
                    <a:pt x="0" y="1"/>
                    <a:pt x="0" y="1"/>
                    <a:pt x="0"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264" name="Google Shape;13768;p78">
              <a:extLst>
                <a:ext uri="{FF2B5EF4-FFF2-40B4-BE49-F238E27FC236}">
                  <a16:creationId xmlns:a16="http://schemas.microsoft.com/office/drawing/2014/main" id="{57E333DD-800F-D1D7-50B3-05FA25935E84}"/>
                </a:ext>
              </a:extLst>
            </p:cNvPr>
            <p:cNvSpPr/>
            <p:nvPr/>
          </p:nvSpPr>
          <p:spPr>
            <a:xfrm>
              <a:off x="6477000" y="2387825"/>
              <a:ext cx="500" cy="1225"/>
            </a:xfrm>
            <a:custGeom>
              <a:avLst/>
              <a:gdLst/>
              <a:ahLst/>
              <a:cxnLst/>
              <a:rect l="l" t="t" r="r" b="b"/>
              <a:pathLst>
                <a:path w="20" h="49" extrusionOk="0">
                  <a:moveTo>
                    <a:pt x="4" y="1"/>
                  </a:moveTo>
                  <a:cubicBezTo>
                    <a:pt x="3" y="1"/>
                    <a:pt x="1" y="2"/>
                    <a:pt x="0" y="4"/>
                  </a:cubicBezTo>
                  <a:cubicBezTo>
                    <a:pt x="0" y="4"/>
                    <a:pt x="12" y="40"/>
                    <a:pt x="12" y="40"/>
                  </a:cubicBezTo>
                  <a:cubicBezTo>
                    <a:pt x="14" y="46"/>
                    <a:pt x="15" y="48"/>
                    <a:pt x="16" y="48"/>
                  </a:cubicBezTo>
                  <a:cubicBezTo>
                    <a:pt x="19" y="48"/>
                    <a:pt x="12" y="1"/>
                    <a:pt x="4"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265" name="Google Shape;13769;p78">
              <a:extLst>
                <a:ext uri="{FF2B5EF4-FFF2-40B4-BE49-F238E27FC236}">
                  <a16:creationId xmlns:a16="http://schemas.microsoft.com/office/drawing/2014/main" id="{B617FEF6-78DD-5610-208A-5A52705942A8}"/>
                </a:ext>
              </a:extLst>
            </p:cNvPr>
            <p:cNvSpPr/>
            <p:nvPr/>
          </p:nvSpPr>
          <p:spPr>
            <a:xfrm>
              <a:off x="6473125" y="2384950"/>
              <a:ext cx="25" cy="325"/>
            </a:xfrm>
            <a:custGeom>
              <a:avLst/>
              <a:gdLst/>
              <a:ahLst/>
              <a:cxnLst/>
              <a:rect l="l" t="t" r="r" b="b"/>
              <a:pathLst>
                <a:path w="1" h="13" extrusionOk="0">
                  <a:moveTo>
                    <a:pt x="0" y="12"/>
                  </a:moveTo>
                  <a:cubicBezTo>
                    <a:pt x="0" y="12"/>
                    <a:pt x="0" y="12"/>
                    <a:pt x="0" y="12"/>
                  </a:cubicBezTo>
                  <a:cubicBezTo>
                    <a:pt x="0" y="12"/>
                    <a:pt x="0" y="0"/>
                    <a:pt x="0" y="12"/>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266" name="Google Shape;13770;p78">
              <a:extLst>
                <a:ext uri="{FF2B5EF4-FFF2-40B4-BE49-F238E27FC236}">
                  <a16:creationId xmlns:a16="http://schemas.microsoft.com/office/drawing/2014/main" id="{321869BD-16FC-DD11-8898-3F077EC92E03}"/>
                </a:ext>
              </a:extLst>
            </p:cNvPr>
            <p:cNvSpPr/>
            <p:nvPr/>
          </p:nvSpPr>
          <p:spPr>
            <a:xfrm>
              <a:off x="6473125" y="2385850"/>
              <a:ext cx="25" cy="300"/>
            </a:xfrm>
            <a:custGeom>
              <a:avLst/>
              <a:gdLst/>
              <a:ahLst/>
              <a:cxnLst/>
              <a:rect l="l" t="t" r="r" b="b"/>
              <a:pathLst>
                <a:path w="1" h="12" extrusionOk="0">
                  <a:moveTo>
                    <a:pt x="0" y="0"/>
                  </a:moveTo>
                  <a:cubicBezTo>
                    <a:pt x="0" y="12"/>
                    <a:pt x="0" y="12"/>
                    <a:pt x="0"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267" name="Google Shape;13771;p78">
              <a:extLst>
                <a:ext uri="{FF2B5EF4-FFF2-40B4-BE49-F238E27FC236}">
                  <a16:creationId xmlns:a16="http://schemas.microsoft.com/office/drawing/2014/main" id="{DA581B77-4320-B75F-3292-5E219D25201A}"/>
                </a:ext>
              </a:extLst>
            </p:cNvPr>
            <p:cNvSpPr/>
            <p:nvPr/>
          </p:nvSpPr>
          <p:spPr>
            <a:xfrm>
              <a:off x="6473125" y="2385250"/>
              <a:ext cx="25" cy="325"/>
            </a:xfrm>
            <a:custGeom>
              <a:avLst/>
              <a:gdLst/>
              <a:ahLst/>
              <a:cxnLst/>
              <a:rect l="l" t="t" r="r" b="b"/>
              <a:pathLst>
                <a:path w="1" h="13" extrusionOk="0">
                  <a:moveTo>
                    <a:pt x="0" y="12"/>
                  </a:moveTo>
                  <a:cubicBezTo>
                    <a:pt x="0" y="12"/>
                    <a:pt x="0" y="12"/>
                    <a:pt x="0" y="0"/>
                  </a:cubicBezTo>
                  <a:cubicBezTo>
                    <a:pt x="0" y="12"/>
                    <a:pt x="0" y="12"/>
                    <a:pt x="0" y="12"/>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268" name="Google Shape;13772;p78">
              <a:extLst>
                <a:ext uri="{FF2B5EF4-FFF2-40B4-BE49-F238E27FC236}">
                  <a16:creationId xmlns:a16="http://schemas.microsoft.com/office/drawing/2014/main" id="{88C9339E-C9B5-9389-8C51-8BB58567503C}"/>
                </a:ext>
              </a:extLst>
            </p:cNvPr>
            <p:cNvSpPr/>
            <p:nvPr/>
          </p:nvSpPr>
          <p:spPr>
            <a:xfrm>
              <a:off x="6473125" y="2385550"/>
              <a:ext cx="25" cy="325"/>
            </a:xfrm>
            <a:custGeom>
              <a:avLst/>
              <a:gdLst/>
              <a:ahLst/>
              <a:cxnLst/>
              <a:rect l="l" t="t" r="r" b="b"/>
              <a:pathLst>
                <a:path w="1" h="13" extrusionOk="0">
                  <a:moveTo>
                    <a:pt x="0" y="12"/>
                  </a:moveTo>
                  <a:cubicBezTo>
                    <a:pt x="0" y="12"/>
                    <a:pt x="0" y="12"/>
                    <a:pt x="0" y="0"/>
                  </a:cubicBezTo>
                  <a:cubicBezTo>
                    <a:pt x="0" y="12"/>
                    <a:pt x="0" y="12"/>
                    <a:pt x="0" y="12"/>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269" name="Google Shape;13773;p78">
              <a:extLst>
                <a:ext uri="{FF2B5EF4-FFF2-40B4-BE49-F238E27FC236}">
                  <a16:creationId xmlns:a16="http://schemas.microsoft.com/office/drawing/2014/main" id="{0F074E27-CA54-C011-9086-1919B9438BD7}"/>
                </a:ext>
              </a:extLst>
            </p:cNvPr>
            <p:cNvSpPr/>
            <p:nvPr/>
          </p:nvSpPr>
          <p:spPr>
            <a:xfrm>
              <a:off x="6474300" y="2384900"/>
              <a:ext cx="575" cy="375"/>
            </a:xfrm>
            <a:custGeom>
              <a:avLst/>
              <a:gdLst/>
              <a:ahLst/>
              <a:cxnLst/>
              <a:rect l="l" t="t" r="r" b="b"/>
              <a:pathLst>
                <a:path w="23" h="15" extrusionOk="0">
                  <a:moveTo>
                    <a:pt x="17" y="1"/>
                  </a:moveTo>
                  <a:cubicBezTo>
                    <a:pt x="13" y="1"/>
                    <a:pt x="6" y="4"/>
                    <a:pt x="1" y="14"/>
                  </a:cubicBezTo>
                  <a:cubicBezTo>
                    <a:pt x="21" y="7"/>
                    <a:pt x="22" y="1"/>
                    <a:pt x="17"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270" name="Google Shape;13774;p78">
              <a:extLst>
                <a:ext uri="{FF2B5EF4-FFF2-40B4-BE49-F238E27FC236}">
                  <a16:creationId xmlns:a16="http://schemas.microsoft.com/office/drawing/2014/main" id="{29904A3C-3CFC-CB9A-47D3-58C0B38FE7D3}"/>
                </a:ext>
              </a:extLst>
            </p:cNvPr>
            <p:cNvSpPr/>
            <p:nvPr/>
          </p:nvSpPr>
          <p:spPr>
            <a:xfrm>
              <a:off x="6472825" y="2384650"/>
              <a:ext cx="925" cy="25"/>
            </a:xfrm>
            <a:custGeom>
              <a:avLst/>
              <a:gdLst/>
              <a:ahLst/>
              <a:cxnLst/>
              <a:rect l="l" t="t" r="r" b="b"/>
              <a:pathLst>
                <a:path w="37" h="1" extrusionOk="0">
                  <a:moveTo>
                    <a:pt x="36" y="0"/>
                  </a:moveTo>
                  <a:cubicBezTo>
                    <a:pt x="0" y="0"/>
                    <a:pt x="24" y="0"/>
                    <a:pt x="36"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271" name="Google Shape;13775;p78">
              <a:extLst>
                <a:ext uri="{FF2B5EF4-FFF2-40B4-BE49-F238E27FC236}">
                  <a16:creationId xmlns:a16="http://schemas.microsoft.com/office/drawing/2014/main" id="{CAD5B2A5-3593-478F-64EF-BCE5E5FD812F}"/>
                </a:ext>
              </a:extLst>
            </p:cNvPr>
            <p:cNvSpPr/>
            <p:nvPr/>
          </p:nvSpPr>
          <p:spPr>
            <a:xfrm>
              <a:off x="6478475" y="2382775"/>
              <a:ext cx="200" cy="925"/>
            </a:xfrm>
            <a:custGeom>
              <a:avLst/>
              <a:gdLst/>
              <a:ahLst/>
              <a:cxnLst/>
              <a:rect l="l" t="t" r="r" b="b"/>
              <a:pathLst>
                <a:path w="8" h="37" extrusionOk="0">
                  <a:moveTo>
                    <a:pt x="4" y="0"/>
                  </a:moveTo>
                  <a:cubicBezTo>
                    <a:pt x="3" y="0"/>
                    <a:pt x="2" y="2"/>
                    <a:pt x="1" y="4"/>
                  </a:cubicBezTo>
                  <a:cubicBezTo>
                    <a:pt x="1" y="28"/>
                    <a:pt x="2" y="36"/>
                    <a:pt x="3" y="36"/>
                  </a:cubicBezTo>
                  <a:cubicBezTo>
                    <a:pt x="5" y="36"/>
                    <a:pt x="8" y="0"/>
                    <a:pt x="4"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272" name="Google Shape;13776;p78">
              <a:extLst>
                <a:ext uri="{FF2B5EF4-FFF2-40B4-BE49-F238E27FC236}">
                  <a16:creationId xmlns:a16="http://schemas.microsoft.com/office/drawing/2014/main" id="{6C8469E0-2767-A489-8F0F-97B97864BF24}"/>
                </a:ext>
              </a:extLst>
            </p:cNvPr>
            <p:cNvSpPr/>
            <p:nvPr/>
          </p:nvSpPr>
          <p:spPr>
            <a:xfrm>
              <a:off x="6476100" y="2381375"/>
              <a:ext cx="625" cy="925"/>
            </a:xfrm>
            <a:custGeom>
              <a:avLst/>
              <a:gdLst/>
              <a:ahLst/>
              <a:cxnLst/>
              <a:rect l="l" t="t" r="r" b="b"/>
              <a:pathLst>
                <a:path w="25" h="37" extrusionOk="0">
                  <a:moveTo>
                    <a:pt x="24" y="36"/>
                  </a:moveTo>
                  <a:cubicBezTo>
                    <a:pt x="0" y="0"/>
                    <a:pt x="0" y="0"/>
                    <a:pt x="24" y="36"/>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273" name="Google Shape;13777;p78">
              <a:extLst>
                <a:ext uri="{FF2B5EF4-FFF2-40B4-BE49-F238E27FC236}">
                  <a16:creationId xmlns:a16="http://schemas.microsoft.com/office/drawing/2014/main" id="{8574D159-F0F2-8C76-9109-26259766FFEC}"/>
                </a:ext>
              </a:extLst>
            </p:cNvPr>
            <p:cNvSpPr/>
            <p:nvPr/>
          </p:nvSpPr>
          <p:spPr>
            <a:xfrm>
              <a:off x="6477000" y="2380125"/>
              <a:ext cx="525" cy="975"/>
            </a:xfrm>
            <a:custGeom>
              <a:avLst/>
              <a:gdLst/>
              <a:ahLst/>
              <a:cxnLst/>
              <a:rect l="l" t="t" r="r" b="b"/>
              <a:pathLst>
                <a:path w="21" h="39" extrusionOk="0">
                  <a:moveTo>
                    <a:pt x="8" y="0"/>
                  </a:moveTo>
                  <a:cubicBezTo>
                    <a:pt x="6" y="0"/>
                    <a:pt x="3" y="1"/>
                    <a:pt x="0" y="3"/>
                  </a:cubicBezTo>
                  <a:cubicBezTo>
                    <a:pt x="0" y="15"/>
                    <a:pt x="0" y="39"/>
                    <a:pt x="12" y="39"/>
                  </a:cubicBezTo>
                  <a:cubicBezTo>
                    <a:pt x="12" y="28"/>
                    <a:pt x="21" y="0"/>
                    <a:pt x="8"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274" name="Google Shape;13778;p78">
              <a:extLst>
                <a:ext uri="{FF2B5EF4-FFF2-40B4-BE49-F238E27FC236}">
                  <a16:creationId xmlns:a16="http://schemas.microsoft.com/office/drawing/2014/main" id="{623A7C9E-5C9E-673B-A8C1-3BB43CECE652}"/>
                </a:ext>
              </a:extLst>
            </p:cNvPr>
            <p:cNvSpPr/>
            <p:nvPr/>
          </p:nvSpPr>
          <p:spPr>
            <a:xfrm>
              <a:off x="6483250" y="2379875"/>
              <a:ext cx="700" cy="1500"/>
            </a:xfrm>
            <a:custGeom>
              <a:avLst/>
              <a:gdLst/>
              <a:ahLst/>
              <a:cxnLst/>
              <a:rect l="l" t="t" r="r" b="b"/>
              <a:pathLst>
                <a:path w="28" h="60" extrusionOk="0">
                  <a:moveTo>
                    <a:pt x="0" y="1"/>
                  </a:moveTo>
                  <a:cubicBezTo>
                    <a:pt x="17" y="41"/>
                    <a:pt x="26" y="59"/>
                    <a:pt x="27" y="59"/>
                  </a:cubicBezTo>
                  <a:cubicBezTo>
                    <a:pt x="27" y="59"/>
                    <a:pt x="19" y="38"/>
                    <a:pt x="0"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275" name="Google Shape;13779;p78">
              <a:extLst>
                <a:ext uri="{FF2B5EF4-FFF2-40B4-BE49-F238E27FC236}">
                  <a16:creationId xmlns:a16="http://schemas.microsoft.com/office/drawing/2014/main" id="{2631C1DB-DC74-E155-70A8-0D79BE5EAAE5}"/>
                </a:ext>
              </a:extLst>
            </p:cNvPr>
            <p:cNvSpPr/>
            <p:nvPr/>
          </p:nvSpPr>
          <p:spPr>
            <a:xfrm>
              <a:off x="6486525" y="2374000"/>
              <a:ext cx="175" cy="1150"/>
            </a:xfrm>
            <a:custGeom>
              <a:avLst/>
              <a:gdLst/>
              <a:ahLst/>
              <a:cxnLst/>
              <a:rect l="l" t="t" r="r" b="b"/>
              <a:pathLst>
                <a:path w="7" h="46" extrusionOk="0">
                  <a:moveTo>
                    <a:pt x="4" y="0"/>
                  </a:moveTo>
                  <a:cubicBezTo>
                    <a:pt x="2" y="0"/>
                    <a:pt x="0" y="13"/>
                    <a:pt x="0" y="45"/>
                  </a:cubicBezTo>
                  <a:cubicBezTo>
                    <a:pt x="7" y="19"/>
                    <a:pt x="6" y="0"/>
                    <a:pt x="4"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276" name="Google Shape;13780;p78">
              <a:extLst>
                <a:ext uri="{FF2B5EF4-FFF2-40B4-BE49-F238E27FC236}">
                  <a16:creationId xmlns:a16="http://schemas.microsoft.com/office/drawing/2014/main" id="{666649FD-5386-7D56-E254-DFD29E21D144}"/>
                </a:ext>
              </a:extLst>
            </p:cNvPr>
            <p:cNvSpPr/>
            <p:nvPr/>
          </p:nvSpPr>
          <p:spPr>
            <a:xfrm>
              <a:off x="6544075" y="2357525"/>
              <a:ext cx="500" cy="350"/>
            </a:xfrm>
            <a:custGeom>
              <a:avLst/>
              <a:gdLst/>
              <a:ahLst/>
              <a:cxnLst/>
              <a:rect l="l" t="t" r="r" b="b"/>
              <a:pathLst>
                <a:path w="20" h="14" extrusionOk="0">
                  <a:moveTo>
                    <a:pt x="1" y="0"/>
                  </a:moveTo>
                  <a:cubicBezTo>
                    <a:pt x="0" y="0"/>
                    <a:pt x="5" y="4"/>
                    <a:pt x="20" y="14"/>
                  </a:cubicBezTo>
                  <a:cubicBezTo>
                    <a:pt x="13" y="7"/>
                    <a:pt x="2" y="0"/>
                    <a:pt x="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277" name="Google Shape;13781;p78">
              <a:extLst>
                <a:ext uri="{FF2B5EF4-FFF2-40B4-BE49-F238E27FC236}">
                  <a16:creationId xmlns:a16="http://schemas.microsoft.com/office/drawing/2014/main" id="{28B9F336-8A13-BBBC-A424-913A9AA8CBB8}"/>
                </a:ext>
              </a:extLst>
            </p:cNvPr>
            <p:cNvSpPr/>
            <p:nvPr/>
          </p:nvSpPr>
          <p:spPr>
            <a:xfrm>
              <a:off x="6544250" y="2356075"/>
              <a:ext cx="175" cy="1025"/>
            </a:xfrm>
            <a:custGeom>
              <a:avLst/>
              <a:gdLst/>
              <a:ahLst/>
              <a:cxnLst/>
              <a:rect l="l" t="t" r="r" b="b"/>
              <a:pathLst>
                <a:path w="7" h="41" extrusionOk="0">
                  <a:moveTo>
                    <a:pt x="1" y="0"/>
                  </a:moveTo>
                  <a:lnTo>
                    <a:pt x="1" y="0"/>
                  </a:lnTo>
                  <a:cubicBezTo>
                    <a:pt x="1" y="8"/>
                    <a:pt x="6" y="40"/>
                    <a:pt x="6" y="40"/>
                  </a:cubicBezTo>
                  <a:cubicBezTo>
                    <a:pt x="6" y="40"/>
                    <a:pt x="5" y="30"/>
                    <a:pt x="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278" name="Google Shape;13782;p78">
              <a:extLst>
                <a:ext uri="{FF2B5EF4-FFF2-40B4-BE49-F238E27FC236}">
                  <a16:creationId xmlns:a16="http://schemas.microsoft.com/office/drawing/2014/main" id="{7FA44828-82F0-C984-E3E1-500407C4C678}"/>
                </a:ext>
              </a:extLst>
            </p:cNvPr>
            <p:cNvSpPr/>
            <p:nvPr/>
          </p:nvSpPr>
          <p:spPr>
            <a:xfrm>
              <a:off x="6501700" y="2364100"/>
              <a:ext cx="1200" cy="1225"/>
            </a:xfrm>
            <a:custGeom>
              <a:avLst/>
              <a:gdLst/>
              <a:ahLst/>
              <a:cxnLst/>
              <a:rect l="l" t="t" r="r" b="b"/>
              <a:pathLst>
                <a:path w="48" h="49" extrusionOk="0">
                  <a:moveTo>
                    <a:pt x="48" y="49"/>
                  </a:moveTo>
                  <a:cubicBezTo>
                    <a:pt x="0" y="1"/>
                    <a:pt x="48" y="49"/>
                    <a:pt x="48" y="49"/>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279" name="Google Shape;13783;p78">
              <a:extLst>
                <a:ext uri="{FF2B5EF4-FFF2-40B4-BE49-F238E27FC236}">
                  <a16:creationId xmlns:a16="http://schemas.microsoft.com/office/drawing/2014/main" id="{1956384F-ED35-64CF-2421-EFB24922F117}"/>
                </a:ext>
              </a:extLst>
            </p:cNvPr>
            <p:cNvSpPr/>
            <p:nvPr/>
          </p:nvSpPr>
          <p:spPr>
            <a:xfrm>
              <a:off x="6506750" y="2363825"/>
              <a:ext cx="425" cy="1150"/>
            </a:xfrm>
            <a:custGeom>
              <a:avLst/>
              <a:gdLst/>
              <a:ahLst/>
              <a:cxnLst/>
              <a:rect l="l" t="t" r="r" b="b"/>
              <a:pathLst>
                <a:path w="17" h="46" extrusionOk="0">
                  <a:moveTo>
                    <a:pt x="1" y="0"/>
                  </a:moveTo>
                  <a:cubicBezTo>
                    <a:pt x="1" y="8"/>
                    <a:pt x="16" y="45"/>
                    <a:pt x="16" y="45"/>
                  </a:cubicBezTo>
                  <a:cubicBezTo>
                    <a:pt x="17" y="45"/>
                    <a:pt x="13" y="34"/>
                    <a:pt x="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280" name="Google Shape;13784;p78">
              <a:extLst>
                <a:ext uri="{FF2B5EF4-FFF2-40B4-BE49-F238E27FC236}">
                  <a16:creationId xmlns:a16="http://schemas.microsoft.com/office/drawing/2014/main" id="{F11C1439-E406-FA86-1C4C-8EE0E59404F0}"/>
                </a:ext>
              </a:extLst>
            </p:cNvPr>
            <p:cNvSpPr/>
            <p:nvPr/>
          </p:nvSpPr>
          <p:spPr>
            <a:xfrm>
              <a:off x="6508825" y="2361125"/>
              <a:ext cx="600" cy="575"/>
            </a:xfrm>
            <a:custGeom>
              <a:avLst/>
              <a:gdLst/>
              <a:ahLst/>
              <a:cxnLst/>
              <a:rect l="l" t="t" r="r" b="b"/>
              <a:pathLst>
                <a:path w="24" h="23" extrusionOk="0">
                  <a:moveTo>
                    <a:pt x="13" y="1"/>
                  </a:moveTo>
                  <a:cubicBezTo>
                    <a:pt x="13" y="1"/>
                    <a:pt x="13" y="8"/>
                    <a:pt x="8" y="11"/>
                  </a:cubicBezTo>
                  <a:lnTo>
                    <a:pt x="8" y="11"/>
                  </a:lnTo>
                  <a:cubicBezTo>
                    <a:pt x="7" y="11"/>
                    <a:pt x="6" y="11"/>
                    <a:pt x="6" y="11"/>
                  </a:cubicBezTo>
                  <a:cubicBezTo>
                    <a:pt x="4" y="11"/>
                    <a:pt x="2" y="11"/>
                    <a:pt x="1" y="13"/>
                  </a:cubicBezTo>
                  <a:cubicBezTo>
                    <a:pt x="4" y="13"/>
                    <a:pt x="6" y="12"/>
                    <a:pt x="8" y="11"/>
                  </a:cubicBezTo>
                  <a:lnTo>
                    <a:pt x="8" y="11"/>
                  </a:lnTo>
                  <a:cubicBezTo>
                    <a:pt x="15" y="13"/>
                    <a:pt x="22" y="23"/>
                    <a:pt x="23" y="23"/>
                  </a:cubicBezTo>
                  <a:cubicBezTo>
                    <a:pt x="24" y="23"/>
                    <a:pt x="21" y="17"/>
                    <a:pt x="13"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281" name="Google Shape;13785;p78">
              <a:extLst>
                <a:ext uri="{FF2B5EF4-FFF2-40B4-BE49-F238E27FC236}">
                  <a16:creationId xmlns:a16="http://schemas.microsoft.com/office/drawing/2014/main" id="{88D9E8B0-1E6E-D29C-1C37-F299DDAD63B8}"/>
                </a:ext>
              </a:extLst>
            </p:cNvPr>
            <p:cNvSpPr/>
            <p:nvPr/>
          </p:nvSpPr>
          <p:spPr>
            <a:xfrm>
              <a:off x="6417150" y="2342975"/>
              <a:ext cx="925" cy="625"/>
            </a:xfrm>
            <a:custGeom>
              <a:avLst/>
              <a:gdLst/>
              <a:ahLst/>
              <a:cxnLst/>
              <a:rect l="l" t="t" r="r" b="b"/>
              <a:pathLst>
                <a:path w="37" h="25" extrusionOk="0">
                  <a:moveTo>
                    <a:pt x="1" y="1"/>
                  </a:moveTo>
                  <a:cubicBezTo>
                    <a:pt x="1" y="13"/>
                    <a:pt x="25" y="24"/>
                    <a:pt x="37" y="24"/>
                  </a:cubicBezTo>
                  <a:cubicBezTo>
                    <a:pt x="37" y="13"/>
                    <a:pt x="1" y="1"/>
                    <a:pt x="1"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282" name="Google Shape;13786;p78">
              <a:extLst>
                <a:ext uri="{FF2B5EF4-FFF2-40B4-BE49-F238E27FC236}">
                  <a16:creationId xmlns:a16="http://schemas.microsoft.com/office/drawing/2014/main" id="{76168F8C-6EE0-8981-829B-18089EF5A683}"/>
                </a:ext>
              </a:extLst>
            </p:cNvPr>
            <p:cNvSpPr/>
            <p:nvPr/>
          </p:nvSpPr>
          <p:spPr>
            <a:xfrm>
              <a:off x="6416350" y="2340100"/>
              <a:ext cx="300" cy="725"/>
            </a:xfrm>
            <a:custGeom>
              <a:avLst/>
              <a:gdLst/>
              <a:ahLst/>
              <a:cxnLst/>
              <a:rect l="l" t="t" r="r" b="b"/>
              <a:pathLst>
                <a:path w="12" h="29" extrusionOk="0">
                  <a:moveTo>
                    <a:pt x="1" y="0"/>
                  </a:moveTo>
                  <a:cubicBezTo>
                    <a:pt x="0" y="0"/>
                    <a:pt x="11" y="29"/>
                    <a:pt x="12" y="29"/>
                  </a:cubicBezTo>
                  <a:cubicBezTo>
                    <a:pt x="12" y="29"/>
                    <a:pt x="11" y="26"/>
                    <a:pt x="9" y="20"/>
                  </a:cubicBezTo>
                  <a:cubicBezTo>
                    <a:pt x="3" y="5"/>
                    <a:pt x="1" y="0"/>
                    <a:pt x="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283" name="Google Shape;13787;p78">
              <a:extLst>
                <a:ext uri="{FF2B5EF4-FFF2-40B4-BE49-F238E27FC236}">
                  <a16:creationId xmlns:a16="http://schemas.microsoft.com/office/drawing/2014/main" id="{9C8B64B9-3E11-7A80-CFA3-041558178BDC}"/>
                </a:ext>
              </a:extLst>
            </p:cNvPr>
            <p:cNvSpPr/>
            <p:nvPr/>
          </p:nvSpPr>
          <p:spPr>
            <a:xfrm>
              <a:off x="6416675" y="2338675"/>
              <a:ext cx="800" cy="150"/>
            </a:xfrm>
            <a:custGeom>
              <a:avLst/>
              <a:gdLst/>
              <a:ahLst/>
              <a:cxnLst/>
              <a:rect l="l" t="t" r="r" b="b"/>
              <a:pathLst>
                <a:path w="32" h="6" extrusionOk="0">
                  <a:moveTo>
                    <a:pt x="5" y="1"/>
                  </a:moveTo>
                  <a:cubicBezTo>
                    <a:pt x="0" y="1"/>
                    <a:pt x="16" y="6"/>
                    <a:pt x="32" y="6"/>
                  </a:cubicBezTo>
                  <a:cubicBezTo>
                    <a:pt x="16" y="2"/>
                    <a:pt x="8" y="1"/>
                    <a:pt x="5"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284" name="Google Shape;13788;p78">
              <a:extLst>
                <a:ext uri="{FF2B5EF4-FFF2-40B4-BE49-F238E27FC236}">
                  <a16:creationId xmlns:a16="http://schemas.microsoft.com/office/drawing/2014/main" id="{349D65C9-C337-995C-4EEC-24BF718E7A4A}"/>
                </a:ext>
              </a:extLst>
            </p:cNvPr>
            <p:cNvSpPr/>
            <p:nvPr/>
          </p:nvSpPr>
          <p:spPr>
            <a:xfrm>
              <a:off x="6416575" y="2338775"/>
              <a:ext cx="1075" cy="1400"/>
            </a:xfrm>
            <a:custGeom>
              <a:avLst/>
              <a:gdLst/>
              <a:ahLst/>
              <a:cxnLst/>
              <a:rect l="l" t="t" r="r" b="b"/>
              <a:pathLst>
                <a:path w="43" h="56" extrusionOk="0">
                  <a:moveTo>
                    <a:pt x="25" y="0"/>
                  </a:moveTo>
                  <a:cubicBezTo>
                    <a:pt x="0" y="0"/>
                    <a:pt x="1" y="39"/>
                    <a:pt x="12" y="50"/>
                  </a:cubicBezTo>
                  <a:cubicBezTo>
                    <a:pt x="20" y="53"/>
                    <a:pt x="25" y="55"/>
                    <a:pt x="28" y="55"/>
                  </a:cubicBezTo>
                  <a:cubicBezTo>
                    <a:pt x="43" y="55"/>
                    <a:pt x="6" y="12"/>
                    <a:pt x="36" y="2"/>
                  </a:cubicBezTo>
                  <a:cubicBezTo>
                    <a:pt x="32" y="1"/>
                    <a:pt x="28" y="0"/>
                    <a:pt x="25"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285" name="Google Shape;13789;p78">
              <a:extLst>
                <a:ext uri="{FF2B5EF4-FFF2-40B4-BE49-F238E27FC236}">
                  <a16:creationId xmlns:a16="http://schemas.microsoft.com/office/drawing/2014/main" id="{09FCF6C6-1B7D-3019-544E-B6DF1058F583}"/>
                </a:ext>
              </a:extLst>
            </p:cNvPr>
            <p:cNvSpPr/>
            <p:nvPr/>
          </p:nvSpPr>
          <p:spPr>
            <a:xfrm>
              <a:off x="6420125" y="2339400"/>
              <a:ext cx="625" cy="25"/>
            </a:xfrm>
            <a:custGeom>
              <a:avLst/>
              <a:gdLst/>
              <a:ahLst/>
              <a:cxnLst/>
              <a:rect l="l" t="t" r="r" b="b"/>
              <a:pathLst>
                <a:path w="25" h="1" extrusionOk="0">
                  <a:moveTo>
                    <a:pt x="1" y="1"/>
                  </a:moveTo>
                  <a:cubicBezTo>
                    <a:pt x="1" y="1"/>
                    <a:pt x="25" y="1"/>
                    <a:pt x="1"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286" name="Google Shape;13790;p78">
              <a:extLst>
                <a:ext uri="{FF2B5EF4-FFF2-40B4-BE49-F238E27FC236}">
                  <a16:creationId xmlns:a16="http://schemas.microsoft.com/office/drawing/2014/main" id="{E274D4E1-43CE-442D-ECB2-3D90691FD51B}"/>
                </a:ext>
              </a:extLst>
            </p:cNvPr>
            <p:cNvSpPr/>
            <p:nvPr/>
          </p:nvSpPr>
          <p:spPr>
            <a:xfrm>
              <a:off x="6420125" y="2337625"/>
              <a:ext cx="1225" cy="1200"/>
            </a:xfrm>
            <a:custGeom>
              <a:avLst/>
              <a:gdLst/>
              <a:ahLst/>
              <a:cxnLst/>
              <a:rect l="l" t="t" r="r" b="b"/>
              <a:pathLst>
                <a:path w="49" h="48" extrusionOk="0">
                  <a:moveTo>
                    <a:pt x="49" y="48"/>
                  </a:moveTo>
                  <a:cubicBezTo>
                    <a:pt x="1" y="0"/>
                    <a:pt x="49" y="48"/>
                    <a:pt x="49" y="48"/>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287" name="Google Shape;13791;p78">
              <a:extLst>
                <a:ext uri="{FF2B5EF4-FFF2-40B4-BE49-F238E27FC236}">
                  <a16:creationId xmlns:a16="http://schemas.microsoft.com/office/drawing/2014/main" id="{D7225489-F2C4-DD5D-CF80-AA100C846009}"/>
                </a:ext>
              </a:extLst>
            </p:cNvPr>
            <p:cNvSpPr/>
            <p:nvPr/>
          </p:nvSpPr>
          <p:spPr>
            <a:xfrm>
              <a:off x="6419550" y="2337625"/>
              <a:ext cx="300" cy="325"/>
            </a:xfrm>
            <a:custGeom>
              <a:avLst/>
              <a:gdLst/>
              <a:ahLst/>
              <a:cxnLst/>
              <a:rect l="l" t="t" r="r" b="b"/>
              <a:pathLst>
                <a:path w="12" h="13" extrusionOk="0">
                  <a:moveTo>
                    <a:pt x="0" y="0"/>
                  </a:moveTo>
                  <a:lnTo>
                    <a:pt x="12" y="12"/>
                  </a:lnTo>
                  <a:cubicBezTo>
                    <a:pt x="12" y="12"/>
                    <a:pt x="12" y="12"/>
                    <a:pt x="0"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288" name="Google Shape;13792;p78">
              <a:extLst>
                <a:ext uri="{FF2B5EF4-FFF2-40B4-BE49-F238E27FC236}">
                  <a16:creationId xmlns:a16="http://schemas.microsoft.com/office/drawing/2014/main" id="{9E965256-BD00-C615-8EF5-9FC010D04FB0}"/>
                </a:ext>
              </a:extLst>
            </p:cNvPr>
            <p:cNvSpPr/>
            <p:nvPr/>
          </p:nvSpPr>
          <p:spPr>
            <a:xfrm>
              <a:off x="6419650" y="2337925"/>
              <a:ext cx="200" cy="425"/>
            </a:xfrm>
            <a:custGeom>
              <a:avLst/>
              <a:gdLst/>
              <a:ahLst/>
              <a:cxnLst/>
              <a:rect l="l" t="t" r="r" b="b"/>
              <a:pathLst>
                <a:path w="8" h="17" extrusionOk="0">
                  <a:moveTo>
                    <a:pt x="8" y="0"/>
                  </a:moveTo>
                  <a:cubicBezTo>
                    <a:pt x="0" y="0"/>
                    <a:pt x="3" y="16"/>
                    <a:pt x="5" y="16"/>
                  </a:cubicBezTo>
                  <a:cubicBezTo>
                    <a:pt x="7" y="16"/>
                    <a:pt x="8" y="12"/>
                    <a:pt x="8"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289" name="Google Shape;13793;p78">
              <a:extLst>
                <a:ext uri="{FF2B5EF4-FFF2-40B4-BE49-F238E27FC236}">
                  <a16:creationId xmlns:a16="http://schemas.microsoft.com/office/drawing/2014/main" id="{3E7828ED-B4C9-5887-56B2-0A4B5C3A1AE6}"/>
                </a:ext>
              </a:extLst>
            </p:cNvPr>
            <p:cNvSpPr/>
            <p:nvPr/>
          </p:nvSpPr>
          <p:spPr>
            <a:xfrm>
              <a:off x="6418950" y="2338225"/>
              <a:ext cx="900" cy="425"/>
            </a:xfrm>
            <a:custGeom>
              <a:avLst/>
              <a:gdLst/>
              <a:ahLst/>
              <a:cxnLst/>
              <a:rect l="l" t="t" r="r" b="b"/>
              <a:pathLst>
                <a:path w="36" h="17" extrusionOk="0">
                  <a:moveTo>
                    <a:pt x="0" y="0"/>
                  </a:moveTo>
                  <a:cubicBezTo>
                    <a:pt x="0" y="9"/>
                    <a:pt x="12" y="17"/>
                    <a:pt x="23" y="17"/>
                  </a:cubicBezTo>
                  <a:cubicBezTo>
                    <a:pt x="28" y="17"/>
                    <a:pt x="33" y="15"/>
                    <a:pt x="36" y="12"/>
                  </a:cubicBezTo>
                  <a:cubicBezTo>
                    <a:pt x="24" y="12"/>
                    <a:pt x="12" y="12"/>
                    <a:pt x="0"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290" name="Google Shape;13794;p78">
              <a:extLst>
                <a:ext uri="{FF2B5EF4-FFF2-40B4-BE49-F238E27FC236}">
                  <a16:creationId xmlns:a16="http://schemas.microsoft.com/office/drawing/2014/main" id="{2E3C27A6-968C-6DE5-654C-E0925C3D707E}"/>
                </a:ext>
              </a:extLst>
            </p:cNvPr>
            <p:cNvSpPr/>
            <p:nvPr/>
          </p:nvSpPr>
          <p:spPr>
            <a:xfrm>
              <a:off x="6415375" y="2338225"/>
              <a:ext cx="925" cy="600"/>
            </a:xfrm>
            <a:custGeom>
              <a:avLst/>
              <a:gdLst/>
              <a:ahLst/>
              <a:cxnLst/>
              <a:rect l="l" t="t" r="r" b="b"/>
              <a:pathLst>
                <a:path w="37" h="24" extrusionOk="0">
                  <a:moveTo>
                    <a:pt x="36" y="0"/>
                  </a:moveTo>
                  <a:cubicBezTo>
                    <a:pt x="0" y="24"/>
                    <a:pt x="36" y="0"/>
                    <a:pt x="36"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291" name="Google Shape;13795;p78">
              <a:extLst>
                <a:ext uri="{FF2B5EF4-FFF2-40B4-BE49-F238E27FC236}">
                  <a16:creationId xmlns:a16="http://schemas.microsoft.com/office/drawing/2014/main" id="{C45DB267-2201-687C-2C5A-35B2F5770935}"/>
                </a:ext>
              </a:extLst>
            </p:cNvPr>
            <p:cNvSpPr/>
            <p:nvPr/>
          </p:nvSpPr>
          <p:spPr>
            <a:xfrm>
              <a:off x="6420725" y="2336725"/>
              <a:ext cx="1075" cy="500"/>
            </a:xfrm>
            <a:custGeom>
              <a:avLst/>
              <a:gdLst/>
              <a:ahLst/>
              <a:cxnLst/>
              <a:rect l="l" t="t" r="r" b="b"/>
              <a:pathLst>
                <a:path w="43" h="20" extrusionOk="0">
                  <a:moveTo>
                    <a:pt x="1" y="1"/>
                  </a:moveTo>
                  <a:cubicBezTo>
                    <a:pt x="8" y="8"/>
                    <a:pt x="37" y="19"/>
                    <a:pt x="40" y="19"/>
                  </a:cubicBezTo>
                  <a:cubicBezTo>
                    <a:pt x="42" y="19"/>
                    <a:pt x="33" y="15"/>
                    <a:pt x="1"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292" name="Google Shape;13796;p78">
              <a:extLst>
                <a:ext uri="{FF2B5EF4-FFF2-40B4-BE49-F238E27FC236}">
                  <a16:creationId xmlns:a16="http://schemas.microsoft.com/office/drawing/2014/main" id="{D6A40C20-1588-4BE2-092C-A028B01503CA}"/>
                </a:ext>
              </a:extLst>
            </p:cNvPr>
            <p:cNvSpPr/>
            <p:nvPr/>
          </p:nvSpPr>
          <p:spPr>
            <a:xfrm>
              <a:off x="6420125" y="2336425"/>
              <a:ext cx="625" cy="325"/>
            </a:xfrm>
            <a:custGeom>
              <a:avLst/>
              <a:gdLst/>
              <a:ahLst/>
              <a:cxnLst/>
              <a:rect l="l" t="t" r="r" b="b"/>
              <a:pathLst>
                <a:path w="25" h="13" extrusionOk="0">
                  <a:moveTo>
                    <a:pt x="13" y="1"/>
                  </a:moveTo>
                  <a:cubicBezTo>
                    <a:pt x="1" y="1"/>
                    <a:pt x="13" y="13"/>
                    <a:pt x="25" y="13"/>
                  </a:cubicBezTo>
                  <a:lnTo>
                    <a:pt x="13" y="1"/>
                  </a:ln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293" name="Google Shape;13797;p78">
              <a:extLst>
                <a:ext uri="{FF2B5EF4-FFF2-40B4-BE49-F238E27FC236}">
                  <a16:creationId xmlns:a16="http://schemas.microsoft.com/office/drawing/2014/main" id="{5E5F6A30-D38D-81D2-6608-0E92AF9C160D}"/>
                </a:ext>
              </a:extLst>
            </p:cNvPr>
            <p:cNvSpPr/>
            <p:nvPr/>
          </p:nvSpPr>
          <p:spPr>
            <a:xfrm>
              <a:off x="6418350" y="2337025"/>
              <a:ext cx="625" cy="700"/>
            </a:xfrm>
            <a:custGeom>
              <a:avLst/>
              <a:gdLst/>
              <a:ahLst/>
              <a:cxnLst/>
              <a:rect l="l" t="t" r="r" b="b"/>
              <a:pathLst>
                <a:path w="25" h="28" extrusionOk="0">
                  <a:moveTo>
                    <a:pt x="0" y="0"/>
                  </a:moveTo>
                  <a:lnTo>
                    <a:pt x="0" y="0"/>
                  </a:lnTo>
                  <a:cubicBezTo>
                    <a:pt x="12" y="18"/>
                    <a:pt x="21" y="27"/>
                    <a:pt x="23" y="27"/>
                  </a:cubicBezTo>
                  <a:cubicBezTo>
                    <a:pt x="24" y="27"/>
                    <a:pt x="18" y="18"/>
                    <a:pt x="0"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294" name="Google Shape;13798;p78">
              <a:extLst>
                <a:ext uri="{FF2B5EF4-FFF2-40B4-BE49-F238E27FC236}">
                  <a16:creationId xmlns:a16="http://schemas.microsoft.com/office/drawing/2014/main" id="{A17B5853-FB10-9774-08D5-7C860ECEF59E}"/>
                </a:ext>
              </a:extLst>
            </p:cNvPr>
            <p:cNvSpPr/>
            <p:nvPr/>
          </p:nvSpPr>
          <p:spPr>
            <a:xfrm>
              <a:off x="6421925" y="2335900"/>
              <a:ext cx="925" cy="625"/>
            </a:xfrm>
            <a:custGeom>
              <a:avLst/>
              <a:gdLst/>
              <a:ahLst/>
              <a:cxnLst/>
              <a:rect l="l" t="t" r="r" b="b"/>
              <a:pathLst>
                <a:path w="37" h="25" extrusionOk="0">
                  <a:moveTo>
                    <a:pt x="1" y="1"/>
                  </a:moveTo>
                  <a:lnTo>
                    <a:pt x="1" y="1"/>
                  </a:lnTo>
                  <a:cubicBezTo>
                    <a:pt x="0" y="1"/>
                    <a:pt x="3" y="3"/>
                    <a:pt x="12" y="10"/>
                  </a:cubicBezTo>
                  <a:cubicBezTo>
                    <a:pt x="29" y="21"/>
                    <a:pt x="35" y="25"/>
                    <a:pt x="36" y="25"/>
                  </a:cubicBezTo>
                  <a:cubicBezTo>
                    <a:pt x="37" y="25"/>
                    <a:pt x="2" y="1"/>
                    <a:pt x="1"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295" name="Google Shape;13799;p78">
              <a:extLst>
                <a:ext uri="{FF2B5EF4-FFF2-40B4-BE49-F238E27FC236}">
                  <a16:creationId xmlns:a16="http://schemas.microsoft.com/office/drawing/2014/main" id="{95D1D9C9-9DD8-50F4-6E66-6E094DE9C843}"/>
                </a:ext>
              </a:extLst>
            </p:cNvPr>
            <p:cNvSpPr/>
            <p:nvPr/>
          </p:nvSpPr>
          <p:spPr>
            <a:xfrm>
              <a:off x="6422825" y="2334950"/>
              <a:ext cx="1800" cy="1800"/>
            </a:xfrm>
            <a:custGeom>
              <a:avLst/>
              <a:gdLst/>
              <a:ahLst/>
              <a:cxnLst/>
              <a:rect l="l" t="t" r="r" b="b"/>
              <a:pathLst>
                <a:path w="72" h="72" extrusionOk="0">
                  <a:moveTo>
                    <a:pt x="0" y="0"/>
                  </a:moveTo>
                  <a:cubicBezTo>
                    <a:pt x="72" y="72"/>
                    <a:pt x="0" y="0"/>
                    <a:pt x="0"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296" name="Google Shape;13800;p78">
              <a:extLst>
                <a:ext uri="{FF2B5EF4-FFF2-40B4-BE49-F238E27FC236}">
                  <a16:creationId xmlns:a16="http://schemas.microsoft.com/office/drawing/2014/main" id="{31AB7A87-53B3-9133-F9AB-413EEFC580A3}"/>
                </a:ext>
              </a:extLst>
            </p:cNvPr>
            <p:cNvSpPr/>
            <p:nvPr/>
          </p:nvSpPr>
          <p:spPr>
            <a:xfrm>
              <a:off x="6419550" y="2335525"/>
              <a:ext cx="1800" cy="625"/>
            </a:xfrm>
            <a:custGeom>
              <a:avLst/>
              <a:gdLst/>
              <a:ahLst/>
              <a:cxnLst/>
              <a:rect l="l" t="t" r="r" b="b"/>
              <a:pathLst>
                <a:path w="72" h="25" extrusionOk="0">
                  <a:moveTo>
                    <a:pt x="72" y="25"/>
                  </a:moveTo>
                  <a:cubicBezTo>
                    <a:pt x="0" y="1"/>
                    <a:pt x="72" y="25"/>
                    <a:pt x="72" y="25"/>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297" name="Google Shape;13801;p78">
              <a:extLst>
                <a:ext uri="{FF2B5EF4-FFF2-40B4-BE49-F238E27FC236}">
                  <a16:creationId xmlns:a16="http://schemas.microsoft.com/office/drawing/2014/main" id="{5EDFA8C0-5FA1-6485-5C3B-149F6E6603D9}"/>
                </a:ext>
              </a:extLst>
            </p:cNvPr>
            <p:cNvSpPr/>
            <p:nvPr/>
          </p:nvSpPr>
          <p:spPr>
            <a:xfrm>
              <a:off x="6420725" y="2335250"/>
              <a:ext cx="325" cy="600"/>
            </a:xfrm>
            <a:custGeom>
              <a:avLst/>
              <a:gdLst/>
              <a:ahLst/>
              <a:cxnLst/>
              <a:rect l="l" t="t" r="r" b="b"/>
              <a:pathLst>
                <a:path w="13" h="24" extrusionOk="0">
                  <a:moveTo>
                    <a:pt x="1" y="24"/>
                  </a:moveTo>
                  <a:cubicBezTo>
                    <a:pt x="1" y="24"/>
                    <a:pt x="13" y="0"/>
                    <a:pt x="1" y="24"/>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298" name="Google Shape;13802;p78">
              <a:extLst>
                <a:ext uri="{FF2B5EF4-FFF2-40B4-BE49-F238E27FC236}">
                  <a16:creationId xmlns:a16="http://schemas.microsoft.com/office/drawing/2014/main" id="{EA74DA9B-D3D8-0E26-553D-0216ECACCB1F}"/>
                </a:ext>
              </a:extLst>
            </p:cNvPr>
            <p:cNvSpPr/>
            <p:nvPr/>
          </p:nvSpPr>
          <p:spPr>
            <a:xfrm>
              <a:off x="6418050" y="2335825"/>
              <a:ext cx="1225" cy="925"/>
            </a:xfrm>
            <a:custGeom>
              <a:avLst/>
              <a:gdLst/>
              <a:ahLst/>
              <a:cxnLst/>
              <a:rect l="l" t="t" r="r" b="b"/>
              <a:pathLst>
                <a:path w="49" h="37" extrusionOk="0">
                  <a:moveTo>
                    <a:pt x="1" y="1"/>
                  </a:moveTo>
                  <a:cubicBezTo>
                    <a:pt x="9" y="9"/>
                    <a:pt x="23" y="12"/>
                    <a:pt x="34" y="20"/>
                  </a:cubicBezTo>
                  <a:lnTo>
                    <a:pt x="34" y="20"/>
                  </a:lnTo>
                  <a:cubicBezTo>
                    <a:pt x="26" y="10"/>
                    <a:pt x="15" y="1"/>
                    <a:pt x="1" y="1"/>
                  </a:cubicBezTo>
                  <a:close/>
                  <a:moveTo>
                    <a:pt x="34" y="20"/>
                  </a:moveTo>
                  <a:cubicBezTo>
                    <a:pt x="39" y="26"/>
                    <a:pt x="44" y="32"/>
                    <a:pt x="48" y="37"/>
                  </a:cubicBezTo>
                  <a:cubicBezTo>
                    <a:pt x="44" y="29"/>
                    <a:pt x="40" y="24"/>
                    <a:pt x="34" y="2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299" name="Google Shape;13803;p78">
              <a:extLst>
                <a:ext uri="{FF2B5EF4-FFF2-40B4-BE49-F238E27FC236}">
                  <a16:creationId xmlns:a16="http://schemas.microsoft.com/office/drawing/2014/main" id="{BCE76BAB-5BDE-F0CD-CB99-DC8695113322}"/>
                </a:ext>
              </a:extLst>
            </p:cNvPr>
            <p:cNvSpPr/>
            <p:nvPr/>
          </p:nvSpPr>
          <p:spPr>
            <a:xfrm>
              <a:off x="6419850" y="2335525"/>
              <a:ext cx="0" cy="1525"/>
            </a:xfrm>
            <a:custGeom>
              <a:avLst/>
              <a:gdLst/>
              <a:ahLst/>
              <a:cxnLst/>
              <a:rect l="l" t="t" r="r" b="b"/>
              <a:pathLst>
                <a:path h="61" extrusionOk="0">
                  <a:moveTo>
                    <a:pt x="0" y="1"/>
                  </a:moveTo>
                  <a:cubicBezTo>
                    <a:pt x="0" y="1"/>
                    <a:pt x="0" y="60"/>
                    <a:pt x="0"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300" name="Google Shape;13804;p78">
              <a:extLst>
                <a:ext uri="{FF2B5EF4-FFF2-40B4-BE49-F238E27FC236}">
                  <a16:creationId xmlns:a16="http://schemas.microsoft.com/office/drawing/2014/main" id="{469FD89F-FC98-EA14-E85A-56000B0EA4CE}"/>
                </a:ext>
              </a:extLst>
            </p:cNvPr>
            <p:cNvSpPr/>
            <p:nvPr/>
          </p:nvSpPr>
          <p:spPr>
            <a:xfrm>
              <a:off x="6420925" y="2334175"/>
              <a:ext cx="725" cy="525"/>
            </a:xfrm>
            <a:custGeom>
              <a:avLst/>
              <a:gdLst/>
              <a:ahLst/>
              <a:cxnLst/>
              <a:rect l="l" t="t" r="r" b="b"/>
              <a:pathLst>
                <a:path w="29" h="21" extrusionOk="0">
                  <a:moveTo>
                    <a:pt x="5" y="0"/>
                  </a:moveTo>
                  <a:lnTo>
                    <a:pt x="5" y="0"/>
                  </a:lnTo>
                  <a:cubicBezTo>
                    <a:pt x="1" y="0"/>
                    <a:pt x="15" y="21"/>
                    <a:pt x="25" y="21"/>
                  </a:cubicBezTo>
                  <a:cubicBezTo>
                    <a:pt x="26" y="21"/>
                    <a:pt x="27" y="20"/>
                    <a:pt x="28" y="19"/>
                  </a:cubicBezTo>
                  <a:cubicBezTo>
                    <a:pt x="14" y="5"/>
                    <a:pt x="8" y="0"/>
                    <a:pt x="5"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301" name="Google Shape;13805;p78">
              <a:extLst>
                <a:ext uri="{FF2B5EF4-FFF2-40B4-BE49-F238E27FC236}">
                  <a16:creationId xmlns:a16="http://schemas.microsoft.com/office/drawing/2014/main" id="{D70DEAD4-C88F-D2A5-A7DF-FE1E859C6087}"/>
                </a:ext>
              </a:extLst>
            </p:cNvPr>
            <p:cNvSpPr/>
            <p:nvPr/>
          </p:nvSpPr>
          <p:spPr>
            <a:xfrm>
              <a:off x="6420775" y="2334475"/>
              <a:ext cx="275" cy="500"/>
            </a:xfrm>
            <a:custGeom>
              <a:avLst/>
              <a:gdLst/>
              <a:ahLst/>
              <a:cxnLst/>
              <a:rect l="l" t="t" r="r" b="b"/>
              <a:pathLst>
                <a:path w="11" h="20" extrusionOk="0">
                  <a:moveTo>
                    <a:pt x="2" y="0"/>
                  </a:moveTo>
                  <a:cubicBezTo>
                    <a:pt x="1" y="0"/>
                    <a:pt x="3" y="12"/>
                    <a:pt x="11" y="19"/>
                  </a:cubicBezTo>
                  <a:cubicBezTo>
                    <a:pt x="6" y="5"/>
                    <a:pt x="3" y="0"/>
                    <a:pt x="2"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302" name="Google Shape;13806;p78">
              <a:extLst>
                <a:ext uri="{FF2B5EF4-FFF2-40B4-BE49-F238E27FC236}">
                  <a16:creationId xmlns:a16="http://schemas.microsoft.com/office/drawing/2014/main" id="{F2F3E338-7940-C976-2657-AB0B98EB70FC}"/>
                </a:ext>
              </a:extLst>
            </p:cNvPr>
            <p:cNvSpPr/>
            <p:nvPr/>
          </p:nvSpPr>
          <p:spPr>
            <a:xfrm>
              <a:off x="6421925" y="2334050"/>
              <a:ext cx="625" cy="25"/>
            </a:xfrm>
            <a:custGeom>
              <a:avLst/>
              <a:gdLst/>
              <a:ahLst/>
              <a:cxnLst/>
              <a:rect l="l" t="t" r="r" b="b"/>
              <a:pathLst>
                <a:path w="25" h="1" extrusionOk="0">
                  <a:moveTo>
                    <a:pt x="12" y="0"/>
                  </a:moveTo>
                  <a:cubicBezTo>
                    <a:pt x="12" y="0"/>
                    <a:pt x="0" y="0"/>
                    <a:pt x="0" y="0"/>
                  </a:cubicBezTo>
                  <a:cubicBezTo>
                    <a:pt x="0" y="0"/>
                    <a:pt x="24" y="0"/>
                    <a:pt x="12"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303" name="Google Shape;13807;p78">
              <a:extLst>
                <a:ext uri="{FF2B5EF4-FFF2-40B4-BE49-F238E27FC236}">
                  <a16:creationId xmlns:a16="http://schemas.microsoft.com/office/drawing/2014/main" id="{42E089D6-AF3B-4753-5E9F-240B3CC4BF73}"/>
                </a:ext>
              </a:extLst>
            </p:cNvPr>
            <p:cNvSpPr/>
            <p:nvPr/>
          </p:nvSpPr>
          <p:spPr>
            <a:xfrm>
              <a:off x="6421325" y="2335250"/>
              <a:ext cx="25" cy="25"/>
            </a:xfrm>
            <a:custGeom>
              <a:avLst/>
              <a:gdLst/>
              <a:ahLst/>
              <a:cxnLst/>
              <a:rect l="l" t="t" r="r" b="b"/>
              <a:pathLst>
                <a:path w="1" h="1" extrusionOk="0">
                  <a:moveTo>
                    <a:pt x="1" y="0"/>
                  </a:moveTo>
                  <a:lnTo>
                    <a:pt x="1" y="0"/>
                  </a:lnTo>
                  <a:cubicBezTo>
                    <a:pt x="1" y="0"/>
                    <a:pt x="1" y="0"/>
                    <a:pt x="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304" name="Google Shape;13808;p78">
              <a:extLst>
                <a:ext uri="{FF2B5EF4-FFF2-40B4-BE49-F238E27FC236}">
                  <a16:creationId xmlns:a16="http://schemas.microsoft.com/office/drawing/2014/main" id="{300FEEF8-AF75-A59D-5123-CF6213709C55}"/>
                </a:ext>
              </a:extLst>
            </p:cNvPr>
            <p:cNvSpPr/>
            <p:nvPr/>
          </p:nvSpPr>
          <p:spPr>
            <a:xfrm>
              <a:off x="6420800" y="2334850"/>
              <a:ext cx="550" cy="425"/>
            </a:xfrm>
            <a:custGeom>
              <a:avLst/>
              <a:gdLst/>
              <a:ahLst/>
              <a:cxnLst/>
              <a:rect l="l" t="t" r="r" b="b"/>
              <a:pathLst>
                <a:path w="22" h="17" extrusionOk="0">
                  <a:moveTo>
                    <a:pt x="6" y="0"/>
                  </a:moveTo>
                  <a:cubicBezTo>
                    <a:pt x="0" y="0"/>
                    <a:pt x="6" y="16"/>
                    <a:pt x="22" y="16"/>
                  </a:cubicBezTo>
                  <a:cubicBezTo>
                    <a:pt x="14" y="4"/>
                    <a:pt x="8" y="0"/>
                    <a:pt x="6"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305" name="Google Shape;13809;p78">
              <a:extLst>
                <a:ext uri="{FF2B5EF4-FFF2-40B4-BE49-F238E27FC236}">
                  <a16:creationId xmlns:a16="http://schemas.microsoft.com/office/drawing/2014/main" id="{0716A82D-485C-2C25-1685-E36F083EC779}"/>
                </a:ext>
              </a:extLst>
            </p:cNvPr>
            <p:cNvSpPr/>
            <p:nvPr/>
          </p:nvSpPr>
          <p:spPr>
            <a:xfrm>
              <a:off x="6418050" y="2329875"/>
              <a:ext cx="3900" cy="2700"/>
            </a:xfrm>
            <a:custGeom>
              <a:avLst/>
              <a:gdLst/>
              <a:ahLst/>
              <a:cxnLst/>
              <a:rect l="l" t="t" r="r" b="b"/>
              <a:pathLst>
                <a:path w="156" h="108" extrusionOk="0">
                  <a:moveTo>
                    <a:pt x="1" y="1"/>
                  </a:moveTo>
                  <a:cubicBezTo>
                    <a:pt x="1" y="1"/>
                    <a:pt x="1" y="48"/>
                    <a:pt x="1" y="48"/>
                  </a:cubicBezTo>
                  <a:lnTo>
                    <a:pt x="12" y="48"/>
                  </a:lnTo>
                  <a:cubicBezTo>
                    <a:pt x="60" y="84"/>
                    <a:pt x="108" y="96"/>
                    <a:pt x="155" y="108"/>
                  </a:cubicBezTo>
                  <a:cubicBezTo>
                    <a:pt x="136" y="88"/>
                    <a:pt x="109" y="69"/>
                    <a:pt x="80" y="69"/>
                  </a:cubicBezTo>
                  <a:cubicBezTo>
                    <a:pt x="73" y="69"/>
                    <a:pt x="67" y="70"/>
                    <a:pt x="60" y="72"/>
                  </a:cubicBezTo>
                  <a:cubicBezTo>
                    <a:pt x="60" y="64"/>
                    <a:pt x="66" y="55"/>
                    <a:pt x="78" y="55"/>
                  </a:cubicBezTo>
                  <a:cubicBezTo>
                    <a:pt x="83" y="55"/>
                    <a:pt x="89" y="57"/>
                    <a:pt x="96" y="60"/>
                  </a:cubicBezTo>
                  <a:cubicBezTo>
                    <a:pt x="60" y="36"/>
                    <a:pt x="36" y="25"/>
                    <a:pt x="1"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306" name="Google Shape;13810;p78">
              <a:extLst>
                <a:ext uri="{FF2B5EF4-FFF2-40B4-BE49-F238E27FC236}">
                  <a16:creationId xmlns:a16="http://schemas.microsoft.com/office/drawing/2014/main" id="{F15EB272-D66F-209B-5A31-E389D6321440}"/>
                </a:ext>
              </a:extLst>
            </p:cNvPr>
            <p:cNvSpPr/>
            <p:nvPr/>
          </p:nvSpPr>
          <p:spPr>
            <a:xfrm>
              <a:off x="6421625" y="2333025"/>
              <a:ext cx="1075" cy="150"/>
            </a:xfrm>
            <a:custGeom>
              <a:avLst/>
              <a:gdLst/>
              <a:ahLst/>
              <a:cxnLst/>
              <a:rect l="l" t="t" r="r" b="b"/>
              <a:pathLst>
                <a:path w="43" h="6" extrusionOk="0">
                  <a:moveTo>
                    <a:pt x="37" y="0"/>
                  </a:moveTo>
                  <a:cubicBezTo>
                    <a:pt x="35" y="0"/>
                    <a:pt x="24" y="2"/>
                    <a:pt x="0" y="6"/>
                  </a:cubicBezTo>
                  <a:cubicBezTo>
                    <a:pt x="16" y="6"/>
                    <a:pt x="43" y="0"/>
                    <a:pt x="37"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307" name="Google Shape;13811;p78">
              <a:extLst>
                <a:ext uri="{FF2B5EF4-FFF2-40B4-BE49-F238E27FC236}">
                  <a16:creationId xmlns:a16="http://schemas.microsoft.com/office/drawing/2014/main" id="{078DFF92-D3EE-8904-7374-63F7E8AE9510}"/>
                </a:ext>
              </a:extLst>
            </p:cNvPr>
            <p:cNvSpPr/>
            <p:nvPr/>
          </p:nvSpPr>
          <p:spPr>
            <a:xfrm>
              <a:off x="6419550" y="2332850"/>
              <a:ext cx="2350" cy="1375"/>
            </a:xfrm>
            <a:custGeom>
              <a:avLst/>
              <a:gdLst/>
              <a:ahLst/>
              <a:cxnLst/>
              <a:rect l="l" t="t" r="r" b="b"/>
              <a:pathLst>
                <a:path w="94" h="55" extrusionOk="0">
                  <a:moveTo>
                    <a:pt x="0" y="1"/>
                  </a:moveTo>
                  <a:cubicBezTo>
                    <a:pt x="5" y="1"/>
                    <a:pt x="10" y="2"/>
                    <a:pt x="14" y="3"/>
                  </a:cubicBezTo>
                  <a:lnTo>
                    <a:pt x="14" y="3"/>
                  </a:lnTo>
                  <a:cubicBezTo>
                    <a:pt x="13" y="2"/>
                    <a:pt x="13" y="1"/>
                    <a:pt x="12" y="1"/>
                  </a:cubicBezTo>
                  <a:close/>
                  <a:moveTo>
                    <a:pt x="14" y="3"/>
                  </a:moveTo>
                  <a:cubicBezTo>
                    <a:pt x="32" y="21"/>
                    <a:pt x="66" y="54"/>
                    <a:pt x="75" y="54"/>
                  </a:cubicBezTo>
                  <a:cubicBezTo>
                    <a:pt x="78" y="54"/>
                    <a:pt x="78" y="49"/>
                    <a:pt x="72" y="37"/>
                  </a:cubicBezTo>
                  <a:cubicBezTo>
                    <a:pt x="94" y="25"/>
                    <a:pt x="85" y="14"/>
                    <a:pt x="14" y="3"/>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308" name="Google Shape;13812;p78">
              <a:extLst>
                <a:ext uri="{FF2B5EF4-FFF2-40B4-BE49-F238E27FC236}">
                  <a16:creationId xmlns:a16="http://schemas.microsoft.com/office/drawing/2014/main" id="{43FADB8A-6195-DEFC-05D3-E3ABE9DF3C0F}"/>
                </a:ext>
              </a:extLst>
            </p:cNvPr>
            <p:cNvSpPr/>
            <p:nvPr/>
          </p:nvSpPr>
          <p:spPr>
            <a:xfrm>
              <a:off x="6416575" y="2334950"/>
              <a:ext cx="2825" cy="425"/>
            </a:xfrm>
            <a:custGeom>
              <a:avLst/>
              <a:gdLst/>
              <a:ahLst/>
              <a:cxnLst/>
              <a:rect l="l" t="t" r="r" b="b"/>
              <a:pathLst>
                <a:path w="113" h="17" extrusionOk="0">
                  <a:moveTo>
                    <a:pt x="24" y="0"/>
                  </a:moveTo>
                  <a:cubicBezTo>
                    <a:pt x="24" y="0"/>
                    <a:pt x="1" y="15"/>
                    <a:pt x="16" y="15"/>
                  </a:cubicBezTo>
                  <a:cubicBezTo>
                    <a:pt x="20" y="15"/>
                    <a:pt x="26" y="14"/>
                    <a:pt x="36" y="12"/>
                  </a:cubicBezTo>
                  <a:cubicBezTo>
                    <a:pt x="36" y="10"/>
                    <a:pt x="40" y="9"/>
                    <a:pt x="47" y="9"/>
                  </a:cubicBezTo>
                  <a:cubicBezTo>
                    <a:pt x="67" y="9"/>
                    <a:pt x="110" y="16"/>
                    <a:pt x="112" y="16"/>
                  </a:cubicBezTo>
                  <a:cubicBezTo>
                    <a:pt x="113" y="16"/>
                    <a:pt x="91" y="13"/>
                    <a:pt x="24"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309" name="Google Shape;13813;p78">
              <a:extLst>
                <a:ext uri="{FF2B5EF4-FFF2-40B4-BE49-F238E27FC236}">
                  <a16:creationId xmlns:a16="http://schemas.microsoft.com/office/drawing/2014/main" id="{5ADBB165-964C-39E4-A7BF-80F9517A4D9E}"/>
                </a:ext>
              </a:extLst>
            </p:cNvPr>
            <p:cNvSpPr/>
            <p:nvPr/>
          </p:nvSpPr>
          <p:spPr>
            <a:xfrm>
              <a:off x="6421325" y="2332550"/>
              <a:ext cx="3600" cy="925"/>
            </a:xfrm>
            <a:custGeom>
              <a:avLst/>
              <a:gdLst/>
              <a:ahLst/>
              <a:cxnLst/>
              <a:rect l="l" t="t" r="r" b="b"/>
              <a:pathLst>
                <a:path w="144" h="37" extrusionOk="0">
                  <a:moveTo>
                    <a:pt x="48" y="13"/>
                  </a:moveTo>
                  <a:cubicBezTo>
                    <a:pt x="1" y="1"/>
                    <a:pt x="143" y="37"/>
                    <a:pt x="48" y="13"/>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310" name="Google Shape;13814;p78">
              <a:extLst>
                <a:ext uri="{FF2B5EF4-FFF2-40B4-BE49-F238E27FC236}">
                  <a16:creationId xmlns:a16="http://schemas.microsoft.com/office/drawing/2014/main" id="{174F089D-90A4-1E8C-E3FE-3D7215AC3A9C}"/>
                </a:ext>
              </a:extLst>
            </p:cNvPr>
            <p:cNvSpPr/>
            <p:nvPr/>
          </p:nvSpPr>
          <p:spPr>
            <a:xfrm>
              <a:off x="6422825" y="2332125"/>
              <a:ext cx="175" cy="450"/>
            </a:xfrm>
            <a:custGeom>
              <a:avLst/>
              <a:gdLst/>
              <a:ahLst/>
              <a:cxnLst/>
              <a:rect l="l" t="t" r="r" b="b"/>
              <a:pathLst>
                <a:path w="7" h="18" extrusionOk="0">
                  <a:moveTo>
                    <a:pt x="1" y="0"/>
                  </a:moveTo>
                  <a:cubicBezTo>
                    <a:pt x="0" y="0"/>
                    <a:pt x="0" y="2"/>
                    <a:pt x="0" y="6"/>
                  </a:cubicBezTo>
                  <a:cubicBezTo>
                    <a:pt x="3" y="15"/>
                    <a:pt x="4" y="18"/>
                    <a:pt x="5" y="18"/>
                  </a:cubicBezTo>
                  <a:cubicBezTo>
                    <a:pt x="6" y="18"/>
                    <a:pt x="3" y="0"/>
                    <a:pt x="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311" name="Google Shape;13815;p78">
              <a:extLst>
                <a:ext uri="{FF2B5EF4-FFF2-40B4-BE49-F238E27FC236}">
                  <a16:creationId xmlns:a16="http://schemas.microsoft.com/office/drawing/2014/main" id="{90636879-3777-3745-D86E-3D9D2D45A9FF}"/>
                </a:ext>
              </a:extLst>
            </p:cNvPr>
            <p:cNvSpPr/>
            <p:nvPr/>
          </p:nvSpPr>
          <p:spPr>
            <a:xfrm>
              <a:off x="6430250" y="2317675"/>
              <a:ext cx="25" cy="325"/>
            </a:xfrm>
            <a:custGeom>
              <a:avLst/>
              <a:gdLst/>
              <a:ahLst/>
              <a:cxnLst/>
              <a:rect l="l" t="t" r="r" b="b"/>
              <a:pathLst>
                <a:path w="1" h="13" extrusionOk="0">
                  <a:moveTo>
                    <a:pt x="1" y="12"/>
                  </a:moveTo>
                  <a:cubicBezTo>
                    <a:pt x="1" y="1"/>
                    <a:pt x="1" y="1"/>
                    <a:pt x="1" y="1"/>
                  </a:cubicBezTo>
                  <a:cubicBezTo>
                    <a:pt x="1" y="1"/>
                    <a:pt x="1" y="1"/>
                    <a:pt x="1" y="12"/>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312" name="Google Shape;13816;p78">
              <a:extLst>
                <a:ext uri="{FF2B5EF4-FFF2-40B4-BE49-F238E27FC236}">
                  <a16:creationId xmlns:a16="http://schemas.microsoft.com/office/drawing/2014/main" id="{F4DD3AAE-E7DE-1215-1A24-6ADDC6AD3C43}"/>
                </a:ext>
              </a:extLst>
            </p:cNvPr>
            <p:cNvSpPr/>
            <p:nvPr/>
          </p:nvSpPr>
          <p:spPr>
            <a:xfrm>
              <a:off x="6429200" y="2317550"/>
              <a:ext cx="1075" cy="150"/>
            </a:xfrm>
            <a:custGeom>
              <a:avLst/>
              <a:gdLst/>
              <a:ahLst/>
              <a:cxnLst/>
              <a:rect l="l" t="t" r="r" b="b"/>
              <a:pathLst>
                <a:path w="43" h="6" extrusionOk="0">
                  <a:moveTo>
                    <a:pt x="3" y="0"/>
                  </a:moveTo>
                  <a:cubicBezTo>
                    <a:pt x="0" y="0"/>
                    <a:pt x="35" y="6"/>
                    <a:pt x="43" y="6"/>
                  </a:cubicBezTo>
                  <a:cubicBezTo>
                    <a:pt x="15" y="2"/>
                    <a:pt x="4" y="0"/>
                    <a:pt x="3"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313" name="Google Shape;13817;p78">
              <a:extLst>
                <a:ext uri="{FF2B5EF4-FFF2-40B4-BE49-F238E27FC236}">
                  <a16:creationId xmlns:a16="http://schemas.microsoft.com/office/drawing/2014/main" id="{74D3388F-056A-EE2D-C5C5-32D62E609A36}"/>
                </a:ext>
              </a:extLst>
            </p:cNvPr>
            <p:cNvSpPr/>
            <p:nvPr/>
          </p:nvSpPr>
          <p:spPr>
            <a:xfrm>
              <a:off x="6430250" y="2317975"/>
              <a:ext cx="325" cy="25"/>
            </a:xfrm>
            <a:custGeom>
              <a:avLst/>
              <a:gdLst/>
              <a:ahLst/>
              <a:cxnLst/>
              <a:rect l="l" t="t" r="r" b="b"/>
              <a:pathLst>
                <a:path w="13" h="1" extrusionOk="0">
                  <a:moveTo>
                    <a:pt x="1" y="0"/>
                  </a:moveTo>
                  <a:cubicBezTo>
                    <a:pt x="13" y="0"/>
                    <a:pt x="13" y="0"/>
                    <a:pt x="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314" name="Google Shape;13818;p78">
              <a:extLst>
                <a:ext uri="{FF2B5EF4-FFF2-40B4-BE49-F238E27FC236}">
                  <a16:creationId xmlns:a16="http://schemas.microsoft.com/office/drawing/2014/main" id="{DB612DFF-1DF9-3F24-A326-70D238B17EBF}"/>
                </a:ext>
              </a:extLst>
            </p:cNvPr>
            <p:cNvSpPr/>
            <p:nvPr/>
          </p:nvSpPr>
          <p:spPr>
            <a:xfrm>
              <a:off x="6429650" y="2306075"/>
              <a:ext cx="175" cy="350"/>
            </a:xfrm>
            <a:custGeom>
              <a:avLst/>
              <a:gdLst/>
              <a:ahLst/>
              <a:cxnLst/>
              <a:rect l="l" t="t" r="r" b="b"/>
              <a:pathLst>
                <a:path w="7" h="14" extrusionOk="0">
                  <a:moveTo>
                    <a:pt x="1" y="0"/>
                  </a:moveTo>
                  <a:cubicBezTo>
                    <a:pt x="1" y="7"/>
                    <a:pt x="5" y="14"/>
                    <a:pt x="6" y="14"/>
                  </a:cubicBezTo>
                  <a:cubicBezTo>
                    <a:pt x="7" y="14"/>
                    <a:pt x="6" y="10"/>
                    <a:pt x="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315" name="Google Shape;13819;p78">
              <a:extLst>
                <a:ext uri="{FF2B5EF4-FFF2-40B4-BE49-F238E27FC236}">
                  <a16:creationId xmlns:a16="http://schemas.microsoft.com/office/drawing/2014/main" id="{D37B900D-3DFC-E695-7275-A4F6E080350A}"/>
                </a:ext>
              </a:extLst>
            </p:cNvPr>
            <p:cNvSpPr/>
            <p:nvPr/>
          </p:nvSpPr>
          <p:spPr>
            <a:xfrm>
              <a:off x="6429375" y="2306075"/>
              <a:ext cx="300" cy="25"/>
            </a:xfrm>
            <a:custGeom>
              <a:avLst/>
              <a:gdLst/>
              <a:ahLst/>
              <a:cxnLst/>
              <a:rect l="l" t="t" r="r" b="b"/>
              <a:pathLst>
                <a:path w="12" h="1" extrusionOk="0">
                  <a:moveTo>
                    <a:pt x="12" y="0"/>
                  </a:moveTo>
                  <a:cubicBezTo>
                    <a:pt x="0" y="0"/>
                    <a:pt x="0" y="0"/>
                    <a:pt x="0" y="0"/>
                  </a:cubicBezTo>
                  <a:cubicBezTo>
                    <a:pt x="0" y="0"/>
                    <a:pt x="0" y="0"/>
                    <a:pt x="0" y="0"/>
                  </a:cubicBezTo>
                  <a:cubicBezTo>
                    <a:pt x="0" y="0"/>
                    <a:pt x="12" y="0"/>
                    <a:pt x="12"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316" name="Google Shape;13820;p78">
              <a:extLst>
                <a:ext uri="{FF2B5EF4-FFF2-40B4-BE49-F238E27FC236}">
                  <a16:creationId xmlns:a16="http://schemas.microsoft.com/office/drawing/2014/main" id="{B312339C-43BC-AF72-6B93-892D8A962698}"/>
                </a:ext>
              </a:extLst>
            </p:cNvPr>
            <p:cNvSpPr/>
            <p:nvPr/>
          </p:nvSpPr>
          <p:spPr>
            <a:xfrm>
              <a:off x="6429375" y="2305775"/>
              <a:ext cx="0" cy="325"/>
            </a:xfrm>
            <a:custGeom>
              <a:avLst/>
              <a:gdLst/>
              <a:ahLst/>
              <a:cxnLst/>
              <a:rect l="l" t="t" r="r" b="b"/>
              <a:pathLst>
                <a:path h="13" extrusionOk="0">
                  <a:moveTo>
                    <a:pt x="0" y="12"/>
                  </a:moveTo>
                  <a:cubicBezTo>
                    <a:pt x="0" y="0"/>
                    <a:pt x="0" y="0"/>
                    <a:pt x="0" y="12"/>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317" name="Google Shape;13821;p78">
              <a:extLst>
                <a:ext uri="{FF2B5EF4-FFF2-40B4-BE49-F238E27FC236}">
                  <a16:creationId xmlns:a16="http://schemas.microsoft.com/office/drawing/2014/main" id="{8AB85519-C01C-E0E7-8843-86F1D591A77D}"/>
                </a:ext>
              </a:extLst>
            </p:cNvPr>
            <p:cNvSpPr/>
            <p:nvPr/>
          </p:nvSpPr>
          <p:spPr>
            <a:xfrm>
              <a:off x="6438000" y="2282025"/>
              <a:ext cx="325" cy="250"/>
            </a:xfrm>
            <a:custGeom>
              <a:avLst/>
              <a:gdLst/>
              <a:ahLst/>
              <a:cxnLst/>
              <a:rect l="l" t="t" r="r" b="b"/>
              <a:pathLst>
                <a:path w="13" h="10" extrusionOk="0">
                  <a:moveTo>
                    <a:pt x="2" y="1"/>
                  </a:moveTo>
                  <a:cubicBezTo>
                    <a:pt x="0" y="1"/>
                    <a:pt x="0" y="4"/>
                    <a:pt x="0" y="10"/>
                  </a:cubicBezTo>
                  <a:lnTo>
                    <a:pt x="12" y="10"/>
                  </a:lnTo>
                  <a:cubicBezTo>
                    <a:pt x="6" y="4"/>
                    <a:pt x="3" y="1"/>
                    <a:pt x="2"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318" name="Google Shape;13822;p78">
              <a:extLst>
                <a:ext uri="{FF2B5EF4-FFF2-40B4-BE49-F238E27FC236}">
                  <a16:creationId xmlns:a16="http://schemas.microsoft.com/office/drawing/2014/main" id="{7C4C73A1-A51E-E4AC-9C34-286FB374C5EF}"/>
                </a:ext>
              </a:extLst>
            </p:cNvPr>
            <p:cNvSpPr/>
            <p:nvPr/>
          </p:nvSpPr>
          <p:spPr>
            <a:xfrm>
              <a:off x="6422825" y="2310525"/>
              <a:ext cx="2700" cy="1525"/>
            </a:xfrm>
            <a:custGeom>
              <a:avLst/>
              <a:gdLst/>
              <a:ahLst/>
              <a:cxnLst/>
              <a:rect l="l" t="t" r="r" b="b"/>
              <a:pathLst>
                <a:path w="108" h="61" extrusionOk="0">
                  <a:moveTo>
                    <a:pt x="0" y="1"/>
                  </a:moveTo>
                  <a:lnTo>
                    <a:pt x="0" y="1"/>
                  </a:lnTo>
                  <a:cubicBezTo>
                    <a:pt x="36" y="25"/>
                    <a:pt x="48" y="48"/>
                    <a:pt x="107" y="60"/>
                  </a:cubicBezTo>
                  <a:cubicBezTo>
                    <a:pt x="72" y="37"/>
                    <a:pt x="36" y="13"/>
                    <a:pt x="0"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319" name="Google Shape;13823;p78">
              <a:extLst>
                <a:ext uri="{FF2B5EF4-FFF2-40B4-BE49-F238E27FC236}">
                  <a16:creationId xmlns:a16="http://schemas.microsoft.com/office/drawing/2014/main" id="{E4AFD419-62A9-7562-303A-43CF4A446415}"/>
                </a:ext>
              </a:extLst>
            </p:cNvPr>
            <p:cNvSpPr/>
            <p:nvPr/>
          </p:nvSpPr>
          <p:spPr>
            <a:xfrm>
              <a:off x="6416575" y="2266325"/>
              <a:ext cx="34550" cy="65375"/>
            </a:xfrm>
            <a:custGeom>
              <a:avLst/>
              <a:gdLst/>
              <a:ahLst/>
              <a:cxnLst/>
              <a:rect l="l" t="t" r="r" b="b"/>
              <a:pathLst>
                <a:path w="1382" h="2615" extrusionOk="0">
                  <a:moveTo>
                    <a:pt x="893" y="412"/>
                  </a:moveTo>
                  <a:lnTo>
                    <a:pt x="893" y="412"/>
                  </a:lnTo>
                  <a:cubicBezTo>
                    <a:pt x="896" y="414"/>
                    <a:pt x="898" y="417"/>
                    <a:pt x="900" y="419"/>
                  </a:cubicBezTo>
                  <a:lnTo>
                    <a:pt x="900" y="419"/>
                  </a:lnTo>
                  <a:cubicBezTo>
                    <a:pt x="898" y="417"/>
                    <a:pt x="896" y="414"/>
                    <a:pt x="893" y="412"/>
                  </a:cubicBezTo>
                  <a:close/>
                  <a:moveTo>
                    <a:pt x="1083" y="756"/>
                  </a:moveTo>
                  <a:cubicBezTo>
                    <a:pt x="1083" y="756"/>
                    <a:pt x="1083" y="756"/>
                    <a:pt x="1083" y="756"/>
                  </a:cubicBezTo>
                  <a:lnTo>
                    <a:pt x="1083" y="756"/>
                  </a:lnTo>
                  <a:cubicBezTo>
                    <a:pt x="1083" y="756"/>
                    <a:pt x="1083" y="757"/>
                    <a:pt x="1084" y="757"/>
                  </a:cubicBezTo>
                  <a:cubicBezTo>
                    <a:pt x="1084" y="756"/>
                    <a:pt x="1083" y="756"/>
                    <a:pt x="1083" y="756"/>
                  </a:cubicBezTo>
                  <a:close/>
                  <a:moveTo>
                    <a:pt x="572" y="923"/>
                  </a:moveTo>
                  <a:cubicBezTo>
                    <a:pt x="572" y="923"/>
                    <a:pt x="572" y="935"/>
                    <a:pt x="583" y="935"/>
                  </a:cubicBezTo>
                  <a:lnTo>
                    <a:pt x="572" y="923"/>
                  </a:lnTo>
                  <a:close/>
                  <a:moveTo>
                    <a:pt x="500" y="1245"/>
                  </a:moveTo>
                  <a:cubicBezTo>
                    <a:pt x="536" y="1269"/>
                    <a:pt x="512" y="1269"/>
                    <a:pt x="500" y="1269"/>
                  </a:cubicBezTo>
                  <a:cubicBezTo>
                    <a:pt x="488" y="1257"/>
                    <a:pt x="476" y="1245"/>
                    <a:pt x="500" y="1245"/>
                  </a:cubicBezTo>
                  <a:close/>
                  <a:moveTo>
                    <a:pt x="452" y="1578"/>
                  </a:moveTo>
                  <a:cubicBezTo>
                    <a:pt x="452" y="1578"/>
                    <a:pt x="452" y="1590"/>
                    <a:pt x="441" y="1590"/>
                  </a:cubicBezTo>
                  <a:cubicBezTo>
                    <a:pt x="429" y="1578"/>
                    <a:pt x="441" y="1578"/>
                    <a:pt x="452" y="1578"/>
                  </a:cubicBezTo>
                  <a:close/>
                  <a:moveTo>
                    <a:pt x="499" y="1928"/>
                  </a:moveTo>
                  <a:cubicBezTo>
                    <a:pt x="503" y="1931"/>
                    <a:pt x="507" y="1933"/>
                    <a:pt x="512" y="1936"/>
                  </a:cubicBezTo>
                  <a:cubicBezTo>
                    <a:pt x="512" y="1932"/>
                    <a:pt x="507" y="1930"/>
                    <a:pt x="499" y="1928"/>
                  </a:cubicBezTo>
                  <a:close/>
                  <a:moveTo>
                    <a:pt x="119" y="2066"/>
                  </a:moveTo>
                  <a:cubicBezTo>
                    <a:pt x="124" y="2069"/>
                    <a:pt x="129" y="2071"/>
                    <a:pt x="133" y="2071"/>
                  </a:cubicBezTo>
                  <a:lnTo>
                    <a:pt x="133" y="2071"/>
                  </a:lnTo>
                  <a:cubicBezTo>
                    <a:pt x="128" y="2070"/>
                    <a:pt x="124" y="2068"/>
                    <a:pt x="119" y="2066"/>
                  </a:cubicBezTo>
                  <a:close/>
                  <a:moveTo>
                    <a:pt x="1195" y="0"/>
                  </a:moveTo>
                  <a:cubicBezTo>
                    <a:pt x="1135" y="0"/>
                    <a:pt x="1118" y="48"/>
                    <a:pt x="1024" y="126"/>
                  </a:cubicBezTo>
                  <a:cubicBezTo>
                    <a:pt x="1072" y="138"/>
                    <a:pt x="1072" y="138"/>
                    <a:pt x="1036" y="138"/>
                  </a:cubicBezTo>
                  <a:cubicBezTo>
                    <a:pt x="1060" y="138"/>
                    <a:pt x="1072" y="150"/>
                    <a:pt x="1095" y="150"/>
                  </a:cubicBezTo>
                  <a:cubicBezTo>
                    <a:pt x="1060" y="161"/>
                    <a:pt x="1024" y="173"/>
                    <a:pt x="988" y="185"/>
                  </a:cubicBezTo>
                  <a:cubicBezTo>
                    <a:pt x="1000" y="185"/>
                    <a:pt x="1012" y="197"/>
                    <a:pt x="1024" y="209"/>
                  </a:cubicBezTo>
                  <a:cubicBezTo>
                    <a:pt x="1014" y="204"/>
                    <a:pt x="1008" y="201"/>
                    <a:pt x="1007" y="201"/>
                  </a:cubicBezTo>
                  <a:lnTo>
                    <a:pt x="1007" y="201"/>
                  </a:lnTo>
                  <a:cubicBezTo>
                    <a:pt x="1004" y="201"/>
                    <a:pt x="1010" y="207"/>
                    <a:pt x="1024" y="221"/>
                  </a:cubicBezTo>
                  <a:cubicBezTo>
                    <a:pt x="988" y="221"/>
                    <a:pt x="976" y="221"/>
                    <a:pt x="976" y="197"/>
                  </a:cubicBezTo>
                  <a:cubicBezTo>
                    <a:pt x="964" y="209"/>
                    <a:pt x="953" y="221"/>
                    <a:pt x="953" y="233"/>
                  </a:cubicBezTo>
                  <a:lnTo>
                    <a:pt x="953" y="233"/>
                  </a:lnTo>
                  <a:cubicBezTo>
                    <a:pt x="953" y="233"/>
                    <a:pt x="953" y="233"/>
                    <a:pt x="953" y="233"/>
                  </a:cubicBezTo>
                  <a:lnTo>
                    <a:pt x="953" y="233"/>
                  </a:lnTo>
                  <a:cubicBezTo>
                    <a:pt x="953" y="233"/>
                    <a:pt x="969" y="431"/>
                    <a:pt x="923" y="431"/>
                  </a:cubicBezTo>
                  <a:cubicBezTo>
                    <a:pt x="916" y="431"/>
                    <a:pt x="909" y="427"/>
                    <a:pt x="900" y="419"/>
                  </a:cubicBezTo>
                  <a:lnTo>
                    <a:pt x="900" y="419"/>
                  </a:lnTo>
                  <a:cubicBezTo>
                    <a:pt x="920" y="440"/>
                    <a:pt x="933" y="460"/>
                    <a:pt x="964" y="471"/>
                  </a:cubicBezTo>
                  <a:lnTo>
                    <a:pt x="941" y="471"/>
                  </a:lnTo>
                  <a:cubicBezTo>
                    <a:pt x="934" y="468"/>
                    <a:pt x="928" y="466"/>
                    <a:pt x="923" y="466"/>
                  </a:cubicBezTo>
                  <a:cubicBezTo>
                    <a:pt x="892" y="466"/>
                    <a:pt x="888" y="519"/>
                    <a:pt x="857" y="519"/>
                  </a:cubicBezTo>
                  <a:cubicBezTo>
                    <a:pt x="893" y="531"/>
                    <a:pt x="976" y="554"/>
                    <a:pt x="941" y="566"/>
                  </a:cubicBezTo>
                  <a:cubicBezTo>
                    <a:pt x="946" y="561"/>
                    <a:pt x="943" y="559"/>
                    <a:pt x="937" y="559"/>
                  </a:cubicBezTo>
                  <a:cubicBezTo>
                    <a:pt x="918" y="559"/>
                    <a:pt x="868" y="573"/>
                    <a:pt x="849" y="573"/>
                  </a:cubicBezTo>
                  <a:cubicBezTo>
                    <a:pt x="843" y="573"/>
                    <a:pt x="840" y="571"/>
                    <a:pt x="845" y="566"/>
                  </a:cubicBezTo>
                  <a:lnTo>
                    <a:pt x="845" y="566"/>
                  </a:lnTo>
                  <a:cubicBezTo>
                    <a:pt x="833" y="578"/>
                    <a:pt x="833" y="578"/>
                    <a:pt x="822" y="590"/>
                  </a:cubicBezTo>
                  <a:cubicBezTo>
                    <a:pt x="833" y="602"/>
                    <a:pt x="917" y="662"/>
                    <a:pt x="893" y="662"/>
                  </a:cubicBezTo>
                  <a:cubicBezTo>
                    <a:pt x="845" y="638"/>
                    <a:pt x="857" y="626"/>
                    <a:pt x="810" y="590"/>
                  </a:cubicBezTo>
                  <a:lnTo>
                    <a:pt x="810" y="590"/>
                  </a:lnTo>
                  <a:cubicBezTo>
                    <a:pt x="817" y="604"/>
                    <a:pt x="815" y="610"/>
                    <a:pt x="808" y="610"/>
                  </a:cubicBezTo>
                  <a:cubicBezTo>
                    <a:pt x="804" y="610"/>
                    <a:pt x="796" y="607"/>
                    <a:pt x="786" y="602"/>
                  </a:cubicBezTo>
                  <a:lnTo>
                    <a:pt x="786" y="602"/>
                  </a:lnTo>
                  <a:cubicBezTo>
                    <a:pt x="857" y="650"/>
                    <a:pt x="762" y="614"/>
                    <a:pt x="810" y="662"/>
                  </a:cubicBezTo>
                  <a:cubicBezTo>
                    <a:pt x="798" y="650"/>
                    <a:pt x="789" y="644"/>
                    <a:pt x="786" y="644"/>
                  </a:cubicBezTo>
                  <a:lnTo>
                    <a:pt x="786" y="644"/>
                  </a:lnTo>
                  <a:cubicBezTo>
                    <a:pt x="783" y="644"/>
                    <a:pt x="786" y="650"/>
                    <a:pt x="798" y="662"/>
                  </a:cubicBezTo>
                  <a:cubicBezTo>
                    <a:pt x="786" y="662"/>
                    <a:pt x="774" y="650"/>
                    <a:pt x="762" y="638"/>
                  </a:cubicBezTo>
                  <a:cubicBezTo>
                    <a:pt x="762" y="650"/>
                    <a:pt x="750" y="662"/>
                    <a:pt x="726" y="673"/>
                  </a:cubicBezTo>
                  <a:cubicBezTo>
                    <a:pt x="736" y="669"/>
                    <a:pt x="746" y="666"/>
                    <a:pt x="756" y="666"/>
                  </a:cubicBezTo>
                  <a:cubicBezTo>
                    <a:pt x="770" y="666"/>
                    <a:pt x="784" y="671"/>
                    <a:pt x="798" y="685"/>
                  </a:cubicBezTo>
                  <a:cubicBezTo>
                    <a:pt x="805" y="696"/>
                    <a:pt x="800" y="700"/>
                    <a:pt x="789" y="700"/>
                  </a:cubicBezTo>
                  <a:cubicBezTo>
                    <a:pt x="775" y="700"/>
                    <a:pt x="753" y="695"/>
                    <a:pt x="734" y="695"/>
                  </a:cubicBezTo>
                  <a:cubicBezTo>
                    <a:pt x="719" y="695"/>
                    <a:pt x="706" y="698"/>
                    <a:pt x="703" y="709"/>
                  </a:cubicBezTo>
                  <a:cubicBezTo>
                    <a:pt x="703" y="721"/>
                    <a:pt x="762" y="769"/>
                    <a:pt x="762" y="781"/>
                  </a:cubicBezTo>
                  <a:cubicBezTo>
                    <a:pt x="749" y="779"/>
                    <a:pt x="740" y="778"/>
                    <a:pt x="734" y="778"/>
                  </a:cubicBezTo>
                  <a:cubicBezTo>
                    <a:pt x="700" y="778"/>
                    <a:pt x="793" y="806"/>
                    <a:pt x="762" y="816"/>
                  </a:cubicBezTo>
                  <a:cubicBezTo>
                    <a:pt x="750" y="816"/>
                    <a:pt x="703" y="793"/>
                    <a:pt x="691" y="781"/>
                  </a:cubicBezTo>
                  <a:lnTo>
                    <a:pt x="691" y="781"/>
                  </a:lnTo>
                  <a:cubicBezTo>
                    <a:pt x="679" y="816"/>
                    <a:pt x="691" y="852"/>
                    <a:pt x="738" y="864"/>
                  </a:cubicBezTo>
                  <a:cubicBezTo>
                    <a:pt x="717" y="864"/>
                    <a:pt x="668" y="826"/>
                    <a:pt x="657" y="826"/>
                  </a:cubicBezTo>
                  <a:cubicBezTo>
                    <a:pt x="656" y="826"/>
                    <a:pt x="655" y="827"/>
                    <a:pt x="655" y="828"/>
                  </a:cubicBezTo>
                  <a:cubicBezTo>
                    <a:pt x="655" y="852"/>
                    <a:pt x="691" y="864"/>
                    <a:pt x="703" y="888"/>
                  </a:cubicBezTo>
                  <a:cubicBezTo>
                    <a:pt x="692" y="888"/>
                    <a:pt x="681" y="892"/>
                    <a:pt x="670" y="892"/>
                  </a:cubicBezTo>
                  <a:cubicBezTo>
                    <a:pt x="655" y="892"/>
                    <a:pt x="639" y="885"/>
                    <a:pt x="619" y="852"/>
                  </a:cubicBezTo>
                  <a:cubicBezTo>
                    <a:pt x="607" y="888"/>
                    <a:pt x="595" y="912"/>
                    <a:pt x="583" y="935"/>
                  </a:cubicBezTo>
                  <a:cubicBezTo>
                    <a:pt x="572" y="959"/>
                    <a:pt x="560" y="971"/>
                    <a:pt x="536" y="995"/>
                  </a:cubicBezTo>
                  <a:cubicBezTo>
                    <a:pt x="560" y="1007"/>
                    <a:pt x="583" y="1019"/>
                    <a:pt x="607" y="1043"/>
                  </a:cubicBezTo>
                  <a:cubicBezTo>
                    <a:pt x="600" y="1046"/>
                    <a:pt x="594" y="1047"/>
                    <a:pt x="589" y="1047"/>
                  </a:cubicBezTo>
                  <a:cubicBezTo>
                    <a:pt x="575" y="1047"/>
                    <a:pt x="565" y="1039"/>
                    <a:pt x="548" y="1031"/>
                  </a:cubicBezTo>
                  <a:lnTo>
                    <a:pt x="548" y="1031"/>
                  </a:lnTo>
                  <a:cubicBezTo>
                    <a:pt x="583" y="1054"/>
                    <a:pt x="595" y="1066"/>
                    <a:pt x="560" y="1090"/>
                  </a:cubicBezTo>
                  <a:cubicBezTo>
                    <a:pt x="560" y="1078"/>
                    <a:pt x="512" y="1031"/>
                    <a:pt x="476" y="1031"/>
                  </a:cubicBezTo>
                  <a:cubicBezTo>
                    <a:pt x="548" y="1066"/>
                    <a:pt x="476" y="1090"/>
                    <a:pt x="548" y="1126"/>
                  </a:cubicBezTo>
                  <a:cubicBezTo>
                    <a:pt x="536" y="1126"/>
                    <a:pt x="524" y="1126"/>
                    <a:pt x="524" y="1114"/>
                  </a:cubicBezTo>
                  <a:cubicBezTo>
                    <a:pt x="488" y="1114"/>
                    <a:pt x="583" y="1162"/>
                    <a:pt x="560" y="1174"/>
                  </a:cubicBezTo>
                  <a:cubicBezTo>
                    <a:pt x="524" y="1185"/>
                    <a:pt x="512" y="1185"/>
                    <a:pt x="560" y="1245"/>
                  </a:cubicBezTo>
                  <a:cubicBezTo>
                    <a:pt x="550" y="1240"/>
                    <a:pt x="544" y="1237"/>
                    <a:pt x="542" y="1237"/>
                  </a:cubicBezTo>
                  <a:lnTo>
                    <a:pt x="542" y="1237"/>
                  </a:lnTo>
                  <a:cubicBezTo>
                    <a:pt x="540" y="1237"/>
                    <a:pt x="546" y="1243"/>
                    <a:pt x="560" y="1257"/>
                  </a:cubicBezTo>
                  <a:cubicBezTo>
                    <a:pt x="452" y="1233"/>
                    <a:pt x="512" y="1233"/>
                    <a:pt x="393" y="1233"/>
                  </a:cubicBezTo>
                  <a:cubicBezTo>
                    <a:pt x="452" y="1245"/>
                    <a:pt x="464" y="1257"/>
                    <a:pt x="500" y="1293"/>
                  </a:cubicBezTo>
                  <a:cubicBezTo>
                    <a:pt x="484" y="1282"/>
                    <a:pt x="462" y="1273"/>
                    <a:pt x="451" y="1273"/>
                  </a:cubicBezTo>
                  <a:cubicBezTo>
                    <a:pt x="437" y="1273"/>
                    <a:pt x="438" y="1284"/>
                    <a:pt x="476" y="1316"/>
                  </a:cubicBezTo>
                  <a:cubicBezTo>
                    <a:pt x="464" y="1316"/>
                    <a:pt x="417" y="1376"/>
                    <a:pt x="417" y="1376"/>
                  </a:cubicBezTo>
                  <a:cubicBezTo>
                    <a:pt x="439" y="1399"/>
                    <a:pt x="452" y="1407"/>
                    <a:pt x="450" y="1407"/>
                  </a:cubicBezTo>
                  <a:cubicBezTo>
                    <a:pt x="448" y="1407"/>
                    <a:pt x="442" y="1404"/>
                    <a:pt x="429" y="1400"/>
                  </a:cubicBezTo>
                  <a:lnTo>
                    <a:pt x="429" y="1400"/>
                  </a:lnTo>
                  <a:cubicBezTo>
                    <a:pt x="465" y="1412"/>
                    <a:pt x="488" y="1424"/>
                    <a:pt x="476" y="1447"/>
                  </a:cubicBezTo>
                  <a:cubicBezTo>
                    <a:pt x="433" y="1455"/>
                    <a:pt x="447" y="1466"/>
                    <a:pt x="445" y="1466"/>
                  </a:cubicBezTo>
                  <a:cubicBezTo>
                    <a:pt x="445" y="1466"/>
                    <a:pt x="438" y="1461"/>
                    <a:pt x="405" y="1447"/>
                  </a:cubicBezTo>
                  <a:lnTo>
                    <a:pt x="405" y="1447"/>
                  </a:lnTo>
                  <a:cubicBezTo>
                    <a:pt x="441" y="1519"/>
                    <a:pt x="452" y="1495"/>
                    <a:pt x="429" y="1519"/>
                  </a:cubicBezTo>
                  <a:cubicBezTo>
                    <a:pt x="476" y="1531"/>
                    <a:pt x="536" y="1602"/>
                    <a:pt x="572" y="1626"/>
                  </a:cubicBezTo>
                  <a:cubicBezTo>
                    <a:pt x="560" y="1626"/>
                    <a:pt x="488" y="1590"/>
                    <a:pt x="476" y="1578"/>
                  </a:cubicBezTo>
                  <a:lnTo>
                    <a:pt x="476" y="1578"/>
                  </a:lnTo>
                  <a:cubicBezTo>
                    <a:pt x="491" y="1581"/>
                    <a:pt x="502" y="1583"/>
                    <a:pt x="507" y="1583"/>
                  </a:cubicBezTo>
                  <a:cubicBezTo>
                    <a:pt x="525" y="1583"/>
                    <a:pt x="500" y="1569"/>
                    <a:pt x="429" y="1543"/>
                  </a:cubicBezTo>
                  <a:lnTo>
                    <a:pt x="429" y="1543"/>
                  </a:lnTo>
                  <a:cubicBezTo>
                    <a:pt x="437" y="1547"/>
                    <a:pt x="439" y="1548"/>
                    <a:pt x="438" y="1548"/>
                  </a:cubicBezTo>
                  <a:cubicBezTo>
                    <a:pt x="435" y="1548"/>
                    <a:pt x="417" y="1543"/>
                    <a:pt x="393" y="1543"/>
                  </a:cubicBezTo>
                  <a:cubicBezTo>
                    <a:pt x="397" y="1551"/>
                    <a:pt x="400" y="1554"/>
                    <a:pt x="400" y="1554"/>
                  </a:cubicBezTo>
                  <a:cubicBezTo>
                    <a:pt x="400" y="1554"/>
                    <a:pt x="397" y="1551"/>
                    <a:pt x="388" y="1551"/>
                  </a:cubicBezTo>
                  <a:cubicBezTo>
                    <a:pt x="383" y="1551"/>
                    <a:pt x="377" y="1552"/>
                    <a:pt x="369" y="1555"/>
                  </a:cubicBezTo>
                  <a:cubicBezTo>
                    <a:pt x="405" y="1590"/>
                    <a:pt x="441" y="1638"/>
                    <a:pt x="476" y="1685"/>
                  </a:cubicBezTo>
                  <a:cubicBezTo>
                    <a:pt x="345" y="1590"/>
                    <a:pt x="429" y="1650"/>
                    <a:pt x="345" y="1590"/>
                  </a:cubicBezTo>
                  <a:lnTo>
                    <a:pt x="345" y="1590"/>
                  </a:lnTo>
                  <a:cubicBezTo>
                    <a:pt x="357" y="1602"/>
                    <a:pt x="369" y="1614"/>
                    <a:pt x="381" y="1638"/>
                  </a:cubicBezTo>
                  <a:cubicBezTo>
                    <a:pt x="369" y="1626"/>
                    <a:pt x="345" y="1626"/>
                    <a:pt x="333" y="1626"/>
                  </a:cubicBezTo>
                  <a:cubicBezTo>
                    <a:pt x="369" y="1638"/>
                    <a:pt x="381" y="1662"/>
                    <a:pt x="381" y="1685"/>
                  </a:cubicBezTo>
                  <a:cubicBezTo>
                    <a:pt x="369" y="1685"/>
                    <a:pt x="286" y="1757"/>
                    <a:pt x="357" y="1805"/>
                  </a:cubicBezTo>
                  <a:cubicBezTo>
                    <a:pt x="333" y="1793"/>
                    <a:pt x="310" y="1781"/>
                    <a:pt x="286" y="1769"/>
                  </a:cubicBezTo>
                  <a:lnTo>
                    <a:pt x="286" y="1769"/>
                  </a:lnTo>
                  <a:cubicBezTo>
                    <a:pt x="345" y="1805"/>
                    <a:pt x="393" y="1852"/>
                    <a:pt x="452" y="1888"/>
                  </a:cubicBezTo>
                  <a:cubicBezTo>
                    <a:pt x="393" y="1864"/>
                    <a:pt x="333" y="1828"/>
                    <a:pt x="274" y="1793"/>
                  </a:cubicBezTo>
                  <a:lnTo>
                    <a:pt x="274" y="1793"/>
                  </a:lnTo>
                  <a:cubicBezTo>
                    <a:pt x="214" y="1805"/>
                    <a:pt x="333" y="1840"/>
                    <a:pt x="333" y="1852"/>
                  </a:cubicBezTo>
                  <a:cubicBezTo>
                    <a:pt x="310" y="1840"/>
                    <a:pt x="286" y="1840"/>
                    <a:pt x="250" y="1840"/>
                  </a:cubicBezTo>
                  <a:cubicBezTo>
                    <a:pt x="250" y="1840"/>
                    <a:pt x="250" y="1840"/>
                    <a:pt x="250" y="1840"/>
                  </a:cubicBezTo>
                  <a:lnTo>
                    <a:pt x="250" y="1840"/>
                  </a:lnTo>
                  <a:cubicBezTo>
                    <a:pt x="286" y="1852"/>
                    <a:pt x="310" y="1864"/>
                    <a:pt x="333" y="1888"/>
                  </a:cubicBezTo>
                  <a:cubicBezTo>
                    <a:pt x="298" y="1876"/>
                    <a:pt x="274" y="1864"/>
                    <a:pt x="250" y="1840"/>
                  </a:cubicBezTo>
                  <a:lnTo>
                    <a:pt x="250" y="1840"/>
                  </a:lnTo>
                  <a:cubicBezTo>
                    <a:pt x="274" y="1864"/>
                    <a:pt x="286" y="1888"/>
                    <a:pt x="310" y="1900"/>
                  </a:cubicBezTo>
                  <a:cubicBezTo>
                    <a:pt x="286" y="1888"/>
                    <a:pt x="262" y="1876"/>
                    <a:pt x="226" y="1864"/>
                  </a:cubicBezTo>
                  <a:lnTo>
                    <a:pt x="226" y="1864"/>
                  </a:lnTo>
                  <a:cubicBezTo>
                    <a:pt x="214" y="1864"/>
                    <a:pt x="322" y="1983"/>
                    <a:pt x="322" y="1983"/>
                  </a:cubicBezTo>
                  <a:cubicBezTo>
                    <a:pt x="286" y="1959"/>
                    <a:pt x="250" y="1947"/>
                    <a:pt x="214" y="1947"/>
                  </a:cubicBezTo>
                  <a:cubicBezTo>
                    <a:pt x="286" y="1983"/>
                    <a:pt x="345" y="2031"/>
                    <a:pt x="405" y="2090"/>
                  </a:cubicBezTo>
                  <a:cubicBezTo>
                    <a:pt x="396" y="2081"/>
                    <a:pt x="388" y="2077"/>
                    <a:pt x="385" y="2077"/>
                  </a:cubicBezTo>
                  <a:lnTo>
                    <a:pt x="385" y="2077"/>
                  </a:lnTo>
                  <a:cubicBezTo>
                    <a:pt x="379" y="2077"/>
                    <a:pt x="383" y="2087"/>
                    <a:pt x="405" y="2102"/>
                  </a:cubicBezTo>
                  <a:cubicBezTo>
                    <a:pt x="294" y="2035"/>
                    <a:pt x="224" y="1958"/>
                    <a:pt x="137" y="1958"/>
                  </a:cubicBezTo>
                  <a:cubicBezTo>
                    <a:pt x="131" y="1958"/>
                    <a:pt x="125" y="1959"/>
                    <a:pt x="119" y="1959"/>
                  </a:cubicBezTo>
                  <a:cubicBezTo>
                    <a:pt x="143" y="1971"/>
                    <a:pt x="167" y="1995"/>
                    <a:pt x="191" y="2019"/>
                  </a:cubicBezTo>
                  <a:cubicBezTo>
                    <a:pt x="179" y="1995"/>
                    <a:pt x="167" y="1983"/>
                    <a:pt x="155" y="1959"/>
                  </a:cubicBezTo>
                  <a:lnTo>
                    <a:pt x="155" y="1959"/>
                  </a:lnTo>
                  <a:cubicBezTo>
                    <a:pt x="202" y="1971"/>
                    <a:pt x="238" y="2007"/>
                    <a:pt x="250" y="2055"/>
                  </a:cubicBezTo>
                  <a:cubicBezTo>
                    <a:pt x="226" y="2043"/>
                    <a:pt x="191" y="2031"/>
                    <a:pt x="167" y="2007"/>
                  </a:cubicBezTo>
                  <a:lnTo>
                    <a:pt x="167" y="2007"/>
                  </a:lnTo>
                  <a:cubicBezTo>
                    <a:pt x="174" y="2028"/>
                    <a:pt x="177" y="2040"/>
                    <a:pt x="173" y="2040"/>
                  </a:cubicBezTo>
                  <a:cubicBezTo>
                    <a:pt x="171" y="2040"/>
                    <a:pt x="165" y="2034"/>
                    <a:pt x="155" y="2019"/>
                  </a:cubicBezTo>
                  <a:lnTo>
                    <a:pt x="155" y="2019"/>
                  </a:lnTo>
                  <a:cubicBezTo>
                    <a:pt x="155" y="2019"/>
                    <a:pt x="164" y="2071"/>
                    <a:pt x="136" y="2071"/>
                  </a:cubicBezTo>
                  <a:cubicBezTo>
                    <a:pt x="135" y="2071"/>
                    <a:pt x="134" y="2071"/>
                    <a:pt x="133" y="2071"/>
                  </a:cubicBezTo>
                  <a:lnTo>
                    <a:pt x="133" y="2071"/>
                  </a:lnTo>
                  <a:cubicBezTo>
                    <a:pt x="202" y="2095"/>
                    <a:pt x="290" y="2129"/>
                    <a:pt x="357" y="2174"/>
                  </a:cubicBezTo>
                  <a:cubicBezTo>
                    <a:pt x="250" y="2174"/>
                    <a:pt x="262" y="2138"/>
                    <a:pt x="143" y="2102"/>
                  </a:cubicBezTo>
                  <a:lnTo>
                    <a:pt x="143" y="2102"/>
                  </a:lnTo>
                  <a:cubicBezTo>
                    <a:pt x="178" y="2120"/>
                    <a:pt x="181" y="2131"/>
                    <a:pt x="166" y="2131"/>
                  </a:cubicBezTo>
                  <a:cubicBezTo>
                    <a:pt x="160" y="2131"/>
                    <a:pt x="152" y="2129"/>
                    <a:pt x="143" y="2126"/>
                  </a:cubicBezTo>
                  <a:lnTo>
                    <a:pt x="143" y="2126"/>
                  </a:lnTo>
                  <a:cubicBezTo>
                    <a:pt x="155" y="2138"/>
                    <a:pt x="238" y="2197"/>
                    <a:pt x="250" y="2245"/>
                  </a:cubicBezTo>
                  <a:cubicBezTo>
                    <a:pt x="236" y="2237"/>
                    <a:pt x="223" y="2234"/>
                    <a:pt x="210" y="2234"/>
                  </a:cubicBezTo>
                  <a:cubicBezTo>
                    <a:pt x="173" y="2234"/>
                    <a:pt x="141" y="2259"/>
                    <a:pt x="109" y="2259"/>
                  </a:cubicBezTo>
                  <a:cubicBezTo>
                    <a:pt x="104" y="2259"/>
                    <a:pt x="100" y="2258"/>
                    <a:pt x="95" y="2257"/>
                  </a:cubicBezTo>
                  <a:lnTo>
                    <a:pt x="95" y="2257"/>
                  </a:lnTo>
                  <a:cubicBezTo>
                    <a:pt x="143" y="2281"/>
                    <a:pt x="226" y="2293"/>
                    <a:pt x="262" y="2376"/>
                  </a:cubicBezTo>
                  <a:cubicBezTo>
                    <a:pt x="256" y="2382"/>
                    <a:pt x="250" y="2385"/>
                    <a:pt x="244" y="2385"/>
                  </a:cubicBezTo>
                  <a:cubicBezTo>
                    <a:pt x="238" y="2385"/>
                    <a:pt x="232" y="2382"/>
                    <a:pt x="226" y="2376"/>
                  </a:cubicBezTo>
                  <a:lnTo>
                    <a:pt x="226" y="2376"/>
                  </a:lnTo>
                  <a:cubicBezTo>
                    <a:pt x="238" y="2400"/>
                    <a:pt x="250" y="2424"/>
                    <a:pt x="250" y="2459"/>
                  </a:cubicBezTo>
                  <a:cubicBezTo>
                    <a:pt x="0" y="2424"/>
                    <a:pt x="179" y="2424"/>
                    <a:pt x="191" y="2400"/>
                  </a:cubicBezTo>
                  <a:lnTo>
                    <a:pt x="191" y="2400"/>
                  </a:lnTo>
                  <a:cubicBezTo>
                    <a:pt x="184" y="2403"/>
                    <a:pt x="179" y="2405"/>
                    <a:pt x="176" y="2405"/>
                  </a:cubicBezTo>
                  <a:cubicBezTo>
                    <a:pt x="167" y="2405"/>
                    <a:pt x="167" y="2393"/>
                    <a:pt x="167" y="2376"/>
                  </a:cubicBezTo>
                  <a:cubicBezTo>
                    <a:pt x="143" y="2388"/>
                    <a:pt x="119" y="2412"/>
                    <a:pt x="95" y="2436"/>
                  </a:cubicBezTo>
                  <a:cubicBezTo>
                    <a:pt x="95" y="2436"/>
                    <a:pt x="250" y="2519"/>
                    <a:pt x="202" y="2543"/>
                  </a:cubicBezTo>
                  <a:cubicBezTo>
                    <a:pt x="202" y="2531"/>
                    <a:pt x="188" y="2528"/>
                    <a:pt x="174" y="2528"/>
                  </a:cubicBezTo>
                  <a:cubicBezTo>
                    <a:pt x="161" y="2528"/>
                    <a:pt x="149" y="2531"/>
                    <a:pt x="155" y="2531"/>
                  </a:cubicBezTo>
                  <a:cubicBezTo>
                    <a:pt x="156" y="2530"/>
                    <a:pt x="158" y="2530"/>
                    <a:pt x="160" y="2530"/>
                  </a:cubicBezTo>
                  <a:cubicBezTo>
                    <a:pt x="185" y="2530"/>
                    <a:pt x="229" y="2603"/>
                    <a:pt x="274" y="2614"/>
                  </a:cubicBezTo>
                  <a:cubicBezTo>
                    <a:pt x="262" y="2602"/>
                    <a:pt x="238" y="2578"/>
                    <a:pt x="226" y="2567"/>
                  </a:cubicBezTo>
                  <a:cubicBezTo>
                    <a:pt x="242" y="2567"/>
                    <a:pt x="258" y="2572"/>
                    <a:pt x="277" y="2572"/>
                  </a:cubicBezTo>
                  <a:cubicBezTo>
                    <a:pt x="287" y="2572"/>
                    <a:pt x="298" y="2571"/>
                    <a:pt x="310" y="2567"/>
                  </a:cubicBezTo>
                  <a:cubicBezTo>
                    <a:pt x="274" y="2555"/>
                    <a:pt x="250" y="2507"/>
                    <a:pt x="226" y="2495"/>
                  </a:cubicBezTo>
                  <a:lnTo>
                    <a:pt x="226" y="2495"/>
                  </a:lnTo>
                  <a:cubicBezTo>
                    <a:pt x="241" y="2500"/>
                    <a:pt x="250" y="2503"/>
                    <a:pt x="253" y="2503"/>
                  </a:cubicBezTo>
                  <a:cubicBezTo>
                    <a:pt x="258" y="2503"/>
                    <a:pt x="252" y="2497"/>
                    <a:pt x="238" y="2483"/>
                  </a:cubicBezTo>
                  <a:lnTo>
                    <a:pt x="238" y="2483"/>
                  </a:lnTo>
                  <a:cubicBezTo>
                    <a:pt x="247" y="2487"/>
                    <a:pt x="255" y="2489"/>
                    <a:pt x="264" y="2489"/>
                  </a:cubicBezTo>
                  <a:cubicBezTo>
                    <a:pt x="365" y="2489"/>
                    <a:pt x="471" y="2250"/>
                    <a:pt x="405" y="2174"/>
                  </a:cubicBezTo>
                  <a:lnTo>
                    <a:pt x="405" y="2174"/>
                  </a:lnTo>
                  <a:cubicBezTo>
                    <a:pt x="405" y="2174"/>
                    <a:pt x="406" y="2174"/>
                    <a:pt x="407" y="2174"/>
                  </a:cubicBezTo>
                  <a:cubicBezTo>
                    <a:pt x="422" y="2174"/>
                    <a:pt x="477" y="2055"/>
                    <a:pt x="500" y="2055"/>
                  </a:cubicBezTo>
                  <a:cubicBezTo>
                    <a:pt x="441" y="2055"/>
                    <a:pt x="512" y="2043"/>
                    <a:pt x="512" y="2043"/>
                  </a:cubicBezTo>
                  <a:cubicBezTo>
                    <a:pt x="512" y="2031"/>
                    <a:pt x="476" y="2019"/>
                    <a:pt x="464" y="2007"/>
                  </a:cubicBezTo>
                  <a:lnTo>
                    <a:pt x="512" y="2007"/>
                  </a:lnTo>
                  <a:cubicBezTo>
                    <a:pt x="500" y="1971"/>
                    <a:pt x="476" y="1947"/>
                    <a:pt x="452" y="1936"/>
                  </a:cubicBezTo>
                  <a:cubicBezTo>
                    <a:pt x="447" y="1930"/>
                    <a:pt x="461" y="1927"/>
                    <a:pt x="478" y="1927"/>
                  </a:cubicBezTo>
                  <a:cubicBezTo>
                    <a:pt x="485" y="1927"/>
                    <a:pt x="493" y="1927"/>
                    <a:pt x="499" y="1928"/>
                  </a:cubicBezTo>
                  <a:lnTo>
                    <a:pt x="499" y="1928"/>
                  </a:lnTo>
                  <a:cubicBezTo>
                    <a:pt x="484" y="1918"/>
                    <a:pt x="474" y="1907"/>
                    <a:pt x="464" y="1888"/>
                  </a:cubicBezTo>
                  <a:lnTo>
                    <a:pt x="464" y="1888"/>
                  </a:lnTo>
                  <a:cubicBezTo>
                    <a:pt x="503" y="1893"/>
                    <a:pt x="524" y="1901"/>
                    <a:pt x="529" y="1901"/>
                  </a:cubicBezTo>
                  <a:cubicBezTo>
                    <a:pt x="535" y="1901"/>
                    <a:pt x="520" y="1891"/>
                    <a:pt x="488" y="1852"/>
                  </a:cubicBezTo>
                  <a:cubicBezTo>
                    <a:pt x="512" y="1828"/>
                    <a:pt x="667" y="1709"/>
                    <a:pt x="643" y="1685"/>
                  </a:cubicBezTo>
                  <a:lnTo>
                    <a:pt x="643" y="1685"/>
                  </a:lnTo>
                  <a:cubicBezTo>
                    <a:pt x="667" y="1697"/>
                    <a:pt x="679" y="1697"/>
                    <a:pt x="691" y="1709"/>
                  </a:cubicBezTo>
                  <a:cubicBezTo>
                    <a:pt x="703" y="1697"/>
                    <a:pt x="595" y="1614"/>
                    <a:pt x="595" y="1614"/>
                  </a:cubicBezTo>
                  <a:lnTo>
                    <a:pt x="595" y="1614"/>
                  </a:lnTo>
                  <a:cubicBezTo>
                    <a:pt x="604" y="1616"/>
                    <a:pt x="612" y="1617"/>
                    <a:pt x="618" y="1617"/>
                  </a:cubicBezTo>
                  <a:cubicBezTo>
                    <a:pt x="694" y="1617"/>
                    <a:pt x="581" y="1494"/>
                    <a:pt x="691" y="1483"/>
                  </a:cubicBezTo>
                  <a:cubicBezTo>
                    <a:pt x="667" y="1471"/>
                    <a:pt x="655" y="1471"/>
                    <a:pt x="643" y="1447"/>
                  </a:cubicBezTo>
                  <a:cubicBezTo>
                    <a:pt x="673" y="1435"/>
                    <a:pt x="679" y="1435"/>
                    <a:pt x="677" y="1435"/>
                  </a:cubicBezTo>
                  <a:cubicBezTo>
                    <a:pt x="676" y="1435"/>
                    <a:pt x="667" y="1435"/>
                    <a:pt x="667" y="1424"/>
                  </a:cubicBezTo>
                  <a:lnTo>
                    <a:pt x="667" y="1424"/>
                  </a:lnTo>
                  <a:cubicBezTo>
                    <a:pt x="675" y="1435"/>
                    <a:pt x="688" y="1438"/>
                    <a:pt x="703" y="1438"/>
                  </a:cubicBezTo>
                  <a:cubicBezTo>
                    <a:pt x="716" y="1438"/>
                    <a:pt x="729" y="1436"/>
                    <a:pt x="743" y="1436"/>
                  </a:cubicBezTo>
                  <a:cubicBezTo>
                    <a:pt x="763" y="1436"/>
                    <a:pt x="783" y="1440"/>
                    <a:pt x="798" y="1459"/>
                  </a:cubicBezTo>
                  <a:cubicBezTo>
                    <a:pt x="798" y="1443"/>
                    <a:pt x="792" y="1427"/>
                    <a:pt x="778" y="1418"/>
                  </a:cubicBezTo>
                  <a:lnTo>
                    <a:pt x="778" y="1418"/>
                  </a:lnTo>
                  <a:cubicBezTo>
                    <a:pt x="788" y="1420"/>
                    <a:pt x="796" y="1421"/>
                    <a:pt x="802" y="1421"/>
                  </a:cubicBezTo>
                  <a:cubicBezTo>
                    <a:pt x="847" y="1421"/>
                    <a:pt x="781" y="1369"/>
                    <a:pt x="762" y="1340"/>
                  </a:cubicBezTo>
                  <a:cubicBezTo>
                    <a:pt x="762" y="1304"/>
                    <a:pt x="881" y="1328"/>
                    <a:pt x="774" y="1245"/>
                  </a:cubicBezTo>
                  <a:lnTo>
                    <a:pt x="774" y="1245"/>
                  </a:lnTo>
                  <a:cubicBezTo>
                    <a:pt x="777" y="1246"/>
                    <a:pt x="780" y="1247"/>
                    <a:pt x="784" y="1247"/>
                  </a:cubicBezTo>
                  <a:cubicBezTo>
                    <a:pt x="816" y="1247"/>
                    <a:pt x="848" y="1196"/>
                    <a:pt x="869" y="1185"/>
                  </a:cubicBezTo>
                  <a:cubicBezTo>
                    <a:pt x="869" y="1185"/>
                    <a:pt x="869" y="1090"/>
                    <a:pt x="857" y="1078"/>
                  </a:cubicBezTo>
                  <a:cubicBezTo>
                    <a:pt x="893" y="1066"/>
                    <a:pt x="976" y="1043"/>
                    <a:pt x="1000" y="983"/>
                  </a:cubicBezTo>
                  <a:cubicBezTo>
                    <a:pt x="1012" y="971"/>
                    <a:pt x="953" y="923"/>
                    <a:pt x="905" y="900"/>
                  </a:cubicBezTo>
                  <a:cubicBezTo>
                    <a:pt x="973" y="877"/>
                    <a:pt x="1073" y="758"/>
                    <a:pt x="1083" y="756"/>
                  </a:cubicBezTo>
                  <a:lnTo>
                    <a:pt x="1083" y="756"/>
                  </a:lnTo>
                  <a:cubicBezTo>
                    <a:pt x="1071" y="745"/>
                    <a:pt x="1048" y="745"/>
                    <a:pt x="1036" y="733"/>
                  </a:cubicBezTo>
                  <a:cubicBezTo>
                    <a:pt x="1036" y="722"/>
                    <a:pt x="1041" y="716"/>
                    <a:pt x="1047" y="716"/>
                  </a:cubicBezTo>
                  <a:cubicBezTo>
                    <a:pt x="1055" y="716"/>
                    <a:pt x="1065" y="725"/>
                    <a:pt x="1072" y="745"/>
                  </a:cubicBezTo>
                  <a:cubicBezTo>
                    <a:pt x="1083" y="721"/>
                    <a:pt x="1072" y="709"/>
                    <a:pt x="1048" y="709"/>
                  </a:cubicBezTo>
                  <a:lnTo>
                    <a:pt x="1048" y="709"/>
                  </a:lnTo>
                  <a:cubicBezTo>
                    <a:pt x="1072" y="709"/>
                    <a:pt x="1095" y="721"/>
                    <a:pt x="1107" y="733"/>
                  </a:cubicBezTo>
                  <a:cubicBezTo>
                    <a:pt x="1107" y="733"/>
                    <a:pt x="1095" y="696"/>
                    <a:pt x="1084" y="684"/>
                  </a:cubicBezTo>
                  <a:lnTo>
                    <a:pt x="1084" y="684"/>
                  </a:lnTo>
                  <a:cubicBezTo>
                    <a:pt x="1084" y="679"/>
                    <a:pt x="1087" y="676"/>
                    <a:pt x="1089" y="676"/>
                  </a:cubicBezTo>
                  <a:cubicBezTo>
                    <a:pt x="1092" y="676"/>
                    <a:pt x="1095" y="679"/>
                    <a:pt x="1095" y="685"/>
                  </a:cubicBezTo>
                  <a:cubicBezTo>
                    <a:pt x="1101" y="685"/>
                    <a:pt x="1107" y="688"/>
                    <a:pt x="1113" y="688"/>
                  </a:cubicBezTo>
                  <a:cubicBezTo>
                    <a:pt x="1119" y="688"/>
                    <a:pt x="1125" y="685"/>
                    <a:pt x="1131" y="673"/>
                  </a:cubicBezTo>
                  <a:cubicBezTo>
                    <a:pt x="1121" y="663"/>
                    <a:pt x="1077" y="636"/>
                    <a:pt x="1056" y="628"/>
                  </a:cubicBezTo>
                  <a:lnTo>
                    <a:pt x="1056" y="628"/>
                  </a:lnTo>
                  <a:cubicBezTo>
                    <a:pt x="1065" y="630"/>
                    <a:pt x="1073" y="631"/>
                    <a:pt x="1079" y="631"/>
                  </a:cubicBezTo>
                  <a:cubicBezTo>
                    <a:pt x="1157" y="631"/>
                    <a:pt x="1117" y="504"/>
                    <a:pt x="1095" y="483"/>
                  </a:cubicBezTo>
                  <a:lnTo>
                    <a:pt x="1095" y="483"/>
                  </a:lnTo>
                  <a:cubicBezTo>
                    <a:pt x="1121" y="491"/>
                    <a:pt x="1146" y="500"/>
                    <a:pt x="1171" y="500"/>
                  </a:cubicBezTo>
                  <a:cubicBezTo>
                    <a:pt x="1182" y="500"/>
                    <a:pt x="1192" y="498"/>
                    <a:pt x="1203" y="495"/>
                  </a:cubicBezTo>
                  <a:cubicBezTo>
                    <a:pt x="1191" y="471"/>
                    <a:pt x="1167" y="447"/>
                    <a:pt x="1143" y="435"/>
                  </a:cubicBezTo>
                  <a:cubicBezTo>
                    <a:pt x="1191" y="412"/>
                    <a:pt x="1298" y="435"/>
                    <a:pt x="1214" y="340"/>
                  </a:cubicBezTo>
                  <a:lnTo>
                    <a:pt x="1214" y="340"/>
                  </a:lnTo>
                  <a:cubicBezTo>
                    <a:pt x="1229" y="346"/>
                    <a:pt x="1240" y="348"/>
                    <a:pt x="1248" y="348"/>
                  </a:cubicBezTo>
                  <a:cubicBezTo>
                    <a:pt x="1273" y="348"/>
                    <a:pt x="1271" y="325"/>
                    <a:pt x="1262" y="316"/>
                  </a:cubicBezTo>
                  <a:cubicBezTo>
                    <a:pt x="1203" y="304"/>
                    <a:pt x="1334" y="138"/>
                    <a:pt x="1381" y="138"/>
                  </a:cubicBezTo>
                  <a:cubicBezTo>
                    <a:pt x="1369" y="126"/>
                    <a:pt x="1345" y="114"/>
                    <a:pt x="1322" y="102"/>
                  </a:cubicBezTo>
                  <a:cubicBezTo>
                    <a:pt x="1334" y="102"/>
                    <a:pt x="1357" y="90"/>
                    <a:pt x="1369" y="90"/>
                  </a:cubicBezTo>
                  <a:cubicBezTo>
                    <a:pt x="1357" y="78"/>
                    <a:pt x="1357" y="54"/>
                    <a:pt x="1345" y="42"/>
                  </a:cubicBezTo>
                  <a:cubicBezTo>
                    <a:pt x="1271" y="14"/>
                    <a:pt x="1227" y="0"/>
                    <a:pt x="1195"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320" name="Google Shape;13824;p78">
              <a:extLst>
                <a:ext uri="{FF2B5EF4-FFF2-40B4-BE49-F238E27FC236}">
                  <a16:creationId xmlns:a16="http://schemas.microsoft.com/office/drawing/2014/main" id="{B51BAF06-9D29-9DA0-AC4F-3A5BA10E5F03}"/>
                </a:ext>
              </a:extLst>
            </p:cNvPr>
            <p:cNvSpPr/>
            <p:nvPr/>
          </p:nvSpPr>
          <p:spPr>
            <a:xfrm>
              <a:off x="6443950" y="2283450"/>
              <a:ext cx="25" cy="25"/>
            </a:xfrm>
            <a:custGeom>
              <a:avLst/>
              <a:gdLst/>
              <a:ahLst/>
              <a:cxnLst/>
              <a:rect l="l" t="t" r="r" b="b"/>
              <a:pathLst>
                <a:path w="1" h="1" extrusionOk="0">
                  <a:moveTo>
                    <a:pt x="0" y="0"/>
                  </a:moveTo>
                  <a:lnTo>
                    <a:pt x="0" y="0"/>
                  </a:lnTo>
                  <a:cubicBezTo>
                    <a:pt x="0" y="0"/>
                    <a:pt x="0" y="0"/>
                    <a:pt x="0"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321" name="Google Shape;13825;p78">
              <a:extLst>
                <a:ext uri="{FF2B5EF4-FFF2-40B4-BE49-F238E27FC236}">
                  <a16:creationId xmlns:a16="http://schemas.microsoft.com/office/drawing/2014/main" id="{559DB033-AD11-2D03-716D-9896538C36E1}"/>
                </a:ext>
              </a:extLst>
            </p:cNvPr>
            <p:cNvSpPr/>
            <p:nvPr/>
          </p:nvSpPr>
          <p:spPr>
            <a:xfrm>
              <a:off x="6424000" y="2328100"/>
              <a:ext cx="325" cy="325"/>
            </a:xfrm>
            <a:custGeom>
              <a:avLst/>
              <a:gdLst/>
              <a:ahLst/>
              <a:cxnLst/>
              <a:rect l="l" t="t" r="r" b="b"/>
              <a:pathLst>
                <a:path w="13" h="13" extrusionOk="0">
                  <a:moveTo>
                    <a:pt x="1" y="12"/>
                  </a:moveTo>
                  <a:lnTo>
                    <a:pt x="1" y="12"/>
                  </a:lnTo>
                  <a:cubicBezTo>
                    <a:pt x="13" y="0"/>
                    <a:pt x="13" y="0"/>
                    <a:pt x="1" y="12"/>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322" name="Google Shape;13826;p78">
              <a:extLst>
                <a:ext uri="{FF2B5EF4-FFF2-40B4-BE49-F238E27FC236}">
                  <a16:creationId xmlns:a16="http://schemas.microsoft.com/office/drawing/2014/main" id="{1F93E8F7-D6F5-730F-6F84-F267DB32A71B}"/>
                </a:ext>
              </a:extLst>
            </p:cNvPr>
            <p:cNvSpPr/>
            <p:nvPr/>
          </p:nvSpPr>
          <p:spPr>
            <a:xfrm>
              <a:off x="6437700" y="2279275"/>
              <a:ext cx="325" cy="25"/>
            </a:xfrm>
            <a:custGeom>
              <a:avLst/>
              <a:gdLst/>
              <a:ahLst/>
              <a:cxnLst/>
              <a:rect l="l" t="t" r="r" b="b"/>
              <a:pathLst>
                <a:path w="13" h="1" extrusionOk="0">
                  <a:moveTo>
                    <a:pt x="12" y="1"/>
                  </a:moveTo>
                  <a:cubicBezTo>
                    <a:pt x="12" y="1"/>
                    <a:pt x="12" y="1"/>
                    <a:pt x="12" y="1"/>
                  </a:cubicBezTo>
                  <a:cubicBezTo>
                    <a:pt x="12" y="1"/>
                    <a:pt x="0" y="1"/>
                    <a:pt x="12"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323" name="Google Shape;13827;p78">
              <a:extLst>
                <a:ext uri="{FF2B5EF4-FFF2-40B4-BE49-F238E27FC236}">
                  <a16:creationId xmlns:a16="http://schemas.microsoft.com/office/drawing/2014/main" id="{75AFC3A7-4329-9BDE-EE50-3827A2E71C27}"/>
                </a:ext>
              </a:extLst>
            </p:cNvPr>
            <p:cNvSpPr/>
            <p:nvPr/>
          </p:nvSpPr>
          <p:spPr>
            <a:xfrm>
              <a:off x="6423400" y="2331075"/>
              <a:ext cx="425" cy="150"/>
            </a:xfrm>
            <a:custGeom>
              <a:avLst/>
              <a:gdLst/>
              <a:ahLst/>
              <a:cxnLst/>
              <a:rect l="l" t="t" r="r" b="b"/>
              <a:pathLst>
                <a:path w="17" h="6" extrusionOk="0">
                  <a:moveTo>
                    <a:pt x="1" y="0"/>
                  </a:moveTo>
                  <a:lnTo>
                    <a:pt x="1" y="0"/>
                  </a:lnTo>
                  <a:cubicBezTo>
                    <a:pt x="9" y="4"/>
                    <a:pt x="13" y="6"/>
                    <a:pt x="14" y="6"/>
                  </a:cubicBezTo>
                  <a:cubicBezTo>
                    <a:pt x="17" y="6"/>
                    <a:pt x="9" y="0"/>
                    <a:pt x="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324" name="Google Shape;13828;p78">
              <a:extLst>
                <a:ext uri="{FF2B5EF4-FFF2-40B4-BE49-F238E27FC236}">
                  <a16:creationId xmlns:a16="http://schemas.microsoft.com/office/drawing/2014/main" id="{9D214905-8660-DD8E-F5EA-F5E18601599E}"/>
                </a:ext>
              </a:extLst>
            </p:cNvPr>
            <p:cNvSpPr/>
            <p:nvPr/>
          </p:nvSpPr>
          <p:spPr>
            <a:xfrm>
              <a:off x="6417650" y="2331525"/>
              <a:ext cx="925" cy="175"/>
            </a:xfrm>
            <a:custGeom>
              <a:avLst/>
              <a:gdLst/>
              <a:ahLst/>
              <a:cxnLst/>
              <a:rect l="l" t="t" r="r" b="b"/>
              <a:pathLst>
                <a:path w="37" h="7" extrusionOk="0">
                  <a:moveTo>
                    <a:pt x="10" y="1"/>
                  </a:moveTo>
                  <a:cubicBezTo>
                    <a:pt x="5" y="1"/>
                    <a:pt x="1" y="2"/>
                    <a:pt x="5" y="6"/>
                  </a:cubicBezTo>
                  <a:cubicBezTo>
                    <a:pt x="36" y="6"/>
                    <a:pt x="21" y="1"/>
                    <a:pt x="10"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325" name="Google Shape;13829;p78">
              <a:extLst>
                <a:ext uri="{FF2B5EF4-FFF2-40B4-BE49-F238E27FC236}">
                  <a16:creationId xmlns:a16="http://schemas.microsoft.com/office/drawing/2014/main" id="{0779C7C4-B0AB-F9D6-5F98-1FE6A51F6F5B}"/>
                </a:ext>
              </a:extLst>
            </p:cNvPr>
            <p:cNvSpPr/>
            <p:nvPr/>
          </p:nvSpPr>
          <p:spPr>
            <a:xfrm>
              <a:off x="6420275" y="2330375"/>
              <a:ext cx="1025" cy="675"/>
            </a:xfrm>
            <a:custGeom>
              <a:avLst/>
              <a:gdLst/>
              <a:ahLst/>
              <a:cxnLst/>
              <a:rect l="l" t="t" r="r" b="b"/>
              <a:pathLst>
                <a:path w="41" h="27" extrusionOk="0">
                  <a:moveTo>
                    <a:pt x="15" y="0"/>
                  </a:moveTo>
                  <a:cubicBezTo>
                    <a:pt x="0" y="0"/>
                    <a:pt x="28" y="26"/>
                    <a:pt x="36" y="26"/>
                  </a:cubicBezTo>
                  <a:cubicBezTo>
                    <a:pt x="40" y="26"/>
                    <a:pt x="40" y="21"/>
                    <a:pt x="31" y="5"/>
                  </a:cubicBezTo>
                  <a:cubicBezTo>
                    <a:pt x="23" y="1"/>
                    <a:pt x="18" y="0"/>
                    <a:pt x="15"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326" name="Google Shape;13830;p78">
              <a:extLst>
                <a:ext uri="{FF2B5EF4-FFF2-40B4-BE49-F238E27FC236}">
                  <a16:creationId xmlns:a16="http://schemas.microsoft.com/office/drawing/2014/main" id="{88CE413E-0B8A-7278-3D74-E32824E9A00E}"/>
                </a:ext>
              </a:extLst>
            </p:cNvPr>
            <p:cNvSpPr/>
            <p:nvPr/>
          </p:nvSpPr>
          <p:spPr>
            <a:xfrm>
              <a:off x="6420425" y="2330775"/>
              <a:ext cx="325" cy="325"/>
            </a:xfrm>
            <a:custGeom>
              <a:avLst/>
              <a:gdLst/>
              <a:ahLst/>
              <a:cxnLst/>
              <a:rect l="l" t="t" r="r" b="b"/>
              <a:pathLst>
                <a:path w="13" h="13" extrusionOk="0">
                  <a:moveTo>
                    <a:pt x="1" y="0"/>
                  </a:moveTo>
                  <a:cubicBezTo>
                    <a:pt x="13" y="12"/>
                    <a:pt x="1" y="0"/>
                    <a:pt x="1" y="0"/>
                  </a:cubicBezTo>
                  <a:cubicBezTo>
                    <a:pt x="1" y="0"/>
                    <a:pt x="1" y="0"/>
                    <a:pt x="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327" name="Google Shape;13831;p78">
              <a:extLst>
                <a:ext uri="{FF2B5EF4-FFF2-40B4-BE49-F238E27FC236}">
                  <a16:creationId xmlns:a16="http://schemas.microsoft.com/office/drawing/2014/main" id="{1BABAAFD-2AA9-7914-7D1E-E06CE7349344}"/>
                </a:ext>
              </a:extLst>
            </p:cNvPr>
            <p:cNvSpPr/>
            <p:nvPr/>
          </p:nvSpPr>
          <p:spPr>
            <a:xfrm>
              <a:off x="6423525" y="2329150"/>
              <a:ext cx="950" cy="600"/>
            </a:xfrm>
            <a:custGeom>
              <a:avLst/>
              <a:gdLst/>
              <a:ahLst/>
              <a:cxnLst/>
              <a:rect l="l" t="t" r="r" b="b"/>
              <a:pathLst>
                <a:path w="38" h="24" extrusionOk="0">
                  <a:moveTo>
                    <a:pt x="7" y="0"/>
                  </a:moveTo>
                  <a:lnTo>
                    <a:pt x="7" y="0"/>
                  </a:lnTo>
                  <a:cubicBezTo>
                    <a:pt x="6" y="0"/>
                    <a:pt x="6" y="2"/>
                    <a:pt x="8" y="6"/>
                  </a:cubicBezTo>
                  <a:cubicBezTo>
                    <a:pt x="0" y="6"/>
                    <a:pt x="17" y="11"/>
                    <a:pt x="27" y="14"/>
                  </a:cubicBezTo>
                  <a:lnTo>
                    <a:pt x="27" y="14"/>
                  </a:lnTo>
                  <a:cubicBezTo>
                    <a:pt x="20" y="8"/>
                    <a:pt x="10" y="0"/>
                    <a:pt x="7" y="0"/>
                  </a:cubicBezTo>
                  <a:close/>
                  <a:moveTo>
                    <a:pt x="27" y="14"/>
                  </a:moveTo>
                  <a:lnTo>
                    <a:pt x="27" y="14"/>
                  </a:lnTo>
                  <a:cubicBezTo>
                    <a:pt x="33" y="19"/>
                    <a:pt x="37" y="24"/>
                    <a:pt x="37" y="24"/>
                  </a:cubicBezTo>
                  <a:cubicBezTo>
                    <a:pt x="37" y="24"/>
                    <a:pt x="36" y="22"/>
                    <a:pt x="32" y="18"/>
                  </a:cubicBezTo>
                  <a:cubicBezTo>
                    <a:pt x="36" y="18"/>
                    <a:pt x="33" y="16"/>
                    <a:pt x="27" y="14"/>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328" name="Google Shape;13832;p78">
              <a:extLst>
                <a:ext uri="{FF2B5EF4-FFF2-40B4-BE49-F238E27FC236}">
                  <a16:creationId xmlns:a16="http://schemas.microsoft.com/office/drawing/2014/main" id="{CCC9C018-2E78-CC1B-F526-32D215D41102}"/>
                </a:ext>
              </a:extLst>
            </p:cNvPr>
            <p:cNvSpPr/>
            <p:nvPr/>
          </p:nvSpPr>
          <p:spPr>
            <a:xfrm>
              <a:off x="6418775" y="2329400"/>
              <a:ext cx="800" cy="500"/>
            </a:xfrm>
            <a:custGeom>
              <a:avLst/>
              <a:gdLst/>
              <a:ahLst/>
              <a:cxnLst/>
              <a:rect l="l" t="t" r="r" b="b"/>
              <a:pathLst>
                <a:path w="32" h="20" extrusionOk="0">
                  <a:moveTo>
                    <a:pt x="2" y="1"/>
                  </a:moveTo>
                  <a:cubicBezTo>
                    <a:pt x="1" y="1"/>
                    <a:pt x="8" y="6"/>
                    <a:pt x="31" y="20"/>
                  </a:cubicBezTo>
                  <a:cubicBezTo>
                    <a:pt x="24" y="12"/>
                    <a:pt x="3" y="1"/>
                    <a:pt x="2"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329" name="Google Shape;13833;p78">
              <a:extLst>
                <a:ext uri="{FF2B5EF4-FFF2-40B4-BE49-F238E27FC236}">
                  <a16:creationId xmlns:a16="http://schemas.microsoft.com/office/drawing/2014/main" id="{FEFEC7CF-21EA-6388-1218-1EDB4826B289}"/>
                </a:ext>
              </a:extLst>
            </p:cNvPr>
            <p:cNvSpPr/>
            <p:nvPr/>
          </p:nvSpPr>
          <p:spPr>
            <a:xfrm>
              <a:off x="6419250" y="2328400"/>
              <a:ext cx="900" cy="900"/>
            </a:xfrm>
            <a:custGeom>
              <a:avLst/>
              <a:gdLst/>
              <a:ahLst/>
              <a:cxnLst/>
              <a:rect l="l" t="t" r="r" b="b"/>
              <a:pathLst>
                <a:path w="36" h="36" extrusionOk="0">
                  <a:moveTo>
                    <a:pt x="36" y="0"/>
                  </a:moveTo>
                  <a:cubicBezTo>
                    <a:pt x="0" y="36"/>
                    <a:pt x="36" y="0"/>
                    <a:pt x="36"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330" name="Google Shape;13834;p78">
              <a:extLst>
                <a:ext uri="{FF2B5EF4-FFF2-40B4-BE49-F238E27FC236}">
                  <a16:creationId xmlns:a16="http://schemas.microsoft.com/office/drawing/2014/main" id="{284A5D00-CC4B-4A69-3522-970303296652}"/>
                </a:ext>
              </a:extLst>
            </p:cNvPr>
            <p:cNvSpPr/>
            <p:nvPr/>
          </p:nvSpPr>
          <p:spPr>
            <a:xfrm>
              <a:off x="6421225" y="2324750"/>
              <a:ext cx="425" cy="300"/>
            </a:xfrm>
            <a:custGeom>
              <a:avLst/>
              <a:gdLst/>
              <a:ahLst/>
              <a:cxnLst/>
              <a:rect l="l" t="t" r="r" b="b"/>
              <a:pathLst>
                <a:path w="17" h="12" extrusionOk="0">
                  <a:moveTo>
                    <a:pt x="11" y="1"/>
                  </a:moveTo>
                  <a:cubicBezTo>
                    <a:pt x="5" y="1"/>
                    <a:pt x="0" y="12"/>
                    <a:pt x="4" y="12"/>
                  </a:cubicBezTo>
                  <a:cubicBezTo>
                    <a:pt x="6" y="12"/>
                    <a:pt x="10" y="10"/>
                    <a:pt x="16" y="3"/>
                  </a:cubicBezTo>
                  <a:cubicBezTo>
                    <a:pt x="15" y="2"/>
                    <a:pt x="13" y="1"/>
                    <a:pt x="11"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331" name="Google Shape;13835;p78">
              <a:extLst>
                <a:ext uri="{FF2B5EF4-FFF2-40B4-BE49-F238E27FC236}">
                  <a16:creationId xmlns:a16="http://schemas.microsoft.com/office/drawing/2014/main" id="{42E3E626-E98A-7C62-3A99-DEA2867D2EA1}"/>
                </a:ext>
              </a:extLst>
            </p:cNvPr>
            <p:cNvSpPr/>
            <p:nvPr/>
          </p:nvSpPr>
          <p:spPr>
            <a:xfrm>
              <a:off x="6418650" y="2325125"/>
              <a:ext cx="1500" cy="150"/>
            </a:xfrm>
            <a:custGeom>
              <a:avLst/>
              <a:gdLst/>
              <a:ahLst/>
              <a:cxnLst/>
              <a:rect l="l" t="t" r="r" b="b"/>
              <a:pathLst>
                <a:path w="60" h="6" extrusionOk="0">
                  <a:moveTo>
                    <a:pt x="12" y="0"/>
                  </a:moveTo>
                  <a:cubicBezTo>
                    <a:pt x="0" y="4"/>
                    <a:pt x="4" y="6"/>
                    <a:pt x="12" y="6"/>
                  </a:cubicBezTo>
                  <a:cubicBezTo>
                    <a:pt x="28" y="6"/>
                    <a:pt x="60" y="0"/>
                    <a:pt x="12"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332" name="Google Shape;13836;p78">
              <a:extLst>
                <a:ext uri="{FF2B5EF4-FFF2-40B4-BE49-F238E27FC236}">
                  <a16:creationId xmlns:a16="http://schemas.microsoft.com/office/drawing/2014/main" id="{EBC87577-3AA1-1B3A-DC60-5BCE39BF8B86}"/>
                </a:ext>
              </a:extLst>
            </p:cNvPr>
            <p:cNvSpPr/>
            <p:nvPr/>
          </p:nvSpPr>
          <p:spPr>
            <a:xfrm>
              <a:off x="6418350" y="2323550"/>
              <a:ext cx="925" cy="525"/>
            </a:xfrm>
            <a:custGeom>
              <a:avLst/>
              <a:gdLst/>
              <a:ahLst/>
              <a:cxnLst/>
              <a:rect l="l" t="t" r="r" b="b"/>
              <a:pathLst>
                <a:path w="37" h="21" extrusionOk="0">
                  <a:moveTo>
                    <a:pt x="8" y="0"/>
                  </a:moveTo>
                  <a:cubicBezTo>
                    <a:pt x="5" y="0"/>
                    <a:pt x="3" y="1"/>
                    <a:pt x="0" y="4"/>
                  </a:cubicBezTo>
                  <a:cubicBezTo>
                    <a:pt x="9" y="12"/>
                    <a:pt x="17" y="21"/>
                    <a:pt x="26" y="21"/>
                  </a:cubicBezTo>
                  <a:cubicBezTo>
                    <a:pt x="29" y="21"/>
                    <a:pt x="33" y="19"/>
                    <a:pt x="36" y="16"/>
                  </a:cubicBezTo>
                  <a:cubicBezTo>
                    <a:pt x="27" y="16"/>
                    <a:pt x="17" y="0"/>
                    <a:pt x="8"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333" name="Google Shape;13837;p78">
              <a:extLst>
                <a:ext uri="{FF2B5EF4-FFF2-40B4-BE49-F238E27FC236}">
                  <a16:creationId xmlns:a16="http://schemas.microsoft.com/office/drawing/2014/main" id="{98506869-04A3-A2B1-FB3A-945F6C64BD6A}"/>
                </a:ext>
              </a:extLst>
            </p:cNvPr>
            <p:cNvSpPr/>
            <p:nvPr/>
          </p:nvSpPr>
          <p:spPr>
            <a:xfrm>
              <a:off x="6422825" y="2319750"/>
              <a:ext cx="1275" cy="700"/>
            </a:xfrm>
            <a:custGeom>
              <a:avLst/>
              <a:gdLst/>
              <a:ahLst/>
              <a:cxnLst/>
              <a:rect l="l" t="t" r="r" b="b"/>
              <a:pathLst>
                <a:path w="51" h="28" extrusionOk="0">
                  <a:moveTo>
                    <a:pt x="0" y="1"/>
                  </a:moveTo>
                  <a:cubicBezTo>
                    <a:pt x="30" y="19"/>
                    <a:pt x="48" y="28"/>
                    <a:pt x="49" y="28"/>
                  </a:cubicBezTo>
                  <a:cubicBezTo>
                    <a:pt x="51" y="28"/>
                    <a:pt x="36" y="19"/>
                    <a:pt x="0"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334" name="Google Shape;13838;p78">
              <a:extLst>
                <a:ext uri="{FF2B5EF4-FFF2-40B4-BE49-F238E27FC236}">
                  <a16:creationId xmlns:a16="http://schemas.microsoft.com/office/drawing/2014/main" id="{2775E4C0-3E32-F3DF-1886-663E0B4785B6}"/>
                </a:ext>
              </a:extLst>
            </p:cNvPr>
            <p:cNvSpPr/>
            <p:nvPr/>
          </p:nvSpPr>
          <p:spPr>
            <a:xfrm>
              <a:off x="6421025" y="2314100"/>
              <a:ext cx="625" cy="325"/>
            </a:xfrm>
            <a:custGeom>
              <a:avLst/>
              <a:gdLst/>
              <a:ahLst/>
              <a:cxnLst/>
              <a:rect l="l" t="t" r="r" b="b"/>
              <a:pathLst>
                <a:path w="25" h="13" extrusionOk="0">
                  <a:moveTo>
                    <a:pt x="1" y="1"/>
                  </a:moveTo>
                  <a:cubicBezTo>
                    <a:pt x="24" y="13"/>
                    <a:pt x="13" y="13"/>
                    <a:pt x="13" y="13"/>
                  </a:cubicBezTo>
                  <a:cubicBezTo>
                    <a:pt x="24" y="13"/>
                    <a:pt x="24" y="1"/>
                    <a:pt x="1"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335" name="Google Shape;13839;p78">
              <a:extLst>
                <a:ext uri="{FF2B5EF4-FFF2-40B4-BE49-F238E27FC236}">
                  <a16:creationId xmlns:a16="http://schemas.microsoft.com/office/drawing/2014/main" id="{AC4DAED2-086E-7262-A6B3-10051D83EA08}"/>
                </a:ext>
              </a:extLst>
            </p:cNvPr>
            <p:cNvSpPr/>
            <p:nvPr/>
          </p:nvSpPr>
          <p:spPr>
            <a:xfrm>
              <a:off x="6451925" y="2268350"/>
              <a:ext cx="450" cy="300"/>
            </a:xfrm>
            <a:custGeom>
              <a:avLst/>
              <a:gdLst/>
              <a:ahLst/>
              <a:cxnLst/>
              <a:rect l="l" t="t" r="r" b="b"/>
              <a:pathLst>
                <a:path w="18" h="12" extrusionOk="0">
                  <a:moveTo>
                    <a:pt x="16" y="1"/>
                  </a:moveTo>
                  <a:lnTo>
                    <a:pt x="16" y="1"/>
                  </a:lnTo>
                  <a:cubicBezTo>
                    <a:pt x="16" y="1"/>
                    <a:pt x="12" y="3"/>
                    <a:pt x="3" y="9"/>
                  </a:cubicBezTo>
                  <a:cubicBezTo>
                    <a:pt x="1" y="11"/>
                    <a:pt x="1" y="12"/>
                    <a:pt x="1" y="12"/>
                  </a:cubicBezTo>
                  <a:cubicBezTo>
                    <a:pt x="3" y="12"/>
                    <a:pt x="17" y="1"/>
                    <a:pt x="16"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336" name="Google Shape;13840;p78">
              <a:extLst>
                <a:ext uri="{FF2B5EF4-FFF2-40B4-BE49-F238E27FC236}">
                  <a16:creationId xmlns:a16="http://schemas.microsoft.com/office/drawing/2014/main" id="{EB8E8199-F6E7-93D0-E9EB-DA405D1C0D8D}"/>
                </a:ext>
              </a:extLst>
            </p:cNvPr>
            <p:cNvSpPr/>
            <p:nvPr/>
          </p:nvSpPr>
          <p:spPr>
            <a:xfrm>
              <a:off x="6450800" y="2267375"/>
              <a:ext cx="1200" cy="625"/>
            </a:xfrm>
            <a:custGeom>
              <a:avLst/>
              <a:gdLst/>
              <a:ahLst/>
              <a:cxnLst/>
              <a:rect l="l" t="t" r="r" b="b"/>
              <a:pathLst>
                <a:path w="48" h="25" extrusionOk="0">
                  <a:moveTo>
                    <a:pt x="48" y="24"/>
                  </a:moveTo>
                  <a:cubicBezTo>
                    <a:pt x="0" y="0"/>
                    <a:pt x="0" y="0"/>
                    <a:pt x="48" y="24"/>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337" name="Google Shape;13841;p78">
              <a:extLst>
                <a:ext uri="{FF2B5EF4-FFF2-40B4-BE49-F238E27FC236}">
                  <a16:creationId xmlns:a16="http://schemas.microsoft.com/office/drawing/2014/main" id="{6299ABEB-259B-DD32-B774-D11FA7E49162}"/>
                </a:ext>
              </a:extLst>
            </p:cNvPr>
            <p:cNvSpPr/>
            <p:nvPr/>
          </p:nvSpPr>
          <p:spPr>
            <a:xfrm>
              <a:off x="6425500" y="2297725"/>
              <a:ext cx="1800" cy="25"/>
            </a:xfrm>
            <a:custGeom>
              <a:avLst/>
              <a:gdLst/>
              <a:ahLst/>
              <a:cxnLst/>
              <a:rect l="l" t="t" r="r" b="b"/>
              <a:pathLst>
                <a:path w="72" h="1" extrusionOk="0">
                  <a:moveTo>
                    <a:pt x="72" y="1"/>
                  </a:moveTo>
                  <a:cubicBezTo>
                    <a:pt x="0" y="1"/>
                    <a:pt x="72" y="1"/>
                    <a:pt x="72"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338" name="Google Shape;13842;p78">
              <a:extLst>
                <a:ext uri="{FF2B5EF4-FFF2-40B4-BE49-F238E27FC236}">
                  <a16:creationId xmlns:a16="http://schemas.microsoft.com/office/drawing/2014/main" id="{3EA2C150-9F73-2836-FAC5-335C4A0BE0B0}"/>
                </a:ext>
              </a:extLst>
            </p:cNvPr>
            <p:cNvSpPr/>
            <p:nvPr/>
          </p:nvSpPr>
          <p:spPr>
            <a:xfrm>
              <a:off x="6429650" y="2295050"/>
              <a:ext cx="625" cy="25"/>
            </a:xfrm>
            <a:custGeom>
              <a:avLst/>
              <a:gdLst/>
              <a:ahLst/>
              <a:cxnLst/>
              <a:rect l="l" t="t" r="r" b="b"/>
              <a:pathLst>
                <a:path w="25" h="1" extrusionOk="0">
                  <a:moveTo>
                    <a:pt x="1" y="1"/>
                  </a:moveTo>
                  <a:cubicBezTo>
                    <a:pt x="13" y="1"/>
                    <a:pt x="25" y="1"/>
                    <a:pt x="1"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339" name="Google Shape;13843;p78">
              <a:extLst>
                <a:ext uri="{FF2B5EF4-FFF2-40B4-BE49-F238E27FC236}">
                  <a16:creationId xmlns:a16="http://schemas.microsoft.com/office/drawing/2014/main" id="{0A51D20E-CD41-DA62-EB25-5766BC36AD17}"/>
                </a:ext>
              </a:extLst>
            </p:cNvPr>
            <p:cNvSpPr/>
            <p:nvPr/>
          </p:nvSpPr>
          <p:spPr>
            <a:xfrm>
              <a:off x="6429075" y="2294750"/>
              <a:ext cx="600" cy="325"/>
            </a:xfrm>
            <a:custGeom>
              <a:avLst/>
              <a:gdLst/>
              <a:ahLst/>
              <a:cxnLst/>
              <a:rect l="l" t="t" r="r" b="b"/>
              <a:pathLst>
                <a:path w="24" h="13" extrusionOk="0">
                  <a:moveTo>
                    <a:pt x="0" y="1"/>
                  </a:moveTo>
                  <a:cubicBezTo>
                    <a:pt x="12" y="1"/>
                    <a:pt x="24" y="13"/>
                    <a:pt x="24" y="13"/>
                  </a:cubicBezTo>
                  <a:cubicBezTo>
                    <a:pt x="12" y="1"/>
                    <a:pt x="12" y="1"/>
                    <a:pt x="0"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340" name="Google Shape;13844;p78">
              <a:extLst>
                <a:ext uri="{FF2B5EF4-FFF2-40B4-BE49-F238E27FC236}">
                  <a16:creationId xmlns:a16="http://schemas.microsoft.com/office/drawing/2014/main" id="{7C754B81-E2E8-73DE-8E7B-A023FF931D97}"/>
                </a:ext>
              </a:extLst>
            </p:cNvPr>
            <p:cNvSpPr/>
            <p:nvPr/>
          </p:nvSpPr>
          <p:spPr>
            <a:xfrm>
              <a:off x="6429075" y="2294750"/>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341" name="Google Shape;13845;p78">
              <a:extLst>
                <a:ext uri="{FF2B5EF4-FFF2-40B4-BE49-F238E27FC236}">
                  <a16:creationId xmlns:a16="http://schemas.microsoft.com/office/drawing/2014/main" id="{9031CB7E-4F18-0E22-0AC9-E12F34960E0D}"/>
                </a:ext>
              </a:extLst>
            </p:cNvPr>
            <p:cNvSpPr/>
            <p:nvPr/>
          </p:nvSpPr>
          <p:spPr>
            <a:xfrm>
              <a:off x="6429000" y="2291175"/>
              <a:ext cx="675" cy="625"/>
            </a:xfrm>
            <a:custGeom>
              <a:avLst/>
              <a:gdLst/>
              <a:ahLst/>
              <a:cxnLst/>
              <a:rect l="l" t="t" r="r" b="b"/>
              <a:pathLst>
                <a:path w="27" h="25" extrusionOk="0">
                  <a:moveTo>
                    <a:pt x="3" y="1"/>
                  </a:moveTo>
                  <a:cubicBezTo>
                    <a:pt x="3" y="1"/>
                    <a:pt x="3" y="7"/>
                    <a:pt x="3" y="15"/>
                  </a:cubicBezTo>
                  <a:lnTo>
                    <a:pt x="3" y="15"/>
                  </a:lnTo>
                  <a:cubicBezTo>
                    <a:pt x="6" y="13"/>
                    <a:pt x="12" y="13"/>
                    <a:pt x="16" y="13"/>
                  </a:cubicBezTo>
                  <a:cubicBezTo>
                    <a:pt x="24" y="13"/>
                    <a:pt x="27" y="13"/>
                    <a:pt x="3" y="1"/>
                  </a:cubicBezTo>
                  <a:close/>
                  <a:moveTo>
                    <a:pt x="3" y="15"/>
                  </a:moveTo>
                  <a:lnTo>
                    <a:pt x="3" y="15"/>
                  </a:lnTo>
                  <a:cubicBezTo>
                    <a:pt x="1" y="17"/>
                    <a:pt x="1" y="20"/>
                    <a:pt x="3" y="25"/>
                  </a:cubicBezTo>
                  <a:cubicBezTo>
                    <a:pt x="3" y="22"/>
                    <a:pt x="3" y="18"/>
                    <a:pt x="3" y="15"/>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342" name="Google Shape;13846;p78">
              <a:extLst>
                <a:ext uri="{FF2B5EF4-FFF2-40B4-BE49-F238E27FC236}">
                  <a16:creationId xmlns:a16="http://schemas.microsoft.com/office/drawing/2014/main" id="{4CDDEFB9-CE02-15BE-065B-CF27EEDC54A0}"/>
                </a:ext>
              </a:extLst>
            </p:cNvPr>
            <p:cNvSpPr/>
            <p:nvPr/>
          </p:nvSpPr>
          <p:spPr>
            <a:xfrm>
              <a:off x="6197100" y="2466600"/>
              <a:ext cx="1000" cy="1725"/>
            </a:xfrm>
            <a:custGeom>
              <a:avLst/>
              <a:gdLst/>
              <a:ahLst/>
              <a:cxnLst/>
              <a:rect l="l" t="t" r="r" b="b"/>
              <a:pathLst>
                <a:path w="40" h="69" extrusionOk="0">
                  <a:moveTo>
                    <a:pt x="15" y="1"/>
                  </a:moveTo>
                  <a:cubicBezTo>
                    <a:pt x="7" y="1"/>
                    <a:pt x="1" y="10"/>
                    <a:pt x="2" y="10"/>
                  </a:cubicBezTo>
                  <a:cubicBezTo>
                    <a:pt x="2" y="10"/>
                    <a:pt x="3" y="10"/>
                    <a:pt x="4" y="9"/>
                  </a:cubicBezTo>
                  <a:cubicBezTo>
                    <a:pt x="4" y="68"/>
                    <a:pt x="28" y="44"/>
                    <a:pt x="40" y="56"/>
                  </a:cubicBezTo>
                  <a:cubicBezTo>
                    <a:pt x="34" y="12"/>
                    <a:pt x="24" y="1"/>
                    <a:pt x="15"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343" name="Google Shape;13847;p78">
              <a:extLst>
                <a:ext uri="{FF2B5EF4-FFF2-40B4-BE49-F238E27FC236}">
                  <a16:creationId xmlns:a16="http://schemas.microsoft.com/office/drawing/2014/main" id="{D6570694-490C-3DF6-3E2A-D0B9683B28BF}"/>
                </a:ext>
              </a:extLst>
            </p:cNvPr>
            <p:cNvSpPr/>
            <p:nvPr/>
          </p:nvSpPr>
          <p:spPr>
            <a:xfrm>
              <a:off x="6209000" y="2412950"/>
              <a:ext cx="3275" cy="4475"/>
            </a:xfrm>
            <a:custGeom>
              <a:avLst/>
              <a:gdLst/>
              <a:ahLst/>
              <a:cxnLst/>
              <a:rect l="l" t="t" r="r" b="b"/>
              <a:pathLst>
                <a:path w="131" h="179" extrusionOk="0">
                  <a:moveTo>
                    <a:pt x="128" y="1"/>
                  </a:moveTo>
                  <a:lnTo>
                    <a:pt x="128" y="1"/>
                  </a:lnTo>
                  <a:cubicBezTo>
                    <a:pt x="127" y="1"/>
                    <a:pt x="120" y="14"/>
                    <a:pt x="112" y="35"/>
                  </a:cubicBezTo>
                  <a:cubicBezTo>
                    <a:pt x="84" y="63"/>
                    <a:pt x="57" y="90"/>
                    <a:pt x="47" y="90"/>
                  </a:cubicBezTo>
                  <a:cubicBezTo>
                    <a:pt x="41" y="90"/>
                    <a:pt x="44" y="76"/>
                    <a:pt x="64" y="35"/>
                  </a:cubicBezTo>
                  <a:lnTo>
                    <a:pt x="64" y="35"/>
                  </a:lnTo>
                  <a:cubicBezTo>
                    <a:pt x="15" y="128"/>
                    <a:pt x="0" y="172"/>
                    <a:pt x="11" y="172"/>
                  </a:cubicBezTo>
                  <a:cubicBezTo>
                    <a:pt x="21" y="172"/>
                    <a:pt x="50" y="138"/>
                    <a:pt x="92" y="72"/>
                  </a:cubicBezTo>
                  <a:lnTo>
                    <a:pt x="92" y="72"/>
                  </a:lnTo>
                  <a:cubicBezTo>
                    <a:pt x="71" y="108"/>
                    <a:pt x="52" y="157"/>
                    <a:pt x="52" y="178"/>
                  </a:cubicBezTo>
                  <a:cubicBezTo>
                    <a:pt x="114" y="47"/>
                    <a:pt x="130" y="1"/>
                    <a:pt x="128"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344" name="Google Shape;13848;p78">
              <a:extLst>
                <a:ext uri="{FF2B5EF4-FFF2-40B4-BE49-F238E27FC236}">
                  <a16:creationId xmlns:a16="http://schemas.microsoft.com/office/drawing/2014/main" id="{4FAE9837-6216-AB72-B5BA-D034D4F58A10}"/>
                </a:ext>
              </a:extLst>
            </p:cNvPr>
            <p:cNvSpPr/>
            <p:nvPr/>
          </p:nvSpPr>
          <p:spPr>
            <a:xfrm>
              <a:off x="6208800" y="2417400"/>
              <a:ext cx="1500" cy="2100"/>
            </a:xfrm>
            <a:custGeom>
              <a:avLst/>
              <a:gdLst/>
              <a:ahLst/>
              <a:cxnLst/>
              <a:rect l="l" t="t" r="r" b="b"/>
              <a:pathLst>
                <a:path w="60" h="84" extrusionOk="0">
                  <a:moveTo>
                    <a:pt x="60" y="0"/>
                  </a:moveTo>
                  <a:cubicBezTo>
                    <a:pt x="55" y="0"/>
                    <a:pt x="54" y="3"/>
                    <a:pt x="55" y="5"/>
                  </a:cubicBezTo>
                  <a:lnTo>
                    <a:pt x="55" y="5"/>
                  </a:lnTo>
                  <a:cubicBezTo>
                    <a:pt x="57" y="4"/>
                    <a:pt x="58" y="2"/>
                    <a:pt x="60" y="0"/>
                  </a:cubicBezTo>
                  <a:close/>
                  <a:moveTo>
                    <a:pt x="55" y="5"/>
                  </a:moveTo>
                  <a:cubicBezTo>
                    <a:pt x="34" y="29"/>
                    <a:pt x="23" y="61"/>
                    <a:pt x="0" y="83"/>
                  </a:cubicBezTo>
                  <a:cubicBezTo>
                    <a:pt x="36" y="72"/>
                    <a:pt x="48" y="36"/>
                    <a:pt x="60" y="12"/>
                  </a:cubicBezTo>
                  <a:cubicBezTo>
                    <a:pt x="60" y="12"/>
                    <a:pt x="56" y="9"/>
                    <a:pt x="55" y="5"/>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345" name="Google Shape;13849;p78">
              <a:extLst>
                <a:ext uri="{FF2B5EF4-FFF2-40B4-BE49-F238E27FC236}">
                  <a16:creationId xmlns:a16="http://schemas.microsoft.com/office/drawing/2014/main" id="{DD1DA0CE-3856-9316-96BD-49FD180C6493}"/>
                </a:ext>
              </a:extLst>
            </p:cNvPr>
            <p:cNvSpPr/>
            <p:nvPr/>
          </p:nvSpPr>
          <p:spPr>
            <a:xfrm>
              <a:off x="6209000" y="2419000"/>
              <a:ext cx="725" cy="825"/>
            </a:xfrm>
            <a:custGeom>
              <a:avLst/>
              <a:gdLst/>
              <a:ahLst/>
              <a:cxnLst/>
              <a:rect l="l" t="t" r="r" b="b"/>
              <a:pathLst>
                <a:path w="29" h="33" extrusionOk="0">
                  <a:moveTo>
                    <a:pt x="25" y="0"/>
                  </a:moveTo>
                  <a:lnTo>
                    <a:pt x="25" y="0"/>
                  </a:lnTo>
                  <a:cubicBezTo>
                    <a:pt x="24" y="0"/>
                    <a:pt x="22" y="2"/>
                    <a:pt x="16" y="8"/>
                  </a:cubicBezTo>
                  <a:cubicBezTo>
                    <a:pt x="4" y="26"/>
                    <a:pt x="0" y="33"/>
                    <a:pt x="1" y="33"/>
                  </a:cubicBezTo>
                  <a:cubicBezTo>
                    <a:pt x="4" y="33"/>
                    <a:pt x="28" y="0"/>
                    <a:pt x="25"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346" name="Google Shape;13850;p78">
              <a:extLst>
                <a:ext uri="{FF2B5EF4-FFF2-40B4-BE49-F238E27FC236}">
                  <a16:creationId xmlns:a16="http://schemas.microsoft.com/office/drawing/2014/main" id="{B963DB35-3735-AB93-206D-0AAC54A832DB}"/>
                </a:ext>
              </a:extLst>
            </p:cNvPr>
            <p:cNvSpPr/>
            <p:nvPr/>
          </p:nvSpPr>
          <p:spPr>
            <a:xfrm>
              <a:off x="6212975" y="2410125"/>
              <a:ext cx="3300" cy="3425"/>
            </a:xfrm>
            <a:custGeom>
              <a:avLst/>
              <a:gdLst/>
              <a:ahLst/>
              <a:cxnLst/>
              <a:rect l="l" t="t" r="r" b="b"/>
              <a:pathLst>
                <a:path w="132" h="137" extrusionOk="0">
                  <a:moveTo>
                    <a:pt x="96" y="0"/>
                  </a:moveTo>
                  <a:cubicBezTo>
                    <a:pt x="60" y="0"/>
                    <a:pt x="11" y="126"/>
                    <a:pt x="0" y="136"/>
                  </a:cubicBezTo>
                  <a:cubicBezTo>
                    <a:pt x="12" y="124"/>
                    <a:pt x="131" y="29"/>
                    <a:pt x="107" y="5"/>
                  </a:cubicBezTo>
                  <a:cubicBezTo>
                    <a:pt x="104" y="2"/>
                    <a:pt x="100" y="0"/>
                    <a:pt x="96"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347" name="Google Shape;13851;p78">
              <a:extLst>
                <a:ext uri="{FF2B5EF4-FFF2-40B4-BE49-F238E27FC236}">
                  <a16:creationId xmlns:a16="http://schemas.microsoft.com/office/drawing/2014/main" id="{03A81BB2-B69B-AF11-9579-5BC40298C127}"/>
                </a:ext>
              </a:extLst>
            </p:cNvPr>
            <p:cNvSpPr/>
            <p:nvPr/>
          </p:nvSpPr>
          <p:spPr>
            <a:xfrm>
              <a:off x="6234300" y="2389275"/>
              <a:ext cx="650" cy="2525"/>
            </a:xfrm>
            <a:custGeom>
              <a:avLst/>
              <a:gdLst/>
              <a:ahLst/>
              <a:cxnLst/>
              <a:rect l="l" t="t" r="r" b="b"/>
              <a:pathLst>
                <a:path w="26" h="101" extrusionOk="0">
                  <a:moveTo>
                    <a:pt x="25" y="0"/>
                  </a:moveTo>
                  <a:cubicBezTo>
                    <a:pt x="25" y="1"/>
                    <a:pt x="1" y="101"/>
                    <a:pt x="1" y="101"/>
                  </a:cubicBezTo>
                  <a:cubicBezTo>
                    <a:pt x="1" y="101"/>
                    <a:pt x="5" y="85"/>
                    <a:pt x="16" y="42"/>
                  </a:cubicBezTo>
                  <a:cubicBezTo>
                    <a:pt x="23" y="12"/>
                    <a:pt x="26" y="1"/>
                    <a:pt x="25"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348" name="Google Shape;13852;p78">
              <a:extLst>
                <a:ext uri="{FF2B5EF4-FFF2-40B4-BE49-F238E27FC236}">
                  <a16:creationId xmlns:a16="http://schemas.microsoft.com/office/drawing/2014/main" id="{52DE1832-AEA9-0D6F-8763-241406CF7DC1}"/>
                </a:ext>
              </a:extLst>
            </p:cNvPr>
            <p:cNvSpPr/>
            <p:nvPr/>
          </p:nvSpPr>
          <p:spPr>
            <a:xfrm>
              <a:off x="6242425" y="2384350"/>
              <a:ext cx="925" cy="925"/>
            </a:xfrm>
            <a:custGeom>
              <a:avLst/>
              <a:gdLst/>
              <a:ahLst/>
              <a:cxnLst/>
              <a:rect l="l" t="t" r="r" b="b"/>
              <a:pathLst>
                <a:path w="37" h="37" extrusionOk="0">
                  <a:moveTo>
                    <a:pt x="1" y="36"/>
                  </a:moveTo>
                  <a:cubicBezTo>
                    <a:pt x="13" y="24"/>
                    <a:pt x="25" y="12"/>
                    <a:pt x="37" y="1"/>
                  </a:cubicBezTo>
                  <a:cubicBezTo>
                    <a:pt x="25" y="12"/>
                    <a:pt x="13" y="24"/>
                    <a:pt x="1" y="36"/>
                  </a:cubicBezTo>
                  <a:cubicBezTo>
                    <a:pt x="1" y="36"/>
                    <a:pt x="1" y="36"/>
                    <a:pt x="1" y="36"/>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349" name="Google Shape;13853;p78">
              <a:extLst>
                <a:ext uri="{FF2B5EF4-FFF2-40B4-BE49-F238E27FC236}">
                  <a16:creationId xmlns:a16="http://schemas.microsoft.com/office/drawing/2014/main" id="{C2F70536-52DB-E850-B09D-BC28C9B07F21}"/>
                </a:ext>
              </a:extLst>
            </p:cNvPr>
            <p:cNvSpPr/>
            <p:nvPr/>
          </p:nvSpPr>
          <p:spPr>
            <a:xfrm>
              <a:off x="6243325" y="2381975"/>
              <a:ext cx="2400" cy="2400"/>
            </a:xfrm>
            <a:custGeom>
              <a:avLst/>
              <a:gdLst/>
              <a:ahLst/>
              <a:cxnLst/>
              <a:rect l="l" t="t" r="r" b="b"/>
              <a:pathLst>
                <a:path w="96" h="96" extrusionOk="0">
                  <a:moveTo>
                    <a:pt x="1" y="96"/>
                  </a:moveTo>
                  <a:cubicBezTo>
                    <a:pt x="36" y="60"/>
                    <a:pt x="60" y="36"/>
                    <a:pt x="96" y="0"/>
                  </a:cubicBezTo>
                  <a:cubicBezTo>
                    <a:pt x="72" y="24"/>
                    <a:pt x="36" y="60"/>
                    <a:pt x="1" y="96"/>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350" name="Google Shape;13854;p78">
              <a:extLst>
                <a:ext uri="{FF2B5EF4-FFF2-40B4-BE49-F238E27FC236}">
                  <a16:creationId xmlns:a16="http://schemas.microsoft.com/office/drawing/2014/main" id="{3F0FF76C-6C54-98E7-61E9-2BC1069796D5}"/>
                </a:ext>
              </a:extLst>
            </p:cNvPr>
            <p:cNvSpPr/>
            <p:nvPr/>
          </p:nvSpPr>
          <p:spPr>
            <a:xfrm>
              <a:off x="6241550" y="2385850"/>
              <a:ext cx="600" cy="425"/>
            </a:xfrm>
            <a:custGeom>
              <a:avLst/>
              <a:gdLst/>
              <a:ahLst/>
              <a:cxnLst/>
              <a:rect l="l" t="t" r="r" b="b"/>
              <a:pathLst>
                <a:path w="24" h="17" extrusionOk="0">
                  <a:moveTo>
                    <a:pt x="24" y="0"/>
                  </a:moveTo>
                  <a:cubicBezTo>
                    <a:pt x="12" y="0"/>
                    <a:pt x="12" y="0"/>
                    <a:pt x="0" y="12"/>
                  </a:cubicBezTo>
                  <a:cubicBezTo>
                    <a:pt x="0" y="15"/>
                    <a:pt x="0" y="17"/>
                    <a:pt x="1" y="17"/>
                  </a:cubicBezTo>
                  <a:cubicBezTo>
                    <a:pt x="2" y="17"/>
                    <a:pt x="7" y="9"/>
                    <a:pt x="24"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351" name="Google Shape;13855;p78">
              <a:extLst>
                <a:ext uri="{FF2B5EF4-FFF2-40B4-BE49-F238E27FC236}">
                  <a16:creationId xmlns:a16="http://schemas.microsoft.com/office/drawing/2014/main" id="{48DDD021-1880-A29E-0608-37500C81EED8}"/>
                </a:ext>
              </a:extLst>
            </p:cNvPr>
            <p:cNvSpPr/>
            <p:nvPr/>
          </p:nvSpPr>
          <p:spPr>
            <a:xfrm>
              <a:off x="6242125" y="2385250"/>
              <a:ext cx="625" cy="625"/>
            </a:xfrm>
            <a:custGeom>
              <a:avLst/>
              <a:gdLst/>
              <a:ahLst/>
              <a:cxnLst/>
              <a:rect l="l" t="t" r="r" b="b"/>
              <a:pathLst>
                <a:path w="25" h="25" extrusionOk="0">
                  <a:moveTo>
                    <a:pt x="13" y="0"/>
                  </a:moveTo>
                  <a:cubicBezTo>
                    <a:pt x="13" y="12"/>
                    <a:pt x="1" y="12"/>
                    <a:pt x="1" y="24"/>
                  </a:cubicBezTo>
                  <a:cubicBezTo>
                    <a:pt x="13" y="0"/>
                    <a:pt x="25" y="0"/>
                    <a:pt x="13"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352" name="Google Shape;13856;p78">
              <a:extLst>
                <a:ext uri="{FF2B5EF4-FFF2-40B4-BE49-F238E27FC236}">
                  <a16:creationId xmlns:a16="http://schemas.microsoft.com/office/drawing/2014/main" id="{9F9E4DF0-50B4-7828-441E-A0E688464285}"/>
                </a:ext>
              </a:extLst>
            </p:cNvPr>
            <p:cNvSpPr/>
            <p:nvPr/>
          </p:nvSpPr>
          <p:spPr>
            <a:xfrm>
              <a:off x="6241550" y="2385250"/>
              <a:ext cx="900" cy="900"/>
            </a:xfrm>
            <a:custGeom>
              <a:avLst/>
              <a:gdLst/>
              <a:ahLst/>
              <a:cxnLst/>
              <a:rect l="l" t="t" r="r" b="b"/>
              <a:pathLst>
                <a:path w="36" h="36" extrusionOk="0">
                  <a:moveTo>
                    <a:pt x="36" y="0"/>
                  </a:moveTo>
                  <a:lnTo>
                    <a:pt x="36" y="0"/>
                  </a:lnTo>
                  <a:cubicBezTo>
                    <a:pt x="24" y="12"/>
                    <a:pt x="12" y="24"/>
                    <a:pt x="0" y="36"/>
                  </a:cubicBezTo>
                  <a:cubicBezTo>
                    <a:pt x="24" y="24"/>
                    <a:pt x="24" y="12"/>
                    <a:pt x="36"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353" name="Google Shape;13857;p78">
              <a:extLst>
                <a:ext uri="{FF2B5EF4-FFF2-40B4-BE49-F238E27FC236}">
                  <a16:creationId xmlns:a16="http://schemas.microsoft.com/office/drawing/2014/main" id="{5ED77971-5435-5458-3200-F4D459E1E9B9}"/>
                </a:ext>
              </a:extLst>
            </p:cNvPr>
            <p:cNvSpPr/>
            <p:nvPr/>
          </p:nvSpPr>
          <p:spPr>
            <a:xfrm>
              <a:off x="6230225" y="2391200"/>
              <a:ext cx="2400" cy="925"/>
            </a:xfrm>
            <a:custGeom>
              <a:avLst/>
              <a:gdLst/>
              <a:ahLst/>
              <a:cxnLst/>
              <a:rect l="l" t="t" r="r" b="b"/>
              <a:pathLst>
                <a:path w="96" h="37" extrusionOk="0">
                  <a:moveTo>
                    <a:pt x="96" y="0"/>
                  </a:moveTo>
                  <a:cubicBezTo>
                    <a:pt x="48" y="24"/>
                    <a:pt x="48" y="0"/>
                    <a:pt x="1" y="36"/>
                  </a:cubicBezTo>
                  <a:cubicBezTo>
                    <a:pt x="36" y="36"/>
                    <a:pt x="60" y="24"/>
                    <a:pt x="96"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354" name="Google Shape;13858;p78">
              <a:extLst>
                <a:ext uri="{FF2B5EF4-FFF2-40B4-BE49-F238E27FC236}">
                  <a16:creationId xmlns:a16="http://schemas.microsoft.com/office/drawing/2014/main" id="{FF7FBAD5-1179-F1AA-737D-9053415D8797}"/>
                </a:ext>
              </a:extLst>
            </p:cNvPr>
            <p:cNvSpPr/>
            <p:nvPr/>
          </p:nvSpPr>
          <p:spPr>
            <a:xfrm>
              <a:off x="6231125" y="2389700"/>
              <a:ext cx="2100" cy="1825"/>
            </a:xfrm>
            <a:custGeom>
              <a:avLst/>
              <a:gdLst/>
              <a:ahLst/>
              <a:cxnLst/>
              <a:rect l="l" t="t" r="r" b="b"/>
              <a:pathLst>
                <a:path w="84" h="73" extrusionOk="0">
                  <a:moveTo>
                    <a:pt x="84" y="1"/>
                  </a:moveTo>
                  <a:lnTo>
                    <a:pt x="84" y="1"/>
                  </a:lnTo>
                  <a:cubicBezTo>
                    <a:pt x="48" y="25"/>
                    <a:pt x="24" y="48"/>
                    <a:pt x="0" y="72"/>
                  </a:cubicBezTo>
                  <a:cubicBezTo>
                    <a:pt x="36" y="60"/>
                    <a:pt x="60" y="37"/>
                    <a:pt x="84"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355" name="Google Shape;13859;p78">
              <a:extLst>
                <a:ext uri="{FF2B5EF4-FFF2-40B4-BE49-F238E27FC236}">
                  <a16:creationId xmlns:a16="http://schemas.microsoft.com/office/drawing/2014/main" id="{54AB050E-1A93-4B7C-9825-57E263C86523}"/>
                </a:ext>
              </a:extLst>
            </p:cNvPr>
            <p:cNvSpPr/>
            <p:nvPr/>
          </p:nvSpPr>
          <p:spPr>
            <a:xfrm>
              <a:off x="6241100" y="2379600"/>
              <a:ext cx="5225" cy="3600"/>
            </a:xfrm>
            <a:custGeom>
              <a:avLst/>
              <a:gdLst/>
              <a:ahLst/>
              <a:cxnLst/>
              <a:rect l="l" t="t" r="r" b="b"/>
              <a:pathLst>
                <a:path w="209" h="144" extrusionOk="0">
                  <a:moveTo>
                    <a:pt x="209" y="0"/>
                  </a:moveTo>
                  <a:cubicBezTo>
                    <a:pt x="73" y="68"/>
                    <a:pt x="0" y="144"/>
                    <a:pt x="17" y="144"/>
                  </a:cubicBezTo>
                  <a:cubicBezTo>
                    <a:pt x="20" y="144"/>
                    <a:pt x="29" y="140"/>
                    <a:pt x="42" y="131"/>
                  </a:cubicBezTo>
                  <a:cubicBezTo>
                    <a:pt x="42" y="131"/>
                    <a:pt x="42" y="131"/>
                    <a:pt x="54" y="119"/>
                  </a:cubicBezTo>
                  <a:cubicBezTo>
                    <a:pt x="102" y="83"/>
                    <a:pt x="161" y="48"/>
                    <a:pt x="209"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356" name="Google Shape;13860;p78">
              <a:extLst>
                <a:ext uri="{FF2B5EF4-FFF2-40B4-BE49-F238E27FC236}">
                  <a16:creationId xmlns:a16="http://schemas.microsoft.com/office/drawing/2014/main" id="{128AF952-2B03-F418-144B-40EB21336E81}"/>
                </a:ext>
              </a:extLst>
            </p:cNvPr>
            <p:cNvSpPr/>
            <p:nvPr/>
          </p:nvSpPr>
          <p:spPr>
            <a:xfrm>
              <a:off x="6236775" y="2386425"/>
              <a:ext cx="325" cy="325"/>
            </a:xfrm>
            <a:custGeom>
              <a:avLst/>
              <a:gdLst/>
              <a:ahLst/>
              <a:cxnLst/>
              <a:rect l="l" t="t" r="r" b="b"/>
              <a:pathLst>
                <a:path w="13" h="13" extrusionOk="0">
                  <a:moveTo>
                    <a:pt x="13" y="1"/>
                  </a:moveTo>
                  <a:cubicBezTo>
                    <a:pt x="1" y="1"/>
                    <a:pt x="1" y="13"/>
                    <a:pt x="1" y="13"/>
                  </a:cubicBezTo>
                  <a:lnTo>
                    <a:pt x="13" y="1"/>
                  </a:ln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357" name="Google Shape;13861;p78">
              <a:extLst>
                <a:ext uri="{FF2B5EF4-FFF2-40B4-BE49-F238E27FC236}">
                  <a16:creationId xmlns:a16="http://schemas.microsoft.com/office/drawing/2014/main" id="{10FEE52B-EE95-4990-AFEB-DD3DD9548CBB}"/>
                </a:ext>
              </a:extLst>
            </p:cNvPr>
            <p:cNvSpPr/>
            <p:nvPr/>
          </p:nvSpPr>
          <p:spPr>
            <a:xfrm>
              <a:off x="6249275" y="2377200"/>
              <a:ext cx="2125" cy="925"/>
            </a:xfrm>
            <a:custGeom>
              <a:avLst/>
              <a:gdLst/>
              <a:ahLst/>
              <a:cxnLst/>
              <a:rect l="l" t="t" r="r" b="b"/>
              <a:pathLst>
                <a:path w="85" h="37" extrusionOk="0">
                  <a:moveTo>
                    <a:pt x="84" y="1"/>
                  </a:moveTo>
                  <a:lnTo>
                    <a:pt x="84" y="1"/>
                  </a:lnTo>
                  <a:cubicBezTo>
                    <a:pt x="60" y="13"/>
                    <a:pt x="25" y="25"/>
                    <a:pt x="1" y="37"/>
                  </a:cubicBezTo>
                  <a:cubicBezTo>
                    <a:pt x="25" y="37"/>
                    <a:pt x="84" y="13"/>
                    <a:pt x="84"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358" name="Google Shape;13862;p78">
              <a:extLst>
                <a:ext uri="{FF2B5EF4-FFF2-40B4-BE49-F238E27FC236}">
                  <a16:creationId xmlns:a16="http://schemas.microsoft.com/office/drawing/2014/main" id="{AE957932-6CC1-115A-1782-968BBEA26D94}"/>
                </a:ext>
              </a:extLst>
            </p:cNvPr>
            <p:cNvSpPr/>
            <p:nvPr/>
          </p:nvSpPr>
          <p:spPr>
            <a:xfrm>
              <a:off x="6237375" y="2386425"/>
              <a:ext cx="625" cy="25"/>
            </a:xfrm>
            <a:custGeom>
              <a:avLst/>
              <a:gdLst/>
              <a:ahLst/>
              <a:cxnLst/>
              <a:rect l="l" t="t" r="r" b="b"/>
              <a:pathLst>
                <a:path w="25" h="1" extrusionOk="0">
                  <a:moveTo>
                    <a:pt x="0" y="1"/>
                  </a:moveTo>
                  <a:lnTo>
                    <a:pt x="0" y="1"/>
                  </a:lnTo>
                  <a:cubicBezTo>
                    <a:pt x="24" y="1"/>
                    <a:pt x="12" y="1"/>
                    <a:pt x="0"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359" name="Google Shape;13863;p78">
              <a:extLst>
                <a:ext uri="{FF2B5EF4-FFF2-40B4-BE49-F238E27FC236}">
                  <a16:creationId xmlns:a16="http://schemas.microsoft.com/office/drawing/2014/main" id="{08A36586-D6AA-D021-6DAE-03581A7FD0D5}"/>
                </a:ext>
              </a:extLst>
            </p:cNvPr>
            <p:cNvSpPr/>
            <p:nvPr/>
          </p:nvSpPr>
          <p:spPr>
            <a:xfrm>
              <a:off x="6236450" y="2384950"/>
              <a:ext cx="2425" cy="1575"/>
            </a:xfrm>
            <a:custGeom>
              <a:avLst/>
              <a:gdLst/>
              <a:ahLst/>
              <a:cxnLst/>
              <a:rect l="l" t="t" r="r" b="b"/>
              <a:pathLst>
                <a:path w="97" h="63" extrusionOk="0">
                  <a:moveTo>
                    <a:pt x="97" y="0"/>
                  </a:moveTo>
                  <a:lnTo>
                    <a:pt x="97" y="0"/>
                  </a:lnTo>
                  <a:cubicBezTo>
                    <a:pt x="95" y="2"/>
                    <a:pt x="92" y="3"/>
                    <a:pt x="90" y="4"/>
                  </a:cubicBezTo>
                  <a:lnTo>
                    <a:pt x="90" y="4"/>
                  </a:lnTo>
                  <a:cubicBezTo>
                    <a:pt x="92" y="3"/>
                    <a:pt x="95" y="2"/>
                    <a:pt x="97" y="0"/>
                  </a:cubicBezTo>
                  <a:close/>
                  <a:moveTo>
                    <a:pt x="90" y="4"/>
                  </a:moveTo>
                  <a:cubicBezTo>
                    <a:pt x="26" y="41"/>
                    <a:pt x="0" y="63"/>
                    <a:pt x="19" y="63"/>
                  </a:cubicBezTo>
                  <a:cubicBezTo>
                    <a:pt x="23" y="63"/>
                    <a:pt x="29" y="62"/>
                    <a:pt x="37" y="60"/>
                  </a:cubicBezTo>
                  <a:cubicBezTo>
                    <a:pt x="49" y="48"/>
                    <a:pt x="49" y="48"/>
                    <a:pt x="49" y="48"/>
                  </a:cubicBezTo>
                  <a:cubicBezTo>
                    <a:pt x="60" y="37"/>
                    <a:pt x="71" y="17"/>
                    <a:pt x="90" y="4"/>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360" name="Google Shape;13864;p78">
              <a:extLst>
                <a:ext uri="{FF2B5EF4-FFF2-40B4-BE49-F238E27FC236}">
                  <a16:creationId xmlns:a16="http://schemas.microsoft.com/office/drawing/2014/main" id="{5496879C-B7E9-9136-FDFF-43E75356FB72}"/>
                </a:ext>
              </a:extLst>
            </p:cNvPr>
            <p:cNvSpPr/>
            <p:nvPr/>
          </p:nvSpPr>
          <p:spPr>
            <a:xfrm>
              <a:off x="6254350" y="2371250"/>
              <a:ext cx="6575" cy="3300"/>
            </a:xfrm>
            <a:custGeom>
              <a:avLst/>
              <a:gdLst/>
              <a:ahLst/>
              <a:cxnLst/>
              <a:rect l="l" t="t" r="r" b="b"/>
              <a:pathLst>
                <a:path w="263" h="132" extrusionOk="0">
                  <a:moveTo>
                    <a:pt x="262" y="1"/>
                  </a:moveTo>
                  <a:lnTo>
                    <a:pt x="262" y="1"/>
                  </a:lnTo>
                  <a:cubicBezTo>
                    <a:pt x="155" y="48"/>
                    <a:pt x="60" y="96"/>
                    <a:pt x="0" y="132"/>
                  </a:cubicBezTo>
                  <a:cubicBezTo>
                    <a:pt x="60" y="96"/>
                    <a:pt x="250" y="96"/>
                    <a:pt x="262"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361" name="Google Shape;13865;p78">
              <a:extLst>
                <a:ext uri="{FF2B5EF4-FFF2-40B4-BE49-F238E27FC236}">
                  <a16:creationId xmlns:a16="http://schemas.microsoft.com/office/drawing/2014/main" id="{78D3D2EC-FFA4-299A-0EA6-6DBEE324E24F}"/>
                </a:ext>
              </a:extLst>
            </p:cNvPr>
            <p:cNvSpPr/>
            <p:nvPr/>
          </p:nvSpPr>
          <p:spPr>
            <a:xfrm>
              <a:off x="6221300" y="2394625"/>
              <a:ext cx="550" cy="475"/>
            </a:xfrm>
            <a:custGeom>
              <a:avLst/>
              <a:gdLst/>
              <a:ahLst/>
              <a:cxnLst/>
              <a:rect l="l" t="t" r="r" b="b"/>
              <a:pathLst>
                <a:path w="22" h="19" extrusionOk="0">
                  <a:moveTo>
                    <a:pt x="20" y="0"/>
                  </a:moveTo>
                  <a:cubicBezTo>
                    <a:pt x="18" y="0"/>
                    <a:pt x="12" y="6"/>
                    <a:pt x="1" y="18"/>
                  </a:cubicBezTo>
                  <a:cubicBezTo>
                    <a:pt x="5" y="14"/>
                    <a:pt x="7" y="13"/>
                    <a:pt x="9" y="13"/>
                  </a:cubicBezTo>
                  <a:cubicBezTo>
                    <a:pt x="12" y="13"/>
                    <a:pt x="12" y="18"/>
                    <a:pt x="12" y="18"/>
                  </a:cubicBezTo>
                  <a:cubicBezTo>
                    <a:pt x="18" y="6"/>
                    <a:pt x="21" y="0"/>
                    <a:pt x="20"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362" name="Google Shape;13866;p78">
              <a:extLst>
                <a:ext uri="{FF2B5EF4-FFF2-40B4-BE49-F238E27FC236}">
                  <a16:creationId xmlns:a16="http://schemas.microsoft.com/office/drawing/2014/main" id="{14E74CDD-ADFC-3EB4-9B33-0E27AE6E63ED}"/>
                </a:ext>
              </a:extLst>
            </p:cNvPr>
            <p:cNvSpPr/>
            <p:nvPr/>
          </p:nvSpPr>
          <p:spPr>
            <a:xfrm>
              <a:off x="6261625" y="2369775"/>
              <a:ext cx="2275" cy="1500"/>
            </a:xfrm>
            <a:custGeom>
              <a:avLst/>
              <a:gdLst/>
              <a:ahLst/>
              <a:cxnLst/>
              <a:rect l="l" t="t" r="r" b="b"/>
              <a:pathLst>
                <a:path w="91" h="60" extrusionOk="0">
                  <a:moveTo>
                    <a:pt x="90" y="0"/>
                  </a:moveTo>
                  <a:lnTo>
                    <a:pt x="90" y="0"/>
                  </a:lnTo>
                  <a:cubicBezTo>
                    <a:pt x="66" y="12"/>
                    <a:pt x="43" y="36"/>
                    <a:pt x="19" y="48"/>
                  </a:cubicBezTo>
                  <a:cubicBezTo>
                    <a:pt x="4" y="55"/>
                    <a:pt x="0" y="59"/>
                    <a:pt x="5" y="59"/>
                  </a:cubicBezTo>
                  <a:cubicBezTo>
                    <a:pt x="14" y="59"/>
                    <a:pt x="58" y="41"/>
                    <a:pt x="90"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363" name="Google Shape;13867;p78">
              <a:extLst>
                <a:ext uri="{FF2B5EF4-FFF2-40B4-BE49-F238E27FC236}">
                  <a16:creationId xmlns:a16="http://schemas.microsoft.com/office/drawing/2014/main" id="{F28CE62E-820A-62CB-BE4A-C06EDC486A12}"/>
                </a:ext>
              </a:extLst>
            </p:cNvPr>
            <p:cNvSpPr/>
            <p:nvPr/>
          </p:nvSpPr>
          <p:spPr>
            <a:xfrm>
              <a:off x="6268325" y="2367675"/>
              <a:ext cx="1525" cy="825"/>
            </a:xfrm>
            <a:custGeom>
              <a:avLst/>
              <a:gdLst/>
              <a:ahLst/>
              <a:cxnLst/>
              <a:rect l="l" t="t" r="r" b="b"/>
              <a:pathLst>
                <a:path w="61" h="33" extrusionOk="0">
                  <a:moveTo>
                    <a:pt x="60" y="1"/>
                  </a:moveTo>
                  <a:lnTo>
                    <a:pt x="60" y="1"/>
                  </a:lnTo>
                  <a:cubicBezTo>
                    <a:pt x="22" y="20"/>
                    <a:pt x="1" y="32"/>
                    <a:pt x="2" y="32"/>
                  </a:cubicBezTo>
                  <a:cubicBezTo>
                    <a:pt x="3" y="32"/>
                    <a:pt x="22" y="23"/>
                    <a:pt x="60"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364" name="Google Shape;13868;p78">
              <a:extLst>
                <a:ext uri="{FF2B5EF4-FFF2-40B4-BE49-F238E27FC236}">
                  <a16:creationId xmlns:a16="http://schemas.microsoft.com/office/drawing/2014/main" id="{14707793-211E-4166-9CA1-201AE0E1A909}"/>
                </a:ext>
              </a:extLst>
            </p:cNvPr>
            <p:cNvSpPr/>
            <p:nvPr/>
          </p:nvSpPr>
          <p:spPr>
            <a:xfrm>
              <a:off x="6393350" y="2616225"/>
              <a:ext cx="25" cy="1525"/>
            </a:xfrm>
            <a:custGeom>
              <a:avLst/>
              <a:gdLst/>
              <a:ahLst/>
              <a:cxnLst/>
              <a:rect l="l" t="t" r="r" b="b"/>
              <a:pathLst>
                <a:path w="1" h="61" extrusionOk="0">
                  <a:moveTo>
                    <a:pt x="0" y="60"/>
                  </a:moveTo>
                  <a:cubicBezTo>
                    <a:pt x="0" y="36"/>
                    <a:pt x="0" y="12"/>
                    <a:pt x="0"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365" name="Google Shape;13869;p78">
              <a:extLst>
                <a:ext uri="{FF2B5EF4-FFF2-40B4-BE49-F238E27FC236}">
                  <a16:creationId xmlns:a16="http://schemas.microsoft.com/office/drawing/2014/main" id="{7572EC05-EC4F-F941-CCA8-145D9ED576BF}"/>
                </a:ext>
              </a:extLst>
            </p:cNvPr>
            <p:cNvSpPr/>
            <p:nvPr/>
          </p:nvSpPr>
          <p:spPr>
            <a:xfrm>
              <a:off x="6394250" y="2604925"/>
              <a:ext cx="300" cy="425"/>
            </a:xfrm>
            <a:custGeom>
              <a:avLst/>
              <a:gdLst/>
              <a:ahLst/>
              <a:cxnLst/>
              <a:rect l="l" t="t" r="r" b="b"/>
              <a:pathLst>
                <a:path w="12" h="17" extrusionOk="0">
                  <a:moveTo>
                    <a:pt x="0" y="0"/>
                  </a:moveTo>
                  <a:lnTo>
                    <a:pt x="0" y="0"/>
                  </a:lnTo>
                  <a:cubicBezTo>
                    <a:pt x="0" y="8"/>
                    <a:pt x="6" y="17"/>
                    <a:pt x="10" y="17"/>
                  </a:cubicBezTo>
                  <a:cubicBezTo>
                    <a:pt x="11" y="17"/>
                    <a:pt x="12" y="15"/>
                    <a:pt x="12" y="12"/>
                  </a:cubicBezTo>
                  <a:lnTo>
                    <a:pt x="0" y="0"/>
                  </a:ln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366" name="Google Shape;13870;p78">
              <a:extLst>
                <a:ext uri="{FF2B5EF4-FFF2-40B4-BE49-F238E27FC236}">
                  <a16:creationId xmlns:a16="http://schemas.microsoft.com/office/drawing/2014/main" id="{653B4612-8FD2-F6ED-83FE-A43D67859452}"/>
                </a:ext>
              </a:extLst>
            </p:cNvPr>
            <p:cNvSpPr/>
            <p:nvPr/>
          </p:nvSpPr>
          <p:spPr>
            <a:xfrm>
              <a:off x="6432925" y="2522175"/>
              <a:ext cx="1825" cy="2700"/>
            </a:xfrm>
            <a:custGeom>
              <a:avLst/>
              <a:gdLst/>
              <a:ahLst/>
              <a:cxnLst/>
              <a:rect l="l" t="t" r="r" b="b"/>
              <a:pathLst>
                <a:path w="73" h="108" extrusionOk="0">
                  <a:moveTo>
                    <a:pt x="72" y="0"/>
                  </a:moveTo>
                  <a:lnTo>
                    <a:pt x="1" y="107"/>
                  </a:lnTo>
                  <a:cubicBezTo>
                    <a:pt x="25" y="83"/>
                    <a:pt x="49" y="48"/>
                    <a:pt x="72"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367" name="Google Shape;13871;p78">
              <a:extLst>
                <a:ext uri="{FF2B5EF4-FFF2-40B4-BE49-F238E27FC236}">
                  <a16:creationId xmlns:a16="http://schemas.microsoft.com/office/drawing/2014/main" id="{CFD5BB0C-BC19-BA5A-D6E4-F73DE75ECD08}"/>
                </a:ext>
              </a:extLst>
            </p:cNvPr>
            <p:cNvSpPr/>
            <p:nvPr/>
          </p:nvSpPr>
          <p:spPr>
            <a:xfrm>
              <a:off x="6215050" y="2550750"/>
              <a:ext cx="325" cy="600"/>
            </a:xfrm>
            <a:custGeom>
              <a:avLst/>
              <a:gdLst/>
              <a:ahLst/>
              <a:cxnLst/>
              <a:rect l="l" t="t" r="r" b="b"/>
              <a:pathLst>
                <a:path w="13" h="24" extrusionOk="0">
                  <a:moveTo>
                    <a:pt x="12" y="0"/>
                  </a:moveTo>
                  <a:cubicBezTo>
                    <a:pt x="1" y="0"/>
                    <a:pt x="12" y="12"/>
                    <a:pt x="12" y="24"/>
                  </a:cubicBezTo>
                  <a:lnTo>
                    <a:pt x="12" y="0"/>
                  </a:ln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368" name="Google Shape;13872;p78">
              <a:extLst>
                <a:ext uri="{FF2B5EF4-FFF2-40B4-BE49-F238E27FC236}">
                  <a16:creationId xmlns:a16="http://schemas.microsoft.com/office/drawing/2014/main" id="{585243A5-0D48-D7A2-0010-A6093BDA7796}"/>
                </a:ext>
              </a:extLst>
            </p:cNvPr>
            <p:cNvSpPr/>
            <p:nvPr/>
          </p:nvSpPr>
          <p:spPr>
            <a:xfrm>
              <a:off x="6294000" y="2360250"/>
              <a:ext cx="850" cy="250"/>
            </a:xfrm>
            <a:custGeom>
              <a:avLst/>
              <a:gdLst/>
              <a:ahLst/>
              <a:cxnLst/>
              <a:rect l="l" t="t" r="r" b="b"/>
              <a:pathLst>
                <a:path w="34" h="10" extrusionOk="0">
                  <a:moveTo>
                    <a:pt x="33" y="0"/>
                  </a:moveTo>
                  <a:lnTo>
                    <a:pt x="33" y="0"/>
                  </a:lnTo>
                  <a:cubicBezTo>
                    <a:pt x="4" y="6"/>
                    <a:pt x="1" y="9"/>
                    <a:pt x="7" y="9"/>
                  </a:cubicBezTo>
                  <a:cubicBezTo>
                    <a:pt x="13" y="9"/>
                    <a:pt x="27" y="6"/>
                    <a:pt x="33"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369" name="Google Shape;13873;p78">
              <a:extLst>
                <a:ext uri="{FF2B5EF4-FFF2-40B4-BE49-F238E27FC236}">
                  <a16:creationId xmlns:a16="http://schemas.microsoft.com/office/drawing/2014/main" id="{116256EF-2872-9945-F8CB-8FA967BD2A7C}"/>
                </a:ext>
              </a:extLst>
            </p:cNvPr>
            <p:cNvSpPr/>
            <p:nvPr/>
          </p:nvSpPr>
          <p:spPr>
            <a:xfrm>
              <a:off x="6287075" y="2358450"/>
              <a:ext cx="325" cy="325"/>
            </a:xfrm>
            <a:custGeom>
              <a:avLst/>
              <a:gdLst/>
              <a:ahLst/>
              <a:cxnLst/>
              <a:rect l="l" t="t" r="r" b="b"/>
              <a:pathLst>
                <a:path w="13" h="13" extrusionOk="0">
                  <a:moveTo>
                    <a:pt x="13" y="1"/>
                  </a:moveTo>
                  <a:cubicBezTo>
                    <a:pt x="13" y="1"/>
                    <a:pt x="13" y="13"/>
                    <a:pt x="1" y="13"/>
                  </a:cubicBezTo>
                  <a:cubicBezTo>
                    <a:pt x="13" y="13"/>
                    <a:pt x="13" y="1"/>
                    <a:pt x="13"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370" name="Google Shape;13874;p78">
              <a:extLst>
                <a:ext uri="{FF2B5EF4-FFF2-40B4-BE49-F238E27FC236}">
                  <a16:creationId xmlns:a16="http://schemas.microsoft.com/office/drawing/2014/main" id="{5C06A9B4-D25C-9B63-985B-F09A119DF59B}"/>
                </a:ext>
              </a:extLst>
            </p:cNvPr>
            <p:cNvSpPr/>
            <p:nvPr/>
          </p:nvSpPr>
          <p:spPr>
            <a:xfrm>
              <a:off x="6292450" y="2360250"/>
              <a:ext cx="1800" cy="325"/>
            </a:xfrm>
            <a:custGeom>
              <a:avLst/>
              <a:gdLst/>
              <a:ahLst/>
              <a:cxnLst/>
              <a:rect l="l" t="t" r="r" b="b"/>
              <a:pathLst>
                <a:path w="72" h="13" extrusionOk="0">
                  <a:moveTo>
                    <a:pt x="72" y="0"/>
                  </a:moveTo>
                  <a:cubicBezTo>
                    <a:pt x="60" y="0"/>
                    <a:pt x="36" y="0"/>
                    <a:pt x="0" y="12"/>
                  </a:cubicBezTo>
                  <a:cubicBezTo>
                    <a:pt x="24" y="12"/>
                    <a:pt x="48" y="0"/>
                    <a:pt x="72"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371" name="Google Shape;13875;p78">
              <a:extLst>
                <a:ext uri="{FF2B5EF4-FFF2-40B4-BE49-F238E27FC236}">
                  <a16:creationId xmlns:a16="http://schemas.microsoft.com/office/drawing/2014/main" id="{0E561CED-A58F-2C8D-9CD9-6DAE656C4521}"/>
                </a:ext>
              </a:extLst>
            </p:cNvPr>
            <p:cNvSpPr/>
            <p:nvPr/>
          </p:nvSpPr>
          <p:spPr>
            <a:xfrm>
              <a:off x="6291550" y="2360825"/>
              <a:ext cx="1225" cy="250"/>
            </a:xfrm>
            <a:custGeom>
              <a:avLst/>
              <a:gdLst/>
              <a:ahLst/>
              <a:cxnLst/>
              <a:rect l="l" t="t" r="r" b="b"/>
              <a:pathLst>
                <a:path w="49" h="10" extrusionOk="0">
                  <a:moveTo>
                    <a:pt x="0" y="1"/>
                  </a:moveTo>
                  <a:cubicBezTo>
                    <a:pt x="0" y="7"/>
                    <a:pt x="0" y="10"/>
                    <a:pt x="6" y="10"/>
                  </a:cubicBezTo>
                  <a:cubicBezTo>
                    <a:pt x="12" y="10"/>
                    <a:pt x="24" y="7"/>
                    <a:pt x="48"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372" name="Google Shape;13876;p78">
              <a:extLst>
                <a:ext uri="{FF2B5EF4-FFF2-40B4-BE49-F238E27FC236}">
                  <a16:creationId xmlns:a16="http://schemas.microsoft.com/office/drawing/2014/main" id="{52505AE2-B449-E50C-9DA9-D396CE4BC2C6}"/>
                </a:ext>
              </a:extLst>
            </p:cNvPr>
            <p:cNvSpPr/>
            <p:nvPr/>
          </p:nvSpPr>
          <p:spPr>
            <a:xfrm>
              <a:off x="6294225" y="2359950"/>
              <a:ext cx="2400" cy="450"/>
            </a:xfrm>
            <a:custGeom>
              <a:avLst/>
              <a:gdLst/>
              <a:ahLst/>
              <a:cxnLst/>
              <a:rect l="l" t="t" r="r" b="b"/>
              <a:pathLst>
                <a:path w="96" h="18" extrusionOk="0">
                  <a:moveTo>
                    <a:pt x="96" y="0"/>
                  </a:moveTo>
                  <a:cubicBezTo>
                    <a:pt x="72" y="0"/>
                    <a:pt x="36" y="12"/>
                    <a:pt x="1" y="12"/>
                  </a:cubicBezTo>
                  <a:cubicBezTo>
                    <a:pt x="11" y="16"/>
                    <a:pt x="21" y="17"/>
                    <a:pt x="32" y="17"/>
                  </a:cubicBezTo>
                  <a:cubicBezTo>
                    <a:pt x="56" y="17"/>
                    <a:pt x="79" y="9"/>
                    <a:pt x="96"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373" name="Google Shape;13877;p78">
              <a:extLst>
                <a:ext uri="{FF2B5EF4-FFF2-40B4-BE49-F238E27FC236}">
                  <a16:creationId xmlns:a16="http://schemas.microsoft.com/office/drawing/2014/main" id="{299F75D4-9B2E-D43D-890C-C5A3FBC76802}"/>
                </a:ext>
              </a:extLst>
            </p:cNvPr>
            <p:cNvSpPr/>
            <p:nvPr/>
          </p:nvSpPr>
          <p:spPr>
            <a:xfrm>
              <a:off x="6442150" y="2439725"/>
              <a:ext cx="3600" cy="5375"/>
            </a:xfrm>
            <a:custGeom>
              <a:avLst/>
              <a:gdLst/>
              <a:ahLst/>
              <a:cxnLst/>
              <a:rect l="l" t="t" r="r" b="b"/>
              <a:pathLst>
                <a:path w="144" h="215" extrusionOk="0">
                  <a:moveTo>
                    <a:pt x="84" y="0"/>
                  </a:moveTo>
                  <a:cubicBezTo>
                    <a:pt x="1" y="48"/>
                    <a:pt x="1" y="83"/>
                    <a:pt x="72" y="143"/>
                  </a:cubicBezTo>
                  <a:cubicBezTo>
                    <a:pt x="72" y="145"/>
                    <a:pt x="74" y="151"/>
                    <a:pt x="76" y="157"/>
                  </a:cubicBezTo>
                  <a:lnTo>
                    <a:pt x="76" y="157"/>
                  </a:lnTo>
                  <a:cubicBezTo>
                    <a:pt x="75" y="156"/>
                    <a:pt x="74" y="155"/>
                    <a:pt x="72" y="155"/>
                  </a:cubicBezTo>
                  <a:lnTo>
                    <a:pt x="72" y="155"/>
                  </a:lnTo>
                  <a:cubicBezTo>
                    <a:pt x="84" y="182"/>
                    <a:pt x="88" y="192"/>
                    <a:pt x="88" y="192"/>
                  </a:cubicBezTo>
                  <a:cubicBezTo>
                    <a:pt x="89" y="192"/>
                    <a:pt x="81" y="171"/>
                    <a:pt x="76" y="157"/>
                  </a:cubicBezTo>
                  <a:lnTo>
                    <a:pt x="76" y="157"/>
                  </a:lnTo>
                  <a:cubicBezTo>
                    <a:pt x="98" y="169"/>
                    <a:pt x="121" y="192"/>
                    <a:pt x="144" y="214"/>
                  </a:cubicBezTo>
                  <a:cubicBezTo>
                    <a:pt x="108" y="143"/>
                    <a:pt x="84" y="72"/>
                    <a:pt x="84"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374" name="Google Shape;13878;p78">
              <a:extLst>
                <a:ext uri="{FF2B5EF4-FFF2-40B4-BE49-F238E27FC236}">
                  <a16:creationId xmlns:a16="http://schemas.microsoft.com/office/drawing/2014/main" id="{A314362F-496B-5341-EAB1-8DCCA2F8132D}"/>
                </a:ext>
              </a:extLst>
            </p:cNvPr>
            <p:cNvSpPr/>
            <p:nvPr/>
          </p:nvSpPr>
          <p:spPr>
            <a:xfrm>
              <a:off x="6355850" y="2700450"/>
              <a:ext cx="775" cy="825"/>
            </a:xfrm>
            <a:custGeom>
              <a:avLst/>
              <a:gdLst/>
              <a:ahLst/>
              <a:cxnLst/>
              <a:rect l="l" t="t" r="r" b="b"/>
              <a:pathLst>
                <a:path w="31" h="33" extrusionOk="0">
                  <a:moveTo>
                    <a:pt x="12" y="1"/>
                  </a:moveTo>
                  <a:cubicBezTo>
                    <a:pt x="12" y="13"/>
                    <a:pt x="0" y="25"/>
                    <a:pt x="0" y="25"/>
                  </a:cubicBezTo>
                  <a:cubicBezTo>
                    <a:pt x="0" y="31"/>
                    <a:pt x="2" y="33"/>
                    <a:pt x="5" y="33"/>
                  </a:cubicBezTo>
                  <a:cubicBezTo>
                    <a:pt x="14" y="33"/>
                    <a:pt x="30" y="10"/>
                    <a:pt x="12"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375" name="Google Shape;13879;p78">
              <a:extLst>
                <a:ext uri="{FF2B5EF4-FFF2-40B4-BE49-F238E27FC236}">
                  <a16:creationId xmlns:a16="http://schemas.microsoft.com/office/drawing/2014/main" id="{1BA8E2E8-BCD5-92F4-57DC-CF12A827D912}"/>
                </a:ext>
              </a:extLst>
            </p:cNvPr>
            <p:cNvSpPr/>
            <p:nvPr/>
          </p:nvSpPr>
          <p:spPr>
            <a:xfrm>
              <a:off x="6308800" y="2721300"/>
              <a:ext cx="325" cy="325"/>
            </a:xfrm>
            <a:custGeom>
              <a:avLst/>
              <a:gdLst/>
              <a:ahLst/>
              <a:cxnLst/>
              <a:rect l="l" t="t" r="r" b="b"/>
              <a:pathLst>
                <a:path w="13" h="13" extrusionOk="0">
                  <a:moveTo>
                    <a:pt x="13" y="0"/>
                  </a:moveTo>
                  <a:lnTo>
                    <a:pt x="13" y="0"/>
                  </a:lnTo>
                  <a:cubicBezTo>
                    <a:pt x="1" y="12"/>
                    <a:pt x="1" y="12"/>
                    <a:pt x="1" y="12"/>
                  </a:cubicBezTo>
                  <a:cubicBezTo>
                    <a:pt x="13" y="12"/>
                    <a:pt x="13" y="12"/>
                    <a:pt x="13"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376" name="Google Shape;13880;p78">
              <a:extLst>
                <a:ext uri="{FF2B5EF4-FFF2-40B4-BE49-F238E27FC236}">
                  <a16:creationId xmlns:a16="http://schemas.microsoft.com/office/drawing/2014/main" id="{873974E7-A1A7-5589-6E32-1EDD810FC546}"/>
                </a:ext>
              </a:extLst>
            </p:cNvPr>
            <p:cNvSpPr/>
            <p:nvPr/>
          </p:nvSpPr>
          <p:spPr>
            <a:xfrm>
              <a:off x="6285300" y="2716825"/>
              <a:ext cx="25" cy="325"/>
            </a:xfrm>
            <a:custGeom>
              <a:avLst/>
              <a:gdLst/>
              <a:ahLst/>
              <a:cxnLst/>
              <a:rect l="l" t="t" r="r" b="b"/>
              <a:pathLst>
                <a:path w="1" h="13" extrusionOk="0">
                  <a:moveTo>
                    <a:pt x="0" y="1"/>
                  </a:moveTo>
                  <a:cubicBezTo>
                    <a:pt x="0" y="1"/>
                    <a:pt x="0" y="1"/>
                    <a:pt x="0" y="13"/>
                  </a:cubicBezTo>
                  <a:lnTo>
                    <a:pt x="0" y="1"/>
                  </a:lnTo>
                  <a:cubicBezTo>
                    <a:pt x="0" y="1"/>
                    <a:pt x="0" y="1"/>
                    <a:pt x="0"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377" name="Google Shape;13881;p78">
              <a:extLst>
                <a:ext uri="{FF2B5EF4-FFF2-40B4-BE49-F238E27FC236}">
                  <a16:creationId xmlns:a16="http://schemas.microsoft.com/office/drawing/2014/main" id="{43F91C62-375E-EB59-6479-50D01D28ECD8}"/>
                </a:ext>
              </a:extLst>
            </p:cNvPr>
            <p:cNvSpPr/>
            <p:nvPr/>
          </p:nvSpPr>
          <p:spPr>
            <a:xfrm>
              <a:off x="6288275" y="2722200"/>
              <a:ext cx="25" cy="900"/>
            </a:xfrm>
            <a:custGeom>
              <a:avLst/>
              <a:gdLst/>
              <a:ahLst/>
              <a:cxnLst/>
              <a:rect l="l" t="t" r="r" b="b"/>
              <a:pathLst>
                <a:path w="1" h="36" extrusionOk="0">
                  <a:moveTo>
                    <a:pt x="0" y="0"/>
                  </a:moveTo>
                  <a:cubicBezTo>
                    <a:pt x="0" y="12"/>
                    <a:pt x="0" y="36"/>
                    <a:pt x="0"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378" name="Google Shape;13882;p78">
              <a:extLst>
                <a:ext uri="{FF2B5EF4-FFF2-40B4-BE49-F238E27FC236}">
                  <a16:creationId xmlns:a16="http://schemas.microsoft.com/office/drawing/2014/main" id="{F5172DFA-15D1-EBE3-F094-DEE9E33B2580}"/>
                </a:ext>
              </a:extLst>
            </p:cNvPr>
            <p:cNvSpPr/>
            <p:nvPr/>
          </p:nvSpPr>
          <p:spPr>
            <a:xfrm>
              <a:off x="6355850" y="2680225"/>
              <a:ext cx="775" cy="825"/>
            </a:xfrm>
            <a:custGeom>
              <a:avLst/>
              <a:gdLst/>
              <a:ahLst/>
              <a:cxnLst/>
              <a:rect l="l" t="t" r="r" b="b"/>
              <a:pathLst>
                <a:path w="31" h="33" extrusionOk="0">
                  <a:moveTo>
                    <a:pt x="12" y="0"/>
                  </a:moveTo>
                  <a:cubicBezTo>
                    <a:pt x="12" y="12"/>
                    <a:pt x="0" y="24"/>
                    <a:pt x="0" y="24"/>
                  </a:cubicBezTo>
                  <a:cubicBezTo>
                    <a:pt x="0" y="30"/>
                    <a:pt x="2" y="32"/>
                    <a:pt x="5" y="32"/>
                  </a:cubicBezTo>
                  <a:cubicBezTo>
                    <a:pt x="14" y="32"/>
                    <a:pt x="30" y="9"/>
                    <a:pt x="12"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379" name="Google Shape;13883;p78">
              <a:extLst>
                <a:ext uri="{FF2B5EF4-FFF2-40B4-BE49-F238E27FC236}">
                  <a16:creationId xmlns:a16="http://schemas.microsoft.com/office/drawing/2014/main" id="{0BC1DF92-A8C8-B9E6-010D-D1335799A0AF}"/>
                </a:ext>
              </a:extLst>
            </p:cNvPr>
            <p:cNvSpPr/>
            <p:nvPr/>
          </p:nvSpPr>
          <p:spPr>
            <a:xfrm>
              <a:off x="6264450" y="2674275"/>
              <a:ext cx="25" cy="325"/>
            </a:xfrm>
            <a:custGeom>
              <a:avLst/>
              <a:gdLst/>
              <a:ahLst/>
              <a:cxnLst/>
              <a:rect l="l" t="t" r="r" b="b"/>
              <a:pathLst>
                <a:path w="1" h="13" extrusionOk="0">
                  <a:moveTo>
                    <a:pt x="1" y="0"/>
                  </a:moveTo>
                  <a:cubicBezTo>
                    <a:pt x="1" y="12"/>
                    <a:pt x="1" y="12"/>
                    <a:pt x="1" y="12"/>
                  </a:cubicBezTo>
                  <a:cubicBezTo>
                    <a:pt x="1" y="12"/>
                    <a:pt x="1" y="0"/>
                    <a:pt x="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380" name="Google Shape;13884;p78">
              <a:extLst>
                <a:ext uri="{FF2B5EF4-FFF2-40B4-BE49-F238E27FC236}">
                  <a16:creationId xmlns:a16="http://schemas.microsoft.com/office/drawing/2014/main" id="{C1CC358D-D974-BA59-5E91-30B6B54029A2}"/>
                </a:ext>
              </a:extLst>
            </p:cNvPr>
            <p:cNvSpPr/>
            <p:nvPr/>
          </p:nvSpPr>
          <p:spPr>
            <a:xfrm>
              <a:off x="6306125" y="2787075"/>
              <a:ext cx="325" cy="325"/>
            </a:xfrm>
            <a:custGeom>
              <a:avLst/>
              <a:gdLst/>
              <a:ahLst/>
              <a:cxnLst/>
              <a:rect l="l" t="t" r="r" b="b"/>
              <a:pathLst>
                <a:path w="13" h="13" extrusionOk="0">
                  <a:moveTo>
                    <a:pt x="13" y="1"/>
                  </a:moveTo>
                  <a:cubicBezTo>
                    <a:pt x="13" y="1"/>
                    <a:pt x="13" y="13"/>
                    <a:pt x="1" y="13"/>
                  </a:cubicBezTo>
                  <a:lnTo>
                    <a:pt x="13" y="13"/>
                  </a:lnTo>
                  <a:cubicBezTo>
                    <a:pt x="13" y="1"/>
                    <a:pt x="13" y="1"/>
                    <a:pt x="13"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381" name="Google Shape;13885;p78">
              <a:extLst>
                <a:ext uri="{FF2B5EF4-FFF2-40B4-BE49-F238E27FC236}">
                  <a16:creationId xmlns:a16="http://schemas.microsoft.com/office/drawing/2014/main" id="{0C70FD85-BA28-CE88-1F12-460483C89B5E}"/>
                </a:ext>
              </a:extLst>
            </p:cNvPr>
            <p:cNvSpPr/>
            <p:nvPr/>
          </p:nvSpPr>
          <p:spPr>
            <a:xfrm>
              <a:off x="6285300" y="2696600"/>
              <a:ext cx="25" cy="325"/>
            </a:xfrm>
            <a:custGeom>
              <a:avLst/>
              <a:gdLst/>
              <a:ahLst/>
              <a:cxnLst/>
              <a:rect l="l" t="t" r="r" b="b"/>
              <a:pathLst>
                <a:path w="1" h="13" extrusionOk="0">
                  <a:moveTo>
                    <a:pt x="0" y="0"/>
                  </a:moveTo>
                  <a:cubicBezTo>
                    <a:pt x="0" y="0"/>
                    <a:pt x="0" y="0"/>
                    <a:pt x="0" y="12"/>
                  </a:cubicBezTo>
                  <a:lnTo>
                    <a:pt x="0" y="0"/>
                  </a:lnTo>
                  <a:cubicBezTo>
                    <a:pt x="0" y="0"/>
                    <a:pt x="0" y="0"/>
                    <a:pt x="0"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382" name="Google Shape;13886;p78">
              <a:extLst>
                <a:ext uri="{FF2B5EF4-FFF2-40B4-BE49-F238E27FC236}">
                  <a16:creationId xmlns:a16="http://schemas.microsoft.com/office/drawing/2014/main" id="{58C987E5-89B7-C4B1-BA1A-8598CF9C0AD6}"/>
                </a:ext>
              </a:extLst>
            </p:cNvPr>
            <p:cNvSpPr/>
            <p:nvPr/>
          </p:nvSpPr>
          <p:spPr>
            <a:xfrm>
              <a:off x="6198375" y="2435350"/>
              <a:ext cx="400" cy="275"/>
            </a:xfrm>
            <a:custGeom>
              <a:avLst/>
              <a:gdLst/>
              <a:ahLst/>
              <a:cxnLst/>
              <a:rect l="l" t="t" r="r" b="b"/>
              <a:pathLst>
                <a:path w="16" h="11" extrusionOk="0">
                  <a:moveTo>
                    <a:pt x="14" y="0"/>
                  </a:moveTo>
                  <a:cubicBezTo>
                    <a:pt x="11" y="0"/>
                    <a:pt x="1" y="11"/>
                    <a:pt x="6" y="11"/>
                  </a:cubicBezTo>
                  <a:cubicBezTo>
                    <a:pt x="7" y="11"/>
                    <a:pt x="9" y="10"/>
                    <a:pt x="13" y="8"/>
                  </a:cubicBezTo>
                  <a:cubicBezTo>
                    <a:pt x="16" y="2"/>
                    <a:pt x="16" y="0"/>
                    <a:pt x="14"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383" name="Google Shape;13887;p78">
              <a:extLst>
                <a:ext uri="{FF2B5EF4-FFF2-40B4-BE49-F238E27FC236}">
                  <a16:creationId xmlns:a16="http://schemas.microsoft.com/office/drawing/2014/main" id="{929FF6EC-4924-213E-241C-A594530C7603}"/>
                </a:ext>
              </a:extLst>
            </p:cNvPr>
            <p:cNvSpPr/>
            <p:nvPr/>
          </p:nvSpPr>
          <p:spPr>
            <a:xfrm>
              <a:off x="6195400" y="2474250"/>
              <a:ext cx="25" cy="325"/>
            </a:xfrm>
            <a:custGeom>
              <a:avLst/>
              <a:gdLst/>
              <a:ahLst/>
              <a:cxnLst/>
              <a:rect l="l" t="t" r="r" b="b"/>
              <a:pathLst>
                <a:path w="1" h="13" extrusionOk="0">
                  <a:moveTo>
                    <a:pt x="1" y="12"/>
                  </a:moveTo>
                  <a:cubicBezTo>
                    <a:pt x="1" y="12"/>
                    <a:pt x="1" y="0"/>
                    <a:pt x="1" y="0"/>
                  </a:cubicBezTo>
                  <a:cubicBezTo>
                    <a:pt x="1" y="0"/>
                    <a:pt x="1" y="0"/>
                    <a:pt x="1" y="12"/>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384" name="Google Shape;13888;p78">
              <a:extLst>
                <a:ext uri="{FF2B5EF4-FFF2-40B4-BE49-F238E27FC236}">
                  <a16:creationId xmlns:a16="http://schemas.microsoft.com/office/drawing/2014/main" id="{7B3BB8A9-4FB5-EC13-9565-82AF40999907}"/>
                </a:ext>
              </a:extLst>
            </p:cNvPr>
            <p:cNvSpPr/>
            <p:nvPr/>
          </p:nvSpPr>
          <p:spPr>
            <a:xfrm>
              <a:off x="6308800" y="2701050"/>
              <a:ext cx="325" cy="325"/>
            </a:xfrm>
            <a:custGeom>
              <a:avLst/>
              <a:gdLst/>
              <a:ahLst/>
              <a:cxnLst/>
              <a:rect l="l" t="t" r="r" b="b"/>
              <a:pathLst>
                <a:path w="13" h="13" extrusionOk="0">
                  <a:moveTo>
                    <a:pt x="13" y="1"/>
                  </a:moveTo>
                  <a:lnTo>
                    <a:pt x="13" y="1"/>
                  </a:lnTo>
                  <a:cubicBezTo>
                    <a:pt x="1" y="13"/>
                    <a:pt x="1" y="13"/>
                    <a:pt x="1" y="13"/>
                  </a:cubicBezTo>
                  <a:cubicBezTo>
                    <a:pt x="13" y="13"/>
                    <a:pt x="13" y="13"/>
                    <a:pt x="13"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385" name="Google Shape;13889;p78">
              <a:extLst>
                <a:ext uri="{FF2B5EF4-FFF2-40B4-BE49-F238E27FC236}">
                  <a16:creationId xmlns:a16="http://schemas.microsoft.com/office/drawing/2014/main" id="{35D07D7C-5264-2DAA-3A49-57BDF4E779E8}"/>
                </a:ext>
              </a:extLst>
            </p:cNvPr>
            <p:cNvSpPr/>
            <p:nvPr/>
          </p:nvSpPr>
          <p:spPr>
            <a:xfrm>
              <a:off x="6288275" y="2701950"/>
              <a:ext cx="25" cy="925"/>
            </a:xfrm>
            <a:custGeom>
              <a:avLst/>
              <a:gdLst/>
              <a:ahLst/>
              <a:cxnLst/>
              <a:rect l="l" t="t" r="r" b="b"/>
              <a:pathLst>
                <a:path w="1" h="37" extrusionOk="0">
                  <a:moveTo>
                    <a:pt x="0" y="1"/>
                  </a:moveTo>
                  <a:cubicBezTo>
                    <a:pt x="0" y="12"/>
                    <a:pt x="0" y="36"/>
                    <a:pt x="0"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386" name="Google Shape;13890;p78">
              <a:extLst>
                <a:ext uri="{FF2B5EF4-FFF2-40B4-BE49-F238E27FC236}">
                  <a16:creationId xmlns:a16="http://schemas.microsoft.com/office/drawing/2014/main" id="{3C17D686-AAC3-A988-542C-47E4D084BB39}"/>
                </a:ext>
              </a:extLst>
            </p:cNvPr>
            <p:cNvSpPr/>
            <p:nvPr/>
          </p:nvSpPr>
          <p:spPr>
            <a:xfrm>
              <a:off x="6329950" y="2795125"/>
              <a:ext cx="625" cy="25"/>
            </a:xfrm>
            <a:custGeom>
              <a:avLst/>
              <a:gdLst/>
              <a:ahLst/>
              <a:cxnLst/>
              <a:rect l="l" t="t" r="r" b="b"/>
              <a:pathLst>
                <a:path w="25" h="1" extrusionOk="0">
                  <a:moveTo>
                    <a:pt x="24" y="0"/>
                  </a:moveTo>
                  <a:cubicBezTo>
                    <a:pt x="12" y="0"/>
                    <a:pt x="12" y="0"/>
                    <a:pt x="0" y="0"/>
                  </a:cubicBezTo>
                  <a:cubicBezTo>
                    <a:pt x="12" y="0"/>
                    <a:pt x="12" y="0"/>
                    <a:pt x="24"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387" name="Google Shape;13891;p78">
              <a:extLst>
                <a:ext uri="{FF2B5EF4-FFF2-40B4-BE49-F238E27FC236}">
                  <a16:creationId xmlns:a16="http://schemas.microsoft.com/office/drawing/2014/main" id="{442D81DF-266D-36DB-4A89-5D36DD7F80CE}"/>
                </a:ext>
              </a:extLst>
            </p:cNvPr>
            <p:cNvSpPr/>
            <p:nvPr/>
          </p:nvSpPr>
          <p:spPr>
            <a:xfrm>
              <a:off x="6372800" y="2760300"/>
              <a:ext cx="325" cy="325"/>
            </a:xfrm>
            <a:custGeom>
              <a:avLst/>
              <a:gdLst/>
              <a:ahLst/>
              <a:cxnLst/>
              <a:rect l="l" t="t" r="r" b="b"/>
              <a:pathLst>
                <a:path w="13" h="13" extrusionOk="0">
                  <a:moveTo>
                    <a:pt x="13" y="0"/>
                  </a:moveTo>
                  <a:cubicBezTo>
                    <a:pt x="1" y="0"/>
                    <a:pt x="1" y="12"/>
                    <a:pt x="1" y="12"/>
                  </a:cubicBezTo>
                  <a:cubicBezTo>
                    <a:pt x="1" y="12"/>
                    <a:pt x="1" y="12"/>
                    <a:pt x="13"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388" name="Google Shape;13892;p78">
              <a:extLst>
                <a:ext uri="{FF2B5EF4-FFF2-40B4-BE49-F238E27FC236}">
                  <a16:creationId xmlns:a16="http://schemas.microsoft.com/office/drawing/2014/main" id="{CD59AEF7-B07D-4552-0CA5-8BA0E48D0BC5}"/>
                </a:ext>
              </a:extLst>
            </p:cNvPr>
            <p:cNvSpPr/>
            <p:nvPr/>
          </p:nvSpPr>
          <p:spPr>
            <a:xfrm>
              <a:off x="6432900" y="2506975"/>
              <a:ext cx="650" cy="650"/>
            </a:xfrm>
            <a:custGeom>
              <a:avLst/>
              <a:gdLst/>
              <a:ahLst/>
              <a:cxnLst/>
              <a:rect l="l" t="t" r="r" b="b"/>
              <a:pathLst>
                <a:path w="26" h="26" extrusionOk="0">
                  <a:moveTo>
                    <a:pt x="26" y="1"/>
                  </a:moveTo>
                  <a:cubicBezTo>
                    <a:pt x="11" y="16"/>
                    <a:pt x="1" y="26"/>
                    <a:pt x="4" y="26"/>
                  </a:cubicBezTo>
                  <a:cubicBezTo>
                    <a:pt x="5" y="26"/>
                    <a:pt x="12" y="22"/>
                    <a:pt x="26" y="13"/>
                  </a:cubicBezTo>
                  <a:cubicBezTo>
                    <a:pt x="26" y="13"/>
                    <a:pt x="26" y="1"/>
                    <a:pt x="26"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389" name="Google Shape;13893;p78">
              <a:extLst>
                <a:ext uri="{FF2B5EF4-FFF2-40B4-BE49-F238E27FC236}">
                  <a16:creationId xmlns:a16="http://schemas.microsoft.com/office/drawing/2014/main" id="{0F11A69A-B871-B78B-D757-BB1872AEA4C2}"/>
                </a:ext>
              </a:extLst>
            </p:cNvPr>
            <p:cNvSpPr/>
            <p:nvPr/>
          </p:nvSpPr>
          <p:spPr>
            <a:xfrm>
              <a:off x="6345125" y="2351300"/>
              <a:ext cx="325" cy="325"/>
            </a:xfrm>
            <a:custGeom>
              <a:avLst/>
              <a:gdLst/>
              <a:ahLst/>
              <a:cxnLst/>
              <a:rect l="l" t="t" r="r" b="b"/>
              <a:pathLst>
                <a:path w="13" h="13" extrusionOk="0">
                  <a:moveTo>
                    <a:pt x="12" y="13"/>
                  </a:moveTo>
                  <a:cubicBezTo>
                    <a:pt x="1" y="13"/>
                    <a:pt x="1" y="13"/>
                    <a:pt x="1" y="1"/>
                  </a:cubicBezTo>
                  <a:cubicBezTo>
                    <a:pt x="1" y="13"/>
                    <a:pt x="1" y="13"/>
                    <a:pt x="12" y="13"/>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390" name="Google Shape;13894;p78">
              <a:extLst>
                <a:ext uri="{FF2B5EF4-FFF2-40B4-BE49-F238E27FC236}">
                  <a16:creationId xmlns:a16="http://schemas.microsoft.com/office/drawing/2014/main" id="{2CC7F6A7-CBC4-2E10-13A2-01A38656985D}"/>
                </a:ext>
              </a:extLst>
            </p:cNvPr>
            <p:cNvSpPr/>
            <p:nvPr/>
          </p:nvSpPr>
          <p:spPr>
            <a:xfrm>
              <a:off x="6263875" y="2725750"/>
              <a:ext cx="25" cy="925"/>
            </a:xfrm>
            <a:custGeom>
              <a:avLst/>
              <a:gdLst/>
              <a:ahLst/>
              <a:cxnLst/>
              <a:rect l="l" t="t" r="r" b="b"/>
              <a:pathLst>
                <a:path w="1" h="37" extrusionOk="0">
                  <a:moveTo>
                    <a:pt x="0" y="1"/>
                  </a:moveTo>
                  <a:cubicBezTo>
                    <a:pt x="0" y="13"/>
                    <a:pt x="0" y="25"/>
                    <a:pt x="0" y="37"/>
                  </a:cubicBezTo>
                  <a:cubicBezTo>
                    <a:pt x="0" y="25"/>
                    <a:pt x="0" y="13"/>
                    <a:pt x="0"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391" name="Google Shape;13895;p78">
              <a:extLst>
                <a:ext uri="{FF2B5EF4-FFF2-40B4-BE49-F238E27FC236}">
                  <a16:creationId xmlns:a16="http://schemas.microsoft.com/office/drawing/2014/main" id="{6414790C-3CC9-C39A-7604-22DEFC34BED7}"/>
                </a:ext>
              </a:extLst>
            </p:cNvPr>
            <p:cNvSpPr/>
            <p:nvPr/>
          </p:nvSpPr>
          <p:spPr>
            <a:xfrm>
              <a:off x="6193925" y="2510250"/>
              <a:ext cx="325" cy="1225"/>
            </a:xfrm>
            <a:custGeom>
              <a:avLst/>
              <a:gdLst/>
              <a:ahLst/>
              <a:cxnLst/>
              <a:rect l="l" t="t" r="r" b="b"/>
              <a:pathLst>
                <a:path w="13" h="49" extrusionOk="0">
                  <a:moveTo>
                    <a:pt x="0" y="1"/>
                  </a:moveTo>
                  <a:cubicBezTo>
                    <a:pt x="0" y="13"/>
                    <a:pt x="0" y="37"/>
                    <a:pt x="12" y="49"/>
                  </a:cubicBezTo>
                  <a:cubicBezTo>
                    <a:pt x="12" y="25"/>
                    <a:pt x="0" y="13"/>
                    <a:pt x="0"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392" name="Google Shape;13896;p78">
              <a:extLst>
                <a:ext uri="{FF2B5EF4-FFF2-40B4-BE49-F238E27FC236}">
                  <a16:creationId xmlns:a16="http://schemas.microsoft.com/office/drawing/2014/main" id="{48B64E91-3590-0FAA-14F1-8FB06AF5FEAB}"/>
                </a:ext>
              </a:extLst>
            </p:cNvPr>
            <p:cNvSpPr/>
            <p:nvPr/>
          </p:nvSpPr>
          <p:spPr>
            <a:xfrm>
              <a:off x="6444850" y="2487625"/>
              <a:ext cx="150" cy="1225"/>
            </a:xfrm>
            <a:custGeom>
              <a:avLst/>
              <a:gdLst/>
              <a:ahLst/>
              <a:cxnLst/>
              <a:rect l="l" t="t" r="r" b="b"/>
              <a:pathLst>
                <a:path w="6" h="49" extrusionOk="0">
                  <a:moveTo>
                    <a:pt x="5" y="1"/>
                  </a:moveTo>
                  <a:cubicBezTo>
                    <a:pt x="5" y="1"/>
                    <a:pt x="0" y="34"/>
                    <a:pt x="0" y="49"/>
                  </a:cubicBezTo>
                  <a:cubicBezTo>
                    <a:pt x="5" y="13"/>
                    <a:pt x="6" y="1"/>
                    <a:pt x="5"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393" name="Google Shape;13897;p78">
              <a:extLst>
                <a:ext uri="{FF2B5EF4-FFF2-40B4-BE49-F238E27FC236}">
                  <a16:creationId xmlns:a16="http://schemas.microsoft.com/office/drawing/2014/main" id="{CEC95A7F-1B08-D3BE-443D-2C90DDA368AD}"/>
                </a:ext>
              </a:extLst>
            </p:cNvPr>
            <p:cNvSpPr/>
            <p:nvPr/>
          </p:nvSpPr>
          <p:spPr>
            <a:xfrm>
              <a:off x="6445425" y="2480200"/>
              <a:ext cx="25" cy="1200"/>
            </a:xfrm>
            <a:custGeom>
              <a:avLst/>
              <a:gdLst/>
              <a:ahLst/>
              <a:cxnLst/>
              <a:rect l="l" t="t" r="r" b="b"/>
              <a:pathLst>
                <a:path w="1" h="48" extrusionOk="0">
                  <a:moveTo>
                    <a:pt x="1" y="48"/>
                  </a:moveTo>
                  <a:cubicBezTo>
                    <a:pt x="1" y="36"/>
                    <a:pt x="1" y="12"/>
                    <a:pt x="1" y="0"/>
                  </a:cubicBezTo>
                  <a:cubicBezTo>
                    <a:pt x="1" y="0"/>
                    <a:pt x="1" y="0"/>
                    <a:pt x="1" y="12"/>
                  </a:cubicBezTo>
                  <a:cubicBezTo>
                    <a:pt x="1" y="24"/>
                    <a:pt x="1" y="36"/>
                    <a:pt x="1" y="48"/>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394" name="Google Shape;13898;p78">
              <a:extLst>
                <a:ext uri="{FF2B5EF4-FFF2-40B4-BE49-F238E27FC236}">
                  <a16:creationId xmlns:a16="http://schemas.microsoft.com/office/drawing/2014/main" id="{93FE6D9A-2F7D-AB8F-3BA6-B31D0100BDC9}"/>
                </a:ext>
              </a:extLst>
            </p:cNvPr>
            <p:cNvSpPr/>
            <p:nvPr/>
          </p:nvSpPr>
          <p:spPr>
            <a:xfrm>
              <a:off x="6373100" y="2759275"/>
              <a:ext cx="600" cy="1050"/>
            </a:xfrm>
            <a:custGeom>
              <a:avLst/>
              <a:gdLst/>
              <a:ahLst/>
              <a:cxnLst/>
              <a:rect l="l" t="t" r="r" b="b"/>
              <a:pathLst>
                <a:path w="24" h="42" extrusionOk="0">
                  <a:moveTo>
                    <a:pt x="19" y="1"/>
                  </a:moveTo>
                  <a:cubicBezTo>
                    <a:pt x="18" y="1"/>
                    <a:pt x="16" y="2"/>
                    <a:pt x="13" y="5"/>
                  </a:cubicBezTo>
                  <a:cubicBezTo>
                    <a:pt x="13" y="17"/>
                    <a:pt x="1" y="29"/>
                    <a:pt x="1" y="41"/>
                  </a:cubicBezTo>
                  <a:cubicBezTo>
                    <a:pt x="19" y="14"/>
                    <a:pt x="23" y="1"/>
                    <a:pt x="19"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395" name="Google Shape;13899;p78">
              <a:extLst>
                <a:ext uri="{FF2B5EF4-FFF2-40B4-BE49-F238E27FC236}">
                  <a16:creationId xmlns:a16="http://schemas.microsoft.com/office/drawing/2014/main" id="{007D2241-C549-777D-EF00-1CE3AB1AE7AC}"/>
                </a:ext>
              </a:extLst>
            </p:cNvPr>
            <p:cNvSpPr/>
            <p:nvPr/>
          </p:nvSpPr>
          <p:spPr>
            <a:xfrm>
              <a:off x="6393350" y="2611050"/>
              <a:ext cx="300" cy="725"/>
            </a:xfrm>
            <a:custGeom>
              <a:avLst/>
              <a:gdLst/>
              <a:ahLst/>
              <a:cxnLst/>
              <a:rect l="l" t="t" r="r" b="b"/>
              <a:pathLst>
                <a:path w="12" h="29" extrusionOk="0">
                  <a:moveTo>
                    <a:pt x="7" y="0"/>
                  </a:moveTo>
                  <a:cubicBezTo>
                    <a:pt x="6" y="0"/>
                    <a:pt x="4" y="2"/>
                    <a:pt x="0" y="5"/>
                  </a:cubicBezTo>
                  <a:cubicBezTo>
                    <a:pt x="0" y="17"/>
                    <a:pt x="0" y="29"/>
                    <a:pt x="0" y="29"/>
                  </a:cubicBezTo>
                  <a:cubicBezTo>
                    <a:pt x="9" y="11"/>
                    <a:pt x="11" y="0"/>
                    <a:pt x="7"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396" name="Google Shape;13900;p78">
              <a:extLst>
                <a:ext uri="{FF2B5EF4-FFF2-40B4-BE49-F238E27FC236}">
                  <a16:creationId xmlns:a16="http://schemas.microsoft.com/office/drawing/2014/main" id="{92D716D9-6E3F-FE81-203E-B6A5A1A68824}"/>
                </a:ext>
              </a:extLst>
            </p:cNvPr>
            <p:cNvSpPr/>
            <p:nvPr/>
          </p:nvSpPr>
          <p:spPr>
            <a:xfrm>
              <a:off x="6394250" y="2642125"/>
              <a:ext cx="600" cy="4200"/>
            </a:xfrm>
            <a:custGeom>
              <a:avLst/>
              <a:gdLst/>
              <a:ahLst/>
              <a:cxnLst/>
              <a:rect l="l" t="t" r="r" b="b"/>
              <a:pathLst>
                <a:path w="24" h="168" extrusionOk="0">
                  <a:moveTo>
                    <a:pt x="0" y="1"/>
                  </a:moveTo>
                  <a:cubicBezTo>
                    <a:pt x="0" y="84"/>
                    <a:pt x="0" y="143"/>
                    <a:pt x="24" y="167"/>
                  </a:cubicBezTo>
                  <a:cubicBezTo>
                    <a:pt x="12" y="119"/>
                    <a:pt x="0" y="60"/>
                    <a:pt x="0"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397" name="Google Shape;13901;p78">
              <a:extLst>
                <a:ext uri="{FF2B5EF4-FFF2-40B4-BE49-F238E27FC236}">
                  <a16:creationId xmlns:a16="http://schemas.microsoft.com/office/drawing/2014/main" id="{11FC31E8-5159-D96E-7FB5-2EAE715866DE}"/>
                </a:ext>
              </a:extLst>
            </p:cNvPr>
            <p:cNvSpPr/>
            <p:nvPr/>
          </p:nvSpPr>
          <p:spPr>
            <a:xfrm>
              <a:off x="6316550" y="2354000"/>
              <a:ext cx="3000" cy="325"/>
            </a:xfrm>
            <a:custGeom>
              <a:avLst/>
              <a:gdLst/>
              <a:ahLst/>
              <a:cxnLst/>
              <a:rect l="l" t="t" r="r" b="b"/>
              <a:pathLst>
                <a:path w="120" h="13" extrusionOk="0">
                  <a:moveTo>
                    <a:pt x="1" y="0"/>
                  </a:moveTo>
                  <a:cubicBezTo>
                    <a:pt x="60" y="12"/>
                    <a:pt x="96" y="12"/>
                    <a:pt x="120" y="12"/>
                  </a:cubicBezTo>
                  <a:cubicBezTo>
                    <a:pt x="84" y="12"/>
                    <a:pt x="36" y="0"/>
                    <a:pt x="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398" name="Google Shape;13902;p78">
              <a:extLst>
                <a:ext uri="{FF2B5EF4-FFF2-40B4-BE49-F238E27FC236}">
                  <a16:creationId xmlns:a16="http://schemas.microsoft.com/office/drawing/2014/main" id="{48C4D0A2-77DF-4C2C-807F-3C54DBB36F7C}"/>
                </a:ext>
              </a:extLst>
            </p:cNvPr>
            <p:cNvSpPr/>
            <p:nvPr/>
          </p:nvSpPr>
          <p:spPr>
            <a:xfrm>
              <a:off x="6344825" y="2351025"/>
              <a:ext cx="1525" cy="900"/>
            </a:xfrm>
            <a:custGeom>
              <a:avLst/>
              <a:gdLst/>
              <a:ahLst/>
              <a:cxnLst/>
              <a:rect l="l" t="t" r="r" b="b"/>
              <a:pathLst>
                <a:path w="61" h="36" extrusionOk="0">
                  <a:moveTo>
                    <a:pt x="1" y="0"/>
                  </a:moveTo>
                  <a:cubicBezTo>
                    <a:pt x="13" y="0"/>
                    <a:pt x="13" y="0"/>
                    <a:pt x="24" y="12"/>
                  </a:cubicBezTo>
                  <a:cubicBezTo>
                    <a:pt x="24" y="12"/>
                    <a:pt x="24" y="24"/>
                    <a:pt x="13" y="24"/>
                  </a:cubicBezTo>
                  <a:cubicBezTo>
                    <a:pt x="36" y="24"/>
                    <a:pt x="48" y="24"/>
                    <a:pt x="60" y="36"/>
                  </a:cubicBezTo>
                  <a:cubicBezTo>
                    <a:pt x="48" y="24"/>
                    <a:pt x="48" y="12"/>
                    <a:pt x="36" y="12"/>
                  </a:cubicBezTo>
                  <a:lnTo>
                    <a:pt x="48" y="12"/>
                  </a:lnTo>
                  <a:cubicBezTo>
                    <a:pt x="60" y="12"/>
                    <a:pt x="60" y="12"/>
                    <a:pt x="24"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399" name="Google Shape;13903;p78">
              <a:extLst>
                <a:ext uri="{FF2B5EF4-FFF2-40B4-BE49-F238E27FC236}">
                  <a16:creationId xmlns:a16="http://schemas.microsoft.com/office/drawing/2014/main" id="{F6796730-DD62-AD51-DAF6-1EA14B8CFAB9}"/>
                </a:ext>
              </a:extLst>
            </p:cNvPr>
            <p:cNvSpPr/>
            <p:nvPr/>
          </p:nvSpPr>
          <p:spPr>
            <a:xfrm>
              <a:off x="6323200" y="2354625"/>
              <a:ext cx="5175" cy="275"/>
            </a:xfrm>
            <a:custGeom>
              <a:avLst/>
              <a:gdLst/>
              <a:ahLst/>
              <a:cxnLst/>
              <a:rect l="l" t="t" r="r" b="b"/>
              <a:pathLst>
                <a:path w="207" h="11" extrusionOk="0">
                  <a:moveTo>
                    <a:pt x="6" y="0"/>
                  </a:moveTo>
                  <a:cubicBezTo>
                    <a:pt x="0" y="0"/>
                    <a:pt x="40" y="3"/>
                    <a:pt x="175" y="11"/>
                  </a:cubicBezTo>
                  <a:cubicBezTo>
                    <a:pt x="207" y="11"/>
                    <a:pt x="16" y="0"/>
                    <a:pt x="6"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400" name="Google Shape;13904;p78">
              <a:extLst>
                <a:ext uri="{FF2B5EF4-FFF2-40B4-BE49-F238E27FC236}">
                  <a16:creationId xmlns:a16="http://schemas.microsoft.com/office/drawing/2014/main" id="{323DAC04-3CC8-AC7E-447D-58A8083130B4}"/>
                </a:ext>
              </a:extLst>
            </p:cNvPr>
            <p:cNvSpPr/>
            <p:nvPr/>
          </p:nvSpPr>
          <p:spPr>
            <a:xfrm>
              <a:off x="6315650" y="2354000"/>
              <a:ext cx="925" cy="25"/>
            </a:xfrm>
            <a:custGeom>
              <a:avLst/>
              <a:gdLst/>
              <a:ahLst/>
              <a:cxnLst/>
              <a:rect l="l" t="t" r="r" b="b"/>
              <a:pathLst>
                <a:path w="37" h="1" extrusionOk="0">
                  <a:moveTo>
                    <a:pt x="37" y="0"/>
                  </a:moveTo>
                  <a:cubicBezTo>
                    <a:pt x="25" y="0"/>
                    <a:pt x="13" y="0"/>
                    <a:pt x="1" y="0"/>
                  </a:cubicBezTo>
                  <a:cubicBezTo>
                    <a:pt x="1" y="0"/>
                    <a:pt x="1" y="0"/>
                    <a:pt x="1" y="0"/>
                  </a:cubicBezTo>
                  <a:cubicBezTo>
                    <a:pt x="13" y="0"/>
                    <a:pt x="25" y="0"/>
                    <a:pt x="37"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401" name="Google Shape;13905;p78">
              <a:extLst>
                <a:ext uri="{FF2B5EF4-FFF2-40B4-BE49-F238E27FC236}">
                  <a16:creationId xmlns:a16="http://schemas.microsoft.com/office/drawing/2014/main" id="{9D7A799C-F721-61BA-2493-C12F5A745A35}"/>
                </a:ext>
              </a:extLst>
            </p:cNvPr>
            <p:cNvSpPr/>
            <p:nvPr/>
          </p:nvSpPr>
          <p:spPr>
            <a:xfrm>
              <a:off x="6317750" y="2352500"/>
              <a:ext cx="2100" cy="325"/>
            </a:xfrm>
            <a:custGeom>
              <a:avLst/>
              <a:gdLst/>
              <a:ahLst/>
              <a:cxnLst/>
              <a:rect l="l" t="t" r="r" b="b"/>
              <a:pathLst>
                <a:path w="84" h="13" extrusionOk="0">
                  <a:moveTo>
                    <a:pt x="0" y="1"/>
                  </a:moveTo>
                  <a:cubicBezTo>
                    <a:pt x="24" y="1"/>
                    <a:pt x="48" y="13"/>
                    <a:pt x="72" y="13"/>
                  </a:cubicBezTo>
                  <a:lnTo>
                    <a:pt x="84" y="13"/>
                  </a:lnTo>
                  <a:cubicBezTo>
                    <a:pt x="60" y="13"/>
                    <a:pt x="36" y="1"/>
                    <a:pt x="0"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402" name="Google Shape;13906;p78">
              <a:extLst>
                <a:ext uri="{FF2B5EF4-FFF2-40B4-BE49-F238E27FC236}">
                  <a16:creationId xmlns:a16="http://schemas.microsoft.com/office/drawing/2014/main" id="{3F230CE8-37FD-CA8D-8BB9-44AF498B000B}"/>
                </a:ext>
              </a:extLst>
            </p:cNvPr>
            <p:cNvSpPr/>
            <p:nvPr/>
          </p:nvSpPr>
          <p:spPr>
            <a:xfrm>
              <a:off x="6307325" y="2351900"/>
              <a:ext cx="7275" cy="175"/>
            </a:xfrm>
            <a:custGeom>
              <a:avLst/>
              <a:gdLst/>
              <a:ahLst/>
              <a:cxnLst/>
              <a:rect l="l" t="t" r="r" b="b"/>
              <a:pathLst>
                <a:path w="291" h="7" extrusionOk="0">
                  <a:moveTo>
                    <a:pt x="12" y="1"/>
                  </a:moveTo>
                  <a:cubicBezTo>
                    <a:pt x="0" y="5"/>
                    <a:pt x="43" y="6"/>
                    <a:pt x="89" y="6"/>
                  </a:cubicBezTo>
                  <a:cubicBezTo>
                    <a:pt x="182" y="6"/>
                    <a:pt x="290" y="1"/>
                    <a:pt x="12"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403" name="Google Shape;13907;p78">
              <a:extLst>
                <a:ext uri="{FF2B5EF4-FFF2-40B4-BE49-F238E27FC236}">
                  <a16:creationId xmlns:a16="http://schemas.microsoft.com/office/drawing/2014/main" id="{FC8543B7-705F-F2B8-0B43-36C56E47875D}"/>
                </a:ext>
              </a:extLst>
            </p:cNvPr>
            <p:cNvSpPr/>
            <p:nvPr/>
          </p:nvSpPr>
          <p:spPr>
            <a:xfrm>
              <a:off x="6316250" y="2352200"/>
              <a:ext cx="1525" cy="325"/>
            </a:xfrm>
            <a:custGeom>
              <a:avLst/>
              <a:gdLst/>
              <a:ahLst/>
              <a:cxnLst/>
              <a:rect l="l" t="t" r="r" b="b"/>
              <a:pathLst>
                <a:path w="61" h="13" extrusionOk="0">
                  <a:moveTo>
                    <a:pt x="1" y="1"/>
                  </a:moveTo>
                  <a:lnTo>
                    <a:pt x="1" y="1"/>
                  </a:lnTo>
                  <a:cubicBezTo>
                    <a:pt x="24" y="13"/>
                    <a:pt x="36" y="13"/>
                    <a:pt x="60" y="13"/>
                  </a:cubicBezTo>
                  <a:cubicBezTo>
                    <a:pt x="36" y="13"/>
                    <a:pt x="13" y="1"/>
                    <a:pt x="1"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404" name="Google Shape;13908;p78">
              <a:extLst>
                <a:ext uri="{FF2B5EF4-FFF2-40B4-BE49-F238E27FC236}">
                  <a16:creationId xmlns:a16="http://schemas.microsoft.com/office/drawing/2014/main" id="{E18BAB11-CF86-1B3F-057B-B723E209B21B}"/>
                </a:ext>
              </a:extLst>
            </p:cNvPr>
            <p:cNvSpPr/>
            <p:nvPr/>
          </p:nvSpPr>
          <p:spPr>
            <a:xfrm>
              <a:off x="6443350" y="2448050"/>
              <a:ext cx="925" cy="325"/>
            </a:xfrm>
            <a:custGeom>
              <a:avLst/>
              <a:gdLst/>
              <a:ahLst/>
              <a:cxnLst/>
              <a:rect l="l" t="t" r="r" b="b"/>
              <a:pathLst>
                <a:path w="37" h="13" extrusionOk="0">
                  <a:moveTo>
                    <a:pt x="1" y="0"/>
                  </a:moveTo>
                  <a:lnTo>
                    <a:pt x="1" y="0"/>
                  </a:lnTo>
                  <a:cubicBezTo>
                    <a:pt x="16" y="8"/>
                    <a:pt x="26" y="11"/>
                    <a:pt x="32" y="12"/>
                  </a:cubicBezTo>
                  <a:lnTo>
                    <a:pt x="32" y="12"/>
                  </a:lnTo>
                  <a:cubicBezTo>
                    <a:pt x="21" y="9"/>
                    <a:pt x="11" y="0"/>
                    <a:pt x="1" y="0"/>
                  </a:cubicBezTo>
                  <a:close/>
                  <a:moveTo>
                    <a:pt x="32" y="12"/>
                  </a:moveTo>
                  <a:lnTo>
                    <a:pt x="32" y="12"/>
                  </a:lnTo>
                  <a:cubicBezTo>
                    <a:pt x="33" y="12"/>
                    <a:pt x="35" y="12"/>
                    <a:pt x="36" y="12"/>
                  </a:cubicBezTo>
                  <a:cubicBezTo>
                    <a:pt x="36" y="12"/>
                    <a:pt x="35" y="12"/>
                    <a:pt x="32" y="12"/>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405" name="Google Shape;13909;p78">
              <a:extLst>
                <a:ext uri="{FF2B5EF4-FFF2-40B4-BE49-F238E27FC236}">
                  <a16:creationId xmlns:a16="http://schemas.microsoft.com/office/drawing/2014/main" id="{3F28C7CC-31A6-0B15-DD7A-84C26EEA6179}"/>
                </a:ext>
              </a:extLst>
            </p:cNvPr>
            <p:cNvSpPr/>
            <p:nvPr/>
          </p:nvSpPr>
          <p:spPr>
            <a:xfrm>
              <a:off x="6441575" y="2433750"/>
              <a:ext cx="25" cy="625"/>
            </a:xfrm>
            <a:custGeom>
              <a:avLst/>
              <a:gdLst/>
              <a:ahLst/>
              <a:cxnLst/>
              <a:rect l="l" t="t" r="r" b="b"/>
              <a:pathLst>
                <a:path w="1" h="25" extrusionOk="0">
                  <a:moveTo>
                    <a:pt x="0" y="25"/>
                  </a:moveTo>
                  <a:cubicBezTo>
                    <a:pt x="0" y="25"/>
                    <a:pt x="0" y="25"/>
                    <a:pt x="0" y="25"/>
                  </a:cubicBezTo>
                  <a:cubicBezTo>
                    <a:pt x="0" y="1"/>
                    <a:pt x="0" y="13"/>
                    <a:pt x="0" y="25"/>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406" name="Google Shape;13910;p78">
              <a:extLst>
                <a:ext uri="{FF2B5EF4-FFF2-40B4-BE49-F238E27FC236}">
                  <a16:creationId xmlns:a16="http://schemas.microsoft.com/office/drawing/2014/main" id="{D2658F43-554E-990A-D36E-D4BA1007EC3A}"/>
                </a:ext>
              </a:extLst>
            </p:cNvPr>
            <p:cNvSpPr/>
            <p:nvPr/>
          </p:nvSpPr>
          <p:spPr>
            <a:xfrm>
              <a:off x="6438075" y="2425850"/>
              <a:ext cx="550" cy="500"/>
            </a:xfrm>
            <a:custGeom>
              <a:avLst/>
              <a:gdLst/>
              <a:ahLst/>
              <a:cxnLst/>
              <a:rect l="l" t="t" r="r" b="b"/>
              <a:pathLst>
                <a:path w="22" h="20" extrusionOk="0">
                  <a:moveTo>
                    <a:pt x="4" y="0"/>
                  </a:moveTo>
                  <a:cubicBezTo>
                    <a:pt x="1" y="0"/>
                    <a:pt x="7" y="12"/>
                    <a:pt x="21" y="19"/>
                  </a:cubicBezTo>
                  <a:cubicBezTo>
                    <a:pt x="12" y="5"/>
                    <a:pt x="6" y="0"/>
                    <a:pt x="4"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407" name="Google Shape;13911;p78">
              <a:extLst>
                <a:ext uri="{FF2B5EF4-FFF2-40B4-BE49-F238E27FC236}">
                  <a16:creationId xmlns:a16="http://schemas.microsoft.com/office/drawing/2014/main" id="{730C6406-7816-5AE2-8168-784D41699045}"/>
                </a:ext>
              </a:extLst>
            </p:cNvPr>
            <p:cNvSpPr/>
            <p:nvPr/>
          </p:nvSpPr>
          <p:spPr>
            <a:xfrm>
              <a:off x="6201050" y="2426025"/>
              <a:ext cx="25" cy="625"/>
            </a:xfrm>
            <a:custGeom>
              <a:avLst/>
              <a:gdLst/>
              <a:ahLst/>
              <a:cxnLst/>
              <a:rect l="l" t="t" r="r" b="b"/>
              <a:pathLst>
                <a:path w="1" h="25" extrusionOk="0">
                  <a:moveTo>
                    <a:pt x="1" y="12"/>
                  </a:moveTo>
                  <a:cubicBezTo>
                    <a:pt x="1" y="12"/>
                    <a:pt x="1" y="24"/>
                    <a:pt x="1" y="24"/>
                  </a:cubicBezTo>
                  <a:cubicBezTo>
                    <a:pt x="1" y="12"/>
                    <a:pt x="1" y="0"/>
                    <a:pt x="1" y="12"/>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408" name="Google Shape;13912;p78">
              <a:extLst>
                <a:ext uri="{FF2B5EF4-FFF2-40B4-BE49-F238E27FC236}">
                  <a16:creationId xmlns:a16="http://schemas.microsoft.com/office/drawing/2014/main" id="{8E29DE4E-3FE2-9307-6D9B-B47A6B4C6CC0}"/>
                </a:ext>
              </a:extLst>
            </p:cNvPr>
            <p:cNvSpPr/>
            <p:nvPr/>
          </p:nvSpPr>
          <p:spPr>
            <a:xfrm>
              <a:off x="6349600" y="2355175"/>
              <a:ext cx="1800" cy="625"/>
            </a:xfrm>
            <a:custGeom>
              <a:avLst/>
              <a:gdLst/>
              <a:ahLst/>
              <a:cxnLst/>
              <a:rect l="l" t="t" r="r" b="b"/>
              <a:pathLst>
                <a:path w="72" h="25" extrusionOk="0">
                  <a:moveTo>
                    <a:pt x="0" y="1"/>
                  </a:moveTo>
                  <a:cubicBezTo>
                    <a:pt x="24" y="13"/>
                    <a:pt x="48" y="13"/>
                    <a:pt x="72" y="25"/>
                  </a:cubicBezTo>
                  <a:cubicBezTo>
                    <a:pt x="48" y="13"/>
                    <a:pt x="24" y="1"/>
                    <a:pt x="0"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409" name="Google Shape;13913;p78">
              <a:extLst>
                <a:ext uri="{FF2B5EF4-FFF2-40B4-BE49-F238E27FC236}">
                  <a16:creationId xmlns:a16="http://schemas.microsoft.com/office/drawing/2014/main" id="{3A8C1D75-BD19-B275-D21C-97681998FBC5}"/>
                </a:ext>
              </a:extLst>
            </p:cNvPr>
            <p:cNvSpPr/>
            <p:nvPr/>
          </p:nvSpPr>
          <p:spPr>
            <a:xfrm>
              <a:off x="6258800" y="2665925"/>
              <a:ext cx="1225" cy="325"/>
            </a:xfrm>
            <a:custGeom>
              <a:avLst/>
              <a:gdLst/>
              <a:ahLst/>
              <a:cxnLst/>
              <a:rect l="l" t="t" r="r" b="b"/>
              <a:pathLst>
                <a:path w="49" h="13" extrusionOk="0">
                  <a:moveTo>
                    <a:pt x="1" y="1"/>
                  </a:moveTo>
                  <a:cubicBezTo>
                    <a:pt x="13" y="13"/>
                    <a:pt x="25" y="13"/>
                    <a:pt x="48" y="13"/>
                  </a:cubicBezTo>
                  <a:cubicBezTo>
                    <a:pt x="36" y="13"/>
                    <a:pt x="25" y="1"/>
                    <a:pt x="1"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410" name="Google Shape;13914;p78">
              <a:extLst>
                <a:ext uri="{FF2B5EF4-FFF2-40B4-BE49-F238E27FC236}">
                  <a16:creationId xmlns:a16="http://schemas.microsoft.com/office/drawing/2014/main" id="{0A008393-EA9C-4F02-8541-5C63740AA75C}"/>
                </a:ext>
              </a:extLst>
            </p:cNvPr>
            <p:cNvSpPr/>
            <p:nvPr/>
          </p:nvSpPr>
          <p:spPr>
            <a:xfrm>
              <a:off x="6293325" y="2355775"/>
              <a:ext cx="325" cy="25"/>
            </a:xfrm>
            <a:custGeom>
              <a:avLst/>
              <a:gdLst/>
              <a:ahLst/>
              <a:cxnLst/>
              <a:rect l="l" t="t" r="r" b="b"/>
              <a:pathLst>
                <a:path w="13" h="1" extrusionOk="0">
                  <a:moveTo>
                    <a:pt x="13" y="1"/>
                  </a:moveTo>
                  <a:cubicBezTo>
                    <a:pt x="1" y="1"/>
                    <a:pt x="1" y="1"/>
                    <a:pt x="1" y="1"/>
                  </a:cubicBezTo>
                  <a:cubicBezTo>
                    <a:pt x="1" y="1"/>
                    <a:pt x="13" y="1"/>
                    <a:pt x="13"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411" name="Google Shape;13915;p78">
              <a:extLst>
                <a:ext uri="{FF2B5EF4-FFF2-40B4-BE49-F238E27FC236}">
                  <a16:creationId xmlns:a16="http://schemas.microsoft.com/office/drawing/2014/main" id="{465B6B10-79D4-45A4-52A3-D41B85B8B506}"/>
                </a:ext>
              </a:extLst>
            </p:cNvPr>
            <p:cNvSpPr/>
            <p:nvPr/>
          </p:nvSpPr>
          <p:spPr>
            <a:xfrm>
              <a:off x="6305550" y="2584675"/>
              <a:ext cx="2400" cy="375"/>
            </a:xfrm>
            <a:custGeom>
              <a:avLst/>
              <a:gdLst/>
              <a:ahLst/>
              <a:cxnLst/>
              <a:rect l="l" t="t" r="r" b="b"/>
              <a:pathLst>
                <a:path w="96" h="15" extrusionOk="0">
                  <a:moveTo>
                    <a:pt x="0" y="0"/>
                  </a:moveTo>
                  <a:lnTo>
                    <a:pt x="0" y="0"/>
                  </a:lnTo>
                  <a:cubicBezTo>
                    <a:pt x="5" y="6"/>
                    <a:pt x="16" y="9"/>
                    <a:pt x="30" y="9"/>
                  </a:cubicBezTo>
                  <a:lnTo>
                    <a:pt x="30" y="9"/>
                  </a:lnTo>
                  <a:cubicBezTo>
                    <a:pt x="21" y="7"/>
                    <a:pt x="11" y="4"/>
                    <a:pt x="0" y="0"/>
                  </a:cubicBezTo>
                  <a:close/>
                  <a:moveTo>
                    <a:pt x="95" y="0"/>
                  </a:moveTo>
                  <a:cubicBezTo>
                    <a:pt x="71" y="6"/>
                    <a:pt x="51" y="9"/>
                    <a:pt x="34" y="9"/>
                  </a:cubicBezTo>
                  <a:cubicBezTo>
                    <a:pt x="33" y="9"/>
                    <a:pt x="31" y="9"/>
                    <a:pt x="30" y="9"/>
                  </a:cubicBezTo>
                  <a:lnTo>
                    <a:pt x="30" y="9"/>
                  </a:lnTo>
                  <a:cubicBezTo>
                    <a:pt x="44" y="13"/>
                    <a:pt x="55" y="14"/>
                    <a:pt x="63" y="14"/>
                  </a:cubicBezTo>
                  <a:cubicBezTo>
                    <a:pt x="82" y="14"/>
                    <a:pt x="88" y="7"/>
                    <a:pt x="95"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412" name="Google Shape;13916;p78">
              <a:extLst>
                <a:ext uri="{FF2B5EF4-FFF2-40B4-BE49-F238E27FC236}">
                  <a16:creationId xmlns:a16="http://schemas.microsoft.com/office/drawing/2014/main" id="{4BABCA23-1EE1-7D6F-476D-5AE4BCE9585F}"/>
                </a:ext>
              </a:extLst>
            </p:cNvPr>
            <p:cNvSpPr/>
            <p:nvPr/>
          </p:nvSpPr>
          <p:spPr>
            <a:xfrm>
              <a:off x="6292150" y="2360400"/>
              <a:ext cx="325" cy="175"/>
            </a:xfrm>
            <a:custGeom>
              <a:avLst/>
              <a:gdLst/>
              <a:ahLst/>
              <a:cxnLst/>
              <a:rect l="l" t="t" r="r" b="b"/>
              <a:pathLst>
                <a:path w="13" h="7" extrusionOk="0">
                  <a:moveTo>
                    <a:pt x="4" y="1"/>
                  </a:moveTo>
                  <a:cubicBezTo>
                    <a:pt x="0" y="1"/>
                    <a:pt x="0" y="6"/>
                    <a:pt x="0" y="6"/>
                  </a:cubicBezTo>
                  <a:lnTo>
                    <a:pt x="12" y="6"/>
                  </a:lnTo>
                  <a:cubicBezTo>
                    <a:pt x="8" y="2"/>
                    <a:pt x="6" y="1"/>
                    <a:pt x="4"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413" name="Google Shape;13917;p78">
              <a:extLst>
                <a:ext uri="{FF2B5EF4-FFF2-40B4-BE49-F238E27FC236}">
                  <a16:creationId xmlns:a16="http://schemas.microsoft.com/office/drawing/2014/main" id="{F2BBC67B-D10D-D831-169A-9467B10C672E}"/>
                </a:ext>
              </a:extLst>
            </p:cNvPr>
            <p:cNvSpPr/>
            <p:nvPr/>
          </p:nvSpPr>
          <p:spPr>
            <a:xfrm>
              <a:off x="6252850" y="2642725"/>
              <a:ext cx="625" cy="3000"/>
            </a:xfrm>
            <a:custGeom>
              <a:avLst/>
              <a:gdLst/>
              <a:ahLst/>
              <a:cxnLst/>
              <a:rect l="l" t="t" r="r" b="b"/>
              <a:pathLst>
                <a:path w="25" h="120" extrusionOk="0">
                  <a:moveTo>
                    <a:pt x="1" y="0"/>
                  </a:moveTo>
                  <a:cubicBezTo>
                    <a:pt x="13" y="60"/>
                    <a:pt x="13" y="107"/>
                    <a:pt x="24" y="119"/>
                  </a:cubicBezTo>
                  <a:cubicBezTo>
                    <a:pt x="13" y="84"/>
                    <a:pt x="13" y="36"/>
                    <a:pt x="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414" name="Google Shape;13918;p78">
              <a:extLst>
                <a:ext uri="{FF2B5EF4-FFF2-40B4-BE49-F238E27FC236}">
                  <a16:creationId xmlns:a16="http://schemas.microsoft.com/office/drawing/2014/main" id="{10C072D1-6A06-018F-D3D3-6EC1BCD5AECE}"/>
                </a:ext>
              </a:extLst>
            </p:cNvPr>
            <p:cNvSpPr/>
            <p:nvPr/>
          </p:nvSpPr>
          <p:spPr>
            <a:xfrm>
              <a:off x="6197500" y="2486750"/>
              <a:ext cx="25" cy="1500"/>
            </a:xfrm>
            <a:custGeom>
              <a:avLst/>
              <a:gdLst/>
              <a:ahLst/>
              <a:cxnLst/>
              <a:rect l="l" t="t" r="r" b="b"/>
              <a:pathLst>
                <a:path w="1" h="60" extrusionOk="0">
                  <a:moveTo>
                    <a:pt x="0" y="60"/>
                  </a:moveTo>
                  <a:cubicBezTo>
                    <a:pt x="0" y="60"/>
                    <a:pt x="0" y="60"/>
                    <a:pt x="0" y="60"/>
                  </a:cubicBezTo>
                  <a:cubicBezTo>
                    <a:pt x="0" y="0"/>
                    <a:pt x="0" y="24"/>
                    <a:pt x="0" y="6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415" name="Google Shape;13919;p78">
              <a:extLst>
                <a:ext uri="{FF2B5EF4-FFF2-40B4-BE49-F238E27FC236}">
                  <a16:creationId xmlns:a16="http://schemas.microsoft.com/office/drawing/2014/main" id="{BAE564FD-7D10-419C-E92F-2AE45C173112}"/>
                </a:ext>
              </a:extLst>
            </p:cNvPr>
            <p:cNvSpPr/>
            <p:nvPr/>
          </p:nvSpPr>
          <p:spPr>
            <a:xfrm>
              <a:off x="6196300" y="2480200"/>
              <a:ext cx="325" cy="925"/>
            </a:xfrm>
            <a:custGeom>
              <a:avLst/>
              <a:gdLst/>
              <a:ahLst/>
              <a:cxnLst/>
              <a:rect l="l" t="t" r="r" b="b"/>
              <a:pathLst>
                <a:path w="13" h="37" extrusionOk="0">
                  <a:moveTo>
                    <a:pt x="0" y="0"/>
                  </a:moveTo>
                  <a:lnTo>
                    <a:pt x="0" y="0"/>
                  </a:lnTo>
                  <a:cubicBezTo>
                    <a:pt x="12" y="12"/>
                    <a:pt x="12" y="24"/>
                    <a:pt x="12" y="36"/>
                  </a:cubicBezTo>
                  <a:cubicBezTo>
                    <a:pt x="12" y="24"/>
                    <a:pt x="12" y="0"/>
                    <a:pt x="0"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416" name="Google Shape;13920;p78">
              <a:extLst>
                <a:ext uri="{FF2B5EF4-FFF2-40B4-BE49-F238E27FC236}">
                  <a16:creationId xmlns:a16="http://schemas.microsoft.com/office/drawing/2014/main" id="{3C7C77C6-6509-5107-0B84-D6270DF56639}"/>
                </a:ext>
              </a:extLst>
            </p:cNvPr>
            <p:cNvSpPr/>
            <p:nvPr/>
          </p:nvSpPr>
          <p:spPr>
            <a:xfrm>
              <a:off x="6250175" y="2610275"/>
              <a:ext cx="325" cy="925"/>
            </a:xfrm>
            <a:custGeom>
              <a:avLst/>
              <a:gdLst/>
              <a:ahLst/>
              <a:cxnLst/>
              <a:rect l="l" t="t" r="r" b="b"/>
              <a:pathLst>
                <a:path w="13" h="37" extrusionOk="0">
                  <a:moveTo>
                    <a:pt x="0" y="0"/>
                  </a:moveTo>
                  <a:lnTo>
                    <a:pt x="0" y="0"/>
                  </a:lnTo>
                  <a:cubicBezTo>
                    <a:pt x="12" y="12"/>
                    <a:pt x="12" y="24"/>
                    <a:pt x="12" y="36"/>
                  </a:cubicBezTo>
                  <a:cubicBezTo>
                    <a:pt x="12" y="12"/>
                    <a:pt x="12" y="0"/>
                    <a:pt x="0"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417" name="Google Shape;13921;p78">
              <a:extLst>
                <a:ext uri="{FF2B5EF4-FFF2-40B4-BE49-F238E27FC236}">
                  <a16:creationId xmlns:a16="http://schemas.microsoft.com/office/drawing/2014/main" id="{A918F002-6324-A6CF-EC40-B3C4242EB506}"/>
                </a:ext>
              </a:extLst>
            </p:cNvPr>
            <p:cNvSpPr/>
            <p:nvPr/>
          </p:nvSpPr>
          <p:spPr>
            <a:xfrm>
              <a:off x="6244225" y="2586175"/>
              <a:ext cx="625" cy="900"/>
            </a:xfrm>
            <a:custGeom>
              <a:avLst/>
              <a:gdLst/>
              <a:ahLst/>
              <a:cxnLst/>
              <a:rect l="l" t="t" r="r" b="b"/>
              <a:pathLst>
                <a:path w="25" h="36" extrusionOk="0">
                  <a:moveTo>
                    <a:pt x="0" y="0"/>
                  </a:moveTo>
                  <a:lnTo>
                    <a:pt x="0" y="0"/>
                  </a:lnTo>
                  <a:cubicBezTo>
                    <a:pt x="12" y="12"/>
                    <a:pt x="12" y="24"/>
                    <a:pt x="12" y="24"/>
                  </a:cubicBezTo>
                  <a:cubicBezTo>
                    <a:pt x="12" y="36"/>
                    <a:pt x="24" y="36"/>
                    <a:pt x="24" y="36"/>
                  </a:cubicBezTo>
                  <a:cubicBezTo>
                    <a:pt x="24" y="24"/>
                    <a:pt x="12" y="12"/>
                    <a:pt x="0"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418" name="Google Shape;13922;p78">
              <a:extLst>
                <a:ext uri="{FF2B5EF4-FFF2-40B4-BE49-F238E27FC236}">
                  <a16:creationId xmlns:a16="http://schemas.microsoft.com/office/drawing/2014/main" id="{B9097DB3-9594-3205-DDC2-A25890E440E4}"/>
                </a:ext>
              </a:extLst>
            </p:cNvPr>
            <p:cNvSpPr/>
            <p:nvPr/>
          </p:nvSpPr>
          <p:spPr>
            <a:xfrm>
              <a:off x="6293025" y="2356375"/>
              <a:ext cx="2125" cy="550"/>
            </a:xfrm>
            <a:custGeom>
              <a:avLst/>
              <a:gdLst/>
              <a:ahLst/>
              <a:cxnLst/>
              <a:rect l="l" t="t" r="r" b="b"/>
              <a:pathLst>
                <a:path w="85" h="22" extrusionOk="0">
                  <a:moveTo>
                    <a:pt x="72" y="0"/>
                  </a:moveTo>
                  <a:cubicBezTo>
                    <a:pt x="72" y="1"/>
                    <a:pt x="72" y="1"/>
                    <a:pt x="72" y="1"/>
                  </a:cubicBezTo>
                  <a:lnTo>
                    <a:pt x="72" y="1"/>
                  </a:lnTo>
                  <a:cubicBezTo>
                    <a:pt x="76" y="1"/>
                    <a:pt x="80" y="0"/>
                    <a:pt x="84" y="0"/>
                  </a:cubicBezTo>
                  <a:close/>
                  <a:moveTo>
                    <a:pt x="72" y="1"/>
                  </a:moveTo>
                  <a:lnTo>
                    <a:pt x="72" y="1"/>
                  </a:lnTo>
                  <a:cubicBezTo>
                    <a:pt x="43" y="3"/>
                    <a:pt x="22" y="12"/>
                    <a:pt x="1" y="12"/>
                  </a:cubicBezTo>
                  <a:cubicBezTo>
                    <a:pt x="1" y="18"/>
                    <a:pt x="7" y="21"/>
                    <a:pt x="16" y="21"/>
                  </a:cubicBezTo>
                  <a:cubicBezTo>
                    <a:pt x="25" y="21"/>
                    <a:pt x="37" y="18"/>
                    <a:pt x="49" y="12"/>
                  </a:cubicBezTo>
                  <a:cubicBezTo>
                    <a:pt x="60" y="12"/>
                    <a:pt x="60" y="12"/>
                    <a:pt x="72"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419" name="Google Shape;13923;p78">
              <a:extLst>
                <a:ext uri="{FF2B5EF4-FFF2-40B4-BE49-F238E27FC236}">
                  <a16:creationId xmlns:a16="http://schemas.microsoft.com/office/drawing/2014/main" id="{827E48ED-198C-4EFB-9659-9AD93A3B2963}"/>
                </a:ext>
              </a:extLst>
            </p:cNvPr>
            <p:cNvSpPr/>
            <p:nvPr/>
          </p:nvSpPr>
          <p:spPr>
            <a:xfrm>
              <a:off x="6285600" y="2358750"/>
              <a:ext cx="1500" cy="625"/>
            </a:xfrm>
            <a:custGeom>
              <a:avLst/>
              <a:gdLst/>
              <a:ahLst/>
              <a:cxnLst/>
              <a:rect l="l" t="t" r="r" b="b"/>
              <a:pathLst>
                <a:path w="60" h="25" extrusionOk="0">
                  <a:moveTo>
                    <a:pt x="60" y="1"/>
                  </a:moveTo>
                  <a:cubicBezTo>
                    <a:pt x="36" y="13"/>
                    <a:pt x="24" y="13"/>
                    <a:pt x="0" y="24"/>
                  </a:cubicBezTo>
                  <a:cubicBezTo>
                    <a:pt x="24" y="24"/>
                    <a:pt x="36" y="13"/>
                    <a:pt x="60"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420" name="Google Shape;13924;p78">
              <a:extLst>
                <a:ext uri="{FF2B5EF4-FFF2-40B4-BE49-F238E27FC236}">
                  <a16:creationId xmlns:a16="http://schemas.microsoft.com/office/drawing/2014/main" id="{A0949CFB-6BA6-0842-EB0D-C7EEC45F5A49}"/>
                </a:ext>
              </a:extLst>
            </p:cNvPr>
            <p:cNvSpPr/>
            <p:nvPr/>
          </p:nvSpPr>
          <p:spPr>
            <a:xfrm>
              <a:off x="6301075" y="2588550"/>
              <a:ext cx="325" cy="325"/>
            </a:xfrm>
            <a:custGeom>
              <a:avLst/>
              <a:gdLst/>
              <a:ahLst/>
              <a:cxnLst/>
              <a:rect l="l" t="t" r="r" b="b"/>
              <a:pathLst>
                <a:path w="13" h="13" extrusionOk="0">
                  <a:moveTo>
                    <a:pt x="0" y="0"/>
                  </a:moveTo>
                  <a:cubicBezTo>
                    <a:pt x="0" y="0"/>
                    <a:pt x="0" y="12"/>
                    <a:pt x="0" y="12"/>
                  </a:cubicBezTo>
                  <a:cubicBezTo>
                    <a:pt x="0" y="12"/>
                    <a:pt x="0" y="0"/>
                    <a:pt x="12"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421" name="Google Shape;13925;p78">
              <a:extLst>
                <a:ext uri="{FF2B5EF4-FFF2-40B4-BE49-F238E27FC236}">
                  <a16:creationId xmlns:a16="http://schemas.microsoft.com/office/drawing/2014/main" id="{E89FB88E-84DC-1027-3A2D-A4843D1AA523}"/>
                </a:ext>
              </a:extLst>
            </p:cNvPr>
            <p:cNvSpPr/>
            <p:nvPr/>
          </p:nvSpPr>
          <p:spPr>
            <a:xfrm>
              <a:off x="6445150" y="2473650"/>
              <a:ext cx="25" cy="325"/>
            </a:xfrm>
            <a:custGeom>
              <a:avLst/>
              <a:gdLst/>
              <a:ahLst/>
              <a:cxnLst/>
              <a:rect l="l" t="t" r="r" b="b"/>
              <a:pathLst>
                <a:path w="1" h="13" extrusionOk="0">
                  <a:moveTo>
                    <a:pt x="0" y="12"/>
                  </a:moveTo>
                  <a:cubicBezTo>
                    <a:pt x="0" y="12"/>
                    <a:pt x="0" y="12"/>
                    <a:pt x="0" y="12"/>
                  </a:cubicBezTo>
                  <a:cubicBezTo>
                    <a:pt x="0" y="12"/>
                    <a:pt x="0" y="12"/>
                    <a:pt x="0" y="0"/>
                  </a:cubicBezTo>
                  <a:cubicBezTo>
                    <a:pt x="0" y="12"/>
                    <a:pt x="0" y="12"/>
                    <a:pt x="0" y="12"/>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422" name="Google Shape;13926;p78">
              <a:extLst>
                <a:ext uri="{FF2B5EF4-FFF2-40B4-BE49-F238E27FC236}">
                  <a16:creationId xmlns:a16="http://schemas.microsoft.com/office/drawing/2014/main" id="{33A3B0A7-7952-18BD-3E2D-DF099ED8D9D3}"/>
                </a:ext>
              </a:extLst>
            </p:cNvPr>
            <p:cNvSpPr/>
            <p:nvPr/>
          </p:nvSpPr>
          <p:spPr>
            <a:xfrm>
              <a:off x="6291250" y="2360550"/>
              <a:ext cx="1050" cy="275"/>
            </a:xfrm>
            <a:custGeom>
              <a:avLst/>
              <a:gdLst/>
              <a:ahLst/>
              <a:cxnLst/>
              <a:rect l="l" t="t" r="r" b="b"/>
              <a:pathLst>
                <a:path w="42" h="11" extrusionOk="0">
                  <a:moveTo>
                    <a:pt x="1" y="0"/>
                  </a:moveTo>
                  <a:cubicBezTo>
                    <a:pt x="16" y="8"/>
                    <a:pt x="26" y="11"/>
                    <a:pt x="31" y="11"/>
                  </a:cubicBezTo>
                  <a:cubicBezTo>
                    <a:pt x="42" y="11"/>
                    <a:pt x="36" y="0"/>
                    <a:pt x="36"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423" name="Google Shape;13927;p78">
              <a:extLst>
                <a:ext uri="{FF2B5EF4-FFF2-40B4-BE49-F238E27FC236}">
                  <a16:creationId xmlns:a16="http://schemas.microsoft.com/office/drawing/2014/main" id="{35C1753A-0BBE-FAA2-D0A4-A7A4197C9F8B}"/>
                </a:ext>
              </a:extLst>
            </p:cNvPr>
            <p:cNvSpPr/>
            <p:nvPr/>
          </p:nvSpPr>
          <p:spPr>
            <a:xfrm>
              <a:off x="6189450" y="2348800"/>
              <a:ext cx="257800" cy="446925"/>
            </a:xfrm>
            <a:custGeom>
              <a:avLst/>
              <a:gdLst/>
              <a:ahLst/>
              <a:cxnLst/>
              <a:rect l="l" t="t" r="r" b="b"/>
              <a:pathLst>
                <a:path w="10312" h="17877" extrusionOk="0">
                  <a:moveTo>
                    <a:pt x="5384" y="9"/>
                  </a:moveTo>
                  <a:cubicBezTo>
                    <a:pt x="5388" y="9"/>
                    <a:pt x="5412" y="12"/>
                    <a:pt x="5442" y="18"/>
                  </a:cubicBezTo>
                  <a:cubicBezTo>
                    <a:pt x="5394" y="12"/>
                    <a:pt x="5379" y="9"/>
                    <a:pt x="5384" y="9"/>
                  </a:cubicBezTo>
                  <a:close/>
                  <a:moveTo>
                    <a:pt x="4620" y="161"/>
                  </a:moveTo>
                  <a:cubicBezTo>
                    <a:pt x="4620" y="161"/>
                    <a:pt x="4620" y="161"/>
                    <a:pt x="4618" y="161"/>
                  </a:cubicBezTo>
                  <a:lnTo>
                    <a:pt x="4618" y="161"/>
                  </a:lnTo>
                  <a:cubicBezTo>
                    <a:pt x="4620" y="161"/>
                    <a:pt x="4621" y="161"/>
                    <a:pt x="4620" y="161"/>
                  </a:cubicBezTo>
                  <a:close/>
                  <a:moveTo>
                    <a:pt x="5323" y="178"/>
                  </a:moveTo>
                  <a:cubicBezTo>
                    <a:pt x="5345" y="180"/>
                    <a:pt x="5367" y="182"/>
                    <a:pt x="5387" y="182"/>
                  </a:cubicBezTo>
                  <a:cubicBezTo>
                    <a:pt x="5396" y="182"/>
                    <a:pt x="5405" y="182"/>
                    <a:pt x="5413" y="181"/>
                  </a:cubicBezTo>
                  <a:lnTo>
                    <a:pt x="5413" y="181"/>
                  </a:lnTo>
                  <a:cubicBezTo>
                    <a:pt x="5383" y="179"/>
                    <a:pt x="5353" y="178"/>
                    <a:pt x="5323" y="178"/>
                  </a:cubicBezTo>
                  <a:close/>
                  <a:moveTo>
                    <a:pt x="6087" y="200"/>
                  </a:moveTo>
                  <a:cubicBezTo>
                    <a:pt x="6109" y="200"/>
                    <a:pt x="6131" y="203"/>
                    <a:pt x="6156" y="208"/>
                  </a:cubicBezTo>
                  <a:cubicBezTo>
                    <a:pt x="6120" y="220"/>
                    <a:pt x="6097" y="232"/>
                    <a:pt x="6073" y="256"/>
                  </a:cubicBezTo>
                  <a:cubicBezTo>
                    <a:pt x="6073" y="257"/>
                    <a:pt x="6071" y="258"/>
                    <a:pt x="6067" y="258"/>
                  </a:cubicBezTo>
                  <a:cubicBezTo>
                    <a:pt x="6045" y="258"/>
                    <a:pt x="5969" y="230"/>
                    <a:pt x="5989" y="220"/>
                  </a:cubicBezTo>
                  <a:cubicBezTo>
                    <a:pt x="6024" y="206"/>
                    <a:pt x="6055" y="200"/>
                    <a:pt x="6087" y="200"/>
                  </a:cubicBezTo>
                  <a:close/>
                  <a:moveTo>
                    <a:pt x="6478" y="280"/>
                  </a:moveTo>
                  <a:cubicBezTo>
                    <a:pt x="6500" y="285"/>
                    <a:pt x="6522" y="293"/>
                    <a:pt x="6544" y="303"/>
                  </a:cubicBezTo>
                  <a:lnTo>
                    <a:pt x="6544" y="303"/>
                  </a:lnTo>
                  <a:cubicBezTo>
                    <a:pt x="6522" y="291"/>
                    <a:pt x="6503" y="280"/>
                    <a:pt x="6478" y="280"/>
                  </a:cubicBezTo>
                  <a:close/>
                  <a:moveTo>
                    <a:pt x="6544" y="303"/>
                  </a:moveTo>
                  <a:lnTo>
                    <a:pt x="6544" y="303"/>
                  </a:lnTo>
                  <a:cubicBezTo>
                    <a:pt x="6552" y="307"/>
                    <a:pt x="6560" y="311"/>
                    <a:pt x="6569" y="314"/>
                  </a:cubicBezTo>
                  <a:lnTo>
                    <a:pt x="6569" y="314"/>
                  </a:lnTo>
                  <a:cubicBezTo>
                    <a:pt x="6561" y="310"/>
                    <a:pt x="6552" y="306"/>
                    <a:pt x="6544" y="303"/>
                  </a:cubicBezTo>
                  <a:close/>
                  <a:moveTo>
                    <a:pt x="5325" y="52"/>
                  </a:moveTo>
                  <a:cubicBezTo>
                    <a:pt x="5422" y="52"/>
                    <a:pt x="5494" y="68"/>
                    <a:pt x="5501" y="113"/>
                  </a:cubicBezTo>
                  <a:cubicBezTo>
                    <a:pt x="5507" y="159"/>
                    <a:pt x="5469" y="177"/>
                    <a:pt x="5413" y="181"/>
                  </a:cubicBezTo>
                  <a:lnTo>
                    <a:pt x="5413" y="181"/>
                  </a:lnTo>
                  <a:cubicBezTo>
                    <a:pt x="5605" y="192"/>
                    <a:pt x="5800" y="232"/>
                    <a:pt x="5966" y="268"/>
                  </a:cubicBezTo>
                  <a:cubicBezTo>
                    <a:pt x="5942" y="272"/>
                    <a:pt x="5913" y="274"/>
                    <a:pt x="5881" y="274"/>
                  </a:cubicBezTo>
                  <a:cubicBezTo>
                    <a:pt x="5754" y="274"/>
                    <a:pt x="5582" y="244"/>
                    <a:pt x="5525" y="244"/>
                  </a:cubicBezTo>
                  <a:cubicBezTo>
                    <a:pt x="5473" y="244"/>
                    <a:pt x="5113" y="319"/>
                    <a:pt x="4915" y="319"/>
                  </a:cubicBezTo>
                  <a:cubicBezTo>
                    <a:pt x="4841" y="319"/>
                    <a:pt x="4790" y="309"/>
                    <a:pt x="4787" y="280"/>
                  </a:cubicBezTo>
                  <a:cubicBezTo>
                    <a:pt x="4772" y="212"/>
                    <a:pt x="4827" y="192"/>
                    <a:pt x="4903" y="192"/>
                  </a:cubicBezTo>
                  <a:cubicBezTo>
                    <a:pt x="4948" y="192"/>
                    <a:pt x="5000" y="199"/>
                    <a:pt x="5049" y="208"/>
                  </a:cubicBezTo>
                  <a:cubicBezTo>
                    <a:pt x="5134" y="187"/>
                    <a:pt x="5226" y="178"/>
                    <a:pt x="5319" y="178"/>
                  </a:cubicBezTo>
                  <a:cubicBezTo>
                    <a:pt x="5321" y="178"/>
                    <a:pt x="5322" y="178"/>
                    <a:pt x="5323" y="178"/>
                  </a:cubicBezTo>
                  <a:lnTo>
                    <a:pt x="5323" y="178"/>
                  </a:lnTo>
                  <a:cubicBezTo>
                    <a:pt x="5283" y="174"/>
                    <a:pt x="5241" y="167"/>
                    <a:pt x="5204" y="161"/>
                  </a:cubicBezTo>
                  <a:cubicBezTo>
                    <a:pt x="5090" y="184"/>
                    <a:pt x="4983" y="187"/>
                    <a:pt x="4872" y="187"/>
                  </a:cubicBezTo>
                  <a:cubicBezTo>
                    <a:pt x="4835" y="187"/>
                    <a:pt x="4797" y="187"/>
                    <a:pt x="4758" y="187"/>
                  </a:cubicBezTo>
                  <a:cubicBezTo>
                    <a:pt x="4683" y="187"/>
                    <a:pt x="4604" y="188"/>
                    <a:pt x="4519" y="196"/>
                  </a:cubicBezTo>
                  <a:lnTo>
                    <a:pt x="4519" y="196"/>
                  </a:lnTo>
                  <a:cubicBezTo>
                    <a:pt x="4546" y="192"/>
                    <a:pt x="4607" y="166"/>
                    <a:pt x="4618" y="161"/>
                  </a:cubicBezTo>
                  <a:lnTo>
                    <a:pt x="4618" y="161"/>
                  </a:lnTo>
                  <a:cubicBezTo>
                    <a:pt x="4601" y="166"/>
                    <a:pt x="4499" y="185"/>
                    <a:pt x="4471" y="194"/>
                  </a:cubicBezTo>
                  <a:lnTo>
                    <a:pt x="4471" y="194"/>
                  </a:lnTo>
                  <a:cubicBezTo>
                    <a:pt x="4463" y="193"/>
                    <a:pt x="4454" y="193"/>
                    <a:pt x="4446" y="193"/>
                  </a:cubicBezTo>
                  <a:cubicBezTo>
                    <a:pt x="4358" y="193"/>
                    <a:pt x="4270" y="216"/>
                    <a:pt x="4192" y="256"/>
                  </a:cubicBezTo>
                  <a:cubicBezTo>
                    <a:pt x="4370" y="137"/>
                    <a:pt x="4596" y="172"/>
                    <a:pt x="4727" y="125"/>
                  </a:cubicBezTo>
                  <a:cubicBezTo>
                    <a:pt x="4784" y="125"/>
                    <a:pt x="5115" y="52"/>
                    <a:pt x="5325" y="52"/>
                  </a:cubicBezTo>
                  <a:close/>
                  <a:moveTo>
                    <a:pt x="3992" y="322"/>
                  </a:moveTo>
                  <a:cubicBezTo>
                    <a:pt x="3999" y="322"/>
                    <a:pt x="4006" y="324"/>
                    <a:pt x="4013" y="327"/>
                  </a:cubicBezTo>
                  <a:cubicBezTo>
                    <a:pt x="3989" y="327"/>
                    <a:pt x="3965" y="327"/>
                    <a:pt x="3942" y="339"/>
                  </a:cubicBezTo>
                  <a:cubicBezTo>
                    <a:pt x="3958" y="331"/>
                    <a:pt x="3975" y="322"/>
                    <a:pt x="3992" y="322"/>
                  </a:cubicBezTo>
                  <a:close/>
                  <a:moveTo>
                    <a:pt x="6180" y="196"/>
                  </a:moveTo>
                  <a:lnTo>
                    <a:pt x="6180" y="196"/>
                  </a:lnTo>
                  <a:cubicBezTo>
                    <a:pt x="6335" y="208"/>
                    <a:pt x="6478" y="220"/>
                    <a:pt x="6573" y="315"/>
                  </a:cubicBezTo>
                  <a:cubicBezTo>
                    <a:pt x="6572" y="315"/>
                    <a:pt x="6570" y="314"/>
                    <a:pt x="6569" y="314"/>
                  </a:cubicBezTo>
                  <a:lnTo>
                    <a:pt x="6569" y="314"/>
                  </a:lnTo>
                  <a:cubicBezTo>
                    <a:pt x="6586" y="322"/>
                    <a:pt x="6603" y="331"/>
                    <a:pt x="6620" y="339"/>
                  </a:cubicBezTo>
                  <a:cubicBezTo>
                    <a:pt x="6370" y="268"/>
                    <a:pt x="6180" y="196"/>
                    <a:pt x="6180" y="196"/>
                  </a:cubicBezTo>
                  <a:close/>
                  <a:moveTo>
                    <a:pt x="4846" y="351"/>
                  </a:moveTo>
                  <a:lnTo>
                    <a:pt x="4846" y="351"/>
                  </a:lnTo>
                  <a:cubicBezTo>
                    <a:pt x="4942" y="363"/>
                    <a:pt x="4906" y="363"/>
                    <a:pt x="4835" y="363"/>
                  </a:cubicBezTo>
                  <a:lnTo>
                    <a:pt x="4846" y="351"/>
                  </a:lnTo>
                  <a:close/>
                  <a:moveTo>
                    <a:pt x="3846" y="422"/>
                  </a:moveTo>
                  <a:cubicBezTo>
                    <a:pt x="3821" y="429"/>
                    <a:pt x="3793" y="432"/>
                    <a:pt x="3764" y="434"/>
                  </a:cubicBezTo>
                  <a:lnTo>
                    <a:pt x="3764" y="434"/>
                  </a:lnTo>
                  <a:cubicBezTo>
                    <a:pt x="3795" y="433"/>
                    <a:pt x="3821" y="431"/>
                    <a:pt x="3846" y="422"/>
                  </a:cubicBezTo>
                  <a:close/>
                  <a:moveTo>
                    <a:pt x="3764" y="434"/>
                  </a:moveTo>
                  <a:cubicBezTo>
                    <a:pt x="3753" y="434"/>
                    <a:pt x="3740" y="434"/>
                    <a:pt x="3727" y="434"/>
                  </a:cubicBezTo>
                  <a:cubicBezTo>
                    <a:pt x="3730" y="435"/>
                    <a:pt x="3732" y="436"/>
                    <a:pt x="3735" y="437"/>
                  </a:cubicBezTo>
                  <a:lnTo>
                    <a:pt x="3735" y="437"/>
                  </a:lnTo>
                  <a:cubicBezTo>
                    <a:pt x="3745" y="436"/>
                    <a:pt x="3755" y="435"/>
                    <a:pt x="3764" y="434"/>
                  </a:cubicBezTo>
                  <a:close/>
                  <a:moveTo>
                    <a:pt x="7835" y="744"/>
                  </a:moveTo>
                  <a:lnTo>
                    <a:pt x="7835" y="744"/>
                  </a:lnTo>
                  <a:cubicBezTo>
                    <a:pt x="7918" y="780"/>
                    <a:pt x="7990" y="827"/>
                    <a:pt x="8061" y="875"/>
                  </a:cubicBezTo>
                  <a:cubicBezTo>
                    <a:pt x="8036" y="854"/>
                    <a:pt x="8030" y="848"/>
                    <a:pt x="8033" y="848"/>
                  </a:cubicBezTo>
                  <a:lnTo>
                    <a:pt x="8033" y="848"/>
                  </a:lnTo>
                  <a:cubicBezTo>
                    <a:pt x="8038" y="848"/>
                    <a:pt x="8067" y="865"/>
                    <a:pt x="8080" y="865"/>
                  </a:cubicBezTo>
                  <a:cubicBezTo>
                    <a:pt x="8082" y="865"/>
                    <a:pt x="8084" y="864"/>
                    <a:pt x="8085" y="863"/>
                  </a:cubicBezTo>
                  <a:cubicBezTo>
                    <a:pt x="8002" y="827"/>
                    <a:pt x="7918" y="780"/>
                    <a:pt x="7835" y="744"/>
                  </a:cubicBezTo>
                  <a:close/>
                  <a:moveTo>
                    <a:pt x="8058" y="879"/>
                  </a:moveTo>
                  <a:cubicBezTo>
                    <a:pt x="8062" y="879"/>
                    <a:pt x="8073" y="884"/>
                    <a:pt x="8097" y="899"/>
                  </a:cubicBezTo>
                  <a:cubicBezTo>
                    <a:pt x="8099" y="905"/>
                    <a:pt x="8097" y="907"/>
                    <a:pt x="8094" y="907"/>
                  </a:cubicBezTo>
                  <a:cubicBezTo>
                    <a:pt x="8083" y="907"/>
                    <a:pt x="8050" y="879"/>
                    <a:pt x="8058" y="879"/>
                  </a:cubicBezTo>
                  <a:close/>
                  <a:moveTo>
                    <a:pt x="8056" y="912"/>
                  </a:moveTo>
                  <a:cubicBezTo>
                    <a:pt x="8063" y="912"/>
                    <a:pt x="8090" y="922"/>
                    <a:pt x="8097" y="922"/>
                  </a:cubicBezTo>
                  <a:cubicBezTo>
                    <a:pt x="8097" y="934"/>
                    <a:pt x="8109" y="934"/>
                    <a:pt x="8109" y="946"/>
                  </a:cubicBezTo>
                  <a:cubicBezTo>
                    <a:pt x="8060" y="919"/>
                    <a:pt x="8051" y="912"/>
                    <a:pt x="8056" y="912"/>
                  </a:cubicBezTo>
                  <a:close/>
                  <a:moveTo>
                    <a:pt x="2453" y="1053"/>
                  </a:moveTo>
                  <a:lnTo>
                    <a:pt x="2453" y="1053"/>
                  </a:lnTo>
                  <a:cubicBezTo>
                    <a:pt x="2447" y="1063"/>
                    <a:pt x="2441" y="1073"/>
                    <a:pt x="2434" y="1082"/>
                  </a:cubicBezTo>
                  <a:lnTo>
                    <a:pt x="2434" y="1082"/>
                  </a:lnTo>
                  <a:cubicBezTo>
                    <a:pt x="2444" y="1074"/>
                    <a:pt x="2451" y="1064"/>
                    <a:pt x="2453" y="1053"/>
                  </a:cubicBezTo>
                  <a:close/>
                  <a:moveTo>
                    <a:pt x="2356" y="1126"/>
                  </a:moveTo>
                  <a:cubicBezTo>
                    <a:pt x="2359" y="1126"/>
                    <a:pt x="2353" y="1136"/>
                    <a:pt x="2346" y="1149"/>
                  </a:cubicBezTo>
                  <a:lnTo>
                    <a:pt x="2322" y="1149"/>
                  </a:lnTo>
                  <a:cubicBezTo>
                    <a:pt x="2344" y="1133"/>
                    <a:pt x="2353" y="1126"/>
                    <a:pt x="2356" y="1126"/>
                  </a:cubicBezTo>
                  <a:close/>
                  <a:moveTo>
                    <a:pt x="2596" y="1030"/>
                  </a:moveTo>
                  <a:lnTo>
                    <a:pt x="2596" y="1030"/>
                  </a:lnTo>
                  <a:cubicBezTo>
                    <a:pt x="2535" y="1060"/>
                    <a:pt x="2473" y="1100"/>
                    <a:pt x="2412" y="1141"/>
                  </a:cubicBezTo>
                  <a:lnTo>
                    <a:pt x="2412" y="1141"/>
                  </a:lnTo>
                  <a:cubicBezTo>
                    <a:pt x="2423" y="1141"/>
                    <a:pt x="2382" y="1164"/>
                    <a:pt x="2382" y="1173"/>
                  </a:cubicBezTo>
                  <a:cubicBezTo>
                    <a:pt x="2453" y="1125"/>
                    <a:pt x="2525" y="1077"/>
                    <a:pt x="2596" y="1030"/>
                  </a:cubicBezTo>
                  <a:close/>
                  <a:moveTo>
                    <a:pt x="1581" y="1316"/>
                  </a:moveTo>
                  <a:cubicBezTo>
                    <a:pt x="1572" y="1320"/>
                    <a:pt x="1563" y="1325"/>
                    <a:pt x="1554" y="1331"/>
                  </a:cubicBezTo>
                  <a:lnTo>
                    <a:pt x="1554" y="1331"/>
                  </a:lnTo>
                  <a:cubicBezTo>
                    <a:pt x="1563" y="1326"/>
                    <a:pt x="1572" y="1322"/>
                    <a:pt x="1581" y="1317"/>
                  </a:cubicBezTo>
                  <a:lnTo>
                    <a:pt x="1581" y="1317"/>
                  </a:lnTo>
                  <a:cubicBezTo>
                    <a:pt x="1581" y="1317"/>
                    <a:pt x="1581" y="1317"/>
                    <a:pt x="1581" y="1316"/>
                  </a:cubicBezTo>
                  <a:close/>
                  <a:moveTo>
                    <a:pt x="9031" y="1632"/>
                  </a:moveTo>
                  <a:cubicBezTo>
                    <a:pt x="9031" y="1632"/>
                    <a:pt x="9037" y="1639"/>
                    <a:pt x="9046" y="1646"/>
                  </a:cubicBezTo>
                  <a:lnTo>
                    <a:pt x="9046" y="1646"/>
                  </a:lnTo>
                  <a:cubicBezTo>
                    <a:pt x="9036" y="1636"/>
                    <a:pt x="9032" y="1632"/>
                    <a:pt x="9031" y="1632"/>
                  </a:cubicBezTo>
                  <a:close/>
                  <a:moveTo>
                    <a:pt x="1232" y="2082"/>
                  </a:moveTo>
                  <a:cubicBezTo>
                    <a:pt x="1230" y="2085"/>
                    <a:pt x="1228" y="2087"/>
                    <a:pt x="1227" y="2089"/>
                  </a:cubicBezTo>
                  <a:cubicBezTo>
                    <a:pt x="1230" y="2086"/>
                    <a:pt x="1232" y="2083"/>
                    <a:pt x="1232" y="2082"/>
                  </a:cubicBezTo>
                  <a:close/>
                  <a:moveTo>
                    <a:pt x="9950" y="3005"/>
                  </a:moveTo>
                  <a:cubicBezTo>
                    <a:pt x="9956" y="3014"/>
                    <a:pt x="9961" y="3023"/>
                    <a:pt x="9967" y="3033"/>
                  </a:cubicBezTo>
                  <a:lnTo>
                    <a:pt x="9967" y="3033"/>
                  </a:lnTo>
                  <a:cubicBezTo>
                    <a:pt x="9964" y="3018"/>
                    <a:pt x="9958" y="3009"/>
                    <a:pt x="9950" y="3005"/>
                  </a:cubicBezTo>
                  <a:close/>
                  <a:moveTo>
                    <a:pt x="488" y="3064"/>
                  </a:moveTo>
                  <a:cubicBezTo>
                    <a:pt x="496" y="3064"/>
                    <a:pt x="508" y="3073"/>
                    <a:pt x="524" y="3089"/>
                  </a:cubicBezTo>
                  <a:cubicBezTo>
                    <a:pt x="499" y="3148"/>
                    <a:pt x="480" y="3178"/>
                    <a:pt x="470" y="3178"/>
                  </a:cubicBezTo>
                  <a:cubicBezTo>
                    <a:pt x="461" y="3178"/>
                    <a:pt x="459" y="3157"/>
                    <a:pt x="465" y="3113"/>
                  </a:cubicBezTo>
                  <a:cubicBezTo>
                    <a:pt x="465" y="3113"/>
                    <a:pt x="465" y="3113"/>
                    <a:pt x="465" y="3101"/>
                  </a:cubicBezTo>
                  <a:cubicBezTo>
                    <a:pt x="471" y="3076"/>
                    <a:pt x="478" y="3064"/>
                    <a:pt x="488" y="3064"/>
                  </a:cubicBezTo>
                  <a:close/>
                  <a:moveTo>
                    <a:pt x="411" y="3353"/>
                  </a:moveTo>
                  <a:cubicBezTo>
                    <a:pt x="411" y="3353"/>
                    <a:pt x="410" y="3361"/>
                    <a:pt x="405" y="3387"/>
                  </a:cubicBezTo>
                  <a:cubicBezTo>
                    <a:pt x="405" y="3379"/>
                    <a:pt x="410" y="3353"/>
                    <a:pt x="411" y="3353"/>
                  </a:cubicBezTo>
                  <a:close/>
                  <a:moveTo>
                    <a:pt x="417" y="3363"/>
                  </a:moveTo>
                  <a:cubicBezTo>
                    <a:pt x="417" y="3371"/>
                    <a:pt x="413" y="3393"/>
                    <a:pt x="412" y="3393"/>
                  </a:cubicBezTo>
                  <a:cubicBezTo>
                    <a:pt x="412" y="3393"/>
                    <a:pt x="413" y="3385"/>
                    <a:pt x="417" y="3363"/>
                  </a:cubicBezTo>
                  <a:close/>
                  <a:moveTo>
                    <a:pt x="10049" y="3304"/>
                  </a:moveTo>
                  <a:cubicBezTo>
                    <a:pt x="10049" y="3316"/>
                    <a:pt x="10061" y="3316"/>
                    <a:pt x="10061" y="3316"/>
                  </a:cubicBezTo>
                  <a:cubicBezTo>
                    <a:pt x="10085" y="3375"/>
                    <a:pt x="10073" y="3304"/>
                    <a:pt x="10085" y="3423"/>
                  </a:cubicBezTo>
                  <a:cubicBezTo>
                    <a:pt x="10026" y="3423"/>
                    <a:pt x="10014" y="3387"/>
                    <a:pt x="10049" y="3304"/>
                  </a:cubicBezTo>
                  <a:close/>
                  <a:moveTo>
                    <a:pt x="393" y="3387"/>
                  </a:moveTo>
                  <a:cubicBezTo>
                    <a:pt x="417" y="3387"/>
                    <a:pt x="393" y="3423"/>
                    <a:pt x="370" y="3470"/>
                  </a:cubicBezTo>
                  <a:cubicBezTo>
                    <a:pt x="363" y="3473"/>
                    <a:pt x="357" y="3474"/>
                    <a:pt x="353" y="3474"/>
                  </a:cubicBezTo>
                  <a:cubicBezTo>
                    <a:pt x="318" y="3474"/>
                    <a:pt x="404" y="3387"/>
                    <a:pt x="393" y="3387"/>
                  </a:cubicBezTo>
                  <a:close/>
                  <a:moveTo>
                    <a:pt x="227" y="4983"/>
                  </a:moveTo>
                  <a:cubicBezTo>
                    <a:pt x="231" y="5011"/>
                    <a:pt x="232" y="5020"/>
                    <a:pt x="232" y="5020"/>
                  </a:cubicBezTo>
                  <a:cubicBezTo>
                    <a:pt x="231" y="5020"/>
                    <a:pt x="227" y="4997"/>
                    <a:pt x="227" y="4983"/>
                  </a:cubicBezTo>
                  <a:close/>
                  <a:moveTo>
                    <a:pt x="10228" y="4983"/>
                  </a:moveTo>
                  <a:cubicBezTo>
                    <a:pt x="10228" y="4994"/>
                    <a:pt x="10228" y="4994"/>
                    <a:pt x="10228" y="4994"/>
                  </a:cubicBezTo>
                  <a:cubicBezTo>
                    <a:pt x="10228" y="4994"/>
                    <a:pt x="10228" y="4994"/>
                    <a:pt x="10228" y="5006"/>
                  </a:cubicBezTo>
                  <a:cubicBezTo>
                    <a:pt x="10220" y="5015"/>
                    <a:pt x="10217" y="5023"/>
                    <a:pt x="10216" y="5023"/>
                  </a:cubicBezTo>
                  <a:cubicBezTo>
                    <a:pt x="10216" y="5023"/>
                    <a:pt x="10216" y="5022"/>
                    <a:pt x="10216" y="5018"/>
                  </a:cubicBezTo>
                  <a:cubicBezTo>
                    <a:pt x="10216" y="4994"/>
                    <a:pt x="10216" y="4983"/>
                    <a:pt x="10228" y="4983"/>
                  </a:cubicBezTo>
                  <a:close/>
                  <a:moveTo>
                    <a:pt x="227" y="4923"/>
                  </a:moveTo>
                  <a:lnTo>
                    <a:pt x="227" y="4923"/>
                  </a:lnTo>
                  <a:cubicBezTo>
                    <a:pt x="227" y="4923"/>
                    <a:pt x="247" y="5033"/>
                    <a:pt x="241" y="5033"/>
                  </a:cubicBezTo>
                  <a:cubicBezTo>
                    <a:pt x="240" y="5033"/>
                    <a:pt x="240" y="5032"/>
                    <a:pt x="239" y="5030"/>
                  </a:cubicBezTo>
                  <a:cubicBezTo>
                    <a:pt x="239" y="5024"/>
                    <a:pt x="239" y="5020"/>
                    <a:pt x="239" y="5018"/>
                  </a:cubicBezTo>
                  <a:cubicBezTo>
                    <a:pt x="239" y="4994"/>
                    <a:pt x="227" y="4959"/>
                    <a:pt x="227" y="4923"/>
                  </a:cubicBezTo>
                  <a:close/>
                  <a:moveTo>
                    <a:pt x="10241" y="5609"/>
                  </a:moveTo>
                  <a:cubicBezTo>
                    <a:pt x="10241" y="5609"/>
                    <a:pt x="10240" y="5611"/>
                    <a:pt x="10240" y="5614"/>
                  </a:cubicBezTo>
                  <a:lnTo>
                    <a:pt x="10240" y="5614"/>
                  </a:lnTo>
                  <a:cubicBezTo>
                    <a:pt x="10241" y="5610"/>
                    <a:pt x="10241" y="5609"/>
                    <a:pt x="10241" y="5609"/>
                  </a:cubicBezTo>
                  <a:close/>
                  <a:moveTo>
                    <a:pt x="9920" y="5761"/>
                  </a:moveTo>
                  <a:cubicBezTo>
                    <a:pt x="9920" y="5761"/>
                    <a:pt x="9920" y="5763"/>
                    <a:pt x="9919" y="5768"/>
                  </a:cubicBezTo>
                  <a:lnTo>
                    <a:pt x="9919" y="5768"/>
                  </a:lnTo>
                  <a:cubicBezTo>
                    <a:pt x="9920" y="5763"/>
                    <a:pt x="9920" y="5761"/>
                    <a:pt x="9920" y="5761"/>
                  </a:cubicBezTo>
                  <a:close/>
                  <a:moveTo>
                    <a:pt x="9704" y="6328"/>
                  </a:moveTo>
                  <a:cubicBezTo>
                    <a:pt x="9700" y="6335"/>
                    <a:pt x="9698" y="6343"/>
                    <a:pt x="9696" y="6350"/>
                  </a:cubicBezTo>
                  <a:lnTo>
                    <a:pt x="9696" y="6350"/>
                  </a:lnTo>
                  <a:cubicBezTo>
                    <a:pt x="9699" y="6343"/>
                    <a:pt x="9702" y="6335"/>
                    <a:pt x="9704" y="6328"/>
                  </a:cubicBezTo>
                  <a:close/>
                  <a:moveTo>
                    <a:pt x="8764" y="8217"/>
                  </a:moveTo>
                  <a:cubicBezTo>
                    <a:pt x="8746" y="8243"/>
                    <a:pt x="8731" y="8270"/>
                    <a:pt x="8716" y="8292"/>
                  </a:cubicBezTo>
                  <a:cubicBezTo>
                    <a:pt x="8734" y="8269"/>
                    <a:pt x="8750" y="8243"/>
                    <a:pt x="8764" y="8217"/>
                  </a:cubicBezTo>
                  <a:close/>
                  <a:moveTo>
                    <a:pt x="1198" y="8370"/>
                  </a:moveTo>
                  <a:cubicBezTo>
                    <a:pt x="1211" y="8403"/>
                    <a:pt x="1222" y="8434"/>
                    <a:pt x="1239" y="8459"/>
                  </a:cubicBezTo>
                  <a:cubicBezTo>
                    <a:pt x="1230" y="8429"/>
                    <a:pt x="1215" y="8399"/>
                    <a:pt x="1198" y="8370"/>
                  </a:cubicBezTo>
                  <a:close/>
                  <a:moveTo>
                    <a:pt x="8299" y="9007"/>
                  </a:moveTo>
                  <a:cubicBezTo>
                    <a:pt x="8295" y="9011"/>
                    <a:pt x="8291" y="9015"/>
                    <a:pt x="8288" y="9020"/>
                  </a:cubicBezTo>
                  <a:lnTo>
                    <a:pt x="8288" y="9020"/>
                  </a:lnTo>
                  <a:cubicBezTo>
                    <a:pt x="8292" y="9015"/>
                    <a:pt x="8296" y="9011"/>
                    <a:pt x="8299" y="9007"/>
                  </a:cubicBezTo>
                  <a:close/>
                  <a:moveTo>
                    <a:pt x="2215" y="9281"/>
                  </a:moveTo>
                  <a:cubicBezTo>
                    <a:pt x="2217" y="9288"/>
                    <a:pt x="2220" y="9295"/>
                    <a:pt x="2222" y="9302"/>
                  </a:cubicBezTo>
                  <a:lnTo>
                    <a:pt x="2222" y="9302"/>
                  </a:lnTo>
                  <a:cubicBezTo>
                    <a:pt x="2219" y="9292"/>
                    <a:pt x="2217" y="9284"/>
                    <a:pt x="2215" y="9281"/>
                  </a:cubicBezTo>
                  <a:close/>
                  <a:moveTo>
                    <a:pt x="8371" y="9626"/>
                  </a:moveTo>
                  <a:cubicBezTo>
                    <a:pt x="8360" y="9669"/>
                    <a:pt x="8349" y="9712"/>
                    <a:pt x="8330" y="9755"/>
                  </a:cubicBezTo>
                  <a:lnTo>
                    <a:pt x="8330" y="9755"/>
                  </a:lnTo>
                  <a:cubicBezTo>
                    <a:pt x="8330" y="9755"/>
                    <a:pt x="8329" y="9755"/>
                    <a:pt x="8329" y="9755"/>
                  </a:cubicBezTo>
                  <a:lnTo>
                    <a:pt x="8329" y="9755"/>
                  </a:lnTo>
                  <a:cubicBezTo>
                    <a:pt x="8327" y="9755"/>
                    <a:pt x="8323" y="9758"/>
                    <a:pt x="8321" y="9761"/>
                  </a:cubicBezTo>
                  <a:lnTo>
                    <a:pt x="8321" y="9761"/>
                  </a:lnTo>
                  <a:cubicBezTo>
                    <a:pt x="8314" y="9725"/>
                    <a:pt x="8337" y="9670"/>
                    <a:pt x="8371" y="9626"/>
                  </a:cubicBezTo>
                  <a:close/>
                  <a:moveTo>
                    <a:pt x="8321" y="9761"/>
                  </a:moveTo>
                  <a:cubicBezTo>
                    <a:pt x="8322" y="9764"/>
                    <a:pt x="8322" y="9766"/>
                    <a:pt x="8323" y="9769"/>
                  </a:cubicBezTo>
                  <a:cubicBezTo>
                    <a:pt x="8320" y="9766"/>
                    <a:pt x="8320" y="9763"/>
                    <a:pt x="8321" y="9761"/>
                  </a:cubicBezTo>
                  <a:close/>
                  <a:moveTo>
                    <a:pt x="8330" y="9755"/>
                  </a:moveTo>
                  <a:cubicBezTo>
                    <a:pt x="8333" y="9755"/>
                    <a:pt x="8333" y="9759"/>
                    <a:pt x="8323" y="9769"/>
                  </a:cubicBezTo>
                  <a:cubicBezTo>
                    <a:pt x="8325" y="9764"/>
                    <a:pt x="8328" y="9760"/>
                    <a:pt x="8330" y="9755"/>
                  </a:cubicBezTo>
                  <a:close/>
                  <a:moveTo>
                    <a:pt x="4178" y="10380"/>
                  </a:moveTo>
                  <a:lnTo>
                    <a:pt x="4178" y="10380"/>
                  </a:lnTo>
                  <a:cubicBezTo>
                    <a:pt x="4179" y="10383"/>
                    <a:pt x="4179" y="10386"/>
                    <a:pt x="4180" y="10388"/>
                  </a:cubicBezTo>
                  <a:cubicBezTo>
                    <a:pt x="4179" y="10385"/>
                    <a:pt x="4179" y="10383"/>
                    <a:pt x="4178" y="10380"/>
                  </a:cubicBezTo>
                  <a:close/>
                  <a:moveTo>
                    <a:pt x="7840" y="10492"/>
                  </a:moveTo>
                  <a:cubicBezTo>
                    <a:pt x="7839" y="10492"/>
                    <a:pt x="7837" y="10493"/>
                    <a:pt x="7835" y="10495"/>
                  </a:cubicBezTo>
                  <a:cubicBezTo>
                    <a:pt x="7835" y="10531"/>
                    <a:pt x="7835" y="10543"/>
                    <a:pt x="7847" y="10543"/>
                  </a:cubicBezTo>
                  <a:cubicBezTo>
                    <a:pt x="7847" y="10513"/>
                    <a:pt x="7847" y="10492"/>
                    <a:pt x="7840" y="10492"/>
                  </a:cubicBezTo>
                  <a:close/>
                  <a:moveTo>
                    <a:pt x="6181" y="11040"/>
                  </a:moveTo>
                  <a:cubicBezTo>
                    <a:pt x="6184" y="11040"/>
                    <a:pt x="6187" y="11041"/>
                    <a:pt x="6192" y="11043"/>
                  </a:cubicBezTo>
                  <a:cubicBezTo>
                    <a:pt x="6180" y="11055"/>
                    <a:pt x="6168" y="11067"/>
                    <a:pt x="6168" y="11079"/>
                  </a:cubicBezTo>
                  <a:cubicBezTo>
                    <a:pt x="6168" y="11059"/>
                    <a:pt x="6168" y="11040"/>
                    <a:pt x="6181" y="11040"/>
                  </a:cubicBezTo>
                  <a:close/>
                  <a:moveTo>
                    <a:pt x="4061" y="11757"/>
                  </a:moveTo>
                  <a:lnTo>
                    <a:pt x="4061" y="11757"/>
                  </a:lnTo>
                  <a:cubicBezTo>
                    <a:pt x="4073" y="11769"/>
                    <a:pt x="4061" y="11781"/>
                    <a:pt x="4049" y="11793"/>
                  </a:cubicBezTo>
                  <a:cubicBezTo>
                    <a:pt x="4049" y="11781"/>
                    <a:pt x="4049" y="11769"/>
                    <a:pt x="4061" y="11757"/>
                  </a:cubicBezTo>
                  <a:close/>
                  <a:moveTo>
                    <a:pt x="2620" y="12174"/>
                  </a:moveTo>
                  <a:cubicBezTo>
                    <a:pt x="2615" y="12183"/>
                    <a:pt x="2615" y="12193"/>
                    <a:pt x="2619" y="12202"/>
                  </a:cubicBezTo>
                  <a:lnTo>
                    <a:pt x="2619" y="12202"/>
                  </a:lnTo>
                  <a:cubicBezTo>
                    <a:pt x="2620" y="12193"/>
                    <a:pt x="2620" y="12184"/>
                    <a:pt x="2620" y="12174"/>
                  </a:cubicBezTo>
                  <a:close/>
                  <a:moveTo>
                    <a:pt x="7744" y="12217"/>
                  </a:moveTo>
                  <a:cubicBezTo>
                    <a:pt x="7747" y="12217"/>
                    <a:pt x="7743" y="12225"/>
                    <a:pt x="7728" y="12245"/>
                  </a:cubicBezTo>
                  <a:cubicBezTo>
                    <a:pt x="7710" y="12263"/>
                    <a:pt x="7685" y="12329"/>
                    <a:pt x="7669" y="12329"/>
                  </a:cubicBezTo>
                  <a:cubicBezTo>
                    <a:pt x="7663" y="12329"/>
                    <a:pt x="7659" y="12322"/>
                    <a:pt x="7656" y="12305"/>
                  </a:cubicBezTo>
                  <a:cubicBezTo>
                    <a:pt x="7654" y="12306"/>
                    <a:pt x="7653" y="12307"/>
                    <a:pt x="7652" y="12307"/>
                  </a:cubicBezTo>
                  <a:cubicBezTo>
                    <a:pt x="7644" y="12307"/>
                    <a:pt x="7734" y="12217"/>
                    <a:pt x="7744" y="12217"/>
                  </a:cubicBezTo>
                  <a:close/>
                  <a:moveTo>
                    <a:pt x="7335" y="12364"/>
                  </a:moveTo>
                  <a:cubicBezTo>
                    <a:pt x="7311" y="12376"/>
                    <a:pt x="7335" y="12400"/>
                    <a:pt x="7335" y="12400"/>
                  </a:cubicBezTo>
                  <a:cubicBezTo>
                    <a:pt x="7359" y="12388"/>
                    <a:pt x="7335" y="12364"/>
                    <a:pt x="7335" y="12364"/>
                  </a:cubicBezTo>
                  <a:close/>
                  <a:moveTo>
                    <a:pt x="4251" y="12460"/>
                  </a:moveTo>
                  <a:cubicBezTo>
                    <a:pt x="4241" y="12473"/>
                    <a:pt x="4233" y="12483"/>
                    <a:pt x="4228" y="12491"/>
                  </a:cubicBezTo>
                  <a:lnTo>
                    <a:pt x="4228" y="12491"/>
                  </a:lnTo>
                  <a:cubicBezTo>
                    <a:pt x="4236" y="12485"/>
                    <a:pt x="4243" y="12475"/>
                    <a:pt x="4251" y="12460"/>
                  </a:cubicBezTo>
                  <a:close/>
                  <a:moveTo>
                    <a:pt x="4195" y="12528"/>
                  </a:moveTo>
                  <a:cubicBezTo>
                    <a:pt x="4203" y="12528"/>
                    <a:pt x="4196" y="12535"/>
                    <a:pt x="4188" y="12535"/>
                  </a:cubicBezTo>
                  <a:cubicBezTo>
                    <a:pt x="4185" y="12535"/>
                    <a:pt x="4182" y="12534"/>
                    <a:pt x="4180" y="12531"/>
                  </a:cubicBezTo>
                  <a:cubicBezTo>
                    <a:pt x="4187" y="12529"/>
                    <a:pt x="4192" y="12528"/>
                    <a:pt x="4195" y="12528"/>
                  </a:cubicBezTo>
                  <a:close/>
                  <a:moveTo>
                    <a:pt x="4418" y="12555"/>
                  </a:moveTo>
                  <a:lnTo>
                    <a:pt x="4418" y="12555"/>
                  </a:lnTo>
                  <a:cubicBezTo>
                    <a:pt x="4435" y="12558"/>
                    <a:pt x="4448" y="12562"/>
                    <a:pt x="4458" y="12565"/>
                  </a:cubicBezTo>
                  <a:lnTo>
                    <a:pt x="4458" y="12565"/>
                  </a:lnTo>
                  <a:cubicBezTo>
                    <a:pt x="4455" y="12561"/>
                    <a:pt x="4443" y="12558"/>
                    <a:pt x="4418" y="12555"/>
                  </a:cubicBezTo>
                  <a:close/>
                  <a:moveTo>
                    <a:pt x="4394" y="12555"/>
                  </a:moveTo>
                  <a:cubicBezTo>
                    <a:pt x="4391" y="12559"/>
                    <a:pt x="4388" y="12562"/>
                    <a:pt x="4384" y="12565"/>
                  </a:cubicBezTo>
                  <a:lnTo>
                    <a:pt x="4384" y="12565"/>
                  </a:lnTo>
                  <a:cubicBezTo>
                    <a:pt x="4392" y="12562"/>
                    <a:pt x="4398" y="12559"/>
                    <a:pt x="4394" y="12555"/>
                  </a:cubicBezTo>
                  <a:close/>
                  <a:moveTo>
                    <a:pt x="4384" y="12565"/>
                  </a:moveTo>
                  <a:cubicBezTo>
                    <a:pt x="4379" y="12567"/>
                    <a:pt x="4373" y="12570"/>
                    <a:pt x="4370" y="12573"/>
                  </a:cubicBezTo>
                  <a:lnTo>
                    <a:pt x="4370" y="12573"/>
                  </a:lnTo>
                  <a:cubicBezTo>
                    <a:pt x="4375" y="12571"/>
                    <a:pt x="4380" y="12568"/>
                    <a:pt x="4384" y="12565"/>
                  </a:cubicBezTo>
                  <a:close/>
                  <a:moveTo>
                    <a:pt x="4275" y="256"/>
                  </a:moveTo>
                  <a:cubicBezTo>
                    <a:pt x="4299" y="256"/>
                    <a:pt x="4263" y="280"/>
                    <a:pt x="4227" y="303"/>
                  </a:cubicBezTo>
                  <a:lnTo>
                    <a:pt x="4215" y="303"/>
                  </a:lnTo>
                  <a:cubicBezTo>
                    <a:pt x="4203" y="315"/>
                    <a:pt x="4203" y="315"/>
                    <a:pt x="4192" y="315"/>
                  </a:cubicBezTo>
                  <a:cubicBezTo>
                    <a:pt x="4192" y="327"/>
                    <a:pt x="4192" y="327"/>
                    <a:pt x="4227" y="327"/>
                  </a:cubicBezTo>
                  <a:cubicBezTo>
                    <a:pt x="4092" y="375"/>
                    <a:pt x="3949" y="447"/>
                    <a:pt x="3817" y="447"/>
                  </a:cubicBezTo>
                  <a:cubicBezTo>
                    <a:pt x="3789" y="447"/>
                    <a:pt x="3762" y="444"/>
                    <a:pt x="3735" y="437"/>
                  </a:cubicBezTo>
                  <a:lnTo>
                    <a:pt x="3735" y="437"/>
                  </a:lnTo>
                  <a:cubicBezTo>
                    <a:pt x="3661" y="443"/>
                    <a:pt x="3587" y="452"/>
                    <a:pt x="3549" y="506"/>
                  </a:cubicBezTo>
                  <a:cubicBezTo>
                    <a:pt x="3584" y="506"/>
                    <a:pt x="3632" y="494"/>
                    <a:pt x="3680" y="494"/>
                  </a:cubicBezTo>
                  <a:cubicBezTo>
                    <a:pt x="3537" y="565"/>
                    <a:pt x="3406" y="649"/>
                    <a:pt x="3263" y="696"/>
                  </a:cubicBezTo>
                  <a:cubicBezTo>
                    <a:pt x="3270" y="698"/>
                    <a:pt x="3277" y="698"/>
                    <a:pt x="3285" y="698"/>
                  </a:cubicBezTo>
                  <a:cubicBezTo>
                    <a:pt x="3403" y="698"/>
                    <a:pt x="3644" y="541"/>
                    <a:pt x="3644" y="541"/>
                  </a:cubicBezTo>
                  <a:cubicBezTo>
                    <a:pt x="3668" y="546"/>
                    <a:pt x="3693" y="548"/>
                    <a:pt x="3717" y="548"/>
                  </a:cubicBezTo>
                  <a:cubicBezTo>
                    <a:pt x="3799" y="548"/>
                    <a:pt x="3881" y="528"/>
                    <a:pt x="3968" y="528"/>
                  </a:cubicBezTo>
                  <a:cubicBezTo>
                    <a:pt x="3983" y="528"/>
                    <a:pt x="3998" y="528"/>
                    <a:pt x="4013" y="530"/>
                  </a:cubicBezTo>
                  <a:cubicBezTo>
                    <a:pt x="4001" y="494"/>
                    <a:pt x="4037" y="482"/>
                    <a:pt x="4073" y="470"/>
                  </a:cubicBezTo>
                  <a:cubicBezTo>
                    <a:pt x="4061" y="470"/>
                    <a:pt x="4049" y="470"/>
                    <a:pt x="4037" y="458"/>
                  </a:cubicBezTo>
                  <a:cubicBezTo>
                    <a:pt x="4120" y="387"/>
                    <a:pt x="4358" y="411"/>
                    <a:pt x="4418" y="351"/>
                  </a:cubicBezTo>
                  <a:lnTo>
                    <a:pt x="4418" y="351"/>
                  </a:lnTo>
                  <a:cubicBezTo>
                    <a:pt x="4394" y="375"/>
                    <a:pt x="4727" y="363"/>
                    <a:pt x="4537" y="399"/>
                  </a:cubicBezTo>
                  <a:cubicBezTo>
                    <a:pt x="4731" y="374"/>
                    <a:pt x="4928" y="362"/>
                    <a:pt x="5126" y="362"/>
                  </a:cubicBezTo>
                  <a:cubicBezTo>
                    <a:pt x="5511" y="362"/>
                    <a:pt x="5902" y="407"/>
                    <a:pt x="6287" y="494"/>
                  </a:cubicBezTo>
                  <a:cubicBezTo>
                    <a:pt x="7097" y="684"/>
                    <a:pt x="7871" y="1065"/>
                    <a:pt x="8478" y="1565"/>
                  </a:cubicBezTo>
                  <a:cubicBezTo>
                    <a:pt x="8704" y="1863"/>
                    <a:pt x="9073" y="2054"/>
                    <a:pt x="9228" y="2363"/>
                  </a:cubicBezTo>
                  <a:cubicBezTo>
                    <a:pt x="9204" y="2311"/>
                    <a:pt x="9197" y="2291"/>
                    <a:pt x="9200" y="2291"/>
                  </a:cubicBezTo>
                  <a:lnTo>
                    <a:pt x="9200" y="2291"/>
                  </a:lnTo>
                  <a:cubicBezTo>
                    <a:pt x="9204" y="2291"/>
                    <a:pt x="9230" y="2337"/>
                    <a:pt x="9252" y="2387"/>
                  </a:cubicBezTo>
                  <a:cubicBezTo>
                    <a:pt x="9240" y="2387"/>
                    <a:pt x="9240" y="2375"/>
                    <a:pt x="9228" y="2363"/>
                  </a:cubicBezTo>
                  <a:lnTo>
                    <a:pt x="9228" y="2363"/>
                  </a:lnTo>
                  <a:cubicBezTo>
                    <a:pt x="9228" y="2435"/>
                    <a:pt x="9252" y="2482"/>
                    <a:pt x="9299" y="2530"/>
                  </a:cubicBezTo>
                  <a:cubicBezTo>
                    <a:pt x="9299" y="2518"/>
                    <a:pt x="9311" y="2506"/>
                    <a:pt x="9311" y="2494"/>
                  </a:cubicBezTo>
                  <a:cubicBezTo>
                    <a:pt x="9333" y="2523"/>
                    <a:pt x="9341" y="2531"/>
                    <a:pt x="9344" y="2531"/>
                  </a:cubicBezTo>
                  <a:cubicBezTo>
                    <a:pt x="9348" y="2531"/>
                    <a:pt x="9347" y="2521"/>
                    <a:pt x="9357" y="2521"/>
                  </a:cubicBezTo>
                  <a:cubicBezTo>
                    <a:pt x="9367" y="2521"/>
                    <a:pt x="9387" y="2530"/>
                    <a:pt x="9430" y="2566"/>
                  </a:cubicBezTo>
                  <a:cubicBezTo>
                    <a:pt x="9407" y="2720"/>
                    <a:pt x="9764" y="3101"/>
                    <a:pt x="9776" y="3137"/>
                  </a:cubicBezTo>
                  <a:cubicBezTo>
                    <a:pt x="9808" y="3223"/>
                    <a:pt x="9918" y="3629"/>
                    <a:pt x="9895" y="3629"/>
                  </a:cubicBezTo>
                  <a:cubicBezTo>
                    <a:pt x="9893" y="3629"/>
                    <a:pt x="9889" y="3624"/>
                    <a:pt x="9883" y="3613"/>
                  </a:cubicBezTo>
                  <a:lnTo>
                    <a:pt x="9883" y="3613"/>
                  </a:lnTo>
                  <a:cubicBezTo>
                    <a:pt x="10085" y="4066"/>
                    <a:pt x="10038" y="4518"/>
                    <a:pt x="10002" y="5042"/>
                  </a:cubicBezTo>
                  <a:cubicBezTo>
                    <a:pt x="9990" y="5304"/>
                    <a:pt x="9978" y="5542"/>
                    <a:pt x="9918" y="5768"/>
                  </a:cubicBezTo>
                  <a:cubicBezTo>
                    <a:pt x="9918" y="5768"/>
                    <a:pt x="9918" y="5768"/>
                    <a:pt x="9919" y="5768"/>
                  </a:cubicBezTo>
                  <a:lnTo>
                    <a:pt x="9919" y="5768"/>
                  </a:lnTo>
                  <a:cubicBezTo>
                    <a:pt x="9912" y="5797"/>
                    <a:pt x="9890" y="5902"/>
                    <a:pt x="9878" y="5902"/>
                  </a:cubicBezTo>
                  <a:cubicBezTo>
                    <a:pt x="9874" y="5902"/>
                    <a:pt x="9871" y="5888"/>
                    <a:pt x="9871" y="5852"/>
                  </a:cubicBezTo>
                  <a:cubicBezTo>
                    <a:pt x="9847" y="6018"/>
                    <a:pt x="9764" y="6161"/>
                    <a:pt x="9764" y="6328"/>
                  </a:cubicBezTo>
                  <a:cubicBezTo>
                    <a:pt x="9787" y="6311"/>
                    <a:pt x="9815" y="6288"/>
                    <a:pt x="9819" y="6288"/>
                  </a:cubicBezTo>
                  <a:lnTo>
                    <a:pt x="9819" y="6288"/>
                  </a:lnTo>
                  <a:cubicBezTo>
                    <a:pt x="9822" y="6288"/>
                    <a:pt x="9796" y="6314"/>
                    <a:pt x="9704" y="6399"/>
                  </a:cubicBezTo>
                  <a:cubicBezTo>
                    <a:pt x="9696" y="6383"/>
                    <a:pt x="9693" y="6367"/>
                    <a:pt x="9696" y="6350"/>
                  </a:cubicBezTo>
                  <a:lnTo>
                    <a:pt x="9696" y="6350"/>
                  </a:lnTo>
                  <a:cubicBezTo>
                    <a:pt x="9608" y="6612"/>
                    <a:pt x="9581" y="6788"/>
                    <a:pt x="9418" y="7054"/>
                  </a:cubicBezTo>
                  <a:cubicBezTo>
                    <a:pt x="9442" y="7054"/>
                    <a:pt x="9454" y="7042"/>
                    <a:pt x="9466" y="7042"/>
                  </a:cubicBezTo>
                  <a:lnTo>
                    <a:pt x="9466" y="7042"/>
                  </a:lnTo>
                  <a:cubicBezTo>
                    <a:pt x="9466" y="7042"/>
                    <a:pt x="9381" y="7205"/>
                    <a:pt x="9385" y="7205"/>
                  </a:cubicBezTo>
                  <a:cubicBezTo>
                    <a:pt x="9387" y="7205"/>
                    <a:pt x="9393" y="7196"/>
                    <a:pt x="9407" y="7173"/>
                  </a:cubicBezTo>
                  <a:lnTo>
                    <a:pt x="9407" y="7173"/>
                  </a:lnTo>
                  <a:cubicBezTo>
                    <a:pt x="9359" y="7257"/>
                    <a:pt x="9037" y="7769"/>
                    <a:pt x="9049" y="7769"/>
                  </a:cubicBezTo>
                  <a:cubicBezTo>
                    <a:pt x="9058" y="7769"/>
                    <a:pt x="8898" y="8020"/>
                    <a:pt x="8880" y="8020"/>
                  </a:cubicBezTo>
                  <a:cubicBezTo>
                    <a:pt x="8874" y="8020"/>
                    <a:pt x="8883" y="7993"/>
                    <a:pt x="8918" y="7923"/>
                  </a:cubicBezTo>
                  <a:lnTo>
                    <a:pt x="8918" y="7923"/>
                  </a:lnTo>
                  <a:cubicBezTo>
                    <a:pt x="8844" y="8016"/>
                    <a:pt x="8813" y="8123"/>
                    <a:pt x="8764" y="8217"/>
                  </a:cubicBezTo>
                  <a:lnTo>
                    <a:pt x="8764" y="8217"/>
                  </a:lnTo>
                  <a:cubicBezTo>
                    <a:pt x="8775" y="8201"/>
                    <a:pt x="8786" y="8187"/>
                    <a:pt x="8799" y="8173"/>
                  </a:cubicBezTo>
                  <a:lnTo>
                    <a:pt x="8799" y="8173"/>
                  </a:lnTo>
                  <a:cubicBezTo>
                    <a:pt x="8633" y="8507"/>
                    <a:pt x="8478" y="8793"/>
                    <a:pt x="8275" y="9078"/>
                  </a:cubicBezTo>
                  <a:cubicBezTo>
                    <a:pt x="8275" y="9059"/>
                    <a:pt x="8275" y="9039"/>
                    <a:pt x="8288" y="9020"/>
                  </a:cubicBezTo>
                  <a:lnTo>
                    <a:pt x="8288" y="9020"/>
                  </a:lnTo>
                  <a:cubicBezTo>
                    <a:pt x="8096" y="9258"/>
                    <a:pt x="8070" y="9608"/>
                    <a:pt x="7918" y="9947"/>
                  </a:cubicBezTo>
                  <a:cubicBezTo>
                    <a:pt x="7934" y="9927"/>
                    <a:pt x="7944" y="9918"/>
                    <a:pt x="7950" y="9918"/>
                  </a:cubicBezTo>
                  <a:cubicBezTo>
                    <a:pt x="7987" y="9918"/>
                    <a:pt x="7883" y="10223"/>
                    <a:pt x="7883" y="10233"/>
                  </a:cubicBezTo>
                  <a:cubicBezTo>
                    <a:pt x="7859" y="10328"/>
                    <a:pt x="7847" y="10436"/>
                    <a:pt x="7847" y="10543"/>
                  </a:cubicBezTo>
                  <a:cubicBezTo>
                    <a:pt x="7847" y="10674"/>
                    <a:pt x="7859" y="10805"/>
                    <a:pt x="7871" y="10924"/>
                  </a:cubicBezTo>
                  <a:cubicBezTo>
                    <a:pt x="7811" y="11340"/>
                    <a:pt x="7918" y="11674"/>
                    <a:pt x="7799" y="12067"/>
                  </a:cubicBezTo>
                  <a:cubicBezTo>
                    <a:pt x="7787" y="12102"/>
                    <a:pt x="7621" y="12352"/>
                    <a:pt x="7442" y="12400"/>
                  </a:cubicBezTo>
                  <a:cubicBezTo>
                    <a:pt x="7525" y="12364"/>
                    <a:pt x="7585" y="12317"/>
                    <a:pt x="7632" y="12257"/>
                  </a:cubicBezTo>
                  <a:lnTo>
                    <a:pt x="7632" y="12257"/>
                  </a:lnTo>
                  <a:cubicBezTo>
                    <a:pt x="7525" y="12305"/>
                    <a:pt x="7442" y="12352"/>
                    <a:pt x="7335" y="12400"/>
                  </a:cubicBezTo>
                  <a:cubicBezTo>
                    <a:pt x="7263" y="12436"/>
                    <a:pt x="7192" y="12472"/>
                    <a:pt x="7109" y="12507"/>
                  </a:cubicBezTo>
                  <a:cubicBezTo>
                    <a:pt x="6978" y="12543"/>
                    <a:pt x="6656" y="12519"/>
                    <a:pt x="6442" y="12555"/>
                  </a:cubicBezTo>
                  <a:cubicBezTo>
                    <a:pt x="6442" y="12555"/>
                    <a:pt x="6442" y="12543"/>
                    <a:pt x="6442" y="12543"/>
                  </a:cubicBezTo>
                  <a:cubicBezTo>
                    <a:pt x="6442" y="12519"/>
                    <a:pt x="6442" y="12495"/>
                    <a:pt x="6442" y="12483"/>
                  </a:cubicBezTo>
                  <a:cubicBezTo>
                    <a:pt x="6406" y="12483"/>
                    <a:pt x="6391" y="12463"/>
                    <a:pt x="6375" y="12463"/>
                  </a:cubicBezTo>
                  <a:cubicBezTo>
                    <a:pt x="6372" y="12463"/>
                    <a:pt x="6370" y="12464"/>
                    <a:pt x="6367" y="12465"/>
                  </a:cubicBezTo>
                  <a:lnTo>
                    <a:pt x="6367" y="12465"/>
                  </a:lnTo>
                  <a:cubicBezTo>
                    <a:pt x="6506" y="12353"/>
                    <a:pt x="6323" y="12054"/>
                    <a:pt x="6335" y="12007"/>
                  </a:cubicBezTo>
                  <a:lnTo>
                    <a:pt x="6335" y="12007"/>
                  </a:lnTo>
                  <a:cubicBezTo>
                    <a:pt x="6341" y="12008"/>
                    <a:pt x="6346" y="12009"/>
                    <a:pt x="6352" y="12009"/>
                  </a:cubicBezTo>
                  <a:cubicBezTo>
                    <a:pt x="6462" y="12009"/>
                    <a:pt x="6424" y="11799"/>
                    <a:pt x="6373" y="11799"/>
                  </a:cubicBezTo>
                  <a:cubicBezTo>
                    <a:pt x="6368" y="11799"/>
                    <a:pt x="6363" y="11801"/>
                    <a:pt x="6359" y="11805"/>
                  </a:cubicBezTo>
                  <a:cubicBezTo>
                    <a:pt x="6382" y="11686"/>
                    <a:pt x="6466" y="11543"/>
                    <a:pt x="6382" y="11436"/>
                  </a:cubicBezTo>
                  <a:cubicBezTo>
                    <a:pt x="6489" y="11269"/>
                    <a:pt x="6311" y="10900"/>
                    <a:pt x="6454" y="10626"/>
                  </a:cubicBezTo>
                  <a:lnTo>
                    <a:pt x="6454" y="10626"/>
                  </a:lnTo>
                  <a:cubicBezTo>
                    <a:pt x="6449" y="10631"/>
                    <a:pt x="6445" y="10633"/>
                    <a:pt x="6441" y="10633"/>
                  </a:cubicBezTo>
                  <a:cubicBezTo>
                    <a:pt x="6430" y="10633"/>
                    <a:pt x="6423" y="10612"/>
                    <a:pt x="6397" y="10612"/>
                  </a:cubicBezTo>
                  <a:cubicBezTo>
                    <a:pt x="6393" y="10612"/>
                    <a:pt x="6388" y="10613"/>
                    <a:pt x="6382" y="10614"/>
                  </a:cubicBezTo>
                  <a:cubicBezTo>
                    <a:pt x="6394" y="10578"/>
                    <a:pt x="6466" y="10424"/>
                    <a:pt x="6370" y="10400"/>
                  </a:cubicBezTo>
                  <a:cubicBezTo>
                    <a:pt x="6204" y="10436"/>
                    <a:pt x="6216" y="10638"/>
                    <a:pt x="6156" y="10674"/>
                  </a:cubicBezTo>
                  <a:cubicBezTo>
                    <a:pt x="6228" y="10721"/>
                    <a:pt x="6132" y="11090"/>
                    <a:pt x="6132" y="11090"/>
                  </a:cubicBezTo>
                  <a:cubicBezTo>
                    <a:pt x="6144" y="11102"/>
                    <a:pt x="6144" y="11102"/>
                    <a:pt x="6156" y="11102"/>
                  </a:cubicBezTo>
                  <a:cubicBezTo>
                    <a:pt x="6120" y="11186"/>
                    <a:pt x="6144" y="11305"/>
                    <a:pt x="6156" y="11329"/>
                  </a:cubicBezTo>
                  <a:cubicBezTo>
                    <a:pt x="6143" y="11355"/>
                    <a:pt x="6129" y="11371"/>
                    <a:pt x="6120" y="11371"/>
                  </a:cubicBezTo>
                  <a:cubicBezTo>
                    <a:pt x="6113" y="11371"/>
                    <a:pt x="6108" y="11361"/>
                    <a:pt x="6108" y="11340"/>
                  </a:cubicBezTo>
                  <a:cubicBezTo>
                    <a:pt x="6097" y="11376"/>
                    <a:pt x="6097" y="11424"/>
                    <a:pt x="6108" y="11460"/>
                  </a:cubicBezTo>
                  <a:cubicBezTo>
                    <a:pt x="6108" y="11448"/>
                    <a:pt x="6120" y="11436"/>
                    <a:pt x="6120" y="11412"/>
                  </a:cubicBezTo>
                  <a:cubicBezTo>
                    <a:pt x="6156" y="11626"/>
                    <a:pt x="6192" y="11841"/>
                    <a:pt x="6180" y="12031"/>
                  </a:cubicBezTo>
                  <a:cubicBezTo>
                    <a:pt x="6175" y="12024"/>
                    <a:pt x="6171" y="12022"/>
                    <a:pt x="6169" y="12022"/>
                  </a:cubicBezTo>
                  <a:lnTo>
                    <a:pt x="6169" y="12022"/>
                  </a:lnTo>
                  <a:cubicBezTo>
                    <a:pt x="6152" y="12022"/>
                    <a:pt x="6228" y="12214"/>
                    <a:pt x="6228" y="12245"/>
                  </a:cubicBezTo>
                  <a:cubicBezTo>
                    <a:pt x="6215" y="12225"/>
                    <a:pt x="6205" y="12216"/>
                    <a:pt x="6196" y="12216"/>
                  </a:cubicBezTo>
                  <a:cubicBezTo>
                    <a:pt x="6152" y="12216"/>
                    <a:pt x="6142" y="12414"/>
                    <a:pt x="6132" y="12424"/>
                  </a:cubicBezTo>
                  <a:cubicBezTo>
                    <a:pt x="6142" y="12431"/>
                    <a:pt x="6150" y="12434"/>
                    <a:pt x="6157" y="12434"/>
                  </a:cubicBezTo>
                  <a:cubicBezTo>
                    <a:pt x="6188" y="12434"/>
                    <a:pt x="6201" y="12384"/>
                    <a:pt x="6192" y="12364"/>
                  </a:cubicBezTo>
                  <a:cubicBezTo>
                    <a:pt x="6204" y="12353"/>
                    <a:pt x="6211" y="12348"/>
                    <a:pt x="6216" y="12348"/>
                  </a:cubicBezTo>
                  <a:cubicBezTo>
                    <a:pt x="6245" y="12348"/>
                    <a:pt x="6151" y="12544"/>
                    <a:pt x="6134" y="12544"/>
                  </a:cubicBezTo>
                  <a:cubicBezTo>
                    <a:pt x="6132" y="12544"/>
                    <a:pt x="6131" y="12540"/>
                    <a:pt x="6132" y="12531"/>
                  </a:cubicBezTo>
                  <a:lnTo>
                    <a:pt x="6132" y="12531"/>
                  </a:lnTo>
                  <a:cubicBezTo>
                    <a:pt x="6120" y="12531"/>
                    <a:pt x="6132" y="12579"/>
                    <a:pt x="6144" y="12591"/>
                  </a:cubicBezTo>
                  <a:cubicBezTo>
                    <a:pt x="6138" y="12591"/>
                    <a:pt x="6091" y="12597"/>
                    <a:pt x="6043" y="12597"/>
                  </a:cubicBezTo>
                  <a:cubicBezTo>
                    <a:pt x="5995" y="12597"/>
                    <a:pt x="5948" y="12591"/>
                    <a:pt x="5942" y="12567"/>
                  </a:cubicBezTo>
                  <a:cubicBezTo>
                    <a:pt x="5942" y="12567"/>
                    <a:pt x="5942" y="12579"/>
                    <a:pt x="5942" y="12579"/>
                  </a:cubicBezTo>
                  <a:lnTo>
                    <a:pt x="5882" y="12579"/>
                  </a:lnTo>
                  <a:cubicBezTo>
                    <a:pt x="5882" y="12579"/>
                    <a:pt x="5576" y="12620"/>
                    <a:pt x="5433" y="12620"/>
                  </a:cubicBezTo>
                  <a:cubicBezTo>
                    <a:pt x="5404" y="12620"/>
                    <a:pt x="5382" y="12618"/>
                    <a:pt x="5370" y="12614"/>
                  </a:cubicBezTo>
                  <a:cubicBezTo>
                    <a:pt x="5370" y="12614"/>
                    <a:pt x="5370" y="12626"/>
                    <a:pt x="5370" y="12626"/>
                  </a:cubicBezTo>
                  <a:cubicBezTo>
                    <a:pt x="5370" y="12626"/>
                    <a:pt x="5227" y="12626"/>
                    <a:pt x="5358" y="12579"/>
                  </a:cubicBezTo>
                  <a:lnTo>
                    <a:pt x="5358" y="12579"/>
                  </a:lnTo>
                  <a:cubicBezTo>
                    <a:pt x="5283" y="12585"/>
                    <a:pt x="5181" y="12601"/>
                    <a:pt x="5083" y="12601"/>
                  </a:cubicBezTo>
                  <a:cubicBezTo>
                    <a:pt x="4994" y="12601"/>
                    <a:pt x="4908" y="12588"/>
                    <a:pt x="4846" y="12543"/>
                  </a:cubicBezTo>
                  <a:cubicBezTo>
                    <a:pt x="4799" y="12543"/>
                    <a:pt x="4882" y="12603"/>
                    <a:pt x="4823" y="12603"/>
                  </a:cubicBezTo>
                  <a:cubicBezTo>
                    <a:pt x="4849" y="12594"/>
                    <a:pt x="4740" y="12566"/>
                    <a:pt x="4709" y="12566"/>
                  </a:cubicBezTo>
                  <a:cubicBezTo>
                    <a:pt x="4698" y="12566"/>
                    <a:pt x="4697" y="12569"/>
                    <a:pt x="4715" y="12579"/>
                  </a:cubicBezTo>
                  <a:cubicBezTo>
                    <a:pt x="4706" y="12582"/>
                    <a:pt x="4697" y="12583"/>
                    <a:pt x="4689" y="12583"/>
                  </a:cubicBezTo>
                  <a:cubicBezTo>
                    <a:pt x="4667" y="12583"/>
                    <a:pt x="4650" y="12572"/>
                    <a:pt x="4632" y="12555"/>
                  </a:cubicBezTo>
                  <a:cubicBezTo>
                    <a:pt x="4692" y="12543"/>
                    <a:pt x="4715" y="12531"/>
                    <a:pt x="4692" y="12483"/>
                  </a:cubicBezTo>
                  <a:lnTo>
                    <a:pt x="4692" y="12483"/>
                  </a:lnTo>
                  <a:cubicBezTo>
                    <a:pt x="4680" y="12531"/>
                    <a:pt x="4513" y="12567"/>
                    <a:pt x="4501" y="12579"/>
                  </a:cubicBezTo>
                  <a:cubicBezTo>
                    <a:pt x="4493" y="12579"/>
                    <a:pt x="4484" y="12573"/>
                    <a:pt x="4458" y="12565"/>
                  </a:cubicBezTo>
                  <a:lnTo>
                    <a:pt x="4458" y="12565"/>
                  </a:lnTo>
                  <a:cubicBezTo>
                    <a:pt x="4470" y="12577"/>
                    <a:pt x="4391" y="12593"/>
                    <a:pt x="4382" y="12603"/>
                  </a:cubicBezTo>
                  <a:cubicBezTo>
                    <a:pt x="4362" y="12588"/>
                    <a:pt x="4363" y="12579"/>
                    <a:pt x="4370" y="12573"/>
                  </a:cubicBezTo>
                  <a:lnTo>
                    <a:pt x="4370" y="12573"/>
                  </a:lnTo>
                  <a:cubicBezTo>
                    <a:pt x="4355" y="12579"/>
                    <a:pt x="4336" y="12581"/>
                    <a:pt x="4318" y="12581"/>
                  </a:cubicBezTo>
                  <a:cubicBezTo>
                    <a:pt x="4297" y="12581"/>
                    <a:pt x="4277" y="12579"/>
                    <a:pt x="4263" y="12579"/>
                  </a:cubicBezTo>
                  <a:cubicBezTo>
                    <a:pt x="4251" y="12555"/>
                    <a:pt x="4275" y="12567"/>
                    <a:pt x="4192" y="12543"/>
                  </a:cubicBezTo>
                  <a:cubicBezTo>
                    <a:pt x="4227" y="12519"/>
                    <a:pt x="4227" y="12519"/>
                    <a:pt x="4263" y="12519"/>
                  </a:cubicBezTo>
                  <a:cubicBezTo>
                    <a:pt x="4226" y="12519"/>
                    <a:pt x="4210" y="12519"/>
                    <a:pt x="4228" y="12491"/>
                  </a:cubicBezTo>
                  <a:lnTo>
                    <a:pt x="4228" y="12491"/>
                  </a:lnTo>
                  <a:cubicBezTo>
                    <a:pt x="4224" y="12494"/>
                    <a:pt x="4220" y="12495"/>
                    <a:pt x="4215" y="12495"/>
                  </a:cubicBezTo>
                  <a:cubicBezTo>
                    <a:pt x="4203" y="12507"/>
                    <a:pt x="4203" y="12507"/>
                    <a:pt x="4203" y="12519"/>
                  </a:cubicBezTo>
                  <a:lnTo>
                    <a:pt x="4168" y="12519"/>
                  </a:lnTo>
                  <a:cubicBezTo>
                    <a:pt x="4168" y="12507"/>
                    <a:pt x="4168" y="12507"/>
                    <a:pt x="4180" y="12495"/>
                  </a:cubicBezTo>
                  <a:lnTo>
                    <a:pt x="4144" y="12495"/>
                  </a:lnTo>
                  <a:cubicBezTo>
                    <a:pt x="4144" y="12485"/>
                    <a:pt x="4145" y="12327"/>
                    <a:pt x="4168" y="12305"/>
                  </a:cubicBezTo>
                  <a:cubicBezTo>
                    <a:pt x="4049" y="12210"/>
                    <a:pt x="4120" y="12043"/>
                    <a:pt x="4096" y="11900"/>
                  </a:cubicBezTo>
                  <a:lnTo>
                    <a:pt x="4096" y="11900"/>
                  </a:lnTo>
                  <a:cubicBezTo>
                    <a:pt x="4085" y="11916"/>
                    <a:pt x="4076" y="11922"/>
                    <a:pt x="4068" y="11922"/>
                  </a:cubicBezTo>
                  <a:cubicBezTo>
                    <a:pt x="4043" y="11922"/>
                    <a:pt x="4029" y="11861"/>
                    <a:pt x="3996" y="11861"/>
                  </a:cubicBezTo>
                  <a:cubicBezTo>
                    <a:pt x="3985" y="11861"/>
                    <a:pt x="3971" y="11868"/>
                    <a:pt x="3953" y="11888"/>
                  </a:cubicBezTo>
                  <a:cubicBezTo>
                    <a:pt x="3942" y="11864"/>
                    <a:pt x="3930" y="11841"/>
                    <a:pt x="3930" y="11817"/>
                  </a:cubicBezTo>
                  <a:lnTo>
                    <a:pt x="4025" y="11817"/>
                  </a:lnTo>
                  <a:cubicBezTo>
                    <a:pt x="3977" y="11852"/>
                    <a:pt x="3989" y="11864"/>
                    <a:pt x="4084" y="11876"/>
                  </a:cubicBezTo>
                  <a:lnTo>
                    <a:pt x="4096" y="11876"/>
                  </a:lnTo>
                  <a:cubicBezTo>
                    <a:pt x="4096" y="11876"/>
                    <a:pt x="4096" y="11876"/>
                    <a:pt x="4096" y="11864"/>
                  </a:cubicBezTo>
                  <a:cubicBezTo>
                    <a:pt x="4108" y="11817"/>
                    <a:pt x="4001" y="11543"/>
                    <a:pt x="3989" y="11495"/>
                  </a:cubicBezTo>
                  <a:lnTo>
                    <a:pt x="3989" y="11495"/>
                  </a:lnTo>
                  <a:cubicBezTo>
                    <a:pt x="4010" y="11509"/>
                    <a:pt x="4031" y="11515"/>
                    <a:pt x="4052" y="11515"/>
                  </a:cubicBezTo>
                  <a:cubicBezTo>
                    <a:pt x="4067" y="11515"/>
                    <a:pt x="4082" y="11512"/>
                    <a:pt x="4096" y="11507"/>
                  </a:cubicBezTo>
                  <a:lnTo>
                    <a:pt x="4096" y="11507"/>
                  </a:lnTo>
                  <a:cubicBezTo>
                    <a:pt x="4030" y="11552"/>
                    <a:pt x="4140" y="11627"/>
                    <a:pt x="4145" y="11627"/>
                  </a:cubicBezTo>
                  <a:cubicBezTo>
                    <a:pt x="4145" y="11627"/>
                    <a:pt x="4145" y="11627"/>
                    <a:pt x="4144" y="11626"/>
                  </a:cubicBezTo>
                  <a:cubicBezTo>
                    <a:pt x="4120" y="11519"/>
                    <a:pt x="4132" y="11483"/>
                    <a:pt x="4073" y="11376"/>
                  </a:cubicBezTo>
                  <a:cubicBezTo>
                    <a:pt x="4108" y="11376"/>
                    <a:pt x="4120" y="11388"/>
                    <a:pt x="4108" y="11436"/>
                  </a:cubicBezTo>
                  <a:cubicBezTo>
                    <a:pt x="4168" y="11376"/>
                    <a:pt x="4025" y="11364"/>
                    <a:pt x="4073" y="11317"/>
                  </a:cubicBezTo>
                  <a:lnTo>
                    <a:pt x="4073" y="11317"/>
                  </a:lnTo>
                  <a:cubicBezTo>
                    <a:pt x="4073" y="11318"/>
                    <a:pt x="4073" y="11318"/>
                    <a:pt x="4073" y="11318"/>
                  </a:cubicBezTo>
                  <a:cubicBezTo>
                    <a:pt x="4080" y="11318"/>
                    <a:pt x="4163" y="11054"/>
                    <a:pt x="4037" y="11031"/>
                  </a:cubicBezTo>
                  <a:cubicBezTo>
                    <a:pt x="4073" y="11031"/>
                    <a:pt x="4096" y="11031"/>
                    <a:pt x="4132" y="11043"/>
                  </a:cubicBezTo>
                  <a:cubicBezTo>
                    <a:pt x="4049" y="11007"/>
                    <a:pt x="3989" y="10948"/>
                    <a:pt x="3918" y="10912"/>
                  </a:cubicBezTo>
                  <a:cubicBezTo>
                    <a:pt x="3943" y="10903"/>
                    <a:pt x="3968" y="10899"/>
                    <a:pt x="3994" y="10899"/>
                  </a:cubicBezTo>
                  <a:cubicBezTo>
                    <a:pt x="4040" y="10899"/>
                    <a:pt x="4086" y="10913"/>
                    <a:pt x="4132" y="10936"/>
                  </a:cubicBezTo>
                  <a:cubicBezTo>
                    <a:pt x="4157" y="10868"/>
                    <a:pt x="4156" y="10849"/>
                    <a:pt x="4143" y="10849"/>
                  </a:cubicBezTo>
                  <a:cubicBezTo>
                    <a:pt x="4124" y="10849"/>
                    <a:pt x="4083" y="10888"/>
                    <a:pt x="4061" y="10888"/>
                  </a:cubicBezTo>
                  <a:cubicBezTo>
                    <a:pt x="4055" y="10888"/>
                    <a:pt x="4050" y="10885"/>
                    <a:pt x="4049" y="10876"/>
                  </a:cubicBezTo>
                  <a:cubicBezTo>
                    <a:pt x="4073" y="10840"/>
                    <a:pt x="4108" y="10817"/>
                    <a:pt x="4120" y="10781"/>
                  </a:cubicBezTo>
                  <a:lnTo>
                    <a:pt x="4120" y="10781"/>
                  </a:lnTo>
                  <a:cubicBezTo>
                    <a:pt x="4111" y="10784"/>
                    <a:pt x="4103" y="10785"/>
                    <a:pt x="4095" y="10785"/>
                  </a:cubicBezTo>
                  <a:cubicBezTo>
                    <a:pt x="4073" y="10785"/>
                    <a:pt x="4055" y="10772"/>
                    <a:pt x="4037" y="10745"/>
                  </a:cubicBezTo>
                  <a:cubicBezTo>
                    <a:pt x="4061" y="10745"/>
                    <a:pt x="4096" y="10757"/>
                    <a:pt x="4120" y="10757"/>
                  </a:cubicBezTo>
                  <a:cubicBezTo>
                    <a:pt x="4103" y="10740"/>
                    <a:pt x="4085" y="10722"/>
                    <a:pt x="4068" y="10705"/>
                  </a:cubicBezTo>
                  <a:lnTo>
                    <a:pt x="4068" y="10705"/>
                  </a:lnTo>
                  <a:cubicBezTo>
                    <a:pt x="4072" y="10707"/>
                    <a:pt x="4076" y="10708"/>
                    <a:pt x="4080" y="10708"/>
                  </a:cubicBezTo>
                  <a:cubicBezTo>
                    <a:pt x="4114" y="10708"/>
                    <a:pt x="4141" y="10627"/>
                    <a:pt x="4132" y="10590"/>
                  </a:cubicBezTo>
                  <a:cubicBezTo>
                    <a:pt x="4144" y="10590"/>
                    <a:pt x="3989" y="10531"/>
                    <a:pt x="4001" y="10459"/>
                  </a:cubicBezTo>
                  <a:lnTo>
                    <a:pt x="4001" y="10459"/>
                  </a:lnTo>
                  <a:cubicBezTo>
                    <a:pt x="4014" y="10468"/>
                    <a:pt x="4028" y="10472"/>
                    <a:pt x="4042" y="10472"/>
                  </a:cubicBezTo>
                  <a:cubicBezTo>
                    <a:pt x="4068" y="10472"/>
                    <a:pt x="4093" y="10459"/>
                    <a:pt x="4108" y="10436"/>
                  </a:cubicBezTo>
                  <a:cubicBezTo>
                    <a:pt x="3989" y="10376"/>
                    <a:pt x="3882" y="10328"/>
                    <a:pt x="3894" y="10197"/>
                  </a:cubicBezTo>
                  <a:lnTo>
                    <a:pt x="3894" y="10197"/>
                  </a:lnTo>
                  <a:cubicBezTo>
                    <a:pt x="3965" y="10269"/>
                    <a:pt x="4049" y="10328"/>
                    <a:pt x="4120" y="10400"/>
                  </a:cubicBezTo>
                  <a:cubicBezTo>
                    <a:pt x="4136" y="10384"/>
                    <a:pt x="4151" y="10349"/>
                    <a:pt x="4163" y="10349"/>
                  </a:cubicBezTo>
                  <a:cubicBezTo>
                    <a:pt x="4169" y="10349"/>
                    <a:pt x="4174" y="10357"/>
                    <a:pt x="4178" y="10380"/>
                  </a:cubicBezTo>
                  <a:lnTo>
                    <a:pt x="4178" y="10380"/>
                  </a:lnTo>
                  <a:cubicBezTo>
                    <a:pt x="4175" y="10330"/>
                    <a:pt x="4233" y="10233"/>
                    <a:pt x="4120" y="10221"/>
                  </a:cubicBezTo>
                  <a:lnTo>
                    <a:pt x="4120" y="10221"/>
                  </a:lnTo>
                  <a:cubicBezTo>
                    <a:pt x="4132" y="10257"/>
                    <a:pt x="4156" y="10293"/>
                    <a:pt x="4168" y="10328"/>
                  </a:cubicBezTo>
                  <a:cubicBezTo>
                    <a:pt x="4084" y="10305"/>
                    <a:pt x="4049" y="10257"/>
                    <a:pt x="4049" y="10186"/>
                  </a:cubicBezTo>
                  <a:cubicBezTo>
                    <a:pt x="4084" y="10186"/>
                    <a:pt x="4120" y="10197"/>
                    <a:pt x="4144" y="10209"/>
                  </a:cubicBezTo>
                  <a:cubicBezTo>
                    <a:pt x="4122" y="10198"/>
                    <a:pt x="4182" y="10052"/>
                    <a:pt x="4220" y="10043"/>
                  </a:cubicBezTo>
                  <a:lnTo>
                    <a:pt x="4220" y="10043"/>
                  </a:lnTo>
                  <a:cubicBezTo>
                    <a:pt x="4222" y="10043"/>
                    <a:pt x="4225" y="10043"/>
                    <a:pt x="4227" y="10043"/>
                  </a:cubicBezTo>
                  <a:cubicBezTo>
                    <a:pt x="4226" y="10042"/>
                    <a:pt x="4225" y="10042"/>
                    <a:pt x="4223" y="10042"/>
                  </a:cubicBezTo>
                  <a:cubicBezTo>
                    <a:pt x="4222" y="10042"/>
                    <a:pt x="4221" y="10042"/>
                    <a:pt x="4220" y="10043"/>
                  </a:cubicBezTo>
                  <a:lnTo>
                    <a:pt x="4220" y="10043"/>
                  </a:lnTo>
                  <a:cubicBezTo>
                    <a:pt x="4137" y="10041"/>
                    <a:pt x="4023" y="10005"/>
                    <a:pt x="3965" y="9947"/>
                  </a:cubicBezTo>
                  <a:cubicBezTo>
                    <a:pt x="4008" y="9908"/>
                    <a:pt x="4038" y="9894"/>
                    <a:pt x="4062" y="9894"/>
                  </a:cubicBezTo>
                  <a:cubicBezTo>
                    <a:pt x="4115" y="9894"/>
                    <a:pt x="4138" y="9960"/>
                    <a:pt x="4204" y="9960"/>
                  </a:cubicBezTo>
                  <a:cubicBezTo>
                    <a:pt x="4207" y="9960"/>
                    <a:pt x="4211" y="9960"/>
                    <a:pt x="4215" y="9959"/>
                  </a:cubicBezTo>
                  <a:cubicBezTo>
                    <a:pt x="4216" y="9960"/>
                    <a:pt x="4217" y="9961"/>
                    <a:pt x="4218" y="9961"/>
                  </a:cubicBezTo>
                  <a:cubicBezTo>
                    <a:pt x="4236" y="9961"/>
                    <a:pt x="4204" y="9731"/>
                    <a:pt x="4215" y="9685"/>
                  </a:cubicBezTo>
                  <a:lnTo>
                    <a:pt x="4215" y="9685"/>
                  </a:lnTo>
                  <a:cubicBezTo>
                    <a:pt x="4219" y="9691"/>
                    <a:pt x="4226" y="9693"/>
                    <a:pt x="4235" y="9693"/>
                  </a:cubicBezTo>
                  <a:cubicBezTo>
                    <a:pt x="4285" y="9693"/>
                    <a:pt x="4405" y="9620"/>
                    <a:pt x="4465" y="9590"/>
                  </a:cubicBezTo>
                  <a:cubicBezTo>
                    <a:pt x="4356" y="9418"/>
                    <a:pt x="4639" y="9343"/>
                    <a:pt x="4742" y="9343"/>
                  </a:cubicBezTo>
                  <a:cubicBezTo>
                    <a:pt x="4796" y="9343"/>
                    <a:pt x="4802" y="9363"/>
                    <a:pt x="4680" y="9400"/>
                  </a:cubicBezTo>
                  <a:cubicBezTo>
                    <a:pt x="4704" y="9400"/>
                    <a:pt x="4739" y="9424"/>
                    <a:pt x="4727" y="9435"/>
                  </a:cubicBezTo>
                  <a:cubicBezTo>
                    <a:pt x="4835" y="9435"/>
                    <a:pt x="4989" y="9424"/>
                    <a:pt x="4965" y="9388"/>
                  </a:cubicBezTo>
                  <a:lnTo>
                    <a:pt x="4965" y="9388"/>
                  </a:lnTo>
                  <a:cubicBezTo>
                    <a:pt x="4965" y="9388"/>
                    <a:pt x="4965" y="9388"/>
                    <a:pt x="4964" y="9388"/>
                  </a:cubicBezTo>
                  <a:cubicBezTo>
                    <a:pt x="4955" y="9388"/>
                    <a:pt x="4957" y="9283"/>
                    <a:pt x="5039" y="9283"/>
                  </a:cubicBezTo>
                  <a:cubicBezTo>
                    <a:pt x="5052" y="9283"/>
                    <a:pt x="5067" y="9286"/>
                    <a:pt x="5085" y="9293"/>
                  </a:cubicBezTo>
                  <a:cubicBezTo>
                    <a:pt x="5085" y="9314"/>
                    <a:pt x="5089" y="9323"/>
                    <a:pt x="5092" y="9327"/>
                  </a:cubicBezTo>
                  <a:lnTo>
                    <a:pt x="5092" y="9327"/>
                  </a:lnTo>
                  <a:cubicBezTo>
                    <a:pt x="5091" y="9326"/>
                    <a:pt x="5088" y="9326"/>
                    <a:pt x="5083" y="9326"/>
                  </a:cubicBezTo>
                  <a:cubicBezTo>
                    <a:pt x="5078" y="9326"/>
                    <a:pt x="5071" y="9326"/>
                    <a:pt x="5061" y="9328"/>
                  </a:cubicBezTo>
                  <a:cubicBezTo>
                    <a:pt x="5079" y="9340"/>
                    <a:pt x="5093" y="9346"/>
                    <a:pt x="5108" y="9346"/>
                  </a:cubicBezTo>
                  <a:cubicBezTo>
                    <a:pt x="5123" y="9346"/>
                    <a:pt x="5138" y="9340"/>
                    <a:pt x="5156" y="9328"/>
                  </a:cubicBezTo>
                  <a:lnTo>
                    <a:pt x="5156" y="9328"/>
                  </a:lnTo>
                  <a:cubicBezTo>
                    <a:pt x="5155" y="9329"/>
                    <a:pt x="5154" y="9329"/>
                    <a:pt x="5153" y="9329"/>
                  </a:cubicBezTo>
                  <a:cubicBezTo>
                    <a:pt x="5135" y="9329"/>
                    <a:pt x="5137" y="9239"/>
                    <a:pt x="5213" y="9239"/>
                  </a:cubicBezTo>
                  <a:cubicBezTo>
                    <a:pt x="5224" y="9239"/>
                    <a:pt x="5237" y="9241"/>
                    <a:pt x="5251" y="9245"/>
                  </a:cubicBezTo>
                  <a:cubicBezTo>
                    <a:pt x="5239" y="9221"/>
                    <a:pt x="5216" y="9209"/>
                    <a:pt x="5204" y="9197"/>
                  </a:cubicBezTo>
                  <a:lnTo>
                    <a:pt x="5204" y="9197"/>
                  </a:lnTo>
                  <a:cubicBezTo>
                    <a:pt x="5216" y="9227"/>
                    <a:pt x="5186" y="9227"/>
                    <a:pt x="5159" y="9227"/>
                  </a:cubicBezTo>
                  <a:cubicBezTo>
                    <a:pt x="5132" y="9227"/>
                    <a:pt x="5108" y="9227"/>
                    <a:pt x="5132" y="9257"/>
                  </a:cubicBezTo>
                  <a:cubicBezTo>
                    <a:pt x="5096" y="9233"/>
                    <a:pt x="5061" y="9197"/>
                    <a:pt x="5025" y="9185"/>
                  </a:cubicBezTo>
                  <a:cubicBezTo>
                    <a:pt x="5025" y="9196"/>
                    <a:pt x="5006" y="9217"/>
                    <a:pt x="4993" y="9220"/>
                  </a:cubicBezTo>
                  <a:lnTo>
                    <a:pt x="4993" y="9220"/>
                  </a:lnTo>
                  <a:cubicBezTo>
                    <a:pt x="4992" y="9219"/>
                    <a:pt x="4991" y="9218"/>
                    <a:pt x="4990" y="9218"/>
                  </a:cubicBezTo>
                  <a:cubicBezTo>
                    <a:pt x="4990" y="9218"/>
                    <a:pt x="4989" y="9219"/>
                    <a:pt x="4989" y="9221"/>
                  </a:cubicBezTo>
                  <a:cubicBezTo>
                    <a:pt x="4990" y="9221"/>
                    <a:pt x="4992" y="9221"/>
                    <a:pt x="4993" y="9220"/>
                  </a:cubicBezTo>
                  <a:lnTo>
                    <a:pt x="4993" y="9220"/>
                  </a:lnTo>
                  <a:cubicBezTo>
                    <a:pt x="4997" y="9226"/>
                    <a:pt x="5001" y="9238"/>
                    <a:pt x="5001" y="9245"/>
                  </a:cubicBezTo>
                  <a:cubicBezTo>
                    <a:pt x="4983" y="9278"/>
                    <a:pt x="4958" y="9289"/>
                    <a:pt x="4933" y="9289"/>
                  </a:cubicBezTo>
                  <a:cubicBezTo>
                    <a:pt x="4877" y="9289"/>
                    <a:pt x="4822" y="9229"/>
                    <a:pt x="4846" y="9221"/>
                  </a:cubicBezTo>
                  <a:cubicBezTo>
                    <a:pt x="4842" y="9221"/>
                    <a:pt x="4838" y="9221"/>
                    <a:pt x="4833" y="9221"/>
                  </a:cubicBezTo>
                  <a:cubicBezTo>
                    <a:pt x="4700" y="9221"/>
                    <a:pt x="4323" y="9376"/>
                    <a:pt x="4323" y="9376"/>
                  </a:cubicBezTo>
                  <a:cubicBezTo>
                    <a:pt x="4299" y="9400"/>
                    <a:pt x="4287" y="9412"/>
                    <a:pt x="4263" y="9435"/>
                  </a:cubicBezTo>
                  <a:cubicBezTo>
                    <a:pt x="4287" y="9427"/>
                    <a:pt x="4290" y="9408"/>
                    <a:pt x="4300" y="9408"/>
                  </a:cubicBezTo>
                  <a:cubicBezTo>
                    <a:pt x="4305" y="9408"/>
                    <a:pt x="4311" y="9412"/>
                    <a:pt x="4323" y="9424"/>
                  </a:cubicBezTo>
                  <a:cubicBezTo>
                    <a:pt x="3715" y="9578"/>
                    <a:pt x="4013" y="10174"/>
                    <a:pt x="3799" y="10495"/>
                  </a:cubicBezTo>
                  <a:cubicBezTo>
                    <a:pt x="3802" y="10492"/>
                    <a:pt x="3805" y="10490"/>
                    <a:pt x="3807" y="10490"/>
                  </a:cubicBezTo>
                  <a:cubicBezTo>
                    <a:pt x="3839" y="10490"/>
                    <a:pt x="3795" y="10758"/>
                    <a:pt x="3906" y="10769"/>
                  </a:cubicBezTo>
                  <a:cubicBezTo>
                    <a:pt x="3942" y="10769"/>
                    <a:pt x="3858" y="10840"/>
                    <a:pt x="3846" y="10852"/>
                  </a:cubicBezTo>
                  <a:cubicBezTo>
                    <a:pt x="3870" y="10864"/>
                    <a:pt x="3894" y="10888"/>
                    <a:pt x="3906" y="10900"/>
                  </a:cubicBezTo>
                  <a:cubicBezTo>
                    <a:pt x="3899" y="10920"/>
                    <a:pt x="3889" y="10928"/>
                    <a:pt x="3875" y="10928"/>
                  </a:cubicBezTo>
                  <a:cubicBezTo>
                    <a:pt x="3864" y="10928"/>
                    <a:pt x="3850" y="10923"/>
                    <a:pt x="3834" y="10912"/>
                  </a:cubicBezTo>
                  <a:lnTo>
                    <a:pt x="3834" y="10912"/>
                  </a:lnTo>
                  <a:cubicBezTo>
                    <a:pt x="3965" y="11102"/>
                    <a:pt x="3715" y="11614"/>
                    <a:pt x="3834" y="11721"/>
                  </a:cubicBezTo>
                  <a:cubicBezTo>
                    <a:pt x="3822" y="11727"/>
                    <a:pt x="3811" y="11730"/>
                    <a:pt x="3800" y="11730"/>
                  </a:cubicBezTo>
                  <a:cubicBezTo>
                    <a:pt x="3790" y="11730"/>
                    <a:pt x="3781" y="11727"/>
                    <a:pt x="3775" y="11721"/>
                  </a:cubicBezTo>
                  <a:lnTo>
                    <a:pt x="3775" y="11721"/>
                  </a:lnTo>
                  <a:cubicBezTo>
                    <a:pt x="3775" y="11745"/>
                    <a:pt x="4013" y="11876"/>
                    <a:pt x="3882" y="11888"/>
                  </a:cubicBezTo>
                  <a:cubicBezTo>
                    <a:pt x="3870" y="11900"/>
                    <a:pt x="3834" y="11995"/>
                    <a:pt x="3894" y="12055"/>
                  </a:cubicBezTo>
                  <a:cubicBezTo>
                    <a:pt x="3882" y="12174"/>
                    <a:pt x="3942" y="12245"/>
                    <a:pt x="3882" y="12376"/>
                  </a:cubicBezTo>
                  <a:cubicBezTo>
                    <a:pt x="3903" y="12402"/>
                    <a:pt x="3916" y="12405"/>
                    <a:pt x="3921" y="12405"/>
                  </a:cubicBezTo>
                  <a:cubicBezTo>
                    <a:pt x="3922" y="12405"/>
                    <a:pt x="3923" y="12404"/>
                    <a:pt x="3923" y="12404"/>
                  </a:cubicBezTo>
                  <a:lnTo>
                    <a:pt x="3923" y="12404"/>
                  </a:lnTo>
                  <a:cubicBezTo>
                    <a:pt x="3926" y="12404"/>
                    <a:pt x="3913" y="12411"/>
                    <a:pt x="3894" y="12495"/>
                  </a:cubicBezTo>
                  <a:cubicBezTo>
                    <a:pt x="3882" y="12483"/>
                    <a:pt x="3620" y="12448"/>
                    <a:pt x="3334" y="12400"/>
                  </a:cubicBezTo>
                  <a:lnTo>
                    <a:pt x="3370" y="12400"/>
                  </a:lnTo>
                  <a:cubicBezTo>
                    <a:pt x="3334" y="12394"/>
                    <a:pt x="3313" y="12391"/>
                    <a:pt x="3303" y="12391"/>
                  </a:cubicBezTo>
                  <a:cubicBezTo>
                    <a:pt x="3293" y="12391"/>
                    <a:pt x="3293" y="12394"/>
                    <a:pt x="3299" y="12400"/>
                  </a:cubicBezTo>
                  <a:cubicBezTo>
                    <a:pt x="2982" y="12347"/>
                    <a:pt x="2656" y="12276"/>
                    <a:pt x="2619" y="12202"/>
                  </a:cubicBezTo>
                  <a:lnTo>
                    <a:pt x="2619" y="12202"/>
                  </a:lnTo>
                  <a:cubicBezTo>
                    <a:pt x="2618" y="12215"/>
                    <a:pt x="2615" y="12226"/>
                    <a:pt x="2608" y="12233"/>
                  </a:cubicBezTo>
                  <a:cubicBezTo>
                    <a:pt x="2477" y="12233"/>
                    <a:pt x="2453" y="11710"/>
                    <a:pt x="2477" y="11626"/>
                  </a:cubicBezTo>
                  <a:lnTo>
                    <a:pt x="2477" y="11626"/>
                  </a:lnTo>
                  <a:cubicBezTo>
                    <a:pt x="2498" y="11756"/>
                    <a:pt x="2505" y="11802"/>
                    <a:pt x="2507" y="11802"/>
                  </a:cubicBezTo>
                  <a:cubicBezTo>
                    <a:pt x="2511" y="11802"/>
                    <a:pt x="2506" y="11724"/>
                    <a:pt x="2513" y="11650"/>
                  </a:cubicBezTo>
                  <a:cubicBezTo>
                    <a:pt x="2513" y="11686"/>
                    <a:pt x="2525" y="11721"/>
                    <a:pt x="2537" y="11769"/>
                  </a:cubicBezTo>
                  <a:cubicBezTo>
                    <a:pt x="2525" y="11650"/>
                    <a:pt x="2525" y="11495"/>
                    <a:pt x="2525" y="11460"/>
                  </a:cubicBezTo>
                  <a:cubicBezTo>
                    <a:pt x="2525" y="11401"/>
                    <a:pt x="2502" y="11150"/>
                    <a:pt x="2501" y="11150"/>
                  </a:cubicBezTo>
                  <a:cubicBezTo>
                    <a:pt x="2501" y="11150"/>
                    <a:pt x="2501" y="11150"/>
                    <a:pt x="2501" y="11150"/>
                  </a:cubicBezTo>
                  <a:lnTo>
                    <a:pt x="2501" y="11150"/>
                  </a:lnTo>
                  <a:cubicBezTo>
                    <a:pt x="2513" y="10983"/>
                    <a:pt x="2394" y="10852"/>
                    <a:pt x="2441" y="10674"/>
                  </a:cubicBezTo>
                  <a:lnTo>
                    <a:pt x="2441" y="10674"/>
                  </a:lnTo>
                  <a:cubicBezTo>
                    <a:pt x="2441" y="10675"/>
                    <a:pt x="2440" y="10675"/>
                    <a:pt x="2440" y="10675"/>
                  </a:cubicBezTo>
                  <a:cubicBezTo>
                    <a:pt x="2429" y="10675"/>
                    <a:pt x="2429" y="10471"/>
                    <a:pt x="2429" y="10459"/>
                  </a:cubicBezTo>
                  <a:cubicBezTo>
                    <a:pt x="2419" y="10318"/>
                    <a:pt x="2398" y="10136"/>
                    <a:pt x="2330" y="10015"/>
                  </a:cubicBezTo>
                  <a:lnTo>
                    <a:pt x="2330" y="10015"/>
                  </a:lnTo>
                  <a:cubicBezTo>
                    <a:pt x="2331" y="10016"/>
                    <a:pt x="2333" y="10017"/>
                    <a:pt x="2334" y="10019"/>
                  </a:cubicBezTo>
                  <a:cubicBezTo>
                    <a:pt x="2323" y="9997"/>
                    <a:pt x="2293" y="9859"/>
                    <a:pt x="2287" y="9841"/>
                  </a:cubicBezTo>
                  <a:lnTo>
                    <a:pt x="2287" y="9841"/>
                  </a:lnTo>
                  <a:cubicBezTo>
                    <a:pt x="2334" y="9901"/>
                    <a:pt x="2346" y="9972"/>
                    <a:pt x="2358" y="10031"/>
                  </a:cubicBezTo>
                  <a:cubicBezTo>
                    <a:pt x="2406" y="9888"/>
                    <a:pt x="2298" y="9733"/>
                    <a:pt x="2263" y="9590"/>
                  </a:cubicBezTo>
                  <a:lnTo>
                    <a:pt x="2263" y="9590"/>
                  </a:lnTo>
                  <a:cubicBezTo>
                    <a:pt x="2275" y="9626"/>
                    <a:pt x="2310" y="9674"/>
                    <a:pt x="2322" y="9697"/>
                  </a:cubicBezTo>
                  <a:cubicBezTo>
                    <a:pt x="2333" y="9563"/>
                    <a:pt x="2260" y="9418"/>
                    <a:pt x="2222" y="9302"/>
                  </a:cubicBezTo>
                  <a:lnTo>
                    <a:pt x="2222" y="9302"/>
                  </a:lnTo>
                  <a:cubicBezTo>
                    <a:pt x="2239" y="9367"/>
                    <a:pt x="2270" y="9543"/>
                    <a:pt x="2239" y="9543"/>
                  </a:cubicBezTo>
                  <a:cubicBezTo>
                    <a:pt x="2227" y="9543"/>
                    <a:pt x="2227" y="9531"/>
                    <a:pt x="2215" y="9531"/>
                  </a:cubicBezTo>
                  <a:lnTo>
                    <a:pt x="2215" y="9531"/>
                  </a:lnTo>
                  <a:cubicBezTo>
                    <a:pt x="2251" y="9578"/>
                    <a:pt x="2275" y="9626"/>
                    <a:pt x="2263" y="9650"/>
                  </a:cubicBezTo>
                  <a:cubicBezTo>
                    <a:pt x="2215" y="9626"/>
                    <a:pt x="2215" y="9578"/>
                    <a:pt x="2203" y="9519"/>
                  </a:cubicBezTo>
                  <a:cubicBezTo>
                    <a:pt x="2072" y="9412"/>
                    <a:pt x="1894" y="8745"/>
                    <a:pt x="1810" y="8685"/>
                  </a:cubicBezTo>
                  <a:cubicBezTo>
                    <a:pt x="1810" y="8685"/>
                    <a:pt x="1810" y="8684"/>
                    <a:pt x="1810" y="8684"/>
                  </a:cubicBezTo>
                  <a:cubicBezTo>
                    <a:pt x="1810" y="8684"/>
                    <a:pt x="1809" y="8758"/>
                    <a:pt x="1790" y="8758"/>
                  </a:cubicBezTo>
                  <a:cubicBezTo>
                    <a:pt x="1789" y="8758"/>
                    <a:pt x="1788" y="8757"/>
                    <a:pt x="1787" y="8757"/>
                  </a:cubicBezTo>
                  <a:cubicBezTo>
                    <a:pt x="1751" y="8721"/>
                    <a:pt x="1536" y="8245"/>
                    <a:pt x="1465" y="8161"/>
                  </a:cubicBezTo>
                  <a:cubicBezTo>
                    <a:pt x="1465" y="8161"/>
                    <a:pt x="1477" y="8161"/>
                    <a:pt x="1477" y="8150"/>
                  </a:cubicBezTo>
                  <a:cubicBezTo>
                    <a:pt x="1322" y="7983"/>
                    <a:pt x="1013" y="7638"/>
                    <a:pt x="1084" y="7459"/>
                  </a:cubicBezTo>
                  <a:cubicBezTo>
                    <a:pt x="917" y="7257"/>
                    <a:pt x="786" y="7066"/>
                    <a:pt x="703" y="6816"/>
                  </a:cubicBezTo>
                  <a:lnTo>
                    <a:pt x="703" y="6816"/>
                  </a:lnTo>
                  <a:cubicBezTo>
                    <a:pt x="715" y="6852"/>
                    <a:pt x="727" y="6888"/>
                    <a:pt x="739" y="6923"/>
                  </a:cubicBezTo>
                  <a:cubicBezTo>
                    <a:pt x="548" y="6578"/>
                    <a:pt x="370" y="6102"/>
                    <a:pt x="370" y="5673"/>
                  </a:cubicBezTo>
                  <a:cubicBezTo>
                    <a:pt x="366" y="5706"/>
                    <a:pt x="362" y="5719"/>
                    <a:pt x="358" y="5719"/>
                  </a:cubicBezTo>
                  <a:cubicBezTo>
                    <a:pt x="346" y="5719"/>
                    <a:pt x="331" y="5630"/>
                    <a:pt x="322" y="5578"/>
                  </a:cubicBezTo>
                  <a:cubicBezTo>
                    <a:pt x="298" y="5578"/>
                    <a:pt x="286" y="5423"/>
                    <a:pt x="274" y="5256"/>
                  </a:cubicBezTo>
                  <a:cubicBezTo>
                    <a:pt x="274" y="5090"/>
                    <a:pt x="274" y="4911"/>
                    <a:pt x="263" y="4852"/>
                  </a:cubicBezTo>
                  <a:cubicBezTo>
                    <a:pt x="286" y="4816"/>
                    <a:pt x="322" y="4816"/>
                    <a:pt x="263" y="4756"/>
                  </a:cubicBezTo>
                  <a:cubicBezTo>
                    <a:pt x="263" y="4780"/>
                    <a:pt x="263" y="4804"/>
                    <a:pt x="263" y="4828"/>
                  </a:cubicBezTo>
                  <a:lnTo>
                    <a:pt x="251" y="4828"/>
                  </a:lnTo>
                  <a:cubicBezTo>
                    <a:pt x="251" y="4685"/>
                    <a:pt x="358" y="4078"/>
                    <a:pt x="227" y="3982"/>
                  </a:cubicBezTo>
                  <a:lnTo>
                    <a:pt x="227" y="3982"/>
                  </a:lnTo>
                  <a:cubicBezTo>
                    <a:pt x="263" y="3994"/>
                    <a:pt x="286" y="4018"/>
                    <a:pt x="310" y="4042"/>
                  </a:cubicBezTo>
                  <a:cubicBezTo>
                    <a:pt x="251" y="3875"/>
                    <a:pt x="215" y="3709"/>
                    <a:pt x="191" y="3542"/>
                  </a:cubicBezTo>
                  <a:lnTo>
                    <a:pt x="191" y="3542"/>
                  </a:lnTo>
                  <a:cubicBezTo>
                    <a:pt x="209" y="3566"/>
                    <a:pt x="231" y="3573"/>
                    <a:pt x="253" y="3573"/>
                  </a:cubicBezTo>
                  <a:cubicBezTo>
                    <a:pt x="280" y="3573"/>
                    <a:pt x="307" y="3563"/>
                    <a:pt x="328" y="3563"/>
                  </a:cubicBezTo>
                  <a:cubicBezTo>
                    <a:pt x="360" y="3563"/>
                    <a:pt x="380" y="3584"/>
                    <a:pt x="370" y="3685"/>
                  </a:cubicBezTo>
                  <a:cubicBezTo>
                    <a:pt x="393" y="3601"/>
                    <a:pt x="417" y="3518"/>
                    <a:pt x="429" y="3435"/>
                  </a:cubicBezTo>
                  <a:cubicBezTo>
                    <a:pt x="452" y="3377"/>
                    <a:pt x="576" y="3084"/>
                    <a:pt x="584" y="2882"/>
                  </a:cubicBezTo>
                  <a:lnTo>
                    <a:pt x="584" y="2882"/>
                  </a:lnTo>
                  <a:cubicBezTo>
                    <a:pt x="585" y="2884"/>
                    <a:pt x="587" y="2885"/>
                    <a:pt x="589" y="2885"/>
                  </a:cubicBezTo>
                  <a:cubicBezTo>
                    <a:pt x="627" y="2885"/>
                    <a:pt x="814" y="2646"/>
                    <a:pt x="834" y="2625"/>
                  </a:cubicBezTo>
                  <a:lnTo>
                    <a:pt x="834" y="2625"/>
                  </a:lnTo>
                  <a:cubicBezTo>
                    <a:pt x="798" y="2649"/>
                    <a:pt x="774" y="2673"/>
                    <a:pt x="751" y="2697"/>
                  </a:cubicBezTo>
                  <a:cubicBezTo>
                    <a:pt x="870" y="2530"/>
                    <a:pt x="858" y="2339"/>
                    <a:pt x="989" y="2173"/>
                  </a:cubicBezTo>
                  <a:lnTo>
                    <a:pt x="989" y="2173"/>
                  </a:lnTo>
                  <a:cubicBezTo>
                    <a:pt x="977" y="2220"/>
                    <a:pt x="998" y="2238"/>
                    <a:pt x="1027" y="2238"/>
                  </a:cubicBezTo>
                  <a:cubicBezTo>
                    <a:pt x="1057" y="2238"/>
                    <a:pt x="1096" y="2220"/>
                    <a:pt x="1120" y="2196"/>
                  </a:cubicBezTo>
                  <a:cubicBezTo>
                    <a:pt x="1132" y="2065"/>
                    <a:pt x="1155" y="1923"/>
                    <a:pt x="1215" y="1804"/>
                  </a:cubicBezTo>
                  <a:cubicBezTo>
                    <a:pt x="1275" y="1684"/>
                    <a:pt x="1394" y="1565"/>
                    <a:pt x="1489" y="1458"/>
                  </a:cubicBezTo>
                  <a:lnTo>
                    <a:pt x="1489" y="1458"/>
                  </a:lnTo>
                  <a:cubicBezTo>
                    <a:pt x="1454" y="1550"/>
                    <a:pt x="1354" y="1852"/>
                    <a:pt x="1293" y="1852"/>
                  </a:cubicBezTo>
                  <a:cubicBezTo>
                    <a:pt x="1291" y="1852"/>
                    <a:pt x="1289" y="1852"/>
                    <a:pt x="1286" y="1851"/>
                  </a:cubicBezTo>
                  <a:cubicBezTo>
                    <a:pt x="1275" y="1863"/>
                    <a:pt x="1263" y="1887"/>
                    <a:pt x="1263" y="1911"/>
                  </a:cubicBezTo>
                  <a:cubicBezTo>
                    <a:pt x="1286" y="1911"/>
                    <a:pt x="1298" y="1899"/>
                    <a:pt x="1310" y="1875"/>
                  </a:cubicBezTo>
                  <a:lnTo>
                    <a:pt x="1310" y="1875"/>
                  </a:lnTo>
                  <a:cubicBezTo>
                    <a:pt x="1263" y="1970"/>
                    <a:pt x="1251" y="2006"/>
                    <a:pt x="1215" y="2101"/>
                  </a:cubicBezTo>
                  <a:cubicBezTo>
                    <a:pt x="1222" y="2087"/>
                    <a:pt x="1229" y="2081"/>
                    <a:pt x="1231" y="2081"/>
                  </a:cubicBezTo>
                  <a:lnTo>
                    <a:pt x="1231" y="2081"/>
                  </a:lnTo>
                  <a:cubicBezTo>
                    <a:pt x="1232" y="2081"/>
                    <a:pt x="1232" y="2082"/>
                    <a:pt x="1232" y="2082"/>
                  </a:cubicBezTo>
                  <a:lnTo>
                    <a:pt x="1232" y="2082"/>
                  </a:lnTo>
                  <a:cubicBezTo>
                    <a:pt x="1255" y="2055"/>
                    <a:pt x="1336" y="2003"/>
                    <a:pt x="1358" y="1970"/>
                  </a:cubicBezTo>
                  <a:cubicBezTo>
                    <a:pt x="1360" y="1970"/>
                    <a:pt x="1361" y="1970"/>
                    <a:pt x="1363" y="1970"/>
                  </a:cubicBezTo>
                  <a:cubicBezTo>
                    <a:pt x="1396" y="1970"/>
                    <a:pt x="1287" y="2101"/>
                    <a:pt x="1298" y="2101"/>
                  </a:cubicBezTo>
                  <a:cubicBezTo>
                    <a:pt x="1322" y="2065"/>
                    <a:pt x="1346" y="2042"/>
                    <a:pt x="1382" y="2006"/>
                  </a:cubicBezTo>
                  <a:lnTo>
                    <a:pt x="1382" y="2006"/>
                  </a:lnTo>
                  <a:cubicBezTo>
                    <a:pt x="1370" y="2030"/>
                    <a:pt x="1358" y="2042"/>
                    <a:pt x="1358" y="2054"/>
                  </a:cubicBezTo>
                  <a:cubicBezTo>
                    <a:pt x="1382" y="2018"/>
                    <a:pt x="1417" y="1994"/>
                    <a:pt x="1465" y="1982"/>
                  </a:cubicBezTo>
                  <a:cubicBezTo>
                    <a:pt x="1453" y="1946"/>
                    <a:pt x="1560" y="1935"/>
                    <a:pt x="1560" y="1839"/>
                  </a:cubicBezTo>
                  <a:cubicBezTo>
                    <a:pt x="1513" y="1815"/>
                    <a:pt x="1727" y="1613"/>
                    <a:pt x="1691" y="1601"/>
                  </a:cubicBezTo>
                  <a:lnTo>
                    <a:pt x="1691" y="1601"/>
                  </a:lnTo>
                  <a:cubicBezTo>
                    <a:pt x="1632" y="1661"/>
                    <a:pt x="1596" y="1708"/>
                    <a:pt x="1548" y="1756"/>
                  </a:cubicBezTo>
                  <a:lnTo>
                    <a:pt x="1548" y="1756"/>
                  </a:lnTo>
                  <a:cubicBezTo>
                    <a:pt x="1545" y="1759"/>
                    <a:pt x="1541" y="1763"/>
                    <a:pt x="1536" y="1768"/>
                  </a:cubicBezTo>
                  <a:cubicBezTo>
                    <a:pt x="1477" y="1804"/>
                    <a:pt x="1477" y="1851"/>
                    <a:pt x="1465" y="1875"/>
                  </a:cubicBezTo>
                  <a:cubicBezTo>
                    <a:pt x="1453" y="1887"/>
                    <a:pt x="1441" y="1899"/>
                    <a:pt x="1441" y="1911"/>
                  </a:cubicBezTo>
                  <a:cubicBezTo>
                    <a:pt x="1353" y="1867"/>
                    <a:pt x="1673" y="1486"/>
                    <a:pt x="1740" y="1486"/>
                  </a:cubicBezTo>
                  <a:cubicBezTo>
                    <a:pt x="1745" y="1486"/>
                    <a:pt x="1749" y="1489"/>
                    <a:pt x="1751" y="1494"/>
                  </a:cubicBezTo>
                  <a:cubicBezTo>
                    <a:pt x="1739" y="1518"/>
                    <a:pt x="1739" y="1554"/>
                    <a:pt x="1751" y="1589"/>
                  </a:cubicBezTo>
                  <a:cubicBezTo>
                    <a:pt x="1763" y="1530"/>
                    <a:pt x="1882" y="1411"/>
                    <a:pt x="1941" y="1399"/>
                  </a:cubicBezTo>
                  <a:lnTo>
                    <a:pt x="1941" y="1399"/>
                  </a:lnTo>
                  <a:cubicBezTo>
                    <a:pt x="1917" y="1423"/>
                    <a:pt x="1894" y="1458"/>
                    <a:pt x="1870" y="1482"/>
                  </a:cubicBezTo>
                  <a:cubicBezTo>
                    <a:pt x="1894" y="1470"/>
                    <a:pt x="1965" y="1423"/>
                    <a:pt x="2048" y="1363"/>
                  </a:cubicBezTo>
                  <a:lnTo>
                    <a:pt x="2048" y="1363"/>
                  </a:lnTo>
                  <a:cubicBezTo>
                    <a:pt x="2025" y="1399"/>
                    <a:pt x="2001" y="1423"/>
                    <a:pt x="1977" y="1446"/>
                  </a:cubicBezTo>
                  <a:cubicBezTo>
                    <a:pt x="2067" y="1387"/>
                    <a:pt x="2106" y="1360"/>
                    <a:pt x="2089" y="1360"/>
                  </a:cubicBezTo>
                  <a:cubicBezTo>
                    <a:pt x="2086" y="1360"/>
                    <a:pt x="2080" y="1361"/>
                    <a:pt x="2072" y="1363"/>
                  </a:cubicBezTo>
                  <a:cubicBezTo>
                    <a:pt x="2200" y="1278"/>
                    <a:pt x="2353" y="1180"/>
                    <a:pt x="2354" y="1180"/>
                  </a:cubicBezTo>
                  <a:lnTo>
                    <a:pt x="2354" y="1180"/>
                  </a:lnTo>
                  <a:cubicBezTo>
                    <a:pt x="2355" y="1180"/>
                    <a:pt x="2332" y="1195"/>
                    <a:pt x="2275" y="1232"/>
                  </a:cubicBezTo>
                  <a:cubicBezTo>
                    <a:pt x="2334" y="1196"/>
                    <a:pt x="2370" y="1184"/>
                    <a:pt x="2382" y="1173"/>
                  </a:cubicBezTo>
                  <a:cubicBezTo>
                    <a:pt x="2382" y="1173"/>
                    <a:pt x="2382" y="1161"/>
                    <a:pt x="2382" y="1149"/>
                  </a:cubicBezTo>
                  <a:cubicBezTo>
                    <a:pt x="2386" y="1147"/>
                    <a:pt x="2389" y="1146"/>
                    <a:pt x="2392" y="1145"/>
                  </a:cubicBezTo>
                  <a:lnTo>
                    <a:pt x="2392" y="1145"/>
                  </a:lnTo>
                  <a:cubicBezTo>
                    <a:pt x="2389" y="1151"/>
                    <a:pt x="2385" y="1156"/>
                    <a:pt x="2382" y="1161"/>
                  </a:cubicBezTo>
                  <a:cubicBezTo>
                    <a:pt x="2392" y="1154"/>
                    <a:pt x="2402" y="1147"/>
                    <a:pt x="2412" y="1141"/>
                  </a:cubicBezTo>
                  <a:lnTo>
                    <a:pt x="2412" y="1141"/>
                  </a:lnTo>
                  <a:cubicBezTo>
                    <a:pt x="2412" y="1141"/>
                    <a:pt x="2412" y="1141"/>
                    <a:pt x="2412" y="1141"/>
                  </a:cubicBezTo>
                  <a:cubicBezTo>
                    <a:pt x="2409" y="1141"/>
                    <a:pt x="2403" y="1142"/>
                    <a:pt x="2392" y="1145"/>
                  </a:cubicBezTo>
                  <a:lnTo>
                    <a:pt x="2392" y="1145"/>
                  </a:lnTo>
                  <a:cubicBezTo>
                    <a:pt x="2406" y="1124"/>
                    <a:pt x="2420" y="1103"/>
                    <a:pt x="2434" y="1082"/>
                  </a:cubicBezTo>
                  <a:lnTo>
                    <a:pt x="2434" y="1082"/>
                  </a:lnTo>
                  <a:cubicBezTo>
                    <a:pt x="2409" y="1103"/>
                    <a:pt x="2365" y="1115"/>
                    <a:pt x="2319" y="1115"/>
                  </a:cubicBezTo>
                  <a:cubicBezTo>
                    <a:pt x="2227" y="1115"/>
                    <a:pt x="2130" y="1066"/>
                    <a:pt x="2179" y="946"/>
                  </a:cubicBezTo>
                  <a:cubicBezTo>
                    <a:pt x="2209" y="936"/>
                    <a:pt x="2491" y="826"/>
                    <a:pt x="2574" y="826"/>
                  </a:cubicBezTo>
                  <a:cubicBezTo>
                    <a:pt x="2590" y="826"/>
                    <a:pt x="2598" y="830"/>
                    <a:pt x="2596" y="839"/>
                  </a:cubicBezTo>
                  <a:cubicBezTo>
                    <a:pt x="2596" y="851"/>
                    <a:pt x="2520" y="971"/>
                    <a:pt x="2565" y="971"/>
                  </a:cubicBezTo>
                  <a:cubicBezTo>
                    <a:pt x="2567" y="971"/>
                    <a:pt x="2570" y="971"/>
                    <a:pt x="2572" y="970"/>
                  </a:cubicBezTo>
                  <a:cubicBezTo>
                    <a:pt x="2560" y="911"/>
                    <a:pt x="2930" y="815"/>
                    <a:pt x="2965" y="792"/>
                  </a:cubicBezTo>
                  <a:lnTo>
                    <a:pt x="2965" y="792"/>
                  </a:lnTo>
                  <a:cubicBezTo>
                    <a:pt x="2906" y="803"/>
                    <a:pt x="2834" y="827"/>
                    <a:pt x="2775" y="839"/>
                  </a:cubicBezTo>
                  <a:cubicBezTo>
                    <a:pt x="2799" y="823"/>
                    <a:pt x="2881" y="795"/>
                    <a:pt x="2870" y="795"/>
                  </a:cubicBezTo>
                  <a:cubicBezTo>
                    <a:pt x="2865" y="795"/>
                    <a:pt x="2842" y="801"/>
                    <a:pt x="2787" y="815"/>
                  </a:cubicBezTo>
                  <a:cubicBezTo>
                    <a:pt x="2880" y="757"/>
                    <a:pt x="3224" y="493"/>
                    <a:pt x="3328" y="493"/>
                  </a:cubicBezTo>
                  <a:cubicBezTo>
                    <a:pt x="3330" y="493"/>
                    <a:pt x="3332" y="494"/>
                    <a:pt x="3334" y="494"/>
                  </a:cubicBezTo>
                  <a:cubicBezTo>
                    <a:pt x="3668" y="375"/>
                    <a:pt x="3882" y="363"/>
                    <a:pt x="4144" y="315"/>
                  </a:cubicBezTo>
                  <a:cubicBezTo>
                    <a:pt x="4132" y="315"/>
                    <a:pt x="4144" y="303"/>
                    <a:pt x="4156" y="291"/>
                  </a:cubicBezTo>
                  <a:cubicBezTo>
                    <a:pt x="4156" y="291"/>
                    <a:pt x="4156" y="291"/>
                    <a:pt x="4168" y="280"/>
                  </a:cubicBezTo>
                  <a:cubicBezTo>
                    <a:pt x="4170" y="282"/>
                    <a:pt x="4175" y="283"/>
                    <a:pt x="4181" y="283"/>
                  </a:cubicBezTo>
                  <a:cubicBezTo>
                    <a:pt x="4209" y="283"/>
                    <a:pt x="4265" y="265"/>
                    <a:pt x="4275" y="256"/>
                  </a:cubicBezTo>
                  <a:close/>
                  <a:moveTo>
                    <a:pt x="5334" y="12636"/>
                  </a:moveTo>
                  <a:cubicBezTo>
                    <a:pt x="5344" y="12636"/>
                    <a:pt x="5345" y="12643"/>
                    <a:pt x="5311" y="12650"/>
                  </a:cubicBezTo>
                  <a:cubicBezTo>
                    <a:pt x="5316" y="12640"/>
                    <a:pt x="5327" y="12636"/>
                    <a:pt x="5334" y="12636"/>
                  </a:cubicBezTo>
                  <a:close/>
                  <a:moveTo>
                    <a:pt x="5370" y="12626"/>
                  </a:moveTo>
                  <a:cubicBezTo>
                    <a:pt x="5380" y="12626"/>
                    <a:pt x="5382" y="12634"/>
                    <a:pt x="5369" y="12637"/>
                  </a:cubicBezTo>
                  <a:lnTo>
                    <a:pt x="5369" y="12637"/>
                  </a:lnTo>
                  <a:cubicBezTo>
                    <a:pt x="5369" y="12637"/>
                    <a:pt x="5369" y="12636"/>
                    <a:pt x="5368" y="12636"/>
                  </a:cubicBezTo>
                  <a:lnTo>
                    <a:pt x="5368" y="12636"/>
                  </a:lnTo>
                  <a:cubicBezTo>
                    <a:pt x="5368" y="12636"/>
                    <a:pt x="5367" y="12637"/>
                    <a:pt x="5366" y="12638"/>
                  </a:cubicBezTo>
                  <a:lnTo>
                    <a:pt x="5366" y="12638"/>
                  </a:lnTo>
                  <a:cubicBezTo>
                    <a:pt x="5367" y="12638"/>
                    <a:pt x="5368" y="12637"/>
                    <a:pt x="5369" y="12637"/>
                  </a:cubicBezTo>
                  <a:lnTo>
                    <a:pt x="5369" y="12637"/>
                  </a:lnTo>
                  <a:cubicBezTo>
                    <a:pt x="5369" y="12639"/>
                    <a:pt x="5366" y="12643"/>
                    <a:pt x="5358" y="12650"/>
                  </a:cubicBezTo>
                  <a:cubicBezTo>
                    <a:pt x="5358" y="12645"/>
                    <a:pt x="5363" y="12640"/>
                    <a:pt x="5366" y="12638"/>
                  </a:cubicBezTo>
                  <a:lnTo>
                    <a:pt x="5366" y="12638"/>
                  </a:lnTo>
                  <a:cubicBezTo>
                    <a:pt x="5364" y="12638"/>
                    <a:pt x="5361" y="12638"/>
                    <a:pt x="5358" y="12638"/>
                  </a:cubicBezTo>
                  <a:cubicBezTo>
                    <a:pt x="5358" y="12626"/>
                    <a:pt x="5370" y="12626"/>
                    <a:pt x="5370" y="12626"/>
                  </a:cubicBezTo>
                  <a:close/>
                  <a:moveTo>
                    <a:pt x="2879" y="12668"/>
                  </a:moveTo>
                  <a:lnTo>
                    <a:pt x="2879" y="12668"/>
                  </a:lnTo>
                  <a:cubicBezTo>
                    <a:pt x="2889" y="12668"/>
                    <a:pt x="2900" y="12699"/>
                    <a:pt x="2878" y="12699"/>
                  </a:cubicBezTo>
                  <a:cubicBezTo>
                    <a:pt x="2876" y="12699"/>
                    <a:pt x="2873" y="12699"/>
                    <a:pt x="2870" y="12698"/>
                  </a:cubicBezTo>
                  <a:cubicBezTo>
                    <a:pt x="2870" y="12676"/>
                    <a:pt x="2874" y="12668"/>
                    <a:pt x="2879" y="12668"/>
                  </a:cubicBezTo>
                  <a:close/>
                  <a:moveTo>
                    <a:pt x="3016" y="12827"/>
                  </a:moveTo>
                  <a:cubicBezTo>
                    <a:pt x="3019" y="12827"/>
                    <a:pt x="3022" y="12828"/>
                    <a:pt x="3025" y="12829"/>
                  </a:cubicBezTo>
                  <a:cubicBezTo>
                    <a:pt x="3022" y="12828"/>
                    <a:pt x="3019" y="12827"/>
                    <a:pt x="3016" y="12827"/>
                  </a:cubicBezTo>
                  <a:close/>
                  <a:moveTo>
                    <a:pt x="5549" y="12912"/>
                  </a:moveTo>
                  <a:cubicBezTo>
                    <a:pt x="5585" y="12912"/>
                    <a:pt x="5620" y="12924"/>
                    <a:pt x="5656" y="12924"/>
                  </a:cubicBezTo>
                  <a:cubicBezTo>
                    <a:pt x="5605" y="12946"/>
                    <a:pt x="5571" y="12958"/>
                    <a:pt x="5552" y="12958"/>
                  </a:cubicBezTo>
                  <a:cubicBezTo>
                    <a:pt x="5531" y="12958"/>
                    <a:pt x="5530" y="12943"/>
                    <a:pt x="5549" y="12912"/>
                  </a:cubicBezTo>
                  <a:close/>
                  <a:moveTo>
                    <a:pt x="6107" y="12943"/>
                  </a:moveTo>
                  <a:lnTo>
                    <a:pt x="6107" y="12943"/>
                  </a:lnTo>
                  <a:cubicBezTo>
                    <a:pt x="6083" y="12948"/>
                    <a:pt x="6060" y="12954"/>
                    <a:pt x="6037" y="12960"/>
                  </a:cubicBezTo>
                  <a:cubicBezTo>
                    <a:pt x="6070" y="12953"/>
                    <a:pt x="6093" y="12948"/>
                    <a:pt x="6107" y="12943"/>
                  </a:cubicBezTo>
                  <a:close/>
                  <a:moveTo>
                    <a:pt x="4070" y="12995"/>
                  </a:moveTo>
                  <a:cubicBezTo>
                    <a:pt x="4071" y="12995"/>
                    <a:pt x="4072" y="12995"/>
                    <a:pt x="4073" y="12995"/>
                  </a:cubicBezTo>
                  <a:cubicBezTo>
                    <a:pt x="4072" y="12995"/>
                    <a:pt x="4071" y="12995"/>
                    <a:pt x="4070" y="12995"/>
                  </a:cubicBezTo>
                  <a:close/>
                  <a:moveTo>
                    <a:pt x="6500" y="13237"/>
                  </a:moveTo>
                  <a:cubicBezTo>
                    <a:pt x="6501" y="13237"/>
                    <a:pt x="6507" y="13239"/>
                    <a:pt x="6513" y="13245"/>
                  </a:cubicBezTo>
                  <a:cubicBezTo>
                    <a:pt x="6501" y="13239"/>
                    <a:pt x="6498" y="13237"/>
                    <a:pt x="6500" y="13237"/>
                  </a:cubicBezTo>
                  <a:close/>
                  <a:moveTo>
                    <a:pt x="6513" y="13376"/>
                  </a:moveTo>
                  <a:lnTo>
                    <a:pt x="6513" y="13376"/>
                  </a:lnTo>
                  <a:cubicBezTo>
                    <a:pt x="6516" y="13380"/>
                    <a:pt x="6520" y="13382"/>
                    <a:pt x="6525" y="13384"/>
                  </a:cubicBezTo>
                  <a:lnTo>
                    <a:pt x="6525" y="13384"/>
                  </a:lnTo>
                  <a:cubicBezTo>
                    <a:pt x="6522" y="13381"/>
                    <a:pt x="6518" y="13379"/>
                    <a:pt x="6513" y="13376"/>
                  </a:cubicBezTo>
                  <a:close/>
                  <a:moveTo>
                    <a:pt x="3053" y="13399"/>
                  </a:moveTo>
                  <a:lnTo>
                    <a:pt x="3053" y="13399"/>
                  </a:lnTo>
                  <a:cubicBezTo>
                    <a:pt x="3052" y="13411"/>
                    <a:pt x="3050" y="13419"/>
                    <a:pt x="3049" y="13424"/>
                  </a:cubicBezTo>
                  <a:cubicBezTo>
                    <a:pt x="3052" y="13414"/>
                    <a:pt x="3053" y="13406"/>
                    <a:pt x="3053" y="13399"/>
                  </a:cubicBezTo>
                  <a:close/>
                  <a:moveTo>
                    <a:pt x="5858" y="13448"/>
                  </a:moveTo>
                  <a:lnTo>
                    <a:pt x="5858" y="13448"/>
                  </a:lnTo>
                  <a:cubicBezTo>
                    <a:pt x="5857" y="13448"/>
                    <a:pt x="5857" y="13449"/>
                    <a:pt x="5859" y="13451"/>
                  </a:cubicBezTo>
                  <a:lnTo>
                    <a:pt x="5859" y="13451"/>
                  </a:lnTo>
                  <a:cubicBezTo>
                    <a:pt x="5858" y="13450"/>
                    <a:pt x="5858" y="13449"/>
                    <a:pt x="5858" y="13448"/>
                  </a:cubicBezTo>
                  <a:close/>
                  <a:moveTo>
                    <a:pt x="6208" y="13685"/>
                  </a:moveTo>
                  <a:cubicBezTo>
                    <a:pt x="6211" y="13689"/>
                    <a:pt x="6213" y="13694"/>
                    <a:pt x="6216" y="13698"/>
                  </a:cubicBezTo>
                  <a:cubicBezTo>
                    <a:pt x="6214" y="13692"/>
                    <a:pt x="6211" y="13687"/>
                    <a:pt x="6208" y="13685"/>
                  </a:cubicBezTo>
                  <a:close/>
                  <a:moveTo>
                    <a:pt x="5406" y="13841"/>
                  </a:moveTo>
                  <a:cubicBezTo>
                    <a:pt x="5406" y="13847"/>
                    <a:pt x="5403" y="13850"/>
                    <a:pt x="5399" y="13850"/>
                  </a:cubicBezTo>
                  <a:cubicBezTo>
                    <a:pt x="5394" y="13850"/>
                    <a:pt x="5388" y="13847"/>
                    <a:pt x="5382" y="13841"/>
                  </a:cubicBezTo>
                  <a:close/>
                  <a:moveTo>
                    <a:pt x="4967" y="14019"/>
                  </a:moveTo>
                  <a:cubicBezTo>
                    <a:pt x="4968" y="14019"/>
                    <a:pt x="4971" y="14025"/>
                    <a:pt x="4977" y="14031"/>
                  </a:cubicBezTo>
                  <a:cubicBezTo>
                    <a:pt x="4977" y="14039"/>
                    <a:pt x="4977" y="14053"/>
                    <a:pt x="4973" y="14053"/>
                  </a:cubicBezTo>
                  <a:cubicBezTo>
                    <a:pt x="4972" y="14053"/>
                    <a:pt x="4969" y="14051"/>
                    <a:pt x="4965" y="14043"/>
                  </a:cubicBezTo>
                  <a:cubicBezTo>
                    <a:pt x="4965" y="14025"/>
                    <a:pt x="4965" y="14019"/>
                    <a:pt x="4967" y="14019"/>
                  </a:cubicBezTo>
                  <a:close/>
                  <a:moveTo>
                    <a:pt x="6513" y="14186"/>
                  </a:moveTo>
                  <a:lnTo>
                    <a:pt x="6513" y="14186"/>
                  </a:lnTo>
                  <a:cubicBezTo>
                    <a:pt x="6519" y="14192"/>
                    <a:pt x="6527" y="14194"/>
                    <a:pt x="6535" y="14196"/>
                  </a:cubicBezTo>
                  <a:lnTo>
                    <a:pt x="6535" y="14196"/>
                  </a:lnTo>
                  <a:cubicBezTo>
                    <a:pt x="6531" y="14193"/>
                    <a:pt x="6523" y="14189"/>
                    <a:pt x="6513" y="14186"/>
                  </a:cubicBezTo>
                  <a:close/>
                  <a:moveTo>
                    <a:pt x="3869" y="14193"/>
                  </a:moveTo>
                  <a:cubicBezTo>
                    <a:pt x="3865" y="14195"/>
                    <a:pt x="3862" y="14196"/>
                    <a:pt x="3858" y="14198"/>
                  </a:cubicBezTo>
                  <a:cubicBezTo>
                    <a:pt x="3865" y="14198"/>
                    <a:pt x="3868" y="14196"/>
                    <a:pt x="3869" y="14193"/>
                  </a:cubicBezTo>
                  <a:close/>
                  <a:moveTo>
                    <a:pt x="3804" y="14204"/>
                  </a:moveTo>
                  <a:cubicBezTo>
                    <a:pt x="3807" y="14208"/>
                    <a:pt x="3809" y="14210"/>
                    <a:pt x="3811" y="14210"/>
                  </a:cubicBezTo>
                  <a:cubicBezTo>
                    <a:pt x="3809" y="14207"/>
                    <a:pt x="3807" y="14205"/>
                    <a:pt x="3804" y="14204"/>
                  </a:cubicBezTo>
                  <a:close/>
                  <a:moveTo>
                    <a:pt x="2941" y="14194"/>
                  </a:moveTo>
                  <a:cubicBezTo>
                    <a:pt x="2962" y="14194"/>
                    <a:pt x="2929" y="14220"/>
                    <a:pt x="2916" y="14220"/>
                  </a:cubicBezTo>
                  <a:cubicBezTo>
                    <a:pt x="2910" y="14220"/>
                    <a:pt x="2908" y="14214"/>
                    <a:pt x="2918" y="14198"/>
                  </a:cubicBezTo>
                  <a:cubicBezTo>
                    <a:pt x="2929" y="14195"/>
                    <a:pt x="2936" y="14194"/>
                    <a:pt x="2941" y="14194"/>
                  </a:cubicBezTo>
                  <a:close/>
                  <a:moveTo>
                    <a:pt x="4062" y="14215"/>
                  </a:moveTo>
                  <a:cubicBezTo>
                    <a:pt x="4065" y="14218"/>
                    <a:pt x="4069" y="14220"/>
                    <a:pt x="4073" y="14222"/>
                  </a:cubicBezTo>
                  <a:cubicBezTo>
                    <a:pt x="4070" y="14219"/>
                    <a:pt x="4066" y="14217"/>
                    <a:pt x="4062" y="14215"/>
                  </a:cubicBezTo>
                  <a:close/>
                  <a:moveTo>
                    <a:pt x="5858" y="14257"/>
                  </a:moveTo>
                  <a:lnTo>
                    <a:pt x="5858" y="14257"/>
                  </a:lnTo>
                  <a:cubicBezTo>
                    <a:pt x="5857" y="14257"/>
                    <a:pt x="5857" y="14259"/>
                    <a:pt x="5859" y="14261"/>
                  </a:cubicBezTo>
                  <a:lnTo>
                    <a:pt x="5859" y="14261"/>
                  </a:lnTo>
                  <a:cubicBezTo>
                    <a:pt x="5858" y="14260"/>
                    <a:pt x="5858" y="14259"/>
                    <a:pt x="5858" y="14257"/>
                  </a:cubicBezTo>
                  <a:close/>
                  <a:moveTo>
                    <a:pt x="2994" y="14300"/>
                  </a:moveTo>
                  <a:lnTo>
                    <a:pt x="2994" y="14300"/>
                  </a:lnTo>
                  <a:cubicBezTo>
                    <a:pt x="2996" y="14305"/>
                    <a:pt x="2998" y="14311"/>
                    <a:pt x="3001" y="14317"/>
                  </a:cubicBezTo>
                  <a:cubicBezTo>
                    <a:pt x="2999" y="14311"/>
                    <a:pt x="2996" y="14305"/>
                    <a:pt x="2994" y="14300"/>
                  </a:cubicBezTo>
                  <a:close/>
                  <a:moveTo>
                    <a:pt x="6206" y="14500"/>
                  </a:moveTo>
                  <a:cubicBezTo>
                    <a:pt x="6209" y="14507"/>
                    <a:pt x="6213" y="14513"/>
                    <a:pt x="6216" y="14519"/>
                  </a:cubicBezTo>
                  <a:cubicBezTo>
                    <a:pt x="6214" y="14511"/>
                    <a:pt x="6211" y="14504"/>
                    <a:pt x="6206" y="14500"/>
                  </a:cubicBezTo>
                  <a:close/>
                  <a:moveTo>
                    <a:pt x="5406" y="14650"/>
                  </a:moveTo>
                  <a:cubicBezTo>
                    <a:pt x="5406" y="14656"/>
                    <a:pt x="5403" y="14659"/>
                    <a:pt x="5399" y="14659"/>
                  </a:cubicBezTo>
                  <a:cubicBezTo>
                    <a:pt x="5394" y="14659"/>
                    <a:pt x="5388" y="14656"/>
                    <a:pt x="5382" y="14650"/>
                  </a:cubicBezTo>
                  <a:close/>
                  <a:moveTo>
                    <a:pt x="3835" y="14734"/>
                  </a:moveTo>
                  <a:cubicBezTo>
                    <a:pt x="3835" y="14734"/>
                    <a:pt x="3835" y="14734"/>
                    <a:pt x="3835" y="14734"/>
                  </a:cubicBezTo>
                  <a:lnTo>
                    <a:pt x="3835" y="14734"/>
                  </a:lnTo>
                  <a:cubicBezTo>
                    <a:pt x="3840" y="14734"/>
                    <a:pt x="3843" y="14734"/>
                    <a:pt x="3845" y="14735"/>
                  </a:cubicBezTo>
                  <a:lnTo>
                    <a:pt x="3845" y="14735"/>
                  </a:lnTo>
                  <a:cubicBezTo>
                    <a:pt x="3846" y="14734"/>
                    <a:pt x="3846" y="14734"/>
                    <a:pt x="3846" y="14734"/>
                  </a:cubicBezTo>
                  <a:close/>
                  <a:moveTo>
                    <a:pt x="4967" y="14829"/>
                  </a:moveTo>
                  <a:cubicBezTo>
                    <a:pt x="4968" y="14829"/>
                    <a:pt x="4971" y="14835"/>
                    <a:pt x="4977" y="14841"/>
                  </a:cubicBezTo>
                  <a:cubicBezTo>
                    <a:pt x="4977" y="14849"/>
                    <a:pt x="4977" y="14863"/>
                    <a:pt x="4973" y="14863"/>
                  </a:cubicBezTo>
                  <a:cubicBezTo>
                    <a:pt x="4972" y="14863"/>
                    <a:pt x="4969" y="14860"/>
                    <a:pt x="4965" y="14853"/>
                  </a:cubicBezTo>
                  <a:cubicBezTo>
                    <a:pt x="4965" y="14835"/>
                    <a:pt x="4965" y="14829"/>
                    <a:pt x="4967" y="14829"/>
                  </a:cubicBezTo>
                  <a:close/>
                  <a:moveTo>
                    <a:pt x="3876" y="15003"/>
                  </a:moveTo>
                  <a:cubicBezTo>
                    <a:pt x="3874" y="15004"/>
                    <a:pt x="3872" y="15006"/>
                    <a:pt x="3870" y="15008"/>
                  </a:cubicBezTo>
                  <a:cubicBezTo>
                    <a:pt x="3875" y="15008"/>
                    <a:pt x="3877" y="15006"/>
                    <a:pt x="3876" y="15003"/>
                  </a:cubicBezTo>
                  <a:close/>
                  <a:moveTo>
                    <a:pt x="3806" y="15015"/>
                  </a:moveTo>
                  <a:cubicBezTo>
                    <a:pt x="3808" y="15018"/>
                    <a:pt x="3810" y="15020"/>
                    <a:pt x="3810" y="15020"/>
                  </a:cubicBezTo>
                  <a:cubicBezTo>
                    <a:pt x="3810" y="15020"/>
                    <a:pt x="3811" y="15020"/>
                    <a:pt x="3811" y="15019"/>
                  </a:cubicBezTo>
                  <a:cubicBezTo>
                    <a:pt x="3810" y="15018"/>
                    <a:pt x="3808" y="15016"/>
                    <a:pt x="3806" y="15015"/>
                  </a:cubicBezTo>
                  <a:close/>
                  <a:moveTo>
                    <a:pt x="4062" y="15025"/>
                  </a:moveTo>
                  <a:cubicBezTo>
                    <a:pt x="4065" y="15027"/>
                    <a:pt x="4069" y="15030"/>
                    <a:pt x="4073" y="15031"/>
                  </a:cubicBezTo>
                  <a:cubicBezTo>
                    <a:pt x="4070" y="15029"/>
                    <a:pt x="4066" y="15026"/>
                    <a:pt x="4062" y="15025"/>
                  </a:cubicBezTo>
                  <a:close/>
                  <a:moveTo>
                    <a:pt x="6537" y="15031"/>
                  </a:moveTo>
                  <a:cubicBezTo>
                    <a:pt x="6543" y="15031"/>
                    <a:pt x="6553" y="15035"/>
                    <a:pt x="6563" y="15036"/>
                  </a:cubicBezTo>
                  <a:lnTo>
                    <a:pt x="6563" y="15036"/>
                  </a:lnTo>
                  <a:cubicBezTo>
                    <a:pt x="6560" y="15033"/>
                    <a:pt x="6551" y="15031"/>
                    <a:pt x="6537" y="15031"/>
                  </a:cubicBezTo>
                  <a:close/>
                  <a:moveTo>
                    <a:pt x="5894" y="15103"/>
                  </a:moveTo>
                  <a:cubicBezTo>
                    <a:pt x="5889" y="15103"/>
                    <a:pt x="5889" y="15105"/>
                    <a:pt x="5892" y="15108"/>
                  </a:cubicBezTo>
                  <a:lnTo>
                    <a:pt x="5892" y="15108"/>
                  </a:lnTo>
                  <a:cubicBezTo>
                    <a:pt x="5892" y="15107"/>
                    <a:pt x="5893" y="15105"/>
                    <a:pt x="5894" y="15103"/>
                  </a:cubicBezTo>
                  <a:close/>
                  <a:moveTo>
                    <a:pt x="6234" y="15341"/>
                  </a:moveTo>
                  <a:cubicBezTo>
                    <a:pt x="6236" y="15345"/>
                    <a:pt x="6238" y="15349"/>
                    <a:pt x="6239" y="15353"/>
                  </a:cubicBezTo>
                  <a:cubicBezTo>
                    <a:pt x="6238" y="15348"/>
                    <a:pt x="6236" y="15344"/>
                    <a:pt x="6234" y="15341"/>
                  </a:cubicBezTo>
                  <a:close/>
                  <a:moveTo>
                    <a:pt x="6692" y="14781"/>
                  </a:moveTo>
                  <a:cubicBezTo>
                    <a:pt x="6692" y="14805"/>
                    <a:pt x="6692" y="14829"/>
                    <a:pt x="6692" y="14865"/>
                  </a:cubicBezTo>
                  <a:cubicBezTo>
                    <a:pt x="6668" y="14841"/>
                    <a:pt x="6644" y="14817"/>
                    <a:pt x="6620" y="14805"/>
                  </a:cubicBezTo>
                  <a:lnTo>
                    <a:pt x="6620" y="14805"/>
                  </a:lnTo>
                  <a:cubicBezTo>
                    <a:pt x="6632" y="14841"/>
                    <a:pt x="6609" y="14900"/>
                    <a:pt x="6609" y="14924"/>
                  </a:cubicBezTo>
                  <a:cubicBezTo>
                    <a:pt x="6603" y="14906"/>
                    <a:pt x="6600" y="14897"/>
                    <a:pt x="6598" y="14897"/>
                  </a:cubicBezTo>
                  <a:cubicBezTo>
                    <a:pt x="6597" y="14897"/>
                    <a:pt x="6597" y="14906"/>
                    <a:pt x="6597" y="14924"/>
                  </a:cubicBezTo>
                  <a:cubicBezTo>
                    <a:pt x="6579" y="14887"/>
                    <a:pt x="6547" y="14872"/>
                    <a:pt x="6507" y="14872"/>
                  </a:cubicBezTo>
                  <a:cubicBezTo>
                    <a:pt x="6346" y="14872"/>
                    <a:pt x="6045" y="15111"/>
                    <a:pt x="5934" y="15111"/>
                  </a:cubicBezTo>
                  <a:cubicBezTo>
                    <a:pt x="5922" y="15111"/>
                    <a:pt x="5913" y="15108"/>
                    <a:pt x="5906" y="15103"/>
                  </a:cubicBezTo>
                  <a:lnTo>
                    <a:pt x="5906" y="15103"/>
                  </a:lnTo>
                  <a:cubicBezTo>
                    <a:pt x="5922" y="15119"/>
                    <a:pt x="5923" y="15124"/>
                    <a:pt x="5919" y="15124"/>
                  </a:cubicBezTo>
                  <a:cubicBezTo>
                    <a:pt x="5913" y="15124"/>
                    <a:pt x="5897" y="15115"/>
                    <a:pt x="5892" y="15108"/>
                  </a:cubicBezTo>
                  <a:lnTo>
                    <a:pt x="5892" y="15108"/>
                  </a:lnTo>
                  <a:cubicBezTo>
                    <a:pt x="5884" y="15129"/>
                    <a:pt x="5894" y="15140"/>
                    <a:pt x="5894" y="15162"/>
                  </a:cubicBezTo>
                  <a:cubicBezTo>
                    <a:pt x="5870" y="15162"/>
                    <a:pt x="5858" y="15150"/>
                    <a:pt x="5847" y="15139"/>
                  </a:cubicBezTo>
                  <a:cubicBezTo>
                    <a:pt x="5823" y="15174"/>
                    <a:pt x="5823" y="15198"/>
                    <a:pt x="5823" y="15234"/>
                  </a:cubicBezTo>
                  <a:cubicBezTo>
                    <a:pt x="5823" y="15238"/>
                    <a:pt x="5821" y="15239"/>
                    <a:pt x="5819" y="15239"/>
                  </a:cubicBezTo>
                  <a:cubicBezTo>
                    <a:pt x="5808" y="15239"/>
                    <a:pt x="5775" y="15196"/>
                    <a:pt x="5775" y="15186"/>
                  </a:cubicBezTo>
                  <a:cubicBezTo>
                    <a:pt x="5763" y="15210"/>
                    <a:pt x="5763" y="15234"/>
                    <a:pt x="5763" y="15258"/>
                  </a:cubicBezTo>
                  <a:cubicBezTo>
                    <a:pt x="5763" y="15258"/>
                    <a:pt x="5800" y="15472"/>
                    <a:pt x="5834" y="15472"/>
                  </a:cubicBezTo>
                  <a:cubicBezTo>
                    <a:pt x="5838" y="15472"/>
                    <a:pt x="5842" y="15468"/>
                    <a:pt x="5847" y="15460"/>
                  </a:cubicBezTo>
                  <a:cubicBezTo>
                    <a:pt x="5823" y="15436"/>
                    <a:pt x="5823" y="15412"/>
                    <a:pt x="5811" y="15377"/>
                  </a:cubicBezTo>
                  <a:lnTo>
                    <a:pt x="5811" y="15377"/>
                  </a:lnTo>
                  <a:cubicBezTo>
                    <a:pt x="5835" y="15400"/>
                    <a:pt x="5858" y="15424"/>
                    <a:pt x="5882" y="15448"/>
                  </a:cubicBezTo>
                  <a:cubicBezTo>
                    <a:pt x="5858" y="15412"/>
                    <a:pt x="5858" y="15389"/>
                    <a:pt x="5870" y="15353"/>
                  </a:cubicBezTo>
                  <a:lnTo>
                    <a:pt x="5870" y="15353"/>
                  </a:lnTo>
                  <a:cubicBezTo>
                    <a:pt x="5870" y="15389"/>
                    <a:pt x="5882" y="15412"/>
                    <a:pt x="5882" y="15448"/>
                  </a:cubicBezTo>
                  <a:cubicBezTo>
                    <a:pt x="5890" y="15424"/>
                    <a:pt x="5893" y="15405"/>
                    <a:pt x="5894" y="15384"/>
                  </a:cubicBezTo>
                  <a:lnTo>
                    <a:pt x="5894" y="15384"/>
                  </a:lnTo>
                  <a:cubicBezTo>
                    <a:pt x="5899" y="15413"/>
                    <a:pt x="5919" y="15440"/>
                    <a:pt x="5940" y="15440"/>
                  </a:cubicBezTo>
                  <a:cubicBezTo>
                    <a:pt x="5948" y="15440"/>
                    <a:pt x="5957" y="15435"/>
                    <a:pt x="5966" y="15424"/>
                  </a:cubicBezTo>
                  <a:lnTo>
                    <a:pt x="5966" y="15424"/>
                  </a:lnTo>
                  <a:cubicBezTo>
                    <a:pt x="5965" y="15425"/>
                    <a:pt x="5965" y="15425"/>
                    <a:pt x="5964" y="15425"/>
                  </a:cubicBezTo>
                  <a:cubicBezTo>
                    <a:pt x="5954" y="15425"/>
                    <a:pt x="5955" y="15281"/>
                    <a:pt x="5978" y="15281"/>
                  </a:cubicBezTo>
                  <a:cubicBezTo>
                    <a:pt x="5989" y="15317"/>
                    <a:pt x="6001" y="15353"/>
                    <a:pt x="6025" y="15389"/>
                  </a:cubicBezTo>
                  <a:cubicBezTo>
                    <a:pt x="6013" y="15305"/>
                    <a:pt x="6013" y="15222"/>
                    <a:pt x="6013" y="15139"/>
                  </a:cubicBezTo>
                  <a:lnTo>
                    <a:pt x="6013" y="15139"/>
                  </a:lnTo>
                  <a:cubicBezTo>
                    <a:pt x="6023" y="15153"/>
                    <a:pt x="6029" y="15160"/>
                    <a:pt x="6033" y="15160"/>
                  </a:cubicBezTo>
                  <a:cubicBezTo>
                    <a:pt x="6039" y="15160"/>
                    <a:pt x="6042" y="15147"/>
                    <a:pt x="6049" y="15127"/>
                  </a:cubicBezTo>
                  <a:cubicBezTo>
                    <a:pt x="6049" y="15162"/>
                    <a:pt x="6073" y="15448"/>
                    <a:pt x="6073" y="15448"/>
                  </a:cubicBezTo>
                  <a:lnTo>
                    <a:pt x="6120" y="15448"/>
                  </a:lnTo>
                  <a:cubicBezTo>
                    <a:pt x="6120" y="15412"/>
                    <a:pt x="6120" y="15377"/>
                    <a:pt x="6132" y="15341"/>
                  </a:cubicBezTo>
                  <a:lnTo>
                    <a:pt x="6132" y="15341"/>
                  </a:lnTo>
                  <a:cubicBezTo>
                    <a:pt x="6120" y="15365"/>
                    <a:pt x="6108" y="15389"/>
                    <a:pt x="6097" y="15412"/>
                  </a:cubicBezTo>
                  <a:cubicBezTo>
                    <a:pt x="6073" y="15353"/>
                    <a:pt x="6073" y="15305"/>
                    <a:pt x="6108" y="15269"/>
                  </a:cubicBezTo>
                  <a:cubicBezTo>
                    <a:pt x="6132" y="15293"/>
                    <a:pt x="6132" y="15329"/>
                    <a:pt x="6144" y="15365"/>
                  </a:cubicBezTo>
                  <a:cubicBezTo>
                    <a:pt x="6144" y="15365"/>
                    <a:pt x="6187" y="15334"/>
                    <a:pt x="6215" y="15334"/>
                  </a:cubicBezTo>
                  <a:cubicBezTo>
                    <a:pt x="6223" y="15334"/>
                    <a:pt x="6229" y="15336"/>
                    <a:pt x="6234" y="15341"/>
                  </a:cubicBezTo>
                  <a:lnTo>
                    <a:pt x="6234" y="15341"/>
                  </a:lnTo>
                  <a:cubicBezTo>
                    <a:pt x="6199" y="15271"/>
                    <a:pt x="6156" y="15182"/>
                    <a:pt x="6156" y="15103"/>
                  </a:cubicBezTo>
                  <a:lnTo>
                    <a:pt x="6156" y="15103"/>
                  </a:lnTo>
                  <a:cubicBezTo>
                    <a:pt x="6239" y="15162"/>
                    <a:pt x="6204" y="15222"/>
                    <a:pt x="6263" y="15293"/>
                  </a:cubicBezTo>
                  <a:cubicBezTo>
                    <a:pt x="6255" y="15262"/>
                    <a:pt x="6254" y="15251"/>
                    <a:pt x="6256" y="15251"/>
                  </a:cubicBezTo>
                  <a:lnTo>
                    <a:pt x="6256" y="15251"/>
                  </a:lnTo>
                  <a:cubicBezTo>
                    <a:pt x="6261" y="15251"/>
                    <a:pt x="6279" y="15293"/>
                    <a:pt x="6287" y="15293"/>
                  </a:cubicBezTo>
                  <a:cubicBezTo>
                    <a:pt x="6287" y="15269"/>
                    <a:pt x="6299" y="15139"/>
                    <a:pt x="6311" y="15115"/>
                  </a:cubicBezTo>
                  <a:cubicBezTo>
                    <a:pt x="6323" y="15150"/>
                    <a:pt x="6454" y="15174"/>
                    <a:pt x="6478" y="15210"/>
                  </a:cubicBezTo>
                  <a:cubicBezTo>
                    <a:pt x="6478" y="15210"/>
                    <a:pt x="6478" y="15211"/>
                    <a:pt x="6479" y="15211"/>
                  </a:cubicBezTo>
                  <a:cubicBezTo>
                    <a:pt x="6487" y="15211"/>
                    <a:pt x="6495" y="15121"/>
                    <a:pt x="6479" y="15121"/>
                  </a:cubicBezTo>
                  <a:lnTo>
                    <a:pt x="6479" y="15121"/>
                  </a:lnTo>
                  <a:cubicBezTo>
                    <a:pt x="6474" y="15121"/>
                    <a:pt x="6466" y="15132"/>
                    <a:pt x="6454" y="15162"/>
                  </a:cubicBezTo>
                  <a:cubicBezTo>
                    <a:pt x="6420" y="15078"/>
                    <a:pt x="6458" y="14969"/>
                    <a:pt x="6513" y="14969"/>
                  </a:cubicBezTo>
                  <a:cubicBezTo>
                    <a:pt x="6536" y="14969"/>
                    <a:pt x="6561" y="14987"/>
                    <a:pt x="6585" y="15031"/>
                  </a:cubicBezTo>
                  <a:cubicBezTo>
                    <a:pt x="6581" y="15035"/>
                    <a:pt x="6575" y="15037"/>
                    <a:pt x="6570" y="15037"/>
                  </a:cubicBezTo>
                  <a:cubicBezTo>
                    <a:pt x="6567" y="15037"/>
                    <a:pt x="6565" y="15036"/>
                    <a:pt x="6563" y="15036"/>
                  </a:cubicBezTo>
                  <a:lnTo>
                    <a:pt x="6563" y="15036"/>
                  </a:lnTo>
                  <a:cubicBezTo>
                    <a:pt x="6567" y="15041"/>
                    <a:pt x="6559" y="15048"/>
                    <a:pt x="6537" y="15055"/>
                  </a:cubicBezTo>
                  <a:cubicBezTo>
                    <a:pt x="6553" y="15059"/>
                    <a:pt x="6568" y="15060"/>
                    <a:pt x="6582" y="15060"/>
                  </a:cubicBezTo>
                  <a:cubicBezTo>
                    <a:pt x="6610" y="15060"/>
                    <a:pt x="6636" y="15055"/>
                    <a:pt x="6668" y="15055"/>
                  </a:cubicBezTo>
                  <a:cubicBezTo>
                    <a:pt x="6668" y="15055"/>
                    <a:pt x="6613" y="14900"/>
                    <a:pt x="6673" y="14900"/>
                  </a:cubicBezTo>
                  <a:cubicBezTo>
                    <a:pt x="6675" y="14900"/>
                    <a:pt x="6678" y="14900"/>
                    <a:pt x="6680" y="14900"/>
                  </a:cubicBezTo>
                  <a:lnTo>
                    <a:pt x="6692" y="14900"/>
                  </a:lnTo>
                  <a:cubicBezTo>
                    <a:pt x="6716" y="14877"/>
                    <a:pt x="6728" y="14829"/>
                    <a:pt x="6692" y="14781"/>
                  </a:cubicBezTo>
                  <a:close/>
                  <a:moveTo>
                    <a:pt x="5413" y="15487"/>
                  </a:moveTo>
                  <a:cubicBezTo>
                    <a:pt x="5418" y="15487"/>
                    <a:pt x="5424" y="15490"/>
                    <a:pt x="5430" y="15496"/>
                  </a:cubicBezTo>
                  <a:cubicBezTo>
                    <a:pt x="5430" y="15500"/>
                    <a:pt x="5428" y="15501"/>
                    <a:pt x="5426" y="15501"/>
                  </a:cubicBezTo>
                  <a:cubicBezTo>
                    <a:pt x="5422" y="15501"/>
                    <a:pt x="5414" y="15496"/>
                    <a:pt x="5406" y="15496"/>
                  </a:cubicBezTo>
                  <a:cubicBezTo>
                    <a:pt x="5406" y="15490"/>
                    <a:pt x="5409" y="15487"/>
                    <a:pt x="5413" y="15487"/>
                  </a:cubicBezTo>
                  <a:close/>
                  <a:moveTo>
                    <a:pt x="3918" y="15520"/>
                  </a:moveTo>
                  <a:cubicBezTo>
                    <a:pt x="3917" y="15522"/>
                    <a:pt x="3916" y="15524"/>
                    <a:pt x="3915" y="15526"/>
                  </a:cubicBezTo>
                  <a:lnTo>
                    <a:pt x="3915" y="15526"/>
                  </a:lnTo>
                  <a:cubicBezTo>
                    <a:pt x="3917" y="15524"/>
                    <a:pt x="3918" y="15521"/>
                    <a:pt x="3918" y="15520"/>
                  </a:cubicBezTo>
                  <a:close/>
                  <a:moveTo>
                    <a:pt x="2926" y="15629"/>
                  </a:moveTo>
                  <a:lnTo>
                    <a:pt x="2926" y="15629"/>
                  </a:lnTo>
                  <a:cubicBezTo>
                    <a:pt x="2928" y="15629"/>
                    <a:pt x="2926" y="15650"/>
                    <a:pt x="2918" y="15650"/>
                  </a:cubicBezTo>
                  <a:cubicBezTo>
                    <a:pt x="2922" y="15635"/>
                    <a:pt x="2924" y="15629"/>
                    <a:pt x="2926" y="15629"/>
                  </a:cubicBezTo>
                  <a:close/>
                  <a:moveTo>
                    <a:pt x="4990" y="15667"/>
                  </a:moveTo>
                  <a:cubicBezTo>
                    <a:pt x="4991" y="15667"/>
                    <a:pt x="4994" y="15674"/>
                    <a:pt x="5001" y="15674"/>
                  </a:cubicBezTo>
                  <a:cubicBezTo>
                    <a:pt x="5001" y="15683"/>
                    <a:pt x="5001" y="15696"/>
                    <a:pt x="4997" y="15696"/>
                  </a:cubicBezTo>
                  <a:cubicBezTo>
                    <a:pt x="4996" y="15696"/>
                    <a:pt x="4993" y="15694"/>
                    <a:pt x="4989" y="15686"/>
                  </a:cubicBezTo>
                  <a:cubicBezTo>
                    <a:pt x="4989" y="15671"/>
                    <a:pt x="4989" y="15667"/>
                    <a:pt x="4990" y="15667"/>
                  </a:cubicBezTo>
                  <a:close/>
                  <a:moveTo>
                    <a:pt x="4274" y="15839"/>
                  </a:moveTo>
                  <a:cubicBezTo>
                    <a:pt x="4273" y="15840"/>
                    <a:pt x="4273" y="15841"/>
                    <a:pt x="4275" y="15841"/>
                  </a:cubicBezTo>
                  <a:cubicBezTo>
                    <a:pt x="4275" y="15840"/>
                    <a:pt x="4274" y="15839"/>
                    <a:pt x="4274" y="15839"/>
                  </a:cubicBezTo>
                  <a:close/>
                  <a:moveTo>
                    <a:pt x="3823" y="15852"/>
                  </a:moveTo>
                  <a:cubicBezTo>
                    <a:pt x="3828" y="15860"/>
                    <a:pt x="3832" y="15865"/>
                    <a:pt x="3834" y="15865"/>
                  </a:cubicBezTo>
                  <a:cubicBezTo>
                    <a:pt x="3833" y="15860"/>
                    <a:pt x="3829" y="15856"/>
                    <a:pt x="3823" y="15852"/>
                  </a:cubicBezTo>
                  <a:close/>
                  <a:moveTo>
                    <a:pt x="2858" y="15698"/>
                  </a:moveTo>
                  <a:cubicBezTo>
                    <a:pt x="2870" y="15710"/>
                    <a:pt x="2953" y="15841"/>
                    <a:pt x="2965" y="15865"/>
                  </a:cubicBezTo>
                  <a:cubicBezTo>
                    <a:pt x="2954" y="15868"/>
                    <a:pt x="2944" y="15869"/>
                    <a:pt x="2935" y="15869"/>
                  </a:cubicBezTo>
                  <a:cubicBezTo>
                    <a:pt x="2906" y="15869"/>
                    <a:pt x="2888" y="15854"/>
                    <a:pt x="2870" y="15817"/>
                  </a:cubicBezTo>
                  <a:cubicBezTo>
                    <a:pt x="2870" y="15817"/>
                    <a:pt x="2870" y="15805"/>
                    <a:pt x="2858" y="15781"/>
                  </a:cubicBezTo>
                  <a:cubicBezTo>
                    <a:pt x="2831" y="15823"/>
                    <a:pt x="2819" y="15838"/>
                    <a:pt x="2815" y="15838"/>
                  </a:cubicBezTo>
                  <a:cubicBezTo>
                    <a:pt x="2804" y="15838"/>
                    <a:pt x="2827" y="15770"/>
                    <a:pt x="2810" y="15746"/>
                  </a:cubicBezTo>
                  <a:cubicBezTo>
                    <a:pt x="2834" y="15734"/>
                    <a:pt x="2870" y="15710"/>
                    <a:pt x="2858" y="15698"/>
                  </a:cubicBezTo>
                  <a:close/>
                  <a:moveTo>
                    <a:pt x="7561" y="15996"/>
                  </a:moveTo>
                  <a:lnTo>
                    <a:pt x="7561" y="15996"/>
                  </a:lnTo>
                  <a:cubicBezTo>
                    <a:pt x="7559" y="15996"/>
                    <a:pt x="7557" y="15997"/>
                    <a:pt x="7554" y="16000"/>
                  </a:cubicBezTo>
                  <a:lnTo>
                    <a:pt x="7554" y="16000"/>
                  </a:lnTo>
                  <a:cubicBezTo>
                    <a:pt x="7556" y="15998"/>
                    <a:pt x="7559" y="15997"/>
                    <a:pt x="7561" y="15996"/>
                  </a:cubicBezTo>
                  <a:close/>
                  <a:moveTo>
                    <a:pt x="7492" y="16128"/>
                  </a:moveTo>
                  <a:cubicBezTo>
                    <a:pt x="7493" y="16128"/>
                    <a:pt x="7496" y="16133"/>
                    <a:pt x="7502" y="16139"/>
                  </a:cubicBezTo>
                  <a:lnTo>
                    <a:pt x="7490" y="16162"/>
                  </a:lnTo>
                  <a:cubicBezTo>
                    <a:pt x="7490" y="16136"/>
                    <a:pt x="7490" y="16128"/>
                    <a:pt x="7492" y="16128"/>
                  </a:cubicBezTo>
                  <a:close/>
                  <a:moveTo>
                    <a:pt x="3772" y="16569"/>
                  </a:moveTo>
                  <a:cubicBezTo>
                    <a:pt x="3781" y="16569"/>
                    <a:pt x="3791" y="16571"/>
                    <a:pt x="3799" y="16579"/>
                  </a:cubicBezTo>
                  <a:cubicBezTo>
                    <a:pt x="3788" y="16595"/>
                    <a:pt x="3777" y="16602"/>
                    <a:pt x="3766" y="16602"/>
                  </a:cubicBezTo>
                  <a:cubicBezTo>
                    <a:pt x="3753" y="16602"/>
                    <a:pt x="3740" y="16592"/>
                    <a:pt x="3727" y="16579"/>
                  </a:cubicBezTo>
                  <a:cubicBezTo>
                    <a:pt x="3735" y="16579"/>
                    <a:pt x="3754" y="16569"/>
                    <a:pt x="3772" y="16569"/>
                  </a:cubicBezTo>
                  <a:close/>
                  <a:moveTo>
                    <a:pt x="2775" y="12662"/>
                  </a:moveTo>
                  <a:cubicBezTo>
                    <a:pt x="2810" y="12662"/>
                    <a:pt x="2834" y="12674"/>
                    <a:pt x="2858" y="12698"/>
                  </a:cubicBezTo>
                  <a:lnTo>
                    <a:pt x="2822" y="12698"/>
                  </a:lnTo>
                  <a:cubicBezTo>
                    <a:pt x="3001" y="12757"/>
                    <a:pt x="3120" y="12793"/>
                    <a:pt x="3275" y="12829"/>
                  </a:cubicBezTo>
                  <a:cubicBezTo>
                    <a:pt x="3239" y="12841"/>
                    <a:pt x="3203" y="12841"/>
                    <a:pt x="3168" y="12853"/>
                  </a:cubicBezTo>
                  <a:cubicBezTo>
                    <a:pt x="3334" y="12853"/>
                    <a:pt x="3465" y="12948"/>
                    <a:pt x="3632" y="12948"/>
                  </a:cubicBezTo>
                  <a:cubicBezTo>
                    <a:pt x="3322" y="12900"/>
                    <a:pt x="3572" y="12900"/>
                    <a:pt x="3430" y="12853"/>
                  </a:cubicBezTo>
                  <a:cubicBezTo>
                    <a:pt x="3667" y="12853"/>
                    <a:pt x="3845" y="12983"/>
                    <a:pt x="4070" y="12995"/>
                  </a:cubicBezTo>
                  <a:lnTo>
                    <a:pt x="4070" y="12995"/>
                  </a:lnTo>
                  <a:cubicBezTo>
                    <a:pt x="4059" y="12994"/>
                    <a:pt x="4047" y="12984"/>
                    <a:pt x="4025" y="12984"/>
                  </a:cubicBezTo>
                  <a:cubicBezTo>
                    <a:pt x="4078" y="12984"/>
                    <a:pt x="4147" y="12981"/>
                    <a:pt x="4208" y="12981"/>
                  </a:cubicBezTo>
                  <a:cubicBezTo>
                    <a:pt x="4269" y="12981"/>
                    <a:pt x="4323" y="12984"/>
                    <a:pt x="4346" y="12995"/>
                  </a:cubicBezTo>
                  <a:cubicBezTo>
                    <a:pt x="4339" y="12988"/>
                    <a:pt x="4332" y="12985"/>
                    <a:pt x="4327" y="12984"/>
                  </a:cubicBezTo>
                  <a:lnTo>
                    <a:pt x="4327" y="12984"/>
                  </a:lnTo>
                  <a:cubicBezTo>
                    <a:pt x="4342" y="12986"/>
                    <a:pt x="4360" y="12987"/>
                    <a:pt x="4380" y="12987"/>
                  </a:cubicBezTo>
                  <a:cubicBezTo>
                    <a:pt x="4556" y="12987"/>
                    <a:pt x="4903" y="12912"/>
                    <a:pt x="4977" y="12912"/>
                  </a:cubicBezTo>
                  <a:cubicBezTo>
                    <a:pt x="4930" y="12924"/>
                    <a:pt x="4894" y="12948"/>
                    <a:pt x="4846" y="12960"/>
                  </a:cubicBezTo>
                  <a:cubicBezTo>
                    <a:pt x="4894" y="12960"/>
                    <a:pt x="4954" y="12948"/>
                    <a:pt x="5001" y="12948"/>
                  </a:cubicBezTo>
                  <a:cubicBezTo>
                    <a:pt x="4989" y="12960"/>
                    <a:pt x="4977" y="12972"/>
                    <a:pt x="4977" y="12984"/>
                  </a:cubicBezTo>
                  <a:cubicBezTo>
                    <a:pt x="5098" y="12962"/>
                    <a:pt x="5194" y="12956"/>
                    <a:pt x="5285" y="12956"/>
                  </a:cubicBezTo>
                  <a:cubicBezTo>
                    <a:pt x="5399" y="12956"/>
                    <a:pt x="5503" y="12966"/>
                    <a:pt x="5631" y="12966"/>
                  </a:cubicBezTo>
                  <a:cubicBezTo>
                    <a:pt x="5682" y="12966"/>
                    <a:pt x="5738" y="12964"/>
                    <a:pt x="5799" y="12960"/>
                  </a:cubicBezTo>
                  <a:cubicBezTo>
                    <a:pt x="5600" y="12960"/>
                    <a:pt x="5931" y="12928"/>
                    <a:pt x="6068" y="12928"/>
                  </a:cubicBezTo>
                  <a:cubicBezTo>
                    <a:pt x="6117" y="12928"/>
                    <a:pt x="6141" y="12932"/>
                    <a:pt x="6107" y="12943"/>
                  </a:cubicBezTo>
                  <a:lnTo>
                    <a:pt x="6107" y="12943"/>
                  </a:lnTo>
                  <a:cubicBezTo>
                    <a:pt x="6402" y="12879"/>
                    <a:pt x="6684" y="12895"/>
                    <a:pt x="7037" y="12829"/>
                  </a:cubicBezTo>
                  <a:lnTo>
                    <a:pt x="7037" y="12829"/>
                  </a:lnTo>
                  <a:cubicBezTo>
                    <a:pt x="7013" y="12841"/>
                    <a:pt x="6990" y="12853"/>
                    <a:pt x="6966" y="12864"/>
                  </a:cubicBezTo>
                  <a:cubicBezTo>
                    <a:pt x="7085" y="12853"/>
                    <a:pt x="7216" y="12781"/>
                    <a:pt x="7359" y="12757"/>
                  </a:cubicBezTo>
                  <a:lnTo>
                    <a:pt x="7359" y="12757"/>
                  </a:lnTo>
                  <a:cubicBezTo>
                    <a:pt x="7216" y="12829"/>
                    <a:pt x="7311" y="13638"/>
                    <a:pt x="7275" y="13746"/>
                  </a:cubicBezTo>
                  <a:cubicBezTo>
                    <a:pt x="7279" y="13750"/>
                    <a:pt x="7283" y="13751"/>
                    <a:pt x="7285" y="13751"/>
                  </a:cubicBezTo>
                  <a:cubicBezTo>
                    <a:pt x="7305" y="13751"/>
                    <a:pt x="7294" y="13659"/>
                    <a:pt x="7316" y="13659"/>
                  </a:cubicBezTo>
                  <a:cubicBezTo>
                    <a:pt x="7318" y="13659"/>
                    <a:pt x="7320" y="13660"/>
                    <a:pt x="7323" y="13662"/>
                  </a:cubicBezTo>
                  <a:cubicBezTo>
                    <a:pt x="7335" y="13686"/>
                    <a:pt x="7263" y="14055"/>
                    <a:pt x="7263" y="14055"/>
                  </a:cubicBezTo>
                  <a:cubicBezTo>
                    <a:pt x="7310" y="14055"/>
                    <a:pt x="7277" y="14171"/>
                    <a:pt x="7254" y="14171"/>
                  </a:cubicBezTo>
                  <a:cubicBezTo>
                    <a:pt x="7248" y="14171"/>
                    <a:pt x="7242" y="14162"/>
                    <a:pt x="7240" y="14138"/>
                  </a:cubicBezTo>
                  <a:cubicBezTo>
                    <a:pt x="7228" y="14210"/>
                    <a:pt x="7228" y="14269"/>
                    <a:pt x="7240" y="14329"/>
                  </a:cubicBezTo>
                  <a:cubicBezTo>
                    <a:pt x="7240" y="14305"/>
                    <a:pt x="7251" y="14281"/>
                    <a:pt x="7251" y="14269"/>
                  </a:cubicBezTo>
                  <a:cubicBezTo>
                    <a:pt x="7287" y="14579"/>
                    <a:pt x="7287" y="14865"/>
                    <a:pt x="7299" y="15127"/>
                  </a:cubicBezTo>
                  <a:cubicBezTo>
                    <a:pt x="7335" y="15198"/>
                    <a:pt x="7359" y="15472"/>
                    <a:pt x="7359" y="15591"/>
                  </a:cubicBezTo>
                  <a:cubicBezTo>
                    <a:pt x="7353" y="15577"/>
                    <a:pt x="7348" y="15572"/>
                    <a:pt x="7343" y="15572"/>
                  </a:cubicBezTo>
                  <a:cubicBezTo>
                    <a:pt x="7333" y="15572"/>
                    <a:pt x="7324" y="15593"/>
                    <a:pt x="7312" y="15593"/>
                  </a:cubicBezTo>
                  <a:cubicBezTo>
                    <a:pt x="7305" y="15593"/>
                    <a:pt x="7297" y="15587"/>
                    <a:pt x="7287" y="15567"/>
                  </a:cubicBezTo>
                  <a:lnTo>
                    <a:pt x="7287" y="15567"/>
                  </a:lnTo>
                  <a:cubicBezTo>
                    <a:pt x="7263" y="15639"/>
                    <a:pt x="7335" y="15829"/>
                    <a:pt x="7251" y="15865"/>
                  </a:cubicBezTo>
                  <a:cubicBezTo>
                    <a:pt x="7261" y="15876"/>
                    <a:pt x="7270" y="15881"/>
                    <a:pt x="7278" y="15881"/>
                  </a:cubicBezTo>
                  <a:cubicBezTo>
                    <a:pt x="7311" y="15881"/>
                    <a:pt x="7332" y="15801"/>
                    <a:pt x="7323" y="15781"/>
                  </a:cubicBezTo>
                  <a:lnTo>
                    <a:pt x="7323" y="15781"/>
                  </a:lnTo>
                  <a:cubicBezTo>
                    <a:pt x="7371" y="15805"/>
                    <a:pt x="7382" y="15841"/>
                    <a:pt x="7359" y="15889"/>
                  </a:cubicBezTo>
                  <a:cubicBezTo>
                    <a:pt x="7359" y="15889"/>
                    <a:pt x="7246" y="16073"/>
                    <a:pt x="7226" y="16073"/>
                  </a:cubicBezTo>
                  <a:cubicBezTo>
                    <a:pt x="7221" y="16073"/>
                    <a:pt x="7221" y="16065"/>
                    <a:pt x="7228" y="16043"/>
                  </a:cubicBezTo>
                  <a:lnTo>
                    <a:pt x="7228" y="16043"/>
                  </a:lnTo>
                  <a:cubicBezTo>
                    <a:pt x="7204" y="16079"/>
                    <a:pt x="7144" y="16222"/>
                    <a:pt x="7192" y="16258"/>
                  </a:cubicBezTo>
                  <a:cubicBezTo>
                    <a:pt x="7204" y="16222"/>
                    <a:pt x="7216" y="16198"/>
                    <a:pt x="7228" y="16162"/>
                  </a:cubicBezTo>
                  <a:lnTo>
                    <a:pt x="7228" y="16162"/>
                  </a:lnTo>
                  <a:cubicBezTo>
                    <a:pt x="7240" y="16246"/>
                    <a:pt x="7216" y="16317"/>
                    <a:pt x="7156" y="16377"/>
                  </a:cubicBezTo>
                  <a:cubicBezTo>
                    <a:pt x="7144" y="16353"/>
                    <a:pt x="7144" y="16341"/>
                    <a:pt x="7144" y="16329"/>
                  </a:cubicBezTo>
                  <a:cubicBezTo>
                    <a:pt x="7132" y="16341"/>
                    <a:pt x="7121" y="16365"/>
                    <a:pt x="7097" y="16377"/>
                  </a:cubicBezTo>
                  <a:cubicBezTo>
                    <a:pt x="7121" y="16305"/>
                    <a:pt x="7132" y="16246"/>
                    <a:pt x="7156" y="16186"/>
                  </a:cubicBezTo>
                  <a:lnTo>
                    <a:pt x="7156" y="16186"/>
                  </a:lnTo>
                  <a:cubicBezTo>
                    <a:pt x="7085" y="16210"/>
                    <a:pt x="7025" y="16401"/>
                    <a:pt x="6966" y="16436"/>
                  </a:cubicBezTo>
                  <a:cubicBezTo>
                    <a:pt x="6966" y="16424"/>
                    <a:pt x="6966" y="16401"/>
                    <a:pt x="6966" y="16377"/>
                  </a:cubicBezTo>
                  <a:cubicBezTo>
                    <a:pt x="6942" y="16412"/>
                    <a:pt x="6918" y="16424"/>
                    <a:pt x="6894" y="16436"/>
                  </a:cubicBezTo>
                  <a:cubicBezTo>
                    <a:pt x="6894" y="16448"/>
                    <a:pt x="6882" y="16484"/>
                    <a:pt x="6930" y="16484"/>
                  </a:cubicBezTo>
                  <a:cubicBezTo>
                    <a:pt x="6898" y="16516"/>
                    <a:pt x="6872" y="16525"/>
                    <a:pt x="6847" y="16525"/>
                  </a:cubicBezTo>
                  <a:cubicBezTo>
                    <a:pt x="6811" y="16525"/>
                    <a:pt x="6779" y="16507"/>
                    <a:pt x="6738" y="16507"/>
                  </a:cubicBezTo>
                  <a:cubicBezTo>
                    <a:pt x="6732" y="16507"/>
                    <a:pt x="6726" y="16507"/>
                    <a:pt x="6720" y="16508"/>
                  </a:cubicBezTo>
                  <a:lnTo>
                    <a:pt x="6720" y="16508"/>
                  </a:lnTo>
                  <a:cubicBezTo>
                    <a:pt x="6717" y="16507"/>
                    <a:pt x="6715" y="16507"/>
                    <a:pt x="6712" y="16507"/>
                  </a:cubicBezTo>
                  <a:cubicBezTo>
                    <a:pt x="6704" y="16507"/>
                    <a:pt x="6694" y="16511"/>
                    <a:pt x="6680" y="16520"/>
                  </a:cubicBezTo>
                  <a:cubicBezTo>
                    <a:pt x="6694" y="16513"/>
                    <a:pt x="6707" y="16510"/>
                    <a:pt x="6720" y="16508"/>
                  </a:cubicBezTo>
                  <a:lnTo>
                    <a:pt x="6720" y="16508"/>
                  </a:lnTo>
                  <a:cubicBezTo>
                    <a:pt x="6728" y="16511"/>
                    <a:pt x="6734" y="16520"/>
                    <a:pt x="6740" y="16532"/>
                  </a:cubicBezTo>
                  <a:cubicBezTo>
                    <a:pt x="6720" y="16527"/>
                    <a:pt x="6700" y="16524"/>
                    <a:pt x="6680" y="16524"/>
                  </a:cubicBezTo>
                  <a:cubicBezTo>
                    <a:pt x="6652" y="16524"/>
                    <a:pt x="6625" y="16530"/>
                    <a:pt x="6597" y="16543"/>
                  </a:cubicBezTo>
                  <a:cubicBezTo>
                    <a:pt x="6618" y="16587"/>
                    <a:pt x="6472" y="16640"/>
                    <a:pt x="6373" y="16640"/>
                  </a:cubicBezTo>
                  <a:cubicBezTo>
                    <a:pt x="6364" y="16640"/>
                    <a:pt x="6355" y="16640"/>
                    <a:pt x="6347" y="16639"/>
                  </a:cubicBezTo>
                  <a:cubicBezTo>
                    <a:pt x="6359" y="16615"/>
                    <a:pt x="6382" y="16603"/>
                    <a:pt x="6406" y="16591"/>
                  </a:cubicBezTo>
                  <a:cubicBezTo>
                    <a:pt x="6393" y="16587"/>
                    <a:pt x="6382" y="16585"/>
                    <a:pt x="6374" y="16585"/>
                  </a:cubicBezTo>
                  <a:cubicBezTo>
                    <a:pt x="6357" y="16585"/>
                    <a:pt x="6350" y="16592"/>
                    <a:pt x="6347" y="16592"/>
                  </a:cubicBezTo>
                  <a:cubicBezTo>
                    <a:pt x="6345" y="16592"/>
                    <a:pt x="6347" y="16585"/>
                    <a:pt x="6347" y="16555"/>
                  </a:cubicBezTo>
                  <a:lnTo>
                    <a:pt x="6347" y="16555"/>
                  </a:lnTo>
                  <a:cubicBezTo>
                    <a:pt x="6245" y="16598"/>
                    <a:pt x="6179" y="16604"/>
                    <a:pt x="6111" y="16604"/>
                  </a:cubicBezTo>
                  <a:cubicBezTo>
                    <a:pt x="6083" y="16604"/>
                    <a:pt x="6056" y="16603"/>
                    <a:pt x="6025" y="16603"/>
                  </a:cubicBezTo>
                  <a:cubicBezTo>
                    <a:pt x="6042" y="16586"/>
                    <a:pt x="6058" y="16583"/>
                    <a:pt x="6071" y="16583"/>
                  </a:cubicBezTo>
                  <a:cubicBezTo>
                    <a:pt x="6081" y="16583"/>
                    <a:pt x="6089" y="16584"/>
                    <a:pt x="6097" y="16584"/>
                  </a:cubicBezTo>
                  <a:cubicBezTo>
                    <a:pt x="6111" y="16584"/>
                    <a:pt x="6123" y="16580"/>
                    <a:pt x="6132" y="16555"/>
                  </a:cubicBezTo>
                  <a:cubicBezTo>
                    <a:pt x="6108" y="16543"/>
                    <a:pt x="5978" y="16555"/>
                    <a:pt x="5978" y="16532"/>
                  </a:cubicBezTo>
                  <a:cubicBezTo>
                    <a:pt x="5978" y="16543"/>
                    <a:pt x="5978" y="16555"/>
                    <a:pt x="5978" y="16555"/>
                  </a:cubicBezTo>
                  <a:cubicBezTo>
                    <a:pt x="5978" y="16555"/>
                    <a:pt x="5978" y="16555"/>
                    <a:pt x="5978" y="16567"/>
                  </a:cubicBezTo>
                  <a:cubicBezTo>
                    <a:pt x="5978" y="16553"/>
                    <a:pt x="5982" y="16548"/>
                    <a:pt x="5990" y="16548"/>
                  </a:cubicBezTo>
                  <a:cubicBezTo>
                    <a:pt x="5996" y="16548"/>
                    <a:pt x="6003" y="16550"/>
                    <a:pt x="6013" y="16555"/>
                  </a:cubicBezTo>
                  <a:cubicBezTo>
                    <a:pt x="5947" y="16588"/>
                    <a:pt x="5921" y="16596"/>
                    <a:pt x="5893" y="16596"/>
                  </a:cubicBezTo>
                  <a:cubicBezTo>
                    <a:pt x="5871" y="16596"/>
                    <a:pt x="5847" y="16591"/>
                    <a:pt x="5799" y="16591"/>
                  </a:cubicBezTo>
                  <a:cubicBezTo>
                    <a:pt x="5799" y="16555"/>
                    <a:pt x="5823" y="16532"/>
                    <a:pt x="5858" y="16520"/>
                  </a:cubicBezTo>
                  <a:cubicBezTo>
                    <a:pt x="5747" y="16520"/>
                    <a:pt x="5567" y="16551"/>
                    <a:pt x="5442" y="16551"/>
                  </a:cubicBezTo>
                  <a:cubicBezTo>
                    <a:pt x="5380" y="16551"/>
                    <a:pt x="5331" y="16543"/>
                    <a:pt x="5311" y="16520"/>
                  </a:cubicBezTo>
                  <a:cubicBezTo>
                    <a:pt x="5272" y="16529"/>
                    <a:pt x="5156" y="16547"/>
                    <a:pt x="5113" y="16547"/>
                  </a:cubicBezTo>
                  <a:cubicBezTo>
                    <a:pt x="5103" y="16547"/>
                    <a:pt x="5096" y="16546"/>
                    <a:pt x="5096" y="16543"/>
                  </a:cubicBezTo>
                  <a:cubicBezTo>
                    <a:pt x="5096" y="16543"/>
                    <a:pt x="4954" y="16555"/>
                    <a:pt x="4846" y="16555"/>
                  </a:cubicBezTo>
                  <a:cubicBezTo>
                    <a:pt x="4846" y="16547"/>
                    <a:pt x="4846" y="16539"/>
                    <a:pt x="4842" y="16539"/>
                  </a:cubicBezTo>
                  <a:cubicBezTo>
                    <a:pt x="4840" y="16539"/>
                    <a:pt x="4838" y="16540"/>
                    <a:pt x="4835" y="16543"/>
                  </a:cubicBezTo>
                  <a:cubicBezTo>
                    <a:pt x="4835" y="16543"/>
                    <a:pt x="4835" y="16543"/>
                    <a:pt x="4823" y="16555"/>
                  </a:cubicBezTo>
                  <a:lnTo>
                    <a:pt x="4823" y="16555"/>
                  </a:lnTo>
                  <a:cubicBezTo>
                    <a:pt x="4758" y="16553"/>
                    <a:pt x="4719" y="16530"/>
                    <a:pt x="4787" y="16496"/>
                  </a:cubicBezTo>
                  <a:lnTo>
                    <a:pt x="4787" y="16496"/>
                  </a:lnTo>
                  <a:cubicBezTo>
                    <a:pt x="4765" y="16506"/>
                    <a:pt x="4487" y="16536"/>
                    <a:pt x="4463" y="16542"/>
                  </a:cubicBezTo>
                  <a:lnTo>
                    <a:pt x="4463" y="16542"/>
                  </a:lnTo>
                  <a:cubicBezTo>
                    <a:pt x="4451" y="16538"/>
                    <a:pt x="4439" y="16536"/>
                    <a:pt x="4426" y="16536"/>
                  </a:cubicBezTo>
                  <a:cubicBezTo>
                    <a:pt x="4365" y="16536"/>
                    <a:pt x="4293" y="16580"/>
                    <a:pt x="4230" y="16580"/>
                  </a:cubicBezTo>
                  <a:cubicBezTo>
                    <a:pt x="4212" y="16580"/>
                    <a:pt x="4195" y="16576"/>
                    <a:pt x="4180" y="16567"/>
                  </a:cubicBezTo>
                  <a:lnTo>
                    <a:pt x="4180" y="16567"/>
                  </a:lnTo>
                  <a:cubicBezTo>
                    <a:pt x="4192" y="16579"/>
                    <a:pt x="4180" y="16579"/>
                    <a:pt x="4144" y="16591"/>
                  </a:cubicBezTo>
                  <a:cubicBezTo>
                    <a:pt x="4073" y="16591"/>
                    <a:pt x="3942" y="16591"/>
                    <a:pt x="3953" y="16615"/>
                  </a:cubicBezTo>
                  <a:cubicBezTo>
                    <a:pt x="3930" y="16615"/>
                    <a:pt x="3906" y="16627"/>
                    <a:pt x="3882" y="16639"/>
                  </a:cubicBezTo>
                  <a:cubicBezTo>
                    <a:pt x="3882" y="16602"/>
                    <a:pt x="3896" y="16587"/>
                    <a:pt x="3929" y="16587"/>
                  </a:cubicBezTo>
                  <a:cubicBezTo>
                    <a:pt x="3939" y="16587"/>
                    <a:pt x="3951" y="16588"/>
                    <a:pt x="3965" y="16591"/>
                  </a:cubicBezTo>
                  <a:cubicBezTo>
                    <a:pt x="3943" y="16565"/>
                    <a:pt x="3918" y="16558"/>
                    <a:pt x="3891" y="16558"/>
                  </a:cubicBezTo>
                  <a:cubicBezTo>
                    <a:pt x="3862" y="16558"/>
                    <a:pt x="3831" y="16566"/>
                    <a:pt x="3801" y="16566"/>
                  </a:cubicBezTo>
                  <a:cubicBezTo>
                    <a:pt x="3784" y="16566"/>
                    <a:pt x="3767" y="16563"/>
                    <a:pt x="3751" y="16555"/>
                  </a:cubicBezTo>
                  <a:cubicBezTo>
                    <a:pt x="3775" y="16555"/>
                    <a:pt x="3799" y="16543"/>
                    <a:pt x="3822" y="16543"/>
                  </a:cubicBezTo>
                  <a:cubicBezTo>
                    <a:pt x="3775" y="16520"/>
                    <a:pt x="3727" y="16484"/>
                    <a:pt x="3668" y="16460"/>
                  </a:cubicBezTo>
                  <a:lnTo>
                    <a:pt x="3668" y="16460"/>
                  </a:lnTo>
                  <a:cubicBezTo>
                    <a:pt x="3703" y="16547"/>
                    <a:pt x="3698" y="16581"/>
                    <a:pt x="3677" y="16581"/>
                  </a:cubicBezTo>
                  <a:cubicBezTo>
                    <a:pt x="3654" y="16581"/>
                    <a:pt x="3615" y="16544"/>
                    <a:pt x="3584" y="16496"/>
                  </a:cubicBezTo>
                  <a:cubicBezTo>
                    <a:pt x="3553" y="16496"/>
                    <a:pt x="3519" y="16515"/>
                    <a:pt x="3495" y="16515"/>
                  </a:cubicBezTo>
                  <a:cubicBezTo>
                    <a:pt x="3473" y="16515"/>
                    <a:pt x="3460" y="16499"/>
                    <a:pt x="3465" y="16436"/>
                  </a:cubicBezTo>
                  <a:lnTo>
                    <a:pt x="3465" y="16436"/>
                  </a:lnTo>
                  <a:cubicBezTo>
                    <a:pt x="3461" y="16436"/>
                    <a:pt x="3433" y="16441"/>
                    <a:pt x="3398" y="16441"/>
                  </a:cubicBezTo>
                  <a:cubicBezTo>
                    <a:pt x="3334" y="16441"/>
                    <a:pt x="3247" y="16426"/>
                    <a:pt x="3239" y="16341"/>
                  </a:cubicBezTo>
                  <a:cubicBezTo>
                    <a:pt x="3156" y="16329"/>
                    <a:pt x="2965" y="16174"/>
                    <a:pt x="3072" y="16091"/>
                  </a:cubicBezTo>
                  <a:cubicBezTo>
                    <a:pt x="3001" y="15996"/>
                    <a:pt x="3001" y="15960"/>
                    <a:pt x="2977" y="15877"/>
                  </a:cubicBezTo>
                  <a:lnTo>
                    <a:pt x="2977" y="15877"/>
                  </a:lnTo>
                  <a:cubicBezTo>
                    <a:pt x="2989" y="15889"/>
                    <a:pt x="3096" y="15889"/>
                    <a:pt x="3203" y="15912"/>
                  </a:cubicBezTo>
                  <a:cubicBezTo>
                    <a:pt x="3191" y="15895"/>
                    <a:pt x="3188" y="15886"/>
                    <a:pt x="3191" y="15886"/>
                  </a:cubicBezTo>
                  <a:lnTo>
                    <a:pt x="3191" y="15886"/>
                  </a:lnTo>
                  <a:cubicBezTo>
                    <a:pt x="3194" y="15886"/>
                    <a:pt x="3203" y="15895"/>
                    <a:pt x="3215" y="15912"/>
                  </a:cubicBezTo>
                  <a:cubicBezTo>
                    <a:pt x="3203" y="15889"/>
                    <a:pt x="3203" y="15865"/>
                    <a:pt x="3191" y="15853"/>
                  </a:cubicBezTo>
                  <a:lnTo>
                    <a:pt x="3191" y="15853"/>
                  </a:lnTo>
                  <a:cubicBezTo>
                    <a:pt x="3227" y="15865"/>
                    <a:pt x="3263" y="15889"/>
                    <a:pt x="3299" y="15924"/>
                  </a:cubicBezTo>
                  <a:cubicBezTo>
                    <a:pt x="3311" y="15924"/>
                    <a:pt x="3322" y="15877"/>
                    <a:pt x="3322" y="15877"/>
                  </a:cubicBezTo>
                  <a:cubicBezTo>
                    <a:pt x="3358" y="15901"/>
                    <a:pt x="3358" y="15924"/>
                    <a:pt x="3334" y="15936"/>
                  </a:cubicBezTo>
                  <a:cubicBezTo>
                    <a:pt x="3338" y="15940"/>
                    <a:pt x="3344" y="15942"/>
                    <a:pt x="3351" y="15942"/>
                  </a:cubicBezTo>
                  <a:cubicBezTo>
                    <a:pt x="3408" y="15942"/>
                    <a:pt x="3566" y="15828"/>
                    <a:pt x="3635" y="15828"/>
                  </a:cubicBezTo>
                  <a:cubicBezTo>
                    <a:pt x="3638" y="15828"/>
                    <a:pt x="3641" y="15829"/>
                    <a:pt x="3644" y="15829"/>
                  </a:cubicBezTo>
                  <a:cubicBezTo>
                    <a:pt x="3644" y="15841"/>
                    <a:pt x="3656" y="15865"/>
                    <a:pt x="3656" y="15877"/>
                  </a:cubicBezTo>
                  <a:cubicBezTo>
                    <a:pt x="3680" y="15853"/>
                    <a:pt x="3692" y="15829"/>
                    <a:pt x="3692" y="15793"/>
                  </a:cubicBezTo>
                  <a:cubicBezTo>
                    <a:pt x="3699" y="15808"/>
                    <a:pt x="3706" y="15818"/>
                    <a:pt x="3714" y="15818"/>
                  </a:cubicBezTo>
                  <a:cubicBezTo>
                    <a:pt x="3718" y="15818"/>
                    <a:pt x="3723" y="15814"/>
                    <a:pt x="3727" y="15805"/>
                  </a:cubicBezTo>
                  <a:lnTo>
                    <a:pt x="3727" y="15805"/>
                  </a:lnTo>
                  <a:cubicBezTo>
                    <a:pt x="3717" y="15846"/>
                    <a:pt x="3793" y="15835"/>
                    <a:pt x="3823" y="15852"/>
                  </a:cubicBezTo>
                  <a:lnTo>
                    <a:pt x="3823" y="15852"/>
                  </a:lnTo>
                  <a:cubicBezTo>
                    <a:pt x="3806" y="15824"/>
                    <a:pt x="3780" y="15755"/>
                    <a:pt x="3810" y="15755"/>
                  </a:cubicBezTo>
                  <a:cubicBezTo>
                    <a:pt x="3813" y="15755"/>
                    <a:pt x="3818" y="15756"/>
                    <a:pt x="3822" y="15758"/>
                  </a:cubicBezTo>
                  <a:cubicBezTo>
                    <a:pt x="3799" y="15758"/>
                    <a:pt x="3930" y="15841"/>
                    <a:pt x="3882" y="15841"/>
                  </a:cubicBezTo>
                  <a:lnTo>
                    <a:pt x="3930" y="15841"/>
                  </a:lnTo>
                  <a:cubicBezTo>
                    <a:pt x="3939" y="15814"/>
                    <a:pt x="3934" y="15801"/>
                    <a:pt x="3926" y="15801"/>
                  </a:cubicBezTo>
                  <a:cubicBezTo>
                    <a:pt x="3924" y="15801"/>
                    <a:pt x="3921" y="15802"/>
                    <a:pt x="3918" y="15805"/>
                  </a:cubicBezTo>
                  <a:cubicBezTo>
                    <a:pt x="3930" y="15770"/>
                    <a:pt x="3953" y="15746"/>
                    <a:pt x="3977" y="15746"/>
                  </a:cubicBezTo>
                  <a:cubicBezTo>
                    <a:pt x="3977" y="15758"/>
                    <a:pt x="3977" y="15770"/>
                    <a:pt x="3977" y="15781"/>
                  </a:cubicBezTo>
                  <a:cubicBezTo>
                    <a:pt x="3977" y="15776"/>
                    <a:pt x="3980" y="15773"/>
                    <a:pt x="3985" y="15773"/>
                  </a:cubicBezTo>
                  <a:cubicBezTo>
                    <a:pt x="3989" y="15773"/>
                    <a:pt x="3995" y="15776"/>
                    <a:pt x="4001" y="15781"/>
                  </a:cubicBezTo>
                  <a:cubicBezTo>
                    <a:pt x="3989" y="15817"/>
                    <a:pt x="3965" y="15841"/>
                    <a:pt x="3942" y="15853"/>
                  </a:cubicBezTo>
                  <a:cubicBezTo>
                    <a:pt x="3951" y="15848"/>
                    <a:pt x="3957" y="15845"/>
                    <a:pt x="3961" y="15845"/>
                  </a:cubicBezTo>
                  <a:cubicBezTo>
                    <a:pt x="3967" y="15845"/>
                    <a:pt x="3970" y="15851"/>
                    <a:pt x="3977" y="15865"/>
                  </a:cubicBezTo>
                  <a:cubicBezTo>
                    <a:pt x="3977" y="15835"/>
                    <a:pt x="3982" y="15828"/>
                    <a:pt x="3988" y="15828"/>
                  </a:cubicBezTo>
                  <a:cubicBezTo>
                    <a:pt x="3994" y="15828"/>
                    <a:pt x="4001" y="15834"/>
                    <a:pt x="4008" y="15834"/>
                  </a:cubicBezTo>
                  <a:cubicBezTo>
                    <a:pt x="4015" y="15834"/>
                    <a:pt x="4021" y="15828"/>
                    <a:pt x="4025" y="15805"/>
                  </a:cubicBezTo>
                  <a:cubicBezTo>
                    <a:pt x="4025" y="15831"/>
                    <a:pt x="4025" y="15843"/>
                    <a:pt x="4029" y="15843"/>
                  </a:cubicBezTo>
                  <a:cubicBezTo>
                    <a:pt x="4032" y="15843"/>
                    <a:pt x="4038" y="15834"/>
                    <a:pt x="4049" y="15817"/>
                  </a:cubicBezTo>
                  <a:lnTo>
                    <a:pt x="4049" y="15817"/>
                  </a:lnTo>
                  <a:cubicBezTo>
                    <a:pt x="4049" y="15841"/>
                    <a:pt x="4049" y="15853"/>
                    <a:pt x="4037" y="15865"/>
                  </a:cubicBezTo>
                  <a:cubicBezTo>
                    <a:pt x="4061" y="15865"/>
                    <a:pt x="4084" y="15865"/>
                    <a:pt x="4096" y="15877"/>
                  </a:cubicBezTo>
                  <a:cubicBezTo>
                    <a:pt x="4073" y="15853"/>
                    <a:pt x="4061" y="15841"/>
                    <a:pt x="4061" y="15805"/>
                  </a:cubicBezTo>
                  <a:cubicBezTo>
                    <a:pt x="4068" y="15798"/>
                    <a:pt x="4074" y="15795"/>
                    <a:pt x="4080" y="15795"/>
                  </a:cubicBezTo>
                  <a:cubicBezTo>
                    <a:pt x="4107" y="15795"/>
                    <a:pt x="4116" y="15868"/>
                    <a:pt x="4154" y="15868"/>
                  </a:cubicBezTo>
                  <a:cubicBezTo>
                    <a:pt x="4158" y="15868"/>
                    <a:pt x="4163" y="15867"/>
                    <a:pt x="4168" y="15865"/>
                  </a:cubicBezTo>
                  <a:cubicBezTo>
                    <a:pt x="4144" y="15865"/>
                    <a:pt x="4132" y="15853"/>
                    <a:pt x="4144" y="15841"/>
                  </a:cubicBezTo>
                  <a:lnTo>
                    <a:pt x="4144" y="15841"/>
                  </a:lnTo>
                  <a:cubicBezTo>
                    <a:pt x="4150" y="15843"/>
                    <a:pt x="4155" y="15844"/>
                    <a:pt x="4160" y="15844"/>
                  </a:cubicBezTo>
                  <a:cubicBezTo>
                    <a:pt x="4209" y="15844"/>
                    <a:pt x="4209" y="15755"/>
                    <a:pt x="4249" y="15755"/>
                  </a:cubicBezTo>
                  <a:cubicBezTo>
                    <a:pt x="4254" y="15755"/>
                    <a:pt x="4258" y="15756"/>
                    <a:pt x="4263" y="15758"/>
                  </a:cubicBezTo>
                  <a:cubicBezTo>
                    <a:pt x="4275" y="15816"/>
                    <a:pt x="4252" y="15782"/>
                    <a:pt x="4274" y="15839"/>
                  </a:cubicBezTo>
                  <a:lnTo>
                    <a:pt x="4274" y="15839"/>
                  </a:lnTo>
                  <a:cubicBezTo>
                    <a:pt x="4280" y="15830"/>
                    <a:pt x="4326" y="15800"/>
                    <a:pt x="4346" y="15770"/>
                  </a:cubicBezTo>
                  <a:cubicBezTo>
                    <a:pt x="4346" y="15781"/>
                    <a:pt x="4346" y="15781"/>
                    <a:pt x="4358" y="15781"/>
                  </a:cubicBezTo>
                  <a:cubicBezTo>
                    <a:pt x="4352" y="15805"/>
                    <a:pt x="4349" y="15805"/>
                    <a:pt x="4346" y="15805"/>
                  </a:cubicBezTo>
                  <a:cubicBezTo>
                    <a:pt x="4343" y="15805"/>
                    <a:pt x="4340" y="15805"/>
                    <a:pt x="4334" y="15829"/>
                  </a:cubicBezTo>
                  <a:cubicBezTo>
                    <a:pt x="4342" y="15839"/>
                    <a:pt x="4348" y="15842"/>
                    <a:pt x="4353" y="15842"/>
                  </a:cubicBezTo>
                  <a:cubicBezTo>
                    <a:pt x="4375" y="15842"/>
                    <a:pt x="4384" y="15779"/>
                    <a:pt x="4394" y="15770"/>
                  </a:cubicBezTo>
                  <a:cubicBezTo>
                    <a:pt x="4406" y="15781"/>
                    <a:pt x="4454" y="15805"/>
                    <a:pt x="4406" y="15853"/>
                  </a:cubicBezTo>
                  <a:cubicBezTo>
                    <a:pt x="4454" y="15829"/>
                    <a:pt x="4489" y="15817"/>
                    <a:pt x="4537" y="15817"/>
                  </a:cubicBezTo>
                  <a:cubicBezTo>
                    <a:pt x="4547" y="15814"/>
                    <a:pt x="4558" y="15812"/>
                    <a:pt x="4569" y="15812"/>
                  </a:cubicBezTo>
                  <a:cubicBezTo>
                    <a:pt x="4595" y="15812"/>
                    <a:pt x="4622" y="15821"/>
                    <a:pt x="4656" y="15829"/>
                  </a:cubicBezTo>
                  <a:cubicBezTo>
                    <a:pt x="4644" y="15793"/>
                    <a:pt x="4644" y="15770"/>
                    <a:pt x="4656" y="15746"/>
                  </a:cubicBezTo>
                  <a:cubicBezTo>
                    <a:pt x="4680" y="15746"/>
                    <a:pt x="4680" y="15770"/>
                    <a:pt x="4680" y="15793"/>
                  </a:cubicBezTo>
                  <a:cubicBezTo>
                    <a:pt x="4680" y="15757"/>
                    <a:pt x="4694" y="15741"/>
                    <a:pt x="4716" y="15741"/>
                  </a:cubicBezTo>
                  <a:cubicBezTo>
                    <a:pt x="4723" y="15741"/>
                    <a:pt x="4731" y="15743"/>
                    <a:pt x="4739" y="15746"/>
                  </a:cubicBezTo>
                  <a:cubicBezTo>
                    <a:pt x="4739" y="15758"/>
                    <a:pt x="4715" y="15817"/>
                    <a:pt x="4727" y="15853"/>
                  </a:cubicBezTo>
                  <a:cubicBezTo>
                    <a:pt x="4715" y="15770"/>
                    <a:pt x="4811" y="15817"/>
                    <a:pt x="4787" y="15734"/>
                  </a:cubicBezTo>
                  <a:cubicBezTo>
                    <a:pt x="4799" y="15734"/>
                    <a:pt x="4799" y="15734"/>
                    <a:pt x="4811" y="15746"/>
                  </a:cubicBezTo>
                  <a:cubicBezTo>
                    <a:pt x="4835" y="15722"/>
                    <a:pt x="4918" y="15686"/>
                    <a:pt x="4930" y="15639"/>
                  </a:cubicBezTo>
                  <a:cubicBezTo>
                    <a:pt x="4930" y="15656"/>
                    <a:pt x="4933" y="15665"/>
                    <a:pt x="4937" y="15665"/>
                  </a:cubicBezTo>
                  <a:cubicBezTo>
                    <a:pt x="4938" y="15665"/>
                    <a:pt x="4939" y="15665"/>
                    <a:pt x="4940" y="15664"/>
                  </a:cubicBezTo>
                  <a:lnTo>
                    <a:pt x="4940" y="15664"/>
                  </a:lnTo>
                  <a:cubicBezTo>
                    <a:pt x="4932" y="15687"/>
                    <a:pt x="4939" y="15704"/>
                    <a:pt x="4965" y="15722"/>
                  </a:cubicBezTo>
                  <a:cubicBezTo>
                    <a:pt x="4973" y="15717"/>
                    <a:pt x="4979" y="15714"/>
                    <a:pt x="4985" y="15714"/>
                  </a:cubicBezTo>
                  <a:cubicBezTo>
                    <a:pt x="5003" y="15714"/>
                    <a:pt x="5012" y="15744"/>
                    <a:pt x="5049" y="15781"/>
                  </a:cubicBezTo>
                  <a:cubicBezTo>
                    <a:pt x="5025" y="15758"/>
                    <a:pt x="5013" y="15722"/>
                    <a:pt x="5001" y="15674"/>
                  </a:cubicBezTo>
                  <a:lnTo>
                    <a:pt x="5001" y="15674"/>
                  </a:lnTo>
                  <a:cubicBezTo>
                    <a:pt x="5024" y="15691"/>
                    <a:pt x="5042" y="15695"/>
                    <a:pt x="5056" y="15695"/>
                  </a:cubicBezTo>
                  <a:cubicBezTo>
                    <a:pt x="5074" y="15695"/>
                    <a:pt x="5086" y="15689"/>
                    <a:pt x="5096" y="15689"/>
                  </a:cubicBezTo>
                  <a:cubicBezTo>
                    <a:pt x="5108" y="15689"/>
                    <a:pt x="5118" y="15697"/>
                    <a:pt x="5132" y="15734"/>
                  </a:cubicBezTo>
                  <a:cubicBezTo>
                    <a:pt x="5132" y="15734"/>
                    <a:pt x="5125" y="15628"/>
                    <a:pt x="5160" y="15628"/>
                  </a:cubicBezTo>
                  <a:cubicBezTo>
                    <a:pt x="5170" y="15628"/>
                    <a:pt x="5184" y="15638"/>
                    <a:pt x="5204" y="15662"/>
                  </a:cubicBezTo>
                  <a:cubicBezTo>
                    <a:pt x="5204" y="15634"/>
                    <a:pt x="5204" y="15618"/>
                    <a:pt x="5206" y="15618"/>
                  </a:cubicBezTo>
                  <a:cubicBezTo>
                    <a:pt x="5208" y="15618"/>
                    <a:pt x="5211" y="15625"/>
                    <a:pt x="5216" y="15639"/>
                  </a:cubicBezTo>
                  <a:cubicBezTo>
                    <a:pt x="5237" y="15602"/>
                    <a:pt x="5255" y="15570"/>
                    <a:pt x="5271" y="15570"/>
                  </a:cubicBezTo>
                  <a:cubicBezTo>
                    <a:pt x="5280" y="15570"/>
                    <a:pt x="5290" y="15583"/>
                    <a:pt x="5299" y="15615"/>
                  </a:cubicBezTo>
                  <a:cubicBezTo>
                    <a:pt x="5335" y="15561"/>
                    <a:pt x="5323" y="15555"/>
                    <a:pt x="5341" y="15555"/>
                  </a:cubicBezTo>
                  <a:cubicBezTo>
                    <a:pt x="5346" y="15555"/>
                    <a:pt x="5355" y="15555"/>
                    <a:pt x="5370" y="15555"/>
                  </a:cubicBezTo>
                  <a:cubicBezTo>
                    <a:pt x="5335" y="15508"/>
                    <a:pt x="5370" y="15400"/>
                    <a:pt x="5370" y="15377"/>
                  </a:cubicBezTo>
                  <a:cubicBezTo>
                    <a:pt x="5370" y="15377"/>
                    <a:pt x="5394" y="15460"/>
                    <a:pt x="5394" y="15472"/>
                  </a:cubicBezTo>
                  <a:cubicBezTo>
                    <a:pt x="5382" y="15456"/>
                    <a:pt x="5374" y="15448"/>
                    <a:pt x="5369" y="15448"/>
                  </a:cubicBezTo>
                  <a:lnTo>
                    <a:pt x="5369" y="15448"/>
                  </a:lnTo>
                  <a:cubicBezTo>
                    <a:pt x="5361" y="15448"/>
                    <a:pt x="5367" y="15477"/>
                    <a:pt x="5382" y="15531"/>
                  </a:cubicBezTo>
                  <a:cubicBezTo>
                    <a:pt x="5382" y="15525"/>
                    <a:pt x="5383" y="15522"/>
                    <a:pt x="5385" y="15522"/>
                  </a:cubicBezTo>
                  <a:cubicBezTo>
                    <a:pt x="5390" y="15522"/>
                    <a:pt x="5401" y="15541"/>
                    <a:pt x="5418" y="15567"/>
                  </a:cubicBezTo>
                  <a:cubicBezTo>
                    <a:pt x="5423" y="15557"/>
                    <a:pt x="5424" y="15553"/>
                    <a:pt x="5427" y="15553"/>
                  </a:cubicBezTo>
                  <a:cubicBezTo>
                    <a:pt x="5430" y="15553"/>
                    <a:pt x="5438" y="15560"/>
                    <a:pt x="5466" y="15567"/>
                  </a:cubicBezTo>
                  <a:cubicBezTo>
                    <a:pt x="5466" y="15508"/>
                    <a:pt x="5489" y="15448"/>
                    <a:pt x="5525" y="15400"/>
                  </a:cubicBezTo>
                  <a:lnTo>
                    <a:pt x="5525" y="15400"/>
                  </a:lnTo>
                  <a:cubicBezTo>
                    <a:pt x="5513" y="15555"/>
                    <a:pt x="5525" y="15460"/>
                    <a:pt x="5501" y="15555"/>
                  </a:cubicBezTo>
                  <a:cubicBezTo>
                    <a:pt x="5530" y="15534"/>
                    <a:pt x="5528" y="15517"/>
                    <a:pt x="5533" y="15517"/>
                  </a:cubicBezTo>
                  <a:cubicBezTo>
                    <a:pt x="5536" y="15517"/>
                    <a:pt x="5542" y="15524"/>
                    <a:pt x="5561" y="15543"/>
                  </a:cubicBezTo>
                  <a:cubicBezTo>
                    <a:pt x="5549" y="15508"/>
                    <a:pt x="5561" y="15472"/>
                    <a:pt x="5597" y="15460"/>
                  </a:cubicBezTo>
                  <a:cubicBezTo>
                    <a:pt x="5597" y="15460"/>
                    <a:pt x="5623" y="15466"/>
                    <a:pt x="5654" y="15466"/>
                  </a:cubicBezTo>
                  <a:cubicBezTo>
                    <a:pt x="5699" y="15466"/>
                    <a:pt x="5754" y="15453"/>
                    <a:pt x="5739" y="15389"/>
                  </a:cubicBezTo>
                  <a:lnTo>
                    <a:pt x="5739" y="15389"/>
                  </a:lnTo>
                  <a:cubicBezTo>
                    <a:pt x="5751" y="15424"/>
                    <a:pt x="5751" y="15448"/>
                    <a:pt x="5763" y="15472"/>
                  </a:cubicBezTo>
                  <a:cubicBezTo>
                    <a:pt x="5751" y="15400"/>
                    <a:pt x="5763" y="15329"/>
                    <a:pt x="5763" y="15258"/>
                  </a:cubicBezTo>
                  <a:cubicBezTo>
                    <a:pt x="5737" y="15225"/>
                    <a:pt x="5729" y="15196"/>
                    <a:pt x="5723" y="15196"/>
                  </a:cubicBezTo>
                  <a:cubicBezTo>
                    <a:pt x="5718" y="15196"/>
                    <a:pt x="5714" y="15216"/>
                    <a:pt x="5704" y="15269"/>
                  </a:cubicBezTo>
                  <a:cubicBezTo>
                    <a:pt x="5697" y="15263"/>
                    <a:pt x="5615" y="15248"/>
                    <a:pt x="5550" y="15248"/>
                  </a:cubicBezTo>
                  <a:cubicBezTo>
                    <a:pt x="5501" y="15248"/>
                    <a:pt x="5460" y="15256"/>
                    <a:pt x="5466" y="15281"/>
                  </a:cubicBezTo>
                  <a:cubicBezTo>
                    <a:pt x="5458" y="15267"/>
                    <a:pt x="5433" y="15238"/>
                    <a:pt x="5414" y="15238"/>
                  </a:cubicBezTo>
                  <a:cubicBezTo>
                    <a:pt x="5403" y="15238"/>
                    <a:pt x="5394" y="15249"/>
                    <a:pt x="5394" y="15281"/>
                  </a:cubicBezTo>
                  <a:cubicBezTo>
                    <a:pt x="5370" y="15246"/>
                    <a:pt x="5370" y="15234"/>
                    <a:pt x="5370" y="15222"/>
                  </a:cubicBezTo>
                  <a:cubicBezTo>
                    <a:pt x="5358" y="15222"/>
                    <a:pt x="5335" y="15365"/>
                    <a:pt x="5335" y="15365"/>
                  </a:cubicBezTo>
                  <a:cubicBezTo>
                    <a:pt x="5322" y="15341"/>
                    <a:pt x="5309" y="15333"/>
                    <a:pt x="5295" y="15333"/>
                  </a:cubicBezTo>
                  <a:cubicBezTo>
                    <a:pt x="5257" y="15333"/>
                    <a:pt x="5214" y="15404"/>
                    <a:pt x="5155" y="15404"/>
                  </a:cubicBezTo>
                  <a:cubicBezTo>
                    <a:pt x="5141" y="15404"/>
                    <a:pt x="5125" y="15400"/>
                    <a:pt x="5108" y="15389"/>
                  </a:cubicBezTo>
                  <a:lnTo>
                    <a:pt x="5108" y="15389"/>
                  </a:lnTo>
                  <a:cubicBezTo>
                    <a:pt x="5120" y="15412"/>
                    <a:pt x="5120" y="15436"/>
                    <a:pt x="5108" y="15448"/>
                  </a:cubicBezTo>
                  <a:cubicBezTo>
                    <a:pt x="5088" y="15440"/>
                    <a:pt x="5078" y="15436"/>
                    <a:pt x="5072" y="15434"/>
                  </a:cubicBezTo>
                  <a:lnTo>
                    <a:pt x="5072" y="15434"/>
                  </a:lnTo>
                  <a:cubicBezTo>
                    <a:pt x="5067" y="15411"/>
                    <a:pt x="4966" y="15375"/>
                    <a:pt x="5001" y="15329"/>
                  </a:cubicBezTo>
                  <a:lnTo>
                    <a:pt x="5001" y="15329"/>
                  </a:lnTo>
                  <a:cubicBezTo>
                    <a:pt x="4985" y="15337"/>
                    <a:pt x="4974" y="15346"/>
                    <a:pt x="4973" y="15362"/>
                  </a:cubicBezTo>
                  <a:lnTo>
                    <a:pt x="4973" y="15362"/>
                  </a:lnTo>
                  <a:cubicBezTo>
                    <a:pt x="4968" y="15348"/>
                    <a:pt x="4961" y="15336"/>
                    <a:pt x="4954" y="15329"/>
                  </a:cubicBezTo>
                  <a:cubicBezTo>
                    <a:pt x="4951" y="15325"/>
                    <a:pt x="4948" y="15323"/>
                    <a:pt x="4945" y="15323"/>
                  </a:cubicBezTo>
                  <a:cubicBezTo>
                    <a:pt x="4921" y="15323"/>
                    <a:pt x="4888" y="15423"/>
                    <a:pt x="4893" y="15425"/>
                  </a:cubicBezTo>
                  <a:lnTo>
                    <a:pt x="4893" y="15425"/>
                  </a:lnTo>
                  <a:cubicBezTo>
                    <a:pt x="4797" y="15471"/>
                    <a:pt x="4560" y="15401"/>
                    <a:pt x="4501" y="15531"/>
                  </a:cubicBezTo>
                  <a:cubicBezTo>
                    <a:pt x="4480" y="15510"/>
                    <a:pt x="4434" y="15500"/>
                    <a:pt x="4387" y="15500"/>
                  </a:cubicBezTo>
                  <a:cubicBezTo>
                    <a:pt x="4301" y="15500"/>
                    <a:pt x="4209" y="15534"/>
                    <a:pt x="4239" y="15603"/>
                  </a:cubicBezTo>
                  <a:cubicBezTo>
                    <a:pt x="4168" y="15567"/>
                    <a:pt x="3989" y="15531"/>
                    <a:pt x="3953" y="15531"/>
                  </a:cubicBezTo>
                  <a:cubicBezTo>
                    <a:pt x="3953" y="15555"/>
                    <a:pt x="3965" y="15567"/>
                    <a:pt x="3965" y="15591"/>
                  </a:cubicBezTo>
                  <a:cubicBezTo>
                    <a:pt x="3965" y="15583"/>
                    <a:pt x="3946" y="15551"/>
                    <a:pt x="3932" y="15551"/>
                  </a:cubicBezTo>
                  <a:cubicBezTo>
                    <a:pt x="3924" y="15551"/>
                    <a:pt x="3918" y="15561"/>
                    <a:pt x="3918" y="15591"/>
                  </a:cubicBezTo>
                  <a:cubicBezTo>
                    <a:pt x="3907" y="15569"/>
                    <a:pt x="3906" y="15548"/>
                    <a:pt x="3915" y="15526"/>
                  </a:cubicBezTo>
                  <a:lnTo>
                    <a:pt x="3915" y="15526"/>
                  </a:lnTo>
                  <a:cubicBezTo>
                    <a:pt x="3903" y="15544"/>
                    <a:pt x="3862" y="15579"/>
                    <a:pt x="3882" y="15579"/>
                  </a:cubicBezTo>
                  <a:cubicBezTo>
                    <a:pt x="3874" y="15579"/>
                    <a:pt x="3871" y="15574"/>
                    <a:pt x="3867" y="15570"/>
                  </a:cubicBezTo>
                  <a:lnTo>
                    <a:pt x="3867" y="15570"/>
                  </a:lnTo>
                  <a:cubicBezTo>
                    <a:pt x="3865" y="15572"/>
                    <a:pt x="3863" y="15572"/>
                    <a:pt x="3862" y="15572"/>
                  </a:cubicBezTo>
                  <a:cubicBezTo>
                    <a:pt x="3858" y="15572"/>
                    <a:pt x="3858" y="15567"/>
                    <a:pt x="3858" y="15567"/>
                  </a:cubicBezTo>
                  <a:lnTo>
                    <a:pt x="3858" y="15567"/>
                  </a:lnTo>
                  <a:cubicBezTo>
                    <a:pt x="3862" y="15567"/>
                    <a:pt x="3865" y="15568"/>
                    <a:pt x="3867" y="15570"/>
                  </a:cubicBezTo>
                  <a:lnTo>
                    <a:pt x="3867" y="15570"/>
                  </a:lnTo>
                  <a:cubicBezTo>
                    <a:pt x="3868" y="15569"/>
                    <a:pt x="3869" y="15568"/>
                    <a:pt x="3870" y="15567"/>
                  </a:cubicBezTo>
                  <a:lnTo>
                    <a:pt x="3858" y="15567"/>
                  </a:lnTo>
                  <a:cubicBezTo>
                    <a:pt x="3849" y="15550"/>
                    <a:pt x="3860" y="15539"/>
                    <a:pt x="3847" y="15539"/>
                  </a:cubicBezTo>
                  <a:cubicBezTo>
                    <a:pt x="3843" y="15539"/>
                    <a:pt x="3835" y="15540"/>
                    <a:pt x="3822" y="15543"/>
                  </a:cubicBezTo>
                  <a:cubicBezTo>
                    <a:pt x="3822" y="15579"/>
                    <a:pt x="3811" y="15603"/>
                    <a:pt x="3822" y="15639"/>
                  </a:cubicBezTo>
                  <a:cubicBezTo>
                    <a:pt x="3806" y="15598"/>
                    <a:pt x="3781" y="15583"/>
                    <a:pt x="3755" y="15583"/>
                  </a:cubicBezTo>
                  <a:cubicBezTo>
                    <a:pt x="3693" y="15583"/>
                    <a:pt x="3621" y="15667"/>
                    <a:pt x="3619" y="15684"/>
                  </a:cubicBezTo>
                  <a:lnTo>
                    <a:pt x="3619" y="15684"/>
                  </a:lnTo>
                  <a:cubicBezTo>
                    <a:pt x="3607" y="15637"/>
                    <a:pt x="3584" y="15602"/>
                    <a:pt x="3549" y="15579"/>
                  </a:cubicBezTo>
                  <a:cubicBezTo>
                    <a:pt x="3537" y="15603"/>
                    <a:pt x="3525" y="15627"/>
                    <a:pt x="3525" y="15650"/>
                  </a:cubicBezTo>
                  <a:cubicBezTo>
                    <a:pt x="3486" y="15643"/>
                    <a:pt x="3453" y="15600"/>
                    <a:pt x="3418" y="15600"/>
                  </a:cubicBezTo>
                  <a:cubicBezTo>
                    <a:pt x="3399" y="15600"/>
                    <a:pt x="3379" y="15613"/>
                    <a:pt x="3358" y="15650"/>
                  </a:cubicBezTo>
                  <a:cubicBezTo>
                    <a:pt x="3346" y="15627"/>
                    <a:pt x="3334" y="15603"/>
                    <a:pt x="3322" y="15591"/>
                  </a:cubicBezTo>
                  <a:cubicBezTo>
                    <a:pt x="3272" y="15630"/>
                    <a:pt x="3222" y="15647"/>
                    <a:pt x="3174" y="15647"/>
                  </a:cubicBezTo>
                  <a:cubicBezTo>
                    <a:pt x="3018" y="15647"/>
                    <a:pt x="2885" y="15459"/>
                    <a:pt x="2858" y="15222"/>
                  </a:cubicBezTo>
                  <a:lnTo>
                    <a:pt x="2858" y="15222"/>
                  </a:lnTo>
                  <a:cubicBezTo>
                    <a:pt x="2880" y="15237"/>
                    <a:pt x="2902" y="15247"/>
                    <a:pt x="2924" y="15247"/>
                  </a:cubicBezTo>
                  <a:cubicBezTo>
                    <a:pt x="2938" y="15247"/>
                    <a:pt x="2952" y="15243"/>
                    <a:pt x="2965" y="15234"/>
                  </a:cubicBezTo>
                  <a:lnTo>
                    <a:pt x="2965" y="15234"/>
                  </a:lnTo>
                  <a:cubicBezTo>
                    <a:pt x="2953" y="15305"/>
                    <a:pt x="2953" y="15377"/>
                    <a:pt x="2977" y="15448"/>
                  </a:cubicBezTo>
                  <a:cubicBezTo>
                    <a:pt x="2977" y="15425"/>
                    <a:pt x="2982" y="15417"/>
                    <a:pt x="2991" y="15417"/>
                  </a:cubicBezTo>
                  <a:cubicBezTo>
                    <a:pt x="2997" y="15417"/>
                    <a:pt x="3004" y="15420"/>
                    <a:pt x="3013" y="15424"/>
                  </a:cubicBezTo>
                  <a:cubicBezTo>
                    <a:pt x="3001" y="15258"/>
                    <a:pt x="2989" y="15186"/>
                    <a:pt x="2941" y="15031"/>
                  </a:cubicBezTo>
                  <a:cubicBezTo>
                    <a:pt x="2945" y="15030"/>
                    <a:pt x="2948" y="15029"/>
                    <a:pt x="2951" y="15029"/>
                  </a:cubicBezTo>
                  <a:cubicBezTo>
                    <a:pt x="2968" y="15029"/>
                    <a:pt x="2977" y="15058"/>
                    <a:pt x="2977" y="15079"/>
                  </a:cubicBezTo>
                  <a:cubicBezTo>
                    <a:pt x="2977" y="15067"/>
                    <a:pt x="2989" y="15043"/>
                    <a:pt x="3001" y="15019"/>
                  </a:cubicBezTo>
                  <a:cubicBezTo>
                    <a:pt x="3013" y="15055"/>
                    <a:pt x="3084" y="15055"/>
                    <a:pt x="3180" y="15079"/>
                  </a:cubicBezTo>
                  <a:cubicBezTo>
                    <a:pt x="3173" y="15058"/>
                    <a:pt x="3170" y="15046"/>
                    <a:pt x="3173" y="15046"/>
                  </a:cubicBezTo>
                  <a:lnTo>
                    <a:pt x="3173" y="15046"/>
                  </a:lnTo>
                  <a:cubicBezTo>
                    <a:pt x="3176" y="15046"/>
                    <a:pt x="3181" y="15052"/>
                    <a:pt x="3191" y="15067"/>
                  </a:cubicBezTo>
                  <a:cubicBezTo>
                    <a:pt x="3180" y="15043"/>
                    <a:pt x="3180" y="15031"/>
                    <a:pt x="3168" y="15008"/>
                  </a:cubicBezTo>
                  <a:lnTo>
                    <a:pt x="3168" y="15008"/>
                  </a:lnTo>
                  <a:cubicBezTo>
                    <a:pt x="3203" y="15031"/>
                    <a:pt x="3239" y="15055"/>
                    <a:pt x="3275" y="15079"/>
                  </a:cubicBezTo>
                  <a:cubicBezTo>
                    <a:pt x="3287" y="15079"/>
                    <a:pt x="3299" y="15031"/>
                    <a:pt x="3299" y="15031"/>
                  </a:cubicBezTo>
                  <a:cubicBezTo>
                    <a:pt x="3334" y="15067"/>
                    <a:pt x="3334" y="15079"/>
                    <a:pt x="3311" y="15091"/>
                  </a:cubicBezTo>
                  <a:cubicBezTo>
                    <a:pt x="3314" y="15095"/>
                    <a:pt x="3321" y="15097"/>
                    <a:pt x="3328" y="15097"/>
                  </a:cubicBezTo>
                  <a:cubicBezTo>
                    <a:pt x="3390" y="15097"/>
                    <a:pt x="3557" y="14984"/>
                    <a:pt x="3620" y="14984"/>
                  </a:cubicBezTo>
                  <a:cubicBezTo>
                    <a:pt x="3620" y="15008"/>
                    <a:pt x="3632" y="15019"/>
                    <a:pt x="3632" y="15043"/>
                  </a:cubicBezTo>
                  <a:cubicBezTo>
                    <a:pt x="3656" y="15019"/>
                    <a:pt x="3668" y="14984"/>
                    <a:pt x="3680" y="14948"/>
                  </a:cubicBezTo>
                  <a:cubicBezTo>
                    <a:pt x="3680" y="14971"/>
                    <a:pt x="3684" y="14979"/>
                    <a:pt x="3691" y="14979"/>
                  </a:cubicBezTo>
                  <a:cubicBezTo>
                    <a:pt x="3695" y="14979"/>
                    <a:pt x="3699" y="14976"/>
                    <a:pt x="3703" y="14972"/>
                  </a:cubicBezTo>
                  <a:lnTo>
                    <a:pt x="3703" y="14972"/>
                  </a:lnTo>
                  <a:cubicBezTo>
                    <a:pt x="3692" y="15016"/>
                    <a:pt x="3782" y="14999"/>
                    <a:pt x="3806" y="15015"/>
                  </a:cubicBezTo>
                  <a:lnTo>
                    <a:pt x="3806" y="15015"/>
                  </a:lnTo>
                  <a:cubicBezTo>
                    <a:pt x="3792" y="14992"/>
                    <a:pt x="3756" y="14910"/>
                    <a:pt x="3787" y="14910"/>
                  </a:cubicBezTo>
                  <a:cubicBezTo>
                    <a:pt x="3790" y="14910"/>
                    <a:pt x="3794" y="14910"/>
                    <a:pt x="3799" y="14912"/>
                  </a:cubicBezTo>
                  <a:cubicBezTo>
                    <a:pt x="3778" y="14912"/>
                    <a:pt x="3872" y="14983"/>
                    <a:pt x="3876" y="15003"/>
                  </a:cubicBezTo>
                  <a:lnTo>
                    <a:pt x="3876" y="15003"/>
                  </a:lnTo>
                  <a:cubicBezTo>
                    <a:pt x="3880" y="15000"/>
                    <a:pt x="3884" y="14999"/>
                    <a:pt x="3888" y="14999"/>
                  </a:cubicBezTo>
                  <a:cubicBezTo>
                    <a:pt x="3894" y="14999"/>
                    <a:pt x="3900" y="15002"/>
                    <a:pt x="3906" y="15008"/>
                  </a:cubicBezTo>
                  <a:cubicBezTo>
                    <a:pt x="3918" y="14960"/>
                    <a:pt x="3906" y="14960"/>
                    <a:pt x="3894" y="14960"/>
                  </a:cubicBezTo>
                  <a:cubicBezTo>
                    <a:pt x="3906" y="14924"/>
                    <a:pt x="3930" y="14912"/>
                    <a:pt x="3953" y="14912"/>
                  </a:cubicBezTo>
                  <a:cubicBezTo>
                    <a:pt x="3953" y="14924"/>
                    <a:pt x="3953" y="14936"/>
                    <a:pt x="3953" y="14936"/>
                  </a:cubicBezTo>
                  <a:cubicBezTo>
                    <a:pt x="3953" y="14936"/>
                    <a:pt x="3965" y="14936"/>
                    <a:pt x="3977" y="14948"/>
                  </a:cubicBezTo>
                  <a:cubicBezTo>
                    <a:pt x="3965" y="14972"/>
                    <a:pt x="3942" y="14996"/>
                    <a:pt x="3918" y="15008"/>
                  </a:cubicBezTo>
                  <a:cubicBezTo>
                    <a:pt x="3924" y="15004"/>
                    <a:pt x="3930" y="15003"/>
                    <a:pt x="3934" y="15003"/>
                  </a:cubicBezTo>
                  <a:cubicBezTo>
                    <a:pt x="3947" y="15003"/>
                    <a:pt x="3953" y="15014"/>
                    <a:pt x="3953" y="15031"/>
                  </a:cubicBezTo>
                  <a:cubicBezTo>
                    <a:pt x="3953" y="14998"/>
                    <a:pt x="3959" y="14992"/>
                    <a:pt x="3966" y="14992"/>
                  </a:cubicBezTo>
                  <a:cubicBezTo>
                    <a:pt x="3972" y="14992"/>
                    <a:pt x="3978" y="14995"/>
                    <a:pt x="3984" y="14995"/>
                  </a:cubicBezTo>
                  <a:cubicBezTo>
                    <a:pt x="3991" y="14995"/>
                    <a:pt x="3997" y="14991"/>
                    <a:pt x="4001" y="14972"/>
                  </a:cubicBezTo>
                  <a:cubicBezTo>
                    <a:pt x="4001" y="14993"/>
                    <a:pt x="4005" y="15005"/>
                    <a:pt x="4011" y="15005"/>
                  </a:cubicBezTo>
                  <a:cubicBezTo>
                    <a:pt x="4015" y="15005"/>
                    <a:pt x="4020" y="14999"/>
                    <a:pt x="4025" y="14984"/>
                  </a:cubicBezTo>
                  <a:lnTo>
                    <a:pt x="4025" y="14984"/>
                  </a:lnTo>
                  <a:cubicBezTo>
                    <a:pt x="4025" y="14996"/>
                    <a:pt x="4025" y="15008"/>
                    <a:pt x="4013" y="15031"/>
                  </a:cubicBezTo>
                  <a:cubicBezTo>
                    <a:pt x="4025" y="15025"/>
                    <a:pt x="4037" y="15022"/>
                    <a:pt x="4047" y="15022"/>
                  </a:cubicBezTo>
                  <a:cubicBezTo>
                    <a:pt x="4053" y="15022"/>
                    <a:pt x="4058" y="15023"/>
                    <a:pt x="4062" y="15025"/>
                  </a:cubicBezTo>
                  <a:lnTo>
                    <a:pt x="4062" y="15025"/>
                  </a:lnTo>
                  <a:cubicBezTo>
                    <a:pt x="4046" y="15012"/>
                    <a:pt x="4039" y="14992"/>
                    <a:pt x="4049" y="14972"/>
                  </a:cubicBezTo>
                  <a:cubicBezTo>
                    <a:pt x="4054" y="14964"/>
                    <a:pt x="4059" y="14961"/>
                    <a:pt x="4063" y="14961"/>
                  </a:cubicBezTo>
                  <a:cubicBezTo>
                    <a:pt x="4084" y="14961"/>
                    <a:pt x="4092" y="15034"/>
                    <a:pt x="4130" y="15034"/>
                  </a:cubicBezTo>
                  <a:cubicBezTo>
                    <a:pt x="4134" y="15034"/>
                    <a:pt x="4139" y="15033"/>
                    <a:pt x="4144" y="15031"/>
                  </a:cubicBezTo>
                  <a:cubicBezTo>
                    <a:pt x="4120" y="15031"/>
                    <a:pt x="4108" y="15019"/>
                    <a:pt x="4120" y="14996"/>
                  </a:cubicBezTo>
                  <a:lnTo>
                    <a:pt x="4120" y="14996"/>
                  </a:lnTo>
                  <a:cubicBezTo>
                    <a:pt x="4128" y="15000"/>
                    <a:pt x="4135" y="15001"/>
                    <a:pt x="4141" y="15001"/>
                  </a:cubicBezTo>
                  <a:cubicBezTo>
                    <a:pt x="4184" y="15001"/>
                    <a:pt x="4186" y="14918"/>
                    <a:pt x="4222" y="14918"/>
                  </a:cubicBezTo>
                  <a:cubicBezTo>
                    <a:pt x="4227" y="14918"/>
                    <a:pt x="4232" y="14920"/>
                    <a:pt x="4239" y="14924"/>
                  </a:cubicBezTo>
                  <a:cubicBezTo>
                    <a:pt x="4251" y="14972"/>
                    <a:pt x="4227" y="14948"/>
                    <a:pt x="4251" y="14996"/>
                  </a:cubicBezTo>
                  <a:cubicBezTo>
                    <a:pt x="4250" y="14997"/>
                    <a:pt x="4249" y="14998"/>
                    <a:pt x="4250" y="14998"/>
                  </a:cubicBezTo>
                  <a:cubicBezTo>
                    <a:pt x="4252" y="14998"/>
                    <a:pt x="4301" y="14957"/>
                    <a:pt x="4323" y="14936"/>
                  </a:cubicBezTo>
                  <a:lnTo>
                    <a:pt x="4334" y="14936"/>
                  </a:lnTo>
                  <a:cubicBezTo>
                    <a:pt x="4323" y="14984"/>
                    <a:pt x="4323" y="14936"/>
                    <a:pt x="4311" y="14996"/>
                  </a:cubicBezTo>
                  <a:cubicBezTo>
                    <a:pt x="4318" y="15005"/>
                    <a:pt x="4324" y="15009"/>
                    <a:pt x="4329" y="15009"/>
                  </a:cubicBezTo>
                  <a:cubicBezTo>
                    <a:pt x="4351" y="15009"/>
                    <a:pt x="4361" y="14946"/>
                    <a:pt x="4370" y="14936"/>
                  </a:cubicBezTo>
                  <a:cubicBezTo>
                    <a:pt x="4382" y="14948"/>
                    <a:pt x="4430" y="14960"/>
                    <a:pt x="4394" y="15008"/>
                  </a:cubicBezTo>
                  <a:cubicBezTo>
                    <a:pt x="4430" y="14996"/>
                    <a:pt x="4465" y="14984"/>
                    <a:pt x="4513" y="14972"/>
                  </a:cubicBezTo>
                  <a:cubicBezTo>
                    <a:pt x="4549" y="14972"/>
                    <a:pt x="4584" y="14972"/>
                    <a:pt x="4632" y="14984"/>
                  </a:cubicBezTo>
                  <a:cubicBezTo>
                    <a:pt x="4620" y="14960"/>
                    <a:pt x="4620" y="14936"/>
                    <a:pt x="4632" y="14900"/>
                  </a:cubicBezTo>
                  <a:cubicBezTo>
                    <a:pt x="4656" y="14912"/>
                    <a:pt x="4656" y="14924"/>
                    <a:pt x="4656" y="14960"/>
                  </a:cubicBezTo>
                  <a:cubicBezTo>
                    <a:pt x="4656" y="14924"/>
                    <a:pt x="4670" y="14908"/>
                    <a:pt x="4692" y="14908"/>
                  </a:cubicBezTo>
                  <a:cubicBezTo>
                    <a:pt x="4699" y="14908"/>
                    <a:pt x="4707" y="14910"/>
                    <a:pt x="4715" y="14912"/>
                  </a:cubicBezTo>
                  <a:cubicBezTo>
                    <a:pt x="4715" y="14912"/>
                    <a:pt x="4692" y="14984"/>
                    <a:pt x="4704" y="15019"/>
                  </a:cubicBezTo>
                  <a:cubicBezTo>
                    <a:pt x="4692" y="14924"/>
                    <a:pt x="4787" y="14984"/>
                    <a:pt x="4763" y="14888"/>
                  </a:cubicBezTo>
                  <a:lnTo>
                    <a:pt x="4763" y="14888"/>
                  </a:lnTo>
                  <a:cubicBezTo>
                    <a:pt x="4775" y="14900"/>
                    <a:pt x="4775" y="14900"/>
                    <a:pt x="4787" y="14900"/>
                  </a:cubicBezTo>
                  <a:cubicBezTo>
                    <a:pt x="4811" y="14877"/>
                    <a:pt x="4894" y="14853"/>
                    <a:pt x="4906" y="14805"/>
                  </a:cubicBezTo>
                  <a:cubicBezTo>
                    <a:pt x="4906" y="14823"/>
                    <a:pt x="4909" y="14832"/>
                    <a:pt x="4913" y="14832"/>
                  </a:cubicBezTo>
                  <a:cubicBezTo>
                    <a:pt x="4914" y="14832"/>
                    <a:pt x="4914" y="14832"/>
                    <a:pt x="4914" y="14832"/>
                  </a:cubicBezTo>
                  <a:lnTo>
                    <a:pt x="4914" y="14832"/>
                  </a:lnTo>
                  <a:cubicBezTo>
                    <a:pt x="4910" y="14851"/>
                    <a:pt x="4918" y="14873"/>
                    <a:pt x="4942" y="14888"/>
                  </a:cubicBezTo>
                  <a:cubicBezTo>
                    <a:pt x="4951" y="14882"/>
                    <a:pt x="4958" y="14879"/>
                    <a:pt x="4964" y="14879"/>
                  </a:cubicBezTo>
                  <a:cubicBezTo>
                    <a:pt x="4981" y="14879"/>
                    <a:pt x="4990" y="14904"/>
                    <a:pt x="5025" y="14948"/>
                  </a:cubicBezTo>
                  <a:cubicBezTo>
                    <a:pt x="5001" y="14912"/>
                    <a:pt x="4989" y="14877"/>
                    <a:pt x="4977" y="14841"/>
                  </a:cubicBezTo>
                  <a:lnTo>
                    <a:pt x="4977" y="14841"/>
                  </a:lnTo>
                  <a:cubicBezTo>
                    <a:pt x="5000" y="14857"/>
                    <a:pt x="5017" y="14862"/>
                    <a:pt x="5031" y="14862"/>
                  </a:cubicBezTo>
                  <a:cubicBezTo>
                    <a:pt x="5051" y="14862"/>
                    <a:pt x="5064" y="14852"/>
                    <a:pt x="5076" y="14852"/>
                  </a:cubicBezTo>
                  <a:cubicBezTo>
                    <a:pt x="5087" y="14852"/>
                    <a:pt x="5096" y="14860"/>
                    <a:pt x="5108" y="14888"/>
                  </a:cubicBezTo>
                  <a:cubicBezTo>
                    <a:pt x="5108" y="14888"/>
                    <a:pt x="5101" y="14783"/>
                    <a:pt x="5136" y="14783"/>
                  </a:cubicBezTo>
                  <a:cubicBezTo>
                    <a:pt x="5146" y="14783"/>
                    <a:pt x="5161" y="14792"/>
                    <a:pt x="5180" y="14817"/>
                  </a:cubicBezTo>
                  <a:cubicBezTo>
                    <a:pt x="5180" y="14794"/>
                    <a:pt x="5180" y="14781"/>
                    <a:pt x="5183" y="14781"/>
                  </a:cubicBezTo>
                  <a:cubicBezTo>
                    <a:pt x="5185" y="14781"/>
                    <a:pt x="5187" y="14785"/>
                    <a:pt x="5192" y="14793"/>
                  </a:cubicBezTo>
                  <a:cubicBezTo>
                    <a:pt x="5214" y="14764"/>
                    <a:pt x="5231" y="14731"/>
                    <a:pt x="5247" y="14731"/>
                  </a:cubicBezTo>
                  <a:cubicBezTo>
                    <a:pt x="5256" y="14731"/>
                    <a:pt x="5266" y="14744"/>
                    <a:pt x="5275" y="14781"/>
                  </a:cubicBezTo>
                  <a:cubicBezTo>
                    <a:pt x="5323" y="14710"/>
                    <a:pt x="5287" y="14710"/>
                    <a:pt x="5346" y="14710"/>
                  </a:cubicBezTo>
                  <a:cubicBezTo>
                    <a:pt x="5311" y="14674"/>
                    <a:pt x="5346" y="14567"/>
                    <a:pt x="5346" y="14531"/>
                  </a:cubicBezTo>
                  <a:cubicBezTo>
                    <a:pt x="5346" y="14543"/>
                    <a:pt x="5370" y="14627"/>
                    <a:pt x="5370" y="14638"/>
                  </a:cubicBezTo>
                  <a:cubicBezTo>
                    <a:pt x="5357" y="14617"/>
                    <a:pt x="5349" y="14606"/>
                    <a:pt x="5345" y="14606"/>
                  </a:cubicBezTo>
                  <a:lnTo>
                    <a:pt x="5345" y="14606"/>
                  </a:lnTo>
                  <a:cubicBezTo>
                    <a:pt x="5338" y="14606"/>
                    <a:pt x="5343" y="14638"/>
                    <a:pt x="5358" y="14698"/>
                  </a:cubicBezTo>
                  <a:cubicBezTo>
                    <a:pt x="5358" y="14688"/>
                    <a:pt x="5359" y="14683"/>
                    <a:pt x="5361" y="14683"/>
                  </a:cubicBezTo>
                  <a:cubicBezTo>
                    <a:pt x="5366" y="14683"/>
                    <a:pt x="5377" y="14708"/>
                    <a:pt x="5394" y="14734"/>
                  </a:cubicBezTo>
                  <a:cubicBezTo>
                    <a:pt x="5399" y="14720"/>
                    <a:pt x="5400" y="14715"/>
                    <a:pt x="5401" y="14715"/>
                  </a:cubicBezTo>
                  <a:cubicBezTo>
                    <a:pt x="5404" y="14715"/>
                    <a:pt x="5408" y="14726"/>
                    <a:pt x="5430" y="14734"/>
                  </a:cubicBezTo>
                  <a:cubicBezTo>
                    <a:pt x="5442" y="14662"/>
                    <a:pt x="5466" y="14615"/>
                    <a:pt x="5501" y="14555"/>
                  </a:cubicBezTo>
                  <a:lnTo>
                    <a:pt x="5501" y="14555"/>
                  </a:lnTo>
                  <a:cubicBezTo>
                    <a:pt x="5489" y="14710"/>
                    <a:pt x="5501" y="14615"/>
                    <a:pt x="5477" y="14722"/>
                  </a:cubicBezTo>
                  <a:cubicBezTo>
                    <a:pt x="5508" y="14699"/>
                    <a:pt x="5504" y="14680"/>
                    <a:pt x="5510" y="14680"/>
                  </a:cubicBezTo>
                  <a:cubicBezTo>
                    <a:pt x="5514" y="14680"/>
                    <a:pt x="5520" y="14686"/>
                    <a:pt x="5537" y="14698"/>
                  </a:cubicBezTo>
                  <a:cubicBezTo>
                    <a:pt x="5525" y="14662"/>
                    <a:pt x="5537" y="14638"/>
                    <a:pt x="5573" y="14627"/>
                  </a:cubicBezTo>
                  <a:cubicBezTo>
                    <a:pt x="5573" y="14627"/>
                    <a:pt x="5599" y="14632"/>
                    <a:pt x="5630" y="14632"/>
                  </a:cubicBezTo>
                  <a:cubicBezTo>
                    <a:pt x="5676" y="14632"/>
                    <a:pt x="5730" y="14619"/>
                    <a:pt x="5716" y="14555"/>
                  </a:cubicBezTo>
                  <a:lnTo>
                    <a:pt x="5716" y="14555"/>
                  </a:lnTo>
                  <a:cubicBezTo>
                    <a:pt x="5727" y="14579"/>
                    <a:pt x="5727" y="14615"/>
                    <a:pt x="5739" y="14638"/>
                  </a:cubicBezTo>
                  <a:cubicBezTo>
                    <a:pt x="5727" y="14567"/>
                    <a:pt x="5739" y="14496"/>
                    <a:pt x="5739" y="14424"/>
                  </a:cubicBezTo>
                  <a:cubicBezTo>
                    <a:pt x="5739" y="14424"/>
                    <a:pt x="5767" y="14627"/>
                    <a:pt x="5806" y="14627"/>
                  </a:cubicBezTo>
                  <a:cubicBezTo>
                    <a:pt x="5811" y="14627"/>
                    <a:pt x="5817" y="14623"/>
                    <a:pt x="5823" y="14615"/>
                  </a:cubicBezTo>
                  <a:cubicBezTo>
                    <a:pt x="5799" y="14591"/>
                    <a:pt x="5799" y="14567"/>
                    <a:pt x="5787" y="14543"/>
                  </a:cubicBezTo>
                  <a:lnTo>
                    <a:pt x="5787" y="14543"/>
                  </a:lnTo>
                  <a:cubicBezTo>
                    <a:pt x="5811" y="14567"/>
                    <a:pt x="5835" y="14591"/>
                    <a:pt x="5858" y="14603"/>
                  </a:cubicBezTo>
                  <a:cubicBezTo>
                    <a:pt x="5835" y="14579"/>
                    <a:pt x="5835" y="14543"/>
                    <a:pt x="5847" y="14519"/>
                  </a:cubicBezTo>
                  <a:lnTo>
                    <a:pt x="5847" y="14519"/>
                  </a:lnTo>
                  <a:cubicBezTo>
                    <a:pt x="5847" y="14543"/>
                    <a:pt x="5858" y="14579"/>
                    <a:pt x="5858" y="14603"/>
                  </a:cubicBezTo>
                  <a:cubicBezTo>
                    <a:pt x="5870" y="14579"/>
                    <a:pt x="5870" y="14543"/>
                    <a:pt x="5870" y="14519"/>
                  </a:cubicBezTo>
                  <a:cubicBezTo>
                    <a:pt x="5870" y="14543"/>
                    <a:pt x="5882" y="14579"/>
                    <a:pt x="5906" y="14603"/>
                  </a:cubicBezTo>
                  <a:cubicBezTo>
                    <a:pt x="5918" y="14591"/>
                    <a:pt x="5930" y="14591"/>
                    <a:pt x="5942" y="14579"/>
                  </a:cubicBezTo>
                  <a:lnTo>
                    <a:pt x="5942" y="14579"/>
                  </a:lnTo>
                  <a:cubicBezTo>
                    <a:pt x="5941" y="14579"/>
                    <a:pt x="5941" y="14580"/>
                    <a:pt x="5940" y="14580"/>
                  </a:cubicBezTo>
                  <a:cubicBezTo>
                    <a:pt x="5930" y="14580"/>
                    <a:pt x="5931" y="14447"/>
                    <a:pt x="5954" y="14436"/>
                  </a:cubicBezTo>
                  <a:cubicBezTo>
                    <a:pt x="5966" y="14484"/>
                    <a:pt x="5978" y="14519"/>
                    <a:pt x="6001" y="14543"/>
                  </a:cubicBezTo>
                  <a:cubicBezTo>
                    <a:pt x="5989" y="14460"/>
                    <a:pt x="5989" y="14388"/>
                    <a:pt x="5989" y="14305"/>
                  </a:cubicBezTo>
                  <a:lnTo>
                    <a:pt x="5989" y="14305"/>
                  </a:lnTo>
                  <a:cubicBezTo>
                    <a:pt x="6000" y="14316"/>
                    <a:pt x="6006" y="14322"/>
                    <a:pt x="6010" y="14322"/>
                  </a:cubicBezTo>
                  <a:cubicBezTo>
                    <a:pt x="6016" y="14322"/>
                    <a:pt x="6019" y="14313"/>
                    <a:pt x="6025" y="14293"/>
                  </a:cubicBezTo>
                  <a:cubicBezTo>
                    <a:pt x="6025" y="14317"/>
                    <a:pt x="6049" y="14603"/>
                    <a:pt x="6049" y="14603"/>
                  </a:cubicBezTo>
                  <a:lnTo>
                    <a:pt x="6097" y="14603"/>
                  </a:lnTo>
                  <a:cubicBezTo>
                    <a:pt x="6097" y="14567"/>
                    <a:pt x="6097" y="14543"/>
                    <a:pt x="6108" y="14508"/>
                  </a:cubicBezTo>
                  <a:lnTo>
                    <a:pt x="6108" y="14508"/>
                  </a:lnTo>
                  <a:cubicBezTo>
                    <a:pt x="6097" y="14531"/>
                    <a:pt x="6085" y="14555"/>
                    <a:pt x="6073" y="14567"/>
                  </a:cubicBezTo>
                  <a:cubicBezTo>
                    <a:pt x="6049" y="14519"/>
                    <a:pt x="6049" y="14472"/>
                    <a:pt x="6085" y="14424"/>
                  </a:cubicBezTo>
                  <a:cubicBezTo>
                    <a:pt x="6108" y="14460"/>
                    <a:pt x="6108" y="14496"/>
                    <a:pt x="6120" y="14531"/>
                  </a:cubicBezTo>
                  <a:cubicBezTo>
                    <a:pt x="6120" y="14523"/>
                    <a:pt x="6159" y="14493"/>
                    <a:pt x="6187" y="14493"/>
                  </a:cubicBezTo>
                  <a:cubicBezTo>
                    <a:pt x="6194" y="14493"/>
                    <a:pt x="6201" y="14495"/>
                    <a:pt x="6206" y="14500"/>
                  </a:cubicBezTo>
                  <a:lnTo>
                    <a:pt x="6206" y="14500"/>
                  </a:lnTo>
                  <a:cubicBezTo>
                    <a:pt x="6172" y="14430"/>
                    <a:pt x="6132" y="14334"/>
                    <a:pt x="6132" y="14257"/>
                  </a:cubicBezTo>
                  <a:lnTo>
                    <a:pt x="6132" y="14257"/>
                  </a:lnTo>
                  <a:cubicBezTo>
                    <a:pt x="6216" y="14317"/>
                    <a:pt x="6180" y="14377"/>
                    <a:pt x="6239" y="14460"/>
                  </a:cubicBezTo>
                  <a:cubicBezTo>
                    <a:pt x="6231" y="14427"/>
                    <a:pt x="6230" y="14417"/>
                    <a:pt x="6233" y="14417"/>
                  </a:cubicBezTo>
                  <a:lnTo>
                    <a:pt x="6233" y="14417"/>
                  </a:lnTo>
                  <a:cubicBezTo>
                    <a:pt x="6237" y="14417"/>
                    <a:pt x="6252" y="14449"/>
                    <a:pt x="6261" y="14449"/>
                  </a:cubicBezTo>
                  <a:cubicBezTo>
                    <a:pt x="6262" y="14449"/>
                    <a:pt x="6263" y="14449"/>
                    <a:pt x="6263" y="14448"/>
                  </a:cubicBezTo>
                  <a:cubicBezTo>
                    <a:pt x="6263" y="14436"/>
                    <a:pt x="6275" y="14305"/>
                    <a:pt x="6287" y="14269"/>
                  </a:cubicBezTo>
                  <a:cubicBezTo>
                    <a:pt x="6299" y="14317"/>
                    <a:pt x="6430" y="14341"/>
                    <a:pt x="6454" y="14365"/>
                  </a:cubicBezTo>
                  <a:cubicBezTo>
                    <a:pt x="6454" y="14366"/>
                    <a:pt x="6455" y="14367"/>
                    <a:pt x="6456" y="14367"/>
                  </a:cubicBezTo>
                  <a:cubicBezTo>
                    <a:pt x="6464" y="14367"/>
                    <a:pt x="6470" y="14283"/>
                    <a:pt x="6456" y="14283"/>
                  </a:cubicBezTo>
                  <a:lnTo>
                    <a:pt x="6456" y="14283"/>
                  </a:lnTo>
                  <a:cubicBezTo>
                    <a:pt x="6451" y="14283"/>
                    <a:pt x="6442" y="14295"/>
                    <a:pt x="6430" y="14329"/>
                  </a:cubicBezTo>
                  <a:cubicBezTo>
                    <a:pt x="6396" y="14244"/>
                    <a:pt x="6434" y="14130"/>
                    <a:pt x="6489" y="14130"/>
                  </a:cubicBezTo>
                  <a:cubicBezTo>
                    <a:pt x="6511" y="14130"/>
                    <a:pt x="6537" y="14149"/>
                    <a:pt x="6561" y="14198"/>
                  </a:cubicBezTo>
                  <a:cubicBezTo>
                    <a:pt x="6554" y="14198"/>
                    <a:pt x="6545" y="14198"/>
                    <a:pt x="6535" y="14196"/>
                  </a:cubicBezTo>
                  <a:lnTo>
                    <a:pt x="6535" y="14196"/>
                  </a:lnTo>
                  <a:cubicBezTo>
                    <a:pt x="6546" y="14205"/>
                    <a:pt x="6539" y="14213"/>
                    <a:pt x="6513" y="14222"/>
                  </a:cubicBezTo>
                  <a:cubicBezTo>
                    <a:pt x="6561" y="14222"/>
                    <a:pt x="6597" y="14222"/>
                    <a:pt x="6644" y="14210"/>
                  </a:cubicBezTo>
                  <a:cubicBezTo>
                    <a:pt x="6644" y="14210"/>
                    <a:pt x="6589" y="14054"/>
                    <a:pt x="6649" y="14054"/>
                  </a:cubicBezTo>
                  <a:cubicBezTo>
                    <a:pt x="6651" y="14054"/>
                    <a:pt x="6654" y="14055"/>
                    <a:pt x="6656" y="14055"/>
                  </a:cubicBezTo>
                  <a:cubicBezTo>
                    <a:pt x="6668" y="14067"/>
                    <a:pt x="6668" y="14067"/>
                    <a:pt x="6668" y="14067"/>
                  </a:cubicBezTo>
                  <a:cubicBezTo>
                    <a:pt x="6692" y="14031"/>
                    <a:pt x="6704" y="13996"/>
                    <a:pt x="6668" y="13948"/>
                  </a:cubicBezTo>
                  <a:cubicBezTo>
                    <a:pt x="6668" y="13972"/>
                    <a:pt x="6668" y="13996"/>
                    <a:pt x="6668" y="14019"/>
                  </a:cubicBezTo>
                  <a:cubicBezTo>
                    <a:pt x="6644" y="13996"/>
                    <a:pt x="6620" y="13984"/>
                    <a:pt x="6597" y="13972"/>
                  </a:cubicBezTo>
                  <a:lnTo>
                    <a:pt x="6597" y="13972"/>
                  </a:lnTo>
                  <a:cubicBezTo>
                    <a:pt x="6609" y="13996"/>
                    <a:pt x="6585" y="14067"/>
                    <a:pt x="6585" y="14091"/>
                  </a:cubicBezTo>
                  <a:cubicBezTo>
                    <a:pt x="6579" y="14073"/>
                    <a:pt x="6576" y="14064"/>
                    <a:pt x="6574" y="14064"/>
                  </a:cubicBezTo>
                  <a:cubicBezTo>
                    <a:pt x="6573" y="14064"/>
                    <a:pt x="6573" y="14073"/>
                    <a:pt x="6573" y="14091"/>
                  </a:cubicBezTo>
                  <a:cubicBezTo>
                    <a:pt x="6554" y="14049"/>
                    <a:pt x="6520" y="14033"/>
                    <a:pt x="6477" y="14033"/>
                  </a:cubicBezTo>
                  <a:cubicBezTo>
                    <a:pt x="6315" y="14033"/>
                    <a:pt x="6020" y="14265"/>
                    <a:pt x="5910" y="14265"/>
                  </a:cubicBezTo>
                  <a:cubicBezTo>
                    <a:pt x="5899" y="14265"/>
                    <a:pt x="5889" y="14263"/>
                    <a:pt x="5882" y="14257"/>
                  </a:cubicBezTo>
                  <a:lnTo>
                    <a:pt x="5882" y="14257"/>
                  </a:lnTo>
                  <a:cubicBezTo>
                    <a:pt x="5898" y="14277"/>
                    <a:pt x="5899" y="14284"/>
                    <a:pt x="5895" y="14284"/>
                  </a:cubicBezTo>
                  <a:cubicBezTo>
                    <a:pt x="5887" y="14284"/>
                    <a:pt x="5864" y="14268"/>
                    <a:pt x="5859" y="14261"/>
                  </a:cubicBezTo>
                  <a:lnTo>
                    <a:pt x="5859" y="14261"/>
                  </a:lnTo>
                  <a:cubicBezTo>
                    <a:pt x="5859" y="14283"/>
                    <a:pt x="5870" y="14306"/>
                    <a:pt x="5870" y="14329"/>
                  </a:cubicBezTo>
                  <a:cubicBezTo>
                    <a:pt x="5847" y="14317"/>
                    <a:pt x="5835" y="14305"/>
                    <a:pt x="5823" y="14305"/>
                  </a:cubicBezTo>
                  <a:cubicBezTo>
                    <a:pt x="5799" y="14329"/>
                    <a:pt x="5799" y="14365"/>
                    <a:pt x="5799" y="14400"/>
                  </a:cubicBezTo>
                  <a:cubicBezTo>
                    <a:pt x="5799" y="14401"/>
                    <a:pt x="5799" y="14402"/>
                    <a:pt x="5798" y="14402"/>
                  </a:cubicBezTo>
                  <a:cubicBezTo>
                    <a:pt x="5791" y="14402"/>
                    <a:pt x="5751" y="14353"/>
                    <a:pt x="5751" y="14353"/>
                  </a:cubicBezTo>
                  <a:cubicBezTo>
                    <a:pt x="5739" y="14377"/>
                    <a:pt x="5739" y="14400"/>
                    <a:pt x="5739" y="14412"/>
                  </a:cubicBezTo>
                  <a:cubicBezTo>
                    <a:pt x="5713" y="14386"/>
                    <a:pt x="5705" y="14359"/>
                    <a:pt x="5699" y="14359"/>
                  </a:cubicBezTo>
                  <a:cubicBezTo>
                    <a:pt x="5694" y="14359"/>
                    <a:pt x="5690" y="14376"/>
                    <a:pt x="5680" y="14424"/>
                  </a:cubicBezTo>
                  <a:cubicBezTo>
                    <a:pt x="5673" y="14424"/>
                    <a:pt x="5600" y="14414"/>
                    <a:pt x="5536" y="14414"/>
                  </a:cubicBezTo>
                  <a:cubicBezTo>
                    <a:pt x="5483" y="14414"/>
                    <a:pt x="5436" y="14421"/>
                    <a:pt x="5442" y="14448"/>
                  </a:cubicBezTo>
                  <a:cubicBezTo>
                    <a:pt x="5434" y="14432"/>
                    <a:pt x="5406" y="14397"/>
                    <a:pt x="5384" y="14397"/>
                  </a:cubicBezTo>
                  <a:cubicBezTo>
                    <a:pt x="5372" y="14397"/>
                    <a:pt x="5363" y="14407"/>
                    <a:pt x="5358" y="14436"/>
                  </a:cubicBezTo>
                  <a:cubicBezTo>
                    <a:pt x="5346" y="14412"/>
                    <a:pt x="5346" y="14400"/>
                    <a:pt x="5346" y="14377"/>
                  </a:cubicBezTo>
                  <a:cubicBezTo>
                    <a:pt x="5335" y="14388"/>
                    <a:pt x="5311" y="14531"/>
                    <a:pt x="5311" y="14531"/>
                  </a:cubicBezTo>
                  <a:cubicBezTo>
                    <a:pt x="5297" y="14504"/>
                    <a:pt x="5284" y="14495"/>
                    <a:pt x="5270" y="14495"/>
                  </a:cubicBezTo>
                  <a:cubicBezTo>
                    <a:pt x="5231" y="14495"/>
                    <a:pt x="5188" y="14570"/>
                    <a:pt x="5129" y="14570"/>
                  </a:cubicBezTo>
                  <a:cubicBezTo>
                    <a:pt x="5115" y="14570"/>
                    <a:pt x="5101" y="14566"/>
                    <a:pt x="5085" y="14555"/>
                  </a:cubicBezTo>
                  <a:lnTo>
                    <a:pt x="5085" y="14555"/>
                  </a:lnTo>
                  <a:cubicBezTo>
                    <a:pt x="5096" y="14567"/>
                    <a:pt x="5096" y="14591"/>
                    <a:pt x="5085" y="14615"/>
                  </a:cubicBezTo>
                  <a:cubicBezTo>
                    <a:pt x="5063" y="14601"/>
                    <a:pt x="5052" y="14596"/>
                    <a:pt x="5047" y="14595"/>
                  </a:cubicBezTo>
                  <a:lnTo>
                    <a:pt x="5047" y="14595"/>
                  </a:lnTo>
                  <a:cubicBezTo>
                    <a:pt x="5034" y="14563"/>
                    <a:pt x="4944" y="14539"/>
                    <a:pt x="4977" y="14484"/>
                  </a:cubicBezTo>
                  <a:lnTo>
                    <a:pt x="4977" y="14484"/>
                  </a:lnTo>
                  <a:cubicBezTo>
                    <a:pt x="4961" y="14492"/>
                    <a:pt x="4951" y="14505"/>
                    <a:pt x="4949" y="14520"/>
                  </a:cubicBezTo>
                  <a:lnTo>
                    <a:pt x="4949" y="14520"/>
                  </a:lnTo>
                  <a:cubicBezTo>
                    <a:pt x="4945" y="14509"/>
                    <a:pt x="4937" y="14499"/>
                    <a:pt x="4930" y="14484"/>
                  </a:cubicBezTo>
                  <a:cubicBezTo>
                    <a:pt x="4927" y="14480"/>
                    <a:pt x="4925" y="14478"/>
                    <a:pt x="4922" y="14478"/>
                  </a:cubicBezTo>
                  <a:cubicBezTo>
                    <a:pt x="4900" y="14478"/>
                    <a:pt x="4870" y="14568"/>
                    <a:pt x="4868" y="14580"/>
                  </a:cubicBezTo>
                  <a:lnTo>
                    <a:pt x="4868" y="14580"/>
                  </a:lnTo>
                  <a:cubicBezTo>
                    <a:pt x="4772" y="14637"/>
                    <a:pt x="4536" y="14556"/>
                    <a:pt x="4477" y="14686"/>
                  </a:cubicBezTo>
                  <a:cubicBezTo>
                    <a:pt x="4458" y="14671"/>
                    <a:pt x="4419" y="14663"/>
                    <a:pt x="4376" y="14663"/>
                  </a:cubicBezTo>
                  <a:cubicBezTo>
                    <a:pt x="4287" y="14663"/>
                    <a:pt x="4183" y="14697"/>
                    <a:pt x="4215" y="14769"/>
                  </a:cubicBezTo>
                  <a:cubicBezTo>
                    <a:pt x="4152" y="14738"/>
                    <a:pt x="4002" y="14696"/>
                    <a:pt x="3946" y="14696"/>
                  </a:cubicBezTo>
                  <a:cubicBezTo>
                    <a:pt x="3939" y="14696"/>
                    <a:pt x="3933" y="14697"/>
                    <a:pt x="3930" y="14698"/>
                  </a:cubicBezTo>
                  <a:cubicBezTo>
                    <a:pt x="3930" y="14710"/>
                    <a:pt x="3942" y="14734"/>
                    <a:pt x="3942" y="14746"/>
                  </a:cubicBezTo>
                  <a:cubicBezTo>
                    <a:pt x="3942" y="14746"/>
                    <a:pt x="3920" y="14709"/>
                    <a:pt x="3906" y="14709"/>
                  </a:cubicBezTo>
                  <a:cubicBezTo>
                    <a:pt x="3899" y="14709"/>
                    <a:pt x="3894" y="14718"/>
                    <a:pt x="3894" y="14746"/>
                  </a:cubicBezTo>
                  <a:cubicBezTo>
                    <a:pt x="3882" y="14722"/>
                    <a:pt x="3882" y="14710"/>
                    <a:pt x="3894" y="14686"/>
                  </a:cubicBezTo>
                  <a:lnTo>
                    <a:pt x="3894" y="14686"/>
                  </a:lnTo>
                  <a:cubicBezTo>
                    <a:pt x="3894" y="14686"/>
                    <a:pt x="3853" y="14720"/>
                    <a:pt x="3849" y="14737"/>
                  </a:cubicBezTo>
                  <a:lnTo>
                    <a:pt x="3849" y="14737"/>
                  </a:lnTo>
                  <a:cubicBezTo>
                    <a:pt x="3847" y="14736"/>
                    <a:pt x="3846" y="14735"/>
                    <a:pt x="3845" y="14735"/>
                  </a:cubicBezTo>
                  <a:lnTo>
                    <a:pt x="3845" y="14735"/>
                  </a:lnTo>
                  <a:cubicBezTo>
                    <a:pt x="3842" y="14737"/>
                    <a:pt x="3840" y="14739"/>
                    <a:pt x="3839" y="14739"/>
                  </a:cubicBezTo>
                  <a:cubicBezTo>
                    <a:pt x="3837" y="14739"/>
                    <a:pt x="3836" y="14737"/>
                    <a:pt x="3835" y="14734"/>
                  </a:cubicBezTo>
                  <a:lnTo>
                    <a:pt x="3835" y="14734"/>
                  </a:lnTo>
                  <a:cubicBezTo>
                    <a:pt x="3835" y="14734"/>
                    <a:pt x="3835" y="14734"/>
                    <a:pt x="3834" y="14734"/>
                  </a:cubicBezTo>
                  <a:lnTo>
                    <a:pt x="3835" y="14734"/>
                  </a:lnTo>
                  <a:cubicBezTo>
                    <a:pt x="3834" y="14731"/>
                    <a:pt x="3834" y="14726"/>
                    <a:pt x="3834" y="14722"/>
                  </a:cubicBezTo>
                  <a:cubicBezTo>
                    <a:pt x="3826" y="14713"/>
                    <a:pt x="3835" y="14705"/>
                    <a:pt x="3825" y="14705"/>
                  </a:cubicBezTo>
                  <a:cubicBezTo>
                    <a:pt x="3820" y="14705"/>
                    <a:pt x="3813" y="14706"/>
                    <a:pt x="3799" y="14710"/>
                  </a:cubicBezTo>
                  <a:cubicBezTo>
                    <a:pt x="3799" y="14744"/>
                    <a:pt x="3788" y="14768"/>
                    <a:pt x="3798" y="14791"/>
                  </a:cubicBezTo>
                  <a:lnTo>
                    <a:pt x="3798" y="14791"/>
                  </a:lnTo>
                  <a:cubicBezTo>
                    <a:pt x="3782" y="14758"/>
                    <a:pt x="3759" y="14745"/>
                    <a:pt x="3735" y="14745"/>
                  </a:cubicBezTo>
                  <a:cubicBezTo>
                    <a:pt x="3673" y="14745"/>
                    <a:pt x="3600" y="14826"/>
                    <a:pt x="3596" y="14839"/>
                  </a:cubicBezTo>
                  <a:lnTo>
                    <a:pt x="3596" y="14839"/>
                  </a:lnTo>
                  <a:cubicBezTo>
                    <a:pt x="3584" y="14792"/>
                    <a:pt x="3560" y="14757"/>
                    <a:pt x="3525" y="14734"/>
                  </a:cubicBezTo>
                  <a:cubicBezTo>
                    <a:pt x="3513" y="14758"/>
                    <a:pt x="3501" y="14781"/>
                    <a:pt x="3501" y="14817"/>
                  </a:cubicBezTo>
                  <a:cubicBezTo>
                    <a:pt x="3462" y="14801"/>
                    <a:pt x="3428" y="14755"/>
                    <a:pt x="3393" y="14755"/>
                  </a:cubicBezTo>
                  <a:cubicBezTo>
                    <a:pt x="3374" y="14755"/>
                    <a:pt x="3355" y="14768"/>
                    <a:pt x="3334" y="14805"/>
                  </a:cubicBezTo>
                  <a:cubicBezTo>
                    <a:pt x="3322" y="14793"/>
                    <a:pt x="3311" y="14769"/>
                    <a:pt x="3299" y="14746"/>
                  </a:cubicBezTo>
                  <a:cubicBezTo>
                    <a:pt x="3263" y="14781"/>
                    <a:pt x="3275" y="14781"/>
                    <a:pt x="3275" y="14793"/>
                  </a:cubicBezTo>
                  <a:lnTo>
                    <a:pt x="3180" y="14793"/>
                  </a:lnTo>
                  <a:cubicBezTo>
                    <a:pt x="3155" y="14797"/>
                    <a:pt x="3134" y="14798"/>
                    <a:pt x="3115" y="14798"/>
                  </a:cubicBezTo>
                  <a:cubicBezTo>
                    <a:pt x="2859" y="14798"/>
                    <a:pt x="3080" y="14519"/>
                    <a:pt x="2909" y="14461"/>
                  </a:cubicBezTo>
                  <a:lnTo>
                    <a:pt x="2909" y="14461"/>
                  </a:lnTo>
                  <a:cubicBezTo>
                    <a:pt x="2943" y="14472"/>
                    <a:pt x="2966" y="14472"/>
                    <a:pt x="2989" y="14484"/>
                  </a:cubicBezTo>
                  <a:cubicBezTo>
                    <a:pt x="2930" y="14412"/>
                    <a:pt x="2858" y="14341"/>
                    <a:pt x="2787" y="14269"/>
                  </a:cubicBezTo>
                  <a:lnTo>
                    <a:pt x="2787" y="14269"/>
                  </a:lnTo>
                  <a:cubicBezTo>
                    <a:pt x="2795" y="14273"/>
                    <a:pt x="2804" y="14274"/>
                    <a:pt x="2814" y="14274"/>
                  </a:cubicBezTo>
                  <a:cubicBezTo>
                    <a:pt x="2847" y="14274"/>
                    <a:pt x="2887" y="14261"/>
                    <a:pt x="2923" y="14261"/>
                  </a:cubicBezTo>
                  <a:cubicBezTo>
                    <a:pt x="2952" y="14261"/>
                    <a:pt x="2978" y="14269"/>
                    <a:pt x="2994" y="14300"/>
                  </a:cubicBezTo>
                  <a:lnTo>
                    <a:pt x="2994" y="14300"/>
                  </a:lnTo>
                  <a:cubicBezTo>
                    <a:pt x="2981" y="14261"/>
                    <a:pt x="2995" y="14232"/>
                    <a:pt x="3037" y="14222"/>
                  </a:cubicBezTo>
                  <a:cubicBezTo>
                    <a:pt x="3037" y="14222"/>
                    <a:pt x="3168" y="14269"/>
                    <a:pt x="3180" y="14269"/>
                  </a:cubicBezTo>
                  <a:cubicBezTo>
                    <a:pt x="3173" y="14244"/>
                    <a:pt x="3170" y="14232"/>
                    <a:pt x="3172" y="14232"/>
                  </a:cubicBezTo>
                  <a:lnTo>
                    <a:pt x="3172" y="14232"/>
                  </a:lnTo>
                  <a:cubicBezTo>
                    <a:pt x="3174" y="14232"/>
                    <a:pt x="3180" y="14241"/>
                    <a:pt x="3191" y="14257"/>
                  </a:cubicBezTo>
                  <a:cubicBezTo>
                    <a:pt x="3180" y="14234"/>
                    <a:pt x="3180" y="14222"/>
                    <a:pt x="3168" y="14198"/>
                  </a:cubicBezTo>
                  <a:lnTo>
                    <a:pt x="3168" y="14198"/>
                  </a:lnTo>
                  <a:cubicBezTo>
                    <a:pt x="3203" y="14222"/>
                    <a:pt x="3239" y="14246"/>
                    <a:pt x="3275" y="14269"/>
                  </a:cubicBezTo>
                  <a:cubicBezTo>
                    <a:pt x="3287" y="14269"/>
                    <a:pt x="3299" y="14222"/>
                    <a:pt x="3299" y="14222"/>
                  </a:cubicBezTo>
                  <a:cubicBezTo>
                    <a:pt x="3334" y="14257"/>
                    <a:pt x="3334" y="14269"/>
                    <a:pt x="3311" y="14281"/>
                  </a:cubicBezTo>
                  <a:cubicBezTo>
                    <a:pt x="3314" y="14285"/>
                    <a:pt x="3321" y="14287"/>
                    <a:pt x="3328" y="14287"/>
                  </a:cubicBezTo>
                  <a:cubicBezTo>
                    <a:pt x="3390" y="14287"/>
                    <a:pt x="3557" y="14174"/>
                    <a:pt x="3620" y="14174"/>
                  </a:cubicBezTo>
                  <a:cubicBezTo>
                    <a:pt x="3620" y="14198"/>
                    <a:pt x="3632" y="14210"/>
                    <a:pt x="3632" y="14234"/>
                  </a:cubicBezTo>
                  <a:cubicBezTo>
                    <a:pt x="3656" y="14210"/>
                    <a:pt x="3668" y="14174"/>
                    <a:pt x="3668" y="14138"/>
                  </a:cubicBezTo>
                  <a:cubicBezTo>
                    <a:pt x="3675" y="14161"/>
                    <a:pt x="3683" y="14169"/>
                    <a:pt x="3690" y="14169"/>
                  </a:cubicBezTo>
                  <a:cubicBezTo>
                    <a:pt x="3695" y="14169"/>
                    <a:pt x="3699" y="14167"/>
                    <a:pt x="3703" y="14162"/>
                  </a:cubicBezTo>
                  <a:lnTo>
                    <a:pt x="3703" y="14162"/>
                  </a:lnTo>
                  <a:cubicBezTo>
                    <a:pt x="3693" y="14205"/>
                    <a:pt x="3777" y="14190"/>
                    <a:pt x="3804" y="14204"/>
                  </a:cubicBezTo>
                  <a:lnTo>
                    <a:pt x="3804" y="14204"/>
                  </a:lnTo>
                  <a:cubicBezTo>
                    <a:pt x="3787" y="14181"/>
                    <a:pt x="3754" y="14100"/>
                    <a:pt x="3786" y="14100"/>
                  </a:cubicBezTo>
                  <a:cubicBezTo>
                    <a:pt x="3790" y="14100"/>
                    <a:pt x="3794" y="14101"/>
                    <a:pt x="3799" y="14103"/>
                  </a:cubicBezTo>
                  <a:cubicBezTo>
                    <a:pt x="3778" y="14103"/>
                    <a:pt x="3873" y="14174"/>
                    <a:pt x="3869" y="14193"/>
                  </a:cubicBezTo>
                  <a:lnTo>
                    <a:pt x="3869" y="14193"/>
                  </a:lnTo>
                  <a:cubicBezTo>
                    <a:pt x="3876" y="14190"/>
                    <a:pt x="3881" y="14189"/>
                    <a:pt x="3886" y="14189"/>
                  </a:cubicBezTo>
                  <a:cubicBezTo>
                    <a:pt x="3894" y="14189"/>
                    <a:pt x="3900" y="14192"/>
                    <a:pt x="3906" y="14198"/>
                  </a:cubicBezTo>
                  <a:cubicBezTo>
                    <a:pt x="3918" y="14150"/>
                    <a:pt x="3906" y="14150"/>
                    <a:pt x="3894" y="14150"/>
                  </a:cubicBezTo>
                  <a:cubicBezTo>
                    <a:pt x="3906" y="14115"/>
                    <a:pt x="3930" y="14103"/>
                    <a:pt x="3953" y="14103"/>
                  </a:cubicBezTo>
                  <a:cubicBezTo>
                    <a:pt x="3953" y="14115"/>
                    <a:pt x="3953" y="14127"/>
                    <a:pt x="3953" y="14127"/>
                  </a:cubicBezTo>
                  <a:cubicBezTo>
                    <a:pt x="3953" y="14127"/>
                    <a:pt x="3965" y="14127"/>
                    <a:pt x="3977" y="14138"/>
                  </a:cubicBezTo>
                  <a:cubicBezTo>
                    <a:pt x="3965" y="14162"/>
                    <a:pt x="3942" y="14186"/>
                    <a:pt x="3918" y="14198"/>
                  </a:cubicBezTo>
                  <a:cubicBezTo>
                    <a:pt x="3924" y="14195"/>
                    <a:pt x="3929" y="14193"/>
                    <a:pt x="3932" y="14193"/>
                  </a:cubicBezTo>
                  <a:cubicBezTo>
                    <a:pt x="3942" y="14193"/>
                    <a:pt x="3945" y="14204"/>
                    <a:pt x="3953" y="14222"/>
                  </a:cubicBezTo>
                  <a:cubicBezTo>
                    <a:pt x="3953" y="14189"/>
                    <a:pt x="3959" y="14182"/>
                    <a:pt x="3966" y="14182"/>
                  </a:cubicBezTo>
                  <a:cubicBezTo>
                    <a:pt x="3972" y="14182"/>
                    <a:pt x="3978" y="14186"/>
                    <a:pt x="3984" y="14186"/>
                  </a:cubicBezTo>
                  <a:cubicBezTo>
                    <a:pt x="3991" y="14186"/>
                    <a:pt x="3997" y="14181"/>
                    <a:pt x="4001" y="14162"/>
                  </a:cubicBezTo>
                  <a:cubicBezTo>
                    <a:pt x="4001" y="14183"/>
                    <a:pt x="4001" y="14196"/>
                    <a:pt x="4006" y="14196"/>
                  </a:cubicBezTo>
                  <a:cubicBezTo>
                    <a:pt x="4009" y="14196"/>
                    <a:pt x="4015" y="14189"/>
                    <a:pt x="4025" y="14174"/>
                  </a:cubicBezTo>
                  <a:lnTo>
                    <a:pt x="4025" y="14174"/>
                  </a:lnTo>
                  <a:cubicBezTo>
                    <a:pt x="4025" y="14186"/>
                    <a:pt x="4025" y="14198"/>
                    <a:pt x="4013" y="14222"/>
                  </a:cubicBezTo>
                  <a:cubicBezTo>
                    <a:pt x="4025" y="14216"/>
                    <a:pt x="4037" y="14213"/>
                    <a:pt x="4047" y="14213"/>
                  </a:cubicBezTo>
                  <a:cubicBezTo>
                    <a:pt x="4053" y="14213"/>
                    <a:pt x="4058" y="14214"/>
                    <a:pt x="4062" y="14215"/>
                  </a:cubicBezTo>
                  <a:lnTo>
                    <a:pt x="4062" y="14215"/>
                  </a:lnTo>
                  <a:cubicBezTo>
                    <a:pt x="4045" y="14202"/>
                    <a:pt x="4037" y="14182"/>
                    <a:pt x="4037" y="14162"/>
                  </a:cubicBezTo>
                  <a:cubicBezTo>
                    <a:pt x="4044" y="14155"/>
                    <a:pt x="4050" y="14152"/>
                    <a:pt x="4056" y="14152"/>
                  </a:cubicBezTo>
                  <a:cubicBezTo>
                    <a:pt x="4083" y="14152"/>
                    <a:pt x="4090" y="14225"/>
                    <a:pt x="4121" y="14225"/>
                  </a:cubicBezTo>
                  <a:cubicBezTo>
                    <a:pt x="4124" y="14225"/>
                    <a:pt x="4128" y="14224"/>
                    <a:pt x="4132" y="14222"/>
                  </a:cubicBezTo>
                  <a:cubicBezTo>
                    <a:pt x="4120" y="14222"/>
                    <a:pt x="4108" y="14210"/>
                    <a:pt x="4120" y="14186"/>
                  </a:cubicBezTo>
                  <a:lnTo>
                    <a:pt x="4120" y="14186"/>
                  </a:lnTo>
                  <a:cubicBezTo>
                    <a:pt x="4128" y="14190"/>
                    <a:pt x="4135" y="14192"/>
                    <a:pt x="4141" y="14192"/>
                  </a:cubicBezTo>
                  <a:cubicBezTo>
                    <a:pt x="4184" y="14192"/>
                    <a:pt x="4186" y="14109"/>
                    <a:pt x="4222" y="14109"/>
                  </a:cubicBezTo>
                  <a:cubicBezTo>
                    <a:pt x="4227" y="14109"/>
                    <a:pt x="4232" y="14111"/>
                    <a:pt x="4239" y="14115"/>
                  </a:cubicBezTo>
                  <a:cubicBezTo>
                    <a:pt x="4251" y="14162"/>
                    <a:pt x="4227" y="14127"/>
                    <a:pt x="4251" y="14186"/>
                  </a:cubicBezTo>
                  <a:cubicBezTo>
                    <a:pt x="4250" y="14187"/>
                    <a:pt x="4249" y="14188"/>
                    <a:pt x="4250" y="14188"/>
                  </a:cubicBezTo>
                  <a:cubicBezTo>
                    <a:pt x="4252" y="14188"/>
                    <a:pt x="4301" y="14148"/>
                    <a:pt x="4323" y="14127"/>
                  </a:cubicBezTo>
                  <a:lnTo>
                    <a:pt x="4334" y="14127"/>
                  </a:lnTo>
                  <a:cubicBezTo>
                    <a:pt x="4323" y="14174"/>
                    <a:pt x="4323" y="14127"/>
                    <a:pt x="4311" y="14186"/>
                  </a:cubicBezTo>
                  <a:cubicBezTo>
                    <a:pt x="4318" y="14195"/>
                    <a:pt x="4324" y="14199"/>
                    <a:pt x="4329" y="14199"/>
                  </a:cubicBezTo>
                  <a:cubicBezTo>
                    <a:pt x="4351" y="14199"/>
                    <a:pt x="4361" y="14134"/>
                    <a:pt x="4370" y="14115"/>
                  </a:cubicBezTo>
                  <a:cubicBezTo>
                    <a:pt x="4382" y="14127"/>
                    <a:pt x="4430" y="14150"/>
                    <a:pt x="4382" y="14198"/>
                  </a:cubicBezTo>
                  <a:cubicBezTo>
                    <a:pt x="4430" y="14186"/>
                    <a:pt x="4465" y="14162"/>
                    <a:pt x="4513" y="14162"/>
                  </a:cubicBezTo>
                  <a:cubicBezTo>
                    <a:pt x="4549" y="14162"/>
                    <a:pt x="4584" y="14162"/>
                    <a:pt x="4632" y="14174"/>
                  </a:cubicBezTo>
                  <a:cubicBezTo>
                    <a:pt x="4620" y="14150"/>
                    <a:pt x="4620" y="14115"/>
                    <a:pt x="4632" y="14091"/>
                  </a:cubicBezTo>
                  <a:cubicBezTo>
                    <a:pt x="4656" y="14103"/>
                    <a:pt x="4656" y="14115"/>
                    <a:pt x="4656" y="14138"/>
                  </a:cubicBezTo>
                  <a:cubicBezTo>
                    <a:pt x="4656" y="14103"/>
                    <a:pt x="4680" y="14091"/>
                    <a:pt x="4715" y="14091"/>
                  </a:cubicBezTo>
                  <a:cubicBezTo>
                    <a:pt x="4715" y="14103"/>
                    <a:pt x="4680" y="14174"/>
                    <a:pt x="4704" y="14210"/>
                  </a:cubicBezTo>
                  <a:cubicBezTo>
                    <a:pt x="4692" y="14115"/>
                    <a:pt x="4787" y="14174"/>
                    <a:pt x="4763" y="14079"/>
                  </a:cubicBezTo>
                  <a:lnTo>
                    <a:pt x="4763" y="14079"/>
                  </a:lnTo>
                  <a:cubicBezTo>
                    <a:pt x="4775" y="14091"/>
                    <a:pt x="4775" y="14091"/>
                    <a:pt x="4787" y="14091"/>
                  </a:cubicBezTo>
                  <a:cubicBezTo>
                    <a:pt x="4799" y="14067"/>
                    <a:pt x="4894" y="14043"/>
                    <a:pt x="4906" y="13996"/>
                  </a:cubicBezTo>
                  <a:cubicBezTo>
                    <a:pt x="4906" y="14012"/>
                    <a:pt x="4908" y="14018"/>
                    <a:pt x="4912" y="14018"/>
                  </a:cubicBezTo>
                  <a:cubicBezTo>
                    <a:pt x="4913" y="14018"/>
                    <a:pt x="4915" y="14017"/>
                    <a:pt x="4916" y="14016"/>
                  </a:cubicBezTo>
                  <a:lnTo>
                    <a:pt x="4916" y="14016"/>
                  </a:lnTo>
                  <a:cubicBezTo>
                    <a:pt x="4908" y="14037"/>
                    <a:pt x="4912" y="14061"/>
                    <a:pt x="4930" y="14079"/>
                  </a:cubicBezTo>
                  <a:cubicBezTo>
                    <a:pt x="4943" y="14069"/>
                    <a:pt x="4952" y="14065"/>
                    <a:pt x="4960" y="14065"/>
                  </a:cubicBezTo>
                  <a:cubicBezTo>
                    <a:pt x="4981" y="14065"/>
                    <a:pt x="4990" y="14095"/>
                    <a:pt x="5025" y="14138"/>
                  </a:cubicBezTo>
                  <a:cubicBezTo>
                    <a:pt x="5001" y="14103"/>
                    <a:pt x="4989" y="14067"/>
                    <a:pt x="4977" y="14031"/>
                  </a:cubicBezTo>
                  <a:lnTo>
                    <a:pt x="4977" y="14031"/>
                  </a:lnTo>
                  <a:cubicBezTo>
                    <a:pt x="4999" y="14043"/>
                    <a:pt x="5015" y="14047"/>
                    <a:pt x="5029" y="14047"/>
                  </a:cubicBezTo>
                  <a:cubicBezTo>
                    <a:pt x="5048" y="14047"/>
                    <a:pt x="5062" y="14040"/>
                    <a:pt x="5073" y="14040"/>
                  </a:cubicBezTo>
                  <a:cubicBezTo>
                    <a:pt x="5085" y="14040"/>
                    <a:pt x="5095" y="14047"/>
                    <a:pt x="5108" y="14079"/>
                  </a:cubicBezTo>
                  <a:cubicBezTo>
                    <a:pt x="5108" y="14079"/>
                    <a:pt x="5101" y="13973"/>
                    <a:pt x="5136" y="13973"/>
                  </a:cubicBezTo>
                  <a:cubicBezTo>
                    <a:pt x="5146" y="13973"/>
                    <a:pt x="5161" y="13983"/>
                    <a:pt x="5180" y="14007"/>
                  </a:cubicBezTo>
                  <a:cubicBezTo>
                    <a:pt x="5180" y="13980"/>
                    <a:pt x="5180" y="13968"/>
                    <a:pt x="5182" y="13968"/>
                  </a:cubicBezTo>
                  <a:cubicBezTo>
                    <a:pt x="5184" y="13968"/>
                    <a:pt x="5187" y="13974"/>
                    <a:pt x="5192" y="13984"/>
                  </a:cubicBezTo>
                  <a:cubicBezTo>
                    <a:pt x="5214" y="13955"/>
                    <a:pt x="5226" y="13921"/>
                    <a:pt x="5241" y="13921"/>
                  </a:cubicBezTo>
                  <a:cubicBezTo>
                    <a:pt x="5251" y="13921"/>
                    <a:pt x="5261" y="13935"/>
                    <a:pt x="5275" y="13972"/>
                  </a:cubicBezTo>
                  <a:cubicBezTo>
                    <a:pt x="5323" y="13900"/>
                    <a:pt x="5287" y="13900"/>
                    <a:pt x="5346" y="13900"/>
                  </a:cubicBezTo>
                  <a:cubicBezTo>
                    <a:pt x="5311" y="13865"/>
                    <a:pt x="5346" y="13757"/>
                    <a:pt x="5346" y="13722"/>
                  </a:cubicBezTo>
                  <a:cubicBezTo>
                    <a:pt x="5346" y="13734"/>
                    <a:pt x="5370" y="13817"/>
                    <a:pt x="5370" y="13817"/>
                  </a:cubicBezTo>
                  <a:cubicBezTo>
                    <a:pt x="5358" y="13801"/>
                    <a:pt x="5350" y="13793"/>
                    <a:pt x="5346" y="13793"/>
                  </a:cubicBezTo>
                  <a:lnTo>
                    <a:pt x="5346" y="13793"/>
                  </a:lnTo>
                  <a:cubicBezTo>
                    <a:pt x="5337" y="13793"/>
                    <a:pt x="5343" y="13825"/>
                    <a:pt x="5358" y="13888"/>
                  </a:cubicBezTo>
                  <a:cubicBezTo>
                    <a:pt x="5358" y="13878"/>
                    <a:pt x="5359" y="13874"/>
                    <a:pt x="5361" y="13874"/>
                  </a:cubicBezTo>
                  <a:cubicBezTo>
                    <a:pt x="5366" y="13874"/>
                    <a:pt x="5377" y="13899"/>
                    <a:pt x="5394" y="13924"/>
                  </a:cubicBezTo>
                  <a:cubicBezTo>
                    <a:pt x="5399" y="13910"/>
                    <a:pt x="5400" y="13905"/>
                    <a:pt x="5401" y="13905"/>
                  </a:cubicBezTo>
                  <a:cubicBezTo>
                    <a:pt x="5404" y="13905"/>
                    <a:pt x="5408" y="13917"/>
                    <a:pt x="5430" y="13924"/>
                  </a:cubicBezTo>
                  <a:cubicBezTo>
                    <a:pt x="5442" y="13853"/>
                    <a:pt x="5466" y="13805"/>
                    <a:pt x="5501" y="13746"/>
                  </a:cubicBezTo>
                  <a:lnTo>
                    <a:pt x="5501" y="13746"/>
                  </a:lnTo>
                  <a:cubicBezTo>
                    <a:pt x="5489" y="13900"/>
                    <a:pt x="5501" y="13805"/>
                    <a:pt x="5477" y="13912"/>
                  </a:cubicBezTo>
                  <a:cubicBezTo>
                    <a:pt x="5509" y="13889"/>
                    <a:pt x="5504" y="13865"/>
                    <a:pt x="5511" y="13865"/>
                  </a:cubicBezTo>
                  <a:cubicBezTo>
                    <a:pt x="5514" y="13865"/>
                    <a:pt x="5521" y="13872"/>
                    <a:pt x="5537" y="13888"/>
                  </a:cubicBezTo>
                  <a:cubicBezTo>
                    <a:pt x="5525" y="13853"/>
                    <a:pt x="5537" y="13829"/>
                    <a:pt x="5573" y="13817"/>
                  </a:cubicBezTo>
                  <a:cubicBezTo>
                    <a:pt x="5573" y="13817"/>
                    <a:pt x="5599" y="13823"/>
                    <a:pt x="5630" y="13823"/>
                  </a:cubicBezTo>
                  <a:cubicBezTo>
                    <a:pt x="5676" y="13823"/>
                    <a:pt x="5730" y="13810"/>
                    <a:pt x="5716" y="13746"/>
                  </a:cubicBezTo>
                  <a:lnTo>
                    <a:pt x="5716" y="13746"/>
                  </a:lnTo>
                  <a:cubicBezTo>
                    <a:pt x="5727" y="13769"/>
                    <a:pt x="5727" y="13793"/>
                    <a:pt x="5739" y="13829"/>
                  </a:cubicBezTo>
                  <a:cubicBezTo>
                    <a:pt x="5727" y="13757"/>
                    <a:pt x="5739" y="13686"/>
                    <a:pt x="5739" y="13615"/>
                  </a:cubicBezTo>
                  <a:cubicBezTo>
                    <a:pt x="5739" y="13615"/>
                    <a:pt x="5767" y="13817"/>
                    <a:pt x="5806" y="13817"/>
                  </a:cubicBezTo>
                  <a:cubicBezTo>
                    <a:pt x="5811" y="13817"/>
                    <a:pt x="5817" y="13814"/>
                    <a:pt x="5823" y="13805"/>
                  </a:cubicBezTo>
                  <a:cubicBezTo>
                    <a:pt x="5799" y="13781"/>
                    <a:pt x="5799" y="13757"/>
                    <a:pt x="5787" y="13734"/>
                  </a:cubicBezTo>
                  <a:lnTo>
                    <a:pt x="5787" y="13734"/>
                  </a:lnTo>
                  <a:cubicBezTo>
                    <a:pt x="5811" y="13757"/>
                    <a:pt x="5823" y="13781"/>
                    <a:pt x="5847" y="13793"/>
                  </a:cubicBezTo>
                  <a:cubicBezTo>
                    <a:pt x="5835" y="13769"/>
                    <a:pt x="5835" y="13734"/>
                    <a:pt x="5835" y="13710"/>
                  </a:cubicBezTo>
                  <a:lnTo>
                    <a:pt x="5835" y="13710"/>
                  </a:lnTo>
                  <a:cubicBezTo>
                    <a:pt x="5847" y="13734"/>
                    <a:pt x="5858" y="13769"/>
                    <a:pt x="5858" y="13793"/>
                  </a:cubicBezTo>
                  <a:cubicBezTo>
                    <a:pt x="5870" y="13769"/>
                    <a:pt x="5870" y="13734"/>
                    <a:pt x="5870" y="13710"/>
                  </a:cubicBezTo>
                  <a:cubicBezTo>
                    <a:pt x="5870" y="13734"/>
                    <a:pt x="5882" y="13769"/>
                    <a:pt x="5906" y="13793"/>
                  </a:cubicBezTo>
                  <a:cubicBezTo>
                    <a:pt x="5906" y="13781"/>
                    <a:pt x="5918" y="13781"/>
                    <a:pt x="5940" y="13770"/>
                  </a:cubicBezTo>
                  <a:lnTo>
                    <a:pt x="5940" y="13770"/>
                  </a:lnTo>
                  <a:cubicBezTo>
                    <a:pt x="5940" y="13770"/>
                    <a:pt x="5940" y="13770"/>
                    <a:pt x="5940" y="13770"/>
                  </a:cubicBezTo>
                  <a:cubicBezTo>
                    <a:pt x="5941" y="13770"/>
                    <a:pt x="5941" y="13770"/>
                    <a:pt x="5942" y="13769"/>
                  </a:cubicBezTo>
                  <a:lnTo>
                    <a:pt x="5942" y="13769"/>
                  </a:lnTo>
                  <a:cubicBezTo>
                    <a:pt x="5941" y="13770"/>
                    <a:pt x="5941" y="13770"/>
                    <a:pt x="5940" y="13770"/>
                  </a:cubicBezTo>
                  <a:lnTo>
                    <a:pt x="5940" y="13770"/>
                  </a:lnTo>
                  <a:cubicBezTo>
                    <a:pt x="5930" y="13770"/>
                    <a:pt x="5931" y="13638"/>
                    <a:pt x="5954" y="13626"/>
                  </a:cubicBezTo>
                  <a:cubicBezTo>
                    <a:pt x="5954" y="13674"/>
                    <a:pt x="5978" y="13710"/>
                    <a:pt x="6001" y="13734"/>
                  </a:cubicBezTo>
                  <a:cubicBezTo>
                    <a:pt x="5989" y="13650"/>
                    <a:pt x="5978" y="13567"/>
                    <a:pt x="5989" y="13495"/>
                  </a:cubicBezTo>
                  <a:lnTo>
                    <a:pt x="5989" y="13495"/>
                  </a:lnTo>
                  <a:cubicBezTo>
                    <a:pt x="5994" y="13505"/>
                    <a:pt x="5999" y="13511"/>
                    <a:pt x="6004" y="13511"/>
                  </a:cubicBezTo>
                  <a:cubicBezTo>
                    <a:pt x="6011" y="13511"/>
                    <a:pt x="6018" y="13500"/>
                    <a:pt x="6025" y="13472"/>
                  </a:cubicBezTo>
                  <a:cubicBezTo>
                    <a:pt x="6025" y="13507"/>
                    <a:pt x="6037" y="13793"/>
                    <a:pt x="6049" y="13793"/>
                  </a:cubicBezTo>
                  <a:lnTo>
                    <a:pt x="6097" y="13793"/>
                  </a:lnTo>
                  <a:cubicBezTo>
                    <a:pt x="6097" y="13757"/>
                    <a:pt x="6097" y="13734"/>
                    <a:pt x="6097" y="13698"/>
                  </a:cubicBezTo>
                  <a:cubicBezTo>
                    <a:pt x="6085" y="13722"/>
                    <a:pt x="6073" y="13746"/>
                    <a:pt x="6061" y="13757"/>
                  </a:cubicBezTo>
                  <a:cubicBezTo>
                    <a:pt x="6049" y="13710"/>
                    <a:pt x="6049" y="13662"/>
                    <a:pt x="6085" y="13615"/>
                  </a:cubicBezTo>
                  <a:cubicBezTo>
                    <a:pt x="6097" y="13650"/>
                    <a:pt x="6108" y="13686"/>
                    <a:pt x="6120" y="13722"/>
                  </a:cubicBezTo>
                  <a:cubicBezTo>
                    <a:pt x="6120" y="13713"/>
                    <a:pt x="6164" y="13680"/>
                    <a:pt x="6192" y="13680"/>
                  </a:cubicBezTo>
                  <a:cubicBezTo>
                    <a:pt x="6198" y="13680"/>
                    <a:pt x="6204" y="13681"/>
                    <a:pt x="6208" y="13685"/>
                  </a:cubicBezTo>
                  <a:lnTo>
                    <a:pt x="6208" y="13685"/>
                  </a:lnTo>
                  <a:cubicBezTo>
                    <a:pt x="6173" y="13623"/>
                    <a:pt x="6132" y="13525"/>
                    <a:pt x="6132" y="13448"/>
                  </a:cubicBezTo>
                  <a:lnTo>
                    <a:pt x="6132" y="13448"/>
                  </a:lnTo>
                  <a:cubicBezTo>
                    <a:pt x="6216" y="13507"/>
                    <a:pt x="6180" y="13567"/>
                    <a:pt x="6239" y="13650"/>
                  </a:cubicBezTo>
                  <a:cubicBezTo>
                    <a:pt x="6231" y="13618"/>
                    <a:pt x="6230" y="13607"/>
                    <a:pt x="6233" y="13607"/>
                  </a:cubicBezTo>
                  <a:lnTo>
                    <a:pt x="6233" y="13607"/>
                  </a:lnTo>
                  <a:cubicBezTo>
                    <a:pt x="6237" y="13607"/>
                    <a:pt x="6252" y="13639"/>
                    <a:pt x="6261" y="13639"/>
                  </a:cubicBezTo>
                  <a:cubicBezTo>
                    <a:pt x="6262" y="13639"/>
                    <a:pt x="6263" y="13639"/>
                    <a:pt x="6263" y="13638"/>
                  </a:cubicBezTo>
                  <a:cubicBezTo>
                    <a:pt x="6263" y="13626"/>
                    <a:pt x="6275" y="13484"/>
                    <a:pt x="6287" y="13460"/>
                  </a:cubicBezTo>
                  <a:cubicBezTo>
                    <a:pt x="6299" y="13507"/>
                    <a:pt x="6430" y="13531"/>
                    <a:pt x="6454" y="13555"/>
                  </a:cubicBezTo>
                  <a:cubicBezTo>
                    <a:pt x="6454" y="13556"/>
                    <a:pt x="6455" y="13557"/>
                    <a:pt x="6456" y="13557"/>
                  </a:cubicBezTo>
                  <a:cubicBezTo>
                    <a:pt x="6464" y="13557"/>
                    <a:pt x="6470" y="13473"/>
                    <a:pt x="6456" y="13473"/>
                  </a:cubicBezTo>
                  <a:lnTo>
                    <a:pt x="6456" y="13473"/>
                  </a:lnTo>
                  <a:cubicBezTo>
                    <a:pt x="6451" y="13473"/>
                    <a:pt x="6442" y="13485"/>
                    <a:pt x="6430" y="13519"/>
                  </a:cubicBezTo>
                  <a:cubicBezTo>
                    <a:pt x="6396" y="13435"/>
                    <a:pt x="6434" y="13321"/>
                    <a:pt x="6489" y="13321"/>
                  </a:cubicBezTo>
                  <a:cubicBezTo>
                    <a:pt x="6511" y="13321"/>
                    <a:pt x="6537" y="13340"/>
                    <a:pt x="6561" y="13388"/>
                  </a:cubicBezTo>
                  <a:cubicBezTo>
                    <a:pt x="6552" y="13388"/>
                    <a:pt x="6537" y="13388"/>
                    <a:pt x="6525" y="13384"/>
                  </a:cubicBezTo>
                  <a:lnTo>
                    <a:pt x="6525" y="13384"/>
                  </a:lnTo>
                  <a:cubicBezTo>
                    <a:pt x="6536" y="13393"/>
                    <a:pt x="6532" y="13403"/>
                    <a:pt x="6513" y="13412"/>
                  </a:cubicBezTo>
                  <a:cubicBezTo>
                    <a:pt x="6549" y="13412"/>
                    <a:pt x="6597" y="13412"/>
                    <a:pt x="6644" y="13400"/>
                  </a:cubicBezTo>
                  <a:cubicBezTo>
                    <a:pt x="6644" y="13400"/>
                    <a:pt x="6589" y="13245"/>
                    <a:pt x="6649" y="13245"/>
                  </a:cubicBezTo>
                  <a:cubicBezTo>
                    <a:pt x="6651" y="13245"/>
                    <a:pt x="6654" y="13245"/>
                    <a:pt x="6656" y="13245"/>
                  </a:cubicBezTo>
                  <a:cubicBezTo>
                    <a:pt x="6668" y="13245"/>
                    <a:pt x="6668" y="13257"/>
                    <a:pt x="6668" y="13257"/>
                  </a:cubicBezTo>
                  <a:cubicBezTo>
                    <a:pt x="6680" y="13222"/>
                    <a:pt x="6704" y="13186"/>
                    <a:pt x="6668" y="13138"/>
                  </a:cubicBezTo>
                  <a:cubicBezTo>
                    <a:pt x="6668" y="13162"/>
                    <a:pt x="6656" y="13186"/>
                    <a:pt x="6668" y="13210"/>
                  </a:cubicBezTo>
                  <a:cubicBezTo>
                    <a:pt x="6644" y="13186"/>
                    <a:pt x="6620" y="13174"/>
                    <a:pt x="6597" y="13162"/>
                  </a:cubicBezTo>
                  <a:lnTo>
                    <a:pt x="6597" y="13162"/>
                  </a:lnTo>
                  <a:cubicBezTo>
                    <a:pt x="6609" y="13186"/>
                    <a:pt x="6585" y="13257"/>
                    <a:pt x="6585" y="13281"/>
                  </a:cubicBezTo>
                  <a:cubicBezTo>
                    <a:pt x="6579" y="13263"/>
                    <a:pt x="6576" y="13254"/>
                    <a:pt x="6574" y="13254"/>
                  </a:cubicBezTo>
                  <a:cubicBezTo>
                    <a:pt x="6573" y="13254"/>
                    <a:pt x="6573" y="13263"/>
                    <a:pt x="6573" y="13281"/>
                  </a:cubicBezTo>
                  <a:cubicBezTo>
                    <a:pt x="6554" y="13239"/>
                    <a:pt x="6520" y="13223"/>
                    <a:pt x="6477" y="13223"/>
                  </a:cubicBezTo>
                  <a:cubicBezTo>
                    <a:pt x="6315" y="13223"/>
                    <a:pt x="6020" y="13456"/>
                    <a:pt x="5910" y="13456"/>
                  </a:cubicBezTo>
                  <a:cubicBezTo>
                    <a:pt x="5899" y="13456"/>
                    <a:pt x="5889" y="13453"/>
                    <a:pt x="5882" y="13448"/>
                  </a:cubicBezTo>
                  <a:lnTo>
                    <a:pt x="5882" y="13448"/>
                  </a:lnTo>
                  <a:cubicBezTo>
                    <a:pt x="5898" y="13468"/>
                    <a:pt x="5899" y="13474"/>
                    <a:pt x="5895" y="13474"/>
                  </a:cubicBezTo>
                  <a:cubicBezTo>
                    <a:pt x="5887" y="13474"/>
                    <a:pt x="5864" y="13458"/>
                    <a:pt x="5859" y="13451"/>
                  </a:cubicBezTo>
                  <a:lnTo>
                    <a:pt x="5859" y="13451"/>
                  </a:lnTo>
                  <a:cubicBezTo>
                    <a:pt x="5859" y="13474"/>
                    <a:pt x="5870" y="13497"/>
                    <a:pt x="5870" y="13519"/>
                  </a:cubicBezTo>
                  <a:cubicBezTo>
                    <a:pt x="5847" y="13507"/>
                    <a:pt x="5835" y="13495"/>
                    <a:pt x="5823" y="13495"/>
                  </a:cubicBezTo>
                  <a:cubicBezTo>
                    <a:pt x="5799" y="13519"/>
                    <a:pt x="5799" y="13554"/>
                    <a:pt x="5787" y="13590"/>
                  </a:cubicBezTo>
                  <a:lnTo>
                    <a:pt x="5787" y="13590"/>
                  </a:lnTo>
                  <a:cubicBezTo>
                    <a:pt x="5780" y="13580"/>
                    <a:pt x="5749" y="13543"/>
                    <a:pt x="5739" y="13543"/>
                  </a:cubicBezTo>
                  <a:cubicBezTo>
                    <a:pt x="5739" y="13567"/>
                    <a:pt x="5739" y="13591"/>
                    <a:pt x="5739" y="13603"/>
                  </a:cubicBezTo>
                  <a:cubicBezTo>
                    <a:pt x="5713" y="13576"/>
                    <a:pt x="5705" y="13550"/>
                    <a:pt x="5699" y="13550"/>
                  </a:cubicBezTo>
                  <a:cubicBezTo>
                    <a:pt x="5694" y="13550"/>
                    <a:pt x="5690" y="13567"/>
                    <a:pt x="5680" y="13615"/>
                  </a:cubicBezTo>
                  <a:cubicBezTo>
                    <a:pt x="5667" y="13615"/>
                    <a:pt x="5590" y="13604"/>
                    <a:pt x="5527" y="13604"/>
                  </a:cubicBezTo>
                  <a:cubicBezTo>
                    <a:pt x="5476" y="13604"/>
                    <a:pt x="5433" y="13611"/>
                    <a:pt x="5441" y="13636"/>
                  </a:cubicBezTo>
                  <a:lnTo>
                    <a:pt x="5441" y="13636"/>
                  </a:lnTo>
                  <a:cubicBezTo>
                    <a:pt x="5433" y="13614"/>
                    <a:pt x="5407" y="13584"/>
                    <a:pt x="5387" y="13584"/>
                  </a:cubicBezTo>
                  <a:cubicBezTo>
                    <a:pt x="5374" y="13584"/>
                    <a:pt x="5363" y="13595"/>
                    <a:pt x="5358" y="13626"/>
                  </a:cubicBezTo>
                  <a:cubicBezTo>
                    <a:pt x="5346" y="13591"/>
                    <a:pt x="5346" y="13591"/>
                    <a:pt x="5346" y="13567"/>
                  </a:cubicBezTo>
                  <a:cubicBezTo>
                    <a:pt x="5335" y="13579"/>
                    <a:pt x="5311" y="13722"/>
                    <a:pt x="5311" y="13722"/>
                  </a:cubicBezTo>
                  <a:cubicBezTo>
                    <a:pt x="5297" y="13695"/>
                    <a:pt x="5284" y="13685"/>
                    <a:pt x="5270" y="13685"/>
                  </a:cubicBezTo>
                  <a:cubicBezTo>
                    <a:pt x="5231" y="13685"/>
                    <a:pt x="5188" y="13760"/>
                    <a:pt x="5129" y="13760"/>
                  </a:cubicBezTo>
                  <a:cubicBezTo>
                    <a:pt x="5115" y="13760"/>
                    <a:pt x="5101" y="13756"/>
                    <a:pt x="5085" y="13746"/>
                  </a:cubicBezTo>
                  <a:lnTo>
                    <a:pt x="5085" y="13746"/>
                  </a:lnTo>
                  <a:cubicBezTo>
                    <a:pt x="5096" y="13757"/>
                    <a:pt x="5096" y="13781"/>
                    <a:pt x="5085" y="13805"/>
                  </a:cubicBezTo>
                  <a:cubicBezTo>
                    <a:pt x="5059" y="13790"/>
                    <a:pt x="5049" y="13785"/>
                    <a:pt x="5045" y="13785"/>
                  </a:cubicBezTo>
                  <a:cubicBezTo>
                    <a:pt x="5039" y="13785"/>
                    <a:pt x="5044" y="13793"/>
                    <a:pt x="5037" y="13793"/>
                  </a:cubicBezTo>
                  <a:cubicBezTo>
                    <a:pt x="5049" y="13757"/>
                    <a:pt x="4942" y="13734"/>
                    <a:pt x="4977" y="13674"/>
                  </a:cubicBezTo>
                  <a:lnTo>
                    <a:pt x="4977" y="13674"/>
                  </a:lnTo>
                  <a:cubicBezTo>
                    <a:pt x="4956" y="13681"/>
                    <a:pt x="4948" y="13692"/>
                    <a:pt x="4947" y="13705"/>
                  </a:cubicBezTo>
                  <a:lnTo>
                    <a:pt x="4947" y="13705"/>
                  </a:lnTo>
                  <a:cubicBezTo>
                    <a:pt x="4942" y="13696"/>
                    <a:pt x="4936" y="13686"/>
                    <a:pt x="4930" y="13674"/>
                  </a:cubicBezTo>
                  <a:cubicBezTo>
                    <a:pt x="4927" y="13670"/>
                    <a:pt x="4925" y="13669"/>
                    <a:pt x="4922" y="13669"/>
                  </a:cubicBezTo>
                  <a:cubicBezTo>
                    <a:pt x="4900" y="13669"/>
                    <a:pt x="4870" y="13758"/>
                    <a:pt x="4868" y="13770"/>
                  </a:cubicBezTo>
                  <a:lnTo>
                    <a:pt x="4868" y="13770"/>
                  </a:lnTo>
                  <a:cubicBezTo>
                    <a:pt x="4772" y="13828"/>
                    <a:pt x="4536" y="13746"/>
                    <a:pt x="4477" y="13876"/>
                  </a:cubicBezTo>
                  <a:cubicBezTo>
                    <a:pt x="4458" y="13861"/>
                    <a:pt x="4419" y="13853"/>
                    <a:pt x="4376" y="13853"/>
                  </a:cubicBezTo>
                  <a:cubicBezTo>
                    <a:pt x="4287" y="13853"/>
                    <a:pt x="4183" y="13887"/>
                    <a:pt x="4215" y="13960"/>
                  </a:cubicBezTo>
                  <a:cubicBezTo>
                    <a:pt x="4152" y="13928"/>
                    <a:pt x="4002" y="13887"/>
                    <a:pt x="3946" y="13887"/>
                  </a:cubicBezTo>
                  <a:cubicBezTo>
                    <a:pt x="3939" y="13887"/>
                    <a:pt x="3933" y="13887"/>
                    <a:pt x="3930" y="13888"/>
                  </a:cubicBezTo>
                  <a:cubicBezTo>
                    <a:pt x="3930" y="13900"/>
                    <a:pt x="3942" y="13924"/>
                    <a:pt x="3942" y="13936"/>
                  </a:cubicBezTo>
                  <a:cubicBezTo>
                    <a:pt x="3942" y="13936"/>
                    <a:pt x="3920" y="13899"/>
                    <a:pt x="3906" y="13899"/>
                  </a:cubicBezTo>
                  <a:cubicBezTo>
                    <a:pt x="3899" y="13899"/>
                    <a:pt x="3894" y="13908"/>
                    <a:pt x="3894" y="13936"/>
                  </a:cubicBezTo>
                  <a:cubicBezTo>
                    <a:pt x="3882" y="13912"/>
                    <a:pt x="3882" y="13900"/>
                    <a:pt x="3894" y="13876"/>
                  </a:cubicBezTo>
                  <a:lnTo>
                    <a:pt x="3894" y="13876"/>
                  </a:lnTo>
                  <a:cubicBezTo>
                    <a:pt x="3894" y="13877"/>
                    <a:pt x="3856" y="13908"/>
                    <a:pt x="3845" y="13925"/>
                  </a:cubicBezTo>
                  <a:lnTo>
                    <a:pt x="3845" y="13925"/>
                  </a:lnTo>
                  <a:cubicBezTo>
                    <a:pt x="3843" y="13924"/>
                    <a:pt x="3840" y="13924"/>
                    <a:pt x="3834" y="13924"/>
                  </a:cubicBezTo>
                  <a:cubicBezTo>
                    <a:pt x="3834" y="13921"/>
                    <a:pt x="3834" y="13917"/>
                    <a:pt x="3834" y="13912"/>
                  </a:cubicBezTo>
                  <a:cubicBezTo>
                    <a:pt x="3826" y="13904"/>
                    <a:pt x="3835" y="13895"/>
                    <a:pt x="3825" y="13895"/>
                  </a:cubicBezTo>
                  <a:cubicBezTo>
                    <a:pt x="3820" y="13895"/>
                    <a:pt x="3813" y="13897"/>
                    <a:pt x="3799" y="13900"/>
                  </a:cubicBezTo>
                  <a:cubicBezTo>
                    <a:pt x="3799" y="13934"/>
                    <a:pt x="3788" y="13957"/>
                    <a:pt x="3797" y="13979"/>
                  </a:cubicBezTo>
                  <a:lnTo>
                    <a:pt x="3797" y="13979"/>
                  </a:lnTo>
                  <a:cubicBezTo>
                    <a:pt x="3780" y="13944"/>
                    <a:pt x="3757" y="13930"/>
                    <a:pt x="3732" y="13930"/>
                  </a:cubicBezTo>
                  <a:cubicBezTo>
                    <a:pt x="3673" y="13930"/>
                    <a:pt x="3603" y="14004"/>
                    <a:pt x="3595" y="14025"/>
                  </a:cubicBezTo>
                  <a:lnTo>
                    <a:pt x="3595" y="14025"/>
                  </a:lnTo>
                  <a:cubicBezTo>
                    <a:pt x="3582" y="13981"/>
                    <a:pt x="3559" y="13947"/>
                    <a:pt x="3525" y="13924"/>
                  </a:cubicBezTo>
                  <a:cubicBezTo>
                    <a:pt x="3513" y="13948"/>
                    <a:pt x="3501" y="13972"/>
                    <a:pt x="3501" y="14007"/>
                  </a:cubicBezTo>
                  <a:cubicBezTo>
                    <a:pt x="3462" y="13992"/>
                    <a:pt x="3428" y="13946"/>
                    <a:pt x="3393" y="13946"/>
                  </a:cubicBezTo>
                  <a:cubicBezTo>
                    <a:pt x="3374" y="13946"/>
                    <a:pt x="3355" y="13959"/>
                    <a:pt x="3334" y="13996"/>
                  </a:cubicBezTo>
                  <a:cubicBezTo>
                    <a:pt x="3322" y="13984"/>
                    <a:pt x="3311" y="13960"/>
                    <a:pt x="3299" y="13936"/>
                  </a:cubicBezTo>
                  <a:cubicBezTo>
                    <a:pt x="3272" y="13962"/>
                    <a:pt x="3105" y="14001"/>
                    <a:pt x="3018" y="14001"/>
                  </a:cubicBezTo>
                  <a:cubicBezTo>
                    <a:pt x="2986" y="14001"/>
                    <a:pt x="2965" y="13996"/>
                    <a:pt x="2965" y="13984"/>
                  </a:cubicBezTo>
                  <a:cubicBezTo>
                    <a:pt x="2950" y="13968"/>
                    <a:pt x="2940" y="13953"/>
                    <a:pt x="2928" y="13938"/>
                  </a:cubicBezTo>
                  <a:lnTo>
                    <a:pt x="2928" y="13938"/>
                  </a:lnTo>
                  <a:cubicBezTo>
                    <a:pt x="2930" y="13939"/>
                    <a:pt x="2933" y="13940"/>
                    <a:pt x="2936" y="13940"/>
                  </a:cubicBezTo>
                  <a:cubicBezTo>
                    <a:pt x="2977" y="13940"/>
                    <a:pt x="2999" y="13777"/>
                    <a:pt x="2989" y="13757"/>
                  </a:cubicBezTo>
                  <a:lnTo>
                    <a:pt x="2989" y="13757"/>
                  </a:lnTo>
                  <a:cubicBezTo>
                    <a:pt x="2989" y="13768"/>
                    <a:pt x="2979" y="13788"/>
                    <a:pt x="2977" y="13801"/>
                  </a:cubicBezTo>
                  <a:lnTo>
                    <a:pt x="2977" y="13801"/>
                  </a:lnTo>
                  <a:cubicBezTo>
                    <a:pt x="2986" y="13685"/>
                    <a:pt x="2858" y="13661"/>
                    <a:pt x="2870" y="13543"/>
                  </a:cubicBezTo>
                  <a:lnTo>
                    <a:pt x="2870" y="13543"/>
                  </a:lnTo>
                  <a:cubicBezTo>
                    <a:pt x="2884" y="13557"/>
                    <a:pt x="2900" y="13564"/>
                    <a:pt x="2916" y="13564"/>
                  </a:cubicBezTo>
                  <a:cubicBezTo>
                    <a:pt x="2940" y="13564"/>
                    <a:pt x="2963" y="13548"/>
                    <a:pt x="2977" y="13519"/>
                  </a:cubicBezTo>
                  <a:cubicBezTo>
                    <a:pt x="2834" y="13412"/>
                    <a:pt x="2739" y="13317"/>
                    <a:pt x="2739" y="13150"/>
                  </a:cubicBezTo>
                  <a:lnTo>
                    <a:pt x="2739" y="13150"/>
                  </a:lnTo>
                  <a:cubicBezTo>
                    <a:pt x="2834" y="13234"/>
                    <a:pt x="2930" y="13341"/>
                    <a:pt x="2989" y="13448"/>
                  </a:cubicBezTo>
                  <a:cubicBezTo>
                    <a:pt x="3013" y="13424"/>
                    <a:pt x="3025" y="13400"/>
                    <a:pt x="3013" y="13365"/>
                  </a:cubicBezTo>
                  <a:lnTo>
                    <a:pt x="3013" y="13365"/>
                  </a:lnTo>
                  <a:cubicBezTo>
                    <a:pt x="3039" y="13373"/>
                    <a:pt x="3052" y="13382"/>
                    <a:pt x="3053" y="13399"/>
                  </a:cubicBezTo>
                  <a:lnTo>
                    <a:pt x="3053" y="13399"/>
                  </a:lnTo>
                  <a:cubicBezTo>
                    <a:pt x="3062" y="13324"/>
                    <a:pt x="3060" y="13126"/>
                    <a:pt x="2983" y="13126"/>
                  </a:cubicBezTo>
                  <a:cubicBezTo>
                    <a:pt x="2981" y="13126"/>
                    <a:pt x="2979" y="13126"/>
                    <a:pt x="2977" y="13126"/>
                  </a:cubicBezTo>
                  <a:cubicBezTo>
                    <a:pt x="3001" y="13186"/>
                    <a:pt x="3001" y="13257"/>
                    <a:pt x="3025" y="13317"/>
                  </a:cubicBezTo>
                  <a:cubicBezTo>
                    <a:pt x="2930" y="13269"/>
                    <a:pt x="2894" y="13198"/>
                    <a:pt x="2894" y="13079"/>
                  </a:cubicBezTo>
                  <a:cubicBezTo>
                    <a:pt x="2930" y="13079"/>
                    <a:pt x="2965" y="13079"/>
                    <a:pt x="3001" y="13103"/>
                  </a:cubicBezTo>
                  <a:cubicBezTo>
                    <a:pt x="2977" y="13067"/>
                    <a:pt x="2977" y="13019"/>
                    <a:pt x="2977" y="12984"/>
                  </a:cubicBezTo>
                  <a:lnTo>
                    <a:pt x="2977" y="12984"/>
                  </a:lnTo>
                  <a:cubicBezTo>
                    <a:pt x="2989" y="12995"/>
                    <a:pt x="2989" y="13007"/>
                    <a:pt x="3001" y="13019"/>
                  </a:cubicBezTo>
                  <a:cubicBezTo>
                    <a:pt x="2990" y="12975"/>
                    <a:pt x="2958" y="12826"/>
                    <a:pt x="3012" y="12826"/>
                  </a:cubicBezTo>
                  <a:cubicBezTo>
                    <a:pt x="3013" y="12826"/>
                    <a:pt x="3015" y="12826"/>
                    <a:pt x="3016" y="12827"/>
                  </a:cubicBezTo>
                  <a:lnTo>
                    <a:pt x="3016" y="12827"/>
                  </a:lnTo>
                  <a:cubicBezTo>
                    <a:pt x="2918" y="12805"/>
                    <a:pt x="2729" y="12801"/>
                    <a:pt x="2775" y="12686"/>
                  </a:cubicBezTo>
                  <a:cubicBezTo>
                    <a:pt x="2775" y="12674"/>
                    <a:pt x="2775" y="12674"/>
                    <a:pt x="2775" y="12662"/>
                  </a:cubicBezTo>
                  <a:close/>
                  <a:moveTo>
                    <a:pt x="4370" y="16841"/>
                  </a:moveTo>
                  <a:lnTo>
                    <a:pt x="4370" y="16841"/>
                  </a:lnTo>
                  <a:cubicBezTo>
                    <a:pt x="4390" y="16857"/>
                    <a:pt x="4408" y="16871"/>
                    <a:pt x="4423" y="16882"/>
                  </a:cubicBezTo>
                  <a:lnTo>
                    <a:pt x="4423" y="16882"/>
                  </a:lnTo>
                  <a:cubicBezTo>
                    <a:pt x="4394" y="16866"/>
                    <a:pt x="4363" y="16848"/>
                    <a:pt x="4370" y="16841"/>
                  </a:cubicBezTo>
                  <a:close/>
                  <a:moveTo>
                    <a:pt x="4608" y="16912"/>
                  </a:moveTo>
                  <a:cubicBezTo>
                    <a:pt x="4608" y="16912"/>
                    <a:pt x="4608" y="16912"/>
                    <a:pt x="4608" y="16913"/>
                  </a:cubicBezTo>
                  <a:cubicBezTo>
                    <a:pt x="4608" y="16912"/>
                    <a:pt x="4608" y="16912"/>
                    <a:pt x="4608" y="16912"/>
                  </a:cubicBezTo>
                  <a:close/>
                  <a:moveTo>
                    <a:pt x="4446" y="16937"/>
                  </a:moveTo>
                  <a:cubicBezTo>
                    <a:pt x="4448" y="16938"/>
                    <a:pt x="4450" y="16939"/>
                    <a:pt x="4452" y="16940"/>
                  </a:cubicBezTo>
                  <a:lnTo>
                    <a:pt x="4452" y="16940"/>
                  </a:lnTo>
                  <a:cubicBezTo>
                    <a:pt x="4450" y="16939"/>
                    <a:pt x="4448" y="16938"/>
                    <a:pt x="4446" y="16937"/>
                  </a:cubicBezTo>
                  <a:close/>
                  <a:moveTo>
                    <a:pt x="4452" y="16940"/>
                  </a:moveTo>
                  <a:lnTo>
                    <a:pt x="4452" y="16940"/>
                  </a:lnTo>
                  <a:cubicBezTo>
                    <a:pt x="4462" y="16947"/>
                    <a:pt x="4471" y="16954"/>
                    <a:pt x="4477" y="16960"/>
                  </a:cubicBezTo>
                  <a:cubicBezTo>
                    <a:pt x="4482" y="16960"/>
                    <a:pt x="4469" y="16952"/>
                    <a:pt x="4452" y="16940"/>
                  </a:cubicBezTo>
                  <a:close/>
                  <a:moveTo>
                    <a:pt x="4465" y="17246"/>
                  </a:moveTo>
                  <a:cubicBezTo>
                    <a:pt x="4477" y="17246"/>
                    <a:pt x="4477" y="17246"/>
                    <a:pt x="4465" y="17258"/>
                  </a:cubicBezTo>
                  <a:cubicBezTo>
                    <a:pt x="4454" y="17258"/>
                    <a:pt x="4454" y="17246"/>
                    <a:pt x="4465" y="17246"/>
                  </a:cubicBezTo>
                  <a:close/>
                  <a:moveTo>
                    <a:pt x="4739" y="17448"/>
                  </a:moveTo>
                  <a:lnTo>
                    <a:pt x="4739" y="17448"/>
                  </a:lnTo>
                  <a:cubicBezTo>
                    <a:pt x="4725" y="17463"/>
                    <a:pt x="4714" y="17475"/>
                    <a:pt x="4706" y="17487"/>
                  </a:cubicBezTo>
                  <a:lnTo>
                    <a:pt x="4706" y="17487"/>
                  </a:lnTo>
                  <a:cubicBezTo>
                    <a:pt x="4718" y="17472"/>
                    <a:pt x="4728" y="17459"/>
                    <a:pt x="4739" y="17448"/>
                  </a:cubicBezTo>
                  <a:close/>
                  <a:moveTo>
                    <a:pt x="5477" y="17520"/>
                  </a:moveTo>
                  <a:cubicBezTo>
                    <a:pt x="5480" y="17523"/>
                    <a:pt x="5484" y="17525"/>
                    <a:pt x="5488" y="17527"/>
                  </a:cubicBezTo>
                  <a:lnTo>
                    <a:pt x="5488" y="17527"/>
                  </a:lnTo>
                  <a:cubicBezTo>
                    <a:pt x="5485" y="17524"/>
                    <a:pt x="5481" y="17522"/>
                    <a:pt x="5477" y="17520"/>
                  </a:cubicBezTo>
                  <a:close/>
                  <a:moveTo>
                    <a:pt x="4706" y="17487"/>
                  </a:moveTo>
                  <a:cubicBezTo>
                    <a:pt x="4692" y="17504"/>
                    <a:pt x="4676" y="17524"/>
                    <a:pt x="4656" y="17544"/>
                  </a:cubicBezTo>
                  <a:cubicBezTo>
                    <a:pt x="4668" y="17544"/>
                    <a:pt x="4680" y="17532"/>
                    <a:pt x="4680" y="17532"/>
                  </a:cubicBezTo>
                  <a:cubicBezTo>
                    <a:pt x="4687" y="17518"/>
                    <a:pt x="4694" y="17503"/>
                    <a:pt x="4706" y="17487"/>
                  </a:cubicBezTo>
                  <a:close/>
                  <a:moveTo>
                    <a:pt x="5561" y="17532"/>
                  </a:moveTo>
                  <a:cubicBezTo>
                    <a:pt x="5561" y="17546"/>
                    <a:pt x="5561" y="17556"/>
                    <a:pt x="5563" y="17559"/>
                  </a:cubicBezTo>
                  <a:lnTo>
                    <a:pt x="5563" y="17559"/>
                  </a:lnTo>
                  <a:cubicBezTo>
                    <a:pt x="5563" y="17552"/>
                    <a:pt x="5562" y="17543"/>
                    <a:pt x="5561" y="17532"/>
                  </a:cubicBezTo>
                  <a:close/>
                  <a:moveTo>
                    <a:pt x="4358" y="16841"/>
                  </a:moveTo>
                  <a:cubicBezTo>
                    <a:pt x="4358" y="16841"/>
                    <a:pt x="4443" y="16905"/>
                    <a:pt x="4463" y="16912"/>
                  </a:cubicBezTo>
                  <a:lnTo>
                    <a:pt x="4463" y="16912"/>
                  </a:lnTo>
                  <a:cubicBezTo>
                    <a:pt x="4487" y="16929"/>
                    <a:pt x="4499" y="16936"/>
                    <a:pt x="4504" y="16936"/>
                  </a:cubicBezTo>
                  <a:cubicBezTo>
                    <a:pt x="4516" y="16936"/>
                    <a:pt x="4468" y="16884"/>
                    <a:pt x="4447" y="16868"/>
                  </a:cubicBezTo>
                  <a:lnTo>
                    <a:pt x="4447" y="16868"/>
                  </a:lnTo>
                  <a:cubicBezTo>
                    <a:pt x="4479" y="16889"/>
                    <a:pt x="4490" y="16889"/>
                    <a:pt x="4513" y="16901"/>
                  </a:cubicBezTo>
                  <a:cubicBezTo>
                    <a:pt x="4513" y="16901"/>
                    <a:pt x="4513" y="16913"/>
                    <a:pt x="4525" y="16913"/>
                  </a:cubicBezTo>
                  <a:cubicBezTo>
                    <a:pt x="4531" y="16919"/>
                    <a:pt x="4534" y="16921"/>
                    <a:pt x="4535" y="16921"/>
                  </a:cubicBezTo>
                  <a:cubicBezTo>
                    <a:pt x="4537" y="16921"/>
                    <a:pt x="4537" y="16919"/>
                    <a:pt x="4537" y="16913"/>
                  </a:cubicBezTo>
                  <a:cubicBezTo>
                    <a:pt x="4541" y="16916"/>
                    <a:pt x="4545" y="16920"/>
                    <a:pt x="4549" y="16924"/>
                  </a:cubicBezTo>
                  <a:lnTo>
                    <a:pt x="4549" y="16924"/>
                  </a:lnTo>
                  <a:cubicBezTo>
                    <a:pt x="4525" y="16889"/>
                    <a:pt x="4525" y="16877"/>
                    <a:pt x="4549" y="16877"/>
                  </a:cubicBezTo>
                  <a:cubicBezTo>
                    <a:pt x="4549" y="16889"/>
                    <a:pt x="4549" y="16901"/>
                    <a:pt x="4549" y="16924"/>
                  </a:cubicBezTo>
                  <a:lnTo>
                    <a:pt x="4549" y="16924"/>
                  </a:lnTo>
                  <a:cubicBezTo>
                    <a:pt x="4558" y="16933"/>
                    <a:pt x="4568" y="16944"/>
                    <a:pt x="4584" y="16960"/>
                  </a:cubicBezTo>
                  <a:cubicBezTo>
                    <a:pt x="4573" y="16936"/>
                    <a:pt x="4561" y="16901"/>
                    <a:pt x="4549" y="16877"/>
                  </a:cubicBezTo>
                  <a:cubicBezTo>
                    <a:pt x="4572" y="16877"/>
                    <a:pt x="4606" y="16899"/>
                    <a:pt x="4608" y="16912"/>
                  </a:cubicBezTo>
                  <a:lnTo>
                    <a:pt x="4608" y="16912"/>
                  </a:lnTo>
                  <a:cubicBezTo>
                    <a:pt x="4607" y="16869"/>
                    <a:pt x="4836" y="16853"/>
                    <a:pt x="5098" y="16853"/>
                  </a:cubicBezTo>
                  <a:cubicBezTo>
                    <a:pt x="5408" y="16853"/>
                    <a:pt x="5764" y="16875"/>
                    <a:pt x="5835" y="16901"/>
                  </a:cubicBezTo>
                  <a:cubicBezTo>
                    <a:pt x="5823" y="16948"/>
                    <a:pt x="5799" y="16996"/>
                    <a:pt x="5763" y="17032"/>
                  </a:cubicBezTo>
                  <a:cubicBezTo>
                    <a:pt x="5811" y="17032"/>
                    <a:pt x="5811" y="17032"/>
                    <a:pt x="5775" y="17044"/>
                  </a:cubicBezTo>
                  <a:lnTo>
                    <a:pt x="5835" y="17044"/>
                  </a:lnTo>
                  <a:cubicBezTo>
                    <a:pt x="5811" y="17067"/>
                    <a:pt x="5775" y="17103"/>
                    <a:pt x="5739" y="17127"/>
                  </a:cubicBezTo>
                  <a:cubicBezTo>
                    <a:pt x="5739" y="17127"/>
                    <a:pt x="5775" y="17151"/>
                    <a:pt x="5775" y="17151"/>
                  </a:cubicBezTo>
                  <a:cubicBezTo>
                    <a:pt x="5757" y="17163"/>
                    <a:pt x="5745" y="17169"/>
                    <a:pt x="5736" y="17169"/>
                  </a:cubicBezTo>
                  <a:cubicBezTo>
                    <a:pt x="5727" y="17169"/>
                    <a:pt x="5722" y="17163"/>
                    <a:pt x="5716" y="17151"/>
                  </a:cubicBezTo>
                  <a:lnTo>
                    <a:pt x="5716" y="17151"/>
                  </a:lnTo>
                  <a:cubicBezTo>
                    <a:pt x="5680" y="17163"/>
                    <a:pt x="5751" y="17401"/>
                    <a:pt x="5716" y="17460"/>
                  </a:cubicBezTo>
                  <a:cubicBezTo>
                    <a:pt x="5692" y="17460"/>
                    <a:pt x="5680" y="17460"/>
                    <a:pt x="5656" y="17448"/>
                  </a:cubicBezTo>
                  <a:lnTo>
                    <a:pt x="5656" y="17448"/>
                  </a:lnTo>
                  <a:cubicBezTo>
                    <a:pt x="5668" y="17484"/>
                    <a:pt x="5692" y="17508"/>
                    <a:pt x="5716" y="17520"/>
                  </a:cubicBezTo>
                  <a:lnTo>
                    <a:pt x="5692" y="17520"/>
                  </a:lnTo>
                  <a:cubicBezTo>
                    <a:pt x="5685" y="17513"/>
                    <a:pt x="5680" y="17511"/>
                    <a:pt x="5675" y="17511"/>
                  </a:cubicBezTo>
                  <a:cubicBezTo>
                    <a:pt x="5658" y="17511"/>
                    <a:pt x="5652" y="17548"/>
                    <a:pt x="5632" y="17548"/>
                  </a:cubicBezTo>
                  <a:cubicBezTo>
                    <a:pt x="5629" y="17548"/>
                    <a:pt x="5625" y="17547"/>
                    <a:pt x="5620" y="17544"/>
                  </a:cubicBezTo>
                  <a:lnTo>
                    <a:pt x="5620" y="17544"/>
                  </a:lnTo>
                  <a:cubicBezTo>
                    <a:pt x="5622" y="17545"/>
                    <a:pt x="5727" y="17615"/>
                    <a:pt x="5692" y="17627"/>
                  </a:cubicBezTo>
                  <a:cubicBezTo>
                    <a:pt x="5692" y="17627"/>
                    <a:pt x="5585" y="17567"/>
                    <a:pt x="5608" y="17567"/>
                  </a:cubicBezTo>
                  <a:lnTo>
                    <a:pt x="5585" y="17567"/>
                  </a:lnTo>
                  <a:cubicBezTo>
                    <a:pt x="5585" y="17578"/>
                    <a:pt x="5602" y="17658"/>
                    <a:pt x="5585" y="17658"/>
                  </a:cubicBezTo>
                  <a:cubicBezTo>
                    <a:pt x="5582" y="17658"/>
                    <a:pt x="5578" y="17656"/>
                    <a:pt x="5573" y="17651"/>
                  </a:cubicBezTo>
                  <a:cubicBezTo>
                    <a:pt x="5573" y="17627"/>
                    <a:pt x="5573" y="17591"/>
                    <a:pt x="5573" y="17555"/>
                  </a:cubicBezTo>
                  <a:cubicBezTo>
                    <a:pt x="5570" y="17559"/>
                    <a:pt x="5567" y="17560"/>
                    <a:pt x="5565" y="17560"/>
                  </a:cubicBezTo>
                  <a:cubicBezTo>
                    <a:pt x="5565" y="17560"/>
                    <a:pt x="5564" y="17560"/>
                    <a:pt x="5563" y="17559"/>
                  </a:cubicBezTo>
                  <a:lnTo>
                    <a:pt x="5563" y="17559"/>
                  </a:lnTo>
                  <a:cubicBezTo>
                    <a:pt x="5565" y="17574"/>
                    <a:pt x="5564" y="17579"/>
                    <a:pt x="5562" y="17579"/>
                  </a:cubicBezTo>
                  <a:cubicBezTo>
                    <a:pt x="5559" y="17579"/>
                    <a:pt x="5554" y="17567"/>
                    <a:pt x="5548" y="17567"/>
                  </a:cubicBezTo>
                  <a:cubicBezTo>
                    <a:pt x="5544" y="17567"/>
                    <a:pt x="5540" y="17572"/>
                    <a:pt x="5537" y="17591"/>
                  </a:cubicBezTo>
                  <a:cubicBezTo>
                    <a:pt x="5537" y="17566"/>
                    <a:pt x="5537" y="17554"/>
                    <a:pt x="5535" y="17554"/>
                  </a:cubicBezTo>
                  <a:cubicBezTo>
                    <a:pt x="5534" y="17554"/>
                    <a:pt x="5531" y="17563"/>
                    <a:pt x="5525" y="17579"/>
                  </a:cubicBezTo>
                  <a:cubicBezTo>
                    <a:pt x="5525" y="17555"/>
                    <a:pt x="5525" y="17544"/>
                    <a:pt x="5537" y="17532"/>
                  </a:cubicBezTo>
                  <a:cubicBezTo>
                    <a:pt x="5519" y="17532"/>
                    <a:pt x="5501" y="17532"/>
                    <a:pt x="5488" y="17527"/>
                  </a:cubicBezTo>
                  <a:lnTo>
                    <a:pt x="5488" y="17527"/>
                  </a:lnTo>
                  <a:cubicBezTo>
                    <a:pt x="5505" y="17540"/>
                    <a:pt x="5511" y="17559"/>
                    <a:pt x="5501" y="17579"/>
                  </a:cubicBezTo>
                  <a:cubicBezTo>
                    <a:pt x="5494" y="17587"/>
                    <a:pt x="5488" y="17590"/>
                    <a:pt x="5483" y="17590"/>
                  </a:cubicBezTo>
                  <a:cubicBezTo>
                    <a:pt x="5457" y="17590"/>
                    <a:pt x="5458" y="17507"/>
                    <a:pt x="5424" y="17507"/>
                  </a:cubicBezTo>
                  <a:cubicBezTo>
                    <a:pt x="5422" y="17507"/>
                    <a:pt x="5420" y="17507"/>
                    <a:pt x="5418" y="17508"/>
                  </a:cubicBezTo>
                  <a:cubicBezTo>
                    <a:pt x="5430" y="17520"/>
                    <a:pt x="5442" y="17532"/>
                    <a:pt x="5430" y="17544"/>
                  </a:cubicBezTo>
                  <a:cubicBezTo>
                    <a:pt x="5423" y="17539"/>
                    <a:pt x="5416" y="17537"/>
                    <a:pt x="5410" y="17537"/>
                  </a:cubicBezTo>
                  <a:cubicBezTo>
                    <a:pt x="5373" y="17537"/>
                    <a:pt x="5356" y="17609"/>
                    <a:pt x="5319" y="17609"/>
                  </a:cubicBezTo>
                  <a:cubicBezTo>
                    <a:pt x="5313" y="17609"/>
                    <a:pt x="5306" y="17607"/>
                    <a:pt x="5299" y="17603"/>
                  </a:cubicBezTo>
                  <a:cubicBezTo>
                    <a:pt x="5287" y="17555"/>
                    <a:pt x="5311" y="17579"/>
                    <a:pt x="5299" y="17532"/>
                  </a:cubicBezTo>
                  <a:cubicBezTo>
                    <a:pt x="5258" y="17532"/>
                    <a:pt x="5234" y="17549"/>
                    <a:pt x="5229" y="17585"/>
                  </a:cubicBezTo>
                  <a:lnTo>
                    <a:pt x="5229" y="17585"/>
                  </a:lnTo>
                  <a:cubicBezTo>
                    <a:pt x="5226" y="17581"/>
                    <a:pt x="5221" y="17579"/>
                    <a:pt x="5216" y="17579"/>
                  </a:cubicBezTo>
                  <a:cubicBezTo>
                    <a:pt x="5227" y="17532"/>
                    <a:pt x="5216" y="17567"/>
                    <a:pt x="5239" y="17532"/>
                  </a:cubicBezTo>
                  <a:cubicBezTo>
                    <a:pt x="5234" y="17518"/>
                    <a:pt x="5228" y="17512"/>
                    <a:pt x="5223" y="17512"/>
                  </a:cubicBezTo>
                  <a:cubicBezTo>
                    <a:pt x="5204" y="17512"/>
                    <a:pt x="5186" y="17570"/>
                    <a:pt x="5168" y="17579"/>
                  </a:cubicBezTo>
                  <a:cubicBezTo>
                    <a:pt x="5168" y="17567"/>
                    <a:pt x="5108" y="17544"/>
                    <a:pt x="5168" y="17496"/>
                  </a:cubicBezTo>
                  <a:lnTo>
                    <a:pt x="5168" y="17496"/>
                  </a:lnTo>
                  <a:cubicBezTo>
                    <a:pt x="5136" y="17507"/>
                    <a:pt x="5099" y="17513"/>
                    <a:pt x="5061" y="17513"/>
                  </a:cubicBezTo>
                  <a:cubicBezTo>
                    <a:pt x="5016" y="17513"/>
                    <a:pt x="4969" y="17504"/>
                    <a:pt x="4930" y="17484"/>
                  </a:cubicBezTo>
                  <a:cubicBezTo>
                    <a:pt x="4930" y="17508"/>
                    <a:pt x="4918" y="17532"/>
                    <a:pt x="4906" y="17567"/>
                  </a:cubicBezTo>
                  <a:cubicBezTo>
                    <a:pt x="4882" y="17544"/>
                    <a:pt x="4882" y="17532"/>
                    <a:pt x="4882" y="17508"/>
                  </a:cubicBezTo>
                  <a:cubicBezTo>
                    <a:pt x="4882" y="17535"/>
                    <a:pt x="4869" y="17548"/>
                    <a:pt x="4847" y="17548"/>
                  </a:cubicBezTo>
                  <a:cubicBezTo>
                    <a:pt x="4840" y="17548"/>
                    <a:pt x="4832" y="17547"/>
                    <a:pt x="4823" y="17544"/>
                  </a:cubicBezTo>
                  <a:cubicBezTo>
                    <a:pt x="4823" y="17532"/>
                    <a:pt x="4870" y="17472"/>
                    <a:pt x="4846" y="17436"/>
                  </a:cubicBezTo>
                  <a:lnTo>
                    <a:pt x="4846" y="17436"/>
                  </a:lnTo>
                  <a:cubicBezTo>
                    <a:pt x="4846" y="17532"/>
                    <a:pt x="4775" y="17460"/>
                    <a:pt x="4763" y="17544"/>
                  </a:cubicBezTo>
                  <a:cubicBezTo>
                    <a:pt x="4751" y="17532"/>
                    <a:pt x="4751" y="17520"/>
                    <a:pt x="4763" y="17520"/>
                  </a:cubicBezTo>
                  <a:cubicBezTo>
                    <a:pt x="4759" y="17514"/>
                    <a:pt x="4756" y="17512"/>
                    <a:pt x="4753" y="17512"/>
                  </a:cubicBezTo>
                  <a:cubicBezTo>
                    <a:pt x="4736" y="17512"/>
                    <a:pt x="4727" y="17579"/>
                    <a:pt x="4727" y="17579"/>
                  </a:cubicBezTo>
                  <a:cubicBezTo>
                    <a:pt x="4717" y="17564"/>
                    <a:pt x="4716" y="17555"/>
                    <a:pt x="4712" y="17555"/>
                  </a:cubicBezTo>
                  <a:cubicBezTo>
                    <a:pt x="4708" y="17555"/>
                    <a:pt x="4701" y="17570"/>
                    <a:pt x="4668" y="17603"/>
                  </a:cubicBezTo>
                  <a:cubicBezTo>
                    <a:pt x="4674" y="17591"/>
                    <a:pt x="4677" y="17585"/>
                    <a:pt x="4675" y="17585"/>
                  </a:cubicBezTo>
                  <a:lnTo>
                    <a:pt x="4675" y="17585"/>
                  </a:lnTo>
                  <a:cubicBezTo>
                    <a:pt x="4674" y="17585"/>
                    <a:pt x="4668" y="17591"/>
                    <a:pt x="4656" y="17603"/>
                  </a:cubicBezTo>
                  <a:cubicBezTo>
                    <a:pt x="4656" y="17579"/>
                    <a:pt x="4668" y="17555"/>
                    <a:pt x="4668" y="17544"/>
                  </a:cubicBezTo>
                  <a:lnTo>
                    <a:pt x="4668" y="17544"/>
                  </a:lnTo>
                  <a:cubicBezTo>
                    <a:pt x="4658" y="17554"/>
                    <a:pt x="4654" y="17557"/>
                    <a:pt x="4653" y="17557"/>
                  </a:cubicBezTo>
                  <a:cubicBezTo>
                    <a:pt x="4652" y="17557"/>
                    <a:pt x="4656" y="17550"/>
                    <a:pt x="4656" y="17544"/>
                  </a:cubicBezTo>
                  <a:cubicBezTo>
                    <a:pt x="4664" y="17518"/>
                    <a:pt x="4697" y="17493"/>
                    <a:pt x="4685" y="17493"/>
                  </a:cubicBezTo>
                  <a:cubicBezTo>
                    <a:pt x="4681" y="17493"/>
                    <a:pt x="4668" y="17497"/>
                    <a:pt x="4644" y="17508"/>
                  </a:cubicBezTo>
                  <a:cubicBezTo>
                    <a:pt x="4644" y="17484"/>
                    <a:pt x="4632" y="17448"/>
                    <a:pt x="4632" y="17436"/>
                  </a:cubicBezTo>
                  <a:cubicBezTo>
                    <a:pt x="4614" y="17442"/>
                    <a:pt x="4602" y="17445"/>
                    <a:pt x="4598" y="17445"/>
                  </a:cubicBezTo>
                  <a:cubicBezTo>
                    <a:pt x="4593" y="17445"/>
                    <a:pt x="4596" y="17442"/>
                    <a:pt x="4608" y="17436"/>
                  </a:cubicBezTo>
                  <a:cubicBezTo>
                    <a:pt x="4549" y="17413"/>
                    <a:pt x="4501" y="17389"/>
                    <a:pt x="4596" y="17353"/>
                  </a:cubicBezTo>
                  <a:cubicBezTo>
                    <a:pt x="4513" y="17329"/>
                    <a:pt x="4525" y="17353"/>
                    <a:pt x="4525" y="17294"/>
                  </a:cubicBezTo>
                  <a:lnTo>
                    <a:pt x="4525" y="17294"/>
                  </a:lnTo>
                  <a:cubicBezTo>
                    <a:pt x="4508" y="17306"/>
                    <a:pt x="4484" y="17310"/>
                    <a:pt x="4458" y="17310"/>
                  </a:cubicBezTo>
                  <a:cubicBezTo>
                    <a:pt x="4423" y="17310"/>
                    <a:pt x="4386" y="17303"/>
                    <a:pt x="4363" y="17303"/>
                  </a:cubicBezTo>
                  <a:cubicBezTo>
                    <a:pt x="4356" y="17303"/>
                    <a:pt x="4350" y="17304"/>
                    <a:pt x="4346" y="17305"/>
                  </a:cubicBezTo>
                  <a:cubicBezTo>
                    <a:pt x="4346" y="17296"/>
                    <a:pt x="4409" y="17278"/>
                    <a:pt x="4433" y="17278"/>
                  </a:cubicBezTo>
                  <a:cubicBezTo>
                    <a:pt x="4438" y="17278"/>
                    <a:pt x="4442" y="17279"/>
                    <a:pt x="4442" y="17282"/>
                  </a:cubicBezTo>
                  <a:cubicBezTo>
                    <a:pt x="4418" y="17294"/>
                    <a:pt x="4412" y="17300"/>
                    <a:pt x="4422" y="17300"/>
                  </a:cubicBezTo>
                  <a:cubicBezTo>
                    <a:pt x="4433" y="17300"/>
                    <a:pt x="4459" y="17294"/>
                    <a:pt x="4501" y="17282"/>
                  </a:cubicBezTo>
                  <a:cubicBezTo>
                    <a:pt x="4477" y="17282"/>
                    <a:pt x="4513" y="17270"/>
                    <a:pt x="4537" y="17246"/>
                  </a:cubicBezTo>
                  <a:cubicBezTo>
                    <a:pt x="4513" y="17234"/>
                    <a:pt x="4525" y="17246"/>
                    <a:pt x="4537" y="17210"/>
                  </a:cubicBezTo>
                  <a:cubicBezTo>
                    <a:pt x="4477" y="17198"/>
                    <a:pt x="4418" y="17186"/>
                    <a:pt x="4370" y="17139"/>
                  </a:cubicBezTo>
                  <a:lnTo>
                    <a:pt x="4370" y="17139"/>
                  </a:lnTo>
                  <a:cubicBezTo>
                    <a:pt x="4525" y="17151"/>
                    <a:pt x="4430" y="17151"/>
                    <a:pt x="4537" y="17163"/>
                  </a:cubicBezTo>
                  <a:cubicBezTo>
                    <a:pt x="4501" y="17115"/>
                    <a:pt x="4465" y="17163"/>
                    <a:pt x="4513" y="17103"/>
                  </a:cubicBezTo>
                  <a:lnTo>
                    <a:pt x="4513" y="17103"/>
                  </a:lnTo>
                  <a:cubicBezTo>
                    <a:pt x="4504" y="17106"/>
                    <a:pt x="4496" y="17108"/>
                    <a:pt x="4488" y="17108"/>
                  </a:cubicBezTo>
                  <a:cubicBezTo>
                    <a:pt x="4466" y="17108"/>
                    <a:pt x="4451" y="17094"/>
                    <a:pt x="4442" y="17067"/>
                  </a:cubicBezTo>
                  <a:cubicBezTo>
                    <a:pt x="4497" y="17053"/>
                    <a:pt x="4502" y="17050"/>
                    <a:pt x="4491" y="17050"/>
                  </a:cubicBezTo>
                  <a:cubicBezTo>
                    <a:pt x="4481" y="17050"/>
                    <a:pt x="4461" y="17052"/>
                    <a:pt x="4447" y="17052"/>
                  </a:cubicBezTo>
                  <a:cubicBezTo>
                    <a:pt x="4434" y="17052"/>
                    <a:pt x="4427" y="17051"/>
                    <a:pt x="4442" y="17044"/>
                  </a:cubicBezTo>
                  <a:cubicBezTo>
                    <a:pt x="4430" y="17044"/>
                    <a:pt x="4501" y="16996"/>
                    <a:pt x="4382" y="16948"/>
                  </a:cubicBezTo>
                  <a:lnTo>
                    <a:pt x="4382" y="16948"/>
                  </a:lnTo>
                  <a:cubicBezTo>
                    <a:pt x="4418" y="16960"/>
                    <a:pt x="4442" y="16972"/>
                    <a:pt x="4477" y="16984"/>
                  </a:cubicBezTo>
                  <a:cubicBezTo>
                    <a:pt x="4477" y="16972"/>
                    <a:pt x="4287" y="16877"/>
                    <a:pt x="4275" y="16865"/>
                  </a:cubicBezTo>
                  <a:cubicBezTo>
                    <a:pt x="4304" y="16865"/>
                    <a:pt x="4393" y="16903"/>
                    <a:pt x="4446" y="16937"/>
                  </a:cubicBezTo>
                  <a:lnTo>
                    <a:pt x="4446" y="16937"/>
                  </a:lnTo>
                  <a:cubicBezTo>
                    <a:pt x="4418" y="16919"/>
                    <a:pt x="4382" y="16896"/>
                    <a:pt x="4382" y="16889"/>
                  </a:cubicBezTo>
                  <a:lnTo>
                    <a:pt x="4382" y="16889"/>
                  </a:lnTo>
                  <a:cubicBezTo>
                    <a:pt x="4406" y="16901"/>
                    <a:pt x="4442" y="16913"/>
                    <a:pt x="4465" y="16924"/>
                  </a:cubicBezTo>
                  <a:cubicBezTo>
                    <a:pt x="4430" y="16901"/>
                    <a:pt x="4394" y="16877"/>
                    <a:pt x="4358" y="16841"/>
                  </a:cubicBezTo>
                  <a:close/>
                  <a:moveTo>
                    <a:pt x="5747" y="17812"/>
                  </a:moveTo>
                  <a:cubicBezTo>
                    <a:pt x="5751" y="17812"/>
                    <a:pt x="5751" y="17821"/>
                    <a:pt x="5751" y="17829"/>
                  </a:cubicBezTo>
                  <a:lnTo>
                    <a:pt x="5739" y="17817"/>
                  </a:lnTo>
                  <a:cubicBezTo>
                    <a:pt x="5743" y="17814"/>
                    <a:pt x="5745" y="17812"/>
                    <a:pt x="5747" y="17812"/>
                  </a:cubicBezTo>
                  <a:close/>
                  <a:moveTo>
                    <a:pt x="5636" y="17850"/>
                  </a:moveTo>
                  <a:cubicBezTo>
                    <a:pt x="5635" y="17851"/>
                    <a:pt x="5633" y="17852"/>
                    <a:pt x="5632" y="17853"/>
                  </a:cubicBezTo>
                  <a:cubicBezTo>
                    <a:pt x="5634" y="17852"/>
                    <a:pt x="5635" y="17851"/>
                    <a:pt x="5636" y="17850"/>
                  </a:cubicBezTo>
                  <a:close/>
                  <a:moveTo>
                    <a:pt x="5167" y="1"/>
                  </a:moveTo>
                  <a:cubicBezTo>
                    <a:pt x="4867" y="1"/>
                    <a:pt x="4573" y="22"/>
                    <a:pt x="4287" y="65"/>
                  </a:cubicBezTo>
                  <a:lnTo>
                    <a:pt x="4311" y="65"/>
                  </a:lnTo>
                  <a:cubicBezTo>
                    <a:pt x="4215" y="65"/>
                    <a:pt x="4156" y="65"/>
                    <a:pt x="4096" y="77"/>
                  </a:cubicBezTo>
                  <a:lnTo>
                    <a:pt x="4239" y="77"/>
                  </a:lnTo>
                  <a:cubicBezTo>
                    <a:pt x="3266" y="237"/>
                    <a:pt x="2359" y="640"/>
                    <a:pt x="1581" y="1316"/>
                  </a:cubicBezTo>
                  <a:lnTo>
                    <a:pt x="1581" y="1316"/>
                  </a:lnTo>
                  <a:cubicBezTo>
                    <a:pt x="1582" y="1316"/>
                    <a:pt x="1583" y="1316"/>
                    <a:pt x="1584" y="1315"/>
                  </a:cubicBezTo>
                  <a:lnTo>
                    <a:pt x="1584" y="1315"/>
                  </a:lnTo>
                  <a:cubicBezTo>
                    <a:pt x="1583" y="1316"/>
                    <a:pt x="1582" y="1317"/>
                    <a:pt x="1581" y="1317"/>
                  </a:cubicBezTo>
                  <a:lnTo>
                    <a:pt x="1581" y="1317"/>
                  </a:lnTo>
                  <a:cubicBezTo>
                    <a:pt x="1550" y="1344"/>
                    <a:pt x="1519" y="1371"/>
                    <a:pt x="1489" y="1399"/>
                  </a:cubicBezTo>
                  <a:cubicBezTo>
                    <a:pt x="1506" y="1373"/>
                    <a:pt x="1529" y="1348"/>
                    <a:pt x="1554" y="1331"/>
                  </a:cubicBezTo>
                  <a:lnTo>
                    <a:pt x="1554" y="1331"/>
                  </a:lnTo>
                  <a:cubicBezTo>
                    <a:pt x="1225" y="1508"/>
                    <a:pt x="994" y="1929"/>
                    <a:pt x="763" y="2149"/>
                  </a:cubicBezTo>
                  <a:cubicBezTo>
                    <a:pt x="806" y="2116"/>
                    <a:pt x="825" y="2104"/>
                    <a:pt x="829" y="2104"/>
                  </a:cubicBezTo>
                  <a:lnTo>
                    <a:pt x="829" y="2104"/>
                  </a:lnTo>
                  <a:cubicBezTo>
                    <a:pt x="842" y="2104"/>
                    <a:pt x="674" y="2252"/>
                    <a:pt x="655" y="2280"/>
                  </a:cubicBezTo>
                  <a:cubicBezTo>
                    <a:pt x="608" y="2351"/>
                    <a:pt x="644" y="2363"/>
                    <a:pt x="572" y="2494"/>
                  </a:cubicBezTo>
                  <a:cubicBezTo>
                    <a:pt x="465" y="2649"/>
                    <a:pt x="358" y="2982"/>
                    <a:pt x="322" y="3066"/>
                  </a:cubicBezTo>
                  <a:cubicBezTo>
                    <a:pt x="269" y="3151"/>
                    <a:pt x="139" y="3560"/>
                    <a:pt x="104" y="3560"/>
                  </a:cubicBezTo>
                  <a:cubicBezTo>
                    <a:pt x="100" y="3560"/>
                    <a:pt x="97" y="3554"/>
                    <a:pt x="96" y="3542"/>
                  </a:cubicBezTo>
                  <a:cubicBezTo>
                    <a:pt x="84" y="4054"/>
                    <a:pt x="1" y="4506"/>
                    <a:pt x="24" y="5054"/>
                  </a:cubicBezTo>
                  <a:cubicBezTo>
                    <a:pt x="36" y="5340"/>
                    <a:pt x="60" y="5566"/>
                    <a:pt x="84" y="5816"/>
                  </a:cubicBezTo>
                  <a:cubicBezTo>
                    <a:pt x="83" y="5812"/>
                    <a:pt x="83" y="5811"/>
                    <a:pt x="82" y="5811"/>
                  </a:cubicBezTo>
                  <a:lnTo>
                    <a:pt x="82" y="5811"/>
                  </a:lnTo>
                  <a:cubicBezTo>
                    <a:pt x="81" y="5811"/>
                    <a:pt x="108" y="5956"/>
                    <a:pt x="96" y="5956"/>
                  </a:cubicBezTo>
                  <a:cubicBezTo>
                    <a:pt x="92" y="5956"/>
                    <a:pt x="85" y="5944"/>
                    <a:pt x="72" y="5911"/>
                  </a:cubicBezTo>
                  <a:lnTo>
                    <a:pt x="72" y="5911"/>
                  </a:lnTo>
                  <a:cubicBezTo>
                    <a:pt x="120" y="6090"/>
                    <a:pt x="120" y="6292"/>
                    <a:pt x="227" y="6435"/>
                  </a:cubicBezTo>
                  <a:cubicBezTo>
                    <a:pt x="215" y="6435"/>
                    <a:pt x="203" y="6435"/>
                    <a:pt x="179" y="6423"/>
                  </a:cubicBezTo>
                  <a:lnTo>
                    <a:pt x="179" y="6423"/>
                  </a:lnTo>
                  <a:cubicBezTo>
                    <a:pt x="203" y="6459"/>
                    <a:pt x="215" y="6483"/>
                    <a:pt x="227" y="6518"/>
                  </a:cubicBezTo>
                  <a:cubicBezTo>
                    <a:pt x="215" y="6518"/>
                    <a:pt x="203" y="6507"/>
                    <a:pt x="191" y="6507"/>
                  </a:cubicBezTo>
                  <a:lnTo>
                    <a:pt x="191" y="6507"/>
                  </a:lnTo>
                  <a:cubicBezTo>
                    <a:pt x="286" y="6733"/>
                    <a:pt x="453" y="6971"/>
                    <a:pt x="560" y="7209"/>
                  </a:cubicBezTo>
                  <a:cubicBezTo>
                    <a:pt x="572" y="7185"/>
                    <a:pt x="572" y="7173"/>
                    <a:pt x="584" y="7161"/>
                  </a:cubicBezTo>
                  <a:cubicBezTo>
                    <a:pt x="584" y="7161"/>
                    <a:pt x="620" y="7233"/>
                    <a:pt x="644" y="7280"/>
                  </a:cubicBezTo>
                  <a:lnTo>
                    <a:pt x="644" y="7280"/>
                  </a:lnTo>
                  <a:cubicBezTo>
                    <a:pt x="702" y="7363"/>
                    <a:pt x="959" y="7900"/>
                    <a:pt x="976" y="7900"/>
                  </a:cubicBezTo>
                  <a:cubicBezTo>
                    <a:pt x="977" y="7900"/>
                    <a:pt x="977" y="7900"/>
                    <a:pt x="977" y="7900"/>
                  </a:cubicBezTo>
                  <a:cubicBezTo>
                    <a:pt x="977" y="7899"/>
                    <a:pt x="977" y="7899"/>
                    <a:pt x="977" y="7899"/>
                  </a:cubicBezTo>
                  <a:cubicBezTo>
                    <a:pt x="990" y="7899"/>
                    <a:pt x="1120" y="8181"/>
                    <a:pt x="1097" y="8181"/>
                  </a:cubicBezTo>
                  <a:cubicBezTo>
                    <a:pt x="1091" y="8181"/>
                    <a:pt x="1072" y="8159"/>
                    <a:pt x="1036" y="8102"/>
                  </a:cubicBezTo>
                  <a:lnTo>
                    <a:pt x="1036" y="8102"/>
                  </a:lnTo>
                  <a:cubicBezTo>
                    <a:pt x="1072" y="8199"/>
                    <a:pt x="1147" y="8284"/>
                    <a:pt x="1198" y="8370"/>
                  </a:cubicBezTo>
                  <a:lnTo>
                    <a:pt x="1198" y="8370"/>
                  </a:lnTo>
                  <a:cubicBezTo>
                    <a:pt x="1192" y="8356"/>
                    <a:pt x="1186" y="8342"/>
                    <a:pt x="1179" y="8328"/>
                  </a:cubicBezTo>
                  <a:lnTo>
                    <a:pt x="1179" y="8328"/>
                  </a:lnTo>
                  <a:cubicBezTo>
                    <a:pt x="1358" y="8626"/>
                    <a:pt x="1548" y="8959"/>
                    <a:pt x="1703" y="9269"/>
                  </a:cubicBezTo>
                  <a:cubicBezTo>
                    <a:pt x="1679" y="9257"/>
                    <a:pt x="1667" y="9245"/>
                    <a:pt x="1656" y="9221"/>
                  </a:cubicBezTo>
                  <a:lnTo>
                    <a:pt x="1656" y="9221"/>
                  </a:lnTo>
                  <a:cubicBezTo>
                    <a:pt x="1739" y="9435"/>
                    <a:pt x="2037" y="9685"/>
                    <a:pt x="2025" y="10019"/>
                  </a:cubicBezTo>
                  <a:cubicBezTo>
                    <a:pt x="2027" y="10010"/>
                    <a:pt x="2029" y="10007"/>
                    <a:pt x="2031" y="10007"/>
                  </a:cubicBezTo>
                  <a:cubicBezTo>
                    <a:pt x="2057" y="10007"/>
                    <a:pt x="2097" y="10413"/>
                    <a:pt x="2108" y="10424"/>
                  </a:cubicBezTo>
                  <a:cubicBezTo>
                    <a:pt x="2108" y="10447"/>
                    <a:pt x="2119" y="10481"/>
                    <a:pt x="2120" y="10526"/>
                  </a:cubicBezTo>
                  <a:lnTo>
                    <a:pt x="2120" y="10526"/>
                  </a:lnTo>
                  <a:cubicBezTo>
                    <a:pt x="2120" y="10519"/>
                    <a:pt x="2118" y="10519"/>
                    <a:pt x="2108" y="10519"/>
                  </a:cubicBezTo>
                  <a:cubicBezTo>
                    <a:pt x="2120" y="10543"/>
                    <a:pt x="2120" y="10555"/>
                    <a:pt x="2132" y="10567"/>
                  </a:cubicBezTo>
                  <a:cubicBezTo>
                    <a:pt x="2142" y="10710"/>
                    <a:pt x="2152" y="10916"/>
                    <a:pt x="2147" y="10916"/>
                  </a:cubicBezTo>
                  <a:cubicBezTo>
                    <a:pt x="2147" y="10916"/>
                    <a:pt x="2145" y="10911"/>
                    <a:pt x="2144" y="10900"/>
                  </a:cubicBezTo>
                  <a:lnTo>
                    <a:pt x="2144" y="10900"/>
                  </a:lnTo>
                  <a:cubicBezTo>
                    <a:pt x="2132" y="10959"/>
                    <a:pt x="2179" y="11626"/>
                    <a:pt x="2156" y="11638"/>
                  </a:cubicBezTo>
                  <a:cubicBezTo>
                    <a:pt x="2203" y="11614"/>
                    <a:pt x="2168" y="11412"/>
                    <a:pt x="2168" y="11376"/>
                  </a:cubicBezTo>
                  <a:lnTo>
                    <a:pt x="2179" y="11376"/>
                  </a:lnTo>
                  <a:cubicBezTo>
                    <a:pt x="2215" y="11817"/>
                    <a:pt x="2048" y="12210"/>
                    <a:pt x="2477" y="12495"/>
                  </a:cubicBezTo>
                  <a:cubicBezTo>
                    <a:pt x="2441" y="12495"/>
                    <a:pt x="2453" y="12507"/>
                    <a:pt x="2489" y="12531"/>
                  </a:cubicBezTo>
                  <a:cubicBezTo>
                    <a:pt x="2465" y="12519"/>
                    <a:pt x="2453" y="12507"/>
                    <a:pt x="2429" y="12495"/>
                  </a:cubicBezTo>
                  <a:lnTo>
                    <a:pt x="2429" y="12495"/>
                  </a:lnTo>
                  <a:cubicBezTo>
                    <a:pt x="2441" y="12519"/>
                    <a:pt x="2715" y="12650"/>
                    <a:pt x="2644" y="12662"/>
                  </a:cubicBezTo>
                  <a:cubicBezTo>
                    <a:pt x="2645" y="12662"/>
                    <a:pt x="2646" y="12662"/>
                    <a:pt x="2647" y="12662"/>
                  </a:cubicBezTo>
                  <a:cubicBezTo>
                    <a:pt x="2726" y="12662"/>
                    <a:pt x="2691" y="13080"/>
                    <a:pt x="2691" y="13138"/>
                  </a:cubicBezTo>
                  <a:cubicBezTo>
                    <a:pt x="2683" y="13133"/>
                    <a:pt x="2676" y="13130"/>
                    <a:pt x="2671" y="13130"/>
                  </a:cubicBezTo>
                  <a:cubicBezTo>
                    <a:pt x="2621" y="13130"/>
                    <a:pt x="2735" y="13376"/>
                    <a:pt x="2691" y="13484"/>
                  </a:cubicBezTo>
                  <a:cubicBezTo>
                    <a:pt x="2703" y="13519"/>
                    <a:pt x="2691" y="13555"/>
                    <a:pt x="2668" y="13603"/>
                  </a:cubicBezTo>
                  <a:cubicBezTo>
                    <a:pt x="2671" y="13598"/>
                    <a:pt x="2673" y="13595"/>
                    <a:pt x="2676" y="13595"/>
                  </a:cubicBezTo>
                  <a:lnTo>
                    <a:pt x="2676" y="13595"/>
                  </a:lnTo>
                  <a:cubicBezTo>
                    <a:pt x="2706" y="13595"/>
                    <a:pt x="2653" y="14022"/>
                    <a:pt x="2775" y="14055"/>
                  </a:cubicBezTo>
                  <a:cubicBezTo>
                    <a:pt x="2679" y="14067"/>
                    <a:pt x="2775" y="14222"/>
                    <a:pt x="2775" y="14257"/>
                  </a:cubicBezTo>
                  <a:cubicBezTo>
                    <a:pt x="2768" y="14291"/>
                    <a:pt x="2758" y="14306"/>
                    <a:pt x="2743" y="14306"/>
                  </a:cubicBezTo>
                  <a:cubicBezTo>
                    <a:pt x="2732" y="14306"/>
                    <a:pt x="2719" y="14297"/>
                    <a:pt x="2703" y="14281"/>
                  </a:cubicBezTo>
                  <a:lnTo>
                    <a:pt x="2703" y="14281"/>
                  </a:lnTo>
                  <a:cubicBezTo>
                    <a:pt x="2799" y="14496"/>
                    <a:pt x="2727" y="14603"/>
                    <a:pt x="2727" y="14865"/>
                  </a:cubicBezTo>
                  <a:cubicBezTo>
                    <a:pt x="2727" y="15008"/>
                    <a:pt x="2632" y="15472"/>
                    <a:pt x="2703" y="15579"/>
                  </a:cubicBezTo>
                  <a:cubicBezTo>
                    <a:pt x="2690" y="15586"/>
                    <a:pt x="2676" y="15593"/>
                    <a:pt x="2664" y="15593"/>
                  </a:cubicBezTo>
                  <a:cubicBezTo>
                    <a:pt x="2656" y="15593"/>
                    <a:pt x="2649" y="15589"/>
                    <a:pt x="2644" y="15579"/>
                  </a:cubicBezTo>
                  <a:lnTo>
                    <a:pt x="2644" y="15579"/>
                  </a:lnTo>
                  <a:cubicBezTo>
                    <a:pt x="2644" y="15615"/>
                    <a:pt x="2763" y="15805"/>
                    <a:pt x="2787" y="15829"/>
                  </a:cubicBezTo>
                  <a:cubicBezTo>
                    <a:pt x="2776" y="15850"/>
                    <a:pt x="2768" y="15859"/>
                    <a:pt x="2761" y="15859"/>
                  </a:cubicBezTo>
                  <a:cubicBezTo>
                    <a:pt x="2752" y="15859"/>
                    <a:pt x="2746" y="15844"/>
                    <a:pt x="2739" y="15817"/>
                  </a:cubicBezTo>
                  <a:lnTo>
                    <a:pt x="2739" y="15817"/>
                  </a:lnTo>
                  <a:cubicBezTo>
                    <a:pt x="2739" y="16008"/>
                    <a:pt x="2810" y="16151"/>
                    <a:pt x="2894" y="16329"/>
                  </a:cubicBezTo>
                  <a:cubicBezTo>
                    <a:pt x="2930" y="16341"/>
                    <a:pt x="3060" y="16520"/>
                    <a:pt x="3132" y="16615"/>
                  </a:cubicBezTo>
                  <a:cubicBezTo>
                    <a:pt x="3185" y="16615"/>
                    <a:pt x="3307" y="16702"/>
                    <a:pt x="3322" y="16702"/>
                  </a:cubicBezTo>
                  <a:cubicBezTo>
                    <a:pt x="3323" y="16702"/>
                    <a:pt x="3323" y="16701"/>
                    <a:pt x="3323" y="16700"/>
                  </a:cubicBezTo>
                  <a:lnTo>
                    <a:pt x="3323" y="16700"/>
                  </a:lnTo>
                  <a:cubicBezTo>
                    <a:pt x="3340" y="16720"/>
                    <a:pt x="3550" y="16877"/>
                    <a:pt x="3441" y="16877"/>
                  </a:cubicBezTo>
                  <a:cubicBezTo>
                    <a:pt x="3438" y="16877"/>
                    <a:pt x="3434" y="16877"/>
                    <a:pt x="3430" y="16877"/>
                  </a:cubicBezTo>
                  <a:lnTo>
                    <a:pt x="3430" y="16877"/>
                  </a:lnTo>
                  <a:cubicBezTo>
                    <a:pt x="3474" y="16904"/>
                    <a:pt x="3495" y="16914"/>
                    <a:pt x="3505" y="16914"/>
                  </a:cubicBezTo>
                  <a:cubicBezTo>
                    <a:pt x="3528" y="16914"/>
                    <a:pt x="3493" y="16864"/>
                    <a:pt x="3557" y="16864"/>
                  </a:cubicBezTo>
                  <a:cubicBezTo>
                    <a:pt x="3561" y="16864"/>
                    <a:pt x="3567" y="16864"/>
                    <a:pt x="3572" y="16865"/>
                  </a:cubicBezTo>
                  <a:cubicBezTo>
                    <a:pt x="3609" y="16919"/>
                    <a:pt x="3657" y="16938"/>
                    <a:pt x="3711" y="16938"/>
                  </a:cubicBezTo>
                  <a:cubicBezTo>
                    <a:pt x="3824" y="16938"/>
                    <a:pt x="3965" y="16859"/>
                    <a:pt x="4091" y="16859"/>
                  </a:cubicBezTo>
                  <a:cubicBezTo>
                    <a:pt x="4144" y="16859"/>
                    <a:pt x="4194" y="16873"/>
                    <a:pt x="4239" y="16913"/>
                  </a:cubicBezTo>
                  <a:cubicBezTo>
                    <a:pt x="4239" y="16913"/>
                    <a:pt x="4193" y="17199"/>
                    <a:pt x="4248" y="17199"/>
                  </a:cubicBezTo>
                  <a:cubicBezTo>
                    <a:pt x="4249" y="17199"/>
                    <a:pt x="4250" y="17199"/>
                    <a:pt x="4251" y="17198"/>
                  </a:cubicBezTo>
                  <a:lnTo>
                    <a:pt x="4251" y="17198"/>
                  </a:lnTo>
                  <a:cubicBezTo>
                    <a:pt x="4227" y="17210"/>
                    <a:pt x="4168" y="17270"/>
                    <a:pt x="4251" y="17282"/>
                  </a:cubicBezTo>
                  <a:cubicBezTo>
                    <a:pt x="4226" y="17290"/>
                    <a:pt x="4212" y="17298"/>
                    <a:pt x="4203" y="17298"/>
                  </a:cubicBezTo>
                  <a:cubicBezTo>
                    <a:pt x="4199" y="17298"/>
                    <a:pt x="4195" y="17297"/>
                    <a:pt x="4192" y="17294"/>
                  </a:cubicBezTo>
                  <a:lnTo>
                    <a:pt x="4192" y="17294"/>
                  </a:lnTo>
                  <a:cubicBezTo>
                    <a:pt x="4192" y="17317"/>
                    <a:pt x="4334" y="17329"/>
                    <a:pt x="4334" y="17329"/>
                  </a:cubicBezTo>
                  <a:cubicBezTo>
                    <a:pt x="4239" y="17401"/>
                    <a:pt x="4430" y="17460"/>
                    <a:pt x="4382" y="17579"/>
                  </a:cubicBezTo>
                  <a:cubicBezTo>
                    <a:pt x="4396" y="17565"/>
                    <a:pt x="4406" y="17560"/>
                    <a:pt x="4416" y="17560"/>
                  </a:cubicBezTo>
                  <a:cubicBezTo>
                    <a:pt x="4424" y="17560"/>
                    <a:pt x="4432" y="17562"/>
                    <a:pt x="4442" y="17567"/>
                  </a:cubicBezTo>
                  <a:cubicBezTo>
                    <a:pt x="4442" y="17579"/>
                    <a:pt x="4442" y="17748"/>
                    <a:pt x="4382" y="17748"/>
                  </a:cubicBezTo>
                  <a:cubicBezTo>
                    <a:pt x="4378" y="17748"/>
                    <a:pt x="4374" y="17747"/>
                    <a:pt x="4370" y="17746"/>
                  </a:cubicBezTo>
                  <a:lnTo>
                    <a:pt x="4370" y="17746"/>
                  </a:lnTo>
                  <a:cubicBezTo>
                    <a:pt x="4374" y="17770"/>
                    <a:pt x="4379" y="17778"/>
                    <a:pt x="4386" y="17778"/>
                  </a:cubicBezTo>
                  <a:cubicBezTo>
                    <a:pt x="4399" y="17778"/>
                    <a:pt x="4418" y="17742"/>
                    <a:pt x="4434" y="17742"/>
                  </a:cubicBezTo>
                  <a:cubicBezTo>
                    <a:pt x="4437" y="17742"/>
                    <a:pt x="4439" y="17744"/>
                    <a:pt x="4442" y="17746"/>
                  </a:cubicBezTo>
                  <a:cubicBezTo>
                    <a:pt x="4418" y="17770"/>
                    <a:pt x="4406" y="17794"/>
                    <a:pt x="4418" y="17817"/>
                  </a:cubicBezTo>
                  <a:cubicBezTo>
                    <a:pt x="4411" y="17817"/>
                    <a:pt x="4591" y="17833"/>
                    <a:pt x="4755" y="17833"/>
                  </a:cubicBezTo>
                  <a:cubicBezTo>
                    <a:pt x="4878" y="17833"/>
                    <a:pt x="4993" y="17824"/>
                    <a:pt x="5013" y="17794"/>
                  </a:cubicBezTo>
                  <a:cubicBezTo>
                    <a:pt x="5047" y="17827"/>
                    <a:pt x="5119" y="17847"/>
                    <a:pt x="5182" y="17847"/>
                  </a:cubicBezTo>
                  <a:cubicBezTo>
                    <a:pt x="5253" y="17847"/>
                    <a:pt x="5312" y="17821"/>
                    <a:pt x="5287" y="17758"/>
                  </a:cubicBezTo>
                  <a:lnTo>
                    <a:pt x="5287" y="17758"/>
                  </a:lnTo>
                  <a:cubicBezTo>
                    <a:pt x="5358" y="17806"/>
                    <a:pt x="5549" y="17865"/>
                    <a:pt x="5608" y="17865"/>
                  </a:cubicBezTo>
                  <a:cubicBezTo>
                    <a:pt x="5597" y="17853"/>
                    <a:pt x="5597" y="17829"/>
                    <a:pt x="5585" y="17817"/>
                  </a:cubicBezTo>
                  <a:cubicBezTo>
                    <a:pt x="5582" y="17813"/>
                    <a:pt x="5584" y="17811"/>
                    <a:pt x="5587" y="17811"/>
                  </a:cubicBezTo>
                  <a:cubicBezTo>
                    <a:pt x="5600" y="17811"/>
                    <a:pt x="5642" y="17838"/>
                    <a:pt x="5636" y="17850"/>
                  </a:cubicBezTo>
                  <a:lnTo>
                    <a:pt x="5636" y="17850"/>
                  </a:lnTo>
                  <a:cubicBezTo>
                    <a:pt x="5646" y="17841"/>
                    <a:pt x="5656" y="17839"/>
                    <a:pt x="5656" y="17817"/>
                  </a:cubicBezTo>
                  <a:cubicBezTo>
                    <a:pt x="5680" y="17829"/>
                    <a:pt x="5680" y="17853"/>
                    <a:pt x="5668" y="17877"/>
                  </a:cubicBezTo>
                  <a:cubicBezTo>
                    <a:pt x="5704" y="17865"/>
                    <a:pt x="5739" y="17841"/>
                    <a:pt x="5799" y="17806"/>
                  </a:cubicBezTo>
                  <a:cubicBezTo>
                    <a:pt x="5775" y="17782"/>
                    <a:pt x="5787" y="17758"/>
                    <a:pt x="5751" y="17734"/>
                  </a:cubicBezTo>
                  <a:lnTo>
                    <a:pt x="5751" y="17734"/>
                  </a:lnTo>
                  <a:cubicBezTo>
                    <a:pt x="5768" y="17745"/>
                    <a:pt x="5782" y="17750"/>
                    <a:pt x="5795" y="17750"/>
                  </a:cubicBezTo>
                  <a:cubicBezTo>
                    <a:pt x="5875" y="17750"/>
                    <a:pt x="5879" y="17551"/>
                    <a:pt x="5860" y="17511"/>
                  </a:cubicBezTo>
                  <a:lnTo>
                    <a:pt x="5860" y="17511"/>
                  </a:lnTo>
                  <a:cubicBezTo>
                    <a:pt x="5868" y="17512"/>
                    <a:pt x="5877" y="17513"/>
                    <a:pt x="5885" y="17513"/>
                  </a:cubicBezTo>
                  <a:cubicBezTo>
                    <a:pt x="5919" y="17513"/>
                    <a:pt x="5951" y="17501"/>
                    <a:pt x="5978" y="17484"/>
                  </a:cubicBezTo>
                  <a:cubicBezTo>
                    <a:pt x="5966" y="17460"/>
                    <a:pt x="5942" y="17436"/>
                    <a:pt x="5918" y="17425"/>
                  </a:cubicBezTo>
                  <a:cubicBezTo>
                    <a:pt x="5954" y="17377"/>
                    <a:pt x="6061" y="17353"/>
                    <a:pt x="5978" y="17258"/>
                  </a:cubicBezTo>
                  <a:cubicBezTo>
                    <a:pt x="6001" y="17258"/>
                    <a:pt x="6025" y="17258"/>
                    <a:pt x="6049" y="17246"/>
                  </a:cubicBezTo>
                  <a:cubicBezTo>
                    <a:pt x="6013" y="17115"/>
                    <a:pt x="6049" y="16865"/>
                    <a:pt x="6287" y="16829"/>
                  </a:cubicBezTo>
                  <a:cubicBezTo>
                    <a:pt x="6108" y="16817"/>
                    <a:pt x="6323" y="16782"/>
                    <a:pt x="6251" y="16758"/>
                  </a:cubicBezTo>
                  <a:cubicBezTo>
                    <a:pt x="6261" y="16755"/>
                    <a:pt x="6270" y="16753"/>
                    <a:pt x="6280" y="16753"/>
                  </a:cubicBezTo>
                  <a:cubicBezTo>
                    <a:pt x="6305" y="16753"/>
                    <a:pt x="6329" y="16764"/>
                    <a:pt x="6347" y="16782"/>
                  </a:cubicBezTo>
                  <a:cubicBezTo>
                    <a:pt x="6340" y="16796"/>
                    <a:pt x="6333" y="16801"/>
                    <a:pt x="6326" y="16801"/>
                  </a:cubicBezTo>
                  <a:cubicBezTo>
                    <a:pt x="6321" y="16801"/>
                    <a:pt x="6316" y="16798"/>
                    <a:pt x="6311" y="16793"/>
                  </a:cubicBezTo>
                  <a:lnTo>
                    <a:pt x="6311" y="16793"/>
                  </a:lnTo>
                  <a:cubicBezTo>
                    <a:pt x="6296" y="16847"/>
                    <a:pt x="6459" y="16856"/>
                    <a:pt x="6574" y="16856"/>
                  </a:cubicBezTo>
                  <a:cubicBezTo>
                    <a:pt x="6639" y="16856"/>
                    <a:pt x="6689" y="16853"/>
                    <a:pt x="6680" y="16853"/>
                  </a:cubicBezTo>
                  <a:cubicBezTo>
                    <a:pt x="6918" y="16817"/>
                    <a:pt x="7168" y="16698"/>
                    <a:pt x="7323" y="16508"/>
                  </a:cubicBezTo>
                  <a:cubicBezTo>
                    <a:pt x="7299" y="16508"/>
                    <a:pt x="7275" y="16496"/>
                    <a:pt x="7263" y="16496"/>
                  </a:cubicBezTo>
                  <a:cubicBezTo>
                    <a:pt x="7251" y="16496"/>
                    <a:pt x="7335" y="16424"/>
                    <a:pt x="7359" y="16424"/>
                  </a:cubicBezTo>
                  <a:cubicBezTo>
                    <a:pt x="7380" y="16370"/>
                    <a:pt x="7412" y="16316"/>
                    <a:pt x="7417" y="16316"/>
                  </a:cubicBezTo>
                  <a:cubicBezTo>
                    <a:pt x="7418" y="16316"/>
                    <a:pt x="7418" y="16316"/>
                    <a:pt x="7418" y="16317"/>
                  </a:cubicBezTo>
                  <a:cubicBezTo>
                    <a:pt x="7418" y="16341"/>
                    <a:pt x="7418" y="16365"/>
                    <a:pt x="7418" y="16389"/>
                  </a:cubicBezTo>
                  <a:cubicBezTo>
                    <a:pt x="7430" y="16377"/>
                    <a:pt x="7442" y="16353"/>
                    <a:pt x="7454" y="16329"/>
                  </a:cubicBezTo>
                  <a:cubicBezTo>
                    <a:pt x="7454" y="16331"/>
                    <a:pt x="7454" y="16332"/>
                    <a:pt x="7454" y="16332"/>
                  </a:cubicBezTo>
                  <a:cubicBezTo>
                    <a:pt x="7460" y="16332"/>
                    <a:pt x="7519" y="16038"/>
                    <a:pt x="7554" y="16000"/>
                  </a:cubicBezTo>
                  <a:lnTo>
                    <a:pt x="7554" y="16000"/>
                  </a:lnTo>
                  <a:cubicBezTo>
                    <a:pt x="7535" y="16012"/>
                    <a:pt x="7523" y="16033"/>
                    <a:pt x="7502" y="16043"/>
                  </a:cubicBezTo>
                  <a:cubicBezTo>
                    <a:pt x="7502" y="15853"/>
                    <a:pt x="7502" y="15508"/>
                    <a:pt x="7513" y="15246"/>
                  </a:cubicBezTo>
                  <a:lnTo>
                    <a:pt x="7513" y="15246"/>
                  </a:lnTo>
                  <a:cubicBezTo>
                    <a:pt x="7511" y="15252"/>
                    <a:pt x="7509" y="15255"/>
                    <a:pt x="7507" y="15255"/>
                  </a:cubicBezTo>
                  <a:cubicBezTo>
                    <a:pt x="7489" y="15255"/>
                    <a:pt x="7539" y="14872"/>
                    <a:pt x="7508" y="14872"/>
                  </a:cubicBezTo>
                  <a:lnTo>
                    <a:pt x="7508" y="14872"/>
                  </a:lnTo>
                  <a:cubicBezTo>
                    <a:pt x="7506" y="14872"/>
                    <a:pt x="7504" y="14873"/>
                    <a:pt x="7502" y="14877"/>
                  </a:cubicBezTo>
                  <a:cubicBezTo>
                    <a:pt x="7513" y="14758"/>
                    <a:pt x="7513" y="14305"/>
                    <a:pt x="7549" y="14246"/>
                  </a:cubicBezTo>
                  <a:cubicBezTo>
                    <a:pt x="7597" y="14174"/>
                    <a:pt x="7525" y="14138"/>
                    <a:pt x="7525" y="14103"/>
                  </a:cubicBezTo>
                  <a:cubicBezTo>
                    <a:pt x="7585" y="13734"/>
                    <a:pt x="7478" y="13353"/>
                    <a:pt x="7585" y="12984"/>
                  </a:cubicBezTo>
                  <a:lnTo>
                    <a:pt x="7585" y="12984"/>
                  </a:lnTo>
                  <a:cubicBezTo>
                    <a:pt x="7579" y="12994"/>
                    <a:pt x="7576" y="12998"/>
                    <a:pt x="7573" y="12998"/>
                  </a:cubicBezTo>
                  <a:cubicBezTo>
                    <a:pt x="7564" y="12998"/>
                    <a:pt x="7561" y="12967"/>
                    <a:pt x="7533" y="12967"/>
                  </a:cubicBezTo>
                  <a:cubicBezTo>
                    <a:pt x="7528" y="12967"/>
                    <a:pt x="7521" y="12969"/>
                    <a:pt x="7513" y="12972"/>
                  </a:cubicBezTo>
                  <a:cubicBezTo>
                    <a:pt x="7513" y="12876"/>
                    <a:pt x="7537" y="12817"/>
                    <a:pt x="7537" y="12722"/>
                  </a:cubicBezTo>
                  <a:cubicBezTo>
                    <a:pt x="7621" y="12698"/>
                    <a:pt x="7954" y="12579"/>
                    <a:pt x="7990" y="12472"/>
                  </a:cubicBezTo>
                  <a:lnTo>
                    <a:pt x="7966" y="12472"/>
                  </a:lnTo>
                  <a:cubicBezTo>
                    <a:pt x="8085" y="12341"/>
                    <a:pt x="8144" y="11638"/>
                    <a:pt x="8144" y="11626"/>
                  </a:cubicBezTo>
                  <a:cubicBezTo>
                    <a:pt x="8160" y="11763"/>
                    <a:pt x="8164" y="11812"/>
                    <a:pt x="8166" y="11812"/>
                  </a:cubicBezTo>
                  <a:cubicBezTo>
                    <a:pt x="8168" y="11812"/>
                    <a:pt x="8167" y="11735"/>
                    <a:pt x="8180" y="11662"/>
                  </a:cubicBezTo>
                  <a:cubicBezTo>
                    <a:pt x="8180" y="11686"/>
                    <a:pt x="8180" y="11710"/>
                    <a:pt x="8192" y="11733"/>
                  </a:cubicBezTo>
                  <a:cubicBezTo>
                    <a:pt x="8192" y="11614"/>
                    <a:pt x="8192" y="11471"/>
                    <a:pt x="8192" y="11412"/>
                  </a:cubicBezTo>
                  <a:cubicBezTo>
                    <a:pt x="8192" y="11364"/>
                    <a:pt x="8180" y="11150"/>
                    <a:pt x="8168" y="11150"/>
                  </a:cubicBezTo>
                  <a:cubicBezTo>
                    <a:pt x="8192" y="10995"/>
                    <a:pt x="8073" y="10852"/>
                    <a:pt x="8133" y="10686"/>
                  </a:cubicBezTo>
                  <a:lnTo>
                    <a:pt x="8133" y="10686"/>
                  </a:lnTo>
                  <a:cubicBezTo>
                    <a:pt x="8133" y="10687"/>
                    <a:pt x="8133" y="10688"/>
                    <a:pt x="8133" y="10688"/>
                  </a:cubicBezTo>
                  <a:cubicBezTo>
                    <a:pt x="8135" y="10688"/>
                    <a:pt x="8156" y="10529"/>
                    <a:pt x="8156" y="10495"/>
                  </a:cubicBezTo>
                  <a:cubicBezTo>
                    <a:pt x="8179" y="10361"/>
                    <a:pt x="8149" y="10186"/>
                    <a:pt x="8184" y="10066"/>
                  </a:cubicBezTo>
                  <a:lnTo>
                    <a:pt x="8184" y="10066"/>
                  </a:lnTo>
                  <a:cubicBezTo>
                    <a:pt x="8185" y="10070"/>
                    <a:pt x="8188" y="10074"/>
                    <a:pt x="8192" y="10078"/>
                  </a:cubicBezTo>
                  <a:cubicBezTo>
                    <a:pt x="8204" y="10019"/>
                    <a:pt x="8204" y="9983"/>
                    <a:pt x="8228" y="9912"/>
                  </a:cubicBezTo>
                  <a:lnTo>
                    <a:pt x="8228" y="9912"/>
                  </a:lnTo>
                  <a:cubicBezTo>
                    <a:pt x="8240" y="9971"/>
                    <a:pt x="8228" y="10043"/>
                    <a:pt x="8216" y="10102"/>
                  </a:cubicBezTo>
                  <a:cubicBezTo>
                    <a:pt x="8311" y="10007"/>
                    <a:pt x="8299" y="9805"/>
                    <a:pt x="8371" y="9685"/>
                  </a:cubicBezTo>
                  <a:lnTo>
                    <a:pt x="8371" y="9685"/>
                  </a:lnTo>
                  <a:cubicBezTo>
                    <a:pt x="8359" y="9733"/>
                    <a:pt x="8347" y="9781"/>
                    <a:pt x="8335" y="9828"/>
                  </a:cubicBezTo>
                  <a:cubicBezTo>
                    <a:pt x="8406" y="9733"/>
                    <a:pt x="8478" y="9626"/>
                    <a:pt x="8537" y="9519"/>
                  </a:cubicBezTo>
                  <a:lnTo>
                    <a:pt x="8537" y="9519"/>
                  </a:lnTo>
                  <a:cubicBezTo>
                    <a:pt x="8490" y="9555"/>
                    <a:pt x="8430" y="9674"/>
                    <a:pt x="8371" y="9674"/>
                  </a:cubicBezTo>
                  <a:cubicBezTo>
                    <a:pt x="8299" y="9674"/>
                    <a:pt x="8871" y="8923"/>
                    <a:pt x="8871" y="8888"/>
                  </a:cubicBezTo>
                  <a:lnTo>
                    <a:pt x="8871" y="8888"/>
                  </a:lnTo>
                  <a:cubicBezTo>
                    <a:pt x="8871" y="8888"/>
                    <a:pt x="8825" y="8918"/>
                    <a:pt x="8807" y="8918"/>
                  </a:cubicBezTo>
                  <a:cubicBezTo>
                    <a:pt x="8802" y="8918"/>
                    <a:pt x="8799" y="8916"/>
                    <a:pt x="8799" y="8912"/>
                  </a:cubicBezTo>
                  <a:cubicBezTo>
                    <a:pt x="8799" y="8864"/>
                    <a:pt x="9061" y="8423"/>
                    <a:pt x="9097" y="8316"/>
                  </a:cubicBezTo>
                  <a:cubicBezTo>
                    <a:pt x="9097" y="8316"/>
                    <a:pt x="9097" y="8328"/>
                    <a:pt x="9109" y="8328"/>
                  </a:cubicBezTo>
                  <a:cubicBezTo>
                    <a:pt x="9156" y="8114"/>
                    <a:pt x="9287" y="7650"/>
                    <a:pt x="9478" y="7626"/>
                  </a:cubicBezTo>
                  <a:cubicBezTo>
                    <a:pt x="9752" y="6923"/>
                    <a:pt x="10026" y="6435"/>
                    <a:pt x="10228" y="5733"/>
                  </a:cubicBezTo>
                  <a:lnTo>
                    <a:pt x="10228" y="5733"/>
                  </a:lnTo>
                  <a:cubicBezTo>
                    <a:pt x="10213" y="5770"/>
                    <a:pt x="10205" y="5784"/>
                    <a:pt x="10203" y="5784"/>
                  </a:cubicBezTo>
                  <a:cubicBezTo>
                    <a:pt x="10194" y="5784"/>
                    <a:pt x="10232" y="5641"/>
                    <a:pt x="10240" y="5614"/>
                  </a:cubicBezTo>
                  <a:lnTo>
                    <a:pt x="10216" y="5614"/>
                  </a:lnTo>
                  <a:cubicBezTo>
                    <a:pt x="10204" y="5614"/>
                    <a:pt x="10228" y="5435"/>
                    <a:pt x="10228" y="5268"/>
                  </a:cubicBezTo>
                  <a:cubicBezTo>
                    <a:pt x="10228" y="5256"/>
                    <a:pt x="10228" y="5256"/>
                    <a:pt x="10228" y="5244"/>
                  </a:cubicBezTo>
                  <a:cubicBezTo>
                    <a:pt x="10228" y="5244"/>
                    <a:pt x="10228" y="5256"/>
                    <a:pt x="10240" y="5256"/>
                  </a:cubicBezTo>
                  <a:cubicBezTo>
                    <a:pt x="10240" y="5125"/>
                    <a:pt x="10252" y="4994"/>
                    <a:pt x="10228" y="4947"/>
                  </a:cubicBezTo>
                  <a:cubicBezTo>
                    <a:pt x="10240" y="4899"/>
                    <a:pt x="10252" y="4840"/>
                    <a:pt x="10252" y="4816"/>
                  </a:cubicBezTo>
                  <a:cubicBezTo>
                    <a:pt x="10252" y="4816"/>
                    <a:pt x="10252" y="4828"/>
                    <a:pt x="10252" y="4840"/>
                  </a:cubicBezTo>
                  <a:cubicBezTo>
                    <a:pt x="10252" y="4685"/>
                    <a:pt x="10311" y="4054"/>
                    <a:pt x="10157" y="3970"/>
                  </a:cubicBezTo>
                  <a:lnTo>
                    <a:pt x="10157" y="3970"/>
                  </a:lnTo>
                  <a:cubicBezTo>
                    <a:pt x="10157" y="3971"/>
                    <a:pt x="10180" y="3982"/>
                    <a:pt x="10192" y="3982"/>
                  </a:cubicBezTo>
                  <a:cubicBezTo>
                    <a:pt x="10204" y="3994"/>
                    <a:pt x="10228" y="3994"/>
                    <a:pt x="10252" y="4018"/>
                  </a:cubicBezTo>
                  <a:cubicBezTo>
                    <a:pt x="10169" y="3851"/>
                    <a:pt x="10061" y="3709"/>
                    <a:pt x="9954" y="3566"/>
                  </a:cubicBezTo>
                  <a:lnTo>
                    <a:pt x="9954" y="3566"/>
                  </a:lnTo>
                  <a:cubicBezTo>
                    <a:pt x="9968" y="3573"/>
                    <a:pt x="9981" y="3576"/>
                    <a:pt x="9993" y="3576"/>
                  </a:cubicBezTo>
                  <a:cubicBezTo>
                    <a:pt x="10045" y="3576"/>
                    <a:pt x="10076" y="3517"/>
                    <a:pt x="10108" y="3517"/>
                  </a:cubicBezTo>
                  <a:cubicBezTo>
                    <a:pt x="10130" y="3517"/>
                    <a:pt x="10151" y="3542"/>
                    <a:pt x="10180" y="3625"/>
                  </a:cubicBezTo>
                  <a:cubicBezTo>
                    <a:pt x="10180" y="3530"/>
                    <a:pt x="10157" y="3435"/>
                    <a:pt x="10109" y="3339"/>
                  </a:cubicBezTo>
                  <a:cubicBezTo>
                    <a:pt x="10102" y="3303"/>
                    <a:pt x="10046" y="3167"/>
                    <a:pt x="9967" y="3033"/>
                  </a:cubicBezTo>
                  <a:lnTo>
                    <a:pt x="9967" y="3033"/>
                  </a:lnTo>
                  <a:cubicBezTo>
                    <a:pt x="9970" y="3049"/>
                    <a:pt x="9970" y="3072"/>
                    <a:pt x="9966" y="3101"/>
                  </a:cubicBezTo>
                  <a:cubicBezTo>
                    <a:pt x="9918" y="3089"/>
                    <a:pt x="9895" y="3054"/>
                    <a:pt x="9895" y="3018"/>
                  </a:cubicBezTo>
                  <a:cubicBezTo>
                    <a:pt x="9912" y="3008"/>
                    <a:pt x="9926" y="3002"/>
                    <a:pt x="9938" y="3002"/>
                  </a:cubicBezTo>
                  <a:cubicBezTo>
                    <a:pt x="9942" y="3002"/>
                    <a:pt x="9946" y="3003"/>
                    <a:pt x="9950" y="3005"/>
                  </a:cubicBezTo>
                  <a:lnTo>
                    <a:pt x="9950" y="3005"/>
                  </a:lnTo>
                  <a:cubicBezTo>
                    <a:pt x="9904" y="2931"/>
                    <a:pt x="9851" y="2861"/>
                    <a:pt x="9795" y="2811"/>
                  </a:cubicBezTo>
                  <a:lnTo>
                    <a:pt x="9795" y="2811"/>
                  </a:lnTo>
                  <a:cubicBezTo>
                    <a:pt x="9796" y="2811"/>
                    <a:pt x="9796" y="2811"/>
                    <a:pt x="9797" y="2811"/>
                  </a:cubicBezTo>
                  <a:cubicBezTo>
                    <a:pt x="9822" y="2811"/>
                    <a:pt x="9746" y="2524"/>
                    <a:pt x="9680" y="2458"/>
                  </a:cubicBezTo>
                  <a:lnTo>
                    <a:pt x="9680" y="2458"/>
                  </a:lnTo>
                  <a:cubicBezTo>
                    <a:pt x="9704" y="2494"/>
                    <a:pt x="9716" y="2530"/>
                    <a:pt x="9728" y="2566"/>
                  </a:cubicBezTo>
                  <a:cubicBezTo>
                    <a:pt x="9621" y="2387"/>
                    <a:pt x="9430" y="2316"/>
                    <a:pt x="9311" y="2149"/>
                  </a:cubicBezTo>
                  <a:lnTo>
                    <a:pt x="9311" y="2149"/>
                  </a:lnTo>
                  <a:cubicBezTo>
                    <a:pt x="9327" y="2157"/>
                    <a:pt x="9339" y="2160"/>
                    <a:pt x="9349" y="2160"/>
                  </a:cubicBezTo>
                  <a:cubicBezTo>
                    <a:pt x="9399" y="2160"/>
                    <a:pt x="9379" y="2070"/>
                    <a:pt x="9359" y="2030"/>
                  </a:cubicBezTo>
                  <a:cubicBezTo>
                    <a:pt x="9228" y="1982"/>
                    <a:pt x="9097" y="1946"/>
                    <a:pt x="8966" y="1875"/>
                  </a:cubicBezTo>
                  <a:cubicBezTo>
                    <a:pt x="8847" y="1815"/>
                    <a:pt x="8740" y="1708"/>
                    <a:pt x="8633" y="1625"/>
                  </a:cubicBezTo>
                  <a:lnTo>
                    <a:pt x="8633" y="1625"/>
                  </a:lnTo>
                  <a:cubicBezTo>
                    <a:pt x="8716" y="1637"/>
                    <a:pt x="9049" y="1744"/>
                    <a:pt x="9002" y="1827"/>
                  </a:cubicBezTo>
                  <a:cubicBezTo>
                    <a:pt x="9026" y="1839"/>
                    <a:pt x="9049" y="1851"/>
                    <a:pt x="9073" y="1863"/>
                  </a:cubicBezTo>
                  <a:cubicBezTo>
                    <a:pt x="9073" y="1839"/>
                    <a:pt x="9014" y="1780"/>
                    <a:pt x="9002" y="1768"/>
                  </a:cubicBezTo>
                  <a:lnTo>
                    <a:pt x="9002" y="1768"/>
                  </a:lnTo>
                  <a:cubicBezTo>
                    <a:pt x="9020" y="1777"/>
                    <a:pt x="9217" y="1900"/>
                    <a:pt x="9233" y="1900"/>
                  </a:cubicBezTo>
                  <a:cubicBezTo>
                    <a:pt x="9238" y="1900"/>
                    <a:pt x="9227" y="1890"/>
                    <a:pt x="9192" y="1863"/>
                  </a:cubicBezTo>
                  <a:lnTo>
                    <a:pt x="9192" y="1863"/>
                  </a:lnTo>
                  <a:cubicBezTo>
                    <a:pt x="9231" y="1886"/>
                    <a:pt x="9252" y="1895"/>
                    <a:pt x="9262" y="1895"/>
                  </a:cubicBezTo>
                  <a:cubicBezTo>
                    <a:pt x="9297" y="1895"/>
                    <a:pt x="9175" y="1772"/>
                    <a:pt x="9156" y="1744"/>
                  </a:cubicBezTo>
                  <a:cubicBezTo>
                    <a:pt x="9154" y="1740"/>
                    <a:pt x="9153" y="1738"/>
                    <a:pt x="9155" y="1738"/>
                  </a:cubicBezTo>
                  <a:lnTo>
                    <a:pt x="9155" y="1738"/>
                  </a:lnTo>
                  <a:cubicBezTo>
                    <a:pt x="9164" y="1738"/>
                    <a:pt x="9266" y="1830"/>
                    <a:pt x="9275" y="1830"/>
                  </a:cubicBezTo>
                  <a:cubicBezTo>
                    <a:pt x="9276" y="1830"/>
                    <a:pt x="9276" y="1829"/>
                    <a:pt x="9276" y="1827"/>
                  </a:cubicBezTo>
                  <a:cubicBezTo>
                    <a:pt x="9133" y="1637"/>
                    <a:pt x="8990" y="1565"/>
                    <a:pt x="8823" y="1387"/>
                  </a:cubicBezTo>
                  <a:lnTo>
                    <a:pt x="8823" y="1387"/>
                  </a:lnTo>
                  <a:cubicBezTo>
                    <a:pt x="8799" y="1387"/>
                    <a:pt x="8859" y="1458"/>
                    <a:pt x="8859" y="1458"/>
                  </a:cubicBezTo>
                  <a:cubicBezTo>
                    <a:pt x="8823" y="1423"/>
                    <a:pt x="8787" y="1411"/>
                    <a:pt x="8740" y="1411"/>
                  </a:cubicBezTo>
                  <a:cubicBezTo>
                    <a:pt x="8859" y="1482"/>
                    <a:pt x="8978" y="1577"/>
                    <a:pt x="9085" y="1661"/>
                  </a:cubicBezTo>
                  <a:cubicBezTo>
                    <a:pt x="9084" y="1663"/>
                    <a:pt x="9082" y="1664"/>
                    <a:pt x="9079" y="1664"/>
                  </a:cubicBezTo>
                  <a:cubicBezTo>
                    <a:pt x="9070" y="1664"/>
                    <a:pt x="9057" y="1655"/>
                    <a:pt x="9046" y="1646"/>
                  </a:cubicBezTo>
                  <a:lnTo>
                    <a:pt x="9046" y="1646"/>
                  </a:lnTo>
                  <a:cubicBezTo>
                    <a:pt x="9053" y="1652"/>
                    <a:pt x="9061" y="1661"/>
                    <a:pt x="9073" y="1673"/>
                  </a:cubicBezTo>
                  <a:cubicBezTo>
                    <a:pt x="9063" y="1674"/>
                    <a:pt x="9055" y="1674"/>
                    <a:pt x="9047" y="1674"/>
                  </a:cubicBezTo>
                  <a:cubicBezTo>
                    <a:pt x="8986" y="1674"/>
                    <a:pt x="8996" y="1643"/>
                    <a:pt x="9013" y="1643"/>
                  </a:cubicBezTo>
                  <a:cubicBezTo>
                    <a:pt x="9017" y="1643"/>
                    <a:pt x="9021" y="1645"/>
                    <a:pt x="9026" y="1649"/>
                  </a:cubicBezTo>
                  <a:cubicBezTo>
                    <a:pt x="8990" y="1613"/>
                    <a:pt x="8954" y="1589"/>
                    <a:pt x="8906" y="1554"/>
                  </a:cubicBezTo>
                  <a:lnTo>
                    <a:pt x="8906" y="1554"/>
                  </a:lnTo>
                  <a:cubicBezTo>
                    <a:pt x="8942" y="1589"/>
                    <a:pt x="8966" y="1625"/>
                    <a:pt x="9002" y="1649"/>
                  </a:cubicBezTo>
                  <a:cubicBezTo>
                    <a:pt x="8918" y="1625"/>
                    <a:pt x="8585" y="1387"/>
                    <a:pt x="8621" y="1363"/>
                  </a:cubicBezTo>
                  <a:cubicBezTo>
                    <a:pt x="8656" y="1363"/>
                    <a:pt x="8692" y="1363"/>
                    <a:pt x="8716" y="1351"/>
                  </a:cubicBezTo>
                  <a:cubicBezTo>
                    <a:pt x="8645" y="1339"/>
                    <a:pt x="8525" y="1256"/>
                    <a:pt x="8490" y="1196"/>
                  </a:cubicBezTo>
                  <a:lnTo>
                    <a:pt x="8490" y="1196"/>
                  </a:lnTo>
                  <a:cubicBezTo>
                    <a:pt x="8525" y="1208"/>
                    <a:pt x="8561" y="1220"/>
                    <a:pt x="8597" y="1244"/>
                  </a:cubicBezTo>
                  <a:cubicBezTo>
                    <a:pt x="8565" y="1218"/>
                    <a:pt x="8550" y="1207"/>
                    <a:pt x="8551" y="1207"/>
                  </a:cubicBezTo>
                  <a:lnTo>
                    <a:pt x="8551" y="1207"/>
                  </a:lnTo>
                  <a:cubicBezTo>
                    <a:pt x="8551" y="1207"/>
                    <a:pt x="8563" y="1215"/>
                    <a:pt x="8585" y="1232"/>
                  </a:cubicBezTo>
                  <a:cubicBezTo>
                    <a:pt x="8561" y="1196"/>
                    <a:pt x="8406" y="1113"/>
                    <a:pt x="8383" y="1089"/>
                  </a:cubicBezTo>
                  <a:lnTo>
                    <a:pt x="8383" y="1089"/>
                  </a:lnTo>
                  <a:cubicBezTo>
                    <a:pt x="8388" y="1099"/>
                    <a:pt x="8393" y="1109"/>
                    <a:pt x="8399" y="1117"/>
                  </a:cubicBezTo>
                  <a:lnTo>
                    <a:pt x="8399" y="1117"/>
                  </a:lnTo>
                  <a:cubicBezTo>
                    <a:pt x="8322" y="1076"/>
                    <a:pt x="8254" y="1009"/>
                    <a:pt x="8204" y="958"/>
                  </a:cubicBezTo>
                  <a:lnTo>
                    <a:pt x="8204" y="958"/>
                  </a:lnTo>
                  <a:cubicBezTo>
                    <a:pt x="8228" y="970"/>
                    <a:pt x="8264" y="994"/>
                    <a:pt x="8287" y="1006"/>
                  </a:cubicBezTo>
                  <a:cubicBezTo>
                    <a:pt x="8252" y="982"/>
                    <a:pt x="8204" y="946"/>
                    <a:pt x="8180" y="934"/>
                  </a:cubicBezTo>
                  <a:cubicBezTo>
                    <a:pt x="8133" y="899"/>
                    <a:pt x="8097" y="875"/>
                    <a:pt x="8061" y="875"/>
                  </a:cubicBezTo>
                  <a:cubicBezTo>
                    <a:pt x="8013" y="863"/>
                    <a:pt x="7978" y="863"/>
                    <a:pt x="7930" y="851"/>
                  </a:cubicBezTo>
                  <a:lnTo>
                    <a:pt x="7930" y="851"/>
                  </a:lnTo>
                  <a:cubicBezTo>
                    <a:pt x="7894" y="863"/>
                    <a:pt x="8073" y="946"/>
                    <a:pt x="8097" y="958"/>
                  </a:cubicBezTo>
                  <a:cubicBezTo>
                    <a:pt x="8088" y="1070"/>
                    <a:pt x="8056" y="1111"/>
                    <a:pt x="8013" y="1111"/>
                  </a:cubicBezTo>
                  <a:cubicBezTo>
                    <a:pt x="7942" y="1111"/>
                    <a:pt x="7842" y="996"/>
                    <a:pt x="7775" y="899"/>
                  </a:cubicBezTo>
                  <a:lnTo>
                    <a:pt x="7775" y="899"/>
                  </a:lnTo>
                  <a:cubicBezTo>
                    <a:pt x="7780" y="904"/>
                    <a:pt x="7785" y="907"/>
                    <a:pt x="7789" y="907"/>
                  </a:cubicBezTo>
                  <a:cubicBezTo>
                    <a:pt x="7795" y="907"/>
                    <a:pt x="7799" y="901"/>
                    <a:pt x="7799" y="887"/>
                  </a:cubicBezTo>
                  <a:cubicBezTo>
                    <a:pt x="7763" y="863"/>
                    <a:pt x="7740" y="851"/>
                    <a:pt x="7728" y="851"/>
                  </a:cubicBezTo>
                  <a:cubicBezTo>
                    <a:pt x="7704" y="815"/>
                    <a:pt x="7692" y="803"/>
                    <a:pt x="7692" y="803"/>
                  </a:cubicBezTo>
                  <a:cubicBezTo>
                    <a:pt x="7704" y="792"/>
                    <a:pt x="7859" y="803"/>
                    <a:pt x="7811" y="756"/>
                  </a:cubicBezTo>
                  <a:lnTo>
                    <a:pt x="7811" y="756"/>
                  </a:lnTo>
                  <a:cubicBezTo>
                    <a:pt x="7810" y="757"/>
                    <a:pt x="7807" y="758"/>
                    <a:pt x="7804" y="758"/>
                  </a:cubicBezTo>
                  <a:cubicBezTo>
                    <a:pt x="7751" y="758"/>
                    <a:pt x="7451" y="577"/>
                    <a:pt x="7406" y="565"/>
                  </a:cubicBezTo>
                  <a:lnTo>
                    <a:pt x="7406" y="565"/>
                  </a:lnTo>
                  <a:cubicBezTo>
                    <a:pt x="7454" y="589"/>
                    <a:pt x="7490" y="625"/>
                    <a:pt x="7525" y="649"/>
                  </a:cubicBezTo>
                  <a:cubicBezTo>
                    <a:pt x="7478" y="637"/>
                    <a:pt x="7061" y="494"/>
                    <a:pt x="6692" y="375"/>
                  </a:cubicBezTo>
                  <a:lnTo>
                    <a:pt x="6775" y="375"/>
                  </a:lnTo>
                  <a:cubicBezTo>
                    <a:pt x="6728" y="351"/>
                    <a:pt x="6692" y="327"/>
                    <a:pt x="6644" y="303"/>
                  </a:cubicBezTo>
                  <a:lnTo>
                    <a:pt x="6644" y="303"/>
                  </a:lnTo>
                  <a:cubicBezTo>
                    <a:pt x="6811" y="327"/>
                    <a:pt x="6978" y="327"/>
                    <a:pt x="7121" y="411"/>
                  </a:cubicBezTo>
                  <a:cubicBezTo>
                    <a:pt x="7037" y="303"/>
                    <a:pt x="6716" y="280"/>
                    <a:pt x="6704" y="280"/>
                  </a:cubicBezTo>
                  <a:cubicBezTo>
                    <a:pt x="6609" y="184"/>
                    <a:pt x="6466" y="172"/>
                    <a:pt x="6359" y="101"/>
                  </a:cubicBezTo>
                  <a:cubicBezTo>
                    <a:pt x="6359" y="122"/>
                    <a:pt x="6341" y="127"/>
                    <a:pt x="6320" y="127"/>
                  </a:cubicBezTo>
                  <a:cubicBezTo>
                    <a:pt x="6306" y="127"/>
                    <a:pt x="6289" y="125"/>
                    <a:pt x="6275" y="125"/>
                  </a:cubicBezTo>
                  <a:cubicBezTo>
                    <a:pt x="6275" y="125"/>
                    <a:pt x="6287" y="137"/>
                    <a:pt x="6299" y="149"/>
                  </a:cubicBezTo>
                  <a:cubicBezTo>
                    <a:pt x="6288" y="151"/>
                    <a:pt x="6275" y="152"/>
                    <a:pt x="6261" y="152"/>
                  </a:cubicBezTo>
                  <a:cubicBezTo>
                    <a:pt x="6170" y="152"/>
                    <a:pt x="6017" y="105"/>
                    <a:pt x="5929" y="105"/>
                  </a:cubicBezTo>
                  <a:cubicBezTo>
                    <a:pt x="5910" y="105"/>
                    <a:pt x="5894" y="107"/>
                    <a:pt x="5882" y="113"/>
                  </a:cubicBezTo>
                  <a:cubicBezTo>
                    <a:pt x="5930" y="89"/>
                    <a:pt x="5549" y="30"/>
                    <a:pt x="5775" y="30"/>
                  </a:cubicBezTo>
                  <a:cubicBezTo>
                    <a:pt x="5570" y="10"/>
                    <a:pt x="5367" y="1"/>
                    <a:pt x="5167"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424" name="Google Shape;13928;p78">
              <a:extLst>
                <a:ext uri="{FF2B5EF4-FFF2-40B4-BE49-F238E27FC236}">
                  <a16:creationId xmlns:a16="http://schemas.microsoft.com/office/drawing/2014/main" id="{EC890AFA-0D81-49DD-A93E-B13C0E688B89}"/>
                </a:ext>
              </a:extLst>
            </p:cNvPr>
            <p:cNvSpPr/>
            <p:nvPr/>
          </p:nvSpPr>
          <p:spPr>
            <a:xfrm>
              <a:off x="6306125" y="2583775"/>
              <a:ext cx="325" cy="25"/>
            </a:xfrm>
            <a:custGeom>
              <a:avLst/>
              <a:gdLst/>
              <a:ahLst/>
              <a:cxnLst/>
              <a:rect l="l" t="t" r="r" b="b"/>
              <a:pathLst>
                <a:path w="13" h="1" extrusionOk="0">
                  <a:moveTo>
                    <a:pt x="1" y="1"/>
                  </a:moveTo>
                  <a:cubicBezTo>
                    <a:pt x="1" y="1"/>
                    <a:pt x="1" y="1"/>
                    <a:pt x="13" y="1"/>
                  </a:cubicBezTo>
                  <a:cubicBezTo>
                    <a:pt x="1" y="1"/>
                    <a:pt x="1" y="1"/>
                    <a:pt x="1"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425" name="Google Shape;13929;p78">
              <a:extLst>
                <a:ext uri="{FF2B5EF4-FFF2-40B4-BE49-F238E27FC236}">
                  <a16:creationId xmlns:a16="http://schemas.microsoft.com/office/drawing/2014/main" id="{04CDAE0F-10C8-D3EE-DD88-E6C8BADC9811}"/>
                </a:ext>
              </a:extLst>
            </p:cNvPr>
            <p:cNvSpPr/>
            <p:nvPr/>
          </p:nvSpPr>
          <p:spPr>
            <a:xfrm>
              <a:off x="6360300" y="2759700"/>
              <a:ext cx="1225" cy="625"/>
            </a:xfrm>
            <a:custGeom>
              <a:avLst/>
              <a:gdLst/>
              <a:ahLst/>
              <a:cxnLst/>
              <a:rect l="l" t="t" r="r" b="b"/>
              <a:pathLst>
                <a:path w="49" h="25" extrusionOk="0">
                  <a:moveTo>
                    <a:pt x="48" y="0"/>
                  </a:moveTo>
                  <a:cubicBezTo>
                    <a:pt x="48" y="0"/>
                    <a:pt x="36" y="0"/>
                    <a:pt x="1" y="24"/>
                  </a:cubicBezTo>
                  <a:cubicBezTo>
                    <a:pt x="13" y="24"/>
                    <a:pt x="36" y="12"/>
                    <a:pt x="48"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426" name="Google Shape;13930;p78">
              <a:extLst>
                <a:ext uri="{FF2B5EF4-FFF2-40B4-BE49-F238E27FC236}">
                  <a16:creationId xmlns:a16="http://schemas.microsoft.com/office/drawing/2014/main" id="{8D7AE09B-2BBA-E4A3-2C53-2BBAA6F6F426}"/>
                </a:ext>
              </a:extLst>
            </p:cNvPr>
            <p:cNvSpPr/>
            <p:nvPr/>
          </p:nvSpPr>
          <p:spPr>
            <a:xfrm>
              <a:off x="6293025" y="2763575"/>
              <a:ext cx="25" cy="25"/>
            </a:xfrm>
            <a:custGeom>
              <a:avLst/>
              <a:gdLst/>
              <a:ahLst/>
              <a:cxnLst/>
              <a:rect l="l" t="t" r="r" b="b"/>
              <a:pathLst>
                <a:path w="1" h="1" extrusionOk="0">
                  <a:moveTo>
                    <a:pt x="1" y="0"/>
                  </a:moveTo>
                  <a:lnTo>
                    <a:pt x="1" y="0"/>
                  </a:lnTo>
                  <a:lnTo>
                    <a:pt x="1" y="0"/>
                  </a:ln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427" name="Google Shape;13931;p78">
              <a:extLst>
                <a:ext uri="{FF2B5EF4-FFF2-40B4-BE49-F238E27FC236}">
                  <a16:creationId xmlns:a16="http://schemas.microsoft.com/office/drawing/2014/main" id="{D6830B11-A95F-DCAC-7FD7-52994E83D1E2}"/>
                </a:ext>
              </a:extLst>
            </p:cNvPr>
            <p:cNvSpPr/>
            <p:nvPr/>
          </p:nvSpPr>
          <p:spPr>
            <a:xfrm>
              <a:off x="6288700" y="2743325"/>
              <a:ext cx="200" cy="500"/>
            </a:xfrm>
            <a:custGeom>
              <a:avLst/>
              <a:gdLst/>
              <a:ahLst/>
              <a:cxnLst/>
              <a:rect l="l" t="t" r="r" b="b"/>
              <a:pathLst>
                <a:path w="8" h="20" extrusionOk="0">
                  <a:moveTo>
                    <a:pt x="7" y="0"/>
                  </a:moveTo>
                  <a:cubicBezTo>
                    <a:pt x="0" y="8"/>
                    <a:pt x="2" y="19"/>
                    <a:pt x="4" y="19"/>
                  </a:cubicBezTo>
                  <a:cubicBezTo>
                    <a:pt x="5" y="19"/>
                    <a:pt x="7" y="14"/>
                    <a:pt x="7"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428" name="Google Shape;13932;p78">
              <a:extLst>
                <a:ext uri="{FF2B5EF4-FFF2-40B4-BE49-F238E27FC236}">
                  <a16:creationId xmlns:a16="http://schemas.microsoft.com/office/drawing/2014/main" id="{C347717A-72A4-3817-613D-5B8BB9B54CC5}"/>
                </a:ext>
              </a:extLst>
            </p:cNvPr>
            <p:cNvSpPr/>
            <p:nvPr/>
          </p:nvSpPr>
          <p:spPr>
            <a:xfrm>
              <a:off x="6301375" y="2587200"/>
              <a:ext cx="1800" cy="2550"/>
            </a:xfrm>
            <a:custGeom>
              <a:avLst/>
              <a:gdLst/>
              <a:ahLst/>
              <a:cxnLst/>
              <a:rect l="l" t="t" r="r" b="b"/>
              <a:pathLst>
                <a:path w="72" h="102" extrusionOk="0">
                  <a:moveTo>
                    <a:pt x="6" y="44"/>
                  </a:moveTo>
                  <a:cubicBezTo>
                    <a:pt x="3" y="45"/>
                    <a:pt x="0" y="48"/>
                    <a:pt x="0" y="54"/>
                  </a:cubicBezTo>
                  <a:cubicBezTo>
                    <a:pt x="2" y="51"/>
                    <a:pt x="4" y="48"/>
                    <a:pt x="6" y="44"/>
                  </a:cubicBezTo>
                  <a:close/>
                  <a:moveTo>
                    <a:pt x="57" y="0"/>
                  </a:moveTo>
                  <a:cubicBezTo>
                    <a:pt x="39" y="0"/>
                    <a:pt x="18" y="25"/>
                    <a:pt x="6" y="44"/>
                  </a:cubicBezTo>
                  <a:lnTo>
                    <a:pt x="6" y="44"/>
                  </a:lnTo>
                  <a:cubicBezTo>
                    <a:pt x="9" y="42"/>
                    <a:pt x="12" y="42"/>
                    <a:pt x="12" y="42"/>
                  </a:cubicBezTo>
                  <a:cubicBezTo>
                    <a:pt x="24" y="54"/>
                    <a:pt x="24" y="78"/>
                    <a:pt x="24" y="102"/>
                  </a:cubicBezTo>
                  <a:cubicBezTo>
                    <a:pt x="24" y="66"/>
                    <a:pt x="48" y="30"/>
                    <a:pt x="72" y="7"/>
                  </a:cubicBezTo>
                  <a:cubicBezTo>
                    <a:pt x="67" y="2"/>
                    <a:pt x="62" y="0"/>
                    <a:pt x="57"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429" name="Google Shape;13933;p78">
              <a:extLst>
                <a:ext uri="{FF2B5EF4-FFF2-40B4-BE49-F238E27FC236}">
                  <a16:creationId xmlns:a16="http://schemas.microsoft.com/office/drawing/2014/main" id="{F362E417-2EA5-BE31-140B-8C3F099137A4}"/>
                </a:ext>
              </a:extLst>
            </p:cNvPr>
            <p:cNvSpPr/>
            <p:nvPr/>
          </p:nvSpPr>
          <p:spPr>
            <a:xfrm>
              <a:off x="6309400" y="2742425"/>
              <a:ext cx="325" cy="325"/>
            </a:xfrm>
            <a:custGeom>
              <a:avLst/>
              <a:gdLst/>
              <a:ahLst/>
              <a:cxnLst/>
              <a:rect l="l" t="t" r="r" b="b"/>
              <a:pathLst>
                <a:path w="13" h="13" extrusionOk="0">
                  <a:moveTo>
                    <a:pt x="13" y="1"/>
                  </a:moveTo>
                  <a:cubicBezTo>
                    <a:pt x="1" y="1"/>
                    <a:pt x="1" y="1"/>
                    <a:pt x="1" y="13"/>
                  </a:cubicBezTo>
                  <a:cubicBezTo>
                    <a:pt x="13" y="1"/>
                    <a:pt x="13" y="1"/>
                    <a:pt x="13"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430" name="Google Shape;13934;p78">
              <a:extLst>
                <a:ext uri="{FF2B5EF4-FFF2-40B4-BE49-F238E27FC236}">
                  <a16:creationId xmlns:a16="http://schemas.microsoft.com/office/drawing/2014/main" id="{F11711EE-5512-03BE-176B-C74F3FC7A55A}"/>
                </a:ext>
              </a:extLst>
            </p:cNvPr>
            <p:cNvSpPr/>
            <p:nvPr/>
          </p:nvSpPr>
          <p:spPr>
            <a:xfrm>
              <a:off x="6285900" y="2737675"/>
              <a:ext cx="25" cy="325"/>
            </a:xfrm>
            <a:custGeom>
              <a:avLst/>
              <a:gdLst/>
              <a:ahLst/>
              <a:cxnLst/>
              <a:rect l="l" t="t" r="r" b="b"/>
              <a:pathLst>
                <a:path w="1" h="13" extrusionOk="0">
                  <a:moveTo>
                    <a:pt x="0" y="12"/>
                  </a:moveTo>
                  <a:cubicBezTo>
                    <a:pt x="0" y="12"/>
                    <a:pt x="0" y="12"/>
                    <a:pt x="0" y="12"/>
                  </a:cubicBezTo>
                  <a:lnTo>
                    <a:pt x="0" y="0"/>
                  </a:lnTo>
                  <a:cubicBezTo>
                    <a:pt x="0" y="12"/>
                    <a:pt x="0" y="12"/>
                    <a:pt x="0" y="12"/>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431" name="Google Shape;13935;p78">
              <a:extLst>
                <a:ext uri="{FF2B5EF4-FFF2-40B4-BE49-F238E27FC236}">
                  <a16:creationId xmlns:a16="http://schemas.microsoft.com/office/drawing/2014/main" id="{999EFFFB-0653-D33B-4AAD-92F5BBDF2E64}"/>
                </a:ext>
              </a:extLst>
            </p:cNvPr>
            <p:cNvSpPr/>
            <p:nvPr/>
          </p:nvSpPr>
          <p:spPr>
            <a:xfrm>
              <a:off x="6356425" y="2721300"/>
              <a:ext cx="800" cy="1100"/>
            </a:xfrm>
            <a:custGeom>
              <a:avLst/>
              <a:gdLst/>
              <a:ahLst/>
              <a:cxnLst/>
              <a:rect l="l" t="t" r="r" b="b"/>
              <a:pathLst>
                <a:path w="32" h="44" extrusionOk="0">
                  <a:moveTo>
                    <a:pt x="13" y="0"/>
                  </a:moveTo>
                  <a:cubicBezTo>
                    <a:pt x="13" y="24"/>
                    <a:pt x="1" y="36"/>
                    <a:pt x="1" y="36"/>
                  </a:cubicBezTo>
                  <a:cubicBezTo>
                    <a:pt x="1" y="42"/>
                    <a:pt x="3" y="44"/>
                    <a:pt x="6" y="44"/>
                  </a:cubicBezTo>
                  <a:cubicBezTo>
                    <a:pt x="14" y="44"/>
                    <a:pt x="31" y="19"/>
                    <a:pt x="13"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432" name="Google Shape;13936;p78">
              <a:extLst>
                <a:ext uri="{FF2B5EF4-FFF2-40B4-BE49-F238E27FC236}">
                  <a16:creationId xmlns:a16="http://schemas.microsoft.com/office/drawing/2014/main" id="{FA474BC5-BB5F-8B7A-488B-BC374D64C310}"/>
                </a:ext>
              </a:extLst>
            </p:cNvPr>
            <p:cNvSpPr/>
            <p:nvPr/>
          </p:nvSpPr>
          <p:spPr>
            <a:xfrm>
              <a:off x="6367900" y="2756450"/>
              <a:ext cx="325" cy="600"/>
            </a:xfrm>
            <a:custGeom>
              <a:avLst/>
              <a:gdLst/>
              <a:ahLst/>
              <a:cxnLst/>
              <a:rect l="l" t="t" r="r" b="b"/>
              <a:pathLst>
                <a:path w="13" h="24" extrusionOk="0">
                  <a:moveTo>
                    <a:pt x="5" y="1"/>
                  </a:moveTo>
                  <a:lnTo>
                    <a:pt x="5" y="1"/>
                  </a:lnTo>
                  <a:cubicBezTo>
                    <a:pt x="3" y="1"/>
                    <a:pt x="1" y="7"/>
                    <a:pt x="6" y="23"/>
                  </a:cubicBezTo>
                  <a:cubicBezTo>
                    <a:pt x="13" y="10"/>
                    <a:pt x="9" y="1"/>
                    <a:pt x="5"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433" name="Google Shape;13937;p78">
              <a:extLst>
                <a:ext uri="{FF2B5EF4-FFF2-40B4-BE49-F238E27FC236}">
                  <a16:creationId xmlns:a16="http://schemas.microsoft.com/office/drawing/2014/main" id="{C97A29A0-B078-A756-1AB3-369E5C972392}"/>
                </a:ext>
              </a:extLst>
            </p:cNvPr>
            <p:cNvSpPr/>
            <p:nvPr/>
          </p:nvSpPr>
          <p:spPr>
            <a:xfrm>
              <a:off x="6248975" y="2378025"/>
              <a:ext cx="775" cy="175"/>
            </a:xfrm>
            <a:custGeom>
              <a:avLst/>
              <a:gdLst/>
              <a:ahLst/>
              <a:cxnLst/>
              <a:rect l="l" t="t" r="r" b="b"/>
              <a:pathLst>
                <a:path w="31" h="7" extrusionOk="0">
                  <a:moveTo>
                    <a:pt x="21" y="0"/>
                  </a:moveTo>
                  <a:cubicBezTo>
                    <a:pt x="17" y="0"/>
                    <a:pt x="11" y="1"/>
                    <a:pt x="1" y="4"/>
                  </a:cubicBezTo>
                  <a:cubicBezTo>
                    <a:pt x="3" y="6"/>
                    <a:pt x="7" y="7"/>
                    <a:pt x="11" y="7"/>
                  </a:cubicBezTo>
                  <a:cubicBezTo>
                    <a:pt x="20" y="7"/>
                    <a:pt x="31" y="0"/>
                    <a:pt x="2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434" name="Google Shape;13938;p78">
              <a:extLst>
                <a:ext uri="{FF2B5EF4-FFF2-40B4-BE49-F238E27FC236}">
                  <a16:creationId xmlns:a16="http://schemas.microsoft.com/office/drawing/2014/main" id="{54E0C7B1-9272-0F0B-8BA6-24357F23AEF1}"/>
                </a:ext>
              </a:extLst>
            </p:cNvPr>
            <p:cNvSpPr/>
            <p:nvPr/>
          </p:nvSpPr>
          <p:spPr>
            <a:xfrm>
              <a:off x="6383225" y="2366200"/>
              <a:ext cx="1800" cy="1500"/>
            </a:xfrm>
            <a:custGeom>
              <a:avLst/>
              <a:gdLst/>
              <a:ahLst/>
              <a:cxnLst/>
              <a:rect l="l" t="t" r="r" b="b"/>
              <a:pathLst>
                <a:path w="72" h="60" extrusionOk="0">
                  <a:moveTo>
                    <a:pt x="1" y="0"/>
                  </a:moveTo>
                  <a:lnTo>
                    <a:pt x="1" y="0"/>
                  </a:lnTo>
                  <a:cubicBezTo>
                    <a:pt x="36" y="24"/>
                    <a:pt x="60" y="48"/>
                    <a:pt x="60" y="60"/>
                  </a:cubicBezTo>
                  <a:cubicBezTo>
                    <a:pt x="72" y="48"/>
                    <a:pt x="60" y="36"/>
                    <a:pt x="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435" name="Google Shape;13939;p78">
              <a:extLst>
                <a:ext uri="{FF2B5EF4-FFF2-40B4-BE49-F238E27FC236}">
                  <a16:creationId xmlns:a16="http://schemas.microsoft.com/office/drawing/2014/main" id="{16C0F863-2158-8773-3834-D4004CA00572}"/>
                </a:ext>
              </a:extLst>
            </p:cNvPr>
            <p:cNvSpPr/>
            <p:nvPr/>
          </p:nvSpPr>
          <p:spPr>
            <a:xfrm>
              <a:off x="6279000" y="2363225"/>
              <a:ext cx="4225" cy="1525"/>
            </a:xfrm>
            <a:custGeom>
              <a:avLst/>
              <a:gdLst/>
              <a:ahLst/>
              <a:cxnLst/>
              <a:rect l="l" t="t" r="r" b="b"/>
              <a:pathLst>
                <a:path w="169" h="61" extrusionOk="0">
                  <a:moveTo>
                    <a:pt x="169" y="0"/>
                  </a:moveTo>
                  <a:cubicBezTo>
                    <a:pt x="27" y="48"/>
                    <a:pt x="0" y="60"/>
                    <a:pt x="10" y="60"/>
                  </a:cubicBezTo>
                  <a:cubicBezTo>
                    <a:pt x="18" y="60"/>
                    <a:pt x="46" y="53"/>
                    <a:pt x="62" y="48"/>
                  </a:cubicBezTo>
                  <a:cubicBezTo>
                    <a:pt x="98" y="36"/>
                    <a:pt x="133" y="12"/>
                    <a:pt x="169"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436" name="Google Shape;13940;p78">
              <a:extLst>
                <a:ext uri="{FF2B5EF4-FFF2-40B4-BE49-F238E27FC236}">
                  <a16:creationId xmlns:a16="http://schemas.microsoft.com/office/drawing/2014/main" id="{A4246429-1F95-B477-DB60-65E916F7A2B9}"/>
                </a:ext>
              </a:extLst>
            </p:cNvPr>
            <p:cNvSpPr/>
            <p:nvPr/>
          </p:nvSpPr>
          <p:spPr>
            <a:xfrm>
              <a:off x="6280225" y="2364175"/>
              <a:ext cx="550" cy="250"/>
            </a:xfrm>
            <a:custGeom>
              <a:avLst/>
              <a:gdLst/>
              <a:ahLst/>
              <a:cxnLst/>
              <a:rect l="l" t="t" r="r" b="b"/>
              <a:pathLst>
                <a:path w="22" h="10" extrusionOk="0">
                  <a:moveTo>
                    <a:pt x="20" y="1"/>
                  </a:moveTo>
                  <a:cubicBezTo>
                    <a:pt x="19" y="1"/>
                    <a:pt x="13" y="4"/>
                    <a:pt x="1" y="10"/>
                  </a:cubicBezTo>
                  <a:lnTo>
                    <a:pt x="13" y="10"/>
                  </a:lnTo>
                  <a:cubicBezTo>
                    <a:pt x="19" y="4"/>
                    <a:pt x="22" y="1"/>
                    <a:pt x="20"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437" name="Google Shape;13941;p78">
              <a:extLst>
                <a:ext uri="{FF2B5EF4-FFF2-40B4-BE49-F238E27FC236}">
                  <a16:creationId xmlns:a16="http://schemas.microsoft.com/office/drawing/2014/main" id="{D4716A86-EDC9-37D9-1164-AE4DE8C2B6C1}"/>
                </a:ext>
              </a:extLst>
            </p:cNvPr>
            <p:cNvSpPr/>
            <p:nvPr/>
          </p:nvSpPr>
          <p:spPr>
            <a:xfrm>
              <a:off x="6251075" y="2370325"/>
              <a:ext cx="2750" cy="1550"/>
            </a:xfrm>
            <a:custGeom>
              <a:avLst/>
              <a:gdLst/>
              <a:ahLst/>
              <a:cxnLst/>
              <a:rect l="l" t="t" r="r" b="b"/>
              <a:pathLst>
                <a:path w="110" h="62" extrusionOk="0">
                  <a:moveTo>
                    <a:pt x="88" y="0"/>
                  </a:moveTo>
                  <a:cubicBezTo>
                    <a:pt x="87" y="0"/>
                    <a:pt x="80" y="4"/>
                    <a:pt x="60" y="14"/>
                  </a:cubicBezTo>
                  <a:cubicBezTo>
                    <a:pt x="12" y="26"/>
                    <a:pt x="0" y="38"/>
                    <a:pt x="24" y="61"/>
                  </a:cubicBezTo>
                  <a:cubicBezTo>
                    <a:pt x="88" y="25"/>
                    <a:pt x="110" y="10"/>
                    <a:pt x="95" y="10"/>
                  </a:cubicBezTo>
                  <a:cubicBezTo>
                    <a:pt x="91" y="10"/>
                    <a:pt x="83" y="11"/>
                    <a:pt x="72" y="14"/>
                  </a:cubicBezTo>
                  <a:cubicBezTo>
                    <a:pt x="78" y="7"/>
                    <a:pt x="89" y="0"/>
                    <a:pt x="88"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438" name="Google Shape;13942;p78">
              <a:extLst>
                <a:ext uri="{FF2B5EF4-FFF2-40B4-BE49-F238E27FC236}">
                  <a16:creationId xmlns:a16="http://schemas.microsoft.com/office/drawing/2014/main" id="{CFB6100F-2505-88F3-87AD-9C688A2DBFA2}"/>
                </a:ext>
              </a:extLst>
            </p:cNvPr>
            <p:cNvSpPr/>
            <p:nvPr/>
          </p:nvSpPr>
          <p:spPr>
            <a:xfrm>
              <a:off x="6272200" y="2362500"/>
              <a:ext cx="4500" cy="1425"/>
            </a:xfrm>
            <a:custGeom>
              <a:avLst/>
              <a:gdLst/>
              <a:ahLst/>
              <a:cxnLst/>
              <a:rect l="l" t="t" r="r" b="b"/>
              <a:pathLst>
                <a:path w="180" h="57" extrusionOk="0">
                  <a:moveTo>
                    <a:pt x="167" y="0"/>
                  </a:moveTo>
                  <a:cubicBezTo>
                    <a:pt x="159" y="0"/>
                    <a:pt x="151" y="5"/>
                    <a:pt x="143" y="5"/>
                  </a:cubicBezTo>
                  <a:cubicBezTo>
                    <a:pt x="96" y="5"/>
                    <a:pt x="36" y="17"/>
                    <a:pt x="1" y="53"/>
                  </a:cubicBezTo>
                  <a:cubicBezTo>
                    <a:pt x="13" y="55"/>
                    <a:pt x="24" y="56"/>
                    <a:pt x="35" y="56"/>
                  </a:cubicBezTo>
                  <a:cubicBezTo>
                    <a:pt x="82" y="56"/>
                    <a:pt x="111" y="35"/>
                    <a:pt x="179" y="5"/>
                  </a:cubicBezTo>
                  <a:cubicBezTo>
                    <a:pt x="175" y="1"/>
                    <a:pt x="171" y="0"/>
                    <a:pt x="167"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439" name="Google Shape;13943;p78">
              <a:extLst>
                <a:ext uri="{FF2B5EF4-FFF2-40B4-BE49-F238E27FC236}">
                  <a16:creationId xmlns:a16="http://schemas.microsoft.com/office/drawing/2014/main" id="{A6C7548C-CACE-74F0-D61A-FE7148BFE919}"/>
                </a:ext>
              </a:extLst>
            </p:cNvPr>
            <p:cNvSpPr/>
            <p:nvPr/>
          </p:nvSpPr>
          <p:spPr>
            <a:xfrm>
              <a:off x="6269725" y="2364100"/>
              <a:ext cx="1900" cy="875"/>
            </a:xfrm>
            <a:custGeom>
              <a:avLst/>
              <a:gdLst/>
              <a:ahLst/>
              <a:cxnLst/>
              <a:rect l="l" t="t" r="r" b="b"/>
              <a:pathLst>
                <a:path w="76" h="35" extrusionOk="0">
                  <a:moveTo>
                    <a:pt x="76" y="1"/>
                  </a:moveTo>
                  <a:lnTo>
                    <a:pt x="76" y="1"/>
                  </a:lnTo>
                  <a:cubicBezTo>
                    <a:pt x="52" y="13"/>
                    <a:pt x="28" y="25"/>
                    <a:pt x="4" y="25"/>
                  </a:cubicBezTo>
                  <a:cubicBezTo>
                    <a:pt x="1" y="32"/>
                    <a:pt x="1" y="35"/>
                    <a:pt x="5" y="35"/>
                  </a:cubicBezTo>
                  <a:cubicBezTo>
                    <a:pt x="14" y="35"/>
                    <a:pt x="42" y="18"/>
                    <a:pt x="76"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440" name="Google Shape;13944;p78">
              <a:extLst>
                <a:ext uri="{FF2B5EF4-FFF2-40B4-BE49-F238E27FC236}">
                  <a16:creationId xmlns:a16="http://schemas.microsoft.com/office/drawing/2014/main" id="{E2D6F951-79CA-F1FC-7FB3-1E026087E62C}"/>
                </a:ext>
              </a:extLst>
            </p:cNvPr>
            <p:cNvSpPr/>
            <p:nvPr/>
          </p:nvSpPr>
          <p:spPr>
            <a:xfrm>
              <a:off x="6297950" y="2358650"/>
              <a:ext cx="4150" cy="1275"/>
            </a:xfrm>
            <a:custGeom>
              <a:avLst/>
              <a:gdLst/>
              <a:ahLst/>
              <a:cxnLst/>
              <a:rect l="l" t="t" r="r" b="b"/>
              <a:pathLst>
                <a:path w="166" h="51" extrusionOk="0">
                  <a:moveTo>
                    <a:pt x="131" y="1"/>
                  </a:moveTo>
                  <a:cubicBezTo>
                    <a:pt x="121" y="1"/>
                    <a:pt x="97" y="5"/>
                    <a:pt x="54" y="17"/>
                  </a:cubicBezTo>
                  <a:cubicBezTo>
                    <a:pt x="13" y="17"/>
                    <a:pt x="25" y="43"/>
                    <a:pt x="14" y="43"/>
                  </a:cubicBezTo>
                  <a:cubicBezTo>
                    <a:pt x="12" y="43"/>
                    <a:pt x="10" y="42"/>
                    <a:pt x="6" y="40"/>
                  </a:cubicBezTo>
                  <a:lnTo>
                    <a:pt x="6" y="40"/>
                  </a:lnTo>
                  <a:cubicBezTo>
                    <a:pt x="1" y="48"/>
                    <a:pt x="4" y="51"/>
                    <a:pt x="12" y="51"/>
                  </a:cubicBezTo>
                  <a:cubicBezTo>
                    <a:pt x="46" y="51"/>
                    <a:pt x="166" y="1"/>
                    <a:pt x="131"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441" name="Google Shape;13945;p78">
              <a:extLst>
                <a:ext uri="{FF2B5EF4-FFF2-40B4-BE49-F238E27FC236}">
                  <a16:creationId xmlns:a16="http://schemas.microsoft.com/office/drawing/2014/main" id="{4FBA08FA-CFD2-39BC-E5D5-8282B52871E1}"/>
                </a:ext>
              </a:extLst>
            </p:cNvPr>
            <p:cNvSpPr/>
            <p:nvPr/>
          </p:nvSpPr>
          <p:spPr>
            <a:xfrm>
              <a:off x="6273975" y="2360250"/>
              <a:ext cx="2125" cy="1125"/>
            </a:xfrm>
            <a:custGeom>
              <a:avLst/>
              <a:gdLst/>
              <a:ahLst/>
              <a:cxnLst/>
              <a:rect l="l" t="t" r="r" b="b"/>
              <a:pathLst>
                <a:path w="85" h="45" extrusionOk="0">
                  <a:moveTo>
                    <a:pt x="84" y="0"/>
                  </a:moveTo>
                  <a:cubicBezTo>
                    <a:pt x="60" y="12"/>
                    <a:pt x="25" y="24"/>
                    <a:pt x="1" y="24"/>
                  </a:cubicBezTo>
                  <a:cubicBezTo>
                    <a:pt x="16" y="39"/>
                    <a:pt x="26" y="44"/>
                    <a:pt x="34" y="44"/>
                  </a:cubicBezTo>
                  <a:cubicBezTo>
                    <a:pt x="52" y="44"/>
                    <a:pt x="60" y="17"/>
                    <a:pt x="84"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442" name="Google Shape;13946;p78">
              <a:extLst>
                <a:ext uri="{FF2B5EF4-FFF2-40B4-BE49-F238E27FC236}">
                  <a16:creationId xmlns:a16="http://schemas.microsoft.com/office/drawing/2014/main" id="{FC3869F8-2CCD-6174-510D-BEE108998E2B}"/>
                </a:ext>
              </a:extLst>
            </p:cNvPr>
            <p:cNvSpPr/>
            <p:nvPr/>
          </p:nvSpPr>
          <p:spPr>
            <a:xfrm>
              <a:off x="6284100" y="2357550"/>
              <a:ext cx="3000" cy="925"/>
            </a:xfrm>
            <a:custGeom>
              <a:avLst/>
              <a:gdLst/>
              <a:ahLst/>
              <a:cxnLst/>
              <a:rect l="l" t="t" r="r" b="b"/>
              <a:pathLst>
                <a:path w="120" h="37" extrusionOk="0">
                  <a:moveTo>
                    <a:pt x="120" y="1"/>
                  </a:moveTo>
                  <a:lnTo>
                    <a:pt x="120" y="1"/>
                  </a:lnTo>
                  <a:cubicBezTo>
                    <a:pt x="72" y="13"/>
                    <a:pt x="25" y="25"/>
                    <a:pt x="1" y="37"/>
                  </a:cubicBezTo>
                  <a:cubicBezTo>
                    <a:pt x="25" y="37"/>
                    <a:pt x="84" y="25"/>
                    <a:pt x="120"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443" name="Google Shape;13947;p78">
              <a:extLst>
                <a:ext uri="{FF2B5EF4-FFF2-40B4-BE49-F238E27FC236}">
                  <a16:creationId xmlns:a16="http://schemas.microsoft.com/office/drawing/2014/main" id="{21798FB9-B0B9-5717-2BD1-60A0C9E1A91A}"/>
                </a:ext>
              </a:extLst>
            </p:cNvPr>
            <p:cNvSpPr/>
            <p:nvPr/>
          </p:nvSpPr>
          <p:spPr>
            <a:xfrm>
              <a:off x="6320125" y="2351900"/>
              <a:ext cx="1075" cy="475"/>
            </a:xfrm>
            <a:custGeom>
              <a:avLst/>
              <a:gdLst/>
              <a:ahLst/>
              <a:cxnLst/>
              <a:rect l="l" t="t" r="r" b="b"/>
              <a:pathLst>
                <a:path w="43" h="19" extrusionOk="0">
                  <a:moveTo>
                    <a:pt x="0" y="1"/>
                  </a:moveTo>
                  <a:lnTo>
                    <a:pt x="0" y="1"/>
                  </a:lnTo>
                  <a:cubicBezTo>
                    <a:pt x="12" y="13"/>
                    <a:pt x="30" y="19"/>
                    <a:pt x="36" y="19"/>
                  </a:cubicBezTo>
                  <a:cubicBezTo>
                    <a:pt x="42" y="19"/>
                    <a:pt x="36" y="13"/>
                    <a:pt x="0"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444" name="Google Shape;13948;p78">
              <a:extLst>
                <a:ext uri="{FF2B5EF4-FFF2-40B4-BE49-F238E27FC236}">
                  <a16:creationId xmlns:a16="http://schemas.microsoft.com/office/drawing/2014/main" id="{A32580A2-3953-0442-8CA1-C5CB3AAD8A88}"/>
                </a:ext>
              </a:extLst>
            </p:cNvPr>
            <p:cNvSpPr/>
            <p:nvPr/>
          </p:nvSpPr>
          <p:spPr>
            <a:xfrm>
              <a:off x="6318625" y="2351300"/>
              <a:ext cx="1825" cy="625"/>
            </a:xfrm>
            <a:custGeom>
              <a:avLst/>
              <a:gdLst/>
              <a:ahLst/>
              <a:cxnLst/>
              <a:rect l="l" t="t" r="r" b="b"/>
              <a:pathLst>
                <a:path w="73" h="25" extrusionOk="0">
                  <a:moveTo>
                    <a:pt x="72" y="1"/>
                  </a:moveTo>
                  <a:cubicBezTo>
                    <a:pt x="49" y="1"/>
                    <a:pt x="25" y="13"/>
                    <a:pt x="1" y="13"/>
                  </a:cubicBezTo>
                  <a:cubicBezTo>
                    <a:pt x="25" y="25"/>
                    <a:pt x="49" y="25"/>
                    <a:pt x="60" y="25"/>
                  </a:cubicBezTo>
                  <a:cubicBezTo>
                    <a:pt x="49" y="25"/>
                    <a:pt x="49" y="13"/>
                    <a:pt x="72"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445" name="Google Shape;13949;p78">
              <a:extLst>
                <a:ext uri="{FF2B5EF4-FFF2-40B4-BE49-F238E27FC236}">
                  <a16:creationId xmlns:a16="http://schemas.microsoft.com/office/drawing/2014/main" id="{3FFDC2BF-D128-24BF-1448-A88E643E5FDC}"/>
                </a:ext>
              </a:extLst>
            </p:cNvPr>
            <p:cNvSpPr/>
            <p:nvPr/>
          </p:nvSpPr>
          <p:spPr>
            <a:xfrm>
              <a:off x="6386075" y="2371550"/>
              <a:ext cx="150" cy="1425"/>
            </a:xfrm>
            <a:custGeom>
              <a:avLst/>
              <a:gdLst/>
              <a:ahLst/>
              <a:cxnLst/>
              <a:rect l="l" t="t" r="r" b="b"/>
              <a:pathLst>
                <a:path w="6" h="57" extrusionOk="0">
                  <a:moveTo>
                    <a:pt x="6" y="1"/>
                  </a:moveTo>
                  <a:cubicBezTo>
                    <a:pt x="1" y="42"/>
                    <a:pt x="0" y="56"/>
                    <a:pt x="0" y="56"/>
                  </a:cubicBezTo>
                  <a:cubicBezTo>
                    <a:pt x="1" y="56"/>
                    <a:pt x="6" y="8"/>
                    <a:pt x="6"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446" name="Google Shape;13950;p78">
              <a:extLst>
                <a:ext uri="{FF2B5EF4-FFF2-40B4-BE49-F238E27FC236}">
                  <a16:creationId xmlns:a16="http://schemas.microsoft.com/office/drawing/2014/main" id="{6430C07B-E5E0-6566-D85E-896FB315186F}"/>
                </a:ext>
              </a:extLst>
            </p:cNvPr>
            <p:cNvSpPr/>
            <p:nvPr/>
          </p:nvSpPr>
          <p:spPr>
            <a:xfrm>
              <a:off x="6425800" y="2401025"/>
              <a:ext cx="4725" cy="5250"/>
            </a:xfrm>
            <a:custGeom>
              <a:avLst/>
              <a:gdLst/>
              <a:ahLst/>
              <a:cxnLst/>
              <a:rect l="l" t="t" r="r" b="b"/>
              <a:pathLst>
                <a:path w="189" h="210" extrusionOk="0">
                  <a:moveTo>
                    <a:pt x="0" y="0"/>
                  </a:moveTo>
                  <a:lnTo>
                    <a:pt x="0" y="0"/>
                  </a:lnTo>
                  <a:cubicBezTo>
                    <a:pt x="1" y="1"/>
                    <a:pt x="1" y="1"/>
                    <a:pt x="1" y="2"/>
                  </a:cubicBezTo>
                  <a:lnTo>
                    <a:pt x="1" y="2"/>
                  </a:lnTo>
                  <a:cubicBezTo>
                    <a:pt x="1" y="1"/>
                    <a:pt x="0" y="1"/>
                    <a:pt x="0" y="0"/>
                  </a:cubicBezTo>
                  <a:close/>
                  <a:moveTo>
                    <a:pt x="1" y="2"/>
                  </a:moveTo>
                  <a:cubicBezTo>
                    <a:pt x="16" y="24"/>
                    <a:pt x="87" y="204"/>
                    <a:pt x="135" y="204"/>
                  </a:cubicBezTo>
                  <a:cubicBezTo>
                    <a:pt x="142" y="204"/>
                    <a:pt x="149" y="200"/>
                    <a:pt x="155" y="191"/>
                  </a:cubicBezTo>
                  <a:cubicBezTo>
                    <a:pt x="169" y="204"/>
                    <a:pt x="177" y="209"/>
                    <a:pt x="179" y="209"/>
                  </a:cubicBezTo>
                  <a:cubicBezTo>
                    <a:pt x="189" y="209"/>
                    <a:pt x="35" y="45"/>
                    <a:pt x="1" y="2"/>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447" name="Google Shape;13951;p78">
              <a:extLst>
                <a:ext uri="{FF2B5EF4-FFF2-40B4-BE49-F238E27FC236}">
                  <a16:creationId xmlns:a16="http://schemas.microsoft.com/office/drawing/2014/main" id="{B8B5C594-566B-846F-5385-19B62795676E}"/>
                </a:ext>
              </a:extLst>
            </p:cNvPr>
            <p:cNvSpPr/>
            <p:nvPr/>
          </p:nvSpPr>
          <p:spPr>
            <a:xfrm>
              <a:off x="6429375" y="2405775"/>
              <a:ext cx="300" cy="375"/>
            </a:xfrm>
            <a:custGeom>
              <a:avLst/>
              <a:gdLst/>
              <a:ahLst/>
              <a:cxnLst/>
              <a:rect l="l" t="t" r="r" b="b"/>
              <a:pathLst>
                <a:path w="12" h="15" extrusionOk="0">
                  <a:moveTo>
                    <a:pt x="12" y="1"/>
                  </a:moveTo>
                  <a:lnTo>
                    <a:pt x="12" y="1"/>
                  </a:lnTo>
                  <a:cubicBezTo>
                    <a:pt x="2" y="11"/>
                    <a:pt x="0" y="15"/>
                    <a:pt x="2" y="15"/>
                  </a:cubicBezTo>
                  <a:cubicBezTo>
                    <a:pt x="4" y="15"/>
                    <a:pt x="12" y="8"/>
                    <a:pt x="12"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448" name="Google Shape;13952;p78">
              <a:extLst>
                <a:ext uri="{FF2B5EF4-FFF2-40B4-BE49-F238E27FC236}">
                  <a16:creationId xmlns:a16="http://schemas.microsoft.com/office/drawing/2014/main" id="{523B58EB-624B-D3EC-8B38-F8E4A40BD02A}"/>
                </a:ext>
              </a:extLst>
            </p:cNvPr>
            <p:cNvSpPr/>
            <p:nvPr/>
          </p:nvSpPr>
          <p:spPr>
            <a:xfrm>
              <a:off x="6425500" y="2402500"/>
              <a:ext cx="1200" cy="1225"/>
            </a:xfrm>
            <a:custGeom>
              <a:avLst/>
              <a:gdLst/>
              <a:ahLst/>
              <a:cxnLst/>
              <a:rect l="l" t="t" r="r" b="b"/>
              <a:pathLst>
                <a:path w="48" h="49" extrusionOk="0">
                  <a:moveTo>
                    <a:pt x="48" y="48"/>
                  </a:moveTo>
                  <a:cubicBezTo>
                    <a:pt x="36" y="37"/>
                    <a:pt x="24" y="25"/>
                    <a:pt x="0" y="1"/>
                  </a:cubicBezTo>
                  <a:cubicBezTo>
                    <a:pt x="24" y="25"/>
                    <a:pt x="36" y="37"/>
                    <a:pt x="48" y="48"/>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449" name="Google Shape;13953;p78">
              <a:extLst>
                <a:ext uri="{FF2B5EF4-FFF2-40B4-BE49-F238E27FC236}">
                  <a16:creationId xmlns:a16="http://schemas.microsoft.com/office/drawing/2014/main" id="{AC6CB5A3-6B87-948E-D7C2-A6F3CFFDAD18}"/>
                </a:ext>
              </a:extLst>
            </p:cNvPr>
            <p:cNvSpPr/>
            <p:nvPr/>
          </p:nvSpPr>
          <p:spPr>
            <a:xfrm>
              <a:off x="6197200" y="2473050"/>
              <a:ext cx="600" cy="3000"/>
            </a:xfrm>
            <a:custGeom>
              <a:avLst/>
              <a:gdLst/>
              <a:ahLst/>
              <a:cxnLst/>
              <a:rect l="l" t="t" r="r" b="b"/>
              <a:pathLst>
                <a:path w="24" h="120" extrusionOk="0">
                  <a:moveTo>
                    <a:pt x="24" y="1"/>
                  </a:moveTo>
                  <a:cubicBezTo>
                    <a:pt x="0" y="48"/>
                    <a:pt x="12" y="72"/>
                    <a:pt x="12" y="120"/>
                  </a:cubicBezTo>
                  <a:cubicBezTo>
                    <a:pt x="12" y="84"/>
                    <a:pt x="24" y="36"/>
                    <a:pt x="24"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450" name="Google Shape;13954;p78">
              <a:extLst>
                <a:ext uri="{FF2B5EF4-FFF2-40B4-BE49-F238E27FC236}">
                  <a16:creationId xmlns:a16="http://schemas.microsoft.com/office/drawing/2014/main" id="{4529F847-B1B5-B304-11C2-BDB314ACC534}"/>
                </a:ext>
              </a:extLst>
            </p:cNvPr>
            <p:cNvSpPr/>
            <p:nvPr/>
          </p:nvSpPr>
          <p:spPr>
            <a:xfrm>
              <a:off x="6402575" y="2582900"/>
              <a:ext cx="1500" cy="2100"/>
            </a:xfrm>
            <a:custGeom>
              <a:avLst/>
              <a:gdLst/>
              <a:ahLst/>
              <a:cxnLst/>
              <a:rect l="l" t="t" r="r" b="b"/>
              <a:pathLst>
                <a:path w="60" h="84" extrusionOk="0">
                  <a:moveTo>
                    <a:pt x="60" y="0"/>
                  </a:moveTo>
                  <a:lnTo>
                    <a:pt x="60" y="0"/>
                  </a:lnTo>
                  <a:cubicBezTo>
                    <a:pt x="44" y="24"/>
                    <a:pt x="34" y="42"/>
                    <a:pt x="22" y="58"/>
                  </a:cubicBezTo>
                  <a:lnTo>
                    <a:pt x="22" y="58"/>
                  </a:lnTo>
                  <a:cubicBezTo>
                    <a:pt x="41" y="39"/>
                    <a:pt x="60" y="26"/>
                    <a:pt x="60" y="0"/>
                  </a:cubicBezTo>
                  <a:close/>
                  <a:moveTo>
                    <a:pt x="22" y="58"/>
                  </a:moveTo>
                  <a:cubicBezTo>
                    <a:pt x="14" y="66"/>
                    <a:pt x="7" y="74"/>
                    <a:pt x="0" y="83"/>
                  </a:cubicBezTo>
                  <a:cubicBezTo>
                    <a:pt x="9" y="75"/>
                    <a:pt x="15" y="67"/>
                    <a:pt x="22" y="58"/>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451" name="Google Shape;13955;p78">
              <a:extLst>
                <a:ext uri="{FF2B5EF4-FFF2-40B4-BE49-F238E27FC236}">
                  <a16:creationId xmlns:a16="http://schemas.microsoft.com/office/drawing/2014/main" id="{4696F69C-A646-11FB-E058-2EBBB393B8DE}"/>
                </a:ext>
              </a:extLst>
            </p:cNvPr>
            <p:cNvSpPr/>
            <p:nvPr/>
          </p:nvSpPr>
          <p:spPr>
            <a:xfrm>
              <a:off x="6393075" y="2620000"/>
              <a:ext cx="1325" cy="200"/>
            </a:xfrm>
            <a:custGeom>
              <a:avLst/>
              <a:gdLst/>
              <a:ahLst/>
              <a:cxnLst/>
              <a:rect l="l" t="t" r="r" b="b"/>
              <a:pathLst>
                <a:path w="53" h="8" extrusionOk="0">
                  <a:moveTo>
                    <a:pt x="46" y="1"/>
                  </a:moveTo>
                  <a:cubicBezTo>
                    <a:pt x="34" y="1"/>
                    <a:pt x="0" y="8"/>
                    <a:pt x="12" y="8"/>
                  </a:cubicBezTo>
                  <a:cubicBezTo>
                    <a:pt x="16" y="8"/>
                    <a:pt x="27" y="7"/>
                    <a:pt x="47" y="4"/>
                  </a:cubicBezTo>
                  <a:cubicBezTo>
                    <a:pt x="52" y="2"/>
                    <a:pt x="51" y="1"/>
                    <a:pt x="46"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452" name="Google Shape;13956;p78">
              <a:extLst>
                <a:ext uri="{FF2B5EF4-FFF2-40B4-BE49-F238E27FC236}">
                  <a16:creationId xmlns:a16="http://schemas.microsoft.com/office/drawing/2014/main" id="{31F53356-0CF3-C988-4944-F721057BD127}"/>
                </a:ext>
              </a:extLst>
            </p:cNvPr>
            <p:cNvSpPr/>
            <p:nvPr/>
          </p:nvSpPr>
          <p:spPr>
            <a:xfrm>
              <a:off x="6391275" y="2652825"/>
              <a:ext cx="3000" cy="4800"/>
            </a:xfrm>
            <a:custGeom>
              <a:avLst/>
              <a:gdLst/>
              <a:ahLst/>
              <a:cxnLst/>
              <a:rect l="l" t="t" r="r" b="b"/>
              <a:pathLst>
                <a:path w="120" h="192" extrusionOk="0">
                  <a:moveTo>
                    <a:pt x="119" y="1"/>
                  </a:moveTo>
                  <a:lnTo>
                    <a:pt x="119" y="1"/>
                  </a:lnTo>
                  <a:cubicBezTo>
                    <a:pt x="83" y="132"/>
                    <a:pt x="0" y="180"/>
                    <a:pt x="60" y="191"/>
                  </a:cubicBezTo>
                  <a:cubicBezTo>
                    <a:pt x="83" y="132"/>
                    <a:pt x="107" y="72"/>
                    <a:pt x="119"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453" name="Google Shape;13957;p78">
              <a:extLst>
                <a:ext uri="{FF2B5EF4-FFF2-40B4-BE49-F238E27FC236}">
                  <a16:creationId xmlns:a16="http://schemas.microsoft.com/office/drawing/2014/main" id="{28CE9A1F-D1F4-28E5-BA93-65FD35B5C52D}"/>
                </a:ext>
              </a:extLst>
            </p:cNvPr>
            <p:cNvSpPr/>
            <p:nvPr/>
          </p:nvSpPr>
          <p:spPr>
            <a:xfrm>
              <a:off x="6402300" y="2490325"/>
              <a:ext cx="900" cy="325"/>
            </a:xfrm>
            <a:custGeom>
              <a:avLst/>
              <a:gdLst/>
              <a:ahLst/>
              <a:cxnLst/>
              <a:rect l="l" t="t" r="r" b="b"/>
              <a:pathLst>
                <a:path w="36" h="13" extrusionOk="0">
                  <a:moveTo>
                    <a:pt x="11" y="0"/>
                  </a:moveTo>
                  <a:cubicBezTo>
                    <a:pt x="8" y="0"/>
                    <a:pt x="9" y="0"/>
                    <a:pt x="11" y="0"/>
                  </a:cubicBezTo>
                  <a:lnTo>
                    <a:pt x="11" y="0"/>
                  </a:lnTo>
                  <a:cubicBezTo>
                    <a:pt x="11" y="0"/>
                    <a:pt x="11" y="0"/>
                    <a:pt x="11" y="0"/>
                  </a:cubicBezTo>
                  <a:close/>
                  <a:moveTo>
                    <a:pt x="11" y="0"/>
                  </a:moveTo>
                  <a:cubicBezTo>
                    <a:pt x="0" y="12"/>
                    <a:pt x="35" y="12"/>
                    <a:pt x="35" y="12"/>
                  </a:cubicBezTo>
                  <a:cubicBezTo>
                    <a:pt x="35" y="4"/>
                    <a:pt x="17" y="1"/>
                    <a:pt x="1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454" name="Google Shape;13958;p78">
              <a:extLst>
                <a:ext uri="{FF2B5EF4-FFF2-40B4-BE49-F238E27FC236}">
                  <a16:creationId xmlns:a16="http://schemas.microsoft.com/office/drawing/2014/main" id="{BE670386-18AD-3EBC-3BDF-D827CA59491C}"/>
                </a:ext>
              </a:extLst>
            </p:cNvPr>
            <p:cNvSpPr/>
            <p:nvPr/>
          </p:nvSpPr>
          <p:spPr>
            <a:xfrm>
              <a:off x="6401075" y="2486750"/>
              <a:ext cx="625" cy="625"/>
            </a:xfrm>
            <a:custGeom>
              <a:avLst/>
              <a:gdLst/>
              <a:ahLst/>
              <a:cxnLst/>
              <a:rect l="l" t="t" r="r" b="b"/>
              <a:pathLst>
                <a:path w="25" h="25" extrusionOk="0">
                  <a:moveTo>
                    <a:pt x="1" y="0"/>
                  </a:moveTo>
                  <a:lnTo>
                    <a:pt x="13" y="24"/>
                  </a:lnTo>
                  <a:lnTo>
                    <a:pt x="25" y="24"/>
                  </a:lnTo>
                  <a:lnTo>
                    <a:pt x="1" y="0"/>
                  </a:ln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455" name="Google Shape;13959;p78">
              <a:extLst>
                <a:ext uri="{FF2B5EF4-FFF2-40B4-BE49-F238E27FC236}">
                  <a16:creationId xmlns:a16="http://schemas.microsoft.com/office/drawing/2014/main" id="{A730FC34-DF0E-2004-8321-13E1D8E52640}"/>
                </a:ext>
              </a:extLst>
            </p:cNvPr>
            <p:cNvSpPr/>
            <p:nvPr/>
          </p:nvSpPr>
          <p:spPr>
            <a:xfrm>
              <a:off x="6400800" y="2484650"/>
              <a:ext cx="1200" cy="1825"/>
            </a:xfrm>
            <a:custGeom>
              <a:avLst/>
              <a:gdLst/>
              <a:ahLst/>
              <a:cxnLst/>
              <a:rect l="l" t="t" r="r" b="b"/>
              <a:pathLst>
                <a:path w="48" h="73" extrusionOk="0">
                  <a:moveTo>
                    <a:pt x="48" y="1"/>
                  </a:moveTo>
                  <a:cubicBezTo>
                    <a:pt x="0" y="1"/>
                    <a:pt x="48" y="49"/>
                    <a:pt x="24" y="60"/>
                  </a:cubicBezTo>
                  <a:lnTo>
                    <a:pt x="12" y="60"/>
                  </a:lnTo>
                  <a:lnTo>
                    <a:pt x="48" y="72"/>
                  </a:lnTo>
                  <a:cubicBezTo>
                    <a:pt x="48" y="49"/>
                    <a:pt x="36" y="13"/>
                    <a:pt x="48"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456" name="Google Shape;13960;p78">
              <a:extLst>
                <a:ext uri="{FF2B5EF4-FFF2-40B4-BE49-F238E27FC236}">
                  <a16:creationId xmlns:a16="http://schemas.microsoft.com/office/drawing/2014/main" id="{BEE0AFFC-21C1-F09A-8551-8BC3DE8B5A42}"/>
                </a:ext>
              </a:extLst>
            </p:cNvPr>
            <p:cNvSpPr/>
            <p:nvPr/>
          </p:nvSpPr>
          <p:spPr>
            <a:xfrm>
              <a:off x="6404575" y="2484000"/>
              <a:ext cx="400" cy="400"/>
            </a:xfrm>
            <a:custGeom>
              <a:avLst/>
              <a:gdLst/>
              <a:ahLst/>
              <a:cxnLst/>
              <a:rect l="l" t="t" r="r" b="b"/>
              <a:pathLst>
                <a:path w="16" h="16" extrusionOk="0">
                  <a:moveTo>
                    <a:pt x="1" y="0"/>
                  </a:moveTo>
                  <a:lnTo>
                    <a:pt x="1" y="0"/>
                  </a:lnTo>
                  <a:cubicBezTo>
                    <a:pt x="1" y="0"/>
                    <a:pt x="4" y="3"/>
                    <a:pt x="4" y="15"/>
                  </a:cubicBezTo>
                  <a:lnTo>
                    <a:pt x="16" y="15"/>
                  </a:lnTo>
                  <a:cubicBezTo>
                    <a:pt x="16" y="15"/>
                    <a:pt x="16" y="3"/>
                    <a:pt x="16" y="3"/>
                  </a:cubicBezTo>
                  <a:cubicBezTo>
                    <a:pt x="4" y="3"/>
                    <a:pt x="1" y="0"/>
                    <a:pt x="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457" name="Google Shape;13961;p78">
              <a:extLst>
                <a:ext uri="{FF2B5EF4-FFF2-40B4-BE49-F238E27FC236}">
                  <a16:creationId xmlns:a16="http://schemas.microsoft.com/office/drawing/2014/main" id="{AA703571-4BE1-6537-65D8-A73474C8E2BB}"/>
                </a:ext>
              </a:extLst>
            </p:cNvPr>
            <p:cNvSpPr/>
            <p:nvPr/>
          </p:nvSpPr>
          <p:spPr>
            <a:xfrm>
              <a:off x="6404950" y="2484375"/>
              <a:ext cx="225" cy="150"/>
            </a:xfrm>
            <a:custGeom>
              <a:avLst/>
              <a:gdLst/>
              <a:ahLst/>
              <a:cxnLst/>
              <a:rect l="l" t="t" r="r" b="b"/>
              <a:pathLst>
                <a:path w="9" h="6" extrusionOk="0">
                  <a:moveTo>
                    <a:pt x="1" y="0"/>
                  </a:moveTo>
                  <a:cubicBezTo>
                    <a:pt x="1" y="4"/>
                    <a:pt x="2" y="5"/>
                    <a:pt x="3" y="5"/>
                  </a:cubicBezTo>
                  <a:cubicBezTo>
                    <a:pt x="6" y="5"/>
                    <a:pt x="9" y="0"/>
                    <a:pt x="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458" name="Google Shape;13962;p78">
              <a:extLst>
                <a:ext uri="{FF2B5EF4-FFF2-40B4-BE49-F238E27FC236}">
                  <a16:creationId xmlns:a16="http://schemas.microsoft.com/office/drawing/2014/main" id="{D2369389-9B93-A6CE-E8DB-99CF3D2875D1}"/>
                </a:ext>
              </a:extLst>
            </p:cNvPr>
            <p:cNvSpPr/>
            <p:nvPr/>
          </p:nvSpPr>
          <p:spPr>
            <a:xfrm>
              <a:off x="6404950" y="2482975"/>
              <a:ext cx="925" cy="525"/>
            </a:xfrm>
            <a:custGeom>
              <a:avLst/>
              <a:gdLst/>
              <a:ahLst/>
              <a:cxnLst/>
              <a:rect l="l" t="t" r="r" b="b"/>
              <a:pathLst>
                <a:path w="37" h="21" extrusionOk="0">
                  <a:moveTo>
                    <a:pt x="24" y="1"/>
                  </a:moveTo>
                  <a:cubicBezTo>
                    <a:pt x="18" y="1"/>
                    <a:pt x="11" y="3"/>
                    <a:pt x="1" y="8"/>
                  </a:cubicBezTo>
                  <a:lnTo>
                    <a:pt x="13" y="20"/>
                  </a:lnTo>
                  <a:cubicBezTo>
                    <a:pt x="21" y="20"/>
                    <a:pt x="28" y="15"/>
                    <a:pt x="33" y="15"/>
                  </a:cubicBezTo>
                  <a:cubicBezTo>
                    <a:pt x="35" y="15"/>
                    <a:pt x="36" y="16"/>
                    <a:pt x="36" y="20"/>
                  </a:cubicBezTo>
                  <a:cubicBezTo>
                    <a:pt x="36" y="6"/>
                    <a:pt x="32" y="1"/>
                    <a:pt x="24"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459" name="Google Shape;13963;p78">
              <a:extLst>
                <a:ext uri="{FF2B5EF4-FFF2-40B4-BE49-F238E27FC236}">
                  <a16:creationId xmlns:a16="http://schemas.microsoft.com/office/drawing/2014/main" id="{3FF5703B-2760-72B5-06FC-986327D89CDD}"/>
                </a:ext>
              </a:extLst>
            </p:cNvPr>
            <p:cNvSpPr/>
            <p:nvPr/>
          </p:nvSpPr>
          <p:spPr>
            <a:xfrm>
              <a:off x="6404050" y="2482575"/>
              <a:ext cx="325" cy="25"/>
            </a:xfrm>
            <a:custGeom>
              <a:avLst/>
              <a:gdLst/>
              <a:ahLst/>
              <a:cxnLst/>
              <a:rect l="l" t="t" r="r" b="b"/>
              <a:pathLst>
                <a:path w="13" h="1" extrusionOk="0">
                  <a:moveTo>
                    <a:pt x="1" y="1"/>
                  </a:moveTo>
                  <a:lnTo>
                    <a:pt x="13" y="1"/>
                  </a:lnTo>
                  <a:cubicBezTo>
                    <a:pt x="13" y="1"/>
                    <a:pt x="13" y="1"/>
                    <a:pt x="1"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460" name="Google Shape;13964;p78">
              <a:extLst>
                <a:ext uri="{FF2B5EF4-FFF2-40B4-BE49-F238E27FC236}">
                  <a16:creationId xmlns:a16="http://schemas.microsoft.com/office/drawing/2014/main" id="{E3219FD6-2C7F-45B7-ED4C-BF0ED220844C}"/>
                </a:ext>
              </a:extLst>
            </p:cNvPr>
            <p:cNvSpPr/>
            <p:nvPr/>
          </p:nvSpPr>
          <p:spPr>
            <a:xfrm>
              <a:off x="6403475" y="2482575"/>
              <a:ext cx="1200" cy="625"/>
            </a:xfrm>
            <a:custGeom>
              <a:avLst/>
              <a:gdLst/>
              <a:ahLst/>
              <a:cxnLst/>
              <a:rect l="l" t="t" r="r" b="b"/>
              <a:pathLst>
                <a:path w="48" h="25" extrusionOk="0">
                  <a:moveTo>
                    <a:pt x="36" y="1"/>
                  </a:moveTo>
                  <a:cubicBezTo>
                    <a:pt x="24" y="1"/>
                    <a:pt x="0" y="1"/>
                    <a:pt x="36" y="13"/>
                  </a:cubicBezTo>
                  <a:cubicBezTo>
                    <a:pt x="24" y="13"/>
                    <a:pt x="36" y="13"/>
                    <a:pt x="48" y="24"/>
                  </a:cubicBezTo>
                  <a:lnTo>
                    <a:pt x="36" y="1"/>
                  </a:ln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461" name="Google Shape;13965;p78">
              <a:extLst>
                <a:ext uri="{FF2B5EF4-FFF2-40B4-BE49-F238E27FC236}">
                  <a16:creationId xmlns:a16="http://schemas.microsoft.com/office/drawing/2014/main" id="{3AD6C4E6-4DA8-66C2-A4E7-C328AF6076AB}"/>
                </a:ext>
              </a:extLst>
            </p:cNvPr>
            <p:cNvSpPr/>
            <p:nvPr/>
          </p:nvSpPr>
          <p:spPr>
            <a:xfrm>
              <a:off x="6403475" y="2483175"/>
              <a:ext cx="900" cy="725"/>
            </a:xfrm>
            <a:custGeom>
              <a:avLst/>
              <a:gdLst/>
              <a:ahLst/>
              <a:cxnLst/>
              <a:rect l="l" t="t" r="r" b="b"/>
              <a:pathLst>
                <a:path w="36" h="29" extrusionOk="0">
                  <a:moveTo>
                    <a:pt x="0" y="0"/>
                  </a:moveTo>
                  <a:cubicBezTo>
                    <a:pt x="0" y="20"/>
                    <a:pt x="11" y="29"/>
                    <a:pt x="21" y="29"/>
                  </a:cubicBezTo>
                  <a:cubicBezTo>
                    <a:pt x="29" y="29"/>
                    <a:pt x="36" y="23"/>
                    <a:pt x="36" y="12"/>
                  </a:cubicBezTo>
                  <a:lnTo>
                    <a:pt x="36" y="12"/>
                  </a:lnTo>
                  <a:cubicBezTo>
                    <a:pt x="30" y="12"/>
                    <a:pt x="24" y="15"/>
                    <a:pt x="18" y="15"/>
                  </a:cubicBezTo>
                  <a:cubicBezTo>
                    <a:pt x="12" y="15"/>
                    <a:pt x="6" y="12"/>
                    <a:pt x="0"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462" name="Google Shape;13966;p78">
              <a:extLst>
                <a:ext uri="{FF2B5EF4-FFF2-40B4-BE49-F238E27FC236}">
                  <a16:creationId xmlns:a16="http://schemas.microsoft.com/office/drawing/2014/main" id="{62BD9FD4-A913-7078-C910-9732BB2DACDB}"/>
                </a:ext>
              </a:extLst>
            </p:cNvPr>
            <p:cNvSpPr/>
            <p:nvPr/>
          </p:nvSpPr>
          <p:spPr>
            <a:xfrm>
              <a:off x="6400200" y="2484375"/>
              <a:ext cx="900" cy="600"/>
            </a:xfrm>
            <a:custGeom>
              <a:avLst/>
              <a:gdLst/>
              <a:ahLst/>
              <a:cxnLst/>
              <a:rect l="l" t="t" r="r" b="b"/>
              <a:pathLst>
                <a:path w="36" h="24" extrusionOk="0">
                  <a:moveTo>
                    <a:pt x="0" y="0"/>
                  </a:moveTo>
                  <a:lnTo>
                    <a:pt x="24" y="24"/>
                  </a:lnTo>
                  <a:cubicBezTo>
                    <a:pt x="12" y="12"/>
                    <a:pt x="36" y="0"/>
                    <a:pt x="24"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463" name="Google Shape;13967;p78">
              <a:extLst>
                <a:ext uri="{FF2B5EF4-FFF2-40B4-BE49-F238E27FC236}">
                  <a16:creationId xmlns:a16="http://schemas.microsoft.com/office/drawing/2014/main" id="{81415DE0-B9E1-BBE7-46F1-F351E543C713}"/>
                </a:ext>
              </a:extLst>
            </p:cNvPr>
            <p:cNvSpPr/>
            <p:nvPr/>
          </p:nvSpPr>
          <p:spPr>
            <a:xfrm>
              <a:off x="6404950" y="2480800"/>
              <a:ext cx="1225" cy="325"/>
            </a:xfrm>
            <a:custGeom>
              <a:avLst/>
              <a:gdLst/>
              <a:ahLst/>
              <a:cxnLst/>
              <a:rect l="l" t="t" r="r" b="b"/>
              <a:pathLst>
                <a:path w="49" h="13" extrusionOk="0">
                  <a:moveTo>
                    <a:pt x="1" y="0"/>
                  </a:moveTo>
                  <a:lnTo>
                    <a:pt x="13" y="12"/>
                  </a:lnTo>
                  <a:cubicBezTo>
                    <a:pt x="21" y="12"/>
                    <a:pt x="23" y="7"/>
                    <a:pt x="31" y="7"/>
                  </a:cubicBezTo>
                  <a:cubicBezTo>
                    <a:pt x="35" y="7"/>
                    <a:pt x="40" y="8"/>
                    <a:pt x="48" y="12"/>
                  </a:cubicBezTo>
                  <a:cubicBezTo>
                    <a:pt x="42" y="6"/>
                    <a:pt x="33" y="6"/>
                    <a:pt x="25" y="6"/>
                  </a:cubicBezTo>
                  <a:cubicBezTo>
                    <a:pt x="16" y="6"/>
                    <a:pt x="7" y="6"/>
                    <a:pt x="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464" name="Google Shape;13968;p78">
              <a:extLst>
                <a:ext uri="{FF2B5EF4-FFF2-40B4-BE49-F238E27FC236}">
                  <a16:creationId xmlns:a16="http://schemas.microsoft.com/office/drawing/2014/main" id="{7EF36602-3961-93FD-E7DE-5B2F0EF62D81}"/>
                </a:ext>
              </a:extLst>
            </p:cNvPr>
            <p:cNvSpPr/>
            <p:nvPr/>
          </p:nvSpPr>
          <p:spPr>
            <a:xfrm>
              <a:off x="6404350" y="2480500"/>
              <a:ext cx="625" cy="325"/>
            </a:xfrm>
            <a:custGeom>
              <a:avLst/>
              <a:gdLst/>
              <a:ahLst/>
              <a:cxnLst/>
              <a:rect l="l" t="t" r="r" b="b"/>
              <a:pathLst>
                <a:path w="25" h="13" extrusionOk="0">
                  <a:moveTo>
                    <a:pt x="13" y="0"/>
                  </a:moveTo>
                  <a:cubicBezTo>
                    <a:pt x="1" y="12"/>
                    <a:pt x="13" y="12"/>
                    <a:pt x="25" y="12"/>
                  </a:cubicBezTo>
                  <a:lnTo>
                    <a:pt x="13" y="0"/>
                  </a:ln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465" name="Google Shape;13969;p78">
              <a:extLst>
                <a:ext uri="{FF2B5EF4-FFF2-40B4-BE49-F238E27FC236}">
                  <a16:creationId xmlns:a16="http://schemas.microsoft.com/office/drawing/2014/main" id="{B4B7AB3F-7DF7-FB10-672F-F239C0BED5A2}"/>
                </a:ext>
              </a:extLst>
            </p:cNvPr>
            <p:cNvSpPr/>
            <p:nvPr/>
          </p:nvSpPr>
          <p:spPr>
            <a:xfrm>
              <a:off x="6402575" y="2481975"/>
              <a:ext cx="925" cy="925"/>
            </a:xfrm>
            <a:custGeom>
              <a:avLst/>
              <a:gdLst/>
              <a:ahLst/>
              <a:cxnLst/>
              <a:rect l="l" t="t" r="r" b="b"/>
              <a:pathLst>
                <a:path w="37" h="37" extrusionOk="0">
                  <a:moveTo>
                    <a:pt x="36" y="37"/>
                  </a:moveTo>
                  <a:lnTo>
                    <a:pt x="0" y="1"/>
                  </a:lnTo>
                  <a:lnTo>
                    <a:pt x="0" y="1"/>
                  </a:ln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466" name="Google Shape;13970;p78">
              <a:extLst>
                <a:ext uri="{FF2B5EF4-FFF2-40B4-BE49-F238E27FC236}">
                  <a16:creationId xmlns:a16="http://schemas.microsoft.com/office/drawing/2014/main" id="{4ADBBFD9-ACFD-4703-1969-E4033D2F9A8B}"/>
                </a:ext>
              </a:extLst>
            </p:cNvPr>
            <p:cNvSpPr/>
            <p:nvPr/>
          </p:nvSpPr>
          <p:spPr>
            <a:xfrm>
              <a:off x="6406150" y="2479300"/>
              <a:ext cx="925" cy="625"/>
            </a:xfrm>
            <a:custGeom>
              <a:avLst/>
              <a:gdLst/>
              <a:ahLst/>
              <a:cxnLst/>
              <a:rect l="l" t="t" r="r" b="b"/>
              <a:pathLst>
                <a:path w="37" h="25" extrusionOk="0">
                  <a:moveTo>
                    <a:pt x="0" y="1"/>
                  </a:moveTo>
                  <a:lnTo>
                    <a:pt x="12" y="13"/>
                  </a:lnTo>
                  <a:lnTo>
                    <a:pt x="36" y="24"/>
                  </a:lnTo>
                  <a:lnTo>
                    <a:pt x="0" y="1"/>
                  </a:ln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467" name="Google Shape;13971;p78">
              <a:extLst>
                <a:ext uri="{FF2B5EF4-FFF2-40B4-BE49-F238E27FC236}">
                  <a16:creationId xmlns:a16="http://schemas.microsoft.com/office/drawing/2014/main" id="{FE552616-3201-91AD-418F-A62B75C0F845}"/>
                </a:ext>
              </a:extLst>
            </p:cNvPr>
            <p:cNvSpPr/>
            <p:nvPr/>
          </p:nvSpPr>
          <p:spPr>
            <a:xfrm>
              <a:off x="6406450" y="2477825"/>
              <a:ext cx="1200" cy="900"/>
            </a:xfrm>
            <a:custGeom>
              <a:avLst/>
              <a:gdLst/>
              <a:ahLst/>
              <a:cxnLst/>
              <a:rect l="l" t="t" r="r" b="b"/>
              <a:pathLst>
                <a:path w="48" h="36" extrusionOk="0">
                  <a:moveTo>
                    <a:pt x="24" y="0"/>
                  </a:moveTo>
                  <a:cubicBezTo>
                    <a:pt x="24" y="12"/>
                    <a:pt x="24" y="24"/>
                    <a:pt x="0" y="24"/>
                  </a:cubicBezTo>
                  <a:cubicBezTo>
                    <a:pt x="12" y="30"/>
                    <a:pt x="24" y="30"/>
                    <a:pt x="33" y="30"/>
                  </a:cubicBezTo>
                  <a:cubicBezTo>
                    <a:pt x="42" y="30"/>
                    <a:pt x="48" y="30"/>
                    <a:pt x="48" y="36"/>
                  </a:cubicBezTo>
                  <a:cubicBezTo>
                    <a:pt x="48" y="24"/>
                    <a:pt x="36" y="12"/>
                    <a:pt x="24"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468" name="Google Shape;13972;p78">
              <a:extLst>
                <a:ext uri="{FF2B5EF4-FFF2-40B4-BE49-F238E27FC236}">
                  <a16:creationId xmlns:a16="http://schemas.microsoft.com/office/drawing/2014/main" id="{07B8E752-17B5-1160-5D85-CC58BAD2F182}"/>
                </a:ext>
              </a:extLst>
            </p:cNvPr>
            <p:cNvSpPr/>
            <p:nvPr/>
          </p:nvSpPr>
          <p:spPr>
            <a:xfrm>
              <a:off x="6404950" y="2479600"/>
              <a:ext cx="925" cy="325"/>
            </a:xfrm>
            <a:custGeom>
              <a:avLst/>
              <a:gdLst/>
              <a:ahLst/>
              <a:cxnLst/>
              <a:rect l="l" t="t" r="r" b="b"/>
              <a:pathLst>
                <a:path w="37" h="13" extrusionOk="0">
                  <a:moveTo>
                    <a:pt x="1" y="1"/>
                  </a:moveTo>
                  <a:lnTo>
                    <a:pt x="1" y="12"/>
                  </a:lnTo>
                  <a:cubicBezTo>
                    <a:pt x="1" y="12"/>
                    <a:pt x="25" y="12"/>
                    <a:pt x="36"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469" name="Google Shape;13973;p78">
              <a:extLst>
                <a:ext uri="{FF2B5EF4-FFF2-40B4-BE49-F238E27FC236}">
                  <a16:creationId xmlns:a16="http://schemas.microsoft.com/office/drawing/2014/main" id="{2D01CACB-9EC5-61B2-3F06-9479230A986D}"/>
                </a:ext>
              </a:extLst>
            </p:cNvPr>
            <p:cNvSpPr/>
            <p:nvPr/>
          </p:nvSpPr>
          <p:spPr>
            <a:xfrm>
              <a:off x="6404950" y="2479300"/>
              <a:ext cx="25" cy="325"/>
            </a:xfrm>
            <a:custGeom>
              <a:avLst/>
              <a:gdLst/>
              <a:ahLst/>
              <a:cxnLst/>
              <a:rect l="l" t="t" r="r" b="b"/>
              <a:pathLst>
                <a:path w="1" h="13" extrusionOk="0">
                  <a:moveTo>
                    <a:pt x="1" y="13"/>
                  </a:moveTo>
                  <a:lnTo>
                    <a:pt x="1" y="13"/>
                  </a:lnTo>
                  <a:cubicBezTo>
                    <a:pt x="1" y="13"/>
                    <a:pt x="1" y="1"/>
                    <a:pt x="1" y="1"/>
                  </a:cubicBezTo>
                  <a:cubicBezTo>
                    <a:pt x="1" y="1"/>
                    <a:pt x="1" y="1"/>
                    <a:pt x="1" y="13"/>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470" name="Google Shape;13974;p78">
              <a:extLst>
                <a:ext uri="{FF2B5EF4-FFF2-40B4-BE49-F238E27FC236}">
                  <a16:creationId xmlns:a16="http://schemas.microsoft.com/office/drawing/2014/main" id="{2B574C07-D426-F850-BFD1-0F599726020E}"/>
                </a:ext>
              </a:extLst>
            </p:cNvPr>
            <p:cNvSpPr/>
            <p:nvPr/>
          </p:nvSpPr>
          <p:spPr>
            <a:xfrm>
              <a:off x="6402275" y="2480700"/>
              <a:ext cx="1225" cy="700"/>
            </a:xfrm>
            <a:custGeom>
              <a:avLst/>
              <a:gdLst/>
              <a:ahLst/>
              <a:cxnLst/>
              <a:rect l="l" t="t" r="r" b="b"/>
              <a:pathLst>
                <a:path w="49" h="28" extrusionOk="0">
                  <a:moveTo>
                    <a:pt x="13" y="1"/>
                  </a:moveTo>
                  <a:cubicBezTo>
                    <a:pt x="9" y="1"/>
                    <a:pt x="5" y="2"/>
                    <a:pt x="1" y="4"/>
                  </a:cubicBezTo>
                  <a:cubicBezTo>
                    <a:pt x="10" y="13"/>
                    <a:pt x="26" y="9"/>
                    <a:pt x="38" y="16"/>
                  </a:cubicBezTo>
                  <a:lnTo>
                    <a:pt x="38" y="16"/>
                  </a:lnTo>
                  <a:cubicBezTo>
                    <a:pt x="31" y="8"/>
                    <a:pt x="23" y="1"/>
                    <a:pt x="13" y="1"/>
                  </a:cubicBezTo>
                  <a:close/>
                  <a:moveTo>
                    <a:pt x="38" y="16"/>
                  </a:moveTo>
                  <a:lnTo>
                    <a:pt x="38" y="16"/>
                  </a:lnTo>
                  <a:cubicBezTo>
                    <a:pt x="41" y="20"/>
                    <a:pt x="45" y="25"/>
                    <a:pt x="48" y="28"/>
                  </a:cubicBezTo>
                  <a:cubicBezTo>
                    <a:pt x="45" y="22"/>
                    <a:pt x="42" y="19"/>
                    <a:pt x="38" y="16"/>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471" name="Google Shape;13975;p78">
              <a:extLst>
                <a:ext uri="{FF2B5EF4-FFF2-40B4-BE49-F238E27FC236}">
                  <a16:creationId xmlns:a16="http://schemas.microsoft.com/office/drawing/2014/main" id="{FE60BFF0-56A8-ACFD-B530-FCA329398234}"/>
                </a:ext>
              </a:extLst>
            </p:cNvPr>
            <p:cNvSpPr/>
            <p:nvPr/>
          </p:nvSpPr>
          <p:spPr>
            <a:xfrm>
              <a:off x="6403775" y="2479900"/>
              <a:ext cx="600" cy="625"/>
            </a:xfrm>
            <a:custGeom>
              <a:avLst/>
              <a:gdLst/>
              <a:ahLst/>
              <a:cxnLst/>
              <a:rect l="l" t="t" r="r" b="b"/>
              <a:pathLst>
                <a:path w="24" h="25" extrusionOk="0">
                  <a:moveTo>
                    <a:pt x="0" y="0"/>
                  </a:moveTo>
                  <a:lnTo>
                    <a:pt x="0" y="12"/>
                  </a:lnTo>
                  <a:cubicBezTo>
                    <a:pt x="0" y="12"/>
                    <a:pt x="12" y="12"/>
                    <a:pt x="24" y="24"/>
                  </a:cubicBezTo>
                  <a:lnTo>
                    <a:pt x="0" y="0"/>
                  </a:ln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472" name="Google Shape;13976;p78">
              <a:extLst>
                <a:ext uri="{FF2B5EF4-FFF2-40B4-BE49-F238E27FC236}">
                  <a16:creationId xmlns:a16="http://schemas.microsoft.com/office/drawing/2014/main" id="{CEAE9CAA-9289-2200-4E6D-B3D59B09617F}"/>
                </a:ext>
              </a:extLst>
            </p:cNvPr>
            <p:cNvSpPr/>
            <p:nvPr/>
          </p:nvSpPr>
          <p:spPr>
            <a:xfrm>
              <a:off x="6403775" y="2479600"/>
              <a:ext cx="300" cy="325"/>
            </a:xfrm>
            <a:custGeom>
              <a:avLst/>
              <a:gdLst/>
              <a:ahLst/>
              <a:cxnLst/>
              <a:rect l="l" t="t" r="r" b="b"/>
              <a:pathLst>
                <a:path w="12" h="13" extrusionOk="0">
                  <a:moveTo>
                    <a:pt x="0" y="1"/>
                  </a:moveTo>
                  <a:lnTo>
                    <a:pt x="0" y="12"/>
                  </a:lnTo>
                  <a:lnTo>
                    <a:pt x="12" y="1"/>
                  </a:ln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473" name="Google Shape;13977;p78">
              <a:extLst>
                <a:ext uri="{FF2B5EF4-FFF2-40B4-BE49-F238E27FC236}">
                  <a16:creationId xmlns:a16="http://schemas.microsoft.com/office/drawing/2014/main" id="{B08166B3-3310-AF45-412B-2B2239035664}"/>
                </a:ext>
              </a:extLst>
            </p:cNvPr>
            <p:cNvSpPr/>
            <p:nvPr/>
          </p:nvSpPr>
          <p:spPr>
            <a:xfrm>
              <a:off x="6404950" y="2477225"/>
              <a:ext cx="625" cy="850"/>
            </a:xfrm>
            <a:custGeom>
              <a:avLst/>
              <a:gdLst/>
              <a:ahLst/>
              <a:cxnLst/>
              <a:rect l="l" t="t" r="r" b="b"/>
              <a:pathLst>
                <a:path w="25" h="34" extrusionOk="0">
                  <a:moveTo>
                    <a:pt x="13" y="0"/>
                  </a:moveTo>
                  <a:cubicBezTo>
                    <a:pt x="13" y="12"/>
                    <a:pt x="1" y="24"/>
                    <a:pt x="1" y="24"/>
                  </a:cubicBezTo>
                  <a:cubicBezTo>
                    <a:pt x="7" y="30"/>
                    <a:pt x="13" y="33"/>
                    <a:pt x="17" y="33"/>
                  </a:cubicBezTo>
                  <a:cubicBezTo>
                    <a:pt x="22" y="33"/>
                    <a:pt x="25" y="30"/>
                    <a:pt x="25" y="24"/>
                  </a:cubicBezTo>
                  <a:cubicBezTo>
                    <a:pt x="13" y="12"/>
                    <a:pt x="13" y="12"/>
                    <a:pt x="13"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474" name="Google Shape;13978;p78">
              <a:extLst>
                <a:ext uri="{FF2B5EF4-FFF2-40B4-BE49-F238E27FC236}">
                  <a16:creationId xmlns:a16="http://schemas.microsoft.com/office/drawing/2014/main" id="{6A9FACAD-2E68-8B70-921D-10AB1A944369}"/>
                </a:ext>
              </a:extLst>
            </p:cNvPr>
            <p:cNvSpPr/>
            <p:nvPr/>
          </p:nvSpPr>
          <p:spPr>
            <a:xfrm>
              <a:off x="6405550" y="2475125"/>
              <a:ext cx="325" cy="25"/>
            </a:xfrm>
            <a:custGeom>
              <a:avLst/>
              <a:gdLst/>
              <a:ahLst/>
              <a:cxnLst/>
              <a:rect l="l" t="t" r="r" b="b"/>
              <a:pathLst>
                <a:path w="13" h="1" extrusionOk="0">
                  <a:moveTo>
                    <a:pt x="12" y="1"/>
                  </a:moveTo>
                  <a:lnTo>
                    <a:pt x="1" y="1"/>
                  </a:lnTo>
                  <a:lnTo>
                    <a:pt x="12" y="1"/>
                  </a:ln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475" name="Google Shape;13979;p78">
              <a:extLst>
                <a:ext uri="{FF2B5EF4-FFF2-40B4-BE49-F238E27FC236}">
                  <a16:creationId xmlns:a16="http://schemas.microsoft.com/office/drawing/2014/main" id="{80B53033-8674-9A85-2553-6BB9D09EA52E}"/>
                </a:ext>
              </a:extLst>
            </p:cNvPr>
            <p:cNvSpPr/>
            <p:nvPr/>
          </p:nvSpPr>
          <p:spPr>
            <a:xfrm>
              <a:off x="6404650" y="2477825"/>
              <a:ext cx="325" cy="600"/>
            </a:xfrm>
            <a:custGeom>
              <a:avLst/>
              <a:gdLst/>
              <a:ahLst/>
              <a:cxnLst/>
              <a:rect l="l" t="t" r="r" b="b"/>
              <a:pathLst>
                <a:path w="13" h="24" extrusionOk="0">
                  <a:moveTo>
                    <a:pt x="1" y="0"/>
                  </a:moveTo>
                  <a:cubicBezTo>
                    <a:pt x="1" y="12"/>
                    <a:pt x="1" y="12"/>
                    <a:pt x="13" y="24"/>
                  </a:cubicBezTo>
                  <a:cubicBezTo>
                    <a:pt x="13" y="12"/>
                    <a:pt x="13" y="12"/>
                    <a:pt x="13"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476" name="Google Shape;13980;p78">
              <a:extLst>
                <a:ext uri="{FF2B5EF4-FFF2-40B4-BE49-F238E27FC236}">
                  <a16:creationId xmlns:a16="http://schemas.microsoft.com/office/drawing/2014/main" id="{1B8DD6ED-62A7-7856-A837-F51B0B1184AB}"/>
                </a:ext>
              </a:extLst>
            </p:cNvPr>
            <p:cNvSpPr/>
            <p:nvPr/>
          </p:nvSpPr>
          <p:spPr>
            <a:xfrm>
              <a:off x="6405850" y="2476625"/>
              <a:ext cx="625" cy="325"/>
            </a:xfrm>
            <a:custGeom>
              <a:avLst/>
              <a:gdLst/>
              <a:ahLst/>
              <a:cxnLst/>
              <a:rect l="l" t="t" r="r" b="b"/>
              <a:pathLst>
                <a:path w="25" h="13" extrusionOk="0">
                  <a:moveTo>
                    <a:pt x="12" y="0"/>
                  </a:moveTo>
                  <a:cubicBezTo>
                    <a:pt x="12" y="0"/>
                    <a:pt x="0" y="12"/>
                    <a:pt x="0" y="12"/>
                  </a:cubicBezTo>
                  <a:cubicBezTo>
                    <a:pt x="12" y="12"/>
                    <a:pt x="24" y="0"/>
                    <a:pt x="12"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477" name="Google Shape;13981;p78">
              <a:extLst>
                <a:ext uri="{FF2B5EF4-FFF2-40B4-BE49-F238E27FC236}">
                  <a16:creationId xmlns:a16="http://schemas.microsoft.com/office/drawing/2014/main" id="{01903CF9-9DC6-D7DA-D9E0-2E7EA1080C66}"/>
                </a:ext>
              </a:extLst>
            </p:cNvPr>
            <p:cNvSpPr/>
            <p:nvPr/>
          </p:nvSpPr>
          <p:spPr>
            <a:xfrm>
              <a:off x="6405550" y="2478700"/>
              <a:ext cx="25" cy="25"/>
            </a:xfrm>
            <a:custGeom>
              <a:avLst/>
              <a:gdLst/>
              <a:ahLst/>
              <a:cxnLst/>
              <a:rect l="l" t="t" r="r" b="b"/>
              <a:pathLst>
                <a:path w="1" h="1" extrusionOk="0">
                  <a:moveTo>
                    <a:pt x="1" y="1"/>
                  </a:moveTo>
                  <a:lnTo>
                    <a:pt x="1" y="1"/>
                  </a:lnTo>
                  <a:cubicBezTo>
                    <a:pt x="1" y="1"/>
                    <a:pt x="1" y="1"/>
                    <a:pt x="1"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478" name="Google Shape;13982;p78">
              <a:extLst>
                <a:ext uri="{FF2B5EF4-FFF2-40B4-BE49-F238E27FC236}">
                  <a16:creationId xmlns:a16="http://schemas.microsoft.com/office/drawing/2014/main" id="{0726DB10-B5C8-6BF6-0EB5-CB29C29D699E}"/>
                </a:ext>
              </a:extLst>
            </p:cNvPr>
            <p:cNvSpPr/>
            <p:nvPr/>
          </p:nvSpPr>
          <p:spPr>
            <a:xfrm>
              <a:off x="6404950" y="2478400"/>
              <a:ext cx="625" cy="325"/>
            </a:xfrm>
            <a:custGeom>
              <a:avLst/>
              <a:gdLst/>
              <a:ahLst/>
              <a:cxnLst/>
              <a:rect l="l" t="t" r="r" b="b"/>
              <a:pathLst>
                <a:path w="25" h="13" extrusionOk="0">
                  <a:moveTo>
                    <a:pt x="1" y="1"/>
                  </a:moveTo>
                  <a:cubicBezTo>
                    <a:pt x="1" y="1"/>
                    <a:pt x="1" y="13"/>
                    <a:pt x="13" y="13"/>
                  </a:cubicBezTo>
                  <a:lnTo>
                    <a:pt x="25" y="13"/>
                  </a:lnTo>
                  <a:cubicBezTo>
                    <a:pt x="13" y="13"/>
                    <a:pt x="13" y="1"/>
                    <a:pt x="1"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479" name="Google Shape;13983;p78">
              <a:extLst>
                <a:ext uri="{FF2B5EF4-FFF2-40B4-BE49-F238E27FC236}">
                  <a16:creationId xmlns:a16="http://schemas.microsoft.com/office/drawing/2014/main" id="{759E41BC-0727-7D05-049D-B1F44D6122C8}"/>
                </a:ext>
              </a:extLst>
            </p:cNvPr>
            <p:cNvSpPr/>
            <p:nvPr/>
          </p:nvSpPr>
          <p:spPr>
            <a:xfrm>
              <a:off x="6400800" y="2473350"/>
              <a:ext cx="4775" cy="1800"/>
            </a:xfrm>
            <a:custGeom>
              <a:avLst/>
              <a:gdLst/>
              <a:ahLst/>
              <a:cxnLst/>
              <a:rect l="l" t="t" r="r" b="b"/>
              <a:pathLst>
                <a:path w="191" h="72" extrusionOk="0">
                  <a:moveTo>
                    <a:pt x="12" y="1"/>
                  </a:moveTo>
                  <a:lnTo>
                    <a:pt x="36" y="12"/>
                  </a:lnTo>
                  <a:lnTo>
                    <a:pt x="0" y="12"/>
                  </a:lnTo>
                  <a:cubicBezTo>
                    <a:pt x="36" y="12"/>
                    <a:pt x="60" y="36"/>
                    <a:pt x="24" y="48"/>
                  </a:cubicBezTo>
                  <a:cubicBezTo>
                    <a:pt x="48" y="72"/>
                    <a:pt x="143" y="72"/>
                    <a:pt x="191" y="72"/>
                  </a:cubicBezTo>
                  <a:cubicBezTo>
                    <a:pt x="179" y="72"/>
                    <a:pt x="167" y="60"/>
                    <a:pt x="155" y="48"/>
                  </a:cubicBezTo>
                  <a:cubicBezTo>
                    <a:pt x="145" y="48"/>
                    <a:pt x="120" y="63"/>
                    <a:pt x="99" y="63"/>
                  </a:cubicBezTo>
                  <a:cubicBezTo>
                    <a:pt x="93" y="63"/>
                    <a:pt x="88" y="62"/>
                    <a:pt x="83" y="60"/>
                  </a:cubicBezTo>
                  <a:cubicBezTo>
                    <a:pt x="71" y="36"/>
                    <a:pt x="95" y="36"/>
                    <a:pt x="119" y="36"/>
                  </a:cubicBezTo>
                  <a:cubicBezTo>
                    <a:pt x="83" y="36"/>
                    <a:pt x="71" y="1"/>
                    <a:pt x="12"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480" name="Google Shape;13984;p78">
              <a:extLst>
                <a:ext uri="{FF2B5EF4-FFF2-40B4-BE49-F238E27FC236}">
                  <a16:creationId xmlns:a16="http://schemas.microsoft.com/office/drawing/2014/main" id="{D39CCDE5-014B-F680-328C-BC378A8B8ADD}"/>
                </a:ext>
              </a:extLst>
            </p:cNvPr>
            <p:cNvSpPr/>
            <p:nvPr/>
          </p:nvSpPr>
          <p:spPr>
            <a:xfrm>
              <a:off x="6405550" y="2475125"/>
              <a:ext cx="925" cy="925"/>
            </a:xfrm>
            <a:custGeom>
              <a:avLst/>
              <a:gdLst/>
              <a:ahLst/>
              <a:cxnLst/>
              <a:rect l="l" t="t" r="r" b="b"/>
              <a:pathLst>
                <a:path w="37" h="37" extrusionOk="0">
                  <a:moveTo>
                    <a:pt x="12" y="1"/>
                  </a:moveTo>
                  <a:lnTo>
                    <a:pt x="3" y="30"/>
                  </a:lnTo>
                  <a:lnTo>
                    <a:pt x="3" y="30"/>
                  </a:lnTo>
                  <a:cubicBezTo>
                    <a:pt x="7" y="25"/>
                    <a:pt x="18" y="25"/>
                    <a:pt x="36" y="25"/>
                  </a:cubicBezTo>
                  <a:cubicBezTo>
                    <a:pt x="24" y="1"/>
                    <a:pt x="12" y="1"/>
                    <a:pt x="12" y="1"/>
                  </a:cubicBezTo>
                  <a:close/>
                  <a:moveTo>
                    <a:pt x="3" y="30"/>
                  </a:moveTo>
                  <a:cubicBezTo>
                    <a:pt x="1" y="31"/>
                    <a:pt x="1" y="34"/>
                    <a:pt x="1" y="37"/>
                  </a:cubicBezTo>
                  <a:lnTo>
                    <a:pt x="3" y="30"/>
                  </a:ln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481" name="Google Shape;13985;p78">
              <a:extLst>
                <a:ext uri="{FF2B5EF4-FFF2-40B4-BE49-F238E27FC236}">
                  <a16:creationId xmlns:a16="http://schemas.microsoft.com/office/drawing/2014/main" id="{B5B80E91-497F-5316-6448-2B4A3E0F45FB}"/>
                </a:ext>
              </a:extLst>
            </p:cNvPr>
            <p:cNvSpPr/>
            <p:nvPr/>
          </p:nvSpPr>
          <p:spPr>
            <a:xfrm>
              <a:off x="6403475" y="2476025"/>
              <a:ext cx="2400" cy="1225"/>
            </a:xfrm>
            <a:custGeom>
              <a:avLst/>
              <a:gdLst/>
              <a:ahLst/>
              <a:cxnLst/>
              <a:rect l="l" t="t" r="r" b="b"/>
              <a:pathLst>
                <a:path w="96" h="49" extrusionOk="0">
                  <a:moveTo>
                    <a:pt x="0" y="1"/>
                  </a:moveTo>
                  <a:cubicBezTo>
                    <a:pt x="0" y="24"/>
                    <a:pt x="24" y="24"/>
                    <a:pt x="36" y="36"/>
                  </a:cubicBezTo>
                  <a:cubicBezTo>
                    <a:pt x="36" y="26"/>
                    <a:pt x="37" y="23"/>
                    <a:pt x="39" y="23"/>
                  </a:cubicBezTo>
                  <a:cubicBezTo>
                    <a:pt x="42" y="23"/>
                    <a:pt x="49" y="31"/>
                    <a:pt x="58" y="31"/>
                  </a:cubicBezTo>
                  <a:cubicBezTo>
                    <a:pt x="59" y="31"/>
                    <a:pt x="61" y="31"/>
                    <a:pt x="62" y="31"/>
                  </a:cubicBezTo>
                  <a:lnTo>
                    <a:pt x="62" y="31"/>
                  </a:lnTo>
                  <a:cubicBezTo>
                    <a:pt x="65" y="33"/>
                    <a:pt x="68" y="35"/>
                    <a:pt x="72" y="36"/>
                  </a:cubicBezTo>
                  <a:cubicBezTo>
                    <a:pt x="72" y="33"/>
                    <a:pt x="72" y="29"/>
                    <a:pt x="72" y="24"/>
                  </a:cubicBezTo>
                  <a:cubicBezTo>
                    <a:pt x="68" y="28"/>
                    <a:pt x="65" y="30"/>
                    <a:pt x="62" y="31"/>
                  </a:cubicBezTo>
                  <a:lnTo>
                    <a:pt x="62" y="31"/>
                  </a:lnTo>
                  <a:cubicBezTo>
                    <a:pt x="44" y="18"/>
                    <a:pt x="31" y="1"/>
                    <a:pt x="0" y="1"/>
                  </a:cubicBezTo>
                  <a:close/>
                  <a:moveTo>
                    <a:pt x="84" y="1"/>
                  </a:moveTo>
                  <a:cubicBezTo>
                    <a:pt x="72" y="13"/>
                    <a:pt x="72" y="13"/>
                    <a:pt x="72" y="36"/>
                  </a:cubicBezTo>
                  <a:cubicBezTo>
                    <a:pt x="76" y="32"/>
                    <a:pt x="78" y="31"/>
                    <a:pt x="80" y="31"/>
                  </a:cubicBezTo>
                  <a:cubicBezTo>
                    <a:pt x="84" y="31"/>
                    <a:pt x="84" y="36"/>
                    <a:pt x="84" y="36"/>
                  </a:cubicBezTo>
                  <a:lnTo>
                    <a:pt x="72" y="36"/>
                  </a:lnTo>
                  <a:cubicBezTo>
                    <a:pt x="72" y="43"/>
                    <a:pt x="72" y="48"/>
                    <a:pt x="72" y="48"/>
                  </a:cubicBezTo>
                  <a:cubicBezTo>
                    <a:pt x="84" y="48"/>
                    <a:pt x="84" y="36"/>
                    <a:pt x="95" y="36"/>
                  </a:cubicBezTo>
                  <a:cubicBezTo>
                    <a:pt x="95" y="36"/>
                    <a:pt x="84" y="1"/>
                    <a:pt x="84"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482" name="Google Shape;13986;p78">
              <a:extLst>
                <a:ext uri="{FF2B5EF4-FFF2-40B4-BE49-F238E27FC236}">
                  <a16:creationId xmlns:a16="http://schemas.microsoft.com/office/drawing/2014/main" id="{847ABF45-1E7F-6D51-8A6D-3BBE7C6B6303}"/>
                </a:ext>
              </a:extLst>
            </p:cNvPr>
            <p:cNvSpPr/>
            <p:nvPr/>
          </p:nvSpPr>
          <p:spPr>
            <a:xfrm>
              <a:off x="6400800" y="2479600"/>
              <a:ext cx="2400" cy="750"/>
            </a:xfrm>
            <a:custGeom>
              <a:avLst/>
              <a:gdLst/>
              <a:ahLst/>
              <a:cxnLst/>
              <a:rect l="l" t="t" r="r" b="b"/>
              <a:pathLst>
                <a:path w="96" h="30" extrusionOk="0">
                  <a:moveTo>
                    <a:pt x="12" y="1"/>
                  </a:moveTo>
                  <a:cubicBezTo>
                    <a:pt x="12" y="12"/>
                    <a:pt x="24" y="12"/>
                    <a:pt x="24" y="24"/>
                  </a:cubicBezTo>
                  <a:cubicBezTo>
                    <a:pt x="12" y="24"/>
                    <a:pt x="12" y="12"/>
                    <a:pt x="0" y="12"/>
                  </a:cubicBezTo>
                  <a:lnTo>
                    <a:pt x="0" y="12"/>
                  </a:lnTo>
                  <a:cubicBezTo>
                    <a:pt x="8" y="21"/>
                    <a:pt x="11" y="29"/>
                    <a:pt x="20" y="29"/>
                  </a:cubicBezTo>
                  <a:cubicBezTo>
                    <a:pt x="24" y="29"/>
                    <a:pt x="29" y="28"/>
                    <a:pt x="36" y="24"/>
                  </a:cubicBezTo>
                  <a:cubicBezTo>
                    <a:pt x="48" y="12"/>
                    <a:pt x="83" y="1"/>
                    <a:pt x="95"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483" name="Google Shape;13987;p78">
              <a:extLst>
                <a:ext uri="{FF2B5EF4-FFF2-40B4-BE49-F238E27FC236}">
                  <a16:creationId xmlns:a16="http://schemas.microsoft.com/office/drawing/2014/main" id="{93A3C6A0-7955-F6A8-A5BF-1EFA394953D6}"/>
                </a:ext>
              </a:extLst>
            </p:cNvPr>
            <p:cNvSpPr/>
            <p:nvPr/>
          </p:nvSpPr>
          <p:spPr>
            <a:xfrm>
              <a:off x="6401975" y="2477525"/>
              <a:ext cx="1225" cy="625"/>
            </a:xfrm>
            <a:custGeom>
              <a:avLst/>
              <a:gdLst/>
              <a:ahLst/>
              <a:cxnLst/>
              <a:rect l="l" t="t" r="r" b="b"/>
              <a:pathLst>
                <a:path w="49" h="25" extrusionOk="0">
                  <a:moveTo>
                    <a:pt x="36" y="0"/>
                  </a:moveTo>
                  <a:lnTo>
                    <a:pt x="1" y="12"/>
                  </a:lnTo>
                  <a:lnTo>
                    <a:pt x="24" y="12"/>
                  </a:lnTo>
                  <a:cubicBezTo>
                    <a:pt x="13" y="24"/>
                    <a:pt x="36" y="24"/>
                    <a:pt x="48" y="24"/>
                  </a:cubicBezTo>
                  <a:lnTo>
                    <a:pt x="36" y="0"/>
                  </a:ln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484" name="Google Shape;13988;p78">
              <a:extLst>
                <a:ext uri="{FF2B5EF4-FFF2-40B4-BE49-F238E27FC236}">
                  <a16:creationId xmlns:a16="http://schemas.microsoft.com/office/drawing/2014/main" id="{F82EBF2F-BBE5-3E4B-A9FE-511452921D64}"/>
                </a:ext>
              </a:extLst>
            </p:cNvPr>
            <p:cNvSpPr/>
            <p:nvPr/>
          </p:nvSpPr>
          <p:spPr>
            <a:xfrm>
              <a:off x="6405850" y="2474850"/>
              <a:ext cx="1225" cy="300"/>
            </a:xfrm>
            <a:custGeom>
              <a:avLst/>
              <a:gdLst/>
              <a:ahLst/>
              <a:cxnLst/>
              <a:rect l="l" t="t" r="r" b="b"/>
              <a:pathLst>
                <a:path w="49" h="12" extrusionOk="0">
                  <a:moveTo>
                    <a:pt x="0" y="0"/>
                  </a:moveTo>
                  <a:lnTo>
                    <a:pt x="12" y="12"/>
                  </a:lnTo>
                  <a:lnTo>
                    <a:pt x="48" y="12"/>
                  </a:lnTo>
                  <a:lnTo>
                    <a:pt x="0" y="0"/>
                  </a:ln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485" name="Google Shape;13989;p78">
              <a:extLst>
                <a:ext uri="{FF2B5EF4-FFF2-40B4-BE49-F238E27FC236}">
                  <a16:creationId xmlns:a16="http://schemas.microsoft.com/office/drawing/2014/main" id="{73AA0240-BB91-09E6-A10E-9524C07E1AE6}"/>
                </a:ext>
              </a:extLst>
            </p:cNvPr>
            <p:cNvSpPr/>
            <p:nvPr/>
          </p:nvSpPr>
          <p:spPr>
            <a:xfrm>
              <a:off x="6406150" y="2473950"/>
              <a:ext cx="625" cy="325"/>
            </a:xfrm>
            <a:custGeom>
              <a:avLst/>
              <a:gdLst/>
              <a:ahLst/>
              <a:cxnLst/>
              <a:rect l="l" t="t" r="r" b="b"/>
              <a:pathLst>
                <a:path w="25" h="13" extrusionOk="0">
                  <a:moveTo>
                    <a:pt x="12" y="0"/>
                  </a:moveTo>
                  <a:lnTo>
                    <a:pt x="0" y="12"/>
                  </a:lnTo>
                  <a:lnTo>
                    <a:pt x="24" y="12"/>
                  </a:lnTo>
                  <a:lnTo>
                    <a:pt x="12" y="0"/>
                  </a:ln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486" name="Google Shape;13990;p78">
              <a:extLst>
                <a:ext uri="{FF2B5EF4-FFF2-40B4-BE49-F238E27FC236}">
                  <a16:creationId xmlns:a16="http://schemas.microsoft.com/office/drawing/2014/main" id="{090E246E-6324-3062-4FF5-494923DF6A2A}"/>
                </a:ext>
              </a:extLst>
            </p:cNvPr>
            <p:cNvSpPr/>
            <p:nvPr/>
          </p:nvSpPr>
          <p:spPr>
            <a:xfrm>
              <a:off x="6407325" y="2451625"/>
              <a:ext cx="1825" cy="925"/>
            </a:xfrm>
            <a:custGeom>
              <a:avLst/>
              <a:gdLst/>
              <a:ahLst/>
              <a:cxnLst/>
              <a:rect l="l" t="t" r="r" b="b"/>
              <a:pathLst>
                <a:path w="73" h="37" extrusionOk="0">
                  <a:moveTo>
                    <a:pt x="37" y="0"/>
                  </a:moveTo>
                  <a:lnTo>
                    <a:pt x="13" y="12"/>
                  </a:lnTo>
                  <a:cubicBezTo>
                    <a:pt x="13" y="12"/>
                    <a:pt x="13" y="24"/>
                    <a:pt x="1" y="36"/>
                  </a:cubicBezTo>
                  <a:cubicBezTo>
                    <a:pt x="37" y="12"/>
                    <a:pt x="72" y="0"/>
                    <a:pt x="37"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487" name="Google Shape;13991;p78">
              <a:extLst>
                <a:ext uri="{FF2B5EF4-FFF2-40B4-BE49-F238E27FC236}">
                  <a16:creationId xmlns:a16="http://schemas.microsoft.com/office/drawing/2014/main" id="{C70472E3-A5B5-098A-B44D-9601922A94EC}"/>
                </a:ext>
              </a:extLst>
            </p:cNvPr>
            <p:cNvSpPr/>
            <p:nvPr/>
          </p:nvSpPr>
          <p:spPr>
            <a:xfrm>
              <a:off x="6400500" y="2438525"/>
              <a:ext cx="600" cy="25"/>
            </a:xfrm>
            <a:custGeom>
              <a:avLst/>
              <a:gdLst/>
              <a:ahLst/>
              <a:cxnLst/>
              <a:rect l="l" t="t" r="r" b="b"/>
              <a:pathLst>
                <a:path w="24" h="1" extrusionOk="0">
                  <a:moveTo>
                    <a:pt x="0" y="0"/>
                  </a:moveTo>
                  <a:lnTo>
                    <a:pt x="0" y="0"/>
                  </a:lnTo>
                  <a:lnTo>
                    <a:pt x="24" y="0"/>
                  </a:lnTo>
                  <a:cubicBezTo>
                    <a:pt x="24" y="0"/>
                    <a:pt x="12" y="0"/>
                    <a:pt x="0"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488" name="Google Shape;13992;p78">
              <a:extLst>
                <a:ext uri="{FF2B5EF4-FFF2-40B4-BE49-F238E27FC236}">
                  <a16:creationId xmlns:a16="http://schemas.microsoft.com/office/drawing/2014/main" id="{92E98A63-EE9D-B15A-B4CD-6361D1DC4A27}"/>
                </a:ext>
              </a:extLst>
            </p:cNvPr>
            <p:cNvSpPr/>
            <p:nvPr/>
          </p:nvSpPr>
          <p:spPr>
            <a:xfrm>
              <a:off x="6387700" y="2422750"/>
              <a:ext cx="600" cy="450"/>
            </a:xfrm>
            <a:custGeom>
              <a:avLst/>
              <a:gdLst/>
              <a:ahLst/>
              <a:cxnLst/>
              <a:rect l="l" t="t" r="r" b="b"/>
              <a:pathLst>
                <a:path w="24" h="18" extrusionOk="0">
                  <a:moveTo>
                    <a:pt x="24" y="0"/>
                  </a:moveTo>
                  <a:lnTo>
                    <a:pt x="0" y="12"/>
                  </a:lnTo>
                  <a:cubicBezTo>
                    <a:pt x="0" y="16"/>
                    <a:pt x="1" y="17"/>
                    <a:pt x="3" y="17"/>
                  </a:cubicBezTo>
                  <a:cubicBezTo>
                    <a:pt x="7" y="17"/>
                    <a:pt x="16" y="9"/>
                    <a:pt x="24"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489" name="Google Shape;13993;p78">
              <a:extLst>
                <a:ext uri="{FF2B5EF4-FFF2-40B4-BE49-F238E27FC236}">
                  <a16:creationId xmlns:a16="http://schemas.microsoft.com/office/drawing/2014/main" id="{D9D62295-7A7A-6C9A-0C1E-D85DAB83A468}"/>
                </a:ext>
              </a:extLst>
            </p:cNvPr>
            <p:cNvSpPr/>
            <p:nvPr/>
          </p:nvSpPr>
          <p:spPr>
            <a:xfrm>
              <a:off x="6406150" y="2464425"/>
              <a:ext cx="1200" cy="625"/>
            </a:xfrm>
            <a:custGeom>
              <a:avLst/>
              <a:gdLst/>
              <a:ahLst/>
              <a:cxnLst/>
              <a:rect l="l" t="t" r="r" b="b"/>
              <a:pathLst>
                <a:path w="48" h="25" extrusionOk="0">
                  <a:moveTo>
                    <a:pt x="48" y="0"/>
                  </a:moveTo>
                  <a:cubicBezTo>
                    <a:pt x="36" y="12"/>
                    <a:pt x="0" y="24"/>
                    <a:pt x="36" y="24"/>
                  </a:cubicBezTo>
                  <a:cubicBezTo>
                    <a:pt x="48" y="24"/>
                    <a:pt x="48" y="12"/>
                    <a:pt x="48"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490" name="Google Shape;13994;p78">
              <a:extLst>
                <a:ext uri="{FF2B5EF4-FFF2-40B4-BE49-F238E27FC236}">
                  <a16:creationId xmlns:a16="http://schemas.microsoft.com/office/drawing/2014/main" id="{E47E1DFA-53E9-D616-3A28-6B6908DC8302}"/>
                </a:ext>
              </a:extLst>
            </p:cNvPr>
            <p:cNvSpPr/>
            <p:nvPr/>
          </p:nvSpPr>
          <p:spPr>
            <a:xfrm>
              <a:off x="6407325" y="2463825"/>
              <a:ext cx="925" cy="625"/>
            </a:xfrm>
            <a:custGeom>
              <a:avLst/>
              <a:gdLst/>
              <a:ahLst/>
              <a:cxnLst/>
              <a:rect l="l" t="t" r="r" b="b"/>
              <a:pathLst>
                <a:path w="37" h="25" extrusionOk="0">
                  <a:moveTo>
                    <a:pt x="1" y="1"/>
                  </a:moveTo>
                  <a:cubicBezTo>
                    <a:pt x="1" y="12"/>
                    <a:pt x="13" y="24"/>
                    <a:pt x="1" y="24"/>
                  </a:cubicBezTo>
                  <a:cubicBezTo>
                    <a:pt x="25" y="24"/>
                    <a:pt x="37" y="12"/>
                    <a:pt x="13"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491" name="Google Shape;13995;p78">
              <a:extLst>
                <a:ext uri="{FF2B5EF4-FFF2-40B4-BE49-F238E27FC236}">
                  <a16:creationId xmlns:a16="http://schemas.microsoft.com/office/drawing/2014/main" id="{84F180DA-C42E-8863-5E69-4D1843852741}"/>
                </a:ext>
              </a:extLst>
            </p:cNvPr>
            <p:cNvSpPr/>
            <p:nvPr/>
          </p:nvSpPr>
          <p:spPr>
            <a:xfrm>
              <a:off x="6406750" y="2470375"/>
              <a:ext cx="325" cy="325"/>
            </a:xfrm>
            <a:custGeom>
              <a:avLst/>
              <a:gdLst/>
              <a:ahLst/>
              <a:cxnLst/>
              <a:rect l="l" t="t" r="r" b="b"/>
              <a:pathLst>
                <a:path w="13" h="13" extrusionOk="0">
                  <a:moveTo>
                    <a:pt x="0" y="0"/>
                  </a:moveTo>
                  <a:cubicBezTo>
                    <a:pt x="0" y="0"/>
                    <a:pt x="0" y="12"/>
                    <a:pt x="0" y="12"/>
                  </a:cubicBezTo>
                  <a:lnTo>
                    <a:pt x="12" y="12"/>
                  </a:lnTo>
                  <a:cubicBezTo>
                    <a:pt x="12" y="12"/>
                    <a:pt x="12" y="0"/>
                    <a:pt x="0"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492" name="Google Shape;13996;p78">
              <a:extLst>
                <a:ext uri="{FF2B5EF4-FFF2-40B4-BE49-F238E27FC236}">
                  <a16:creationId xmlns:a16="http://schemas.microsoft.com/office/drawing/2014/main" id="{E458EA44-672F-16C1-83CF-993681BD5DE1}"/>
                </a:ext>
              </a:extLst>
            </p:cNvPr>
            <p:cNvSpPr/>
            <p:nvPr/>
          </p:nvSpPr>
          <p:spPr>
            <a:xfrm>
              <a:off x="6382325" y="2412025"/>
              <a:ext cx="325" cy="25"/>
            </a:xfrm>
            <a:custGeom>
              <a:avLst/>
              <a:gdLst/>
              <a:ahLst/>
              <a:cxnLst/>
              <a:rect l="l" t="t" r="r" b="b"/>
              <a:pathLst>
                <a:path w="13" h="1" extrusionOk="0">
                  <a:moveTo>
                    <a:pt x="13" y="1"/>
                  </a:moveTo>
                  <a:lnTo>
                    <a:pt x="13" y="1"/>
                  </a:lnTo>
                  <a:cubicBezTo>
                    <a:pt x="1" y="1"/>
                    <a:pt x="1" y="1"/>
                    <a:pt x="13"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493" name="Google Shape;13997;p78">
              <a:extLst>
                <a:ext uri="{FF2B5EF4-FFF2-40B4-BE49-F238E27FC236}">
                  <a16:creationId xmlns:a16="http://schemas.microsoft.com/office/drawing/2014/main" id="{52E640FA-D3BE-1867-7DAB-9F321B6C6B7A}"/>
                </a:ext>
              </a:extLst>
            </p:cNvPr>
            <p:cNvSpPr/>
            <p:nvPr/>
          </p:nvSpPr>
          <p:spPr>
            <a:xfrm>
              <a:off x="6398700" y="2448350"/>
              <a:ext cx="25" cy="25"/>
            </a:xfrm>
            <a:custGeom>
              <a:avLst/>
              <a:gdLst/>
              <a:ahLst/>
              <a:cxnLst/>
              <a:rect l="l" t="t" r="r" b="b"/>
              <a:pathLst>
                <a:path w="1" h="1" extrusionOk="0">
                  <a:moveTo>
                    <a:pt x="1" y="0"/>
                  </a:moveTo>
                  <a:lnTo>
                    <a:pt x="1" y="0"/>
                  </a:lnTo>
                  <a:lnTo>
                    <a:pt x="1" y="0"/>
                  </a:ln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494" name="Google Shape;13998;p78">
              <a:extLst>
                <a:ext uri="{FF2B5EF4-FFF2-40B4-BE49-F238E27FC236}">
                  <a16:creationId xmlns:a16="http://schemas.microsoft.com/office/drawing/2014/main" id="{91CA8BE3-FB91-C607-D5C4-73A923AB83C9}"/>
                </a:ext>
              </a:extLst>
            </p:cNvPr>
            <p:cNvSpPr/>
            <p:nvPr/>
          </p:nvSpPr>
          <p:spPr>
            <a:xfrm>
              <a:off x="6398100" y="2447750"/>
              <a:ext cx="3000" cy="625"/>
            </a:xfrm>
            <a:custGeom>
              <a:avLst/>
              <a:gdLst/>
              <a:ahLst/>
              <a:cxnLst/>
              <a:rect l="l" t="t" r="r" b="b"/>
              <a:pathLst>
                <a:path w="120" h="25" extrusionOk="0">
                  <a:moveTo>
                    <a:pt x="1" y="1"/>
                  </a:moveTo>
                  <a:cubicBezTo>
                    <a:pt x="37" y="12"/>
                    <a:pt x="37" y="12"/>
                    <a:pt x="37" y="24"/>
                  </a:cubicBezTo>
                  <a:lnTo>
                    <a:pt x="120" y="1"/>
                  </a:ln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495" name="Google Shape;13999;p78">
              <a:extLst>
                <a:ext uri="{FF2B5EF4-FFF2-40B4-BE49-F238E27FC236}">
                  <a16:creationId xmlns:a16="http://schemas.microsoft.com/office/drawing/2014/main" id="{E0ECFC97-BA1A-FF2A-ECEA-E35474F92FDE}"/>
                </a:ext>
              </a:extLst>
            </p:cNvPr>
            <p:cNvSpPr/>
            <p:nvPr/>
          </p:nvSpPr>
          <p:spPr>
            <a:xfrm>
              <a:off x="6362975" y="2395075"/>
              <a:ext cx="46775" cy="78600"/>
            </a:xfrm>
            <a:custGeom>
              <a:avLst/>
              <a:gdLst/>
              <a:ahLst/>
              <a:cxnLst/>
              <a:rect l="l" t="t" r="r" b="b"/>
              <a:pathLst>
                <a:path w="1871" h="3144" extrusionOk="0">
                  <a:moveTo>
                    <a:pt x="644" y="262"/>
                  </a:moveTo>
                  <a:lnTo>
                    <a:pt x="644" y="262"/>
                  </a:lnTo>
                  <a:cubicBezTo>
                    <a:pt x="643" y="265"/>
                    <a:pt x="642" y="267"/>
                    <a:pt x="641" y="270"/>
                  </a:cubicBezTo>
                  <a:lnTo>
                    <a:pt x="641" y="270"/>
                  </a:lnTo>
                  <a:cubicBezTo>
                    <a:pt x="642" y="268"/>
                    <a:pt x="643" y="265"/>
                    <a:pt x="644" y="262"/>
                  </a:cubicBezTo>
                  <a:close/>
                  <a:moveTo>
                    <a:pt x="517" y="510"/>
                  </a:moveTo>
                  <a:cubicBezTo>
                    <a:pt x="516" y="511"/>
                    <a:pt x="514" y="511"/>
                    <a:pt x="513" y="512"/>
                  </a:cubicBezTo>
                  <a:lnTo>
                    <a:pt x="525" y="512"/>
                  </a:lnTo>
                  <a:cubicBezTo>
                    <a:pt x="522" y="511"/>
                    <a:pt x="520" y="511"/>
                    <a:pt x="517" y="510"/>
                  </a:cubicBezTo>
                  <a:close/>
                  <a:moveTo>
                    <a:pt x="733" y="734"/>
                  </a:moveTo>
                  <a:cubicBezTo>
                    <a:pt x="731" y="735"/>
                    <a:pt x="729" y="737"/>
                    <a:pt x="727" y="738"/>
                  </a:cubicBezTo>
                  <a:cubicBezTo>
                    <a:pt x="729" y="737"/>
                    <a:pt x="731" y="735"/>
                    <a:pt x="733" y="734"/>
                  </a:cubicBezTo>
                  <a:close/>
                  <a:moveTo>
                    <a:pt x="1068" y="1261"/>
                  </a:moveTo>
                  <a:cubicBezTo>
                    <a:pt x="1068" y="1261"/>
                    <a:pt x="1068" y="1261"/>
                    <a:pt x="1068" y="1261"/>
                  </a:cubicBezTo>
                  <a:lnTo>
                    <a:pt x="1068" y="1261"/>
                  </a:lnTo>
                  <a:cubicBezTo>
                    <a:pt x="1070" y="1261"/>
                    <a:pt x="1073" y="1261"/>
                    <a:pt x="1076" y="1261"/>
                  </a:cubicBezTo>
                  <a:lnTo>
                    <a:pt x="1076" y="1261"/>
                  </a:lnTo>
                  <a:cubicBezTo>
                    <a:pt x="1074" y="1261"/>
                    <a:pt x="1071" y="1261"/>
                    <a:pt x="1068" y="1261"/>
                  </a:cubicBezTo>
                  <a:close/>
                  <a:moveTo>
                    <a:pt x="1056" y="1259"/>
                  </a:moveTo>
                  <a:cubicBezTo>
                    <a:pt x="1049" y="1259"/>
                    <a:pt x="1043" y="1262"/>
                    <a:pt x="1025" y="1274"/>
                  </a:cubicBezTo>
                  <a:cubicBezTo>
                    <a:pt x="1045" y="1264"/>
                    <a:pt x="1058" y="1261"/>
                    <a:pt x="1068" y="1261"/>
                  </a:cubicBezTo>
                  <a:lnTo>
                    <a:pt x="1068" y="1261"/>
                  </a:lnTo>
                  <a:cubicBezTo>
                    <a:pt x="1063" y="1260"/>
                    <a:pt x="1059" y="1259"/>
                    <a:pt x="1056" y="1259"/>
                  </a:cubicBezTo>
                  <a:close/>
                  <a:moveTo>
                    <a:pt x="1203" y="1346"/>
                  </a:moveTo>
                  <a:cubicBezTo>
                    <a:pt x="1203" y="1348"/>
                    <a:pt x="1204" y="1350"/>
                    <a:pt x="1205" y="1350"/>
                  </a:cubicBezTo>
                  <a:lnTo>
                    <a:pt x="1205" y="1350"/>
                  </a:lnTo>
                  <a:lnTo>
                    <a:pt x="1203" y="1346"/>
                  </a:lnTo>
                  <a:close/>
                  <a:moveTo>
                    <a:pt x="1253" y="1424"/>
                  </a:moveTo>
                  <a:cubicBezTo>
                    <a:pt x="1263" y="1424"/>
                    <a:pt x="1251" y="1432"/>
                    <a:pt x="1251" y="1441"/>
                  </a:cubicBezTo>
                  <a:cubicBezTo>
                    <a:pt x="1239" y="1441"/>
                    <a:pt x="1215" y="1441"/>
                    <a:pt x="1227" y="1429"/>
                  </a:cubicBezTo>
                  <a:cubicBezTo>
                    <a:pt x="1241" y="1425"/>
                    <a:pt x="1249" y="1424"/>
                    <a:pt x="1253" y="1424"/>
                  </a:cubicBezTo>
                  <a:close/>
                  <a:moveTo>
                    <a:pt x="1453" y="1774"/>
                  </a:moveTo>
                  <a:cubicBezTo>
                    <a:pt x="1453" y="1774"/>
                    <a:pt x="1453" y="1786"/>
                    <a:pt x="1453" y="1798"/>
                  </a:cubicBezTo>
                  <a:cubicBezTo>
                    <a:pt x="1442" y="1786"/>
                    <a:pt x="1442" y="1786"/>
                    <a:pt x="1453" y="1774"/>
                  </a:cubicBezTo>
                  <a:close/>
                  <a:moveTo>
                    <a:pt x="1453" y="1965"/>
                  </a:moveTo>
                  <a:cubicBezTo>
                    <a:pt x="1460" y="1968"/>
                    <a:pt x="1464" y="1972"/>
                    <a:pt x="1465" y="1976"/>
                  </a:cubicBezTo>
                  <a:lnTo>
                    <a:pt x="1465" y="1976"/>
                  </a:lnTo>
                  <a:cubicBezTo>
                    <a:pt x="1466" y="1965"/>
                    <a:pt x="1477" y="1965"/>
                    <a:pt x="1453" y="1965"/>
                  </a:cubicBezTo>
                  <a:close/>
                  <a:moveTo>
                    <a:pt x="1525" y="2762"/>
                  </a:moveTo>
                  <a:lnTo>
                    <a:pt x="1525" y="2762"/>
                  </a:lnTo>
                  <a:cubicBezTo>
                    <a:pt x="1528" y="2764"/>
                    <a:pt x="1531" y="2766"/>
                    <a:pt x="1534" y="2768"/>
                  </a:cubicBezTo>
                  <a:lnTo>
                    <a:pt x="1534" y="2768"/>
                  </a:lnTo>
                  <a:cubicBezTo>
                    <a:pt x="1532" y="2766"/>
                    <a:pt x="1528" y="2764"/>
                    <a:pt x="1525" y="2762"/>
                  </a:cubicBezTo>
                  <a:close/>
                  <a:moveTo>
                    <a:pt x="1497" y="2760"/>
                  </a:moveTo>
                  <a:cubicBezTo>
                    <a:pt x="1492" y="2760"/>
                    <a:pt x="1486" y="2761"/>
                    <a:pt x="1477" y="2762"/>
                  </a:cubicBezTo>
                  <a:cubicBezTo>
                    <a:pt x="1501" y="2762"/>
                    <a:pt x="1513" y="2786"/>
                    <a:pt x="1525" y="2810"/>
                  </a:cubicBezTo>
                  <a:cubicBezTo>
                    <a:pt x="1566" y="2810"/>
                    <a:pt x="1554" y="2783"/>
                    <a:pt x="1534" y="2768"/>
                  </a:cubicBezTo>
                  <a:lnTo>
                    <a:pt x="1534" y="2768"/>
                  </a:lnTo>
                  <a:cubicBezTo>
                    <a:pt x="1536" y="2770"/>
                    <a:pt x="1537" y="2772"/>
                    <a:pt x="1537" y="2774"/>
                  </a:cubicBezTo>
                  <a:cubicBezTo>
                    <a:pt x="1530" y="2776"/>
                    <a:pt x="1525" y="2777"/>
                    <a:pt x="1521" y="2777"/>
                  </a:cubicBezTo>
                  <a:cubicBezTo>
                    <a:pt x="1504" y="2777"/>
                    <a:pt x="1520" y="2760"/>
                    <a:pt x="1497" y="2760"/>
                  </a:cubicBezTo>
                  <a:close/>
                  <a:moveTo>
                    <a:pt x="1584" y="2870"/>
                  </a:moveTo>
                  <a:cubicBezTo>
                    <a:pt x="1582" y="2870"/>
                    <a:pt x="1581" y="2870"/>
                    <a:pt x="1580" y="2871"/>
                  </a:cubicBezTo>
                  <a:lnTo>
                    <a:pt x="1580" y="2871"/>
                  </a:lnTo>
                  <a:cubicBezTo>
                    <a:pt x="1582" y="2871"/>
                    <a:pt x="1583" y="2870"/>
                    <a:pt x="1584" y="2870"/>
                  </a:cubicBezTo>
                  <a:close/>
                  <a:moveTo>
                    <a:pt x="1632" y="3048"/>
                  </a:moveTo>
                  <a:cubicBezTo>
                    <a:pt x="1628" y="3052"/>
                    <a:pt x="1620" y="3056"/>
                    <a:pt x="1613" y="3060"/>
                  </a:cubicBezTo>
                  <a:lnTo>
                    <a:pt x="1613" y="3060"/>
                  </a:lnTo>
                  <a:cubicBezTo>
                    <a:pt x="1623" y="3060"/>
                    <a:pt x="1632" y="3058"/>
                    <a:pt x="1632" y="3048"/>
                  </a:cubicBezTo>
                  <a:close/>
                  <a:moveTo>
                    <a:pt x="1613" y="3060"/>
                  </a:moveTo>
                  <a:cubicBezTo>
                    <a:pt x="1612" y="3060"/>
                    <a:pt x="1610" y="3060"/>
                    <a:pt x="1608" y="3060"/>
                  </a:cubicBezTo>
                  <a:lnTo>
                    <a:pt x="1613" y="3060"/>
                  </a:lnTo>
                  <a:cubicBezTo>
                    <a:pt x="1613" y="3060"/>
                    <a:pt x="1613" y="3060"/>
                    <a:pt x="1613" y="3060"/>
                  </a:cubicBezTo>
                  <a:close/>
                  <a:moveTo>
                    <a:pt x="144" y="0"/>
                  </a:moveTo>
                  <a:cubicBezTo>
                    <a:pt x="144" y="24"/>
                    <a:pt x="132" y="24"/>
                    <a:pt x="120" y="24"/>
                  </a:cubicBezTo>
                  <a:cubicBezTo>
                    <a:pt x="132" y="24"/>
                    <a:pt x="108" y="48"/>
                    <a:pt x="108" y="72"/>
                  </a:cubicBezTo>
                  <a:lnTo>
                    <a:pt x="84" y="12"/>
                  </a:lnTo>
                  <a:cubicBezTo>
                    <a:pt x="77" y="23"/>
                    <a:pt x="69" y="26"/>
                    <a:pt x="62" y="26"/>
                  </a:cubicBezTo>
                  <a:cubicBezTo>
                    <a:pt x="53" y="26"/>
                    <a:pt x="44" y="22"/>
                    <a:pt x="35" y="22"/>
                  </a:cubicBezTo>
                  <a:cubicBezTo>
                    <a:pt x="28" y="22"/>
                    <a:pt x="20" y="25"/>
                    <a:pt x="13" y="36"/>
                  </a:cubicBezTo>
                  <a:lnTo>
                    <a:pt x="37" y="36"/>
                  </a:lnTo>
                  <a:cubicBezTo>
                    <a:pt x="1" y="84"/>
                    <a:pt x="25" y="155"/>
                    <a:pt x="1" y="226"/>
                  </a:cubicBezTo>
                  <a:cubicBezTo>
                    <a:pt x="7" y="216"/>
                    <a:pt x="11" y="212"/>
                    <a:pt x="15" y="212"/>
                  </a:cubicBezTo>
                  <a:cubicBezTo>
                    <a:pt x="27" y="212"/>
                    <a:pt x="25" y="269"/>
                    <a:pt x="46" y="269"/>
                  </a:cubicBezTo>
                  <a:cubicBezTo>
                    <a:pt x="52" y="269"/>
                    <a:pt x="61" y="264"/>
                    <a:pt x="72" y="250"/>
                  </a:cubicBezTo>
                  <a:lnTo>
                    <a:pt x="72" y="250"/>
                  </a:lnTo>
                  <a:cubicBezTo>
                    <a:pt x="72" y="262"/>
                    <a:pt x="60" y="274"/>
                    <a:pt x="60" y="286"/>
                  </a:cubicBezTo>
                  <a:cubicBezTo>
                    <a:pt x="67" y="272"/>
                    <a:pt x="74" y="266"/>
                    <a:pt x="81" y="266"/>
                  </a:cubicBezTo>
                  <a:cubicBezTo>
                    <a:pt x="86" y="266"/>
                    <a:pt x="91" y="269"/>
                    <a:pt x="96" y="274"/>
                  </a:cubicBezTo>
                  <a:lnTo>
                    <a:pt x="96" y="286"/>
                  </a:lnTo>
                  <a:cubicBezTo>
                    <a:pt x="144" y="298"/>
                    <a:pt x="144" y="334"/>
                    <a:pt x="191" y="369"/>
                  </a:cubicBezTo>
                  <a:lnTo>
                    <a:pt x="203" y="334"/>
                  </a:lnTo>
                  <a:cubicBezTo>
                    <a:pt x="203" y="345"/>
                    <a:pt x="203" y="357"/>
                    <a:pt x="203" y="369"/>
                  </a:cubicBezTo>
                  <a:cubicBezTo>
                    <a:pt x="239" y="322"/>
                    <a:pt x="180" y="345"/>
                    <a:pt x="215" y="298"/>
                  </a:cubicBezTo>
                  <a:lnTo>
                    <a:pt x="215" y="298"/>
                  </a:lnTo>
                  <a:cubicBezTo>
                    <a:pt x="191" y="369"/>
                    <a:pt x="287" y="334"/>
                    <a:pt x="263" y="417"/>
                  </a:cubicBezTo>
                  <a:cubicBezTo>
                    <a:pt x="273" y="417"/>
                    <a:pt x="275" y="379"/>
                    <a:pt x="283" y="379"/>
                  </a:cubicBezTo>
                  <a:cubicBezTo>
                    <a:pt x="284" y="379"/>
                    <a:pt x="285" y="380"/>
                    <a:pt x="287" y="381"/>
                  </a:cubicBezTo>
                  <a:lnTo>
                    <a:pt x="287" y="405"/>
                  </a:lnTo>
                  <a:lnTo>
                    <a:pt x="299" y="381"/>
                  </a:lnTo>
                  <a:lnTo>
                    <a:pt x="299" y="381"/>
                  </a:lnTo>
                  <a:cubicBezTo>
                    <a:pt x="310" y="393"/>
                    <a:pt x="299" y="417"/>
                    <a:pt x="287" y="429"/>
                  </a:cubicBezTo>
                  <a:cubicBezTo>
                    <a:pt x="287" y="429"/>
                    <a:pt x="287" y="441"/>
                    <a:pt x="275" y="441"/>
                  </a:cubicBezTo>
                  <a:cubicBezTo>
                    <a:pt x="275" y="453"/>
                    <a:pt x="287" y="456"/>
                    <a:pt x="299" y="456"/>
                  </a:cubicBezTo>
                  <a:cubicBezTo>
                    <a:pt x="310" y="456"/>
                    <a:pt x="322" y="453"/>
                    <a:pt x="322" y="453"/>
                  </a:cubicBezTo>
                  <a:lnTo>
                    <a:pt x="310" y="441"/>
                  </a:lnTo>
                  <a:cubicBezTo>
                    <a:pt x="353" y="441"/>
                    <a:pt x="395" y="478"/>
                    <a:pt x="446" y="478"/>
                  </a:cubicBezTo>
                  <a:cubicBezTo>
                    <a:pt x="452" y="478"/>
                    <a:pt x="459" y="478"/>
                    <a:pt x="465" y="476"/>
                  </a:cubicBezTo>
                  <a:lnTo>
                    <a:pt x="465" y="465"/>
                  </a:lnTo>
                  <a:cubicBezTo>
                    <a:pt x="510" y="465"/>
                    <a:pt x="481" y="496"/>
                    <a:pt x="517" y="510"/>
                  </a:cubicBezTo>
                  <a:lnTo>
                    <a:pt x="517" y="510"/>
                  </a:lnTo>
                  <a:cubicBezTo>
                    <a:pt x="538" y="500"/>
                    <a:pt x="549" y="500"/>
                    <a:pt x="549" y="500"/>
                  </a:cubicBezTo>
                  <a:lnTo>
                    <a:pt x="549" y="500"/>
                  </a:lnTo>
                  <a:cubicBezTo>
                    <a:pt x="537" y="512"/>
                    <a:pt x="549" y="548"/>
                    <a:pt x="525" y="560"/>
                  </a:cubicBezTo>
                  <a:cubicBezTo>
                    <a:pt x="572" y="548"/>
                    <a:pt x="561" y="548"/>
                    <a:pt x="608" y="512"/>
                  </a:cubicBezTo>
                  <a:lnTo>
                    <a:pt x="608" y="512"/>
                  </a:lnTo>
                  <a:lnTo>
                    <a:pt x="596" y="536"/>
                  </a:lnTo>
                  <a:cubicBezTo>
                    <a:pt x="613" y="528"/>
                    <a:pt x="624" y="519"/>
                    <a:pt x="637" y="519"/>
                  </a:cubicBezTo>
                  <a:cubicBezTo>
                    <a:pt x="643" y="519"/>
                    <a:pt x="649" y="521"/>
                    <a:pt x="656" y="524"/>
                  </a:cubicBezTo>
                  <a:cubicBezTo>
                    <a:pt x="620" y="524"/>
                    <a:pt x="632" y="560"/>
                    <a:pt x="608" y="572"/>
                  </a:cubicBezTo>
                  <a:cubicBezTo>
                    <a:pt x="604" y="599"/>
                    <a:pt x="615" y="604"/>
                    <a:pt x="628" y="604"/>
                  </a:cubicBezTo>
                  <a:cubicBezTo>
                    <a:pt x="634" y="604"/>
                    <a:pt x="641" y="603"/>
                    <a:pt x="647" y="603"/>
                  </a:cubicBezTo>
                  <a:cubicBezTo>
                    <a:pt x="659" y="603"/>
                    <a:pt x="664" y="608"/>
                    <a:pt x="644" y="643"/>
                  </a:cubicBezTo>
                  <a:cubicBezTo>
                    <a:pt x="703" y="595"/>
                    <a:pt x="644" y="584"/>
                    <a:pt x="668" y="584"/>
                  </a:cubicBezTo>
                  <a:cubicBezTo>
                    <a:pt x="668" y="566"/>
                    <a:pt x="693" y="555"/>
                    <a:pt x="707" y="555"/>
                  </a:cubicBezTo>
                  <a:cubicBezTo>
                    <a:pt x="712" y="555"/>
                    <a:pt x="715" y="557"/>
                    <a:pt x="715" y="560"/>
                  </a:cubicBezTo>
                  <a:cubicBezTo>
                    <a:pt x="727" y="572"/>
                    <a:pt x="680" y="655"/>
                    <a:pt x="703" y="667"/>
                  </a:cubicBezTo>
                  <a:cubicBezTo>
                    <a:pt x="703" y="667"/>
                    <a:pt x="698" y="672"/>
                    <a:pt x="695" y="672"/>
                  </a:cubicBezTo>
                  <a:cubicBezTo>
                    <a:pt x="693" y="672"/>
                    <a:pt x="691" y="671"/>
                    <a:pt x="691" y="667"/>
                  </a:cubicBezTo>
                  <a:lnTo>
                    <a:pt x="691" y="667"/>
                  </a:lnTo>
                  <a:cubicBezTo>
                    <a:pt x="692" y="691"/>
                    <a:pt x="727" y="667"/>
                    <a:pt x="715" y="703"/>
                  </a:cubicBezTo>
                  <a:cubicBezTo>
                    <a:pt x="727" y="691"/>
                    <a:pt x="732" y="688"/>
                    <a:pt x="736" y="688"/>
                  </a:cubicBezTo>
                  <a:cubicBezTo>
                    <a:pt x="739" y="688"/>
                    <a:pt x="741" y="690"/>
                    <a:pt x="744" y="690"/>
                  </a:cubicBezTo>
                  <a:cubicBezTo>
                    <a:pt x="748" y="690"/>
                    <a:pt x="756" y="686"/>
                    <a:pt x="775" y="667"/>
                  </a:cubicBezTo>
                  <a:lnTo>
                    <a:pt x="739" y="667"/>
                  </a:lnTo>
                  <a:cubicBezTo>
                    <a:pt x="755" y="667"/>
                    <a:pt x="787" y="646"/>
                    <a:pt x="806" y="646"/>
                  </a:cubicBezTo>
                  <a:cubicBezTo>
                    <a:pt x="816" y="646"/>
                    <a:pt x="822" y="651"/>
                    <a:pt x="822" y="667"/>
                  </a:cubicBezTo>
                  <a:cubicBezTo>
                    <a:pt x="811" y="679"/>
                    <a:pt x="799" y="679"/>
                    <a:pt x="787" y="679"/>
                  </a:cubicBezTo>
                  <a:cubicBezTo>
                    <a:pt x="781" y="691"/>
                    <a:pt x="784" y="691"/>
                    <a:pt x="788" y="691"/>
                  </a:cubicBezTo>
                  <a:cubicBezTo>
                    <a:pt x="793" y="691"/>
                    <a:pt x="799" y="691"/>
                    <a:pt x="799" y="703"/>
                  </a:cubicBezTo>
                  <a:cubicBezTo>
                    <a:pt x="785" y="713"/>
                    <a:pt x="776" y="716"/>
                    <a:pt x="770" y="716"/>
                  </a:cubicBezTo>
                  <a:cubicBezTo>
                    <a:pt x="756" y="716"/>
                    <a:pt x="751" y="701"/>
                    <a:pt x="730" y="701"/>
                  </a:cubicBezTo>
                  <a:cubicBezTo>
                    <a:pt x="726" y="701"/>
                    <a:pt x="721" y="701"/>
                    <a:pt x="715" y="703"/>
                  </a:cubicBezTo>
                  <a:cubicBezTo>
                    <a:pt x="715" y="725"/>
                    <a:pt x="769" y="705"/>
                    <a:pt x="733" y="734"/>
                  </a:cubicBezTo>
                  <a:lnTo>
                    <a:pt x="733" y="734"/>
                  </a:lnTo>
                  <a:cubicBezTo>
                    <a:pt x="743" y="726"/>
                    <a:pt x="750" y="723"/>
                    <a:pt x="754" y="723"/>
                  </a:cubicBezTo>
                  <a:cubicBezTo>
                    <a:pt x="766" y="723"/>
                    <a:pt x="759" y="748"/>
                    <a:pt x="775" y="748"/>
                  </a:cubicBezTo>
                  <a:cubicBezTo>
                    <a:pt x="780" y="748"/>
                    <a:pt x="788" y="745"/>
                    <a:pt x="799" y="738"/>
                  </a:cubicBezTo>
                  <a:lnTo>
                    <a:pt x="799" y="738"/>
                  </a:lnTo>
                  <a:lnTo>
                    <a:pt x="775" y="762"/>
                  </a:lnTo>
                  <a:cubicBezTo>
                    <a:pt x="775" y="762"/>
                    <a:pt x="785" y="757"/>
                    <a:pt x="792" y="757"/>
                  </a:cubicBezTo>
                  <a:cubicBezTo>
                    <a:pt x="796" y="757"/>
                    <a:pt x="799" y="758"/>
                    <a:pt x="799" y="762"/>
                  </a:cubicBezTo>
                  <a:lnTo>
                    <a:pt x="763" y="786"/>
                  </a:lnTo>
                  <a:cubicBezTo>
                    <a:pt x="766" y="785"/>
                    <a:pt x="769" y="784"/>
                    <a:pt x="771" y="784"/>
                  </a:cubicBezTo>
                  <a:cubicBezTo>
                    <a:pt x="793" y="784"/>
                    <a:pt x="765" y="834"/>
                    <a:pt x="787" y="834"/>
                  </a:cubicBezTo>
                  <a:cubicBezTo>
                    <a:pt x="763" y="810"/>
                    <a:pt x="811" y="798"/>
                    <a:pt x="811" y="762"/>
                  </a:cubicBezTo>
                  <a:cubicBezTo>
                    <a:pt x="882" y="762"/>
                    <a:pt x="775" y="846"/>
                    <a:pt x="811" y="869"/>
                  </a:cubicBezTo>
                  <a:cubicBezTo>
                    <a:pt x="811" y="869"/>
                    <a:pt x="811" y="834"/>
                    <a:pt x="834" y="834"/>
                  </a:cubicBezTo>
                  <a:cubicBezTo>
                    <a:pt x="834" y="846"/>
                    <a:pt x="834" y="869"/>
                    <a:pt x="822" y="881"/>
                  </a:cubicBezTo>
                  <a:cubicBezTo>
                    <a:pt x="826" y="883"/>
                    <a:pt x="829" y="884"/>
                    <a:pt x="831" y="884"/>
                  </a:cubicBezTo>
                  <a:cubicBezTo>
                    <a:pt x="847" y="884"/>
                    <a:pt x="850" y="856"/>
                    <a:pt x="870" y="846"/>
                  </a:cubicBezTo>
                  <a:lnTo>
                    <a:pt x="870" y="846"/>
                  </a:lnTo>
                  <a:cubicBezTo>
                    <a:pt x="862" y="857"/>
                    <a:pt x="862" y="861"/>
                    <a:pt x="867" y="861"/>
                  </a:cubicBezTo>
                  <a:cubicBezTo>
                    <a:pt x="875" y="861"/>
                    <a:pt x="902" y="846"/>
                    <a:pt x="918" y="846"/>
                  </a:cubicBezTo>
                  <a:lnTo>
                    <a:pt x="894" y="869"/>
                  </a:lnTo>
                  <a:cubicBezTo>
                    <a:pt x="894" y="880"/>
                    <a:pt x="897" y="884"/>
                    <a:pt x="902" y="884"/>
                  </a:cubicBezTo>
                  <a:cubicBezTo>
                    <a:pt x="915" y="884"/>
                    <a:pt x="938" y="860"/>
                    <a:pt x="948" y="860"/>
                  </a:cubicBezTo>
                  <a:cubicBezTo>
                    <a:pt x="951" y="860"/>
                    <a:pt x="953" y="863"/>
                    <a:pt x="953" y="869"/>
                  </a:cubicBezTo>
                  <a:lnTo>
                    <a:pt x="906" y="893"/>
                  </a:lnTo>
                  <a:lnTo>
                    <a:pt x="930" y="905"/>
                  </a:lnTo>
                  <a:lnTo>
                    <a:pt x="894" y="929"/>
                  </a:lnTo>
                  <a:cubicBezTo>
                    <a:pt x="903" y="926"/>
                    <a:pt x="910" y="924"/>
                    <a:pt x="916" y="924"/>
                  </a:cubicBezTo>
                  <a:cubicBezTo>
                    <a:pt x="930" y="924"/>
                    <a:pt x="930" y="935"/>
                    <a:pt x="930" y="953"/>
                  </a:cubicBezTo>
                  <a:cubicBezTo>
                    <a:pt x="938" y="935"/>
                    <a:pt x="960" y="924"/>
                    <a:pt x="975" y="924"/>
                  </a:cubicBezTo>
                  <a:cubicBezTo>
                    <a:pt x="981" y="924"/>
                    <a:pt x="986" y="926"/>
                    <a:pt x="989" y="929"/>
                  </a:cubicBezTo>
                  <a:cubicBezTo>
                    <a:pt x="977" y="941"/>
                    <a:pt x="965" y="941"/>
                    <a:pt x="977" y="953"/>
                  </a:cubicBezTo>
                  <a:cubicBezTo>
                    <a:pt x="963" y="960"/>
                    <a:pt x="950" y="966"/>
                    <a:pt x="945" y="966"/>
                  </a:cubicBezTo>
                  <a:cubicBezTo>
                    <a:pt x="942" y="966"/>
                    <a:pt x="943" y="963"/>
                    <a:pt x="953" y="953"/>
                  </a:cubicBezTo>
                  <a:lnTo>
                    <a:pt x="953" y="953"/>
                  </a:lnTo>
                  <a:lnTo>
                    <a:pt x="918" y="965"/>
                  </a:lnTo>
                  <a:cubicBezTo>
                    <a:pt x="918" y="988"/>
                    <a:pt x="942" y="988"/>
                    <a:pt x="942" y="1000"/>
                  </a:cubicBezTo>
                  <a:cubicBezTo>
                    <a:pt x="942" y="1000"/>
                    <a:pt x="942" y="988"/>
                    <a:pt x="942" y="988"/>
                  </a:cubicBezTo>
                  <a:lnTo>
                    <a:pt x="1001" y="988"/>
                  </a:lnTo>
                  <a:cubicBezTo>
                    <a:pt x="1001" y="1000"/>
                    <a:pt x="989" y="1000"/>
                    <a:pt x="977" y="1000"/>
                  </a:cubicBezTo>
                  <a:lnTo>
                    <a:pt x="1001" y="1000"/>
                  </a:lnTo>
                  <a:cubicBezTo>
                    <a:pt x="977" y="1024"/>
                    <a:pt x="953" y="1036"/>
                    <a:pt x="942" y="1036"/>
                  </a:cubicBezTo>
                  <a:lnTo>
                    <a:pt x="977" y="1036"/>
                  </a:lnTo>
                  <a:cubicBezTo>
                    <a:pt x="977" y="1048"/>
                    <a:pt x="965" y="1072"/>
                    <a:pt x="953" y="1072"/>
                  </a:cubicBezTo>
                  <a:cubicBezTo>
                    <a:pt x="953" y="1096"/>
                    <a:pt x="1025" y="1072"/>
                    <a:pt x="1025" y="1107"/>
                  </a:cubicBezTo>
                  <a:lnTo>
                    <a:pt x="1037" y="1107"/>
                  </a:lnTo>
                  <a:cubicBezTo>
                    <a:pt x="1049" y="1131"/>
                    <a:pt x="1025" y="1167"/>
                    <a:pt x="1072" y="1167"/>
                  </a:cubicBezTo>
                  <a:lnTo>
                    <a:pt x="1037" y="1203"/>
                  </a:lnTo>
                  <a:cubicBezTo>
                    <a:pt x="1038" y="1204"/>
                    <a:pt x="1039" y="1204"/>
                    <a:pt x="1040" y="1204"/>
                  </a:cubicBezTo>
                  <a:cubicBezTo>
                    <a:pt x="1051" y="1204"/>
                    <a:pt x="1068" y="1173"/>
                    <a:pt x="1091" y="1173"/>
                  </a:cubicBezTo>
                  <a:cubicBezTo>
                    <a:pt x="1096" y="1173"/>
                    <a:pt x="1102" y="1175"/>
                    <a:pt x="1108" y="1179"/>
                  </a:cubicBezTo>
                  <a:cubicBezTo>
                    <a:pt x="1144" y="1191"/>
                    <a:pt x="1084" y="1203"/>
                    <a:pt x="1072" y="1215"/>
                  </a:cubicBezTo>
                  <a:cubicBezTo>
                    <a:pt x="1080" y="1215"/>
                    <a:pt x="1092" y="1213"/>
                    <a:pt x="1104" y="1213"/>
                  </a:cubicBezTo>
                  <a:cubicBezTo>
                    <a:pt x="1127" y="1213"/>
                    <a:pt x="1148" y="1219"/>
                    <a:pt x="1132" y="1250"/>
                  </a:cubicBezTo>
                  <a:cubicBezTo>
                    <a:pt x="1120" y="1238"/>
                    <a:pt x="1120" y="1238"/>
                    <a:pt x="1120" y="1227"/>
                  </a:cubicBezTo>
                  <a:lnTo>
                    <a:pt x="1096" y="1262"/>
                  </a:lnTo>
                  <a:cubicBezTo>
                    <a:pt x="1088" y="1262"/>
                    <a:pt x="1081" y="1262"/>
                    <a:pt x="1076" y="1261"/>
                  </a:cubicBezTo>
                  <a:lnTo>
                    <a:pt x="1076" y="1261"/>
                  </a:lnTo>
                  <a:cubicBezTo>
                    <a:pt x="1098" y="1267"/>
                    <a:pt x="1097" y="1294"/>
                    <a:pt x="1124" y="1294"/>
                  </a:cubicBezTo>
                  <a:cubicBezTo>
                    <a:pt x="1132" y="1294"/>
                    <a:pt x="1142" y="1292"/>
                    <a:pt x="1156" y="1286"/>
                  </a:cubicBezTo>
                  <a:lnTo>
                    <a:pt x="1156" y="1286"/>
                  </a:lnTo>
                  <a:lnTo>
                    <a:pt x="1144" y="1298"/>
                  </a:lnTo>
                  <a:cubicBezTo>
                    <a:pt x="1135" y="1307"/>
                    <a:pt x="1134" y="1310"/>
                    <a:pt x="1138" y="1310"/>
                  </a:cubicBezTo>
                  <a:lnTo>
                    <a:pt x="1138" y="1310"/>
                  </a:lnTo>
                  <a:cubicBezTo>
                    <a:pt x="1147" y="1310"/>
                    <a:pt x="1174" y="1298"/>
                    <a:pt x="1194" y="1298"/>
                  </a:cubicBezTo>
                  <a:cubicBezTo>
                    <a:pt x="1204" y="1298"/>
                    <a:pt x="1212" y="1301"/>
                    <a:pt x="1215" y="1310"/>
                  </a:cubicBezTo>
                  <a:cubicBezTo>
                    <a:pt x="1203" y="1322"/>
                    <a:pt x="1203" y="1334"/>
                    <a:pt x="1180" y="1334"/>
                  </a:cubicBezTo>
                  <a:lnTo>
                    <a:pt x="1215" y="1346"/>
                  </a:lnTo>
                  <a:cubicBezTo>
                    <a:pt x="1215" y="1346"/>
                    <a:pt x="1210" y="1351"/>
                    <a:pt x="1207" y="1351"/>
                  </a:cubicBezTo>
                  <a:cubicBezTo>
                    <a:pt x="1206" y="1351"/>
                    <a:pt x="1206" y="1351"/>
                    <a:pt x="1205" y="1350"/>
                  </a:cubicBezTo>
                  <a:lnTo>
                    <a:pt x="1205" y="1350"/>
                  </a:lnTo>
                  <a:lnTo>
                    <a:pt x="1215" y="1381"/>
                  </a:lnTo>
                  <a:cubicBezTo>
                    <a:pt x="1221" y="1375"/>
                    <a:pt x="1233" y="1372"/>
                    <a:pt x="1245" y="1372"/>
                  </a:cubicBezTo>
                  <a:cubicBezTo>
                    <a:pt x="1257" y="1372"/>
                    <a:pt x="1269" y="1375"/>
                    <a:pt x="1275" y="1381"/>
                  </a:cubicBezTo>
                  <a:cubicBezTo>
                    <a:pt x="1271" y="1385"/>
                    <a:pt x="1268" y="1387"/>
                    <a:pt x="1266" y="1387"/>
                  </a:cubicBezTo>
                  <a:cubicBezTo>
                    <a:pt x="1262" y="1387"/>
                    <a:pt x="1259" y="1381"/>
                    <a:pt x="1251" y="1381"/>
                  </a:cubicBezTo>
                  <a:lnTo>
                    <a:pt x="1251" y="1381"/>
                  </a:lnTo>
                  <a:lnTo>
                    <a:pt x="1275" y="1393"/>
                  </a:lnTo>
                  <a:cubicBezTo>
                    <a:pt x="1263" y="1399"/>
                    <a:pt x="1251" y="1402"/>
                    <a:pt x="1242" y="1402"/>
                  </a:cubicBezTo>
                  <a:cubicBezTo>
                    <a:pt x="1233" y="1402"/>
                    <a:pt x="1227" y="1399"/>
                    <a:pt x="1227" y="1393"/>
                  </a:cubicBezTo>
                  <a:cubicBezTo>
                    <a:pt x="1186" y="1423"/>
                    <a:pt x="1192" y="1423"/>
                    <a:pt x="1203" y="1423"/>
                  </a:cubicBezTo>
                  <a:cubicBezTo>
                    <a:pt x="1215" y="1423"/>
                    <a:pt x="1233" y="1423"/>
                    <a:pt x="1215" y="1453"/>
                  </a:cubicBezTo>
                  <a:lnTo>
                    <a:pt x="1203" y="1441"/>
                  </a:lnTo>
                  <a:cubicBezTo>
                    <a:pt x="1156" y="1477"/>
                    <a:pt x="1180" y="1477"/>
                    <a:pt x="1156" y="1512"/>
                  </a:cubicBezTo>
                  <a:cubicBezTo>
                    <a:pt x="1167" y="1501"/>
                    <a:pt x="1207" y="1451"/>
                    <a:pt x="1241" y="1451"/>
                  </a:cubicBezTo>
                  <a:cubicBezTo>
                    <a:pt x="1245" y="1451"/>
                    <a:pt x="1248" y="1452"/>
                    <a:pt x="1251" y="1453"/>
                  </a:cubicBezTo>
                  <a:cubicBezTo>
                    <a:pt x="1239" y="1453"/>
                    <a:pt x="1239" y="1465"/>
                    <a:pt x="1263" y="1465"/>
                  </a:cubicBezTo>
                  <a:cubicBezTo>
                    <a:pt x="1227" y="1477"/>
                    <a:pt x="1239" y="1488"/>
                    <a:pt x="1251" y="1500"/>
                  </a:cubicBezTo>
                  <a:lnTo>
                    <a:pt x="1203" y="1512"/>
                  </a:lnTo>
                  <a:cubicBezTo>
                    <a:pt x="1211" y="1516"/>
                    <a:pt x="1219" y="1518"/>
                    <a:pt x="1227" y="1518"/>
                  </a:cubicBezTo>
                  <a:cubicBezTo>
                    <a:pt x="1243" y="1518"/>
                    <a:pt x="1259" y="1512"/>
                    <a:pt x="1275" y="1512"/>
                  </a:cubicBezTo>
                  <a:cubicBezTo>
                    <a:pt x="1275" y="1524"/>
                    <a:pt x="1239" y="1548"/>
                    <a:pt x="1215" y="1560"/>
                  </a:cubicBezTo>
                  <a:cubicBezTo>
                    <a:pt x="1215" y="1564"/>
                    <a:pt x="1217" y="1566"/>
                    <a:pt x="1219" y="1566"/>
                  </a:cubicBezTo>
                  <a:cubicBezTo>
                    <a:pt x="1228" y="1566"/>
                    <a:pt x="1252" y="1542"/>
                    <a:pt x="1266" y="1542"/>
                  </a:cubicBezTo>
                  <a:cubicBezTo>
                    <a:pt x="1270" y="1542"/>
                    <a:pt x="1273" y="1544"/>
                    <a:pt x="1275" y="1548"/>
                  </a:cubicBezTo>
                  <a:cubicBezTo>
                    <a:pt x="1275" y="1572"/>
                    <a:pt x="1299" y="1572"/>
                    <a:pt x="1334" y="1596"/>
                  </a:cubicBezTo>
                  <a:cubicBezTo>
                    <a:pt x="1328" y="1602"/>
                    <a:pt x="1320" y="1602"/>
                    <a:pt x="1311" y="1602"/>
                  </a:cubicBezTo>
                  <a:cubicBezTo>
                    <a:pt x="1302" y="1602"/>
                    <a:pt x="1293" y="1602"/>
                    <a:pt x="1287" y="1608"/>
                  </a:cubicBezTo>
                  <a:lnTo>
                    <a:pt x="1334" y="1608"/>
                  </a:lnTo>
                  <a:cubicBezTo>
                    <a:pt x="1334" y="1608"/>
                    <a:pt x="1323" y="1619"/>
                    <a:pt x="1311" y="1619"/>
                  </a:cubicBezTo>
                  <a:cubicBezTo>
                    <a:pt x="1326" y="1619"/>
                    <a:pt x="1342" y="1614"/>
                    <a:pt x="1355" y="1614"/>
                  </a:cubicBezTo>
                  <a:cubicBezTo>
                    <a:pt x="1361" y="1614"/>
                    <a:pt x="1366" y="1615"/>
                    <a:pt x="1370" y="1619"/>
                  </a:cubicBezTo>
                  <a:cubicBezTo>
                    <a:pt x="1374" y="1619"/>
                    <a:pt x="1377" y="1618"/>
                    <a:pt x="1379" y="1618"/>
                  </a:cubicBezTo>
                  <a:cubicBezTo>
                    <a:pt x="1402" y="1618"/>
                    <a:pt x="1315" y="1679"/>
                    <a:pt x="1370" y="1679"/>
                  </a:cubicBezTo>
                  <a:cubicBezTo>
                    <a:pt x="1364" y="1685"/>
                    <a:pt x="1358" y="1685"/>
                    <a:pt x="1351" y="1685"/>
                  </a:cubicBezTo>
                  <a:cubicBezTo>
                    <a:pt x="1343" y="1685"/>
                    <a:pt x="1334" y="1685"/>
                    <a:pt x="1323" y="1691"/>
                  </a:cubicBezTo>
                  <a:cubicBezTo>
                    <a:pt x="1370" y="1703"/>
                    <a:pt x="1358" y="1703"/>
                    <a:pt x="1418" y="1715"/>
                  </a:cubicBezTo>
                  <a:lnTo>
                    <a:pt x="1394" y="1750"/>
                  </a:lnTo>
                  <a:cubicBezTo>
                    <a:pt x="1408" y="1736"/>
                    <a:pt x="1430" y="1731"/>
                    <a:pt x="1453" y="1731"/>
                  </a:cubicBezTo>
                  <a:cubicBezTo>
                    <a:pt x="1469" y="1731"/>
                    <a:pt x="1486" y="1734"/>
                    <a:pt x="1501" y="1738"/>
                  </a:cubicBezTo>
                  <a:cubicBezTo>
                    <a:pt x="1513" y="1727"/>
                    <a:pt x="1537" y="1727"/>
                    <a:pt x="1537" y="1715"/>
                  </a:cubicBezTo>
                  <a:lnTo>
                    <a:pt x="1573" y="1738"/>
                  </a:lnTo>
                  <a:lnTo>
                    <a:pt x="1525" y="1738"/>
                  </a:lnTo>
                  <a:lnTo>
                    <a:pt x="1537" y="1750"/>
                  </a:lnTo>
                  <a:cubicBezTo>
                    <a:pt x="1525" y="1762"/>
                    <a:pt x="1501" y="1762"/>
                    <a:pt x="1465" y="1762"/>
                  </a:cubicBezTo>
                  <a:lnTo>
                    <a:pt x="1489" y="1738"/>
                  </a:lnTo>
                  <a:cubicBezTo>
                    <a:pt x="1465" y="1738"/>
                    <a:pt x="1430" y="1750"/>
                    <a:pt x="1406" y="1750"/>
                  </a:cubicBezTo>
                  <a:cubicBezTo>
                    <a:pt x="1418" y="1750"/>
                    <a:pt x="1418" y="1762"/>
                    <a:pt x="1418" y="1762"/>
                  </a:cubicBezTo>
                  <a:lnTo>
                    <a:pt x="1370" y="1786"/>
                  </a:lnTo>
                  <a:lnTo>
                    <a:pt x="1394" y="1786"/>
                  </a:lnTo>
                  <a:lnTo>
                    <a:pt x="1370" y="1822"/>
                  </a:lnTo>
                  <a:cubicBezTo>
                    <a:pt x="1430" y="1834"/>
                    <a:pt x="1513" y="1846"/>
                    <a:pt x="1537" y="1881"/>
                  </a:cubicBezTo>
                  <a:cubicBezTo>
                    <a:pt x="1501" y="1881"/>
                    <a:pt x="1477" y="1893"/>
                    <a:pt x="1442" y="1893"/>
                  </a:cubicBezTo>
                  <a:cubicBezTo>
                    <a:pt x="1477" y="1881"/>
                    <a:pt x="1406" y="1869"/>
                    <a:pt x="1418" y="1846"/>
                  </a:cubicBezTo>
                  <a:lnTo>
                    <a:pt x="1418" y="1846"/>
                  </a:lnTo>
                  <a:cubicBezTo>
                    <a:pt x="1406" y="1858"/>
                    <a:pt x="1394" y="1858"/>
                    <a:pt x="1382" y="1858"/>
                  </a:cubicBezTo>
                  <a:lnTo>
                    <a:pt x="1430" y="1893"/>
                  </a:lnTo>
                  <a:cubicBezTo>
                    <a:pt x="1394" y="1893"/>
                    <a:pt x="1406" y="1905"/>
                    <a:pt x="1394" y="1917"/>
                  </a:cubicBezTo>
                  <a:cubicBezTo>
                    <a:pt x="1411" y="1911"/>
                    <a:pt x="1423" y="1909"/>
                    <a:pt x="1431" y="1909"/>
                  </a:cubicBezTo>
                  <a:cubicBezTo>
                    <a:pt x="1457" y="1909"/>
                    <a:pt x="1447" y="1932"/>
                    <a:pt x="1465" y="1941"/>
                  </a:cubicBezTo>
                  <a:cubicBezTo>
                    <a:pt x="1456" y="1946"/>
                    <a:pt x="1446" y="1949"/>
                    <a:pt x="1438" y="1949"/>
                  </a:cubicBezTo>
                  <a:cubicBezTo>
                    <a:pt x="1428" y="1949"/>
                    <a:pt x="1423" y="1943"/>
                    <a:pt x="1430" y="1929"/>
                  </a:cubicBezTo>
                  <a:lnTo>
                    <a:pt x="1430" y="1929"/>
                  </a:lnTo>
                  <a:cubicBezTo>
                    <a:pt x="1370" y="1965"/>
                    <a:pt x="1513" y="1941"/>
                    <a:pt x="1466" y="1977"/>
                  </a:cubicBezTo>
                  <a:lnTo>
                    <a:pt x="1466" y="1977"/>
                  </a:lnTo>
                  <a:cubicBezTo>
                    <a:pt x="1465" y="1976"/>
                    <a:pt x="1465" y="1976"/>
                    <a:pt x="1465" y="1976"/>
                  </a:cubicBezTo>
                  <a:lnTo>
                    <a:pt x="1465" y="1976"/>
                  </a:lnTo>
                  <a:cubicBezTo>
                    <a:pt x="1465" y="1976"/>
                    <a:pt x="1465" y="1976"/>
                    <a:pt x="1465" y="1977"/>
                  </a:cubicBezTo>
                  <a:cubicBezTo>
                    <a:pt x="1465" y="1977"/>
                    <a:pt x="1465" y="1977"/>
                    <a:pt x="1466" y="1977"/>
                  </a:cubicBezTo>
                  <a:lnTo>
                    <a:pt x="1466" y="1977"/>
                  </a:lnTo>
                  <a:cubicBezTo>
                    <a:pt x="1470" y="1988"/>
                    <a:pt x="1459" y="2000"/>
                    <a:pt x="1442" y="2000"/>
                  </a:cubicBezTo>
                  <a:cubicBezTo>
                    <a:pt x="1442" y="2024"/>
                    <a:pt x="1453" y="2084"/>
                    <a:pt x="1513" y="2084"/>
                  </a:cubicBezTo>
                  <a:cubicBezTo>
                    <a:pt x="1513" y="2084"/>
                    <a:pt x="1442" y="2084"/>
                    <a:pt x="1430" y="2096"/>
                  </a:cubicBezTo>
                  <a:lnTo>
                    <a:pt x="1644" y="2119"/>
                  </a:lnTo>
                  <a:cubicBezTo>
                    <a:pt x="1599" y="2119"/>
                    <a:pt x="1521" y="2140"/>
                    <a:pt x="1470" y="2140"/>
                  </a:cubicBezTo>
                  <a:cubicBezTo>
                    <a:pt x="1453" y="2140"/>
                    <a:pt x="1439" y="2137"/>
                    <a:pt x="1430" y="2131"/>
                  </a:cubicBezTo>
                  <a:lnTo>
                    <a:pt x="1430" y="2131"/>
                  </a:lnTo>
                  <a:cubicBezTo>
                    <a:pt x="1430" y="2143"/>
                    <a:pt x="1418" y="2155"/>
                    <a:pt x="1442" y="2167"/>
                  </a:cubicBezTo>
                  <a:cubicBezTo>
                    <a:pt x="1442" y="2159"/>
                    <a:pt x="1477" y="2150"/>
                    <a:pt x="1502" y="2150"/>
                  </a:cubicBezTo>
                  <a:cubicBezTo>
                    <a:pt x="1513" y="2150"/>
                    <a:pt x="1521" y="2152"/>
                    <a:pt x="1525" y="2155"/>
                  </a:cubicBezTo>
                  <a:cubicBezTo>
                    <a:pt x="1465" y="2179"/>
                    <a:pt x="1489" y="2167"/>
                    <a:pt x="1442" y="2191"/>
                  </a:cubicBezTo>
                  <a:cubicBezTo>
                    <a:pt x="1453" y="2191"/>
                    <a:pt x="1537" y="2191"/>
                    <a:pt x="1537" y="2203"/>
                  </a:cubicBezTo>
                  <a:lnTo>
                    <a:pt x="1442" y="2203"/>
                  </a:lnTo>
                  <a:lnTo>
                    <a:pt x="1518" y="2222"/>
                  </a:lnTo>
                  <a:lnTo>
                    <a:pt x="1518" y="2222"/>
                  </a:lnTo>
                  <a:cubicBezTo>
                    <a:pt x="1516" y="2222"/>
                    <a:pt x="1513" y="2222"/>
                    <a:pt x="1511" y="2222"/>
                  </a:cubicBezTo>
                  <a:cubicBezTo>
                    <a:pt x="1487" y="2222"/>
                    <a:pt x="1458" y="2230"/>
                    <a:pt x="1442" y="2239"/>
                  </a:cubicBezTo>
                  <a:cubicBezTo>
                    <a:pt x="1453" y="2239"/>
                    <a:pt x="1442" y="2262"/>
                    <a:pt x="1453" y="2274"/>
                  </a:cubicBezTo>
                  <a:lnTo>
                    <a:pt x="1465" y="2262"/>
                  </a:lnTo>
                  <a:cubicBezTo>
                    <a:pt x="1465" y="2286"/>
                    <a:pt x="1584" y="2286"/>
                    <a:pt x="1584" y="2322"/>
                  </a:cubicBezTo>
                  <a:cubicBezTo>
                    <a:pt x="1575" y="2317"/>
                    <a:pt x="1555" y="2314"/>
                    <a:pt x="1534" y="2314"/>
                  </a:cubicBezTo>
                  <a:cubicBezTo>
                    <a:pt x="1504" y="2314"/>
                    <a:pt x="1472" y="2320"/>
                    <a:pt x="1465" y="2334"/>
                  </a:cubicBezTo>
                  <a:cubicBezTo>
                    <a:pt x="1513" y="2334"/>
                    <a:pt x="1668" y="2358"/>
                    <a:pt x="1704" y="2381"/>
                  </a:cubicBezTo>
                  <a:lnTo>
                    <a:pt x="1680" y="2393"/>
                  </a:lnTo>
                  <a:lnTo>
                    <a:pt x="1704" y="2417"/>
                  </a:lnTo>
                  <a:cubicBezTo>
                    <a:pt x="1644" y="2405"/>
                    <a:pt x="1513" y="2370"/>
                    <a:pt x="1453" y="2346"/>
                  </a:cubicBezTo>
                  <a:cubicBezTo>
                    <a:pt x="1442" y="2358"/>
                    <a:pt x="1430" y="2346"/>
                    <a:pt x="1430" y="2370"/>
                  </a:cubicBezTo>
                  <a:cubicBezTo>
                    <a:pt x="1425" y="2372"/>
                    <a:pt x="1421" y="2373"/>
                    <a:pt x="1417" y="2373"/>
                  </a:cubicBezTo>
                  <a:cubicBezTo>
                    <a:pt x="1402" y="2373"/>
                    <a:pt x="1394" y="2358"/>
                    <a:pt x="1394" y="2358"/>
                  </a:cubicBezTo>
                  <a:lnTo>
                    <a:pt x="1382" y="2393"/>
                  </a:lnTo>
                  <a:cubicBezTo>
                    <a:pt x="1430" y="2393"/>
                    <a:pt x="1430" y="2429"/>
                    <a:pt x="1465" y="2429"/>
                  </a:cubicBezTo>
                  <a:lnTo>
                    <a:pt x="1418" y="2381"/>
                  </a:lnTo>
                  <a:cubicBezTo>
                    <a:pt x="1465" y="2381"/>
                    <a:pt x="1561" y="2405"/>
                    <a:pt x="1549" y="2441"/>
                  </a:cubicBezTo>
                  <a:cubicBezTo>
                    <a:pt x="1525" y="2441"/>
                    <a:pt x="1465" y="2429"/>
                    <a:pt x="1442" y="2429"/>
                  </a:cubicBezTo>
                  <a:cubicBezTo>
                    <a:pt x="1465" y="2441"/>
                    <a:pt x="1477" y="2465"/>
                    <a:pt x="1465" y="2465"/>
                  </a:cubicBezTo>
                  <a:lnTo>
                    <a:pt x="1442" y="2453"/>
                  </a:lnTo>
                  <a:lnTo>
                    <a:pt x="1442" y="2453"/>
                  </a:lnTo>
                  <a:cubicBezTo>
                    <a:pt x="1418" y="2465"/>
                    <a:pt x="1501" y="2477"/>
                    <a:pt x="1453" y="2500"/>
                  </a:cubicBezTo>
                  <a:cubicBezTo>
                    <a:pt x="1453" y="2512"/>
                    <a:pt x="1394" y="2524"/>
                    <a:pt x="1430" y="2524"/>
                  </a:cubicBezTo>
                  <a:cubicBezTo>
                    <a:pt x="1453" y="2518"/>
                    <a:pt x="1510" y="2515"/>
                    <a:pt x="1565" y="2515"/>
                  </a:cubicBezTo>
                  <a:cubicBezTo>
                    <a:pt x="1620" y="2515"/>
                    <a:pt x="1674" y="2518"/>
                    <a:pt x="1692" y="2524"/>
                  </a:cubicBezTo>
                  <a:cubicBezTo>
                    <a:pt x="1692" y="2524"/>
                    <a:pt x="1644" y="2560"/>
                    <a:pt x="1608" y="2572"/>
                  </a:cubicBezTo>
                  <a:cubicBezTo>
                    <a:pt x="1603" y="2574"/>
                    <a:pt x="1597" y="2574"/>
                    <a:pt x="1591" y="2574"/>
                  </a:cubicBezTo>
                  <a:cubicBezTo>
                    <a:pt x="1562" y="2574"/>
                    <a:pt x="1524" y="2558"/>
                    <a:pt x="1494" y="2558"/>
                  </a:cubicBezTo>
                  <a:cubicBezTo>
                    <a:pt x="1488" y="2558"/>
                    <a:pt x="1483" y="2558"/>
                    <a:pt x="1477" y="2560"/>
                  </a:cubicBezTo>
                  <a:cubicBezTo>
                    <a:pt x="1489" y="2560"/>
                    <a:pt x="1501" y="2560"/>
                    <a:pt x="1501" y="2572"/>
                  </a:cubicBezTo>
                  <a:cubicBezTo>
                    <a:pt x="1501" y="2572"/>
                    <a:pt x="1492" y="2569"/>
                    <a:pt x="1485" y="2569"/>
                  </a:cubicBezTo>
                  <a:cubicBezTo>
                    <a:pt x="1477" y="2569"/>
                    <a:pt x="1471" y="2572"/>
                    <a:pt x="1477" y="2584"/>
                  </a:cubicBezTo>
                  <a:cubicBezTo>
                    <a:pt x="1509" y="2584"/>
                    <a:pt x="1493" y="2594"/>
                    <a:pt x="1493" y="2594"/>
                  </a:cubicBezTo>
                  <a:cubicBezTo>
                    <a:pt x="1493" y="2594"/>
                    <a:pt x="1497" y="2592"/>
                    <a:pt x="1513" y="2584"/>
                  </a:cubicBezTo>
                  <a:lnTo>
                    <a:pt x="1513" y="2584"/>
                  </a:lnTo>
                  <a:cubicBezTo>
                    <a:pt x="1525" y="2608"/>
                    <a:pt x="1501" y="2608"/>
                    <a:pt x="1501" y="2620"/>
                  </a:cubicBezTo>
                  <a:cubicBezTo>
                    <a:pt x="1537" y="2620"/>
                    <a:pt x="1608" y="2643"/>
                    <a:pt x="1632" y="2667"/>
                  </a:cubicBezTo>
                  <a:lnTo>
                    <a:pt x="1596" y="2667"/>
                  </a:lnTo>
                  <a:cubicBezTo>
                    <a:pt x="1584" y="2703"/>
                    <a:pt x="1561" y="2715"/>
                    <a:pt x="1561" y="2751"/>
                  </a:cubicBezTo>
                  <a:cubicBezTo>
                    <a:pt x="1553" y="2751"/>
                    <a:pt x="1545" y="2756"/>
                    <a:pt x="1533" y="2756"/>
                  </a:cubicBezTo>
                  <a:cubicBezTo>
                    <a:pt x="1528" y="2756"/>
                    <a:pt x="1521" y="2754"/>
                    <a:pt x="1513" y="2751"/>
                  </a:cubicBezTo>
                  <a:lnTo>
                    <a:pt x="1513" y="2751"/>
                  </a:lnTo>
                  <a:cubicBezTo>
                    <a:pt x="1513" y="2756"/>
                    <a:pt x="1519" y="2759"/>
                    <a:pt x="1525" y="2762"/>
                  </a:cubicBezTo>
                  <a:cubicBezTo>
                    <a:pt x="1584" y="2762"/>
                    <a:pt x="1644" y="2798"/>
                    <a:pt x="1668" y="2834"/>
                  </a:cubicBezTo>
                  <a:cubicBezTo>
                    <a:pt x="1672" y="2843"/>
                    <a:pt x="1668" y="2845"/>
                    <a:pt x="1663" y="2845"/>
                  </a:cubicBezTo>
                  <a:cubicBezTo>
                    <a:pt x="1656" y="2845"/>
                    <a:pt x="1647" y="2842"/>
                    <a:pt x="1644" y="2842"/>
                  </a:cubicBezTo>
                  <a:cubicBezTo>
                    <a:pt x="1642" y="2842"/>
                    <a:pt x="1641" y="2843"/>
                    <a:pt x="1644" y="2846"/>
                  </a:cubicBezTo>
                  <a:cubicBezTo>
                    <a:pt x="1620" y="2893"/>
                    <a:pt x="1739" y="2893"/>
                    <a:pt x="1692" y="2929"/>
                  </a:cubicBezTo>
                  <a:cubicBezTo>
                    <a:pt x="1680" y="2933"/>
                    <a:pt x="1668" y="2934"/>
                    <a:pt x="1656" y="2934"/>
                  </a:cubicBezTo>
                  <a:cubicBezTo>
                    <a:pt x="1632" y="2934"/>
                    <a:pt x="1608" y="2929"/>
                    <a:pt x="1584" y="2929"/>
                  </a:cubicBezTo>
                  <a:cubicBezTo>
                    <a:pt x="1573" y="2905"/>
                    <a:pt x="1620" y="2893"/>
                    <a:pt x="1620" y="2881"/>
                  </a:cubicBezTo>
                  <a:lnTo>
                    <a:pt x="1620" y="2881"/>
                  </a:lnTo>
                  <a:lnTo>
                    <a:pt x="1596" y="2893"/>
                  </a:lnTo>
                  <a:cubicBezTo>
                    <a:pt x="1586" y="2893"/>
                    <a:pt x="1576" y="2877"/>
                    <a:pt x="1580" y="2871"/>
                  </a:cubicBezTo>
                  <a:lnTo>
                    <a:pt x="1580" y="2871"/>
                  </a:lnTo>
                  <a:cubicBezTo>
                    <a:pt x="1551" y="2887"/>
                    <a:pt x="1571" y="2954"/>
                    <a:pt x="1537" y="2989"/>
                  </a:cubicBezTo>
                  <a:cubicBezTo>
                    <a:pt x="1549" y="2989"/>
                    <a:pt x="1561" y="3001"/>
                    <a:pt x="1573" y="3001"/>
                  </a:cubicBezTo>
                  <a:lnTo>
                    <a:pt x="1573" y="2989"/>
                  </a:lnTo>
                  <a:cubicBezTo>
                    <a:pt x="1576" y="2987"/>
                    <a:pt x="1579" y="2986"/>
                    <a:pt x="1582" y="2986"/>
                  </a:cubicBezTo>
                  <a:cubicBezTo>
                    <a:pt x="1597" y="2986"/>
                    <a:pt x="1608" y="3003"/>
                    <a:pt x="1622" y="3003"/>
                  </a:cubicBezTo>
                  <a:cubicBezTo>
                    <a:pt x="1625" y="3003"/>
                    <a:pt x="1629" y="3002"/>
                    <a:pt x="1632" y="3001"/>
                  </a:cubicBezTo>
                  <a:cubicBezTo>
                    <a:pt x="1644" y="3024"/>
                    <a:pt x="1680" y="3048"/>
                    <a:pt x="1656" y="3060"/>
                  </a:cubicBezTo>
                  <a:lnTo>
                    <a:pt x="1613" y="3060"/>
                  </a:lnTo>
                  <a:cubicBezTo>
                    <a:pt x="1599" y="3068"/>
                    <a:pt x="1588" y="3076"/>
                    <a:pt x="1620" y="3084"/>
                  </a:cubicBezTo>
                  <a:lnTo>
                    <a:pt x="1656" y="3072"/>
                  </a:lnTo>
                  <a:cubicBezTo>
                    <a:pt x="1680" y="3096"/>
                    <a:pt x="1715" y="3120"/>
                    <a:pt x="1704" y="3143"/>
                  </a:cubicBezTo>
                  <a:cubicBezTo>
                    <a:pt x="1751" y="3143"/>
                    <a:pt x="1704" y="3132"/>
                    <a:pt x="1751" y="3132"/>
                  </a:cubicBezTo>
                  <a:cubicBezTo>
                    <a:pt x="1689" y="3132"/>
                    <a:pt x="1744" y="3086"/>
                    <a:pt x="1712" y="3083"/>
                  </a:cubicBezTo>
                  <a:lnTo>
                    <a:pt x="1712" y="3083"/>
                  </a:lnTo>
                  <a:cubicBezTo>
                    <a:pt x="1743" y="3077"/>
                    <a:pt x="1724" y="3058"/>
                    <a:pt x="1775" y="3048"/>
                  </a:cubicBezTo>
                  <a:lnTo>
                    <a:pt x="1775" y="3048"/>
                  </a:lnTo>
                  <a:cubicBezTo>
                    <a:pt x="1769" y="3048"/>
                    <a:pt x="1760" y="3051"/>
                    <a:pt x="1754" y="3051"/>
                  </a:cubicBezTo>
                  <a:cubicBezTo>
                    <a:pt x="1748" y="3051"/>
                    <a:pt x="1745" y="3048"/>
                    <a:pt x="1751" y="3036"/>
                  </a:cubicBezTo>
                  <a:lnTo>
                    <a:pt x="1715" y="3036"/>
                  </a:lnTo>
                  <a:cubicBezTo>
                    <a:pt x="1680" y="3024"/>
                    <a:pt x="1692" y="3001"/>
                    <a:pt x="1668" y="2989"/>
                  </a:cubicBezTo>
                  <a:cubicBezTo>
                    <a:pt x="1672" y="2985"/>
                    <a:pt x="1676" y="2983"/>
                    <a:pt x="1680" y="2983"/>
                  </a:cubicBezTo>
                  <a:cubicBezTo>
                    <a:pt x="1688" y="2983"/>
                    <a:pt x="1696" y="2989"/>
                    <a:pt x="1704" y="2989"/>
                  </a:cubicBezTo>
                  <a:lnTo>
                    <a:pt x="1680" y="2977"/>
                  </a:lnTo>
                  <a:cubicBezTo>
                    <a:pt x="1704" y="2977"/>
                    <a:pt x="1722" y="2966"/>
                    <a:pt x="1735" y="2966"/>
                  </a:cubicBezTo>
                  <a:cubicBezTo>
                    <a:pt x="1742" y="2966"/>
                    <a:pt x="1747" y="2969"/>
                    <a:pt x="1751" y="2977"/>
                  </a:cubicBezTo>
                  <a:lnTo>
                    <a:pt x="1751" y="2953"/>
                  </a:lnTo>
                  <a:cubicBezTo>
                    <a:pt x="1775" y="2941"/>
                    <a:pt x="1787" y="2929"/>
                    <a:pt x="1775" y="2917"/>
                  </a:cubicBezTo>
                  <a:cubicBezTo>
                    <a:pt x="1787" y="2905"/>
                    <a:pt x="1739" y="2893"/>
                    <a:pt x="1763" y="2893"/>
                  </a:cubicBezTo>
                  <a:lnTo>
                    <a:pt x="1751" y="2858"/>
                  </a:lnTo>
                  <a:lnTo>
                    <a:pt x="1763" y="2858"/>
                  </a:lnTo>
                  <a:cubicBezTo>
                    <a:pt x="1763" y="2834"/>
                    <a:pt x="1715" y="2786"/>
                    <a:pt x="1775" y="2751"/>
                  </a:cubicBezTo>
                  <a:cubicBezTo>
                    <a:pt x="1763" y="2739"/>
                    <a:pt x="1763" y="2727"/>
                    <a:pt x="1775" y="2715"/>
                  </a:cubicBezTo>
                  <a:lnTo>
                    <a:pt x="1799" y="2715"/>
                  </a:lnTo>
                  <a:cubicBezTo>
                    <a:pt x="1787" y="2691"/>
                    <a:pt x="1823" y="2667"/>
                    <a:pt x="1799" y="2655"/>
                  </a:cubicBezTo>
                  <a:cubicBezTo>
                    <a:pt x="1870" y="2643"/>
                    <a:pt x="1811" y="2584"/>
                    <a:pt x="1823" y="2560"/>
                  </a:cubicBezTo>
                  <a:lnTo>
                    <a:pt x="1787" y="2560"/>
                  </a:lnTo>
                  <a:cubicBezTo>
                    <a:pt x="1799" y="2536"/>
                    <a:pt x="1787" y="2524"/>
                    <a:pt x="1763" y="2500"/>
                  </a:cubicBezTo>
                  <a:lnTo>
                    <a:pt x="1739" y="2500"/>
                  </a:lnTo>
                  <a:cubicBezTo>
                    <a:pt x="1704" y="2477"/>
                    <a:pt x="1763" y="2453"/>
                    <a:pt x="1751" y="2417"/>
                  </a:cubicBezTo>
                  <a:cubicBezTo>
                    <a:pt x="1775" y="2417"/>
                    <a:pt x="1763" y="2429"/>
                    <a:pt x="1763" y="2441"/>
                  </a:cubicBezTo>
                  <a:cubicBezTo>
                    <a:pt x="1834" y="2393"/>
                    <a:pt x="1704" y="2358"/>
                    <a:pt x="1763" y="2322"/>
                  </a:cubicBezTo>
                  <a:cubicBezTo>
                    <a:pt x="1751" y="2322"/>
                    <a:pt x="1751" y="2310"/>
                    <a:pt x="1763" y="2310"/>
                  </a:cubicBezTo>
                  <a:cubicBezTo>
                    <a:pt x="1763" y="2298"/>
                    <a:pt x="1774" y="2298"/>
                    <a:pt x="1775" y="2287"/>
                  </a:cubicBezTo>
                  <a:lnTo>
                    <a:pt x="1775" y="2287"/>
                  </a:lnTo>
                  <a:cubicBezTo>
                    <a:pt x="1774" y="2298"/>
                    <a:pt x="1763" y="2298"/>
                    <a:pt x="1763" y="2298"/>
                  </a:cubicBezTo>
                  <a:cubicBezTo>
                    <a:pt x="1763" y="2298"/>
                    <a:pt x="1751" y="2286"/>
                    <a:pt x="1751" y="2274"/>
                  </a:cubicBezTo>
                  <a:lnTo>
                    <a:pt x="1787" y="2274"/>
                  </a:lnTo>
                  <a:cubicBezTo>
                    <a:pt x="1793" y="2268"/>
                    <a:pt x="1787" y="2265"/>
                    <a:pt x="1776" y="2265"/>
                  </a:cubicBezTo>
                  <a:cubicBezTo>
                    <a:pt x="1766" y="2265"/>
                    <a:pt x="1751" y="2268"/>
                    <a:pt x="1739" y="2274"/>
                  </a:cubicBezTo>
                  <a:cubicBezTo>
                    <a:pt x="1727" y="2262"/>
                    <a:pt x="1727" y="2262"/>
                    <a:pt x="1715" y="2262"/>
                  </a:cubicBezTo>
                  <a:cubicBezTo>
                    <a:pt x="1775" y="2250"/>
                    <a:pt x="1692" y="2239"/>
                    <a:pt x="1751" y="2227"/>
                  </a:cubicBezTo>
                  <a:cubicBezTo>
                    <a:pt x="1727" y="2215"/>
                    <a:pt x="1727" y="2179"/>
                    <a:pt x="1668" y="2179"/>
                  </a:cubicBezTo>
                  <a:cubicBezTo>
                    <a:pt x="1668" y="2179"/>
                    <a:pt x="1673" y="2174"/>
                    <a:pt x="1677" y="2174"/>
                  </a:cubicBezTo>
                  <a:cubicBezTo>
                    <a:pt x="1678" y="2174"/>
                    <a:pt x="1680" y="2175"/>
                    <a:pt x="1680" y="2179"/>
                  </a:cubicBezTo>
                  <a:cubicBezTo>
                    <a:pt x="1680" y="2167"/>
                    <a:pt x="1692" y="2155"/>
                    <a:pt x="1668" y="2143"/>
                  </a:cubicBezTo>
                  <a:lnTo>
                    <a:pt x="1715" y="2143"/>
                  </a:lnTo>
                  <a:lnTo>
                    <a:pt x="1656" y="2119"/>
                  </a:lnTo>
                  <a:cubicBezTo>
                    <a:pt x="1673" y="2111"/>
                    <a:pt x="1684" y="2103"/>
                    <a:pt x="1701" y="2103"/>
                  </a:cubicBezTo>
                  <a:cubicBezTo>
                    <a:pt x="1708" y="2103"/>
                    <a:pt x="1717" y="2104"/>
                    <a:pt x="1727" y="2108"/>
                  </a:cubicBezTo>
                  <a:cubicBezTo>
                    <a:pt x="1668" y="2084"/>
                    <a:pt x="1704" y="2084"/>
                    <a:pt x="1644" y="2060"/>
                  </a:cubicBezTo>
                  <a:lnTo>
                    <a:pt x="1680" y="2060"/>
                  </a:lnTo>
                  <a:cubicBezTo>
                    <a:pt x="1680" y="2048"/>
                    <a:pt x="1632" y="2036"/>
                    <a:pt x="1656" y="2024"/>
                  </a:cubicBezTo>
                  <a:cubicBezTo>
                    <a:pt x="1704" y="2000"/>
                    <a:pt x="1656" y="1917"/>
                    <a:pt x="1692" y="1858"/>
                  </a:cubicBezTo>
                  <a:lnTo>
                    <a:pt x="1692" y="1858"/>
                  </a:lnTo>
                  <a:cubicBezTo>
                    <a:pt x="1677" y="1862"/>
                    <a:pt x="1669" y="1863"/>
                    <a:pt x="1665" y="1863"/>
                  </a:cubicBezTo>
                  <a:cubicBezTo>
                    <a:pt x="1646" y="1863"/>
                    <a:pt x="1700" y="1832"/>
                    <a:pt x="1671" y="1832"/>
                  </a:cubicBezTo>
                  <a:cubicBezTo>
                    <a:pt x="1667" y="1832"/>
                    <a:pt x="1662" y="1833"/>
                    <a:pt x="1656" y="1834"/>
                  </a:cubicBezTo>
                  <a:cubicBezTo>
                    <a:pt x="1673" y="1825"/>
                    <a:pt x="1684" y="1817"/>
                    <a:pt x="1693" y="1817"/>
                  </a:cubicBezTo>
                  <a:cubicBezTo>
                    <a:pt x="1697" y="1817"/>
                    <a:pt x="1700" y="1818"/>
                    <a:pt x="1704" y="1822"/>
                  </a:cubicBezTo>
                  <a:cubicBezTo>
                    <a:pt x="1680" y="1786"/>
                    <a:pt x="1727" y="1762"/>
                    <a:pt x="1668" y="1762"/>
                  </a:cubicBezTo>
                  <a:cubicBezTo>
                    <a:pt x="1674" y="1756"/>
                    <a:pt x="1680" y="1756"/>
                    <a:pt x="1686" y="1756"/>
                  </a:cubicBezTo>
                  <a:cubicBezTo>
                    <a:pt x="1692" y="1756"/>
                    <a:pt x="1698" y="1756"/>
                    <a:pt x="1704" y="1750"/>
                  </a:cubicBezTo>
                  <a:cubicBezTo>
                    <a:pt x="1704" y="1750"/>
                    <a:pt x="1692" y="1750"/>
                    <a:pt x="1704" y="1738"/>
                  </a:cubicBezTo>
                  <a:lnTo>
                    <a:pt x="1727" y="1738"/>
                  </a:lnTo>
                  <a:cubicBezTo>
                    <a:pt x="1722" y="1728"/>
                    <a:pt x="1709" y="1725"/>
                    <a:pt x="1690" y="1725"/>
                  </a:cubicBezTo>
                  <a:cubicBezTo>
                    <a:pt x="1665" y="1725"/>
                    <a:pt x="1631" y="1732"/>
                    <a:pt x="1596" y="1738"/>
                  </a:cubicBezTo>
                  <a:cubicBezTo>
                    <a:pt x="1620" y="1715"/>
                    <a:pt x="1620" y="1715"/>
                    <a:pt x="1573" y="1703"/>
                  </a:cubicBezTo>
                  <a:cubicBezTo>
                    <a:pt x="1588" y="1703"/>
                    <a:pt x="1599" y="1692"/>
                    <a:pt x="1608" y="1692"/>
                  </a:cubicBezTo>
                  <a:cubicBezTo>
                    <a:pt x="1612" y="1692"/>
                    <a:pt x="1616" y="1695"/>
                    <a:pt x="1620" y="1703"/>
                  </a:cubicBezTo>
                  <a:cubicBezTo>
                    <a:pt x="1620" y="1692"/>
                    <a:pt x="1630" y="1642"/>
                    <a:pt x="1596" y="1642"/>
                  </a:cubicBezTo>
                  <a:cubicBezTo>
                    <a:pt x="1593" y="1642"/>
                    <a:pt x="1589" y="1642"/>
                    <a:pt x="1584" y="1643"/>
                  </a:cubicBezTo>
                  <a:cubicBezTo>
                    <a:pt x="1596" y="1631"/>
                    <a:pt x="1584" y="1631"/>
                    <a:pt x="1584" y="1631"/>
                  </a:cubicBezTo>
                  <a:cubicBezTo>
                    <a:pt x="1573" y="1608"/>
                    <a:pt x="1584" y="1596"/>
                    <a:pt x="1573" y="1584"/>
                  </a:cubicBezTo>
                  <a:lnTo>
                    <a:pt x="1561" y="1584"/>
                  </a:lnTo>
                  <a:cubicBezTo>
                    <a:pt x="1552" y="1586"/>
                    <a:pt x="1545" y="1587"/>
                    <a:pt x="1542" y="1587"/>
                  </a:cubicBezTo>
                  <a:cubicBezTo>
                    <a:pt x="1525" y="1587"/>
                    <a:pt x="1546" y="1570"/>
                    <a:pt x="1537" y="1560"/>
                  </a:cubicBezTo>
                  <a:cubicBezTo>
                    <a:pt x="1573" y="1500"/>
                    <a:pt x="1525" y="1548"/>
                    <a:pt x="1549" y="1488"/>
                  </a:cubicBezTo>
                  <a:lnTo>
                    <a:pt x="1549" y="1488"/>
                  </a:lnTo>
                  <a:lnTo>
                    <a:pt x="1513" y="1500"/>
                  </a:lnTo>
                  <a:cubicBezTo>
                    <a:pt x="1503" y="1504"/>
                    <a:pt x="1496" y="1505"/>
                    <a:pt x="1492" y="1505"/>
                  </a:cubicBezTo>
                  <a:cubicBezTo>
                    <a:pt x="1469" y="1505"/>
                    <a:pt x="1542" y="1451"/>
                    <a:pt x="1501" y="1441"/>
                  </a:cubicBezTo>
                  <a:lnTo>
                    <a:pt x="1501" y="1441"/>
                  </a:lnTo>
                  <a:lnTo>
                    <a:pt x="1489" y="1453"/>
                  </a:lnTo>
                  <a:cubicBezTo>
                    <a:pt x="1465" y="1453"/>
                    <a:pt x="1573" y="1381"/>
                    <a:pt x="1573" y="1369"/>
                  </a:cubicBezTo>
                  <a:cubicBezTo>
                    <a:pt x="1577" y="1365"/>
                    <a:pt x="1579" y="1364"/>
                    <a:pt x="1581" y="1364"/>
                  </a:cubicBezTo>
                  <a:cubicBezTo>
                    <a:pt x="1586" y="1364"/>
                    <a:pt x="1588" y="1369"/>
                    <a:pt x="1596" y="1369"/>
                  </a:cubicBezTo>
                  <a:cubicBezTo>
                    <a:pt x="1604" y="1355"/>
                    <a:pt x="1602" y="1350"/>
                    <a:pt x="1596" y="1350"/>
                  </a:cubicBezTo>
                  <a:cubicBezTo>
                    <a:pt x="1585" y="1350"/>
                    <a:pt x="1560" y="1363"/>
                    <a:pt x="1542" y="1363"/>
                  </a:cubicBezTo>
                  <a:cubicBezTo>
                    <a:pt x="1535" y="1363"/>
                    <a:pt x="1529" y="1362"/>
                    <a:pt x="1525" y="1357"/>
                  </a:cubicBezTo>
                  <a:cubicBezTo>
                    <a:pt x="1549" y="1346"/>
                    <a:pt x="1584" y="1346"/>
                    <a:pt x="1584" y="1322"/>
                  </a:cubicBezTo>
                  <a:cubicBezTo>
                    <a:pt x="1596" y="1310"/>
                    <a:pt x="1489" y="1310"/>
                    <a:pt x="1525" y="1262"/>
                  </a:cubicBezTo>
                  <a:lnTo>
                    <a:pt x="1525" y="1262"/>
                  </a:lnTo>
                  <a:cubicBezTo>
                    <a:pt x="1513" y="1274"/>
                    <a:pt x="1489" y="1286"/>
                    <a:pt x="1477" y="1286"/>
                  </a:cubicBezTo>
                  <a:cubicBezTo>
                    <a:pt x="1466" y="1275"/>
                    <a:pt x="1516" y="1213"/>
                    <a:pt x="1477" y="1213"/>
                  </a:cubicBezTo>
                  <a:cubicBezTo>
                    <a:pt x="1474" y="1213"/>
                    <a:pt x="1470" y="1214"/>
                    <a:pt x="1465" y="1215"/>
                  </a:cubicBezTo>
                  <a:cubicBezTo>
                    <a:pt x="1465" y="1215"/>
                    <a:pt x="1465" y="1215"/>
                    <a:pt x="1477" y="1203"/>
                  </a:cubicBezTo>
                  <a:cubicBezTo>
                    <a:pt x="1453" y="1203"/>
                    <a:pt x="1430" y="1179"/>
                    <a:pt x="1394" y="1179"/>
                  </a:cubicBezTo>
                  <a:cubicBezTo>
                    <a:pt x="1501" y="1119"/>
                    <a:pt x="1299" y="1131"/>
                    <a:pt x="1394" y="1084"/>
                  </a:cubicBezTo>
                  <a:lnTo>
                    <a:pt x="1370" y="1048"/>
                  </a:lnTo>
                  <a:lnTo>
                    <a:pt x="1382" y="1036"/>
                  </a:lnTo>
                  <a:cubicBezTo>
                    <a:pt x="1375" y="1022"/>
                    <a:pt x="1364" y="1016"/>
                    <a:pt x="1349" y="1016"/>
                  </a:cubicBezTo>
                  <a:cubicBezTo>
                    <a:pt x="1338" y="1016"/>
                    <a:pt x="1325" y="1019"/>
                    <a:pt x="1311" y="1024"/>
                  </a:cubicBezTo>
                  <a:cubicBezTo>
                    <a:pt x="1323" y="1012"/>
                    <a:pt x="1334" y="1012"/>
                    <a:pt x="1334" y="1012"/>
                  </a:cubicBezTo>
                  <a:cubicBezTo>
                    <a:pt x="1334" y="965"/>
                    <a:pt x="1323" y="965"/>
                    <a:pt x="1263" y="965"/>
                  </a:cubicBezTo>
                  <a:lnTo>
                    <a:pt x="1287" y="941"/>
                  </a:lnTo>
                  <a:cubicBezTo>
                    <a:pt x="1275" y="941"/>
                    <a:pt x="1299" y="857"/>
                    <a:pt x="1239" y="846"/>
                  </a:cubicBezTo>
                  <a:lnTo>
                    <a:pt x="1251" y="846"/>
                  </a:lnTo>
                  <a:cubicBezTo>
                    <a:pt x="1203" y="836"/>
                    <a:pt x="1240" y="742"/>
                    <a:pt x="1201" y="742"/>
                  </a:cubicBezTo>
                  <a:cubicBezTo>
                    <a:pt x="1191" y="742"/>
                    <a:pt x="1177" y="748"/>
                    <a:pt x="1156" y="762"/>
                  </a:cubicBezTo>
                  <a:lnTo>
                    <a:pt x="1108" y="762"/>
                  </a:lnTo>
                  <a:cubicBezTo>
                    <a:pt x="1120" y="798"/>
                    <a:pt x="1061" y="786"/>
                    <a:pt x="1061" y="810"/>
                  </a:cubicBezTo>
                  <a:cubicBezTo>
                    <a:pt x="1039" y="810"/>
                    <a:pt x="1056" y="772"/>
                    <a:pt x="1068" y="772"/>
                  </a:cubicBezTo>
                  <a:cubicBezTo>
                    <a:pt x="1070" y="772"/>
                    <a:pt x="1071" y="773"/>
                    <a:pt x="1072" y="774"/>
                  </a:cubicBezTo>
                  <a:cubicBezTo>
                    <a:pt x="1132" y="738"/>
                    <a:pt x="1061" y="726"/>
                    <a:pt x="1096" y="691"/>
                  </a:cubicBezTo>
                  <a:cubicBezTo>
                    <a:pt x="1037" y="643"/>
                    <a:pt x="1013" y="560"/>
                    <a:pt x="965" y="500"/>
                  </a:cubicBezTo>
                  <a:lnTo>
                    <a:pt x="930" y="548"/>
                  </a:lnTo>
                  <a:lnTo>
                    <a:pt x="918" y="536"/>
                  </a:lnTo>
                  <a:cubicBezTo>
                    <a:pt x="918" y="519"/>
                    <a:pt x="930" y="502"/>
                    <a:pt x="941" y="502"/>
                  </a:cubicBezTo>
                  <a:cubicBezTo>
                    <a:pt x="945" y="502"/>
                    <a:pt x="950" y="505"/>
                    <a:pt x="953" y="512"/>
                  </a:cubicBezTo>
                  <a:cubicBezTo>
                    <a:pt x="958" y="498"/>
                    <a:pt x="952" y="493"/>
                    <a:pt x="942" y="493"/>
                  </a:cubicBezTo>
                  <a:cubicBezTo>
                    <a:pt x="928" y="493"/>
                    <a:pt x="906" y="505"/>
                    <a:pt x="906" y="512"/>
                  </a:cubicBezTo>
                  <a:cubicBezTo>
                    <a:pt x="894" y="476"/>
                    <a:pt x="953" y="476"/>
                    <a:pt x="942" y="465"/>
                  </a:cubicBezTo>
                  <a:lnTo>
                    <a:pt x="930" y="465"/>
                  </a:lnTo>
                  <a:cubicBezTo>
                    <a:pt x="913" y="473"/>
                    <a:pt x="902" y="487"/>
                    <a:pt x="893" y="487"/>
                  </a:cubicBezTo>
                  <a:cubicBezTo>
                    <a:pt x="889" y="487"/>
                    <a:pt x="886" y="484"/>
                    <a:pt x="882" y="476"/>
                  </a:cubicBezTo>
                  <a:cubicBezTo>
                    <a:pt x="878" y="472"/>
                    <a:pt x="878" y="468"/>
                    <a:pt x="880" y="464"/>
                  </a:cubicBezTo>
                  <a:lnTo>
                    <a:pt x="880" y="464"/>
                  </a:lnTo>
                  <a:cubicBezTo>
                    <a:pt x="880" y="465"/>
                    <a:pt x="881" y="465"/>
                    <a:pt x="882" y="465"/>
                  </a:cubicBezTo>
                  <a:lnTo>
                    <a:pt x="882" y="461"/>
                  </a:lnTo>
                  <a:lnTo>
                    <a:pt x="882" y="461"/>
                  </a:lnTo>
                  <a:cubicBezTo>
                    <a:pt x="881" y="462"/>
                    <a:pt x="880" y="463"/>
                    <a:pt x="880" y="464"/>
                  </a:cubicBezTo>
                  <a:lnTo>
                    <a:pt x="880" y="464"/>
                  </a:lnTo>
                  <a:cubicBezTo>
                    <a:pt x="859" y="464"/>
                    <a:pt x="870" y="453"/>
                    <a:pt x="882" y="453"/>
                  </a:cubicBezTo>
                  <a:lnTo>
                    <a:pt x="882" y="461"/>
                  </a:lnTo>
                  <a:lnTo>
                    <a:pt x="882" y="461"/>
                  </a:lnTo>
                  <a:cubicBezTo>
                    <a:pt x="886" y="454"/>
                    <a:pt x="894" y="447"/>
                    <a:pt x="894" y="441"/>
                  </a:cubicBezTo>
                  <a:lnTo>
                    <a:pt x="882" y="441"/>
                  </a:lnTo>
                  <a:lnTo>
                    <a:pt x="858" y="417"/>
                  </a:lnTo>
                  <a:lnTo>
                    <a:pt x="846" y="453"/>
                  </a:lnTo>
                  <a:cubicBezTo>
                    <a:pt x="842" y="455"/>
                    <a:pt x="839" y="455"/>
                    <a:pt x="836" y="455"/>
                  </a:cubicBezTo>
                  <a:cubicBezTo>
                    <a:pt x="829" y="455"/>
                    <a:pt x="825" y="451"/>
                    <a:pt x="820" y="451"/>
                  </a:cubicBezTo>
                  <a:cubicBezTo>
                    <a:pt x="815" y="451"/>
                    <a:pt x="809" y="456"/>
                    <a:pt x="799" y="476"/>
                  </a:cubicBezTo>
                  <a:cubicBezTo>
                    <a:pt x="834" y="405"/>
                    <a:pt x="727" y="381"/>
                    <a:pt x="727" y="357"/>
                  </a:cubicBezTo>
                  <a:cubicBezTo>
                    <a:pt x="720" y="361"/>
                    <a:pt x="713" y="362"/>
                    <a:pt x="707" y="362"/>
                  </a:cubicBezTo>
                  <a:cubicBezTo>
                    <a:pt x="690" y="362"/>
                    <a:pt x="676" y="354"/>
                    <a:pt x="668" y="345"/>
                  </a:cubicBezTo>
                  <a:cubicBezTo>
                    <a:pt x="668" y="356"/>
                    <a:pt x="650" y="384"/>
                    <a:pt x="638" y="384"/>
                  </a:cubicBezTo>
                  <a:cubicBezTo>
                    <a:pt x="636" y="384"/>
                    <a:pt x="634" y="383"/>
                    <a:pt x="632" y="381"/>
                  </a:cubicBezTo>
                  <a:cubicBezTo>
                    <a:pt x="689" y="313"/>
                    <a:pt x="626" y="321"/>
                    <a:pt x="641" y="270"/>
                  </a:cubicBezTo>
                  <a:lnTo>
                    <a:pt x="641" y="270"/>
                  </a:lnTo>
                  <a:cubicBezTo>
                    <a:pt x="637" y="278"/>
                    <a:pt x="632" y="280"/>
                    <a:pt x="626" y="280"/>
                  </a:cubicBezTo>
                  <a:cubicBezTo>
                    <a:pt x="617" y="280"/>
                    <a:pt x="607" y="276"/>
                    <a:pt x="598" y="276"/>
                  </a:cubicBezTo>
                  <a:cubicBezTo>
                    <a:pt x="587" y="276"/>
                    <a:pt x="577" y="282"/>
                    <a:pt x="572" y="310"/>
                  </a:cubicBezTo>
                  <a:cubicBezTo>
                    <a:pt x="561" y="286"/>
                    <a:pt x="584" y="274"/>
                    <a:pt x="596" y="250"/>
                  </a:cubicBezTo>
                  <a:cubicBezTo>
                    <a:pt x="537" y="250"/>
                    <a:pt x="525" y="179"/>
                    <a:pt x="477" y="167"/>
                  </a:cubicBezTo>
                  <a:cubicBezTo>
                    <a:pt x="465" y="179"/>
                    <a:pt x="465" y="191"/>
                    <a:pt x="441" y="203"/>
                  </a:cubicBezTo>
                  <a:lnTo>
                    <a:pt x="453" y="143"/>
                  </a:lnTo>
                  <a:lnTo>
                    <a:pt x="453" y="143"/>
                  </a:lnTo>
                  <a:cubicBezTo>
                    <a:pt x="445" y="143"/>
                    <a:pt x="424" y="173"/>
                    <a:pt x="417" y="173"/>
                  </a:cubicBezTo>
                  <a:cubicBezTo>
                    <a:pt x="415" y="173"/>
                    <a:pt x="414" y="169"/>
                    <a:pt x="418" y="155"/>
                  </a:cubicBezTo>
                  <a:lnTo>
                    <a:pt x="418" y="155"/>
                  </a:lnTo>
                  <a:cubicBezTo>
                    <a:pt x="406" y="167"/>
                    <a:pt x="406" y="179"/>
                    <a:pt x="394" y="179"/>
                  </a:cubicBezTo>
                  <a:cubicBezTo>
                    <a:pt x="334" y="72"/>
                    <a:pt x="191" y="143"/>
                    <a:pt x="144"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496" name="Google Shape;14000;p78">
              <a:extLst>
                <a:ext uri="{FF2B5EF4-FFF2-40B4-BE49-F238E27FC236}">
                  <a16:creationId xmlns:a16="http://schemas.microsoft.com/office/drawing/2014/main" id="{33F925E5-609E-A5AE-1FF7-17B20EDA0BE1}"/>
                </a:ext>
              </a:extLst>
            </p:cNvPr>
            <p:cNvSpPr/>
            <p:nvPr/>
          </p:nvSpPr>
          <p:spPr>
            <a:xfrm>
              <a:off x="6403775" y="2471275"/>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497" name="Google Shape;14001;p78">
              <a:extLst>
                <a:ext uri="{FF2B5EF4-FFF2-40B4-BE49-F238E27FC236}">
                  <a16:creationId xmlns:a16="http://schemas.microsoft.com/office/drawing/2014/main" id="{D1F7DC74-5C8D-E0D1-AD1C-3E0E8B2397EA}"/>
                </a:ext>
              </a:extLst>
            </p:cNvPr>
            <p:cNvSpPr/>
            <p:nvPr/>
          </p:nvSpPr>
          <p:spPr>
            <a:xfrm>
              <a:off x="6388275" y="2422750"/>
              <a:ext cx="325" cy="25"/>
            </a:xfrm>
            <a:custGeom>
              <a:avLst/>
              <a:gdLst/>
              <a:ahLst/>
              <a:cxnLst/>
              <a:rect l="l" t="t" r="r" b="b"/>
              <a:pathLst>
                <a:path w="13" h="1" extrusionOk="0">
                  <a:moveTo>
                    <a:pt x="13" y="0"/>
                  </a:moveTo>
                  <a:lnTo>
                    <a:pt x="13" y="0"/>
                  </a:lnTo>
                  <a:lnTo>
                    <a:pt x="1" y="0"/>
                  </a:ln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498" name="Google Shape;14002;p78">
              <a:extLst>
                <a:ext uri="{FF2B5EF4-FFF2-40B4-BE49-F238E27FC236}">
                  <a16:creationId xmlns:a16="http://schemas.microsoft.com/office/drawing/2014/main" id="{0A5D0D55-F5CE-EBD1-4CF4-BC57BF5304C5}"/>
                </a:ext>
              </a:extLst>
            </p:cNvPr>
            <p:cNvSpPr/>
            <p:nvPr/>
          </p:nvSpPr>
          <p:spPr>
            <a:xfrm>
              <a:off x="6406450" y="2472150"/>
              <a:ext cx="625" cy="625"/>
            </a:xfrm>
            <a:custGeom>
              <a:avLst/>
              <a:gdLst/>
              <a:ahLst/>
              <a:cxnLst/>
              <a:rect l="l" t="t" r="r" b="b"/>
              <a:pathLst>
                <a:path w="25" h="25" extrusionOk="0">
                  <a:moveTo>
                    <a:pt x="12" y="1"/>
                  </a:moveTo>
                  <a:lnTo>
                    <a:pt x="17" y="10"/>
                  </a:lnTo>
                  <a:lnTo>
                    <a:pt x="17" y="10"/>
                  </a:lnTo>
                  <a:cubicBezTo>
                    <a:pt x="18" y="8"/>
                    <a:pt x="17" y="5"/>
                    <a:pt x="12" y="1"/>
                  </a:cubicBezTo>
                  <a:close/>
                  <a:moveTo>
                    <a:pt x="17" y="10"/>
                  </a:moveTo>
                  <a:cubicBezTo>
                    <a:pt x="15" y="13"/>
                    <a:pt x="8" y="13"/>
                    <a:pt x="0" y="13"/>
                  </a:cubicBezTo>
                  <a:cubicBezTo>
                    <a:pt x="8" y="13"/>
                    <a:pt x="15" y="13"/>
                    <a:pt x="19" y="16"/>
                  </a:cubicBezTo>
                  <a:lnTo>
                    <a:pt x="19" y="16"/>
                  </a:lnTo>
                  <a:lnTo>
                    <a:pt x="17" y="10"/>
                  </a:lnTo>
                  <a:close/>
                  <a:moveTo>
                    <a:pt x="19" y="16"/>
                  </a:moveTo>
                  <a:lnTo>
                    <a:pt x="24" y="25"/>
                  </a:lnTo>
                  <a:cubicBezTo>
                    <a:pt x="24" y="20"/>
                    <a:pt x="22" y="17"/>
                    <a:pt x="19" y="16"/>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499" name="Google Shape;14003;p78">
              <a:extLst>
                <a:ext uri="{FF2B5EF4-FFF2-40B4-BE49-F238E27FC236}">
                  <a16:creationId xmlns:a16="http://schemas.microsoft.com/office/drawing/2014/main" id="{6A281A8D-3F92-A8CA-6D58-EBA6C71BC0B0}"/>
                </a:ext>
              </a:extLst>
            </p:cNvPr>
            <p:cNvSpPr/>
            <p:nvPr/>
          </p:nvSpPr>
          <p:spPr>
            <a:xfrm>
              <a:off x="6401375" y="2475125"/>
              <a:ext cx="325" cy="325"/>
            </a:xfrm>
            <a:custGeom>
              <a:avLst/>
              <a:gdLst/>
              <a:ahLst/>
              <a:cxnLst/>
              <a:rect l="l" t="t" r="r" b="b"/>
              <a:pathLst>
                <a:path w="13" h="13" extrusionOk="0">
                  <a:moveTo>
                    <a:pt x="1" y="1"/>
                  </a:moveTo>
                  <a:cubicBezTo>
                    <a:pt x="1" y="13"/>
                    <a:pt x="1" y="13"/>
                    <a:pt x="1" y="13"/>
                  </a:cubicBezTo>
                  <a:lnTo>
                    <a:pt x="13" y="13"/>
                  </a:lnTo>
                  <a:cubicBezTo>
                    <a:pt x="13" y="1"/>
                    <a:pt x="1" y="1"/>
                    <a:pt x="1"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500" name="Google Shape;14004;p78">
              <a:extLst>
                <a:ext uri="{FF2B5EF4-FFF2-40B4-BE49-F238E27FC236}">
                  <a16:creationId xmlns:a16="http://schemas.microsoft.com/office/drawing/2014/main" id="{6095C383-ABDA-47E7-9813-C0CCC2F07C53}"/>
                </a:ext>
              </a:extLst>
            </p:cNvPr>
            <p:cNvSpPr/>
            <p:nvPr/>
          </p:nvSpPr>
          <p:spPr>
            <a:xfrm>
              <a:off x="6403475" y="2472450"/>
              <a:ext cx="1050" cy="750"/>
            </a:xfrm>
            <a:custGeom>
              <a:avLst/>
              <a:gdLst/>
              <a:ahLst/>
              <a:cxnLst/>
              <a:rect l="l" t="t" r="r" b="b"/>
              <a:pathLst>
                <a:path w="42" h="30" extrusionOk="0">
                  <a:moveTo>
                    <a:pt x="24" y="1"/>
                  </a:moveTo>
                  <a:cubicBezTo>
                    <a:pt x="0" y="1"/>
                    <a:pt x="12" y="13"/>
                    <a:pt x="12" y="25"/>
                  </a:cubicBezTo>
                  <a:cubicBezTo>
                    <a:pt x="22" y="28"/>
                    <a:pt x="28" y="29"/>
                    <a:pt x="31" y="29"/>
                  </a:cubicBezTo>
                  <a:cubicBezTo>
                    <a:pt x="41" y="29"/>
                    <a:pt x="33" y="18"/>
                    <a:pt x="24"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501" name="Google Shape;14005;p78">
              <a:extLst>
                <a:ext uri="{FF2B5EF4-FFF2-40B4-BE49-F238E27FC236}">
                  <a16:creationId xmlns:a16="http://schemas.microsoft.com/office/drawing/2014/main" id="{1BB14757-6DDF-0580-7943-2F23F6DA6ACF}"/>
                </a:ext>
              </a:extLst>
            </p:cNvPr>
            <p:cNvSpPr/>
            <p:nvPr/>
          </p:nvSpPr>
          <p:spPr>
            <a:xfrm>
              <a:off x="6403775" y="2473050"/>
              <a:ext cx="175" cy="450"/>
            </a:xfrm>
            <a:custGeom>
              <a:avLst/>
              <a:gdLst/>
              <a:ahLst/>
              <a:cxnLst/>
              <a:rect l="l" t="t" r="r" b="b"/>
              <a:pathLst>
                <a:path w="7" h="18" extrusionOk="0">
                  <a:moveTo>
                    <a:pt x="0" y="1"/>
                  </a:moveTo>
                  <a:cubicBezTo>
                    <a:pt x="0" y="13"/>
                    <a:pt x="0" y="13"/>
                    <a:pt x="0" y="13"/>
                  </a:cubicBezTo>
                  <a:cubicBezTo>
                    <a:pt x="4" y="16"/>
                    <a:pt x="5" y="17"/>
                    <a:pt x="5" y="17"/>
                  </a:cubicBezTo>
                  <a:cubicBezTo>
                    <a:pt x="6" y="17"/>
                    <a:pt x="0" y="9"/>
                    <a:pt x="0"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502" name="Google Shape;14006;p78">
              <a:extLst>
                <a:ext uri="{FF2B5EF4-FFF2-40B4-BE49-F238E27FC236}">
                  <a16:creationId xmlns:a16="http://schemas.microsoft.com/office/drawing/2014/main" id="{24804FF3-395D-511F-FB57-0D240F7A3E06}"/>
                </a:ext>
              </a:extLst>
            </p:cNvPr>
            <p:cNvSpPr/>
            <p:nvPr/>
          </p:nvSpPr>
          <p:spPr>
            <a:xfrm>
              <a:off x="6406275" y="2469750"/>
              <a:ext cx="1150" cy="400"/>
            </a:xfrm>
            <a:custGeom>
              <a:avLst/>
              <a:gdLst/>
              <a:ahLst/>
              <a:cxnLst/>
              <a:rect l="l" t="t" r="r" b="b"/>
              <a:pathLst>
                <a:path w="46" h="16" extrusionOk="0">
                  <a:moveTo>
                    <a:pt x="8" y="0"/>
                  </a:moveTo>
                  <a:cubicBezTo>
                    <a:pt x="2" y="0"/>
                    <a:pt x="0" y="3"/>
                    <a:pt x="7" y="14"/>
                  </a:cubicBezTo>
                  <a:lnTo>
                    <a:pt x="31" y="14"/>
                  </a:lnTo>
                  <a:cubicBezTo>
                    <a:pt x="35" y="15"/>
                    <a:pt x="38" y="16"/>
                    <a:pt x="39" y="16"/>
                  </a:cubicBezTo>
                  <a:cubicBezTo>
                    <a:pt x="46" y="16"/>
                    <a:pt x="19" y="0"/>
                    <a:pt x="8"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503" name="Google Shape;14007;p78">
              <a:extLst>
                <a:ext uri="{FF2B5EF4-FFF2-40B4-BE49-F238E27FC236}">
                  <a16:creationId xmlns:a16="http://schemas.microsoft.com/office/drawing/2014/main" id="{7293AEC5-08EB-E59B-599A-8ECA96C54F22}"/>
                </a:ext>
              </a:extLst>
            </p:cNvPr>
            <p:cNvSpPr/>
            <p:nvPr/>
          </p:nvSpPr>
          <p:spPr>
            <a:xfrm>
              <a:off x="6401675" y="2472150"/>
              <a:ext cx="925" cy="325"/>
            </a:xfrm>
            <a:custGeom>
              <a:avLst/>
              <a:gdLst/>
              <a:ahLst/>
              <a:cxnLst/>
              <a:rect l="l" t="t" r="r" b="b"/>
              <a:pathLst>
                <a:path w="37" h="13" extrusionOk="0">
                  <a:moveTo>
                    <a:pt x="13" y="1"/>
                  </a:moveTo>
                  <a:lnTo>
                    <a:pt x="1" y="13"/>
                  </a:lnTo>
                  <a:lnTo>
                    <a:pt x="36" y="13"/>
                  </a:lnTo>
                  <a:lnTo>
                    <a:pt x="13" y="1"/>
                  </a:ln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504" name="Google Shape;14008;p78">
              <a:extLst>
                <a:ext uri="{FF2B5EF4-FFF2-40B4-BE49-F238E27FC236}">
                  <a16:creationId xmlns:a16="http://schemas.microsoft.com/office/drawing/2014/main" id="{A630D69B-393E-A9D5-5B04-ACB0C85C6F98}"/>
                </a:ext>
              </a:extLst>
            </p:cNvPr>
            <p:cNvSpPr/>
            <p:nvPr/>
          </p:nvSpPr>
          <p:spPr>
            <a:xfrm>
              <a:off x="6402275" y="2470375"/>
              <a:ext cx="625" cy="625"/>
            </a:xfrm>
            <a:custGeom>
              <a:avLst/>
              <a:gdLst/>
              <a:ahLst/>
              <a:cxnLst/>
              <a:rect l="l" t="t" r="r" b="b"/>
              <a:pathLst>
                <a:path w="25" h="25" extrusionOk="0">
                  <a:moveTo>
                    <a:pt x="12" y="0"/>
                  </a:moveTo>
                  <a:lnTo>
                    <a:pt x="1" y="12"/>
                  </a:lnTo>
                  <a:cubicBezTo>
                    <a:pt x="12" y="24"/>
                    <a:pt x="12" y="24"/>
                    <a:pt x="12" y="24"/>
                  </a:cubicBezTo>
                  <a:cubicBezTo>
                    <a:pt x="12" y="12"/>
                    <a:pt x="24" y="0"/>
                    <a:pt x="12"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505" name="Google Shape;14009;p78">
              <a:extLst>
                <a:ext uri="{FF2B5EF4-FFF2-40B4-BE49-F238E27FC236}">
                  <a16:creationId xmlns:a16="http://schemas.microsoft.com/office/drawing/2014/main" id="{445062AC-BCAC-E1EA-7D6E-AF97868315DC}"/>
                </a:ext>
              </a:extLst>
            </p:cNvPr>
            <p:cNvSpPr/>
            <p:nvPr/>
          </p:nvSpPr>
          <p:spPr>
            <a:xfrm>
              <a:off x="6401375" y="2471575"/>
              <a:ext cx="325" cy="300"/>
            </a:xfrm>
            <a:custGeom>
              <a:avLst/>
              <a:gdLst/>
              <a:ahLst/>
              <a:cxnLst/>
              <a:rect l="l" t="t" r="r" b="b"/>
              <a:pathLst>
                <a:path w="13" h="12" extrusionOk="0">
                  <a:moveTo>
                    <a:pt x="13" y="0"/>
                  </a:moveTo>
                  <a:lnTo>
                    <a:pt x="1" y="12"/>
                  </a:lnTo>
                  <a:lnTo>
                    <a:pt x="13" y="12"/>
                  </a:lnTo>
                  <a:lnTo>
                    <a:pt x="13" y="0"/>
                  </a:ln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506" name="Google Shape;14010;p78">
              <a:extLst>
                <a:ext uri="{FF2B5EF4-FFF2-40B4-BE49-F238E27FC236}">
                  <a16:creationId xmlns:a16="http://schemas.microsoft.com/office/drawing/2014/main" id="{740022F9-6721-42A4-A1EB-99B57A506B02}"/>
                </a:ext>
              </a:extLst>
            </p:cNvPr>
            <p:cNvSpPr/>
            <p:nvPr/>
          </p:nvSpPr>
          <p:spPr>
            <a:xfrm>
              <a:off x="6402675" y="2465175"/>
              <a:ext cx="825" cy="575"/>
            </a:xfrm>
            <a:custGeom>
              <a:avLst/>
              <a:gdLst/>
              <a:ahLst/>
              <a:cxnLst/>
              <a:rect l="l" t="t" r="r" b="b"/>
              <a:pathLst>
                <a:path w="33" h="23" extrusionOk="0">
                  <a:moveTo>
                    <a:pt x="9" y="1"/>
                  </a:moveTo>
                  <a:cubicBezTo>
                    <a:pt x="3" y="1"/>
                    <a:pt x="0" y="6"/>
                    <a:pt x="8" y="6"/>
                  </a:cubicBezTo>
                  <a:cubicBezTo>
                    <a:pt x="8" y="14"/>
                    <a:pt x="14" y="23"/>
                    <a:pt x="22" y="23"/>
                  </a:cubicBezTo>
                  <a:cubicBezTo>
                    <a:pt x="25" y="23"/>
                    <a:pt x="29" y="21"/>
                    <a:pt x="32" y="18"/>
                  </a:cubicBezTo>
                  <a:lnTo>
                    <a:pt x="20" y="6"/>
                  </a:lnTo>
                  <a:cubicBezTo>
                    <a:pt x="16" y="2"/>
                    <a:pt x="12" y="1"/>
                    <a:pt x="9"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507" name="Google Shape;14011;p78">
              <a:extLst>
                <a:ext uri="{FF2B5EF4-FFF2-40B4-BE49-F238E27FC236}">
                  <a16:creationId xmlns:a16="http://schemas.microsoft.com/office/drawing/2014/main" id="{37BEDCDA-35D4-7310-0D35-89890757E14B}"/>
                </a:ext>
              </a:extLst>
            </p:cNvPr>
            <p:cNvSpPr/>
            <p:nvPr/>
          </p:nvSpPr>
          <p:spPr>
            <a:xfrm>
              <a:off x="6400200" y="2466800"/>
              <a:ext cx="1200" cy="25"/>
            </a:xfrm>
            <a:custGeom>
              <a:avLst/>
              <a:gdLst/>
              <a:ahLst/>
              <a:cxnLst/>
              <a:rect l="l" t="t" r="r" b="b"/>
              <a:pathLst>
                <a:path w="48" h="1" extrusionOk="0">
                  <a:moveTo>
                    <a:pt x="0" y="1"/>
                  </a:moveTo>
                  <a:lnTo>
                    <a:pt x="24" y="1"/>
                  </a:lnTo>
                  <a:cubicBezTo>
                    <a:pt x="24" y="1"/>
                    <a:pt x="36" y="1"/>
                    <a:pt x="48"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508" name="Google Shape;14012;p78">
              <a:extLst>
                <a:ext uri="{FF2B5EF4-FFF2-40B4-BE49-F238E27FC236}">
                  <a16:creationId xmlns:a16="http://schemas.microsoft.com/office/drawing/2014/main" id="{B74F1843-621A-444C-7AB9-46EF0B917C6A}"/>
                </a:ext>
              </a:extLst>
            </p:cNvPr>
            <p:cNvSpPr/>
            <p:nvPr/>
          </p:nvSpPr>
          <p:spPr>
            <a:xfrm>
              <a:off x="6399900" y="2465050"/>
              <a:ext cx="625" cy="675"/>
            </a:xfrm>
            <a:custGeom>
              <a:avLst/>
              <a:gdLst/>
              <a:ahLst/>
              <a:cxnLst/>
              <a:rect l="l" t="t" r="r" b="b"/>
              <a:pathLst>
                <a:path w="25" h="27" extrusionOk="0">
                  <a:moveTo>
                    <a:pt x="3" y="1"/>
                  </a:moveTo>
                  <a:cubicBezTo>
                    <a:pt x="1" y="1"/>
                    <a:pt x="0" y="4"/>
                    <a:pt x="0" y="11"/>
                  </a:cubicBezTo>
                  <a:cubicBezTo>
                    <a:pt x="10" y="11"/>
                    <a:pt x="12" y="26"/>
                    <a:pt x="18" y="26"/>
                  </a:cubicBezTo>
                  <a:cubicBezTo>
                    <a:pt x="20" y="26"/>
                    <a:pt x="22" y="25"/>
                    <a:pt x="24" y="23"/>
                  </a:cubicBezTo>
                  <a:cubicBezTo>
                    <a:pt x="16" y="15"/>
                    <a:pt x="8" y="1"/>
                    <a:pt x="3"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509" name="Google Shape;14013;p78">
              <a:extLst>
                <a:ext uri="{FF2B5EF4-FFF2-40B4-BE49-F238E27FC236}">
                  <a16:creationId xmlns:a16="http://schemas.microsoft.com/office/drawing/2014/main" id="{48A84268-C333-1C9E-128B-7FAFFB658C90}"/>
                </a:ext>
              </a:extLst>
            </p:cNvPr>
            <p:cNvSpPr/>
            <p:nvPr/>
          </p:nvSpPr>
          <p:spPr>
            <a:xfrm>
              <a:off x="6402275" y="2458475"/>
              <a:ext cx="2100" cy="325"/>
            </a:xfrm>
            <a:custGeom>
              <a:avLst/>
              <a:gdLst/>
              <a:ahLst/>
              <a:cxnLst/>
              <a:rect l="l" t="t" r="r" b="b"/>
              <a:pathLst>
                <a:path w="84" h="13" extrusionOk="0">
                  <a:moveTo>
                    <a:pt x="1" y="0"/>
                  </a:moveTo>
                  <a:lnTo>
                    <a:pt x="1" y="12"/>
                  </a:lnTo>
                  <a:lnTo>
                    <a:pt x="84" y="12"/>
                  </a:lnTo>
                  <a:lnTo>
                    <a:pt x="1" y="0"/>
                  </a:ln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510" name="Google Shape;14014;p78">
              <a:extLst>
                <a:ext uri="{FF2B5EF4-FFF2-40B4-BE49-F238E27FC236}">
                  <a16:creationId xmlns:a16="http://schemas.microsoft.com/office/drawing/2014/main" id="{E7284816-7A38-095C-EB55-8552B55F6E85}"/>
                </a:ext>
              </a:extLst>
            </p:cNvPr>
            <p:cNvSpPr/>
            <p:nvPr/>
          </p:nvSpPr>
          <p:spPr>
            <a:xfrm>
              <a:off x="6397800" y="2452400"/>
              <a:ext cx="1525" cy="725"/>
            </a:xfrm>
            <a:custGeom>
              <a:avLst/>
              <a:gdLst/>
              <a:ahLst/>
              <a:cxnLst/>
              <a:rect l="l" t="t" r="r" b="b"/>
              <a:pathLst>
                <a:path w="61" h="29" extrusionOk="0">
                  <a:moveTo>
                    <a:pt x="41" y="0"/>
                  </a:moveTo>
                  <a:cubicBezTo>
                    <a:pt x="36" y="0"/>
                    <a:pt x="27" y="2"/>
                    <a:pt x="13" y="5"/>
                  </a:cubicBezTo>
                  <a:cubicBezTo>
                    <a:pt x="1" y="17"/>
                    <a:pt x="13" y="17"/>
                    <a:pt x="25" y="17"/>
                  </a:cubicBezTo>
                  <a:cubicBezTo>
                    <a:pt x="37" y="17"/>
                    <a:pt x="49" y="17"/>
                    <a:pt x="37" y="29"/>
                  </a:cubicBezTo>
                  <a:cubicBezTo>
                    <a:pt x="46" y="29"/>
                    <a:pt x="48" y="14"/>
                    <a:pt x="55" y="14"/>
                  </a:cubicBezTo>
                  <a:cubicBezTo>
                    <a:pt x="56" y="14"/>
                    <a:pt x="58" y="15"/>
                    <a:pt x="60" y="17"/>
                  </a:cubicBezTo>
                  <a:cubicBezTo>
                    <a:pt x="52" y="9"/>
                    <a:pt x="56" y="0"/>
                    <a:pt x="4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511" name="Google Shape;14015;p78">
              <a:extLst>
                <a:ext uri="{FF2B5EF4-FFF2-40B4-BE49-F238E27FC236}">
                  <a16:creationId xmlns:a16="http://schemas.microsoft.com/office/drawing/2014/main" id="{DB12AAE2-E073-C3F1-5E5F-F61B0BB7463D}"/>
                </a:ext>
              </a:extLst>
            </p:cNvPr>
            <p:cNvSpPr/>
            <p:nvPr/>
          </p:nvSpPr>
          <p:spPr>
            <a:xfrm>
              <a:off x="6364175" y="2393575"/>
              <a:ext cx="325" cy="625"/>
            </a:xfrm>
            <a:custGeom>
              <a:avLst/>
              <a:gdLst/>
              <a:ahLst/>
              <a:cxnLst/>
              <a:rect l="l" t="t" r="r" b="b"/>
              <a:pathLst>
                <a:path w="13" h="25" extrusionOk="0">
                  <a:moveTo>
                    <a:pt x="12" y="24"/>
                  </a:moveTo>
                  <a:lnTo>
                    <a:pt x="1" y="1"/>
                  </a:lnTo>
                  <a:lnTo>
                    <a:pt x="12" y="24"/>
                  </a:ln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512" name="Google Shape;14016;p78">
              <a:extLst>
                <a:ext uri="{FF2B5EF4-FFF2-40B4-BE49-F238E27FC236}">
                  <a16:creationId xmlns:a16="http://schemas.microsoft.com/office/drawing/2014/main" id="{CCEDDED9-C66E-13E7-E4C8-7AEB6862E5D9}"/>
                </a:ext>
              </a:extLst>
            </p:cNvPr>
            <p:cNvSpPr/>
            <p:nvPr/>
          </p:nvSpPr>
          <p:spPr>
            <a:xfrm>
              <a:off x="6362975" y="2393875"/>
              <a:ext cx="625" cy="1225"/>
            </a:xfrm>
            <a:custGeom>
              <a:avLst/>
              <a:gdLst/>
              <a:ahLst/>
              <a:cxnLst/>
              <a:rect l="l" t="t" r="r" b="b"/>
              <a:pathLst>
                <a:path w="25" h="49" extrusionOk="0">
                  <a:moveTo>
                    <a:pt x="25" y="1"/>
                  </a:moveTo>
                  <a:lnTo>
                    <a:pt x="1" y="48"/>
                  </a:lnTo>
                  <a:cubicBezTo>
                    <a:pt x="9" y="48"/>
                    <a:pt x="11" y="43"/>
                    <a:pt x="12" y="43"/>
                  </a:cubicBezTo>
                  <a:cubicBezTo>
                    <a:pt x="13" y="43"/>
                    <a:pt x="13" y="44"/>
                    <a:pt x="13" y="48"/>
                  </a:cubicBezTo>
                  <a:lnTo>
                    <a:pt x="25" y="1"/>
                  </a:ln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513" name="Google Shape;14017;p78">
              <a:extLst>
                <a:ext uri="{FF2B5EF4-FFF2-40B4-BE49-F238E27FC236}">
                  <a16:creationId xmlns:a16="http://schemas.microsoft.com/office/drawing/2014/main" id="{322B1013-187D-EC8A-C124-E976CC0E0A12}"/>
                </a:ext>
              </a:extLst>
            </p:cNvPr>
            <p:cNvSpPr/>
            <p:nvPr/>
          </p:nvSpPr>
          <p:spPr>
            <a:xfrm>
              <a:off x="6392150" y="2432575"/>
              <a:ext cx="625" cy="325"/>
            </a:xfrm>
            <a:custGeom>
              <a:avLst/>
              <a:gdLst/>
              <a:ahLst/>
              <a:cxnLst/>
              <a:rect l="l" t="t" r="r" b="b"/>
              <a:pathLst>
                <a:path w="25" h="13" extrusionOk="0">
                  <a:moveTo>
                    <a:pt x="25" y="0"/>
                  </a:moveTo>
                  <a:lnTo>
                    <a:pt x="1" y="12"/>
                  </a:lnTo>
                  <a:lnTo>
                    <a:pt x="13" y="12"/>
                  </a:lnTo>
                  <a:cubicBezTo>
                    <a:pt x="24" y="1"/>
                    <a:pt x="25" y="0"/>
                    <a:pt x="25"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514" name="Google Shape;14018;p78">
              <a:extLst>
                <a:ext uri="{FF2B5EF4-FFF2-40B4-BE49-F238E27FC236}">
                  <a16:creationId xmlns:a16="http://schemas.microsoft.com/office/drawing/2014/main" id="{F1A71393-96A7-46FE-C984-F9B679845B69}"/>
                </a:ext>
              </a:extLst>
            </p:cNvPr>
            <p:cNvSpPr/>
            <p:nvPr/>
          </p:nvSpPr>
          <p:spPr>
            <a:xfrm>
              <a:off x="6391275" y="2428100"/>
              <a:ext cx="900" cy="625"/>
            </a:xfrm>
            <a:custGeom>
              <a:avLst/>
              <a:gdLst/>
              <a:ahLst/>
              <a:cxnLst/>
              <a:rect l="l" t="t" r="r" b="b"/>
              <a:pathLst>
                <a:path w="36" h="25" extrusionOk="0">
                  <a:moveTo>
                    <a:pt x="36" y="1"/>
                  </a:moveTo>
                  <a:lnTo>
                    <a:pt x="0" y="13"/>
                  </a:lnTo>
                  <a:lnTo>
                    <a:pt x="0" y="25"/>
                  </a:lnTo>
                  <a:lnTo>
                    <a:pt x="36" y="1"/>
                  </a:ln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515" name="Google Shape;14019;p78">
              <a:extLst>
                <a:ext uri="{FF2B5EF4-FFF2-40B4-BE49-F238E27FC236}">
                  <a16:creationId xmlns:a16="http://schemas.microsoft.com/office/drawing/2014/main" id="{BD786822-7C5E-0E82-BBD2-9A6260446FB0}"/>
                </a:ext>
              </a:extLst>
            </p:cNvPr>
            <p:cNvSpPr/>
            <p:nvPr/>
          </p:nvSpPr>
          <p:spPr>
            <a:xfrm>
              <a:off x="6388275" y="2425775"/>
              <a:ext cx="625" cy="575"/>
            </a:xfrm>
            <a:custGeom>
              <a:avLst/>
              <a:gdLst/>
              <a:ahLst/>
              <a:cxnLst/>
              <a:rect l="l" t="t" r="r" b="b"/>
              <a:pathLst>
                <a:path w="25" h="23" extrusionOk="0">
                  <a:moveTo>
                    <a:pt x="22" y="0"/>
                  </a:moveTo>
                  <a:cubicBezTo>
                    <a:pt x="21" y="0"/>
                    <a:pt x="16" y="3"/>
                    <a:pt x="1" y="10"/>
                  </a:cubicBezTo>
                  <a:cubicBezTo>
                    <a:pt x="1" y="10"/>
                    <a:pt x="13" y="22"/>
                    <a:pt x="13" y="22"/>
                  </a:cubicBezTo>
                  <a:cubicBezTo>
                    <a:pt x="5" y="14"/>
                    <a:pt x="25" y="0"/>
                    <a:pt x="22"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grpSp>
      <p:grpSp>
        <p:nvGrpSpPr>
          <p:cNvPr id="3" name="Ryhmä 2">
            <a:extLst>
              <a:ext uri="{FF2B5EF4-FFF2-40B4-BE49-F238E27FC236}">
                <a16:creationId xmlns:a16="http://schemas.microsoft.com/office/drawing/2014/main" id="{EF056509-7757-F29A-CBF0-07916E944739}"/>
              </a:ext>
            </a:extLst>
          </p:cNvPr>
          <p:cNvGrpSpPr/>
          <p:nvPr/>
        </p:nvGrpSpPr>
        <p:grpSpPr>
          <a:xfrm>
            <a:off x="4519809" y="4665969"/>
            <a:ext cx="7470721" cy="855428"/>
            <a:chOff x="3389856" y="3499476"/>
            <a:chExt cx="5603041" cy="641571"/>
          </a:xfrm>
        </p:grpSpPr>
        <p:sp>
          <p:nvSpPr>
            <p:cNvPr id="1264" name="Google Shape;1594;p48">
              <a:extLst>
                <a:ext uri="{FF2B5EF4-FFF2-40B4-BE49-F238E27FC236}">
                  <a16:creationId xmlns:a16="http://schemas.microsoft.com/office/drawing/2014/main" id="{772A2A12-54CC-E16D-5EA4-E94DE0372964}"/>
                </a:ext>
              </a:extLst>
            </p:cNvPr>
            <p:cNvSpPr txBox="1">
              <a:spLocks/>
            </p:cNvSpPr>
            <p:nvPr/>
          </p:nvSpPr>
          <p:spPr>
            <a:xfrm>
              <a:off x="3389856" y="3499476"/>
              <a:ext cx="1224934" cy="620700"/>
            </a:xfrm>
            <a:prstGeom prst="rect">
              <a:avLst/>
            </a:prstGeom>
            <a:no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chemeClr val="accent1"/>
                </a:buClr>
                <a:buSzPts val="8000"/>
                <a:buFont typeface="Reenie Beanie"/>
                <a:buNone/>
                <a:defRPr sz="8000" b="1" i="0" u="none" strike="noStrike" cap="none">
                  <a:solidFill>
                    <a:schemeClr val="accent1"/>
                  </a:solidFill>
                  <a:latin typeface="Reenie Beanie"/>
                  <a:ea typeface="Reenie Beanie"/>
                  <a:cs typeface="Reenie Beanie"/>
                  <a:sym typeface="Reenie Beanie"/>
                </a:defRPr>
              </a:lvl1pPr>
              <a:lvl2pPr marR="0" lvl="1" algn="l" rtl="0">
                <a:lnSpc>
                  <a:spcPct val="100000"/>
                </a:lnSpc>
                <a:spcBef>
                  <a:spcPts val="0"/>
                </a:spcBef>
                <a:spcAft>
                  <a:spcPts val="0"/>
                </a:spcAft>
                <a:buClr>
                  <a:schemeClr val="accent1"/>
                </a:buClr>
                <a:buSzPts val="8000"/>
                <a:buFont typeface="Reenie Beanie"/>
                <a:buNone/>
                <a:defRPr sz="8000" b="1" i="0" u="none" strike="noStrike" cap="none">
                  <a:solidFill>
                    <a:schemeClr val="accent1"/>
                  </a:solidFill>
                  <a:latin typeface="Reenie Beanie"/>
                  <a:ea typeface="Reenie Beanie"/>
                  <a:cs typeface="Reenie Beanie"/>
                  <a:sym typeface="Reenie Beanie"/>
                </a:defRPr>
              </a:lvl2pPr>
              <a:lvl3pPr marR="0" lvl="2" algn="l" rtl="0">
                <a:lnSpc>
                  <a:spcPct val="100000"/>
                </a:lnSpc>
                <a:spcBef>
                  <a:spcPts val="0"/>
                </a:spcBef>
                <a:spcAft>
                  <a:spcPts val="0"/>
                </a:spcAft>
                <a:buClr>
                  <a:schemeClr val="accent1"/>
                </a:buClr>
                <a:buSzPts val="8000"/>
                <a:buFont typeface="Reenie Beanie"/>
                <a:buNone/>
                <a:defRPr sz="8000" b="1" i="0" u="none" strike="noStrike" cap="none">
                  <a:solidFill>
                    <a:schemeClr val="accent1"/>
                  </a:solidFill>
                  <a:latin typeface="Reenie Beanie"/>
                  <a:ea typeface="Reenie Beanie"/>
                  <a:cs typeface="Reenie Beanie"/>
                  <a:sym typeface="Reenie Beanie"/>
                </a:defRPr>
              </a:lvl3pPr>
              <a:lvl4pPr marR="0" lvl="3" algn="l" rtl="0">
                <a:lnSpc>
                  <a:spcPct val="100000"/>
                </a:lnSpc>
                <a:spcBef>
                  <a:spcPts val="0"/>
                </a:spcBef>
                <a:spcAft>
                  <a:spcPts val="0"/>
                </a:spcAft>
                <a:buClr>
                  <a:schemeClr val="accent1"/>
                </a:buClr>
                <a:buSzPts val="8000"/>
                <a:buFont typeface="Reenie Beanie"/>
                <a:buNone/>
                <a:defRPr sz="8000" b="1" i="0" u="none" strike="noStrike" cap="none">
                  <a:solidFill>
                    <a:schemeClr val="accent1"/>
                  </a:solidFill>
                  <a:latin typeface="Reenie Beanie"/>
                  <a:ea typeface="Reenie Beanie"/>
                  <a:cs typeface="Reenie Beanie"/>
                  <a:sym typeface="Reenie Beanie"/>
                </a:defRPr>
              </a:lvl4pPr>
              <a:lvl5pPr marR="0" lvl="4" algn="l" rtl="0">
                <a:lnSpc>
                  <a:spcPct val="100000"/>
                </a:lnSpc>
                <a:spcBef>
                  <a:spcPts val="0"/>
                </a:spcBef>
                <a:spcAft>
                  <a:spcPts val="0"/>
                </a:spcAft>
                <a:buClr>
                  <a:schemeClr val="accent1"/>
                </a:buClr>
                <a:buSzPts val="8000"/>
                <a:buFont typeface="Reenie Beanie"/>
                <a:buNone/>
                <a:defRPr sz="8000" b="1" i="0" u="none" strike="noStrike" cap="none">
                  <a:solidFill>
                    <a:schemeClr val="accent1"/>
                  </a:solidFill>
                  <a:latin typeface="Reenie Beanie"/>
                  <a:ea typeface="Reenie Beanie"/>
                  <a:cs typeface="Reenie Beanie"/>
                  <a:sym typeface="Reenie Beanie"/>
                </a:defRPr>
              </a:lvl5pPr>
              <a:lvl6pPr marR="0" lvl="5" algn="l" rtl="0">
                <a:lnSpc>
                  <a:spcPct val="100000"/>
                </a:lnSpc>
                <a:spcBef>
                  <a:spcPts val="0"/>
                </a:spcBef>
                <a:spcAft>
                  <a:spcPts val="0"/>
                </a:spcAft>
                <a:buClr>
                  <a:schemeClr val="accent1"/>
                </a:buClr>
                <a:buSzPts val="8000"/>
                <a:buFont typeface="Reenie Beanie"/>
                <a:buNone/>
                <a:defRPr sz="8000" b="1" i="0" u="none" strike="noStrike" cap="none">
                  <a:solidFill>
                    <a:schemeClr val="accent1"/>
                  </a:solidFill>
                  <a:latin typeface="Reenie Beanie"/>
                  <a:ea typeface="Reenie Beanie"/>
                  <a:cs typeface="Reenie Beanie"/>
                  <a:sym typeface="Reenie Beanie"/>
                </a:defRPr>
              </a:lvl6pPr>
              <a:lvl7pPr marR="0" lvl="6" algn="l" rtl="0">
                <a:lnSpc>
                  <a:spcPct val="100000"/>
                </a:lnSpc>
                <a:spcBef>
                  <a:spcPts val="0"/>
                </a:spcBef>
                <a:spcAft>
                  <a:spcPts val="0"/>
                </a:spcAft>
                <a:buClr>
                  <a:schemeClr val="accent1"/>
                </a:buClr>
                <a:buSzPts val="8000"/>
                <a:buFont typeface="Reenie Beanie"/>
                <a:buNone/>
                <a:defRPr sz="8000" b="1" i="0" u="none" strike="noStrike" cap="none">
                  <a:solidFill>
                    <a:schemeClr val="accent1"/>
                  </a:solidFill>
                  <a:latin typeface="Reenie Beanie"/>
                  <a:ea typeface="Reenie Beanie"/>
                  <a:cs typeface="Reenie Beanie"/>
                  <a:sym typeface="Reenie Beanie"/>
                </a:defRPr>
              </a:lvl7pPr>
              <a:lvl8pPr marR="0" lvl="7" algn="l" rtl="0">
                <a:lnSpc>
                  <a:spcPct val="100000"/>
                </a:lnSpc>
                <a:spcBef>
                  <a:spcPts val="0"/>
                </a:spcBef>
                <a:spcAft>
                  <a:spcPts val="0"/>
                </a:spcAft>
                <a:buClr>
                  <a:schemeClr val="accent1"/>
                </a:buClr>
                <a:buSzPts val="8000"/>
                <a:buFont typeface="Reenie Beanie"/>
                <a:buNone/>
                <a:defRPr sz="8000" b="1" i="0" u="none" strike="noStrike" cap="none">
                  <a:solidFill>
                    <a:schemeClr val="accent1"/>
                  </a:solidFill>
                  <a:latin typeface="Reenie Beanie"/>
                  <a:ea typeface="Reenie Beanie"/>
                  <a:cs typeface="Reenie Beanie"/>
                  <a:sym typeface="Reenie Beanie"/>
                </a:defRPr>
              </a:lvl8pPr>
              <a:lvl9pPr marR="0" lvl="8" algn="l" rtl="0">
                <a:lnSpc>
                  <a:spcPct val="100000"/>
                </a:lnSpc>
                <a:spcBef>
                  <a:spcPts val="0"/>
                </a:spcBef>
                <a:spcAft>
                  <a:spcPts val="0"/>
                </a:spcAft>
                <a:buClr>
                  <a:schemeClr val="accent1"/>
                </a:buClr>
                <a:buSzPts val="8000"/>
                <a:buFont typeface="Reenie Beanie"/>
                <a:buNone/>
                <a:defRPr sz="8000" b="1" i="0" u="none" strike="noStrike" cap="none">
                  <a:solidFill>
                    <a:schemeClr val="accent1"/>
                  </a:solidFill>
                  <a:latin typeface="Reenie Beanie"/>
                  <a:ea typeface="Reenie Beanie"/>
                  <a:cs typeface="Reenie Beanie"/>
                  <a:sym typeface="Reenie Beanie"/>
                </a:defRPr>
              </a:lvl9pPr>
            </a:lstStyle>
            <a:p>
              <a:pPr defTabSz="1219170">
                <a:buClr>
                  <a:srgbClr val="FFFFFF"/>
                </a:buClr>
                <a:defRPr/>
              </a:pPr>
              <a:r>
                <a:rPr lang="en" kern="0">
                  <a:solidFill>
                    <a:srgbClr val="FFFFFF"/>
                  </a:solidFill>
                </a:rPr>
                <a:t>03</a:t>
              </a:r>
              <a:endParaRPr lang="en" sz="10666" kern="0">
                <a:solidFill>
                  <a:srgbClr val="FFFFFF"/>
                </a:solidFill>
              </a:endParaRPr>
            </a:p>
          </p:txBody>
        </p:sp>
        <p:sp>
          <p:nvSpPr>
            <p:cNvPr id="2" name="Google Shape;1592;p48">
              <a:extLst>
                <a:ext uri="{FF2B5EF4-FFF2-40B4-BE49-F238E27FC236}">
                  <a16:creationId xmlns:a16="http://schemas.microsoft.com/office/drawing/2014/main" id="{D3A129C5-DB2A-8E2E-EEE6-4116B2DAA0BE}"/>
                </a:ext>
              </a:extLst>
            </p:cNvPr>
            <p:cNvSpPr txBox="1">
              <a:spLocks/>
            </p:cNvSpPr>
            <p:nvPr/>
          </p:nvSpPr>
          <p:spPr>
            <a:xfrm>
              <a:off x="4352305" y="3520348"/>
              <a:ext cx="4640592" cy="620699"/>
            </a:xfrm>
            <a:prstGeom prst="rect">
              <a:avLst/>
            </a:prstGeom>
            <a:no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L="457200" marR="0" lvl="0" indent="-342900" algn="l" rtl="0">
                <a:lnSpc>
                  <a:spcPct val="50000"/>
                </a:lnSpc>
                <a:spcBef>
                  <a:spcPts val="0"/>
                </a:spcBef>
                <a:spcAft>
                  <a:spcPts val="0"/>
                </a:spcAft>
                <a:buClr>
                  <a:srgbClr val="000000"/>
                </a:buClr>
                <a:buSzPts val="1800"/>
                <a:buFont typeface="Quicksand"/>
                <a:buNone/>
                <a:defRPr sz="3500" b="1" i="0" u="none" strike="noStrike" cap="none">
                  <a:solidFill>
                    <a:schemeClr val="accent1"/>
                  </a:solidFill>
                  <a:latin typeface="Reenie Beanie"/>
                  <a:ea typeface="Reenie Beanie"/>
                  <a:cs typeface="Reenie Beanie"/>
                  <a:sym typeface="Reenie Beanie"/>
                </a:defRPr>
              </a:lvl1pPr>
              <a:lvl2pPr marL="914400" marR="0" lvl="1" indent="-317500" algn="l" rtl="0">
                <a:lnSpc>
                  <a:spcPct val="50000"/>
                </a:lnSpc>
                <a:spcBef>
                  <a:spcPts val="0"/>
                </a:spcBef>
                <a:spcAft>
                  <a:spcPts val="0"/>
                </a:spcAft>
                <a:buClr>
                  <a:srgbClr val="000000"/>
                </a:buClr>
                <a:buSzPts val="1400"/>
                <a:buFont typeface="Quicksand"/>
                <a:buNone/>
                <a:defRPr sz="3500" b="1" i="0" u="none" strike="noStrike" cap="none">
                  <a:solidFill>
                    <a:schemeClr val="accent1"/>
                  </a:solidFill>
                  <a:latin typeface="Reenie Beanie"/>
                  <a:ea typeface="Reenie Beanie"/>
                  <a:cs typeface="Reenie Beanie"/>
                  <a:sym typeface="Reenie Beanie"/>
                </a:defRPr>
              </a:lvl2pPr>
              <a:lvl3pPr marL="1371600" marR="0" lvl="2" indent="-317500" algn="l" rtl="0">
                <a:lnSpc>
                  <a:spcPct val="50000"/>
                </a:lnSpc>
                <a:spcBef>
                  <a:spcPts val="0"/>
                </a:spcBef>
                <a:spcAft>
                  <a:spcPts val="0"/>
                </a:spcAft>
                <a:buClr>
                  <a:srgbClr val="000000"/>
                </a:buClr>
                <a:buSzPts val="1400"/>
                <a:buFont typeface="Quicksand"/>
                <a:buNone/>
                <a:defRPr sz="3500" b="1" i="0" u="none" strike="noStrike" cap="none">
                  <a:solidFill>
                    <a:schemeClr val="accent1"/>
                  </a:solidFill>
                  <a:latin typeface="Reenie Beanie"/>
                  <a:ea typeface="Reenie Beanie"/>
                  <a:cs typeface="Reenie Beanie"/>
                  <a:sym typeface="Reenie Beanie"/>
                </a:defRPr>
              </a:lvl3pPr>
              <a:lvl4pPr marL="1828800" marR="0" lvl="3" indent="-317500" algn="l" rtl="0">
                <a:lnSpc>
                  <a:spcPct val="50000"/>
                </a:lnSpc>
                <a:spcBef>
                  <a:spcPts val="0"/>
                </a:spcBef>
                <a:spcAft>
                  <a:spcPts val="0"/>
                </a:spcAft>
                <a:buClr>
                  <a:srgbClr val="000000"/>
                </a:buClr>
                <a:buSzPts val="1400"/>
                <a:buFont typeface="Quicksand"/>
                <a:buNone/>
                <a:defRPr sz="3500" b="1" i="0" u="none" strike="noStrike" cap="none">
                  <a:solidFill>
                    <a:schemeClr val="accent1"/>
                  </a:solidFill>
                  <a:latin typeface="Reenie Beanie"/>
                  <a:ea typeface="Reenie Beanie"/>
                  <a:cs typeface="Reenie Beanie"/>
                  <a:sym typeface="Reenie Beanie"/>
                </a:defRPr>
              </a:lvl4pPr>
              <a:lvl5pPr marL="2286000" marR="0" lvl="4" indent="-317500" algn="l" rtl="0">
                <a:lnSpc>
                  <a:spcPct val="50000"/>
                </a:lnSpc>
                <a:spcBef>
                  <a:spcPts val="0"/>
                </a:spcBef>
                <a:spcAft>
                  <a:spcPts val="0"/>
                </a:spcAft>
                <a:buClr>
                  <a:srgbClr val="000000"/>
                </a:buClr>
                <a:buSzPts val="1400"/>
                <a:buFont typeface="Quicksand"/>
                <a:buNone/>
                <a:defRPr sz="3500" b="1" i="0" u="none" strike="noStrike" cap="none">
                  <a:solidFill>
                    <a:schemeClr val="accent1"/>
                  </a:solidFill>
                  <a:latin typeface="Reenie Beanie"/>
                  <a:ea typeface="Reenie Beanie"/>
                  <a:cs typeface="Reenie Beanie"/>
                  <a:sym typeface="Reenie Beanie"/>
                </a:defRPr>
              </a:lvl5pPr>
              <a:lvl6pPr marL="2743200" marR="0" lvl="5" indent="-317500" algn="l" rtl="0">
                <a:lnSpc>
                  <a:spcPct val="50000"/>
                </a:lnSpc>
                <a:spcBef>
                  <a:spcPts val="0"/>
                </a:spcBef>
                <a:spcAft>
                  <a:spcPts val="0"/>
                </a:spcAft>
                <a:buClr>
                  <a:srgbClr val="000000"/>
                </a:buClr>
                <a:buSzPts val="1400"/>
                <a:buFont typeface="Quicksand"/>
                <a:buNone/>
                <a:defRPr sz="3500" b="1" i="0" u="none" strike="noStrike" cap="none">
                  <a:solidFill>
                    <a:schemeClr val="accent1"/>
                  </a:solidFill>
                  <a:latin typeface="Reenie Beanie"/>
                  <a:ea typeface="Reenie Beanie"/>
                  <a:cs typeface="Reenie Beanie"/>
                  <a:sym typeface="Reenie Beanie"/>
                </a:defRPr>
              </a:lvl6pPr>
              <a:lvl7pPr marL="3200400" marR="0" lvl="6" indent="-317500" algn="l" rtl="0">
                <a:lnSpc>
                  <a:spcPct val="50000"/>
                </a:lnSpc>
                <a:spcBef>
                  <a:spcPts val="0"/>
                </a:spcBef>
                <a:spcAft>
                  <a:spcPts val="0"/>
                </a:spcAft>
                <a:buClr>
                  <a:srgbClr val="000000"/>
                </a:buClr>
                <a:buSzPts val="1400"/>
                <a:buFont typeface="Quicksand"/>
                <a:buNone/>
                <a:defRPr sz="3500" b="1" i="0" u="none" strike="noStrike" cap="none">
                  <a:solidFill>
                    <a:schemeClr val="accent1"/>
                  </a:solidFill>
                  <a:latin typeface="Reenie Beanie"/>
                  <a:ea typeface="Reenie Beanie"/>
                  <a:cs typeface="Reenie Beanie"/>
                  <a:sym typeface="Reenie Beanie"/>
                </a:defRPr>
              </a:lvl7pPr>
              <a:lvl8pPr marL="3657600" marR="0" lvl="7" indent="-317500" algn="l" rtl="0">
                <a:lnSpc>
                  <a:spcPct val="50000"/>
                </a:lnSpc>
                <a:spcBef>
                  <a:spcPts val="0"/>
                </a:spcBef>
                <a:spcAft>
                  <a:spcPts val="0"/>
                </a:spcAft>
                <a:buClr>
                  <a:srgbClr val="000000"/>
                </a:buClr>
                <a:buSzPts val="1400"/>
                <a:buFont typeface="Quicksand"/>
                <a:buNone/>
                <a:defRPr sz="3500" b="1" i="0" u="none" strike="noStrike" cap="none">
                  <a:solidFill>
                    <a:schemeClr val="accent1"/>
                  </a:solidFill>
                  <a:latin typeface="Reenie Beanie"/>
                  <a:ea typeface="Reenie Beanie"/>
                  <a:cs typeface="Reenie Beanie"/>
                  <a:sym typeface="Reenie Beanie"/>
                </a:defRPr>
              </a:lvl8pPr>
              <a:lvl9pPr marL="4114800" marR="0" lvl="8" indent="-317500" algn="l" rtl="0">
                <a:lnSpc>
                  <a:spcPct val="50000"/>
                </a:lnSpc>
                <a:spcBef>
                  <a:spcPts val="0"/>
                </a:spcBef>
                <a:spcAft>
                  <a:spcPts val="0"/>
                </a:spcAft>
                <a:buClr>
                  <a:srgbClr val="000000"/>
                </a:buClr>
                <a:buSzPts val="1400"/>
                <a:buFont typeface="Quicksand"/>
                <a:buNone/>
                <a:defRPr sz="3500" b="1" i="0" u="none" strike="noStrike" cap="none">
                  <a:solidFill>
                    <a:schemeClr val="accent1"/>
                  </a:solidFill>
                  <a:latin typeface="Reenie Beanie"/>
                  <a:ea typeface="Reenie Beanie"/>
                  <a:cs typeface="Reenie Beanie"/>
                  <a:sym typeface="Reenie Beanie"/>
                </a:defRPr>
              </a:lvl9pPr>
            </a:lstStyle>
            <a:p>
              <a:pPr marL="0" indent="0" defTabSz="1219170">
                <a:lnSpc>
                  <a:spcPct val="100000"/>
                </a:lnSpc>
                <a:defRPr/>
              </a:pPr>
              <a:r>
                <a:rPr lang="fi-FI" sz="2667" b="0" kern="0">
                  <a:solidFill>
                    <a:srgbClr val="FFFFFF"/>
                  </a:solidFill>
                </a:rPr>
                <a:t>…kuvailla, miten onnettomuustilanteissa toimitaan.</a:t>
              </a:r>
            </a:p>
          </p:txBody>
        </p:sp>
      </p:grpSp>
      <p:sp>
        <p:nvSpPr>
          <p:cNvPr id="4" name="Suorakulmio 3">
            <a:extLst>
              <a:ext uri="{FF2B5EF4-FFF2-40B4-BE49-F238E27FC236}">
                <a16:creationId xmlns:a16="http://schemas.microsoft.com/office/drawing/2014/main" id="{90757384-4589-8CAA-ECA9-B27E4E569C60}"/>
              </a:ext>
            </a:extLst>
          </p:cNvPr>
          <p:cNvSpPr/>
          <p:nvPr/>
        </p:nvSpPr>
        <p:spPr>
          <a:xfrm>
            <a:off x="10464800" y="5970316"/>
            <a:ext cx="1727200" cy="896081"/>
          </a:xfrm>
          <a:prstGeom prst="rect">
            <a:avLst/>
          </a:prstGeom>
          <a:solidFill>
            <a:srgbClr val="0B0B0B"/>
          </a:solidFill>
          <a:ln>
            <a:noFill/>
          </a:ln>
          <a:effectLst>
            <a:softEdge rad="101600"/>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defTabSz="1219170">
              <a:buClr>
                <a:srgbClr val="000000"/>
              </a:buClr>
            </a:pPr>
            <a:endParaRPr lang="fi-FI" sz="1867" kern="0">
              <a:solidFill>
                <a:prstClr val="white"/>
              </a:solidFill>
              <a:latin typeface="Calibri" panose="020F0502020204030204"/>
              <a:sym typeface="Arial"/>
            </a:endParaRPr>
          </a:p>
        </p:txBody>
      </p:sp>
      <p:sp>
        <p:nvSpPr>
          <p:cNvPr id="5" name="Suorakulmio 4">
            <a:extLst>
              <a:ext uri="{FF2B5EF4-FFF2-40B4-BE49-F238E27FC236}">
                <a16:creationId xmlns:a16="http://schemas.microsoft.com/office/drawing/2014/main" id="{BF64D21E-98D1-3608-9241-C974B41C685A}"/>
              </a:ext>
            </a:extLst>
          </p:cNvPr>
          <p:cNvSpPr/>
          <p:nvPr/>
        </p:nvSpPr>
        <p:spPr>
          <a:xfrm>
            <a:off x="230683" y="573324"/>
            <a:ext cx="2927652" cy="430989"/>
          </a:xfrm>
          <a:custGeom>
            <a:avLst/>
            <a:gdLst>
              <a:gd name="connsiteX0" fmla="*/ 0 w 2927652"/>
              <a:gd name="connsiteY0" fmla="*/ 0 h 430989"/>
              <a:gd name="connsiteX1" fmla="*/ 614807 w 2927652"/>
              <a:gd name="connsiteY1" fmla="*/ 0 h 430989"/>
              <a:gd name="connsiteX2" fmla="*/ 1229614 w 2927652"/>
              <a:gd name="connsiteY2" fmla="*/ 0 h 430989"/>
              <a:gd name="connsiteX3" fmla="*/ 1785868 w 2927652"/>
              <a:gd name="connsiteY3" fmla="*/ 0 h 430989"/>
              <a:gd name="connsiteX4" fmla="*/ 2283569 w 2927652"/>
              <a:gd name="connsiteY4" fmla="*/ 0 h 430989"/>
              <a:gd name="connsiteX5" fmla="*/ 2927652 w 2927652"/>
              <a:gd name="connsiteY5" fmla="*/ 0 h 430989"/>
              <a:gd name="connsiteX6" fmla="*/ 2927652 w 2927652"/>
              <a:gd name="connsiteY6" fmla="*/ 430989 h 430989"/>
              <a:gd name="connsiteX7" fmla="*/ 2371398 w 2927652"/>
              <a:gd name="connsiteY7" fmla="*/ 430989 h 430989"/>
              <a:gd name="connsiteX8" fmla="*/ 1815144 w 2927652"/>
              <a:gd name="connsiteY8" fmla="*/ 430989 h 430989"/>
              <a:gd name="connsiteX9" fmla="*/ 1317443 w 2927652"/>
              <a:gd name="connsiteY9" fmla="*/ 430989 h 430989"/>
              <a:gd name="connsiteX10" fmla="*/ 673360 w 2927652"/>
              <a:gd name="connsiteY10" fmla="*/ 430989 h 430989"/>
              <a:gd name="connsiteX11" fmla="*/ 0 w 2927652"/>
              <a:gd name="connsiteY11" fmla="*/ 430989 h 430989"/>
              <a:gd name="connsiteX12" fmla="*/ 0 w 2927652"/>
              <a:gd name="connsiteY12" fmla="*/ 0 h 4309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27652" h="430989" fill="none" extrusionOk="0">
                <a:moveTo>
                  <a:pt x="0" y="0"/>
                </a:moveTo>
                <a:cubicBezTo>
                  <a:pt x="130559" y="-38899"/>
                  <a:pt x="370413" y="36389"/>
                  <a:pt x="614807" y="0"/>
                </a:cubicBezTo>
                <a:cubicBezTo>
                  <a:pt x="859201" y="-36389"/>
                  <a:pt x="1062613" y="58824"/>
                  <a:pt x="1229614" y="0"/>
                </a:cubicBezTo>
                <a:cubicBezTo>
                  <a:pt x="1396615" y="-58824"/>
                  <a:pt x="1649357" y="65981"/>
                  <a:pt x="1785868" y="0"/>
                </a:cubicBezTo>
                <a:cubicBezTo>
                  <a:pt x="1922379" y="-65981"/>
                  <a:pt x="2170572" y="45498"/>
                  <a:pt x="2283569" y="0"/>
                </a:cubicBezTo>
                <a:cubicBezTo>
                  <a:pt x="2396566" y="-45498"/>
                  <a:pt x="2614626" y="51154"/>
                  <a:pt x="2927652" y="0"/>
                </a:cubicBezTo>
                <a:cubicBezTo>
                  <a:pt x="2970037" y="130795"/>
                  <a:pt x="2923727" y="313680"/>
                  <a:pt x="2927652" y="430989"/>
                </a:cubicBezTo>
                <a:cubicBezTo>
                  <a:pt x="2660661" y="471368"/>
                  <a:pt x="2557662" y="416215"/>
                  <a:pt x="2371398" y="430989"/>
                </a:cubicBezTo>
                <a:cubicBezTo>
                  <a:pt x="2185134" y="445763"/>
                  <a:pt x="1927491" y="418623"/>
                  <a:pt x="1815144" y="430989"/>
                </a:cubicBezTo>
                <a:cubicBezTo>
                  <a:pt x="1702797" y="443355"/>
                  <a:pt x="1439545" y="392010"/>
                  <a:pt x="1317443" y="430989"/>
                </a:cubicBezTo>
                <a:cubicBezTo>
                  <a:pt x="1195341" y="469968"/>
                  <a:pt x="994396" y="383216"/>
                  <a:pt x="673360" y="430989"/>
                </a:cubicBezTo>
                <a:cubicBezTo>
                  <a:pt x="352324" y="478762"/>
                  <a:pt x="250165" y="391307"/>
                  <a:pt x="0" y="430989"/>
                </a:cubicBezTo>
                <a:cubicBezTo>
                  <a:pt x="-46048" y="260288"/>
                  <a:pt x="15297" y="154133"/>
                  <a:pt x="0" y="0"/>
                </a:cubicBezTo>
                <a:close/>
              </a:path>
              <a:path w="2927652" h="430989" stroke="0" extrusionOk="0">
                <a:moveTo>
                  <a:pt x="0" y="0"/>
                </a:moveTo>
                <a:cubicBezTo>
                  <a:pt x="235621" y="-28313"/>
                  <a:pt x="429941" y="30881"/>
                  <a:pt x="644083" y="0"/>
                </a:cubicBezTo>
                <a:cubicBezTo>
                  <a:pt x="858225" y="-30881"/>
                  <a:pt x="1076740" y="61107"/>
                  <a:pt x="1258890" y="0"/>
                </a:cubicBezTo>
                <a:cubicBezTo>
                  <a:pt x="1441040" y="-61107"/>
                  <a:pt x="1550888" y="44846"/>
                  <a:pt x="1785868" y="0"/>
                </a:cubicBezTo>
                <a:cubicBezTo>
                  <a:pt x="2020848" y="-44846"/>
                  <a:pt x="2204289" y="25957"/>
                  <a:pt x="2342122" y="0"/>
                </a:cubicBezTo>
                <a:cubicBezTo>
                  <a:pt x="2479955" y="-25957"/>
                  <a:pt x="2718656" y="4051"/>
                  <a:pt x="2927652" y="0"/>
                </a:cubicBezTo>
                <a:cubicBezTo>
                  <a:pt x="2944058" y="121403"/>
                  <a:pt x="2892101" y="341535"/>
                  <a:pt x="2927652" y="430989"/>
                </a:cubicBezTo>
                <a:cubicBezTo>
                  <a:pt x="2677604" y="465381"/>
                  <a:pt x="2495559" y="414767"/>
                  <a:pt x="2371398" y="430989"/>
                </a:cubicBezTo>
                <a:cubicBezTo>
                  <a:pt x="2247237" y="447211"/>
                  <a:pt x="1948775" y="409070"/>
                  <a:pt x="1756591" y="430989"/>
                </a:cubicBezTo>
                <a:cubicBezTo>
                  <a:pt x="1564407" y="452908"/>
                  <a:pt x="1334711" y="424327"/>
                  <a:pt x="1200337" y="430989"/>
                </a:cubicBezTo>
                <a:cubicBezTo>
                  <a:pt x="1065963" y="437651"/>
                  <a:pt x="759942" y="406892"/>
                  <a:pt x="556254" y="430989"/>
                </a:cubicBezTo>
                <a:cubicBezTo>
                  <a:pt x="352566" y="455086"/>
                  <a:pt x="164880" y="405336"/>
                  <a:pt x="0" y="430989"/>
                </a:cubicBezTo>
                <a:cubicBezTo>
                  <a:pt x="-14303" y="256314"/>
                  <a:pt x="38581" y="208602"/>
                  <a:pt x="0" y="0"/>
                </a:cubicBezTo>
                <a:close/>
              </a:path>
            </a:pathLst>
          </a:custGeom>
          <a:solidFill>
            <a:srgbClr val="D92331"/>
          </a:solidFill>
          <a:ln w="25400" cap="flat" cmpd="sng" algn="ctr">
            <a:solidFill>
              <a:srgbClr val="000000"/>
            </a:solidFill>
            <a:prstDash val="solid"/>
            <a:extLst>
              <a:ext uri="{C807C97D-BFC1-408E-A445-0C87EB9F89A2}">
                <ask:lineSketchStyleProps xmlns:ask="http://schemas.microsoft.com/office/drawing/2018/sketchyshapes" sd="442813649">
                  <a:prstGeom prst="rect">
                    <a:avLst/>
                  </a:prstGeom>
                  <ask:type>
                    <ask:lineSketchScribble/>
                  </ask:type>
                </ask:lineSketchStyleProps>
              </a:ext>
            </a:extLst>
          </a:ln>
          <a:effectLst/>
        </p:spPr>
        <p:txBody>
          <a:bodyPr rtlCol="0" anchor="ctr"/>
          <a:lstStyle/>
          <a:p>
            <a:pPr algn="ctr" defTabSz="1219170">
              <a:defRPr/>
            </a:pPr>
            <a:endParaRPr lang="fi-FI" sz="2400" kern="0">
              <a:solidFill>
                <a:srgbClr val="FFFFFF"/>
              </a:solidFill>
              <a:latin typeface="Arial"/>
              <a:cs typeface="Arial"/>
              <a:sym typeface="Arial"/>
            </a:endParaRPr>
          </a:p>
        </p:txBody>
      </p:sp>
      <p:sp>
        <p:nvSpPr>
          <p:cNvPr id="6" name="Suorakulmio 5">
            <a:extLst>
              <a:ext uri="{FF2B5EF4-FFF2-40B4-BE49-F238E27FC236}">
                <a16:creationId xmlns:a16="http://schemas.microsoft.com/office/drawing/2014/main" id="{0DCBCBE5-87A6-F901-06C9-17141AF31C6F}"/>
              </a:ext>
            </a:extLst>
          </p:cNvPr>
          <p:cNvSpPr/>
          <p:nvPr/>
        </p:nvSpPr>
        <p:spPr>
          <a:xfrm rot="21341044">
            <a:off x="567718" y="279314"/>
            <a:ext cx="1319793" cy="307431"/>
          </a:xfrm>
          <a:prstGeom prst="rect">
            <a:avLst/>
          </a:prstGeom>
          <a:solidFill>
            <a:srgbClr val="000000"/>
          </a:solidFill>
          <a:ln w="25400" cap="flat" cmpd="sng" algn="ctr">
            <a:noFill/>
            <a:prstDash val="solid"/>
          </a:ln>
          <a:effectLst/>
        </p:spPr>
        <p:txBody>
          <a:bodyPr rtlCol="0" anchor="ctr"/>
          <a:lstStyle/>
          <a:p>
            <a:pPr algn="ctr" defTabSz="1219170">
              <a:defRPr/>
            </a:pPr>
            <a:r>
              <a:rPr lang="fi-FI" sz="1400" b="1" kern="0">
                <a:solidFill>
                  <a:srgbClr val="FFFFFF"/>
                </a:solidFill>
                <a:latin typeface="Oswald" panose="00000500000000000000" pitchFamily="2" charset="0"/>
                <a:cs typeface="Arial"/>
                <a:sym typeface="Arial"/>
              </a:rPr>
              <a:t>OPPITUNTI 3:</a:t>
            </a:r>
          </a:p>
        </p:txBody>
      </p:sp>
      <p:sp>
        <p:nvSpPr>
          <p:cNvPr id="7" name="Tekstiruutu 6">
            <a:extLst>
              <a:ext uri="{FF2B5EF4-FFF2-40B4-BE49-F238E27FC236}">
                <a16:creationId xmlns:a16="http://schemas.microsoft.com/office/drawing/2014/main" id="{720AC0DE-9CD9-681E-0A25-D9CFCE603924}"/>
              </a:ext>
            </a:extLst>
          </p:cNvPr>
          <p:cNvSpPr txBox="1"/>
          <p:nvPr/>
        </p:nvSpPr>
        <p:spPr>
          <a:xfrm>
            <a:off x="230684" y="628389"/>
            <a:ext cx="2927653" cy="338554"/>
          </a:xfrm>
          <a:prstGeom prst="rect">
            <a:avLst/>
          </a:prstGeom>
          <a:noFill/>
        </p:spPr>
        <p:txBody>
          <a:bodyPr wrap="square" rtlCol="0">
            <a:spAutoFit/>
          </a:bodyPr>
          <a:lstStyle/>
          <a:p>
            <a:pPr algn="ctr" defTabSz="1219170">
              <a:buClr>
                <a:srgbClr val="000000"/>
              </a:buClr>
            </a:pPr>
            <a:r>
              <a:rPr lang="fi-FI" sz="1600" kern="0">
                <a:solidFill>
                  <a:srgbClr val="FFFFFF"/>
                </a:solidFill>
                <a:effectLst>
                  <a:outerShdw blurRad="38100" dist="38100" dir="2700000" algn="tl">
                    <a:srgbClr val="000000">
                      <a:alpha val="43137"/>
                    </a:srgbClr>
                  </a:outerShdw>
                </a:effectLst>
                <a:latin typeface="Oswald" panose="00000500000000000000" pitchFamily="2" charset="0"/>
                <a:cs typeface="Arial"/>
                <a:sym typeface="Arial"/>
              </a:rPr>
              <a:t>TAPATURMAT JA ONNETTOMUUDET</a:t>
            </a:r>
          </a:p>
        </p:txBody>
      </p:sp>
    </p:spTree>
    <p:extLst>
      <p:ext uri="{BB962C8B-B14F-4D97-AF65-F5344CB8AC3E}">
        <p14:creationId xmlns:p14="http://schemas.microsoft.com/office/powerpoint/2010/main" val="1654950345"/>
      </p:ext>
    </p:extLst>
  </p:cSld>
  <p:clrMapOvr>
    <a:masterClrMapping/>
  </p:clrMapOvr>
  <p:transition spd="slow">
    <p:wip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500"/>
                                  </p:stCondLst>
                                  <p:childTnLst>
                                    <p:set>
                                      <p:cBhvr>
                                        <p:cTn id="6" dur="1" fill="hold">
                                          <p:stCondLst>
                                            <p:cond delay="0"/>
                                          </p:stCondLst>
                                        </p:cTn>
                                        <p:tgtEl>
                                          <p:spTgt spid="8"/>
                                        </p:tgtEl>
                                        <p:attrNameLst>
                                          <p:attrName>style.visibility</p:attrName>
                                        </p:attrNameLst>
                                      </p:cBhvr>
                                      <p:to>
                                        <p:strVal val="visible"/>
                                      </p:to>
                                    </p:set>
                                    <p:animEffect transition="in" filter="fade">
                                      <p:cBhvr>
                                        <p:cTn id="7" dur="500"/>
                                        <p:tgtEl>
                                          <p:spTgt spid="8"/>
                                        </p:tgtEl>
                                      </p:cBhvr>
                                    </p:animEffect>
                                  </p:childTnLst>
                                </p:cTn>
                              </p:par>
                              <p:par>
                                <p:cTn id="8" presetID="10" presetClass="entr" presetSubtype="0" fill="hold" nodeType="withEffect">
                                  <p:stCondLst>
                                    <p:cond delay="2000"/>
                                  </p:stCondLst>
                                  <p:childTnLst>
                                    <p:set>
                                      <p:cBhvr>
                                        <p:cTn id="9" dur="1" fill="hold">
                                          <p:stCondLst>
                                            <p:cond delay="0"/>
                                          </p:stCondLst>
                                        </p:cTn>
                                        <p:tgtEl>
                                          <p:spTgt spid="9"/>
                                        </p:tgtEl>
                                        <p:attrNameLst>
                                          <p:attrName>style.visibility</p:attrName>
                                        </p:attrNameLst>
                                      </p:cBhvr>
                                      <p:to>
                                        <p:strVal val="visible"/>
                                      </p:to>
                                    </p:set>
                                    <p:animEffect transition="in" filter="fade">
                                      <p:cBhvr>
                                        <p:cTn id="10" dur="500"/>
                                        <p:tgtEl>
                                          <p:spTgt spid="9"/>
                                        </p:tgtEl>
                                      </p:cBhvr>
                                    </p:animEffect>
                                  </p:childTnLst>
                                </p:cTn>
                              </p:par>
                              <p:par>
                                <p:cTn id="11" presetID="10" presetClass="entr" presetSubtype="0" fill="hold" nodeType="withEffect">
                                  <p:stCondLst>
                                    <p:cond delay="4000"/>
                                  </p:stCondLst>
                                  <p:childTnLst>
                                    <p:set>
                                      <p:cBhvr>
                                        <p:cTn id="12" dur="1" fill="hold">
                                          <p:stCondLst>
                                            <p:cond delay="0"/>
                                          </p:stCondLst>
                                        </p:cTn>
                                        <p:tgtEl>
                                          <p:spTgt spid="3"/>
                                        </p:tgtEl>
                                        <p:attrNameLst>
                                          <p:attrName>style.visibility</p:attrName>
                                        </p:attrNameLst>
                                      </p:cBhvr>
                                      <p:to>
                                        <p:strVal val="visible"/>
                                      </p:to>
                                    </p:set>
                                    <p:animEffect transition="in" filter="fade">
                                      <p:cBhvr>
                                        <p:cTn id="13"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Shape 360"/>
        <p:cNvGrpSpPr/>
        <p:nvPr/>
      </p:nvGrpSpPr>
      <p:grpSpPr>
        <a:xfrm>
          <a:off x="0" y="0"/>
          <a:ext cx="0" cy="0"/>
          <a:chOff x="0" y="0"/>
          <a:chExt cx="0" cy="0"/>
        </a:xfrm>
      </p:grpSpPr>
      <p:sp>
        <p:nvSpPr>
          <p:cNvPr id="2" name="Otsikko 1">
            <a:extLst>
              <a:ext uri="{FF2B5EF4-FFF2-40B4-BE49-F238E27FC236}">
                <a16:creationId xmlns:a16="http://schemas.microsoft.com/office/drawing/2014/main" id="{5204DFDC-0794-0933-394A-FD1B8664DE35}"/>
              </a:ext>
            </a:extLst>
          </p:cNvPr>
          <p:cNvSpPr>
            <a:spLocks noGrp="1"/>
          </p:cNvSpPr>
          <p:nvPr>
            <p:ph type="title"/>
          </p:nvPr>
        </p:nvSpPr>
        <p:spPr>
          <a:xfrm>
            <a:off x="838200" y="501652"/>
            <a:ext cx="10515600" cy="1325033"/>
          </a:xfrm>
        </p:spPr>
        <p:txBody>
          <a:bodyPr/>
          <a:lstStyle/>
          <a:p>
            <a:r>
              <a:rPr lang="fi-FI"/>
              <a:t>Palovammojen ensiapu</a:t>
            </a:r>
          </a:p>
        </p:txBody>
      </p:sp>
      <p:sp>
        <p:nvSpPr>
          <p:cNvPr id="3" name="Sisällön paikkamerkki 2">
            <a:extLst>
              <a:ext uri="{FF2B5EF4-FFF2-40B4-BE49-F238E27FC236}">
                <a16:creationId xmlns:a16="http://schemas.microsoft.com/office/drawing/2014/main" id="{7FB9F13A-D85B-51B2-7082-FCB162DE92B0}"/>
              </a:ext>
            </a:extLst>
          </p:cNvPr>
          <p:cNvSpPr>
            <a:spLocks noGrp="1"/>
          </p:cNvSpPr>
          <p:nvPr>
            <p:ph idx="1"/>
          </p:nvPr>
        </p:nvSpPr>
        <p:spPr>
          <a:xfrm>
            <a:off x="838200" y="1699155"/>
            <a:ext cx="8405885" cy="935387"/>
          </a:xfrm>
        </p:spPr>
        <p:txBody>
          <a:bodyPr>
            <a:normAutofit/>
          </a:bodyPr>
          <a:lstStyle/>
          <a:p>
            <a:pPr marL="0" indent="0">
              <a:lnSpc>
                <a:spcPct val="100000"/>
              </a:lnSpc>
              <a:spcAft>
                <a:spcPts val="1600"/>
              </a:spcAft>
              <a:buNone/>
            </a:pPr>
            <a:r>
              <a:rPr lang="fi-FI" sz="2400" b="1"/>
              <a:t>Alle kämmenen kokoiset 1. asteen palovammat </a:t>
            </a:r>
            <a:br>
              <a:rPr lang="fi-FI" sz="2400" b="1"/>
            </a:br>
            <a:r>
              <a:rPr lang="fi-FI" sz="2400" b="1"/>
              <a:t>voidaan hoitaa itse. </a:t>
            </a:r>
            <a:endParaRPr lang="fi-FI" sz="2133"/>
          </a:p>
        </p:txBody>
      </p:sp>
      <p:sp>
        <p:nvSpPr>
          <p:cNvPr id="4" name="Vapaamuotoinen: Muoto 3">
            <a:extLst>
              <a:ext uri="{FF2B5EF4-FFF2-40B4-BE49-F238E27FC236}">
                <a16:creationId xmlns:a16="http://schemas.microsoft.com/office/drawing/2014/main" id="{50F58E92-C57E-4859-9848-7377CBDC48C2}"/>
              </a:ext>
            </a:extLst>
          </p:cNvPr>
          <p:cNvSpPr/>
          <p:nvPr/>
        </p:nvSpPr>
        <p:spPr>
          <a:xfrm>
            <a:off x="8161361" y="852709"/>
            <a:ext cx="3612108" cy="2988692"/>
          </a:xfrm>
          <a:custGeom>
            <a:avLst/>
            <a:gdLst>
              <a:gd name="connsiteX0" fmla="*/ 387585 w 2976914"/>
              <a:gd name="connsiteY0" fmla="*/ 288814 h 2717758"/>
              <a:gd name="connsiteX1" fmla="*/ 2654535 w 2976914"/>
              <a:gd name="connsiteY1" fmla="*/ 206264 h 2717758"/>
              <a:gd name="connsiteX2" fmla="*/ 2794235 w 2976914"/>
              <a:gd name="connsiteY2" fmla="*/ 2416064 h 2717758"/>
              <a:gd name="connsiteX3" fmla="*/ 1067035 w 2976914"/>
              <a:gd name="connsiteY3" fmla="*/ 2644664 h 2717758"/>
              <a:gd name="connsiteX4" fmla="*/ 63735 w 2976914"/>
              <a:gd name="connsiteY4" fmla="*/ 1914414 h 2717758"/>
              <a:gd name="connsiteX5" fmla="*/ 387585 w 2976914"/>
              <a:gd name="connsiteY5" fmla="*/ 288814 h 2717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76914" h="2717758">
                <a:moveTo>
                  <a:pt x="387585" y="288814"/>
                </a:moveTo>
                <a:cubicBezTo>
                  <a:pt x="819385" y="4122"/>
                  <a:pt x="2253427" y="-148278"/>
                  <a:pt x="2654535" y="206264"/>
                </a:cubicBezTo>
                <a:cubicBezTo>
                  <a:pt x="3055643" y="560806"/>
                  <a:pt x="3058818" y="2009664"/>
                  <a:pt x="2794235" y="2416064"/>
                </a:cubicBezTo>
                <a:cubicBezTo>
                  <a:pt x="2529652" y="2822464"/>
                  <a:pt x="1522118" y="2728272"/>
                  <a:pt x="1067035" y="2644664"/>
                </a:cubicBezTo>
                <a:cubicBezTo>
                  <a:pt x="611952" y="2561056"/>
                  <a:pt x="180152" y="2301764"/>
                  <a:pt x="63735" y="1914414"/>
                </a:cubicBezTo>
                <a:cubicBezTo>
                  <a:pt x="-52682" y="1527064"/>
                  <a:pt x="-44215" y="573506"/>
                  <a:pt x="387585" y="288814"/>
                </a:cubicBezTo>
                <a:close/>
              </a:path>
            </a:pathLst>
          </a:custGeom>
          <a:blipFill dpi="0" rotWithShape="1">
            <a:blip r:embed="rId3" cstate="print">
              <a:extLst>
                <a:ext uri="{28A0092B-C50C-407E-A947-70E740481C1C}">
                  <a14:useLocalDpi xmlns:a14="http://schemas.microsoft.com/office/drawing/2010/main"/>
                </a:ext>
              </a:extLst>
            </a:blip>
            <a:srcRect/>
            <a:stretch>
              <a:fillRect/>
            </a:stretch>
          </a:blipFill>
          <a:ln>
            <a:noFill/>
          </a:ln>
          <a:effectLst>
            <a:innerShdw blurRad="63500" dist="50800" dir="13500000">
              <a:prstClr val="black">
                <a:alpha val="50000"/>
              </a:prstClr>
            </a:innerShdw>
            <a:softEdge rad="317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a:buClr>
                <a:srgbClr val="000000"/>
              </a:buClr>
            </a:pPr>
            <a:endParaRPr lang="fi-FI" sz="1867" kern="0">
              <a:solidFill>
                <a:prstClr val="white"/>
              </a:solidFill>
              <a:latin typeface="Calibri" panose="020F0502020204030204"/>
              <a:sym typeface="Arial"/>
            </a:endParaRPr>
          </a:p>
        </p:txBody>
      </p:sp>
      <p:sp>
        <p:nvSpPr>
          <p:cNvPr id="5" name="Sisällön paikkamerkki 2">
            <a:extLst>
              <a:ext uri="{FF2B5EF4-FFF2-40B4-BE49-F238E27FC236}">
                <a16:creationId xmlns:a16="http://schemas.microsoft.com/office/drawing/2014/main" id="{7DC766CD-B8BD-53CC-2D8D-D88307F4AC49}"/>
              </a:ext>
            </a:extLst>
          </p:cNvPr>
          <p:cNvSpPr txBox="1">
            <a:spLocks/>
          </p:cNvSpPr>
          <p:nvPr/>
        </p:nvSpPr>
        <p:spPr>
          <a:xfrm>
            <a:off x="4067032" y="4510945"/>
            <a:ext cx="7942997" cy="1833680"/>
          </a:xfrm>
          <a:prstGeom prst="rect">
            <a:avLst/>
          </a:prstGeom>
        </p:spPr>
        <p:txBody>
          <a:bodyPr vert="horz" lIns="121920" tIns="60960" rIns="121920" bIns="60960" rtlCol="0">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Tenorite" panose="00000500000000000000" pitchFamily="2" charset="0"/>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Tenorite" panose="00000500000000000000" pitchFamily="2"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Tenorite" panose="00000500000000000000" pitchFamily="2"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Tenorite" panose="00000500000000000000" pitchFamily="2"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Tenorite" panose="00000500000000000000" pitchFamily="2"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defTabSz="1219170">
              <a:lnSpc>
                <a:spcPct val="100000"/>
              </a:lnSpc>
              <a:spcBef>
                <a:spcPts val="0"/>
              </a:spcBef>
              <a:buNone/>
            </a:pPr>
            <a:r>
              <a:rPr lang="fi-FI" sz="2400" b="1">
                <a:solidFill>
                  <a:prstClr val="white"/>
                </a:solidFill>
                <a:sym typeface="Arial"/>
              </a:rPr>
              <a:t>Kaikki muut palovammat vaativat ammattilaisen hoitoa.</a:t>
            </a:r>
          </a:p>
          <a:p>
            <a:pPr marL="0" indent="0" defTabSz="1219170">
              <a:lnSpc>
                <a:spcPct val="100000"/>
              </a:lnSpc>
              <a:spcBef>
                <a:spcPts val="0"/>
              </a:spcBef>
              <a:buNone/>
            </a:pPr>
            <a:endParaRPr lang="fi-FI" sz="2400" b="1">
              <a:solidFill>
                <a:prstClr val="white"/>
              </a:solidFill>
              <a:sym typeface="Arial"/>
            </a:endParaRPr>
          </a:p>
          <a:p>
            <a:pPr marL="0" indent="0" defTabSz="1219170">
              <a:lnSpc>
                <a:spcPct val="100000"/>
              </a:lnSpc>
              <a:spcBef>
                <a:spcPts val="0"/>
              </a:spcBef>
              <a:buNone/>
            </a:pPr>
            <a:r>
              <a:rPr lang="fi-FI" sz="2133" b="1">
                <a:solidFill>
                  <a:prstClr val="white"/>
                </a:solidFill>
                <a:sym typeface="Arial"/>
              </a:rPr>
              <a:t>Toimi näin:</a:t>
            </a:r>
          </a:p>
          <a:p>
            <a:pPr marL="609585" indent="-609585" defTabSz="1219170">
              <a:lnSpc>
                <a:spcPct val="100000"/>
              </a:lnSpc>
              <a:spcBef>
                <a:spcPts val="0"/>
              </a:spcBef>
              <a:buFont typeface="+mj-lt"/>
              <a:buAutoNum type="arabicPeriod"/>
            </a:pPr>
            <a:r>
              <a:rPr lang="fi-FI" sz="2133">
                <a:solidFill>
                  <a:prstClr val="white"/>
                </a:solidFill>
                <a:sym typeface="Arial"/>
              </a:rPr>
              <a:t>Peitä palovamma puhtaalla (kuivalla) siteellä.</a:t>
            </a:r>
          </a:p>
          <a:p>
            <a:pPr marL="609585" indent="-609585" defTabSz="1219170">
              <a:lnSpc>
                <a:spcPct val="100000"/>
              </a:lnSpc>
              <a:spcBef>
                <a:spcPts val="0"/>
              </a:spcBef>
              <a:buFont typeface="+mj-lt"/>
              <a:buAutoNum type="arabicPeriod"/>
            </a:pPr>
            <a:r>
              <a:rPr lang="fi-FI" sz="2133">
                <a:solidFill>
                  <a:prstClr val="white"/>
                </a:solidFill>
                <a:sym typeface="Arial"/>
              </a:rPr>
              <a:t>Toimita potilas hoitoon.</a:t>
            </a:r>
          </a:p>
        </p:txBody>
      </p:sp>
      <p:sp>
        <p:nvSpPr>
          <p:cNvPr id="6" name="Vapaamuotoinen: Muoto 5">
            <a:extLst>
              <a:ext uri="{FF2B5EF4-FFF2-40B4-BE49-F238E27FC236}">
                <a16:creationId xmlns:a16="http://schemas.microsoft.com/office/drawing/2014/main" id="{342F80C1-2810-7877-6C1E-F5D4682BA7EA}"/>
              </a:ext>
            </a:extLst>
          </p:cNvPr>
          <p:cNvSpPr/>
          <p:nvPr/>
        </p:nvSpPr>
        <p:spPr>
          <a:xfrm>
            <a:off x="324135" y="4223459"/>
            <a:ext cx="3266364" cy="2408653"/>
          </a:xfrm>
          <a:custGeom>
            <a:avLst/>
            <a:gdLst>
              <a:gd name="connsiteX0" fmla="*/ 387585 w 2976914"/>
              <a:gd name="connsiteY0" fmla="*/ 288814 h 2717758"/>
              <a:gd name="connsiteX1" fmla="*/ 2654535 w 2976914"/>
              <a:gd name="connsiteY1" fmla="*/ 206264 h 2717758"/>
              <a:gd name="connsiteX2" fmla="*/ 2794235 w 2976914"/>
              <a:gd name="connsiteY2" fmla="*/ 2416064 h 2717758"/>
              <a:gd name="connsiteX3" fmla="*/ 1067035 w 2976914"/>
              <a:gd name="connsiteY3" fmla="*/ 2644664 h 2717758"/>
              <a:gd name="connsiteX4" fmla="*/ 63735 w 2976914"/>
              <a:gd name="connsiteY4" fmla="*/ 1914414 h 2717758"/>
              <a:gd name="connsiteX5" fmla="*/ 387585 w 2976914"/>
              <a:gd name="connsiteY5" fmla="*/ 288814 h 2717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76914" h="2717758">
                <a:moveTo>
                  <a:pt x="387585" y="288814"/>
                </a:moveTo>
                <a:cubicBezTo>
                  <a:pt x="819385" y="4122"/>
                  <a:pt x="2253427" y="-148278"/>
                  <a:pt x="2654535" y="206264"/>
                </a:cubicBezTo>
                <a:cubicBezTo>
                  <a:pt x="3055643" y="560806"/>
                  <a:pt x="3058818" y="2009664"/>
                  <a:pt x="2794235" y="2416064"/>
                </a:cubicBezTo>
                <a:cubicBezTo>
                  <a:pt x="2529652" y="2822464"/>
                  <a:pt x="1522118" y="2728272"/>
                  <a:pt x="1067035" y="2644664"/>
                </a:cubicBezTo>
                <a:cubicBezTo>
                  <a:pt x="611952" y="2561056"/>
                  <a:pt x="180152" y="2301764"/>
                  <a:pt x="63735" y="1914414"/>
                </a:cubicBezTo>
                <a:cubicBezTo>
                  <a:pt x="-52682" y="1527064"/>
                  <a:pt x="-44215" y="573506"/>
                  <a:pt x="387585" y="288814"/>
                </a:cubicBezTo>
                <a:close/>
              </a:path>
            </a:pathLst>
          </a:custGeom>
          <a:blipFill dpi="0" rotWithShape="1">
            <a:blip r:embed="rId4" cstate="print">
              <a:extLst>
                <a:ext uri="{28A0092B-C50C-407E-A947-70E740481C1C}">
                  <a14:useLocalDpi xmlns:a14="http://schemas.microsoft.com/office/drawing/2010/main"/>
                </a:ext>
              </a:extLst>
            </a:blip>
            <a:srcRect/>
            <a:stretch>
              <a:fillRect/>
            </a:stretch>
          </a:blipFill>
          <a:ln>
            <a:noFill/>
          </a:ln>
          <a:effectLst>
            <a:innerShdw blurRad="63500" dist="50800" dir="13500000">
              <a:prstClr val="black">
                <a:alpha val="50000"/>
              </a:prstClr>
            </a:innerShdw>
            <a:softEdge rad="317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a:buClr>
                <a:srgbClr val="000000"/>
              </a:buClr>
            </a:pPr>
            <a:endParaRPr lang="fi-FI" sz="1867" kern="0">
              <a:solidFill>
                <a:prstClr val="white"/>
              </a:solidFill>
              <a:latin typeface="Calibri" panose="020F0502020204030204"/>
              <a:sym typeface="Arial"/>
            </a:endParaRPr>
          </a:p>
        </p:txBody>
      </p:sp>
      <p:sp>
        <p:nvSpPr>
          <p:cNvPr id="7" name="Sisällön paikkamerkki 2">
            <a:extLst>
              <a:ext uri="{FF2B5EF4-FFF2-40B4-BE49-F238E27FC236}">
                <a16:creationId xmlns:a16="http://schemas.microsoft.com/office/drawing/2014/main" id="{B86B889F-1503-DC16-4F9C-FE59C12592BF}"/>
              </a:ext>
            </a:extLst>
          </p:cNvPr>
          <p:cNvSpPr txBox="1">
            <a:spLocks/>
          </p:cNvSpPr>
          <p:nvPr/>
        </p:nvSpPr>
        <p:spPr>
          <a:xfrm>
            <a:off x="838200" y="1699155"/>
            <a:ext cx="8405885" cy="2651835"/>
          </a:xfrm>
          <a:prstGeom prst="rect">
            <a:avLst/>
          </a:prstGeom>
        </p:spPr>
        <p:txBody>
          <a:bodyPr vert="horz" lIns="121920" tIns="60960" rIns="121920" bIns="60960" rtlCol="0">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bg1"/>
                </a:solidFill>
                <a:effectLst>
                  <a:outerShdw blurRad="38100" dist="38100" dir="2700000" algn="tl">
                    <a:srgbClr val="000000">
                      <a:alpha val="43137"/>
                    </a:srgbClr>
                  </a:outerShdw>
                </a:effectLst>
                <a:latin typeface="Tenorite" panose="00000500000000000000" pitchFamily="2" charset="0"/>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bg1"/>
                </a:solidFill>
                <a:effectLst>
                  <a:outerShdw blurRad="38100" dist="38100" dir="2700000" algn="tl">
                    <a:srgbClr val="000000">
                      <a:alpha val="43137"/>
                    </a:srgbClr>
                  </a:outerShdw>
                </a:effectLst>
                <a:latin typeface="Tenorite" panose="00000500000000000000" pitchFamily="2"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bg1"/>
                </a:solidFill>
                <a:effectLst>
                  <a:outerShdw blurRad="38100" dist="38100" dir="2700000" algn="tl">
                    <a:srgbClr val="000000">
                      <a:alpha val="43137"/>
                    </a:srgbClr>
                  </a:outerShdw>
                </a:effectLst>
                <a:latin typeface="Tenorite" panose="00000500000000000000" pitchFamily="2"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bg1"/>
                </a:solidFill>
                <a:effectLst>
                  <a:outerShdw blurRad="38100" dist="38100" dir="2700000" algn="tl">
                    <a:srgbClr val="000000">
                      <a:alpha val="43137"/>
                    </a:srgbClr>
                  </a:outerShdw>
                </a:effectLst>
                <a:latin typeface="Tenorite" panose="00000500000000000000" pitchFamily="2"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bg1"/>
                </a:solidFill>
                <a:effectLst>
                  <a:outerShdw blurRad="38100" dist="38100" dir="2700000" algn="tl">
                    <a:srgbClr val="000000">
                      <a:alpha val="43137"/>
                    </a:srgbClr>
                  </a:outerShdw>
                </a:effectLst>
                <a:latin typeface="Tenorite" panose="00000500000000000000" pitchFamily="2"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defTabSz="1219170">
              <a:lnSpc>
                <a:spcPct val="100000"/>
              </a:lnSpc>
              <a:spcBef>
                <a:spcPts val="1333"/>
              </a:spcBef>
              <a:spcAft>
                <a:spcPts val="1600"/>
              </a:spcAft>
              <a:buNone/>
            </a:pPr>
            <a:endParaRPr lang="fi-FI" sz="2133" b="1">
              <a:solidFill>
                <a:prstClr val="white"/>
              </a:solidFill>
              <a:sym typeface="Arial"/>
            </a:endParaRPr>
          </a:p>
          <a:p>
            <a:pPr marL="0" indent="0" defTabSz="1219170">
              <a:lnSpc>
                <a:spcPct val="100000"/>
              </a:lnSpc>
              <a:spcBef>
                <a:spcPts val="1333"/>
              </a:spcBef>
              <a:spcAft>
                <a:spcPts val="1600"/>
              </a:spcAft>
              <a:buNone/>
            </a:pPr>
            <a:br>
              <a:rPr lang="fi-FI" sz="2133" b="1">
                <a:solidFill>
                  <a:prstClr val="white"/>
                </a:solidFill>
                <a:sym typeface="Arial"/>
              </a:rPr>
            </a:br>
            <a:r>
              <a:rPr lang="fi-FI" sz="2133" b="1">
                <a:solidFill>
                  <a:prstClr val="white"/>
                </a:solidFill>
                <a:sym typeface="Arial"/>
              </a:rPr>
              <a:t>Toimi näin:</a:t>
            </a:r>
          </a:p>
          <a:p>
            <a:pPr marL="609585" indent="-609585" defTabSz="1219170">
              <a:lnSpc>
                <a:spcPct val="100000"/>
              </a:lnSpc>
              <a:spcBef>
                <a:spcPts val="0"/>
              </a:spcBef>
              <a:buFont typeface="+mj-lt"/>
              <a:buAutoNum type="arabicPeriod"/>
            </a:pPr>
            <a:r>
              <a:rPr lang="fi-FI" sz="2133">
                <a:solidFill>
                  <a:prstClr val="white"/>
                </a:solidFill>
                <a:sym typeface="Arial"/>
              </a:rPr>
              <a:t>Viilennä palanut alue upottamalla se viileään veteen.</a:t>
            </a:r>
          </a:p>
          <a:p>
            <a:pPr marL="609585" indent="-609585" defTabSz="1219170">
              <a:lnSpc>
                <a:spcPct val="100000"/>
              </a:lnSpc>
              <a:spcBef>
                <a:spcPts val="0"/>
              </a:spcBef>
              <a:buFont typeface="+mj-lt"/>
              <a:buAutoNum type="arabicPeriod"/>
            </a:pPr>
            <a:r>
              <a:rPr lang="fi-FI" sz="2133">
                <a:solidFill>
                  <a:prstClr val="white"/>
                </a:solidFill>
                <a:sym typeface="Arial"/>
              </a:rPr>
              <a:t>Pidä vedessä 15-20 minuuttia.</a:t>
            </a:r>
          </a:p>
        </p:txBody>
      </p:sp>
    </p:spTree>
    <p:extLst>
      <p:ext uri="{BB962C8B-B14F-4D97-AF65-F5344CB8AC3E}">
        <p14:creationId xmlns:p14="http://schemas.microsoft.com/office/powerpoint/2010/main" val="225960676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25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fade">
                                      <p:cBhvr>
                                        <p:cTn id="7" dur="500"/>
                                        <p:tgtEl>
                                          <p:spTgt spid="3">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7">
                                            <p:txEl>
                                              <p:pRg st="1" end="1"/>
                                            </p:txEl>
                                          </p:spTgt>
                                        </p:tgtEl>
                                        <p:attrNameLst>
                                          <p:attrName>style.visibility</p:attrName>
                                        </p:attrNameLst>
                                      </p:cBhvr>
                                      <p:to>
                                        <p:strVal val="visible"/>
                                      </p:to>
                                    </p:set>
                                    <p:animEffect transition="in" filter="fade">
                                      <p:cBhvr>
                                        <p:cTn id="12" dur="500"/>
                                        <p:tgtEl>
                                          <p:spTgt spid="7">
                                            <p:txEl>
                                              <p:pRg st="1" end="1"/>
                                            </p:txEl>
                                          </p:spTgt>
                                        </p:tgtEl>
                                      </p:cBhvr>
                                    </p:animEffect>
                                  </p:childTnLst>
                                </p:cTn>
                              </p:par>
                              <p:par>
                                <p:cTn id="13" presetID="10" presetClass="entr" presetSubtype="0" fill="hold" nodeType="withEffect">
                                  <p:stCondLst>
                                    <p:cond delay="500"/>
                                  </p:stCondLst>
                                  <p:childTnLst>
                                    <p:set>
                                      <p:cBhvr>
                                        <p:cTn id="14" dur="1" fill="hold">
                                          <p:stCondLst>
                                            <p:cond delay="0"/>
                                          </p:stCondLst>
                                        </p:cTn>
                                        <p:tgtEl>
                                          <p:spTgt spid="7">
                                            <p:txEl>
                                              <p:pRg st="2" end="2"/>
                                            </p:txEl>
                                          </p:spTgt>
                                        </p:tgtEl>
                                        <p:attrNameLst>
                                          <p:attrName>style.visibility</p:attrName>
                                        </p:attrNameLst>
                                      </p:cBhvr>
                                      <p:to>
                                        <p:strVal val="visible"/>
                                      </p:to>
                                    </p:set>
                                    <p:animEffect transition="in" filter="fade">
                                      <p:cBhvr>
                                        <p:cTn id="15" dur="500"/>
                                        <p:tgtEl>
                                          <p:spTgt spid="7">
                                            <p:txEl>
                                              <p:pRg st="2" end="2"/>
                                            </p:txEl>
                                          </p:spTgt>
                                        </p:tgtEl>
                                      </p:cBhvr>
                                    </p:animEffect>
                                  </p:childTnLst>
                                </p:cTn>
                              </p:par>
                              <p:par>
                                <p:cTn id="16" presetID="10" presetClass="entr" presetSubtype="0" fill="hold" nodeType="withEffect">
                                  <p:stCondLst>
                                    <p:cond delay="2000"/>
                                  </p:stCondLst>
                                  <p:childTnLst>
                                    <p:set>
                                      <p:cBhvr>
                                        <p:cTn id="17" dur="1" fill="hold">
                                          <p:stCondLst>
                                            <p:cond delay="0"/>
                                          </p:stCondLst>
                                        </p:cTn>
                                        <p:tgtEl>
                                          <p:spTgt spid="7">
                                            <p:txEl>
                                              <p:pRg st="3" end="3"/>
                                            </p:txEl>
                                          </p:spTgt>
                                        </p:tgtEl>
                                        <p:attrNameLst>
                                          <p:attrName>style.visibility</p:attrName>
                                        </p:attrNameLst>
                                      </p:cBhvr>
                                      <p:to>
                                        <p:strVal val="visible"/>
                                      </p:to>
                                    </p:set>
                                    <p:animEffect transition="in" filter="fade">
                                      <p:cBhvr>
                                        <p:cTn id="18" dur="500"/>
                                        <p:tgtEl>
                                          <p:spTgt spid="7">
                                            <p:txEl>
                                              <p:pRg st="3" end="3"/>
                                            </p:txEl>
                                          </p:spTgt>
                                        </p:tgtEl>
                                      </p:cBhvr>
                                    </p:animEffect>
                                  </p:childTnLst>
                                </p:cTn>
                              </p:par>
                            </p:childTnLst>
                          </p:cTn>
                        </p:par>
                      </p:childTnLst>
                    </p:cTn>
                  </p:par>
                  <p:par>
                    <p:cTn id="19" fill="hold">
                      <p:stCondLst>
                        <p:cond delay="indefinite"/>
                      </p:stCondLst>
                      <p:childTnLst>
                        <p:par>
                          <p:cTn id="20" fill="hold">
                            <p:stCondLst>
                              <p:cond delay="0"/>
                            </p:stCondLst>
                            <p:childTnLst>
                              <p:par>
                                <p:cTn id="21" presetID="10" presetClass="entr" presetSubtype="0" fill="hold" nodeType="clickEffect">
                                  <p:stCondLst>
                                    <p:cond delay="0"/>
                                  </p:stCondLst>
                                  <p:childTnLst>
                                    <p:set>
                                      <p:cBhvr>
                                        <p:cTn id="22" dur="1" fill="hold">
                                          <p:stCondLst>
                                            <p:cond delay="0"/>
                                          </p:stCondLst>
                                        </p:cTn>
                                        <p:tgtEl>
                                          <p:spTgt spid="5">
                                            <p:txEl>
                                              <p:pRg st="0" end="0"/>
                                            </p:txEl>
                                          </p:spTgt>
                                        </p:tgtEl>
                                        <p:attrNameLst>
                                          <p:attrName>style.visibility</p:attrName>
                                        </p:attrNameLst>
                                      </p:cBhvr>
                                      <p:to>
                                        <p:strVal val="visible"/>
                                      </p:to>
                                    </p:set>
                                    <p:animEffect transition="in" filter="fade">
                                      <p:cBhvr>
                                        <p:cTn id="23" dur="500"/>
                                        <p:tgtEl>
                                          <p:spTgt spid="5">
                                            <p:txEl>
                                              <p:pRg st="0" end="0"/>
                                            </p:txEl>
                                          </p:spTgt>
                                        </p:tgtEl>
                                      </p:cBhvr>
                                    </p:animEffect>
                                  </p:childTnLst>
                                </p:cTn>
                              </p:par>
                              <p:par>
                                <p:cTn id="24" presetID="10" presetClass="entr" presetSubtype="0" fill="hold" nodeType="withEffect">
                                  <p:stCondLst>
                                    <p:cond delay="500"/>
                                  </p:stCondLst>
                                  <p:childTnLst>
                                    <p:set>
                                      <p:cBhvr>
                                        <p:cTn id="25" dur="1" fill="hold">
                                          <p:stCondLst>
                                            <p:cond delay="0"/>
                                          </p:stCondLst>
                                        </p:cTn>
                                        <p:tgtEl>
                                          <p:spTgt spid="5">
                                            <p:txEl>
                                              <p:pRg st="2" end="2"/>
                                            </p:txEl>
                                          </p:spTgt>
                                        </p:tgtEl>
                                        <p:attrNameLst>
                                          <p:attrName>style.visibility</p:attrName>
                                        </p:attrNameLst>
                                      </p:cBhvr>
                                      <p:to>
                                        <p:strVal val="visible"/>
                                      </p:to>
                                    </p:set>
                                    <p:animEffect transition="in" filter="fade">
                                      <p:cBhvr>
                                        <p:cTn id="26" dur="500"/>
                                        <p:tgtEl>
                                          <p:spTgt spid="5">
                                            <p:txEl>
                                              <p:pRg st="2" end="2"/>
                                            </p:txEl>
                                          </p:spTgt>
                                        </p:tgtEl>
                                      </p:cBhvr>
                                    </p:animEffect>
                                  </p:childTnLst>
                                </p:cTn>
                              </p:par>
                              <p:par>
                                <p:cTn id="27" presetID="10" presetClass="entr" presetSubtype="0" fill="hold" nodeType="withEffect">
                                  <p:stCondLst>
                                    <p:cond delay="1500"/>
                                  </p:stCondLst>
                                  <p:childTnLst>
                                    <p:set>
                                      <p:cBhvr>
                                        <p:cTn id="28" dur="1" fill="hold">
                                          <p:stCondLst>
                                            <p:cond delay="0"/>
                                          </p:stCondLst>
                                        </p:cTn>
                                        <p:tgtEl>
                                          <p:spTgt spid="5">
                                            <p:txEl>
                                              <p:pRg st="3" end="3"/>
                                            </p:txEl>
                                          </p:spTgt>
                                        </p:tgtEl>
                                        <p:attrNameLst>
                                          <p:attrName>style.visibility</p:attrName>
                                        </p:attrNameLst>
                                      </p:cBhvr>
                                      <p:to>
                                        <p:strVal val="visible"/>
                                      </p:to>
                                    </p:set>
                                    <p:animEffect transition="in" filter="fade">
                                      <p:cBhvr>
                                        <p:cTn id="29" dur="500"/>
                                        <p:tgtEl>
                                          <p:spTgt spid="5">
                                            <p:txEl>
                                              <p:pRg st="3" end="3"/>
                                            </p:txEl>
                                          </p:spTgt>
                                        </p:tgtEl>
                                      </p:cBhvr>
                                    </p:animEffect>
                                  </p:childTnLst>
                                </p:cTn>
                              </p:par>
                              <p:par>
                                <p:cTn id="30" presetID="10" presetClass="entr" presetSubtype="0" fill="hold" nodeType="withEffect">
                                  <p:stCondLst>
                                    <p:cond delay="2500"/>
                                  </p:stCondLst>
                                  <p:childTnLst>
                                    <p:set>
                                      <p:cBhvr>
                                        <p:cTn id="31" dur="1" fill="hold">
                                          <p:stCondLst>
                                            <p:cond delay="0"/>
                                          </p:stCondLst>
                                        </p:cTn>
                                        <p:tgtEl>
                                          <p:spTgt spid="5">
                                            <p:txEl>
                                              <p:pRg st="4" end="4"/>
                                            </p:txEl>
                                          </p:spTgt>
                                        </p:tgtEl>
                                        <p:attrNameLst>
                                          <p:attrName>style.visibility</p:attrName>
                                        </p:attrNameLst>
                                      </p:cBhvr>
                                      <p:to>
                                        <p:strVal val="visible"/>
                                      </p:to>
                                    </p:set>
                                    <p:animEffect transition="in" filter="fade">
                                      <p:cBhvr>
                                        <p:cTn id="32" dur="500"/>
                                        <p:tgtEl>
                                          <p:spTgt spid="5">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Shape 360"/>
        <p:cNvGrpSpPr/>
        <p:nvPr/>
      </p:nvGrpSpPr>
      <p:grpSpPr>
        <a:xfrm>
          <a:off x="0" y="0"/>
          <a:ext cx="0" cy="0"/>
          <a:chOff x="0" y="0"/>
          <a:chExt cx="0" cy="0"/>
        </a:xfrm>
      </p:grpSpPr>
      <p:sp>
        <p:nvSpPr>
          <p:cNvPr id="2" name="Google Shape;426;p33">
            <a:extLst>
              <a:ext uri="{FF2B5EF4-FFF2-40B4-BE49-F238E27FC236}">
                <a16:creationId xmlns:a16="http://schemas.microsoft.com/office/drawing/2014/main" id="{55EA5718-DD9E-5A08-79F7-557FD31308AF}"/>
              </a:ext>
            </a:extLst>
          </p:cNvPr>
          <p:cNvSpPr txBox="1"/>
          <p:nvPr/>
        </p:nvSpPr>
        <p:spPr>
          <a:xfrm>
            <a:off x="4189757" y="2009718"/>
            <a:ext cx="8002244" cy="3810637"/>
          </a:xfrm>
          <a:prstGeom prst="rect">
            <a:avLst/>
          </a:prstGeom>
          <a:noFill/>
          <a:ln>
            <a:noFill/>
          </a:ln>
        </p:spPr>
        <p:txBody>
          <a:bodyPr spcFirstLastPara="1" wrap="square" lIns="121900" tIns="60933" rIns="121900" bIns="60933" anchor="t" anchorCtr="0">
            <a:noAutofit/>
          </a:bodyPr>
          <a:lstStyle/>
          <a:p>
            <a:pPr marL="805160" indent="-609585" defTabSz="1219170">
              <a:spcBef>
                <a:spcPts val="560"/>
              </a:spcBef>
              <a:buClr>
                <a:srgbClr val="C00000"/>
              </a:buClr>
              <a:buSzPts val="1820"/>
              <a:buFont typeface="Calibri"/>
              <a:buAutoNum type="arabicPeriod"/>
            </a:pPr>
            <a:endParaRPr sz="2400" kern="0">
              <a:solidFill>
                <a:srgbClr val="B6010A"/>
              </a:solidFill>
              <a:latin typeface="Oswald" panose="00000500000000000000" pitchFamily="2" charset="0"/>
              <a:cs typeface="Arial"/>
              <a:sym typeface="Arial"/>
            </a:endParaRPr>
          </a:p>
        </p:txBody>
      </p:sp>
      <p:pic>
        <p:nvPicPr>
          <p:cNvPr id="3" name="Google Shape;430;p33">
            <a:extLst>
              <a:ext uri="{FF2B5EF4-FFF2-40B4-BE49-F238E27FC236}">
                <a16:creationId xmlns:a16="http://schemas.microsoft.com/office/drawing/2014/main" id="{4174F3A0-FA82-C361-0F8D-92C3E227A761}"/>
              </a:ext>
            </a:extLst>
          </p:cNvPr>
          <p:cNvPicPr preferRelativeResize="0"/>
          <p:nvPr/>
        </p:nvPicPr>
        <p:blipFill rotWithShape="1">
          <a:blip r:embed="rId3" cstate="screen">
            <a:alphaModFix/>
            <a:extLst>
              <a:ext uri="{28A0092B-C50C-407E-A947-70E740481C1C}">
                <a14:useLocalDpi xmlns:a14="http://schemas.microsoft.com/office/drawing/2010/main"/>
              </a:ext>
            </a:extLst>
          </a:blip>
          <a:srcRect/>
          <a:stretch/>
        </p:blipFill>
        <p:spPr>
          <a:xfrm rot="21171956">
            <a:off x="8437436" y="5080685"/>
            <a:ext cx="3658757" cy="1634281"/>
          </a:xfrm>
          <a:prstGeom prst="rect">
            <a:avLst/>
          </a:prstGeom>
          <a:noFill/>
          <a:ln>
            <a:noFill/>
          </a:ln>
        </p:spPr>
      </p:pic>
      <p:sp>
        <p:nvSpPr>
          <p:cNvPr id="4" name="Sisällön paikkamerkki 5">
            <a:extLst>
              <a:ext uri="{FF2B5EF4-FFF2-40B4-BE49-F238E27FC236}">
                <a16:creationId xmlns:a16="http://schemas.microsoft.com/office/drawing/2014/main" id="{43612AD0-AB32-A6BC-032D-C5B285108646}"/>
              </a:ext>
            </a:extLst>
          </p:cNvPr>
          <p:cNvSpPr>
            <a:spLocks noGrp="1"/>
          </p:cNvSpPr>
          <p:nvPr>
            <p:ph idx="1"/>
          </p:nvPr>
        </p:nvSpPr>
        <p:spPr>
          <a:xfrm>
            <a:off x="865342" y="1672461"/>
            <a:ext cx="9737589" cy="5263161"/>
          </a:xfrm>
        </p:spPr>
        <p:txBody>
          <a:bodyPr>
            <a:noAutofit/>
          </a:bodyPr>
          <a:lstStyle/>
          <a:p>
            <a:pPr marL="0" indent="0">
              <a:lnSpc>
                <a:spcPct val="100000"/>
              </a:lnSpc>
              <a:spcBef>
                <a:spcPts val="0"/>
              </a:spcBef>
              <a:spcAft>
                <a:spcPts val="800"/>
              </a:spcAft>
              <a:buNone/>
            </a:pPr>
            <a:r>
              <a:rPr lang="fi-FI" sz="2667" b="1"/>
              <a:t>Toimi näin:</a:t>
            </a:r>
          </a:p>
          <a:p>
            <a:pPr marL="2895528" lvl="4" indent="-457189">
              <a:lnSpc>
                <a:spcPct val="150000"/>
              </a:lnSpc>
              <a:spcBef>
                <a:spcPts val="0"/>
              </a:spcBef>
              <a:spcAft>
                <a:spcPts val="800"/>
              </a:spcAft>
              <a:buFont typeface="+mj-lt"/>
              <a:buAutoNum type="arabicPeriod"/>
            </a:pPr>
            <a:r>
              <a:rPr lang="fi-FI">
                <a:latin typeface="Oswald" panose="00000500000000000000" pitchFamily="2" charset="0"/>
              </a:rPr>
              <a:t>Herättele.</a:t>
            </a:r>
          </a:p>
          <a:p>
            <a:pPr marL="2895528" lvl="4" indent="-457189">
              <a:lnSpc>
                <a:spcPct val="150000"/>
              </a:lnSpc>
              <a:spcBef>
                <a:spcPts val="0"/>
              </a:spcBef>
              <a:spcAft>
                <a:spcPts val="800"/>
              </a:spcAft>
              <a:buFont typeface="+mj-lt"/>
              <a:buAutoNum type="arabicPeriod"/>
            </a:pPr>
            <a:r>
              <a:rPr lang="fi-FI">
                <a:latin typeface="Oswald" panose="00000500000000000000" pitchFamily="2" charset="0"/>
              </a:rPr>
              <a:t>Soita 112,</a:t>
            </a:r>
          </a:p>
          <a:p>
            <a:pPr marL="2895528" lvl="4" indent="-457189">
              <a:lnSpc>
                <a:spcPct val="150000"/>
              </a:lnSpc>
              <a:spcBef>
                <a:spcPts val="0"/>
              </a:spcBef>
              <a:spcAft>
                <a:spcPts val="800"/>
              </a:spcAft>
              <a:buFont typeface="+mj-lt"/>
              <a:buAutoNum type="arabicPeriod"/>
            </a:pPr>
            <a:r>
              <a:rPr lang="fi-FI">
                <a:latin typeface="Oswald" panose="00000500000000000000" pitchFamily="2" charset="0"/>
              </a:rPr>
              <a:t>Tarkista hengitys.</a:t>
            </a:r>
          </a:p>
          <a:p>
            <a:pPr marL="2895528" lvl="4" indent="-457189">
              <a:lnSpc>
                <a:spcPct val="150000"/>
              </a:lnSpc>
              <a:spcBef>
                <a:spcPts val="0"/>
              </a:spcBef>
              <a:spcAft>
                <a:spcPts val="800"/>
              </a:spcAft>
              <a:buFont typeface="+mj-lt"/>
              <a:buAutoNum type="arabicPeriod"/>
            </a:pPr>
            <a:r>
              <a:rPr lang="fi-FI">
                <a:latin typeface="Oswald" panose="00000500000000000000" pitchFamily="2" charset="0"/>
              </a:rPr>
              <a:t>Avaa hengitystie päätä ojentamalla.</a:t>
            </a:r>
          </a:p>
          <a:p>
            <a:pPr marL="2895528" lvl="4" indent="-457189">
              <a:lnSpc>
                <a:spcPct val="150000"/>
              </a:lnSpc>
              <a:spcBef>
                <a:spcPts val="0"/>
              </a:spcBef>
              <a:spcAft>
                <a:spcPts val="800"/>
              </a:spcAft>
              <a:buFont typeface="+mj-lt"/>
              <a:buAutoNum type="arabicPeriod"/>
            </a:pPr>
            <a:r>
              <a:rPr lang="fi-FI">
                <a:latin typeface="Oswald" panose="00000500000000000000" pitchFamily="2" charset="0"/>
              </a:rPr>
              <a:t>Käännä kylkiasentoon.</a:t>
            </a:r>
          </a:p>
          <a:p>
            <a:pPr marL="2895528" lvl="4" indent="-457189">
              <a:lnSpc>
                <a:spcPct val="150000"/>
              </a:lnSpc>
              <a:spcBef>
                <a:spcPts val="0"/>
              </a:spcBef>
              <a:spcAft>
                <a:spcPts val="800"/>
              </a:spcAft>
              <a:buFont typeface="+mj-lt"/>
              <a:buAutoNum type="arabicPeriod"/>
            </a:pPr>
            <a:r>
              <a:rPr lang="fi-FI">
                <a:latin typeface="Oswald" panose="00000500000000000000" pitchFamily="2" charset="0"/>
              </a:rPr>
              <a:t>Seuraa hengitystä.</a:t>
            </a:r>
            <a:endParaRPr lang="fi-FI"/>
          </a:p>
        </p:txBody>
      </p:sp>
      <p:sp>
        <p:nvSpPr>
          <p:cNvPr id="9" name="Otsikko 1">
            <a:extLst>
              <a:ext uri="{FF2B5EF4-FFF2-40B4-BE49-F238E27FC236}">
                <a16:creationId xmlns:a16="http://schemas.microsoft.com/office/drawing/2014/main" id="{E87A57C9-1B33-1A26-DB25-106E696677AE}"/>
              </a:ext>
            </a:extLst>
          </p:cNvPr>
          <p:cNvSpPr>
            <a:spLocks noGrp="1"/>
          </p:cNvSpPr>
          <p:nvPr>
            <p:ph type="title"/>
          </p:nvPr>
        </p:nvSpPr>
        <p:spPr>
          <a:xfrm>
            <a:off x="838200" y="501652"/>
            <a:ext cx="10515600" cy="1325033"/>
          </a:xfrm>
        </p:spPr>
        <p:txBody>
          <a:bodyPr/>
          <a:lstStyle/>
          <a:p>
            <a:r>
              <a:rPr lang="fi-FI"/>
              <a:t>Tajuttoman ensiapu</a:t>
            </a:r>
          </a:p>
        </p:txBody>
      </p:sp>
      <p:grpSp>
        <p:nvGrpSpPr>
          <p:cNvPr id="23" name="Ryhmä 22">
            <a:extLst>
              <a:ext uri="{FF2B5EF4-FFF2-40B4-BE49-F238E27FC236}">
                <a16:creationId xmlns:a16="http://schemas.microsoft.com/office/drawing/2014/main" id="{1A56B804-974D-DE0F-1E2E-4DD65334822C}"/>
              </a:ext>
            </a:extLst>
          </p:cNvPr>
          <p:cNvGrpSpPr/>
          <p:nvPr/>
        </p:nvGrpSpPr>
        <p:grpSpPr>
          <a:xfrm>
            <a:off x="7972851" y="219401"/>
            <a:ext cx="4025631" cy="2604364"/>
            <a:chOff x="5979638" y="164551"/>
            <a:chExt cx="3019223" cy="1953273"/>
          </a:xfrm>
        </p:grpSpPr>
        <p:grpSp>
          <p:nvGrpSpPr>
            <p:cNvPr id="11" name="Ryhmä 10">
              <a:extLst>
                <a:ext uri="{FF2B5EF4-FFF2-40B4-BE49-F238E27FC236}">
                  <a16:creationId xmlns:a16="http://schemas.microsoft.com/office/drawing/2014/main" id="{62860D48-0785-21CE-BFDC-10C37FF58A7C}"/>
                </a:ext>
              </a:extLst>
            </p:cNvPr>
            <p:cNvGrpSpPr/>
            <p:nvPr/>
          </p:nvGrpSpPr>
          <p:grpSpPr>
            <a:xfrm rot="11014933">
              <a:off x="5979638" y="164551"/>
              <a:ext cx="3019223" cy="1953273"/>
              <a:chOff x="1544331" y="2014715"/>
              <a:chExt cx="2545245" cy="2247094"/>
            </a:xfrm>
          </p:grpSpPr>
          <p:sp>
            <p:nvSpPr>
              <p:cNvPr id="13" name="Ellipsi 12">
                <a:extLst>
                  <a:ext uri="{FF2B5EF4-FFF2-40B4-BE49-F238E27FC236}">
                    <a16:creationId xmlns:a16="http://schemas.microsoft.com/office/drawing/2014/main" id="{54A6B096-572A-D665-53DE-19D73BD747D3}"/>
                  </a:ext>
                </a:extLst>
              </p:cNvPr>
              <p:cNvSpPr/>
              <p:nvPr/>
            </p:nvSpPr>
            <p:spPr>
              <a:xfrm>
                <a:off x="1569719" y="2055519"/>
                <a:ext cx="2468882" cy="2157319"/>
              </a:xfrm>
              <a:prstGeom prst="ellipse">
                <a:avLst/>
              </a:prstGeom>
              <a:solidFill>
                <a:schemeClr val="accent6">
                  <a:lumMod val="20000"/>
                  <a:lumOff val="8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defTabSz="1219170">
                  <a:buClr>
                    <a:srgbClr val="000000"/>
                  </a:buClr>
                </a:pPr>
                <a:endParaRPr lang="fi-FI" sz="1867" kern="0">
                  <a:solidFill>
                    <a:prstClr val="white"/>
                  </a:solidFill>
                  <a:latin typeface="Calibri" panose="020F0502020204030204"/>
                  <a:sym typeface="Arial"/>
                </a:endParaRPr>
              </a:p>
            </p:txBody>
          </p:sp>
          <p:grpSp>
            <p:nvGrpSpPr>
              <p:cNvPr id="14" name="Google Shape;20789;p106">
                <a:extLst>
                  <a:ext uri="{FF2B5EF4-FFF2-40B4-BE49-F238E27FC236}">
                    <a16:creationId xmlns:a16="http://schemas.microsoft.com/office/drawing/2014/main" id="{C01B1710-B90B-1B2D-06C7-CADE3FD6D41F}"/>
                  </a:ext>
                </a:extLst>
              </p:cNvPr>
              <p:cNvGrpSpPr/>
              <p:nvPr/>
            </p:nvGrpSpPr>
            <p:grpSpPr>
              <a:xfrm flipH="1" flipV="1">
                <a:off x="1544331" y="2014715"/>
                <a:ext cx="2545245" cy="2247094"/>
                <a:chOff x="4934423" y="4164172"/>
                <a:chExt cx="300650" cy="226686"/>
              </a:xfrm>
            </p:grpSpPr>
            <p:sp>
              <p:nvSpPr>
                <p:cNvPr id="15" name="Google Shape;20795;p106">
                  <a:extLst>
                    <a:ext uri="{FF2B5EF4-FFF2-40B4-BE49-F238E27FC236}">
                      <a16:creationId xmlns:a16="http://schemas.microsoft.com/office/drawing/2014/main" id="{EEC9165D-1201-2F6D-DD27-C4A2392CD084}"/>
                    </a:ext>
                  </a:extLst>
                </p:cNvPr>
                <p:cNvSpPr/>
                <p:nvPr/>
              </p:nvSpPr>
              <p:spPr>
                <a:xfrm>
                  <a:off x="5060275" y="4298775"/>
                  <a:ext cx="25" cy="125"/>
                </a:xfrm>
                <a:custGeom>
                  <a:avLst/>
                  <a:gdLst/>
                  <a:ahLst/>
                  <a:cxnLst/>
                  <a:rect l="l" t="t" r="r" b="b"/>
                  <a:pathLst>
                    <a:path w="1" h="5" extrusionOk="0">
                      <a:moveTo>
                        <a:pt x="0" y="0"/>
                      </a:moveTo>
                      <a:lnTo>
                        <a:pt x="0" y="4"/>
                      </a:ln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6" name="Google Shape;20800;p106">
                  <a:extLst>
                    <a:ext uri="{FF2B5EF4-FFF2-40B4-BE49-F238E27FC236}">
                      <a16:creationId xmlns:a16="http://schemas.microsoft.com/office/drawing/2014/main" id="{D7A6A4EB-8E8A-8316-2A80-4F8BB93E4647}"/>
                    </a:ext>
                  </a:extLst>
                </p:cNvPr>
                <p:cNvSpPr/>
                <p:nvPr/>
              </p:nvSpPr>
              <p:spPr>
                <a:xfrm>
                  <a:off x="4934423" y="4164172"/>
                  <a:ext cx="300650" cy="226686"/>
                </a:xfrm>
                <a:custGeom>
                  <a:avLst/>
                  <a:gdLst>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3908 w 12026"/>
                    <a:gd name="connsiteY41" fmla="*/ 9638 h 10832"/>
                    <a:gd name="connsiteX42" fmla="*/ 3487 w 12026"/>
                    <a:gd name="connsiteY42" fmla="*/ 10019 h 10832"/>
                    <a:gd name="connsiteX43" fmla="*/ 3053 w 12026"/>
                    <a:gd name="connsiteY43" fmla="*/ 10282 h 10832"/>
                    <a:gd name="connsiteX44" fmla="*/ 3463 w 12026"/>
                    <a:gd name="connsiteY44" fmla="*/ 8464 h 10832"/>
                    <a:gd name="connsiteX45" fmla="*/ 1801 w 12026"/>
                    <a:gd name="connsiteY45" fmla="*/ 10602 h 10832"/>
                    <a:gd name="connsiteX46" fmla="*/ 2287 w 12026"/>
                    <a:gd name="connsiteY46" fmla="*/ 9982 h 10832"/>
                    <a:gd name="connsiteX47" fmla="*/ 2701 w 12026"/>
                    <a:gd name="connsiteY47" fmla="*/ 9018 h 10832"/>
                    <a:gd name="connsiteX48" fmla="*/ 2851 w 12026"/>
                    <a:gd name="connsiteY48" fmla="*/ 8147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3908 w 12026"/>
                    <a:gd name="connsiteY41" fmla="*/ 9638 h 10832"/>
                    <a:gd name="connsiteX42" fmla="*/ 3487 w 12026"/>
                    <a:gd name="connsiteY42" fmla="*/ 10019 h 10832"/>
                    <a:gd name="connsiteX43" fmla="*/ 3845 w 12026"/>
                    <a:gd name="connsiteY43" fmla="*/ 8575 h 10832"/>
                    <a:gd name="connsiteX44" fmla="*/ 3463 w 12026"/>
                    <a:gd name="connsiteY44" fmla="*/ 8464 h 10832"/>
                    <a:gd name="connsiteX45" fmla="*/ 1801 w 12026"/>
                    <a:gd name="connsiteY45" fmla="*/ 10602 h 10832"/>
                    <a:gd name="connsiteX46" fmla="*/ 2287 w 12026"/>
                    <a:gd name="connsiteY46" fmla="*/ 9982 h 10832"/>
                    <a:gd name="connsiteX47" fmla="*/ 2701 w 12026"/>
                    <a:gd name="connsiteY47" fmla="*/ 9018 h 10832"/>
                    <a:gd name="connsiteX48" fmla="*/ 2851 w 12026"/>
                    <a:gd name="connsiteY48" fmla="*/ 8147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3908 w 12026"/>
                    <a:gd name="connsiteY41" fmla="*/ 9638 h 10832"/>
                    <a:gd name="connsiteX42" fmla="*/ 4109 w 12026"/>
                    <a:gd name="connsiteY42" fmla="*/ 8815 h 10832"/>
                    <a:gd name="connsiteX43" fmla="*/ 3845 w 12026"/>
                    <a:gd name="connsiteY43" fmla="*/ 8575 h 10832"/>
                    <a:gd name="connsiteX44" fmla="*/ 3463 w 12026"/>
                    <a:gd name="connsiteY44" fmla="*/ 8464 h 10832"/>
                    <a:gd name="connsiteX45" fmla="*/ 1801 w 12026"/>
                    <a:gd name="connsiteY45" fmla="*/ 10602 h 10832"/>
                    <a:gd name="connsiteX46" fmla="*/ 2287 w 12026"/>
                    <a:gd name="connsiteY46" fmla="*/ 9982 h 10832"/>
                    <a:gd name="connsiteX47" fmla="*/ 2701 w 12026"/>
                    <a:gd name="connsiteY47" fmla="*/ 9018 h 10832"/>
                    <a:gd name="connsiteX48" fmla="*/ 2851 w 12026"/>
                    <a:gd name="connsiteY48" fmla="*/ 8147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4413 w 12026"/>
                    <a:gd name="connsiteY41" fmla="*/ 8857 h 10832"/>
                    <a:gd name="connsiteX42" fmla="*/ 4109 w 12026"/>
                    <a:gd name="connsiteY42" fmla="*/ 8815 h 10832"/>
                    <a:gd name="connsiteX43" fmla="*/ 3845 w 12026"/>
                    <a:gd name="connsiteY43" fmla="*/ 8575 h 10832"/>
                    <a:gd name="connsiteX44" fmla="*/ 3463 w 12026"/>
                    <a:gd name="connsiteY44" fmla="*/ 8464 h 10832"/>
                    <a:gd name="connsiteX45" fmla="*/ 1801 w 12026"/>
                    <a:gd name="connsiteY45" fmla="*/ 10602 h 10832"/>
                    <a:gd name="connsiteX46" fmla="*/ 2287 w 12026"/>
                    <a:gd name="connsiteY46" fmla="*/ 9982 h 10832"/>
                    <a:gd name="connsiteX47" fmla="*/ 2701 w 12026"/>
                    <a:gd name="connsiteY47" fmla="*/ 9018 h 10832"/>
                    <a:gd name="connsiteX48" fmla="*/ 2851 w 12026"/>
                    <a:gd name="connsiteY48" fmla="*/ 8147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4413 w 12026"/>
                    <a:gd name="connsiteY41" fmla="*/ 8857 h 10832"/>
                    <a:gd name="connsiteX42" fmla="*/ 4156 w 12026"/>
                    <a:gd name="connsiteY42" fmla="*/ 8541 h 10832"/>
                    <a:gd name="connsiteX43" fmla="*/ 3845 w 12026"/>
                    <a:gd name="connsiteY43" fmla="*/ 8575 h 10832"/>
                    <a:gd name="connsiteX44" fmla="*/ 3463 w 12026"/>
                    <a:gd name="connsiteY44" fmla="*/ 8464 h 10832"/>
                    <a:gd name="connsiteX45" fmla="*/ 1801 w 12026"/>
                    <a:gd name="connsiteY45" fmla="*/ 10602 h 10832"/>
                    <a:gd name="connsiteX46" fmla="*/ 2287 w 12026"/>
                    <a:gd name="connsiteY46" fmla="*/ 9982 h 10832"/>
                    <a:gd name="connsiteX47" fmla="*/ 2701 w 12026"/>
                    <a:gd name="connsiteY47" fmla="*/ 9018 h 10832"/>
                    <a:gd name="connsiteX48" fmla="*/ 2851 w 12026"/>
                    <a:gd name="connsiteY48" fmla="*/ 8147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4413 w 12026"/>
                    <a:gd name="connsiteY41" fmla="*/ 8857 h 10832"/>
                    <a:gd name="connsiteX42" fmla="*/ 4156 w 12026"/>
                    <a:gd name="connsiteY42" fmla="*/ 8541 h 10832"/>
                    <a:gd name="connsiteX43" fmla="*/ 3888 w 12026"/>
                    <a:gd name="connsiteY43" fmla="*/ 8431 h 10832"/>
                    <a:gd name="connsiteX44" fmla="*/ 3463 w 12026"/>
                    <a:gd name="connsiteY44" fmla="*/ 8464 h 10832"/>
                    <a:gd name="connsiteX45" fmla="*/ 1801 w 12026"/>
                    <a:gd name="connsiteY45" fmla="*/ 10602 h 10832"/>
                    <a:gd name="connsiteX46" fmla="*/ 2287 w 12026"/>
                    <a:gd name="connsiteY46" fmla="*/ 9982 h 10832"/>
                    <a:gd name="connsiteX47" fmla="*/ 2701 w 12026"/>
                    <a:gd name="connsiteY47" fmla="*/ 9018 h 10832"/>
                    <a:gd name="connsiteX48" fmla="*/ 2851 w 12026"/>
                    <a:gd name="connsiteY48" fmla="*/ 8147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4413 w 12026"/>
                    <a:gd name="connsiteY41" fmla="*/ 8857 h 10832"/>
                    <a:gd name="connsiteX42" fmla="*/ 4156 w 12026"/>
                    <a:gd name="connsiteY42" fmla="*/ 8541 h 10832"/>
                    <a:gd name="connsiteX43" fmla="*/ 3888 w 12026"/>
                    <a:gd name="connsiteY43" fmla="*/ 8431 h 10832"/>
                    <a:gd name="connsiteX44" fmla="*/ 3440 w 12026"/>
                    <a:gd name="connsiteY44" fmla="*/ 8324 h 10832"/>
                    <a:gd name="connsiteX45" fmla="*/ 1801 w 12026"/>
                    <a:gd name="connsiteY45" fmla="*/ 10602 h 10832"/>
                    <a:gd name="connsiteX46" fmla="*/ 2287 w 12026"/>
                    <a:gd name="connsiteY46" fmla="*/ 9982 h 10832"/>
                    <a:gd name="connsiteX47" fmla="*/ 2701 w 12026"/>
                    <a:gd name="connsiteY47" fmla="*/ 9018 h 10832"/>
                    <a:gd name="connsiteX48" fmla="*/ 2851 w 12026"/>
                    <a:gd name="connsiteY48" fmla="*/ 8147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4413 w 12026"/>
                    <a:gd name="connsiteY41" fmla="*/ 8857 h 10832"/>
                    <a:gd name="connsiteX42" fmla="*/ 4156 w 12026"/>
                    <a:gd name="connsiteY42" fmla="*/ 8541 h 10832"/>
                    <a:gd name="connsiteX43" fmla="*/ 3888 w 12026"/>
                    <a:gd name="connsiteY43" fmla="*/ 8431 h 10832"/>
                    <a:gd name="connsiteX44" fmla="*/ 3440 w 12026"/>
                    <a:gd name="connsiteY44" fmla="*/ 8324 h 10832"/>
                    <a:gd name="connsiteX45" fmla="*/ 1801 w 12026"/>
                    <a:gd name="connsiteY45" fmla="*/ 10602 h 10832"/>
                    <a:gd name="connsiteX46" fmla="*/ 2287 w 12026"/>
                    <a:gd name="connsiteY46" fmla="*/ 9982 h 10832"/>
                    <a:gd name="connsiteX47" fmla="*/ 2701 w 12026"/>
                    <a:gd name="connsiteY47" fmla="*/ 9018 h 10832"/>
                    <a:gd name="connsiteX48" fmla="*/ 2851 w 12026"/>
                    <a:gd name="connsiteY48" fmla="*/ 8147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4413 w 12026"/>
                    <a:gd name="connsiteY41" fmla="*/ 8857 h 10832"/>
                    <a:gd name="connsiteX42" fmla="*/ 4156 w 12026"/>
                    <a:gd name="connsiteY42" fmla="*/ 8541 h 10832"/>
                    <a:gd name="connsiteX43" fmla="*/ 3888 w 12026"/>
                    <a:gd name="connsiteY43" fmla="*/ 8431 h 10832"/>
                    <a:gd name="connsiteX44" fmla="*/ 3440 w 12026"/>
                    <a:gd name="connsiteY44" fmla="*/ 8324 h 10832"/>
                    <a:gd name="connsiteX45" fmla="*/ 1801 w 12026"/>
                    <a:gd name="connsiteY45" fmla="*/ 10602 h 10832"/>
                    <a:gd name="connsiteX46" fmla="*/ 3134 w 12026"/>
                    <a:gd name="connsiteY46" fmla="*/ 8356 h 10832"/>
                    <a:gd name="connsiteX47" fmla="*/ 2701 w 12026"/>
                    <a:gd name="connsiteY47" fmla="*/ 9018 h 10832"/>
                    <a:gd name="connsiteX48" fmla="*/ 2851 w 12026"/>
                    <a:gd name="connsiteY48" fmla="*/ 8147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4413 w 12026"/>
                    <a:gd name="connsiteY41" fmla="*/ 8857 h 10832"/>
                    <a:gd name="connsiteX42" fmla="*/ 4156 w 12026"/>
                    <a:gd name="connsiteY42" fmla="*/ 8541 h 10832"/>
                    <a:gd name="connsiteX43" fmla="*/ 3888 w 12026"/>
                    <a:gd name="connsiteY43" fmla="*/ 8431 h 10832"/>
                    <a:gd name="connsiteX44" fmla="*/ 3440 w 12026"/>
                    <a:gd name="connsiteY44" fmla="*/ 8324 h 10832"/>
                    <a:gd name="connsiteX45" fmla="*/ 3086 w 12026"/>
                    <a:gd name="connsiteY45" fmla="*/ 8362 h 10832"/>
                    <a:gd name="connsiteX46" fmla="*/ 3134 w 12026"/>
                    <a:gd name="connsiteY46" fmla="*/ 8356 h 10832"/>
                    <a:gd name="connsiteX47" fmla="*/ 2701 w 12026"/>
                    <a:gd name="connsiteY47" fmla="*/ 9018 h 10832"/>
                    <a:gd name="connsiteX48" fmla="*/ 2851 w 12026"/>
                    <a:gd name="connsiteY48" fmla="*/ 8147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4413 w 12026"/>
                    <a:gd name="connsiteY41" fmla="*/ 8857 h 10832"/>
                    <a:gd name="connsiteX42" fmla="*/ 4156 w 12026"/>
                    <a:gd name="connsiteY42" fmla="*/ 8541 h 10832"/>
                    <a:gd name="connsiteX43" fmla="*/ 3888 w 12026"/>
                    <a:gd name="connsiteY43" fmla="*/ 8431 h 10832"/>
                    <a:gd name="connsiteX44" fmla="*/ 3440 w 12026"/>
                    <a:gd name="connsiteY44" fmla="*/ 8324 h 10832"/>
                    <a:gd name="connsiteX45" fmla="*/ 3086 w 12026"/>
                    <a:gd name="connsiteY45" fmla="*/ 8362 h 10832"/>
                    <a:gd name="connsiteX46" fmla="*/ 3134 w 12026"/>
                    <a:gd name="connsiteY46" fmla="*/ 8356 h 10832"/>
                    <a:gd name="connsiteX47" fmla="*/ 3032 w 12026"/>
                    <a:gd name="connsiteY47" fmla="*/ 8222 h 10832"/>
                    <a:gd name="connsiteX48" fmla="*/ 2851 w 12026"/>
                    <a:gd name="connsiteY48" fmla="*/ 8147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4413 w 12026"/>
                    <a:gd name="connsiteY41" fmla="*/ 8857 h 10832"/>
                    <a:gd name="connsiteX42" fmla="*/ 4156 w 12026"/>
                    <a:gd name="connsiteY42" fmla="*/ 8541 h 10832"/>
                    <a:gd name="connsiteX43" fmla="*/ 3888 w 12026"/>
                    <a:gd name="connsiteY43" fmla="*/ 8431 h 10832"/>
                    <a:gd name="connsiteX44" fmla="*/ 3440 w 12026"/>
                    <a:gd name="connsiteY44" fmla="*/ 8324 h 10832"/>
                    <a:gd name="connsiteX45" fmla="*/ 3086 w 12026"/>
                    <a:gd name="connsiteY45" fmla="*/ 8362 h 10832"/>
                    <a:gd name="connsiteX46" fmla="*/ 3134 w 12026"/>
                    <a:gd name="connsiteY46" fmla="*/ 8356 h 10832"/>
                    <a:gd name="connsiteX47" fmla="*/ 3032 w 12026"/>
                    <a:gd name="connsiteY47" fmla="*/ 8222 h 10832"/>
                    <a:gd name="connsiteX48" fmla="*/ 2899 w 12026"/>
                    <a:gd name="connsiteY48" fmla="*/ 8074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4413 w 12026"/>
                    <a:gd name="connsiteY41" fmla="*/ 8857 h 10832"/>
                    <a:gd name="connsiteX42" fmla="*/ 4156 w 12026"/>
                    <a:gd name="connsiteY42" fmla="*/ 8541 h 10832"/>
                    <a:gd name="connsiteX43" fmla="*/ 3888 w 12026"/>
                    <a:gd name="connsiteY43" fmla="*/ 8431 h 10832"/>
                    <a:gd name="connsiteX44" fmla="*/ 3440 w 12026"/>
                    <a:gd name="connsiteY44" fmla="*/ 8324 h 10832"/>
                    <a:gd name="connsiteX45" fmla="*/ 3086 w 12026"/>
                    <a:gd name="connsiteY45" fmla="*/ 8362 h 10832"/>
                    <a:gd name="connsiteX46" fmla="*/ 3134 w 12026"/>
                    <a:gd name="connsiteY46" fmla="*/ 8356 h 10832"/>
                    <a:gd name="connsiteX47" fmla="*/ 3032 w 12026"/>
                    <a:gd name="connsiteY47" fmla="*/ 8222 h 10832"/>
                    <a:gd name="connsiteX48" fmla="*/ 2899 w 12026"/>
                    <a:gd name="connsiteY48" fmla="*/ 8074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4413 w 12026"/>
                    <a:gd name="connsiteY41" fmla="*/ 8857 h 10832"/>
                    <a:gd name="connsiteX42" fmla="*/ 4156 w 12026"/>
                    <a:gd name="connsiteY42" fmla="*/ 8541 h 10832"/>
                    <a:gd name="connsiteX43" fmla="*/ 3888 w 12026"/>
                    <a:gd name="connsiteY43" fmla="*/ 8431 h 10832"/>
                    <a:gd name="connsiteX44" fmla="*/ 3440 w 12026"/>
                    <a:gd name="connsiteY44" fmla="*/ 8324 h 10832"/>
                    <a:gd name="connsiteX45" fmla="*/ 3086 w 12026"/>
                    <a:gd name="connsiteY45" fmla="*/ 8362 h 10832"/>
                    <a:gd name="connsiteX46" fmla="*/ 3134 w 12026"/>
                    <a:gd name="connsiteY46" fmla="*/ 8356 h 10832"/>
                    <a:gd name="connsiteX47" fmla="*/ 3032 w 12026"/>
                    <a:gd name="connsiteY47" fmla="*/ 8222 h 10832"/>
                    <a:gd name="connsiteX48" fmla="*/ 2899 w 12026"/>
                    <a:gd name="connsiteY48" fmla="*/ 8074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4413 w 12026"/>
                    <a:gd name="connsiteY41" fmla="*/ 8857 h 10832"/>
                    <a:gd name="connsiteX42" fmla="*/ 4156 w 12026"/>
                    <a:gd name="connsiteY42" fmla="*/ 8541 h 10832"/>
                    <a:gd name="connsiteX43" fmla="*/ 3888 w 12026"/>
                    <a:gd name="connsiteY43" fmla="*/ 8431 h 10832"/>
                    <a:gd name="connsiteX44" fmla="*/ 3440 w 12026"/>
                    <a:gd name="connsiteY44" fmla="*/ 8324 h 10832"/>
                    <a:gd name="connsiteX45" fmla="*/ 3086 w 12026"/>
                    <a:gd name="connsiteY45" fmla="*/ 8362 h 10832"/>
                    <a:gd name="connsiteX46" fmla="*/ 3134 w 12026"/>
                    <a:gd name="connsiteY46" fmla="*/ 8356 h 10832"/>
                    <a:gd name="connsiteX47" fmla="*/ 3032 w 12026"/>
                    <a:gd name="connsiteY47" fmla="*/ 8222 h 10832"/>
                    <a:gd name="connsiteX48" fmla="*/ 2899 w 12026"/>
                    <a:gd name="connsiteY48" fmla="*/ 8074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4413 w 12026"/>
                    <a:gd name="connsiteY41" fmla="*/ 8857 h 10832"/>
                    <a:gd name="connsiteX42" fmla="*/ 4156 w 12026"/>
                    <a:gd name="connsiteY42" fmla="*/ 8541 h 10832"/>
                    <a:gd name="connsiteX43" fmla="*/ 3888 w 12026"/>
                    <a:gd name="connsiteY43" fmla="*/ 8431 h 10832"/>
                    <a:gd name="connsiteX44" fmla="*/ 3440 w 12026"/>
                    <a:gd name="connsiteY44" fmla="*/ 8324 h 10832"/>
                    <a:gd name="connsiteX45" fmla="*/ 3086 w 12026"/>
                    <a:gd name="connsiteY45" fmla="*/ 8362 h 10832"/>
                    <a:gd name="connsiteX46" fmla="*/ 3134 w 12026"/>
                    <a:gd name="connsiteY46" fmla="*/ 8356 h 10832"/>
                    <a:gd name="connsiteX47" fmla="*/ 3032 w 12026"/>
                    <a:gd name="connsiteY47" fmla="*/ 8222 h 10832"/>
                    <a:gd name="connsiteX48" fmla="*/ 2899 w 12026"/>
                    <a:gd name="connsiteY48" fmla="*/ 8074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4413 w 12026"/>
                    <a:gd name="connsiteY41" fmla="*/ 8857 h 10832"/>
                    <a:gd name="connsiteX42" fmla="*/ 4156 w 12026"/>
                    <a:gd name="connsiteY42" fmla="*/ 8541 h 10832"/>
                    <a:gd name="connsiteX43" fmla="*/ 3888 w 12026"/>
                    <a:gd name="connsiteY43" fmla="*/ 8431 h 10832"/>
                    <a:gd name="connsiteX44" fmla="*/ 3191 w 12026"/>
                    <a:gd name="connsiteY44" fmla="*/ 8397 h 10832"/>
                    <a:gd name="connsiteX45" fmla="*/ 3086 w 12026"/>
                    <a:gd name="connsiteY45" fmla="*/ 8362 h 10832"/>
                    <a:gd name="connsiteX46" fmla="*/ 3134 w 12026"/>
                    <a:gd name="connsiteY46" fmla="*/ 8356 h 10832"/>
                    <a:gd name="connsiteX47" fmla="*/ 3032 w 12026"/>
                    <a:gd name="connsiteY47" fmla="*/ 8222 h 10832"/>
                    <a:gd name="connsiteX48" fmla="*/ 2899 w 12026"/>
                    <a:gd name="connsiteY48" fmla="*/ 8074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4413 w 12026"/>
                    <a:gd name="connsiteY41" fmla="*/ 8857 h 10832"/>
                    <a:gd name="connsiteX42" fmla="*/ 4156 w 12026"/>
                    <a:gd name="connsiteY42" fmla="*/ 8541 h 10832"/>
                    <a:gd name="connsiteX43" fmla="*/ 3888 w 12026"/>
                    <a:gd name="connsiteY43" fmla="*/ 8431 h 10832"/>
                    <a:gd name="connsiteX44" fmla="*/ 3191 w 12026"/>
                    <a:gd name="connsiteY44" fmla="*/ 8397 h 10832"/>
                    <a:gd name="connsiteX45" fmla="*/ 3086 w 12026"/>
                    <a:gd name="connsiteY45" fmla="*/ 8362 h 10832"/>
                    <a:gd name="connsiteX46" fmla="*/ 3263 w 12026"/>
                    <a:gd name="connsiteY46" fmla="*/ 8290 h 10832"/>
                    <a:gd name="connsiteX47" fmla="*/ 3032 w 12026"/>
                    <a:gd name="connsiteY47" fmla="*/ 8222 h 10832"/>
                    <a:gd name="connsiteX48" fmla="*/ 2899 w 12026"/>
                    <a:gd name="connsiteY48" fmla="*/ 8074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4405 w 12026"/>
                    <a:gd name="connsiteY41" fmla="*/ 8598 h 10832"/>
                    <a:gd name="connsiteX42" fmla="*/ 4156 w 12026"/>
                    <a:gd name="connsiteY42" fmla="*/ 8541 h 10832"/>
                    <a:gd name="connsiteX43" fmla="*/ 3888 w 12026"/>
                    <a:gd name="connsiteY43" fmla="*/ 8431 h 10832"/>
                    <a:gd name="connsiteX44" fmla="*/ 3191 w 12026"/>
                    <a:gd name="connsiteY44" fmla="*/ 8397 h 10832"/>
                    <a:gd name="connsiteX45" fmla="*/ 3086 w 12026"/>
                    <a:gd name="connsiteY45" fmla="*/ 8362 h 10832"/>
                    <a:gd name="connsiteX46" fmla="*/ 3263 w 12026"/>
                    <a:gd name="connsiteY46" fmla="*/ 8290 h 10832"/>
                    <a:gd name="connsiteX47" fmla="*/ 3032 w 12026"/>
                    <a:gd name="connsiteY47" fmla="*/ 8222 h 10832"/>
                    <a:gd name="connsiteX48" fmla="*/ 2899 w 12026"/>
                    <a:gd name="connsiteY48" fmla="*/ 8074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4405 w 12026"/>
                    <a:gd name="connsiteY41" fmla="*/ 8598 h 10832"/>
                    <a:gd name="connsiteX42" fmla="*/ 4156 w 12026"/>
                    <a:gd name="connsiteY42" fmla="*/ 8541 h 10832"/>
                    <a:gd name="connsiteX43" fmla="*/ 3888 w 12026"/>
                    <a:gd name="connsiteY43" fmla="*/ 8431 h 10832"/>
                    <a:gd name="connsiteX44" fmla="*/ 3191 w 12026"/>
                    <a:gd name="connsiteY44" fmla="*/ 8397 h 10832"/>
                    <a:gd name="connsiteX45" fmla="*/ 3086 w 12026"/>
                    <a:gd name="connsiteY45" fmla="*/ 8362 h 10832"/>
                    <a:gd name="connsiteX46" fmla="*/ 3263 w 12026"/>
                    <a:gd name="connsiteY46" fmla="*/ 8290 h 10832"/>
                    <a:gd name="connsiteX47" fmla="*/ 3032 w 12026"/>
                    <a:gd name="connsiteY47" fmla="*/ 8222 h 10832"/>
                    <a:gd name="connsiteX48" fmla="*/ 2899 w 12026"/>
                    <a:gd name="connsiteY48" fmla="*/ 8074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191 w 12026"/>
                    <a:gd name="connsiteY44" fmla="*/ 8397 h 10832"/>
                    <a:gd name="connsiteX45" fmla="*/ 3086 w 12026"/>
                    <a:gd name="connsiteY45" fmla="*/ 8362 h 10832"/>
                    <a:gd name="connsiteX46" fmla="*/ 3263 w 12026"/>
                    <a:gd name="connsiteY46" fmla="*/ 8290 h 10832"/>
                    <a:gd name="connsiteX47" fmla="*/ 3032 w 12026"/>
                    <a:gd name="connsiteY47" fmla="*/ 8222 h 10832"/>
                    <a:gd name="connsiteX48" fmla="*/ 2899 w 12026"/>
                    <a:gd name="connsiteY48" fmla="*/ 8074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191 w 12026"/>
                    <a:gd name="connsiteY44" fmla="*/ 8397 h 10832"/>
                    <a:gd name="connsiteX45" fmla="*/ 3086 w 12026"/>
                    <a:gd name="connsiteY45" fmla="*/ 8362 h 10832"/>
                    <a:gd name="connsiteX46" fmla="*/ 3263 w 12026"/>
                    <a:gd name="connsiteY46" fmla="*/ 8290 h 10832"/>
                    <a:gd name="connsiteX47" fmla="*/ 3032 w 12026"/>
                    <a:gd name="connsiteY47" fmla="*/ 8222 h 10832"/>
                    <a:gd name="connsiteX48" fmla="*/ 2899 w 12026"/>
                    <a:gd name="connsiteY48" fmla="*/ 8074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191 w 12026"/>
                    <a:gd name="connsiteY44" fmla="*/ 8397 h 10832"/>
                    <a:gd name="connsiteX45" fmla="*/ 3086 w 12026"/>
                    <a:gd name="connsiteY45" fmla="*/ 8362 h 10832"/>
                    <a:gd name="connsiteX46" fmla="*/ 3263 w 12026"/>
                    <a:gd name="connsiteY46" fmla="*/ 8290 h 10832"/>
                    <a:gd name="connsiteX47" fmla="*/ 3032 w 12026"/>
                    <a:gd name="connsiteY47" fmla="*/ 8222 h 10832"/>
                    <a:gd name="connsiteX48" fmla="*/ 2899 w 12026"/>
                    <a:gd name="connsiteY48" fmla="*/ 8074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191 w 12026"/>
                    <a:gd name="connsiteY44" fmla="*/ 8397 h 10832"/>
                    <a:gd name="connsiteX45" fmla="*/ 3086 w 12026"/>
                    <a:gd name="connsiteY45" fmla="*/ 8362 h 10832"/>
                    <a:gd name="connsiteX46" fmla="*/ 3263 w 12026"/>
                    <a:gd name="connsiteY46" fmla="*/ 8290 h 10832"/>
                    <a:gd name="connsiteX47" fmla="*/ 3032 w 12026"/>
                    <a:gd name="connsiteY47" fmla="*/ 8222 h 10832"/>
                    <a:gd name="connsiteX48" fmla="*/ 2899 w 12026"/>
                    <a:gd name="connsiteY48" fmla="*/ 8074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191 w 12026"/>
                    <a:gd name="connsiteY44" fmla="*/ 8397 h 10832"/>
                    <a:gd name="connsiteX45" fmla="*/ 3086 w 12026"/>
                    <a:gd name="connsiteY45" fmla="*/ 8362 h 10832"/>
                    <a:gd name="connsiteX46" fmla="*/ 3263 w 12026"/>
                    <a:gd name="connsiteY46" fmla="*/ 8290 h 10832"/>
                    <a:gd name="connsiteX47" fmla="*/ 3032 w 12026"/>
                    <a:gd name="connsiteY47" fmla="*/ 8222 h 10832"/>
                    <a:gd name="connsiteX48" fmla="*/ 2899 w 12026"/>
                    <a:gd name="connsiteY48" fmla="*/ 8074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191 w 12026"/>
                    <a:gd name="connsiteY44" fmla="*/ 8397 h 10832"/>
                    <a:gd name="connsiteX45" fmla="*/ 3086 w 12026"/>
                    <a:gd name="connsiteY45" fmla="*/ 8362 h 10832"/>
                    <a:gd name="connsiteX46" fmla="*/ 3263 w 12026"/>
                    <a:gd name="connsiteY46" fmla="*/ 8290 h 10832"/>
                    <a:gd name="connsiteX47" fmla="*/ 3032 w 12026"/>
                    <a:gd name="connsiteY47" fmla="*/ 8222 h 10832"/>
                    <a:gd name="connsiteX48" fmla="*/ 2899 w 12026"/>
                    <a:gd name="connsiteY48" fmla="*/ 8074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191 w 12026"/>
                    <a:gd name="connsiteY44" fmla="*/ 8397 h 10832"/>
                    <a:gd name="connsiteX45" fmla="*/ 3086 w 12026"/>
                    <a:gd name="connsiteY45" fmla="*/ 836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191 w 12026"/>
                    <a:gd name="connsiteY44" fmla="*/ 8397 h 10832"/>
                    <a:gd name="connsiteX45" fmla="*/ 3086 w 12026"/>
                    <a:gd name="connsiteY45" fmla="*/ 836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191 w 12026"/>
                    <a:gd name="connsiteY44" fmla="*/ 8397 h 10832"/>
                    <a:gd name="connsiteX45" fmla="*/ 3086 w 12026"/>
                    <a:gd name="connsiteY45" fmla="*/ 836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191 w 12026"/>
                    <a:gd name="connsiteY44" fmla="*/ 8397 h 10832"/>
                    <a:gd name="connsiteX45" fmla="*/ 3086 w 12026"/>
                    <a:gd name="connsiteY45" fmla="*/ 836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191 w 12026"/>
                    <a:gd name="connsiteY44" fmla="*/ 8397 h 10832"/>
                    <a:gd name="connsiteX45" fmla="*/ 3086 w 12026"/>
                    <a:gd name="connsiteY45" fmla="*/ 836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191 w 12026"/>
                    <a:gd name="connsiteY44" fmla="*/ 8397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604 w 12026"/>
                    <a:gd name="connsiteY87" fmla="*/ 8452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604 w 12026"/>
                    <a:gd name="connsiteY87" fmla="*/ 8452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604 w 12026"/>
                    <a:gd name="connsiteY87" fmla="*/ 8452 h 10832"/>
                    <a:gd name="connsiteX88" fmla="*/ 2815 w 12026"/>
                    <a:gd name="connsiteY88" fmla="*/ 8666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604 w 12026"/>
                    <a:gd name="connsiteY87" fmla="*/ 8452 h 10832"/>
                    <a:gd name="connsiteX88" fmla="*/ 2815 w 12026"/>
                    <a:gd name="connsiteY88" fmla="*/ 8666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604 w 12026"/>
                    <a:gd name="connsiteY87" fmla="*/ 8452 h 10832"/>
                    <a:gd name="connsiteX88" fmla="*/ 2881 w 12026"/>
                    <a:gd name="connsiteY88" fmla="*/ 8600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604 w 12026"/>
                    <a:gd name="connsiteY87" fmla="*/ 8452 h 10832"/>
                    <a:gd name="connsiteX88" fmla="*/ 2881 w 12026"/>
                    <a:gd name="connsiteY88" fmla="*/ 8600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604 w 12026"/>
                    <a:gd name="connsiteY87" fmla="*/ 8452 h 10832"/>
                    <a:gd name="connsiteX88" fmla="*/ 2881 w 12026"/>
                    <a:gd name="connsiteY88" fmla="*/ 8600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604 w 12026"/>
                    <a:gd name="connsiteY87" fmla="*/ 8452 h 10832"/>
                    <a:gd name="connsiteX88" fmla="*/ 2881 w 12026"/>
                    <a:gd name="connsiteY88" fmla="*/ 8600 h 10832"/>
                    <a:gd name="connsiteX89" fmla="*/ 3129 w 12026"/>
                    <a:gd name="connsiteY89" fmla="*/ 8779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604 w 12026"/>
                    <a:gd name="connsiteY87" fmla="*/ 8452 h 10832"/>
                    <a:gd name="connsiteX88" fmla="*/ 2881 w 12026"/>
                    <a:gd name="connsiteY88" fmla="*/ 8600 h 10832"/>
                    <a:gd name="connsiteX89" fmla="*/ 3129 w 12026"/>
                    <a:gd name="connsiteY89" fmla="*/ 8779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604 w 12026"/>
                    <a:gd name="connsiteY87" fmla="*/ 8452 h 10832"/>
                    <a:gd name="connsiteX88" fmla="*/ 2881 w 12026"/>
                    <a:gd name="connsiteY88" fmla="*/ 8600 h 10832"/>
                    <a:gd name="connsiteX89" fmla="*/ 3206 w 12026"/>
                    <a:gd name="connsiteY89" fmla="*/ 8721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604 w 12026"/>
                    <a:gd name="connsiteY87" fmla="*/ 8452 h 10832"/>
                    <a:gd name="connsiteX88" fmla="*/ 2881 w 12026"/>
                    <a:gd name="connsiteY88" fmla="*/ 8600 h 10832"/>
                    <a:gd name="connsiteX89" fmla="*/ 3206 w 12026"/>
                    <a:gd name="connsiteY89" fmla="*/ 8721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604 w 12026"/>
                    <a:gd name="connsiteY87" fmla="*/ 8452 h 10832"/>
                    <a:gd name="connsiteX88" fmla="*/ 2881 w 12026"/>
                    <a:gd name="connsiteY88" fmla="*/ 8600 h 10832"/>
                    <a:gd name="connsiteX89" fmla="*/ 3206 w 12026"/>
                    <a:gd name="connsiteY89" fmla="*/ 8721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604 w 12026"/>
                    <a:gd name="connsiteY87" fmla="*/ 8452 h 10832"/>
                    <a:gd name="connsiteX88" fmla="*/ 2881 w 12026"/>
                    <a:gd name="connsiteY88" fmla="*/ 8600 h 10832"/>
                    <a:gd name="connsiteX89" fmla="*/ 3206 w 12026"/>
                    <a:gd name="connsiteY89" fmla="*/ 8721 h 10832"/>
                    <a:gd name="connsiteX90" fmla="*/ 3453 w 12026"/>
                    <a:gd name="connsiteY90" fmla="*/ 8802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604 w 12026"/>
                    <a:gd name="connsiteY87" fmla="*/ 8452 h 10832"/>
                    <a:gd name="connsiteX88" fmla="*/ 2881 w 12026"/>
                    <a:gd name="connsiteY88" fmla="*/ 8600 h 10832"/>
                    <a:gd name="connsiteX89" fmla="*/ 3206 w 12026"/>
                    <a:gd name="connsiteY89" fmla="*/ 8721 h 10832"/>
                    <a:gd name="connsiteX90" fmla="*/ 3453 w 12026"/>
                    <a:gd name="connsiteY90" fmla="*/ 8802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977"/>
                    <a:gd name="connsiteX1" fmla="*/ 6837 w 12026"/>
                    <a:gd name="connsiteY1" fmla="*/ 284 h 10977"/>
                    <a:gd name="connsiteX2" fmla="*/ 7311 w 12026"/>
                    <a:gd name="connsiteY2" fmla="*/ 361 h 10977"/>
                    <a:gd name="connsiteX3" fmla="*/ 8141 w 12026"/>
                    <a:gd name="connsiteY3" fmla="*/ 523 h 10977"/>
                    <a:gd name="connsiteX4" fmla="*/ 8514 w 12026"/>
                    <a:gd name="connsiteY4" fmla="*/ 689 h 10977"/>
                    <a:gd name="connsiteX5" fmla="*/ 8887 w 12026"/>
                    <a:gd name="connsiteY5" fmla="*/ 802 h 10977"/>
                    <a:gd name="connsiteX6" fmla="*/ 9656 w 12026"/>
                    <a:gd name="connsiteY6" fmla="*/ 1224 h 10977"/>
                    <a:gd name="connsiteX7" fmla="*/ 10390 w 12026"/>
                    <a:gd name="connsiteY7" fmla="*/ 1633 h 10977"/>
                    <a:gd name="connsiteX8" fmla="*/ 10933 w 12026"/>
                    <a:gd name="connsiteY8" fmla="*/ 2277 h 10977"/>
                    <a:gd name="connsiteX9" fmla="*/ 11135 w 12026"/>
                    <a:gd name="connsiteY9" fmla="*/ 2589 h 10977"/>
                    <a:gd name="connsiteX10" fmla="*/ 11378 w 12026"/>
                    <a:gd name="connsiteY10" fmla="*/ 2962 h 10977"/>
                    <a:gd name="connsiteX11" fmla="*/ 11479 w 12026"/>
                    <a:gd name="connsiteY11" fmla="*/ 3302 h 10977"/>
                    <a:gd name="connsiteX12" fmla="*/ 11585 w 12026"/>
                    <a:gd name="connsiteY12" fmla="*/ 3723 h 10977"/>
                    <a:gd name="connsiteX13" fmla="*/ 11637 w 12026"/>
                    <a:gd name="connsiteY13" fmla="*/ 4149 h 10977"/>
                    <a:gd name="connsiteX14" fmla="*/ 11617 w 12026"/>
                    <a:gd name="connsiteY14" fmla="*/ 4582 h 10977"/>
                    <a:gd name="connsiteX15" fmla="*/ 11593 w 12026"/>
                    <a:gd name="connsiteY15" fmla="*/ 4979 h 10977"/>
                    <a:gd name="connsiteX16" fmla="*/ 11484 w 12026"/>
                    <a:gd name="connsiteY16" fmla="*/ 5388 h 10977"/>
                    <a:gd name="connsiteX17" fmla="*/ 11362 w 12026"/>
                    <a:gd name="connsiteY17" fmla="*/ 5789 h 10977"/>
                    <a:gd name="connsiteX18" fmla="*/ 11176 w 12026"/>
                    <a:gd name="connsiteY18" fmla="*/ 6154 h 10977"/>
                    <a:gd name="connsiteX19" fmla="*/ 10993 w 12026"/>
                    <a:gd name="connsiteY19" fmla="*/ 6498 h 10977"/>
                    <a:gd name="connsiteX20" fmla="*/ 10726 w 12026"/>
                    <a:gd name="connsiteY20" fmla="*/ 6818 h 10977"/>
                    <a:gd name="connsiteX21" fmla="*/ 10455 w 12026"/>
                    <a:gd name="connsiteY21" fmla="*/ 7163 h 10977"/>
                    <a:gd name="connsiteX22" fmla="*/ 10134 w 12026"/>
                    <a:gd name="connsiteY22" fmla="*/ 7450 h 10977"/>
                    <a:gd name="connsiteX23" fmla="*/ 9470 w 12026"/>
                    <a:gd name="connsiteY23" fmla="*/ 7949 h 10977"/>
                    <a:gd name="connsiteX24" fmla="*/ 8785 w 12026"/>
                    <a:gd name="connsiteY24" fmla="*/ 8277 h 10977"/>
                    <a:gd name="connsiteX25" fmla="*/ 7975 w 12026"/>
                    <a:gd name="connsiteY25" fmla="*/ 8508 h 10977"/>
                    <a:gd name="connsiteX26" fmla="*/ 7501 w 12026"/>
                    <a:gd name="connsiteY26" fmla="*/ 8629 h 10977"/>
                    <a:gd name="connsiteX27" fmla="*/ 6983 w 12026"/>
                    <a:gd name="connsiteY27" fmla="*/ 8670 h 10977"/>
                    <a:gd name="connsiteX28" fmla="*/ 6263 w 12026"/>
                    <a:gd name="connsiteY28" fmla="*/ 8709 h 10977"/>
                    <a:gd name="connsiteX29" fmla="*/ 5966 w 12026"/>
                    <a:gd name="connsiteY29" fmla="*/ 8702 h 10977"/>
                    <a:gd name="connsiteX30" fmla="*/ 5719 w 12026"/>
                    <a:gd name="connsiteY30" fmla="*/ 8670 h 10977"/>
                    <a:gd name="connsiteX31" fmla="*/ 5644 w 12026"/>
                    <a:gd name="connsiteY31" fmla="*/ 8667 h 10977"/>
                    <a:gd name="connsiteX32" fmla="*/ 5567 w 12026"/>
                    <a:gd name="connsiteY32" fmla="*/ 8667 h 10977"/>
                    <a:gd name="connsiteX33" fmla="*/ 5476 w 12026"/>
                    <a:gd name="connsiteY33" fmla="*/ 8662 h 10977"/>
                    <a:gd name="connsiteX34" fmla="*/ 5269 w 12026"/>
                    <a:gd name="connsiteY34" fmla="*/ 8625 h 10977"/>
                    <a:gd name="connsiteX35" fmla="*/ 5238 w 12026"/>
                    <a:gd name="connsiteY35" fmla="*/ 8624 h 10977"/>
                    <a:gd name="connsiteX36" fmla="*/ 5050 w 12026"/>
                    <a:gd name="connsiteY36" fmla="*/ 8633 h 10977"/>
                    <a:gd name="connsiteX37" fmla="*/ 4779 w 12026"/>
                    <a:gd name="connsiteY37" fmla="*/ 8614 h 10977"/>
                    <a:gd name="connsiteX38" fmla="*/ 4637 w 12026"/>
                    <a:gd name="connsiteY38" fmla="*/ 8641 h 10977"/>
                    <a:gd name="connsiteX39" fmla="*/ 4586 w 12026"/>
                    <a:gd name="connsiteY39" fmla="*/ 8622 h 10977"/>
                    <a:gd name="connsiteX40" fmla="*/ 4546 w 12026"/>
                    <a:gd name="connsiteY40" fmla="*/ 8633 h 10977"/>
                    <a:gd name="connsiteX41" fmla="*/ 4405 w 12026"/>
                    <a:gd name="connsiteY41" fmla="*/ 8598 h 10977"/>
                    <a:gd name="connsiteX42" fmla="*/ 4156 w 12026"/>
                    <a:gd name="connsiteY42" fmla="*/ 8541 h 10977"/>
                    <a:gd name="connsiteX43" fmla="*/ 3888 w 12026"/>
                    <a:gd name="connsiteY43" fmla="*/ 8431 h 10977"/>
                    <a:gd name="connsiteX44" fmla="*/ 3472 w 12026"/>
                    <a:gd name="connsiteY44" fmla="*/ 8355 h 10977"/>
                    <a:gd name="connsiteX45" fmla="*/ 3307 w 12026"/>
                    <a:gd name="connsiteY45" fmla="*/ 8332 h 10977"/>
                    <a:gd name="connsiteX46" fmla="*/ 3263 w 12026"/>
                    <a:gd name="connsiteY46" fmla="*/ 8290 h 10977"/>
                    <a:gd name="connsiteX47" fmla="*/ 3032 w 12026"/>
                    <a:gd name="connsiteY47" fmla="*/ 8222 h 10977"/>
                    <a:gd name="connsiteX48" fmla="*/ 2881 w 12026"/>
                    <a:gd name="connsiteY48" fmla="*/ 8111 h 10977"/>
                    <a:gd name="connsiteX49" fmla="*/ 2547 w 12026"/>
                    <a:gd name="connsiteY49" fmla="*/ 7896 h 10977"/>
                    <a:gd name="connsiteX50" fmla="*/ 2202 w 12026"/>
                    <a:gd name="connsiteY50" fmla="*/ 7701 h 10977"/>
                    <a:gd name="connsiteX51" fmla="*/ 1785 w 12026"/>
                    <a:gd name="connsiteY51" fmla="*/ 7471 h 10977"/>
                    <a:gd name="connsiteX52" fmla="*/ 1400 w 12026"/>
                    <a:gd name="connsiteY52" fmla="*/ 7146 h 10977"/>
                    <a:gd name="connsiteX53" fmla="*/ 829 w 12026"/>
                    <a:gd name="connsiteY53" fmla="*/ 6308 h 10977"/>
                    <a:gd name="connsiteX54" fmla="*/ 574 w 12026"/>
                    <a:gd name="connsiteY54" fmla="*/ 5834 h 10977"/>
                    <a:gd name="connsiteX55" fmla="*/ 396 w 12026"/>
                    <a:gd name="connsiteY55" fmla="*/ 5287 h 10977"/>
                    <a:gd name="connsiteX56" fmla="*/ 375 w 12026"/>
                    <a:gd name="connsiteY56" fmla="*/ 4181 h 10977"/>
                    <a:gd name="connsiteX57" fmla="*/ 1263 w 12026"/>
                    <a:gd name="connsiteY57" fmla="*/ 2216 h 10977"/>
                    <a:gd name="connsiteX58" fmla="*/ 1988 w 12026"/>
                    <a:gd name="connsiteY58" fmla="*/ 1520 h 10977"/>
                    <a:gd name="connsiteX59" fmla="*/ 2397 w 12026"/>
                    <a:gd name="connsiteY59" fmla="*/ 1224 h 10977"/>
                    <a:gd name="connsiteX60" fmla="*/ 2871 w 12026"/>
                    <a:gd name="connsiteY60" fmla="*/ 981 h 10977"/>
                    <a:gd name="connsiteX61" fmla="*/ 3369 w 12026"/>
                    <a:gd name="connsiteY61" fmla="*/ 730 h 10977"/>
                    <a:gd name="connsiteX62" fmla="*/ 3952 w 12026"/>
                    <a:gd name="connsiteY62" fmla="*/ 551 h 10977"/>
                    <a:gd name="connsiteX63" fmla="*/ 5216 w 12026"/>
                    <a:gd name="connsiteY63" fmla="*/ 292 h 10977"/>
                    <a:gd name="connsiteX64" fmla="*/ 6456 w 12026"/>
                    <a:gd name="connsiteY64" fmla="*/ 227 h 10977"/>
                    <a:gd name="connsiteX65" fmla="*/ 6606 w 12026"/>
                    <a:gd name="connsiteY65" fmla="*/ 223 h 10977"/>
                    <a:gd name="connsiteX66" fmla="*/ 5812 w 12026"/>
                    <a:gd name="connsiteY66" fmla="*/ 0 h 10977"/>
                    <a:gd name="connsiteX67" fmla="*/ 5322 w 12026"/>
                    <a:gd name="connsiteY67" fmla="*/ 13 h 10977"/>
                    <a:gd name="connsiteX68" fmla="*/ 4187 w 12026"/>
                    <a:gd name="connsiteY68" fmla="*/ 183 h 10977"/>
                    <a:gd name="connsiteX69" fmla="*/ 3604 w 12026"/>
                    <a:gd name="connsiteY69" fmla="*/ 345 h 10977"/>
                    <a:gd name="connsiteX70" fmla="*/ 3061 w 12026"/>
                    <a:gd name="connsiteY70" fmla="*/ 527 h 10977"/>
                    <a:gd name="connsiteX71" fmla="*/ 2595 w 12026"/>
                    <a:gd name="connsiteY71" fmla="*/ 774 h 10977"/>
                    <a:gd name="connsiteX72" fmla="*/ 2085 w 12026"/>
                    <a:gd name="connsiteY72" fmla="*/ 1058 h 10977"/>
                    <a:gd name="connsiteX73" fmla="*/ 1250 w 12026"/>
                    <a:gd name="connsiteY73" fmla="*/ 1754 h 10977"/>
                    <a:gd name="connsiteX74" fmla="*/ 606 w 12026"/>
                    <a:gd name="connsiteY74" fmla="*/ 2621 h 10977"/>
                    <a:gd name="connsiteX75" fmla="*/ 177 w 12026"/>
                    <a:gd name="connsiteY75" fmla="*/ 3711 h 10977"/>
                    <a:gd name="connsiteX76" fmla="*/ 23 w 12026"/>
                    <a:gd name="connsiteY76" fmla="*/ 4258 h 10977"/>
                    <a:gd name="connsiteX77" fmla="*/ 7 w 12026"/>
                    <a:gd name="connsiteY77" fmla="*/ 4862 h 10977"/>
                    <a:gd name="connsiteX78" fmla="*/ 274 w 12026"/>
                    <a:gd name="connsiteY78" fmla="*/ 6008 h 10977"/>
                    <a:gd name="connsiteX79" fmla="*/ 541 w 12026"/>
                    <a:gd name="connsiteY79" fmla="*/ 6547 h 10977"/>
                    <a:gd name="connsiteX80" fmla="*/ 809 w 12026"/>
                    <a:gd name="connsiteY80" fmla="*/ 7045 h 10977"/>
                    <a:gd name="connsiteX81" fmla="*/ 1129 w 12026"/>
                    <a:gd name="connsiteY81" fmla="*/ 7414 h 10977"/>
                    <a:gd name="connsiteX82" fmla="*/ 1587 w 12026"/>
                    <a:gd name="connsiteY82" fmla="*/ 7803 h 10977"/>
                    <a:gd name="connsiteX83" fmla="*/ 1992 w 12026"/>
                    <a:gd name="connsiteY83" fmla="*/ 8042 h 10977"/>
                    <a:gd name="connsiteX84" fmla="*/ 2397 w 12026"/>
                    <a:gd name="connsiteY84" fmla="*/ 8277 h 10977"/>
                    <a:gd name="connsiteX85" fmla="*/ 2478 w 12026"/>
                    <a:gd name="connsiteY85" fmla="*/ 8293 h 10977"/>
                    <a:gd name="connsiteX86" fmla="*/ 2486 w 12026"/>
                    <a:gd name="connsiteY86" fmla="*/ 8325 h 10977"/>
                    <a:gd name="connsiteX87" fmla="*/ 2604 w 12026"/>
                    <a:gd name="connsiteY87" fmla="*/ 8452 h 10977"/>
                    <a:gd name="connsiteX88" fmla="*/ 2881 w 12026"/>
                    <a:gd name="connsiteY88" fmla="*/ 8600 h 10977"/>
                    <a:gd name="connsiteX89" fmla="*/ 3206 w 12026"/>
                    <a:gd name="connsiteY89" fmla="*/ 8721 h 10977"/>
                    <a:gd name="connsiteX90" fmla="*/ 3453 w 12026"/>
                    <a:gd name="connsiteY90" fmla="*/ 8802 h 10977"/>
                    <a:gd name="connsiteX91" fmla="*/ 3608 w 12026"/>
                    <a:gd name="connsiteY91" fmla="*/ 8868 h 10977"/>
                    <a:gd name="connsiteX92" fmla="*/ 1559 w 12026"/>
                    <a:gd name="connsiteY92" fmla="*/ 10832 h 10977"/>
                    <a:gd name="connsiteX93" fmla="*/ 1623 w 12026"/>
                    <a:gd name="connsiteY93" fmla="*/ 10829 h 10977"/>
                    <a:gd name="connsiteX94" fmla="*/ 2028 w 12026"/>
                    <a:gd name="connsiteY94" fmla="*/ 10801 h 10977"/>
                    <a:gd name="connsiteX95" fmla="*/ 3134 w 12026"/>
                    <a:gd name="connsiteY95" fmla="*/ 10537 h 10977"/>
                    <a:gd name="connsiteX96" fmla="*/ 4159 w 12026"/>
                    <a:gd name="connsiteY96" fmla="*/ 9820 h 10977"/>
                    <a:gd name="connsiteX97" fmla="*/ 4572 w 12026"/>
                    <a:gd name="connsiteY97" fmla="*/ 9354 h 10977"/>
                    <a:gd name="connsiteX98" fmla="*/ 4811 w 12026"/>
                    <a:gd name="connsiteY98" fmla="*/ 8872 h 10977"/>
                    <a:gd name="connsiteX99" fmla="*/ 4888 w 12026"/>
                    <a:gd name="connsiteY99" fmla="*/ 8901 h 10977"/>
                    <a:gd name="connsiteX100" fmla="*/ 5265 w 12026"/>
                    <a:gd name="connsiteY100" fmla="*/ 8953 h 10977"/>
                    <a:gd name="connsiteX101" fmla="*/ 5439 w 12026"/>
                    <a:gd name="connsiteY101" fmla="*/ 8998 h 10977"/>
                    <a:gd name="connsiteX102" fmla="*/ 5658 w 12026"/>
                    <a:gd name="connsiteY102" fmla="*/ 9010 h 10977"/>
                    <a:gd name="connsiteX103" fmla="*/ 6152 w 12026"/>
                    <a:gd name="connsiteY103" fmla="*/ 9059 h 10977"/>
                    <a:gd name="connsiteX104" fmla="*/ 6626 w 12026"/>
                    <a:gd name="connsiteY104" fmla="*/ 9067 h 10977"/>
                    <a:gd name="connsiteX105" fmla="*/ 6651 w 12026"/>
                    <a:gd name="connsiteY105" fmla="*/ 9067 h 10977"/>
                    <a:gd name="connsiteX106" fmla="*/ 7108 w 12026"/>
                    <a:gd name="connsiteY106" fmla="*/ 9026 h 10977"/>
                    <a:gd name="connsiteX107" fmla="*/ 7538 w 12026"/>
                    <a:gd name="connsiteY107" fmla="*/ 8998 h 10977"/>
                    <a:gd name="connsiteX108" fmla="*/ 8016 w 12026"/>
                    <a:gd name="connsiteY108" fmla="*/ 8876 h 10977"/>
                    <a:gd name="connsiteX109" fmla="*/ 8871 w 12026"/>
                    <a:gd name="connsiteY109" fmla="*/ 8637 h 10977"/>
                    <a:gd name="connsiteX110" fmla="*/ 9616 w 12026"/>
                    <a:gd name="connsiteY110" fmla="*/ 8301 h 10977"/>
                    <a:gd name="connsiteX111" fmla="*/ 10924 w 12026"/>
                    <a:gd name="connsiteY111" fmla="*/ 7171 h 10977"/>
                    <a:gd name="connsiteX112" fmla="*/ 11427 w 12026"/>
                    <a:gd name="connsiteY112" fmla="*/ 6486 h 10977"/>
                    <a:gd name="connsiteX113" fmla="*/ 11783 w 12026"/>
                    <a:gd name="connsiteY113" fmla="*/ 5692 h 10977"/>
                    <a:gd name="connsiteX114" fmla="*/ 11897 w 12026"/>
                    <a:gd name="connsiteY114" fmla="*/ 5271 h 10977"/>
                    <a:gd name="connsiteX115" fmla="*/ 11978 w 12026"/>
                    <a:gd name="connsiteY115" fmla="*/ 4837 h 10977"/>
                    <a:gd name="connsiteX116" fmla="*/ 11982 w 12026"/>
                    <a:gd name="connsiteY116" fmla="*/ 4635 h 10977"/>
                    <a:gd name="connsiteX117" fmla="*/ 12022 w 12026"/>
                    <a:gd name="connsiteY117" fmla="*/ 4420 h 10977"/>
                    <a:gd name="connsiteX118" fmla="*/ 11982 w 12026"/>
                    <a:gd name="connsiteY118" fmla="*/ 3970 h 10977"/>
                    <a:gd name="connsiteX119" fmla="*/ 11808 w 12026"/>
                    <a:gd name="connsiteY119" fmla="*/ 3087 h 10977"/>
                    <a:gd name="connsiteX120" fmla="*/ 11678 w 12026"/>
                    <a:gd name="connsiteY120" fmla="*/ 2731 h 10977"/>
                    <a:gd name="connsiteX121" fmla="*/ 11427 w 12026"/>
                    <a:gd name="connsiteY121" fmla="*/ 2362 h 10977"/>
                    <a:gd name="connsiteX122" fmla="*/ 10937 w 12026"/>
                    <a:gd name="connsiteY122" fmla="*/ 1673 h 10977"/>
                    <a:gd name="connsiteX123" fmla="*/ 10260 w 12026"/>
                    <a:gd name="connsiteY123" fmla="*/ 1114 h 10977"/>
                    <a:gd name="connsiteX124" fmla="*/ 9349 w 12026"/>
                    <a:gd name="connsiteY124" fmla="*/ 616 h 10977"/>
                    <a:gd name="connsiteX125" fmla="*/ 8931 w 12026"/>
                    <a:gd name="connsiteY125" fmla="*/ 434 h 10977"/>
                    <a:gd name="connsiteX126" fmla="*/ 8469 w 12026"/>
                    <a:gd name="connsiteY126" fmla="*/ 268 h 10977"/>
                    <a:gd name="connsiteX127" fmla="*/ 7538 w 12026"/>
                    <a:gd name="connsiteY127" fmla="*/ 94 h 10977"/>
                    <a:gd name="connsiteX128" fmla="*/ 7412 w 12026"/>
                    <a:gd name="connsiteY128" fmla="*/ 81 h 10977"/>
                    <a:gd name="connsiteX129" fmla="*/ 7210 w 12026"/>
                    <a:gd name="connsiteY129" fmla="*/ 45 h 10977"/>
                    <a:gd name="connsiteX130" fmla="*/ 6569 w 12026"/>
                    <a:gd name="connsiteY130" fmla="*/ 13 h 10977"/>
                    <a:gd name="connsiteX131" fmla="*/ 5812 w 12026"/>
                    <a:gd name="connsiteY131" fmla="*/ 0 h 10977"/>
                    <a:gd name="connsiteX0" fmla="*/ 6606 w 12026"/>
                    <a:gd name="connsiteY0" fmla="*/ 223 h 10977"/>
                    <a:gd name="connsiteX1" fmla="*/ 6837 w 12026"/>
                    <a:gd name="connsiteY1" fmla="*/ 284 h 10977"/>
                    <a:gd name="connsiteX2" fmla="*/ 7311 w 12026"/>
                    <a:gd name="connsiteY2" fmla="*/ 361 h 10977"/>
                    <a:gd name="connsiteX3" fmla="*/ 8141 w 12026"/>
                    <a:gd name="connsiteY3" fmla="*/ 523 h 10977"/>
                    <a:gd name="connsiteX4" fmla="*/ 8514 w 12026"/>
                    <a:gd name="connsiteY4" fmla="*/ 689 h 10977"/>
                    <a:gd name="connsiteX5" fmla="*/ 8887 w 12026"/>
                    <a:gd name="connsiteY5" fmla="*/ 802 h 10977"/>
                    <a:gd name="connsiteX6" fmla="*/ 9656 w 12026"/>
                    <a:gd name="connsiteY6" fmla="*/ 1224 h 10977"/>
                    <a:gd name="connsiteX7" fmla="*/ 10390 w 12026"/>
                    <a:gd name="connsiteY7" fmla="*/ 1633 h 10977"/>
                    <a:gd name="connsiteX8" fmla="*/ 10933 w 12026"/>
                    <a:gd name="connsiteY8" fmla="*/ 2277 h 10977"/>
                    <a:gd name="connsiteX9" fmla="*/ 11135 w 12026"/>
                    <a:gd name="connsiteY9" fmla="*/ 2589 h 10977"/>
                    <a:gd name="connsiteX10" fmla="*/ 11378 w 12026"/>
                    <a:gd name="connsiteY10" fmla="*/ 2962 h 10977"/>
                    <a:gd name="connsiteX11" fmla="*/ 11479 w 12026"/>
                    <a:gd name="connsiteY11" fmla="*/ 3302 h 10977"/>
                    <a:gd name="connsiteX12" fmla="*/ 11585 w 12026"/>
                    <a:gd name="connsiteY12" fmla="*/ 3723 h 10977"/>
                    <a:gd name="connsiteX13" fmla="*/ 11637 w 12026"/>
                    <a:gd name="connsiteY13" fmla="*/ 4149 h 10977"/>
                    <a:gd name="connsiteX14" fmla="*/ 11617 w 12026"/>
                    <a:gd name="connsiteY14" fmla="*/ 4582 h 10977"/>
                    <a:gd name="connsiteX15" fmla="*/ 11593 w 12026"/>
                    <a:gd name="connsiteY15" fmla="*/ 4979 h 10977"/>
                    <a:gd name="connsiteX16" fmla="*/ 11484 w 12026"/>
                    <a:gd name="connsiteY16" fmla="*/ 5388 h 10977"/>
                    <a:gd name="connsiteX17" fmla="*/ 11362 w 12026"/>
                    <a:gd name="connsiteY17" fmla="*/ 5789 h 10977"/>
                    <a:gd name="connsiteX18" fmla="*/ 11176 w 12026"/>
                    <a:gd name="connsiteY18" fmla="*/ 6154 h 10977"/>
                    <a:gd name="connsiteX19" fmla="*/ 10993 w 12026"/>
                    <a:gd name="connsiteY19" fmla="*/ 6498 h 10977"/>
                    <a:gd name="connsiteX20" fmla="*/ 10726 w 12026"/>
                    <a:gd name="connsiteY20" fmla="*/ 6818 h 10977"/>
                    <a:gd name="connsiteX21" fmla="*/ 10455 w 12026"/>
                    <a:gd name="connsiteY21" fmla="*/ 7163 h 10977"/>
                    <a:gd name="connsiteX22" fmla="*/ 10134 w 12026"/>
                    <a:gd name="connsiteY22" fmla="*/ 7450 h 10977"/>
                    <a:gd name="connsiteX23" fmla="*/ 9470 w 12026"/>
                    <a:gd name="connsiteY23" fmla="*/ 7949 h 10977"/>
                    <a:gd name="connsiteX24" fmla="*/ 8785 w 12026"/>
                    <a:gd name="connsiteY24" fmla="*/ 8277 h 10977"/>
                    <a:gd name="connsiteX25" fmla="*/ 7975 w 12026"/>
                    <a:gd name="connsiteY25" fmla="*/ 8508 h 10977"/>
                    <a:gd name="connsiteX26" fmla="*/ 7501 w 12026"/>
                    <a:gd name="connsiteY26" fmla="*/ 8629 h 10977"/>
                    <a:gd name="connsiteX27" fmla="*/ 6983 w 12026"/>
                    <a:gd name="connsiteY27" fmla="*/ 8670 h 10977"/>
                    <a:gd name="connsiteX28" fmla="*/ 6263 w 12026"/>
                    <a:gd name="connsiteY28" fmla="*/ 8709 h 10977"/>
                    <a:gd name="connsiteX29" fmla="*/ 5966 w 12026"/>
                    <a:gd name="connsiteY29" fmla="*/ 8702 h 10977"/>
                    <a:gd name="connsiteX30" fmla="*/ 5719 w 12026"/>
                    <a:gd name="connsiteY30" fmla="*/ 8670 h 10977"/>
                    <a:gd name="connsiteX31" fmla="*/ 5644 w 12026"/>
                    <a:gd name="connsiteY31" fmla="*/ 8667 h 10977"/>
                    <a:gd name="connsiteX32" fmla="*/ 5567 w 12026"/>
                    <a:gd name="connsiteY32" fmla="*/ 8667 h 10977"/>
                    <a:gd name="connsiteX33" fmla="*/ 5476 w 12026"/>
                    <a:gd name="connsiteY33" fmla="*/ 8662 h 10977"/>
                    <a:gd name="connsiteX34" fmla="*/ 5269 w 12026"/>
                    <a:gd name="connsiteY34" fmla="*/ 8625 h 10977"/>
                    <a:gd name="connsiteX35" fmla="*/ 5238 w 12026"/>
                    <a:gd name="connsiteY35" fmla="*/ 8624 h 10977"/>
                    <a:gd name="connsiteX36" fmla="*/ 5050 w 12026"/>
                    <a:gd name="connsiteY36" fmla="*/ 8633 h 10977"/>
                    <a:gd name="connsiteX37" fmla="*/ 4779 w 12026"/>
                    <a:gd name="connsiteY37" fmla="*/ 8614 h 10977"/>
                    <a:gd name="connsiteX38" fmla="*/ 4637 w 12026"/>
                    <a:gd name="connsiteY38" fmla="*/ 8641 h 10977"/>
                    <a:gd name="connsiteX39" fmla="*/ 4586 w 12026"/>
                    <a:gd name="connsiteY39" fmla="*/ 8622 h 10977"/>
                    <a:gd name="connsiteX40" fmla="*/ 4546 w 12026"/>
                    <a:gd name="connsiteY40" fmla="*/ 8633 h 10977"/>
                    <a:gd name="connsiteX41" fmla="*/ 4405 w 12026"/>
                    <a:gd name="connsiteY41" fmla="*/ 8598 h 10977"/>
                    <a:gd name="connsiteX42" fmla="*/ 4156 w 12026"/>
                    <a:gd name="connsiteY42" fmla="*/ 8541 h 10977"/>
                    <a:gd name="connsiteX43" fmla="*/ 3888 w 12026"/>
                    <a:gd name="connsiteY43" fmla="*/ 8431 h 10977"/>
                    <a:gd name="connsiteX44" fmla="*/ 3472 w 12026"/>
                    <a:gd name="connsiteY44" fmla="*/ 8355 h 10977"/>
                    <a:gd name="connsiteX45" fmla="*/ 3307 w 12026"/>
                    <a:gd name="connsiteY45" fmla="*/ 8332 h 10977"/>
                    <a:gd name="connsiteX46" fmla="*/ 3263 w 12026"/>
                    <a:gd name="connsiteY46" fmla="*/ 8290 h 10977"/>
                    <a:gd name="connsiteX47" fmla="*/ 3032 w 12026"/>
                    <a:gd name="connsiteY47" fmla="*/ 8222 h 10977"/>
                    <a:gd name="connsiteX48" fmla="*/ 2881 w 12026"/>
                    <a:gd name="connsiteY48" fmla="*/ 8111 h 10977"/>
                    <a:gd name="connsiteX49" fmla="*/ 2547 w 12026"/>
                    <a:gd name="connsiteY49" fmla="*/ 7896 h 10977"/>
                    <a:gd name="connsiteX50" fmla="*/ 2202 w 12026"/>
                    <a:gd name="connsiteY50" fmla="*/ 7701 h 10977"/>
                    <a:gd name="connsiteX51" fmla="*/ 1785 w 12026"/>
                    <a:gd name="connsiteY51" fmla="*/ 7471 h 10977"/>
                    <a:gd name="connsiteX52" fmla="*/ 1400 w 12026"/>
                    <a:gd name="connsiteY52" fmla="*/ 7146 h 10977"/>
                    <a:gd name="connsiteX53" fmla="*/ 829 w 12026"/>
                    <a:gd name="connsiteY53" fmla="*/ 6308 h 10977"/>
                    <a:gd name="connsiteX54" fmla="*/ 574 w 12026"/>
                    <a:gd name="connsiteY54" fmla="*/ 5834 h 10977"/>
                    <a:gd name="connsiteX55" fmla="*/ 396 w 12026"/>
                    <a:gd name="connsiteY55" fmla="*/ 5287 h 10977"/>
                    <a:gd name="connsiteX56" fmla="*/ 375 w 12026"/>
                    <a:gd name="connsiteY56" fmla="*/ 4181 h 10977"/>
                    <a:gd name="connsiteX57" fmla="*/ 1263 w 12026"/>
                    <a:gd name="connsiteY57" fmla="*/ 2216 h 10977"/>
                    <a:gd name="connsiteX58" fmla="*/ 1988 w 12026"/>
                    <a:gd name="connsiteY58" fmla="*/ 1520 h 10977"/>
                    <a:gd name="connsiteX59" fmla="*/ 2397 w 12026"/>
                    <a:gd name="connsiteY59" fmla="*/ 1224 h 10977"/>
                    <a:gd name="connsiteX60" fmla="*/ 2871 w 12026"/>
                    <a:gd name="connsiteY60" fmla="*/ 981 h 10977"/>
                    <a:gd name="connsiteX61" fmla="*/ 3369 w 12026"/>
                    <a:gd name="connsiteY61" fmla="*/ 730 h 10977"/>
                    <a:gd name="connsiteX62" fmla="*/ 3952 w 12026"/>
                    <a:gd name="connsiteY62" fmla="*/ 551 h 10977"/>
                    <a:gd name="connsiteX63" fmla="*/ 5216 w 12026"/>
                    <a:gd name="connsiteY63" fmla="*/ 292 h 10977"/>
                    <a:gd name="connsiteX64" fmla="*/ 6456 w 12026"/>
                    <a:gd name="connsiteY64" fmla="*/ 227 h 10977"/>
                    <a:gd name="connsiteX65" fmla="*/ 6606 w 12026"/>
                    <a:gd name="connsiteY65" fmla="*/ 223 h 10977"/>
                    <a:gd name="connsiteX66" fmla="*/ 5812 w 12026"/>
                    <a:gd name="connsiteY66" fmla="*/ 0 h 10977"/>
                    <a:gd name="connsiteX67" fmla="*/ 5322 w 12026"/>
                    <a:gd name="connsiteY67" fmla="*/ 13 h 10977"/>
                    <a:gd name="connsiteX68" fmla="*/ 4187 w 12026"/>
                    <a:gd name="connsiteY68" fmla="*/ 183 h 10977"/>
                    <a:gd name="connsiteX69" fmla="*/ 3604 w 12026"/>
                    <a:gd name="connsiteY69" fmla="*/ 345 h 10977"/>
                    <a:gd name="connsiteX70" fmla="*/ 3061 w 12026"/>
                    <a:gd name="connsiteY70" fmla="*/ 527 h 10977"/>
                    <a:gd name="connsiteX71" fmla="*/ 2595 w 12026"/>
                    <a:gd name="connsiteY71" fmla="*/ 774 h 10977"/>
                    <a:gd name="connsiteX72" fmla="*/ 2085 w 12026"/>
                    <a:gd name="connsiteY72" fmla="*/ 1058 h 10977"/>
                    <a:gd name="connsiteX73" fmla="*/ 1250 w 12026"/>
                    <a:gd name="connsiteY73" fmla="*/ 1754 h 10977"/>
                    <a:gd name="connsiteX74" fmla="*/ 606 w 12026"/>
                    <a:gd name="connsiteY74" fmla="*/ 2621 h 10977"/>
                    <a:gd name="connsiteX75" fmla="*/ 177 w 12026"/>
                    <a:gd name="connsiteY75" fmla="*/ 3711 h 10977"/>
                    <a:gd name="connsiteX76" fmla="*/ 23 w 12026"/>
                    <a:gd name="connsiteY76" fmla="*/ 4258 h 10977"/>
                    <a:gd name="connsiteX77" fmla="*/ 7 w 12026"/>
                    <a:gd name="connsiteY77" fmla="*/ 4862 h 10977"/>
                    <a:gd name="connsiteX78" fmla="*/ 274 w 12026"/>
                    <a:gd name="connsiteY78" fmla="*/ 6008 h 10977"/>
                    <a:gd name="connsiteX79" fmla="*/ 541 w 12026"/>
                    <a:gd name="connsiteY79" fmla="*/ 6547 h 10977"/>
                    <a:gd name="connsiteX80" fmla="*/ 809 w 12026"/>
                    <a:gd name="connsiteY80" fmla="*/ 7045 h 10977"/>
                    <a:gd name="connsiteX81" fmla="*/ 1129 w 12026"/>
                    <a:gd name="connsiteY81" fmla="*/ 7414 h 10977"/>
                    <a:gd name="connsiteX82" fmla="*/ 1587 w 12026"/>
                    <a:gd name="connsiteY82" fmla="*/ 7803 h 10977"/>
                    <a:gd name="connsiteX83" fmla="*/ 1992 w 12026"/>
                    <a:gd name="connsiteY83" fmla="*/ 8042 h 10977"/>
                    <a:gd name="connsiteX84" fmla="*/ 2397 w 12026"/>
                    <a:gd name="connsiteY84" fmla="*/ 8277 h 10977"/>
                    <a:gd name="connsiteX85" fmla="*/ 2478 w 12026"/>
                    <a:gd name="connsiteY85" fmla="*/ 8293 h 10977"/>
                    <a:gd name="connsiteX86" fmla="*/ 2486 w 12026"/>
                    <a:gd name="connsiteY86" fmla="*/ 8325 h 10977"/>
                    <a:gd name="connsiteX87" fmla="*/ 2604 w 12026"/>
                    <a:gd name="connsiteY87" fmla="*/ 8452 h 10977"/>
                    <a:gd name="connsiteX88" fmla="*/ 2881 w 12026"/>
                    <a:gd name="connsiteY88" fmla="*/ 8600 h 10977"/>
                    <a:gd name="connsiteX89" fmla="*/ 3206 w 12026"/>
                    <a:gd name="connsiteY89" fmla="*/ 8721 h 10977"/>
                    <a:gd name="connsiteX90" fmla="*/ 3453 w 12026"/>
                    <a:gd name="connsiteY90" fmla="*/ 8802 h 10977"/>
                    <a:gd name="connsiteX91" fmla="*/ 3608 w 12026"/>
                    <a:gd name="connsiteY91" fmla="*/ 8868 h 10977"/>
                    <a:gd name="connsiteX92" fmla="*/ 1559 w 12026"/>
                    <a:gd name="connsiteY92" fmla="*/ 10832 h 10977"/>
                    <a:gd name="connsiteX93" fmla="*/ 1623 w 12026"/>
                    <a:gd name="connsiteY93" fmla="*/ 10829 h 10977"/>
                    <a:gd name="connsiteX94" fmla="*/ 2028 w 12026"/>
                    <a:gd name="connsiteY94" fmla="*/ 10801 h 10977"/>
                    <a:gd name="connsiteX95" fmla="*/ 3134 w 12026"/>
                    <a:gd name="connsiteY95" fmla="*/ 10537 h 10977"/>
                    <a:gd name="connsiteX96" fmla="*/ 4159 w 12026"/>
                    <a:gd name="connsiteY96" fmla="*/ 9820 h 10977"/>
                    <a:gd name="connsiteX97" fmla="*/ 4572 w 12026"/>
                    <a:gd name="connsiteY97" fmla="*/ 9354 h 10977"/>
                    <a:gd name="connsiteX98" fmla="*/ 4811 w 12026"/>
                    <a:gd name="connsiteY98" fmla="*/ 8872 h 10977"/>
                    <a:gd name="connsiteX99" fmla="*/ 4888 w 12026"/>
                    <a:gd name="connsiteY99" fmla="*/ 8901 h 10977"/>
                    <a:gd name="connsiteX100" fmla="*/ 5265 w 12026"/>
                    <a:gd name="connsiteY100" fmla="*/ 8953 h 10977"/>
                    <a:gd name="connsiteX101" fmla="*/ 5439 w 12026"/>
                    <a:gd name="connsiteY101" fmla="*/ 8998 h 10977"/>
                    <a:gd name="connsiteX102" fmla="*/ 5658 w 12026"/>
                    <a:gd name="connsiteY102" fmla="*/ 9010 h 10977"/>
                    <a:gd name="connsiteX103" fmla="*/ 6152 w 12026"/>
                    <a:gd name="connsiteY103" fmla="*/ 9059 h 10977"/>
                    <a:gd name="connsiteX104" fmla="*/ 6626 w 12026"/>
                    <a:gd name="connsiteY104" fmla="*/ 9067 h 10977"/>
                    <a:gd name="connsiteX105" fmla="*/ 6651 w 12026"/>
                    <a:gd name="connsiteY105" fmla="*/ 9067 h 10977"/>
                    <a:gd name="connsiteX106" fmla="*/ 7108 w 12026"/>
                    <a:gd name="connsiteY106" fmla="*/ 9026 h 10977"/>
                    <a:gd name="connsiteX107" fmla="*/ 7538 w 12026"/>
                    <a:gd name="connsiteY107" fmla="*/ 8998 h 10977"/>
                    <a:gd name="connsiteX108" fmla="*/ 8016 w 12026"/>
                    <a:gd name="connsiteY108" fmla="*/ 8876 h 10977"/>
                    <a:gd name="connsiteX109" fmla="*/ 8871 w 12026"/>
                    <a:gd name="connsiteY109" fmla="*/ 8637 h 10977"/>
                    <a:gd name="connsiteX110" fmla="*/ 9616 w 12026"/>
                    <a:gd name="connsiteY110" fmla="*/ 8301 h 10977"/>
                    <a:gd name="connsiteX111" fmla="*/ 10924 w 12026"/>
                    <a:gd name="connsiteY111" fmla="*/ 7171 h 10977"/>
                    <a:gd name="connsiteX112" fmla="*/ 11427 w 12026"/>
                    <a:gd name="connsiteY112" fmla="*/ 6486 h 10977"/>
                    <a:gd name="connsiteX113" fmla="*/ 11783 w 12026"/>
                    <a:gd name="connsiteY113" fmla="*/ 5692 h 10977"/>
                    <a:gd name="connsiteX114" fmla="*/ 11897 w 12026"/>
                    <a:gd name="connsiteY114" fmla="*/ 5271 h 10977"/>
                    <a:gd name="connsiteX115" fmla="*/ 11978 w 12026"/>
                    <a:gd name="connsiteY115" fmla="*/ 4837 h 10977"/>
                    <a:gd name="connsiteX116" fmla="*/ 11982 w 12026"/>
                    <a:gd name="connsiteY116" fmla="*/ 4635 h 10977"/>
                    <a:gd name="connsiteX117" fmla="*/ 12022 w 12026"/>
                    <a:gd name="connsiteY117" fmla="*/ 4420 h 10977"/>
                    <a:gd name="connsiteX118" fmla="*/ 11982 w 12026"/>
                    <a:gd name="connsiteY118" fmla="*/ 3970 h 10977"/>
                    <a:gd name="connsiteX119" fmla="*/ 11808 w 12026"/>
                    <a:gd name="connsiteY119" fmla="*/ 3087 h 10977"/>
                    <a:gd name="connsiteX120" fmla="*/ 11678 w 12026"/>
                    <a:gd name="connsiteY120" fmla="*/ 2731 h 10977"/>
                    <a:gd name="connsiteX121" fmla="*/ 11427 w 12026"/>
                    <a:gd name="connsiteY121" fmla="*/ 2362 h 10977"/>
                    <a:gd name="connsiteX122" fmla="*/ 10937 w 12026"/>
                    <a:gd name="connsiteY122" fmla="*/ 1673 h 10977"/>
                    <a:gd name="connsiteX123" fmla="*/ 10260 w 12026"/>
                    <a:gd name="connsiteY123" fmla="*/ 1114 h 10977"/>
                    <a:gd name="connsiteX124" fmla="*/ 9349 w 12026"/>
                    <a:gd name="connsiteY124" fmla="*/ 616 h 10977"/>
                    <a:gd name="connsiteX125" fmla="*/ 8931 w 12026"/>
                    <a:gd name="connsiteY125" fmla="*/ 434 h 10977"/>
                    <a:gd name="connsiteX126" fmla="*/ 8469 w 12026"/>
                    <a:gd name="connsiteY126" fmla="*/ 268 h 10977"/>
                    <a:gd name="connsiteX127" fmla="*/ 7538 w 12026"/>
                    <a:gd name="connsiteY127" fmla="*/ 94 h 10977"/>
                    <a:gd name="connsiteX128" fmla="*/ 7412 w 12026"/>
                    <a:gd name="connsiteY128" fmla="*/ 81 h 10977"/>
                    <a:gd name="connsiteX129" fmla="*/ 7210 w 12026"/>
                    <a:gd name="connsiteY129" fmla="*/ 45 h 10977"/>
                    <a:gd name="connsiteX130" fmla="*/ 6569 w 12026"/>
                    <a:gd name="connsiteY130" fmla="*/ 13 h 10977"/>
                    <a:gd name="connsiteX131" fmla="*/ 5812 w 12026"/>
                    <a:gd name="connsiteY131" fmla="*/ 0 h 10977"/>
                    <a:gd name="connsiteX0" fmla="*/ 6606 w 12026"/>
                    <a:gd name="connsiteY0" fmla="*/ 223 h 10977"/>
                    <a:gd name="connsiteX1" fmla="*/ 6837 w 12026"/>
                    <a:gd name="connsiteY1" fmla="*/ 284 h 10977"/>
                    <a:gd name="connsiteX2" fmla="*/ 7311 w 12026"/>
                    <a:gd name="connsiteY2" fmla="*/ 361 h 10977"/>
                    <a:gd name="connsiteX3" fmla="*/ 8141 w 12026"/>
                    <a:gd name="connsiteY3" fmla="*/ 523 h 10977"/>
                    <a:gd name="connsiteX4" fmla="*/ 8514 w 12026"/>
                    <a:gd name="connsiteY4" fmla="*/ 689 h 10977"/>
                    <a:gd name="connsiteX5" fmla="*/ 8887 w 12026"/>
                    <a:gd name="connsiteY5" fmla="*/ 802 h 10977"/>
                    <a:gd name="connsiteX6" fmla="*/ 9656 w 12026"/>
                    <a:gd name="connsiteY6" fmla="*/ 1224 h 10977"/>
                    <a:gd name="connsiteX7" fmla="*/ 10390 w 12026"/>
                    <a:gd name="connsiteY7" fmla="*/ 1633 h 10977"/>
                    <a:gd name="connsiteX8" fmla="*/ 10933 w 12026"/>
                    <a:gd name="connsiteY8" fmla="*/ 2277 h 10977"/>
                    <a:gd name="connsiteX9" fmla="*/ 11135 w 12026"/>
                    <a:gd name="connsiteY9" fmla="*/ 2589 h 10977"/>
                    <a:gd name="connsiteX10" fmla="*/ 11378 w 12026"/>
                    <a:gd name="connsiteY10" fmla="*/ 2962 h 10977"/>
                    <a:gd name="connsiteX11" fmla="*/ 11479 w 12026"/>
                    <a:gd name="connsiteY11" fmla="*/ 3302 h 10977"/>
                    <a:gd name="connsiteX12" fmla="*/ 11585 w 12026"/>
                    <a:gd name="connsiteY12" fmla="*/ 3723 h 10977"/>
                    <a:gd name="connsiteX13" fmla="*/ 11637 w 12026"/>
                    <a:gd name="connsiteY13" fmla="*/ 4149 h 10977"/>
                    <a:gd name="connsiteX14" fmla="*/ 11617 w 12026"/>
                    <a:gd name="connsiteY14" fmla="*/ 4582 h 10977"/>
                    <a:gd name="connsiteX15" fmla="*/ 11593 w 12026"/>
                    <a:gd name="connsiteY15" fmla="*/ 4979 h 10977"/>
                    <a:gd name="connsiteX16" fmla="*/ 11484 w 12026"/>
                    <a:gd name="connsiteY16" fmla="*/ 5388 h 10977"/>
                    <a:gd name="connsiteX17" fmla="*/ 11362 w 12026"/>
                    <a:gd name="connsiteY17" fmla="*/ 5789 h 10977"/>
                    <a:gd name="connsiteX18" fmla="*/ 11176 w 12026"/>
                    <a:gd name="connsiteY18" fmla="*/ 6154 h 10977"/>
                    <a:gd name="connsiteX19" fmla="*/ 10993 w 12026"/>
                    <a:gd name="connsiteY19" fmla="*/ 6498 h 10977"/>
                    <a:gd name="connsiteX20" fmla="*/ 10726 w 12026"/>
                    <a:gd name="connsiteY20" fmla="*/ 6818 h 10977"/>
                    <a:gd name="connsiteX21" fmla="*/ 10455 w 12026"/>
                    <a:gd name="connsiteY21" fmla="*/ 7163 h 10977"/>
                    <a:gd name="connsiteX22" fmla="*/ 10134 w 12026"/>
                    <a:gd name="connsiteY22" fmla="*/ 7450 h 10977"/>
                    <a:gd name="connsiteX23" fmla="*/ 9470 w 12026"/>
                    <a:gd name="connsiteY23" fmla="*/ 7949 h 10977"/>
                    <a:gd name="connsiteX24" fmla="*/ 8785 w 12026"/>
                    <a:gd name="connsiteY24" fmla="*/ 8277 h 10977"/>
                    <a:gd name="connsiteX25" fmla="*/ 7975 w 12026"/>
                    <a:gd name="connsiteY25" fmla="*/ 8508 h 10977"/>
                    <a:gd name="connsiteX26" fmla="*/ 7501 w 12026"/>
                    <a:gd name="connsiteY26" fmla="*/ 8629 h 10977"/>
                    <a:gd name="connsiteX27" fmla="*/ 6983 w 12026"/>
                    <a:gd name="connsiteY27" fmla="*/ 8670 h 10977"/>
                    <a:gd name="connsiteX28" fmla="*/ 6263 w 12026"/>
                    <a:gd name="connsiteY28" fmla="*/ 8709 h 10977"/>
                    <a:gd name="connsiteX29" fmla="*/ 5966 w 12026"/>
                    <a:gd name="connsiteY29" fmla="*/ 8702 h 10977"/>
                    <a:gd name="connsiteX30" fmla="*/ 5719 w 12026"/>
                    <a:gd name="connsiteY30" fmla="*/ 8670 h 10977"/>
                    <a:gd name="connsiteX31" fmla="*/ 5644 w 12026"/>
                    <a:gd name="connsiteY31" fmla="*/ 8667 h 10977"/>
                    <a:gd name="connsiteX32" fmla="*/ 5567 w 12026"/>
                    <a:gd name="connsiteY32" fmla="*/ 8667 h 10977"/>
                    <a:gd name="connsiteX33" fmla="*/ 5476 w 12026"/>
                    <a:gd name="connsiteY33" fmla="*/ 8662 h 10977"/>
                    <a:gd name="connsiteX34" fmla="*/ 5269 w 12026"/>
                    <a:gd name="connsiteY34" fmla="*/ 8625 h 10977"/>
                    <a:gd name="connsiteX35" fmla="*/ 5238 w 12026"/>
                    <a:gd name="connsiteY35" fmla="*/ 8624 h 10977"/>
                    <a:gd name="connsiteX36" fmla="*/ 5050 w 12026"/>
                    <a:gd name="connsiteY36" fmla="*/ 8633 h 10977"/>
                    <a:gd name="connsiteX37" fmla="*/ 4779 w 12026"/>
                    <a:gd name="connsiteY37" fmla="*/ 8614 h 10977"/>
                    <a:gd name="connsiteX38" fmla="*/ 4637 w 12026"/>
                    <a:gd name="connsiteY38" fmla="*/ 8641 h 10977"/>
                    <a:gd name="connsiteX39" fmla="*/ 4586 w 12026"/>
                    <a:gd name="connsiteY39" fmla="*/ 8622 h 10977"/>
                    <a:gd name="connsiteX40" fmla="*/ 4546 w 12026"/>
                    <a:gd name="connsiteY40" fmla="*/ 8633 h 10977"/>
                    <a:gd name="connsiteX41" fmla="*/ 4405 w 12026"/>
                    <a:gd name="connsiteY41" fmla="*/ 8598 h 10977"/>
                    <a:gd name="connsiteX42" fmla="*/ 4156 w 12026"/>
                    <a:gd name="connsiteY42" fmla="*/ 8541 h 10977"/>
                    <a:gd name="connsiteX43" fmla="*/ 3888 w 12026"/>
                    <a:gd name="connsiteY43" fmla="*/ 8431 h 10977"/>
                    <a:gd name="connsiteX44" fmla="*/ 3472 w 12026"/>
                    <a:gd name="connsiteY44" fmla="*/ 8355 h 10977"/>
                    <a:gd name="connsiteX45" fmla="*/ 3307 w 12026"/>
                    <a:gd name="connsiteY45" fmla="*/ 8332 h 10977"/>
                    <a:gd name="connsiteX46" fmla="*/ 3263 w 12026"/>
                    <a:gd name="connsiteY46" fmla="*/ 8290 h 10977"/>
                    <a:gd name="connsiteX47" fmla="*/ 3032 w 12026"/>
                    <a:gd name="connsiteY47" fmla="*/ 8222 h 10977"/>
                    <a:gd name="connsiteX48" fmla="*/ 2881 w 12026"/>
                    <a:gd name="connsiteY48" fmla="*/ 8111 h 10977"/>
                    <a:gd name="connsiteX49" fmla="*/ 2547 w 12026"/>
                    <a:gd name="connsiteY49" fmla="*/ 7896 h 10977"/>
                    <a:gd name="connsiteX50" fmla="*/ 2202 w 12026"/>
                    <a:gd name="connsiteY50" fmla="*/ 7701 h 10977"/>
                    <a:gd name="connsiteX51" fmla="*/ 1785 w 12026"/>
                    <a:gd name="connsiteY51" fmla="*/ 7471 h 10977"/>
                    <a:gd name="connsiteX52" fmla="*/ 1400 w 12026"/>
                    <a:gd name="connsiteY52" fmla="*/ 7146 h 10977"/>
                    <a:gd name="connsiteX53" fmla="*/ 829 w 12026"/>
                    <a:gd name="connsiteY53" fmla="*/ 6308 h 10977"/>
                    <a:gd name="connsiteX54" fmla="*/ 574 w 12026"/>
                    <a:gd name="connsiteY54" fmla="*/ 5834 h 10977"/>
                    <a:gd name="connsiteX55" fmla="*/ 396 w 12026"/>
                    <a:gd name="connsiteY55" fmla="*/ 5287 h 10977"/>
                    <a:gd name="connsiteX56" fmla="*/ 375 w 12026"/>
                    <a:gd name="connsiteY56" fmla="*/ 4181 h 10977"/>
                    <a:gd name="connsiteX57" fmla="*/ 1263 w 12026"/>
                    <a:gd name="connsiteY57" fmla="*/ 2216 h 10977"/>
                    <a:gd name="connsiteX58" fmla="*/ 1988 w 12026"/>
                    <a:gd name="connsiteY58" fmla="*/ 1520 h 10977"/>
                    <a:gd name="connsiteX59" fmla="*/ 2397 w 12026"/>
                    <a:gd name="connsiteY59" fmla="*/ 1224 h 10977"/>
                    <a:gd name="connsiteX60" fmla="*/ 2871 w 12026"/>
                    <a:gd name="connsiteY60" fmla="*/ 981 h 10977"/>
                    <a:gd name="connsiteX61" fmla="*/ 3369 w 12026"/>
                    <a:gd name="connsiteY61" fmla="*/ 730 h 10977"/>
                    <a:gd name="connsiteX62" fmla="*/ 3952 w 12026"/>
                    <a:gd name="connsiteY62" fmla="*/ 551 h 10977"/>
                    <a:gd name="connsiteX63" fmla="*/ 5216 w 12026"/>
                    <a:gd name="connsiteY63" fmla="*/ 292 h 10977"/>
                    <a:gd name="connsiteX64" fmla="*/ 6456 w 12026"/>
                    <a:gd name="connsiteY64" fmla="*/ 227 h 10977"/>
                    <a:gd name="connsiteX65" fmla="*/ 6606 w 12026"/>
                    <a:gd name="connsiteY65" fmla="*/ 223 h 10977"/>
                    <a:gd name="connsiteX66" fmla="*/ 5812 w 12026"/>
                    <a:gd name="connsiteY66" fmla="*/ 0 h 10977"/>
                    <a:gd name="connsiteX67" fmla="*/ 5322 w 12026"/>
                    <a:gd name="connsiteY67" fmla="*/ 13 h 10977"/>
                    <a:gd name="connsiteX68" fmla="*/ 4187 w 12026"/>
                    <a:gd name="connsiteY68" fmla="*/ 183 h 10977"/>
                    <a:gd name="connsiteX69" fmla="*/ 3604 w 12026"/>
                    <a:gd name="connsiteY69" fmla="*/ 345 h 10977"/>
                    <a:gd name="connsiteX70" fmla="*/ 3061 w 12026"/>
                    <a:gd name="connsiteY70" fmla="*/ 527 h 10977"/>
                    <a:gd name="connsiteX71" fmla="*/ 2595 w 12026"/>
                    <a:gd name="connsiteY71" fmla="*/ 774 h 10977"/>
                    <a:gd name="connsiteX72" fmla="*/ 2085 w 12026"/>
                    <a:gd name="connsiteY72" fmla="*/ 1058 h 10977"/>
                    <a:gd name="connsiteX73" fmla="*/ 1250 w 12026"/>
                    <a:gd name="connsiteY73" fmla="*/ 1754 h 10977"/>
                    <a:gd name="connsiteX74" fmla="*/ 606 w 12026"/>
                    <a:gd name="connsiteY74" fmla="*/ 2621 h 10977"/>
                    <a:gd name="connsiteX75" fmla="*/ 177 w 12026"/>
                    <a:gd name="connsiteY75" fmla="*/ 3711 h 10977"/>
                    <a:gd name="connsiteX76" fmla="*/ 23 w 12026"/>
                    <a:gd name="connsiteY76" fmla="*/ 4258 h 10977"/>
                    <a:gd name="connsiteX77" fmla="*/ 7 w 12026"/>
                    <a:gd name="connsiteY77" fmla="*/ 4862 h 10977"/>
                    <a:gd name="connsiteX78" fmla="*/ 274 w 12026"/>
                    <a:gd name="connsiteY78" fmla="*/ 6008 h 10977"/>
                    <a:gd name="connsiteX79" fmla="*/ 541 w 12026"/>
                    <a:gd name="connsiteY79" fmla="*/ 6547 h 10977"/>
                    <a:gd name="connsiteX80" fmla="*/ 809 w 12026"/>
                    <a:gd name="connsiteY80" fmla="*/ 7045 h 10977"/>
                    <a:gd name="connsiteX81" fmla="*/ 1129 w 12026"/>
                    <a:gd name="connsiteY81" fmla="*/ 7414 h 10977"/>
                    <a:gd name="connsiteX82" fmla="*/ 1587 w 12026"/>
                    <a:gd name="connsiteY82" fmla="*/ 7803 h 10977"/>
                    <a:gd name="connsiteX83" fmla="*/ 1992 w 12026"/>
                    <a:gd name="connsiteY83" fmla="*/ 8042 h 10977"/>
                    <a:gd name="connsiteX84" fmla="*/ 2397 w 12026"/>
                    <a:gd name="connsiteY84" fmla="*/ 8277 h 10977"/>
                    <a:gd name="connsiteX85" fmla="*/ 2478 w 12026"/>
                    <a:gd name="connsiteY85" fmla="*/ 8293 h 10977"/>
                    <a:gd name="connsiteX86" fmla="*/ 2486 w 12026"/>
                    <a:gd name="connsiteY86" fmla="*/ 8325 h 10977"/>
                    <a:gd name="connsiteX87" fmla="*/ 2604 w 12026"/>
                    <a:gd name="connsiteY87" fmla="*/ 8452 h 10977"/>
                    <a:gd name="connsiteX88" fmla="*/ 2881 w 12026"/>
                    <a:gd name="connsiteY88" fmla="*/ 8600 h 10977"/>
                    <a:gd name="connsiteX89" fmla="*/ 3206 w 12026"/>
                    <a:gd name="connsiteY89" fmla="*/ 8721 h 10977"/>
                    <a:gd name="connsiteX90" fmla="*/ 3453 w 12026"/>
                    <a:gd name="connsiteY90" fmla="*/ 8802 h 10977"/>
                    <a:gd name="connsiteX91" fmla="*/ 3608 w 12026"/>
                    <a:gd name="connsiteY91" fmla="*/ 8868 h 10977"/>
                    <a:gd name="connsiteX92" fmla="*/ 1559 w 12026"/>
                    <a:gd name="connsiteY92" fmla="*/ 10832 h 10977"/>
                    <a:gd name="connsiteX93" fmla="*/ 1623 w 12026"/>
                    <a:gd name="connsiteY93" fmla="*/ 10829 h 10977"/>
                    <a:gd name="connsiteX94" fmla="*/ 2028 w 12026"/>
                    <a:gd name="connsiteY94" fmla="*/ 10801 h 10977"/>
                    <a:gd name="connsiteX95" fmla="*/ 3134 w 12026"/>
                    <a:gd name="connsiteY95" fmla="*/ 10537 h 10977"/>
                    <a:gd name="connsiteX96" fmla="*/ 4159 w 12026"/>
                    <a:gd name="connsiteY96" fmla="*/ 9820 h 10977"/>
                    <a:gd name="connsiteX97" fmla="*/ 4572 w 12026"/>
                    <a:gd name="connsiteY97" fmla="*/ 9354 h 10977"/>
                    <a:gd name="connsiteX98" fmla="*/ 4811 w 12026"/>
                    <a:gd name="connsiteY98" fmla="*/ 8872 h 10977"/>
                    <a:gd name="connsiteX99" fmla="*/ 4888 w 12026"/>
                    <a:gd name="connsiteY99" fmla="*/ 8901 h 10977"/>
                    <a:gd name="connsiteX100" fmla="*/ 5265 w 12026"/>
                    <a:gd name="connsiteY100" fmla="*/ 8953 h 10977"/>
                    <a:gd name="connsiteX101" fmla="*/ 5439 w 12026"/>
                    <a:gd name="connsiteY101" fmla="*/ 8998 h 10977"/>
                    <a:gd name="connsiteX102" fmla="*/ 5658 w 12026"/>
                    <a:gd name="connsiteY102" fmla="*/ 9010 h 10977"/>
                    <a:gd name="connsiteX103" fmla="*/ 6152 w 12026"/>
                    <a:gd name="connsiteY103" fmla="*/ 9059 h 10977"/>
                    <a:gd name="connsiteX104" fmla="*/ 6626 w 12026"/>
                    <a:gd name="connsiteY104" fmla="*/ 9067 h 10977"/>
                    <a:gd name="connsiteX105" fmla="*/ 6651 w 12026"/>
                    <a:gd name="connsiteY105" fmla="*/ 9067 h 10977"/>
                    <a:gd name="connsiteX106" fmla="*/ 7108 w 12026"/>
                    <a:gd name="connsiteY106" fmla="*/ 9026 h 10977"/>
                    <a:gd name="connsiteX107" fmla="*/ 7538 w 12026"/>
                    <a:gd name="connsiteY107" fmla="*/ 8998 h 10977"/>
                    <a:gd name="connsiteX108" fmla="*/ 8016 w 12026"/>
                    <a:gd name="connsiteY108" fmla="*/ 8876 h 10977"/>
                    <a:gd name="connsiteX109" fmla="*/ 8871 w 12026"/>
                    <a:gd name="connsiteY109" fmla="*/ 8637 h 10977"/>
                    <a:gd name="connsiteX110" fmla="*/ 9616 w 12026"/>
                    <a:gd name="connsiteY110" fmla="*/ 8301 h 10977"/>
                    <a:gd name="connsiteX111" fmla="*/ 10924 w 12026"/>
                    <a:gd name="connsiteY111" fmla="*/ 7171 h 10977"/>
                    <a:gd name="connsiteX112" fmla="*/ 11427 w 12026"/>
                    <a:gd name="connsiteY112" fmla="*/ 6486 h 10977"/>
                    <a:gd name="connsiteX113" fmla="*/ 11783 w 12026"/>
                    <a:gd name="connsiteY113" fmla="*/ 5692 h 10977"/>
                    <a:gd name="connsiteX114" fmla="*/ 11897 w 12026"/>
                    <a:gd name="connsiteY114" fmla="*/ 5271 h 10977"/>
                    <a:gd name="connsiteX115" fmla="*/ 11978 w 12026"/>
                    <a:gd name="connsiteY115" fmla="*/ 4837 h 10977"/>
                    <a:gd name="connsiteX116" fmla="*/ 11982 w 12026"/>
                    <a:gd name="connsiteY116" fmla="*/ 4635 h 10977"/>
                    <a:gd name="connsiteX117" fmla="*/ 12022 w 12026"/>
                    <a:gd name="connsiteY117" fmla="*/ 4420 h 10977"/>
                    <a:gd name="connsiteX118" fmla="*/ 11982 w 12026"/>
                    <a:gd name="connsiteY118" fmla="*/ 3970 h 10977"/>
                    <a:gd name="connsiteX119" fmla="*/ 11808 w 12026"/>
                    <a:gd name="connsiteY119" fmla="*/ 3087 h 10977"/>
                    <a:gd name="connsiteX120" fmla="*/ 11678 w 12026"/>
                    <a:gd name="connsiteY120" fmla="*/ 2731 h 10977"/>
                    <a:gd name="connsiteX121" fmla="*/ 11427 w 12026"/>
                    <a:gd name="connsiteY121" fmla="*/ 2362 h 10977"/>
                    <a:gd name="connsiteX122" fmla="*/ 10937 w 12026"/>
                    <a:gd name="connsiteY122" fmla="*/ 1673 h 10977"/>
                    <a:gd name="connsiteX123" fmla="*/ 10260 w 12026"/>
                    <a:gd name="connsiteY123" fmla="*/ 1114 h 10977"/>
                    <a:gd name="connsiteX124" fmla="*/ 9349 w 12026"/>
                    <a:gd name="connsiteY124" fmla="*/ 616 h 10977"/>
                    <a:gd name="connsiteX125" fmla="*/ 8931 w 12026"/>
                    <a:gd name="connsiteY125" fmla="*/ 434 h 10977"/>
                    <a:gd name="connsiteX126" fmla="*/ 8469 w 12026"/>
                    <a:gd name="connsiteY126" fmla="*/ 268 h 10977"/>
                    <a:gd name="connsiteX127" fmla="*/ 7538 w 12026"/>
                    <a:gd name="connsiteY127" fmla="*/ 94 h 10977"/>
                    <a:gd name="connsiteX128" fmla="*/ 7412 w 12026"/>
                    <a:gd name="connsiteY128" fmla="*/ 81 h 10977"/>
                    <a:gd name="connsiteX129" fmla="*/ 7210 w 12026"/>
                    <a:gd name="connsiteY129" fmla="*/ 45 h 10977"/>
                    <a:gd name="connsiteX130" fmla="*/ 6569 w 12026"/>
                    <a:gd name="connsiteY130" fmla="*/ 13 h 10977"/>
                    <a:gd name="connsiteX131" fmla="*/ 5812 w 12026"/>
                    <a:gd name="connsiteY131" fmla="*/ 0 h 10977"/>
                    <a:gd name="connsiteX0" fmla="*/ 6606 w 12026"/>
                    <a:gd name="connsiteY0" fmla="*/ 223 h 10963"/>
                    <a:gd name="connsiteX1" fmla="*/ 6837 w 12026"/>
                    <a:gd name="connsiteY1" fmla="*/ 284 h 10963"/>
                    <a:gd name="connsiteX2" fmla="*/ 7311 w 12026"/>
                    <a:gd name="connsiteY2" fmla="*/ 361 h 10963"/>
                    <a:gd name="connsiteX3" fmla="*/ 8141 w 12026"/>
                    <a:gd name="connsiteY3" fmla="*/ 523 h 10963"/>
                    <a:gd name="connsiteX4" fmla="*/ 8514 w 12026"/>
                    <a:gd name="connsiteY4" fmla="*/ 689 h 10963"/>
                    <a:gd name="connsiteX5" fmla="*/ 8887 w 12026"/>
                    <a:gd name="connsiteY5" fmla="*/ 802 h 10963"/>
                    <a:gd name="connsiteX6" fmla="*/ 9656 w 12026"/>
                    <a:gd name="connsiteY6" fmla="*/ 1224 h 10963"/>
                    <a:gd name="connsiteX7" fmla="*/ 10390 w 12026"/>
                    <a:gd name="connsiteY7" fmla="*/ 1633 h 10963"/>
                    <a:gd name="connsiteX8" fmla="*/ 10933 w 12026"/>
                    <a:gd name="connsiteY8" fmla="*/ 2277 h 10963"/>
                    <a:gd name="connsiteX9" fmla="*/ 11135 w 12026"/>
                    <a:gd name="connsiteY9" fmla="*/ 2589 h 10963"/>
                    <a:gd name="connsiteX10" fmla="*/ 11378 w 12026"/>
                    <a:gd name="connsiteY10" fmla="*/ 2962 h 10963"/>
                    <a:gd name="connsiteX11" fmla="*/ 11479 w 12026"/>
                    <a:gd name="connsiteY11" fmla="*/ 3302 h 10963"/>
                    <a:gd name="connsiteX12" fmla="*/ 11585 w 12026"/>
                    <a:gd name="connsiteY12" fmla="*/ 3723 h 10963"/>
                    <a:gd name="connsiteX13" fmla="*/ 11637 w 12026"/>
                    <a:gd name="connsiteY13" fmla="*/ 4149 h 10963"/>
                    <a:gd name="connsiteX14" fmla="*/ 11617 w 12026"/>
                    <a:gd name="connsiteY14" fmla="*/ 4582 h 10963"/>
                    <a:gd name="connsiteX15" fmla="*/ 11593 w 12026"/>
                    <a:gd name="connsiteY15" fmla="*/ 4979 h 10963"/>
                    <a:gd name="connsiteX16" fmla="*/ 11484 w 12026"/>
                    <a:gd name="connsiteY16" fmla="*/ 5388 h 10963"/>
                    <a:gd name="connsiteX17" fmla="*/ 11362 w 12026"/>
                    <a:gd name="connsiteY17" fmla="*/ 5789 h 10963"/>
                    <a:gd name="connsiteX18" fmla="*/ 11176 w 12026"/>
                    <a:gd name="connsiteY18" fmla="*/ 6154 h 10963"/>
                    <a:gd name="connsiteX19" fmla="*/ 10993 w 12026"/>
                    <a:gd name="connsiteY19" fmla="*/ 6498 h 10963"/>
                    <a:gd name="connsiteX20" fmla="*/ 10726 w 12026"/>
                    <a:gd name="connsiteY20" fmla="*/ 6818 h 10963"/>
                    <a:gd name="connsiteX21" fmla="*/ 10455 w 12026"/>
                    <a:gd name="connsiteY21" fmla="*/ 7163 h 10963"/>
                    <a:gd name="connsiteX22" fmla="*/ 10134 w 12026"/>
                    <a:gd name="connsiteY22" fmla="*/ 7450 h 10963"/>
                    <a:gd name="connsiteX23" fmla="*/ 9470 w 12026"/>
                    <a:gd name="connsiteY23" fmla="*/ 7949 h 10963"/>
                    <a:gd name="connsiteX24" fmla="*/ 8785 w 12026"/>
                    <a:gd name="connsiteY24" fmla="*/ 8277 h 10963"/>
                    <a:gd name="connsiteX25" fmla="*/ 7975 w 12026"/>
                    <a:gd name="connsiteY25" fmla="*/ 8508 h 10963"/>
                    <a:gd name="connsiteX26" fmla="*/ 7501 w 12026"/>
                    <a:gd name="connsiteY26" fmla="*/ 8629 h 10963"/>
                    <a:gd name="connsiteX27" fmla="*/ 6983 w 12026"/>
                    <a:gd name="connsiteY27" fmla="*/ 8670 h 10963"/>
                    <a:gd name="connsiteX28" fmla="*/ 6263 w 12026"/>
                    <a:gd name="connsiteY28" fmla="*/ 8709 h 10963"/>
                    <a:gd name="connsiteX29" fmla="*/ 5966 w 12026"/>
                    <a:gd name="connsiteY29" fmla="*/ 8702 h 10963"/>
                    <a:gd name="connsiteX30" fmla="*/ 5719 w 12026"/>
                    <a:gd name="connsiteY30" fmla="*/ 8670 h 10963"/>
                    <a:gd name="connsiteX31" fmla="*/ 5644 w 12026"/>
                    <a:gd name="connsiteY31" fmla="*/ 8667 h 10963"/>
                    <a:gd name="connsiteX32" fmla="*/ 5567 w 12026"/>
                    <a:gd name="connsiteY32" fmla="*/ 8667 h 10963"/>
                    <a:gd name="connsiteX33" fmla="*/ 5476 w 12026"/>
                    <a:gd name="connsiteY33" fmla="*/ 8662 h 10963"/>
                    <a:gd name="connsiteX34" fmla="*/ 5269 w 12026"/>
                    <a:gd name="connsiteY34" fmla="*/ 8625 h 10963"/>
                    <a:gd name="connsiteX35" fmla="*/ 5238 w 12026"/>
                    <a:gd name="connsiteY35" fmla="*/ 8624 h 10963"/>
                    <a:gd name="connsiteX36" fmla="*/ 5050 w 12026"/>
                    <a:gd name="connsiteY36" fmla="*/ 8633 h 10963"/>
                    <a:gd name="connsiteX37" fmla="*/ 4779 w 12026"/>
                    <a:gd name="connsiteY37" fmla="*/ 8614 h 10963"/>
                    <a:gd name="connsiteX38" fmla="*/ 4637 w 12026"/>
                    <a:gd name="connsiteY38" fmla="*/ 8641 h 10963"/>
                    <a:gd name="connsiteX39" fmla="*/ 4586 w 12026"/>
                    <a:gd name="connsiteY39" fmla="*/ 8622 h 10963"/>
                    <a:gd name="connsiteX40" fmla="*/ 4546 w 12026"/>
                    <a:gd name="connsiteY40" fmla="*/ 8633 h 10963"/>
                    <a:gd name="connsiteX41" fmla="*/ 4405 w 12026"/>
                    <a:gd name="connsiteY41" fmla="*/ 8598 h 10963"/>
                    <a:gd name="connsiteX42" fmla="*/ 4156 w 12026"/>
                    <a:gd name="connsiteY42" fmla="*/ 8541 h 10963"/>
                    <a:gd name="connsiteX43" fmla="*/ 3888 w 12026"/>
                    <a:gd name="connsiteY43" fmla="*/ 8431 h 10963"/>
                    <a:gd name="connsiteX44" fmla="*/ 3472 w 12026"/>
                    <a:gd name="connsiteY44" fmla="*/ 8355 h 10963"/>
                    <a:gd name="connsiteX45" fmla="*/ 3307 w 12026"/>
                    <a:gd name="connsiteY45" fmla="*/ 8332 h 10963"/>
                    <a:gd name="connsiteX46" fmla="*/ 3263 w 12026"/>
                    <a:gd name="connsiteY46" fmla="*/ 8290 h 10963"/>
                    <a:gd name="connsiteX47" fmla="*/ 3032 w 12026"/>
                    <a:gd name="connsiteY47" fmla="*/ 8222 h 10963"/>
                    <a:gd name="connsiteX48" fmla="*/ 2881 w 12026"/>
                    <a:gd name="connsiteY48" fmla="*/ 8111 h 10963"/>
                    <a:gd name="connsiteX49" fmla="*/ 2547 w 12026"/>
                    <a:gd name="connsiteY49" fmla="*/ 7896 h 10963"/>
                    <a:gd name="connsiteX50" fmla="*/ 2202 w 12026"/>
                    <a:gd name="connsiteY50" fmla="*/ 7701 h 10963"/>
                    <a:gd name="connsiteX51" fmla="*/ 1785 w 12026"/>
                    <a:gd name="connsiteY51" fmla="*/ 7471 h 10963"/>
                    <a:gd name="connsiteX52" fmla="*/ 1400 w 12026"/>
                    <a:gd name="connsiteY52" fmla="*/ 7146 h 10963"/>
                    <a:gd name="connsiteX53" fmla="*/ 829 w 12026"/>
                    <a:gd name="connsiteY53" fmla="*/ 6308 h 10963"/>
                    <a:gd name="connsiteX54" fmla="*/ 574 w 12026"/>
                    <a:gd name="connsiteY54" fmla="*/ 5834 h 10963"/>
                    <a:gd name="connsiteX55" fmla="*/ 396 w 12026"/>
                    <a:gd name="connsiteY55" fmla="*/ 5287 h 10963"/>
                    <a:gd name="connsiteX56" fmla="*/ 375 w 12026"/>
                    <a:gd name="connsiteY56" fmla="*/ 4181 h 10963"/>
                    <a:gd name="connsiteX57" fmla="*/ 1263 w 12026"/>
                    <a:gd name="connsiteY57" fmla="*/ 2216 h 10963"/>
                    <a:gd name="connsiteX58" fmla="*/ 1988 w 12026"/>
                    <a:gd name="connsiteY58" fmla="*/ 1520 h 10963"/>
                    <a:gd name="connsiteX59" fmla="*/ 2397 w 12026"/>
                    <a:gd name="connsiteY59" fmla="*/ 1224 h 10963"/>
                    <a:gd name="connsiteX60" fmla="*/ 2871 w 12026"/>
                    <a:gd name="connsiteY60" fmla="*/ 981 h 10963"/>
                    <a:gd name="connsiteX61" fmla="*/ 3369 w 12026"/>
                    <a:gd name="connsiteY61" fmla="*/ 730 h 10963"/>
                    <a:gd name="connsiteX62" fmla="*/ 3952 w 12026"/>
                    <a:gd name="connsiteY62" fmla="*/ 551 h 10963"/>
                    <a:gd name="connsiteX63" fmla="*/ 5216 w 12026"/>
                    <a:gd name="connsiteY63" fmla="*/ 292 h 10963"/>
                    <a:gd name="connsiteX64" fmla="*/ 6456 w 12026"/>
                    <a:gd name="connsiteY64" fmla="*/ 227 h 10963"/>
                    <a:gd name="connsiteX65" fmla="*/ 6606 w 12026"/>
                    <a:gd name="connsiteY65" fmla="*/ 223 h 10963"/>
                    <a:gd name="connsiteX66" fmla="*/ 5812 w 12026"/>
                    <a:gd name="connsiteY66" fmla="*/ 0 h 10963"/>
                    <a:gd name="connsiteX67" fmla="*/ 5322 w 12026"/>
                    <a:gd name="connsiteY67" fmla="*/ 13 h 10963"/>
                    <a:gd name="connsiteX68" fmla="*/ 4187 w 12026"/>
                    <a:gd name="connsiteY68" fmla="*/ 183 h 10963"/>
                    <a:gd name="connsiteX69" fmla="*/ 3604 w 12026"/>
                    <a:gd name="connsiteY69" fmla="*/ 345 h 10963"/>
                    <a:gd name="connsiteX70" fmla="*/ 3061 w 12026"/>
                    <a:gd name="connsiteY70" fmla="*/ 527 h 10963"/>
                    <a:gd name="connsiteX71" fmla="*/ 2595 w 12026"/>
                    <a:gd name="connsiteY71" fmla="*/ 774 h 10963"/>
                    <a:gd name="connsiteX72" fmla="*/ 2085 w 12026"/>
                    <a:gd name="connsiteY72" fmla="*/ 1058 h 10963"/>
                    <a:gd name="connsiteX73" fmla="*/ 1250 w 12026"/>
                    <a:gd name="connsiteY73" fmla="*/ 1754 h 10963"/>
                    <a:gd name="connsiteX74" fmla="*/ 606 w 12026"/>
                    <a:gd name="connsiteY74" fmla="*/ 2621 h 10963"/>
                    <a:gd name="connsiteX75" fmla="*/ 177 w 12026"/>
                    <a:gd name="connsiteY75" fmla="*/ 3711 h 10963"/>
                    <a:gd name="connsiteX76" fmla="*/ 23 w 12026"/>
                    <a:gd name="connsiteY76" fmla="*/ 4258 h 10963"/>
                    <a:gd name="connsiteX77" fmla="*/ 7 w 12026"/>
                    <a:gd name="connsiteY77" fmla="*/ 4862 h 10963"/>
                    <a:gd name="connsiteX78" fmla="*/ 274 w 12026"/>
                    <a:gd name="connsiteY78" fmla="*/ 6008 h 10963"/>
                    <a:gd name="connsiteX79" fmla="*/ 541 w 12026"/>
                    <a:gd name="connsiteY79" fmla="*/ 6547 h 10963"/>
                    <a:gd name="connsiteX80" fmla="*/ 809 w 12026"/>
                    <a:gd name="connsiteY80" fmla="*/ 7045 h 10963"/>
                    <a:gd name="connsiteX81" fmla="*/ 1129 w 12026"/>
                    <a:gd name="connsiteY81" fmla="*/ 7414 h 10963"/>
                    <a:gd name="connsiteX82" fmla="*/ 1587 w 12026"/>
                    <a:gd name="connsiteY82" fmla="*/ 7803 h 10963"/>
                    <a:gd name="connsiteX83" fmla="*/ 1992 w 12026"/>
                    <a:gd name="connsiteY83" fmla="*/ 8042 h 10963"/>
                    <a:gd name="connsiteX84" fmla="*/ 2397 w 12026"/>
                    <a:gd name="connsiteY84" fmla="*/ 8277 h 10963"/>
                    <a:gd name="connsiteX85" fmla="*/ 2478 w 12026"/>
                    <a:gd name="connsiteY85" fmla="*/ 8293 h 10963"/>
                    <a:gd name="connsiteX86" fmla="*/ 2486 w 12026"/>
                    <a:gd name="connsiteY86" fmla="*/ 8325 h 10963"/>
                    <a:gd name="connsiteX87" fmla="*/ 2604 w 12026"/>
                    <a:gd name="connsiteY87" fmla="*/ 8452 h 10963"/>
                    <a:gd name="connsiteX88" fmla="*/ 2881 w 12026"/>
                    <a:gd name="connsiteY88" fmla="*/ 8600 h 10963"/>
                    <a:gd name="connsiteX89" fmla="*/ 3206 w 12026"/>
                    <a:gd name="connsiteY89" fmla="*/ 8721 h 10963"/>
                    <a:gd name="connsiteX90" fmla="*/ 3453 w 12026"/>
                    <a:gd name="connsiteY90" fmla="*/ 8802 h 10963"/>
                    <a:gd name="connsiteX91" fmla="*/ 3608 w 12026"/>
                    <a:gd name="connsiteY91" fmla="*/ 8868 h 10963"/>
                    <a:gd name="connsiteX92" fmla="*/ 3824 w 12026"/>
                    <a:gd name="connsiteY92" fmla="*/ 8921 h 10963"/>
                    <a:gd name="connsiteX93" fmla="*/ 1623 w 12026"/>
                    <a:gd name="connsiteY93" fmla="*/ 10829 h 10963"/>
                    <a:gd name="connsiteX94" fmla="*/ 2028 w 12026"/>
                    <a:gd name="connsiteY94" fmla="*/ 10801 h 10963"/>
                    <a:gd name="connsiteX95" fmla="*/ 3134 w 12026"/>
                    <a:gd name="connsiteY95" fmla="*/ 10537 h 10963"/>
                    <a:gd name="connsiteX96" fmla="*/ 4159 w 12026"/>
                    <a:gd name="connsiteY96" fmla="*/ 9820 h 10963"/>
                    <a:gd name="connsiteX97" fmla="*/ 4572 w 12026"/>
                    <a:gd name="connsiteY97" fmla="*/ 9354 h 10963"/>
                    <a:gd name="connsiteX98" fmla="*/ 4811 w 12026"/>
                    <a:gd name="connsiteY98" fmla="*/ 8872 h 10963"/>
                    <a:gd name="connsiteX99" fmla="*/ 4888 w 12026"/>
                    <a:gd name="connsiteY99" fmla="*/ 8901 h 10963"/>
                    <a:gd name="connsiteX100" fmla="*/ 5265 w 12026"/>
                    <a:gd name="connsiteY100" fmla="*/ 8953 h 10963"/>
                    <a:gd name="connsiteX101" fmla="*/ 5439 w 12026"/>
                    <a:gd name="connsiteY101" fmla="*/ 8998 h 10963"/>
                    <a:gd name="connsiteX102" fmla="*/ 5658 w 12026"/>
                    <a:gd name="connsiteY102" fmla="*/ 9010 h 10963"/>
                    <a:gd name="connsiteX103" fmla="*/ 6152 w 12026"/>
                    <a:gd name="connsiteY103" fmla="*/ 9059 h 10963"/>
                    <a:gd name="connsiteX104" fmla="*/ 6626 w 12026"/>
                    <a:gd name="connsiteY104" fmla="*/ 9067 h 10963"/>
                    <a:gd name="connsiteX105" fmla="*/ 6651 w 12026"/>
                    <a:gd name="connsiteY105" fmla="*/ 9067 h 10963"/>
                    <a:gd name="connsiteX106" fmla="*/ 7108 w 12026"/>
                    <a:gd name="connsiteY106" fmla="*/ 9026 h 10963"/>
                    <a:gd name="connsiteX107" fmla="*/ 7538 w 12026"/>
                    <a:gd name="connsiteY107" fmla="*/ 8998 h 10963"/>
                    <a:gd name="connsiteX108" fmla="*/ 8016 w 12026"/>
                    <a:gd name="connsiteY108" fmla="*/ 8876 h 10963"/>
                    <a:gd name="connsiteX109" fmla="*/ 8871 w 12026"/>
                    <a:gd name="connsiteY109" fmla="*/ 8637 h 10963"/>
                    <a:gd name="connsiteX110" fmla="*/ 9616 w 12026"/>
                    <a:gd name="connsiteY110" fmla="*/ 8301 h 10963"/>
                    <a:gd name="connsiteX111" fmla="*/ 10924 w 12026"/>
                    <a:gd name="connsiteY111" fmla="*/ 7171 h 10963"/>
                    <a:gd name="connsiteX112" fmla="*/ 11427 w 12026"/>
                    <a:gd name="connsiteY112" fmla="*/ 6486 h 10963"/>
                    <a:gd name="connsiteX113" fmla="*/ 11783 w 12026"/>
                    <a:gd name="connsiteY113" fmla="*/ 5692 h 10963"/>
                    <a:gd name="connsiteX114" fmla="*/ 11897 w 12026"/>
                    <a:gd name="connsiteY114" fmla="*/ 5271 h 10963"/>
                    <a:gd name="connsiteX115" fmla="*/ 11978 w 12026"/>
                    <a:gd name="connsiteY115" fmla="*/ 4837 h 10963"/>
                    <a:gd name="connsiteX116" fmla="*/ 11982 w 12026"/>
                    <a:gd name="connsiteY116" fmla="*/ 4635 h 10963"/>
                    <a:gd name="connsiteX117" fmla="*/ 12022 w 12026"/>
                    <a:gd name="connsiteY117" fmla="*/ 4420 h 10963"/>
                    <a:gd name="connsiteX118" fmla="*/ 11982 w 12026"/>
                    <a:gd name="connsiteY118" fmla="*/ 3970 h 10963"/>
                    <a:gd name="connsiteX119" fmla="*/ 11808 w 12026"/>
                    <a:gd name="connsiteY119" fmla="*/ 3087 h 10963"/>
                    <a:gd name="connsiteX120" fmla="*/ 11678 w 12026"/>
                    <a:gd name="connsiteY120" fmla="*/ 2731 h 10963"/>
                    <a:gd name="connsiteX121" fmla="*/ 11427 w 12026"/>
                    <a:gd name="connsiteY121" fmla="*/ 2362 h 10963"/>
                    <a:gd name="connsiteX122" fmla="*/ 10937 w 12026"/>
                    <a:gd name="connsiteY122" fmla="*/ 1673 h 10963"/>
                    <a:gd name="connsiteX123" fmla="*/ 10260 w 12026"/>
                    <a:gd name="connsiteY123" fmla="*/ 1114 h 10963"/>
                    <a:gd name="connsiteX124" fmla="*/ 9349 w 12026"/>
                    <a:gd name="connsiteY124" fmla="*/ 616 h 10963"/>
                    <a:gd name="connsiteX125" fmla="*/ 8931 w 12026"/>
                    <a:gd name="connsiteY125" fmla="*/ 434 h 10963"/>
                    <a:gd name="connsiteX126" fmla="*/ 8469 w 12026"/>
                    <a:gd name="connsiteY126" fmla="*/ 268 h 10963"/>
                    <a:gd name="connsiteX127" fmla="*/ 7538 w 12026"/>
                    <a:gd name="connsiteY127" fmla="*/ 94 h 10963"/>
                    <a:gd name="connsiteX128" fmla="*/ 7412 w 12026"/>
                    <a:gd name="connsiteY128" fmla="*/ 81 h 10963"/>
                    <a:gd name="connsiteX129" fmla="*/ 7210 w 12026"/>
                    <a:gd name="connsiteY129" fmla="*/ 45 h 10963"/>
                    <a:gd name="connsiteX130" fmla="*/ 6569 w 12026"/>
                    <a:gd name="connsiteY130" fmla="*/ 13 h 10963"/>
                    <a:gd name="connsiteX131" fmla="*/ 5812 w 12026"/>
                    <a:gd name="connsiteY131" fmla="*/ 0 h 10963"/>
                    <a:gd name="connsiteX0" fmla="*/ 6606 w 12026"/>
                    <a:gd name="connsiteY0" fmla="*/ 223 h 10963"/>
                    <a:gd name="connsiteX1" fmla="*/ 6837 w 12026"/>
                    <a:gd name="connsiteY1" fmla="*/ 284 h 10963"/>
                    <a:gd name="connsiteX2" fmla="*/ 7311 w 12026"/>
                    <a:gd name="connsiteY2" fmla="*/ 361 h 10963"/>
                    <a:gd name="connsiteX3" fmla="*/ 8141 w 12026"/>
                    <a:gd name="connsiteY3" fmla="*/ 523 h 10963"/>
                    <a:gd name="connsiteX4" fmla="*/ 8514 w 12026"/>
                    <a:gd name="connsiteY4" fmla="*/ 689 h 10963"/>
                    <a:gd name="connsiteX5" fmla="*/ 8887 w 12026"/>
                    <a:gd name="connsiteY5" fmla="*/ 802 h 10963"/>
                    <a:gd name="connsiteX6" fmla="*/ 9656 w 12026"/>
                    <a:gd name="connsiteY6" fmla="*/ 1224 h 10963"/>
                    <a:gd name="connsiteX7" fmla="*/ 10390 w 12026"/>
                    <a:gd name="connsiteY7" fmla="*/ 1633 h 10963"/>
                    <a:gd name="connsiteX8" fmla="*/ 10933 w 12026"/>
                    <a:gd name="connsiteY8" fmla="*/ 2277 h 10963"/>
                    <a:gd name="connsiteX9" fmla="*/ 11135 w 12026"/>
                    <a:gd name="connsiteY9" fmla="*/ 2589 h 10963"/>
                    <a:gd name="connsiteX10" fmla="*/ 11378 w 12026"/>
                    <a:gd name="connsiteY10" fmla="*/ 2962 h 10963"/>
                    <a:gd name="connsiteX11" fmla="*/ 11479 w 12026"/>
                    <a:gd name="connsiteY11" fmla="*/ 3302 h 10963"/>
                    <a:gd name="connsiteX12" fmla="*/ 11585 w 12026"/>
                    <a:gd name="connsiteY12" fmla="*/ 3723 h 10963"/>
                    <a:gd name="connsiteX13" fmla="*/ 11637 w 12026"/>
                    <a:gd name="connsiteY13" fmla="*/ 4149 h 10963"/>
                    <a:gd name="connsiteX14" fmla="*/ 11617 w 12026"/>
                    <a:gd name="connsiteY14" fmla="*/ 4582 h 10963"/>
                    <a:gd name="connsiteX15" fmla="*/ 11593 w 12026"/>
                    <a:gd name="connsiteY15" fmla="*/ 4979 h 10963"/>
                    <a:gd name="connsiteX16" fmla="*/ 11484 w 12026"/>
                    <a:gd name="connsiteY16" fmla="*/ 5388 h 10963"/>
                    <a:gd name="connsiteX17" fmla="*/ 11362 w 12026"/>
                    <a:gd name="connsiteY17" fmla="*/ 5789 h 10963"/>
                    <a:gd name="connsiteX18" fmla="*/ 11176 w 12026"/>
                    <a:gd name="connsiteY18" fmla="*/ 6154 h 10963"/>
                    <a:gd name="connsiteX19" fmla="*/ 10993 w 12026"/>
                    <a:gd name="connsiteY19" fmla="*/ 6498 h 10963"/>
                    <a:gd name="connsiteX20" fmla="*/ 10726 w 12026"/>
                    <a:gd name="connsiteY20" fmla="*/ 6818 h 10963"/>
                    <a:gd name="connsiteX21" fmla="*/ 10455 w 12026"/>
                    <a:gd name="connsiteY21" fmla="*/ 7163 h 10963"/>
                    <a:gd name="connsiteX22" fmla="*/ 10134 w 12026"/>
                    <a:gd name="connsiteY22" fmla="*/ 7450 h 10963"/>
                    <a:gd name="connsiteX23" fmla="*/ 9470 w 12026"/>
                    <a:gd name="connsiteY23" fmla="*/ 7949 h 10963"/>
                    <a:gd name="connsiteX24" fmla="*/ 8785 w 12026"/>
                    <a:gd name="connsiteY24" fmla="*/ 8277 h 10963"/>
                    <a:gd name="connsiteX25" fmla="*/ 7975 w 12026"/>
                    <a:gd name="connsiteY25" fmla="*/ 8508 h 10963"/>
                    <a:gd name="connsiteX26" fmla="*/ 7501 w 12026"/>
                    <a:gd name="connsiteY26" fmla="*/ 8629 h 10963"/>
                    <a:gd name="connsiteX27" fmla="*/ 6983 w 12026"/>
                    <a:gd name="connsiteY27" fmla="*/ 8670 h 10963"/>
                    <a:gd name="connsiteX28" fmla="*/ 6263 w 12026"/>
                    <a:gd name="connsiteY28" fmla="*/ 8709 h 10963"/>
                    <a:gd name="connsiteX29" fmla="*/ 5966 w 12026"/>
                    <a:gd name="connsiteY29" fmla="*/ 8702 h 10963"/>
                    <a:gd name="connsiteX30" fmla="*/ 5719 w 12026"/>
                    <a:gd name="connsiteY30" fmla="*/ 8670 h 10963"/>
                    <a:gd name="connsiteX31" fmla="*/ 5644 w 12026"/>
                    <a:gd name="connsiteY31" fmla="*/ 8667 h 10963"/>
                    <a:gd name="connsiteX32" fmla="*/ 5567 w 12026"/>
                    <a:gd name="connsiteY32" fmla="*/ 8667 h 10963"/>
                    <a:gd name="connsiteX33" fmla="*/ 5476 w 12026"/>
                    <a:gd name="connsiteY33" fmla="*/ 8662 h 10963"/>
                    <a:gd name="connsiteX34" fmla="*/ 5269 w 12026"/>
                    <a:gd name="connsiteY34" fmla="*/ 8625 h 10963"/>
                    <a:gd name="connsiteX35" fmla="*/ 5238 w 12026"/>
                    <a:gd name="connsiteY35" fmla="*/ 8624 h 10963"/>
                    <a:gd name="connsiteX36" fmla="*/ 5050 w 12026"/>
                    <a:gd name="connsiteY36" fmla="*/ 8633 h 10963"/>
                    <a:gd name="connsiteX37" fmla="*/ 4779 w 12026"/>
                    <a:gd name="connsiteY37" fmla="*/ 8614 h 10963"/>
                    <a:gd name="connsiteX38" fmla="*/ 4637 w 12026"/>
                    <a:gd name="connsiteY38" fmla="*/ 8641 h 10963"/>
                    <a:gd name="connsiteX39" fmla="*/ 4586 w 12026"/>
                    <a:gd name="connsiteY39" fmla="*/ 8622 h 10963"/>
                    <a:gd name="connsiteX40" fmla="*/ 4546 w 12026"/>
                    <a:gd name="connsiteY40" fmla="*/ 8633 h 10963"/>
                    <a:gd name="connsiteX41" fmla="*/ 4405 w 12026"/>
                    <a:gd name="connsiteY41" fmla="*/ 8598 h 10963"/>
                    <a:gd name="connsiteX42" fmla="*/ 4156 w 12026"/>
                    <a:gd name="connsiteY42" fmla="*/ 8541 h 10963"/>
                    <a:gd name="connsiteX43" fmla="*/ 3888 w 12026"/>
                    <a:gd name="connsiteY43" fmla="*/ 8431 h 10963"/>
                    <a:gd name="connsiteX44" fmla="*/ 3472 w 12026"/>
                    <a:gd name="connsiteY44" fmla="*/ 8355 h 10963"/>
                    <a:gd name="connsiteX45" fmla="*/ 3307 w 12026"/>
                    <a:gd name="connsiteY45" fmla="*/ 8332 h 10963"/>
                    <a:gd name="connsiteX46" fmla="*/ 3263 w 12026"/>
                    <a:gd name="connsiteY46" fmla="*/ 8290 h 10963"/>
                    <a:gd name="connsiteX47" fmla="*/ 3032 w 12026"/>
                    <a:gd name="connsiteY47" fmla="*/ 8222 h 10963"/>
                    <a:gd name="connsiteX48" fmla="*/ 2881 w 12026"/>
                    <a:gd name="connsiteY48" fmla="*/ 8111 h 10963"/>
                    <a:gd name="connsiteX49" fmla="*/ 2547 w 12026"/>
                    <a:gd name="connsiteY49" fmla="*/ 7896 h 10963"/>
                    <a:gd name="connsiteX50" fmla="*/ 2202 w 12026"/>
                    <a:gd name="connsiteY50" fmla="*/ 7701 h 10963"/>
                    <a:gd name="connsiteX51" fmla="*/ 1785 w 12026"/>
                    <a:gd name="connsiteY51" fmla="*/ 7471 h 10963"/>
                    <a:gd name="connsiteX52" fmla="*/ 1400 w 12026"/>
                    <a:gd name="connsiteY52" fmla="*/ 7146 h 10963"/>
                    <a:gd name="connsiteX53" fmla="*/ 829 w 12026"/>
                    <a:gd name="connsiteY53" fmla="*/ 6308 h 10963"/>
                    <a:gd name="connsiteX54" fmla="*/ 574 w 12026"/>
                    <a:gd name="connsiteY54" fmla="*/ 5834 h 10963"/>
                    <a:gd name="connsiteX55" fmla="*/ 396 w 12026"/>
                    <a:gd name="connsiteY55" fmla="*/ 5287 h 10963"/>
                    <a:gd name="connsiteX56" fmla="*/ 375 w 12026"/>
                    <a:gd name="connsiteY56" fmla="*/ 4181 h 10963"/>
                    <a:gd name="connsiteX57" fmla="*/ 1263 w 12026"/>
                    <a:gd name="connsiteY57" fmla="*/ 2216 h 10963"/>
                    <a:gd name="connsiteX58" fmla="*/ 1988 w 12026"/>
                    <a:gd name="connsiteY58" fmla="*/ 1520 h 10963"/>
                    <a:gd name="connsiteX59" fmla="*/ 2397 w 12026"/>
                    <a:gd name="connsiteY59" fmla="*/ 1224 h 10963"/>
                    <a:gd name="connsiteX60" fmla="*/ 2871 w 12026"/>
                    <a:gd name="connsiteY60" fmla="*/ 981 h 10963"/>
                    <a:gd name="connsiteX61" fmla="*/ 3369 w 12026"/>
                    <a:gd name="connsiteY61" fmla="*/ 730 h 10963"/>
                    <a:gd name="connsiteX62" fmla="*/ 3952 w 12026"/>
                    <a:gd name="connsiteY62" fmla="*/ 551 h 10963"/>
                    <a:gd name="connsiteX63" fmla="*/ 5216 w 12026"/>
                    <a:gd name="connsiteY63" fmla="*/ 292 h 10963"/>
                    <a:gd name="connsiteX64" fmla="*/ 6456 w 12026"/>
                    <a:gd name="connsiteY64" fmla="*/ 227 h 10963"/>
                    <a:gd name="connsiteX65" fmla="*/ 6606 w 12026"/>
                    <a:gd name="connsiteY65" fmla="*/ 223 h 10963"/>
                    <a:gd name="connsiteX66" fmla="*/ 5812 w 12026"/>
                    <a:gd name="connsiteY66" fmla="*/ 0 h 10963"/>
                    <a:gd name="connsiteX67" fmla="*/ 5322 w 12026"/>
                    <a:gd name="connsiteY67" fmla="*/ 13 h 10963"/>
                    <a:gd name="connsiteX68" fmla="*/ 4187 w 12026"/>
                    <a:gd name="connsiteY68" fmla="*/ 183 h 10963"/>
                    <a:gd name="connsiteX69" fmla="*/ 3604 w 12026"/>
                    <a:gd name="connsiteY69" fmla="*/ 345 h 10963"/>
                    <a:gd name="connsiteX70" fmla="*/ 3061 w 12026"/>
                    <a:gd name="connsiteY70" fmla="*/ 527 h 10963"/>
                    <a:gd name="connsiteX71" fmla="*/ 2595 w 12026"/>
                    <a:gd name="connsiteY71" fmla="*/ 774 h 10963"/>
                    <a:gd name="connsiteX72" fmla="*/ 2085 w 12026"/>
                    <a:gd name="connsiteY72" fmla="*/ 1058 h 10963"/>
                    <a:gd name="connsiteX73" fmla="*/ 1250 w 12026"/>
                    <a:gd name="connsiteY73" fmla="*/ 1754 h 10963"/>
                    <a:gd name="connsiteX74" fmla="*/ 606 w 12026"/>
                    <a:gd name="connsiteY74" fmla="*/ 2621 h 10963"/>
                    <a:gd name="connsiteX75" fmla="*/ 177 w 12026"/>
                    <a:gd name="connsiteY75" fmla="*/ 3711 h 10963"/>
                    <a:gd name="connsiteX76" fmla="*/ 23 w 12026"/>
                    <a:gd name="connsiteY76" fmla="*/ 4258 h 10963"/>
                    <a:gd name="connsiteX77" fmla="*/ 7 w 12026"/>
                    <a:gd name="connsiteY77" fmla="*/ 4862 h 10963"/>
                    <a:gd name="connsiteX78" fmla="*/ 274 w 12026"/>
                    <a:gd name="connsiteY78" fmla="*/ 6008 h 10963"/>
                    <a:gd name="connsiteX79" fmla="*/ 541 w 12026"/>
                    <a:gd name="connsiteY79" fmla="*/ 6547 h 10963"/>
                    <a:gd name="connsiteX80" fmla="*/ 809 w 12026"/>
                    <a:gd name="connsiteY80" fmla="*/ 7045 h 10963"/>
                    <a:gd name="connsiteX81" fmla="*/ 1129 w 12026"/>
                    <a:gd name="connsiteY81" fmla="*/ 7414 h 10963"/>
                    <a:gd name="connsiteX82" fmla="*/ 1587 w 12026"/>
                    <a:gd name="connsiteY82" fmla="*/ 7803 h 10963"/>
                    <a:gd name="connsiteX83" fmla="*/ 1992 w 12026"/>
                    <a:gd name="connsiteY83" fmla="*/ 8042 h 10963"/>
                    <a:gd name="connsiteX84" fmla="*/ 2397 w 12026"/>
                    <a:gd name="connsiteY84" fmla="*/ 8277 h 10963"/>
                    <a:gd name="connsiteX85" fmla="*/ 2478 w 12026"/>
                    <a:gd name="connsiteY85" fmla="*/ 8293 h 10963"/>
                    <a:gd name="connsiteX86" fmla="*/ 2486 w 12026"/>
                    <a:gd name="connsiteY86" fmla="*/ 8325 h 10963"/>
                    <a:gd name="connsiteX87" fmla="*/ 2604 w 12026"/>
                    <a:gd name="connsiteY87" fmla="*/ 8452 h 10963"/>
                    <a:gd name="connsiteX88" fmla="*/ 2881 w 12026"/>
                    <a:gd name="connsiteY88" fmla="*/ 8600 h 10963"/>
                    <a:gd name="connsiteX89" fmla="*/ 3206 w 12026"/>
                    <a:gd name="connsiteY89" fmla="*/ 8721 h 10963"/>
                    <a:gd name="connsiteX90" fmla="*/ 3453 w 12026"/>
                    <a:gd name="connsiteY90" fmla="*/ 8802 h 10963"/>
                    <a:gd name="connsiteX91" fmla="*/ 3608 w 12026"/>
                    <a:gd name="connsiteY91" fmla="*/ 8868 h 10963"/>
                    <a:gd name="connsiteX92" fmla="*/ 3824 w 12026"/>
                    <a:gd name="connsiteY92" fmla="*/ 8921 h 10963"/>
                    <a:gd name="connsiteX93" fmla="*/ 1623 w 12026"/>
                    <a:gd name="connsiteY93" fmla="*/ 10829 h 10963"/>
                    <a:gd name="connsiteX94" fmla="*/ 2028 w 12026"/>
                    <a:gd name="connsiteY94" fmla="*/ 10801 h 10963"/>
                    <a:gd name="connsiteX95" fmla="*/ 3134 w 12026"/>
                    <a:gd name="connsiteY95" fmla="*/ 10537 h 10963"/>
                    <a:gd name="connsiteX96" fmla="*/ 4159 w 12026"/>
                    <a:gd name="connsiteY96" fmla="*/ 9820 h 10963"/>
                    <a:gd name="connsiteX97" fmla="*/ 4572 w 12026"/>
                    <a:gd name="connsiteY97" fmla="*/ 9354 h 10963"/>
                    <a:gd name="connsiteX98" fmla="*/ 4811 w 12026"/>
                    <a:gd name="connsiteY98" fmla="*/ 8872 h 10963"/>
                    <a:gd name="connsiteX99" fmla="*/ 4888 w 12026"/>
                    <a:gd name="connsiteY99" fmla="*/ 8901 h 10963"/>
                    <a:gd name="connsiteX100" fmla="*/ 5265 w 12026"/>
                    <a:gd name="connsiteY100" fmla="*/ 8953 h 10963"/>
                    <a:gd name="connsiteX101" fmla="*/ 5439 w 12026"/>
                    <a:gd name="connsiteY101" fmla="*/ 8998 h 10963"/>
                    <a:gd name="connsiteX102" fmla="*/ 5658 w 12026"/>
                    <a:gd name="connsiteY102" fmla="*/ 9010 h 10963"/>
                    <a:gd name="connsiteX103" fmla="*/ 6152 w 12026"/>
                    <a:gd name="connsiteY103" fmla="*/ 9059 h 10963"/>
                    <a:gd name="connsiteX104" fmla="*/ 6626 w 12026"/>
                    <a:gd name="connsiteY104" fmla="*/ 9067 h 10963"/>
                    <a:gd name="connsiteX105" fmla="*/ 6651 w 12026"/>
                    <a:gd name="connsiteY105" fmla="*/ 9067 h 10963"/>
                    <a:gd name="connsiteX106" fmla="*/ 7108 w 12026"/>
                    <a:gd name="connsiteY106" fmla="*/ 9026 h 10963"/>
                    <a:gd name="connsiteX107" fmla="*/ 7538 w 12026"/>
                    <a:gd name="connsiteY107" fmla="*/ 8998 h 10963"/>
                    <a:gd name="connsiteX108" fmla="*/ 8016 w 12026"/>
                    <a:gd name="connsiteY108" fmla="*/ 8876 h 10963"/>
                    <a:gd name="connsiteX109" fmla="*/ 8871 w 12026"/>
                    <a:gd name="connsiteY109" fmla="*/ 8637 h 10963"/>
                    <a:gd name="connsiteX110" fmla="*/ 9616 w 12026"/>
                    <a:gd name="connsiteY110" fmla="*/ 8301 h 10963"/>
                    <a:gd name="connsiteX111" fmla="*/ 10924 w 12026"/>
                    <a:gd name="connsiteY111" fmla="*/ 7171 h 10963"/>
                    <a:gd name="connsiteX112" fmla="*/ 11427 w 12026"/>
                    <a:gd name="connsiteY112" fmla="*/ 6486 h 10963"/>
                    <a:gd name="connsiteX113" fmla="*/ 11783 w 12026"/>
                    <a:gd name="connsiteY113" fmla="*/ 5692 h 10963"/>
                    <a:gd name="connsiteX114" fmla="*/ 11897 w 12026"/>
                    <a:gd name="connsiteY114" fmla="*/ 5271 h 10963"/>
                    <a:gd name="connsiteX115" fmla="*/ 11978 w 12026"/>
                    <a:gd name="connsiteY115" fmla="*/ 4837 h 10963"/>
                    <a:gd name="connsiteX116" fmla="*/ 11982 w 12026"/>
                    <a:gd name="connsiteY116" fmla="*/ 4635 h 10963"/>
                    <a:gd name="connsiteX117" fmla="*/ 12022 w 12026"/>
                    <a:gd name="connsiteY117" fmla="*/ 4420 h 10963"/>
                    <a:gd name="connsiteX118" fmla="*/ 11982 w 12026"/>
                    <a:gd name="connsiteY118" fmla="*/ 3970 h 10963"/>
                    <a:gd name="connsiteX119" fmla="*/ 11808 w 12026"/>
                    <a:gd name="connsiteY119" fmla="*/ 3087 h 10963"/>
                    <a:gd name="connsiteX120" fmla="*/ 11678 w 12026"/>
                    <a:gd name="connsiteY120" fmla="*/ 2731 h 10963"/>
                    <a:gd name="connsiteX121" fmla="*/ 11427 w 12026"/>
                    <a:gd name="connsiteY121" fmla="*/ 2362 h 10963"/>
                    <a:gd name="connsiteX122" fmla="*/ 10937 w 12026"/>
                    <a:gd name="connsiteY122" fmla="*/ 1673 h 10963"/>
                    <a:gd name="connsiteX123" fmla="*/ 10260 w 12026"/>
                    <a:gd name="connsiteY123" fmla="*/ 1114 h 10963"/>
                    <a:gd name="connsiteX124" fmla="*/ 9349 w 12026"/>
                    <a:gd name="connsiteY124" fmla="*/ 616 h 10963"/>
                    <a:gd name="connsiteX125" fmla="*/ 8931 w 12026"/>
                    <a:gd name="connsiteY125" fmla="*/ 434 h 10963"/>
                    <a:gd name="connsiteX126" fmla="*/ 8469 w 12026"/>
                    <a:gd name="connsiteY126" fmla="*/ 268 h 10963"/>
                    <a:gd name="connsiteX127" fmla="*/ 7538 w 12026"/>
                    <a:gd name="connsiteY127" fmla="*/ 94 h 10963"/>
                    <a:gd name="connsiteX128" fmla="*/ 7412 w 12026"/>
                    <a:gd name="connsiteY128" fmla="*/ 81 h 10963"/>
                    <a:gd name="connsiteX129" fmla="*/ 7210 w 12026"/>
                    <a:gd name="connsiteY129" fmla="*/ 45 h 10963"/>
                    <a:gd name="connsiteX130" fmla="*/ 6569 w 12026"/>
                    <a:gd name="connsiteY130" fmla="*/ 13 h 10963"/>
                    <a:gd name="connsiteX131" fmla="*/ 5812 w 12026"/>
                    <a:gd name="connsiteY131" fmla="*/ 0 h 10963"/>
                    <a:gd name="connsiteX0" fmla="*/ 6606 w 12026"/>
                    <a:gd name="connsiteY0" fmla="*/ 223 h 10963"/>
                    <a:gd name="connsiteX1" fmla="*/ 6837 w 12026"/>
                    <a:gd name="connsiteY1" fmla="*/ 284 h 10963"/>
                    <a:gd name="connsiteX2" fmla="*/ 7311 w 12026"/>
                    <a:gd name="connsiteY2" fmla="*/ 361 h 10963"/>
                    <a:gd name="connsiteX3" fmla="*/ 8141 w 12026"/>
                    <a:gd name="connsiteY3" fmla="*/ 523 h 10963"/>
                    <a:gd name="connsiteX4" fmla="*/ 8514 w 12026"/>
                    <a:gd name="connsiteY4" fmla="*/ 689 h 10963"/>
                    <a:gd name="connsiteX5" fmla="*/ 8887 w 12026"/>
                    <a:gd name="connsiteY5" fmla="*/ 802 h 10963"/>
                    <a:gd name="connsiteX6" fmla="*/ 9656 w 12026"/>
                    <a:gd name="connsiteY6" fmla="*/ 1224 h 10963"/>
                    <a:gd name="connsiteX7" fmla="*/ 10390 w 12026"/>
                    <a:gd name="connsiteY7" fmla="*/ 1633 h 10963"/>
                    <a:gd name="connsiteX8" fmla="*/ 10933 w 12026"/>
                    <a:gd name="connsiteY8" fmla="*/ 2277 h 10963"/>
                    <a:gd name="connsiteX9" fmla="*/ 11135 w 12026"/>
                    <a:gd name="connsiteY9" fmla="*/ 2589 h 10963"/>
                    <a:gd name="connsiteX10" fmla="*/ 11378 w 12026"/>
                    <a:gd name="connsiteY10" fmla="*/ 2962 h 10963"/>
                    <a:gd name="connsiteX11" fmla="*/ 11479 w 12026"/>
                    <a:gd name="connsiteY11" fmla="*/ 3302 h 10963"/>
                    <a:gd name="connsiteX12" fmla="*/ 11585 w 12026"/>
                    <a:gd name="connsiteY12" fmla="*/ 3723 h 10963"/>
                    <a:gd name="connsiteX13" fmla="*/ 11637 w 12026"/>
                    <a:gd name="connsiteY13" fmla="*/ 4149 h 10963"/>
                    <a:gd name="connsiteX14" fmla="*/ 11617 w 12026"/>
                    <a:gd name="connsiteY14" fmla="*/ 4582 h 10963"/>
                    <a:gd name="connsiteX15" fmla="*/ 11593 w 12026"/>
                    <a:gd name="connsiteY15" fmla="*/ 4979 h 10963"/>
                    <a:gd name="connsiteX16" fmla="*/ 11484 w 12026"/>
                    <a:gd name="connsiteY16" fmla="*/ 5388 h 10963"/>
                    <a:gd name="connsiteX17" fmla="*/ 11362 w 12026"/>
                    <a:gd name="connsiteY17" fmla="*/ 5789 h 10963"/>
                    <a:gd name="connsiteX18" fmla="*/ 11176 w 12026"/>
                    <a:gd name="connsiteY18" fmla="*/ 6154 h 10963"/>
                    <a:gd name="connsiteX19" fmla="*/ 10993 w 12026"/>
                    <a:gd name="connsiteY19" fmla="*/ 6498 h 10963"/>
                    <a:gd name="connsiteX20" fmla="*/ 10726 w 12026"/>
                    <a:gd name="connsiteY20" fmla="*/ 6818 h 10963"/>
                    <a:gd name="connsiteX21" fmla="*/ 10455 w 12026"/>
                    <a:gd name="connsiteY21" fmla="*/ 7163 h 10963"/>
                    <a:gd name="connsiteX22" fmla="*/ 10134 w 12026"/>
                    <a:gd name="connsiteY22" fmla="*/ 7450 h 10963"/>
                    <a:gd name="connsiteX23" fmla="*/ 9470 w 12026"/>
                    <a:gd name="connsiteY23" fmla="*/ 7949 h 10963"/>
                    <a:gd name="connsiteX24" fmla="*/ 8785 w 12026"/>
                    <a:gd name="connsiteY24" fmla="*/ 8277 h 10963"/>
                    <a:gd name="connsiteX25" fmla="*/ 7975 w 12026"/>
                    <a:gd name="connsiteY25" fmla="*/ 8508 h 10963"/>
                    <a:gd name="connsiteX26" fmla="*/ 7501 w 12026"/>
                    <a:gd name="connsiteY26" fmla="*/ 8629 h 10963"/>
                    <a:gd name="connsiteX27" fmla="*/ 6983 w 12026"/>
                    <a:gd name="connsiteY27" fmla="*/ 8670 h 10963"/>
                    <a:gd name="connsiteX28" fmla="*/ 6263 w 12026"/>
                    <a:gd name="connsiteY28" fmla="*/ 8709 h 10963"/>
                    <a:gd name="connsiteX29" fmla="*/ 5966 w 12026"/>
                    <a:gd name="connsiteY29" fmla="*/ 8702 h 10963"/>
                    <a:gd name="connsiteX30" fmla="*/ 5719 w 12026"/>
                    <a:gd name="connsiteY30" fmla="*/ 8670 h 10963"/>
                    <a:gd name="connsiteX31" fmla="*/ 5644 w 12026"/>
                    <a:gd name="connsiteY31" fmla="*/ 8667 h 10963"/>
                    <a:gd name="connsiteX32" fmla="*/ 5567 w 12026"/>
                    <a:gd name="connsiteY32" fmla="*/ 8667 h 10963"/>
                    <a:gd name="connsiteX33" fmla="*/ 5476 w 12026"/>
                    <a:gd name="connsiteY33" fmla="*/ 8662 h 10963"/>
                    <a:gd name="connsiteX34" fmla="*/ 5269 w 12026"/>
                    <a:gd name="connsiteY34" fmla="*/ 8625 h 10963"/>
                    <a:gd name="connsiteX35" fmla="*/ 5238 w 12026"/>
                    <a:gd name="connsiteY35" fmla="*/ 8624 h 10963"/>
                    <a:gd name="connsiteX36" fmla="*/ 5050 w 12026"/>
                    <a:gd name="connsiteY36" fmla="*/ 8633 h 10963"/>
                    <a:gd name="connsiteX37" fmla="*/ 4779 w 12026"/>
                    <a:gd name="connsiteY37" fmla="*/ 8614 h 10963"/>
                    <a:gd name="connsiteX38" fmla="*/ 4637 w 12026"/>
                    <a:gd name="connsiteY38" fmla="*/ 8641 h 10963"/>
                    <a:gd name="connsiteX39" fmla="*/ 4586 w 12026"/>
                    <a:gd name="connsiteY39" fmla="*/ 8622 h 10963"/>
                    <a:gd name="connsiteX40" fmla="*/ 4546 w 12026"/>
                    <a:gd name="connsiteY40" fmla="*/ 8633 h 10963"/>
                    <a:gd name="connsiteX41" fmla="*/ 4405 w 12026"/>
                    <a:gd name="connsiteY41" fmla="*/ 8598 h 10963"/>
                    <a:gd name="connsiteX42" fmla="*/ 4156 w 12026"/>
                    <a:gd name="connsiteY42" fmla="*/ 8541 h 10963"/>
                    <a:gd name="connsiteX43" fmla="*/ 3888 w 12026"/>
                    <a:gd name="connsiteY43" fmla="*/ 8431 h 10963"/>
                    <a:gd name="connsiteX44" fmla="*/ 3472 w 12026"/>
                    <a:gd name="connsiteY44" fmla="*/ 8355 h 10963"/>
                    <a:gd name="connsiteX45" fmla="*/ 3307 w 12026"/>
                    <a:gd name="connsiteY45" fmla="*/ 8332 h 10963"/>
                    <a:gd name="connsiteX46" fmla="*/ 3263 w 12026"/>
                    <a:gd name="connsiteY46" fmla="*/ 8290 h 10963"/>
                    <a:gd name="connsiteX47" fmla="*/ 3032 w 12026"/>
                    <a:gd name="connsiteY47" fmla="*/ 8222 h 10963"/>
                    <a:gd name="connsiteX48" fmla="*/ 2881 w 12026"/>
                    <a:gd name="connsiteY48" fmla="*/ 8111 h 10963"/>
                    <a:gd name="connsiteX49" fmla="*/ 2547 w 12026"/>
                    <a:gd name="connsiteY49" fmla="*/ 7896 h 10963"/>
                    <a:gd name="connsiteX50" fmla="*/ 2202 w 12026"/>
                    <a:gd name="connsiteY50" fmla="*/ 7701 h 10963"/>
                    <a:gd name="connsiteX51" fmla="*/ 1785 w 12026"/>
                    <a:gd name="connsiteY51" fmla="*/ 7471 h 10963"/>
                    <a:gd name="connsiteX52" fmla="*/ 1400 w 12026"/>
                    <a:gd name="connsiteY52" fmla="*/ 7146 h 10963"/>
                    <a:gd name="connsiteX53" fmla="*/ 829 w 12026"/>
                    <a:gd name="connsiteY53" fmla="*/ 6308 h 10963"/>
                    <a:gd name="connsiteX54" fmla="*/ 574 w 12026"/>
                    <a:gd name="connsiteY54" fmla="*/ 5834 h 10963"/>
                    <a:gd name="connsiteX55" fmla="*/ 396 w 12026"/>
                    <a:gd name="connsiteY55" fmla="*/ 5287 h 10963"/>
                    <a:gd name="connsiteX56" fmla="*/ 375 w 12026"/>
                    <a:gd name="connsiteY56" fmla="*/ 4181 h 10963"/>
                    <a:gd name="connsiteX57" fmla="*/ 1263 w 12026"/>
                    <a:gd name="connsiteY57" fmla="*/ 2216 h 10963"/>
                    <a:gd name="connsiteX58" fmla="*/ 1988 w 12026"/>
                    <a:gd name="connsiteY58" fmla="*/ 1520 h 10963"/>
                    <a:gd name="connsiteX59" fmla="*/ 2397 w 12026"/>
                    <a:gd name="connsiteY59" fmla="*/ 1224 h 10963"/>
                    <a:gd name="connsiteX60" fmla="*/ 2871 w 12026"/>
                    <a:gd name="connsiteY60" fmla="*/ 981 h 10963"/>
                    <a:gd name="connsiteX61" fmla="*/ 3369 w 12026"/>
                    <a:gd name="connsiteY61" fmla="*/ 730 h 10963"/>
                    <a:gd name="connsiteX62" fmla="*/ 3952 w 12026"/>
                    <a:gd name="connsiteY62" fmla="*/ 551 h 10963"/>
                    <a:gd name="connsiteX63" fmla="*/ 5216 w 12026"/>
                    <a:gd name="connsiteY63" fmla="*/ 292 h 10963"/>
                    <a:gd name="connsiteX64" fmla="*/ 6456 w 12026"/>
                    <a:gd name="connsiteY64" fmla="*/ 227 h 10963"/>
                    <a:gd name="connsiteX65" fmla="*/ 6606 w 12026"/>
                    <a:gd name="connsiteY65" fmla="*/ 223 h 10963"/>
                    <a:gd name="connsiteX66" fmla="*/ 5812 w 12026"/>
                    <a:gd name="connsiteY66" fmla="*/ 0 h 10963"/>
                    <a:gd name="connsiteX67" fmla="*/ 5322 w 12026"/>
                    <a:gd name="connsiteY67" fmla="*/ 13 h 10963"/>
                    <a:gd name="connsiteX68" fmla="*/ 4187 w 12026"/>
                    <a:gd name="connsiteY68" fmla="*/ 183 h 10963"/>
                    <a:gd name="connsiteX69" fmla="*/ 3604 w 12026"/>
                    <a:gd name="connsiteY69" fmla="*/ 345 h 10963"/>
                    <a:gd name="connsiteX70" fmla="*/ 3061 w 12026"/>
                    <a:gd name="connsiteY70" fmla="*/ 527 h 10963"/>
                    <a:gd name="connsiteX71" fmla="*/ 2595 w 12026"/>
                    <a:gd name="connsiteY71" fmla="*/ 774 h 10963"/>
                    <a:gd name="connsiteX72" fmla="*/ 2085 w 12026"/>
                    <a:gd name="connsiteY72" fmla="*/ 1058 h 10963"/>
                    <a:gd name="connsiteX73" fmla="*/ 1250 w 12026"/>
                    <a:gd name="connsiteY73" fmla="*/ 1754 h 10963"/>
                    <a:gd name="connsiteX74" fmla="*/ 606 w 12026"/>
                    <a:gd name="connsiteY74" fmla="*/ 2621 h 10963"/>
                    <a:gd name="connsiteX75" fmla="*/ 177 w 12026"/>
                    <a:gd name="connsiteY75" fmla="*/ 3711 h 10963"/>
                    <a:gd name="connsiteX76" fmla="*/ 23 w 12026"/>
                    <a:gd name="connsiteY76" fmla="*/ 4258 h 10963"/>
                    <a:gd name="connsiteX77" fmla="*/ 7 w 12026"/>
                    <a:gd name="connsiteY77" fmla="*/ 4862 h 10963"/>
                    <a:gd name="connsiteX78" fmla="*/ 274 w 12026"/>
                    <a:gd name="connsiteY78" fmla="*/ 6008 h 10963"/>
                    <a:gd name="connsiteX79" fmla="*/ 541 w 12026"/>
                    <a:gd name="connsiteY79" fmla="*/ 6547 h 10963"/>
                    <a:gd name="connsiteX80" fmla="*/ 809 w 12026"/>
                    <a:gd name="connsiteY80" fmla="*/ 7045 h 10963"/>
                    <a:gd name="connsiteX81" fmla="*/ 1129 w 12026"/>
                    <a:gd name="connsiteY81" fmla="*/ 7414 h 10963"/>
                    <a:gd name="connsiteX82" fmla="*/ 1587 w 12026"/>
                    <a:gd name="connsiteY82" fmla="*/ 7803 h 10963"/>
                    <a:gd name="connsiteX83" fmla="*/ 1992 w 12026"/>
                    <a:gd name="connsiteY83" fmla="*/ 8042 h 10963"/>
                    <a:gd name="connsiteX84" fmla="*/ 2397 w 12026"/>
                    <a:gd name="connsiteY84" fmla="*/ 8277 h 10963"/>
                    <a:gd name="connsiteX85" fmla="*/ 2478 w 12026"/>
                    <a:gd name="connsiteY85" fmla="*/ 8293 h 10963"/>
                    <a:gd name="connsiteX86" fmla="*/ 2486 w 12026"/>
                    <a:gd name="connsiteY86" fmla="*/ 8325 h 10963"/>
                    <a:gd name="connsiteX87" fmla="*/ 2604 w 12026"/>
                    <a:gd name="connsiteY87" fmla="*/ 8452 h 10963"/>
                    <a:gd name="connsiteX88" fmla="*/ 2881 w 12026"/>
                    <a:gd name="connsiteY88" fmla="*/ 8600 h 10963"/>
                    <a:gd name="connsiteX89" fmla="*/ 3206 w 12026"/>
                    <a:gd name="connsiteY89" fmla="*/ 8721 h 10963"/>
                    <a:gd name="connsiteX90" fmla="*/ 3453 w 12026"/>
                    <a:gd name="connsiteY90" fmla="*/ 8802 h 10963"/>
                    <a:gd name="connsiteX91" fmla="*/ 3608 w 12026"/>
                    <a:gd name="connsiteY91" fmla="*/ 8868 h 10963"/>
                    <a:gd name="connsiteX92" fmla="*/ 3824 w 12026"/>
                    <a:gd name="connsiteY92" fmla="*/ 8921 h 10963"/>
                    <a:gd name="connsiteX93" fmla="*/ 1623 w 12026"/>
                    <a:gd name="connsiteY93" fmla="*/ 10829 h 10963"/>
                    <a:gd name="connsiteX94" fmla="*/ 2028 w 12026"/>
                    <a:gd name="connsiteY94" fmla="*/ 10801 h 10963"/>
                    <a:gd name="connsiteX95" fmla="*/ 3134 w 12026"/>
                    <a:gd name="connsiteY95" fmla="*/ 10537 h 10963"/>
                    <a:gd name="connsiteX96" fmla="*/ 4159 w 12026"/>
                    <a:gd name="connsiteY96" fmla="*/ 9820 h 10963"/>
                    <a:gd name="connsiteX97" fmla="*/ 4572 w 12026"/>
                    <a:gd name="connsiteY97" fmla="*/ 9354 h 10963"/>
                    <a:gd name="connsiteX98" fmla="*/ 4811 w 12026"/>
                    <a:gd name="connsiteY98" fmla="*/ 8872 h 10963"/>
                    <a:gd name="connsiteX99" fmla="*/ 4888 w 12026"/>
                    <a:gd name="connsiteY99" fmla="*/ 8901 h 10963"/>
                    <a:gd name="connsiteX100" fmla="*/ 5265 w 12026"/>
                    <a:gd name="connsiteY100" fmla="*/ 8953 h 10963"/>
                    <a:gd name="connsiteX101" fmla="*/ 5439 w 12026"/>
                    <a:gd name="connsiteY101" fmla="*/ 8998 h 10963"/>
                    <a:gd name="connsiteX102" fmla="*/ 5658 w 12026"/>
                    <a:gd name="connsiteY102" fmla="*/ 9010 h 10963"/>
                    <a:gd name="connsiteX103" fmla="*/ 6152 w 12026"/>
                    <a:gd name="connsiteY103" fmla="*/ 9059 h 10963"/>
                    <a:gd name="connsiteX104" fmla="*/ 6626 w 12026"/>
                    <a:gd name="connsiteY104" fmla="*/ 9067 h 10963"/>
                    <a:gd name="connsiteX105" fmla="*/ 6651 w 12026"/>
                    <a:gd name="connsiteY105" fmla="*/ 9067 h 10963"/>
                    <a:gd name="connsiteX106" fmla="*/ 7108 w 12026"/>
                    <a:gd name="connsiteY106" fmla="*/ 9026 h 10963"/>
                    <a:gd name="connsiteX107" fmla="*/ 7538 w 12026"/>
                    <a:gd name="connsiteY107" fmla="*/ 8998 h 10963"/>
                    <a:gd name="connsiteX108" fmla="*/ 8016 w 12026"/>
                    <a:gd name="connsiteY108" fmla="*/ 8876 h 10963"/>
                    <a:gd name="connsiteX109" fmla="*/ 8871 w 12026"/>
                    <a:gd name="connsiteY109" fmla="*/ 8637 h 10963"/>
                    <a:gd name="connsiteX110" fmla="*/ 9616 w 12026"/>
                    <a:gd name="connsiteY110" fmla="*/ 8301 h 10963"/>
                    <a:gd name="connsiteX111" fmla="*/ 10924 w 12026"/>
                    <a:gd name="connsiteY111" fmla="*/ 7171 h 10963"/>
                    <a:gd name="connsiteX112" fmla="*/ 11427 w 12026"/>
                    <a:gd name="connsiteY112" fmla="*/ 6486 h 10963"/>
                    <a:gd name="connsiteX113" fmla="*/ 11783 w 12026"/>
                    <a:gd name="connsiteY113" fmla="*/ 5692 h 10963"/>
                    <a:gd name="connsiteX114" fmla="*/ 11897 w 12026"/>
                    <a:gd name="connsiteY114" fmla="*/ 5271 h 10963"/>
                    <a:gd name="connsiteX115" fmla="*/ 11978 w 12026"/>
                    <a:gd name="connsiteY115" fmla="*/ 4837 h 10963"/>
                    <a:gd name="connsiteX116" fmla="*/ 11982 w 12026"/>
                    <a:gd name="connsiteY116" fmla="*/ 4635 h 10963"/>
                    <a:gd name="connsiteX117" fmla="*/ 12022 w 12026"/>
                    <a:gd name="connsiteY117" fmla="*/ 4420 h 10963"/>
                    <a:gd name="connsiteX118" fmla="*/ 11982 w 12026"/>
                    <a:gd name="connsiteY118" fmla="*/ 3970 h 10963"/>
                    <a:gd name="connsiteX119" fmla="*/ 11808 w 12026"/>
                    <a:gd name="connsiteY119" fmla="*/ 3087 h 10963"/>
                    <a:gd name="connsiteX120" fmla="*/ 11678 w 12026"/>
                    <a:gd name="connsiteY120" fmla="*/ 2731 h 10963"/>
                    <a:gd name="connsiteX121" fmla="*/ 11427 w 12026"/>
                    <a:gd name="connsiteY121" fmla="*/ 2362 h 10963"/>
                    <a:gd name="connsiteX122" fmla="*/ 10937 w 12026"/>
                    <a:gd name="connsiteY122" fmla="*/ 1673 h 10963"/>
                    <a:gd name="connsiteX123" fmla="*/ 10260 w 12026"/>
                    <a:gd name="connsiteY123" fmla="*/ 1114 h 10963"/>
                    <a:gd name="connsiteX124" fmla="*/ 9349 w 12026"/>
                    <a:gd name="connsiteY124" fmla="*/ 616 h 10963"/>
                    <a:gd name="connsiteX125" fmla="*/ 8931 w 12026"/>
                    <a:gd name="connsiteY125" fmla="*/ 434 h 10963"/>
                    <a:gd name="connsiteX126" fmla="*/ 8469 w 12026"/>
                    <a:gd name="connsiteY126" fmla="*/ 268 h 10963"/>
                    <a:gd name="connsiteX127" fmla="*/ 7538 w 12026"/>
                    <a:gd name="connsiteY127" fmla="*/ 94 h 10963"/>
                    <a:gd name="connsiteX128" fmla="*/ 7412 w 12026"/>
                    <a:gd name="connsiteY128" fmla="*/ 81 h 10963"/>
                    <a:gd name="connsiteX129" fmla="*/ 7210 w 12026"/>
                    <a:gd name="connsiteY129" fmla="*/ 45 h 10963"/>
                    <a:gd name="connsiteX130" fmla="*/ 6569 w 12026"/>
                    <a:gd name="connsiteY130" fmla="*/ 13 h 10963"/>
                    <a:gd name="connsiteX131" fmla="*/ 5812 w 12026"/>
                    <a:gd name="connsiteY131" fmla="*/ 0 h 10963"/>
                    <a:gd name="connsiteX0" fmla="*/ 6606 w 12026"/>
                    <a:gd name="connsiteY0" fmla="*/ 223 h 10893"/>
                    <a:gd name="connsiteX1" fmla="*/ 6837 w 12026"/>
                    <a:gd name="connsiteY1" fmla="*/ 284 h 10893"/>
                    <a:gd name="connsiteX2" fmla="*/ 7311 w 12026"/>
                    <a:gd name="connsiteY2" fmla="*/ 361 h 10893"/>
                    <a:gd name="connsiteX3" fmla="*/ 8141 w 12026"/>
                    <a:gd name="connsiteY3" fmla="*/ 523 h 10893"/>
                    <a:gd name="connsiteX4" fmla="*/ 8514 w 12026"/>
                    <a:gd name="connsiteY4" fmla="*/ 689 h 10893"/>
                    <a:gd name="connsiteX5" fmla="*/ 8887 w 12026"/>
                    <a:gd name="connsiteY5" fmla="*/ 802 h 10893"/>
                    <a:gd name="connsiteX6" fmla="*/ 9656 w 12026"/>
                    <a:gd name="connsiteY6" fmla="*/ 1224 h 10893"/>
                    <a:gd name="connsiteX7" fmla="*/ 10390 w 12026"/>
                    <a:gd name="connsiteY7" fmla="*/ 1633 h 10893"/>
                    <a:gd name="connsiteX8" fmla="*/ 10933 w 12026"/>
                    <a:gd name="connsiteY8" fmla="*/ 2277 h 10893"/>
                    <a:gd name="connsiteX9" fmla="*/ 11135 w 12026"/>
                    <a:gd name="connsiteY9" fmla="*/ 2589 h 10893"/>
                    <a:gd name="connsiteX10" fmla="*/ 11378 w 12026"/>
                    <a:gd name="connsiteY10" fmla="*/ 2962 h 10893"/>
                    <a:gd name="connsiteX11" fmla="*/ 11479 w 12026"/>
                    <a:gd name="connsiteY11" fmla="*/ 3302 h 10893"/>
                    <a:gd name="connsiteX12" fmla="*/ 11585 w 12026"/>
                    <a:gd name="connsiteY12" fmla="*/ 3723 h 10893"/>
                    <a:gd name="connsiteX13" fmla="*/ 11637 w 12026"/>
                    <a:gd name="connsiteY13" fmla="*/ 4149 h 10893"/>
                    <a:gd name="connsiteX14" fmla="*/ 11617 w 12026"/>
                    <a:gd name="connsiteY14" fmla="*/ 4582 h 10893"/>
                    <a:gd name="connsiteX15" fmla="*/ 11593 w 12026"/>
                    <a:gd name="connsiteY15" fmla="*/ 4979 h 10893"/>
                    <a:gd name="connsiteX16" fmla="*/ 11484 w 12026"/>
                    <a:gd name="connsiteY16" fmla="*/ 5388 h 10893"/>
                    <a:gd name="connsiteX17" fmla="*/ 11362 w 12026"/>
                    <a:gd name="connsiteY17" fmla="*/ 5789 h 10893"/>
                    <a:gd name="connsiteX18" fmla="*/ 11176 w 12026"/>
                    <a:gd name="connsiteY18" fmla="*/ 6154 h 10893"/>
                    <a:gd name="connsiteX19" fmla="*/ 10993 w 12026"/>
                    <a:gd name="connsiteY19" fmla="*/ 6498 h 10893"/>
                    <a:gd name="connsiteX20" fmla="*/ 10726 w 12026"/>
                    <a:gd name="connsiteY20" fmla="*/ 6818 h 10893"/>
                    <a:gd name="connsiteX21" fmla="*/ 10455 w 12026"/>
                    <a:gd name="connsiteY21" fmla="*/ 7163 h 10893"/>
                    <a:gd name="connsiteX22" fmla="*/ 10134 w 12026"/>
                    <a:gd name="connsiteY22" fmla="*/ 7450 h 10893"/>
                    <a:gd name="connsiteX23" fmla="*/ 9470 w 12026"/>
                    <a:gd name="connsiteY23" fmla="*/ 7949 h 10893"/>
                    <a:gd name="connsiteX24" fmla="*/ 8785 w 12026"/>
                    <a:gd name="connsiteY24" fmla="*/ 8277 h 10893"/>
                    <a:gd name="connsiteX25" fmla="*/ 7975 w 12026"/>
                    <a:gd name="connsiteY25" fmla="*/ 8508 h 10893"/>
                    <a:gd name="connsiteX26" fmla="*/ 7501 w 12026"/>
                    <a:gd name="connsiteY26" fmla="*/ 8629 h 10893"/>
                    <a:gd name="connsiteX27" fmla="*/ 6983 w 12026"/>
                    <a:gd name="connsiteY27" fmla="*/ 8670 h 10893"/>
                    <a:gd name="connsiteX28" fmla="*/ 6263 w 12026"/>
                    <a:gd name="connsiteY28" fmla="*/ 8709 h 10893"/>
                    <a:gd name="connsiteX29" fmla="*/ 5966 w 12026"/>
                    <a:gd name="connsiteY29" fmla="*/ 8702 h 10893"/>
                    <a:gd name="connsiteX30" fmla="*/ 5719 w 12026"/>
                    <a:gd name="connsiteY30" fmla="*/ 8670 h 10893"/>
                    <a:gd name="connsiteX31" fmla="*/ 5644 w 12026"/>
                    <a:gd name="connsiteY31" fmla="*/ 8667 h 10893"/>
                    <a:gd name="connsiteX32" fmla="*/ 5567 w 12026"/>
                    <a:gd name="connsiteY32" fmla="*/ 8667 h 10893"/>
                    <a:gd name="connsiteX33" fmla="*/ 5476 w 12026"/>
                    <a:gd name="connsiteY33" fmla="*/ 8662 h 10893"/>
                    <a:gd name="connsiteX34" fmla="*/ 5269 w 12026"/>
                    <a:gd name="connsiteY34" fmla="*/ 8625 h 10893"/>
                    <a:gd name="connsiteX35" fmla="*/ 5238 w 12026"/>
                    <a:gd name="connsiteY35" fmla="*/ 8624 h 10893"/>
                    <a:gd name="connsiteX36" fmla="*/ 5050 w 12026"/>
                    <a:gd name="connsiteY36" fmla="*/ 8633 h 10893"/>
                    <a:gd name="connsiteX37" fmla="*/ 4779 w 12026"/>
                    <a:gd name="connsiteY37" fmla="*/ 8614 h 10893"/>
                    <a:gd name="connsiteX38" fmla="*/ 4637 w 12026"/>
                    <a:gd name="connsiteY38" fmla="*/ 8641 h 10893"/>
                    <a:gd name="connsiteX39" fmla="*/ 4586 w 12026"/>
                    <a:gd name="connsiteY39" fmla="*/ 8622 h 10893"/>
                    <a:gd name="connsiteX40" fmla="*/ 4546 w 12026"/>
                    <a:gd name="connsiteY40" fmla="*/ 8633 h 10893"/>
                    <a:gd name="connsiteX41" fmla="*/ 4405 w 12026"/>
                    <a:gd name="connsiteY41" fmla="*/ 8598 h 10893"/>
                    <a:gd name="connsiteX42" fmla="*/ 4156 w 12026"/>
                    <a:gd name="connsiteY42" fmla="*/ 8541 h 10893"/>
                    <a:gd name="connsiteX43" fmla="*/ 3888 w 12026"/>
                    <a:gd name="connsiteY43" fmla="*/ 8431 h 10893"/>
                    <a:gd name="connsiteX44" fmla="*/ 3472 w 12026"/>
                    <a:gd name="connsiteY44" fmla="*/ 8355 h 10893"/>
                    <a:gd name="connsiteX45" fmla="*/ 3307 w 12026"/>
                    <a:gd name="connsiteY45" fmla="*/ 8332 h 10893"/>
                    <a:gd name="connsiteX46" fmla="*/ 3263 w 12026"/>
                    <a:gd name="connsiteY46" fmla="*/ 8290 h 10893"/>
                    <a:gd name="connsiteX47" fmla="*/ 3032 w 12026"/>
                    <a:gd name="connsiteY47" fmla="*/ 8222 h 10893"/>
                    <a:gd name="connsiteX48" fmla="*/ 2881 w 12026"/>
                    <a:gd name="connsiteY48" fmla="*/ 8111 h 10893"/>
                    <a:gd name="connsiteX49" fmla="*/ 2547 w 12026"/>
                    <a:gd name="connsiteY49" fmla="*/ 7896 h 10893"/>
                    <a:gd name="connsiteX50" fmla="*/ 2202 w 12026"/>
                    <a:gd name="connsiteY50" fmla="*/ 7701 h 10893"/>
                    <a:gd name="connsiteX51" fmla="*/ 1785 w 12026"/>
                    <a:gd name="connsiteY51" fmla="*/ 7471 h 10893"/>
                    <a:gd name="connsiteX52" fmla="*/ 1400 w 12026"/>
                    <a:gd name="connsiteY52" fmla="*/ 7146 h 10893"/>
                    <a:gd name="connsiteX53" fmla="*/ 829 w 12026"/>
                    <a:gd name="connsiteY53" fmla="*/ 6308 h 10893"/>
                    <a:gd name="connsiteX54" fmla="*/ 574 w 12026"/>
                    <a:gd name="connsiteY54" fmla="*/ 5834 h 10893"/>
                    <a:gd name="connsiteX55" fmla="*/ 396 w 12026"/>
                    <a:gd name="connsiteY55" fmla="*/ 5287 h 10893"/>
                    <a:gd name="connsiteX56" fmla="*/ 375 w 12026"/>
                    <a:gd name="connsiteY56" fmla="*/ 4181 h 10893"/>
                    <a:gd name="connsiteX57" fmla="*/ 1263 w 12026"/>
                    <a:gd name="connsiteY57" fmla="*/ 2216 h 10893"/>
                    <a:gd name="connsiteX58" fmla="*/ 1988 w 12026"/>
                    <a:gd name="connsiteY58" fmla="*/ 1520 h 10893"/>
                    <a:gd name="connsiteX59" fmla="*/ 2397 w 12026"/>
                    <a:gd name="connsiteY59" fmla="*/ 1224 h 10893"/>
                    <a:gd name="connsiteX60" fmla="*/ 2871 w 12026"/>
                    <a:gd name="connsiteY60" fmla="*/ 981 h 10893"/>
                    <a:gd name="connsiteX61" fmla="*/ 3369 w 12026"/>
                    <a:gd name="connsiteY61" fmla="*/ 730 h 10893"/>
                    <a:gd name="connsiteX62" fmla="*/ 3952 w 12026"/>
                    <a:gd name="connsiteY62" fmla="*/ 551 h 10893"/>
                    <a:gd name="connsiteX63" fmla="*/ 5216 w 12026"/>
                    <a:gd name="connsiteY63" fmla="*/ 292 h 10893"/>
                    <a:gd name="connsiteX64" fmla="*/ 6456 w 12026"/>
                    <a:gd name="connsiteY64" fmla="*/ 227 h 10893"/>
                    <a:gd name="connsiteX65" fmla="*/ 6606 w 12026"/>
                    <a:gd name="connsiteY65" fmla="*/ 223 h 10893"/>
                    <a:gd name="connsiteX66" fmla="*/ 5812 w 12026"/>
                    <a:gd name="connsiteY66" fmla="*/ 0 h 10893"/>
                    <a:gd name="connsiteX67" fmla="*/ 5322 w 12026"/>
                    <a:gd name="connsiteY67" fmla="*/ 13 h 10893"/>
                    <a:gd name="connsiteX68" fmla="*/ 4187 w 12026"/>
                    <a:gd name="connsiteY68" fmla="*/ 183 h 10893"/>
                    <a:gd name="connsiteX69" fmla="*/ 3604 w 12026"/>
                    <a:gd name="connsiteY69" fmla="*/ 345 h 10893"/>
                    <a:gd name="connsiteX70" fmla="*/ 3061 w 12026"/>
                    <a:gd name="connsiteY70" fmla="*/ 527 h 10893"/>
                    <a:gd name="connsiteX71" fmla="*/ 2595 w 12026"/>
                    <a:gd name="connsiteY71" fmla="*/ 774 h 10893"/>
                    <a:gd name="connsiteX72" fmla="*/ 2085 w 12026"/>
                    <a:gd name="connsiteY72" fmla="*/ 1058 h 10893"/>
                    <a:gd name="connsiteX73" fmla="*/ 1250 w 12026"/>
                    <a:gd name="connsiteY73" fmla="*/ 1754 h 10893"/>
                    <a:gd name="connsiteX74" fmla="*/ 606 w 12026"/>
                    <a:gd name="connsiteY74" fmla="*/ 2621 h 10893"/>
                    <a:gd name="connsiteX75" fmla="*/ 177 w 12026"/>
                    <a:gd name="connsiteY75" fmla="*/ 3711 h 10893"/>
                    <a:gd name="connsiteX76" fmla="*/ 23 w 12026"/>
                    <a:gd name="connsiteY76" fmla="*/ 4258 h 10893"/>
                    <a:gd name="connsiteX77" fmla="*/ 7 w 12026"/>
                    <a:gd name="connsiteY77" fmla="*/ 4862 h 10893"/>
                    <a:gd name="connsiteX78" fmla="*/ 274 w 12026"/>
                    <a:gd name="connsiteY78" fmla="*/ 6008 h 10893"/>
                    <a:gd name="connsiteX79" fmla="*/ 541 w 12026"/>
                    <a:gd name="connsiteY79" fmla="*/ 6547 h 10893"/>
                    <a:gd name="connsiteX80" fmla="*/ 809 w 12026"/>
                    <a:gd name="connsiteY80" fmla="*/ 7045 h 10893"/>
                    <a:gd name="connsiteX81" fmla="*/ 1129 w 12026"/>
                    <a:gd name="connsiteY81" fmla="*/ 7414 h 10893"/>
                    <a:gd name="connsiteX82" fmla="*/ 1587 w 12026"/>
                    <a:gd name="connsiteY82" fmla="*/ 7803 h 10893"/>
                    <a:gd name="connsiteX83" fmla="*/ 1992 w 12026"/>
                    <a:gd name="connsiteY83" fmla="*/ 8042 h 10893"/>
                    <a:gd name="connsiteX84" fmla="*/ 2397 w 12026"/>
                    <a:gd name="connsiteY84" fmla="*/ 8277 h 10893"/>
                    <a:gd name="connsiteX85" fmla="*/ 2478 w 12026"/>
                    <a:gd name="connsiteY85" fmla="*/ 8293 h 10893"/>
                    <a:gd name="connsiteX86" fmla="*/ 2486 w 12026"/>
                    <a:gd name="connsiteY86" fmla="*/ 8325 h 10893"/>
                    <a:gd name="connsiteX87" fmla="*/ 2604 w 12026"/>
                    <a:gd name="connsiteY87" fmla="*/ 8452 h 10893"/>
                    <a:gd name="connsiteX88" fmla="*/ 2881 w 12026"/>
                    <a:gd name="connsiteY88" fmla="*/ 8600 h 10893"/>
                    <a:gd name="connsiteX89" fmla="*/ 3206 w 12026"/>
                    <a:gd name="connsiteY89" fmla="*/ 8721 h 10893"/>
                    <a:gd name="connsiteX90" fmla="*/ 3453 w 12026"/>
                    <a:gd name="connsiteY90" fmla="*/ 8802 h 10893"/>
                    <a:gd name="connsiteX91" fmla="*/ 3608 w 12026"/>
                    <a:gd name="connsiteY91" fmla="*/ 8868 h 10893"/>
                    <a:gd name="connsiteX92" fmla="*/ 3824 w 12026"/>
                    <a:gd name="connsiteY92" fmla="*/ 8921 h 10893"/>
                    <a:gd name="connsiteX93" fmla="*/ 4003 w 12026"/>
                    <a:gd name="connsiteY93" fmla="*/ 8965 h 10893"/>
                    <a:gd name="connsiteX94" fmla="*/ 2028 w 12026"/>
                    <a:gd name="connsiteY94" fmla="*/ 10801 h 10893"/>
                    <a:gd name="connsiteX95" fmla="*/ 3134 w 12026"/>
                    <a:gd name="connsiteY95" fmla="*/ 10537 h 10893"/>
                    <a:gd name="connsiteX96" fmla="*/ 4159 w 12026"/>
                    <a:gd name="connsiteY96" fmla="*/ 9820 h 10893"/>
                    <a:gd name="connsiteX97" fmla="*/ 4572 w 12026"/>
                    <a:gd name="connsiteY97" fmla="*/ 9354 h 10893"/>
                    <a:gd name="connsiteX98" fmla="*/ 4811 w 12026"/>
                    <a:gd name="connsiteY98" fmla="*/ 8872 h 10893"/>
                    <a:gd name="connsiteX99" fmla="*/ 4888 w 12026"/>
                    <a:gd name="connsiteY99" fmla="*/ 8901 h 10893"/>
                    <a:gd name="connsiteX100" fmla="*/ 5265 w 12026"/>
                    <a:gd name="connsiteY100" fmla="*/ 8953 h 10893"/>
                    <a:gd name="connsiteX101" fmla="*/ 5439 w 12026"/>
                    <a:gd name="connsiteY101" fmla="*/ 8998 h 10893"/>
                    <a:gd name="connsiteX102" fmla="*/ 5658 w 12026"/>
                    <a:gd name="connsiteY102" fmla="*/ 9010 h 10893"/>
                    <a:gd name="connsiteX103" fmla="*/ 6152 w 12026"/>
                    <a:gd name="connsiteY103" fmla="*/ 9059 h 10893"/>
                    <a:gd name="connsiteX104" fmla="*/ 6626 w 12026"/>
                    <a:gd name="connsiteY104" fmla="*/ 9067 h 10893"/>
                    <a:gd name="connsiteX105" fmla="*/ 6651 w 12026"/>
                    <a:gd name="connsiteY105" fmla="*/ 9067 h 10893"/>
                    <a:gd name="connsiteX106" fmla="*/ 7108 w 12026"/>
                    <a:gd name="connsiteY106" fmla="*/ 9026 h 10893"/>
                    <a:gd name="connsiteX107" fmla="*/ 7538 w 12026"/>
                    <a:gd name="connsiteY107" fmla="*/ 8998 h 10893"/>
                    <a:gd name="connsiteX108" fmla="*/ 8016 w 12026"/>
                    <a:gd name="connsiteY108" fmla="*/ 8876 h 10893"/>
                    <a:gd name="connsiteX109" fmla="*/ 8871 w 12026"/>
                    <a:gd name="connsiteY109" fmla="*/ 8637 h 10893"/>
                    <a:gd name="connsiteX110" fmla="*/ 9616 w 12026"/>
                    <a:gd name="connsiteY110" fmla="*/ 8301 h 10893"/>
                    <a:gd name="connsiteX111" fmla="*/ 10924 w 12026"/>
                    <a:gd name="connsiteY111" fmla="*/ 7171 h 10893"/>
                    <a:gd name="connsiteX112" fmla="*/ 11427 w 12026"/>
                    <a:gd name="connsiteY112" fmla="*/ 6486 h 10893"/>
                    <a:gd name="connsiteX113" fmla="*/ 11783 w 12026"/>
                    <a:gd name="connsiteY113" fmla="*/ 5692 h 10893"/>
                    <a:gd name="connsiteX114" fmla="*/ 11897 w 12026"/>
                    <a:gd name="connsiteY114" fmla="*/ 5271 h 10893"/>
                    <a:gd name="connsiteX115" fmla="*/ 11978 w 12026"/>
                    <a:gd name="connsiteY115" fmla="*/ 4837 h 10893"/>
                    <a:gd name="connsiteX116" fmla="*/ 11982 w 12026"/>
                    <a:gd name="connsiteY116" fmla="*/ 4635 h 10893"/>
                    <a:gd name="connsiteX117" fmla="*/ 12022 w 12026"/>
                    <a:gd name="connsiteY117" fmla="*/ 4420 h 10893"/>
                    <a:gd name="connsiteX118" fmla="*/ 11982 w 12026"/>
                    <a:gd name="connsiteY118" fmla="*/ 3970 h 10893"/>
                    <a:gd name="connsiteX119" fmla="*/ 11808 w 12026"/>
                    <a:gd name="connsiteY119" fmla="*/ 3087 h 10893"/>
                    <a:gd name="connsiteX120" fmla="*/ 11678 w 12026"/>
                    <a:gd name="connsiteY120" fmla="*/ 2731 h 10893"/>
                    <a:gd name="connsiteX121" fmla="*/ 11427 w 12026"/>
                    <a:gd name="connsiteY121" fmla="*/ 2362 h 10893"/>
                    <a:gd name="connsiteX122" fmla="*/ 10937 w 12026"/>
                    <a:gd name="connsiteY122" fmla="*/ 1673 h 10893"/>
                    <a:gd name="connsiteX123" fmla="*/ 10260 w 12026"/>
                    <a:gd name="connsiteY123" fmla="*/ 1114 h 10893"/>
                    <a:gd name="connsiteX124" fmla="*/ 9349 w 12026"/>
                    <a:gd name="connsiteY124" fmla="*/ 616 h 10893"/>
                    <a:gd name="connsiteX125" fmla="*/ 8931 w 12026"/>
                    <a:gd name="connsiteY125" fmla="*/ 434 h 10893"/>
                    <a:gd name="connsiteX126" fmla="*/ 8469 w 12026"/>
                    <a:gd name="connsiteY126" fmla="*/ 268 h 10893"/>
                    <a:gd name="connsiteX127" fmla="*/ 7538 w 12026"/>
                    <a:gd name="connsiteY127" fmla="*/ 94 h 10893"/>
                    <a:gd name="connsiteX128" fmla="*/ 7412 w 12026"/>
                    <a:gd name="connsiteY128" fmla="*/ 81 h 10893"/>
                    <a:gd name="connsiteX129" fmla="*/ 7210 w 12026"/>
                    <a:gd name="connsiteY129" fmla="*/ 45 h 10893"/>
                    <a:gd name="connsiteX130" fmla="*/ 6569 w 12026"/>
                    <a:gd name="connsiteY130" fmla="*/ 13 h 10893"/>
                    <a:gd name="connsiteX131" fmla="*/ 5812 w 12026"/>
                    <a:gd name="connsiteY131" fmla="*/ 0 h 10893"/>
                    <a:gd name="connsiteX0" fmla="*/ 6606 w 12026"/>
                    <a:gd name="connsiteY0" fmla="*/ 223 h 10893"/>
                    <a:gd name="connsiteX1" fmla="*/ 6837 w 12026"/>
                    <a:gd name="connsiteY1" fmla="*/ 284 h 10893"/>
                    <a:gd name="connsiteX2" fmla="*/ 7311 w 12026"/>
                    <a:gd name="connsiteY2" fmla="*/ 361 h 10893"/>
                    <a:gd name="connsiteX3" fmla="*/ 8141 w 12026"/>
                    <a:gd name="connsiteY3" fmla="*/ 523 h 10893"/>
                    <a:gd name="connsiteX4" fmla="*/ 8514 w 12026"/>
                    <a:gd name="connsiteY4" fmla="*/ 689 h 10893"/>
                    <a:gd name="connsiteX5" fmla="*/ 8887 w 12026"/>
                    <a:gd name="connsiteY5" fmla="*/ 802 h 10893"/>
                    <a:gd name="connsiteX6" fmla="*/ 9656 w 12026"/>
                    <a:gd name="connsiteY6" fmla="*/ 1224 h 10893"/>
                    <a:gd name="connsiteX7" fmla="*/ 10390 w 12026"/>
                    <a:gd name="connsiteY7" fmla="*/ 1633 h 10893"/>
                    <a:gd name="connsiteX8" fmla="*/ 10933 w 12026"/>
                    <a:gd name="connsiteY8" fmla="*/ 2277 h 10893"/>
                    <a:gd name="connsiteX9" fmla="*/ 11135 w 12026"/>
                    <a:gd name="connsiteY9" fmla="*/ 2589 h 10893"/>
                    <a:gd name="connsiteX10" fmla="*/ 11378 w 12026"/>
                    <a:gd name="connsiteY10" fmla="*/ 2962 h 10893"/>
                    <a:gd name="connsiteX11" fmla="*/ 11479 w 12026"/>
                    <a:gd name="connsiteY11" fmla="*/ 3302 h 10893"/>
                    <a:gd name="connsiteX12" fmla="*/ 11585 w 12026"/>
                    <a:gd name="connsiteY12" fmla="*/ 3723 h 10893"/>
                    <a:gd name="connsiteX13" fmla="*/ 11637 w 12026"/>
                    <a:gd name="connsiteY13" fmla="*/ 4149 h 10893"/>
                    <a:gd name="connsiteX14" fmla="*/ 11617 w 12026"/>
                    <a:gd name="connsiteY14" fmla="*/ 4582 h 10893"/>
                    <a:gd name="connsiteX15" fmla="*/ 11593 w 12026"/>
                    <a:gd name="connsiteY15" fmla="*/ 4979 h 10893"/>
                    <a:gd name="connsiteX16" fmla="*/ 11484 w 12026"/>
                    <a:gd name="connsiteY16" fmla="*/ 5388 h 10893"/>
                    <a:gd name="connsiteX17" fmla="*/ 11362 w 12026"/>
                    <a:gd name="connsiteY17" fmla="*/ 5789 h 10893"/>
                    <a:gd name="connsiteX18" fmla="*/ 11176 w 12026"/>
                    <a:gd name="connsiteY18" fmla="*/ 6154 h 10893"/>
                    <a:gd name="connsiteX19" fmla="*/ 10993 w 12026"/>
                    <a:gd name="connsiteY19" fmla="*/ 6498 h 10893"/>
                    <a:gd name="connsiteX20" fmla="*/ 10726 w 12026"/>
                    <a:gd name="connsiteY20" fmla="*/ 6818 h 10893"/>
                    <a:gd name="connsiteX21" fmla="*/ 10455 w 12026"/>
                    <a:gd name="connsiteY21" fmla="*/ 7163 h 10893"/>
                    <a:gd name="connsiteX22" fmla="*/ 10134 w 12026"/>
                    <a:gd name="connsiteY22" fmla="*/ 7450 h 10893"/>
                    <a:gd name="connsiteX23" fmla="*/ 9470 w 12026"/>
                    <a:gd name="connsiteY23" fmla="*/ 7949 h 10893"/>
                    <a:gd name="connsiteX24" fmla="*/ 8785 w 12026"/>
                    <a:gd name="connsiteY24" fmla="*/ 8277 h 10893"/>
                    <a:gd name="connsiteX25" fmla="*/ 7975 w 12026"/>
                    <a:gd name="connsiteY25" fmla="*/ 8508 h 10893"/>
                    <a:gd name="connsiteX26" fmla="*/ 7501 w 12026"/>
                    <a:gd name="connsiteY26" fmla="*/ 8629 h 10893"/>
                    <a:gd name="connsiteX27" fmla="*/ 6983 w 12026"/>
                    <a:gd name="connsiteY27" fmla="*/ 8670 h 10893"/>
                    <a:gd name="connsiteX28" fmla="*/ 6263 w 12026"/>
                    <a:gd name="connsiteY28" fmla="*/ 8709 h 10893"/>
                    <a:gd name="connsiteX29" fmla="*/ 5966 w 12026"/>
                    <a:gd name="connsiteY29" fmla="*/ 8702 h 10893"/>
                    <a:gd name="connsiteX30" fmla="*/ 5719 w 12026"/>
                    <a:gd name="connsiteY30" fmla="*/ 8670 h 10893"/>
                    <a:gd name="connsiteX31" fmla="*/ 5644 w 12026"/>
                    <a:gd name="connsiteY31" fmla="*/ 8667 h 10893"/>
                    <a:gd name="connsiteX32" fmla="*/ 5567 w 12026"/>
                    <a:gd name="connsiteY32" fmla="*/ 8667 h 10893"/>
                    <a:gd name="connsiteX33" fmla="*/ 5476 w 12026"/>
                    <a:gd name="connsiteY33" fmla="*/ 8662 h 10893"/>
                    <a:gd name="connsiteX34" fmla="*/ 5269 w 12026"/>
                    <a:gd name="connsiteY34" fmla="*/ 8625 h 10893"/>
                    <a:gd name="connsiteX35" fmla="*/ 5238 w 12026"/>
                    <a:gd name="connsiteY35" fmla="*/ 8624 h 10893"/>
                    <a:gd name="connsiteX36" fmla="*/ 5050 w 12026"/>
                    <a:gd name="connsiteY36" fmla="*/ 8633 h 10893"/>
                    <a:gd name="connsiteX37" fmla="*/ 4779 w 12026"/>
                    <a:gd name="connsiteY37" fmla="*/ 8614 h 10893"/>
                    <a:gd name="connsiteX38" fmla="*/ 4637 w 12026"/>
                    <a:gd name="connsiteY38" fmla="*/ 8641 h 10893"/>
                    <a:gd name="connsiteX39" fmla="*/ 4586 w 12026"/>
                    <a:gd name="connsiteY39" fmla="*/ 8622 h 10893"/>
                    <a:gd name="connsiteX40" fmla="*/ 4546 w 12026"/>
                    <a:gd name="connsiteY40" fmla="*/ 8633 h 10893"/>
                    <a:gd name="connsiteX41" fmla="*/ 4405 w 12026"/>
                    <a:gd name="connsiteY41" fmla="*/ 8598 h 10893"/>
                    <a:gd name="connsiteX42" fmla="*/ 4156 w 12026"/>
                    <a:gd name="connsiteY42" fmla="*/ 8541 h 10893"/>
                    <a:gd name="connsiteX43" fmla="*/ 3888 w 12026"/>
                    <a:gd name="connsiteY43" fmla="*/ 8431 h 10893"/>
                    <a:gd name="connsiteX44" fmla="*/ 3472 w 12026"/>
                    <a:gd name="connsiteY44" fmla="*/ 8355 h 10893"/>
                    <a:gd name="connsiteX45" fmla="*/ 3307 w 12026"/>
                    <a:gd name="connsiteY45" fmla="*/ 8332 h 10893"/>
                    <a:gd name="connsiteX46" fmla="*/ 3263 w 12026"/>
                    <a:gd name="connsiteY46" fmla="*/ 8290 h 10893"/>
                    <a:gd name="connsiteX47" fmla="*/ 3032 w 12026"/>
                    <a:gd name="connsiteY47" fmla="*/ 8222 h 10893"/>
                    <a:gd name="connsiteX48" fmla="*/ 2881 w 12026"/>
                    <a:gd name="connsiteY48" fmla="*/ 8111 h 10893"/>
                    <a:gd name="connsiteX49" fmla="*/ 2547 w 12026"/>
                    <a:gd name="connsiteY49" fmla="*/ 7896 h 10893"/>
                    <a:gd name="connsiteX50" fmla="*/ 2202 w 12026"/>
                    <a:gd name="connsiteY50" fmla="*/ 7701 h 10893"/>
                    <a:gd name="connsiteX51" fmla="*/ 1785 w 12026"/>
                    <a:gd name="connsiteY51" fmla="*/ 7471 h 10893"/>
                    <a:gd name="connsiteX52" fmla="*/ 1400 w 12026"/>
                    <a:gd name="connsiteY52" fmla="*/ 7146 h 10893"/>
                    <a:gd name="connsiteX53" fmla="*/ 829 w 12026"/>
                    <a:gd name="connsiteY53" fmla="*/ 6308 h 10893"/>
                    <a:gd name="connsiteX54" fmla="*/ 574 w 12026"/>
                    <a:gd name="connsiteY54" fmla="*/ 5834 h 10893"/>
                    <a:gd name="connsiteX55" fmla="*/ 396 w 12026"/>
                    <a:gd name="connsiteY55" fmla="*/ 5287 h 10893"/>
                    <a:gd name="connsiteX56" fmla="*/ 375 w 12026"/>
                    <a:gd name="connsiteY56" fmla="*/ 4181 h 10893"/>
                    <a:gd name="connsiteX57" fmla="*/ 1263 w 12026"/>
                    <a:gd name="connsiteY57" fmla="*/ 2216 h 10893"/>
                    <a:gd name="connsiteX58" fmla="*/ 1988 w 12026"/>
                    <a:gd name="connsiteY58" fmla="*/ 1520 h 10893"/>
                    <a:gd name="connsiteX59" fmla="*/ 2397 w 12026"/>
                    <a:gd name="connsiteY59" fmla="*/ 1224 h 10893"/>
                    <a:gd name="connsiteX60" fmla="*/ 2871 w 12026"/>
                    <a:gd name="connsiteY60" fmla="*/ 981 h 10893"/>
                    <a:gd name="connsiteX61" fmla="*/ 3369 w 12026"/>
                    <a:gd name="connsiteY61" fmla="*/ 730 h 10893"/>
                    <a:gd name="connsiteX62" fmla="*/ 3952 w 12026"/>
                    <a:gd name="connsiteY62" fmla="*/ 551 h 10893"/>
                    <a:gd name="connsiteX63" fmla="*/ 5216 w 12026"/>
                    <a:gd name="connsiteY63" fmla="*/ 292 h 10893"/>
                    <a:gd name="connsiteX64" fmla="*/ 6456 w 12026"/>
                    <a:gd name="connsiteY64" fmla="*/ 227 h 10893"/>
                    <a:gd name="connsiteX65" fmla="*/ 6606 w 12026"/>
                    <a:gd name="connsiteY65" fmla="*/ 223 h 10893"/>
                    <a:gd name="connsiteX66" fmla="*/ 5812 w 12026"/>
                    <a:gd name="connsiteY66" fmla="*/ 0 h 10893"/>
                    <a:gd name="connsiteX67" fmla="*/ 5322 w 12026"/>
                    <a:gd name="connsiteY67" fmla="*/ 13 h 10893"/>
                    <a:gd name="connsiteX68" fmla="*/ 4187 w 12026"/>
                    <a:gd name="connsiteY68" fmla="*/ 183 h 10893"/>
                    <a:gd name="connsiteX69" fmla="*/ 3604 w 12026"/>
                    <a:gd name="connsiteY69" fmla="*/ 345 h 10893"/>
                    <a:gd name="connsiteX70" fmla="*/ 3061 w 12026"/>
                    <a:gd name="connsiteY70" fmla="*/ 527 h 10893"/>
                    <a:gd name="connsiteX71" fmla="*/ 2595 w 12026"/>
                    <a:gd name="connsiteY71" fmla="*/ 774 h 10893"/>
                    <a:gd name="connsiteX72" fmla="*/ 2085 w 12026"/>
                    <a:gd name="connsiteY72" fmla="*/ 1058 h 10893"/>
                    <a:gd name="connsiteX73" fmla="*/ 1250 w 12026"/>
                    <a:gd name="connsiteY73" fmla="*/ 1754 h 10893"/>
                    <a:gd name="connsiteX74" fmla="*/ 606 w 12026"/>
                    <a:gd name="connsiteY74" fmla="*/ 2621 h 10893"/>
                    <a:gd name="connsiteX75" fmla="*/ 177 w 12026"/>
                    <a:gd name="connsiteY75" fmla="*/ 3711 h 10893"/>
                    <a:gd name="connsiteX76" fmla="*/ 23 w 12026"/>
                    <a:gd name="connsiteY76" fmla="*/ 4258 h 10893"/>
                    <a:gd name="connsiteX77" fmla="*/ 7 w 12026"/>
                    <a:gd name="connsiteY77" fmla="*/ 4862 h 10893"/>
                    <a:gd name="connsiteX78" fmla="*/ 274 w 12026"/>
                    <a:gd name="connsiteY78" fmla="*/ 6008 h 10893"/>
                    <a:gd name="connsiteX79" fmla="*/ 541 w 12026"/>
                    <a:gd name="connsiteY79" fmla="*/ 6547 h 10893"/>
                    <a:gd name="connsiteX80" fmla="*/ 809 w 12026"/>
                    <a:gd name="connsiteY80" fmla="*/ 7045 h 10893"/>
                    <a:gd name="connsiteX81" fmla="*/ 1129 w 12026"/>
                    <a:gd name="connsiteY81" fmla="*/ 7414 h 10893"/>
                    <a:gd name="connsiteX82" fmla="*/ 1587 w 12026"/>
                    <a:gd name="connsiteY82" fmla="*/ 7803 h 10893"/>
                    <a:gd name="connsiteX83" fmla="*/ 1992 w 12026"/>
                    <a:gd name="connsiteY83" fmla="*/ 8042 h 10893"/>
                    <a:gd name="connsiteX84" fmla="*/ 2397 w 12026"/>
                    <a:gd name="connsiteY84" fmla="*/ 8277 h 10893"/>
                    <a:gd name="connsiteX85" fmla="*/ 2478 w 12026"/>
                    <a:gd name="connsiteY85" fmla="*/ 8293 h 10893"/>
                    <a:gd name="connsiteX86" fmla="*/ 2486 w 12026"/>
                    <a:gd name="connsiteY86" fmla="*/ 8325 h 10893"/>
                    <a:gd name="connsiteX87" fmla="*/ 2604 w 12026"/>
                    <a:gd name="connsiteY87" fmla="*/ 8452 h 10893"/>
                    <a:gd name="connsiteX88" fmla="*/ 2881 w 12026"/>
                    <a:gd name="connsiteY88" fmla="*/ 8600 h 10893"/>
                    <a:gd name="connsiteX89" fmla="*/ 3206 w 12026"/>
                    <a:gd name="connsiteY89" fmla="*/ 8721 h 10893"/>
                    <a:gd name="connsiteX90" fmla="*/ 3453 w 12026"/>
                    <a:gd name="connsiteY90" fmla="*/ 8802 h 10893"/>
                    <a:gd name="connsiteX91" fmla="*/ 3608 w 12026"/>
                    <a:gd name="connsiteY91" fmla="*/ 8868 h 10893"/>
                    <a:gd name="connsiteX92" fmla="*/ 3824 w 12026"/>
                    <a:gd name="connsiteY92" fmla="*/ 8921 h 10893"/>
                    <a:gd name="connsiteX93" fmla="*/ 4003 w 12026"/>
                    <a:gd name="connsiteY93" fmla="*/ 8965 h 10893"/>
                    <a:gd name="connsiteX94" fmla="*/ 2028 w 12026"/>
                    <a:gd name="connsiteY94" fmla="*/ 10801 h 10893"/>
                    <a:gd name="connsiteX95" fmla="*/ 3134 w 12026"/>
                    <a:gd name="connsiteY95" fmla="*/ 10537 h 10893"/>
                    <a:gd name="connsiteX96" fmla="*/ 4159 w 12026"/>
                    <a:gd name="connsiteY96" fmla="*/ 9820 h 10893"/>
                    <a:gd name="connsiteX97" fmla="*/ 4572 w 12026"/>
                    <a:gd name="connsiteY97" fmla="*/ 9354 h 10893"/>
                    <a:gd name="connsiteX98" fmla="*/ 4811 w 12026"/>
                    <a:gd name="connsiteY98" fmla="*/ 8872 h 10893"/>
                    <a:gd name="connsiteX99" fmla="*/ 4888 w 12026"/>
                    <a:gd name="connsiteY99" fmla="*/ 8901 h 10893"/>
                    <a:gd name="connsiteX100" fmla="*/ 5265 w 12026"/>
                    <a:gd name="connsiteY100" fmla="*/ 8953 h 10893"/>
                    <a:gd name="connsiteX101" fmla="*/ 5439 w 12026"/>
                    <a:gd name="connsiteY101" fmla="*/ 8998 h 10893"/>
                    <a:gd name="connsiteX102" fmla="*/ 5658 w 12026"/>
                    <a:gd name="connsiteY102" fmla="*/ 9010 h 10893"/>
                    <a:gd name="connsiteX103" fmla="*/ 6152 w 12026"/>
                    <a:gd name="connsiteY103" fmla="*/ 9059 h 10893"/>
                    <a:gd name="connsiteX104" fmla="*/ 6626 w 12026"/>
                    <a:gd name="connsiteY104" fmla="*/ 9067 h 10893"/>
                    <a:gd name="connsiteX105" fmla="*/ 6651 w 12026"/>
                    <a:gd name="connsiteY105" fmla="*/ 9067 h 10893"/>
                    <a:gd name="connsiteX106" fmla="*/ 7108 w 12026"/>
                    <a:gd name="connsiteY106" fmla="*/ 9026 h 10893"/>
                    <a:gd name="connsiteX107" fmla="*/ 7538 w 12026"/>
                    <a:gd name="connsiteY107" fmla="*/ 8998 h 10893"/>
                    <a:gd name="connsiteX108" fmla="*/ 8016 w 12026"/>
                    <a:gd name="connsiteY108" fmla="*/ 8876 h 10893"/>
                    <a:gd name="connsiteX109" fmla="*/ 8871 w 12026"/>
                    <a:gd name="connsiteY109" fmla="*/ 8637 h 10893"/>
                    <a:gd name="connsiteX110" fmla="*/ 9616 w 12026"/>
                    <a:gd name="connsiteY110" fmla="*/ 8301 h 10893"/>
                    <a:gd name="connsiteX111" fmla="*/ 10924 w 12026"/>
                    <a:gd name="connsiteY111" fmla="*/ 7171 h 10893"/>
                    <a:gd name="connsiteX112" fmla="*/ 11427 w 12026"/>
                    <a:gd name="connsiteY112" fmla="*/ 6486 h 10893"/>
                    <a:gd name="connsiteX113" fmla="*/ 11783 w 12026"/>
                    <a:gd name="connsiteY113" fmla="*/ 5692 h 10893"/>
                    <a:gd name="connsiteX114" fmla="*/ 11897 w 12026"/>
                    <a:gd name="connsiteY114" fmla="*/ 5271 h 10893"/>
                    <a:gd name="connsiteX115" fmla="*/ 11978 w 12026"/>
                    <a:gd name="connsiteY115" fmla="*/ 4837 h 10893"/>
                    <a:gd name="connsiteX116" fmla="*/ 11982 w 12026"/>
                    <a:gd name="connsiteY116" fmla="*/ 4635 h 10893"/>
                    <a:gd name="connsiteX117" fmla="*/ 12022 w 12026"/>
                    <a:gd name="connsiteY117" fmla="*/ 4420 h 10893"/>
                    <a:gd name="connsiteX118" fmla="*/ 11982 w 12026"/>
                    <a:gd name="connsiteY118" fmla="*/ 3970 h 10893"/>
                    <a:gd name="connsiteX119" fmla="*/ 11808 w 12026"/>
                    <a:gd name="connsiteY119" fmla="*/ 3087 h 10893"/>
                    <a:gd name="connsiteX120" fmla="*/ 11678 w 12026"/>
                    <a:gd name="connsiteY120" fmla="*/ 2731 h 10893"/>
                    <a:gd name="connsiteX121" fmla="*/ 11427 w 12026"/>
                    <a:gd name="connsiteY121" fmla="*/ 2362 h 10893"/>
                    <a:gd name="connsiteX122" fmla="*/ 10937 w 12026"/>
                    <a:gd name="connsiteY122" fmla="*/ 1673 h 10893"/>
                    <a:gd name="connsiteX123" fmla="*/ 10260 w 12026"/>
                    <a:gd name="connsiteY123" fmla="*/ 1114 h 10893"/>
                    <a:gd name="connsiteX124" fmla="*/ 9349 w 12026"/>
                    <a:gd name="connsiteY124" fmla="*/ 616 h 10893"/>
                    <a:gd name="connsiteX125" fmla="*/ 8931 w 12026"/>
                    <a:gd name="connsiteY125" fmla="*/ 434 h 10893"/>
                    <a:gd name="connsiteX126" fmla="*/ 8469 w 12026"/>
                    <a:gd name="connsiteY126" fmla="*/ 268 h 10893"/>
                    <a:gd name="connsiteX127" fmla="*/ 7538 w 12026"/>
                    <a:gd name="connsiteY127" fmla="*/ 94 h 10893"/>
                    <a:gd name="connsiteX128" fmla="*/ 7412 w 12026"/>
                    <a:gd name="connsiteY128" fmla="*/ 81 h 10893"/>
                    <a:gd name="connsiteX129" fmla="*/ 7210 w 12026"/>
                    <a:gd name="connsiteY129" fmla="*/ 45 h 10893"/>
                    <a:gd name="connsiteX130" fmla="*/ 6569 w 12026"/>
                    <a:gd name="connsiteY130" fmla="*/ 13 h 10893"/>
                    <a:gd name="connsiteX131" fmla="*/ 5812 w 12026"/>
                    <a:gd name="connsiteY131" fmla="*/ 0 h 10893"/>
                    <a:gd name="connsiteX0" fmla="*/ 6606 w 12026"/>
                    <a:gd name="connsiteY0" fmla="*/ 223 h 10893"/>
                    <a:gd name="connsiteX1" fmla="*/ 6837 w 12026"/>
                    <a:gd name="connsiteY1" fmla="*/ 284 h 10893"/>
                    <a:gd name="connsiteX2" fmla="*/ 7311 w 12026"/>
                    <a:gd name="connsiteY2" fmla="*/ 361 h 10893"/>
                    <a:gd name="connsiteX3" fmla="*/ 8141 w 12026"/>
                    <a:gd name="connsiteY3" fmla="*/ 523 h 10893"/>
                    <a:gd name="connsiteX4" fmla="*/ 8514 w 12026"/>
                    <a:gd name="connsiteY4" fmla="*/ 689 h 10893"/>
                    <a:gd name="connsiteX5" fmla="*/ 8887 w 12026"/>
                    <a:gd name="connsiteY5" fmla="*/ 802 h 10893"/>
                    <a:gd name="connsiteX6" fmla="*/ 9656 w 12026"/>
                    <a:gd name="connsiteY6" fmla="*/ 1224 h 10893"/>
                    <a:gd name="connsiteX7" fmla="*/ 10390 w 12026"/>
                    <a:gd name="connsiteY7" fmla="*/ 1633 h 10893"/>
                    <a:gd name="connsiteX8" fmla="*/ 10933 w 12026"/>
                    <a:gd name="connsiteY8" fmla="*/ 2277 h 10893"/>
                    <a:gd name="connsiteX9" fmla="*/ 11135 w 12026"/>
                    <a:gd name="connsiteY9" fmla="*/ 2589 h 10893"/>
                    <a:gd name="connsiteX10" fmla="*/ 11378 w 12026"/>
                    <a:gd name="connsiteY10" fmla="*/ 2962 h 10893"/>
                    <a:gd name="connsiteX11" fmla="*/ 11479 w 12026"/>
                    <a:gd name="connsiteY11" fmla="*/ 3302 h 10893"/>
                    <a:gd name="connsiteX12" fmla="*/ 11585 w 12026"/>
                    <a:gd name="connsiteY12" fmla="*/ 3723 h 10893"/>
                    <a:gd name="connsiteX13" fmla="*/ 11637 w 12026"/>
                    <a:gd name="connsiteY13" fmla="*/ 4149 h 10893"/>
                    <a:gd name="connsiteX14" fmla="*/ 11617 w 12026"/>
                    <a:gd name="connsiteY14" fmla="*/ 4582 h 10893"/>
                    <a:gd name="connsiteX15" fmla="*/ 11593 w 12026"/>
                    <a:gd name="connsiteY15" fmla="*/ 4979 h 10893"/>
                    <a:gd name="connsiteX16" fmla="*/ 11484 w 12026"/>
                    <a:gd name="connsiteY16" fmla="*/ 5388 h 10893"/>
                    <a:gd name="connsiteX17" fmla="*/ 11362 w 12026"/>
                    <a:gd name="connsiteY17" fmla="*/ 5789 h 10893"/>
                    <a:gd name="connsiteX18" fmla="*/ 11176 w 12026"/>
                    <a:gd name="connsiteY18" fmla="*/ 6154 h 10893"/>
                    <a:gd name="connsiteX19" fmla="*/ 10993 w 12026"/>
                    <a:gd name="connsiteY19" fmla="*/ 6498 h 10893"/>
                    <a:gd name="connsiteX20" fmla="*/ 10726 w 12026"/>
                    <a:gd name="connsiteY20" fmla="*/ 6818 h 10893"/>
                    <a:gd name="connsiteX21" fmla="*/ 10455 w 12026"/>
                    <a:gd name="connsiteY21" fmla="*/ 7163 h 10893"/>
                    <a:gd name="connsiteX22" fmla="*/ 10134 w 12026"/>
                    <a:gd name="connsiteY22" fmla="*/ 7450 h 10893"/>
                    <a:gd name="connsiteX23" fmla="*/ 9470 w 12026"/>
                    <a:gd name="connsiteY23" fmla="*/ 7949 h 10893"/>
                    <a:gd name="connsiteX24" fmla="*/ 8785 w 12026"/>
                    <a:gd name="connsiteY24" fmla="*/ 8277 h 10893"/>
                    <a:gd name="connsiteX25" fmla="*/ 7975 w 12026"/>
                    <a:gd name="connsiteY25" fmla="*/ 8508 h 10893"/>
                    <a:gd name="connsiteX26" fmla="*/ 7501 w 12026"/>
                    <a:gd name="connsiteY26" fmla="*/ 8629 h 10893"/>
                    <a:gd name="connsiteX27" fmla="*/ 6983 w 12026"/>
                    <a:gd name="connsiteY27" fmla="*/ 8670 h 10893"/>
                    <a:gd name="connsiteX28" fmla="*/ 6263 w 12026"/>
                    <a:gd name="connsiteY28" fmla="*/ 8709 h 10893"/>
                    <a:gd name="connsiteX29" fmla="*/ 5966 w 12026"/>
                    <a:gd name="connsiteY29" fmla="*/ 8702 h 10893"/>
                    <a:gd name="connsiteX30" fmla="*/ 5719 w 12026"/>
                    <a:gd name="connsiteY30" fmla="*/ 8670 h 10893"/>
                    <a:gd name="connsiteX31" fmla="*/ 5644 w 12026"/>
                    <a:gd name="connsiteY31" fmla="*/ 8667 h 10893"/>
                    <a:gd name="connsiteX32" fmla="*/ 5567 w 12026"/>
                    <a:gd name="connsiteY32" fmla="*/ 8667 h 10893"/>
                    <a:gd name="connsiteX33" fmla="*/ 5476 w 12026"/>
                    <a:gd name="connsiteY33" fmla="*/ 8662 h 10893"/>
                    <a:gd name="connsiteX34" fmla="*/ 5269 w 12026"/>
                    <a:gd name="connsiteY34" fmla="*/ 8625 h 10893"/>
                    <a:gd name="connsiteX35" fmla="*/ 5238 w 12026"/>
                    <a:gd name="connsiteY35" fmla="*/ 8624 h 10893"/>
                    <a:gd name="connsiteX36" fmla="*/ 5050 w 12026"/>
                    <a:gd name="connsiteY36" fmla="*/ 8633 h 10893"/>
                    <a:gd name="connsiteX37" fmla="*/ 4779 w 12026"/>
                    <a:gd name="connsiteY37" fmla="*/ 8614 h 10893"/>
                    <a:gd name="connsiteX38" fmla="*/ 4637 w 12026"/>
                    <a:gd name="connsiteY38" fmla="*/ 8641 h 10893"/>
                    <a:gd name="connsiteX39" fmla="*/ 4586 w 12026"/>
                    <a:gd name="connsiteY39" fmla="*/ 8622 h 10893"/>
                    <a:gd name="connsiteX40" fmla="*/ 4546 w 12026"/>
                    <a:gd name="connsiteY40" fmla="*/ 8633 h 10893"/>
                    <a:gd name="connsiteX41" fmla="*/ 4405 w 12026"/>
                    <a:gd name="connsiteY41" fmla="*/ 8598 h 10893"/>
                    <a:gd name="connsiteX42" fmla="*/ 4156 w 12026"/>
                    <a:gd name="connsiteY42" fmla="*/ 8541 h 10893"/>
                    <a:gd name="connsiteX43" fmla="*/ 3821 w 12026"/>
                    <a:gd name="connsiteY43" fmla="*/ 8488 h 10893"/>
                    <a:gd name="connsiteX44" fmla="*/ 3472 w 12026"/>
                    <a:gd name="connsiteY44" fmla="*/ 8355 h 10893"/>
                    <a:gd name="connsiteX45" fmla="*/ 3307 w 12026"/>
                    <a:gd name="connsiteY45" fmla="*/ 8332 h 10893"/>
                    <a:gd name="connsiteX46" fmla="*/ 3263 w 12026"/>
                    <a:gd name="connsiteY46" fmla="*/ 8290 h 10893"/>
                    <a:gd name="connsiteX47" fmla="*/ 3032 w 12026"/>
                    <a:gd name="connsiteY47" fmla="*/ 8222 h 10893"/>
                    <a:gd name="connsiteX48" fmla="*/ 2881 w 12026"/>
                    <a:gd name="connsiteY48" fmla="*/ 8111 h 10893"/>
                    <a:gd name="connsiteX49" fmla="*/ 2547 w 12026"/>
                    <a:gd name="connsiteY49" fmla="*/ 7896 h 10893"/>
                    <a:gd name="connsiteX50" fmla="*/ 2202 w 12026"/>
                    <a:gd name="connsiteY50" fmla="*/ 7701 h 10893"/>
                    <a:gd name="connsiteX51" fmla="*/ 1785 w 12026"/>
                    <a:gd name="connsiteY51" fmla="*/ 7471 h 10893"/>
                    <a:gd name="connsiteX52" fmla="*/ 1400 w 12026"/>
                    <a:gd name="connsiteY52" fmla="*/ 7146 h 10893"/>
                    <a:gd name="connsiteX53" fmla="*/ 829 w 12026"/>
                    <a:gd name="connsiteY53" fmla="*/ 6308 h 10893"/>
                    <a:gd name="connsiteX54" fmla="*/ 574 w 12026"/>
                    <a:gd name="connsiteY54" fmla="*/ 5834 h 10893"/>
                    <a:gd name="connsiteX55" fmla="*/ 396 w 12026"/>
                    <a:gd name="connsiteY55" fmla="*/ 5287 h 10893"/>
                    <a:gd name="connsiteX56" fmla="*/ 375 w 12026"/>
                    <a:gd name="connsiteY56" fmla="*/ 4181 h 10893"/>
                    <a:gd name="connsiteX57" fmla="*/ 1263 w 12026"/>
                    <a:gd name="connsiteY57" fmla="*/ 2216 h 10893"/>
                    <a:gd name="connsiteX58" fmla="*/ 1988 w 12026"/>
                    <a:gd name="connsiteY58" fmla="*/ 1520 h 10893"/>
                    <a:gd name="connsiteX59" fmla="*/ 2397 w 12026"/>
                    <a:gd name="connsiteY59" fmla="*/ 1224 h 10893"/>
                    <a:gd name="connsiteX60" fmla="*/ 2871 w 12026"/>
                    <a:gd name="connsiteY60" fmla="*/ 981 h 10893"/>
                    <a:gd name="connsiteX61" fmla="*/ 3369 w 12026"/>
                    <a:gd name="connsiteY61" fmla="*/ 730 h 10893"/>
                    <a:gd name="connsiteX62" fmla="*/ 3952 w 12026"/>
                    <a:gd name="connsiteY62" fmla="*/ 551 h 10893"/>
                    <a:gd name="connsiteX63" fmla="*/ 5216 w 12026"/>
                    <a:gd name="connsiteY63" fmla="*/ 292 h 10893"/>
                    <a:gd name="connsiteX64" fmla="*/ 6456 w 12026"/>
                    <a:gd name="connsiteY64" fmla="*/ 227 h 10893"/>
                    <a:gd name="connsiteX65" fmla="*/ 6606 w 12026"/>
                    <a:gd name="connsiteY65" fmla="*/ 223 h 10893"/>
                    <a:gd name="connsiteX66" fmla="*/ 5812 w 12026"/>
                    <a:gd name="connsiteY66" fmla="*/ 0 h 10893"/>
                    <a:gd name="connsiteX67" fmla="*/ 5322 w 12026"/>
                    <a:gd name="connsiteY67" fmla="*/ 13 h 10893"/>
                    <a:gd name="connsiteX68" fmla="*/ 4187 w 12026"/>
                    <a:gd name="connsiteY68" fmla="*/ 183 h 10893"/>
                    <a:gd name="connsiteX69" fmla="*/ 3604 w 12026"/>
                    <a:gd name="connsiteY69" fmla="*/ 345 h 10893"/>
                    <a:gd name="connsiteX70" fmla="*/ 3061 w 12026"/>
                    <a:gd name="connsiteY70" fmla="*/ 527 h 10893"/>
                    <a:gd name="connsiteX71" fmla="*/ 2595 w 12026"/>
                    <a:gd name="connsiteY71" fmla="*/ 774 h 10893"/>
                    <a:gd name="connsiteX72" fmla="*/ 2085 w 12026"/>
                    <a:gd name="connsiteY72" fmla="*/ 1058 h 10893"/>
                    <a:gd name="connsiteX73" fmla="*/ 1250 w 12026"/>
                    <a:gd name="connsiteY73" fmla="*/ 1754 h 10893"/>
                    <a:gd name="connsiteX74" fmla="*/ 606 w 12026"/>
                    <a:gd name="connsiteY74" fmla="*/ 2621 h 10893"/>
                    <a:gd name="connsiteX75" fmla="*/ 177 w 12026"/>
                    <a:gd name="connsiteY75" fmla="*/ 3711 h 10893"/>
                    <a:gd name="connsiteX76" fmla="*/ 23 w 12026"/>
                    <a:gd name="connsiteY76" fmla="*/ 4258 h 10893"/>
                    <a:gd name="connsiteX77" fmla="*/ 7 w 12026"/>
                    <a:gd name="connsiteY77" fmla="*/ 4862 h 10893"/>
                    <a:gd name="connsiteX78" fmla="*/ 274 w 12026"/>
                    <a:gd name="connsiteY78" fmla="*/ 6008 h 10893"/>
                    <a:gd name="connsiteX79" fmla="*/ 541 w 12026"/>
                    <a:gd name="connsiteY79" fmla="*/ 6547 h 10893"/>
                    <a:gd name="connsiteX80" fmla="*/ 809 w 12026"/>
                    <a:gd name="connsiteY80" fmla="*/ 7045 h 10893"/>
                    <a:gd name="connsiteX81" fmla="*/ 1129 w 12026"/>
                    <a:gd name="connsiteY81" fmla="*/ 7414 h 10893"/>
                    <a:gd name="connsiteX82" fmla="*/ 1587 w 12026"/>
                    <a:gd name="connsiteY82" fmla="*/ 7803 h 10893"/>
                    <a:gd name="connsiteX83" fmla="*/ 1992 w 12026"/>
                    <a:gd name="connsiteY83" fmla="*/ 8042 h 10893"/>
                    <a:gd name="connsiteX84" fmla="*/ 2397 w 12026"/>
                    <a:gd name="connsiteY84" fmla="*/ 8277 h 10893"/>
                    <a:gd name="connsiteX85" fmla="*/ 2478 w 12026"/>
                    <a:gd name="connsiteY85" fmla="*/ 8293 h 10893"/>
                    <a:gd name="connsiteX86" fmla="*/ 2486 w 12026"/>
                    <a:gd name="connsiteY86" fmla="*/ 8325 h 10893"/>
                    <a:gd name="connsiteX87" fmla="*/ 2604 w 12026"/>
                    <a:gd name="connsiteY87" fmla="*/ 8452 h 10893"/>
                    <a:gd name="connsiteX88" fmla="*/ 2881 w 12026"/>
                    <a:gd name="connsiteY88" fmla="*/ 8600 h 10893"/>
                    <a:gd name="connsiteX89" fmla="*/ 3206 w 12026"/>
                    <a:gd name="connsiteY89" fmla="*/ 8721 h 10893"/>
                    <a:gd name="connsiteX90" fmla="*/ 3453 w 12026"/>
                    <a:gd name="connsiteY90" fmla="*/ 8802 h 10893"/>
                    <a:gd name="connsiteX91" fmla="*/ 3608 w 12026"/>
                    <a:gd name="connsiteY91" fmla="*/ 8868 h 10893"/>
                    <a:gd name="connsiteX92" fmla="*/ 3824 w 12026"/>
                    <a:gd name="connsiteY92" fmla="*/ 8921 h 10893"/>
                    <a:gd name="connsiteX93" fmla="*/ 4003 w 12026"/>
                    <a:gd name="connsiteY93" fmla="*/ 8965 h 10893"/>
                    <a:gd name="connsiteX94" fmla="*/ 2028 w 12026"/>
                    <a:gd name="connsiteY94" fmla="*/ 10801 h 10893"/>
                    <a:gd name="connsiteX95" fmla="*/ 3134 w 12026"/>
                    <a:gd name="connsiteY95" fmla="*/ 10537 h 10893"/>
                    <a:gd name="connsiteX96" fmla="*/ 4159 w 12026"/>
                    <a:gd name="connsiteY96" fmla="*/ 9820 h 10893"/>
                    <a:gd name="connsiteX97" fmla="*/ 4572 w 12026"/>
                    <a:gd name="connsiteY97" fmla="*/ 9354 h 10893"/>
                    <a:gd name="connsiteX98" fmla="*/ 4811 w 12026"/>
                    <a:gd name="connsiteY98" fmla="*/ 8872 h 10893"/>
                    <a:gd name="connsiteX99" fmla="*/ 4888 w 12026"/>
                    <a:gd name="connsiteY99" fmla="*/ 8901 h 10893"/>
                    <a:gd name="connsiteX100" fmla="*/ 5265 w 12026"/>
                    <a:gd name="connsiteY100" fmla="*/ 8953 h 10893"/>
                    <a:gd name="connsiteX101" fmla="*/ 5439 w 12026"/>
                    <a:gd name="connsiteY101" fmla="*/ 8998 h 10893"/>
                    <a:gd name="connsiteX102" fmla="*/ 5658 w 12026"/>
                    <a:gd name="connsiteY102" fmla="*/ 9010 h 10893"/>
                    <a:gd name="connsiteX103" fmla="*/ 6152 w 12026"/>
                    <a:gd name="connsiteY103" fmla="*/ 9059 h 10893"/>
                    <a:gd name="connsiteX104" fmla="*/ 6626 w 12026"/>
                    <a:gd name="connsiteY104" fmla="*/ 9067 h 10893"/>
                    <a:gd name="connsiteX105" fmla="*/ 6651 w 12026"/>
                    <a:gd name="connsiteY105" fmla="*/ 9067 h 10893"/>
                    <a:gd name="connsiteX106" fmla="*/ 7108 w 12026"/>
                    <a:gd name="connsiteY106" fmla="*/ 9026 h 10893"/>
                    <a:gd name="connsiteX107" fmla="*/ 7538 w 12026"/>
                    <a:gd name="connsiteY107" fmla="*/ 8998 h 10893"/>
                    <a:gd name="connsiteX108" fmla="*/ 8016 w 12026"/>
                    <a:gd name="connsiteY108" fmla="*/ 8876 h 10893"/>
                    <a:gd name="connsiteX109" fmla="*/ 8871 w 12026"/>
                    <a:gd name="connsiteY109" fmla="*/ 8637 h 10893"/>
                    <a:gd name="connsiteX110" fmla="*/ 9616 w 12026"/>
                    <a:gd name="connsiteY110" fmla="*/ 8301 h 10893"/>
                    <a:gd name="connsiteX111" fmla="*/ 10924 w 12026"/>
                    <a:gd name="connsiteY111" fmla="*/ 7171 h 10893"/>
                    <a:gd name="connsiteX112" fmla="*/ 11427 w 12026"/>
                    <a:gd name="connsiteY112" fmla="*/ 6486 h 10893"/>
                    <a:gd name="connsiteX113" fmla="*/ 11783 w 12026"/>
                    <a:gd name="connsiteY113" fmla="*/ 5692 h 10893"/>
                    <a:gd name="connsiteX114" fmla="*/ 11897 w 12026"/>
                    <a:gd name="connsiteY114" fmla="*/ 5271 h 10893"/>
                    <a:gd name="connsiteX115" fmla="*/ 11978 w 12026"/>
                    <a:gd name="connsiteY115" fmla="*/ 4837 h 10893"/>
                    <a:gd name="connsiteX116" fmla="*/ 11982 w 12026"/>
                    <a:gd name="connsiteY116" fmla="*/ 4635 h 10893"/>
                    <a:gd name="connsiteX117" fmla="*/ 12022 w 12026"/>
                    <a:gd name="connsiteY117" fmla="*/ 4420 h 10893"/>
                    <a:gd name="connsiteX118" fmla="*/ 11982 w 12026"/>
                    <a:gd name="connsiteY118" fmla="*/ 3970 h 10893"/>
                    <a:gd name="connsiteX119" fmla="*/ 11808 w 12026"/>
                    <a:gd name="connsiteY119" fmla="*/ 3087 h 10893"/>
                    <a:gd name="connsiteX120" fmla="*/ 11678 w 12026"/>
                    <a:gd name="connsiteY120" fmla="*/ 2731 h 10893"/>
                    <a:gd name="connsiteX121" fmla="*/ 11427 w 12026"/>
                    <a:gd name="connsiteY121" fmla="*/ 2362 h 10893"/>
                    <a:gd name="connsiteX122" fmla="*/ 10937 w 12026"/>
                    <a:gd name="connsiteY122" fmla="*/ 1673 h 10893"/>
                    <a:gd name="connsiteX123" fmla="*/ 10260 w 12026"/>
                    <a:gd name="connsiteY123" fmla="*/ 1114 h 10893"/>
                    <a:gd name="connsiteX124" fmla="*/ 9349 w 12026"/>
                    <a:gd name="connsiteY124" fmla="*/ 616 h 10893"/>
                    <a:gd name="connsiteX125" fmla="*/ 8931 w 12026"/>
                    <a:gd name="connsiteY125" fmla="*/ 434 h 10893"/>
                    <a:gd name="connsiteX126" fmla="*/ 8469 w 12026"/>
                    <a:gd name="connsiteY126" fmla="*/ 268 h 10893"/>
                    <a:gd name="connsiteX127" fmla="*/ 7538 w 12026"/>
                    <a:gd name="connsiteY127" fmla="*/ 94 h 10893"/>
                    <a:gd name="connsiteX128" fmla="*/ 7412 w 12026"/>
                    <a:gd name="connsiteY128" fmla="*/ 81 h 10893"/>
                    <a:gd name="connsiteX129" fmla="*/ 7210 w 12026"/>
                    <a:gd name="connsiteY129" fmla="*/ 45 h 10893"/>
                    <a:gd name="connsiteX130" fmla="*/ 6569 w 12026"/>
                    <a:gd name="connsiteY130" fmla="*/ 13 h 10893"/>
                    <a:gd name="connsiteX131" fmla="*/ 5812 w 12026"/>
                    <a:gd name="connsiteY131" fmla="*/ 0 h 10893"/>
                    <a:gd name="connsiteX0" fmla="*/ 6606 w 12026"/>
                    <a:gd name="connsiteY0" fmla="*/ 223 h 10893"/>
                    <a:gd name="connsiteX1" fmla="*/ 6837 w 12026"/>
                    <a:gd name="connsiteY1" fmla="*/ 284 h 10893"/>
                    <a:gd name="connsiteX2" fmla="*/ 7311 w 12026"/>
                    <a:gd name="connsiteY2" fmla="*/ 361 h 10893"/>
                    <a:gd name="connsiteX3" fmla="*/ 8141 w 12026"/>
                    <a:gd name="connsiteY3" fmla="*/ 523 h 10893"/>
                    <a:gd name="connsiteX4" fmla="*/ 8514 w 12026"/>
                    <a:gd name="connsiteY4" fmla="*/ 689 h 10893"/>
                    <a:gd name="connsiteX5" fmla="*/ 8887 w 12026"/>
                    <a:gd name="connsiteY5" fmla="*/ 802 h 10893"/>
                    <a:gd name="connsiteX6" fmla="*/ 9656 w 12026"/>
                    <a:gd name="connsiteY6" fmla="*/ 1224 h 10893"/>
                    <a:gd name="connsiteX7" fmla="*/ 10390 w 12026"/>
                    <a:gd name="connsiteY7" fmla="*/ 1633 h 10893"/>
                    <a:gd name="connsiteX8" fmla="*/ 10933 w 12026"/>
                    <a:gd name="connsiteY8" fmla="*/ 2277 h 10893"/>
                    <a:gd name="connsiteX9" fmla="*/ 11135 w 12026"/>
                    <a:gd name="connsiteY9" fmla="*/ 2589 h 10893"/>
                    <a:gd name="connsiteX10" fmla="*/ 11378 w 12026"/>
                    <a:gd name="connsiteY10" fmla="*/ 2962 h 10893"/>
                    <a:gd name="connsiteX11" fmla="*/ 11479 w 12026"/>
                    <a:gd name="connsiteY11" fmla="*/ 3302 h 10893"/>
                    <a:gd name="connsiteX12" fmla="*/ 11585 w 12026"/>
                    <a:gd name="connsiteY12" fmla="*/ 3723 h 10893"/>
                    <a:gd name="connsiteX13" fmla="*/ 11637 w 12026"/>
                    <a:gd name="connsiteY13" fmla="*/ 4149 h 10893"/>
                    <a:gd name="connsiteX14" fmla="*/ 11617 w 12026"/>
                    <a:gd name="connsiteY14" fmla="*/ 4582 h 10893"/>
                    <a:gd name="connsiteX15" fmla="*/ 11593 w 12026"/>
                    <a:gd name="connsiteY15" fmla="*/ 4979 h 10893"/>
                    <a:gd name="connsiteX16" fmla="*/ 11484 w 12026"/>
                    <a:gd name="connsiteY16" fmla="*/ 5388 h 10893"/>
                    <a:gd name="connsiteX17" fmla="*/ 11362 w 12026"/>
                    <a:gd name="connsiteY17" fmla="*/ 5789 h 10893"/>
                    <a:gd name="connsiteX18" fmla="*/ 11176 w 12026"/>
                    <a:gd name="connsiteY18" fmla="*/ 6154 h 10893"/>
                    <a:gd name="connsiteX19" fmla="*/ 10993 w 12026"/>
                    <a:gd name="connsiteY19" fmla="*/ 6498 h 10893"/>
                    <a:gd name="connsiteX20" fmla="*/ 10726 w 12026"/>
                    <a:gd name="connsiteY20" fmla="*/ 6818 h 10893"/>
                    <a:gd name="connsiteX21" fmla="*/ 10455 w 12026"/>
                    <a:gd name="connsiteY21" fmla="*/ 7163 h 10893"/>
                    <a:gd name="connsiteX22" fmla="*/ 10134 w 12026"/>
                    <a:gd name="connsiteY22" fmla="*/ 7450 h 10893"/>
                    <a:gd name="connsiteX23" fmla="*/ 9470 w 12026"/>
                    <a:gd name="connsiteY23" fmla="*/ 7949 h 10893"/>
                    <a:gd name="connsiteX24" fmla="*/ 8785 w 12026"/>
                    <a:gd name="connsiteY24" fmla="*/ 8277 h 10893"/>
                    <a:gd name="connsiteX25" fmla="*/ 7975 w 12026"/>
                    <a:gd name="connsiteY25" fmla="*/ 8508 h 10893"/>
                    <a:gd name="connsiteX26" fmla="*/ 7501 w 12026"/>
                    <a:gd name="connsiteY26" fmla="*/ 8629 h 10893"/>
                    <a:gd name="connsiteX27" fmla="*/ 6983 w 12026"/>
                    <a:gd name="connsiteY27" fmla="*/ 8670 h 10893"/>
                    <a:gd name="connsiteX28" fmla="*/ 6263 w 12026"/>
                    <a:gd name="connsiteY28" fmla="*/ 8709 h 10893"/>
                    <a:gd name="connsiteX29" fmla="*/ 5966 w 12026"/>
                    <a:gd name="connsiteY29" fmla="*/ 8702 h 10893"/>
                    <a:gd name="connsiteX30" fmla="*/ 5719 w 12026"/>
                    <a:gd name="connsiteY30" fmla="*/ 8670 h 10893"/>
                    <a:gd name="connsiteX31" fmla="*/ 5644 w 12026"/>
                    <a:gd name="connsiteY31" fmla="*/ 8667 h 10893"/>
                    <a:gd name="connsiteX32" fmla="*/ 5567 w 12026"/>
                    <a:gd name="connsiteY32" fmla="*/ 8667 h 10893"/>
                    <a:gd name="connsiteX33" fmla="*/ 5476 w 12026"/>
                    <a:gd name="connsiteY33" fmla="*/ 8662 h 10893"/>
                    <a:gd name="connsiteX34" fmla="*/ 5269 w 12026"/>
                    <a:gd name="connsiteY34" fmla="*/ 8625 h 10893"/>
                    <a:gd name="connsiteX35" fmla="*/ 5238 w 12026"/>
                    <a:gd name="connsiteY35" fmla="*/ 8624 h 10893"/>
                    <a:gd name="connsiteX36" fmla="*/ 5050 w 12026"/>
                    <a:gd name="connsiteY36" fmla="*/ 8633 h 10893"/>
                    <a:gd name="connsiteX37" fmla="*/ 4779 w 12026"/>
                    <a:gd name="connsiteY37" fmla="*/ 8614 h 10893"/>
                    <a:gd name="connsiteX38" fmla="*/ 4637 w 12026"/>
                    <a:gd name="connsiteY38" fmla="*/ 8641 h 10893"/>
                    <a:gd name="connsiteX39" fmla="*/ 4586 w 12026"/>
                    <a:gd name="connsiteY39" fmla="*/ 8622 h 10893"/>
                    <a:gd name="connsiteX40" fmla="*/ 4546 w 12026"/>
                    <a:gd name="connsiteY40" fmla="*/ 8633 h 10893"/>
                    <a:gd name="connsiteX41" fmla="*/ 4405 w 12026"/>
                    <a:gd name="connsiteY41" fmla="*/ 8598 h 10893"/>
                    <a:gd name="connsiteX42" fmla="*/ 4148 w 12026"/>
                    <a:gd name="connsiteY42" fmla="*/ 8568 h 10893"/>
                    <a:gd name="connsiteX43" fmla="*/ 3821 w 12026"/>
                    <a:gd name="connsiteY43" fmla="*/ 8488 h 10893"/>
                    <a:gd name="connsiteX44" fmla="*/ 3472 w 12026"/>
                    <a:gd name="connsiteY44" fmla="*/ 8355 h 10893"/>
                    <a:gd name="connsiteX45" fmla="*/ 3307 w 12026"/>
                    <a:gd name="connsiteY45" fmla="*/ 8332 h 10893"/>
                    <a:gd name="connsiteX46" fmla="*/ 3263 w 12026"/>
                    <a:gd name="connsiteY46" fmla="*/ 8290 h 10893"/>
                    <a:gd name="connsiteX47" fmla="*/ 3032 w 12026"/>
                    <a:gd name="connsiteY47" fmla="*/ 8222 h 10893"/>
                    <a:gd name="connsiteX48" fmla="*/ 2881 w 12026"/>
                    <a:gd name="connsiteY48" fmla="*/ 8111 h 10893"/>
                    <a:gd name="connsiteX49" fmla="*/ 2547 w 12026"/>
                    <a:gd name="connsiteY49" fmla="*/ 7896 h 10893"/>
                    <a:gd name="connsiteX50" fmla="*/ 2202 w 12026"/>
                    <a:gd name="connsiteY50" fmla="*/ 7701 h 10893"/>
                    <a:gd name="connsiteX51" fmla="*/ 1785 w 12026"/>
                    <a:gd name="connsiteY51" fmla="*/ 7471 h 10893"/>
                    <a:gd name="connsiteX52" fmla="*/ 1400 w 12026"/>
                    <a:gd name="connsiteY52" fmla="*/ 7146 h 10893"/>
                    <a:gd name="connsiteX53" fmla="*/ 829 w 12026"/>
                    <a:gd name="connsiteY53" fmla="*/ 6308 h 10893"/>
                    <a:gd name="connsiteX54" fmla="*/ 574 w 12026"/>
                    <a:gd name="connsiteY54" fmla="*/ 5834 h 10893"/>
                    <a:gd name="connsiteX55" fmla="*/ 396 w 12026"/>
                    <a:gd name="connsiteY55" fmla="*/ 5287 h 10893"/>
                    <a:gd name="connsiteX56" fmla="*/ 375 w 12026"/>
                    <a:gd name="connsiteY56" fmla="*/ 4181 h 10893"/>
                    <a:gd name="connsiteX57" fmla="*/ 1263 w 12026"/>
                    <a:gd name="connsiteY57" fmla="*/ 2216 h 10893"/>
                    <a:gd name="connsiteX58" fmla="*/ 1988 w 12026"/>
                    <a:gd name="connsiteY58" fmla="*/ 1520 h 10893"/>
                    <a:gd name="connsiteX59" fmla="*/ 2397 w 12026"/>
                    <a:gd name="connsiteY59" fmla="*/ 1224 h 10893"/>
                    <a:gd name="connsiteX60" fmla="*/ 2871 w 12026"/>
                    <a:gd name="connsiteY60" fmla="*/ 981 h 10893"/>
                    <a:gd name="connsiteX61" fmla="*/ 3369 w 12026"/>
                    <a:gd name="connsiteY61" fmla="*/ 730 h 10893"/>
                    <a:gd name="connsiteX62" fmla="*/ 3952 w 12026"/>
                    <a:gd name="connsiteY62" fmla="*/ 551 h 10893"/>
                    <a:gd name="connsiteX63" fmla="*/ 5216 w 12026"/>
                    <a:gd name="connsiteY63" fmla="*/ 292 h 10893"/>
                    <a:gd name="connsiteX64" fmla="*/ 6456 w 12026"/>
                    <a:gd name="connsiteY64" fmla="*/ 227 h 10893"/>
                    <a:gd name="connsiteX65" fmla="*/ 6606 w 12026"/>
                    <a:gd name="connsiteY65" fmla="*/ 223 h 10893"/>
                    <a:gd name="connsiteX66" fmla="*/ 5812 w 12026"/>
                    <a:gd name="connsiteY66" fmla="*/ 0 h 10893"/>
                    <a:gd name="connsiteX67" fmla="*/ 5322 w 12026"/>
                    <a:gd name="connsiteY67" fmla="*/ 13 h 10893"/>
                    <a:gd name="connsiteX68" fmla="*/ 4187 w 12026"/>
                    <a:gd name="connsiteY68" fmla="*/ 183 h 10893"/>
                    <a:gd name="connsiteX69" fmla="*/ 3604 w 12026"/>
                    <a:gd name="connsiteY69" fmla="*/ 345 h 10893"/>
                    <a:gd name="connsiteX70" fmla="*/ 3061 w 12026"/>
                    <a:gd name="connsiteY70" fmla="*/ 527 h 10893"/>
                    <a:gd name="connsiteX71" fmla="*/ 2595 w 12026"/>
                    <a:gd name="connsiteY71" fmla="*/ 774 h 10893"/>
                    <a:gd name="connsiteX72" fmla="*/ 2085 w 12026"/>
                    <a:gd name="connsiteY72" fmla="*/ 1058 h 10893"/>
                    <a:gd name="connsiteX73" fmla="*/ 1250 w 12026"/>
                    <a:gd name="connsiteY73" fmla="*/ 1754 h 10893"/>
                    <a:gd name="connsiteX74" fmla="*/ 606 w 12026"/>
                    <a:gd name="connsiteY74" fmla="*/ 2621 h 10893"/>
                    <a:gd name="connsiteX75" fmla="*/ 177 w 12026"/>
                    <a:gd name="connsiteY75" fmla="*/ 3711 h 10893"/>
                    <a:gd name="connsiteX76" fmla="*/ 23 w 12026"/>
                    <a:gd name="connsiteY76" fmla="*/ 4258 h 10893"/>
                    <a:gd name="connsiteX77" fmla="*/ 7 w 12026"/>
                    <a:gd name="connsiteY77" fmla="*/ 4862 h 10893"/>
                    <a:gd name="connsiteX78" fmla="*/ 274 w 12026"/>
                    <a:gd name="connsiteY78" fmla="*/ 6008 h 10893"/>
                    <a:gd name="connsiteX79" fmla="*/ 541 w 12026"/>
                    <a:gd name="connsiteY79" fmla="*/ 6547 h 10893"/>
                    <a:gd name="connsiteX80" fmla="*/ 809 w 12026"/>
                    <a:gd name="connsiteY80" fmla="*/ 7045 h 10893"/>
                    <a:gd name="connsiteX81" fmla="*/ 1129 w 12026"/>
                    <a:gd name="connsiteY81" fmla="*/ 7414 h 10893"/>
                    <a:gd name="connsiteX82" fmla="*/ 1587 w 12026"/>
                    <a:gd name="connsiteY82" fmla="*/ 7803 h 10893"/>
                    <a:gd name="connsiteX83" fmla="*/ 1992 w 12026"/>
                    <a:gd name="connsiteY83" fmla="*/ 8042 h 10893"/>
                    <a:gd name="connsiteX84" fmla="*/ 2397 w 12026"/>
                    <a:gd name="connsiteY84" fmla="*/ 8277 h 10893"/>
                    <a:gd name="connsiteX85" fmla="*/ 2478 w 12026"/>
                    <a:gd name="connsiteY85" fmla="*/ 8293 h 10893"/>
                    <a:gd name="connsiteX86" fmla="*/ 2486 w 12026"/>
                    <a:gd name="connsiteY86" fmla="*/ 8325 h 10893"/>
                    <a:gd name="connsiteX87" fmla="*/ 2604 w 12026"/>
                    <a:gd name="connsiteY87" fmla="*/ 8452 h 10893"/>
                    <a:gd name="connsiteX88" fmla="*/ 2881 w 12026"/>
                    <a:gd name="connsiteY88" fmla="*/ 8600 h 10893"/>
                    <a:gd name="connsiteX89" fmla="*/ 3206 w 12026"/>
                    <a:gd name="connsiteY89" fmla="*/ 8721 h 10893"/>
                    <a:gd name="connsiteX90" fmla="*/ 3453 w 12026"/>
                    <a:gd name="connsiteY90" fmla="*/ 8802 h 10893"/>
                    <a:gd name="connsiteX91" fmla="*/ 3608 w 12026"/>
                    <a:gd name="connsiteY91" fmla="*/ 8868 h 10893"/>
                    <a:gd name="connsiteX92" fmla="*/ 3824 w 12026"/>
                    <a:gd name="connsiteY92" fmla="*/ 8921 h 10893"/>
                    <a:gd name="connsiteX93" fmla="*/ 4003 w 12026"/>
                    <a:gd name="connsiteY93" fmla="*/ 8965 h 10893"/>
                    <a:gd name="connsiteX94" fmla="*/ 2028 w 12026"/>
                    <a:gd name="connsiteY94" fmla="*/ 10801 h 10893"/>
                    <a:gd name="connsiteX95" fmla="*/ 3134 w 12026"/>
                    <a:gd name="connsiteY95" fmla="*/ 10537 h 10893"/>
                    <a:gd name="connsiteX96" fmla="*/ 4159 w 12026"/>
                    <a:gd name="connsiteY96" fmla="*/ 9820 h 10893"/>
                    <a:gd name="connsiteX97" fmla="*/ 4572 w 12026"/>
                    <a:gd name="connsiteY97" fmla="*/ 9354 h 10893"/>
                    <a:gd name="connsiteX98" fmla="*/ 4811 w 12026"/>
                    <a:gd name="connsiteY98" fmla="*/ 8872 h 10893"/>
                    <a:gd name="connsiteX99" fmla="*/ 4888 w 12026"/>
                    <a:gd name="connsiteY99" fmla="*/ 8901 h 10893"/>
                    <a:gd name="connsiteX100" fmla="*/ 5265 w 12026"/>
                    <a:gd name="connsiteY100" fmla="*/ 8953 h 10893"/>
                    <a:gd name="connsiteX101" fmla="*/ 5439 w 12026"/>
                    <a:gd name="connsiteY101" fmla="*/ 8998 h 10893"/>
                    <a:gd name="connsiteX102" fmla="*/ 5658 w 12026"/>
                    <a:gd name="connsiteY102" fmla="*/ 9010 h 10893"/>
                    <a:gd name="connsiteX103" fmla="*/ 6152 w 12026"/>
                    <a:gd name="connsiteY103" fmla="*/ 9059 h 10893"/>
                    <a:gd name="connsiteX104" fmla="*/ 6626 w 12026"/>
                    <a:gd name="connsiteY104" fmla="*/ 9067 h 10893"/>
                    <a:gd name="connsiteX105" fmla="*/ 6651 w 12026"/>
                    <a:gd name="connsiteY105" fmla="*/ 9067 h 10893"/>
                    <a:gd name="connsiteX106" fmla="*/ 7108 w 12026"/>
                    <a:gd name="connsiteY106" fmla="*/ 9026 h 10893"/>
                    <a:gd name="connsiteX107" fmla="*/ 7538 w 12026"/>
                    <a:gd name="connsiteY107" fmla="*/ 8998 h 10893"/>
                    <a:gd name="connsiteX108" fmla="*/ 8016 w 12026"/>
                    <a:gd name="connsiteY108" fmla="*/ 8876 h 10893"/>
                    <a:gd name="connsiteX109" fmla="*/ 8871 w 12026"/>
                    <a:gd name="connsiteY109" fmla="*/ 8637 h 10893"/>
                    <a:gd name="connsiteX110" fmla="*/ 9616 w 12026"/>
                    <a:gd name="connsiteY110" fmla="*/ 8301 h 10893"/>
                    <a:gd name="connsiteX111" fmla="*/ 10924 w 12026"/>
                    <a:gd name="connsiteY111" fmla="*/ 7171 h 10893"/>
                    <a:gd name="connsiteX112" fmla="*/ 11427 w 12026"/>
                    <a:gd name="connsiteY112" fmla="*/ 6486 h 10893"/>
                    <a:gd name="connsiteX113" fmla="*/ 11783 w 12026"/>
                    <a:gd name="connsiteY113" fmla="*/ 5692 h 10893"/>
                    <a:gd name="connsiteX114" fmla="*/ 11897 w 12026"/>
                    <a:gd name="connsiteY114" fmla="*/ 5271 h 10893"/>
                    <a:gd name="connsiteX115" fmla="*/ 11978 w 12026"/>
                    <a:gd name="connsiteY115" fmla="*/ 4837 h 10893"/>
                    <a:gd name="connsiteX116" fmla="*/ 11982 w 12026"/>
                    <a:gd name="connsiteY116" fmla="*/ 4635 h 10893"/>
                    <a:gd name="connsiteX117" fmla="*/ 12022 w 12026"/>
                    <a:gd name="connsiteY117" fmla="*/ 4420 h 10893"/>
                    <a:gd name="connsiteX118" fmla="*/ 11982 w 12026"/>
                    <a:gd name="connsiteY118" fmla="*/ 3970 h 10893"/>
                    <a:gd name="connsiteX119" fmla="*/ 11808 w 12026"/>
                    <a:gd name="connsiteY119" fmla="*/ 3087 h 10893"/>
                    <a:gd name="connsiteX120" fmla="*/ 11678 w 12026"/>
                    <a:gd name="connsiteY120" fmla="*/ 2731 h 10893"/>
                    <a:gd name="connsiteX121" fmla="*/ 11427 w 12026"/>
                    <a:gd name="connsiteY121" fmla="*/ 2362 h 10893"/>
                    <a:gd name="connsiteX122" fmla="*/ 10937 w 12026"/>
                    <a:gd name="connsiteY122" fmla="*/ 1673 h 10893"/>
                    <a:gd name="connsiteX123" fmla="*/ 10260 w 12026"/>
                    <a:gd name="connsiteY123" fmla="*/ 1114 h 10893"/>
                    <a:gd name="connsiteX124" fmla="*/ 9349 w 12026"/>
                    <a:gd name="connsiteY124" fmla="*/ 616 h 10893"/>
                    <a:gd name="connsiteX125" fmla="*/ 8931 w 12026"/>
                    <a:gd name="connsiteY125" fmla="*/ 434 h 10893"/>
                    <a:gd name="connsiteX126" fmla="*/ 8469 w 12026"/>
                    <a:gd name="connsiteY126" fmla="*/ 268 h 10893"/>
                    <a:gd name="connsiteX127" fmla="*/ 7538 w 12026"/>
                    <a:gd name="connsiteY127" fmla="*/ 94 h 10893"/>
                    <a:gd name="connsiteX128" fmla="*/ 7412 w 12026"/>
                    <a:gd name="connsiteY128" fmla="*/ 81 h 10893"/>
                    <a:gd name="connsiteX129" fmla="*/ 7210 w 12026"/>
                    <a:gd name="connsiteY129" fmla="*/ 45 h 10893"/>
                    <a:gd name="connsiteX130" fmla="*/ 6569 w 12026"/>
                    <a:gd name="connsiteY130" fmla="*/ 13 h 10893"/>
                    <a:gd name="connsiteX131" fmla="*/ 5812 w 12026"/>
                    <a:gd name="connsiteY131" fmla="*/ 0 h 10893"/>
                    <a:gd name="connsiteX0" fmla="*/ 6606 w 12026"/>
                    <a:gd name="connsiteY0" fmla="*/ 223 h 10893"/>
                    <a:gd name="connsiteX1" fmla="*/ 6837 w 12026"/>
                    <a:gd name="connsiteY1" fmla="*/ 284 h 10893"/>
                    <a:gd name="connsiteX2" fmla="*/ 7311 w 12026"/>
                    <a:gd name="connsiteY2" fmla="*/ 361 h 10893"/>
                    <a:gd name="connsiteX3" fmla="*/ 8141 w 12026"/>
                    <a:gd name="connsiteY3" fmla="*/ 523 h 10893"/>
                    <a:gd name="connsiteX4" fmla="*/ 8514 w 12026"/>
                    <a:gd name="connsiteY4" fmla="*/ 689 h 10893"/>
                    <a:gd name="connsiteX5" fmla="*/ 8887 w 12026"/>
                    <a:gd name="connsiteY5" fmla="*/ 802 h 10893"/>
                    <a:gd name="connsiteX6" fmla="*/ 9656 w 12026"/>
                    <a:gd name="connsiteY6" fmla="*/ 1224 h 10893"/>
                    <a:gd name="connsiteX7" fmla="*/ 10390 w 12026"/>
                    <a:gd name="connsiteY7" fmla="*/ 1633 h 10893"/>
                    <a:gd name="connsiteX8" fmla="*/ 10933 w 12026"/>
                    <a:gd name="connsiteY8" fmla="*/ 2277 h 10893"/>
                    <a:gd name="connsiteX9" fmla="*/ 11135 w 12026"/>
                    <a:gd name="connsiteY9" fmla="*/ 2589 h 10893"/>
                    <a:gd name="connsiteX10" fmla="*/ 11378 w 12026"/>
                    <a:gd name="connsiteY10" fmla="*/ 2962 h 10893"/>
                    <a:gd name="connsiteX11" fmla="*/ 11479 w 12026"/>
                    <a:gd name="connsiteY11" fmla="*/ 3302 h 10893"/>
                    <a:gd name="connsiteX12" fmla="*/ 11585 w 12026"/>
                    <a:gd name="connsiteY12" fmla="*/ 3723 h 10893"/>
                    <a:gd name="connsiteX13" fmla="*/ 11637 w 12026"/>
                    <a:gd name="connsiteY13" fmla="*/ 4149 h 10893"/>
                    <a:gd name="connsiteX14" fmla="*/ 11617 w 12026"/>
                    <a:gd name="connsiteY14" fmla="*/ 4582 h 10893"/>
                    <a:gd name="connsiteX15" fmla="*/ 11593 w 12026"/>
                    <a:gd name="connsiteY15" fmla="*/ 4979 h 10893"/>
                    <a:gd name="connsiteX16" fmla="*/ 11484 w 12026"/>
                    <a:gd name="connsiteY16" fmla="*/ 5388 h 10893"/>
                    <a:gd name="connsiteX17" fmla="*/ 11362 w 12026"/>
                    <a:gd name="connsiteY17" fmla="*/ 5789 h 10893"/>
                    <a:gd name="connsiteX18" fmla="*/ 11176 w 12026"/>
                    <a:gd name="connsiteY18" fmla="*/ 6154 h 10893"/>
                    <a:gd name="connsiteX19" fmla="*/ 10993 w 12026"/>
                    <a:gd name="connsiteY19" fmla="*/ 6498 h 10893"/>
                    <a:gd name="connsiteX20" fmla="*/ 10726 w 12026"/>
                    <a:gd name="connsiteY20" fmla="*/ 6818 h 10893"/>
                    <a:gd name="connsiteX21" fmla="*/ 10455 w 12026"/>
                    <a:gd name="connsiteY21" fmla="*/ 7163 h 10893"/>
                    <a:gd name="connsiteX22" fmla="*/ 10134 w 12026"/>
                    <a:gd name="connsiteY22" fmla="*/ 7450 h 10893"/>
                    <a:gd name="connsiteX23" fmla="*/ 9470 w 12026"/>
                    <a:gd name="connsiteY23" fmla="*/ 7949 h 10893"/>
                    <a:gd name="connsiteX24" fmla="*/ 8785 w 12026"/>
                    <a:gd name="connsiteY24" fmla="*/ 8277 h 10893"/>
                    <a:gd name="connsiteX25" fmla="*/ 7975 w 12026"/>
                    <a:gd name="connsiteY25" fmla="*/ 8508 h 10893"/>
                    <a:gd name="connsiteX26" fmla="*/ 7501 w 12026"/>
                    <a:gd name="connsiteY26" fmla="*/ 8629 h 10893"/>
                    <a:gd name="connsiteX27" fmla="*/ 6983 w 12026"/>
                    <a:gd name="connsiteY27" fmla="*/ 8670 h 10893"/>
                    <a:gd name="connsiteX28" fmla="*/ 6263 w 12026"/>
                    <a:gd name="connsiteY28" fmla="*/ 8709 h 10893"/>
                    <a:gd name="connsiteX29" fmla="*/ 5966 w 12026"/>
                    <a:gd name="connsiteY29" fmla="*/ 8702 h 10893"/>
                    <a:gd name="connsiteX30" fmla="*/ 5719 w 12026"/>
                    <a:gd name="connsiteY30" fmla="*/ 8670 h 10893"/>
                    <a:gd name="connsiteX31" fmla="*/ 5644 w 12026"/>
                    <a:gd name="connsiteY31" fmla="*/ 8667 h 10893"/>
                    <a:gd name="connsiteX32" fmla="*/ 5567 w 12026"/>
                    <a:gd name="connsiteY32" fmla="*/ 8667 h 10893"/>
                    <a:gd name="connsiteX33" fmla="*/ 5476 w 12026"/>
                    <a:gd name="connsiteY33" fmla="*/ 8662 h 10893"/>
                    <a:gd name="connsiteX34" fmla="*/ 5269 w 12026"/>
                    <a:gd name="connsiteY34" fmla="*/ 8625 h 10893"/>
                    <a:gd name="connsiteX35" fmla="*/ 5238 w 12026"/>
                    <a:gd name="connsiteY35" fmla="*/ 8624 h 10893"/>
                    <a:gd name="connsiteX36" fmla="*/ 5050 w 12026"/>
                    <a:gd name="connsiteY36" fmla="*/ 8633 h 10893"/>
                    <a:gd name="connsiteX37" fmla="*/ 4779 w 12026"/>
                    <a:gd name="connsiteY37" fmla="*/ 8614 h 10893"/>
                    <a:gd name="connsiteX38" fmla="*/ 4637 w 12026"/>
                    <a:gd name="connsiteY38" fmla="*/ 8641 h 10893"/>
                    <a:gd name="connsiteX39" fmla="*/ 4586 w 12026"/>
                    <a:gd name="connsiteY39" fmla="*/ 8622 h 10893"/>
                    <a:gd name="connsiteX40" fmla="*/ 4546 w 12026"/>
                    <a:gd name="connsiteY40" fmla="*/ 8633 h 10893"/>
                    <a:gd name="connsiteX41" fmla="*/ 4387 w 12026"/>
                    <a:gd name="connsiteY41" fmla="*/ 8626 h 10893"/>
                    <a:gd name="connsiteX42" fmla="*/ 4148 w 12026"/>
                    <a:gd name="connsiteY42" fmla="*/ 8568 h 10893"/>
                    <a:gd name="connsiteX43" fmla="*/ 3821 w 12026"/>
                    <a:gd name="connsiteY43" fmla="*/ 8488 h 10893"/>
                    <a:gd name="connsiteX44" fmla="*/ 3472 w 12026"/>
                    <a:gd name="connsiteY44" fmla="*/ 8355 h 10893"/>
                    <a:gd name="connsiteX45" fmla="*/ 3307 w 12026"/>
                    <a:gd name="connsiteY45" fmla="*/ 8332 h 10893"/>
                    <a:gd name="connsiteX46" fmla="*/ 3263 w 12026"/>
                    <a:gd name="connsiteY46" fmla="*/ 8290 h 10893"/>
                    <a:gd name="connsiteX47" fmla="*/ 3032 w 12026"/>
                    <a:gd name="connsiteY47" fmla="*/ 8222 h 10893"/>
                    <a:gd name="connsiteX48" fmla="*/ 2881 w 12026"/>
                    <a:gd name="connsiteY48" fmla="*/ 8111 h 10893"/>
                    <a:gd name="connsiteX49" fmla="*/ 2547 w 12026"/>
                    <a:gd name="connsiteY49" fmla="*/ 7896 h 10893"/>
                    <a:gd name="connsiteX50" fmla="*/ 2202 w 12026"/>
                    <a:gd name="connsiteY50" fmla="*/ 7701 h 10893"/>
                    <a:gd name="connsiteX51" fmla="*/ 1785 w 12026"/>
                    <a:gd name="connsiteY51" fmla="*/ 7471 h 10893"/>
                    <a:gd name="connsiteX52" fmla="*/ 1400 w 12026"/>
                    <a:gd name="connsiteY52" fmla="*/ 7146 h 10893"/>
                    <a:gd name="connsiteX53" fmla="*/ 829 w 12026"/>
                    <a:gd name="connsiteY53" fmla="*/ 6308 h 10893"/>
                    <a:gd name="connsiteX54" fmla="*/ 574 w 12026"/>
                    <a:gd name="connsiteY54" fmla="*/ 5834 h 10893"/>
                    <a:gd name="connsiteX55" fmla="*/ 396 w 12026"/>
                    <a:gd name="connsiteY55" fmla="*/ 5287 h 10893"/>
                    <a:gd name="connsiteX56" fmla="*/ 375 w 12026"/>
                    <a:gd name="connsiteY56" fmla="*/ 4181 h 10893"/>
                    <a:gd name="connsiteX57" fmla="*/ 1263 w 12026"/>
                    <a:gd name="connsiteY57" fmla="*/ 2216 h 10893"/>
                    <a:gd name="connsiteX58" fmla="*/ 1988 w 12026"/>
                    <a:gd name="connsiteY58" fmla="*/ 1520 h 10893"/>
                    <a:gd name="connsiteX59" fmla="*/ 2397 w 12026"/>
                    <a:gd name="connsiteY59" fmla="*/ 1224 h 10893"/>
                    <a:gd name="connsiteX60" fmla="*/ 2871 w 12026"/>
                    <a:gd name="connsiteY60" fmla="*/ 981 h 10893"/>
                    <a:gd name="connsiteX61" fmla="*/ 3369 w 12026"/>
                    <a:gd name="connsiteY61" fmla="*/ 730 h 10893"/>
                    <a:gd name="connsiteX62" fmla="*/ 3952 w 12026"/>
                    <a:gd name="connsiteY62" fmla="*/ 551 h 10893"/>
                    <a:gd name="connsiteX63" fmla="*/ 5216 w 12026"/>
                    <a:gd name="connsiteY63" fmla="*/ 292 h 10893"/>
                    <a:gd name="connsiteX64" fmla="*/ 6456 w 12026"/>
                    <a:gd name="connsiteY64" fmla="*/ 227 h 10893"/>
                    <a:gd name="connsiteX65" fmla="*/ 6606 w 12026"/>
                    <a:gd name="connsiteY65" fmla="*/ 223 h 10893"/>
                    <a:gd name="connsiteX66" fmla="*/ 5812 w 12026"/>
                    <a:gd name="connsiteY66" fmla="*/ 0 h 10893"/>
                    <a:gd name="connsiteX67" fmla="*/ 5322 w 12026"/>
                    <a:gd name="connsiteY67" fmla="*/ 13 h 10893"/>
                    <a:gd name="connsiteX68" fmla="*/ 4187 w 12026"/>
                    <a:gd name="connsiteY68" fmla="*/ 183 h 10893"/>
                    <a:gd name="connsiteX69" fmla="*/ 3604 w 12026"/>
                    <a:gd name="connsiteY69" fmla="*/ 345 h 10893"/>
                    <a:gd name="connsiteX70" fmla="*/ 3061 w 12026"/>
                    <a:gd name="connsiteY70" fmla="*/ 527 h 10893"/>
                    <a:gd name="connsiteX71" fmla="*/ 2595 w 12026"/>
                    <a:gd name="connsiteY71" fmla="*/ 774 h 10893"/>
                    <a:gd name="connsiteX72" fmla="*/ 2085 w 12026"/>
                    <a:gd name="connsiteY72" fmla="*/ 1058 h 10893"/>
                    <a:gd name="connsiteX73" fmla="*/ 1250 w 12026"/>
                    <a:gd name="connsiteY73" fmla="*/ 1754 h 10893"/>
                    <a:gd name="connsiteX74" fmla="*/ 606 w 12026"/>
                    <a:gd name="connsiteY74" fmla="*/ 2621 h 10893"/>
                    <a:gd name="connsiteX75" fmla="*/ 177 w 12026"/>
                    <a:gd name="connsiteY75" fmla="*/ 3711 h 10893"/>
                    <a:gd name="connsiteX76" fmla="*/ 23 w 12026"/>
                    <a:gd name="connsiteY76" fmla="*/ 4258 h 10893"/>
                    <a:gd name="connsiteX77" fmla="*/ 7 w 12026"/>
                    <a:gd name="connsiteY77" fmla="*/ 4862 h 10893"/>
                    <a:gd name="connsiteX78" fmla="*/ 274 w 12026"/>
                    <a:gd name="connsiteY78" fmla="*/ 6008 h 10893"/>
                    <a:gd name="connsiteX79" fmla="*/ 541 w 12026"/>
                    <a:gd name="connsiteY79" fmla="*/ 6547 h 10893"/>
                    <a:gd name="connsiteX80" fmla="*/ 809 w 12026"/>
                    <a:gd name="connsiteY80" fmla="*/ 7045 h 10893"/>
                    <a:gd name="connsiteX81" fmla="*/ 1129 w 12026"/>
                    <a:gd name="connsiteY81" fmla="*/ 7414 h 10893"/>
                    <a:gd name="connsiteX82" fmla="*/ 1587 w 12026"/>
                    <a:gd name="connsiteY82" fmla="*/ 7803 h 10893"/>
                    <a:gd name="connsiteX83" fmla="*/ 1992 w 12026"/>
                    <a:gd name="connsiteY83" fmla="*/ 8042 h 10893"/>
                    <a:gd name="connsiteX84" fmla="*/ 2397 w 12026"/>
                    <a:gd name="connsiteY84" fmla="*/ 8277 h 10893"/>
                    <a:gd name="connsiteX85" fmla="*/ 2478 w 12026"/>
                    <a:gd name="connsiteY85" fmla="*/ 8293 h 10893"/>
                    <a:gd name="connsiteX86" fmla="*/ 2486 w 12026"/>
                    <a:gd name="connsiteY86" fmla="*/ 8325 h 10893"/>
                    <a:gd name="connsiteX87" fmla="*/ 2604 w 12026"/>
                    <a:gd name="connsiteY87" fmla="*/ 8452 h 10893"/>
                    <a:gd name="connsiteX88" fmla="*/ 2881 w 12026"/>
                    <a:gd name="connsiteY88" fmla="*/ 8600 h 10893"/>
                    <a:gd name="connsiteX89" fmla="*/ 3206 w 12026"/>
                    <a:gd name="connsiteY89" fmla="*/ 8721 h 10893"/>
                    <a:gd name="connsiteX90" fmla="*/ 3453 w 12026"/>
                    <a:gd name="connsiteY90" fmla="*/ 8802 h 10893"/>
                    <a:gd name="connsiteX91" fmla="*/ 3608 w 12026"/>
                    <a:gd name="connsiteY91" fmla="*/ 8868 h 10893"/>
                    <a:gd name="connsiteX92" fmla="*/ 3824 w 12026"/>
                    <a:gd name="connsiteY92" fmla="*/ 8921 h 10893"/>
                    <a:gd name="connsiteX93" fmla="*/ 4003 w 12026"/>
                    <a:gd name="connsiteY93" fmla="*/ 8965 h 10893"/>
                    <a:gd name="connsiteX94" fmla="*/ 2028 w 12026"/>
                    <a:gd name="connsiteY94" fmla="*/ 10801 h 10893"/>
                    <a:gd name="connsiteX95" fmla="*/ 3134 w 12026"/>
                    <a:gd name="connsiteY95" fmla="*/ 10537 h 10893"/>
                    <a:gd name="connsiteX96" fmla="*/ 4159 w 12026"/>
                    <a:gd name="connsiteY96" fmla="*/ 9820 h 10893"/>
                    <a:gd name="connsiteX97" fmla="*/ 4572 w 12026"/>
                    <a:gd name="connsiteY97" fmla="*/ 9354 h 10893"/>
                    <a:gd name="connsiteX98" fmla="*/ 4811 w 12026"/>
                    <a:gd name="connsiteY98" fmla="*/ 8872 h 10893"/>
                    <a:gd name="connsiteX99" fmla="*/ 4888 w 12026"/>
                    <a:gd name="connsiteY99" fmla="*/ 8901 h 10893"/>
                    <a:gd name="connsiteX100" fmla="*/ 5265 w 12026"/>
                    <a:gd name="connsiteY100" fmla="*/ 8953 h 10893"/>
                    <a:gd name="connsiteX101" fmla="*/ 5439 w 12026"/>
                    <a:gd name="connsiteY101" fmla="*/ 8998 h 10893"/>
                    <a:gd name="connsiteX102" fmla="*/ 5658 w 12026"/>
                    <a:gd name="connsiteY102" fmla="*/ 9010 h 10893"/>
                    <a:gd name="connsiteX103" fmla="*/ 6152 w 12026"/>
                    <a:gd name="connsiteY103" fmla="*/ 9059 h 10893"/>
                    <a:gd name="connsiteX104" fmla="*/ 6626 w 12026"/>
                    <a:gd name="connsiteY104" fmla="*/ 9067 h 10893"/>
                    <a:gd name="connsiteX105" fmla="*/ 6651 w 12026"/>
                    <a:gd name="connsiteY105" fmla="*/ 9067 h 10893"/>
                    <a:gd name="connsiteX106" fmla="*/ 7108 w 12026"/>
                    <a:gd name="connsiteY106" fmla="*/ 9026 h 10893"/>
                    <a:gd name="connsiteX107" fmla="*/ 7538 w 12026"/>
                    <a:gd name="connsiteY107" fmla="*/ 8998 h 10893"/>
                    <a:gd name="connsiteX108" fmla="*/ 8016 w 12026"/>
                    <a:gd name="connsiteY108" fmla="*/ 8876 h 10893"/>
                    <a:gd name="connsiteX109" fmla="*/ 8871 w 12026"/>
                    <a:gd name="connsiteY109" fmla="*/ 8637 h 10893"/>
                    <a:gd name="connsiteX110" fmla="*/ 9616 w 12026"/>
                    <a:gd name="connsiteY110" fmla="*/ 8301 h 10893"/>
                    <a:gd name="connsiteX111" fmla="*/ 10924 w 12026"/>
                    <a:gd name="connsiteY111" fmla="*/ 7171 h 10893"/>
                    <a:gd name="connsiteX112" fmla="*/ 11427 w 12026"/>
                    <a:gd name="connsiteY112" fmla="*/ 6486 h 10893"/>
                    <a:gd name="connsiteX113" fmla="*/ 11783 w 12026"/>
                    <a:gd name="connsiteY113" fmla="*/ 5692 h 10893"/>
                    <a:gd name="connsiteX114" fmla="*/ 11897 w 12026"/>
                    <a:gd name="connsiteY114" fmla="*/ 5271 h 10893"/>
                    <a:gd name="connsiteX115" fmla="*/ 11978 w 12026"/>
                    <a:gd name="connsiteY115" fmla="*/ 4837 h 10893"/>
                    <a:gd name="connsiteX116" fmla="*/ 11982 w 12026"/>
                    <a:gd name="connsiteY116" fmla="*/ 4635 h 10893"/>
                    <a:gd name="connsiteX117" fmla="*/ 12022 w 12026"/>
                    <a:gd name="connsiteY117" fmla="*/ 4420 h 10893"/>
                    <a:gd name="connsiteX118" fmla="*/ 11982 w 12026"/>
                    <a:gd name="connsiteY118" fmla="*/ 3970 h 10893"/>
                    <a:gd name="connsiteX119" fmla="*/ 11808 w 12026"/>
                    <a:gd name="connsiteY119" fmla="*/ 3087 h 10893"/>
                    <a:gd name="connsiteX120" fmla="*/ 11678 w 12026"/>
                    <a:gd name="connsiteY120" fmla="*/ 2731 h 10893"/>
                    <a:gd name="connsiteX121" fmla="*/ 11427 w 12026"/>
                    <a:gd name="connsiteY121" fmla="*/ 2362 h 10893"/>
                    <a:gd name="connsiteX122" fmla="*/ 10937 w 12026"/>
                    <a:gd name="connsiteY122" fmla="*/ 1673 h 10893"/>
                    <a:gd name="connsiteX123" fmla="*/ 10260 w 12026"/>
                    <a:gd name="connsiteY123" fmla="*/ 1114 h 10893"/>
                    <a:gd name="connsiteX124" fmla="*/ 9349 w 12026"/>
                    <a:gd name="connsiteY124" fmla="*/ 616 h 10893"/>
                    <a:gd name="connsiteX125" fmla="*/ 8931 w 12026"/>
                    <a:gd name="connsiteY125" fmla="*/ 434 h 10893"/>
                    <a:gd name="connsiteX126" fmla="*/ 8469 w 12026"/>
                    <a:gd name="connsiteY126" fmla="*/ 268 h 10893"/>
                    <a:gd name="connsiteX127" fmla="*/ 7538 w 12026"/>
                    <a:gd name="connsiteY127" fmla="*/ 94 h 10893"/>
                    <a:gd name="connsiteX128" fmla="*/ 7412 w 12026"/>
                    <a:gd name="connsiteY128" fmla="*/ 81 h 10893"/>
                    <a:gd name="connsiteX129" fmla="*/ 7210 w 12026"/>
                    <a:gd name="connsiteY129" fmla="*/ 45 h 10893"/>
                    <a:gd name="connsiteX130" fmla="*/ 6569 w 12026"/>
                    <a:gd name="connsiteY130" fmla="*/ 13 h 10893"/>
                    <a:gd name="connsiteX131" fmla="*/ 5812 w 12026"/>
                    <a:gd name="connsiteY131" fmla="*/ 0 h 10893"/>
                    <a:gd name="connsiteX0" fmla="*/ 6606 w 12026"/>
                    <a:gd name="connsiteY0" fmla="*/ 223 h 10893"/>
                    <a:gd name="connsiteX1" fmla="*/ 6837 w 12026"/>
                    <a:gd name="connsiteY1" fmla="*/ 284 h 10893"/>
                    <a:gd name="connsiteX2" fmla="*/ 7311 w 12026"/>
                    <a:gd name="connsiteY2" fmla="*/ 361 h 10893"/>
                    <a:gd name="connsiteX3" fmla="*/ 8141 w 12026"/>
                    <a:gd name="connsiteY3" fmla="*/ 523 h 10893"/>
                    <a:gd name="connsiteX4" fmla="*/ 8514 w 12026"/>
                    <a:gd name="connsiteY4" fmla="*/ 689 h 10893"/>
                    <a:gd name="connsiteX5" fmla="*/ 8887 w 12026"/>
                    <a:gd name="connsiteY5" fmla="*/ 802 h 10893"/>
                    <a:gd name="connsiteX6" fmla="*/ 9656 w 12026"/>
                    <a:gd name="connsiteY6" fmla="*/ 1224 h 10893"/>
                    <a:gd name="connsiteX7" fmla="*/ 10390 w 12026"/>
                    <a:gd name="connsiteY7" fmla="*/ 1633 h 10893"/>
                    <a:gd name="connsiteX8" fmla="*/ 10933 w 12026"/>
                    <a:gd name="connsiteY8" fmla="*/ 2277 h 10893"/>
                    <a:gd name="connsiteX9" fmla="*/ 11135 w 12026"/>
                    <a:gd name="connsiteY9" fmla="*/ 2589 h 10893"/>
                    <a:gd name="connsiteX10" fmla="*/ 11378 w 12026"/>
                    <a:gd name="connsiteY10" fmla="*/ 2962 h 10893"/>
                    <a:gd name="connsiteX11" fmla="*/ 11479 w 12026"/>
                    <a:gd name="connsiteY11" fmla="*/ 3302 h 10893"/>
                    <a:gd name="connsiteX12" fmla="*/ 11585 w 12026"/>
                    <a:gd name="connsiteY12" fmla="*/ 3723 h 10893"/>
                    <a:gd name="connsiteX13" fmla="*/ 11637 w 12026"/>
                    <a:gd name="connsiteY13" fmla="*/ 4149 h 10893"/>
                    <a:gd name="connsiteX14" fmla="*/ 11617 w 12026"/>
                    <a:gd name="connsiteY14" fmla="*/ 4582 h 10893"/>
                    <a:gd name="connsiteX15" fmla="*/ 11593 w 12026"/>
                    <a:gd name="connsiteY15" fmla="*/ 4979 h 10893"/>
                    <a:gd name="connsiteX16" fmla="*/ 11484 w 12026"/>
                    <a:gd name="connsiteY16" fmla="*/ 5388 h 10893"/>
                    <a:gd name="connsiteX17" fmla="*/ 11362 w 12026"/>
                    <a:gd name="connsiteY17" fmla="*/ 5789 h 10893"/>
                    <a:gd name="connsiteX18" fmla="*/ 11176 w 12026"/>
                    <a:gd name="connsiteY18" fmla="*/ 6154 h 10893"/>
                    <a:gd name="connsiteX19" fmla="*/ 10993 w 12026"/>
                    <a:gd name="connsiteY19" fmla="*/ 6498 h 10893"/>
                    <a:gd name="connsiteX20" fmla="*/ 10726 w 12026"/>
                    <a:gd name="connsiteY20" fmla="*/ 6818 h 10893"/>
                    <a:gd name="connsiteX21" fmla="*/ 10455 w 12026"/>
                    <a:gd name="connsiteY21" fmla="*/ 7163 h 10893"/>
                    <a:gd name="connsiteX22" fmla="*/ 10134 w 12026"/>
                    <a:gd name="connsiteY22" fmla="*/ 7450 h 10893"/>
                    <a:gd name="connsiteX23" fmla="*/ 9470 w 12026"/>
                    <a:gd name="connsiteY23" fmla="*/ 7949 h 10893"/>
                    <a:gd name="connsiteX24" fmla="*/ 8785 w 12026"/>
                    <a:gd name="connsiteY24" fmla="*/ 8277 h 10893"/>
                    <a:gd name="connsiteX25" fmla="*/ 7975 w 12026"/>
                    <a:gd name="connsiteY25" fmla="*/ 8508 h 10893"/>
                    <a:gd name="connsiteX26" fmla="*/ 7501 w 12026"/>
                    <a:gd name="connsiteY26" fmla="*/ 8629 h 10893"/>
                    <a:gd name="connsiteX27" fmla="*/ 6983 w 12026"/>
                    <a:gd name="connsiteY27" fmla="*/ 8670 h 10893"/>
                    <a:gd name="connsiteX28" fmla="*/ 6263 w 12026"/>
                    <a:gd name="connsiteY28" fmla="*/ 8709 h 10893"/>
                    <a:gd name="connsiteX29" fmla="*/ 5966 w 12026"/>
                    <a:gd name="connsiteY29" fmla="*/ 8702 h 10893"/>
                    <a:gd name="connsiteX30" fmla="*/ 5719 w 12026"/>
                    <a:gd name="connsiteY30" fmla="*/ 8670 h 10893"/>
                    <a:gd name="connsiteX31" fmla="*/ 5644 w 12026"/>
                    <a:gd name="connsiteY31" fmla="*/ 8667 h 10893"/>
                    <a:gd name="connsiteX32" fmla="*/ 5567 w 12026"/>
                    <a:gd name="connsiteY32" fmla="*/ 8667 h 10893"/>
                    <a:gd name="connsiteX33" fmla="*/ 5476 w 12026"/>
                    <a:gd name="connsiteY33" fmla="*/ 8662 h 10893"/>
                    <a:gd name="connsiteX34" fmla="*/ 5269 w 12026"/>
                    <a:gd name="connsiteY34" fmla="*/ 8625 h 10893"/>
                    <a:gd name="connsiteX35" fmla="*/ 5238 w 12026"/>
                    <a:gd name="connsiteY35" fmla="*/ 8624 h 10893"/>
                    <a:gd name="connsiteX36" fmla="*/ 5050 w 12026"/>
                    <a:gd name="connsiteY36" fmla="*/ 8633 h 10893"/>
                    <a:gd name="connsiteX37" fmla="*/ 4833 w 12026"/>
                    <a:gd name="connsiteY37" fmla="*/ 8656 h 10893"/>
                    <a:gd name="connsiteX38" fmla="*/ 4637 w 12026"/>
                    <a:gd name="connsiteY38" fmla="*/ 8641 h 10893"/>
                    <a:gd name="connsiteX39" fmla="*/ 4586 w 12026"/>
                    <a:gd name="connsiteY39" fmla="*/ 8622 h 10893"/>
                    <a:gd name="connsiteX40" fmla="*/ 4546 w 12026"/>
                    <a:gd name="connsiteY40" fmla="*/ 8633 h 10893"/>
                    <a:gd name="connsiteX41" fmla="*/ 4387 w 12026"/>
                    <a:gd name="connsiteY41" fmla="*/ 8626 h 10893"/>
                    <a:gd name="connsiteX42" fmla="*/ 4148 w 12026"/>
                    <a:gd name="connsiteY42" fmla="*/ 8568 h 10893"/>
                    <a:gd name="connsiteX43" fmla="*/ 3821 w 12026"/>
                    <a:gd name="connsiteY43" fmla="*/ 8488 h 10893"/>
                    <a:gd name="connsiteX44" fmla="*/ 3472 w 12026"/>
                    <a:gd name="connsiteY44" fmla="*/ 8355 h 10893"/>
                    <a:gd name="connsiteX45" fmla="*/ 3307 w 12026"/>
                    <a:gd name="connsiteY45" fmla="*/ 8332 h 10893"/>
                    <a:gd name="connsiteX46" fmla="*/ 3263 w 12026"/>
                    <a:gd name="connsiteY46" fmla="*/ 8290 h 10893"/>
                    <a:gd name="connsiteX47" fmla="*/ 3032 w 12026"/>
                    <a:gd name="connsiteY47" fmla="*/ 8222 h 10893"/>
                    <a:gd name="connsiteX48" fmla="*/ 2881 w 12026"/>
                    <a:gd name="connsiteY48" fmla="*/ 8111 h 10893"/>
                    <a:gd name="connsiteX49" fmla="*/ 2547 w 12026"/>
                    <a:gd name="connsiteY49" fmla="*/ 7896 h 10893"/>
                    <a:gd name="connsiteX50" fmla="*/ 2202 w 12026"/>
                    <a:gd name="connsiteY50" fmla="*/ 7701 h 10893"/>
                    <a:gd name="connsiteX51" fmla="*/ 1785 w 12026"/>
                    <a:gd name="connsiteY51" fmla="*/ 7471 h 10893"/>
                    <a:gd name="connsiteX52" fmla="*/ 1400 w 12026"/>
                    <a:gd name="connsiteY52" fmla="*/ 7146 h 10893"/>
                    <a:gd name="connsiteX53" fmla="*/ 829 w 12026"/>
                    <a:gd name="connsiteY53" fmla="*/ 6308 h 10893"/>
                    <a:gd name="connsiteX54" fmla="*/ 574 w 12026"/>
                    <a:gd name="connsiteY54" fmla="*/ 5834 h 10893"/>
                    <a:gd name="connsiteX55" fmla="*/ 396 w 12026"/>
                    <a:gd name="connsiteY55" fmla="*/ 5287 h 10893"/>
                    <a:gd name="connsiteX56" fmla="*/ 375 w 12026"/>
                    <a:gd name="connsiteY56" fmla="*/ 4181 h 10893"/>
                    <a:gd name="connsiteX57" fmla="*/ 1263 w 12026"/>
                    <a:gd name="connsiteY57" fmla="*/ 2216 h 10893"/>
                    <a:gd name="connsiteX58" fmla="*/ 1988 w 12026"/>
                    <a:gd name="connsiteY58" fmla="*/ 1520 h 10893"/>
                    <a:gd name="connsiteX59" fmla="*/ 2397 w 12026"/>
                    <a:gd name="connsiteY59" fmla="*/ 1224 h 10893"/>
                    <a:gd name="connsiteX60" fmla="*/ 2871 w 12026"/>
                    <a:gd name="connsiteY60" fmla="*/ 981 h 10893"/>
                    <a:gd name="connsiteX61" fmla="*/ 3369 w 12026"/>
                    <a:gd name="connsiteY61" fmla="*/ 730 h 10893"/>
                    <a:gd name="connsiteX62" fmla="*/ 3952 w 12026"/>
                    <a:gd name="connsiteY62" fmla="*/ 551 h 10893"/>
                    <a:gd name="connsiteX63" fmla="*/ 5216 w 12026"/>
                    <a:gd name="connsiteY63" fmla="*/ 292 h 10893"/>
                    <a:gd name="connsiteX64" fmla="*/ 6456 w 12026"/>
                    <a:gd name="connsiteY64" fmla="*/ 227 h 10893"/>
                    <a:gd name="connsiteX65" fmla="*/ 6606 w 12026"/>
                    <a:gd name="connsiteY65" fmla="*/ 223 h 10893"/>
                    <a:gd name="connsiteX66" fmla="*/ 5812 w 12026"/>
                    <a:gd name="connsiteY66" fmla="*/ 0 h 10893"/>
                    <a:gd name="connsiteX67" fmla="*/ 5322 w 12026"/>
                    <a:gd name="connsiteY67" fmla="*/ 13 h 10893"/>
                    <a:gd name="connsiteX68" fmla="*/ 4187 w 12026"/>
                    <a:gd name="connsiteY68" fmla="*/ 183 h 10893"/>
                    <a:gd name="connsiteX69" fmla="*/ 3604 w 12026"/>
                    <a:gd name="connsiteY69" fmla="*/ 345 h 10893"/>
                    <a:gd name="connsiteX70" fmla="*/ 3061 w 12026"/>
                    <a:gd name="connsiteY70" fmla="*/ 527 h 10893"/>
                    <a:gd name="connsiteX71" fmla="*/ 2595 w 12026"/>
                    <a:gd name="connsiteY71" fmla="*/ 774 h 10893"/>
                    <a:gd name="connsiteX72" fmla="*/ 2085 w 12026"/>
                    <a:gd name="connsiteY72" fmla="*/ 1058 h 10893"/>
                    <a:gd name="connsiteX73" fmla="*/ 1250 w 12026"/>
                    <a:gd name="connsiteY73" fmla="*/ 1754 h 10893"/>
                    <a:gd name="connsiteX74" fmla="*/ 606 w 12026"/>
                    <a:gd name="connsiteY74" fmla="*/ 2621 h 10893"/>
                    <a:gd name="connsiteX75" fmla="*/ 177 w 12026"/>
                    <a:gd name="connsiteY75" fmla="*/ 3711 h 10893"/>
                    <a:gd name="connsiteX76" fmla="*/ 23 w 12026"/>
                    <a:gd name="connsiteY76" fmla="*/ 4258 h 10893"/>
                    <a:gd name="connsiteX77" fmla="*/ 7 w 12026"/>
                    <a:gd name="connsiteY77" fmla="*/ 4862 h 10893"/>
                    <a:gd name="connsiteX78" fmla="*/ 274 w 12026"/>
                    <a:gd name="connsiteY78" fmla="*/ 6008 h 10893"/>
                    <a:gd name="connsiteX79" fmla="*/ 541 w 12026"/>
                    <a:gd name="connsiteY79" fmla="*/ 6547 h 10893"/>
                    <a:gd name="connsiteX80" fmla="*/ 809 w 12026"/>
                    <a:gd name="connsiteY80" fmla="*/ 7045 h 10893"/>
                    <a:gd name="connsiteX81" fmla="*/ 1129 w 12026"/>
                    <a:gd name="connsiteY81" fmla="*/ 7414 h 10893"/>
                    <a:gd name="connsiteX82" fmla="*/ 1587 w 12026"/>
                    <a:gd name="connsiteY82" fmla="*/ 7803 h 10893"/>
                    <a:gd name="connsiteX83" fmla="*/ 1992 w 12026"/>
                    <a:gd name="connsiteY83" fmla="*/ 8042 h 10893"/>
                    <a:gd name="connsiteX84" fmla="*/ 2397 w 12026"/>
                    <a:gd name="connsiteY84" fmla="*/ 8277 h 10893"/>
                    <a:gd name="connsiteX85" fmla="*/ 2478 w 12026"/>
                    <a:gd name="connsiteY85" fmla="*/ 8293 h 10893"/>
                    <a:gd name="connsiteX86" fmla="*/ 2486 w 12026"/>
                    <a:gd name="connsiteY86" fmla="*/ 8325 h 10893"/>
                    <a:gd name="connsiteX87" fmla="*/ 2604 w 12026"/>
                    <a:gd name="connsiteY87" fmla="*/ 8452 h 10893"/>
                    <a:gd name="connsiteX88" fmla="*/ 2881 w 12026"/>
                    <a:gd name="connsiteY88" fmla="*/ 8600 h 10893"/>
                    <a:gd name="connsiteX89" fmla="*/ 3206 w 12026"/>
                    <a:gd name="connsiteY89" fmla="*/ 8721 h 10893"/>
                    <a:gd name="connsiteX90" fmla="*/ 3453 w 12026"/>
                    <a:gd name="connsiteY90" fmla="*/ 8802 h 10893"/>
                    <a:gd name="connsiteX91" fmla="*/ 3608 w 12026"/>
                    <a:gd name="connsiteY91" fmla="*/ 8868 h 10893"/>
                    <a:gd name="connsiteX92" fmla="*/ 3824 w 12026"/>
                    <a:gd name="connsiteY92" fmla="*/ 8921 h 10893"/>
                    <a:gd name="connsiteX93" fmla="*/ 4003 w 12026"/>
                    <a:gd name="connsiteY93" fmla="*/ 8965 h 10893"/>
                    <a:gd name="connsiteX94" fmla="*/ 2028 w 12026"/>
                    <a:gd name="connsiteY94" fmla="*/ 10801 h 10893"/>
                    <a:gd name="connsiteX95" fmla="*/ 3134 w 12026"/>
                    <a:gd name="connsiteY95" fmla="*/ 10537 h 10893"/>
                    <a:gd name="connsiteX96" fmla="*/ 4159 w 12026"/>
                    <a:gd name="connsiteY96" fmla="*/ 9820 h 10893"/>
                    <a:gd name="connsiteX97" fmla="*/ 4572 w 12026"/>
                    <a:gd name="connsiteY97" fmla="*/ 9354 h 10893"/>
                    <a:gd name="connsiteX98" fmla="*/ 4811 w 12026"/>
                    <a:gd name="connsiteY98" fmla="*/ 8872 h 10893"/>
                    <a:gd name="connsiteX99" fmla="*/ 4888 w 12026"/>
                    <a:gd name="connsiteY99" fmla="*/ 8901 h 10893"/>
                    <a:gd name="connsiteX100" fmla="*/ 5265 w 12026"/>
                    <a:gd name="connsiteY100" fmla="*/ 8953 h 10893"/>
                    <a:gd name="connsiteX101" fmla="*/ 5439 w 12026"/>
                    <a:gd name="connsiteY101" fmla="*/ 8998 h 10893"/>
                    <a:gd name="connsiteX102" fmla="*/ 5658 w 12026"/>
                    <a:gd name="connsiteY102" fmla="*/ 9010 h 10893"/>
                    <a:gd name="connsiteX103" fmla="*/ 6152 w 12026"/>
                    <a:gd name="connsiteY103" fmla="*/ 9059 h 10893"/>
                    <a:gd name="connsiteX104" fmla="*/ 6626 w 12026"/>
                    <a:gd name="connsiteY104" fmla="*/ 9067 h 10893"/>
                    <a:gd name="connsiteX105" fmla="*/ 6651 w 12026"/>
                    <a:gd name="connsiteY105" fmla="*/ 9067 h 10893"/>
                    <a:gd name="connsiteX106" fmla="*/ 7108 w 12026"/>
                    <a:gd name="connsiteY106" fmla="*/ 9026 h 10893"/>
                    <a:gd name="connsiteX107" fmla="*/ 7538 w 12026"/>
                    <a:gd name="connsiteY107" fmla="*/ 8998 h 10893"/>
                    <a:gd name="connsiteX108" fmla="*/ 8016 w 12026"/>
                    <a:gd name="connsiteY108" fmla="*/ 8876 h 10893"/>
                    <a:gd name="connsiteX109" fmla="*/ 8871 w 12026"/>
                    <a:gd name="connsiteY109" fmla="*/ 8637 h 10893"/>
                    <a:gd name="connsiteX110" fmla="*/ 9616 w 12026"/>
                    <a:gd name="connsiteY110" fmla="*/ 8301 h 10893"/>
                    <a:gd name="connsiteX111" fmla="*/ 10924 w 12026"/>
                    <a:gd name="connsiteY111" fmla="*/ 7171 h 10893"/>
                    <a:gd name="connsiteX112" fmla="*/ 11427 w 12026"/>
                    <a:gd name="connsiteY112" fmla="*/ 6486 h 10893"/>
                    <a:gd name="connsiteX113" fmla="*/ 11783 w 12026"/>
                    <a:gd name="connsiteY113" fmla="*/ 5692 h 10893"/>
                    <a:gd name="connsiteX114" fmla="*/ 11897 w 12026"/>
                    <a:gd name="connsiteY114" fmla="*/ 5271 h 10893"/>
                    <a:gd name="connsiteX115" fmla="*/ 11978 w 12026"/>
                    <a:gd name="connsiteY115" fmla="*/ 4837 h 10893"/>
                    <a:gd name="connsiteX116" fmla="*/ 11982 w 12026"/>
                    <a:gd name="connsiteY116" fmla="*/ 4635 h 10893"/>
                    <a:gd name="connsiteX117" fmla="*/ 12022 w 12026"/>
                    <a:gd name="connsiteY117" fmla="*/ 4420 h 10893"/>
                    <a:gd name="connsiteX118" fmla="*/ 11982 w 12026"/>
                    <a:gd name="connsiteY118" fmla="*/ 3970 h 10893"/>
                    <a:gd name="connsiteX119" fmla="*/ 11808 w 12026"/>
                    <a:gd name="connsiteY119" fmla="*/ 3087 h 10893"/>
                    <a:gd name="connsiteX120" fmla="*/ 11678 w 12026"/>
                    <a:gd name="connsiteY120" fmla="*/ 2731 h 10893"/>
                    <a:gd name="connsiteX121" fmla="*/ 11427 w 12026"/>
                    <a:gd name="connsiteY121" fmla="*/ 2362 h 10893"/>
                    <a:gd name="connsiteX122" fmla="*/ 10937 w 12026"/>
                    <a:gd name="connsiteY122" fmla="*/ 1673 h 10893"/>
                    <a:gd name="connsiteX123" fmla="*/ 10260 w 12026"/>
                    <a:gd name="connsiteY123" fmla="*/ 1114 h 10893"/>
                    <a:gd name="connsiteX124" fmla="*/ 9349 w 12026"/>
                    <a:gd name="connsiteY124" fmla="*/ 616 h 10893"/>
                    <a:gd name="connsiteX125" fmla="*/ 8931 w 12026"/>
                    <a:gd name="connsiteY125" fmla="*/ 434 h 10893"/>
                    <a:gd name="connsiteX126" fmla="*/ 8469 w 12026"/>
                    <a:gd name="connsiteY126" fmla="*/ 268 h 10893"/>
                    <a:gd name="connsiteX127" fmla="*/ 7538 w 12026"/>
                    <a:gd name="connsiteY127" fmla="*/ 94 h 10893"/>
                    <a:gd name="connsiteX128" fmla="*/ 7412 w 12026"/>
                    <a:gd name="connsiteY128" fmla="*/ 81 h 10893"/>
                    <a:gd name="connsiteX129" fmla="*/ 7210 w 12026"/>
                    <a:gd name="connsiteY129" fmla="*/ 45 h 10893"/>
                    <a:gd name="connsiteX130" fmla="*/ 6569 w 12026"/>
                    <a:gd name="connsiteY130" fmla="*/ 13 h 10893"/>
                    <a:gd name="connsiteX131" fmla="*/ 5812 w 12026"/>
                    <a:gd name="connsiteY131" fmla="*/ 0 h 10893"/>
                    <a:gd name="connsiteX0" fmla="*/ 6606 w 12026"/>
                    <a:gd name="connsiteY0" fmla="*/ 223 h 10893"/>
                    <a:gd name="connsiteX1" fmla="*/ 6837 w 12026"/>
                    <a:gd name="connsiteY1" fmla="*/ 284 h 10893"/>
                    <a:gd name="connsiteX2" fmla="*/ 7311 w 12026"/>
                    <a:gd name="connsiteY2" fmla="*/ 361 h 10893"/>
                    <a:gd name="connsiteX3" fmla="*/ 8141 w 12026"/>
                    <a:gd name="connsiteY3" fmla="*/ 523 h 10893"/>
                    <a:gd name="connsiteX4" fmla="*/ 8514 w 12026"/>
                    <a:gd name="connsiteY4" fmla="*/ 689 h 10893"/>
                    <a:gd name="connsiteX5" fmla="*/ 8887 w 12026"/>
                    <a:gd name="connsiteY5" fmla="*/ 802 h 10893"/>
                    <a:gd name="connsiteX6" fmla="*/ 9656 w 12026"/>
                    <a:gd name="connsiteY6" fmla="*/ 1224 h 10893"/>
                    <a:gd name="connsiteX7" fmla="*/ 10390 w 12026"/>
                    <a:gd name="connsiteY7" fmla="*/ 1633 h 10893"/>
                    <a:gd name="connsiteX8" fmla="*/ 10933 w 12026"/>
                    <a:gd name="connsiteY8" fmla="*/ 2277 h 10893"/>
                    <a:gd name="connsiteX9" fmla="*/ 11135 w 12026"/>
                    <a:gd name="connsiteY9" fmla="*/ 2589 h 10893"/>
                    <a:gd name="connsiteX10" fmla="*/ 11378 w 12026"/>
                    <a:gd name="connsiteY10" fmla="*/ 2962 h 10893"/>
                    <a:gd name="connsiteX11" fmla="*/ 11479 w 12026"/>
                    <a:gd name="connsiteY11" fmla="*/ 3302 h 10893"/>
                    <a:gd name="connsiteX12" fmla="*/ 11585 w 12026"/>
                    <a:gd name="connsiteY12" fmla="*/ 3723 h 10893"/>
                    <a:gd name="connsiteX13" fmla="*/ 11637 w 12026"/>
                    <a:gd name="connsiteY13" fmla="*/ 4149 h 10893"/>
                    <a:gd name="connsiteX14" fmla="*/ 11617 w 12026"/>
                    <a:gd name="connsiteY14" fmla="*/ 4582 h 10893"/>
                    <a:gd name="connsiteX15" fmla="*/ 11593 w 12026"/>
                    <a:gd name="connsiteY15" fmla="*/ 4979 h 10893"/>
                    <a:gd name="connsiteX16" fmla="*/ 11484 w 12026"/>
                    <a:gd name="connsiteY16" fmla="*/ 5388 h 10893"/>
                    <a:gd name="connsiteX17" fmla="*/ 11362 w 12026"/>
                    <a:gd name="connsiteY17" fmla="*/ 5789 h 10893"/>
                    <a:gd name="connsiteX18" fmla="*/ 11176 w 12026"/>
                    <a:gd name="connsiteY18" fmla="*/ 6154 h 10893"/>
                    <a:gd name="connsiteX19" fmla="*/ 10993 w 12026"/>
                    <a:gd name="connsiteY19" fmla="*/ 6498 h 10893"/>
                    <a:gd name="connsiteX20" fmla="*/ 10726 w 12026"/>
                    <a:gd name="connsiteY20" fmla="*/ 6818 h 10893"/>
                    <a:gd name="connsiteX21" fmla="*/ 10455 w 12026"/>
                    <a:gd name="connsiteY21" fmla="*/ 7163 h 10893"/>
                    <a:gd name="connsiteX22" fmla="*/ 10134 w 12026"/>
                    <a:gd name="connsiteY22" fmla="*/ 7450 h 10893"/>
                    <a:gd name="connsiteX23" fmla="*/ 9470 w 12026"/>
                    <a:gd name="connsiteY23" fmla="*/ 7949 h 10893"/>
                    <a:gd name="connsiteX24" fmla="*/ 8785 w 12026"/>
                    <a:gd name="connsiteY24" fmla="*/ 8277 h 10893"/>
                    <a:gd name="connsiteX25" fmla="*/ 7975 w 12026"/>
                    <a:gd name="connsiteY25" fmla="*/ 8508 h 10893"/>
                    <a:gd name="connsiteX26" fmla="*/ 7501 w 12026"/>
                    <a:gd name="connsiteY26" fmla="*/ 8629 h 10893"/>
                    <a:gd name="connsiteX27" fmla="*/ 6983 w 12026"/>
                    <a:gd name="connsiteY27" fmla="*/ 8670 h 10893"/>
                    <a:gd name="connsiteX28" fmla="*/ 6263 w 12026"/>
                    <a:gd name="connsiteY28" fmla="*/ 8709 h 10893"/>
                    <a:gd name="connsiteX29" fmla="*/ 5966 w 12026"/>
                    <a:gd name="connsiteY29" fmla="*/ 8702 h 10893"/>
                    <a:gd name="connsiteX30" fmla="*/ 5719 w 12026"/>
                    <a:gd name="connsiteY30" fmla="*/ 8670 h 10893"/>
                    <a:gd name="connsiteX31" fmla="*/ 5644 w 12026"/>
                    <a:gd name="connsiteY31" fmla="*/ 8667 h 10893"/>
                    <a:gd name="connsiteX32" fmla="*/ 5567 w 12026"/>
                    <a:gd name="connsiteY32" fmla="*/ 8667 h 10893"/>
                    <a:gd name="connsiteX33" fmla="*/ 5476 w 12026"/>
                    <a:gd name="connsiteY33" fmla="*/ 8662 h 10893"/>
                    <a:gd name="connsiteX34" fmla="*/ 5269 w 12026"/>
                    <a:gd name="connsiteY34" fmla="*/ 8625 h 10893"/>
                    <a:gd name="connsiteX35" fmla="*/ 5238 w 12026"/>
                    <a:gd name="connsiteY35" fmla="*/ 8624 h 10893"/>
                    <a:gd name="connsiteX36" fmla="*/ 5050 w 12026"/>
                    <a:gd name="connsiteY36" fmla="*/ 8633 h 10893"/>
                    <a:gd name="connsiteX37" fmla="*/ 4833 w 12026"/>
                    <a:gd name="connsiteY37" fmla="*/ 8656 h 10893"/>
                    <a:gd name="connsiteX38" fmla="*/ 4637 w 12026"/>
                    <a:gd name="connsiteY38" fmla="*/ 8641 h 10893"/>
                    <a:gd name="connsiteX39" fmla="*/ 4638 w 12026"/>
                    <a:gd name="connsiteY39" fmla="*/ 8646 h 10893"/>
                    <a:gd name="connsiteX40" fmla="*/ 4546 w 12026"/>
                    <a:gd name="connsiteY40" fmla="*/ 8633 h 10893"/>
                    <a:gd name="connsiteX41" fmla="*/ 4387 w 12026"/>
                    <a:gd name="connsiteY41" fmla="*/ 8626 h 10893"/>
                    <a:gd name="connsiteX42" fmla="*/ 4148 w 12026"/>
                    <a:gd name="connsiteY42" fmla="*/ 8568 h 10893"/>
                    <a:gd name="connsiteX43" fmla="*/ 3821 w 12026"/>
                    <a:gd name="connsiteY43" fmla="*/ 8488 h 10893"/>
                    <a:gd name="connsiteX44" fmla="*/ 3472 w 12026"/>
                    <a:gd name="connsiteY44" fmla="*/ 8355 h 10893"/>
                    <a:gd name="connsiteX45" fmla="*/ 3307 w 12026"/>
                    <a:gd name="connsiteY45" fmla="*/ 8332 h 10893"/>
                    <a:gd name="connsiteX46" fmla="*/ 3263 w 12026"/>
                    <a:gd name="connsiteY46" fmla="*/ 8290 h 10893"/>
                    <a:gd name="connsiteX47" fmla="*/ 3032 w 12026"/>
                    <a:gd name="connsiteY47" fmla="*/ 8222 h 10893"/>
                    <a:gd name="connsiteX48" fmla="*/ 2881 w 12026"/>
                    <a:gd name="connsiteY48" fmla="*/ 8111 h 10893"/>
                    <a:gd name="connsiteX49" fmla="*/ 2547 w 12026"/>
                    <a:gd name="connsiteY49" fmla="*/ 7896 h 10893"/>
                    <a:gd name="connsiteX50" fmla="*/ 2202 w 12026"/>
                    <a:gd name="connsiteY50" fmla="*/ 7701 h 10893"/>
                    <a:gd name="connsiteX51" fmla="*/ 1785 w 12026"/>
                    <a:gd name="connsiteY51" fmla="*/ 7471 h 10893"/>
                    <a:gd name="connsiteX52" fmla="*/ 1400 w 12026"/>
                    <a:gd name="connsiteY52" fmla="*/ 7146 h 10893"/>
                    <a:gd name="connsiteX53" fmla="*/ 829 w 12026"/>
                    <a:gd name="connsiteY53" fmla="*/ 6308 h 10893"/>
                    <a:gd name="connsiteX54" fmla="*/ 574 w 12026"/>
                    <a:gd name="connsiteY54" fmla="*/ 5834 h 10893"/>
                    <a:gd name="connsiteX55" fmla="*/ 396 w 12026"/>
                    <a:gd name="connsiteY55" fmla="*/ 5287 h 10893"/>
                    <a:gd name="connsiteX56" fmla="*/ 375 w 12026"/>
                    <a:gd name="connsiteY56" fmla="*/ 4181 h 10893"/>
                    <a:gd name="connsiteX57" fmla="*/ 1263 w 12026"/>
                    <a:gd name="connsiteY57" fmla="*/ 2216 h 10893"/>
                    <a:gd name="connsiteX58" fmla="*/ 1988 w 12026"/>
                    <a:gd name="connsiteY58" fmla="*/ 1520 h 10893"/>
                    <a:gd name="connsiteX59" fmla="*/ 2397 w 12026"/>
                    <a:gd name="connsiteY59" fmla="*/ 1224 h 10893"/>
                    <a:gd name="connsiteX60" fmla="*/ 2871 w 12026"/>
                    <a:gd name="connsiteY60" fmla="*/ 981 h 10893"/>
                    <a:gd name="connsiteX61" fmla="*/ 3369 w 12026"/>
                    <a:gd name="connsiteY61" fmla="*/ 730 h 10893"/>
                    <a:gd name="connsiteX62" fmla="*/ 3952 w 12026"/>
                    <a:gd name="connsiteY62" fmla="*/ 551 h 10893"/>
                    <a:gd name="connsiteX63" fmla="*/ 5216 w 12026"/>
                    <a:gd name="connsiteY63" fmla="*/ 292 h 10893"/>
                    <a:gd name="connsiteX64" fmla="*/ 6456 w 12026"/>
                    <a:gd name="connsiteY64" fmla="*/ 227 h 10893"/>
                    <a:gd name="connsiteX65" fmla="*/ 6606 w 12026"/>
                    <a:gd name="connsiteY65" fmla="*/ 223 h 10893"/>
                    <a:gd name="connsiteX66" fmla="*/ 5812 w 12026"/>
                    <a:gd name="connsiteY66" fmla="*/ 0 h 10893"/>
                    <a:gd name="connsiteX67" fmla="*/ 5322 w 12026"/>
                    <a:gd name="connsiteY67" fmla="*/ 13 h 10893"/>
                    <a:gd name="connsiteX68" fmla="*/ 4187 w 12026"/>
                    <a:gd name="connsiteY68" fmla="*/ 183 h 10893"/>
                    <a:gd name="connsiteX69" fmla="*/ 3604 w 12026"/>
                    <a:gd name="connsiteY69" fmla="*/ 345 h 10893"/>
                    <a:gd name="connsiteX70" fmla="*/ 3061 w 12026"/>
                    <a:gd name="connsiteY70" fmla="*/ 527 h 10893"/>
                    <a:gd name="connsiteX71" fmla="*/ 2595 w 12026"/>
                    <a:gd name="connsiteY71" fmla="*/ 774 h 10893"/>
                    <a:gd name="connsiteX72" fmla="*/ 2085 w 12026"/>
                    <a:gd name="connsiteY72" fmla="*/ 1058 h 10893"/>
                    <a:gd name="connsiteX73" fmla="*/ 1250 w 12026"/>
                    <a:gd name="connsiteY73" fmla="*/ 1754 h 10893"/>
                    <a:gd name="connsiteX74" fmla="*/ 606 w 12026"/>
                    <a:gd name="connsiteY74" fmla="*/ 2621 h 10893"/>
                    <a:gd name="connsiteX75" fmla="*/ 177 w 12026"/>
                    <a:gd name="connsiteY75" fmla="*/ 3711 h 10893"/>
                    <a:gd name="connsiteX76" fmla="*/ 23 w 12026"/>
                    <a:gd name="connsiteY76" fmla="*/ 4258 h 10893"/>
                    <a:gd name="connsiteX77" fmla="*/ 7 w 12026"/>
                    <a:gd name="connsiteY77" fmla="*/ 4862 h 10893"/>
                    <a:gd name="connsiteX78" fmla="*/ 274 w 12026"/>
                    <a:gd name="connsiteY78" fmla="*/ 6008 h 10893"/>
                    <a:gd name="connsiteX79" fmla="*/ 541 w 12026"/>
                    <a:gd name="connsiteY79" fmla="*/ 6547 h 10893"/>
                    <a:gd name="connsiteX80" fmla="*/ 809 w 12026"/>
                    <a:gd name="connsiteY80" fmla="*/ 7045 h 10893"/>
                    <a:gd name="connsiteX81" fmla="*/ 1129 w 12026"/>
                    <a:gd name="connsiteY81" fmla="*/ 7414 h 10893"/>
                    <a:gd name="connsiteX82" fmla="*/ 1587 w 12026"/>
                    <a:gd name="connsiteY82" fmla="*/ 7803 h 10893"/>
                    <a:gd name="connsiteX83" fmla="*/ 1992 w 12026"/>
                    <a:gd name="connsiteY83" fmla="*/ 8042 h 10893"/>
                    <a:gd name="connsiteX84" fmla="*/ 2397 w 12026"/>
                    <a:gd name="connsiteY84" fmla="*/ 8277 h 10893"/>
                    <a:gd name="connsiteX85" fmla="*/ 2478 w 12026"/>
                    <a:gd name="connsiteY85" fmla="*/ 8293 h 10893"/>
                    <a:gd name="connsiteX86" fmla="*/ 2486 w 12026"/>
                    <a:gd name="connsiteY86" fmla="*/ 8325 h 10893"/>
                    <a:gd name="connsiteX87" fmla="*/ 2604 w 12026"/>
                    <a:gd name="connsiteY87" fmla="*/ 8452 h 10893"/>
                    <a:gd name="connsiteX88" fmla="*/ 2881 w 12026"/>
                    <a:gd name="connsiteY88" fmla="*/ 8600 h 10893"/>
                    <a:gd name="connsiteX89" fmla="*/ 3206 w 12026"/>
                    <a:gd name="connsiteY89" fmla="*/ 8721 h 10893"/>
                    <a:gd name="connsiteX90" fmla="*/ 3453 w 12026"/>
                    <a:gd name="connsiteY90" fmla="*/ 8802 h 10893"/>
                    <a:gd name="connsiteX91" fmla="*/ 3608 w 12026"/>
                    <a:gd name="connsiteY91" fmla="*/ 8868 h 10893"/>
                    <a:gd name="connsiteX92" fmla="*/ 3824 w 12026"/>
                    <a:gd name="connsiteY92" fmla="*/ 8921 h 10893"/>
                    <a:gd name="connsiteX93" fmla="*/ 4003 w 12026"/>
                    <a:gd name="connsiteY93" fmla="*/ 8965 h 10893"/>
                    <a:gd name="connsiteX94" fmla="*/ 2028 w 12026"/>
                    <a:gd name="connsiteY94" fmla="*/ 10801 h 10893"/>
                    <a:gd name="connsiteX95" fmla="*/ 3134 w 12026"/>
                    <a:gd name="connsiteY95" fmla="*/ 10537 h 10893"/>
                    <a:gd name="connsiteX96" fmla="*/ 4159 w 12026"/>
                    <a:gd name="connsiteY96" fmla="*/ 9820 h 10893"/>
                    <a:gd name="connsiteX97" fmla="*/ 4572 w 12026"/>
                    <a:gd name="connsiteY97" fmla="*/ 9354 h 10893"/>
                    <a:gd name="connsiteX98" fmla="*/ 4811 w 12026"/>
                    <a:gd name="connsiteY98" fmla="*/ 8872 h 10893"/>
                    <a:gd name="connsiteX99" fmla="*/ 4888 w 12026"/>
                    <a:gd name="connsiteY99" fmla="*/ 8901 h 10893"/>
                    <a:gd name="connsiteX100" fmla="*/ 5265 w 12026"/>
                    <a:gd name="connsiteY100" fmla="*/ 8953 h 10893"/>
                    <a:gd name="connsiteX101" fmla="*/ 5439 w 12026"/>
                    <a:gd name="connsiteY101" fmla="*/ 8998 h 10893"/>
                    <a:gd name="connsiteX102" fmla="*/ 5658 w 12026"/>
                    <a:gd name="connsiteY102" fmla="*/ 9010 h 10893"/>
                    <a:gd name="connsiteX103" fmla="*/ 6152 w 12026"/>
                    <a:gd name="connsiteY103" fmla="*/ 9059 h 10893"/>
                    <a:gd name="connsiteX104" fmla="*/ 6626 w 12026"/>
                    <a:gd name="connsiteY104" fmla="*/ 9067 h 10893"/>
                    <a:gd name="connsiteX105" fmla="*/ 6651 w 12026"/>
                    <a:gd name="connsiteY105" fmla="*/ 9067 h 10893"/>
                    <a:gd name="connsiteX106" fmla="*/ 7108 w 12026"/>
                    <a:gd name="connsiteY106" fmla="*/ 9026 h 10893"/>
                    <a:gd name="connsiteX107" fmla="*/ 7538 w 12026"/>
                    <a:gd name="connsiteY107" fmla="*/ 8998 h 10893"/>
                    <a:gd name="connsiteX108" fmla="*/ 8016 w 12026"/>
                    <a:gd name="connsiteY108" fmla="*/ 8876 h 10893"/>
                    <a:gd name="connsiteX109" fmla="*/ 8871 w 12026"/>
                    <a:gd name="connsiteY109" fmla="*/ 8637 h 10893"/>
                    <a:gd name="connsiteX110" fmla="*/ 9616 w 12026"/>
                    <a:gd name="connsiteY110" fmla="*/ 8301 h 10893"/>
                    <a:gd name="connsiteX111" fmla="*/ 10924 w 12026"/>
                    <a:gd name="connsiteY111" fmla="*/ 7171 h 10893"/>
                    <a:gd name="connsiteX112" fmla="*/ 11427 w 12026"/>
                    <a:gd name="connsiteY112" fmla="*/ 6486 h 10893"/>
                    <a:gd name="connsiteX113" fmla="*/ 11783 w 12026"/>
                    <a:gd name="connsiteY113" fmla="*/ 5692 h 10893"/>
                    <a:gd name="connsiteX114" fmla="*/ 11897 w 12026"/>
                    <a:gd name="connsiteY114" fmla="*/ 5271 h 10893"/>
                    <a:gd name="connsiteX115" fmla="*/ 11978 w 12026"/>
                    <a:gd name="connsiteY115" fmla="*/ 4837 h 10893"/>
                    <a:gd name="connsiteX116" fmla="*/ 11982 w 12026"/>
                    <a:gd name="connsiteY116" fmla="*/ 4635 h 10893"/>
                    <a:gd name="connsiteX117" fmla="*/ 12022 w 12026"/>
                    <a:gd name="connsiteY117" fmla="*/ 4420 h 10893"/>
                    <a:gd name="connsiteX118" fmla="*/ 11982 w 12026"/>
                    <a:gd name="connsiteY118" fmla="*/ 3970 h 10893"/>
                    <a:gd name="connsiteX119" fmla="*/ 11808 w 12026"/>
                    <a:gd name="connsiteY119" fmla="*/ 3087 h 10893"/>
                    <a:gd name="connsiteX120" fmla="*/ 11678 w 12026"/>
                    <a:gd name="connsiteY120" fmla="*/ 2731 h 10893"/>
                    <a:gd name="connsiteX121" fmla="*/ 11427 w 12026"/>
                    <a:gd name="connsiteY121" fmla="*/ 2362 h 10893"/>
                    <a:gd name="connsiteX122" fmla="*/ 10937 w 12026"/>
                    <a:gd name="connsiteY122" fmla="*/ 1673 h 10893"/>
                    <a:gd name="connsiteX123" fmla="*/ 10260 w 12026"/>
                    <a:gd name="connsiteY123" fmla="*/ 1114 h 10893"/>
                    <a:gd name="connsiteX124" fmla="*/ 9349 w 12026"/>
                    <a:gd name="connsiteY124" fmla="*/ 616 h 10893"/>
                    <a:gd name="connsiteX125" fmla="*/ 8931 w 12026"/>
                    <a:gd name="connsiteY125" fmla="*/ 434 h 10893"/>
                    <a:gd name="connsiteX126" fmla="*/ 8469 w 12026"/>
                    <a:gd name="connsiteY126" fmla="*/ 268 h 10893"/>
                    <a:gd name="connsiteX127" fmla="*/ 7538 w 12026"/>
                    <a:gd name="connsiteY127" fmla="*/ 94 h 10893"/>
                    <a:gd name="connsiteX128" fmla="*/ 7412 w 12026"/>
                    <a:gd name="connsiteY128" fmla="*/ 81 h 10893"/>
                    <a:gd name="connsiteX129" fmla="*/ 7210 w 12026"/>
                    <a:gd name="connsiteY129" fmla="*/ 45 h 10893"/>
                    <a:gd name="connsiteX130" fmla="*/ 6569 w 12026"/>
                    <a:gd name="connsiteY130" fmla="*/ 13 h 10893"/>
                    <a:gd name="connsiteX131" fmla="*/ 5812 w 12026"/>
                    <a:gd name="connsiteY131" fmla="*/ 0 h 10893"/>
                    <a:gd name="connsiteX0" fmla="*/ 6606 w 12026"/>
                    <a:gd name="connsiteY0" fmla="*/ 223 h 10893"/>
                    <a:gd name="connsiteX1" fmla="*/ 6837 w 12026"/>
                    <a:gd name="connsiteY1" fmla="*/ 284 h 10893"/>
                    <a:gd name="connsiteX2" fmla="*/ 7311 w 12026"/>
                    <a:gd name="connsiteY2" fmla="*/ 361 h 10893"/>
                    <a:gd name="connsiteX3" fmla="*/ 8141 w 12026"/>
                    <a:gd name="connsiteY3" fmla="*/ 523 h 10893"/>
                    <a:gd name="connsiteX4" fmla="*/ 8514 w 12026"/>
                    <a:gd name="connsiteY4" fmla="*/ 689 h 10893"/>
                    <a:gd name="connsiteX5" fmla="*/ 8887 w 12026"/>
                    <a:gd name="connsiteY5" fmla="*/ 802 h 10893"/>
                    <a:gd name="connsiteX6" fmla="*/ 9656 w 12026"/>
                    <a:gd name="connsiteY6" fmla="*/ 1224 h 10893"/>
                    <a:gd name="connsiteX7" fmla="*/ 10390 w 12026"/>
                    <a:gd name="connsiteY7" fmla="*/ 1633 h 10893"/>
                    <a:gd name="connsiteX8" fmla="*/ 10933 w 12026"/>
                    <a:gd name="connsiteY8" fmla="*/ 2277 h 10893"/>
                    <a:gd name="connsiteX9" fmla="*/ 11135 w 12026"/>
                    <a:gd name="connsiteY9" fmla="*/ 2589 h 10893"/>
                    <a:gd name="connsiteX10" fmla="*/ 11378 w 12026"/>
                    <a:gd name="connsiteY10" fmla="*/ 2962 h 10893"/>
                    <a:gd name="connsiteX11" fmla="*/ 11479 w 12026"/>
                    <a:gd name="connsiteY11" fmla="*/ 3302 h 10893"/>
                    <a:gd name="connsiteX12" fmla="*/ 11585 w 12026"/>
                    <a:gd name="connsiteY12" fmla="*/ 3723 h 10893"/>
                    <a:gd name="connsiteX13" fmla="*/ 11637 w 12026"/>
                    <a:gd name="connsiteY13" fmla="*/ 4149 h 10893"/>
                    <a:gd name="connsiteX14" fmla="*/ 11617 w 12026"/>
                    <a:gd name="connsiteY14" fmla="*/ 4582 h 10893"/>
                    <a:gd name="connsiteX15" fmla="*/ 11593 w 12026"/>
                    <a:gd name="connsiteY15" fmla="*/ 4979 h 10893"/>
                    <a:gd name="connsiteX16" fmla="*/ 11484 w 12026"/>
                    <a:gd name="connsiteY16" fmla="*/ 5388 h 10893"/>
                    <a:gd name="connsiteX17" fmla="*/ 11362 w 12026"/>
                    <a:gd name="connsiteY17" fmla="*/ 5789 h 10893"/>
                    <a:gd name="connsiteX18" fmla="*/ 11176 w 12026"/>
                    <a:gd name="connsiteY18" fmla="*/ 6154 h 10893"/>
                    <a:gd name="connsiteX19" fmla="*/ 10993 w 12026"/>
                    <a:gd name="connsiteY19" fmla="*/ 6498 h 10893"/>
                    <a:gd name="connsiteX20" fmla="*/ 10726 w 12026"/>
                    <a:gd name="connsiteY20" fmla="*/ 6818 h 10893"/>
                    <a:gd name="connsiteX21" fmla="*/ 10455 w 12026"/>
                    <a:gd name="connsiteY21" fmla="*/ 7163 h 10893"/>
                    <a:gd name="connsiteX22" fmla="*/ 10134 w 12026"/>
                    <a:gd name="connsiteY22" fmla="*/ 7450 h 10893"/>
                    <a:gd name="connsiteX23" fmla="*/ 9470 w 12026"/>
                    <a:gd name="connsiteY23" fmla="*/ 7949 h 10893"/>
                    <a:gd name="connsiteX24" fmla="*/ 8785 w 12026"/>
                    <a:gd name="connsiteY24" fmla="*/ 8277 h 10893"/>
                    <a:gd name="connsiteX25" fmla="*/ 7975 w 12026"/>
                    <a:gd name="connsiteY25" fmla="*/ 8508 h 10893"/>
                    <a:gd name="connsiteX26" fmla="*/ 7501 w 12026"/>
                    <a:gd name="connsiteY26" fmla="*/ 8629 h 10893"/>
                    <a:gd name="connsiteX27" fmla="*/ 6983 w 12026"/>
                    <a:gd name="connsiteY27" fmla="*/ 8670 h 10893"/>
                    <a:gd name="connsiteX28" fmla="*/ 6263 w 12026"/>
                    <a:gd name="connsiteY28" fmla="*/ 8709 h 10893"/>
                    <a:gd name="connsiteX29" fmla="*/ 5966 w 12026"/>
                    <a:gd name="connsiteY29" fmla="*/ 8702 h 10893"/>
                    <a:gd name="connsiteX30" fmla="*/ 5719 w 12026"/>
                    <a:gd name="connsiteY30" fmla="*/ 8670 h 10893"/>
                    <a:gd name="connsiteX31" fmla="*/ 5644 w 12026"/>
                    <a:gd name="connsiteY31" fmla="*/ 8667 h 10893"/>
                    <a:gd name="connsiteX32" fmla="*/ 5567 w 12026"/>
                    <a:gd name="connsiteY32" fmla="*/ 8667 h 10893"/>
                    <a:gd name="connsiteX33" fmla="*/ 5476 w 12026"/>
                    <a:gd name="connsiteY33" fmla="*/ 8662 h 10893"/>
                    <a:gd name="connsiteX34" fmla="*/ 5269 w 12026"/>
                    <a:gd name="connsiteY34" fmla="*/ 8625 h 10893"/>
                    <a:gd name="connsiteX35" fmla="*/ 5238 w 12026"/>
                    <a:gd name="connsiteY35" fmla="*/ 8624 h 10893"/>
                    <a:gd name="connsiteX36" fmla="*/ 5050 w 12026"/>
                    <a:gd name="connsiteY36" fmla="*/ 8633 h 10893"/>
                    <a:gd name="connsiteX37" fmla="*/ 4833 w 12026"/>
                    <a:gd name="connsiteY37" fmla="*/ 8656 h 10893"/>
                    <a:gd name="connsiteX38" fmla="*/ 4637 w 12026"/>
                    <a:gd name="connsiteY38" fmla="*/ 8641 h 10893"/>
                    <a:gd name="connsiteX39" fmla="*/ 4638 w 12026"/>
                    <a:gd name="connsiteY39" fmla="*/ 8646 h 10893"/>
                    <a:gd name="connsiteX40" fmla="*/ 4546 w 12026"/>
                    <a:gd name="connsiteY40" fmla="*/ 8633 h 10893"/>
                    <a:gd name="connsiteX41" fmla="*/ 4387 w 12026"/>
                    <a:gd name="connsiteY41" fmla="*/ 8626 h 10893"/>
                    <a:gd name="connsiteX42" fmla="*/ 4148 w 12026"/>
                    <a:gd name="connsiteY42" fmla="*/ 8568 h 10893"/>
                    <a:gd name="connsiteX43" fmla="*/ 3821 w 12026"/>
                    <a:gd name="connsiteY43" fmla="*/ 8488 h 10893"/>
                    <a:gd name="connsiteX44" fmla="*/ 3472 w 12026"/>
                    <a:gd name="connsiteY44" fmla="*/ 8355 h 10893"/>
                    <a:gd name="connsiteX45" fmla="*/ 3307 w 12026"/>
                    <a:gd name="connsiteY45" fmla="*/ 8332 h 10893"/>
                    <a:gd name="connsiteX46" fmla="*/ 3263 w 12026"/>
                    <a:gd name="connsiteY46" fmla="*/ 8290 h 10893"/>
                    <a:gd name="connsiteX47" fmla="*/ 3032 w 12026"/>
                    <a:gd name="connsiteY47" fmla="*/ 8222 h 10893"/>
                    <a:gd name="connsiteX48" fmla="*/ 2881 w 12026"/>
                    <a:gd name="connsiteY48" fmla="*/ 8111 h 10893"/>
                    <a:gd name="connsiteX49" fmla="*/ 2547 w 12026"/>
                    <a:gd name="connsiteY49" fmla="*/ 7896 h 10893"/>
                    <a:gd name="connsiteX50" fmla="*/ 2202 w 12026"/>
                    <a:gd name="connsiteY50" fmla="*/ 7701 h 10893"/>
                    <a:gd name="connsiteX51" fmla="*/ 1785 w 12026"/>
                    <a:gd name="connsiteY51" fmla="*/ 7471 h 10893"/>
                    <a:gd name="connsiteX52" fmla="*/ 1400 w 12026"/>
                    <a:gd name="connsiteY52" fmla="*/ 7146 h 10893"/>
                    <a:gd name="connsiteX53" fmla="*/ 829 w 12026"/>
                    <a:gd name="connsiteY53" fmla="*/ 6308 h 10893"/>
                    <a:gd name="connsiteX54" fmla="*/ 574 w 12026"/>
                    <a:gd name="connsiteY54" fmla="*/ 5834 h 10893"/>
                    <a:gd name="connsiteX55" fmla="*/ 396 w 12026"/>
                    <a:gd name="connsiteY55" fmla="*/ 5287 h 10893"/>
                    <a:gd name="connsiteX56" fmla="*/ 375 w 12026"/>
                    <a:gd name="connsiteY56" fmla="*/ 4181 h 10893"/>
                    <a:gd name="connsiteX57" fmla="*/ 1263 w 12026"/>
                    <a:gd name="connsiteY57" fmla="*/ 2216 h 10893"/>
                    <a:gd name="connsiteX58" fmla="*/ 1988 w 12026"/>
                    <a:gd name="connsiteY58" fmla="*/ 1520 h 10893"/>
                    <a:gd name="connsiteX59" fmla="*/ 2397 w 12026"/>
                    <a:gd name="connsiteY59" fmla="*/ 1224 h 10893"/>
                    <a:gd name="connsiteX60" fmla="*/ 2871 w 12026"/>
                    <a:gd name="connsiteY60" fmla="*/ 981 h 10893"/>
                    <a:gd name="connsiteX61" fmla="*/ 3369 w 12026"/>
                    <a:gd name="connsiteY61" fmla="*/ 730 h 10893"/>
                    <a:gd name="connsiteX62" fmla="*/ 3952 w 12026"/>
                    <a:gd name="connsiteY62" fmla="*/ 551 h 10893"/>
                    <a:gd name="connsiteX63" fmla="*/ 5216 w 12026"/>
                    <a:gd name="connsiteY63" fmla="*/ 292 h 10893"/>
                    <a:gd name="connsiteX64" fmla="*/ 6456 w 12026"/>
                    <a:gd name="connsiteY64" fmla="*/ 227 h 10893"/>
                    <a:gd name="connsiteX65" fmla="*/ 6606 w 12026"/>
                    <a:gd name="connsiteY65" fmla="*/ 223 h 10893"/>
                    <a:gd name="connsiteX66" fmla="*/ 5812 w 12026"/>
                    <a:gd name="connsiteY66" fmla="*/ 0 h 10893"/>
                    <a:gd name="connsiteX67" fmla="*/ 5322 w 12026"/>
                    <a:gd name="connsiteY67" fmla="*/ 13 h 10893"/>
                    <a:gd name="connsiteX68" fmla="*/ 4187 w 12026"/>
                    <a:gd name="connsiteY68" fmla="*/ 183 h 10893"/>
                    <a:gd name="connsiteX69" fmla="*/ 3604 w 12026"/>
                    <a:gd name="connsiteY69" fmla="*/ 345 h 10893"/>
                    <a:gd name="connsiteX70" fmla="*/ 3061 w 12026"/>
                    <a:gd name="connsiteY70" fmla="*/ 527 h 10893"/>
                    <a:gd name="connsiteX71" fmla="*/ 2595 w 12026"/>
                    <a:gd name="connsiteY71" fmla="*/ 774 h 10893"/>
                    <a:gd name="connsiteX72" fmla="*/ 2085 w 12026"/>
                    <a:gd name="connsiteY72" fmla="*/ 1058 h 10893"/>
                    <a:gd name="connsiteX73" fmla="*/ 1250 w 12026"/>
                    <a:gd name="connsiteY73" fmla="*/ 1754 h 10893"/>
                    <a:gd name="connsiteX74" fmla="*/ 606 w 12026"/>
                    <a:gd name="connsiteY74" fmla="*/ 2621 h 10893"/>
                    <a:gd name="connsiteX75" fmla="*/ 177 w 12026"/>
                    <a:gd name="connsiteY75" fmla="*/ 3711 h 10893"/>
                    <a:gd name="connsiteX76" fmla="*/ 23 w 12026"/>
                    <a:gd name="connsiteY76" fmla="*/ 4258 h 10893"/>
                    <a:gd name="connsiteX77" fmla="*/ 7 w 12026"/>
                    <a:gd name="connsiteY77" fmla="*/ 4862 h 10893"/>
                    <a:gd name="connsiteX78" fmla="*/ 274 w 12026"/>
                    <a:gd name="connsiteY78" fmla="*/ 6008 h 10893"/>
                    <a:gd name="connsiteX79" fmla="*/ 541 w 12026"/>
                    <a:gd name="connsiteY79" fmla="*/ 6547 h 10893"/>
                    <a:gd name="connsiteX80" fmla="*/ 809 w 12026"/>
                    <a:gd name="connsiteY80" fmla="*/ 7045 h 10893"/>
                    <a:gd name="connsiteX81" fmla="*/ 1129 w 12026"/>
                    <a:gd name="connsiteY81" fmla="*/ 7414 h 10893"/>
                    <a:gd name="connsiteX82" fmla="*/ 1587 w 12026"/>
                    <a:gd name="connsiteY82" fmla="*/ 7803 h 10893"/>
                    <a:gd name="connsiteX83" fmla="*/ 1992 w 12026"/>
                    <a:gd name="connsiteY83" fmla="*/ 8042 h 10893"/>
                    <a:gd name="connsiteX84" fmla="*/ 2397 w 12026"/>
                    <a:gd name="connsiteY84" fmla="*/ 8277 h 10893"/>
                    <a:gd name="connsiteX85" fmla="*/ 2478 w 12026"/>
                    <a:gd name="connsiteY85" fmla="*/ 8293 h 10893"/>
                    <a:gd name="connsiteX86" fmla="*/ 2486 w 12026"/>
                    <a:gd name="connsiteY86" fmla="*/ 8325 h 10893"/>
                    <a:gd name="connsiteX87" fmla="*/ 2604 w 12026"/>
                    <a:gd name="connsiteY87" fmla="*/ 8452 h 10893"/>
                    <a:gd name="connsiteX88" fmla="*/ 2881 w 12026"/>
                    <a:gd name="connsiteY88" fmla="*/ 8600 h 10893"/>
                    <a:gd name="connsiteX89" fmla="*/ 3206 w 12026"/>
                    <a:gd name="connsiteY89" fmla="*/ 8721 h 10893"/>
                    <a:gd name="connsiteX90" fmla="*/ 3453 w 12026"/>
                    <a:gd name="connsiteY90" fmla="*/ 8802 h 10893"/>
                    <a:gd name="connsiteX91" fmla="*/ 3608 w 12026"/>
                    <a:gd name="connsiteY91" fmla="*/ 8868 h 10893"/>
                    <a:gd name="connsiteX92" fmla="*/ 3824 w 12026"/>
                    <a:gd name="connsiteY92" fmla="*/ 8921 h 10893"/>
                    <a:gd name="connsiteX93" fmla="*/ 4003 w 12026"/>
                    <a:gd name="connsiteY93" fmla="*/ 8965 h 10893"/>
                    <a:gd name="connsiteX94" fmla="*/ 2028 w 12026"/>
                    <a:gd name="connsiteY94" fmla="*/ 10801 h 10893"/>
                    <a:gd name="connsiteX95" fmla="*/ 3134 w 12026"/>
                    <a:gd name="connsiteY95" fmla="*/ 10537 h 10893"/>
                    <a:gd name="connsiteX96" fmla="*/ 4159 w 12026"/>
                    <a:gd name="connsiteY96" fmla="*/ 9820 h 10893"/>
                    <a:gd name="connsiteX97" fmla="*/ 4572 w 12026"/>
                    <a:gd name="connsiteY97" fmla="*/ 9354 h 10893"/>
                    <a:gd name="connsiteX98" fmla="*/ 4811 w 12026"/>
                    <a:gd name="connsiteY98" fmla="*/ 8872 h 10893"/>
                    <a:gd name="connsiteX99" fmla="*/ 4888 w 12026"/>
                    <a:gd name="connsiteY99" fmla="*/ 8901 h 10893"/>
                    <a:gd name="connsiteX100" fmla="*/ 5265 w 12026"/>
                    <a:gd name="connsiteY100" fmla="*/ 8953 h 10893"/>
                    <a:gd name="connsiteX101" fmla="*/ 5439 w 12026"/>
                    <a:gd name="connsiteY101" fmla="*/ 8998 h 10893"/>
                    <a:gd name="connsiteX102" fmla="*/ 5658 w 12026"/>
                    <a:gd name="connsiteY102" fmla="*/ 9010 h 10893"/>
                    <a:gd name="connsiteX103" fmla="*/ 6152 w 12026"/>
                    <a:gd name="connsiteY103" fmla="*/ 9059 h 10893"/>
                    <a:gd name="connsiteX104" fmla="*/ 6626 w 12026"/>
                    <a:gd name="connsiteY104" fmla="*/ 9067 h 10893"/>
                    <a:gd name="connsiteX105" fmla="*/ 6651 w 12026"/>
                    <a:gd name="connsiteY105" fmla="*/ 9067 h 10893"/>
                    <a:gd name="connsiteX106" fmla="*/ 7108 w 12026"/>
                    <a:gd name="connsiteY106" fmla="*/ 9026 h 10893"/>
                    <a:gd name="connsiteX107" fmla="*/ 7538 w 12026"/>
                    <a:gd name="connsiteY107" fmla="*/ 8998 h 10893"/>
                    <a:gd name="connsiteX108" fmla="*/ 8016 w 12026"/>
                    <a:gd name="connsiteY108" fmla="*/ 8876 h 10893"/>
                    <a:gd name="connsiteX109" fmla="*/ 8871 w 12026"/>
                    <a:gd name="connsiteY109" fmla="*/ 8637 h 10893"/>
                    <a:gd name="connsiteX110" fmla="*/ 9616 w 12026"/>
                    <a:gd name="connsiteY110" fmla="*/ 8301 h 10893"/>
                    <a:gd name="connsiteX111" fmla="*/ 10924 w 12026"/>
                    <a:gd name="connsiteY111" fmla="*/ 7171 h 10893"/>
                    <a:gd name="connsiteX112" fmla="*/ 11427 w 12026"/>
                    <a:gd name="connsiteY112" fmla="*/ 6486 h 10893"/>
                    <a:gd name="connsiteX113" fmla="*/ 11783 w 12026"/>
                    <a:gd name="connsiteY113" fmla="*/ 5692 h 10893"/>
                    <a:gd name="connsiteX114" fmla="*/ 11897 w 12026"/>
                    <a:gd name="connsiteY114" fmla="*/ 5271 h 10893"/>
                    <a:gd name="connsiteX115" fmla="*/ 11978 w 12026"/>
                    <a:gd name="connsiteY115" fmla="*/ 4837 h 10893"/>
                    <a:gd name="connsiteX116" fmla="*/ 11982 w 12026"/>
                    <a:gd name="connsiteY116" fmla="*/ 4635 h 10893"/>
                    <a:gd name="connsiteX117" fmla="*/ 12022 w 12026"/>
                    <a:gd name="connsiteY117" fmla="*/ 4420 h 10893"/>
                    <a:gd name="connsiteX118" fmla="*/ 11982 w 12026"/>
                    <a:gd name="connsiteY118" fmla="*/ 3970 h 10893"/>
                    <a:gd name="connsiteX119" fmla="*/ 11808 w 12026"/>
                    <a:gd name="connsiteY119" fmla="*/ 3087 h 10893"/>
                    <a:gd name="connsiteX120" fmla="*/ 11678 w 12026"/>
                    <a:gd name="connsiteY120" fmla="*/ 2731 h 10893"/>
                    <a:gd name="connsiteX121" fmla="*/ 11427 w 12026"/>
                    <a:gd name="connsiteY121" fmla="*/ 2362 h 10893"/>
                    <a:gd name="connsiteX122" fmla="*/ 10937 w 12026"/>
                    <a:gd name="connsiteY122" fmla="*/ 1673 h 10893"/>
                    <a:gd name="connsiteX123" fmla="*/ 10260 w 12026"/>
                    <a:gd name="connsiteY123" fmla="*/ 1114 h 10893"/>
                    <a:gd name="connsiteX124" fmla="*/ 9349 w 12026"/>
                    <a:gd name="connsiteY124" fmla="*/ 616 h 10893"/>
                    <a:gd name="connsiteX125" fmla="*/ 8931 w 12026"/>
                    <a:gd name="connsiteY125" fmla="*/ 434 h 10893"/>
                    <a:gd name="connsiteX126" fmla="*/ 8469 w 12026"/>
                    <a:gd name="connsiteY126" fmla="*/ 268 h 10893"/>
                    <a:gd name="connsiteX127" fmla="*/ 7538 w 12026"/>
                    <a:gd name="connsiteY127" fmla="*/ 94 h 10893"/>
                    <a:gd name="connsiteX128" fmla="*/ 7412 w 12026"/>
                    <a:gd name="connsiteY128" fmla="*/ 81 h 10893"/>
                    <a:gd name="connsiteX129" fmla="*/ 7210 w 12026"/>
                    <a:gd name="connsiteY129" fmla="*/ 45 h 10893"/>
                    <a:gd name="connsiteX130" fmla="*/ 6569 w 12026"/>
                    <a:gd name="connsiteY130" fmla="*/ 13 h 10893"/>
                    <a:gd name="connsiteX131" fmla="*/ 5812 w 12026"/>
                    <a:gd name="connsiteY131" fmla="*/ 0 h 10893"/>
                    <a:gd name="connsiteX0" fmla="*/ 6606 w 12026"/>
                    <a:gd name="connsiteY0" fmla="*/ 223 h 10550"/>
                    <a:gd name="connsiteX1" fmla="*/ 6837 w 12026"/>
                    <a:gd name="connsiteY1" fmla="*/ 284 h 10550"/>
                    <a:gd name="connsiteX2" fmla="*/ 7311 w 12026"/>
                    <a:gd name="connsiteY2" fmla="*/ 361 h 10550"/>
                    <a:gd name="connsiteX3" fmla="*/ 8141 w 12026"/>
                    <a:gd name="connsiteY3" fmla="*/ 523 h 10550"/>
                    <a:gd name="connsiteX4" fmla="*/ 8514 w 12026"/>
                    <a:gd name="connsiteY4" fmla="*/ 689 h 10550"/>
                    <a:gd name="connsiteX5" fmla="*/ 8887 w 12026"/>
                    <a:gd name="connsiteY5" fmla="*/ 802 h 10550"/>
                    <a:gd name="connsiteX6" fmla="*/ 9656 w 12026"/>
                    <a:gd name="connsiteY6" fmla="*/ 1224 h 10550"/>
                    <a:gd name="connsiteX7" fmla="*/ 10390 w 12026"/>
                    <a:gd name="connsiteY7" fmla="*/ 1633 h 10550"/>
                    <a:gd name="connsiteX8" fmla="*/ 10933 w 12026"/>
                    <a:gd name="connsiteY8" fmla="*/ 2277 h 10550"/>
                    <a:gd name="connsiteX9" fmla="*/ 11135 w 12026"/>
                    <a:gd name="connsiteY9" fmla="*/ 2589 h 10550"/>
                    <a:gd name="connsiteX10" fmla="*/ 11378 w 12026"/>
                    <a:gd name="connsiteY10" fmla="*/ 2962 h 10550"/>
                    <a:gd name="connsiteX11" fmla="*/ 11479 w 12026"/>
                    <a:gd name="connsiteY11" fmla="*/ 3302 h 10550"/>
                    <a:gd name="connsiteX12" fmla="*/ 11585 w 12026"/>
                    <a:gd name="connsiteY12" fmla="*/ 3723 h 10550"/>
                    <a:gd name="connsiteX13" fmla="*/ 11637 w 12026"/>
                    <a:gd name="connsiteY13" fmla="*/ 4149 h 10550"/>
                    <a:gd name="connsiteX14" fmla="*/ 11617 w 12026"/>
                    <a:gd name="connsiteY14" fmla="*/ 4582 h 10550"/>
                    <a:gd name="connsiteX15" fmla="*/ 11593 w 12026"/>
                    <a:gd name="connsiteY15" fmla="*/ 4979 h 10550"/>
                    <a:gd name="connsiteX16" fmla="*/ 11484 w 12026"/>
                    <a:gd name="connsiteY16" fmla="*/ 5388 h 10550"/>
                    <a:gd name="connsiteX17" fmla="*/ 11362 w 12026"/>
                    <a:gd name="connsiteY17" fmla="*/ 5789 h 10550"/>
                    <a:gd name="connsiteX18" fmla="*/ 11176 w 12026"/>
                    <a:gd name="connsiteY18" fmla="*/ 6154 h 10550"/>
                    <a:gd name="connsiteX19" fmla="*/ 10993 w 12026"/>
                    <a:gd name="connsiteY19" fmla="*/ 6498 h 10550"/>
                    <a:gd name="connsiteX20" fmla="*/ 10726 w 12026"/>
                    <a:gd name="connsiteY20" fmla="*/ 6818 h 10550"/>
                    <a:gd name="connsiteX21" fmla="*/ 10455 w 12026"/>
                    <a:gd name="connsiteY21" fmla="*/ 7163 h 10550"/>
                    <a:gd name="connsiteX22" fmla="*/ 10134 w 12026"/>
                    <a:gd name="connsiteY22" fmla="*/ 7450 h 10550"/>
                    <a:gd name="connsiteX23" fmla="*/ 9470 w 12026"/>
                    <a:gd name="connsiteY23" fmla="*/ 7949 h 10550"/>
                    <a:gd name="connsiteX24" fmla="*/ 8785 w 12026"/>
                    <a:gd name="connsiteY24" fmla="*/ 8277 h 10550"/>
                    <a:gd name="connsiteX25" fmla="*/ 7975 w 12026"/>
                    <a:gd name="connsiteY25" fmla="*/ 8508 h 10550"/>
                    <a:gd name="connsiteX26" fmla="*/ 7501 w 12026"/>
                    <a:gd name="connsiteY26" fmla="*/ 8629 h 10550"/>
                    <a:gd name="connsiteX27" fmla="*/ 6983 w 12026"/>
                    <a:gd name="connsiteY27" fmla="*/ 8670 h 10550"/>
                    <a:gd name="connsiteX28" fmla="*/ 6263 w 12026"/>
                    <a:gd name="connsiteY28" fmla="*/ 8709 h 10550"/>
                    <a:gd name="connsiteX29" fmla="*/ 5966 w 12026"/>
                    <a:gd name="connsiteY29" fmla="*/ 8702 h 10550"/>
                    <a:gd name="connsiteX30" fmla="*/ 5719 w 12026"/>
                    <a:gd name="connsiteY30" fmla="*/ 8670 h 10550"/>
                    <a:gd name="connsiteX31" fmla="*/ 5644 w 12026"/>
                    <a:gd name="connsiteY31" fmla="*/ 8667 h 10550"/>
                    <a:gd name="connsiteX32" fmla="*/ 5567 w 12026"/>
                    <a:gd name="connsiteY32" fmla="*/ 8667 h 10550"/>
                    <a:gd name="connsiteX33" fmla="*/ 5476 w 12026"/>
                    <a:gd name="connsiteY33" fmla="*/ 8662 h 10550"/>
                    <a:gd name="connsiteX34" fmla="*/ 5269 w 12026"/>
                    <a:gd name="connsiteY34" fmla="*/ 8625 h 10550"/>
                    <a:gd name="connsiteX35" fmla="*/ 5238 w 12026"/>
                    <a:gd name="connsiteY35" fmla="*/ 8624 h 10550"/>
                    <a:gd name="connsiteX36" fmla="*/ 5050 w 12026"/>
                    <a:gd name="connsiteY36" fmla="*/ 8633 h 10550"/>
                    <a:gd name="connsiteX37" fmla="*/ 4833 w 12026"/>
                    <a:gd name="connsiteY37" fmla="*/ 8656 h 10550"/>
                    <a:gd name="connsiteX38" fmla="*/ 4637 w 12026"/>
                    <a:gd name="connsiteY38" fmla="*/ 8641 h 10550"/>
                    <a:gd name="connsiteX39" fmla="*/ 4638 w 12026"/>
                    <a:gd name="connsiteY39" fmla="*/ 8646 h 10550"/>
                    <a:gd name="connsiteX40" fmla="*/ 4546 w 12026"/>
                    <a:gd name="connsiteY40" fmla="*/ 8633 h 10550"/>
                    <a:gd name="connsiteX41" fmla="*/ 4387 w 12026"/>
                    <a:gd name="connsiteY41" fmla="*/ 8626 h 10550"/>
                    <a:gd name="connsiteX42" fmla="*/ 4148 w 12026"/>
                    <a:gd name="connsiteY42" fmla="*/ 8568 h 10550"/>
                    <a:gd name="connsiteX43" fmla="*/ 3821 w 12026"/>
                    <a:gd name="connsiteY43" fmla="*/ 8488 h 10550"/>
                    <a:gd name="connsiteX44" fmla="*/ 3472 w 12026"/>
                    <a:gd name="connsiteY44" fmla="*/ 8355 h 10550"/>
                    <a:gd name="connsiteX45" fmla="*/ 3307 w 12026"/>
                    <a:gd name="connsiteY45" fmla="*/ 8332 h 10550"/>
                    <a:gd name="connsiteX46" fmla="*/ 3263 w 12026"/>
                    <a:gd name="connsiteY46" fmla="*/ 8290 h 10550"/>
                    <a:gd name="connsiteX47" fmla="*/ 3032 w 12026"/>
                    <a:gd name="connsiteY47" fmla="*/ 8222 h 10550"/>
                    <a:gd name="connsiteX48" fmla="*/ 2881 w 12026"/>
                    <a:gd name="connsiteY48" fmla="*/ 8111 h 10550"/>
                    <a:gd name="connsiteX49" fmla="*/ 2547 w 12026"/>
                    <a:gd name="connsiteY49" fmla="*/ 7896 h 10550"/>
                    <a:gd name="connsiteX50" fmla="*/ 2202 w 12026"/>
                    <a:gd name="connsiteY50" fmla="*/ 7701 h 10550"/>
                    <a:gd name="connsiteX51" fmla="*/ 1785 w 12026"/>
                    <a:gd name="connsiteY51" fmla="*/ 7471 h 10550"/>
                    <a:gd name="connsiteX52" fmla="*/ 1400 w 12026"/>
                    <a:gd name="connsiteY52" fmla="*/ 7146 h 10550"/>
                    <a:gd name="connsiteX53" fmla="*/ 829 w 12026"/>
                    <a:gd name="connsiteY53" fmla="*/ 6308 h 10550"/>
                    <a:gd name="connsiteX54" fmla="*/ 574 w 12026"/>
                    <a:gd name="connsiteY54" fmla="*/ 5834 h 10550"/>
                    <a:gd name="connsiteX55" fmla="*/ 396 w 12026"/>
                    <a:gd name="connsiteY55" fmla="*/ 5287 h 10550"/>
                    <a:gd name="connsiteX56" fmla="*/ 375 w 12026"/>
                    <a:gd name="connsiteY56" fmla="*/ 4181 h 10550"/>
                    <a:gd name="connsiteX57" fmla="*/ 1263 w 12026"/>
                    <a:gd name="connsiteY57" fmla="*/ 2216 h 10550"/>
                    <a:gd name="connsiteX58" fmla="*/ 1988 w 12026"/>
                    <a:gd name="connsiteY58" fmla="*/ 1520 h 10550"/>
                    <a:gd name="connsiteX59" fmla="*/ 2397 w 12026"/>
                    <a:gd name="connsiteY59" fmla="*/ 1224 h 10550"/>
                    <a:gd name="connsiteX60" fmla="*/ 2871 w 12026"/>
                    <a:gd name="connsiteY60" fmla="*/ 981 h 10550"/>
                    <a:gd name="connsiteX61" fmla="*/ 3369 w 12026"/>
                    <a:gd name="connsiteY61" fmla="*/ 730 h 10550"/>
                    <a:gd name="connsiteX62" fmla="*/ 3952 w 12026"/>
                    <a:gd name="connsiteY62" fmla="*/ 551 h 10550"/>
                    <a:gd name="connsiteX63" fmla="*/ 5216 w 12026"/>
                    <a:gd name="connsiteY63" fmla="*/ 292 h 10550"/>
                    <a:gd name="connsiteX64" fmla="*/ 6456 w 12026"/>
                    <a:gd name="connsiteY64" fmla="*/ 227 h 10550"/>
                    <a:gd name="connsiteX65" fmla="*/ 6606 w 12026"/>
                    <a:gd name="connsiteY65" fmla="*/ 223 h 10550"/>
                    <a:gd name="connsiteX66" fmla="*/ 5812 w 12026"/>
                    <a:gd name="connsiteY66" fmla="*/ 0 h 10550"/>
                    <a:gd name="connsiteX67" fmla="*/ 5322 w 12026"/>
                    <a:gd name="connsiteY67" fmla="*/ 13 h 10550"/>
                    <a:gd name="connsiteX68" fmla="*/ 4187 w 12026"/>
                    <a:gd name="connsiteY68" fmla="*/ 183 h 10550"/>
                    <a:gd name="connsiteX69" fmla="*/ 3604 w 12026"/>
                    <a:gd name="connsiteY69" fmla="*/ 345 h 10550"/>
                    <a:gd name="connsiteX70" fmla="*/ 3061 w 12026"/>
                    <a:gd name="connsiteY70" fmla="*/ 527 h 10550"/>
                    <a:gd name="connsiteX71" fmla="*/ 2595 w 12026"/>
                    <a:gd name="connsiteY71" fmla="*/ 774 h 10550"/>
                    <a:gd name="connsiteX72" fmla="*/ 2085 w 12026"/>
                    <a:gd name="connsiteY72" fmla="*/ 1058 h 10550"/>
                    <a:gd name="connsiteX73" fmla="*/ 1250 w 12026"/>
                    <a:gd name="connsiteY73" fmla="*/ 1754 h 10550"/>
                    <a:gd name="connsiteX74" fmla="*/ 606 w 12026"/>
                    <a:gd name="connsiteY74" fmla="*/ 2621 h 10550"/>
                    <a:gd name="connsiteX75" fmla="*/ 177 w 12026"/>
                    <a:gd name="connsiteY75" fmla="*/ 3711 h 10550"/>
                    <a:gd name="connsiteX76" fmla="*/ 23 w 12026"/>
                    <a:gd name="connsiteY76" fmla="*/ 4258 h 10550"/>
                    <a:gd name="connsiteX77" fmla="*/ 7 w 12026"/>
                    <a:gd name="connsiteY77" fmla="*/ 4862 h 10550"/>
                    <a:gd name="connsiteX78" fmla="*/ 274 w 12026"/>
                    <a:gd name="connsiteY78" fmla="*/ 6008 h 10550"/>
                    <a:gd name="connsiteX79" fmla="*/ 541 w 12026"/>
                    <a:gd name="connsiteY79" fmla="*/ 6547 h 10550"/>
                    <a:gd name="connsiteX80" fmla="*/ 809 w 12026"/>
                    <a:gd name="connsiteY80" fmla="*/ 7045 h 10550"/>
                    <a:gd name="connsiteX81" fmla="*/ 1129 w 12026"/>
                    <a:gd name="connsiteY81" fmla="*/ 7414 h 10550"/>
                    <a:gd name="connsiteX82" fmla="*/ 1587 w 12026"/>
                    <a:gd name="connsiteY82" fmla="*/ 7803 h 10550"/>
                    <a:gd name="connsiteX83" fmla="*/ 1992 w 12026"/>
                    <a:gd name="connsiteY83" fmla="*/ 8042 h 10550"/>
                    <a:gd name="connsiteX84" fmla="*/ 2397 w 12026"/>
                    <a:gd name="connsiteY84" fmla="*/ 8277 h 10550"/>
                    <a:gd name="connsiteX85" fmla="*/ 2478 w 12026"/>
                    <a:gd name="connsiteY85" fmla="*/ 8293 h 10550"/>
                    <a:gd name="connsiteX86" fmla="*/ 2486 w 12026"/>
                    <a:gd name="connsiteY86" fmla="*/ 8325 h 10550"/>
                    <a:gd name="connsiteX87" fmla="*/ 2604 w 12026"/>
                    <a:gd name="connsiteY87" fmla="*/ 8452 h 10550"/>
                    <a:gd name="connsiteX88" fmla="*/ 2881 w 12026"/>
                    <a:gd name="connsiteY88" fmla="*/ 8600 h 10550"/>
                    <a:gd name="connsiteX89" fmla="*/ 3206 w 12026"/>
                    <a:gd name="connsiteY89" fmla="*/ 8721 h 10550"/>
                    <a:gd name="connsiteX90" fmla="*/ 3453 w 12026"/>
                    <a:gd name="connsiteY90" fmla="*/ 8802 h 10550"/>
                    <a:gd name="connsiteX91" fmla="*/ 3608 w 12026"/>
                    <a:gd name="connsiteY91" fmla="*/ 8868 h 10550"/>
                    <a:gd name="connsiteX92" fmla="*/ 3824 w 12026"/>
                    <a:gd name="connsiteY92" fmla="*/ 8921 h 10550"/>
                    <a:gd name="connsiteX93" fmla="*/ 4003 w 12026"/>
                    <a:gd name="connsiteY93" fmla="*/ 8965 h 10550"/>
                    <a:gd name="connsiteX94" fmla="*/ 4242 w 12026"/>
                    <a:gd name="connsiteY94" fmla="*/ 9026 h 10550"/>
                    <a:gd name="connsiteX95" fmla="*/ 3134 w 12026"/>
                    <a:gd name="connsiteY95" fmla="*/ 10537 h 10550"/>
                    <a:gd name="connsiteX96" fmla="*/ 4159 w 12026"/>
                    <a:gd name="connsiteY96" fmla="*/ 9820 h 10550"/>
                    <a:gd name="connsiteX97" fmla="*/ 4572 w 12026"/>
                    <a:gd name="connsiteY97" fmla="*/ 9354 h 10550"/>
                    <a:gd name="connsiteX98" fmla="*/ 4811 w 12026"/>
                    <a:gd name="connsiteY98" fmla="*/ 8872 h 10550"/>
                    <a:gd name="connsiteX99" fmla="*/ 4888 w 12026"/>
                    <a:gd name="connsiteY99" fmla="*/ 8901 h 10550"/>
                    <a:gd name="connsiteX100" fmla="*/ 5265 w 12026"/>
                    <a:gd name="connsiteY100" fmla="*/ 8953 h 10550"/>
                    <a:gd name="connsiteX101" fmla="*/ 5439 w 12026"/>
                    <a:gd name="connsiteY101" fmla="*/ 8998 h 10550"/>
                    <a:gd name="connsiteX102" fmla="*/ 5658 w 12026"/>
                    <a:gd name="connsiteY102" fmla="*/ 9010 h 10550"/>
                    <a:gd name="connsiteX103" fmla="*/ 6152 w 12026"/>
                    <a:gd name="connsiteY103" fmla="*/ 9059 h 10550"/>
                    <a:gd name="connsiteX104" fmla="*/ 6626 w 12026"/>
                    <a:gd name="connsiteY104" fmla="*/ 9067 h 10550"/>
                    <a:gd name="connsiteX105" fmla="*/ 6651 w 12026"/>
                    <a:gd name="connsiteY105" fmla="*/ 9067 h 10550"/>
                    <a:gd name="connsiteX106" fmla="*/ 7108 w 12026"/>
                    <a:gd name="connsiteY106" fmla="*/ 9026 h 10550"/>
                    <a:gd name="connsiteX107" fmla="*/ 7538 w 12026"/>
                    <a:gd name="connsiteY107" fmla="*/ 8998 h 10550"/>
                    <a:gd name="connsiteX108" fmla="*/ 8016 w 12026"/>
                    <a:gd name="connsiteY108" fmla="*/ 8876 h 10550"/>
                    <a:gd name="connsiteX109" fmla="*/ 8871 w 12026"/>
                    <a:gd name="connsiteY109" fmla="*/ 8637 h 10550"/>
                    <a:gd name="connsiteX110" fmla="*/ 9616 w 12026"/>
                    <a:gd name="connsiteY110" fmla="*/ 8301 h 10550"/>
                    <a:gd name="connsiteX111" fmla="*/ 10924 w 12026"/>
                    <a:gd name="connsiteY111" fmla="*/ 7171 h 10550"/>
                    <a:gd name="connsiteX112" fmla="*/ 11427 w 12026"/>
                    <a:gd name="connsiteY112" fmla="*/ 6486 h 10550"/>
                    <a:gd name="connsiteX113" fmla="*/ 11783 w 12026"/>
                    <a:gd name="connsiteY113" fmla="*/ 5692 h 10550"/>
                    <a:gd name="connsiteX114" fmla="*/ 11897 w 12026"/>
                    <a:gd name="connsiteY114" fmla="*/ 5271 h 10550"/>
                    <a:gd name="connsiteX115" fmla="*/ 11978 w 12026"/>
                    <a:gd name="connsiteY115" fmla="*/ 4837 h 10550"/>
                    <a:gd name="connsiteX116" fmla="*/ 11982 w 12026"/>
                    <a:gd name="connsiteY116" fmla="*/ 4635 h 10550"/>
                    <a:gd name="connsiteX117" fmla="*/ 12022 w 12026"/>
                    <a:gd name="connsiteY117" fmla="*/ 4420 h 10550"/>
                    <a:gd name="connsiteX118" fmla="*/ 11982 w 12026"/>
                    <a:gd name="connsiteY118" fmla="*/ 3970 h 10550"/>
                    <a:gd name="connsiteX119" fmla="*/ 11808 w 12026"/>
                    <a:gd name="connsiteY119" fmla="*/ 3087 h 10550"/>
                    <a:gd name="connsiteX120" fmla="*/ 11678 w 12026"/>
                    <a:gd name="connsiteY120" fmla="*/ 2731 h 10550"/>
                    <a:gd name="connsiteX121" fmla="*/ 11427 w 12026"/>
                    <a:gd name="connsiteY121" fmla="*/ 2362 h 10550"/>
                    <a:gd name="connsiteX122" fmla="*/ 10937 w 12026"/>
                    <a:gd name="connsiteY122" fmla="*/ 1673 h 10550"/>
                    <a:gd name="connsiteX123" fmla="*/ 10260 w 12026"/>
                    <a:gd name="connsiteY123" fmla="*/ 1114 h 10550"/>
                    <a:gd name="connsiteX124" fmla="*/ 9349 w 12026"/>
                    <a:gd name="connsiteY124" fmla="*/ 616 h 10550"/>
                    <a:gd name="connsiteX125" fmla="*/ 8931 w 12026"/>
                    <a:gd name="connsiteY125" fmla="*/ 434 h 10550"/>
                    <a:gd name="connsiteX126" fmla="*/ 8469 w 12026"/>
                    <a:gd name="connsiteY126" fmla="*/ 268 h 10550"/>
                    <a:gd name="connsiteX127" fmla="*/ 7538 w 12026"/>
                    <a:gd name="connsiteY127" fmla="*/ 94 h 10550"/>
                    <a:gd name="connsiteX128" fmla="*/ 7412 w 12026"/>
                    <a:gd name="connsiteY128" fmla="*/ 81 h 10550"/>
                    <a:gd name="connsiteX129" fmla="*/ 7210 w 12026"/>
                    <a:gd name="connsiteY129" fmla="*/ 45 h 10550"/>
                    <a:gd name="connsiteX130" fmla="*/ 6569 w 12026"/>
                    <a:gd name="connsiteY130" fmla="*/ 13 h 10550"/>
                    <a:gd name="connsiteX131" fmla="*/ 5812 w 12026"/>
                    <a:gd name="connsiteY131" fmla="*/ 0 h 10550"/>
                    <a:gd name="connsiteX0" fmla="*/ 6606 w 12026"/>
                    <a:gd name="connsiteY0" fmla="*/ 223 h 10549"/>
                    <a:gd name="connsiteX1" fmla="*/ 6837 w 12026"/>
                    <a:gd name="connsiteY1" fmla="*/ 284 h 10549"/>
                    <a:gd name="connsiteX2" fmla="*/ 7311 w 12026"/>
                    <a:gd name="connsiteY2" fmla="*/ 361 h 10549"/>
                    <a:gd name="connsiteX3" fmla="*/ 8141 w 12026"/>
                    <a:gd name="connsiteY3" fmla="*/ 523 h 10549"/>
                    <a:gd name="connsiteX4" fmla="*/ 8514 w 12026"/>
                    <a:gd name="connsiteY4" fmla="*/ 689 h 10549"/>
                    <a:gd name="connsiteX5" fmla="*/ 8887 w 12026"/>
                    <a:gd name="connsiteY5" fmla="*/ 802 h 10549"/>
                    <a:gd name="connsiteX6" fmla="*/ 9656 w 12026"/>
                    <a:gd name="connsiteY6" fmla="*/ 1224 h 10549"/>
                    <a:gd name="connsiteX7" fmla="*/ 10390 w 12026"/>
                    <a:gd name="connsiteY7" fmla="*/ 1633 h 10549"/>
                    <a:gd name="connsiteX8" fmla="*/ 10933 w 12026"/>
                    <a:gd name="connsiteY8" fmla="*/ 2277 h 10549"/>
                    <a:gd name="connsiteX9" fmla="*/ 11135 w 12026"/>
                    <a:gd name="connsiteY9" fmla="*/ 2589 h 10549"/>
                    <a:gd name="connsiteX10" fmla="*/ 11378 w 12026"/>
                    <a:gd name="connsiteY10" fmla="*/ 2962 h 10549"/>
                    <a:gd name="connsiteX11" fmla="*/ 11479 w 12026"/>
                    <a:gd name="connsiteY11" fmla="*/ 3302 h 10549"/>
                    <a:gd name="connsiteX12" fmla="*/ 11585 w 12026"/>
                    <a:gd name="connsiteY12" fmla="*/ 3723 h 10549"/>
                    <a:gd name="connsiteX13" fmla="*/ 11637 w 12026"/>
                    <a:gd name="connsiteY13" fmla="*/ 4149 h 10549"/>
                    <a:gd name="connsiteX14" fmla="*/ 11617 w 12026"/>
                    <a:gd name="connsiteY14" fmla="*/ 4582 h 10549"/>
                    <a:gd name="connsiteX15" fmla="*/ 11593 w 12026"/>
                    <a:gd name="connsiteY15" fmla="*/ 4979 h 10549"/>
                    <a:gd name="connsiteX16" fmla="*/ 11484 w 12026"/>
                    <a:gd name="connsiteY16" fmla="*/ 5388 h 10549"/>
                    <a:gd name="connsiteX17" fmla="*/ 11362 w 12026"/>
                    <a:gd name="connsiteY17" fmla="*/ 5789 h 10549"/>
                    <a:gd name="connsiteX18" fmla="*/ 11176 w 12026"/>
                    <a:gd name="connsiteY18" fmla="*/ 6154 h 10549"/>
                    <a:gd name="connsiteX19" fmla="*/ 10993 w 12026"/>
                    <a:gd name="connsiteY19" fmla="*/ 6498 h 10549"/>
                    <a:gd name="connsiteX20" fmla="*/ 10726 w 12026"/>
                    <a:gd name="connsiteY20" fmla="*/ 6818 h 10549"/>
                    <a:gd name="connsiteX21" fmla="*/ 10455 w 12026"/>
                    <a:gd name="connsiteY21" fmla="*/ 7163 h 10549"/>
                    <a:gd name="connsiteX22" fmla="*/ 10134 w 12026"/>
                    <a:gd name="connsiteY22" fmla="*/ 7450 h 10549"/>
                    <a:gd name="connsiteX23" fmla="*/ 9470 w 12026"/>
                    <a:gd name="connsiteY23" fmla="*/ 7949 h 10549"/>
                    <a:gd name="connsiteX24" fmla="*/ 8785 w 12026"/>
                    <a:gd name="connsiteY24" fmla="*/ 8277 h 10549"/>
                    <a:gd name="connsiteX25" fmla="*/ 7975 w 12026"/>
                    <a:gd name="connsiteY25" fmla="*/ 8508 h 10549"/>
                    <a:gd name="connsiteX26" fmla="*/ 7501 w 12026"/>
                    <a:gd name="connsiteY26" fmla="*/ 8629 h 10549"/>
                    <a:gd name="connsiteX27" fmla="*/ 6983 w 12026"/>
                    <a:gd name="connsiteY27" fmla="*/ 8670 h 10549"/>
                    <a:gd name="connsiteX28" fmla="*/ 6263 w 12026"/>
                    <a:gd name="connsiteY28" fmla="*/ 8709 h 10549"/>
                    <a:gd name="connsiteX29" fmla="*/ 5966 w 12026"/>
                    <a:gd name="connsiteY29" fmla="*/ 8702 h 10549"/>
                    <a:gd name="connsiteX30" fmla="*/ 5719 w 12026"/>
                    <a:gd name="connsiteY30" fmla="*/ 8670 h 10549"/>
                    <a:gd name="connsiteX31" fmla="*/ 5644 w 12026"/>
                    <a:gd name="connsiteY31" fmla="*/ 8667 h 10549"/>
                    <a:gd name="connsiteX32" fmla="*/ 5567 w 12026"/>
                    <a:gd name="connsiteY32" fmla="*/ 8667 h 10549"/>
                    <a:gd name="connsiteX33" fmla="*/ 5476 w 12026"/>
                    <a:gd name="connsiteY33" fmla="*/ 8662 h 10549"/>
                    <a:gd name="connsiteX34" fmla="*/ 5269 w 12026"/>
                    <a:gd name="connsiteY34" fmla="*/ 8625 h 10549"/>
                    <a:gd name="connsiteX35" fmla="*/ 5238 w 12026"/>
                    <a:gd name="connsiteY35" fmla="*/ 8624 h 10549"/>
                    <a:gd name="connsiteX36" fmla="*/ 5050 w 12026"/>
                    <a:gd name="connsiteY36" fmla="*/ 8633 h 10549"/>
                    <a:gd name="connsiteX37" fmla="*/ 4833 w 12026"/>
                    <a:gd name="connsiteY37" fmla="*/ 8656 h 10549"/>
                    <a:gd name="connsiteX38" fmla="*/ 4637 w 12026"/>
                    <a:gd name="connsiteY38" fmla="*/ 8641 h 10549"/>
                    <a:gd name="connsiteX39" fmla="*/ 4638 w 12026"/>
                    <a:gd name="connsiteY39" fmla="*/ 8646 h 10549"/>
                    <a:gd name="connsiteX40" fmla="*/ 4546 w 12026"/>
                    <a:gd name="connsiteY40" fmla="*/ 8633 h 10549"/>
                    <a:gd name="connsiteX41" fmla="*/ 4387 w 12026"/>
                    <a:gd name="connsiteY41" fmla="*/ 8626 h 10549"/>
                    <a:gd name="connsiteX42" fmla="*/ 4148 w 12026"/>
                    <a:gd name="connsiteY42" fmla="*/ 8568 h 10549"/>
                    <a:gd name="connsiteX43" fmla="*/ 3821 w 12026"/>
                    <a:gd name="connsiteY43" fmla="*/ 8488 h 10549"/>
                    <a:gd name="connsiteX44" fmla="*/ 3472 w 12026"/>
                    <a:gd name="connsiteY44" fmla="*/ 8355 h 10549"/>
                    <a:gd name="connsiteX45" fmla="*/ 3307 w 12026"/>
                    <a:gd name="connsiteY45" fmla="*/ 8332 h 10549"/>
                    <a:gd name="connsiteX46" fmla="*/ 3263 w 12026"/>
                    <a:gd name="connsiteY46" fmla="*/ 8290 h 10549"/>
                    <a:gd name="connsiteX47" fmla="*/ 3032 w 12026"/>
                    <a:gd name="connsiteY47" fmla="*/ 8222 h 10549"/>
                    <a:gd name="connsiteX48" fmla="*/ 2881 w 12026"/>
                    <a:gd name="connsiteY48" fmla="*/ 8111 h 10549"/>
                    <a:gd name="connsiteX49" fmla="*/ 2547 w 12026"/>
                    <a:gd name="connsiteY49" fmla="*/ 7896 h 10549"/>
                    <a:gd name="connsiteX50" fmla="*/ 2202 w 12026"/>
                    <a:gd name="connsiteY50" fmla="*/ 7701 h 10549"/>
                    <a:gd name="connsiteX51" fmla="*/ 1785 w 12026"/>
                    <a:gd name="connsiteY51" fmla="*/ 7471 h 10549"/>
                    <a:gd name="connsiteX52" fmla="*/ 1400 w 12026"/>
                    <a:gd name="connsiteY52" fmla="*/ 7146 h 10549"/>
                    <a:gd name="connsiteX53" fmla="*/ 829 w 12026"/>
                    <a:gd name="connsiteY53" fmla="*/ 6308 h 10549"/>
                    <a:gd name="connsiteX54" fmla="*/ 574 w 12026"/>
                    <a:gd name="connsiteY54" fmla="*/ 5834 h 10549"/>
                    <a:gd name="connsiteX55" fmla="*/ 396 w 12026"/>
                    <a:gd name="connsiteY55" fmla="*/ 5287 h 10549"/>
                    <a:gd name="connsiteX56" fmla="*/ 375 w 12026"/>
                    <a:gd name="connsiteY56" fmla="*/ 4181 h 10549"/>
                    <a:gd name="connsiteX57" fmla="*/ 1263 w 12026"/>
                    <a:gd name="connsiteY57" fmla="*/ 2216 h 10549"/>
                    <a:gd name="connsiteX58" fmla="*/ 1988 w 12026"/>
                    <a:gd name="connsiteY58" fmla="*/ 1520 h 10549"/>
                    <a:gd name="connsiteX59" fmla="*/ 2397 w 12026"/>
                    <a:gd name="connsiteY59" fmla="*/ 1224 h 10549"/>
                    <a:gd name="connsiteX60" fmla="*/ 2871 w 12026"/>
                    <a:gd name="connsiteY60" fmla="*/ 981 h 10549"/>
                    <a:gd name="connsiteX61" fmla="*/ 3369 w 12026"/>
                    <a:gd name="connsiteY61" fmla="*/ 730 h 10549"/>
                    <a:gd name="connsiteX62" fmla="*/ 3952 w 12026"/>
                    <a:gd name="connsiteY62" fmla="*/ 551 h 10549"/>
                    <a:gd name="connsiteX63" fmla="*/ 5216 w 12026"/>
                    <a:gd name="connsiteY63" fmla="*/ 292 h 10549"/>
                    <a:gd name="connsiteX64" fmla="*/ 6456 w 12026"/>
                    <a:gd name="connsiteY64" fmla="*/ 227 h 10549"/>
                    <a:gd name="connsiteX65" fmla="*/ 6606 w 12026"/>
                    <a:gd name="connsiteY65" fmla="*/ 223 h 10549"/>
                    <a:gd name="connsiteX66" fmla="*/ 5812 w 12026"/>
                    <a:gd name="connsiteY66" fmla="*/ 0 h 10549"/>
                    <a:gd name="connsiteX67" fmla="*/ 5322 w 12026"/>
                    <a:gd name="connsiteY67" fmla="*/ 13 h 10549"/>
                    <a:gd name="connsiteX68" fmla="*/ 4187 w 12026"/>
                    <a:gd name="connsiteY68" fmla="*/ 183 h 10549"/>
                    <a:gd name="connsiteX69" fmla="*/ 3604 w 12026"/>
                    <a:gd name="connsiteY69" fmla="*/ 345 h 10549"/>
                    <a:gd name="connsiteX70" fmla="*/ 3061 w 12026"/>
                    <a:gd name="connsiteY70" fmla="*/ 527 h 10549"/>
                    <a:gd name="connsiteX71" fmla="*/ 2595 w 12026"/>
                    <a:gd name="connsiteY71" fmla="*/ 774 h 10549"/>
                    <a:gd name="connsiteX72" fmla="*/ 2085 w 12026"/>
                    <a:gd name="connsiteY72" fmla="*/ 1058 h 10549"/>
                    <a:gd name="connsiteX73" fmla="*/ 1250 w 12026"/>
                    <a:gd name="connsiteY73" fmla="*/ 1754 h 10549"/>
                    <a:gd name="connsiteX74" fmla="*/ 606 w 12026"/>
                    <a:gd name="connsiteY74" fmla="*/ 2621 h 10549"/>
                    <a:gd name="connsiteX75" fmla="*/ 177 w 12026"/>
                    <a:gd name="connsiteY75" fmla="*/ 3711 h 10549"/>
                    <a:gd name="connsiteX76" fmla="*/ 23 w 12026"/>
                    <a:gd name="connsiteY76" fmla="*/ 4258 h 10549"/>
                    <a:gd name="connsiteX77" fmla="*/ 7 w 12026"/>
                    <a:gd name="connsiteY77" fmla="*/ 4862 h 10549"/>
                    <a:gd name="connsiteX78" fmla="*/ 274 w 12026"/>
                    <a:gd name="connsiteY78" fmla="*/ 6008 h 10549"/>
                    <a:gd name="connsiteX79" fmla="*/ 541 w 12026"/>
                    <a:gd name="connsiteY79" fmla="*/ 6547 h 10549"/>
                    <a:gd name="connsiteX80" fmla="*/ 809 w 12026"/>
                    <a:gd name="connsiteY80" fmla="*/ 7045 h 10549"/>
                    <a:gd name="connsiteX81" fmla="*/ 1129 w 12026"/>
                    <a:gd name="connsiteY81" fmla="*/ 7414 h 10549"/>
                    <a:gd name="connsiteX82" fmla="*/ 1587 w 12026"/>
                    <a:gd name="connsiteY82" fmla="*/ 7803 h 10549"/>
                    <a:gd name="connsiteX83" fmla="*/ 1992 w 12026"/>
                    <a:gd name="connsiteY83" fmla="*/ 8042 h 10549"/>
                    <a:gd name="connsiteX84" fmla="*/ 2397 w 12026"/>
                    <a:gd name="connsiteY84" fmla="*/ 8277 h 10549"/>
                    <a:gd name="connsiteX85" fmla="*/ 2478 w 12026"/>
                    <a:gd name="connsiteY85" fmla="*/ 8293 h 10549"/>
                    <a:gd name="connsiteX86" fmla="*/ 2486 w 12026"/>
                    <a:gd name="connsiteY86" fmla="*/ 8325 h 10549"/>
                    <a:gd name="connsiteX87" fmla="*/ 2604 w 12026"/>
                    <a:gd name="connsiteY87" fmla="*/ 8452 h 10549"/>
                    <a:gd name="connsiteX88" fmla="*/ 2881 w 12026"/>
                    <a:gd name="connsiteY88" fmla="*/ 8600 h 10549"/>
                    <a:gd name="connsiteX89" fmla="*/ 3206 w 12026"/>
                    <a:gd name="connsiteY89" fmla="*/ 8721 h 10549"/>
                    <a:gd name="connsiteX90" fmla="*/ 3453 w 12026"/>
                    <a:gd name="connsiteY90" fmla="*/ 8802 h 10549"/>
                    <a:gd name="connsiteX91" fmla="*/ 3608 w 12026"/>
                    <a:gd name="connsiteY91" fmla="*/ 8868 h 10549"/>
                    <a:gd name="connsiteX92" fmla="*/ 3824 w 12026"/>
                    <a:gd name="connsiteY92" fmla="*/ 8921 h 10549"/>
                    <a:gd name="connsiteX93" fmla="*/ 4003 w 12026"/>
                    <a:gd name="connsiteY93" fmla="*/ 8965 h 10549"/>
                    <a:gd name="connsiteX94" fmla="*/ 4242 w 12026"/>
                    <a:gd name="connsiteY94" fmla="*/ 9026 h 10549"/>
                    <a:gd name="connsiteX95" fmla="*/ 3134 w 12026"/>
                    <a:gd name="connsiteY95" fmla="*/ 10537 h 10549"/>
                    <a:gd name="connsiteX96" fmla="*/ 4159 w 12026"/>
                    <a:gd name="connsiteY96" fmla="*/ 9820 h 10549"/>
                    <a:gd name="connsiteX97" fmla="*/ 4572 w 12026"/>
                    <a:gd name="connsiteY97" fmla="*/ 9354 h 10549"/>
                    <a:gd name="connsiteX98" fmla="*/ 4811 w 12026"/>
                    <a:gd name="connsiteY98" fmla="*/ 8872 h 10549"/>
                    <a:gd name="connsiteX99" fmla="*/ 4888 w 12026"/>
                    <a:gd name="connsiteY99" fmla="*/ 8901 h 10549"/>
                    <a:gd name="connsiteX100" fmla="*/ 5265 w 12026"/>
                    <a:gd name="connsiteY100" fmla="*/ 8953 h 10549"/>
                    <a:gd name="connsiteX101" fmla="*/ 5439 w 12026"/>
                    <a:gd name="connsiteY101" fmla="*/ 8998 h 10549"/>
                    <a:gd name="connsiteX102" fmla="*/ 5658 w 12026"/>
                    <a:gd name="connsiteY102" fmla="*/ 9010 h 10549"/>
                    <a:gd name="connsiteX103" fmla="*/ 6152 w 12026"/>
                    <a:gd name="connsiteY103" fmla="*/ 9059 h 10549"/>
                    <a:gd name="connsiteX104" fmla="*/ 6626 w 12026"/>
                    <a:gd name="connsiteY104" fmla="*/ 9067 h 10549"/>
                    <a:gd name="connsiteX105" fmla="*/ 6651 w 12026"/>
                    <a:gd name="connsiteY105" fmla="*/ 9067 h 10549"/>
                    <a:gd name="connsiteX106" fmla="*/ 7108 w 12026"/>
                    <a:gd name="connsiteY106" fmla="*/ 9026 h 10549"/>
                    <a:gd name="connsiteX107" fmla="*/ 7538 w 12026"/>
                    <a:gd name="connsiteY107" fmla="*/ 8998 h 10549"/>
                    <a:gd name="connsiteX108" fmla="*/ 8016 w 12026"/>
                    <a:gd name="connsiteY108" fmla="*/ 8876 h 10549"/>
                    <a:gd name="connsiteX109" fmla="*/ 8871 w 12026"/>
                    <a:gd name="connsiteY109" fmla="*/ 8637 h 10549"/>
                    <a:gd name="connsiteX110" fmla="*/ 9616 w 12026"/>
                    <a:gd name="connsiteY110" fmla="*/ 8301 h 10549"/>
                    <a:gd name="connsiteX111" fmla="*/ 10924 w 12026"/>
                    <a:gd name="connsiteY111" fmla="*/ 7171 h 10549"/>
                    <a:gd name="connsiteX112" fmla="*/ 11427 w 12026"/>
                    <a:gd name="connsiteY112" fmla="*/ 6486 h 10549"/>
                    <a:gd name="connsiteX113" fmla="*/ 11783 w 12026"/>
                    <a:gd name="connsiteY113" fmla="*/ 5692 h 10549"/>
                    <a:gd name="connsiteX114" fmla="*/ 11897 w 12026"/>
                    <a:gd name="connsiteY114" fmla="*/ 5271 h 10549"/>
                    <a:gd name="connsiteX115" fmla="*/ 11978 w 12026"/>
                    <a:gd name="connsiteY115" fmla="*/ 4837 h 10549"/>
                    <a:gd name="connsiteX116" fmla="*/ 11982 w 12026"/>
                    <a:gd name="connsiteY116" fmla="*/ 4635 h 10549"/>
                    <a:gd name="connsiteX117" fmla="*/ 12022 w 12026"/>
                    <a:gd name="connsiteY117" fmla="*/ 4420 h 10549"/>
                    <a:gd name="connsiteX118" fmla="*/ 11982 w 12026"/>
                    <a:gd name="connsiteY118" fmla="*/ 3970 h 10549"/>
                    <a:gd name="connsiteX119" fmla="*/ 11808 w 12026"/>
                    <a:gd name="connsiteY119" fmla="*/ 3087 h 10549"/>
                    <a:gd name="connsiteX120" fmla="*/ 11678 w 12026"/>
                    <a:gd name="connsiteY120" fmla="*/ 2731 h 10549"/>
                    <a:gd name="connsiteX121" fmla="*/ 11427 w 12026"/>
                    <a:gd name="connsiteY121" fmla="*/ 2362 h 10549"/>
                    <a:gd name="connsiteX122" fmla="*/ 10937 w 12026"/>
                    <a:gd name="connsiteY122" fmla="*/ 1673 h 10549"/>
                    <a:gd name="connsiteX123" fmla="*/ 10260 w 12026"/>
                    <a:gd name="connsiteY123" fmla="*/ 1114 h 10549"/>
                    <a:gd name="connsiteX124" fmla="*/ 9349 w 12026"/>
                    <a:gd name="connsiteY124" fmla="*/ 616 h 10549"/>
                    <a:gd name="connsiteX125" fmla="*/ 8931 w 12026"/>
                    <a:gd name="connsiteY125" fmla="*/ 434 h 10549"/>
                    <a:gd name="connsiteX126" fmla="*/ 8469 w 12026"/>
                    <a:gd name="connsiteY126" fmla="*/ 268 h 10549"/>
                    <a:gd name="connsiteX127" fmla="*/ 7538 w 12026"/>
                    <a:gd name="connsiteY127" fmla="*/ 94 h 10549"/>
                    <a:gd name="connsiteX128" fmla="*/ 7412 w 12026"/>
                    <a:gd name="connsiteY128" fmla="*/ 81 h 10549"/>
                    <a:gd name="connsiteX129" fmla="*/ 7210 w 12026"/>
                    <a:gd name="connsiteY129" fmla="*/ 45 h 10549"/>
                    <a:gd name="connsiteX130" fmla="*/ 6569 w 12026"/>
                    <a:gd name="connsiteY130" fmla="*/ 13 h 10549"/>
                    <a:gd name="connsiteX131" fmla="*/ 5812 w 12026"/>
                    <a:gd name="connsiteY131" fmla="*/ 0 h 10549"/>
                    <a:gd name="connsiteX0" fmla="*/ 6606 w 12026"/>
                    <a:gd name="connsiteY0" fmla="*/ 223 h 10548"/>
                    <a:gd name="connsiteX1" fmla="*/ 6837 w 12026"/>
                    <a:gd name="connsiteY1" fmla="*/ 284 h 10548"/>
                    <a:gd name="connsiteX2" fmla="*/ 7311 w 12026"/>
                    <a:gd name="connsiteY2" fmla="*/ 361 h 10548"/>
                    <a:gd name="connsiteX3" fmla="*/ 8141 w 12026"/>
                    <a:gd name="connsiteY3" fmla="*/ 523 h 10548"/>
                    <a:gd name="connsiteX4" fmla="*/ 8514 w 12026"/>
                    <a:gd name="connsiteY4" fmla="*/ 689 h 10548"/>
                    <a:gd name="connsiteX5" fmla="*/ 8887 w 12026"/>
                    <a:gd name="connsiteY5" fmla="*/ 802 h 10548"/>
                    <a:gd name="connsiteX6" fmla="*/ 9656 w 12026"/>
                    <a:gd name="connsiteY6" fmla="*/ 1224 h 10548"/>
                    <a:gd name="connsiteX7" fmla="*/ 10390 w 12026"/>
                    <a:gd name="connsiteY7" fmla="*/ 1633 h 10548"/>
                    <a:gd name="connsiteX8" fmla="*/ 10933 w 12026"/>
                    <a:gd name="connsiteY8" fmla="*/ 2277 h 10548"/>
                    <a:gd name="connsiteX9" fmla="*/ 11135 w 12026"/>
                    <a:gd name="connsiteY9" fmla="*/ 2589 h 10548"/>
                    <a:gd name="connsiteX10" fmla="*/ 11378 w 12026"/>
                    <a:gd name="connsiteY10" fmla="*/ 2962 h 10548"/>
                    <a:gd name="connsiteX11" fmla="*/ 11479 w 12026"/>
                    <a:gd name="connsiteY11" fmla="*/ 3302 h 10548"/>
                    <a:gd name="connsiteX12" fmla="*/ 11585 w 12026"/>
                    <a:gd name="connsiteY12" fmla="*/ 3723 h 10548"/>
                    <a:gd name="connsiteX13" fmla="*/ 11637 w 12026"/>
                    <a:gd name="connsiteY13" fmla="*/ 4149 h 10548"/>
                    <a:gd name="connsiteX14" fmla="*/ 11617 w 12026"/>
                    <a:gd name="connsiteY14" fmla="*/ 4582 h 10548"/>
                    <a:gd name="connsiteX15" fmla="*/ 11593 w 12026"/>
                    <a:gd name="connsiteY15" fmla="*/ 4979 h 10548"/>
                    <a:gd name="connsiteX16" fmla="*/ 11484 w 12026"/>
                    <a:gd name="connsiteY16" fmla="*/ 5388 h 10548"/>
                    <a:gd name="connsiteX17" fmla="*/ 11362 w 12026"/>
                    <a:gd name="connsiteY17" fmla="*/ 5789 h 10548"/>
                    <a:gd name="connsiteX18" fmla="*/ 11176 w 12026"/>
                    <a:gd name="connsiteY18" fmla="*/ 6154 h 10548"/>
                    <a:gd name="connsiteX19" fmla="*/ 10993 w 12026"/>
                    <a:gd name="connsiteY19" fmla="*/ 6498 h 10548"/>
                    <a:gd name="connsiteX20" fmla="*/ 10726 w 12026"/>
                    <a:gd name="connsiteY20" fmla="*/ 6818 h 10548"/>
                    <a:gd name="connsiteX21" fmla="*/ 10455 w 12026"/>
                    <a:gd name="connsiteY21" fmla="*/ 7163 h 10548"/>
                    <a:gd name="connsiteX22" fmla="*/ 10134 w 12026"/>
                    <a:gd name="connsiteY22" fmla="*/ 7450 h 10548"/>
                    <a:gd name="connsiteX23" fmla="*/ 9470 w 12026"/>
                    <a:gd name="connsiteY23" fmla="*/ 7949 h 10548"/>
                    <a:gd name="connsiteX24" fmla="*/ 8785 w 12026"/>
                    <a:gd name="connsiteY24" fmla="*/ 8277 h 10548"/>
                    <a:gd name="connsiteX25" fmla="*/ 7975 w 12026"/>
                    <a:gd name="connsiteY25" fmla="*/ 8508 h 10548"/>
                    <a:gd name="connsiteX26" fmla="*/ 7501 w 12026"/>
                    <a:gd name="connsiteY26" fmla="*/ 8629 h 10548"/>
                    <a:gd name="connsiteX27" fmla="*/ 6983 w 12026"/>
                    <a:gd name="connsiteY27" fmla="*/ 8670 h 10548"/>
                    <a:gd name="connsiteX28" fmla="*/ 6263 w 12026"/>
                    <a:gd name="connsiteY28" fmla="*/ 8709 h 10548"/>
                    <a:gd name="connsiteX29" fmla="*/ 5966 w 12026"/>
                    <a:gd name="connsiteY29" fmla="*/ 8702 h 10548"/>
                    <a:gd name="connsiteX30" fmla="*/ 5719 w 12026"/>
                    <a:gd name="connsiteY30" fmla="*/ 8670 h 10548"/>
                    <a:gd name="connsiteX31" fmla="*/ 5644 w 12026"/>
                    <a:gd name="connsiteY31" fmla="*/ 8667 h 10548"/>
                    <a:gd name="connsiteX32" fmla="*/ 5567 w 12026"/>
                    <a:gd name="connsiteY32" fmla="*/ 8667 h 10548"/>
                    <a:gd name="connsiteX33" fmla="*/ 5476 w 12026"/>
                    <a:gd name="connsiteY33" fmla="*/ 8662 h 10548"/>
                    <a:gd name="connsiteX34" fmla="*/ 5269 w 12026"/>
                    <a:gd name="connsiteY34" fmla="*/ 8625 h 10548"/>
                    <a:gd name="connsiteX35" fmla="*/ 5238 w 12026"/>
                    <a:gd name="connsiteY35" fmla="*/ 8624 h 10548"/>
                    <a:gd name="connsiteX36" fmla="*/ 5050 w 12026"/>
                    <a:gd name="connsiteY36" fmla="*/ 8633 h 10548"/>
                    <a:gd name="connsiteX37" fmla="*/ 4833 w 12026"/>
                    <a:gd name="connsiteY37" fmla="*/ 8656 h 10548"/>
                    <a:gd name="connsiteX38" fmla="*/ 4637 w 12026"/>
                    <a:gd name="connsiteY38" fmla="*/ 8641 h 10548"/>
                    <a:gd name="connsiteX39" fmla="*/ 4638 w 12026"/>
                    <a:gd name="connsiteY39" fmla="*/ 8646 h 10548"/>
                    <a:gd name="connsiteX40" fmla="*/ 4546 w 12026"/>
                    <a:gd name="connsiteY40" fmla="*/ 8633 h 10548"/>
                    <a:gd name="connsiteX41" fmla="*/ 4387 w 12026"/>
                    <a:gd name="connsiteY41" fmla="*/ 8626 h 10548"/>
                    <a:gd name="connsiteX42" fmla="*/ 4148 w 12026"/>
                    <a:gd name="connsiteY42" fmla="*/ 8568 h 10548"/>
                    <a:gd name="connsiteX43" fmla="*/ 3821 w 12026"/>
                    <a:gd name="connsiteY43" fmla="*/ 8488 h 10548"/>
                    <a:gd name="connsiteX44" fmla="*/ 3472 w 12026"/>
                    <a:gd name="connsiteY44" fmla="*/ 8355 h 10548"/>
                    <a:gd name="connsiteX45" fmla="*/ 3307 w 12026"/>
                    <a:gd name="connsiteY45" fmla="*/ 8332 h 10548"/>
                    <a:gd name="connsiteX46" fmla="*/ 3263 w 12026"/>
                    <a:gd name="connsiteY46" fmla="*/ 8290 h 10548"/>
                    <a:gd name="connsiteX47" fmla="*/ 3032 w 12026"/>
                    <a:gd name="connsiteY47" fmla="*/ 8222 h 10548"/>
                    <a:gd name="connsiteX48" fmla="*/ 2881 w 12026"/>
                    <a:gd name="connsiteY48" fmla="*/ 8111 h 10548"/>
                    <a:gd name="connsiteX49" fmla="*/ 2547 w 12026"/>
                    <a:gd name="connsiteY49" fmla="*/ 7896 h 10548"/>
                    <a:gd name="connsiteX50" fmla="*/ 2202 w 12026"/>
                    <a:gd name="connsiteY50" fmla="*/ 7701 h 10548"/>
                    <a:gd name="connsiteX51" fmla="*/ 1785 w 12026"/>
                    <a:gd name="connsiteY51" fmla="*/ 7471 h 10548"/>
                    <a:gd name="connsiteX52" fmla="*/ 1400 w 12026"/>
                    <a:gd name="connsiteY52" fmla="*/ 7146 h 10548"/>
                    <a:gd name="connsiteX53" fmla="*/ 829 w 12026"/>
                    <a:gd name="connsiteY53" fmla="*/ 6308 h 10548"/>
                    <a:gd name="connsiteX54" fmla="*/ 574 w 12026"/>
                    <a:gd name="connsiteY54" fmla="*/ 5834 h 10548"/>
                    <a:gd name="connsiteX55" fmla="*/ 396 w 12026"/>
                    <a:gd name="connsiteY55" fmla="*/ 5287 h 10548"/>
                    <a:gd name="connsiteX56" fmla="*/ 375 w 12026"/>
                    <a:gd name="connsiteY56" fmla="*/ 4181 h 10548"/>
                    <a:gd name="connsiteX57" fmla="*/ 1263 w 12026"/>
                    <a:gd name="connsiteY57" fmla="*/ 2216 h 10548"/>
                    <a:gd name="connsiteX58" fmla="*/ 1988 w 12026"/>
                    <a:gd name="connsiteY58" fmla="*/ 1520 h 10548"/>
                    <a:gd name="connsiteX59" fmla="*/ 2397 w 12026"/>
                    <a:gd name="connsiteY59" fmla="*/ 1224 h 10548"/>
                    <a:gd name="connsiteX60" fmla="*/ 2871 w 12026"/>
                    <a:gd name="connsiteY60" fmla="*/ 981 h 10548"/>
                    <a:gd name="connsiteX61" fmla="*/ 3369 w 12026"/>
                    <a:gd name="connsiteY61" fmla="*/ 730 h 10548"/>
                    <a:gd name="connsiteX62" fmla="*/ 3952 w 12026"/>
                    <a:gd name="connsiteY62" fmla="*/ 551 h 10548"/>
                    <a:gd name="connsiteX63" fmla="*/ 5216 w 12026"/>
                    <a:gd name="connsiteY63" fmla="*/ 292 h 10548"/>
                    <a:gd name="connsiteX64" fmla="*/ 6456 w 12026"/>
                    <a:gd name="connsiteY64" fmla="*/ 227 h 10548"/>
                    <a:gd name="connsiteX65" fmla="*/ 6606 w 12026"/>
                    <a:gd name="connsiteY65" fmla="*/ 223 h 10548"/>
                    <a:gd name="connsiteX66" fmla="*/ 5812 w 12026"/>
                    <a:gd name="connsiteY66" fmla="*/ 0 h 10548"/>
                    <a:gd name="connsiteX67" fmla="*/ 5322 w 12026"/>
                    <a:gd name="connsiteY67" fmla="*/ 13 h 10548"/>
                    <a:gd name="connsiteX68" fmla="*/ 4187 w 12026"/>
                    <a:gd name="connsiteY68" fmla="*/ 183 h 10548"/>
                    <a:gd name="connsiteX69" fmla="*/ 3604 w 12026"/>
                    <a:gd name="connsiteY69" fmla="*/ 345 h 10548"/>
                    <a:gd name="connsiteX70" fmla="*/ 3061 w 12026"/>
                    <a:gd name="connsiteY70" fmla="*/ 527 h 10548"/>
                    <a:gd name="connsiteX71" fmla="*/ 2595 w 12026"/>
                    <a:gd name="connsiteY71" fmla="*/ 774 h 10548"/>
                    <a:gd name="connsiteX72" fmla="*/ 2085 w 12026"/>
                    <a:gd name="connsiteY72" fmla="*/ 1058 h 10548"/>
                    <a:gd name="connsiteX73" fmla="*/ 1250 w 12026"/>
                    <a:gd name="connsiteY73" fmla="*/ 1754 h 10548"/>
                    <a:gd name="connsiteX74" fmla="*/ 606 w 12026"/>
                    <a:gd name="connsiteY74" fmla="*/ 2621 h 10548"/>
                    <a:gd name="connsiteX75" fmla="*/ 177 w 12026"/>
                    <a:gd name="connsiteY75" fmla="*/ 3711 h 10548"/>
                    <a:gd name="connsiteX76" fmla="*/ 23 w 12026"/>
                    <a:gd name="connsiteY76" fmla="*/ 4258 h 10548"/>
                    <a:gd name="connsiteX77" fmla="*/ 7 w 12026"/>
                    <a:gd name="connsiteY77" fmla="*/ 4862 h 10548"/>
                    <a:gd name="connsiteX78" fmla="*/ 274 w 12026"/>
                    <a:gd name="connsiteY78" fmla="*/ 6008 h 10548"/>
                    <a:gd name="connsiteX79" fmla="*/ 541 w 12026"/>
                    <a:gd name="connsiteY79" fmla="*/ 6547 h 10548"/>
                    <a:gd name="connsiteX80" fmla="*/ 809 w 12026"/>
                    <a:gd name="connsiteY80" fmla="*/ 7045 h 10548"/>
                    <a:gd name="connsiteX81" fmla="*/ 1129 w 12026"/>
                    <a:gd name="connsiteY81" fmla="*/ 7414 h 10548"/>
                    <a:gd name="connsiteX82" fmla="*/ 1587 w 12026"/>
                    <a:gd name="connsiteY82" fmla="*/ 7803 h 10548"/>
                    <a:gd name="connsiteX83" fmla="*/ 1992 w 12026"/>
                    <a:gd name="connsiteY83" fmla="*/ 8042 h 10548"/>
                    <a:gd name="connsiteX84" fmla="*/ 2397 w 12026"/>
                    <a:gd name="connsiteY84" fmla="*/ 8277 h 10548"/>
                    <a:gd name="connsiteX85" fmla="*/ 2478 w 12026"/>
                    <a:gd name="connsiteY85" fmla="*/ 8293 h 10548"/>
                    <a:gd name="connsiteX86" fmla="*/ 2486 w 12026"/>
                    <a:gd name="connsiteY86" fmla="*/ 8325 h 10548"/>
                    <a:gd name="connsiteX87" fmla="*/ 2604 w 12026"/>
                    <a:gd name="connsiteY87" fmla="*/ 8452 h 10548"/>
                    <a:gd name="connsiteX88" fmla="*/ 2881 w 12026"/>
                    <a:gd name="connsiteY88" fmla="*/ 8600 h 10548"/>
                    <a:gd name="connsiteX89" fmla="*/ 3206 w 12026"/>
                    <a:gd name="connsiteY89" fmla="*/ 8721 h 10548"/>
                    <a:gd name="connsiteX90" fmla="*/ 3453 w 12026"/>
                    <a:gd name="connsiteY90" fmla="*/ 8802 h 10548"/>
                    <a:gd name="connsiteX91" fmla="*/ 3608 w 12026"/>
                    <a:gd name="connsiteY91" fmla="*/ 8868 h 10548"/>
                    <a:gd name="connsiteX92" fmla="*/ 3824 w 12026"/>
                    <a:gd name="connsiteY92" fmla="*/ 8921 h 10548"/>
                    <a:gd name="connsiteX93" fmla="*/ 4003 w 12026"/>
                    <a:gd name="connsiteY93" fmla="*/ 8965 h 10548"/>
                    <a:gd name="connsiteX94" fmla="*/ 4242 w 12026"/>
                    <a:gd name="connsiteY94" fmla="*/ 9026 h 10548"/>
                    <a:gd name="connsiteX95" fmla="*/ 3134 w 12026"/>
                    <a:gd name="connsiteY95" fmla="*/ 10537 h 10548"/>
                    <a:gd name="connsiteX96" fmla="*/ 4159 w 12026"/>
                    <a:gd name="connsiteY96" fmla="*/ 9820 h 10548"/>
                    <a:gd name="connsiteX97" fmla="*/ 4572 w 12026"/>
                    <a:gd name="connsiteY97" fmla="*/ 9354 h 10548"/>
                    <a:gd name="connsiteX98" fmla="*/ 4811 w 12026"/>
                    <a:gd name="connsiteY98" fmla="*/ 8872 h 10548"/>
                    <a:gd name="connsiteX99" fmla="*/ 4888 w 12026"/>
                    <a:gd name="connsiteY99" fmla="*/ 8901 h 10548"/>
                    <a:gd name="connsiteX100" fmla="*/ 5265 w 12026"/>
                    <a:gd name="connsiteY100" fmla="*/ 8953 h 10548"/>
                    <a:gd name="connsiteX101" fmla="*/ 5439 w 12026"/>
                    <a:gd name="connsiteY101" fmla="*/ 8998 h 10548"/>
                    <a:gd name="connsiteX102" fmla="*/ 5658 w 12026"/>
                    <a:gd name="connsiteY102" fmla="*/ 9010 h 10548"/>
                    <a:gd name="connsiteX103" fmla="*/ 6152 w 12026"/>
                    <a:gd name="connsiteY103" fmla="*/ 9059 h 10548"/>
                    <a:gd name="connsiteX104" fmla="*/ 6626 w 12026"/>
                    <a:gd name="connsiteY104" fmla="*/ 9067 h 10548"/>
                    <a:gd name="connsiteX105" fmla="*/ 6651 w 12026"/>
                    <a:gd name="connsiteY105" fmla="*/ 9067 h 10548"/>
                    <a:gd name="connsiteX106" fmla="*/ 7108 w 12026"/>
                    <a:gd name="connsiteY106" fmla="*/ 9026 h 10548"/>
                    <a:gd name="connsiteX107" fmla="*/ 7538 w 12026"/>
                    <a:gd name="connsiteY107" fmla="*/ 8998 h 10548"/>
                    <a:gd name="connsiteX108" fmla="*/ 8016 w 12026"/>
                    <a:gd name="connsiteY108" fmla="*/ 8876 h 10548"/>
                    <a:gd name="connsiteX109" fmla="*/ 8871 w 12026"/>
                    <a:gd name="connsiteY109" fmla="*/ 8637 h 10548"/>
                    <a:gd name="connsiteX110" fmla="*/ 9616 w 12026"/>
                    <a:gd name="connsiteY110" fmla="*/ 8301 h 10548"/>
                    <a:gd name="connsiteX111" fmla="*/ 10924 w 12026"/>
                    <a:gd name="connsiteY111" fmla="*/ 7171 h 10548"/>
                    <a:gd name="connsiteX112" fmla="*/ 11427 w 12026"/>
                    <a:gd name="connsiteY112" fmla="*/ 6486 h 10548"/>
                    <a:gd name="connsiteX113" fmla="*/ 11783 w 12026"/>
                    <a:gd name="connsiteY113" fmla="*/ 5692 h 10548"/>
                    <a:gd name="connsiteX114" fmla="*/ 11897 w 12026"/>
                    <a:gd name="connsiteY114" fmla="*/ 5271 h 10548"/>
                    <a:gd name="connsiteX115" fmla="*/ 11978 w 12026"/>
                    <a:gd name="connsiteY115" fmla="*/ 4837 h 10548"/>
                    <a:gd name="connsiteX116" fmla="*/ 11982 w 12026"/>
                    <a:gd name="connsiteY116" fmla="*/ 4635 h 10548"/>
                    <a:gd name="connsiteX117" fmla="*/ 12022 w 12026"/>
                    <a:gd name="connsiteY117" fmla="*/ 4420 h 10548"/>
                    <a:gd name="connsiteX118" fmla="*/ 11982 w 12026"/>
                    <a:gd name="connsiteY118" fmla="*/ 3970 h 10548"/>
                    <a:gd name="connsiteX119" fmla="*/ 11808 w 12026"/>
                    <a:gd name="connsiteY119" fmla="*/ 3087 h 10548"/>
                    <a:gd name="connsiteX120" fmla="*/ 11678 w 12026"/>
                    <a:gd name="connsiteY120" fmla="*/ 2731 h 10548"/>
                    <a:gd name="connsiteX121" fmla="*/ 11427 w 12026"/>
                    <a:gd name="connsiteY121" fmla="*/ 2362 h 10548"/>
                    <a:gd name="connsiteX122" fmla="*/ 10937 w 12026"/>
                    <a:gd name="connsiteY122" fmla="*/ 1673 h 10548"/>
                    <a:gd name="connsiteX123" fmla="*/ 10260 w 12026"/>
                    <a:gd name="connsiteY123" fmla="*/ 1114 h 10548"/>
                    <a:gd name="connsiteX124" fmla="*/ 9349 w 12026"/>
                    <a:gd name="connsiteY124" fmla="*/ 616 h 10548"/>
                    <a:gd name="connsiteX125" fmla="*/ 8931 w 12026"/>
                    <a:gd name="connsiteY125" fmla="*/ 434 h 10548"/>
                    <a:gd name="connsiteX126" fmla="*/ 8469 w 12026"/>
                    <a:gd name="connsiteY126" fmla="*/ 268 h 10548"/>
                    <a:gd name="connsiteX127" fmla="*/ 7538 w 12026"/>
                    <a:gd name="connsiteY127" fmla="*/ 94 h 10548"/>
                    <a:gd name="connsiteX128" fmla="*/ 7412 w 12026"/>
                    <a:gd name="connsiteY128" fmla="*/ 81 h 10548"/>
                    <a:gd name="connsiteX129" fmla="*/ 7210 w 12026"/>
                    <a:gd name="connsiteY129" fmla="*/ 45 h 10548"/>
                    <a:gd name="connsiteX130" fmla="*/ 6569 w 12026"/>
                    <a:gd name="connsiteY130" fmla="*/ 13 h 10548"/>
                    <a:gd name="connsiteX131" fmla="*/ 5812 w 12026"/>
                    <a:gd name="connsiteY131" fmla="*/ 0 h 10548"/>
                    <a:gd name="connsiteX0" fmla="*/ 6606 w 12026"/>
                    <a:gd name="connsiteY0" fmla="*/ 223 h 9862"/>
                    <a:gd name="connsiteX1" fmla="*/ 6837 w 12026"/>
                    <a:gd name="connsiteY1" fmla="*/ 284 h 9862"/>
                    <a:gd name="connsiteX2" fmla="*/ 7311 w 12026"/>
                    <a:gd name="connsiteY2" fmla="*/ 361 h 9862"/>
                    <a:gd name="connsiteX3" fmla="*/ 8141 w 12026"/>
                    <a:gd name="connsiteY3" fmla="*/ 523 h 9862"/>
                    <a:gd name="connsiteX4" fmla="*/ 8514 w 12026"/>
                    <a:gd name="connsiteY4" fmla="*/ 689 h 9862"/>
                    <a:gd name="connsiteX5" fmla="*/ 8887 w 12026"/>
                    <a:gd name="connsiteY5" fmla="*/ 802 h 9862"/>
                    <a:gd name="connsiteX6" fmla="*/ 9656 w 12026"/>
                    <a:gd name="connsiteY6" fmla="*/ 1224 h 9862"/>
                    <a:gd name="connsiteX7" fmla="*/ 10390 w 12026"/>
                    <a:gd name="connsiteY7" fmla="*/ 1633 h 9862"/>
                    <a:gd name="connsiteX8" fmla="*/ 10933 w 12026"/>
                    <a:gd name="connsiteY8" fmla="*/ 2277 h 9862"/>
                    <a:gd name="connsiteX9" fmla="*/ 11135 w 12026"/>
                    <a:gd name="connsiteY9" fmla="*/ 2589 h 9862"/>
                    <a:gd name="connsiteX10" fmla="*/ 11378 w 12026"/>
                    <a:gd name="connsiteY10" fmla="*/ 2962 h 9862"/>
                    <a:gd name="connsiteX11" fmla="*/ 11479 w 12026"/>
                    <a:gd name="connsiteY11" fmla="*/ 3302 h 9862"/>
                    <a:gd name="connsiteX12" fmla="*/ 11585 w 12026"/>
                    <a:gd name="connsiteY12" fmla="*/ 3723 h 9862"/>
                    <a:gd name="connsiteX13" fmla="*/ 11637 w 12026"/>
                    <a:gd name="connsiteY13" fmla="*/ 4149 h 9862"/>
                    <a:gd name="connsiteX14" fmla="*/ 11617 w 12026"/>
                    <a:gd name="connsiteY14" fmla="*/ 4582 h 9862"/>
                    <a:gd name="connsiteX15" fmla="*/ 11593 w 12026"/>
                    <a:gd name="connsiteY15" fmla="*/ 4979 h 9862"/>
                    <a:gd name="connsiteX16" fmla="*/ 11484 w 12026"/>
                    <a:gd name="connsiteY16" fmla="*/ 5388 h 9862"/>
                    <a:gd name="connsiteX17" fmla="*/ 11362 w 12026"/>
                    <a:gd name="connsiteY17" fmla="*/ 5789 h 9862"/>
                    <a:gd name="connsiteX18" fmla="*/ 11176 w 12026"/>
                    <a:gd name="connsiteY18" fmla="*/ 6154 h 9862"/>
                    <a:gd name="connsiteX19" fmla="*/ 10993 w 12026"/>
                    <a:gd name="connsiteY19" fmla="*/ 6498 h 9862"/>
                    <a:gd name="connsiteX20" fmla="*/ 10726 w 12026"/>
                    <a:gd name="connsiteY20" fmla="*/ 6818 h 9862"/>
                    <a:gd name="connsiteX21" fmla="*/ 10455 w 12026"/>
                    <a:gd name="connsiteY21" fmla="*/ 7163 h 9862"/>
                    <a:gd name="connsiteX22" fmla="*/ 10134 w 12026"/>
                    <a:gd name="connsiteY22" fmla="*/ 7450 h 9862"/>
                    <a:gd name="connsiteX23" fmla="*/ 9470 w 12026"/>
                    <a:gd name="connsiteY23" fmla="*/ 7949 h 9862"/>
                    <a:gd name="connsiteX24" fmla="*/ 8785 w 12026"/>
                    <a:gd name="connsiteY24" fmla="*/ 8277 h 9862"/>
                    <a:gd name="connsiteX25" fmla="*/ 7975 w 12026"/>
                    <a:gd name="connsiteY25" fmla="*/ 8508 h 9862"/>
                    <a:gd name="connsiteX26" fmla="*/ 7501 w 12026"/>
                    <a:gd name="connsiteY26" fmla="*/ 8629 h 9862"/>
                    <a:gd name="connsiteX27" fmla="*/ 6983 w 12026"/>
                    <a:gd name="connsiteY27" fmla="*/ 8670 h 9862"/>
                    <a:gd name="connsiteX28" fmla="*/ 6263 w 12026"/>
                    <a:gd name="connsiteY28" fmla="*/ 8709 h 9862"/>
                    <a:gd name="connsiteX29" fmla="*/ 5966 w 12026"/>
                    <a:gd name="connsiteY29" fmla="*/ 8702 h 9862"/>
                    <a:gd name="connsiteX30" fmla="*/ 5719 w 12026"/>
                    <a:gd name="connsiteY30" fmla="*/ 8670 h 9862"/>
                    <a:gd name="connsiteX31" fmla="*/ 5644 w 12026"/>
                    <a:gd name="connsiteY31" fmla="*/ 8667 h 9862"/>
                    <a:gd name="connsiteX32" fmla="*/ 5567 w 12026"/>
                    <a:gd name="connsiteY32" fmla="*/ 8667 h 9862"/>
                    <a:gd name="connsiteX33" fmla="*/ 5476 w 12026"/>
                    <a:gd name="connsiteY33" fmla="*/ 8662 h 9862"/>
                    <a:gd name="connsiteX34" fmla="*/ 5269 w 12026"/>
                    <a:gd name="connsiteY34" fmla="*/ 8625 h 9862"/>
                    <a:gd name="connsiteX35" fmla="*/ 5238 w 12026"/>
                    <a:gd name="connsiteY35" fmla="*/ 8624 h 9862"/>
                    <a:gd name="connsiteX36" fmla="*/ 5050 w 12026"/>
                    <a:gd name="connsiteY36" fmla="*/ 8633 h 9862"/>
                    <a:gd name="connsiteX37" fmla="*/ 4833 w 12026"/>
                    <a:gd name="connsiteY37" fmla="*/ 8656 h 9862"/>
                    <a:gd name="connsiteX38" fmla="*/ 4637 w 12026"/>
                    <a:gd name="connsiteY38" fmla="*/ 8641 h 9862"/>
                    <a:gd name="connsiteX39" fmla="*/ 4638 w 12026"/>
                    <a:gd name="connsiteY39" fmla="*/ 8646 h 9862"/>
                    <a:gd name="connsiteX40" fmla="*/ 4546 w 12026"/>
                    <a:gd name="connsiteY40" fmla="*/ 8633 h 9862"/>
                    <a:gd name="connsiteX41" fmla="*/ 4387 w 12026"/>
                    <a:gd name="connsiteY41" fmla="*/ 8626 h 9862"/>
                    <a:gd name="connsiteX42" fmla="*/ 4148 w 12026"/>
                    <a:gd name="connsiteY42" fmla="*/ 8568 h 9862"/>
                    <a:gd name="connsiteX43" fmla="*/ 3821 w 12026"/>
                    <a:gd name="connsiteY43" fmla="*/ 8488 h 9862"/>
                    <a:gd name="connsiteX44" fmla="*/ 3472 w 12026"/>
                    <a:gd name="connsiteY44" fmla="*/ 8355 h 9862"/>
                    <a:gd name="connsiteX45" fmla="*/ 3307 w 12026"/>
                    <a:gd name="connsiteY45" fmla="*/ 8332 h 9862"/>
                    <a:gd name="connsiteX46" fmla="*/ 3263 w 12026"/>
                    <a:gd name="connsiteY46" fmla="*/ 8290 h 9862"/>
                    <a:gd name="connsiteX47" fmla="*/ 3032 w 12026"/>
                    <a:gd name="connsiteY47" fmla="*/ 8222 h 9862"/>
                    <a:gd name="connsiteX48" fmla="*/ 2881 w 12026"/>
                    <a:gd name="connsiteY48" fmla="*/ 8111 h 9862"/>
                    <a:gd name="connsiteX49" fmla="*/ 2547 w 12026"/>
                    <a:gd name="connsiteY49" fmla="*/ 7896 h 9862"/>
                    <a:gd name="connsiteX50" fmla="*/ 2202 w 12026"/>
                    <a:gd name="connsiteY50" fmla="*/ 7701 h 9862"/>
                    <a:gd name="connsiteX51" fmla="*/ 1785 w 12026"/>
                    <a:gd name="connsiteY51" fmla="*/ 7471 h 9862"/>
                    <a:gd name="connsiteX52" fmla="*/ 1400 w 12026"/>
                    <a:gd name="connsiteY52" fmla="*/ 7146 h 9862"/>
                    <a:gd name="connsiteX53" fmla="*/ 829 w 12026"/>
                    <a:gd name="connsiteY53" fmla="*/ 6308 h 9862"/>
                    <a:gd name="connsiteX54" fmla="*/ 574 w 12026"/>
                    <a:gd name="connsiteY54" fmla="*/ 5834 h 9862"/>
                    <a:gd name="connsiteX55" fmla="*/ 396 w 12026"/>
                    <a:gd name="connsiteY55" fmla="*/ 5287 h 9862"/>
                    <a:gd name="connsiteX56" fmla="*/ 375 w 12026"/>
                    <a:gd name="connsiteY56" fmla="*/ 4181 h 9862"/>
                    <a:gd name="connsiteX57" fmla="*/ 1263 w 12026"/>
                    <a:gd name="connsiteY57" fmla="*/ 2216 h 9862"/>
                    <a:gd name="connsiteX58" fmla="*/ 1988 w 12026"/>
                    <a:gd name="connsiteY58" fmla="*/ 1520 h 9862"/>
                    <a:gd name="connsiteX59" fmla="*/ 2397 w 12026"/>
                    <a:gd name="connsiteY59" fmla="*/ 1224 h 9862"/>
                    <a:gd name="connsiteX60" fmla="*/ 2871 w 12026"/>
                    <a:gd name="connsiteY60" fmla="*/ 981 h 9862"/>
                    <a:gd name="connsiteX61" fmla="*/ 3369 w 12026"/>
                    <a:gd name="connsiteY61" fmla="*/ 730 h 9862"/>
                    <a:gd name="connsiteX62" fmla="*/ 3952 w 12026"/>
                    <a:gd name="connsiteY62" fmla="*/ 551 h 9862"/>
                    <a:gd name="connsiteX63" fmla="*/ 5216 w 12026"/>
                    <a:gd name="connsiteY63" fmla="*/ 292 h 9862"/>
                    <a:gd name="connsiteX64" fmla="*/ 6456 w 12026"/>
                    <a:gd name="connsiteY64" fmla="*/ 227 h 9862"/>
                    <a:gd name="connsiteX65" fmla="*/ 6606 w 12026"/>
                    <a:gd name="connsiteY65" fmla="*/ 223 h 9862"/>
                    <a:gd name="connsiteX66" fmla="*/ 5812 w 12026"/>
                    <a:gd name="connsiteY66" fmla="*/ 0 h 9862"/>
                    <a:gd name="connsiteX67" fmla="*/ 5322 w 12026"/>
                    <a:gd name="connsiteY67" fmla="*/ 13 h 9862"/>
                    <a:gd name="connsiteX68" fmla="*/ 4187 w 12026"/>
                    <a:gd name="connsiteY68" fmla="*/ 183 h 9862"/>
                    <a:gd name="connsiteX69" fmla="*/ 3604 w 12026"/>
                    <a:gd name="connsiteY69" fmla="*/ 345 h 9862"/>
                    <a:gd name="connsiteX70" fmla="*/ 3061 w 12026"/>
                    <a:gd name="connsiteY70" fmla="*/ 527 h 9862"/>
                    <a:gd name="connsiteX71" fmla="*/ 2595 w 12026"/>
                    <a:gd name="connsiteY71" fmla="*/ 774 h 9862"/>
                    <a:gd name="connsiteX72" fmla="*/ 2085 w 12026"/>
                    <a:gd name="connsiteY72" fmla="*/ 1058 h 9862"/>
                    <a:gd name="connsiteX73" fmla="*/ 1250 w 12026"/>
                    <a:gd name="connsiteY73" fmla="*/ 1754 h 9862"/>
                    <a:gd name="connsiteX74" fmla="*/ 606 w 12026"/>
                    <a:gd name="connsiteY74" fmla="*/ 2621 h 9862"/>
                    <a:gd name="connsiteX75" fmla="*/ 177 w 12026"/>
                    <a:gd name="connsiteY75" fmla="*/ 3711 h 9862"/>
                    <a:gd name="connsiteX76" fmla="*/ 23 w 12026"/>
                    <a:gd name="connsiteY76" fmla="*/ 4258 h 9862"/>
                    <a:gd name="connsiteX77" fmla="*/ 7 w 12026"/>
                    <a:gd name="connsiteY77" fmla="*/ 4862 h 9862"/>
                    <a:gd name="connsiteX78" fmla="*/ 274 w 12026"/>
                    <a:gd name="connsiteY78" fmla="*/ 6008 h 9862"/>
                    <a:gd name="connsiteX79" fmla="*/ 541 w 12026"/>
                    <a:gd name="connsiteY79" fmla="*/ 6547 h 9862"/>
                    <a:gd name="connsiteX80" fmla="*/ 809 w 12026"/>
                    <a:gd name="connsiteY80" fmla="*/ 7045 h 9862"/>
                    <a:gd name="connsiteX81" fmla="*/ 1129 w 12026"/>
                    <a:gd name="connsiteY81" fmla="*/ 7414 h 9862"/>
                    <a:gd name="connsiteX82" fmla="*/ 1587 w 12026"/>
                    <a:gd name="connsiteY82" fmla="*/ 7803 h 9862"/>
                    <a:gd name="connsiteX83" fmla="*/ 1992 w 12026"/>
                    <a:gd name="connsiteY83" fmla="*/ 8042 h 9862"/>
                    <a:gd name="connsiteX84" fmla="*/ 2397 w 12026"/>
                    <a:gd name="connsiteY84" fmla="*/ 8277 h 9862"/>
                    <a:gd name="connsiteX85" fmla="*/ 2478 w 12026"/>
                    <a:gd name="connsiteY85" fmla="*/ 8293 h 9862"/>
                    <a:gd name="connsiteX86" fmla="*/ 2486 w 12026"/>
                    <a:gd name="connsiteY86" fmla="*/ 8325 h 9862"/>
                    <a:gd name="connsiteX87" fmla="*/ 2604 w 12026"/>
                    <a:gd name="connsiteY87" fmla="*/ 8452 h 9862"/>
                    <a:gd name="connsiteX88" fmla="*/ 2881 w 12026"/>
                    <a:gd name="connsiteY88" fmla="*/ 8600 h 9862"/>
                    <a:gd name="connsiteX89" fmla="*/ 3206 w 12026"/>
                    <a:gd name="connsiteY89" fmla="*/ 8721 h 9862"/>
                    <a:gd name="connsiteX90" fmla="*/ 3453 w 12026"/>
                    <a:gd name="connsiteY90" fmla="*/ 8802 h 9862"/>
                    <a:gd name="connsiteX91" fmla="*/ 3608 w 12026"/>
                    <a:gd name="connsiteY91" fmla="*/ 8868 h 9862"/>
                    <a:gd name="connsiteX92" fmla="*/ 3824 w 12026"/>
                    <a:gd name="connsiteY92" fmla="*/ 8921 h 9862"/>
                    <a:gd name="connsiteX93" fmla="*/ 4003 w 12026"/>
                    <a:gd name="connsiteY93" fmla="*/ 8965 h 9862"/>
                    <a:gd name="connsiteX94" fmla="*/ 4242 w 12026"/>
                    <a:gd name="connsiteY94" fmla="*/ 9026 h 9862"/>
                    <a:gd name="connsiteX95" fmla="*/ 4392 w 12026"/>
                    <a:gd name="connsiteY95" fmla="*/ 8994 h 9862"/>
                    <a:gd name="connsiteX96" fmla="*/ 4159 w 12026"/>
                    <a:gd name="connsiteY96" fmla="*/ 9820 h 9862"/>
                    <a:gd name="connsiteX97" fmla="*/ 4572 w 12026"/>
                    <a:gd name="connsiteY97" fmla="*/ 9354 h 9862"/>
                    <a:gd name="connsiteX98" fmla="*/ 4811 w 12026"/>
                    <a:gd name="connsiteY98" fmla="*/ 8872 h 9862"/>
                    <a:gd name="connsiteX99" fmla="*/ 4888 w 12026"/>
                    <a:gd name="connsiteY99" fmla="*/ 8901 h 9862"/>
                    <a:gd name="connsiteX100" fmla="*/ 5265 w 12026"/>
                    <a:gd name="connsiteY100" fmla="*/ 8953 h 9862"/>
                    <a:gd name="connsiteX101" fmla="*/ 5439 w 12026"/>
                    <a:gd name="connsiteY101" fmla="*/ 8998 h 9862"/>
                    <a:gd name="connsiteX102" fmla="*/ 5658 w 12026"/>
                    <a:gd name="connsiteY102" fmla="*/ 9010 h 9862"/>
                    <a:gd name="connsiteX103" fmla="*/ 6152 w 12026"/>
                    <a:gd name="connsiteY103" fmla="*/ 9059 h 9862"/>
                    <a:gd name="connsiteX104" fmla="*/ 6626 w 12026"/>
                    <a:gd name="connsiteY104" fmla="*/ 9067 h 9862"/>
                    <a:gd name="connsiteX105" fmla="*/ 6651 w 12026"/>
                    <a:gd name="connsiteY105" fmla="*/ 9067 h 9862"/>
                    <a:gd name="connsiteX106" fmla="*/ 7108 w 12026"/>
                    <a:gd name="connsiteY106" fmla="*/ 9026 h 9862"/>
                    <a:gd name="connsiteX107" fmla="*/ 7538 w 12026"/>
                    <a:gd name="connsiteY107" fmla="*/ 8998 h 9862"/>
                    <a:gd name="connsiteX108" fmla="*/ 8016 w 12026"/>
                    <a:gd name="connsiteY108" fmla="*/ 8876 h 9862"/>
                    <a:gd name="connsiteX109" fmla="*/ 8871 w 12026"/>
                    <a:gd name="connsiteY109" fmla="*/ 8637 h 9862"/>
                    <a:gd name="connsiteX110" fmla="*/ 9616 w 12026"/>
                    <a:gd name="connsiteY110" fmla="*/ 8301 h 9862"/>
                    <a:gd name="connsiteX111" fmla="*/ 10924 w 12026"/>
                    <a:gd name="connsiteY111" fmla="*/ 7171 h 9862"/>
                    <a:gd name="connsiteX112" fmla="*/ 11427 w 12026"/>
                    <a:gd name="connsiteY112" fmla="*/ 6486 h 9862"/>
                    <a:gd name="connsiteX113" fmla="*/ 11783 w 12026"/>
                    <a:gd name="connsiteY113" fmla="*/ 5692 h 9862"/>
                    <a:gd name="connsiteX114" fmla="*/ 11897 w 12026"/>
                    <a:gd name="connsiteY114" fmla="*/ 5271 h 9862"/>
                    <a:gd name="connsiteX115" fmla="*/ 11978 w 12026"/>
                    <a:gd name="connsiteY115" fmla="*/ 4837 h 9862"/>
                    <a:gd name="connsiteX116" fmla="*/ 11982 w 12026"/>
                    <a:gd name="connsiteY116" fmla="*/ 4635 h 9862"/>
                    <a:gd name="connsiteX117" fmla="*/ 12022 w 12026"/>
                    <a:gd name="connsiteY117" fmla="*/ 4420 h 9862"/>
                    <a:gd name="connsiteX118" fmla="*/ 11982 w 12026"/>
                    <a:gd name="connsiteY118" fmla="*/ 3970 h 9862"/>
                    <a:gd name="connsiteX119" fmla="*/ 11808 w 12026"/>
                    <a:gd name="connsiteY119" fmla="*/ 3087 h 9862"/>
                    <a:gd name="connsiteX120" fmla="*/ 11678 w 12026"/>
                    <a:gd name="connsiteY120" fmla="*/ 2731 h 9862"/>
                    <a:gd name="connsiteX121" fmla="*/ 11427 w 12026"/>
                    <a:gd name="connsiteY121" fmla="*/ 2362 h 9862"/>
                    <a:gd name="connsiteX122" fmla="*/ 10937 w 12026"/>
                    <a:gd name="connsiteY122" fmla="*/ 1673 h 9862"/>
                    <a:gd name="connsiteX123" fmla="*/ 10260 w 12026"/>
                    <a:gd name="connsiteY123" fmla="*/ 1114 h 9862"/>
                    <a:gd name="connsiteX124" fmla="*/ 9349 w 12026"/>
                    <a:gd name="connsiteY124" fmla="*/ 616 h 9862"/>
                    <a:gd name="connsiteX125" fmla="*/ 8931 w 12026"/>
                    <a:gd name="connsiteY125" fmla="*/ 434 h 9862"/>
                    <a:gd name="connsiteX126" fmla="*/ 8469 w 12026"/>
                    <a:gd name="connsiteY126" fmla="*/ 268 h 9862"/>
                    <a:gd name="connsiteX127" fmla="*/ 7538 w 12026"/>
                    <a:gd name="connsiteY127" fmla="*/ 94 h 9862"/>
                    <a:gd name="connsiteX128" fmla="*/ 7412 w 12026"/>
                    <a:gd name="connsiteY128" fmla="*/ 81 h 9862"/>
                    <a:gd name="connsiteX129" fmla="*/ 7210 w 12026"/>
                    <a:gd name="connsiteY129" fmla="*/ 45 h 9862"/>
                    <a:gd name="connsiteX130" fmla="*/ 6569 w 12026"/>
                    <a:gd name="connsiteY130" fmla="*/ 13 h 9862"/>
                    <a:gd name="connsiteX131" fmla="*/ 5812 w 12026"/>
                    <a:gd name="connsiteY131" fmla="*/ 0 h 9862"/>
                    <a:gd name="connsiteX0" fmla="*/ 5493 w 10000"/>
                    <a:gd name="connsiteY0" fmla="*/ 226 h 10000"/>
                    <a:gd name="connsiteX1" fmla="*/ 5685 w 10000"/>
                    <a:gd name="connsiteY1" fmla="*/ 288 h 10000"/>
                    <a:gd name="connsiteX2" fmla="*/ 6079 w 10000"/>
                    <a:gd name="connsiteY2" fmla="*/ 366 h 10000"/>
                    <a:gd name="connsiteX3" fmla="*/ 6769 w 10000"/>
                    <a:gd name="connsiteY3" fmla="*/ 530 h 10000"/>
                    <a:gd name="connsiteX4" fmla="*/ 7080 w 10000"/>
                    <a:gd name="connsiteY4" fmla="*/ 699 h 10000"/>
                    <a:gd name="connsiteX5" fmla="*/ 7390 w 10000"/>
                    <a:gd name="connsiteY5" fmla="*/ 813 h 10000"/>
                    <a:gd name="connsiteX6" fmla="*/ 8029 w 10000"/>
                    <a:gd name="connsiteY6" fmla="*/ 1241 h 10000"/>
                    <a:gd name="connsiteX7" fmla="*/ 8640 w 10000"/>
                    <a:gd name="connsiteY7" fmla="*/ 1656 h 10000"/>
                    <a:gd name="connsiteX8" fmla="*/ 9091 w 10000"/>
                    <a:gd name="connsiteY8" fmla="*/ 2309 h 10000"/>
                    <a:gd name="connsiteX9" fmla="*/ 9259 w 10000"/>
                    <a:gd name="connsiteY9" fmla="*/ 2625 h 10000"/>
                    <a:gd name="connsiteX10" fmla="*/ 9461 w 10000"/>
                    <a:gd name="connsiteY10" fmla="*/ 3003 h 10000"/>
                    <a:gd name="connsiteX11" fmla="*/ 9545 w 10000"/>
                    <a:gd name="connsiteY11" fmla="*/ 3348 h 10000"/>
                    <a:gd name="connsiteX12" fmla="*/ 9633 w 10000"/>
                    <a:gd name="connsiteY12" fmla="*/ 3775 h 10000"/>
                    <a:gd name="connsiteX13" fmla="*/ 9677 w 10000"/>
                    <a:gd name="connsiteY13" fmla="*/ 4207 h 10000"/>
                    <a:gd name="connsiteX14" fmla="*/ 9660 w 10000"/>
                    <a:gd name="connsiteY14" fmla="*/ 4646 h 10000"/>
                    <a:gd name="connsiteX15" fmla="*/ 9640 w 10000"/>
                    <a:gd name="connsiteY15" fmla="*/ 5049 h 10000"/>
                    <a:gd name="connsiteX16" fmla="*/ 9549 w 10000"/>
                    <a:gd name="connsiteY16" fmla="*/ 5463 h 10000"/>
                    <a:gd name="connsiteX17" fmla="*/ 9448 w 10000"/>
                    <a:gd name="connsiteY17" fmla="*/ 5870 h 10000"/>
                    <a:gd name="connsiteX18" fmla="*/ 9293 w 10000"/>
                    <a:gd name="connsiteY18" fmla="*/ 6240 h 10000"/>
                    <a:gd name="connsiteX19" fmla="*/ 9141 w 10000"/>
                    <a:gd name="connsiteY19" fmla="*/ 6589 h 10000"/>
                    <a:gd name="connsiteX20" fmla="*/ 8919 w 10000"/>
                    <a:gd name="connsiteY20" fmla="*/ 6913 h 10000"/>
                    <a:gd name="connsiteX21" fmla="*/ 8694 w 10000"/>
                    <a:gd name="connsiteY21" fmla="*/ 7263 h 10000"/>
                    <a:gd name="connsiteX22" fmla="*/ 8427 w 10000"/>
                    <a:gd name="connsiteY22" fmla="*/ 7554 h 10000"/>
                    <a:gd name="connsiteX23" fmla="*/ 7875 w 10000"/>
                    <a:gd name="connsiteY23" fmla="*/ 8060 h 10000"/>
                    <a:gd name="connsiteX24" fmla="*/ 7305 w 10000"/>
                    <a:gd name="connsiteY24" fmla="*/ 8393 h 10000"/>
                    <a:gd name="connsiteX25" fmla="*/ 6631 w 10000"/>
                    <a:gd name="connsiteY25" fmla="*/ 8627 h 10000"/>
                    <a:gd name="connsiteX26" fmla="*/ 6237 w 10000"/>
                    <a:gd name="connsiteY26" fmla="*/ 8750 h 10000"/>
                    <a:gd name="connsiteX27" fmla="*/ 5807 w 10000"/>
                    <a:gd name="connsiteY27" fmla="*/ 8791 h 10000"/>
                    <a:gd name="connsiteX28" fmla="*/ 5208 w 10000"/>
                    <a:gd name="connsiteY28" fmla="*/ 8831 h 10000"/>
                    <a:gd name="connsiteX29" fmla="*/ 4961 w 10000"/>
                    <a:gd name="connsiteY29" fmla="*/ 8824 h 10000"/>
                    <a:gd name="connsiteX30" fmla="*/ 4756 w 10000"/>
                    <a:gd name="connsiteY30" fmla="*/ 8791 h 10000"/>
                    <a:gd name="connsiteX31" fmla="*/ 4693 w 10000"/>
                    <a:gd name="connsiteY31" fmla="*/ 8788 h 10000"/>
                    <a:gd name="connsiteX32" fmla="*/ 4629 w 10000"/>
                    <a:gd name="connsiteY32" fmla="*/ 8788 h 10000"/>
                    <a:gd name="connsiteX33" fmla="*/ 4553 w 10000"/>
                    <a:gd name="connsiteY33" fmla="*/ 8783 h 10000"/>
                    <a:gd name="connsiteX34" fmla="*/ 4381 w 10000"/>
                    <a:gd name="connsiteY34" fmla="*/ 8746 h 10000"/>
                    <a:gd name="connsiteX35" fmla="*/ 4356 w 10000"/>
                    <a:gd name="connsiteY35" fmla="*/ 8745 h 10000"/>
                    <a:gd name="connsiteX36" fmla="*/ 4199 w 10000"/>
                    <a:gd name="connsiteY36" fmla="*/ 8754 h 10000"/>
                    <a:gd name="connsiteX37" fmla="*/ 4019 w 10000"/>
                    <a:gd name="connsiteY37" fmla="*/ 8777 h 10000"/>
                    <a:gd name="connsiteX38" fmla="*/ 3856 w 10000"/>
                    <a:gd name="connsiteY38" fmla="*/ 8762 h 10000"/>
                    <a:gd name="connsiteX39" fmla="*/ 3857 w 10000"/>
                    <a:gd name="connsiteY39" fmla="*/ 8767 h 10000"/>
                    <a:gd name="connsiteX40" fmla="*/ 3780 w 10000"/>
                    <a:gd name="connsiteY40" fmla="*/ 8754 h 10000"/>
                    <a:gd name="connsiteX41" fmla="*/ 3648 w 10000"/>
                    <a:gd name="connsiteY41" fmla="*/ 8747 h 10000"/>
                    <a:gd name="connsiteX42" fmla="*/ 3449 w 10000"/>
                    <a:gd name="connsiteY42" fmla="*/ 8688 h 10000"/>
                    <a:gd name="connsiteX43" fmla="*/ 3177 w 10000"/>
                    <a:gd name="connsiteY43" fmla="*/ 8607 h 10000"/>
                    <a:gd name="connsiteX44" fmla="*/ 2887 w 10000"/>
                    <a:gd name="connsiteY44" fmla="*/ 8472 h 10000"/>
                    <a:gd name="connsiteX45" fmla="*/ 2750 w 10000"/>
                    <a:gd name="connsiteY45" fmla="*/ 8449 h 10000"/>
                    <a:gd name="connsiteX46" fmla="*/ 2713 w 10000"/>
                    <a:gd name="connsiteY46" fmla="*/ 8406 h 10000"/>
                    <a:gd name="connsiteX47" fmla="*/ 2521 w 10000"/>
                    <a:gd name="connsiteY47" fmla="*/ 8337 h 10000"/>
                    <a:gd name="connsiteX48" fmla="*/ 2396 w 10000"/>
                    <a:gd name="connsiteY48" fmla="*/ 8224 h 10000"/>
                    <a:gd name="connsiteX49" fmla="*/ 2118 w 10000"/>
                    <a:gd name="connsiteY49" fmla="*/ 8006 h 10000"/>
                    <a:gd name="connsiteX50" fmla="*/ 1831 w 10000"/>
                    <a:gd name="connsiteY50" fmla="*/ 7809 h 10000"/>
                    <a:gd name="connsiteX51" fmla="*/ 1484 w 10000"/>
                    <a:gd name="connsiteY51" fmla="*/ 7576 h 10000"/>
                    <a:gd name="connsiteX52" fmla="*/ 1164 w 10000"/>
                    <a:gd name="connsiteY52" fmla="*/ 7246 h 10000"/>
                    <a:gd name="connsiteX53" fmla="*/ 689 w 10000"/>
                    <a:gd name="connsiteY53" fmla="*/ 6396 h 10000"/>
                    <a:gd name="connsiteX54" fmla="*/ 477 w 10000"/>
                    <a:gd name="connsiteY54" fmla="*/ 5916 h 10000"/>
                    <a:gd name="connsiteX55" fmla="*/ 329 w 10000"/>
                    <a:gd name="connsiteY55" fmla="*/ 5361 h 10000"/>
                    <a:gd name="connsiteX56" fmla="*/ 312 w 10000"/>
                    <a:gd name="connsiteY56" fmla="*/ 4240 h 10000"/>
                    <a:gd name="connsiteX57" fmla="*/ 1050 w 10000"/>
                    <a:gd name="connsiteY57" fmla="*/ 2247 h 10000"/>
                    <a:gd name="connsiteX58" fmla="*/ 1653 w 10000"/>
                    <a:gd name="connsiteY58" fmla="*/ 1541 h 10000"/>
                    <a:gd name="connsiteX59" fmla="*/ 1993 w 10000"/>
                    <a:gd name="connsiteY59" fmla="*/ 1241 h 10000"/>
                    <a:gd name="connsiteX60" fmla="*/ 2387 w 10000"/>
                    <a:gd name="connsiteY60" fmla="*/ 995 h 10000"/>
                    <a:gd name="connsiteX61" fmla="*/ 2801 w 10000"/>
                    <a:gd name="connsiteY61" fmla="*/ 740 h 10000"/>
                    <a:gd name="connsiteX62" fmla="*/ 3286 w 10000"/>
                    <a:gd name="connsiteY62" fmla="*/ 559 h 10000"/>
                    <a:gd name="connsiteX63" fmla="*/ 4337 w 10000"/>
                    <a:gd name="connsiteY63" fmla="*/ 296 h 10000"/>
                    <a:gd name="connsiteX64" fmla="*/ 5368 w 10000"/>
                    <a:gd name="connsiteY64" fmla="*/ 230 h 10000"/>
                    <a:gd name="connsiteX65" fmla="*/ 5493 w 10000"/>
                    <a:gd name="connsiteY65" fmla="*/ 226 h 10000"/>
                    <a:gd name="connsiteX66" fmla="*/ 4833 w 10000"/>
                    <a:gd name="connsiteY66" fmla="*/ 0 h 10000"/>
                    <a:gd name="connsiteX67" fmla="*/ 4425 w 10000"/>
                    <a:gd name="connsiteY67" fmla="*/ 13 h 10000"/>
                    <a:gd name="connsiteX68" fmla="*/ 3482 w 10000"/>
                    <a:gd name="connsiteY68" fmla="*/ 186 h 10000"/>
                    <a:gd name="connsiteX69" fmla="*/ 2997 w 10000"/>
                    <a:gd name="connsiteY69" fmla="*/ 350 h 10000"/>
                    <a:gd name="connsiteX70" fmla="*/ 2545 w 10000"/>
                    <a:gd name="connsiteY70" fmla="*/ 534 h 10000"/>
                    <a:gd name="connsiteX71" fmla="*/ 2158 w 10000"/>
                    <a:gd name="connsiteY71" fmla="*/ 785 h 10000"/>
                    <a:gd name="connsiteX72" fmla="*/ 1734 w 10000"/>
                    <a:gd name="connsiteY72" fmla="*/ 1073 h 10000"/>
                    <a:gd name="connsiteX73" fmla="*/ 1039 w 10000"/>
                    <a:gd name="connsiteY73" fmla="*/ 1779 h 10000"/>
                    <a:gd name="connsiteX74" fmla="*/ 504 w 10000"/>
                    <a:gd name="connsiteY74" fmla="*/ 2658 h 10000"/>
                    <a:gd name="connsiteX75" fmla="*/ 147 w 10000"/>
                    <a:gd name="connsiteY75" fmla="*/ 3763 h 10000"/>
                    <a:gd name="connsiteX76" fmla="*/ 19 w 10000"/>
                    <a:gd name="connsiteY76" fmla="*/ 4318 h 10000"/>
                    <a:gd name="connsiteX77" fmla="*/ 6 w 10000"/>
                    <a:gd name="connsiteY77" fmla="*/ 4930 h 10000"/>
                    <a:gd name="connsiteX78" fmla="*/ 228 w 10000"/>
                    <a:gd name="connsiteY78" fmla="*/ 6092 h 10000"/>
                    <a:gd name="connsiteX79" fmla="*/ 450 w 10000"/>
                    <a:gd name="connsiteY79" fmla="*/ 6639 h 10000"/>
                    <a:gd name="connsiteX80" fmla="*/ 673 w 10000"/>
                    <a:gd name="connsiteY80" fmla="*/ 7144 h 10000"/>
                    <a:gd name="connsiteX81" fmla="*/ 939 w 10000"/>
                    <a:gd name="connsiteY81" fmla="*/ 7518 h 10000"/>
                    <a:gd name="connsiteX82" fmla="*/ 1320 w 10000"/>
                    <a:gd name="connsiteY82" fmla="*/ 7912 h 10000"/>
                    <a:gd name="connsiteX83" fmla="*/ 1656 w 10000"/>
                    <a:gd name="connsiteY83" fmla="*/ 8155 h 10000"/>
                    <a:gd name="connsiteX84" fmla="*/ 1993 w 10000"/>
                    <a:gd name="connsiteY84" fmla="*/ 8393 h 10000"/>
                    <a:gd name="connsiteX85" fmla="*/ 2061 w 10000"/>
                    <a:gd name="connsiteY85" fmla="*/ 8409 h 10000"/>
                    <a:gd name="connsiteX86" fmla="*/ 2067 w 10000"/>
                    <a:gd name="connsiteY86" fmla="*/ 8441 h 10000"/>
                    <a:gd name="connsiteX87" fmla="*/ 2165 w 10000"/>
                    <a:gd name="connsiteY87" fmla="*/ 8570 h 10000"/>
                    <a:gd name="connsiteX88" fmla="*/ 2396 w 10000"/>
                    <a:gd name="connsiteY88" fmla="*/ 8720 h 10000"/>
                    <a:gd name="connsiteX89" fmla="*/ 2666 w 10000"/>
                    <a:gd name="connsiteY89" fmla="*/ 8843 h 10000"/>
                    <a:gd name="connsiteX90" fmla="*/ 2871 w 10000"/>
                    <a:gd name="connsiteY90" fmla="*/ 8925 h 10000"/>
                    <a:gd name="connsiteX91" fmla="*/ 3000 w 10000"/>
                    <a:gd name="connsiteY91" fmla="*/ 8992 h 10000"/>
                    <a:gd name="connsiteX92" fmla="*/ 3180 w 10000"/>
                    <a:gd name="connsiteY92" fmla="*/ 9046 h 10000"/>
                    <a:gd name="connsiteX93" fmla="*/ 3329 w 10000"/>
                    <a:gd name="connsiteY93" fmla="*/ 9090 h 10000"/>
                    <a:gd name="connsiteX94" fmla="*/ 3517 w 10000"/>
                    <a:gd name="connsiteY94" fmla="*/ 9126 h 10000"/>
                    <a:gd name="connsiteX95" fmla="*/ 3652 w 10000"/>
                    <a:gd name="connsiteY95" fmla="*/ 9120 h 10000"/>
                    <a:gd name="connsiteX96" fmla="*/ 3458 w 10000"/>
                    <a:gd name="connsiteY96" fmla="*/ 9957 h 10000"/>
                    <a:gd name="connsiteX97" fmla="*/ 3802 w 10000"/>
                    <a:gd name="connsiteY97" fmla="*/ 9485 h 10000"/>
                    <a:gd name="connsiteX98" fmla="*/ 4000 w 10000"/>
                    <a:gd name="connsiteY98" fmla="*/ 8996 h 10000"/>
                    <a:gd name="connsiteX99" fmla="*/ 4065 w 10000"/>
                    <a:gd name="connsiteY99" fmla="*/ 9026 h 10000"/>
                    <a:gd name="connsiteX100" fmla="*/ 4378 w 10000"/>
                    <a:gd name="connsiteY100" fmla="*/ 9078 h 10000"/>
                    <a:gd name="connsiteX101" fmla="*/ 4523 w 10000"/>
                    <a:gd name="connsiteY101" fmla="*/ 9124 h 10000"/>
                    <a:gd name="connsiteX102" fmla="*/ 4705 w 10000"/>
                    <a:gd name="connsiteY102" fmla="*/ 9136 h 10000"/>
                    <a:gd name="connsiteX103" fmla="*/ 5116 w 10000"/>
                    <a:gd name="connsiteY103" fmla="*/ 9186 h 10000"/>
                    <a:gd name="connsiteX104" fmla="*/ 5510 w 10000"/>
                    <a:gd name="connsiteY104" fmla="*/ 9194 h 10000"/>
                    <a:gd name="connsiteX105" fmla="*/ 5531 w 10000"/>
                    <a:gd name="connsiteY105" fmla="*/ 9194 h 10000"/>
                    <a:gd name="connsiteX106" fmla="*/ 5911 w 10000"/>
                    <a:gd name="connsiteY106" fmla="*/ 9152 h 10000"/>
                    <a:gd name="connsiteX107" fmla="*/ 6268 w 10000"/>
                    <a:gd name="connsiteY107" fmla="*/ 9124 h 10000"/>
                    <a:gd name="connsiteX108" fmla="*/ 6666 w 10000"/>
                    <a:gd name="connsiteY108" fmla="*/ 9000 h 10000"/>
                    <a:gd name="connsiteX109" fmla="*/ 7377 w 10000"/>
                    <a:gd name="connsiteY109" fmla="*/ 8758 h 10000"/>
                    <a:gd name="connsiteX110" fmla="*/ 7996 w 10000"/>
                    <a:gd name="connsiteY110" fmla="*/ 8417 h 10000"/>
                    <a:gd name="connsiteX111" fmla="*/ 9084 w 10000"/>
                    <a:gd name="connsiteY111" fmla="*/ 7271 h 10000"/>
                    <a:gd name="connsiteX112" fmla="*/ 9502 w 10000"/>
                    <a:gd name="connsiteY112" fmla="*/ 6577 h 10000"/>
                    <a:gd name="connsiteX113" fmla="*/ 9798 w 10000"/>
                    <a:gd name="connsiteY113" fmla="*/ 5772 h 10000"/>
                    <a:gd name="connsiteX114" fmla="*/ 9893 w 10000"/>
                    <a:gd name="connsiteY114" fmla="*/ 5345 h 10000"/>
                    <a:gd name="connsiteX115" fmla="*/ 9960 w 10000"/>
                    <a:gd name="connsiteY115" fmla="*/ 4905 h 10000"/>
                    <a:gd name="connsiteX116" fmla="*/ 9963 w 10000"/>
                    <a:gd name="connsiteY116" fmla="*/ 4700 h 10000"/>
                    <a:gd name="connsiteX117" fmla="*/ 9997 w 10000"/>
                    <a:gd name="connsiteY117" fmla="*/ 4482 h 10000"/>
                    <a:gd name="connsiteX118" fmla="*/ 9963 w 10000"/>
                    <a:gd name="connsiteY118" fmla="*/ 4026 h 10000"/>
                    <a:gd name="connsiteX119" fmla="*/ 9819 w 10000"/>
                    <a:gd name="connsiteY119" fmla="*/ 3130 h 10000"/>
                    <a:gd name="connsiteX120" fmla="*/ 9711 w 10000"/>
                    <a:gd name="connsiteY120" fmla="*/ 2769 h 10000"/>
                    <a:gd name="connsiteX121" fmla="*/ 9502 w 10000"/>
                    <a:gd name="connsiteY121" fmla="*/ 2395 h 10000"/>
                    <a:gd name="connsiteX122" fmla="*/ 9094 w 10000"/>
                    <a:gd name="connsiteY122" fmla="*/ 1696 h 10000"/>
                    <a:gd name="connsiteX123" fmla="*/ 8532 w 10000"/>
                    <a:gd name="connsiteY123" fmla="*/ 1130 h 10000"/>
                    <a:gd name="connsiteX124" fmla="*/ 7774 w 10000"/>
                    <a:gd name="connsiteY124" fmla="*/ 625 h 10000"/>
                    <a:gd name="connsiteX125" fmla="*/ 7426 w 10000"/>
                    <a:gd name="connsiteY125" fmla="*/ 440 h 10000"/>
                    <a:gd name="connsiteX126" fmla="*/ 7042 w 10000"/>
                    <a:gd name="connsiteY126" fmla="*/ 272 h 10000"/>
                    <a:gd name="connsiteX127" fmla="*/ 6268 w 10000"/>
                    <a:gd name="connsiteY127" fmla="*/ 95 h 10000"/>
                    <a:gd name="connsiteX128" fmla="*/ 6163 w 10000"/>
                    <a:gd name="connsiteY128" fmla="*/ 82 h 10000"/>
                    <a:gd name="connsiteX129" fmla="*/ 5995 w 10000"/>
                    <a:gd name="connsiteY129" fmla="*/ 46 h 10000"/>
                    <a:gd name="connsiteX130" fmla="*/ 5462 w 10000"/>
                    <a:gd name="connsiteY130" fmla="*/ 13 h 10000"/>
                    <a:gd name="connsiteX131" fmla="*/ 4833 w 10000"/>
                    <a:gd name="connsiteY131" fmla="*/ 0 h 10000"/>
                    <a:gd name="connsiteX0" fmla="*/ 5493 w 10000"/>
                    <a:gd name="connsiteY0" fmla="*/ 226 h 9511"/>
                    <a:gd name="connsiteX1" fmla="*/ 5685 w 10000"/>
                    <a:gd name="connsiteY1" fmla="*/ 288 h 9511"/>
                    <a:gd name="connsiteX2" fmla="*/ 6079 w 10000"/>
                    <a:gd name="connsiteY2" fmla="*/ 366 h 9511"/>
                    <a:gd name="connsiteX3" fmla="*/ 6769 w 10000"/>
                    <a:gd name="connsiteY3" fmla="*/ 530 h 9511"/>
                    <a:gd name="connsiteX4" fmla="*/ 7080 w 10000"/>
                    <a:gd name="connsiteY4" fmla="*/ 699 h 9511"/>
                    <a:gd name="connsiteX5" fmla="*/ 7390 w 10000"/>
                    <a:gd name="connsiteY5" fmla="*/ 813 h 9511"/>
                    <a:gd name="connsiteX6" fmla="*/ 8029 w 10000"/>
                    <a:gd name="connsiteY6" fmla="*/ 1241 h 9511"/>
                    <a:gd name="connsiteX7" fmla="*/ 8640 w 10000"/>
                    <a:gd name="connsiteY7" fmla="*/ 1656 h 9511"/>
                    <a:gd name="connsiteX8" fmla="*/ 9091 w 10000"/>
                    <a:gd name="connsiteY8" fmla="*/ 2309 h 9511"/>
                    <a:gd name="connsiteX9" fmla="*/ 9259 w 10000"/>
                    <a:gd name="connsiteY9" fmla="*/ 2625 h 9511"/>
                    <a:gd name="connsiteX10" fmla="*/ 9461 w 10000"/>
                    <a:gd name="connsiteY10" fmla="*/ 3003 h 9511"/>
                    <a:gd name="connsiteX11" fmla="*/ 9545 w 10000"/>
                    <a:gd name="connsiteY11" fmla="*/ 3348 h 9511"/>
                    <a:gd name="connsiteX12" fmla="*/ 9633 w 10000"/>
                    <a:gd name="connsiteY12" fmla="*/ 3775 h 9511"/>
                    <a:gd name="connsiteX13" fmla="*/ 9677 w 10000"/>
                    <a:gd name="connsiteY13" fmla="*/ 4207 h 9511"/>
                    <a:gd name="connsiteX14" fmla="*/ 9660 w 10000"/>
                    <a:gd name="connsiteY14" fmla="*/ 4646 h 9511"/>
                    <a:gd name="connsiteX15" fmla="*/ 9640 w 10000"/>
                    <a:gd name="connsiteY15" fmla="*/ 5049 h 9511"/>
                    <a:gd name="connsiteX16" fmla="*/ 9549 w 10000"/>
                    <a:gd name="connsiteY16" fmla="*/ 5463 h 9511"/>
                    <a:gd name="connsiteX17" fmla="*/ 9448 w 10000"/>
                    <a:gd name="connsiteY17" fmla="*/ 5870 h 9511"/>
                    <a:gd name="connsiteX18" fmla="*/ 9293 w 10000"/>
                    <a:gd name="connsiteY18" fmla="*/ 6240 h 9511"/>
                    <a:gd name="connsiteX19" fmla="*/ 9141 w 10000"/>
                    <a:gd name="connsiteY19" fmla="*/ 6589 h 9511"/>
                    <a:gd name="connsiteX20" fmla="*/ 8919 w 10000"/>
                    <a:gd name="connsiteY20" fmla="*/ 6913 h 9511"/>
                    <a:gd name="connsiteX21" fmla="*/ 8694 w 10000"/>
                    <a:gd name="connsiteY21" fmla="*/ 7263 h 9511"/>
                    <a:gd name="connsiteX22" fmla="*/ 8427 w 10000"/>
                    <a:gd name="connsiteY22" fmla="*/ 7554 h 9511"/>
                    <a:gd name="connsiteX23" fmla="*/ 7875 w 10000"/>
                    <a:gd name="connsiteY23" fmla="*/ 8060 h 9511"/>
                    <a:gd name="connsiteX24" fmla="*/ 7305 w 10000"/>
                    <a:gd name="connsiteY24" fmla="*/ 8393 h 9511"/>
                    <a:gd name="connsiteX25" fmla="*/ 6631 w 10000"/>
                    <a:gd name="connsiteY25" fmla="*/ 8627 h 9511"/>
                    <a:gd name="connsiteX26" fmla="*/ 6237 w 10000"/>
                    <a:gd name="connsiteY26" fmla="*/ 8750 h 9511"/>
                    <a:gd name="connsiteX27" fmla="*/ 5807 w 10000"/>
                    <a:gd name="connsiteY27" fmla="*/ 8791 h 9511"/>
                    <a:gd name="connsiteX28" fmla="*/ 5208 w 10000"/>
                    <a:gd name="connsiteY28" fmla="*/ 8831 h 9511"/>
                    <a:gd name="connsiteX29" fmla="*/ 4961 w 10000"/>
                    <a:gd name="connsiteY29" fmla="*/ 8824 h 9511"/>
                    <a:gd name="connsiteX30" fmla="*/ 4756 w 10000"/>
                    <a:gd name="connsiteY30" fmla="*/ 8791 h 9511"/>
                    <a:gd name="connsiteX31" fmla="*/ 4693 w 10000"/>
                    <a:gd name="connsiteY31" fmla="*/ 8788 h 9511"/>
                    <a:gd name="connsiteX32" fmla="*/ 4629 w 10000"/>
                    <a:gd name="connsiteY32" fmla="*/ 8788 h 9511"/>
                    <a:gd name="connsiteX33" fmla="*/ 4553 w 10000"/>
                    <a:gd name="connsiteY33" fmla="*/ 8783 h 9511"/>
                    <a:gd name="connsiteX34" fmla="*/ 4381 w 10000"/>
                    <a:gd name="connsiteY34" fmla="*/ 8746 h 9511"/>
                    <a:gd name="connsiteX35" fmla="*/ 4356 w 10000"/>
                    <a:gd name="connsiteY35" fmla="*/ 8745 h 9511"/>
                    <a:gd name="connsiteX36" fmla="*/ 4199 w 10000"/>
                    <a:gd name="connsiteY36" fmla="*/ 8754 h 9511"/>
                    <a:gd name="connsiteX37" fmla="*/ 4019 w 10000"/>
                    <a:gd name="connsiteY37" fmla="*/ 8777 h 9511"/>
                    <a:gd name="connsiteX38" fmla="*/ 3856 w 10000"/>
                    <a:gd name="connsiteY38" fmla="*/ 8762 h 9511"/>
                    <a:gd name="connsiteX39" fmla="*/ 3857 w 10000"/>
                    <a:gd name="connsiteY39" fmla="*/ 8767 h 9511"/>
                    <a:gd name="connsiteX40" fmla="*/ 3780 w 10000"/>
                    <a:gd name="connsiteY40" fmla="*/ 8754 h 9511"/>
                    <a:gd name="connsiteX41" fmla="*/ 3648 w 10000"/>
                    <a:gd name="connsiteY41" fmla="*/ 8747 h 9511"/>
                    <a:gd name="connsiteX42" fmla="*/ 3449 w 10000"/>
                    <a:gd name="connsiteY42" fmla="*/ 8688 h 9511"/>
                    <a:gd name="connsiteX43" fmla="*/ 3177 w 10000"/>
                    <a:gd name="connsiteY43" fmla="*/ 8607 h 9511"/>
                    <a:gd name="connsiteX44" fmla="*/ 2887 w 10000"/>
                    <a:gd name="connsiteY44" fmla="*/ 8472 h 9511"/>
                    <a:gd name="connsiteX45" fmla="*/ 2750 w 10000"/>
                    <a:gd name="connsiteY45" fmla="*/ 8449 h 9511"/>
                    <a:gd name="connsiteX46" fmla="*/ 2713 w 10000"/>
                    <a:gd name="connsiteY46" fmla="*/ 8406 h 9511"/>
                    <a:gd name="connsiteX47" fmla="*/ 2521 w 10000"/>
                    <a:gd name="connsiteY47" fmla="*/ 8337 h 9511"/>
                    <a:gd name="connsiteX48" fmla="*/ 2396 w 10000"/>
                    <a:gd name="connsiteY48" fmla="*/ 8224 h 9511"/>
                    <a:gd name="connsiteX49" fmla="*/ 2118 w 10000"/>
                    <a:gd name="connsiteY49" fmla="*/ 8006 h 9511"/>
                    <a:gd name="connsiteX50" fmla="*/ 1831 w 10000"/>
                    <a:gd name="connsiteY50" fmla="*/ 7809 h 9511"/>
                    <a:gd name="connsiteX51" fmla="*/ 1484 w 10000"/>
                    <a:gd name="connsiteY51" fmla="*/ 7576 h 9511"/>
                    <a:gd name="connsiteX52" fmla="*/ 1164 w 10000"/>
                    <a:gd name="connsiteY52" fmla="*/ 7246 h 9511"/>
                    <a:gd name="connsiteX53" fmla="*/ 689 w 10000"/>
                    <a:gd name="connsiteY53" fmla="*/ 6396 h 9511"/>
                    <a:gd name="connsiteX54" fmla="*/ 477 w 10000"/>
                    <a:gd name="connsiteY54" fmla="*/ 5916 h 9511"/>
                    <a:gd name="connsiteX55" fmla="*/ 329 w 10000"/>
                    <a:gd name="connsiteY55" fmla="*/ 5361 h 9511"/>
                    <a:gd name="connsiteX56" fmla="*/ 312 w 10000"/>
                    <a:gd name="connsiteY56" fmla="*/ 4240 h 9511"/>
                    <a:gd name="connsiteX57" fmla="*/ 1050 w 10000"/>
                    <a:gd name="connsiteY57" fmla="*/ 2247 h 9511"/>
                    <a:gd name="connsiteX58" fmla="*/ 1653 w 10000"/>
                    <a:gd name="connsiteY58" fmla="*/ 1541 h 9511"/>
                    <a:gd name="connsiteX59" fmla="*/ 1993 w 10000"/>
                    <a:gd name="connsiteY59" fmla="*/ 1241 h 9511"/>
                    <a:gd name="connsiteX60" fmla="*/ 2387 w 10000"/>
                    <a:gd name="connsiteY60" fmla="*/ 995 h 9511"/>
                    <a:gd name="connsiteX61" fmla="*/ 2801 w 10000"/>
                    <a:gd name="connsiteY61" fmla="*/ 740 h 9511"/>
                    <a:gd name="connsiteX62" fmla="*/ 3286 w 10000"/>
                    <a:gd name="connsiteY62" fmla="*/ 559 h 9511"/>
                    <a:gd name="connsiteX63" fmla="*/ 4337 w 10000"/>
                    <a:gd name="connsiteY63" fmla="*/ 296 h 9511"/>
                    <a:gd name="connsiteX64" fmla="*/ 5368 w 10000"/>
                    <a:gd name="connsiteY64" fmla="*/ 230 h 9511"/>
                    <a:gd name="connsiteX65" fmla="*/ 5493 w 10000"/>
                    <a:gd name="connsiteY65" fmla="*/ 226 h 9511"/>
                    <a:gd name="connsiteX66" fmla="*/ 4833 w 10000"/>
                    <a:gd name="connsiteY66" fmla="*/ 0 h 9511"/>
                    <a:gd name="connsiteX67" fmla="*/ 4425 w 10000"/>
                    <a:gd name="connsiteY67" fmla="*/ 13 h 9511"/>
                    <a:gd name="connsiteX68" fmla="*/ 3482 w 10000"/>
                    <a:gd name="connsiteY68" fmla="*/ 186 h 9511"/>
                    <a:gd name="connsiteX69" fmla="*/ 2997 w 10000"/>
                    <a:gd name="connsiteY69" fmla="*/ 350 h 9511"/>
                    <a:gd name="connsiteX70" fmla="*/ 2545 w 10000"/>
                    <a:gd name="connsiteY70" fmla="*/ 534 h 9511"/>
                    <a:gd name="connsiteX71" fmla="*/ 2158 w 10000"/>
                    <a:gd name="connsiteY71" fmla="*/ 785 h 9511"/>
                    <a:gd name="connsiteX72" fmla="*/ 1734 w 10000"/>
                    <a:gd name="connsiteY72" fmla="*/ 1073 h 9511"/>
                    <a:gd name="connsiteX73" fmla="*/ 1039 w 10000"/>
                    <a:gd name="connsiteY73" fmla="*/ 1779 h 9511"/>
                    <a:gd name="connsiteX74" fmla="*/ 504 w 10000"/>
                    <a:gd name="connsiteY74" fmla="*/ 2658 h 9511"/>
                    <a:gd name="connsiteX75" fmla="*/ 147 w 10000"/>
                    <a:gd name="connsiteY75" fmla="*/ 3763 h 9511"/>
                    <a:gd name="connsiteX76" fmla="*/ 19 w 10000"/>
                    <a:gd name="connsiteY76" fmla="*/ 4318 h 9511"/>
                    <a:gd name="connsiteX77" fmla="*/ 6 w 10000"/>
                    <a:gd name="connsiteY77" fmla="*/ 4930 h 9511"/>
                    <a:gd name="connsiteX78" fmla="*/ 228 w 10000"/>
                    <a:gd name="connsiteY78" fmla="*/ 6092 h 9511"/>
                    <a:gd name="connsiteX79" fmla="*/ 450 w 10000"/>
                    <a:gd name="connsiteY79" fmla="*/ 6639 h 9511"/>
                    <a:gd name="connsiteX80" fmla="*/ 673 w 10000"/>
                    <a:gd name="connsiteY80" fmla="*/ 7144 h 9511"/>
                    <a:gd name="connsiteX81" fmla="*/ 939 w 10000"/>
                    <a:gd name="connsiteY81" fmla="*/ 7518 h 9511"/>
                    <a:gd name="connsiteX82" fmla="*/ 1320 w 10000"/>
                    <a:gd name="connsiteY82" fmla="*/ 7912 h 9511"/>
                    <a:gd name="connsiteX83" fmla="*/ 1656 w 10000"/>
                    <a:gd name="connsiteY83" fmla="*/ 8155 h 9511"/>
                    <a:gd name="connsiteX84" fmla="*/ 1993 w 10000"/>
                    <a:gd name="connsiteY84" fmla="*/ 8393 h 9511"/>
                    <a:gd name="connsiteX85" fmla="*/ 2061 w 10000"/>
                    <a:gd name="connsiteY85" fmla="*/ 8409 h 9511"/>
                    <a:gd name="connsiteX86" fmla="*/ 2067 w 10000"/>
                    <a:gd name="connsiteY86" fmla="*/ 8441 h 9511"/>
                    <a:gd name="connsiteX87" fmla="*/ 2165 w 10000"/>
                    <a:gd name="connsiteY87" fmla="*/ 8570 h 9511"/>
                    <a:gd name="connsiteX88" fmla="*/ 2396 w 10000"/>
                    <a:gd name="connsiteY88" fmla="*/ 8720 h 9511"/>
                    <a:gd name="connsiteX89" fmla="*/ 2666 w 10000"/>
                    <a:gd name="connsiteY89" fmla="*/ 8843 h 9511"/>
                    <a:gd name="connsiteX90" fmla="*/ 2871 w 10000"/>
                    <a:gd name="connsiteY90" fmla="*/ 8925 h 9511"/>
                    <a:gd name="connsiteX91" fmla="*/ 3000 w 10000"/>
                    <a:gd name="connsiteY91" fmla="*/ 8992 h 9511"/>
                    <a:gd name="connsiteX92" fmla="*/ 3180 w 10000"/>
                    <a:gd name="connsiteY92" fmla="*/ 9046 h 9511"/>
                    <a:gd name="connsiteX93" fmla="*/ 3329 w 10000"/>
                    <a:gd name="connsiteY93" fmla="*/ 9090 h 9511"/>
                    <a:gd name="connsiteX94" fmla="*/ 3517 w 10000"/>
                    <a:gd name="connsiteY94" fmla="*/ 9126 h 9511"/>
                    <a:gd name="connsiteX95" fmla="*/ 3652 w 10000"/>
                    <a:gd name="connsiteY95" fmla="*/ 9120 h 9511"/>
                    <a:gd name="connsiteX96" fmla="*/ 3828 w 10000"/>
                    <a:gd name="connsiteY96" fmla="*/ 9081 h 9511"/>
                    <a:gd name="connsiteX97" fmla="*/ 3802 w 10000"/>
                    <a:gd name="connsiteY97" fmla="*/ 9485 h 9511"/>
                    <a:gd name="connsiteX98" fmla="*/ 4000 w 10000"/>
                    <a:gd name="connsiteY98" fmla="*/ 8996 h 9511"/>
                    <a:gd name="connsiteX99" fmla="*/ 4065 w 10000"/>
                    <a:gd name="connsiteY99" fmla="*/ 9026 h 9511"/>
                    <a:gd name="connsiteX100" fmla="*/ 4378 w 10000"/>
                    <a:gd name="connsiteY100" fmla="*/ 9078 h 9511"/>
                    <a:gd name="connsiteX101" fmla="*/ 4523 w 10000"/>
                    <a:gd name="connsiteY101" fmla="*/ 9124 h 9511"/>
                    <a:gd name="connsiteX102" fmla="*/ 4705 w 10000"/>
                    <a:gd name="connsiteY102" fmla="*/ 9136 h 9511"/>
                    <a:gd name="connsiteX103" fmla="*/ 5116 w 10000"/>
                    <a:gd name="connsiteY103" fmla="*/ 9186 h 9511"/>
                    <a:gd name="connsiteX104" fmla="*/ 5510 w 10000"/>
                    <a:gd name="connsiteY104" fmla="*/ 9194 h 9511"/>
                    <a:gd name="connsiteX105" fmla="*/ 5531 w 10000"/>
                    <a:gd name="connsiteY105" fmla="*/ 9194 h 9511"/>
                    <a:gd name="connsiteX106" fmla="*/ 5911 w 10000"/>
                    <a:gd name="connsiteY106" fmla="*/ 9152 h 9511"/>
                    <a:gd name="connsiteX107" fmla="*/ 6268 w 10000"/>
                    <a:gd name="connsiteY107" fmla="*/ 9124 h 9511"/>
                    <a:gd name="connsiteX108" fmla="*/ 6666 w 10000"/>
                    <a:gd name="connsiteY108" fmla="*/ 9000 h 9511"/>
                    <a:gd name="connsiteX109" fmla="*/ 7377 w 10000"/>
                    <a:gd name="connsiteY109" fmla="*/ 8758 h 9511"/>
                    <a:gd name="connsiteX110" fmla="*/ 7996 w 10000"/>
                    <a:gd name="connsiteY110" fmla="*/ 8417 h 9511"/>
                    <a:gd name="connsiteX111" fmla="*/ 9084 w 10000"/>
                    <a:gd name="connsiteY111" fmla="*/ 7271 h 9511"/>
                    <a:gd name="connsiteX112" fmla="*/ 9502 w 10000"/>
                    <a:gd name="connsiteY112" fmla="*/ 6577 h 9511"/>
                    <a:gd name="connsiteX113" fmla="*/ 9798 w 10000"/>
                    <a:gd name="connsiteY113" fmla="*/ 5772 h 9511"/>
                    <a:gd name="connsiteX114" fmla="*/ 9893 w 10000"/>
                    <a:gd name="connsiteY114" fmla="*/ 5345 h 9511"/>
                    <a:gd name="connsiteX115" fmla="*/ 9960 w 10000"/>
                    <a:gd name="connsiteY115" fmla="*/ 4905 h 9511"/>
                    <a:gd name="connsiteX116" fmla="*/ 9963 w 10000"/>
                    <a:gd name="connsiteY116" fmla="*/ 4700 h 9511"/>
                    <a:gd name="connsiteX117" fmla="*/ 9997 w 10000"/>
                    <a:gd name="connsiteY117" fmla="*/ 4482 h 9511"/>
                    <a:gd name="connsiteX118" fmla="*/ 9963 w 10000"/>
                    <a:gd name="connsiteY118" fmla="*/ 4026 h 9511"/>
                    <a:gd name="connsiteX119" fmla="*/ 9819 w 10000"/>
                    <a:gd name="connsiteY119" fmla="*/ 3130 h 9511"/>
                    <a:gd name="connsiteX120" fmla="*/ 9711 w 10000"/>
                    <a:gd name="connsiteY120" fmla="*/ 2769 h 9511"/>
                    <a:gd name="connsiteX121" fmla="*/ 9502 w 10000"/>
                    <a:gd name="connsiteY121" fmla="*/ 2395 h 9511"/>
                    <a:gd name="connsiteX122" fmla="*/ 9094 w 10000"/>
                    <a:gd name="connsiteY122" fmla="*/ 1696 h 9511"/>
                    <a:gd name="connsiteX123" fmla="*/ 8532 w 10000"/>
                    <a:gd name="connsiteY123" fmla="*/ 1130 h 9511"/>
                    <a:gd name="connsiteX124" fmla="*/ 7774 w 10000"/>
                    <a:gd name="connsiteY124" fmla="*/ 625 h 9511"/>
                    <a:gd name="connsiteX125" fmla="*/ 7426 w 10000"/>
                    <a:gd name="connsiteY125" fmla="*/ 440 h 9511"/>
                    <a:gd name="connsiteX126" fmla="*/ 7042 w 10000"/>
                    <a:gd name="connsiteY126" fmla="*/ 272 h 9511"/>
                    <a:gd name="connsiteX127" fmla="*/ 6268 w 10000"/>
                    <a:gd name="connsiteY127" fmla="*/ 95 h 9511"/>
                    <a:gd name="connsiteX128" fmla="*/ 6163 w 10000"/>
                    <a:gd name="connsiteY128" fmla="*/ 82 h 9511"/>
                    <a:gd name="connsiteX129" fmla="*/ 5995 w 10000"/>
                    <a:gd name="connsiteY129" fmla="*/ 46 h 9511"/>
                    <a:gd name="connsiteX130" fmla="*/ 5462 w 10000"/>
                    <a:gd name="connsiteY130" fmla="*/ 13 h 9511"/>
                    <a:gd name="connsiteX131" fmla="*/ 4833 w 10000"/>
                    <a:gd name="connsiteY131" fmla="*/ 0 h 9511"/>
                    <a:gd name="connsiteX0" fmla="*/ 5493 w 10000"/>
                    <a:gd name="connsiteY0" fmla="*/ 238 h 10001"/>
                    <a:gd name="connsiteX1" fmla="*/ 5685 w 10000"/>
                    <a:gd name="connsiteY1" fmla="*/ 303 h 10001"/>
                    <a:gd name="connsiteX2" fmla="*/ 6079 w 10000"/>
                    <a:gd name="connsiteY2" fmla="*/ 385 h 10001"/>
                    <a:gd name="connsiteX3" fmla="*/ 6769 w 10000"/>
                    <a:gd name="connsiteY3" fmla="*/ 557 h 10001"/>
                    <a:gd name="connsiteX4" fmla="*/ 7080 w 10000"/>
                    <a:gd name="connsiteY4" fmla="*/ 735 h 10001"/>
                    <a:gd name="connsiteX5" fmla="*/ 7390 w 10000"/>
                    <a:gd name="connsiteY5" fmla="*/ 855 h 10001"/>
                    <a:gd name="connsiteX6" fmla="*/ 8029 w 10000"/>
                    <a:gd name="connsiteY6" fmla="*/ 1305 h 10001"/>
                    <a:gd name="connsiteX7" fmla="*/ 8640 w 10000"/>
                    <a:gd name="connsiteY7" fmla="*/ 1741 h 10001"/>
                    <a:gd name="connsiteX8" fmla="*/ 9091 w 10000"/>
                    <a:gd name="connsiteY8" fmla="*/ 2428 h 10001"/>
                    <a:gd name="connsiteX9" fmla="*/ 9259 w 10000"/>
                    <a:gd name="connsiteY9" fmla="*/ 2760 h 10001"/>
                    <a:gd name="connsiteX10" fmla="*/ 9461 w 10000"/>
                    <a:gd name="connsiteY10" fmla="*/ 3157 h 10001"/>
                    <a:gd name="connsiteX11" fmla="*/ 9545 w 10000"/>
                    <a:gd name="connsiteY11" fmla="*/ 3520 h 10001"/>
                    <a:gd name="connsiteX12" fmla="*/ 9633 w 10000"/>
                    <a:gd name="connsiteY12" fmla="*/ 3969 h 10001"/>
                    <a:gd name="connsiteX13" fmla="*/ 9677 w 10000"/>
                    <a:gd name="connsiteY13" fmla="*/ 4423 h 10001"/>
                    <a:gd name="connsiteX14" fmla="*/ 9660 w 10000"/>
                    <a:gd name="connsiteY14" fmla="*/ 4885 h 10001"/>
                    <a:gd name="connsiteX15" fmla="*/ 9640 w 10000"/>
                    <a:gd name="connsiteY15" fmla="*/ 5309 h 10001"/>
                    <a:gd name="connsiteX16" fmla="*/ 9549 w 10000"/>
                    <a:gd name="connsiteY16" fmla="*/ 5744 h 10001"/>
                    <a:gd name="connsiteX17" fmla="*/ 9448 w 10000"/>
                    <a:gd name="connsiteY17" fmla="*/ 6172 h 10001"/>
                    <a:gd name="connsiteX18" fmla="*/ 9293 w 10000"/>
                    <a:gd name="connsiteY18" fmla="*/ 6561 h 10001"/>
                    <a:gd name="connsiteX19" fmla="*/ 9141 w 10000"/>
                    <a:gd name="connsiteY19" fmla="*/ 6928 h 10001"/>
                    <a:gd name="connsiteX20" fmla="*/ 8919 w 10000"/>
                    <a:gd name="connsiteY20" fmla="*/ 7268 h 10001"/>
                    <a:gd name="connsiteX21" fmla="*/ 8694 w 10000"/>
                    <a:gd name="connsiteY21" fmla="*/ 7636 h 10001"/>
                    <a:gd name="connsiteX22" fmla="*/ 8427 w 10000"/>
                    <a:gd name="connsiteY22" fmla="*/ 7942 h 10001"/>
                    <a:gd name="connsiteX23" fmla="*/ 7875 w 10000"/>
                    <a:gd name="connsiteY23" fmla="*/ 8474 h 10001"/>
                    <a:gd name="connsiteX24" fmla="*/ 7305 w 10000"/>
                    <a:gd name="connsiteY24" fmla="*/ 8825 h 10001"/>
                    <a:gd name="connsiteX25" fmla="*/ 6631 w 10000"/>
                    <a:gd name="connsiteY25" fmla="*/ 9071 h 10001"/>
                    <a:gd name="connsiteX26" fmla="*/ 6237 w 10000"/>
                    <a:gd name="connsiteY26" fmla="*/ 9200 h 10001"/>
                    <a:gd name="connsiteX27" fmla="*/ 5807 w 10000"/>
                    <a:gd name="connsiteY27" fmla="*/ 9243 h 10001"/>
                    <a:gd name="connsiteX28" fmla="*/ 5208 w 10000"/>
                    <a:gd name="connsiteY28" fmla="*/ 9285 h 10001"/>
                    <a:gd name="connsiteX29" fmla="*/ 4961 w 10000"/>
                    <a:gd name="connsiteY29" fmla="*/ 9278 h 10001"/>
                    <a:gd name="connsiteX30" fmla="*/ 4756 w 10000"/>
                    <a:gd name="connsiteY30" fmla="*/ 9243 h 10001"/>
                    <a:gd name="connsiteX31" fmla="*/ 4693 w 10000"/>
                    <a:gd name="connsiteY31" fmla="*/ 9240 h 10001"/>
                    <a:gd name="connsiteX32" fmla="*/ 4629 w 10000"/>
                    <a:gd name="connsiteY32" fmla="*/ 9240 h 10001"/>
                    <a:gd name="connsiteX33" fmla="*/ 4553 w 10000"/>
                    <a:gd name="connsiteY33" fmla="*/ 9235 h 10001"/>
                    <a:gd name="connsiteX34" fmla="*/ 4381 w 10000"/>
                    <a:gd name="connsiteY34" fmla="*/ 9196 h 10001"/>
                    <a:gd name="connsiteX35" fmla="*/ 4356 w 10000"/>
                    <a:gd name="connsiteY35" fmla="*/ 9195 h 10001"/>
                    <a:gd name="connsiteX36" fmla="*/ 4199 w 10000"/>
                    <a:gd name="connsiteY36" fmla="*/ 9204 h 10001"/>
                    <a:gd name="connsiteX37" fmla="*/ 4019 w 10000"/>
                    <a:gd name="connsiteY37" fmla="*/ 9228 h 10001"/>
                    <a:gd name="connsiteX38" fmla="*/ 3856 w 10000"/>
                    <a:gd name="connsiteY38" fmla="*/ 9212 h 10001"/>
                    <a:gd name="connsiteX39" fmla="*/ 3857 w 10000"/>
                    <a:gd name="connsiteY39" fmla="*/ 9218 h 10001"/>
                    <a:gd name="connsiteX40" fmla="*/ 3780 w 10000"/>
                    <a:gd name="connsiteY40" fmla="*/ 9204 h 10001"/>
                    <a:gd name="connsiteX41" fmla="*/ 3648 w 10000"/>
                    <a:gd name="connsiteY41" fmla="*/ 9197 h 10001"/>
                    <a:gd name="connsiteX42" fmla="*/ 3449 w 10000"/>
                    <a:gd name="connsiteY42" fmla="*/ 9135 h 10001"/>
                    <a:gd name="connsiteX43" fmla="*/ 3177 w 10000"/>
                    <a:gd name="connsiteY43" fmla="*/ 9050 h 10001"/>
                    <a:gd name="connsiteX44" fmla="*/ 2887 w 10000"/>
                    <a:gd name="connsiteY44" fmla="*/ 8908 h 10001"/>
                    <a:gd name="connsiteX45" fmla="*/ 2750 w 10000"/>
                    <a:gd name="connsiteY45" fmla="*/ 8883 h 10001"/>
                    <a:gd name="connsiteX46" fmla="*/ 2713 w 10000"/>
                    <a:gd name="connsiteY46" fmla="*/ 8838 h 10001"/>
                    <a:gd name="connsiteX47" fmla="*/ 2521 w 10000"/>
                    <a:gd name="connsiteY47" fmla="*/ 8766 h 10001"/>
                    <a:gd name="connsiteX48" fmla="*/ 2396 w 10000"/>
                    <a:gd name="connsiteY48" fmla="*/ 8647 h 10001"/>
                    <a:gd name="connsiteX49" fmla="*/ 2118 w 10000"/>
                    <a:gd name="connsiteY49" fmla="*/ 8418 h 10001"/>
                    <a:gd name="connsiteX50" fmla="*/ 1831 w 10000"/>
                    <a:gd name="connsiteY50" fmla="*/ 8210 h 10001"/>
                    <a:gd name="connsiteX51" fmla="*/ 1484 w 10000"/>
                    <a:gd name="connsiteY51" fmla="*/ 7966 h 10001"/>
                    <a:gd name="connsiteX52" fmla="*/ 1164 w 10000"/>
                    <a:gd name="connsiteY52" fmla="*/ 7619 h 10001"/>
                    <a:gd name="connsiteX53" fmla="*/ 689 w 10000"/>
                    <a:gd name="connsiteY53" fmla="*/ 6725 h 10001"/>
                    <a:gd name="connsiteX54" fmla="*/ 477 w 10000"/>
                    <a:gd name="connsiteY54" fmla="*/ 6220 h 10001"/>
                    <a:gd name="connsiteX55" fmla="*/ 329 w 10000"/>
                    <a:gd name="connsiteY55" fmla="*/ 5637 h 10001"/>
                    <a:gd name="connsiteX56" fmla="*/ 312 w 10000"/>
                    <a:gd name="connsiteY56" fmla="*/ 4458 h 10001"/>
                    <a:gd name="connsiteX57" fmla="*/ 1050 w 10000"/>
                    <a:gd name="connsiteY57" fmla="*/ 2363 h 10001"/>
                    <a:gd name="connsiteX58" fmla="*/ 1653 w 10000"/>
                    <a:gd name="connsiteY58" fmla="*/ 1620 h 10001"/>
                    <a:gd name="connsiteX59" fmla="*/ 1993 w 10000"/>
                    <a:gd name="connsiteY59" fmla="*/ 1305 h 10001"/>
                    <a:gd name="connsiteX60" fmla="*/ 2387 w 10000"/>
                    <a:gd name="connsiteY60" fmla="*/ 1046 h 10001"/>
                    <a:gd name="connsiteX61" fmla="*/ 2801 w 10000"/>
                    <a:gd name="connsiteY61" fmla="*/ 778 h 10001"/>
                    <a:gd name="connsiteX62" fmla="*/ 3286 w 10000"/>
                    <a:gd name="connsiteY62" fmla="*/ 588 h 10001"/>
                    <a:gd name="connsiteX63" fmla="*/ 4337 w 10000"/>
                    <a:gd name="connsiteY63" fmla="*/ 311 h 10001"/>
                    <a:gd name="connsiteX64" fmla="*/ 5368 w 10000"/>
                    <a:gd name="connsiteY64" fmla="*/ 242 h 10001"/>
                    <a:gd name="connsiteX65" fmla="*/ 5493 w 10000"/>
                    <a:gd name="connsiteY65" fmla="*/ 238 h 10001"/>
                    <a:gd name="connsiteX66" fmla="*/ 4833 w 10000"/>
                    <a:gd name="connsiteY66" fmla="*/ 0 h 10001"/>
                    <a:gd name="connsiteX67" fmla="*/ 4425 w 10000"/>
                    <a:gd name="connsiteY67" fmla="*/ 14 h 10001"/>
                    <a:gd name="connsiteX68" fmla="*/ 3482 w 10000"/>
                    <a:gd name="connsiteY68" fmla="*/ 196 h 10001"/>
                    <a:gd name="connsiteX69" fmla="*/ 2997 w 10000"/>
                    <a:gd name="connsiteY69" fmla="*/ 368 h 10001"/>
                    <a:gd name="connsiteX70" fmla="*/ 2545 w 10000"/>
                    <a:gd name="connsiteY70" fmla="*/ 561 h 10001"/>
                    <a:gd name="connsiteX71" fmla="*/ 2158 w 10000"/>
                    <a:gd name="connsiteY71" fmla="*/ 825 h 10001"/>
                    <a:gd name="connsiteX72" fmla="*/ 1734 w 10000"/>
                    <a:gd name="connsiteY72" fmla="*/ 1128 h 10001"/>
                    <a:gd name="connsiteX73" fmla="*/ 1039 w 10000"/>
                    <a:gd name="connsiteY73" fmla="*/ 1870 h 10001"/>
                    <a:gd name="connsiteX74" fmla="*/ 504 w 10000"/>
                    <a:gd name="connsiteY74" fmla="*/ 2795 h 10001"/>
                    <a:gd name="connsiteX75" fmla="*/ 147 w 10000"/>
                    <a:gd name="connsiteY75" fmla="*/ 3956 h 10001"/>
                    <a:gd name="connsiteX76" fmla="*/ 19 w 10000"/>
                    <a:gd name="connsiteY76" fmla="*/ 4540 h 10001"/>
                    <a:gd name="connsiteX77" fmla="*/ 6 w 10000"/>
                    <a:gd name="connsiteY77" fmla="*/ 5183 h 10001"/>
                    <a:gd name="connsiteX78" fmla="*/ 228 w 10000"/>
                    <a:gd name="connsiteY78" fmla="*/ 6405 h 10001"/>
                    <a:gd name="connsiteX79" fmla="*/ 450 w 10000"/>
                    <a:gd name="connsiteY79" fmla="*/ 6980 h 10001"/>
                    <a:gd name="connsiteX80" fmla="*/ 673 w 10000"/>
                    <a:gd name="connsiteY80" fmla="*/ 7511 h 10001"/>
                    <a:gd name="connsiteX81" fmla="*/ 939 w 10000"/>
                    <a:gd name="connsiteY81" fmla="*/ 7905 h 10001"/>
                    <a:gd name="connsiteX82" fmla="*/ 1320 w 10000"/>
                    <a:gd name="connsiteY82" fmla="*/ 8319 h 10001"/>
                    <a:gd name="connsiteX83" fmla="*/ 1656 w 10000"/>
                    <a:gd name="connsiteY83" fmla="*/ 8574 h 10001"/>
                    <a:gd name="connsiteX84" fmla="*/ 1993 w 10000"/>
                    <a:gd name="connsiteY84" fmla="*/ 8825 h 10001"/>
                    <a:gd name="connsiteX85" fmla="*/ 2061 w 10000"/>
                    <a:gd name="connsiteY85" fmla="*/ 8841 h 10001"/>
                    <a:gd name="connsiteX86" fmla="*/ 2067 w 10000"/>
                    <a:gd name="connsiteY86" fmla="*/ 8875 h 10001"/>
                    <a:gd name="connsiteX87" fmla="*/ 2165 w 10000"/>
                    <a:gd name="connsiteY87" fmla="*/ 9011 h 10001"/>
                    <a:gd name="connsiteX88" fmla="*/ 2396 w 10000"/>
                    <a:gd name="connsiteY88" fmla="*/ 9168 h 10001"/>
                    <a:gd name="connsiteX89" fmla="*/ 2666 w 10000"/>
                    <a:gd name="connsiteY89" fmla="*/ 9298 h 10001"/>
                    <a:gd name="connsiteX90" fmla="*/ 2871 w 10000"/>
                    <a:gd name="connsiteY90" fmla="*/ 9384 h 10001"/>
                    <a:gd name="connsiteX91" fmla="*/ 3000 w 10000"/>
                    <a:gd name="connsiteY91" fmla="*/ 9454 h 10001"/>
                    <a:gd name="connsiteX92" fmla="*/ 3180 w 10000"/>
                    <a:gd name="connsiteY92" fmla="*/ 9511 h 10001"/>
                    <a:gd name="connsiteX93" fmla="*/ 3329 w 10000"/>
                    <a:gd name="connsiteY93" fmla="*/ 9557 h 10001"/>
                    <a:gd name="connsiteX94" fmla="*/ 3517 w 10000"/>
                    <a:gd name="connsiteY94" fmla="*/ 9595 h 10001"/>
                    <a:gd name="connsiteX95" fmla="*/ 3652 w 10000"/>
                    <a:gd name="connsiteY95" fmla="*/ 9589 h 10001"/>
                    <a:gd name="connsiteX96" fmla="*/ 3828 w 10000"/>
                    <a:gd name="connsiteY96" fmla="*/ 9548 h 10001"/>
                    <a:gd name="connsiteX97" fmla="*/ 3802 w 10000"/>
                    <a:gd name="connsiteY97" fmla="*/ 9973 h 10001"/>
                    <a:gd name="connsiteX98" fmla="*/ 4000 w 10000"/>
                    <a:gd name="connsiteY98" fmla="*/ 9459 h 10001"/>
                    <a:gd name="connsiteX99" fmla="*/ 4065 w 10000"/>
                    <a:gd name="connsiteY99" fmla="*/ 9490 h 10001"/>
                    <a:gd name="connsiteX100" fmla="*/ 4378 w 10000"/>
                    <a:gd name="connsiteY100" fmla="*/ 9545 h 10001"/>
                    <a:gd name="connsiteX101" fmla="*/ 4523 w 10000"/>
                    <a:gd name="connsiteY101" fmla="*/ 9593 h 10001"/>
                    <a:gd name="connsiteX102" fmla="*/ 4705 w 10000"/>
                    <a:gd name="connsiteY102" fmla="*/ 9606 h 10001"/>
                    <a:gd name="connsiteX103" fmla="*/ 5116 w 10000"/>
                    <a:gd name="connsiteY103" fmla="*/ 9658 h 10001"/>
                    <a:gd name="connsiteX104" fmla="*/ 5510 w 10000"/>
                    <a:gd name="connsiteY104" fmla="*/ 9667 h 10001"/>
                    <a:gd name="connsiteX105" fmla="*/ 5531 w 10000"/>
                    <a:gd name="connsiteY105" fmla="*/ 9667 h 10001"/>
                    <a:gd name="connsiteX106" fmla="*/ 5911 w 10000"/>
                    <a:gd name="connsiteY106" fmla="*/ 9623 h 10001"/>
                    <a:gd name="connsiteX107" fmla="*/ 6268 w 10000"/>
                    <a:gd name="connsiteY107" fmla="*/ 9593 h 10001"/>
                    <a:gd name="connsiteX108" fmla="*/ 6666 w 10000"/>
                    <a:gd name="connsiteY108" fmla="*/ 9463 h 10001"/>
                    <a:gd name="connsiteX109" fmla="*/ 7377 w 10000"/>
                    <a:gd name="connsiteY109" fmla="*/ 9208 h 10001"/>
                    <a:gd name="connsiteX110" fmla="*/ 7996 w 10000"/>
                    <a:gd name="connsiteY110" fmla="*/ 8850 h 10001"/>
                    <a:gd name="connsiteX111" fmla="*/ 9084 w 10000"/>
                    <a:gd name="connsiteY111" fmla="*/ 7645 h 10001"/>
                    <a:gd name="connsiteX112" fmla="*/ 9502 w 10000"/>
                    <a:gd name="connsiteY112" fmla="*/ 6915 h 10001"/>
                    <a:gd name="connsiteX113" fmla="*/ 9798 w 10000"/>
                    <a:gd name="connsiteY113" fmla="*/ 6069 h 10001"/>
                    <a:gd name="connsiteX114" fmla="*/ 9893 w 10000"/>
                    <a:gd name="connsiteY114" fmla="*/ 5620 h 10001"/>
                    <a:gd name="connsiteX115" fmla="*/ 9960 w 10000"/>
                    <a:gd name="connsiteY115" fmla="*/ 5157 h 10001"/>
                    <a:gd name="connsiteX116" fmla="*/ 9963 w 10000"/>
                    <a:gd name="connsiteY116" fmla="*/ 4942 h 10001"/>
                    <a:gd name="connsiteX117" fmla="*/ 9997 w 10000"/>
                    <a:gd name="connsiteY117" fmla="*/ 4712 h 10001"/>
                    <a:gd name="connsiteX118" fmla="*/ 9963 w 10000"/>
                    <a:gd name="connsiteY118" fmla="*/ 4233 h 10001"/>
                    <a:gd name="connsiteX119" fmla="*/ 9819 w 10000"/>
                    <a:gd name="connsiteY119" fmla="*/ 3291 h 10001"/>
                    <a:gd name="connsiteX120" fmla="*/ 9711 w 10000"/>
                    <a:gd name="connsiteY120" fmla="*/ 2911 h 10001"/>
                    <a:gd name="connsiteX121" fmla="*/ 9502 w 10000"/>
                    <a:gd name="connsiteY121" fmla="*/ 2518 h 10001"/>
                    <a:gd name="connsiteX122" fmla="*/ 9094 w 10000"/>
                    <a:gd name="connsiteY122" fmla="*/ 1783 h 10001"/>
                    <a:gd name="connsiteX123" fmla="*/ 8532 w 10000"/>
                    <a:gd name="connsiteY123" fmla="*/ 1188 h 10001"/>
                    <a:gd name="connsiteX124" fmla="*/ 7774 w 10000"/>
                    <a:gd name="connsiteY124" fmla="*/ 657 h 10001"/>
                    <a:gd name="connsiteX125" fmla="*/ 7426 w 10000"/>
                    <a:gd name="connsiteY125" fmla="*/ 463 h 10001"/>
                    <a:gd name="connsiteX126" fmla="*/ 7042 w 10000"/>
                    <a:gd name="connsiteY126" fmla="*/ 286 h 10001"/>
                    <a:gd name="connsiteX127" fmla="*/ 6268 w 10000"/>
                    <a:gd name="connsiteY127" fmla="*/ 100 h 10001"/>
                    <a:gd name="connsiteX128" fmla="*/ 6163 w 10000"/>
                    <a:gd name="connsiteY128" fmla="*/ 86 h 10001"/>
                    <a:gd name="connsiteX129" fmla="*/ 5995 w 10000"/>
                    <a:gd name="connsiteY129" fmla="*/ 48 h 10001"/>
                    <a:gd name="connsiteX130" fmla="*/ 5462 w 10000"/>
                    <a:gd name="connsiteY130" fmla="*/ 14 h 10001"/>
                    <a:gd name="connsiteX131" fmla="*/ 4833 w 10000"/>
                    <a:gd name="connsiteY131" fmla="*/ 0 h 10001"/>
                    <a:gd name="connsiteX0" fmla="*/ 5493 w 10000"/>
                    <a:gd name="connsiteY0" fmla="*/ 238 h 10001"/>
                    <a:gd name="connsiteX1" fmla="*/ 5685 w 10000"/>
                    <a:gd name="connsiteY1" fmla="*/ 303 h 10001"/>
                    <a:gd name="connsiteX2" fmla="*/ 6079 w 10000"/>
                    <a:gd name="connsiteY2" fmla="*/ 385 h 10001"/>
                    <a:gd name="connsiteX3" fmla="*/ 6769 w 10000"/>
                    <a:gd name="connsiteY3" fmla="*/ 557 h 10001"/>
                    <a:gd name="connsiteX4" fmla="*/ 7080 w 10000"/>
                    <a:gd name="connsiteY4" fmla="*/ 735 h 10001"/>
                    <a:gd name="connsiteX5" fmla="*/ 7390 w 10000"/>
                    <a:gd name="connsiteY5" fmla="*/ 855 h 10001"/>
                    <a:gd name="connsiteX6" fmla="*/ 8029 w 10000"/>
                    <a:gd name="connsiteY6" fmla="*/ 1305 h 10001"/>
                    <a:gd name="connsiteX7" fmla="*/ 8640 w 10000"/>
                    <a:gd name="connsiteY7" fmla="*/ 1741 h 10001"/>
                    <a:gd name="connsiteX8" fmla="*/ 9091 w 10000"/>
                    <a:gd name="connsiteY8" fmla="*/ 2428 h 10001"/>
                    <a:gd name="connsiteX9" fmla="*/ 9259 w 10000"/>
                    <a:gd name="connsiteY9" fmla="*/ 2760 h 10001"/>
                    <a:gd name="connsiteX10" fmla="*/ 9461 w 10000"/>
                    <a:gd name="connsiteY10" fmla="*/ 3157 h 10001"/>
                    <a:gd name="connsiteX11" fmla="*/ 9545 w 10000"/>
                    <a:gd name="connsiteY11" fmla="*/ 3520 h 10001"/>
                    <a:gd name="connsiteX12" fmla="*/ 9633 w 10000"/>
                    <a:gd name="connsiteY12" fmla="*/ 3969 h 10001"/>
                    <a:gd name="connsiteX13" fmla="*/ 9677 w 10000"/>
                    <a:gd name="connsiteY13" fmla="*/ 4423 h 10001"/>
                    <a:gd name="connsiteX14" fmla="*/ 9660 w 10000"/>
                    <a:gd name="connsiteY14" fmla="*/ 4885 h 10001"/>
                    <a:gd name="connsiteX15" fmla="*/ 9640 w 10000"/>
                    <a:gd name="connsiteY15" fmla="*/ 5309 h 10001"/>
                    <a:gd name="connsiteX16" fmla="*/ 9549 w 10000"/>
                    <a:gd name="connsiteY16" fmla="*/ 5744 h 10001"/>
                    <a:gd name="connsiteX17" fmla="*/ 9448 w 10000"/>
                    <a:gd name="connsiteY17" fmla="*/ 6172 h 10001"/>
                    <a:gd name="connsiteX18" fmla="*/ 9293 w 10000"/>
                    <a:gd name="connsiteY18" fmla="*/ 6561 h 10001"/>
                    <a:gd name="connsiteX19" fmla="*/ 9141 w 10000"/>
                    <a:gd name="connsiteY19" fmla="*/ 6928 h 10001"/>
                    <a:gd name="connsiteX20" fmla="*/ 8919 w 10000"/>
                    <a:gd name="connsiteY20" fmla="*/ 7268 h 10001"/>
                    <a:gd name="connsiteX21" fmla="*/ 8694 w 10000"/>
                    <a:gd name="connsiteY21" fmla="*/ 7636 h 10001"/>
                    <a:gd name="connsiteX22" fmla="*/ 8427 w 10000"/>
                    <a:gd name="connsiteY22" fmla="*/ 7942 h 10001"/>
                    <a:gd name="connsiteX23" fmla="*/ 7875 w 10000"/>
                    <a:gd name="connsiteY23" fmla="*/ 8474 h 10001"/>
                    <a:gd name="connsiteX24" fmla="*/ 7305 w 10000"/>
                    <a:gd name="connsiteY24" fmla="*/ 8825 h 10001"/>
                    <a:gd name="connsiteX25" fmla="*/ 6631 w 10000"/>
                    <a:gd name="connsiteY25" fmla="*/ 9071 h 10001"/>
                    <a:gd name="connsiteX26" fmla="*/ 6237 w 10000"/>
                    <a:gd name="connsiteY26" fmla="*/ 9200 h 10001"/>
                    <a:gd name="connsiteX27" fmla="*/ 5807 w 10000"/>
                    <a:gd name="connsiteY27" fmla="*/ 9243 h 10001"/>
                    <a:gd name="connsiteX28" fmla="*/ 5208 w 10000"/>
                    <a:gd name="connsiteY28" fmla="*/ 9285 h 10001"/>
                    <a:gd name="connsiteX29" fmla="*/ 4961 w 10000"/>
                    <a:gd name="connsiteY29" fmla="*/ 9278 h 10001"/>
                    <a:gd name="connsiteX30" fmla="*/ 4756 w 10000"/>
                    <a:gd name="connsiteY30" fmla="*/ 9243 h 10001"/>
                    <a:gd name="connsiteX31" fmla="*/ 4693 w 10000"/>
                    <a:gd name="connsiteY31" fmla="*/ 9240 h 10001"/>
                    <a:gd name="connsiteX32" fmla="*/ 4629 w 10000"/>
                    <a:gd name="connsiteY32" fmla="*/ 9240 h 10001"/>
                    <a:gd name="connsiteX33" fmla="*/ 4553 w 10000"/>
                    <a:gd name="connsiteY33" fmla="*/ 9235 h 10001"/>
                    <a:gd name="connsiteX34" fmla="*/ 4381 w 10000"/>
                    <a:gd name="connsiteY34" fmla="*/ 9196 h 10001"/>
                    <a:gd name="connsiteX35" fmla="*/ 4356 w 10000"/>
                    <a:gd name="connsiteY35" fmla="*/ 9195 h 10001"/>
                    <a:gd name="connsiteX36" fmla="*/ 4199 w 10000"/>
                    <a:gd name="connsiteY36" fmla="*/ 9204 h 10001"/>
                    <a:gd name="connsiteX37" fmla="*/ 4019 w 10000"/>
                    <a:gd name="connsiteY37" fmla="*/ 9228 h 10001"/>
                    <a:gd name="connsiteX38" fmla="*/ 3856 w 10000"/>
                    <a:gd name="connsiteY38" fmla="*/ 9212 h 10001"/>
                    <a:gd name="connsiteX39" fmla="*/ 3857 w 10000"/>
                    <a:gd name="connsiteY39" fmla="*/ 9218 h 10001"/>
                    <a:gd name="connsiteX40" fmla="*/ 3780 w 10000"/>
                    <a:gd name="connsiteY40" fmla="*/ 9204 h 10001"/>
                    <a:gd name="connsiteX41" fmla="*/ 3648 w 10000"/>
                    <a:gd name="connsiteY41" fmla="*/ 9197 h 10001"/>
                    <a:gd name="connsiteX42" fmla="*/ 3449 w 10000"/>
                    <a:gd name="connsiteY42" fmla="*/ 9135 h 10001"/>
                    <a:gd name="connsiteX43" fmla="*/ 3177 w 10000"/>
                    <a:gd name="connsiteY43" fmla="*/ 9050 h 10001"/>
                    <a:gd name="connsiteX44" fmla="*/ 2887 w 10000"/>
                    <a:gd name="connsiteY44" fmla="*/ 8908 h 10001"/>
                    <a:gd name="connsiteX45" fmla="*/ 2750 w 10000"/>
                    <a:gd name="connsiteY45" fmla="*/ 8883 h 10001"/>
                    <a:gd name="connsiteX46" fmla="*/ 2713 w 10000"/>
                    <a:gd name="connsiteY46" fmla="*/ 8838 h 10001"/>
                    <a:gd name="connsiteX47" fmla="*/ 2521 w 10000"/>
                    <a:gd name="connsiteY47" fmla="*/ 8766 h 10001"/>
                    <a:gd name="connsiteX48" fmla="*/ 2396 w 10000"/>
                    <a:gd name="connsiteY48" fmla="*/ 8647 h 10001"/>
                    <a:gd name="connsiteX49" fmla="*/ 2118 w 10000"/>
                    <a:gd name="connsiteY49" fmla="*/ 8418 h 10001"/>
                    <a:gd name="connsiteX50" fmla="*/ 1831 w 10000"/>
                    <a:gd name="connsiteY50" fmla="*/ 8210 h 10001"/>
                    <a:gd name="connsiteX51" fmla="*/ 1484 w 10000"/>
                    <a:gd name="connsiteY51" fmla="*/ 7966 h 10001"/>
                    <a:gd name="connsiteX52" fmla="*/ 1164 w 10000"/>
                    <a:gd name="connsiteY52" fmla="*/ 7619 h 10001"/>
                    <a:gd name="connsiteX53" fmla="*/ 689 w 10000"/>
                    <a:gd name="connsiteY53" fmla="*/ 6725 h 10001"/>
                    <a:gd name="connsiteX54" fmla="*/ 477 w 10000"/>
                    <a:gd name="connsiteY54" fmla="*/ 6220 h 10001"/>
                    <a:gd name="connsiteX55" fmla="*/ 329 w 10000"/>
                    <a:gd name="connsiteY55" fmla="*/ 5637 h 10001"/>
                    <a:gd name="connsiteX56" fmla="*/ 312 w 10000"/>
                    <a:gd name="connsiteY56" fmla="*/ 4458 h 10001"/>
                    <a:gd name="connsiteX57" fmla="*/ 1050 w 10000"/>
                    <a:gd name="connsiteY57" fmla="*/ 2363 h 10001"/>
                    <a:gd name="connsiteX58" fmla="*/ 1653 w 10000"/>
                    <a:gd name="connsiteY58" fmla="*/ 1620 h 10001"/>
                    <a:gd name="connsiteX59" fmla="*/ 1993 w 10000"/>
                    <a:gd name="connsiteY59" fmla="*/ 1305 h 10001"/>
                    <a:gd name="connsiteX60" fmla="*/ 2387 w 10000"/>
                    <a:gd name="connsiteY60" fmla="*/ 1046 h 10001"/>
                    <a:gd name="connsiteX61" fmla="*/ 2801 w 10000"/>
                    <a:gd name="connsiteY61" fmla="*/ 778 h 10001"/>
                    <a:gd name="connsiteX62" fmla="*/ 3286 w 10000"/>
                    <a:gd name="connsiteY62" fmla="*/ 588 h 10001"/>
                    <a:gd name="connsiteX63" fmla="*/ 4337 w 10000"/>
                    <a:gd name="connsiteY63" fmla="*/ 311 h 10001"/>
                    <a:gd name="connsiteX64" fmla="*/ 5368 w 10000"/>
                    <a:gd name="connsiteY64" fmla="*/ 242 h 10001"/>
                    <a:gd name="connsiteX65" fmla="*/ 5493 w 10000"/>
                    <a:gd name="connsiteY65" fmla="*/ 238 h 10001"/>
                    <a:gd name="connsiteX66" fmla="*/ 4833 w 10000"/>
                    <a:gd name="connsiteY66" fmla="*/ 0 h 10001"/>
                    <a:gd name="connsiteX67" fmla="*/ 4425 w 10000"/>
                    <a:gd name="connsiteY67" fmla="*/ 14 h 10001"/>
                    <a:gd name="connsiteX68" fmla="*/ 3482 w 10000"/>
                    <a:gd name="connsiteY68" fmla="*/ 196 h 10001"/>
                    <a:gd name="connsiteX69" fmla="*/ 2997 w 10000"/>
                    <a:gd name="connsiteY69" fmla="*/ 368 h 10001"/>
                    <a:gd name="connsiteX70" fmla="*/ 2545 w 10000"/>
                    <a:gd name="connsiteY70" fmla="*/ 561 h 10001"/>
                    <a:gd name="connsiteX71" fmla="*/ 2158 w 10000"/>
                    <a:gd name="connsiteY71" fmla="*/ 825 h 10001"/>
                    <a:gd name="connsiteX72" fmla="*/ 1734 w 10000"/>
                    <a:gd name="connsiteY72" fmla="*/ 1128 h 10001"/>
                    <a:gd name="connsiteX73" fmla="*/ 1039 w 10000"/>
                    <a:gd name="connsiteY73" fmla="*/ 1870 h 10001"/>
                    <a:gd name="connsiteX74" fmla="*/ 504 w 10000"/>
                    <a:gd name="connsiteY74" fmla="*/ 2795 h 10001"/>
                    <a:gd name="connsiteX75" fmla="*/ 147 w 10000"/>
                    <a:gd name="connsiteY75" fmla="*/ 3956 h 10001"/>
                    <a:gd name="connsiteX76" fmla="*/ 19 w 10000"/>
                    <a:gd name="connsiteY76" fmla="*/ 4540 h 10001"/>
                    <a:gd name="connsiteX77" fmla="*/ 6 w 10000"/>
                    <a:gd name="connsiteY77" fmla="*/ 5183 h 10001"/>
                    <a:gd name="connsiteX78" fmla="*/ 228 w 10000"/>
                    <a:gd name="connsiteY78" fmla="*/ 6405 h 10001"/>
                    <a:gd name="connsiteX79" fmla="*/ 450 w 10000"/>
                    <a:gd name="connsiteY79" fmla="*/ 6980 h 10001"/>
                    <a:gd name="connsiteX80" fmla="*/ 673 w 10000"/>
                    <a:gd name="connsiteY80" fmla="*/ 7511 h 10001"/>
                    <a:gd name="connsiteX81" fmla="*/ 939 w 10000"/>
                    <a:gd name="connsiteY81" fmla="*/ 7905 h 10001"/>
                    <a:gd name="connsiteX82" fmla="*/ 1320 w 10000"/>
                    <a:gd name="connsiteY82" fmla="*/ 8319 h 10001"/>
                    <a:gd name="connsiteX83" fmla="*/ 1656 w 10000"/>
                    <a:gd name="connsiteY83" fmla="*/ 8574 h 10001"/>
                    <a:gd name="connsiteX84" fmla="*/ 1993 w 10000"/>
                    <a:gd name="connsiteY84" fmla="*/ 8825 h 10001"/>
                    <a:gd name="connsiteX85" fmla="*/ 2061 w 10000"/>
                    <a:gd name="connsiteY85" fmla="*/ 8841 h 10001"/>
                    <a:gd name="connsiteX86" fmla="*/ 2067 w 10000"/>
                    <a:gd name="connsiteY86" fmla="*/ 8875 h 10001"/>
                    <a:gd name="connsiteX87" fmla="*/ 2165 w 10000"/>
                    <a:gd name="connsiteY87" fmla="*/ 9011 h 10001"/>
                    <a:gd name="connsiteX88" fmla="*/ 2396 w 10000"/>
                    <a:gd name="connsiteY88" fmla="*/ 9168 h 10001"/>
                    <a:gd name="connsiteX89" fmla="*/ 2666 w 10000"/>
                    <a:gd name="connsiteY89" fmla="*/ 9298 h 10001"/>
                    <a:gd name="connsiteX90" fmla="*/ 2871 w 10000"/>
                    <a:gd name="connsiteY90" fmla="*/ 9384 h 10001"/>
                    <a:gd name="connsiteX91" fmla="*/ 3000 w 10000"/>
                    <a:gd name="connsiteY91" fmla="*/ 9454 h 10001"/>
                    <a:gd name="connsiteX92" fmla="*/ 3180 w 10000"/>
                    <a:gd name="connsiteY92" fmla="*/ 9511 h 10001"/>
                    <a:gd name="connsiteX93" fmla="*/ 3329 w 10000"/>
                    <a:gd name="connsiteY93" fmla="*/ 9557 h 10001"/>
                    <a:gd name="connsiteX94" fmla="*/ 3517 w 10000"/>
                    <a:gd name="connsiteY94" fmla="*/ 9595 h 10001"/>
                    <a:gd name="connsiteX95" fmla="*/ 3652 w 10000"/>
                    <a:gd name="connsiteY95" fmla="*/ 9589 h 10001"/>
                    <a:gd name="connsiteX96" fmla="*/ 3828 w 10000"/>
                    <a:gd name="connsiteY96" fmla="*/ 9548 h 10001"/>
                    <a:gd name="connsiteX97" fmla="*/ 3802 w 10000"/>
                    <a:gd name="connsiteY97" fmla="*/ 9973 h 10001"/>
                    <a:gd name="connsiteX98" fmla="*/ 4000 w 10000"/>
                    <a:gd name="connsiteY98" fmla="*/ 9459 h 10001"/>
                    <a:gd name="connsiteX99" fmla="*/ 4065 w 10000"/>
                    <a:gd name="connsiteY99" fmla="*/ 9490 h 10001"/>
                    <a:gd name="connsiteX100" fmla="*/ 4378 w 10000"/>
                    <a:gd name="connsiteY100" fmla="*/ 9545 h 10001"/>
                    <a:gd name="connsiteX101" fmla="*/ 4523 w 10000"/>
                    <a:gd name="connsiteY101" fmla="*/ 9593 h 10001"/>
                    <a:gd name="connsiteX102" fmla="*/ 4705 w 10000"/>
                    <a:gd name="connsiteY102" fmla="*/ 9606 h 10001"/>
                    <a:gd name="connsiteX103" fmla="*/ 5116 w 10000"/>
                    <a:gd name="connsiteY103" fmla="*/ 9658 h 10001"/>
                    <a:gd name="connsiteX104" fmla="*/ 5510 w 10000"/>
                    <a:gd name="connsiteY104" fmla="*/ 9667 h 10001"/>
                    <a:gd name="connsiteX105" fmla="*/ 5531 w 10000"/>
                    <a:gd name="connsiteY105" fmla="*/ 9667 h 10001"/>
                    <a:gd name="connsiteX106" fmla="*/ 5911 w 10000"/>
                    <a:gd name="connsiteY106" fmla="*/ 9623 h 10001"/>
                    <a:gd name="connsiteX107" fmla="*/ 6268 w 10000"/>
                    <a:gd name="connsiteY107" fmla="*/ 9593 h 10001"/>
                    <a:gd name="connsiteX108" fmla="*/ 6666 w 10000"/>
                    <a:gd name="connsiteY108" fmla="*/ 9463 h 10001"/>
                    <a:gd name="connsiteX109" fmla="*/ 7377 w 10000"/>
                    <a:gd name="connsiteY109" fmla="*/ 9208 h 10001"/>
                    <a:gd name="connsiteX110" fmla="*/ 7996 w 10000"/>
                    <a:gd name="connsiteY110" fmla="*/ 8850 h 10001"/>
                    <a:gd name="connsiteX111" fmla="*/ 9084 w 10000"/>
                    <a:gd name="connsiteY111" fmla="*/ 7645 h 10001"/>
                    <a:gd name="connsiteX112" fmla="*/ 9502 w 10000"/>
                    <a:gd name="connsiteY112" fmla="*/ 6915 h 10001"/>
                    <a:gd name="connsiteX113" fmla="*/ 9798 w 10000"/>
                    <a:gd name="connsiteY113" fmla="*/ 6069 h 10001"/>
                    <a:gd name="connsiteX114" fmla="*/ 9893 w 10000"/>
                    <a:gd name="connsiteY114" fmla="*/ 5620 h 10001"/>
                    <a:gd name="connsiteX115" fmla="*/ 9960 w 10000"/>
                    <a:gd name="connsiteY115" fmla="*/ 5157 h 10001"/>
                    <a:gd name="connsiteX116" fmla="*/ 9963 w 10000"/>
                    <a:gd name="connsiteY116" fmla="*/ 4942 h 10001"/>
                    <a:gd name="connsiteX117" fmla="*/ 9997 w 10000"/>
                    <a:gd name="connsiteY117" fmla="*/ 4712 h 10001"/>
                    <a:gd name="connsiteX118" fmla="*/ 9963 w 10000"/>
                    <a:gd name="connsiteY118" fmla="*/ 4233 h 10001"/>
                    <a:gd name="connsiteX119" fmla="*/ 9819 w 10000"/>
                    <a:gd name="connsiteY119" fmla="*/ 3291 h 10001"/>
                    <a:gd name="connsiteX120" fmla="*/ 9711 w 10000"/>
                    <a:gd name="connsiteY120" fmla="*/ 2911 h 10001"/>
                    <a:gd name="connsiteX121" fmla="*/ 9502 w 10000"/>
                    <a:gd name="connsiteY121" fmla="*/ 2518 h 10001"/>
                    <a:gd name="connsiteX122" fmla="*/ 9094 w 10000"/>
                    <a:gd name="connsiteY122" fmla="*/ 1783 h 10001"/>
                    <a:gd name="connsiteX123" fmla="*/ 8532 w 10000"/>
                    <a:gd name="connsiteY123" fmla="*/ 1188 h 10001"/>
                    <a:gd name="connsiteX124" fmla="*/ 7774 w 10000"/>
                    <a:gd name="connsiteY124" fmla="*/ 657 h 10001"/>
                    <a:gd name="connsiteX125" fmla="*/ 7426 w 10000"/>
                    <a:gd name="connsiteY125" fmla="*/ 463 h 10001"/>
                    <a:gd name="connsiteX126" fmla="*/ 7042 w 10000"/>
                    <a:gd name="connsiteY126" fmla="*/ 286 h 10001"/>
                    <a:gd name="connsiteX127" fmla="*/ 6268 w 10000"/>
                    <a:gd name="connsiteY127" fmla="*/ 100 h 10001"/>
                    <a:gd name="connsiteX128" fmla="*/ 6163 w 10000"/>
                    <a:gd name="connsiteY128" fmla="*/ 86 h 10001"/>
                    <a:gd name="connsiteX129" fmla="*/ 5995 w 10000"/>
                    <a:gd name="connsiteY129" fmla="*/ 48 h 10001"/>
                    <a:gd name="connsiteX130" fmla="*/ 5462 w 10000"/>
                    <a:gd name="connsiteY130" fmla="*/ 14 h 10001"/>
                    <a:gd name="connsiteX131" fmla="*/ 4833 w 10000"/>
                    <a:gd name="connsiteY131" fmla="*/ 0 h 10001"/>
                    <a:gd name="connsiteX0" fmla="*/ 5493 w 10000"/>
                    <a:gd name="connsiteY0" fmla="*/ 238 h 10001"/>
                    <a:gd name="connsiteX1" fmla="*/ 5685 w 10000"/>
                    <a:gd name="connsiteY1" fmla="*/ 303 h 10001"/>
                    <a:gd name="connsiteX2" fmla="*/ 6079 w 10000"/>
                    <a:gd name="connsiteY2" fmla="*/ 385 h 10001"/>
                    <a:gd name="connsiteX3" fmla="*/ 6769 w 10000"/>
                    <a:gd name="connsiteY3" fmla="*/ 557 h 10001"/>
                    <a:gd name="connsiteX4" fmla="*/ 7080 w 10000"/>
                    <a:gd name="connsiteY4" fmla="*/ 735 h 10001"/>
                    <a:gd name="connsiteX5" fmla="*/ 7390 w 10000"/>
                    <a:gd name="connsiteY5" fmla="*/ 855 h 10001"/>
                    <a:gd name="connsiteX6" fmla="*/ 8029 w 10000"/>
                    <a:gd name="connsiteY6" fmla="*/ 1305 h 10001"/>
                    <a:gd name="connsiteX7" fmla="*/ 8640 w 10000"/>
                    <a:gd name="connsiteY7" fmla="*/ 1741 h 10001"/>
                    <a:gd name="connsiteX8" fmla="*/ 9091 w 10000"/>
                    <a:gd name="connsiteY8" fmla="*/ 2428 h 10001"/>
                    <a:gd name="connsiteX9" fmla="*/ 9259 w 10000"/>
                    <a:gd name="connsiteY9" fmla="*/ 2760 h 10001"/>
                    <a:gd name="connsiteX10" fmla="*/ 9461 w 10000"/>
                    <a:gd name="connsiteY10" fmla="*/ 3157 h 10001"/>
                    <a:gd name="connsiteX11" fmla="*/ 9545 w 10000"/>
                    <a:gd name="connsiteY11" fmla="*/ 3520 h 10001"/>
                    <a:gd name="connsiteX12" fmla="*/ 9633 w 10000"/>
                    <a:gd name="connsiteY12" fmla="*/ 3969 h 10001"/>
                    <a:gd name="connsiteX13" fmla="*/ 9677 w 10000"/>
                    <a:gd name="connsiteY13" fmla="*/ 4423 h 10001"/>
                    <a:gd name="connsiteX14" fmla="*/ 9660 w 10000"/>
                    <a:gd name="connsiteY14" fmla="*/ 4885 h 10001"/>
                    <a:gd name="connsiteX15" fmla="*/ 9640 w 10000"/>
                    <a:gd name="connsiteY15" fmla="*/ 5309 h 10001"/>
                    <a:gd name="connsiteX16" fmla="*/ 9549 w 10000"/>
                    <a:gd name="connsiteY16" fmla="*/ 5744 h 10001"/>
                    <a:gd name="connsiteX17" fmla="*/ 9448 w 10000"/>
                    <a:gd name="connsiteY17" fmla="*/ 6172 h 10001"/>
                    <a:gd name="connsiteX18" fmla="*/ 9293 w 10000"/>
                    <a:gd name="connsiteY18" fmla="*/ 6561 h 10001"/>
                    <a:gd name="connsiteX19" fmla="*/ 9141 w 10000"/>
                    <a:gd name="connsiteY19" fmla="*/ 6928 h 10001"/>
                    <a:gd name="connsiteX20" fmla="*/ 8919 w 10000"/>
                    <a:gd name="connsiteY20" fmla="*/ 7268 h 10001"/>
                    <a:gd name="connsiteX21" fmla="*/ 8694 w 10000"/>
                    <a:gd name="connsiteY21" fmla="*/ 7636 h 10001"/>
                    <a:gd name="connsiteX22" fmla="*/ 8427 w 10000"/>
                    <a:gd name="connsiteY22" fmla="*/ 7942 h 10001"/>
                    <a:gd name="connsiteX23" fmla="*/ 7875 w 10000"/>
                    <a:gd name="connsiteY23" fmla="*/ 8474 h 10001"/>
                    <a:gd name="connsiteX24" fmla="*/ 7305 w 10000"/>
                    <a:gd name="connsiteY24" fmla="*/ 8825 h 10001"/>
                    <a:gd name="connsiteX25" fmla="*/ 6631 w 10000"/>
                    <a:gd name="connsiteY25" fmla="*/ 9071 h 10001"/>
                    <a:gd name="connsiteX26" fmla="*/ 6237 w 10000"/>
                    <a:gd name="connsiteY26" fmla="*/ 9200 h 10001"/>
                    <a:gd name="connsiteX27" fmla="*/ 5807 w 10000"/>
                    <a:gd name="connsiteY27" fmla="*/ 9243 h 10001"/>
                    <a:gd name="connsiteX28" fmla="*/ 5208 w 10000"/>
                    <a:gd name="connsiteY28" fmla="*/ 9285 h 10001"/>
                    <a:gd name="connsiteX29" fmla="*/ 4961 w 10000"/>
                    <a:gd name="connsiteY29" fmla="*/ 9278 h 10001"/>
                    <a:gd name="connsiteX30" fmla="*/ 4756 w 10000"/>
                    <a:gd name="connsiteY30" fmla="*/ 9243 h 10001"/>
                    <a:gd name="connsiteX31" fmla="*/ 4693 w 10000"/>
                    <a:gd name="connsiteY31" fmla="*/ 9240 h 10001"/>
                    <a:gd name="connsiteX32" fmla="*/ 4629 w 10000"/>
                    <a:gd name="connsiteY32" fmla="*/ 9240 h 10001"/>
                    <a:gd name="connsiteX33" fmla="*/ 4553 w 10000"/>
                    <a:gd name="connsiteY33" fmla="*/ 9235 h 10001"/>
                    <a:gd name="connsiteX34" fmla="*/ 4381 w 10000"/>
                    <a:gd name="connsiteY34" fmla="*/ 9196 h 10001"/>
                    <a:gd name="connsiteX35" fmla="*/ 4356 w 10000"/>
                    <a:gd name="connsiteY35" fmla="*/ 9195 h 10001"/>
                    <a:gd name="connsiteX36" fmla="*/ 4199 w 10000"/>
                    <a:gd name="connsiteY36" fmla="*/ 9204 h 10001"/>
                    <a:gd name="connsiteX37" fmla="*/ 4019 w 10000"/>
                    <a:gd name="connsiteY37" fmla="*/ 9228 h 10001"/>
                    <a:gd name="connsiteX38" fmla="*/ 3856 w 10000"/>
                    <a:gd name="connsiteY38" fmla="*/ 9212 h 10001"/>
                    <a:gd name="connsiteX39" fmla="*/ 3857 w 10000"/>
                    <a:gd name="connsiteY39" fmla="*/ 9218 h 10001"/>
                    <a:gd name="connsiteX40" fmla="*/ 3780 w 10000"/>
                    <a:gd name="connsiteY40" fmla="*/ 9204 h 10001"/>
                    <a:gd name="connsiteX41" fmla="*/ 3648 w 10000"/>
                    <a:gd name="connsiteY41" fmla="*/ 9197 h 10001"/>
                    <a:gd name="connsiteX42" fmla="*/ 3449 w 10000"/>
                    <a:gd name="connsiteY42" fmla="*/ 9135 h 10001"/>
                    <a:gd name="connsiteX43" fmla="*/ 3177 w 10000"/>
                    <a:gd name="connsiteY43" fmla="*/ 9050 h 10001"/>
                    <a:gd name="connsiteX44" fmla="*/ 2887 w 10000"/>
                    <a:gd name="connsiteY44" fmla="*/ 8908 h 10001"/>
                    <a:gd name="connsiteX45" fmla="*/ 2750 w 10000"/>
                    <a:gd name="connsiteY45" fmla="*/ 8883 h 10001"/>
                    <a:gd name="connsiteX46" fmla="*/ 2713 w 10000"/>
                    <a:gd name="connsiteY46" fmla="*/ 8838 h 10001"/>
                    <a:gd name="connsiteX47" fmla="*/ 2521 w 10000"/>
                    <a:gd name="connsiteY47" fmla="*/ 8766 h 10001"/>
                    <a:gd name="connsiteX48" fmla="*/ 2396 w 10000"/>
                    <a:gd name="connsiteY48" fmla="*/ 8647 h 10001"/>
                    <a:gd name="connsiteX49" fmla="*/ 2118 w 10000"/>
                    <a:gd name="connsiteY49" fmla="*/ 8418 h 10001"/>
                    <a:gd name="connsiteX50" fmla="*/ 1831 w 10000"/>
                    <a:gd name="connsiteY50" fmla="*/ 8210 h 10001"/>
                    <a:gd name="connsiteX51" fmla="*/ 1484 w 10000"/>
                    <a:gd name="connsiteY51" fmla="*/ 7966 h 10001"/>
                    <a:gd name="connsiteX52" fmla="*/ 1164 w 10000"/>
                    <a:gd name="connsiteY52" fmla="*/ 7619 h 10001"/>
                    <a:gd name="connsiteX53" fmla="*/ 689 w 10000"/>
                    <a:gd name="connsiteY53" fmla="*/ 6725 h 10001"/>
                    <a:gd name="connsiteX54" fmla="*/ 477 w 10000"/>
                    <a:gd name="connsiteY54" fmla="*/ 6220 h 10001"/>
                    <a:gd name="connsiteX55" fmla="*/ 329 w 10000"/>
                    <a:gd name="connsiteY55" fmla="*/ 5637 h 10001"/>
                    <a:gd name="connsiteX56" fmla="*/ 312 w 10000"/>
                    <a:gd name="connsiteY56" fmla="*/ 4458 h 10001"/>
                    <a:gd name="connsiteX57" fmla="*/ 1050 w 10000"/>
                    <a:gd name="connsiteY57" fmla="*/ 2363 h 10001"/>
                    <a:gd name="connsiteX58" fmla="*/ 1653 w 10000"/>
                    <a:gd name="connsiteY58" fmla="*/ 1620 h 10001"/>
                    <a:gd name="connsiteX59" fmla="*/ 1993 w 10000"/>
                    <a:gd name="connsiteY59" fmla="*/ 1305 h 10001"/>
                    <a:gd name="connsiteX60" fmla="*/ 2387 w 10000"/>
                    <a:gd name="connsiteY60" fmla="*/ 1046 h 10001"/>
                    <a:gd name="connsiteX61" fmla="*/ 2801 w 10000"/>
                    <a:gd name="connsiteY61" fmla="*/ 778 h 10001"/>
                    <a:gd name="connsiteX62" fmla="*/ 3286 w 10000"/>
                    <a:gd name="connsiteY62" fmla="*/ 588 h 10001"/>
                    <a:gd name="connsiteX63" fmla="*/ 4337 w 10000"/>
                    <a:gd name="connsiteY63" fmla="*/ 311 h 10001"/>
                    <a:gd name="connsiteX64" fmla="*/ 5368 w 10000"/>
                    <a:gd name="connsiteY64" fmla="*/ 242 h 10001"/>
                    <a:gd name="connsiteX65" fmla="*/ 5493 w 10000"/>
                    <a:gd name="connsiteY65" fmla="*/ 238 h 10001"/>
                    <a:gd name="connsiteX66" fmla="*/ 4833 w 10000"/>
                    <a:gd name="connsiteY66" fmla="*/ 0 h 10001"/>
                    <a:gd name="connsiteX67" fmla="*/ 4425 w 10000"/>
                    <a:gd name="connsiteY67" fmla="*/ 14 h 10001"/>
                    <a:gd name="connsiteX68" fmla="*/ 3482 w 10000"/>
                    <a:gd name="connsiteY68" fmla="*/ 196 h 10001"/>
                    <a:gd name="connsiteX69" fmla="*/ 2997 w 10000"/>
                    <a:gd name="connsiteY69" fmla="*/ 368 h 10001"/>
                    <a:gd name="connsiteX70" fmla="*/ 2545 w 10000"/>
                    <a:gd name="connsiteY70" fmla="*/ 561 h 10001"/>
                    <a:gd name="connsiteX71" fmla="*/ 2158 w 10000"/>
                    <a:gd name="connsiteY71" fmla="*/ 825 h 10001"/>
                    <a:gd name="connsiteX72" fmla="*/ 1734 w 10000"/>
                    <a:gd name="connsiteY72" fmla="*/ 1128 h 10001"/>
                    <a:gd name="connsiteX73" fmla="*/ 1039 w 10000"/>
                    <a:gd name="connsiteY73" fmla="*/ 1870 h 10001"/>
                    <a:gd name="connsiteX74" fmla="*/ 504 w 10000"/>
                    <a:gd name="connsiteY74" fmla="*/ 2795 h 10001"/>
                    <a:gd name="connsiteX75" fmla="*/ 147 w 10000"/>
                    <a:gd name="connsiteY75" fmla="*/ 3956 h 10001"/>
                    <a:gd name="connsiteX76" fmla="*/ 19 w 10000"/>
                    <a:gd name="connsiteY76" fmla="*/ 4540 h 10001"/>
                    <a:gd name="connsiteX77" fmla="*/ 6 w 10000"/>
                    <a:gd name="connsiteY77" fmla="*/ 5183 h 10001"/>
                    <a:gd name="connsiteX78" fmla="*/ 228 w 10000"/>
                    <a:gd name="connsiteY78" fmla="*/ 6405 h 10001"/>
                    <a:gd name="connsiteX79" fmla="*/ 450 w 10000"/>
                    <a:gd name="connsiteY79" fmla="*/ 6980 h 10001"/>
                    <a:gd name="connsiteX80" fmla="*/ 673 w 10000"/>
                    <a:gd name="connsiteY80" fmla="*/ 7511 h 10001"/>
                    <a:gd name="connsiteX81" fmla="*/ 939 w 10000"/>
                    <a:gd name="connsiteY81" fmla="*/ 7905 h 10001"/>
                    <a:gd name="connsiteX82" fmla="*/ 1320 w 10000"/>
                    <a:gd name="connsiteY82" fmla="*/ 8319 h 10001"/>
                    <a:gd name="connsiteX83" fmla="*/ 1656 w 10000"/>
                    <a:gd name="connsiteY83" fmla="*/ 8574 h 10001"/>
                    <a:gd name="connsiteX84" fmla="*/ 1993 w 10000"/>
                    <a:gd name="connsiteY84" fmla="*/ 8825 h 10001"/>
                    <a:gd name="connsiteX85" fmla="*/ 2061 w 10000"/>
                    <a:gd name="connsiteY85" fmla="*/ 8841 h 10001"/>
                    <a:gd name="connsiteX86" fmla="*/ 2067 w 10000"/>
                    <a:gd name="connsiteY86" fmla="*/ 8875 h 10001"/>
                    <a:gd name="connsiteX87" fmla="*/ 2165 w 10000"/>
                    <a:gd name="connsiteY87" fmla="*/ 9011 h 10001"/>
                    <a:gd name="connsiteX88" fmla="*/ 2396 w 10000"/>
                    <a:gd name="connsiteY88" fmla="*/ 9168 h 10001"/>
                    <a:gd name="connsiteX89" fmla="*/ 2666 w 10000"/>
                    <a:gd name="connsiteY89" fmla="*/ 9298 h 10001"/>
                    <a:gd name="connsiteX90" fmla="*/ 2871 w 10000"/>
                    <a:gd name="connsiteY90" fmla="*/ 9384 h 10001"/>
                    <a:gd name="connsiteX91" fmla="*/ 3000 w 10000"/>
                    <a:gd name="connsiteY91" fmla="*/ 9454 h 10001"/>
                    <a:gd name="connsiteX92" fmla="*/ 3180 w 10000"/>
                    <a:gd name="connsiteY92" fmla="*/ 9511 h 10001"/>
                    <a:gd name="connsiteX93" fmla="*/ 3329 w 10000"/>
                    <a:gd name="connsiteY93" fmla="*/ 9557 h 10001"/>
                    <a:gd name="connsiteX94" fmla="*/ 3517 w 10000"/>
                    <a:gd name="connsiteY94" fmla="*/ 9595 h 10001"/>
                    <a:gd name="connsiteX95" fmla="*/ 3652 w 10000"/>
                    <a:gd name="connsiteY95" fmla="*/ 9589 h 10001"/>
                    <a:gd name="connsiteX96" fmla="*/ 3828 w 10000"/>
                    <a:gd name="connsiteY96" fmla="*/ 9548 h 10001"/>
                    <a:gd name="connsiteX97" fmla="*/ 3802 w 10000"/>
                    <a:gd name="connsiteY97" fmla="*/ 9973 h 10001"/>
                    <a:gd name="connsiteX98" fmla="*/ 4000 w 10000"/>
                    <a:gd name="connsiteY98" fmla="*/ 9459 h 10001"/>
                    <a:gd name="connsiteX99" fmla="*/ 4065 w 10000"/>
                    <a:gd name="connsiteY99" fmla="*/ 9490 h 10001"/>
                    <a:gd name="connsiteX100" fmla="*/ 4378 w 10000"/>
                    <a:gd name="connsiteY100" fmla="*/ 9545 h 10001"/>
                    <a:gd name="connsiteX101" fmla="*/ 4523 w 10000"/>
                    <a:gd name="connsiteY101" fmla="*/ 9593 h 10001"/>
                    <a:gd name="connsiteX102" fmla="*/ 4705 w 10000"/>
                    <a:gd name="connsiteY102" fmla="*/ 9606 h 10001"/>
                    <a:gd name="connsiteX103" fmla="*/ 5116 w 10000"/>
                    <a:gd name="connsiteY103" fmla="*/ 9658 h 10001"/>
                    <a:gd name="connsiteX104" fmla="*/ 5510 w 10000"/>
                    <a:gd name="connsiteY104" fmla="*/ 9667 h 10001"/>
                    <a:gd name="connsiteX105" fmla="*/ 5531 w 10000"/>
                    <a:gd name="connsiteY105" fmla="*/ 9667 h 10001"/>
                    <a:gd name="connsiteX106" fmla="*/ 5911 w 10000"/>
                    <a:gd name="connsiteY106" fmla="*/ 9623 h 10001"/>
                    <a:gd name="connsiteX107" fmla="*/ 6268 w 10000"/>
                    <a:gd name="connsiteY107" fmla="*/ 9593 h 10001"/>
                    <a:gd name="connsiteX108" fmla="*/ 6666 w 10000"/>
                    <a:gd name="connsiteY108" fmla="*/ 9463 h 10001"/>
                    <a:gd name="connsiteX109" fmla="*/ 7377 w 10000"/>
                    <a:gd name="connsiteY109" fmla="*/ 9208 h 10001"/>
                    <a:gd name="connsiteX110" fmla="*/ 7996 w 10000"/>
                    <a:gd name="connsiteY110" fmla="*/ 8850 h 10001"/>
                    <a:gd name="connsiteX111" fmla="*/ 9084 w 10000"/>
                    <a:gd name="connsiteY111" fmla="*/ 7645 h 10001"/>
                    <a:gd name="connsiteX112" fmla="*/ 9502 w 10000"/>
                    <a:gd name="connsiteY112" fmla="*/ 6915 h 10001"/>
                    <a:gd name="connsiteX113" fmla="*/ 9798 w 10000"/>
                    <a:gd name="connsiteY113" fmla="*/ 6069 h 10001"/>
                    <a:gd name="connsiteX114" fmla="*/ 9893 w 10000"/>
                    <a:gd name="connsiteY114" fmla="*/ 5620 h 10001"/>
                    <a:gd name="connsiteX115" fmla="*/ 9960 w 10000"/>
                    <a:gd name="connsiteY115" fmla="*/ 5157 h 10001"/>
                    <a:gd name="connsiteX116" fmla="*/ 9963 w 10000"/>
                    <a:gd name="connsiteY116" fmla="*/ 4942 h 10001"/>
                    <a:gd name="connsiteX117" fmla="*/ 9997 w 10000"/>
                    <a:gd name="connsiteY117" fmla="*/ 4712 h 10001"/>
                    <a:gd name="connsiteX118" fmla="*/ 9963 w 10000"/>
                    <a:gd name="connsiteY118" fmla="*/ 4233 h 10001"/>
                    <a:gd name="connsiteX119" fmla="*/ 9819 w 10000"/>
                    <a:gd name="connsiteY119" fmla="*/ 3291 h 10001"/>
                    <a:gd name="connsiteX120" fmla="*/ 9711 w 10000"/>
                    <a:gd name="connsiteY120" fmla="*/ 2911 h 10001"/>
                    <a:gd name="connsiteX121" fmla="*/ 9502 w 10000"/>
                    <a:gd name="connsiteY121" fmla="*/ 2518 h 10001"/>
                    <a:gd name="connsiteX122" fmla="*/ 9094 w 10000"/>
                    <a:gd name="connsiteY122" fmla="*/ 1783 h 10001"/>
                    <a:gd name="connsiteX123" fmla="*/ 8532 w 10000"/>
                    <a:gd name="connsiteY123" fmla="*/ 1188 h 10001"/>
                    <a:gd name="connsiteX124" fmla="*/ 7774 w 10000"/>
                    <a:gd name="connsiteY124" fmla="*/ 657 h 10001"/>
                    <a:gd name="connsiteX125" fmla="*/ 7426 w 10000"/>
                    <a:gd name="connsiteY125" fmla="*/ 463 h 10001"/>
                    <a:gd name="connsiteX126" fmla="*/ 7042 w 10000"/>
                    <a:gd name="connsiteY126" fmla="*/ 286 h 10001"/>
                    <a:gd name="connsiteX127" fmla="*/ 6268 w 10000"/>
                    <a:gd name="connsiteY127" fmla="*/ 100 h 10001"/>
                    <a:gd name="connsiteX128" fmla="*/ 6163 w 10000"/>
                    <a:gd name="connsiteY128" fmla="*/ 86 h 10001"/>
                    <a:gd name="connsiteX129" fmla="*/ 5995 w 10000"/>
                    <a:gd name="connsiteY129" fmla="*/ 48 h 10001"/>
                    <a:gd name="connsiteX130" fmla="*/ 5462 w 10000"/>
                    <a:gd name="connsiteY130" fmla="*/ 14 h 10001"/>
                    <a:gd name="connsiteX131" fmla="*/ 4833 w 10000"/>
                    <a:gd name="connsiteY131" fmla="*/ 0 h 10001"/>
                    <a:gd name="connsiteX0" fmla="*/ 5493 w 10000"/>
                    <a:gd name="connsiteY0" fmla="*/ 238 h 10001"/>
                    <a:gd name="connsiteX1" fmla="*/ 5685 w 10000"/>
                    <a:gd name="connsiteY1" fmla="*/ 303 h 10001"/>
                    <a:gd name="connsiteX2" fmla="*/ 6079 w 10000"/>
                    <a:gd name="connsiteY2" fmla="*/ 385 h 10001"/>
                    <a:gd name="connsiteX3" fmla="*/ 6769 w 10000"/>
                    <a:gd name="connsiteY3" fmla="*/ 557 h 10001"/>
                    <a:gd name="connsiteX4" fmla="*/ 7080 w 10000"/>
                    <a:gd name="connsiteY4" fmla="*/ 735 h 10001"/>
                    <a:gd name="connsiteX5" fmla="*/ 7390 w 10000"/>
                    <a:gd name="connsiteY5" fmla="*/ 855 h 10001"/>
                    <a:gd name="connsiteX6" fmla="*/ 8029 w 10000"/>
                    <a:gd name="connsiteY6" fmla="*/ 1305 h 10001"/>
                    <a:gd name="connsiteX7" fmla="*/ 8640 w 10000"/>
                    <a:gd name="connsiteY7" fmla="*/ 1741 h 10001"/>
                    <a:gd name="connsiteX8" fmla="*/ 9091 w 10000"/>
                    <a:gd name="connsiteY8" fmla="*/ 2428 h 10001"/>
                    <a:gd name="connsiteX9" fmla="*/ 9259 w 10000"/>
                    <a:gd name="connsiteY9" fmla="*/ 2760 h 10001"/>
                    <a:gd name="connsiteX10" fmla="*/ 9461 w 10000"/>
                    <a:gd name="connsiteY10" fmla="*/ 3157 h 10001"/>
                    <a:gd name="connsiteX11" fmla="*/ 9545 w 10000"/>
                    <a:gd name="connsiteY11" fmla="*/ 3520 h 10001"/>
                    <a:gd name="connsiteX12" fmla="*/ 9633 w 10000"/>
                    <a:gd name="connsiteY12" fmla="*/ 3969 h 10001"/>
                    <a:gd name="connsiteX13" fmla="*/ 9677 w 10000"/>
                    <a:gd name="connsiteY13" fmla="*/ 4423 h 10001"/>
                    <a:gd name="connsiteX14" fmla="*/ 9660 w 10000"/>
                    <a:gd name="connsiteY14" fmla="*/ 4885 h 10001"/>
                    <a:gd name="connsiteX15" fmla="*/ 9640 w 10000"/>
                    <a:gd name="connsiteY15" fmla="*/ 5309 h 10001"/>
                    <a:gd name="connsiteX16" fmla="*/ 9549 w 10000"/>
                    <a:gd name="connsiteY16" fmla="*/ 5744 h 10001"/>
                    <a:gd name="connsiteX17" fmla="*/ 9448 w 10000"/>
                    <a:gd name="connsiteY17" fmla="*/ 6172 h 10001"/>
                    <a:gd name="connsiteX18" fmla="*/ 9293 w 10000"/>
                    <a:gd name="connsiteY18" fmla="*/ 6561 h 10001"/>
                    <a:gd name="connsiteX19" fmla="*/ 9141 w 10000"/>
                    <a:gd name="connsiteY19" fmla="*/ 6928 h 10001"/>
                    <a:gd name="connsiteX20" fmla="*/ 8919 w 10000"/>
                    <a:gd name="connsiteY20" fmla="*/ 7268 h 10001"/>
                    <a:gd name="connsiteX21" fmla="*/ 8694 w 10000"/>
                    <a:gd name="connsiteY21" fmla="*/ 7636 h 10001"/>
                    <a:gd name="connsiteX22" fmla="*/ 8427 w 10000"/>
                    <a:gd name="connsiteY22" fmla="*/ 7942 h 10001"/>
                    <a:gd name="connsiteX23" fmla="*/ 7875 w 10000"/>
                    <a:gd name="connsiteY23" fmla="*/ 8474 h 10001"/>
                    <a:gd name="connsiteX24" fmla="*/ 7305 w 10000"/>
                    <a:gd name="connsiteY24" fmla="*/ 8825 h 10001"/>
                    <a:gd name="connsiteX25" fmla="*/ 6631 w 10000"/>
                    <a:gd name="connsiteY25" fmla="*/ 9071 h 10001"/>
                    <a:gd name="connsiteX26" fmla="*/ 6237 w 10000"/>
                    <a:gd name="connsiteY26" fmla="*/ 9200 h 10001"/>
                    <a:gd name="connsiteX27" fmla="*/ 5807 w 10000"/>
                    <a:gd name="connsiteY27" fmla="*/ 9243 h 10001"/>
                    <a:gd name="connsiteX28" fmla="*/ 5208 w 10000"/>
                    <a:gd name="connsiteY28" fmla="*/ 9285 h 10001"/>
                    <a:gd name="connsiteX29" fmla="*/ 4961 w 10000"/>
                    <a:gd name="connsiteY29" fmla="*/ 9278 h 10001"/>
                    <a:gd name="connsiteX30" fmla="*/ 4756 w 10000"/>
                    <a:gd name="connsiteY30" fmla="*/ 9243 h 10001"/>
                    <a:gd name="connsiteX31" fmla="*/ 4693 w 10000"/>
                    <a:gd name="connsiteY31" fmla="*/ 9240 h 10001"/>
                    <a:gd name="connsiteX32" fmla="*/ 4629 w 10000"/>
                    <a:gd name="connsiteY32" fmla="*/ 9240 h 10001"/>
                    <a:gd name="connsiteX33" fmla="*/ 4553 w 10000"/>
                    <a:gd name="connsiteY33" fmla="*/ 9235 h 10001"/>
                    <a:gd name="connsiteX34" fmla="*/ 4381 w 10000"/>
                    <a:gd name="connsiteY34" fmla="*/ 9196 h 10001"/>
                    <a:gd name="connsiteX35" fmla="*/ 4356 w 10000"/>
                    <a:gd name="connsiteY35" fmla="*/ 9195 h 10001"/>
                    <a:gd name="connsiteX36" fmla="*/ 4199 w 10000"/>
                    <a:gd name="connsiteY36" fmla="*/ 9204 h 10001"/>
                    <a:gd name="connsiteX37" fmla="*/ 4019 w 10000"/>
                    <a:gd name="connsiteY37" fmla="*/ 9228 h 10001"/>
                    <a:gd name="connsiteX38" fmla="*/ 3856 w 10000"/>
                    <a:gd name="connsiteY38" fmla="*/ 9212 h 10001"/>
                    <a:gd name="connsiteX39" fmla="*/ 3857 w 10000"/>
                    <a:gd name="connsiteY39" fmla="*/ 9218 h 10001"/>
                    <a:gd name="connsiteX40" fmla="*/ 3780 w 10000"/>
                    <a:gd name="connsiteY40" fmla="*/ 9204 h 10001"/>
                    <a:gd name="connsiteX41" fmla="*/ 3648 w 10000"/>
                    <a:gd name="connsiteY41" fmla="*/ 9197 h 10001"/>
                    <a:gd name="connsiteX42" fmla="*/ 3449 w 10000"/>
                    <a:gd name="connsiteY42" fmla="*/ 9135 h 10001"/>
                    <a:gd name="connsiteX43" fmla="*/ 3177 w 10000"/>
                    <a:gd name="connsiteY43" fmla="*/ 9050 h 10001"/>
                    <a:gd name="connsiteX44" fmla="*/ 2887 w 10000"/>
                    <a:gd name="connsiteY44" fmla="*/ 8908 h 10001"/>
                    <a:gd name="connsiteX45" fmla="*/ 2750 w 10000"/>
                    <a:gd name="connsiteY45" fmla="*/ 8883 h 10001"/>
                    <a:gd name="connsiteX46" fmla="*/ 2713 w 10000"/>
                    <a:gd name="connsiteY46" fmla="*/ 8838 h 10001"/>
                    <a:gd name="connsiteX47" fmla="*/ 2521 w 10000"/>
                    <a:gd name="connsiteY47" fmla="*/ 8766 h 10001"/>
                    <a:gd name="connsiteX48" fmla="*/ 2396 w 10000"/>
                    <a:gd name="connsiteY48" fmla="*/ 8647 h 10001"/>
                    <a:gd name="connsiteX49" fmla="*/ 2118 w 10000"/>
                    <a:gd name="connsiteY49" fmla="*/ 8418 h 10001"/>
                    <a:gd name="connsiteX50" fmla="*/ 1831 w 10000"/>
                    <a:gd name="connsiteY50" fmla="*/ 8210 h 10001"/>
                    <a:gd name="connsiteX51" fmla="*/ 1484 w 10000"/>
                    <a:gd name="connsiteY51" fmla="*/ 7966 h 10001"/>
                    <a:gd name="connsiteX52" fmla="*/ 1164 w 10000"/>
                    <a:gd name="connsiteY52" fmla="*/ 7619 h 10001"/>
                    <a:gd name="connsiteX53" fmla="*/ 689 w 10000"/>
                    <a:gd name="connsiteY53" fmla="*/ 6725 h 10001"/>
                    <a:gd name="connsiteX54" fmla="*/ 477 w 10000"/>
                    <a:gd name="connsiteY54" fmla="*/ 6220 h 10001"/>
                    <a:gd name="connsiteX55" fmla="*/ 329 w 10000"/>
                    <a:gd name="connsiteY55" fmla="*/ 5637 h 10001"/>
                    <a:gd name="connsiteX56" fmla="*/ 312 w 10000"/>
                    <a:gd name="connsiteY56" fmla="*/ 4458 h 10001"/>
                    <a:gd name="connsiteX57" fmla="*/ 1050 w 10000"/>
                    <a:gd name="connsiteY57" fmla="*/ 2363 h 10001"/>
                    <a:gd name="connsiteX58" fmla="*/ 1653 w 10000"/>
                    <a:gd name="connsiteY58" fmla="*/ 1620 h 10001"/>
                    <a:gd name="connsiteX59" fmla="*/ 1993 w 10000"/>
                    <a:gd name="connsiteY59" fmla="*/ 1305 h 10001"/>
                    <a:gd name="connsiteX60" fmla="*/ 2387 w 10000"/>
                    <a:gd name="connsiteY60" fmla="*/ 1046 h 10001"/>
                    <a:gd name="connsiteX61" fmla="*/ 2801 w 10000"/>
                    <a:gd name="connsiteY61" fmla="*/ 778 h 10001"/>
                    <a:gd name="connsiteX62" fmla="*/ 3286 w 10000"/>
                    <a:gd name="connsiteY62" fmla="*/ 588 h 10001"/>
                    <a:gd name="connsiteX63" fmla="*/ 4337 w 10000"/>
                    <a:gd name="connsiteY63" fmla="*/ 311 h 10001"/>
                    <a:gd name="connsiteX64" fmla="*/ 5368 w 10000"/>
                    <a:gd name="connsiteY64" fmla="*/ 242 h 10001"/>
                    <a:gd name="connsiteX65" fmla="*/ 5493 w 10000"/>
                    <a:gd name="connsiteY65" fmla="*/ 238 h 10001"/>
                    <a:gd name="connsiteX66" fmla="*/ 4833 w 10000"/>
                    <a:gd name="connsiteY66" fmla="*/ 0 h 10001"/>
                    <a:gd name="connsiteX67" fmla="*/ 4425 w 10000"/>
                    <a:gd name="connsiteY67" fmla="*/ 14 h 10001"/>
                    <a:gd name="connsiteX68" fmla="*/ 3482 w 10000"/>
                    <a:gd name="connsiteY68" fmla="*/ 196 h 10001"/>
                    <a:gd name="connsiteX69" fmla="*/ 2997 w 10000"/>
                    <a:gd name="connsiteY69" fmla="*/ 368 h 10001"/>
                    <a:gd name="connsiteX70" fmla="*/ 2545 w 10000"/>
                    <a:gd name="connsiteY70" fmla="*/ 561 h 10001"/>
                    <a:gd name="connsiteX71" fmla="*/ 2158 w 10000"/>
                    <a:gd name="connsiteY71" fmla="*/ 825 h 10001"/>
                    <a:gd name="connsiteX72" fmla="*/ 1734 w 10000"/>
                    <a:gd name="connsiteY72" fmla="*/ 1128 h 10001"/>
                    <a:gd name="connsiteX73" fmla="*/ 1039 w 10000"/>
                    <a:gd name="connsiteY73" fmla="*/ 1870 h 10001"/>
                    <a:gd name="connsiteX74" fmla="*/ 504 w 10000"/>
                    <a:gd name="connsiteY74" fmla="*/ 2795 h 10001"/>
                    <a:gd name="connsiteX75" fmla="*/ 147 w 10000"/>
                    <a:gd name="connsiteY75" fmla="*/ 3956 h 10001"/>
                    <a:gd name="connsiteX76" fmla="*/ 19 w 10000"/>
                    <a:gd name="connsiteY76" fmla="*/ 4540 h 10001"/>
                    <a:gd name="connsiteX77" fmla="*/ 6 w 10000"/>
                    <a:gd name="connsiteY77" fmla="*/ 5183 h 10001"/>
                    <a:gd name="connsiteX78" fmla="*/ 228 w 10000"/>
                    <a:gd name="connsiteY78" fmla="*/ 6405 h 10001"/>
                    <a:gd name="connsiteX79" fmla="*/ 450 w 10000"/>
                    <a:gd name="connsiteY79" fmla="*/ 6980 h 10001"/>
                    <a:gd name="connsiteX80" fmla="*/ 673 w 10000"/>
                    <a:gd name="connsiteY80" fmla="*/ 7511 h 10001"/>
                    <a:gd name="connsiteX81" fmla="*/ 939 w 10000"/>
                    <a:gd name="connsiteY81" fmla="*/ 7905 h 10001"/>
                    <a:gd name="connsiteX82" fmla="*/ 1320 w 10000"/>
                    <a:gd name="connsiteY82" fmla="*/ 8319 h 10001"/>
                    <a:gd name="connsiteX83" fmla="*/ 1656 w 10000"/>
                    <a:gd name="connsiteY83" fmla="*/ 8574 h 10001"/>
                    <a:gd name="connsiteX84" fmla="*/ 1993 w 10000"/>
                    <a:gd name="connsiteY84" fmla="*/ 8825 h 10001"/>
                    <a:gd name="connsiteX85" fmla="*/ 2061 w 10000"/>
                    <a:gd name="connsiteY85" fmla="*/ 8841 h 10001"/>
                    <a:gd name="connsiteX86" fmla="*/ 2067 w 10000"/>
                    <a:gd name="connsiteY86" fmla="*/ 8875 h 10001"/>
                    <a:gd name="connsiteX87" fmla="*/ 2165 w 10000"/>
                    <a:gd name="connsiteY87" fmla="*/ 9011 h 10001"/>
                    <a:gd name="connsiteX88" fmla="*/ 2396 w 10000"/>
                    <a:gd name="connsiteY88" fmla="*/ 9168 h 10001"/>
                    <a:gd name="connsiteX89" fmla="*/ 2666 w 10000"/>
                    <a:gd name="connsiteY89" fmla="*/ 9298 h 10001"/>
                    <a:gd name="connsiteX90" fmla="*/ 2871 w 10000"/>
                    <a:gd name="connsiteY90" fmla="*/ 9384 h 10001"/>
                    <a:gd name="connsiteX91" fmla="*/ 3000 w 10000"/>
                    <a:gd name="connsiteY91" fmla="*/ 9454 h 10001"/>
                    <a:gd name="connsiteX92" fmla="*/ 3180 w 10000"/>
                    <a:gd name="connsiteY92" fmla="*/ 9511 h 10001"/>
                    <a:gd name="connsiteX93" fmla="*/ 3329 w 10000"/>
                    <a:gd name="connsiteY93" fmla="*/ 9557 h 10001"/>
                    <a:gd name="connsiteX94" fmla="*/ 3517 w 10000"/>
                    <a:gd name="connsiteY94" fmla="*/ 9595 h 10001"/>
                    <a:gd name="connsiteX95" fmla="*/ 3652 w 10000"/>
                    <a:gd name="connsiteY95" fmla="*/ 9589 h 10001"/>
                    <a:gd name="connsiteX96" fmla="*/ 3828 w 10000"/>
                    <a:gd name="connsiteY96" fmla="*/ 9548 h 10001"/>
                    <a:gd name="connsiteX97" fmla="*/ 3802 w 10000"/>
                    <a:gd name="connsiteY97" fmla="*/ 9973 h 10001"/>
                    <a:gd name="connsiteX98" fmla="*/ 4049 w 10000"/>
                    <a:gd name="connsiteY98" fmla="*/ 9579 h 10001"/>
                    <a:gd name="connsiteX99" fmla="*/ 4065 w 10000"/>
                    <a:gd name="connsiteY99" fmla="*/ 9490 h 10001"/>
                    <a:gd name="connsiteX100" fmla="*/ 4378 w 10000"/>
                    <a:gd name="connsiteY100" fmla="*/ 9545 h 10001"/>
                    <a:gd name="connsiteX101" fmla="*/ 4523 w 10000"/>
                    <a:gd name="connsiteY101" fmla="*/ 9593 h 10001"/>
                    <a:gd name="connsiteX102" fmla="*/ 4705 w 10000"/>
                    <a:gd name="connsiteY102" fmla="*/ 9606 h 10001"/>
                    <a:gd name="connsiteX103" fmla="*/ 5116 w 10000"/>
                    <a:gd name="connsiteY103" fmla="*/ 9658 h 10001"/>
                    <a:gd name="connsiteX104" fmla="*/ 5510 w 10000"/>
                    <a:gd name="connsiteY104" fmla="*/ 9667 h 10001"/>
                    <a:gd name="connsiteX105" fmla="*/ 5531 w 10000"/>
                    <a:gd name="connsiteY105" fmla="*/ 9667 h 10001"/>
                    <a:gd name="connsiteX106" fmla="*/ 5911 w 10000"/>
                    <a:gd name="connsiteY106" fmla="*/ 9623 h 10001"/>
                    <a:gd name="connsiteX107" fmla="*/ 6268 w 10000"/>
                    <a:gd name="connsiteY107" fmla="*/ 9593 h 10001"/>
                    <a:gd name="connsiteX108" fmla="*/ 6666 w 10000"/>
                    <a:gd name="connsiteY108" fmla="*/ 9463 h 10001"/>
                    <a:gd name="connsiteX109" fmla="*/ 7377 w 10000"/>
                    <a:gd name="connsiteY109" fmla="*/ 9208 h 10001"/>
                    <a:gd name="connsiteX110" fmla="*/ 7996 w 10000"/>
                    <a:gd name="connsiteY110" fmla="*/ 8850 h 10001"/>
                    <a:gd name="connsiteX111" fmla="*/ 9084 w 10000"/>
                    <a:gd name="connsiteY111" fmla="*/ 7645 h 10001"/>
                    <a:gd name="connsiteX112" fmla="*/ 9502 w 10000"/>
                    <a:gd name="connsiteY112" fmla="*/ 6915 h 10001"/>
                    <a:gd name="connsiteX113" fmla="*/ 9798 w 10000"/>
                    <a:gd name="connsiteY113" fmla="*/ 6069 h 10001"/>
                    <a:gd name="connsiteX114" fmla="*/ 9893 w 10000"/>
                    <a:gd name="connsiteY114" fmla="*/ 5620 h 10001"/>
                    <a:gd name="connsiteX115" fmla="*/ 9960 w 10000"/>
                    <a:gd name="connsiteY115" fmla="*/ 5157 h 10001"/>
                    <a:gd name="connsiteX116" fmla="*/ 9963 w 10000"/>
                    <a:gd name="connsiteY116" fmla="*/ 4942 h 10001"/>
                    <a:gd name="connsiteX117" fmla="*/ 9997 w 10000"/>
                    <a:gd name="connsiteY117" fmla="*/ 4712 h 10001"/>
                    <a:gd name="connsiteX118" fmla="*/ 9963 w 10000"/>
                    <a:gd name="connsiteY118" fmla="*/ 4233 h 10001"/>
                    <a:gd name="connsiteX119" fmla="*/ 9819 w 10000"/>
                    <a:gd name="connsiteY119" fmla="*/ 3291 h 10001"/>
                    <a:gd name="connsiteX120" fmla="*/ 9711 w 10000"/>
                    <a:gd name="connsiteY120" fmla="*/ 2911 h 10001"/>
                    <a:gd name="connsiteX121" fmla="*/ 9502 w 10000"/>
                    <a:gd name="connsiteY121" fmla="*/ 2518 h 10001"/>
                    <a:gd name="connsiteX122" fmla="*/ 9094 w 10000"/>
                    <a:gd name="connsiteY122" fmla="*/ 1783 h 10001"/>
                    <a:gd name="connsiteX123" fmla="*/ 8532 w 10000"/>
                    <a:gd name="connsiteY123" fmla="*/ 1188 h 10001"/>
                    <a:gd name="connsiteX124" fmla="*/ 7774 w 10000"/>
                    <a:gd name="connsiteY124" fmla="*/ 657 h 10001"/>
                    <a:gd name="connsiteX125" fmla="*/ 7426 w 10000"/>
                    <a:gd name="connsiteY125" fmla="*/ 463 h 10001"/>
                    <a:gd name="connsiteX126" fmla="*/ 7042 w 10000"/>
                    <a:gd name="connsiteY126" fmla="*/ 286 h 10001"/>
                    <a:gd name="connsiteX127" fmla="*/ 6268 w 10000"/>
                    <a:gd name="connsiteY127" fmla="*/ 100 h 10001"/>
                    <a:gd name="connsiteX128" fmla="*/ 6163 w 10000"/>
                    <a:gd name="connsiteY128" fmla="*/ 86 h 10001"/>
                    <a:gd name="connsiteX129" fmla="*/ 5995 w 10000"/>
                    <a:gd name="connsiteY129" fmla="*/ 48 h 10001"/>
                    <a:gd name="connsiteX130" fmla="*/ 5462 w 10000"/>
                    <a:gd name="connsiteY130" fmla="*/ 14 h 10001"/>
                    <a:gd name="connsiteX131" fmla="*/ 4833 w 10000"/>
                    <a:gd name="connsiteY131" fmla="*/ 0 h 10001"/>
                    <a:gd name="connsiteX0" fmla="*/ 5493 w 10000"/>
                    <a:gd name="connsiteY0" fmla="*/ 238 h 9667"/>
                    <a:gd name="connsiteX1" fmla="*/ 5685 w 10000"/>
                    <a:gd name="connsiteY1" fmla="*/ 303 h 9667"/>
                    <a:gd name="connsiteX2" fmla="*/ 6079 w 10000"/>
                    <a:gd name="connsiteY2" fmla="*/ 385 h 9667"/>
                    <a:gd name="connsiteX3" fmla="*/ 6769 w 10000"/>
                    <a:gd name="connsiteY3" fmla="*/ 557 h 9667"/>
                    <a:gd name="connsiteX4" fmla="*/ 7080 w 10000"/>
                    <a:gd name="connsiteY4" fmla="*/ 735 h 9667"/>
                    <a:gd name="connsiteX5" fmla="*/ 7390 w 10000"/>
                    <a:gd name="connsiteY5" fmla="*/ 855 h 9667"/>
                    <a:gd name="connsiteX6" fmla="*/ 8029 w 10000"/>
                    <a:gd name="connsiteY6" fmla="*/ 1305 h 9667"/>
                    <a:gd name="connsiteX7" fmla="*/ 8640 w 10000"/>
                    <a:gd name="connsiteY7" fmla="*/ 1741 h 9667"/>
                    <a:gd name="connsiteX8" fmla="*/ 9091 w 10000"/>
                    <a:gd name="connsiteY8" fmla="*/ 2428 h 9667"/>
                    <a:gd name="connsiteX9" fmla="*/ 9259 w 10000"/>
                    <a:gd name="connsiteY9" fmla="*/ 2760 h 9667"/>
                    <a:gd name="connsiteX10" fmla="*/ 9461 w 10000"/>
                    <a:gd name="connsiteY10" fmla="*/ 3157 h 9667"/>
                    <a:gd name="connsiteX11" fmla="*/ 9545 w 10000"/>
                    <a:gd name="connsiteY11" fmla="*/ 3520 h 9667"/>
                    <a:gd name="connsiteX12" fmla="*/ 9633 w 10000"/>
                    <a:gd name="connsiteY12" fmla="*/ 3969 h 9667"/>
                    <a:gd name="connsiteX13" fmla="*/ 9677 w 10000"/>
                    <a:gd name="connsiteY13" fmla="*/ 4423 h 9667"/>
                    <a:gd name="connsiteX14" fmla="*/ 9660 w 10000"/>
                    <a:gd name="connsiteY14" fmla="*/ 4885 h 9667"/>
                    <a:gd name="connsiteX15" fmla="*/ 9640 w 10000"/>
                    <a:gd name="connsiteY15" fmla="*/ 5309 h 9667"/>
                    <a:gd name="connsiteX16" fmla="*/ 9549 w 10000"/>
                    <a:gd name="connsiteY16" fmla="*/ 5744 h 9667"/>
                    <a:gd name="connsiteX17" fmla="*/ 9448 w 10000"/>
                    <a:gd name="connsiteY17" fmla="*/ 6172 h 9667"/>
                    <a:gd name="connsiteX18" fmla="*/ 9293 w 10000"/>
                    <a:gd name="connsiteY18" fmla="*/ 6561 h 9667"/>
                    <a:gd name="connsiteX19" fmla="*/ 9141 w 10000"/>
                    <a:gd name="connsiteY19" fmla="*/ 6928 h 9667"/>
                    <a:gd name="connsiteX20" fmla="*/ 8919 w 10000"/>
                    <a:gd name="connsiteY20" fmla="*/ 7268 h 9667"/>
                    <a:gd name="connsiteX21" fmla="*/ 8694 w 10000"/>
                    <a:gd name="connsiteY21" fmla="*/ 7636 h 9667"/>
                    <a:gd name="connsiteX22" fmla="*/ 8427 w 10000"/>
                    <a:gd name="connsiteY22" fmla="*/ 7942 h 9667"/>
                    <a:gd name="connsiteX23" fmla="*/ 7875 w 10000"/>
                    <a:gd name="connsiteY23" fmla="*/ 8474 h 9667"/>
                    <a:gd name="connsiteX24" fmla="*/ 7305 w 10000"/>
                    <a:gd name="connsiteY24" fmla="*/ 8825 h 9667"/>
                    <a:gd name="connsiteX25" fmla="*/ 6631 w 10000"/>
                    <a:gd name="connsiteY25" fmla="*/ 9071 h 9667"/>
                    <a:gd name="connsiteX26" fmla="*/ 6237 w 10000"/>
                    <a:gd name="connsiteY26" fmla="*/ 9200 h 9667"/>
                    <a:gd name="connsiteX27" fmla="*/ 5807 w 10000"/>
                    <a:gd name="connsiteY27" fmla="*/ 9243 h 9667"/>
                    <a:gd name="connsiteX28" fmla="*/ 5208 w 10000"/>
                    <a:gd name="connsiteY28" fmla="*/ 9285 h 9667"/>
                    <a:gd name="connsiteX29" fmla="*/ 4961 w 10000"/>
                    <a:gd name="connsiteY29" fmla="*/ 9278 h 9667"/>
                    <a:gd name="connsiteX30" fmla="*/ 4756 w 10000"/>
                    <a:gd name="connsiteY30" fmla="*/ 9243 h 9667"/>
                    <a:gd name="connsiteX31" fmla="*/ 4693 w 10000"/>
                    <a:gd name="connsiteY31" fmla="*/ 9240 h 9667"/>
                    <a:gd name="connsiteX32" fmla="*/ 4629 w 10000"/>
                    <a:gd name="connsiteY32" fmla="*/ 9240 h 9667"/>
                    <a:gd name="connsiteX33" fmla="*/ 4553 w 10000"/>
                    <a:gd name="connsiteY33" fmla="*/ 9235 h 9667"/>
                    <a:gd name="connsiteX34" fmla="*/ 4381 w 10000"/>
                    <a:gd name="connsiteY34" fmla="*/ 9196 h 9667"/>
                    <a:gd name="connsiteX35" fmla="*/ 4356 w 10000"/>
                    <a:gd name="connsiteY35" fmla="*/ 9195 h 9667"/>
                    <a:gd name="connsiteX36" fmla="*/ 4199 w 10000"/>
                    <a:gd name="connsiteY36" fmla="*/ 9204 h 9667"/>
                    <a:gd name="connsiteX37" fmla="*/ 4019 w 10000"/>
                    <a:gd name="connsiteY37" fmla="*/ 9228 h 9667"/>
                    <a:gd name="connsiteX38" fmla="*/ 3856 w 10000"/>
                    <a:gd name="connsiteY38" fmla="*/ 9212 h 9667"/>
                    <a:gd name="connsiteX39" fmla="*/ 3857 w 10000"/>
                    <a:gd name="connsiteY39" fmla="*/ 9218 h 9667"/>
                    <a:gd name="connsiteX40" fmla="*/ 3780 w 10000"/>
                    <a:gd name="connsiteY40" fmla="*/ 9204 h 9667"/>
                    <a:gd name="connsiteX41" fmla="*/ 3648 w 10000"/>
                    <a:gd name="connsiteY41" fmla="*/ 9197 h 9667"/>
                    <a:gd name="connsiteX42" fmla="*/ 3449 w 10000"/>
                    <a:gd name="connsiteY42" fmla="*/ 9135 h 9667"/>
                    <a:gd name="connsiteX43" fmla="*/ 3177 w 10000"/>
                    <a:gd name="connsiteY43" fmla="*/ 9050 h 9667"/>
                    <a:gd name="connsiteX44" fmla="*/ 2887 w 10000"/>
                    <a:gd name="connsiteY44" fmla="*/ 8908 h 9667"/>
                    <a:gd name="connsiteX45" fmla="*/ 2750 w 10000"/>
                    <a:gd name="connsiteY45" fmla="*/ 8883 h 9667"/>
                    <a:gd name="connsiteX46" fmla="*/ 2713 w 10000"/>
                    <a:gd name="connsiteY46" fmla="*/ 8838 h 9667"/>
                    <a:gd name="connsiteX47" fmla="*/ 2521 w 10000"/>
                    <a:gd name="connsiteY47" fmla="*/ 8766 h 9667"/>
                    <a:gd name="connsiteX48" fmla="*/ 2396 w 10000"/>
                    <a:gd name="connsiteY48" fmla="*/ 8647 h 9667"/>
                    <a:gd name="connsiteX49" fmla="*/ 2118 w 10000"/>
                    <a:gd name="connsiteY49" fmla="*/ 8418 h 9667"/>
                    <a:gd name="connsiteX50" fmla="*/ 1831 w 10000"/>
                    <a:gd name="connsiteY50" fmla="*/ 8210 h 9667"/>
                    <a:gd name="connsiteX51" fmla="*/ 1484 w 10000"/>
                    <a:gd name="connsiteY51" fmla="*/ 7966 h 9667"/>
                    <a:gd name="connsiteX52" fmla="*/ 1164 w 10000"/>
                    <a:gd name="connsiteY52" fmla="*/ 7619 h 9667"/>
                    <a:gd name="connsiteX53" fmla="*/ 689 w 10000"/>
                    <a:gd name="connsiteY53" fmla="*/ 6725 h 9667"/>
                    <a:gd name="connsiteX54" fmla="*/ 477 w 10000"/>
                    <a:gd name="connsiteY54" fmla="*/ 6220 h 9667"/>
                    <a:gd name="connsiteX55" fmla="*/ 329 w 10000"/>
                    <a:gd name="connsiteY55" fmla="*/ 5637 h 9667"/>
                    <a:gd name="connsiteX56" fmla="*/ 312 w 10000"/>
                    <a:gd name="connsiteY56" fmla="*/ 4458 h 9667"/>
                    <a:gd name="connsiteX57" fmla="*/ 1050 w 10000"/>
                    <a:gd name="connsiteY57" fmla="*/ 2363 h 9667"/>
                    <a:gd name="connsiteX58" fmla="*/ 1653 w 10000"/>
                    <a:gd name="connsiteY58" fmla="*/ 1620 h 9667"/>
                    <a:gd name="connsiteX59" fmla="*/ 1993 w 10000"/>
                    <a:gd name="connsiteY59" fmla="*/ 1305 h 9667"/>
                    <a:gd name="connsiteX60" fmla="*/ 2387 w 10000"/>
                    <a:gd name="connsiteY60" fmla="*/ 1046 h 9667"/>
                    <a:gd name="connsiteX61" fmla="*/ 2801 w 10000"/>
                    <a:gd name="connsiteY61" fmla="*/ 778 h 9667"/>
                    <a:gd name="connsiteX62" fmla="*/ 3286 w 10000"/>
                    <a:gd name="connsiteY62" fmla="*/ 588 h 9667"/>
                    <a:gd name="connsiteX63" fmla="*/ 4337 w 10000"/>
                    <a:gd name="connsiteY63" fmla="*/ 311 h 9667"/>
                    <a:gd name="connsiteX64" fmla="*/ 5368 w 10000"/>
                    <a:gd name="connsiteY64" fmla="*/ 242 h 9667"/>
                    <a:gd name="connsiteX65" fmla="*/ 5493 w 10000"/>
                    <a:gd name="connsiteY65" fmla="*/ 238 h 9667"/>
                    <a:gd name="connsiteX66" fmla="*/ 4833 w 10000"/>
                    <a:gd name="connsiteY66" fmla="*/ 0 h 9667"/>
                    <a:gd name="connsiteX67" fmla="*/ 4425 w 10000"/>
                    <a:gd name="connsiteY67" fmla="*/ 14 h 9667"/>
                    <a:gd name="connsiteX68" fmla="*/ 3482 w 10000"/>
                    <a:gd name="connsiteY68" fmla="*/ 196 h 9667"/>
                    <a:gd name="connsiteX69" fmla="*/ 2997 w 10000"/>
                    <a:gd name="connsiteY69" fmla="*/ 368 h 9667"/>
                    <a:gd name="connsiteX70" fmla="*/ 2545 w 10000"/>
                    <a:gd name="connsiteY70" fmla="*/ 561 h 9667"/>
                    <a:gd name="connsiteX71" fmla="*/ 2158 w 10000"/>
                    <a:gd name="connsiteY71" fmla="*/ 825 h 9667"/>
                    <a:gd name="connsiteX72" fmla="*/ 1734 w 10000"/>
                    <a:gd name="connsiteY72" fmla="*/ 1128 h 9667"/>
                    <a:gd name="connsiteX73" fmla="*/ 1039 w 10000"/>
                    <a:gd name="connsiteY73" fmla="*/ 1870 h 9667"/>
                    <a:gd name="connsiteX74" fmla="*/ 504 w 10000"/>
                    <a:gd name="connsiteY74" fmla="*/ 2795 h 9667"/>
                    <a:gd name="connsiteX75" fmla="*/ 147 w 10000"/>
                    <a:gd name="connsiteY75" fmla="*/ 3956 h 9667"/>
                    <a:gd name="connsiteX76" fmla="*/ 19 w 10000"/>
                    <a:gd name="connsiteY76" fmla="*/ 4540 h 9667"/>
                    <a:gd name="connsiteX77" fmla="*/ 6 w 10000"/>
                    <a:gd name="connsiteY77" fmla="*/ 5183 h 9667"/>
                    <a:gd name="connsiteX78" fmla="*/ 228 w 10000"/>
                    <a:gd name="connsiteY78" fmla="*/ 6405 h 9667"/>
                    <a:gd name="connsiteX79" fmla="*/ 450 w 10000"/>
                    <a:gd name="connsiteY79" fmla="*/ 6980 h 9667"/>
                    <a:gd name="connsiteX80" fmla="*/ 673 w 10000"/>
                    <a:gd name="connsiteY80" fmla="*/ 7511 h 9667"/>
                    <a:gd name="connsiteX81" fmla="*/ 939 w 10000"/>
                    <a:gd name="connsiteY81" fmla="*/ 7905 h 9667"/>
                    <a:gd name="connsiteX82" fmla="*/ 1320 w 10000"/>
                    <a:gd name="connsiteY82" fmla="*/ 8319 h 9667"/>
                    <a:gd name="connsiteX83" fmla="*/ 1656 w 10000"/>
                    <a:gd name="connsiteY83" fmla="*/ 8574 h 9667"/>
                    <a:gd name="connsiteX84" fmla="*/ 1993 w 10000"/>
                    <a:gd name="connsiteY84" fmla="*/ 8825 h 9667"/>
                    <a:gd name="connsiteX85" fmla="*/ 2061 w 10000"/>
                    <a:gd name="connsiteY85" fmla="*/ 8841 h 9667"/>
                    <a:gd name="connsiteX86" fmla="*/ 2067 w 10000"/>
                    <a:gd name="connsiteY86" fmla="*/ 8875 h 9667"/>
                    <a:gd name="connsiteX87" fmla="*/ 2165 w 10000"/>
                    <a:gd name="connsiteY87" fmla="*/ 9011 h 9667"/>
                    <a:gd name="connsiteX88" fmla="*/ 2396 w 10000"/>
                    <a:gd name="connsiteY88" fmla="*/ 9168 h 9667"/>
                    <a:gd name="connsiteX89" fmla="*/ 2666 w 10000"/>
                    <a:gd name="connsiteY89" fmla="*/ 9298 h 9667"/>
                    <a:gd name="connsiteX90" fmla="*/ 2871 w 10000"/>
                    <a:gd name="connsiteY90" fmla="*/ 9384 h 9667"/>
                    <a:gd name="connsiteX91" fmla="*/ 3000 w 10000"/>
                    <a:gd name="connsiteY91" fmla="*/ 9454 h 9667"/>
                    <a:gd name="connsiteX92" fmla="*/ 3180 w 10000"/>
                    <a:gd name="connsiteY92" fmla="*/ 9511 h 9667"/>
                    <a:gd name="connsiteX93" fmla="*/ 3329 w 10000"/>
                    <a:gd name="connsiteY93" fmla="*/ 9557 h 9667"/>
                    <a:gd name="connsiteX94" fmla="*/ 3517 w 10000"/>
                    <a:gd name="connsiteY94" fmla="*/ 9595 h 9667"/>
                    <a:gd name="connsiteX95" fmla="*/ 3652 w 10000"/>
                    <a:gd name="connsiteY95" fmla="*/ 9589 h 9667"/>
                    <a:gd name="connsiteX96" fmla="*/ 3828 w 10000"/>
                    <a:gd name="connsiteY96" fmla="*/ 9548 h 9667"/>
                    <a:gd name="connsiteX97" fmla="*/ 3950 w 10000"/>
                    <a:gd name="connsiteY97" fmla="*/ 9601 h 9667"/>
                    <a:gd name="connsiteX98" fmla="*/ 4049 w 10000"/>
                    <a:gd name="connsiteY98" fmla="*/ 9579 h 9667"/>
                    <a:gd name="connsiteX99" fmla="*/ 4065 w 10000"/>
                    <a:gd name="connsiteY99" fmla="*/ 9490 h 9667"/>
                    <a:gd name="connsiteX100" fmla="*/ 4378 w 10000"/>
                    <a:gd name="connsiteY100" fmla="*/ 9545 h 9667"/>
                    <a:gd name="connsiteX101" fmla="*/ 4523 w 10000"/>
                    <a:gd name="connsiteY101" fmla="*/ 9593 h 9667"/>
                    <a:gd name="connsiteX102" fmla="*/ 4705 w 10000"/>
                    <a:gd name="connsiteY102" fmla="*/ 9606 h 9667"/>
                    <a:gd name="connsiteX103" fmla="*/ 5116 w 10000"/>
                    <a:gd name="connsiteY103" fmla="*/ 9658 h 9667"/>
                    <a:gd name="connsiteX104" fmla="*/ 5510 w 10000"/>
                    <a:gd name="connsiteY104" fmla="*/ 9667 h 9667"/>
                    <a:gd name="connsiteX105" fmla="*/ 5531 w 10000"/>
                    <a:gd name="connsiteY105" fmla="*/ 9667 h 9667"/>
                    <a:gd name="connsiteX106" fmla="*/ 5911 w 10000"/>
                    <a:gd name="connsiteY106" fmla="*/ 9623 h 9667"/>
                    <a:gd name="connsiteX107" fmla="*/ 6268 w 10000"/>
                    <a:gd name="connsiteY107" fmla="*/ 9593 h 9667"/>
                    <a:gd name="connsiteX108" fmla="*/ 6666 w 10000"/>
                    <a:gd name="connsiteY108" fmla="*/ 9463 h 9667"/>
                    <a:gd name="connsiteX109" fmla="*/ 7377 w 10000"/>
                    <a:gd name="connsiteY109" fmla="*/ 9208 h 9667"/>
                    <a:gd name="connsiteX110" fmla="*/ 7996 w 10000"/>
                    <a:gd name="connsiteY110" fmla="*/ 8850 h 9667"/>
                    <a:gd name="connsiteX111" fmla="*/ 9084 w 10000"/>
                    <a:gd name="connsiteY111" fmla="*/ 7645 h 9667"/>
                    <a:gd name="connsiteX112" fmla="*/ 9502 w 10000"/>
                    <a:gd name="connsiteY112" fmla="*/ 6915 h 9667"/>
                    <a:gd name="connsiteX113" fmla="*/ 9798 w 10000"/>
                    <a:gd name="connsiteY113" fmla="*/ 6069 h 9667"/>
                    <a:gd name="connsiteX114" fmla="*/ 9893 w 10000"/>
                    <a:gd name="connsiteY114" fmla="*/ 5620 h 9667"/>
                    <a:gd name="connsiteX115" fmla="*/ 9960 w 10000"/>
                    <a:gd name="connsiteY115" fmla="*/ 5157 h 9667"/>
                    <a:gd name="connsiteX116" fmla="*/ 9963 w 10000"/>
                    <a:gd name="connsiteY116" fmla="*/ 4942 h 9667"/>
                    <a:gd name="connsiteX117" fmla="*/ 9997 w 10000"/>
                    <a:gd name="connsiteY117" fmla="*/ 4712 h 9667"/>
                    <a:gd name="connsiteX118" fmla="*/ 9963 w 10000"/>
                    <a:gd name="connsiteY118" fmla="*/ 4233 h 9667"/>
                    <a:gd name="connsiteX119" fmla="*/ 9819 w 10000"/>
                    <a:gd name="connsiteY119" fmla="*/ 3291 h 9667"/>
                    <a:gd name="connsiteX120" fmla="*/ 9711 w 10000"/>
                    <a:gd name="connsiteY120" fmla="*/ 2911 h 9667"/>
                    <a:gd name="connsiteX121" fmla="*/ 9502 w 10000"/>
                    <a:gd name="connsiteY121" fmla="*/ 2518 h 9667"/>
                    <a:gd name="connsiteX122" fmla="*/ 9094 w 10000"/>
                    <a:gd name="connsiteY122" fmla="*/ 1783 h 9667"/>
                    <a:gd name="connsiteX123" fmla="*/ 8532 w 10000"/>
                    <a:gd name="connsiteY123" fmla="*/ 1188 h 9667"/>
                    <a:gd name="connsiteX124" fmla="*/ 7774 w 10000"/>
                    <a:gd name="connsiteY124" fmla="*/ 657 h 9667"/>
                    <a:gd name="connsiteX125" fmla="*/ 7426 w 10000"/>
                    <a:gd name="connsiteY125" fmla="*/ 463 h 9667"/>
                    <a:gd name="connsiteX126" fmla="*/ 7042 w 10000"/>
                    <a:gd name="connsiteY126" fmla="*/ 286 h 9667"/>
                    <a:gd name="connsiteX127" fmla="*/ 6268 w 10000"/>
                    <a:gd name="connsiteY127" fmla="*/ 100 h 9667"/>
                    <a:gd name="connsiteX128" fmla="*/ 6163 w 10000"/>
                    <a:gd name="connsiteY128" fmla="*/ 86 h 9667"/>
                    <a:gd name="connsiteX129" fmla="*/ 5995 w 10000"/>
                    <a:gd name="connsiteY129" fmla="*/ 48 h 9667"/>
                    <a:gd name="connsiteX130" fmla="*/ 5462 w 10000"/>
                    <a:gd name="connsiteY130" fmla="*/ 14 h 9667"/>
                    <a:gd name="connsiteX131" fmla="*/ 4833 w 10000"/>
                    <a:gd name="connsiteY131" fmla="*/ 0 h 9667"/>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52 w 10000"/>
                    <a:gd name="connsiteY95" fmla="*/ 9919 h 10000"/>
                    <a:gd name="connsiteX96" fmla="*/ 3828 w 10000"/>
                    <a:gd name="connsiteY96" fmla="*/ 9877 h 10000"/>
                    <a:gd name="connsiteX97" fmla="*/ 3950 w 10000"/>
                    <a:gd name="connsiteY97" fmla="*/ 9932 h 10000"/>
                    <a:gd name="connsiteX98" fmla="*/ 4049 w 10000"/>
                    <a:gd name="connsiteY98" fmla="*/ 9909 h 10000"/>
                    <a:gd name="connsiteX99" fmla="*/ 4065 w 10000"/>
                    <a:gd name="connsiteY99" fmla="*/ 9817 h 10000"/>
                    <a:gd name="connsiteX100" fmla="*/ 4378 w 10000"/>
                    <a:gd name="connsiteY100" fmla="*/ 9874 h 10000"/>
                    <a:gd name="connsiteX101" fmla="*/ 4523 w 10000"/>
                    <a:gd name="connsiteY101" fmla="*/ 9923 h 10000"/>
                    <a:gd name="connsiteX102" fmla="*/ 4705 w 10000"/>
                    <a:gd name="connsiteY102" fmla="*/ 9937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 name="connsiteX0" fmla="*/ 5493 w 10000"/>
                    <a:gd name="connsiteY0" fmla="*/ 246 h 10025"/>
                    <a:gd name="connsiteX1" fmla="*/ 5685 w 10000"/>
                    <a:gd name="connsiteY1" fmla="*/ 313 h 10025"/>
                    <a:gd name="connsiteX2" fmla="*/ 6079 w 10000"/>
                    <a:gd name="connsiteY2" fmla="*/ 398 h 10025"/>
                    <a:gd name="connsiteX3" fmla="*/ 6769 w 10000"/>
                    <a:gd name="connsiteY3" fmla="*/ 576 h 10025"/>
                    <a:gd name="connsiteX4" fmla="*/ 7080 w 10000"/>
                    <a:gd name="connsiteY4" fmla="*/ 760 h 10025"/>
                    <a:gd name="connsiteX5" fmla="*/ 7390 w 10000"/>
                    <a:gd name="connsiteY5" fmla="*/ 884 h 10025"/>
                    <a:gd name="connsiteX6" fmla="*/ 8029 w 10000"/>
                    <a:gd name="connsiteY6" fmla="*/ 1350 h 10025"/>
                    <a:gd name="connsiteX7" fmla="*/ 8640 w 10000"/>
                    <a:gd name="connsiteY7" fmla="*/ 1801 h 10025"/>
                    <a:gd name="connsiteX8" fmla="*/ 9091 w 10000"/>
                    <a:gd name="connsiteY8" fmla="*/ 2512 h 10025"/>
                    <a:gd name="connsiteX9" fmla="*/ 9259 w 10000"/>
                    <a:gd name="connsiteY9" fmla="*/ 2855 h 10025"/>
                    <a:gd name="connsiteX10" fmla="*/ 9461 w 10000"/>
                    <a:gd name="connsiteY10" fmla="*/ 3266 h 10025"/>
                    <a:gd name="connsiteX11" fmla="*/ 9545 w 10000"/>
                    <a:gd name="connsiteY11" fmla="*/ 3641 h 10025"/>
                    <a:gd name="connsiteX12" fmla="*/ 9633 w 10000"/>
                    <a:gd name="connsiteY12" fmla="*/ 4106 h 10025"/>
                    <a:gd name="connsiteX13" fmla="*/ 9677 w 10000"/>
                    <a:gd name="connsiteY13" fmla="*/ 4575 h 10025"/>
                    <a:gd name="connsiteX14" fmla="*/ 9660 w 10000"/>
                    <a:gd name="connsiteY14" fmla="*/ 5053 h 10025"/>
                    <a:gd name="connsiteX15" fmla="*/ 9640 w 10000"/>
                    <a:gd name="connsiteY15" fmla="*/ 5492 h 10025"/>
                    <a:gd name="connsiteX16" fmla="*/ 9549 w 10000"/>
                    <a:gd name="connsiteY16" fmla="*/ 5942 h 10025"/>
                    <a:gd name="connsiteX17" fmla="*/ 9448 w 10000"/>
                    <a:gd name="connsiteY17" fmla="*/ 6385 h 10025"/>
                    <a:gd name="connsiteX18" fmla="*/ 9293 w 10000"/>
                    <a:gd name="connsiteY18" fmla="*/ 6787 h 10025"/>
                    <a:gd name="connsiteX19" fmla="*/ 9141 w 10000"/>
                    <a:gd name="connsiteY19" fmla="*/ 7167 h 10025"/>
                    <a:gd name="connsiteX20" fmla="*/ 8919 w 10000"/>
                    <a:gd name="connsiteY20" fmla="*/ 7518 h 10025"/>
                    <a:gd name="connsiteX21" fmla="*/ 8694 w 10000"/>
                    <a:gd name="connsiteY21" fmla="*/ 7899 h 10025"/>
                    <a:gd name="connsiteX22" fmla="*/ 8427 w 10000"/>
                    <a:gd name="connsiteY22" fmla="*/ 8216 h 10025"/>
                    <a:gd name="connsiteX23" fmla="*/ 7875 w 10000"/>
                    <a:gd name="connsiteY23" fmla="*/ 8766 h 10025"/>
                    <a:gd name="connsiteX24" fmla="*/ 7305 w 10000"/>
                    <a:gd name="connsiteY24" fmla="*/ 9129 h 10025"/>
                    <a:gd name="connsiteX25" fmla="*/ 6631 w 10000"/>
                    <a:gd name="connsiteY25" fmla="*/ 9383 h 10025"/>
                    <a:gd name="connsiteX26" fmla="*/ 6237 w 10000"/>
                    <a:gd name="connsiteY26" fmla="*/ 9517 h 10025"/>
                    <a:gd name="connsiteX27" fmla="*/ 5807 w 10000"/>
                    <a:gd name="connsiteY27" fmla="*/ 9561 h 10025"/>
                    <a:gd name="connsiteX28" fmla="*/ 5208 w 10000"/>
                    <a:gd name="connsiteY28" fmla="*/ 9605 h 10025"/>
                    <a:gd name="connsiteX29" fmla="*/ 4961 w 10000"/>
                    <a:gd name="connsiteY29" fmla="*/ 9598 h 10025"/>
                    <a:gd name="connsiteX30" fmla="*/ 4756 w 10000"/>
                    <a:gd name="connsiteY30" fmla="*/ 9561 h 10025"/>
                    <a:gd name="connsiteX31" fmla="*/ 4693 w 10000"/>
                    <a:gd name="connsiteY31" fmla="*/ 9558 h 10025"/>
                    <a:gd name="connsiteX32" fmla="*/ 4629 w 10000"/>
                    <a:gd name="connsiteY32" fmla="*/ 9558 h 10025"/>
                    <a:gd name="connsiteX33" fmla="*/ 4553 w 10000"/>
                    <a:gd name="connsiteY33" fmla="*/ 9553 h 10025"/>
                    <a:gd name="connsiteX34" fmla="*/ 4381 w 10000"/>
                    <a:gd name="connsiteY34" fmla="*/ 9513 h 10025"/>
                    <a:gd name="connsiteX35" fmla="*/ 4356 w 10000"/>
                    <a:gd name="connsiteY35" fmla="*/ 9512 h 10025"/>
                    <a:gd name="connsiteX36" fmla="*/ 4199 w 10000"/>
                    <a:gd name="connsiteY36" fmla="*/ 9521 h 10025"/>
                    <a:gd name="connsiteX37" fmla="*/ 4019 w 10000"/>
                    <a:gd name="connsiteY37" fmla="*/ 9546 h 10025"/>
                    <a:gd name="connsiteX38" fmla="*/ 3856 w 10000"/>
                    <a:gd name="connsiteY38" fmla="*/ 9529 h 10025"/>
                    <a:gd name="connsiteX39" fmla="*/ 3857 w 10000"/>
                    <a:gd name="connsiteY39" fmla="*/ 9536 h 10025"/>
                    <a:gd name="connsiteX40" fmla="*/ 3780 w 10000"/>
                    <a:gd name="connsiteY40" fmla="*/ 9521 h 10025"/>
                    <a:gd name="connsiteX41" fmla="*/ 3648 w 10000"/>
                    <a:gd name="connsiteY41" fmla="*/ 9514 h 10025"/>
                    <a:gd name="connsiteX42" fmla="*/ 3449 w 10000"/>
                    <a:gd name="connsiteY42" fmla="*/ 9450 h 10025"/>
                    <a:gd name="connsiteX43" fmla="*/ 3177 w 10000"/>
                    <a:gd name="connsiteY43" fmla="*/ 9362 h 10025"/>
                    <a:gd name="connsiteX44" fmla="*/ 2887 w 10000"/>
                    <a:gd name="connsiteY44" fmla="*/ 9215 h 10025"/>
                    <a:gd name="connsiteX45" fmla="*/ 2750 w 10000"/>
                    <a:gd name="connsiteY45" fmla="*/ 9189 h 10025"/>
                    <a:gd name="connsiteX46" fmla="*/ 2713 w 10000"/>
                    <a:gd name="connsiteY46" fmla="*/ 9142 h 10025"/>
                    <a:gd name="connsiteX47" fmla="*/ 2521 w 10000"/>
                    <a:gd name="connsiteY47" fmla="*/ 9068 h 10025"/>
                    <a:gd name="connsiteX48" fmla="*/ 2396 w 10000"/>
                    <a:gd name="connsiteY48" fmla="*/ 8945 h 10025"/>
                    <a:gd name="connsiteX49" fmla="*/ 2118 w 10000"/>
                    <a:gd name="connsiteY49" fmla="*/ 8708 h 10025"/>
                    <a:gd name="connsiteX50" fmla="*/ 1831 w 10000"/>
                    <a:gd name="connsiteY50" fmla="*/ 8493 h 10025"/>
                    <a:gd name="connsiteX51" fmla="*/ 1484 w 10000"/>
                    <a:gd name="connsiteY51" fmla="*/ 8240 h 10025"/>
                    <a:gd name="connsiteX52" fmla="*/ 1164 w 10000"/>
                    <a:gd name="connsiteY52" fmla="*/ 7881 h 10025"/>
                    <a:gd name="connsiteX53" fmla="*/ 689 w 10000"/>
                    <a:gd name="connsiteY53" fmla="*/ 6957 h 10025"/>
                    <a:gd name="connsiteX54" fmla="*/ 477 w 10000"/>
                    <a:gd name="connsiteY54" fmla="*/ 6434 h 10025"/>
                    <a:gd name="connsiteX55" fmla="*/ 329 w 10000"/>
                    <a:gd name="connsiteY55" fmla="*/ 5831 h 10025"/>
                    <a:gd name="connsiteX56" fmla="*/ 312 w 10000"/>
                    <a:gd name="connsiteY56" fmla="*/ 4612 h 10025"/>
                    <a:gd name="connsiteX57" fmla="*/ 1050 w 10000"/>
                    <a:gd name="connsiteY57" fmla="*/ 2444 h 10025"/>
                    <a:gd name="connsiteX58" fmla="*/ 1653 w 10000"/>
                    <a:gd name="connsiteY58" fmla="*/ 1676 h 10025"/>
                    <a:gd name="connsiteX59" fmla="*/ 1993 w 10000"/>
                    <a:gd name="connsiteY59" fmla="*/ 1350 h 10025"/>
                    <a:gd name="connsiteX60" fmla="*/ 2387 w 10000"/>
                    <a:gd name="connsiteY60" fmla="*/ 1082 h 10025"/>
                    <a:gd name="connsiteX61" fmla="*/ 2801 w 10000"/>
                    <a:gd name="connsiteY61" fmla="*/ 805 h 10025"/>
                    <a:gd name="connsiteX62" fmla="*/ 3286 w 10000"/>
                    <a:gd name="connsiteY62" fmla="*/ 608 h 10025"/>
                    <a:gd name="connsiteX63" fmla="*/ 4337 w 10000"/>
                    <a:gd name="connsiteY63" fmla="*/ 322 h 10025"/>
                    <a:gd name="connsiteX64" fmla="*/ 5368 w 10000"/>
                    <a:gd name="connsiteY64" fmla="*/ 250 h 10025"/>
                    <a:gd name="connsiteX65" fmla="*/ 5493 w 10000"/>
                    <a:gd name="connsiteY65" fmla="*/ 246 h 10025"/>
                    <a:gd name="connsiteX66" fmla="*/ 4833 w 10000"/>
                    <a:gd name="connsiteY66" fmla="*/ 0 h 10025"/>
                    <a:gd name="connsiteX67" fmla="*/ 4425 w 10000"/>
                    <a:gd name="connsiteY67" fmla="*/ 14 h 10025"/>
                    <a:gd name="connsiteX68" fmla="*/ 3482 w 10000"/>
                    <a:gd name="connsiteY68" fmla="*/ 203 h 10025"/>
                    <a:gd name="connsiteX69" fmla="*/ 2997 w 10000"/>
                    <a:gd name="connsiteY69" fmla="*/ 381 h 10025"/>
                    <a:gd name="connsiteX70" fmla="*/ 2545 w 10000"/>
                    <a:gd name="connsiteY70" fmla="*/ 580 h 10025"/>
                    <a:gd name="connsiteX71" fmla="*/ 2158 w 10000"/>
                    <a:gd name="connsiteY71" fmla="*/ 853 h 10025"/>
                    <a:gd name="connsiteX72" fmla="*/ 1734 w 10000"/>
                    <a:gd name="connsiteY72" fmla="*/ 1167 h 10025"/>
                    <a:gd name="connsiteX73" fmla="*/ 1039 w 10000"/>
                    <a:gd name="connsiteY73" fmla="*/ 1934 h 10025"/>
                    <a:gd name="connsiteX74" fmla="*/ 504 w 10000"/>
                    <a:gd name="connsiteY74" fmla="*/ 2891 h 10025"/>
                    <a:gd name="connsiteX75" fmla="*/ 147 w 10000"/>
                    <a:gd name="connsiteY75" fmla="*/ 4092 h 10025"/>
                    <a:gd name="connsiteX76" fmla="*/ 19 w 10000"/>
                    <a:gd name="connsiteY76" fmla="*/ 4696 h 10025"/>
                    <a:gd name="connsiteX77" fmla="*/ 6 w 10000"/>
                    <a:gd name="connsiteY77" fmla="*/ 5362 h 10025"/>
                    <a:gd name="connsiteX78" fmla="*/ 228 w 10000"/>
                    <a:gd name="connsiteY78" fmla="*/ 6626 h 10025"/>
                    <a:gd name="connsiteX79" fmla="*/ 450 w 10000"/>
                    <a:gd name="connsiteY79" fmla="*/ 7220 h 10025"/>
                    <a:gd name="connsiteX80" fmla="*/ 673 w 10000"/>
                    <a:gd name="connsiteY80" fmla="*/ 7770 h 10025"/>
                    <a:gd name="connsiteX81" fmla="*/ 939 w 10000"/>
                    <a:gd name="connsiteY81" fmla="*/ 8177 h 10025"/>
                    <a:gd name="connsiteX82" fmla="*/ 1320 w 10000"/>
                    <a:gd name="connsiteY82" fmla="*/ 8606 h 10025"/>
                    <a:gd name="connsiteX83" fmla="*/ 1656 w 10000"/>
                    <a:gd name="connsiteY83" fmla="*/ 8869 h 10025"/>
                    <a:gd name="connsiteX84" fmla="*/ 1993 w 10000"/>
                    <a:gd name="connsiteY84" fmla="*/ 9129 h 10025"/>
                    <a:gd name="connsiteX85" fmla="*/ 2061 w 10000"/>
                    <a:gd name="connsiteY85" fmla="*/ 9146 h 10025"/>
                    <a:gd name="connsiteX86" fmla="*/ 2067 w 10000"/>
                    <a:gd name="connsiteY86" fmla="*/ 9181 h 10025"/>
                    <a:gd name="connsiteX87" fmla="*/ 2165 w 10000"/>
                    <a:gd name="connsiteY87" fmla="*/ 9321 h 10025"/>
                    <a:gd name="connsiteX88" fmla="*/ 2396 w 10000"/>
                    <a:gd name="connsiteY88" fmla="*/ 9484 h 10025"/>
                    <a:gd name="connsiteX89" fmla="*/ 2666 w 10000"/>
                    <a:gd name="connsiteY89" fmla="*/ 9618 h 10025"/>
                    <a:gd name="connsiteX90" fmla="*/ 2871 w 10000"/>
                    <a:gd name="connsiteY90" fmla="*/ 9707 h 10025"/>
                    <a:gd name="connsiteX91" fmla="*/ 3000 w 10000"/>
                    <a:gd name="connsiteY91" fmla="*/ 9780 h 10025"/>
                    <a:gd name="connsiteX92" fmla="*/ 3180 w 10000"/>
                    <a:gd name="connsiteY92" fmla="*/ 9839 h 10025"/>
                    <a:gd name="connsiteX93" fmla="*/ 3329 w 10000"/>
                    <a:gd name="connsiteY93" fmla="*/ 9886 h 10025"/>
                    <a:gd name="connsiteX94" fmla="*/ 3517 w 10000"/>
                    <a:gd name="connsiteY94" fmla="*/ 9926 h 10025"/>
                    <a:gd name="connsiteX95" fmla="*/ 3652 w 10000"/>
                    <a:gd name="connsiteY95" fmla="*/ 9919 h 10025"/>
                    <a:gd name="connsiteX96" fmla="*/ 3828 w 10000"/>
                    <a:gd name="connsiteY96" fmla="*/ 9877 h 10025"/>
                    <a:gd name="connsiteX97" fmla="*/ 3950 w 10000"/>
                    <a:gd name="connsiteY97" fmla="*/ 9932 h 10025"/>
                    <a:gd name="connsiteX98" fmla="*/ 4049 w 10000"/>
                    <a:gd name="connsiteY98" fmla="*/ 9909 h 10025"/>
                    <a:gd name="connsiteX99" fmla="*/ 4160 w 10000"/>
                    <a:gd name="connsiteY99" fmla="*/ 10017 h 10025"/>
                    <a:gd name="connsiteX100" fmla="*/ 4378 w 10000"/>
                    <a:gd name="connsiteY100" fmla="*/ 9874 h 10025"/>
                    <a:gd name="connsiteX101" fmla="*/ 4523 w 10000"/>
                    <a:gd name="connsiteY101" fmla="*/ 9923 h 10025"/>
                    <a:gd name="connsiteX102" fmla="*/ 4705 w 10000"/>
                    <a:gd name="connsiteY102" fmla="*/ 9937 h 10025"/>
                    <a:gd name="connsiteX103" fmla="*/ 5116 w 10000"/>
                    <a:gd name="connsiteY103" fmla="*/ 9991 h 10025"/>
                    <a:gd name="connsiteX104" fmla="*/ 5510 w 10000"/>
                    <a:gd name="connsiteY104" fmla="*/ 10000 h 10025"/>
                    <a:gd name="connsiteX105" fmla="*/ 5531 w 10000"/>
                    <a:gd name="connsiteY105" fmla="*/ 10000 h 10025"/>
                    <a:gd name="connsiteX106" fmla="*/ 5911 w 10000"/>
                    <a:gd name="connsiteY106" fmla="*/ 9954 h 10025"/>
                    <a:gd name="connsiteX107" fmla="*/ 6268 w 10000"/>
                    <a:gd name="connsiteY107" fmla="*/ 9923 h 10025"/>
                    <a:gd name="connsiteX108" fmla="*/ 6666 w 10000"/>
                    <a:gd name="connsiteY108" fmla="*/ 9789 h 10025"/>
                    <a:gd name="connsiteX109" fmla="*/ 7377 w 10000"/>
                    <a:gd name="connsiteY109" fmla="*/ 9525 h 10025"/>
                    <a:gd name="connsiteX110" fmla="*/ 7996 w 10000"/>
                    <a:gd name="connsiteY110" fmla="*/ 9155 h 10025"/>
                    <a:gd name="connsiteX111" fmla="*/ 9084 w 10000"/>
                    <a:gd name="connsiteY111" fmla="*/ 7908 h 10025"/>
                    <a:gd name="connsiteX112" fmla="*/ 9502 w 10000"/>
                    <a:gd name="connsiteY112" fmla="*/ 7153 h 10025"/>
                    <a:gd name="connsiteX113" fmla="*/ 9798 w 10000"/>
                    <a:gd name="connsiteY113" fmla="*/ 6278 h 10025"/>
                    <a:gd name="connsiteX114" fmla="*/ 9893 w 10000"/>
                    <a:gd name="connsiteY114" fmla="*/ 5814 h 10025"/>
                    <a:gd name="connsiteX115" fmla="*/ 9960 w 10000"/>
                    <a:gd name="connsiteY115" fmla="*/ 5335 h 10025"/>
                    <a:gd name="connsiteX116" fmla="*/ 9963 w 10000"/>
                    <a:gd name="connsiteY116" fmla="*/ 5112 h 10025"/>
                    <a:gd name="connsiteX117" fmla="*/ 9997 w 10000"/>
                    <a:gd name="connsiteY117" fmla="*/ 4874 h 10025"/>
                    <a:gd name="connsiteX118" fmla="*/ 9963 w 10000"/>
                    <a:gd name="connsiteY118" fmla="*/ 4379 h 10025"/>
                    <a:gd name="connsiteX119" fmla="*/ 9819 w 10000"/>
                    <a:gd name="connsiteY119" fmla="*/ 3404 h 10025"/>
                    <a:gd name="connsiteX120" fmla="*/ 9711 w 10000"/>
                    <a:gd name="connsiteY120" fmla="*/ 3011 h 10025"/>
                    <a:gd name="connsiteX121" fmla="*/ 9502 w 10000"/>
                    <a:gd name="connsiteY121" fmla="*/ 2605 h 10025"/>
                    <a:gd name="connsiteX122" fmla="*/ 9094 w 10000"/>
                    <a:gd name="connsiteY122" fmla="*/ 1844 h 10025"/>
                    <a:gd name="connsiteX123" fmla="*/ 8532 w 10000"/>
                    <a:gd name="connsiteY123" fmla="*/ 1229 h 10025"/>
                    <a:gd name="connsiteX124" fmla="*/ 7774 w 10000"/>
                    <a:gd name="connsiteY124" fmla="*/ 680 h 10025"/>
                    <a:gd name="connsiteX125" fmla="*/ 7426 w 10000"/>
                    <a:gd name="connsiteY125" fmla="*/ 479 h 10025"/>
                    <a:gd name="connsiteX126" fmla="*/ 7042 w 10000"/>
                    <a:gd name="connsiteY126" fmla="*/ 296 h 10025"/>
                    <a:gd name="connsiteX127" fmla="*/ 6268 w 10000"/>
                    <a:gd name="connsiteY127" fmla="*/ 103 h 10025"/>
                    <a:gd name="connsiteX128" fmla="*/ 6163 w 10000"/>
                    <a:gd name="connsiteY128" fmla="*/ 89 h 10025"/>
                    <a:gd name="connsiteX129" fmla="*/ 5995 w 10000"/>
                    <a:gd name="connsiteY129" fmla="*/ 50 h 10025"/>
                    <a:gd name="connsiteX130" fmla="*/ 5462 w 10000"/>
                    <a:gd name="connsiteY130" fmla="*/ 14 h 10025"/>
                    <a:gd name="connsiteX131" fmla="*/ 4833 w 10000"/>
                    <a:gd name="connsiteY131" fmla="*/ 0 h 10025"/>
                    <a:gd name="connsiteX0" fmla="*/ 5493 w 10000"/>
                    <a:gd name="connsiteY0" fmla="*/ 246 h 10025"/>
                    <a:gd name="connsiteX1" fmla="*/ 5685 w 10000"/>
                    <a:gd name="connsiteY1" fmla="*/ 313 h 10025"/>
                    <a:gd name="connsiteX2" fmla="*/ 6079 w 10000"/>
                    <a:gd name="connsiteY2" fmla="*/ 398 h 10025"/>
                    <a:gd name="connsiteX3" fmla="*/ 6769 w 10000"/>
                    <a:gd name="connsiteY3" fmla="*/ 576 h 10025"/>
                    <a:gd name="connsiteX4" fmla="*/ 7080 w 10000"/>
                    <a:gd name="connsiteY4" fmla="*/ 760 h 10025"/>
                    <a:gd name="connsiteX5" fmla="*/ 7390 w 10000"/>
                    <a:gd name="connsiteY5" fmla="*/ 884 h 10025"/>
                    <a:gd name="connsiteX6" fmla="*/ 8029 w 10000"/>
                    <a:gd name="connsiteY6" fmla="*/ 1350 h 10025"/>
                    <a:gd name="connsiteX7" fmla="*/ 8640 w 10000"/>
                    <a:gd name="connsiteY7" fmla="*/ 1801 h 10025"/>
                    <a:gd name="connsiteX8" fmla="*/ 9091 w 10000"/>
                    <a:gd name="connsiteY8" fmla="*/ 2512 h 10025"/>
                    <a:gd name="connsiteX9" fmla="*/ 9259 w 10000"/>
                    <a:gd name="connsiteY9" fmla="*/ 2855 h 10025"/>
                    <a:gd name="connsiteX10" fmla="*/ 9461 w 10000"/>
                    <a:gd name="connsiteY10" fmla="*/ 3266 h 10025"/>
                    <a:gd name="connsiteX11" fmla="*/ 9545 w 10000"/>
                    <a:gd name="connsiteY11" fmla="*/ 3641 h 10025"/>
                    <a:gd name="connsiteX12" fmla="*/ 9633 w 10000"/>
                    <a:gd name="connsiteY12" fmla="*/ 4106 h 10025"/>
                    <a:gd name="connsiteX13" fmla="*/ 9677 w 10000"/>
                    <a:gd name="connsiteY13" fmla="*/ 4575 h 10025"/>
                    <a:gd name="connsiteX14" fmla="*/ 9660 w 10000"/>
                    <a:gd name="connsiteY14" fmla="*/ 5053 h 10025"/>
                    <a:gd name="connsiteX15" fmla="*/ 9640 w 10000"/>
                    <a:gd name="connsiteY15" fmla="*/ 5492 h 10025"/>
                    <a:gd name="connsiteX16" fmla="*/ 9549 w 10000"/>
                    <a:gd name="connsiteY16" fmla="*/ 5942 h 10025"/>
                    <a:gd name="connsiteX17" fmla="*/ 9448 w 10000"/>
                    <a:gd name="connsiteY17" fmla="*/ 6385 h 10025"/>
                    <a:gd name="connsiteX18" fmla="*/ 9293 w 10000"/>
                    <a:gd name="connsiteY18" fmla="*/ 6787 h 10025"/>
                    <a:gd name="connsiteX19" fmla="*/ 9141 w 10000"/>
                    <a:gd name="connsiteY19" fmla="*/ 7167 h 10025"/>
                    <a:gd name="connsiteX20" fmla="*/ 8919 w 10000"/>
                    <a:gd name="connsiteY20" fmla="*/ 7518 h 10025"/>
                    <a:gd name="connsiteX21" fmla="*/ 8694 w 10000"/>
                    <a:gd name="connsiteY21" fmla="*/ 7899 h 10025"/>
                    <a:gd name="connsiteX22" fmla="*/ 8427 w 10000"/>
                    <a:gd name="connsiteY22" fmla="*/ 8216 h 10025"/>
                    <a:gd name="connsiteX23" fmla="*/ 7875 w 10000"/>
                    <a:gd name="connsiteY23" fmla="*/ 8766 h 10025"/>
                    <a:gd name="connsiteX24" fmla="*/ 7305 w 10000"/>
                    <a:gd name="connsiteY24" fmla="*/ 9129 h 10025"/>
                    <a:gd name="connsiteX25" fmla="*/ 6631 w 10000"/>
                    <a:gd name="connsiteY25" fmla="*/ 9383 h 10025"/>
                    <a:gd name="connsiteX26" fmla="*/ 6237 w 10000"/>
                    <a:gd name="connsiteY26" fmla="*/ 9517 h 10025"/>
                    <a:gd name="connsiteX27" fmla="*/ 5807 w 10000"/>
                    <a:gd name="connsiteY27" fmla="*/ 9561 h 10025"/>
                    <a:gd name="connsiteX28" fmla="*/ 5208 w 10000"/>
                    <a:gd name="connsiteY28" fmla="*/ 9605 h 10025"/>
                    <a:gd name="connsiteX29" fmla="*/ 4961 w 10000"/>
                    <a:gd name="connsiteY29" fmla="*/ 9598 h 10025"/>
                    <a:gd name="connsiteX30" fmla="*/ 4756 w 10000"/>
                    <a:gd name="connsiteY30" fmla="*/ 9561 h 10025"/>
                    <a:gd name="connsiteX31" fmla="*/ 4693 w 10000"/>
                    <a:gd name="connsiteY31" fmla="*/ 9558 h 10025"/>
                    <a:gd name="connsiteX32" fmla="*/ 4629 w 10000"/>
                    <a:gd name="connsiteY32" fmla="*/ 9558 h 10025"/>
                    <a:gd name="connsiteX33" fmla="*/ 4553 w 10000"/>
                    <a:gd name="connsiteY33" fmla="*/ 9553 h 10025"/>
                    <a:gd name="connsiteX34" fmla="*/ 4381 w 10000"/>
                    <a:gd name="connsiteY34" fmla="*/ 9513 h 10025"/>
                    <a:gd name="connsiteX35" fmla="*/ 4356 w 10000"/>
                    <a:gd name="connsiteY35" fmla="*/ 9512 h 10025"/>
                    <a:gd name="connsiteX36" fmla="*/ 4199 w 10000"/>
                    <a:gd name="connsiteY36" fmla="*/ 9521 h 10025"/>
                    <a:gd name="connsiteX37" fmla="*/ 4019 w 10000"/>
                    <a:gd name="connsiteY37" fmla="*/ 9546 h 10025"/>
                    <a:gd name="connsiteX38" fmla="*/ 3856 w 10000"/>
                    <a:gd name="connsiteY38" fmla="*/ 9529 h 10025"/>
                    <a:gd name="connsiteX39" fmla="*/ 3857 w 10000"/>
                    <a:gd name="connsiteY39" fmla="*/ 9536 h 10025"/>
                    <a:gd name="connsiteX40" fmla="*/ 3780 w 10000"/>
                    <a:gd name="connsiteY40" fmla="*/ 9521 h 10025"/>
                    <a:gd name="connsiteX41" fmla="*/ 3648 w 10000"/>
                    <a:gd name="connsiteY41" fmla="*/ 9514 h 10025"/>
                    <a:gd name="connsiteX42" fmla="*/ 3449 w 10000"/>
                    <a:gd name="connsiteY42" fmla="*/ 9450 h 10025"/>
                    <a:gd name="connsiteX43" fmla="*/ 3177 w 10000"/>
                    <a:gd name="connsiteY43" fmla="*/ 9362 h 10025"/>
                    <a:gd name="connsiteX44" fmla="*/ 2887 w 10000"/>
                    <a:gd name="connsiteY44" fmla="*/ 9215 h 10025"/>
                    <a:gd name="connsiteX45" fmla="*/ 2750 w 10000"/>
                    <a:gd name="connsiteY45" fmla="*/ 9189 h 10025"/>
                    <a:gd name="connsiteX46" fmla="*/ 2713 w 10000"/>
                    <a:gd name="connsiteY46" fmla="*/ 9142 h 10025"/>
                    <a:gd name="connsiteX47" fmla="*/ 2521 w 10000"/>
                    <a:gd name="connsiteY47" fmla="*/ 9068 h 10025"/>
                    <a:gd name="connsiteX48" fmla="*/ 2396 w 10000"/>
                    <a:gd name="connsiteY48" fmla="*/ 8945 h 10025"/>
                    <a:gd name="connsiteX49" fmla="*/ 2118 w 10000"/>
                    <a:gd name="connsiteY49" fmla="*/ 8708 h 10025"/>
                    <a:gd name="connsiteX50" fmla="*/ 1831 w 10000"/>
                    <a:gd name="connsiteY50" fmla="*/ 8493 h 10025"/>
                    <a:gd name="connsiteX51" fmla="*/ 1484 w 10000"/>
                    <a:gd name="connsiteY51" fmla="*/ 8240 h 10025"/>
                    <a:gd name="connsiteX52" fmla="*/ 1164 w 10000"/>
                    <a:gd name="connsiteY52" fmla="*/ 7881 h 10025"/>
                    <a:gd name="connsiteX53" fmla="*/ 689 w 10000"/>
                    <a:gd name="connsiteY53" fmla="*/ 6957 h 10025"/>
                    <a:gd name="connsiteX54" fmla="*/ 477 w 10000"/>
                    <a:gd name="connsiteY54" fmla="*/ 6434 h 10025"/>
                    <a:gd name="connsiteX55" fmla="*/ 329 w 10000"/>
                    <a:gd name="connsiteY55" fmla="*/ 5831 h 10025"/>
                    <a:gd name="connsiteX56" fmla="*/ 312 w 10000"/>
                    <a:gd name="connsiteY56" fmla="*/ 4612 h 10025"/>
                    <a:gd name="connsiteX57" fmla="*/ 1050 w 10000"/>
                    <a:gd name="connsiteY57" fmla="*/ 2444 h 10025"/>
                    <a:gd name="connsiteX58" fmla="*/ 1653 w 10000"/>
                    <a:gd name="connsiteY58" fmla="*/ 1676 h 10025"/>
                    <a:gd name="connsiteX59" fmla="*/ 1993 w 10000"/>
                    <a:gd name="connsiteY59" fmla="*/ 1350 h 10025"/>
                    <a:gd name="connsiteX60" fmla="*/ 2387 w 10000"/>
                    <a:gd name="connsiteY60" fmla="*/ 1082 h 10025"/>
                    <a:gd name="connsiteX61" fmla="*/ 2801 w 10000"/>
                    <a:gd name="connsiteY61" fmla="*/ 805 h 10025"/>
                    <a:gd name="connsiteX62" fmla="*/ 3286 w 10000"/>
                    <a:gd name="connsiteY62" fmla="*/ 608 h 10025"/>
                    <a:gd name="connsiteX63" fmla="*/ 4337 w 10000"/>
                    <a:gd name="connsiteY63" fmla="*/ 322 h 10025"/>
                    <a:gd name="connsiteX64" fmla="*/ 5368 w 10000"/>
                    <a:gd name="connsiteY64" fmla="*/ 250 h 10025"/>
                    <a:gd name="connsiteX65" fmla="*/ 5493 w 10000"/>
                    <a:gd name="connsiteY65" fmla="*/ 246 h 10025"/>
                    <a:gd name="connsiteX66" fmla="*/ 4833 w 10000"/>
                    <a:gd name="connsiteY66" fmla="*/ 0 h 10025"/>
                    <a:gd name="connsiteX67" fmla="*/ 4425 w 10000"/>
                    <a:gd name="connsiteY67" fmla="*/ 14 h 10025"/>
                    <a:gd name="connsiteX68" fmla="*/ 3482 w 10000"/>
                    <a:gd name="connsiteY68" fmla="*/ 203 h 10025"/>
                    <a:gd name="connsiteX69" fmla="*/ 2997 w 10000"/>
                    <a:gd name="connsiteY69" fmla="*/ 381 h 10025"/>
                    <a:gd name="connsiteX70" fmla="*/ 2545 w 10000"/>
                    <a:gd name="connsiteY70" fmla="*/ 580 h 10025"/>
                    <a:gd name="connsiteX71" fmla="*/ 2158 w 10000"/>
                    <a:gd name="connsiteY71" fmla="*/ 853 h 10025"/>
                    <a:gd name="connsiteX72" fmla="*/ 1734 w 10000"/>
                    <a:gd name="connsiteY72" fmla="*/ 1167 h 10025"/>
                    <a:gd name="connsiteX73" fmla="*/ 1039 w 10000"/>
                    <a:gd name="connsiteY73" fmla="*/ 1934 h 10025"/>
                    <a:gd name="connsiteX74" fmla="*/ 504 w 10000"/>
                    <a:gd name="connsiteY74" fmla="*/ 2891 h 10025"/>
                    <a:gd name="connsiteX75" fmla="*/ 147 w 10000"/>
                    <a:gd name="connsiteY75" fmla="*/ 4092 h 10025"/>
                    <a:gd name="connsiteX76" fmla="*/ 19 w 10000"/>
                    <a:gd name="connsiteY76" fmla="*/ 4696 h 10025"/>
                    <a:gd name="connsiteX77" fmla="*/ 6 w 10000"/>
                    <a:gd name="connsiteY77" fmla="*/ 5362 h 10025"/>
                    <a:gd name="connsiteX78" fmla="*/ 228 w 10000"/>
                    <a:gd name="connsiteY78" fmla="*/ 6626 h 10025"/>
                    <a:gd name="connsiteX79" fmla="*/ 450 w 10000"/>
                    <a:gd name="connsiteY79" fmla="*/ 7220 h 10025"/>
                    <a:gd name="connsiteX80" fmla="*/ 673 w 10000"/>
                    <a:gd name="connsiteY80" fmla="*/ 7770 h 10025"/>
                    <a:gd name="connsiteX81" fmla="*/ 939 w 10000"/>
                    <a:gd name="connsiteY81" fmla="*/ 8177 h 10025"/>
                    <a:gd name="connsiteX82" fmla="*/ 1320 w 10000"/>
                    <a:gd name="connsiteY82" fmla="*/ 8606 h 10025"/>
                    <a:gd name="connsiteX83" fmla="*/ 1656 w 10000"/>
                    <a:gd name="connsiteY83" fmla="*/ 8869 h 10025"/>
                    <a:gd name="connsiteX84" fmla="*/ 1993 w 10000"/>
                    <a:gd name="connsiteY84" fmla="*/ 9129 h 10025"/>
                    <a:gd name="connsiteX85" fmla="*/ 2061 w 10000"/>
                    <a:gd name="connsiteY85" fmla="*/ 9146 h 10025"/>
                    <a:gd name="connsiteX86" fmla="*/ 2067 w 10000"/>
                    <a:gd name="connsiteY86" fmla="*/ 9181 h 10025"/>
                    <a:gd name="connsiteX87" fmla="*/ 2165 w 10000"/>
                    <a:gd name="connsiteY87" fmla="*/ 9321 h 10025"/>
                    <a:gd name="connsiteX88" fmla="*/ 2396 w 10000"/>
                    <a:gd name="connsiteY88" fmla="*/ 9484 h 10025"/>
                    <a:gd name="connsiteX89" fmla="*/ 2666 w 10000"/>
                    <a:gd name="connsiteY89" fmla="*/ 9618 h 10025"/>
                    <a:gd name="connsiteX90" fmla="*/ 2871 w 10000"/>
                    <a:gd name="connsiteY90" fmla="*/ 9707 h 10025"/>
                    <a:gd name="connsiteX91" fmla="*/ 3000 w 10000"/>
                    <a:gd name="connsiteY91" fmla="*/ 9780 h 10025"/>
                    <a:gd name="connsiteX92" fmla="*/ 3180 w 10000"/>
                    <a:gd name="connsiteY92" fmla="*/ 9839 h 10025"/>
                    <a:gd name="connsiteX93" fmla="*/ 3329 w 10000"/>
                    <a:gd name="connsiteY93" fmla="*/ 9886 h 10025"/>
                    <a:gd name="connsiteX94" fmla="*/ 3517 w 10000"/>
                    <a:gd name="connsiteY94" fmla="*/ 9926 h 10025"/>
                    <a:gd name="connsiteX95" fmla="*/ 3652 w 10000"/>
                    <a:gd name="connsiteY95" fmla="*/ 9919 h 10025"/>
                    <a:gd name="connsiteX96" fmla="*/ 3828 w 10000"/>
                    <a:gd name="connsiteY96" fmla="*/ 9877 h 10025"/>
                    <a:gd name="connsiteX97" fmla="*/ 3950 w 10000"/>
                    <a:gd name="connsiteY97" fmla="*/ 9932 h 10025"/>
                    <a:gd name="connsiteX98" fmla="*/ 4049 w 10000"/>
                    <a:gd name="connsiteY98" fmla="*/ 9909 h 10025"/>
                    <a:gd name="connsiteX99" fmla="*/ 4160 w 10000"/>
                    <a:gd name="connsiteY99" fmla="*/ 10017 h 10025"/>
                    <a:gd name="connsiteX100" fmla="*/ 4378 w 10000"/>
                    <a:gd name="connsiteY100" fmla="*/ 9874 h 10025"/>
                    <a:gd name="connsiteX101" fmla="*/ 4523 w 10000"/>
                    <a:gd name="connsiteY101" fmla="*/ 9923 h 10025"/>
                    <a:gd name="connsiteX102" fmla="*/ 4705 w 10000"/>
                    <a:gd name="connsiteY102" fmla="*/ 9937 h 10025"/>
                    <a:gd name="connsiteX103" fmla="*/ 5116 w 10000"/>
                    <a:gd name="connsiteY103" fmla="*/ 9991 h 10025"/>
                    <a:gd name="connsiteX104" fmla="*/ 5510 w 10000"/>
                    <a:gd name="connsiteY104" fmla="*/ 10000 h 10025"/>
                    <a:gd name="connsiteX105" fmla="*/ 5531 w 10000"/>
                    <a:gd name="connsiteY105" fmla="*/ 10000 h 10025"/>
                    <a:gd name="connsiteX106" fmla="*/ 5911 w 10000"/>
                    <a:gd name="connsiteY106" fmla="*/ 9954 h 10025"/>
                    <a:gd name="connsiteX107" fmla="*/ 6268 w 10000"/>
                    <a:gd name="connsiteY107" fmla="*/ 9923 h 10025"/>
                    <a:gd name="connsiteX108" fmla="*/ 6666 w 10000"/>
                    <a:gd name="connsiteY108" fmla="*/ 9789 h 10025"/>
                    <a:gd name="connsiteX109" fmla="*/ 7377 w 10000"/>
                    <a:gd name="connsiteY109" fmla="*/ 9525 h 10025"/>
                    <a:gd name="connsiteX110" fmla="*/ 7996 w 10000"/>
                    <a:gd name="connsiteY110" fmla="*/ 9155 h 10025"/>
                    <a:gd name="connsiteX111" fmla="*/ 9084 w 10000"/>
                    <a:gd name="connsiteY111" fmla="*/ 7908 h 10025"/>
                    <a:gd name="connsiteX112" fmla="*/ 9502 w 10000"/>
                    <a:gd name="connsiteY112" fmla="*/ 7153 h 10025"/>
                    <a:gd name="connsiteX113" fmla="*/ 9798 w 10000"/>
                    <a:gd name="connsiteY113" fmla="*/ 6278 h 10025"/>
                    <a:gd name="connsiteX114" fmla="*/ 9893 w 10000"/>
                    <a:gd name="connsiteY114" fmla="*/ 5814 h 10025"/>
                    <a:gd name="connsiteX115" fmla="*/ 9960 w 10000"/>
                    <a:gd name="connsiteY115" fmla="*/ 5335 h 10025"/>
                    <a:gd name="connsiteX116" fmla="*/ 9963 w 10000"/>
                    <a:gd name="connsiteY116" fmla="*/ 5112 h 10025"/>
                    <a:gd name="connsiteX117" fmla="*/ 9997 w 10000"/>
                    <a:gd name="connsiteY117" fmla="*/ 4874 h 10025"/>
                    <a:gd name="connsiteX118" fmla="*/ 9963 w 10000"/>
                    <a:gd name="connsiteY118" fmla="*/ 4379 h 10025"/>
                    <a:gd name="connsiteX119" fmla="*/ 9819 w 10000"/>
                    <a:gd name="connsiteY119" fmla="*/ 3404 h 10025"/>
                    <a:gd name="connsiteX120" fmla="*/ 9711 w 10000"/>
                    <a:gd name="connsiteY120" fmla="*/ 3011 h 10025"/>
                    <a:gd name="connsiteX121" fmla="*/ 9502 w 10000"/>
                    <a:gd name="connsiteY121" fmla="*/ 2605 h 10025"/>
                    <a:gd name="connsiteX122" fmla="*/ 9094 w 10000"/>
                    <a:gd name="connsiteY122" fmla="*/ 1844 h 10025"/>
                    <a:gd name="connsiteX123" fmla="*/ 8532 w 10000"/>
                    <a:gd name="connsiteY123" fmla="*/ 1229 h 10025"/>
                    <a:gd name="connsiteX124" fmla="*/ 7774 w 10000"/>
                    <a:gd name="connsiteY124" fmla="*/ 680 h 10025"/>
                    <a:gd name="connsiteX125" fmla="*/ 7426 w 10000"/>
                    <a:gd name="connsiteY125" fmla="*/ 479 h 10025"/>
                    <a:gd name="connsiteX126" fmla="*/ 7042 w 10000"/>
                    <a:gd name="connsiteY126" fmla="*/ 296 h 10025"/>
                    <a:gd name="connsiteX127" fmla="*/ 6268 w 10000"/>
                    <a:gd name="connsiteY127" fmla="*/ 103 h 10025"/>
                    <a:gd name="connsiteX128" fmla="*/ 6163 w 10000"/>
                    <a:gd name="connsiteY128" fmla="*/ 89 h 10025"/>
                    <a:gd name="connsiteX129" fmla="*/ 5995 w 10000"/>
                    <a:gd name="connsiteY129" fmla="*/ 50 h 10025"/>
                    <a:gd name="connsiteX130" fmla="*/ 5462 w 10000"/>
                    <a:gd name="connsiteY130" fmla="*/ 14 h 10025"/>
                    <a:gd name="connsiteX131" fmla="*/ 4833 w 10000"/>
                    <a:gd name="connsiteY131" fmla="*/ 0 h 10025"/>
                    <a:gd name="connsiteX0" fmla="*/ 5493 w 10000"/>
                    <a:gd name="connsiteY0" fmla="*/ 246 h 10017"/>
                    <a:gd name="connsiteX1" fmla="*/ 5685 w 10000"/>
                    <a:gd name="connsiteY1" fmla="*/ 313 h 10017"/>
                    <a:gd name="connsiteX2" fmla="*/ 6079 w 10000"/>
                    <a:gd name="connsiteY2" fmla="*/ 398 h 10017"/>
                    <a:gd name="connsiteX3" fmla="*/ 6769 w 10000"/>
                    <a:gd name="connsiteY3" fmla="*/ 576 h 10017"/>
                    <a:gd name="connsiteX4" fmla="*/ 7080 w 10000"/>
                    <a:gd name="connsiteY4" fmla="*/ 760 h 10017"/>
                    <a:gd name="connsiteX5" fmla="*/ 7390 w 10000"/>
                    <a:gd name="connsiteY5" fmla="*/ 884 h 10017"/>
                    <a:gd name="connsiteX6" fmla="*/ 8029 w 10000"/>
                    <a:gd name="connsiteY6" fmla="*/ 1350 h 10017"/>
                    <a:gd name="connsiteX7" fmla="*/ 8640 w 10000"/>
                    <a:gd name="connsiteY7" fmla="*/ 1801 h 10017"/>
                    <a:gd name="connsiteX8" fmla="*/ 9091 w 10000"/>
                    <a:gd name="connsiteY8" fmla="*/ 2512 h 10017"/>
                    <a:gd name="connsiteX9" fmla="*/ 9259 w 10000"/>
                    <a:gd name="connsiteY9" fmla="*/ 2855 h 10017"/>
                    <a:gd name="connsiteX10" fmla="*/ 9461 w 10000"/>
                    <a:gd name="connsiteY10" fmla="*/ 3266 h 10017"/>
                    <a:gd name="connsiteX11" fmla="*/ 9545 w 10000"/>
                    <a:gd name="connsiteY11" fmla="*/ 3641 h 10017"/>
                    <a:gd name="connsiteX12" fmla="*/ 9633 w 10000"/>
                    <a:gd name="connsiteY12" fmla="*/ 4106 h 10017"/>
                    <a:gd name="connsiteX13" fmla="*/ 9677 w 10000"/>
                    <a:gd name="connsiteY13" fmla="*/ 4575 h 10017"/>
                    <a:gd name="connsiteX14" fmla="*/ 9660 w 10000"/>
                    <a:gd name="connsiteY14" fmla="*/ 5053 h 10017"/>
                    <a:gd name="connsiteX15" fmla="*/ 9640 w 10000"/>
                    <a:gd name="connsiteY15" fmla="*/ 5492 h 10017"/>
                    <a:gd name="connsiteX16" fmla="*/ 9549 w 10000"/>
                    <a:gd name="connsiteY16" fmla="*/ 5942 h 10017"/>
                    <a:gd name="connsiteX17" fmla="*/ 9448 w 10000"/>
                    <a:gd name="connsiteY17" fmla="*/ 6385 h 10017"/>
                    <a:gd name="connsiteX18" fmla="*/ 9293 w 10000"/>
                    <a:gd name="connsiteY18" fmla="*/ 6787 h 10017"/>
                    <a:gd name="connsiteX19" fmla="*/ 9141 w 10000"/>
                    <a:gd name="connsiteY19" fmla="*/ 7167 h 10017"/>
                    <a:gd name="connsiteX20" fmla="*/ 8919 w 10000"/>
                    <a:gd name="connsiteY20" fmla="*/ 7518 h 10017"/>
                    <a:gd name="connsiteX21" fmla="*/ 8694 w 10000"/>
                    <a:gd name="connsiteY21" fmla="*/ 7899 h 10017"/>
                    <a:gd name="connsiteX22" fmla="*/ 8427 w 10000"/>
                    <a:gd name="connsiteY22" fmla="*/ 8216 h 10017"/>
                    <a:gd name="connsiteX23" fmla="*/ 7875 w 10000"/>
                    <a:gd name="connsiteY23" fmla="*/ 8766 h 10017"/>
                    <a:gd name="connsiteX24" fmla="*/ 7305 w 10000"/>
                    <a:gd name="connsiteY24" fmla="*/ 9129 h 10017"/>
                    <a:gd name="connsiteX25" fmla="*/ 6631 w 10000"/>
                    <a:gd name="connsiteY25" fmla="*/ 9383 h 10017"/>
                    <a:gd name="connsiteX26" fmla="*/ 6237 w 10000"/>
                    <a:gd name="connsiteY26" fmla="*/ 9517 h 10017"/>
                    <a:gd name="connsiteX27" fmla="*/ 5807 w 10000"/>
                    <a:gd name="connsiteY27" fmla="*/ 9561 h 10017"/>
                    <a:gd name="connsiteX28" fmla="*/ 5208 w 10000"/>
                    <a:gd name="connsiteY28" fmla="*/ 9605 h 10017"/>
                    <a:gd name="connsiteX29" fmla="*/ 4961 w 10000"/>
                    <a:gd name="connsiteY29" fmla="*/ 9598 h 10017"/>
                    <a:gd name="connsiteX30" fmla="*/ 4756 w 10000"/>
                    <a:gd name="connsiteY30" fmla="*/ 9561 h 10017"/>
                    <a:gd name="connsiteX31" fmla="*/ 4693 w 10000"/>
                    <a:gd name="connsiteY31" fmla="*/ 9558 h 10017"/>
                    <a:gd name="connsiteX32" fmla="*/ 4629 w 10000"/>
                    <a:gd name="connsiteY32" fmla="*/ 9558 h 10017"/>
                    <a:gd name="connsiteX33" fmla="*/ 4553 w 10000"/>
                    <a:gd name="connsiteY33" fmla="*/ 9553 h 10017"/>
                    <a:gd name="connsiteX34" fmla="*/ 4381 w 10000"/>
                    <a:gd name="connsiteY34" fmla="*/ 9513 h 10017"/>
                    <a:gd name="connsiteX35" fmla="*/ 4356 w 10000"/>
                    <a:gd name="connsiteY35" fmla="*/ 9512 h 10017"/>
                    <a:gd name="connsiteX36" fmla="*/ 4199 w 10000"/>
                    <a:gd name="connsiteY36" fmla="*/ 9521 h 10017"/>
                    <a:gd name="connsiteX37" fmla="*/ 4019 w 10000"/>
                    <a:gd name="connsiteY37" fmla="*/ 9546 h 10017"/>
                    <a:gd name="connsiteX38" fmla="*/ 3856 w 10000"/>
                    <a:gd name="connsiteY38" fmla="*/ 9529 h 10017"/>
                    <a:gd name="connsiteX39" fmla="*/ 3857 w 10000"/>
                    <a:gd name="connsiteY39" fmla="*/ 9536 h 10017"/>
                    <a:gd name="connsiteX40" fmla="*/ 3780 w 10000"/>
                    <a:gd name="connsiteY40" fmla="*/ 9521 h 10017"/>
                    <a:gd name="connsiteX41" fmla="*/ 3648 w 10000"/>
                    <a:gd name="connsiteY41" fmla="*/ 9514 h 10017"/>
                    <a:gd name="connsiteX42" fmla="*/ 3449 w 10000"/>
                    <a:gd name="connsiteY42" fmla="*/ 9450 h 10017"/>
                    <a:gd name="connsiteX43" fmla="*/ 3177 w 10000"/>
                    <a:gd name="connsiteY43" fmla="*/ 9362 h 10017"/>
                    <a:gd name="connsiteX44" fmla="*/ 2887 w 10000"/>
                    <a:gd name="connsiteY44" fmla="*/ 9215 h 10017"/>
                    <a:gd name="connsiteX45" fmla="*/ 2750 w 10000"/>
                    <a:gd name="connsiteY45" fmla="*/ 9189 h 10017"/>
                    <a:gd name="connsiteX46" fmla="*/ 2713 w 10000"/>
                    <a:gd name="connsiteY46" fmla="*/ 9142 h 10017"/>
                    <a:gd name="connsiteX47" fmla="*/ 2521 w 10000"/>
                    <a:gd name="connsiteY47" fmla="*/ 9068 h 10017"/>
                    <a:gd name="connsiteX48" fmla="*/ 2396 w 10000"/>
                    <a:gd name="connsiteY48" fmla="*/ 8945 h 10017"/>
                    <a:gd name="connsiteX49" fmla="*/ 2118 w 10000"/>
                    <a:gd name="connsiteY49" fmla="*/ 8708 h 10017"/>
                    <a:gd name="connsiteX50" fmla="*/ 1831 w 10000"/>
                    <a:gd name="connsiteY50" fmla="*/ 8493 h 10017"/>
                    <a:gd name="connsiteX51" fmla="*/ 1484 w 10000"/>
                    <a:gd name="connsiteY51" fmla="*/ 8240 h 10017"/>
                    <a:gd name="connsiteX52" fmla="*/ 1164 w 10000"/>
                    <a:gd name="connsiteY52" fmla="*/ 7881 h 10017"/>
                    <a:gd name="connsiteX53" fmla="*/ 689 w 10000"/>
                    <a:gd name="connsiteY53" fmla="*/ 6957 h 10017"/>
                    <a:gd name="connsiteX54" fmla="*/ 477 w 10000"/>
                    <a:gd name="connsiteY54" fmla="*/ 6434 h 10017"/>
                    <a:gd name="connsiteX55" fmla="*/ 329 w 10000"/>
                    <a:gd name="connsiteY55" fmla="*/ 5831 h 10017"/>
                    <a:gd name="connsiteX56" fmla="*/ 312 w 10000"/>
                    <a:gd name="connsiteY56" fmla="*/ 4612 h 10017"/>
                    <a:gd name="connsiteX57" fmla="*/ 1050 w 10000"/>
                    <a:gd name="connsiteY57" fmla="*/ 2444 h 10017"/>
                    <a:gd name="connsiteX58" fmla="*/ 1653 w 10000"/>
                    <a:gd name="connsiteY58" fmla="*/ 1676 h 10017"/>
                    <a:gd name="connsiteX59" fmla="*/ 1993 w 10000"/>
                    <a:gd name="connsiteY59" fmla="*/ 1350 h 10017"/>
                    <a:gd name="connsiteX60" fmla="*/ 2387 w 10000"/>
                    <a:gd name="connsiteY60" fmla="*/ 1082 h 10017"/>
                    <a:gd name="connsiteX61" fmla="*/ 2801 w 10000"/>
                    <a:gd name="connsiteY61" fmla="*/ 805 h 10017"/>
                    <a:gd name="connsiteX62" fmla="*/ 3286 w 10000"/>
                    <a:gd name="connsiteY62" fmla="*/ 608 h 10017"/>
                    <a:gd name="connsiteX63" fmla="*/ 4337 w 10000"/>
                    <a:gd name="connsiteY63" fmla="*/ 322 h 10017"/>
                    <a:gd name="connsiteX64" fmla="*/ 5368 w 10000"/>
                    <a:gd name="connsiteY64" fmla="*/ 250 h 10017"/>
                    <a:gd name="connsiteX65" fmla="*/ 5493 w 10000"/>
                    <a:gd name="connsiteY65" fmla="*/ 246 h 10017"/>
                    <a:gd name="connsiteX66" fmla="*/ 4833 w 10000"/>
                    <a:gd name="connsiteY66" fmla="*/ 0 h 10017"/>
                    <a:gd name="connsiteX67" fmla="*/ 4425 w 10000"/>
                    <a:gd name="connsiteY67" fmla="*/ 14 h 10017"/>
                    <a:gd name="connsiteX68" fmla="*/ 3482 w 10000"/>
                    <a:gd name="connsiteY68" fmla="*/ 203 h 10017"/>
                    <a:gd name="connsiteX69" fmla="*/ 2997 w 10000"/>
                    <a:gd name="connsiteY69" fmla="*/ 381 h 10017"/>
                    <a:gd name="connsiteX70" fmla="*/ 2545 w 10000"/>
                    <a:gd name="connsiteY70" fmla="*/ 580 h 10017"/>
                    <a:gd name="connsiteX71" fmla="*/ 2158 w 10000"/>
                    <a:gd name="connsiteY71" fmla="*/ 853 h 10017"/>
                    <a:gd name="connsiteX72" fmla="*/ 1734 w 10000"/>
                    <a:gd name="connsiteY72" fmla="*/ 1167 h 10017"/>
                    <a:gd name="connsiteX73" fmla="*/ 1039 w 10000"/>
                    <a:gd name="connsiteY73" fmla="*/ 1934 h 10017"/>
                    <a:gd name="connsiteX74" fmla="*/ 504 w 10000"/>
                    <a:gd name="connsiteY74" fmla="*/ 2891 h 10017"/>
                    <a:gd name="connsiteX75" fmla="*/ 147 w 10000"/>
                    <a:gd name="connsiteY75" fmla="*/ 4092 h 10017"/>
                    <a:gd name="connsiteX76" fmla="*/ 19 w 10000"/>
                    <a:gd name="connsiteY76" fmla="*/ 4696 h 10017"/>
                    <a:gd name="connsiteX77" fmla="*/ 6 w 10000"/>
                    <a:gd name="connsiteY77" fmla="*/ 5362 h 10017"/>
                    <a:gd name="connsiteX78" fmla="*/ 228 w 10000"/>
                    <a:gd name="connsiteY78" fmla="*/ 6626 h 10017"/>
                    <a:gd name="connsiteX79" fmla="*/ 450 w 10000"/>
                    <a:gd name="connsiteY79" fmla="*/ 7220 h 10017"/>
                    <a:gd name="connsiteX80" fmla="*/ 673 w 10000"/>
                    <a:gd name="connsiteY80" fmla="*/ 7770 h 10017"/>
                    <a:gd name="connsiteX81" fmla="*/ 939 w 10000"/>
                    <a:gd name="connsiteY81" fmla="*/ 8177 h 10017"/>
                    <a:gd name="connsiteX82" fmla="*/ 1320 w 10000"/>
                    <a:gd name="connsiteY82" fmla="*/ 8606 h 10017"/>
                    <a:gd name="connsiteX83" fmla="*/ 1656 w 10000"/>
                    <a:gd name="connsiteY83" fmla="*/ 8869 h 10017"/>
                    <a:gd name="connsiteX84" fmla="*/ 1993 w 10000"/>
                    <a:gd name="connsiteY84" fmla="*/ 9129 h 10017"/>
                    <a:gd name="connsiteX85" fmla="*/ 2061 w 10000"/>
                    <a:gd name="connsiteY85" fmla="*/ 9146 h 10017"/>
                    <a:gd name="connsiteX86" fmla="*/ 2067 w 10000"/>
                    <a:gd name="connsiteY86" fmla="*/ 9181 h 10017"/>
                    <a:gd name="connsiteX87" fmla="*/ 2165 w 10000"/>
                    <a:gd name="connsiteY87" fmla="*/ 9321 h 10017"/>
                    <a:gd name="connsiteX88" fmla="*/ 2396 w 10000"/>
                    <a:gd name="connsiteY88" fmla="*/ 9484 h 10017"/>
                    <a:gd name="connsiteX89" fmla="*/ 2666 w 10000"/>
                    <a:gd name="connsiteY89" fmla="*/ 9618 h 10017"/>
                    <a:gd name="connsiteX90" fmla="*/ 2871 w 10000"/>
                    <a:gd name="connsiteY90" fmla="*/ 9707 h 10017"/>
                    <a:gd name="connsiteX91" fmla="*/ 3000 w 10000"/>
                    <a:gd name="connsiteY91" fmla="*/ 9780 h 10017"/>
                    <a:gd name="connsiteX92" fmla="*/ 3180 w 10000"/>
                    <a:gd name="connsiteY92" fmla="*/ 9839 h 10017"/>
                    <a:gd name="connsiteX93" fmla="*/ 3329 w 10000"/>
                    <a:gd name="connsiteY93" fmla="*/ 9886 h 10017"/>
                    <a:gd name="connsiteX94" fmla="*/ 3517 w 10000"/>
                    <a:gd name="connsiteY94" fmla="*/ 9926 h 10017"/>
                    <a:gd name="connsiteX95" fmla="*/ 3652 w 10000"/>
                    <a:gd name="connsiteY95" fmla="*/ 9919 h 10017"/>
                    <a:gd name="connsiteX96" fmla="*/ 3828 w 10000"/>
                    <a:gd name="connsiteY96" fmla="*/ 9877 h 10017"/>
                    <a:gd name="connsiteX97" fmla="*/ 3950 w 10000"/>
                    <a:gd name="connsiteY97" fmla="*/ 9932 h 10017"/>
                    <a:gd name="connsiteX98" fmla="*/ 4049 w 10000"/>
                    <a:gd name="connsiteY98" fmla="*/ 9909 h 10017"/>
                    <a:gd name="connsiteX99" fmla="*/ 4160 w 10000"/>
                    <a:gd name="connsiteY99" fmla="*/ 10017 h 10017"/>
                    <a:gd name="connsiteX100" fmla="*/ 4378 w 10000"/>
                    <a:gd name="connsiteY100" fmla="*/ 9874 h 10017"/>
                    <a:gd name="connsiteX101" fmla="*/ 4523 w 10000"/>
                    <a:gd name="connsiteY101" fmla="*/ 9923 h 10017"/>
                    <a:gd name="connsiteX102" fmla="*/ 4705 w 10000"/>
                    <a:gd name="connsiteY102" fmla="*/ 9937 h 10017"/>
                    <a:gd name="connsiteX103" fmla="*/ 5116 w 10000"/>
                    <a:gd name="connsiteY103" fmla="*/ 9991 h 10017"/>
                    <a:gd name="connsiteX104" fmla="*/ 5510 w 10000"/>
                    <a:gd name="connsiteY104" fmla="*/ 10000 h 10017"/>
                    <a:gd name="connsiteX105" fmla="*/ 5531 w 10000"/>
                    <a:gd name="connsiteY105" fmla="*/ 10000 h 10017"/>
                    <a:gd name="connsiteX106" fmla="*/ 5911 w 10000"/>
                    <a:gd name="connsiteY106" fmla="*/ 9954 h 10017"/>
                    <a:gd name="connsiteX107" fmla="*/ 6268 w 10000"/>
                    <a:gd name="connsiteY107" fmla="*/ 9923 h 10017"/>
                    <a:gd name="connsiteX108" fmla="*/ 6666 w 10000"/>
                    <a:gd name="connsiteY108" fmla="*/ 9789 h 10017"/>
                    <a:gd name="connsiteX109" fmla="*/ 7377 w 10000"/>
                    <a:gd name="connsiteY109" fmla="*/ 9525 h 10017"/>
                    <a:gd name="connsiteX110" fmla="*/ 7996 w 10000"/>
                    <a:gd name="connsiteY110" fmla="*/ 9155 h 10017"/>
                    <a:gd name="connsiteX111" fmla="*/ 9084 w 10000"/>
                    <a:gd name="connsiteY111" fmla="*/ 7908 h 10017"/>
                    <a:gd name="connsiteX112" fmla="*/ 9502 w 10000"/>
                    <a:gd name="connsiteY112" fmla="*/ 7153 h 10017"/>
                    <a:gd name="connsiteX113" fmla="*/ 9798 w 10000"/>
                    <a:gd name="connsiteY113" fmla="*/ 6278 h 10017"/>
                    <a:gd name="connsiteX114" fmla="*/ 9893 w 10000"/>
                    <a:gd name="connsiteY114" fmla="*/ 5814 h 10017"/>
                    <a:gd name="connsiteX115" fmla="*/ 9960 w 10000"/>
                    <a:gd name="connsiteY115" fmla="*/ 5335 h 10017"/>
                    <a:gd name="connsiteX116" fmla="*/ 9963 w 10000"/>
                    <a:gd name="connsiteY116" fmla="*/ 5112 h 10017"/>
                    <a:gd name="connsiteX117" fmla="*/ 9997 w 10000"/>
                    <a:gd name="connsiteY117" fmla="*/ 4874 h 10017"/>
                    <a:gd name="connsiteX118" fmla="*/ 9963 w 10000"/>
                    <a:gd name="connsiteY118" fmla="*/ 4379 h 10017"/>
                    <a:gd name="connsiteX119" fmla="*/ 9819 w 10000"/>
                    <a:gd name="connsiteY119" fmla="*/ 3404 h 10017"/>
                    <a:gd name="connsiteX120" fmla="*/ 9711 w 10000"/>
                    <a:gd name="connsiteY120" fmla="*/ 3011 h 10017"/>
                    <a:gd name="connsiteX121" fmla="*/ 9502 w 10000"/>
                    <a:gd name="connsiteY121" fmla="*/ 2605 h 10017"/>
                    <a:gd name="connsiteX122" fmla="*/ 9094 w 10000"/>
                    <a:gd name="connsiteY122" fmla="*/ 1844 h 10017"/>
                    <a:gd name="connsiteX123" fmla="*/ 8532 w 10000"/>
                    <a:gd name="connsiteY123" fmla="*/ 1229 h 10017"/>
                    <a:gd name="connsiteX124" fmla="*/ 7774 w 10000"/>
                    <a:gd name="connsiteY124" fmla="*/ 680 h 10017"/>
                    <a:gd name="connsiteX125" fmla="*/ 7426 w 10000"/>
                    <a:gd name="connsiteY125" fmla="*/ 479 h 10017"/>
                    <a:gd name="connsiteX126" fmla="*/ 7042 w 10000"/>
                    <a:gd name="connsiteY126" fmla="*/ 296 h 10017"/>
                    <a:gd name="connsiteX127" fmla="*/ 6268 w 10000"/>
                    <a:gd name="connsiteY127" fmla="*/ 103 h 10017"/>
                    <a:gd name="connsiteX128" fmla="*/ 6163 w 10000"/>
                    <a:gd name="connsiteY128" fmla="*/ 89 h 10017"/>
                    <a:gd name="connsiteX129" fmla="*/ 5995 w 10000"/>
                    <a:gd name="connsiteY129" fmla="*/ 50 h 10017"/>
                    <a:gd name="connsiteX130" fmla="*/ 5462 w 10000"/>
                    <a:gd name="connsiteY130" fmla="*/ 14 h 10017"/>
                    <a:gd name="connsiteX131" fmla="*/ 4833 w 10000"/>
                    <a:gd name="connsiteY131" fmla="*/ 0 h 10017"/>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52 w 10000"/>
                    <a:gd name="connsiteY95" fmla="*/ 9919 h 10000"/>
                    <a:gd name="connsiteX96" fmla="*/ 3828 w 10000"/>
                    <a:gd name="connsiteY96" fmla="*/ 9877 h 10000"/>
                    <a:gd name="connsiteX97" fmla="*/ 3950 w 10000"/>
                    <a:gd name="connsiteY97" fmla="*/ 9932 h 10000"/>
                    <a:gd name="connsiteX98" fmla="*/ 4049 w 10000"/>
                    <a:gd name="connsiteY98" fmla="*/ 9909 h 10000"/>
                    <a:gd name="connsiteX99" fmla="*/ 4180 w 10000"/>
                    <a:gd name="connsiteY99" fmla="*/ 9917 h 10000"/>
                    <a:gd name="connsiteX100" fmla="*/ 4378 w 10000"/>
                    <a:gd name="connsiteY100" fmla="*/ 9874 h 10000"/>
                    <a:gd name="connsiteX101" fmla="*/ 4523 w 10000"/>
                    <a:gd name="connsiteY101" fmla="*/ 9923 h 10000"/>
                    <a:gd name="connsiteX102" fmla="*/ 4705 w 10000"/>
                    <a:gd name="connsiteY102" fmla="*/ 9937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52 w 10000"/>
                    <a:gd name="connsiteY95" fmla="*/ 9919 h 10000"/>
                    <a:gd name="connsiteX96" fmla="*/ 3828 w 10000"/>
                    <a:gd name="connsiteY96" fmla="*/ 9877 h 10000"/>
                    <a:gd name="connsiteX97" fmla="*/ 3950 w 10000"/>
                    <a:gd name="connsiteY97" fmla="*/ 9932 h 10000"/>
                    <a:gd name="connsiteX98" fmla="*/ 4049 w 10000"/>
                    <a:gd name="connsiteY98" fmla="*/ 9909 h 10000"/>
                    <a:gd name="connsiteX99" fmla="*/ 4180 w 10000"/>
                    <a:gd name="connsiteY99" fmla="*/ 9917 h 10000"/>
                    <a:gd name="connsiteX100" fmla="*/ 4378 w 10000"/>
                    <a:gd name="connsiteY100" fmla="*/ 9874 h 10000"/>
                    <a:gd name="connsiteX101" fmla="*/ 4523 w 10000"/>
                    <a:gd name="connsiteY101" fmla="*/ 9923 h 10000"/>
                    <a:gd name="connsiteX102" fmla="*/ 4705 w 10000"/>
                    <a:gd name="connsiteY102" fmla="*/ 9937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52 w 10000"/>
                    <a:gd name="connsiteY95" fmla="*/ 9919 h 10000"/>
                    <a:gd name="connsiteX96" fmla="*/ 3828 w 10000"/>
                    <a:gd name="connsiteY96" fmla="*/ 9877 h 10000"/>
                    <a:gd name="connsiteX97" fmla="*/ 3950 w 10000"/>
                    <a:gd name="connsiteY97" fmla="*/ 9932 h 10000"/>
                    <a:gd name="connsiteX98" fmla="*/ 4049 w 10000"/>
                    <a:gd name="connsiteY98" fmla="*/ 9909 h 10000"/>
                    <a:gd name="connsiteX99" fmla="*/ 4180 w 10000"/>
                    <a:gd name="connsiteY99" fmla="*/ 9917 h 10000"/>
                    <a:gd name="connsiteX100" fmla="*/ 4378 w 10000"/>
                    <a:gd name="connsiteY100" fmla="*/ 9874 h 10000"/>
                    <a:gd name="connsiteX101" fmla="*/ 4523 w 10000"/>
                    <a:gd name="connsiteY101" fmla="*/ 9923 h 10000"/>
                    <a:gd name="connsiteX102" fmla="*/ 4705 w 10000"/>
                    <a:gd name="connsiteY102" fmla="*/ 9937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52 w 10000"/>
                    <a:gd name="connsiteY95" fmla="*/ 9919 h 10000"/>
                    <a:gd name="connsiteX96" fmla="*/ 3828 w 10000"/>
                    <a:gd name="connsiteY96" fmla="*/ 9877 h 10000"/>
                    <a:gd name="connsiteX97" fmla="*/ 3950 w 10000"/>
                    <a:gd name="connsiteY97" fmla="*/ 9932 h 10000"/>
                    <a:gd name="connsiteX98" fmla="*/ 4051 w 10000"/>
                    <a:gd name="connsiteY98" fmla="*/ 9948 h 10000"/>
                    <a:gd name="connsiteX99" fmla="*/ 4180 w 10000"/>
                    <a:gd name="connsiteY99" fmla="*/ 9917 h 10000"/>
                    <a:gd name="connsiteX100" fmla="*/ 4378 w 10000"/>
                    <a:gd name="connsiteY100" fmla="*/ 9874 h 10000"/>
                    <a:gd name="connsiteX101" fmla="*/ 4523 w 10000"/>
                    <a:gd name="connsiteY101" fmla="*/ 9923 h 10000"/>
                    <a:gd name="connsiteX102" fmla="*/ 4705 w 10000"/>
                    <a:gd name="connsiteY102" fmla="*/ 9937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52 w 10000"/>
                    <a:gd name="connsiteY95" fmla="*/ 9919 h 10000"/>
                    <a:gd name="connsiteX96" fmla="*/ 3828 w 10000"/>
                    <a:gd name="connsiteY96" fmla="*/ 9877 h 10000"/>
                    <a:gd name="connsiteX97" fmla="*/ 3951 w 10000"/>
                    <a:gd name="connsiteY97" fmla="*/ 9952 h 10000"/>
                    <a:gd name="connsiteX98" fmla="*/ 4051 w 10000"/>
                    <a:gd name="connsiteY98" fmla="*/ 9948 h 10000"/>
                    <a:gd name="connsiteX99" fmla="*/ 4180 w 10000"/>
                    <a:gd name="connsiteY99" fmla="*/ 9917 h 10000"/>
                    <a:gd name="connsiteX100" fmla="*/ 4378 w 10000"/>
                    <a:gd name="connsiteY100" fmla="*/ 9874 h 10000"/>
                    <a:gd name="connsiteX101" fmla="*/ 4523 w 10000"/>
                    <a:gd name="connsiteY101" fmla="*/ 9923 h 10000"/>
                    <a:gd name="connsiteX102" fmla="*/ 4705 w 10000"/>
                    <a:gd name="connsiteY102" fmla="*/ 9937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52 w 10000"/>
                    <a:gd name="connsiteY95" fmla="*/ 9919 h 10000"/>
                    <a:gd name="connsiteX96" fmla="*/ 3828 w 10000"/>
                    <a:gd name="connsiteY96" fmla="*/ 9877 h 10000"/>
                    <a:gd name="connsiteX97" fmla="*/ 3951 w 10000"/>
                    <a:gd name="connsiteY97" fmla="*/ 9952 h 10000"/>
                    <a:gd name="connsiteX98" fmla="*/ 4051 w 10000"/>
                    <a:gd name="connsiteY98" fmla="*/ 9948 h 10000"/>
                    <a:gd name="connsiteX99" fmla="*/ 4180 w 10000"/>
                    <a:gd name="connsiteY99" fmla="*/ 9917 h 10000"/>
                    <a:gd name="connsiteX100" fmla="*/ 4378 w 10000"/>
                    <a:gd name="connsiteY100" fmla="*/ 9874 h 10000"/>
                    <a:gd name="connsiteX101" fmla="*/ 4523 w 10000"/>
                    <a:gd name="connsiteY101" fmla="*/ 9923 h 10000"/>
                    <a:gd name="connsiteX102" fmla="*/ 4705 w 10000"/>
                    <a:gd name="connsiteY102" fmla="*/ 9937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52 w 10000"/>
                    <a:gd name="connsiteY95" fmla="*/ 9919 h 10000"/>
                    <a:gd name="connsiteX96" fmla="*/ 3828 w 10000"/>
                    <a:gd name="connsiteY96" fmla="*/ 9877 h 10000"/>
                    <a:gd name="connsiteX97" fmla="*/ 3951 w 10000"/>
                    <a:gd name="connsiteY97" fmla="*/ 9952 h 10000"/>
                    <a:gd name="connsiteX98" fmla="*/ 4051 w 10000"/>
                    <a:gd name="connsiteY98" fmla="*/ 9948 h 10000"/>
                    <a:gd name="connsiteX99" fmla="*/ 4180 w 10000"/>
                    <a:gd name="connsiteY99" fmla="*/ 9917 h 10000"/>
                    <a:gd name="connsiteX100" fmla="*/ 4378 w 10000"/>
                    <a:gd name="connsiteY100" fmla="*/ 9874 h 10000"/>
                    <a:gd name="connsiteX101" fmla="*/ 4523 w 10000"/>
                    <a:gd name="connsiteY101" fmla="*/ 9923 h 10000"/>
                    <a:gd name="connsiteX102" fmla="*/ 4705 w 10000"/>
                    <a:gd name="connsiteY102" fmla="*/ 9937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52 w 10000"/>
                    <a:gd name="connsiteY95" fmla="*/ 9919 h 10000"/>
                    <a:gd name="connsiteX96" fmla="*/ 3828 w 10000"/>
                    <a:gd name="connsiteY96" fmla="*/ 9877 h 10000"/>
                    <a:gd name="connsiteX97" fmla="*/ 3951 w 10000"/>
                    <a:gd name="connsiteY97" fmla="*/ 9952 h 10000"/>
                    <a:gd name="connsiteX98" fmla="*/ 4051 w 10000"/>
                    <a:gd name="connsiteY98" fmla="*/ 9948 h 10000"/>
                    <a:gd name="connsiteX99" fmla="*/ 4180 w 10000"/>
                    <a:gd name="connsiteY99" fmla="*/ 9917 h 10000"/>
                    <a:gd name="connsiteX100" fmla="*/ 4378 w 10000"/>
                    <a:gd name="connsiteY100" fmla="*/ 9874 h 10000"/>
                    <a:gd name="connsiteX101" fmla="*/ 4724 w 10000"/>
                    <a:gd name="connsiteY101" fmla="*/ 9908 h 10000"/>
                    <a:gd name="connsiteX102" fmla="*/ 4705 w 10000"/>
                    <a:gd name="connsiteY102" fmla="*/ 9937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52 w 10000"/>
                    <a:gd name="connsiteY95" fmla="*/ 9919 h 10000"/>
                    <a:gd name="connsiteX96" fmla="*/ 3828 w 10000"/>
                    <a:gd name="connsiteY96" fmla="*/ 9877 h 10000"/>
                    <a:gd name="connsiteX97" fmla="*/ 3951 w 10000"/>
                    <a:gd name="connsiteY97" fmla="*/ 9952 h 10000"/>
                    <a:gd name="connsiteX98" fmla="*/ 4051 w 10000"/>
                    <a:gd name="connsiteY98" fmla="*/ 9948 h 10000"/>
                    <a:gd name="connsiteX99" fmla="*/ 4180 w 10000"/>
                    <a:gd name="connsiteY99" fmla="*/ 9917 h 10000"/>
                    <a:gd name="connsiteX100" fmla="*/ 4388 w 10000"/>
                    <a:gd name="connsiteY100" fmla="*/ 9913 h 10000"/>
                    <a:gd name="connsiteX101" fmla="*/ 4724 w 10000"/>
                    <a:gd name="connsiteY101" fmla="*/ 9908 h 10000"/>
                    <a:gd name="connsiteX102" fmla="*/ 4705 w 10000"/>
                    <a:gd name="connsiteY102" fmla="*/ 9937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52 w 10000"/>
                    <a:gd name="connsiteY95" fmla="*/ 9919 h 10000"/>
                    <a:gd name="connsiteX96" fmla="*/ 3831 w 10000"/>
                    <a:gd name="connsiteY96" fmla="*/ 9926 h 10000"/>
                    <a:gd name="connsiteX97" fmla="*/ 3951 w 10000"/>
                    <a:gd name="connsiteY97" fmla="*/ 9952 h 10000"/>
                    <a:gd name="connsiteX98" fmla="*/ 4051 w 10000"/>
                    <a:gd name="connsiteY98" fmla="*/ 9948 h 10000"/>
                    <a:gd name="connsiteX99" fmla="*/ 4180 w 10000"/>
                    <a:gd name="connsiteY99" fmla="*/ 9917 h 10000"/>
                    <a:gd name="connsiteX100" fmla="*/ 4388 w 10000"/>
                    <a:gd name="connsiteY100" fmla="*/ 9913 h 10000"/>
                    <a:gd name="connsiteX101" fmla="*/ 4724 w 10000"/>
                    <a:gd name="connsiteY101" fmla="*/ 9908 h 10000"/>
                    <a:gd name="connsiteX102" fmla="*/ 4705 w 10000"/>
                    <a:gd name="connsiteY102" fmla="*/ 9937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78 w 10000"/>
                    <a:gd name="connsiteY95" fmla="*/ 9927 h 10000"/>
                    <a:gd name="connsiteX96" fmla="*/ 3831 w 10000"/>
                    <a:gd name="connsiteY96" fmla="*/ 9926 h 10000"/>
                    <a:gd name="connsiteX97" fmla="*/ 3951 w 10000"/>
                    <a:gd name="connsiteY97" fmla="*/ 9952 h 10000"/>
                    <a:gd name="connsiteX98" fmla="*/ 4051 w 10000"/>
                    <a:gd name="connsiteY98" fmla="*/ 9948 h 10000"/>
                    <a:gd name="connsiteX99" fmla="*/ 4180 w 10000"/>
                    <a:gd name="connsiteY99" fmla="*/ 9917 h 10000"/>
                    <a:gd name="connsiteX100" fmla="*/ 4388 w 10000"/>
                    <a:gd name="connsiteY100" fmla="*/ 9913 h 10000"/>
                    <a:gd name="connsiteX101" fmla="*/ 4724 w 10000"/>
                    <a:gd name="connsiteY101" fmla="*/ 9908 h 10000"/>
                    <a:gd name="connsiteX102" fmla="*/ 4705 w 10000"/>
                    <a:gd name="connsiteY102" fmla="*/ 9937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78 w 10000"/>
                    <a:gd name="connsiteY95" fmla="*/ 9927 h 10000"/>
                    <a:gd name="connsiteX96" fmla="*/ 3831 w 10000"/>
                    <a:gd name="connsiteY96" fmla="*/ 9926 h 10000"/>
                    <a:gd name="connsiteX97" fmla="*/ 3951 w 10000"/>
                    <a:gd name="connsiteY97" fmla="*/ 9952 h 10000"/>
                    <a:gd name="connsiteX98" fmla="*/ 4051 w 10000"/>
                    <a:gd name="connsiteY98" fmla="*/ 9948 h 10000"/>
                    <a:gd name="connsiteX99" fmla="*/ 4180 w 10000"/>
                    <a:gd name="connsiteY99" fmla="*/ 9917 h 10000"/>
                    <a:gd name="connsiteX100" fmla="*/ 4388 w 10000"/>
                    <a:gd name="connsiteY100" fmla="*/ 9913 h 10000"/>
                    <a:gd name="connsiteX101" fmla="*/ 4724 w 10000"/>
                    <a:gd name="connsiteY101" fmla="*/ 9908 h 10000"/>
                    <a:gd name="connsiteX102" fmla="*/ 4705 w 10000"/>
                    <a:gd name="connsiteY102" fmla="*/ 9937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78 w 10000"/>
                    <a:gd name="connsiteY95" fmla="*/ 9927 h 10000"/>
                    <a:gd name="connsiteX96" fmla="*/ 3831 w 10000"/>
                    <a:gd name="connsiteY96" fmla="*/ 9926 h 10000"/>
                    <a:gd name="connsiteX97" fmla="*/ 3951 w 10000"/>
                    <a:gd name="connsiteY97" fmla="*/ 9952 h 10000"/>
                    <a:gd name="connsiteX98" fmla="*/ 4051 w 10000"/>
                    <a:gd name="connsiteY98" fmla="*/ 9948 h 10000"/>
                    <a:gd name="connsiteX99" fmla="*/ 4180 w 10000"/>
                    <a:gd name="connsiteY99" fmla="*/ 9917 h 10000"/>
                    <a:gd name="connsiteX100" fmla="*/ 4388 w 10000"/>
                    <a:gd name="connsiteY100" fmla="*/ 9913 h 10000"/>
                    <a:gd name="connsiteX101" fmla="*/ 4724 w 10000"/>
                    <a:gd name="connsiteY101" fmla="*/ 9908 h 10000"/>
                    <a:gd name="connsiteX102" fmla="*/ 4774 w 10000"/>
                    <a:gd name="connsiteY102" fmla="*/ 9971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78 w 10000"/>
                    <a:gd name="connsiteY95" fmla="*/ 9927 h 10000"/>
                    <a:gd name="connsiteX96" fmla="*/ 3831 w 10000"/>
                    <a:gd name="connsiteY96" fmla="*/ 9926 h 10000"/>
                    <a:gd name="connsiteX97" fmla="*/ 3951 w 10000"/>
                    <a:gd name="connsiteY97" fmla="*/ 9952 h 10000"/>
                    <a:gd name="connsiteX98" fmla="*/ 4051 w 10000"/>
                    <a:gd name="connsiteY98" fmla="*/ 9948 h 10000"/>
                    <a:gd name="connsiteX99" fmla="*/ 4180 w 10000"/>
                    <a:gd name="connsiteY99" fmla="*/ 9917 h 10000"/>
                    <a:gd name="connsiteX100" fmla="*/ 4388 w 10000"/>
                    <a:gd name="connsiteY100" fmla="*/ 9913 h 10000"/>
                    <a:gd name="connsiteX101" fmla="*/ 4643 w 10000"/>
                    <a:gd name="connsiteY101" fmla="*/ 9973 h 10000"/>
                    <a:gd name="connsiteX102" fmla="*/ 4774 w 10000"/>
                    <a:gd name="connsiteY102" fmla="*/ 9971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78 w 10000"/>
                    <a:gd name="connsiteY95" fmla="*/ 9927 h 10000"/>
                    <a:gd name="connsiteX96" fmla="*/ 3831 w 10000"/>
                    <a:gd name="connsiteY96" fmla="*/ 9926 h 10000"/>
                    <a:gd name="connsiteX97" fmla="*/ 3951 w 10000"/>
                    <a:gd name="connsiteY97" fmla="*/ 9952 h 10000"/>
                    <a:gd name="connsiteX98" fmla="*/ 4051 w 10000"/>
                    <a:gd name="connsiteY98" fmla="*/ 9948 h 10000"/>
                    <a:gd name="connsiteX99" fmla="*/ 4180 w 10000"/>
                    <a:gd name="connsiteY99" fmla="*/ 9917 h 10000"/>
                    <a:gd name="connsiteX100" fmla="*/ 4388 w 10000"/>
                    <a:gd name="connsiteY100" fmla="*/ 9913 h 10000"/>
                    <a:gd name="connsiteX101" fmla="*/ 4650 w 10000"/>
                    <a:gd name="connsiteY101" fmla="*/ 9943 h 10000"/>
                    <a:gd name="connsiteX102" fmla="*/ 4774 w 10000"/>
                    <a:gd name="connsiteY102" fmla="*/ 9971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78 w 10000"/>
                    <a:gd name="connsiteY95" fmla="*/ 9927 h 10000"/>
                    <a:gd name="connsiteX96" fmla="*/ 3831 w 10000"/>
                    <a:gd name="connsiteY96" fmla="*/ 9926 h 10000"/>
                    <a:gd name="connsiteX97" fmla="*/ 3951 w 10000"/>
                    <a:gd name="connsiteY97" fmla="*/ 9952 h 10000"/>
                    <a:gd name="connsiteX98" fmla="*/ 4051 w 10000"/>
                    <a:gd name="connsiteY98" fmla="*/ 9948 h 10000"/>
                    <a:gd name="connsiteX99" fmla="*/ 4180 w 10000"/>
                    <a:gd name="connsiteY99" fmla="*/ 9917 h 10000"/>
                    <a:gd name="connsiteX100" fmla="*/ 4388 w 10000"/>
                    <a:gd name="connsiteY100" fmla="*/ 9913 h 10000"/>
                    <a:gd name="connsiteX101" fmla="*/ 4650 w 10000"/>
                    <a:gd name="connsiteY101" fmla="*/ 9943 h 10000"/>
                    <a:gd name="connsiteX102" fmla="*/ 4774 w 10000"/>
                    <a:gd name="connsiteY102" fmla="*/ 9971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78 w 10000"/>
                    <a:gd name="connsiteY95" fmla="*/ 9927 h 10000"/>
                    <a:gd name="connsiteX96" fmla="*/ 3831 w 10000"/>
                    <a:gd name="connsiteY96" fmla="*/ 9926 h 10000"/>
                    <a:gd name="connsiteX97" fmla="*/ 3951 w 10000"/>
                    <a:gd name="connsiteY97" fmla="*/ 9952 h 10000"/>
                    <a:gd name="connsiteX98" fmla="*/ 4051 w 10000"/>
                    <a:gd name="connsiteY98" fmla="*/ 9948 h 10000"/>
                    <a:gd name="connsiteX99" fmla="*/ 4180 w 10000"/>
                    <a:gd name="connsiteY99" fmla="*/ 9917 h 10000"/>
                    <a:gd name="connsiteX100" fmla="*/ 4388 w 10000"/>
                    <a:gd name="connsiteY100" fmla="*/ 9913 h 10000"/>
                    <a:gd name="connsiteX101" fmla="*/ 4828 w 10000"/>
                    <a:gd name="connsiteY101" fmla="*/ 9960 h 10000"/>
                    <a:gd name="connsiteX102" fmla="*/ 4774 w 10000"/>
                    <a:gd name="connsiteY102" fmla="*/ 9971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Lst>
                  <a:rect l="l" t="t" r="r" b="b"/>
                  <a:pathLst>
                    <a:path w="10000" h="10000" extrusionOk="0">
                      <a:moveTo>
                        <a:pt x="5493" y="246"/>
                      </a:moveTo>
                      <a:cubicBezTo>
                        <a:pt x="5557" y="278"/>
                        <a:pt x="5621" y="300"/>
                        <a:pt x="5685" y="313"/>
                      </a:cubicBezTo>
                      <a:cubicBezTo>
                        <a:pt x="5817" y="326"/>
                        <a:pt x="5951" y="358"/>
                        <a:pt x="6079" y="398"/>
                      </a:cubicBezTo>
                      <a:cubicBezTo>
                        <a:pt x="6308" y="470"/>
                        <a:pt x="6541" y="491"/>
                        <a:pt x="6769" y="576"/>
                      </a:cubicBezTo>
                      <a:cubicBezTo>
                        <a:pt x="6874" y="631"/>
                        <a:pt x="6978" y="689"/>
                        <a:pt x="7080" y="760"/>
                      </a:cubicBezTo>
                      <a:cubicBezTo>
                        <a:pt x="7181" y="809"/>
                        <a:pt x="7285" y="853"/>
                        <a:pt x="7390" y="884"/>
                      </a:cubicBezTo>
                      <a:cubicBezTo>
                        <a:pt x="7615" y="969"/>
                        <a:pt x="7824" y="1198"/>
                        <a:pt x="8029" y="1350"/>
                      </a:cubicBezTo>
                      <a:cubicBezTo>
                        <a:pt x="8235" y="1502"/>
                        <a:pt x="8458" y="1604"/>
                        <a:pt x="8640" y="1801"/>
                      </a:cubicBezTo>
                      <a:cubicBezTo>
                        <a:pt x="8818" y="2006"/>
                        <a:pt x="8970" y="2243"/>
                        <a:pt x="9091" y="2512"/>
                      </a:cubicBezTo>
                      <a:cubicBezTo>
                        <a:pt x="9144" y="2626"/>
                        <a:pt x="9198" y="2744"/>
                        <a:pt x="9259" y="2855"/>
                      </a:cubicBezTo>
                      <a:cubicBezTo>
                        <a:pt x="9330" y="2990"/>
                        <a:pt x="9414" y="3110"/>
                        <a:pt x="9461" y="3266"/>
                      </a:cubicBezTo>
                      <a:cubicBezTo>
                        <a:pt x="9495" y="3387"/>
                        <a:pt x="9525" y="3513"/>
                        <a:pt x="9545" y="3641"/>
                      </a:cubicBezTo>
                      <a:cubicBezTo>
                        <a:pt x="9576" y="3793"/>
                        <a:pt x="9617" y="3951"/>
                        <a:pt x="9633" y="4106"/>
                      </a:cubicBezTo>
                      <a:cubicBezTo>
                        <a:pt x="9653" y="4267"/>
                        <a:pt x="9657" y="4419"/>
                        <a:pt x="9677" y="4575"/>
                      </a:cubicBezTo>
                      <a:cubicBezTo>
                        <a:pt x="9694" y="4737"/>
                        <a:pt x="9687" y="4896"/>
                        <a:pt x="9660" y="5053"/>
                      </a:cubicBezTo>
                      <a:cubicBezTo>
                        <a:pt x="9637" y="5201"/>
                        <a:pt x="9667" y="5344"/>
                        <a:pt x="9640" y="5492"/>
                      </a:cubicBezTo>
                      <a:cubicBezTo>
                        <a:pt x="9617" y="5640"/>
                        <a:pt x="9579" y="5791"/>
                        <a:pt x="9549" y="5942"/>
                      </a:cubicBezTo>
                      <a:cubicBezTo>
                        <a:pt x="9522" y="6090"/>
                        <a:pt x="9489" y="6242"/>
                        <a:pt x="9448" y="6385"/>
                      </a:cubicBezTo>
                      <a:cubicBezTo>
                        <a:pt x="9400" y="6523"/>
                        <a:pt x="9340" y="6651"/>
                        <a:pt x="9293" y="6787"/>
                      </a:cubicBezTo>
                      <a:cubicBezTo>
                        <a:pt x="9246" y="6926"/>
                        <a:pt x="9208" y="7056"/>
                        <a:pt x="9141" y="7167"/>
                      </a:cubicBezTo>
                      <a:cubicBezTo>
                        <a:pt x="9074" y="7278"/>
                        <a:pt x="8990" y="7399"/>
                        <a:pt x="8919" y="7518"/>
                      </a:cubicBezTo>
                      <a:cubicBezTo>
                        <a:pt x="8852" y="7654"/>
                        <a:pt x="8778" y="7783"/>
                        <a:pt x="8694" y="7899"/>
                      </a:cubicBezTo>
                      <a:cubicBezTo>
                        <a:pt x="8606" y="8008"/>
                        <a:pt x="8518" y="8109"/>
                        <a:pt x="8427" y="8216"/>
                      </a:cubicBezTo>
                      <a:cubicBezTo>
                        <a:pt x="8255" y="8427"/>
                        <a:pt x="8053" y="8573"/>
                        <a:pt x="7875" y="8766"/>
                      </a:cubicBezTo>
                      <a:cubicBezTo>
                        <a:pt x="7710" y="8945"/>
                        <a:pt x="7497" y="9015"/>
                        <a:pt x="7305" y="9129"/>
                      </a:cubicBezTo>
                      <a:cubicBezTo>
                        <a:pt x="7090" y="9252"/>
                        <a:pt x="6861" y="9315"/>
                        <a:pt x="6631" y="9383"/>
                      </a:cubicBezTo>
                      <a:cubicBezTo>
                        <a:pt x="6500" y="9428"/>
                        <a:pt x="6369" y="9481"/>
                        <a:pt x="6237" y="9517"/>
                      </a:cubicBezTo>
                      <a:cubicBezTo>
                        <a:pt x="6093" y="9557"/>
                        <a:pt x="5948" y="9539"/>
                        <a:pt x="5807" y="9561"/>
                      </a:cubicBezTo>
                      <a:cubicBezTo>
                        <a:pt x="5606" y="9590"/>
                        <a:pt x="5407" y="9605"/>
                        <a:pt x="5208" y="9605"/>
                      </a:cubicBezTo>
                      <a:cubicBezTo>
                        <a:pt x="5126" y="9605"/>
                        <a:pt x="5043" y="9603"/>
                        <a:pt x="4961" y="9598"/>
                      </a:cubicBezTo>
                      <a:cubicBezTo>
                        <a:pt x="4890" y="9588"/>
                        <a:pt x="4823" y="9570"/>
                        <a:pt x="4756" y="9561"/>
                      </a:cubicBezTo>
                      <a:cubicBezTo>
                        <a:pt x="4734" y="9558"/>
                        <a:pt x="4714" y="9558"/>
                        <a:pt x="4693" y="9558"/>
                      </a:cubicBezTo>
                      <a:lnTo>
                        <a:pt x="4629" y="9558"/>
                      </a:lnTo>
                      <a:cubicBezTo>
                        <a:pt x="4603" y="9558"/>
                        <a:pt x="4578" y="9557"/>
                        <a:pt x="4553" y="9553"/>
                      </a:cubicBezTo>
                      <a:cubicBezTo>
                        <a:pt x="4493" y="9544"/>
                        <a:pt x="4439" y="9517"/>
                        <a:pt x="4381" y="9513"/>
                      </a:cubicBezTo>
                      <a:cubicBezTo>
                        <a:pt x="4373" y="9513"/>
                        <a:pt x="4364" y="9512"/>
                        <a:pt x="4356" y="9512"/>
                      </a:cubicBezTo>
                      <a:cubicBezTo>
                        <a:pt x="4303" y="9512"/>
                        <a:pt x="4255" y="9516"/>
                        <a:pt x="4199" y="9521"/>
                      </a:cubicBezTo>
                      <a:cubicBezTo>
                        <a:pt x="4144" y="9526"/>
                        <a:pt x="4092" y="9546"/>
                        <a:pt x="4019" y="9546"/>
                      </a:cubicBezTo>
                      <a:cubicBezTo>
                        <a:pt x="3976" y="9546"/>
                        <a:pt x="3891" y="9507"/>
                        <a:pt x="3856" y="9529"/>
                      </a:cubicBezTo>
                      <a:cubicBezTo>
                        <a:pt x="3795" y="9548"/>
                        <a:pt x="3795" y="9483"/>
                        <a:pt x="3857" y="9536"/>
                      </a:cubicBezTo>
                      <a:cubicBezTo>
                        <a:pt x="4030" y="9501"/>
                        <a:pt x="3914" y="9475"/>
                        <a:pt x="3780" y="9521"/>
                      </a:cubicBezTo>
                      <a:cubicBezTo>
                        <a:pt x="3636" y="9479"/>
                        <a:pt x="3765" y="9550"/>
                        <a:pt x="3648" y="9514"/>
                      </a:cubicBezTo>
                      <a:cubicBezTo>
                        <a:pt x="3463" y="9439"/>
                        <a:pt x="3527" y="9475"/>
                        <a:pt x="3449" y="9450"/>
                      </a:cubicBezTo>
                      <a:cubicBezTo>
                        <a:pt x="3371" y="9425"/>
                        <a:pt x="3271" y="9399"/>
                        <a:pt x="3177" y="9362"/>
                      </a:cubicBezTo>
                      <a:cubicBezTo>
                        <a:pt x="3083" y="9322"/>
                        <a:pt x="2959" y="9243"/>
                        <a:pt x="2887" y="9215"/>
                      </a:cubicBezTo>
                      <a:cubicBezTo>
                        <a:pt x="2816" y="9186"/>
                        <a:pt x="2835" y="9176"/>
                        <a:pt x="2750" y="9189"/>
                      </a:cubicBezTo>
                      <a:cubicBezTo>
                        <a:pt x="2730" y="8979"/>
                        <a:pt x="2802" y="9178"/>
                        <a:pt x="2713" y="9142"/>
                      </a:cubicBezTo>
                      <a:cubicBezTo>
                        <a:pt x="2507" y="9079"/>
                        <a:pt x="2825" y="9197"/>
                        <a:pt x="2521" y="9068"/>
                      </a:cubicBezTo>
                      <a:cubicBezTo>
                        <a:pt x="2382" y="8831"/>
                        <a:pt x="2510" y="9059"/>
                        <a:pt x="2396" y="8945"/>
                      </a:cubicBezTo>
                      <a:cubicBezTo>
                        <a:pt x="2283" y="8878"/>
                        <a:pt x="2233" y="8830"/>
                        <a:pt x="2118" y="8708"/>
                      </a:cubicBezTo>
                      <a:cubicBezTo>
                        <a:pt x="2013" y="8663"/>
                        <a:pt x="1916" y="8592"/>
                        <a:pt x="1831" y="8493"/>
                      </a:cubicBezTo>
                      <a:cubicBezTo>
                        <a:pt x="1720" y="8381"/>
                        <a:pt x="1599" y="8334"/>
                        <a:pt x="1484" y="8240"/>
                      </a:cubicBezTo>
                      <a:cubicBezTo>
                        <a:pt x="1370" y="8145"/>
                        <a:pt x="1266" y="7997"/>
                        <a:pt x="1164" y="7881"/>
                      </a:cubicBezTo>
                      <a:cubicBezTo>
                        <a:pt x="939" y="7632"/>
                        <a:pt x="814" y="7305"/>
                        <a:pt x="689" y="6957"/>
                      </a:cubicBezTo>
                      <a:cubicBezTo>
                        <a:pt x="622" y="6778"/>
                        <a:pt x="538" y="6613"/>
                        <a:pt x="477" y="6434"/>
                      </a:cubicBezTo>
                      <a:cubicBezTo>
                        <a:pt x="413" y="6238"/>
                        <a:pt x="366" y="6036"/>
                        <a:pt x="329" y="5831"/>
                      </a:cubicBezTo>
                      <a:cubicBezTo>
                        <a:pt x="265" y="5452"/>
                        <a:pt x="241" y="4990"/>
                        <a:pt x="312" y="4612"/>
                      </a:cubicBezTo>
                      <a:cubicBezTo>
                        <a:pt x="461" y="3843"/>
                        <a:pt x="673" y="3069"/>
                        <a:pt x="1050" y="2444"/>
                      </a:cubicBezTo>
                      <a:cubicBezTo>
                        <a:pt x="1228" y="2162"/>
                        <a:pt x="1430" y="1903"/>
                        <a:pt x="1653" y="1676"/>
                      </a:cubicBezTo>
                      <a:cubicBezTo>
                        <a:pt x="1760" y="1556"/>
                        <a:pt x="1875" y="1447"/>
                        <a:pt x="1993" y="1350"/>
                      </a:cubicBezTo>
                      <a:cubicBezTo>
                        <a:pt x="2121" y="1248"/>
                        <a:pt x="2256" y="1176"/>
                        <a:pt x="2387" y="1082"/>
                      </a:cubicBezTo>
                      <a:cubicBezTo>
                        <a:pt x="2522" y="983"/>
                        <a:pt x="2653" y="867"/>
                        <a:pt x="2801" y="805"/>
                      </a:cubicBezTo>
                      <a:cubicBezTo>
                        <a:pt x="2964" y="733"/>
                        <a:pt x="3125" y="671"/>
                        <a:pt x="3286" y="608"/>
                      </a:cubicBezTo>
                      <a:cubicBezTo>
                        <a:pt x="3630" y="470"/>
                        <a:pt x="3981" y="377"/>
                        <a:pt x="4337" y="322"/>
                      </a:cubicBezTo>
                      <a:cubicBezTo>
                        <a:pt x="4682" y="263"/>
                        <a:pt x="5025" y="263"/>
                        <a:pt x="5368" y="250"/>
                      </a:cubicBezTo>
                      <a:cubicBezTo>
                        <a:pt x="5412" y="250"/>
                        <a:pt x="5452" y="246"/>
                        <a:pt x="5493" y="246"/>
                      </a:cubicBezTo>
                      <a:close/>
                      <a:moveTo>
                        <a:pt x="4833" y="0"/>
                      </a:moveTo>
                      <a:cubicBezTo>
                        <a:pt x="4697" y="0"/>
                        <a:pt x="4561" y="3"/>
                        <a:pt x="4425" y="14"/>
                      </a:cubicBezTo>
                      <a:cubicBezTo>
                        <a:pt x="4109" y="41"/>
                        <a:pt x="3792" y="103"/>
                        <a:pt x="3482" y="203"/>
                      </a:cubicBezTo>
                      <a:cubicBezTo>
                        <a:pt x="3320" y="250"/>
                        <a:pt x="3159" y="322"/>
                        <a:pt x="2997" y="381"/>
                      </a:cubicBezTo>
                      <a:cubicBezTo>
                        <a:pt x="2842" y="432"/>
                        <a:pt x="2693" y="496"/>
                        <a:pt x="2545" y="580"/>
                      </a:cubicBezTo>
                      <a:cubicBezTo>
                        <a:pt x="2414" y="661"/>
                        <a:pt x="2293" y="769"/>
                        <a:pt x="2158" y="853"/>
                      </a:cubicBezTo>
                      <a:cubicBezTo>
                        <a:pt x="2010" y="943"/>
                        <a:pt x="1868" y="1045"/>
                        <a:pt x="1734" y="1167"/>
                      </a:cubicBezTo>
                      <a:cubicBezTo>
                        <a:pt x="1484" y="1390"/>
                        <a:pt x="1252" y="1649"/>
                        <a:pt x="1039" y="1934"/>
                      </a:cubicBezTo>
                      <a:cubicBezTo>
                        <a:pt x="831" y="2221"/>
                        <a:pt x="649" y="2542"/>
                        <a:pt x="504" y="2891"/>
                      </a:cubicBezTo>
                      <a:cubicBezTo>
                        <a:pt x="349" y="3272"/>
                        <a:pt x="248" y="3687"/>
                        <a:pt x="147" y="4092"/>
                      </a:cubicBezTo>
                      <a:cubicBezTo>
                        <a:pt x="93" y="4289"/>
                        <a:pt x="49" y="4491"/>
                        <a:pt x="19" y="4696"/>
                      </a:cubicBezTo>
                      <a:cubicBezTo>
                        <a:pt x="-1" y="4915"/>
                        <a:pt x="-4" y="5138"/>
                        <a:pt x="6" y="5362"/>
                      </a:cubicBezTo>
                      <a:cubicBezTo>
                        <a:pt x="22" y="5796"/>
                        <a:pt x="96" y="6224"/>
                        <a:pt x="228" y="6626"/>
                      </a:cubicBezTo>
                      <a:cubicBezTo>
                        <a:pt x="292" y="6831"/>
                        <a:pt x="383" y="7020"/>
                        <a:pt x="450" y="7220"/>
                      </a:cubicBezTo>
                      <a:cubicBezTo>
                        <a:pt x="514" y="7408"/>
                        <a:pt x="589" y="7595"/>
                        <a:pt x="673" y="7770"/>
                      </a:cubicBezTo>
                      <a:cubicBezTo>
                        <a:pt x="747" y="7923"/>
                        <a:pt x="837" y="8055"/>
                        <a:pt x="939" y="8177"/>
                      </a:cubicBezTo>
                      <a:cubicBezTo>
                        <a:pt x="1064" y="8320"/>
                        <a:pt x="1182" y="8485"/>
                        <a:pt x="1320" y="8606"/>
                      </a:cubicBezTo>
                      <a:cubicBezTo>
                        <a:pt x="1434" y="8699"/>
                        <a:pt x="1552" y="8748"/>
                        <a:pt x="1656" y="8869"/>
                      </a:cubicBezTo>
                      <a:cubicBezTo>
                        <a:pt x="1760" y="8985"/>
                        <a:pt x="1862" y="9078"/>
                        <a:pt x="1993" y="9129"/>
                      </a:cubicBezTo>
                      <a:cubicBezTo>
                        <a:pt x="2016" y="9129"/>
                        <a:pt x="2041" y="9137"/>
                        <a:pt x="2061" y="9146"/>
                      </a:cubicBezTo>
                      <a:cubicBezTo>
                        <a:pt x="2064" y="9159"/>
                        <a:pt x="2067" y="9167"/>
                        <a:pt x="2067" y="9181"/>
                      </a:cubicBezTo>
                      <a:cubicBezTo>
                        <a:pt x="2071" y="9262"/>
                        <a:pt x="2182" y="9245"/>
                        <a:pt x="2165" y="9321"/>
                      </a:cubicBezTo>
                      <a:cubicBezTo>
                        <a:pt x="2333" y="9423"/>
                        <a:pt x="2304" y="9387"/>
                        <a:pt x="2396" y="9484"/>
                      </a:cubicBezTo>
                      <a:cubicBezTo>
                        <a:pt x="2603" y="9554"/>
                        <a:pt x="2490" y="9526"/>
                        <a:pt x="2666" y="9618"/>
                      </a:cubicBezTo>
                      <a:cubicBezTo>
                        <a:pt x="2804" y="9643"/>
                        <a:pt x="2684" y="9670"/>
                        <a:pt x="2871" y="9707"/>
                      </a:cubicBezTo>
                      <a:cubicBezTo>
                        <a:pt x="2807" y="9783"/>
                        <a:pt x="2897" y="9746"/>
                        <a:pt x="3000" y="9780"/>
                      </a:cubicBezTo>
                      <a:cubicBezTo>
                        <a:pt x="3135" y="9798"/>
                        <a:pt x="3125" y="9821"/>
                        <a:pt x="3180" y="9839"/>
                      </a:cubicBezTo>
                      <a:cubicBezTo>
                        <a:pt x="3230" y="9855"/>
                        <a:pt x="3272" y="9884"/>
                        <a:pt x="3329" y="9886"/>
                      </a:cubicBezTo>
                      <a:cubicBezTo>
                        <a:pt x="3410" y="9889"/>
                        <a:pt x="3459" y="9919"/>
                        <a:pt x="3517" y="9926"/>
                      </a:cubicBezTo>
                      <a:cubicBezTo>
                        <a:pt x="3575" y="9933"/>
                        <a:pt x="3529" y="9914"/>
                        <a:pt x="3678" y="9927"/>
                      </a:cubicBezTo>
                      <a:cubicBezTo>
                        <a:pt x="3885" y="9930"/>
                        <a:pt x="3587" y="9922"/>
                        <a:pt x="3831" y="9926"/>
                      </a:cubicBezTo>
                      <a:cubicBezTo>
                        <a:pt x="3975" y="9916"/>
                        <a:pt x="3781" y="9947"/>
                        <a:pt x="3951" y="9952"/>
                      </a:cubicBezTo>
                      <a:cubicBezTo>
                        <a:pt x="4324" y="9928"/>
                        <a:pt x="4206" y="10005"/>
                        <a:pt x="4051" y="9948"/>
                      </a:cubicBezTo>
                      <a:cubicBezTo>
                        <a:pt x="4073" y="9958"/>
                        <a:pt x="4158" y="9907"/>
                        <a:pt x="4180" y="9917"/>
                      </a:cubicBezTo>
                      <a:cubicBezTo>
                        <a:pt x="4323" y="9839"/>
                        <a:pt x="4181" y="9977"/>
                        <a:pt x="4388" y="9913"/>
                      </a:cubicBezTo>
                      <a:cubicBezTo>
                        <a:pt x="4439" y="9921"/>
                        <a:pt x="4516" y="9956"/>
                        <a:pt x="4828" y="9960"/>
                      </a:cubicBezTo>
                      <a:cubicBezTo>
                        <a:pt x="4888" y="9974"/>
                        <a:pt x="4542" y="9915"/>
                        <a:pt x="4774" y="9971"/>
                      </a:cubicBezTo>
                      <a:cubicBezTo>
                        <a:pt x="4912" y="9983"/>
                        <a:pt x="4978" y="9987"/>
                        <a:pt x="5116" y="9991"/>
                      </a:cubicBezTo>
                      <a:cubicBezTo>
                        <a:pt x="5247" y="9991"/>
                        <a:pt x="5378" y="9991"/>
                        <a:pt x="5510" y="10000"/>
                      </a:cubicBezTo>
                      <a:lnTo>
                        <a:pt x="5531" y="10000"/>
                      </a:lnTo>
                      <a:cubicBezTo>
                        <a:pt x="5655" y="10000"/>
                        <a:pt x="5783" y="9963"/>
                        <a:pt x="5911" y="9954"/>
                      </a:cubicBezTo>
                      <a:cubicBezTo>
                        <a:pt x="6029" y="9954"/>
                        <a:pt x="6147" y="9941"/>
                        <a:pt x="6268" y="9923"/>
                      </a:cubicBezTo>
                      <a:cubicBezTo>
                        <a:pt x="6403" y="9892"/>
                        <a:pt x="6531" y="9834"/>
                        <a:pt x="6666" y="9789"/>
                      </a:cubicBezTo>
                      <a:cubicBezTo>
                        <a:pt x="6904" y="9712"/>
                        <a:pt x="7147" y="9656"/>
                        <a:pt x="7377" y="9525"/>
                      </a:cubicBezTo>
                      <a:cubicBezTo>
                        <a:pt x="7582" y="9413"/>
                        <a:pt x="7814" y="9329"/>
                        <a:pt x="7996" y="9155"/>
                      </a:cubicBezTo>
                      <a:cubicBezTo>
                        <a:pt x="8380" y="8783"/>
                        <a:pt x="8801" y="8427"/>
                        <a:pt x="9084" y="7908"/>
                      </a:cubicBezTo>
                      <a:cubicBezTo>
                        <a:pt x="9223" y="7658"/>
                        <a:pt x="9404" y="7434"/>
                        <a:pt x="9502" y="7153"/>
                      </a:cubicBezTo>
                      <a:cubicBezTo>
                        <a:pt x="9603" y="6863"/>
                        <a:pt x="9731" y="6586"/>
                        <a:pt x="9798" y="6278"/>
                      </a:cubicBezTo>
                      <a:cubicBezTo>
                        <a:pt x="9832" y="6121"/>
                        <a:pt x="9859" y="5966"/>
                        <a:pt x="9893" y="5814"/>
                      </a:cubicBezTo>
                      <a:cubicBezTo>
                        <a:pt x="9926" y="5662"/>
                        <a:pt x="9963" y="5496"/>
                        <a:pt x="9960" y="5335"/>
                      </a:cubicBezTo>
                      <a:cubicBezTo>
                        <a:pt x="9953" y="5259"/>
                        <a:pt x="9953" y="5184"/>
                        <a:pt x="9963" y="5112"/>
                      </a:cubicBezTo>
                      <a:cubicBezTo>
                        <a:pt x="9977" y="5032"/>
                        <a:pt x="9987" y="4955"/>
                        <a:pt x="9997" y="4874"/>
                      </a:cubicBezTo>
                      <a:cubicBezTo>
                        <a:pt x="10011" y="4710"/>
                        <a:pt x="9977" y="4544"/>
                        <a:pt x="9963" y="4379"/>
                      </a:cubicBezTo>
                      <a:cubicBezTo>
                        <a:pt x="9933" y="4048"/>
                        <a:pt x="9886" y="3722"/>
                        <a:pt x="9819" y="3404"/>
                      </a:cubicBezTo>
                      <a:cubicBezTo>
                        <a:pt x="9791" y="3272"/>
                        <a:pt x="9758" y="3136"/>
                        <a:pt x="9711" y="3011"/>
                      </a:cubicBezTo>
                      <a:cubicBezTo>
                        <a:pt x="9657" y="2863"/>
                        <a:pt x="9573" y="2744"/>
                        <a:pt x="9502" y="2605"/>
                      </a:cubicBezTo>
                      <a:cubicBezTo>
                        <a:pt x="9367" y="2346"/>
                        <a:pt x="9252" y="2077"/>
                        <a:pt x="9094" y="1844"/>
                      </a:cubicBezTo>
                      <a:cubicBezTo>
                        <a:pt x="8926" y="1595"/>
                        <a:pt x="8757" y="1386"/>
                        <a:pt x="8532" y="1229"/>
                      </a:cubicBezTo>
                      <a:cubicBezTo>
                        <a:pt x="8275" y="1050"/>
                        <a:pt x="8026" y="867"/>
                        <a:pt x="7774" y="680"/>
                      </a:cubicBezTo>
                      <a:cubicBezTo>
                        <a:pt x="7666" y="590"/>
                        <a:pt x="7551" y="523"/>
                        <a:pt x="7426" y="479"/>
                      </a:cubicBezTo>
                      <a:cubicBezTo>
                        <a:pt x="7295" y="428"/>
                        <a:pt x="7167" y="372"/>
                        <a:pt x="7042" y="296"/>
                      </a:cubicBezTo>
                      <a:cubicBezTo>
                        <a:pt x="6804" y="156"/>
                        <a:pt x="6528" y="108"/>
                        <a:pt x="6268" y="103"/>
                      </a:cubicBezTo>
                      <a:cubicBezTo>
                        <a:pt x="6234" y="98"/>
                        <a:pt x="6197" y="98"/>
                        <a:pt x="6163" y="89"/>
                      </a:cubicBezTo>
                      <a:cubicBezTo>
                        <a:pt x="6109" y="71"/>
                        <a:pt x="6052" y="59"/>
                        <a:pt x="5995" y="50"/>
                      </a:cubicBezTo>
                      <a:cubicBezTo>
                        <a:pt x="5820" y="27"/>
                        <a:pt x="5641" y="14"/>
                        <a:pt x="5462" y="14"/>
                      </a:cubicBezTo>
                      <a:lnTo>
                        <a:pt x="4833" y="0"/>
                      </a:lnTo>
                      <a:close/>
                    </a:path>
                  </a:pathLst>
                </a:custGeom>
                <a:solidFill>
                  <a:srgbClr val="FFFFFF"/>
                </a:solidFill>
                <a:ln w="3175">
                  <a:solidFill>
                    <a:schemeClr val="tx1"/>
                  </a:solid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7" name="Google Shape;20801;p106">
                  <a:extLst>
                    <a:ext uri="{FF2B5EF4-FFF2-40B4-BE49-F238E27FC236}">
                      <a16:creationId xmlns:a16="http://schemas.microsoft.com/office/drawing/2014/main" id="{5634B1DE-1EFD-D857-9BCD-2B39E323B4B5}"/>
                    </a:ext>
                  </a:extLst>
                </p:cNvPr>
                <p:cNvSpPr/>
                <p:nvPr/>
              </p:nvSpPr>
              <p:spPr>
                <a:xfrm>
                  <a:off x="5101575" y="4358350"/>
                  <a:ext cx="8950" cy="14575"/>
                </a:xfrm>
                <a:custGeom>
                  <a:avLst/>
                  <a:gdLst/>
                  <a:ahLst/>
                  <a:cxnLst/>
                  <a:rect l="l" t="t" r="r" b="b"/>
                  <a:pathLst>
                    <a:path w="358" h="583" extrusionOk="0">
                      <a:moveTo>
                        <a:pt x="56" y="0"/>
                      </a:moveTo>
                      <a:cubicBezTo>
                        <a:pt x="30" y="0"/>
                        <a:pt x="5" y="18"/>
                        <a:pt x="5" y="52"/>
                      </a:cubicBezTo>
                      <a:cubicBezTo>
                        <a:pt x="1" y="88"/>
                        <a:pt x="1" y="121"/>
                        <a:pt x="1" y="157"/>
                      </a:cubicBezTo>
                      <a:cubicBezTo>
                        <a:pt x="5" y="190"/>
                        <a:pt x="21" y="222"/>
                        <a:pt x="21" y="259"/>
                      </a:cubicBezTo>
                      <a:cubicBezTo>
                        <a:pt x="21" y="323"/>
                        <a:pt x="37" y="384"/>
                        <a:pt x="74" y="441"/>
                      </a:cubicBezTo>
                      <a:cubicBezTo>
                        <a:pt x="110" y="492"/>
                        <a:pt x="189" y="582"/>
                        <a:pt x="263" y="582"/>
                      </a:cubicBezTo>
                      <a:cubicBezTo>
                        <a:pt x="288" y="582"/>
                        <a:pt x="312" y="572"/>
                        <a:pt x="333" y="546"/>
                      </a:cubicBezTo>
                      <a:cubicBezTo>
                        <a:pt x="357" y="522"/>
                        <a:pt x="353" y="481"/>
                        <a:pt x="325" y="465"/>
                      </a:cubicBezTo>
                      <a:cubicBezTo>
                        <a:pt x="268" y="429"/>
                        <a:pt x="216" y="380"/>
                        <a:pt x="175" y="327"/>
                      </a:cubicBezTo>
                      <a:cubicBezTo>
                        <a:pt x="151" y="283"/>
                        <a:pt x="155" y="230"/>
                        <a:pt x="135" y="190"/>
                      </a:cubicBezTo>
                      <a:cubicBezTo>
                        <a:pt x="114" y="145"/>
                        <a:pt x="106" y="101"/>
                        <a:pt x="106" y="52"/>
                      </a:cubicBezTo>
                      <a:cubicBezTo>
                        <a:pt x="106" y="18"/>
                        <a:pt x="81" y="0"/>
                        <a:pt x="56"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8" name="Google Shape;20802;p106">
                  <a:extLst>
                    <a:ext uri="{FF2B5EF4-FFF2-40B4-BE49-F238E27FC236}">
                      <a16:creationId xmlns:a16="http://schemas.microsoft.com/office/drawing/2014/main" id="{1B79B235-F9EC-CCFD-B5DF-602B2834FD9F}"/>
                    </a:ext>
                  </a:extLst>
                </p:cNvPr>
                <p:cNvSpPr/>
                <p:nvPr/>
              </p:nvSpPr>
              <p:spPr>
                <a:xfrm>
                  <a:off x="5110300" y="4358675"/>
                  <a:ext cx="12275" cy="12325"/>
                </a:xfrm>
                <a:custGeom>
                  <a:avLst/>
                  <a:gdLst/>
                  <a:ahLst/>
                  <a:cxnLst/>
                  <a:rect l="l" t="t" r="r" b="b"/>
                  <a:pathLst>
                    <a:path w="491" h="493" extrusionOk="0">
                      <a:moveTo>
                        <a:pt x="105" y="1"/>
                      </a:moveTo>
                      <a:cubicBezTo>
                        <a:pt x="54" y="1"/>
                        <a:pt x="1" y="55"/>
                        <a:pt x="41" y="104"/>
                      </a:cubicBezTo>
                      <a:cubicBezTo>
                        <a:pt x="102" y="185"/>
                        <a:pt x="114" y="290"/>
                        <a:pt x="175" y="367"/>
                      </a:cubicBezTo>
                      <a:cubicBezTo>
                        <a:pt x="217" y="431"/>
                        <a:pt x="282" y="492"/>
                        <a:pt x="360" y="492"/>
                      </a:cubicBezTo>
                      <a:cubicBezTo>
                        <a:pt x="371" y="492"/>
                        <a:pt x="382" y="491"/>
                        <a:pt x="393" y="489"/>
                      </a:cubicBezTo>
                      <a:cubicBezTo>
                        <a:pt x="491" y="464"/>
                        <a:pt x="466" y="347"/>
                        <a:pt x="393" y="319"/>
                      </a:cubicBezTo>
                      <a:cubicBezTo>
                        <a:pt x="349" y="286"/>
                        <a:pt x="316" y="250"/>
                        <a:pt x="288" y="205"/>
                      </a:cubicBezTo>
                      <a:cubicBezTo>
                        <a:pt x="252" y="136"/>
                        <a:pt x="203" y="75"/>
                        <a:pt x="150" y="19"/>
                      </a:cubicBezTo>
                      <a:cubicBezTo>
                        <a:pt x="138" y="6"/>
                        <a:pt x="122" y="1"/>
                        <a:pt x="105"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9" name="Google Shape;20803;p106">
                  <a:extLst>
                    <a:ext uri="{FF2B5EF4-FFF2-40B4-BE49-F238E27FC236}">
                      <a16:creationId xmlns:a16="http://schemas.microsoft.com/office/drawing/2014/main" id="{2CD24510-92BD-D3D1-4C70-B267308A34C5}"/>
                    </a:ext>
                  </a:extLst>
                </p:cNvPr>
                <p:cNvSpPr/>
                <p:nvPr/>
              </p:nvSpPr>
              <p:spPr>
                <a:xfrm>
                  <a:off x="5121800" y="4355550"/>
                  <a:ext cx="11100" cy="13825"/>
                </a:xfrm>
                <a:custGeom>
                  <a:avLst/>
                  <a:gdLst/>
                  <a:ahLst/>
                  <a:cxnLst/>
                  <a:rect l="l" t="t" r="r" b="b"/>
                  <a:pathLst>
                    <a:path w="444" h="553" extrusionOk="0">
                      <a:moveTo>
                        <a:pt x="95" y="0"/>
                      </a:moveTo>
                      <a:cubicBezTo>
                        <a:pt x="43" y="0"/>
                        <a:pt x="1" y="81"/>
                        <a:pt x="47" y="123"/>
                      </a:cubicBezTo>
                      <a:cubicBezTo>
                        <a:pt x="103" y="180"/>
                        <a:pt x="99" y="277"/>
                        <a:pt x="124" y="346"/>
                      </a:cubicBezTo>
                      <a:cubicBezTo>
                        <a:pt x="152" y="423"/>
                        <a:pt x="205" y="492"/>
                        <a:pt x="274" y="541"/>
                      </a:cubicBezTo>
                      <a:cubicBezTo>
                        <a:pt x="287" y="549"/>
                        <a:pt x="301" y="552"/>
                        <a:pt x="316" y="552"/>
                      </a:cubicBezTo>
                      <a:cubicBezTo>
                        <a:pt x="347" y="552"/>
                        <a:pt x="379" y="536"/>
                        <a:pt x="395" y="508"/>
                      </a:cubicBezTo>
                      <a:lnTo>
                        <a:pt x="403" y="500"/>
                      </a:lnTo>
                      <a:cubicBezTo>
                        <a:pt x="444" y="456"/>
                        <a:pt x="419" y="379"/>
                        <a:pt x="355" y="375"/>
                      </a:cubicBezTo>
                      <a:lnTo>
                        <a:pt x="334" y="350"/>
                      </a:lnTo>
                      <a:cubicBezTo>
                        <a:pt x="322" y="334"/>
                        <a:pt x="314" y="322"/>
                        <a:pt x="306" y="306"/>
                      </a:cubicBezTo>
                      <a:cubicBezTo>
                        <a:pt x="286" y="269"/>
                        <a:pt x="270" y="233"/>
                        <a:pt x="257" y="192"/>
                      </a:cubicBezTo>
                      <a:cubicBezTo>
                        <a:pt x="237" y="123"/>
                        <a:pt x="193" y="59"/>
                        <a:pt x="132" y="14"/>
                      </a:cubicBezTo>
                      <a:cubicBezTo>
                        <a:pt x="120" y="4"/>
                        <a:pt x="107" y="0"/>
                        <a:pt x="95"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0" name="Google Shape;20804;p106">
                  <a:extLst>
                    <a:ext uri="{FF2B5EF4-FFF2-40B4-BE49-F238E27FC236}">
                      <a16:creationId xmlns:a16="http://schemas.microsoft.com/office/drawing/2014/main" id="{40C5CA01-0255-31CC-27CD-6EA7FD3DC7B3}"/>
                    </a:ext>
                  </a:extLst>
                </p:cNvPr>
                <p:cNvSpPr/>
                <p:nvPr/>
              </p:nvSpPr>
              <p:spPr>
                <a:xfrm>
                  <a:off x="5131500" y="4354075"/>
                  <a:ext cx="10825" cy="9425"/>
                </a:xfrm>
                <a:custGeom>
                  <a:avLst/>
                  <a:gdLst/>
                  <a:ahLst/>
                  <a:cxnLst/>
                  <a:rect l="l" t="t" r="r" b="b"/>
                  <a:pathLst>
                    <a:path w="433" h="377" extrusionOk="0">
                      <a:moveTo>
                        <a:pt x="104" y="1"/>
                      </a:moveTo>
                      <a:cubicBezTo>
                        <a:pt x="48" y="1"/>
                        <a:pt x="1" y="69"/>
                        <a:pt x="48" y="126"/>
                      </a:cubicBezTo>
                      <a:cubicBezTo>
                        <a:pt x="96" y="178"/>
                        <a:pt x="125" y="247"/>
                        <a:pt x="173" y="300"/>
                      </a:cubicBezTo>
                      <a:cubicBezTo>
                        <a:pt x="210" y="336"/>
                        <a:pt x="265" y="377"/>
                        <a:pt x="315" y="377"/>
                      </a:cubicBezTo>
                      <a:cubicBezTo>
                        <a:pt x="337" y="377"/>
                        <a:pt x="358" y="369"/>
                        <a:pt x="376" y="349"/>
                      </a:cubicBezTo>
                      <a:cubicBezTo>
                        <a:pt x="433" y="288"/>
                        <a:pt x="335" y="219"/>
                        <a:pt x="303" y="182"/>
                      </a:cubicBezTo>
                      <a:cubicBezTo>
                        <a:pt x="254" y="126"/>
                        <a:pt x="206" y="69"/>
                        <a:pt x="153" y="20"/>
                      </a:cubicBezTo>
                      <a:cubicBezTo>
                        <a:pt x="137" y="7"/>
                        <a:pt x="120" y="1"/>
                        <a:pt x="104"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1" name="Google Shape;20805;p106">
                  <a:extLst>
                    <a:ext uri="{FF2B5EF4-FFF2-40B4-BE49-F238E27FC236}">
                      <a16:creationId xmlns:a16="http://schemas.microsoft.com/office/drawing/2014/main" id="{E0864304-DEBF-4C91-8FB9-6BC657FC3CDF}"/>
                    </a:ext>
                  </a:extLst>
                </p:cNvPr>
                <p:cNvSpPr/>
                <p:nvPr/>
              </p:nvSpPr>
              <p:spPr>
                <a:xfrm>
                  <a:off x="5159850" y="4342050"/>
                  <a:ext cx="7075" cy="8700"/>
                </a:xfrm>
                <a:custGeom>
                  <a:avLst/>
                  <a:gdLst/>
                  <a:ahLst/>
                  <a:cxnLst/>
                  <a:rect l="l" t="t" r="r" b="b"/>
                  <a:pathLst>
                    <a:path w="283" h="348" extrusionOk="0">
                      <a:moveTo>
                        <a:pt x="91" y="1"/>
                      </a:moveTo>
                      <a:cubicBezTo>
                        <a:pt x="48" y="1"/>
                        <a:pt x="1" y="40"/>
                        <a:pt x="20" y="88"/>
                      </a:cubicBezTo>
                      <a:cubicBezTo>
                        <a:pt x="36" y="133"/>
                        <a:pt x="48" y="177"/>
                        <a:pt x="64" y="222"/>
                      </a:cubicBezTo>
                      <a:cubicBezTo>
                        <a:pt x="84" y="273"/>
                        <a:pt x="127" y="348"/>
                        <a:pt x="193" y="348"/>
                      </a:cubicBezTo>
                      <a:cubicBezTo>
                        <a:pt x="194" y="348"/>
                        <a:pt x="196" y="348"/>
                        <a:pt x="198" y="347"/>
                      </a:cubicBezTo>
                      <a:cubicBezTo>
                        <a:pt x="251" y="347"/>
                        <a:pt x="283" y="287"/>
                        <a:pt x="259" y="242"/>
                      </a:cubicBezTo>
                      <a:cubicBezTo>
                        <a:pt x="246" y="218"/>
                        <a:pt x="234" y="214"/>
                        <a:pt x="226" y="198"/>
                      </a:cubicBezTo>
                      <a:cubicBezTo>
                        <a:pt x="218" y="181"/>
                        <a:pt x="202" y="161"/>
                        <a:pt x="194" y="141"/>
                      </a:cubicBezTo>
                      <a:cubicBezTo>
                        <a:pt x="178" y="104"/>
                        <a:pt x="165" y="68"/>
                        <a:pt x="145" y="36"/>
                      </a:cubicBezTo>
                      <a:cubicBezTo>
                        <a:pt x="134" y="11"/>
                        <a:pt x="113" y="1"/>
                        <a:pt x="91"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2" name="Google Shape;20806;p106">
                  <a:extLst>
                    <a:ext uri="{FF2B5EF4-FFF2-40B4-BE49-F238E27FC236}">
                      <a16:creationId xmlns:a16="http://schemas.microsoft.com/office/drawing/2014/main" id="{F91B01E2-5E16-C4F3-502D-7EAAAF0558F9}"/>
                    </a:ext>
                  </a:extLst>
                </p:cNvPr>
                <p:cNvSpPr/>
                <p:nvPr/>
              </p:nvSpPr>
              <p:spPr>
                <a:xfrm>
                  <a:off x="5169550" y="4337950"/>
                  <a:ext cx="5500" cy="12475"/>
                </a:xfrm>
                <a:custGeom>
                  <a:avLst/>
                  <a:gdLst/>
                  <a:ahLst/>
                  <a:cxnLst/>
                  <a:rect l="l" t="t" r="r" b="b"/>
                  <a:pathLst>
                    <a:path w="220" h="499" extrusionOk="0">
                      <a:moveTo>
                        <a:pt x="70" y="1"/>
                      </a:moveTo>
                      <a:cubicBezTo>
                        <a:pt x="67" y="1"/>
                        <a:pt x="64" y="1"/>
                        <a:pt x="61" y="1"/>
                      </a:cubicBezTo>
                      <a:cubicBezTo>
                        <a:pt x="16" y="9"/>
                        <a:pt x="0" y="66"/>
                        <a:pt x="37" y="94"/>
                      </a:cubicBezTo>
                      <a:cubicBezTo>
                        <a:pt x="69" y="114"/>
                        <a:pt x="57" y="232"/>
                        <a:pt x="57" y="268"/>
                      </a:cubicBezTo>
                      <a:cubicBezTo>
                        <a:pt x="53" y="317"/>
                        <a:pt x="53" y="370"/>
                        <a:pt x="57" y="418"/>
                      </a:cubicBezTo>
                      <a:cubicBezTo>
                        <a:pt x="41" y="443"/>
                        <a:pt x="53" y="479"/>
                        <a:pt x="81" y="487"/>
                      </a:cubicBezTo>
                      <a:lnTo>
                        <a:pt x="102" y="495"/>
                      </a:lnTo>
                      <a:cubicBezTo>
                        <a:pt x="107" y="497"/>
                        <a:pt x="113" y="498"/>
                        <a:pt x="118" y="498"/>
                      </a:cubicBezTo>
                      <a:cubicBezTo>
                        <a:pt x="134" y="498"/>
                        <a:pt x="150" y="491"/>
                        <a:pt x="162" y="479"/>
                      </a:cubicBezTo>
                      <a:cubicBezTo>
                        <a:pt x="219" y="418"/>
                        <a:pt x="219" y="293"/>
                        <a:pt x="203" y="195"/>
                      </a:cubicBezTo>
                      <a:cubicBezTo>
                        <a:pt x="195" y="125"/>
                        <a:pt x="164" y="1"/>
                        <a:pt x="70"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grpSp>
        </p:grpSp>
        <p:sp>
          <p:nvSpPr>
            <p:cNvPr id="12" name="Tekstiruutu 11">
              <a:extLst>
                <a:ext uri="{FF2B5EF4-FFF2-40B4-BE49-F238E27FC236}">
                  <a16:creationId xmlns:a16="http://schemas.microsoft.com/office/drawing/2014/main" id="{84A3F234-5A0D-142B-3ED6-FDDE0D4BFFDD}"/>
                </a:ext>
              </a:extLst>
            </p:cNvPr>
            <p:cNvSpPr txBox="1"/>
            <p:nvPr/>
          </p:nvSpPr>
          <p:spPr>
            <a:xfrm>
              <a:off x="6285374" y="403398"/>
              <a:ext cx="2436180" cy="1361767"/>
            </a:xfrm>
            <a:prstGeom prst="rect">
              <a:avLst/>
            </a:prstGeom>
            <a:noFill/>
          </p:spPr>
          <p:txBody>
            <a:bodyPr wrap="square" rtlCol="0">
              <a:spAutoFit/>
            </a:bodyPr>
            <a:lstStyle/>
            <a:p>
              <a:pPr algn="ctr" defTabSz="1219170">
                <a:buClr>
                  <a:srgbClr val="000000"/>
                </a:buClr>
              </a:pPr>
              <a:r>
                <a:rPr lang="fi-FI" sz="2667" b="1" kern="0">
                  <a:solidFill>
                    <a:prstClr val="black"/>
                  </a:solidFill>
                  <a:latin typeface="Tenorite" panose="00000500000000000000" pitchFamily="2" charset="0"/>
                  <a:ea typeface="Roboto" panose="02000000000000000000" pitchFamily="2" charset="0"/>
                  <a:cs typeface="Arial"/>
                  <a:sym typeface="Arial"/>
                </a:rPr>
                <a:t>PARITEHTÄVÄ:</a:t>
              </a:r>
            </a:p>
            <a:p>
              <a:pPr algn="ctr" defTabSz="1219170">
                <a:buClr>
                  <a:srgbClr val="000000"/>
                </a:buClr>
              </a:pPr>
              <a:r>
                <a:rPr lang="fi-FI" sz="2133" kern="0">
                  <a:solidFill>
                    <a:prstClr val="black"/>
                  </a:solidFill>
                  <a:latin typeface="Tenorite" panose="00000500000000000000" pitchFamily="2" charset="0"/>
                  <a:ea typeface="Roboto" panose="02000000000000000000" pitchFamily="2" charset="0"/>
                  <a:cs typeface="Arial"/>
                  <a:sym typeface="Arial"/>
                </a:rPr>
                <a:t>Harjoitelkaa vuorotellen tajuttoman henkilön hengityksen turvaamista viereisen ohjeen mukaan.</a:t>
              </a:r>
            </a:p>
          </p:txBody>
        </p:sp>
      </p:grpSp>
    </p:spTree>
    <p:extLst>
      <p:ext uri="{BB962C8B-B14F-4D97-AF65-F5344CB8AC3E}">
        <p14:creationId xmlns:p14="http://schemas.microsoft.com/office/powerpoint/2010/main" val="259673113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500"/>
                                  </p:stCondLst>
                                  <p:childTnLst>
                                    <p:set>
                                      <p:cBhvr>
                                        <p:cTn id="6" dur="1" fill="hold">
                                          <p:stCondLst>
                                            <p:cond delay="0"/>
                                          </p:stCondLst>
                                        </p:cTn>
                                        <p:tgtEl>
                                          <p:spTgt spid="4">
                                            <p:txEl>
                                              <p:pRg st="1" end="1"/>
                                            </p:txEl>
                                          </p:spTgt>
                                        </p:tgtEl>
                                        <p:attrNameLst>
                                          <p:attrName>style.visibility</p:attrName>
                                        </p:attrNameLst>
                                      </p:cBhvr>
                                      <p:to>
                                        <p:strVal val="visible"/>
                                      </p:to>
                                    </p:set>
                                    <p:animEffect transition="in" filter="fade">
                                      <p:cBhvr>
                                        <p:cTn id="7" dur="500"/>
                                        <p:tgtEl>
                                          <p:spTgt spid="4">
                                            <p:txEl>
                                              <p:pRg st="1" end="1"/>
                                            </p:txEl>
                                          </p:spTgt>
                                        </p:tgtEl>
                                      </p:cBhvr>
                                    </p:animEffect>
                                  </p:childTnLst>
                                </p:cTn>
                              </p:par>
                              <p:par>
                                <p:cTn id="8" presetID="10" presetClass="entr" presetSubtype="0" fill="hold" nodeType="withEffect">
                                  <p:stCondLst>
                                    <p:cond delay="500"/>
                                  </p:stCondLst>
                                  <p:childTnLst>
                                    <p:set>
                                      <p:cBhvr>
                                        <p:cTn id="9" dur="1" fill="hold">
                                          <p:stCondLst>
                                            <p:cond delay="0"/>
                                          </p:stCondLst>
                                        </p:cTn>
                                        <p:tgtEl>
                                          <p:spTgt spid="4">
                                            <p:txEl>
                                              <p:pRg st="2" end="2"/>
                                            </p:txEl>
                                          </p:spTgt>
                                        </p:tgtEl>
                                        <p:attrNameLst>
                                          <p:attrName>style.visibility</p:attrName>
                                        </p:attrNameLst>
                                      </p:cBhvr>
                                      <p:to>
                                        <p:strVal val="visible"/>
                                      </p:to>
                                    </p:set>
                                    <p:animEffect transition="in" filter="fade">
                                      <p:cBhvr>
                                        <p:cTn id="10" dur="500"/>
                                        <p:tgtEl>
                                          <p:spTgt spid="4">
                                            <p:txEl>
                                              <p:pRg st="2" end="2"/>
                                            </p:txEl>
                                          </p:spTgt>
                                        </p:tgtEl>
                                      </p:cBhvr>
                                    </p:animEffect>
                                  </p:childTnLst>
                                </p:cTn>
                              </p:par>
                              <p:par>
                                <p:cTn id="11" presetID="10" presetClass="entr" presetSubtype="0" fill="hold" nodeType="withEffect">
                                  <p:stCondLst>
                                    <p:cond delay="500"/>
                                  </p:stCondLst>
                                  <p:childTnLst>
                                    <p:set>
                                      <p:cBhvr>
                                        <p:cTn id="12" dur="1" fill="hold">
                                          <p:stCondLst>
                                            <p:cond delay="0"/>
                                          </p:stCondLst>
                                        </p:cTn>
                                        <p:tgtEl>
                                          <p:spTgt spid="4">
                                            <p:txEl>
                                              <p:pRg st="3" end="3"/>
                                            </p:txEl>
                                          </p:spTgt>
                                        </p:tgtEl>
                                        <p:attrNameLst>
                                          <p:attrName>style.visibility</p:attrName>
                                        </p:attrNameLst>
                                      </p:cBhvr>
                                      <p:to>
                                        <p:strVal val="visible"/>
                                      </p:to>
                                    </p:set>
                                    <p:animEffect transition="in" filter="fade">
                                      <p:cBhvr>
                                        <p:cTn id="13" dur="500"/>
                                        <p:tgtEl>
                                          <p:spTgt spid="4">
                                            <p:txEl>
                                              <p:pRg st="3" end="3"/>
                                            </p:txEl>
                                          </p:spTgt>
                                        </p:tgtEl>
                                      </p:cBhvr>
                                    </p:animEffect>
                                  </p:childTnLst>
                                </p:cTn>
                              </p:par>
                              <p:par>
                                <p:cTn id="14" presetID="10" presetClass="entr" presetSubtype="0" fill="hold" nodeType="withEffect">
                                  <p:stCondLst>
                                    <p:cond delay="500"/>
                                  </p:stCondLst>
                                  <p:childTnLst>
                                    <p:set>
                                      <p:cBhvr>
                                        <p:cTn id="15" dur="1" fill="hold">
                                          <p:stCondLst>
                                            <p:cond delay="0"/>
                                          </p:stCondLst>
                                        </p:cTn>
                                        <p:tgtEl>
                                          <p:spTgt spid="4">
                                            <p:txEl>
                                              <p:pRg st="4" end="4"/>
                                            </p:txEl>
                                          </p:spTgt>
                                        </p:tgtEl>
                                        <p:attrNameLst>
                                          <p:attrName>style.visibility</p:attrName>
                                        </p:attrNameLst>
                                      </p:cBhvr>
                                      <p:to>
                                        <p:strVal val="visible"/>
                                      </p:to>
                                    </p:set>
                                    <p:animEffect transition="in" filter="fade">
                                      <p:cBhvr>
                                        <p:cTn id="16" dur="500"/>
                                        <p:tgtEl>
                                          <p:spTgt spid="4">
                                            <p:txEl>
                                              <p:pRg st="4" end="4"/>
                                            </p:txEl>
                                          </p:spTgt>
                                        </p:tgtEl>
                                      </p:cBhvr>
                                    </p:animEffect>
                                  </p:childTnLst>
                                </p:cTn>
                              </p:par>
                              <p:par>
                                <p:cTn id="17" presetID="10" presetClass="entr" presetSubtype="0" fill="hold" nodeType="withEffect">
                                  <p:stCondLst>
                                    <p:cond delay="500"/>
                                  </p:stCondLst>
                                  <p:childTnLst>
                                    <p:set>
                                      <p:cBhvr>
                                        <p:cTn id="18" dur="1" fill="hold">
                                          <p:stCondLst>
                                            <p:cond delay="0"/>
                                          </p:stCondLst>
                                        </p:cTn>
                                        <p:tgtEl>
                                          <p:spTgt spid="4">
                                            <p:txEl>
                                              <p:pRg st="5" end="5"/>
                                            </p:txEl>
                                          </p:spTgt>
                                        </p:tgtEl>
                                        <p:attrNameLst>
                                          <p:attrName>style.visibility</p:attrName>
                                        </p:attrNameLst>
                                      </p:cBhvr>
                                      <p:to>
                                        <p:strVal val="visible"/>
                                      </p:to>
                                    </p:set>
                                    <p:animEffect transition="in" filter="fade">
                                      <p:cBhvr>
                                        <p:cTn id="19" dur="500"/>
                                        <p:tgtEl>
                                          <p:spTgt spid="4">
                                            <p:txEl>
                                              <p:pRg st="5" end="5"/>
                                            </p:txEl>
                                          </p:spTgt>
                                        </p:tgtEl>
                                      </p:cBhvr>
                                    </p:animEffect>
                                  </p:childTnLst>
                                </p:cTn>
                              </p:par>
                              <p:par>
                                <p:cTn id="20" presetID="10" presetClass="entr" presetSubtype="0" fill="hold" nodeType="withEffect">
                                  <p:stCondLst>
                                    <p:cond delay="500"/>
                                  </p:stCondLst>
                                  <p:childTnLst>
                                    <p:set>
                                      <p:cBhvr>
                                        <p:cTn id="21" dur="1" fill="hold">
                                          <p:stCondLst>
                                            <p:cond delay="0"/>
                                          </p:stCondLst>
                                        </p:cTn>
                                        <p:tgtEl>
                                          <p:spTgt spid="4">
                                            <p:txEl>
                                              <p:pRg st="6" end="6"/>
                                            </p:txEl>
                                          </p:spTgt>
                                        </p:tgtEl>
                                        <p:attrNameLst>
                                          <p:attrName>style.visibility</p:attrName>
                                        </p:attrNameLst>
                                      </p:cBhvr>
                                      <p:to>
                                        <p:strVal val="visible"/>
                                      </p:to>
                                    </p:set>
                                    <p:animEffect transition="in" filter="fade">
                                      <p:cBhvr>
                                        <p:cTn id="22" dur="500"/>
                                        <p:tgtEl>
                                          <p:spTgt spid="4">
                                            <p:txEl>
                                              <p:pRg st="6" end="6"/>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nodeType="clickEffect">
                                  <p:stCondLst>
                                    <p:cond delay="0"/>
                                  </p:stCondLst>
                                  <p:childTnLst>
                                    <p:set>
                                      <p:cBhvr>
                                        <p:cTn id="26" dur="1" fill="hold">
                                          <p:stCondLst>
                                            <p:cond delay="0"/>
                                          </p:stCondLst>
                                        </p:cTn>
                                        <p:tgtEl>
                                          <p:spTgt spid="23"/>
                                        </p:tgtEl>
                                        <p:attrNameLst>
                                          <p:attrName>style.visibility</p:attrName>
                                        </p:attrNameLst>
                                      </p:cBhvr>
                                      <p:to>
                                        <p:strVal val="visible"/>
                                      </p:to>
                                    </p:set>
                                    <p:animEffect transition="in" filter="fade">
                                      <p:cBhvr>
                                        <p:cTn id="27"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Shape 360"/>
        <p:cNvGrpSpPr/>
        <p:nvPr/>
      </p:nvGrpSpPr>
      <p:grpSpPr>
        <a:xfrm>
          <a:off x="0" y="0"/>
          <a:ext cx="0" cy="0"/>
          <a:chOff x="0" y="0"/>
          <a:chExt cx="0" cy="0"/>
        </a:xfrm>
      </p:grpSpPr>
      <p:sp>
        <p:nvSpPr>
          <p:cNvPr id="2" name="Otsikko 4">
            <a:extLst>
              <a:ext uri="{FF2B5EF4-FFF2-40B4-BE49-F238E27FC236}">
                <a16:creationId xmlns:a16="http://schemas.microsoft.com/office/drawing/2014/main" id="{2116F203-FE8B-7F39-25DF-5B52C90F2FB7}"/>
              </a:ext>
            </a:extLst>
          </p:cNvPr>
          <p:cNvSpPr>
            <a:spLocks noGrp="1"/>
          </p:cNvSpPr>
          <p:nvPr>
            <p:ph type="title"/>
          </p:nvPr>
        </p:nvSpPr>
        <p:spPr>
          <a:xfrm>
            <a:off x="838200" y="501652"/>
            <a:ext cx="10515600" cy="1325033"/>
          </a:xfrm>
        </p:spPr>
        <p:txBody>
          <a:bodyPr/>
          <a:lstStyle/>
          <a:p>
            <a:endParaRPr lang="fi-FI"/>
          </a:p>
        </p:txBody>
      </p:sp>
      <p:sp>
        <p:nvSpPr>
          <p:cNvPr id="3" name="Sisällön paikkamerkki 5">
            <a:extLst>
              <a:ext uri="{FF2B5EF4-FFF2-40B4-BE49-F238E27FC236}">
                <a16:creationId xmlns:a16="http://schemas.microsoft.com/office/drawing/2014/main" id="{300BB667-89BA-398F-D616-E3E5CF94D334}"/>
              </a:ext>
            </a:extLst>
          </p:cNvPr>
          <p:cNvSpPr>
            <a:spLocks noGrp="1"/>
          </p:cNvSpPr>
          <p:nvPr>
            <p:ph idx="1"/>
          </p:nvPr>
        </p:nvSpPr>
        <p:spPr>
          <a:xfrm>
            <a:off x="838200" y="2006600"/>
            <a:ext cx="10515600" cy="4349749"/>
          </a:xfrm>
        </p:spPr>
        <p:txBody>
          <a:bodyPr/>
          <a:lstStyle/>
          <a:p>
            <a:endParaRPr lang="fi-FI"/>
          </a:p>
        </p:txBody>
      </p:sp>
      <p:pic>
        <p:nvPicPr>
          <p:cNvPr id="4" name="Online-media 3" title="Loukkaantuneen auttaminen">
            <a:hlinkClick r:id="" action="ppaction://media"/>
            <a:extLst>
              <a:ext uri="{FF2B5EF4-FFF2-40B4-BE49-F238E27FC236}">
                <a16:creationId xmlns:a16="http://schemas.microsoft.com/office/drawing/2014/main" id="{21F42A2C-430E-1349-1E49-DD2491EF0682}"/>
              </a:ext>
            </a:extLst>
          </p:cNvPr>
          <p:cNvPicPr>
            <a:picLocks noRot="1" noChangeAspect="1"/>
          </p:cNvPicPr>
          <p:nvPr>
            <a:videoFile r:link="rId1"/>
          </p:nvPr>
        </p:nvPicPr>
        <p:blipFill>
          <a:blip r:embed="rId4"/>
          <a:stretch>
            <a:fillRect/>
          </a:stretch>
        </p:blipFill>
        <p:spPr>
          <a:xfrm>
            <a:off x="0" y="-15240"/>
            <a:ext cx="12192000" cy="6873240"/>
          </a:xfrm>
          <a:prstGeom prst="rect">
            <a:avLst/>
          </a:prstGeom>
        </p:spPr>
      </p:pic>
    </p:spTree>
    <p:extLst>
      <p:ext uri="{BB962C8B-B14F-4D97-AF65-F5344CB8AC3E}">
        <p14:creationId xmlns:p14="http://schemas.microsoft.com/office/powerpoint/2010/main" val="328454891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afterEffect">
                                  <p:stCondLst>
                                    <p:cond delay="0"/>
                                  </p:stCondLst>
                                  <p:childTnLst>
                                    <p:cmd type="call" cmd="playFrom(0.0)">
                                      <p:cBhvr>
                                        <p:cTn id="6" dur="1" fill="hold"/>
                                        <p:tgtEl>
                                          <p:spTgt spid="4"/>
                                        </p:tgtEl>
                                      </p:cBhvr>
                                    </p:cmd>
                                  </p:childTnLst>
                                </p:cTn>
                              </p:par>
                            </p:childTnLst>
                          </p:cTn>
                        </p:par>
                      </p:childTnLst>
                    </p:cTn>
                  </p:par>
                </p:childTnLst>
              </p:cTn>
              <p:prevCondLst>
                <p:cond evt="onPrev" delay="0">
                  <p:tgtEl>
                    <p:sldTgt/>
                  </p:tgtEl>
                </p:cond>
              </p:prevCondLst>
              <p:nextCondLst>
                <p:cond evt="onNext" delay="0">
                  <p:tgtEl>
                    <p:sldTgt/>
                  </p:tgtEl>
                </p:cond>
              </p:nextCondLst>
            </p:seq>
            <p:seq concurrent="1" nextAc="seek">
              <p:cTn id="7" restart="whenNotActive" fill="hold" evtFilter="cancelBubble" nodeType="interactiveSeq">
                <p:stCondLst>
                  <p:cond evt="onClick" delay="0">
                    <p:tgtEl>
                      <p:spTgt spid="4"/>
                    </p:tgtEl>
                  </p:cond>
                </p:stCondLst>
                <p:endSync evt="end" delay="0">
                  <p:rtn val="all"/>
                </p:endSync>
                <p:childTnLst>
                  <p:par>
                    <p:cTn id="8" fill="hold">
                      <p:stCondLst>
                        <p:cond delay="0"/>
                      </p:stCondLst>
                      <p:childTnLst>
                        <p:par>
                          <p:cTn id="9" fill="hold">
                            <p:stCondLst>
                              <p:cond delay="0"/>
                            </p:stCondLst>
                            <p:childTnLst>
                              <p:par>
                                <p:cTn id="10" presetID="2" presetClass="mediacall" presetSubtype="0" fill="hold" nodeType="clickEffect">
                                  <p:stCondLst>
                                    <p:cond delay="0"/>
                                  </p:stCondLst>
                                  <p:childTnLst>
                                    <p:cmd type="call" cmd="togglePause">
                                      <p:cBhvr>
                                        <p:cTn id="11" dur="1" fill="hold"/>
                                        <p:tgtEl>
                                          <p:spTgt spid="4"/>
                                        </p:tgtEl>
                                      </p:cBhvr>
                                    </p:cmd>
                                  </p:childTnLst>
                                </p:cTn>
                              </p:par>
                            </p:childTnLst>
                          </p:cTn>
                        </p:par>
                      </p:childTnLst>
                    </p:cTn>
                  </p:par>
                </p:childTnLst>
              </p:cTn>
              <p:nextCondLst>
                <p:cond evt="onClick" delay="0">
                  <p:tgtEl>
                    <p:spTgt spid="4"/>
                  </p:tgtEl>
                </p:cond>
              </p:nextCondLst>
            </p:seq>
            <p:video>
              <p:cMediaNode vol="80000">
                <p:cTn id="12" fill="hold" display="0">
                  <p:stCondLst>
                    <p:cond delay="indefinite"/>
                  </p:stCondLst>
                </p:cTn>
                <p:tgtEl>
                  <p:spTgt spid="4"/>
                </p:tgtEl>
              </p:cMediaNode>
            </p:video>
          </p:childTnLst>
        </p:cTn>
      </p:par>
    </p:tn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Shape 360"/>
        <p:cNvGrpSpPr/>
        <p:nvPr/>
      </p:nvGrpSpPr>
      <p:grpSpPr>
        <a:xfrm>
          <a:off x="0" y="0"/>
          <a:ext cx="0" cy="0"/>
          <a:chOff x="0" y="0"/>
          <a:chExt cx="0" cy="0"/>
        </a:xfrm>
      </p:grpSpPr>
      <p:pic>
        <p:nvPicPr>
          <p:cNvPr id="2" name="Kuva 1">
            <a:extLst>
              <a:ext uri="{FF2B5EF4-FFF2-40B4-BE49-F238E27FC236}">
                <a16:creationId xmlns:a16="http://schemas.microsoft.com/office/drawing/2014/main" id="{D4D338C8-84CD-8F5B-F687-FEFFBDDFD53A}"/>
              </a:ext>
            </a:extLst>
          </p:cNvPr>
          <p:cNvPicPr>
            <a:picLocks noChangeAspect="1"/>
          </p:cNvPicPr>
          <p:nvPr/>
        </p:nvPicPr>
        <p:blipFill rotWithShape="1">
          <a:blip r:embed="rId3" cstate="print">
            <a:extLst>
              <a:ext uri="{28A0092B-C50C-407E-A947-70E740481C1C}">
                <a14:useLocalDpi xmlns:a14="http://schemas.microsoft.com/office/drawing/2010/main"/>
              </a:ext>
              <a:ext uri="{96DAC541-7B7A-43D3-8B79-37D633B846F1}">
                <asvg:svgBlip xmlns:asvg="http://schemas.microsoft.com/office/drawing/2016/SVG/main" r:embed="rId4"/>
              </a:ext>
            </a:extLst>
          </a:blip>
          <a:srcRect b="45873"/>
          <a:stretch/>
        </p:blipFill>
        <p:spPr>
          <a:xfrm>
            <a:off x="3609642" y="2274125"/>
            <a:ext cx="5763292" cy="4419287"/>
          </a:xfrm>
          <a:prstGeom prst="rect">
            <a:avLst/>
          </a:prstGeom>
        </p:spPr>
      </p:pic>
      <p:sp>
        <p:nvSpPr>
          <p:cNvPr id="3" name="Otsikko 1">
            <a:extLst>
              <a:ext uri="{FF2B5EF4-FFF2-40B4-BE49-F238E27FC236}">
                <a16:creationId xmlns:a16="http://schemas.microsoft.com/office/drawing/2014/main" id="{D746F891-17E5-191E-209A-B604BA2ED563}"/>
              </a:ext>
            </a:extLst>
          </p:cNvPr>
          <p:cNvSpPr>
            <a:spLocks noGrp="1"/>
          </p:cNvSpPr>
          <p:nvPr>
            <p:ph type="title"/>
          </p:nvPr>
        </p:nvSpPr>
        <p:spPr>
          <a:xfrm>
            <a:off x="838200" y="501652"/>
            <a:ext cx="10515600" cy="1325033"/>
          </a:xfrm>
        </p:spPr>
        <p:txBody>
          <a:bodyPr/>
          <a:lstStyle/>
          <a:p>
            <a:r>
              <a:rPr lang="fi-FI"/>
              <a:t>Sydänpysähdyksen ensiapu: elvytys</a:t>
            </a:r>
          </a:p>
        </p:txBody>
      </p:sp>
      <p:sp>
        <p:nvSpPr>
          <p:cNvPr id="4" name="Sisällön paikkamerkki 3">
            <a:extLst>
              <a:ext uri="{FF2B5EF4-FFF2-40B4-BE49-F238E27FC236}">
                <a16:creationId xmlns:a16="http://schemas.microsoft.com/office/drawing/2014/main" id="{811E002F-DD13-E3B3-2B19-0A83E11D0561}"/>
              </a:ext>
            </a:extLst>
          </p:cNvPr>
          <p:cNvSpPr>
            <a:spLocks noGrp="1"/>
          </p:cNvSpPr>
          <p:nvPr>
            <p:ph idx="1"/>
          </p:nvPr>
        </p:nvSpPr>
        <p:spPr>
          <a:xfrm>
            <a:off x="838201" y="1864546"/>
            <a:ext cx="7980817" cy="4491804"/>
          </a:xfrm>
        </p:spPr>
        <p:txBody>
          <a:bodyPr>
            <a:normAutofit/>
          </a:bodyPr>
          <a:lstStyle/>
          <a:p>
            <a:pPr marL="0" indent="0">
              <a:lnSpc>
                <a:spcPct val="100000"/>
              </a:lnSpc>
              <a:spcBef>
                <a:spcPts val="800"/>
              </a:spcBef>
              <a:spcAft>
                <a:spcPts val="800"/>
              </a:spcAft>
              <a:buNone/>
            </a:pPr>
            <a:r>
              <a:rPr lang="fi-FI" sz="2400"/>
              <a:t>Jos tajuton ei hengitä, soita </a:t>
            </a:r>
            <a:r>
              <a:rPr lang="fi-FI" sz="2400" b="1">
                <a:solidFill>
                  <a:srgbClr val="EA0000"/>
                </a:solidFill>
              </a:rPr>
              <a:t>112</a:t>
            </a:r>
            <a:r>
              <a:rPr lang="fi-FI" sz="2400"/>
              <a:t>.</a:t>
            </a:r>
            <a:br>
              <a:rPr lang="fi-FI" sz="2400"/>
            </a:br>
            <a:r>
              <a:rPr lang="fi-FI" sz="2400"/>
              <a:t>Saat neuvoja elvytykseen hätänumerosta.</a:t>
            </a:r>
          </a:p>
          <a:p>
            <a:pPr marL="0" indent="0">
              <a:lnSpc>
                <a:spcPct val="100000"/>
              </a:lnSpc>
              <a:spcBef>
                <a:spcPts val="800"/>
              </a:spcBef>
              <a:spcAft>
                <a:spcPts val="800"/>
              </a:spcAft>
              <a:buNone/>
            </a:pPr>
            <a:r>
              <a:rPr lang="fi-FI" sz="1067"/>
              <a:t> </a:t>
            </a:r>
            <a:endParaRPr lang="fi-FI" sz="2400"/>
          </a:p>
          <a:p>
            <a:pPr>
              <a:lnSpc>
                <a:spcPct val="100000"/>
              </a:lnSpc>
              <a:spcBef>
                <a:spcPts val="800"/>
              </a:spcBef>
              <a:spcAft>
                <a:spcPts val="800"/>
              </a:spcAft>
            </a:pPr>
            <a:r>
              <a:rPr lang="fi-FI" sz="2133" b="1"/>
              <a:t>Painele 30 kertaa </a:t>
            </a:r>
            <a:r>
              <a:rPr lang="fi-FI" sz="2133"/>
              <a:t>keskeltä rintalastaa kovaa. </a:t>
            </a:r>
            <a:br>
              <a:rPr lang="fi-FI" sz="2133"/>
            </a:br>
            <a:r>
              <a:rPr lang="fi-FI" sz="2133"/>
              <a:t>Tahti: 2 painallusta sekunnissa. Rintalasta taipuu. </a:t>
            </a:r>
          </a:p>
          <a:p>
            <a:pPr>
              <a:lnSpc>
                <a:spcPct val="100000"/>
              </a:lnSpc>
              <a:spcBef>
                <a:spcPts val="800"/>
              </a:spcBef>
              <a:spcAft>
                <a:spcPts val="800"/>
              </a:spcAft>
            </a:pPr>
            <a:r>
              <a:rPr lang="fi-FI" sz="2133" b="1"/>
              <a:t>Puhalla kaksi kertaa </a:t>
            </a:r>
            <a:r>
              <a:rPr lang="fi-FI" sz="2133"/>
              <a:t>ilmaa autettavan keuhkoihin, jos osaat. Avaa ensin hengitystiet: nosta autettavan leuka ja sulje hänen nenänsä puhaltaessasi.</a:t>
            </a:r>
          </a:p>
          <a:p>
            <a:pPr>
              <a:lnSpc>
                <a:spcPct val="100000"/>
              </a:lnSpc>
              <a:spcBef>
                <a:spcPts val="800"/>
              </a:spcBef>
              <a:spcAft>
                <a:spcPts val="800"/>
              </a:spcAft>
            </a:pPr>
            <a:r>
              <a:rPr lang="fi-FI" sz="2133"/>
              <a:t>Jatka vuorotellen.</a:t>
            </a:r>
          </a:p>
        </p:txBody>
      </p:sp>
      <p:grpSp>
        <p:nvGrpSpPr>
          <p:cNvPr id="24" name="Ryhmä 23">
            <a:extLst>
              <a:ext uri="{FF2B5EF4-FFF2-40B4-BE49-F238E27FC236}">
                <a16:creationId xmlns:a16="http://schemas.microsoft.com/office/drawing/2014/main" id="{B30C2C30-1B17-27E9-B973-688C45A55FA3}"/>
              </a:ext>
            </a:extLst>
          </p:cNvPr>
          <p:cNvGrpSpPr/>
          <p:nvPr/>
        </p:nvGrpSpPr>
        <p:grpSpPr>
          <a:xfrm>
            <a:off x="8333819" y="1650730"/>
            <a:ext cx="3019981" cy="2031888"/>
            <a:chOff x="1392787" y="1821680"/>
            <a:chExt cx="2823037" cy="1735403"/>
          </a:xfrm>
        </p:grpSpPr>
        <p:grpSp>
          <p:nvGrpSpPr>
            <p:cNvPr id="12" name="Ryhmä 11">
              <a:extLst>
                <a:ext uri="{FF2B5EF4-FFF2-40B4-BE49-F238E27FC236}">
                  <a16:creationId xmlns:a16="http://schemas.microsoft.com/office/drawing/2014/main" id="{527E04CB-E977-6420-6811-EF7C37157C13}"/>
                </a:ext>
              </a:extLst>
            </p:cNvPr>
            <p:cNvGrpSpPr/>
            <p:nvPr/>
          </p:nvGrpSpPr>
          <p:grpSpPr>
            <a:xfrm rot="11014933">
              <a:off x="1392787" y="1821680"/>
              <a:ext cx="2823037" cy="1735403"/>
              <a:chOff x="1544340" y="2014708"/>
              <a:chExt cx="2432099" cy="2147203"/>
            </a:xfrm>
          </p:grpSpPr>
          <p:sp>
            <p:nvSpPr>
              <p:cNvPr id="14" name="Ellipsi 13">
                <a:extLst>
                  <a:ext uri="{FF2B5EF4-FFF2-40B4-BE49-F238E27FC236}">
                    <a16:creationId xmlns:a16="http://schemas.microsoft.com/office/drawing/2014/main" id="{DBF2EBAF-8323-A89D-818D-A0E1C05D6E27}"/>
                  </a:ext>
                </a:extLst>
              </p:cNvPr>
              <p:cNvSpPr/>
              <p:nvPr/>
            </p:nvSpPr>
            <p:spPr>
              <a:xfrm>
                <a:off x="1569720" y="2055520"/>
                <a:ext cx="2368331" cy="2069457"/>
              </a:xfrm>
              <a:prstGeom prst="ellipse">
                <a:avLst/>
              </a:prstGeom>
              <a:solidFill>
                <a:schemeClr val="accent6">
                  <a:lumMod val="20000"/>
                  <a:lumOff val="8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defTabSz="1219170">
                  <a:buClr>
                    <a:srgbClr val="000000"/>
                  </a:buClr>
                </a:pPr>
                <a:endParaRPr lang="fi-FI" sz="1867" kern="0">
                  <a:solidFill>
                    <a:prstClr val="white"/>
                  </a:solidFill>
                  <a:latin typeface="Calibri" panose="020F0502020204030204"/>
                  <a:sym typeface="Arial"/>
                </a:endParaRPr>
              </a:p>
            </p:txBody>
          </p:sp>
          <p:grpSp>
            <p:nvGrpSpPr>
              <p:cNvPr id="15" name="Google Shape;20789;p106">
                <a:extLst>
                  <a:ext uri="{FF2B5EF4-FFF2-40B4-BE49-F238E27FC236}">
                    <a16:creationId xmlns:a16="http://schemas.microsoft.com/office/drawing/2014/main" id="{0AEFF9E7-85F7-A91A-9051-3CA78E7CFF47}"/>
                  </a:ext>
                </a:extLst>
              </p:cNvPr>
              <p:cNvGrpSpPr/>
              <p:nvPr/>
            </p:nvGrpSpPr>
            <p:grpSpPr>
              <a:xfrm flipH="1" flipV="1">
                <a:off x="1544340" y="2014708"/>
                <a:ext cx="2432099" cy="2147203"/>
                <a:chOff x="4947788" y="4174249"/>
                <a:chExt cx="287285" cy="216609"/>
              </a:xfrm>
            </p:grpSpPr>
            <p:sp>
              <p:nvSpPr>
                <p:cNvPr id="16" name="Google Shape;20795;p106">
                  <a:extLst>
                    <a:ext uri="{FF2B5EF4-FFF2-40B4-BE49-F238E27FC236}">
                      <a16:creationId xmlns:a16="http://schemas.microsoft.com/office/drawing/2014/main" id="{0846627D-79BF-CFA5-2C4C-58E3678834BE}"/>
                    </a:ext>
                  </a:extLst>
                </p:cNvPr>
                <p:cNvSpPr/>
                <p:nvPr/>
              </p:nvSpPr>
              <p:spPr>
                <a:xfrm>
                  <a:off x="5060275" y="4298775"/>
                  <a:ext cx="25" cy="125"/>
                </a:xfrm>
                <a:custGeom>
                  <a:avLst/>
                  <a:gdLst/>
                  <a:ahLst/>
                  <a:cxnLst/>
                  <a:rect l="l" t="t" r="r" b="b"/>
                  <a:pathLst>
                    <a:path w="1" h="5" extrusionOk="0">
                      <a:moveTo>
                        <a:pt x="0" y="0"/>
                      </a:moveTo>
                      <a:lnTo>
                        <a:pt x="0" y="4"/>
                      </a:ln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7" name="Google Shape;20800;p106">
                  <a:extLst>
                    <a:ext uri="{FF2B5EF4-FFF2-40B4-BE49-F238E27FC236}">
                      <a16:creationId xmlns:a16="http://schemas.microsoft.com/office/drawing/2014/main" id="{AC8B8D69-6524-A766-89A5-2470053069F4}"/>
                    </a:ext>
                  </a:extLst>
                </p:cNvPr>
                <p:cNvSpPr/>
                <p:nvPr/>
              </p:nvSpPr>
              <p:spPr>
                <a:xfrm>
                  <a:off x="4947788" y="4174249"/>
                  <a:ext cx="287285" cy="216609"/>
                </a:xfrm>
                <a:custGeom>
                  <a:avLst/>
                  <a:gdLst>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3908 w 12026"/>
                    <a:gd name="connsiteY41" fmla="*/ 9638 h 10832"/>
                    <a:gd name="connsiteX42" fmla="*/ 3487 w 12026"/>
                    <a:gd name="connsiteY42" fmla="*/ 10019 h 10832"/>
                    <a:gd name="connsiteX43" fmla="*/ 3053 w 12026"/>
                    <a:gd name="connsiteY43" fmla="*/ 10282 h 10832"/>
                    <a:gd name="connsiteX44" fmla="*/ 3463 w 12026"/>
                    <a:gd name="connsiteY44" fmla="*/ 8464 h 10832"/>
                    <a:gd name="connsiteX45" fmla="*/ 1801 w 12026"/>
                    <a:gd name="connsiteY45" fmla="*/ 10602 h 10832"/>
                    <a:gd name="connsiteX46" fmla="*/ 2287 w 12026"/>
                    <a:gd name="connsiteY46" fmla="*/ 9982 h 10832"/>
                    <a:gd name="connsiteX47" fmla="*/ 2701 w 12026"/>
                    <a:gd name="connsiteY47" fmla="*/ 9018 h 10832"/>
                    <a:gd name="connsiteX48" fmla="*/ 2851 w 12026"/>
                    <a:gd name="connsiteY48" fmla="*/ 8147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3908 w 12026"/>
                    <a:gd name="connsiteY41" fmla="*/ 9638 h 10832"/>
                    <a:gd name="connsiteX42" fmla="*/ 3487 w 12026"/>
                    <a:gd name="connsiteY42" fmla="*/ 10019 h 10832"/>
                    <a:gd name="connsiteX43" fmla="*/ 3845 w 12026"/>
                    <a:gd name="connsiteY43" fmla="*/ 8575 h 10832"/>
                    <a:gd name="connsiteX44" fmla="*/ 3463 w 12026"/>
                    <a:gd name="connsiteY44" fmla="*/ 8464 h 10832"/>
                    <a:gd name="connsiteX45" fmla="*/ 1801 w 12026"/>
                    <a:gd name="connsiteY45" fmla="*/ 10602 h 10832"/>
                    <a:gd name="connsiteX46" fmla="*/ 2287 w 12026"/>
                    <a:gd name="connsiteY46" fmla="*/ 9982 h 10832"/>
                    <a:gd name="connsiteX47" fmla="*/ 2701 w 12026"/>
                    <a:gd name="connsiteY47" fmla="*/ 9018 h 10832"/>
                    <a:gd name="connsiteX48" fmla="*/ 2851 w 12026"/>
                    <a:gd name="connsiteY48" fmla="*/ 8147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3908 w 12026"/>
                    <a:gd name="connsiteY41" fmla="*/ 9638 h 10832"/>
                    <a:gd name="connsiteX42" fmla="*/ 4109 w 12026"/>
                    <a:gd name="connsiteY42" fmla="*/ 8815 h 10832"/>
                    <a:gd name="connsiteX43" fmla="*/ 3845 w 12026"/>
                    <a:gd name="connsiteY43" fmla="*/ 8575 h 10832"/>
                    <a:gd name="connsiteX44" fmla="*/ 3463 w 12026"/>
                    <a:gd name="connsiteY44" fmla="*/ 8464 h 10832"/>
                    <a:gd name="connsiteX45" fmla="*/ 1801 w 12026"/>
                    <a:gd name="connsiteY45" fmla="*/ 10602 h 10832"/>
                    <a:gd name="connsiteX46" fmla="*/ 2287 w 12026"/>
                    <a:gd name="connsiteY46" fmla="*/ 9982 h 10832"/>
                    <a:gd name="connsiteX47" fmla="*/ 2701 w 12026"/>
                    <a:gd name="connsiteY47" fmla="*/ 9018 h 10832"/>
                    <a:gd name="connsiteX48" fmla="*/ 2851 w 12026"/>
                    <a:gd name="connsiteY48" fmla="*/ 8147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4413 w 12026"/>
                    <a:gd name="connsiteY41" fmla="*/ 8857 h 10832"/>
                    <a:gd name="connsiteX42" fmla="*/ 4109 w 12026"/>
                    <a:gd name="connsiteY42" fmla="*/ 8815 h 10832"/>
                    <a:gd name="connsiteX43" fmla="*/ 3845 w 12026"/>
                    <a:gd name="connsiteY43" fmla="*/ 8575 h 10832"/>
                    <a:gd name="connsiteX44" fmla="*/ 3463 w 12026"/>
                    <a:gd name="connsiteY44" fmla="*/ 8464 h 10832"/>
                    <a:gd name="connsiteX45" fmla="*/ 1801 w 12026"/>
                    <a:gd name="connsiteY45" fmla="*/ 10602 h 10832"/>
                    <a:gd name="connsiteX46" fmla="*/ 2287 w 12026"/>
                    <a:gd name="connsiteY46" fmla="*/ 9982 h 10832"/>
                    <a:gd name="connsiteX47" fmla="*/ 2701 w 12026"/>
                    <a:gd name="connsiteY47" fmla="*/ 9018 h 10832"/>
                    <a:gd name="connsiteX48" fmla="*/ 2851 w 12026"/>
                    <a:gd name="connsiteY48" fmla="*/ 8147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4413 w 12026"/>
                    <a:gd name="connsiteY41" fmla="*/ 8857 h 10832"/>
                    <a:gd name="connsiteX42" fmla="*/ 4156 w 12026"/>
                    <a:gd name="connsiteY42" fmla="*/ 8541 h 10832"/>
                    <a:gd name="connsiteX43" fmla="*/ 3845 w 12026"/>
                    <a:gd name="connsiteY43" fmla="*/ 8575 h 10832"/>
                    <a:gd name="connsiteX44" fmla="*/ 3463 w 12026"/>
                    <a:gd name="connsiteY44" fmla="*/ 8464 h 10832"/>
                    <a:gd name="connsiteX45" fmla="*/ 1801 w 12026"/>
                    <a:gd name="connsiteY45" fmla="*/ 10602 h 10832"/>
                    <a:gd name="connsiteX46" fmla="*/ 2287 w 12026"/>
                    <a:gd name="connsiteY46" fmla="*/ 9982 h 10832"/>
                    <a:gd name="connsiteX47" fmla="*/ 2701 w 12026"/>
                    <a:gd name="connsiteY47" fmla="*/ 9018 h 10832"/>
                    <a:gd name="connsiteX48" fmla="*/ 2851 w 12026"/>
                    <a:gd name="connsiteY48" fmla="*/ 8147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4413 w 12026"/>
                    <a:gd name="connsiteY41" fmla="*/ 8857 h 10832"/>
                    <a:gd name="connsiteX42" fmla="*/ 4156 w 12026"/>
                    <a:gd name="connsiteY42" fmla="*/ 8541 h 10832"/>
                    <a:gd name="connsiteX43" fmla="*/ 3888 w 12026"/>
                    <a:gd name="connsiteY43" fmla="*/ 8431 h 10832"/>
                    <a:gd name="connsiteX44" fmla="*/ 3463 w 12026"/>
                    <a:gd name="connsiteY44" fmla="*/ 8464 h 10832"/>
                    <a:gd name="connsiteX45" fmla="*/ 1801 w 12026"/>
                    <a:gd name="connsiteY45" fmla="*/ 10602 h 10832"/>
                    <a:gd name="connsiteX46" fmla="*/ 2287 w 12026"/>
                    <a:gd name="connsiteY46" fmla="*/ 9982 h 10832"/>
                    <a:gd name="connsiteX47" fmla="*/ 2701 w 12026"/>
                    <a:gd name="connsiteY47" fmla="*/ 9018 h 10832"/>
                    <a:gd name="connsiteX48" fmla="*/ 2851 w 12026"/>
                    <a:gd name="connsiteY48" fmla="*/ 8147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4413 w 12026"/>
                    <a:gd name="connsiteY41" fmla="*/ 8857 h 10832"/>
                    <a:gd name="connsiteX42" fmla="*/ 4156 w 12026"/>
                    <a:gd name="connsiteY42" fmla="*/ 8541 h 10832"/>
                    <a:gd name="connsiteX43" fmla="*/ 3888 w 12026"/>
                    <a:gd name="connsiteY43" fmla="*/ 8431 h 10832"/>
                    <a:gd name="connsiteX44" fmla="*/ 3440 w 12026"/>
                    <a:gd name="connsiteY44" fmla="*/ 8324 h 10832"/>
                    <a:gd name="connsiteX45" fmla="*/ 1801 w 12026"/>
                    <a:gd name="connsiteY45" fmla="*/ 10602 h 10832"/>
                    <a:gd name="connsiteX46" fmla="*/ 2287 w 12026"/>
                    <a:gd name="connsiteY46" fmla="*/ 9982 h 10832"/>
                    <a:gd name="connsiteX47" fmla="*/ 2701 w 12026"/>
                    <a:gd name="connsiteY47" fmla="*/ 9018 h 10832"/>
                    <a:gd name="connsiteX48" fmla="*/ 2851 w 12026"/>
                    <a:gd name="connsiteY48" fmla="*/ 8147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4413 w 12026"/>
                    <a:gd name="connsiteY41" fmla="*/ 8857 h 10832"/>
                    <a:gd name="connsiteX42" fmla="*/ 4156 w 12026"/>
                    <a:gd name="connsiteY42" fmla="*/ 8541 h 10832"/>
                    <a:gd name="connsiteX43" fmla="*/ 3888 w 12026"/>
                    <a:gd name="connsiteY43" fmla="*/ 8431 h 10832"/>
                    <a:gd name="connsiteX44" fmla="*/ 3440 w 12026"/>
                    <a:gd name="connsiteY44" fmla="*/ 8324 h 10832"/>
                    <a:gd name="connsiteX45" fmla="*/ 1801 w 12026"/>
                    <a:gd name="connsiteY45" fmla="*/ 10602 h 10832"/>
                    <a:gd name="connsiteX46" fmla="*/ 2287 w 12026"/>
                    <a:gd name="connsiteY46" fmla="*/ 9982 h 10832"/>
                    <a:gd name="connsiteX47" fmla="*/ 2701 w 12026"/>
                    <a:gd name="connsiteY47" fmla="*/ 9018 h 10832"/>
                    <a:gd name="connsiteX48" fmla="*/ 2851 w 12026"/>
                    <a:gd name="connsiteY48" fmla="*/ 8147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4413 w 12026"/>
                    <a:gd name="connsiteY41" fmla="*/ 8857 h 10832"/>
                    <a:gd name="connsiteX42" fmla="*/ 4156 w 12026"/>
                    <a:gd name="connsiteY42" fmla="*/ 8541 h 10832"/>
                    <a:gd name="connsiteX43" fmla="*/ 3888 w 12026"/>
                    <a:gd name="connsiteY43" fmla="*/ 8431 h 10832"/>
                    <a:gd name="connsiteX44" fmla="*/ 3440 w 12026"/>
                    <a:gd name="connsiteY44" fmla="*/ 8324 h 10832"/>
                    <a:gd name="connsiteX45" fmla="*/ 1801 w 12026"/>
                    <a:gd name="connsiteY45" fmla="*/ 10602 h 10832"/>
                    <a:gd name="connsiteX46" fmla="*/ 3134 w 12026"/>
                    <a:gd name="connsiteY46" fmla="*/ 8356 h 10832"/>
                    <a:gd name="connsiteX47" fmla="*/ 2701 w 12026"/>
                    <a:gd name="connsiteY47" fmla="*/ 9018 h 10832"/>
                    <a:gd name="connsiteX48" fmla="*/ 2851 w 12026"/>
                    <a:gd name="connsiteY48" fmla="*/ 8147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4413 w 12026"/>
                    <a:gd name="connsiteY41" fmla="*/ 8857 h 10832"/>
                    <a:gd name="connsiteX42" fmla="*/ 4156 w 12026"/>
                    <a:gd name="connsiteY42" fmla="*/ 8541 h 10832"/>
                    <a:gd name="connsiteX43" fmla="*/ 3888 w 12026"/>
                    <a:gd name="connsiteY43" fmla="*/ 8431 h 10832"/>
                    <a:gd name="connsiteX44" fmla="*/ 3440 w 12026"/>
                    <a:gd name="connsiteY44" fmla="*/ 8324 h 10832"/>
                    <a:gd name="connsiteX45" fmla="*/ 3086 w 12026"/>
                    <a:gd name="connsiteY45" fmla="*/ 8362 h 10832"/>
                    <a:gd name="connsiteX46" fmla="*/ 3134 w 12026"/>
                    <a:gd name="connsiteY46" fmla="*/ 8356 h 10832"/>
                    <a:gd name="connsiteX47" fmla="*/ 2701 w 12026"/>
                    <a:gd name="connsiteY47" fmla="*/ 9018 h 10832"/>
                    <a:gd name="connsiteX48" fmla="*/ 2851 w 12026"/>
                    <a:gd name="connsiteY48" fmla="*/ 8147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4413 w 12026"/>
                    <a:gd name="connsiteY41" fmla="*/ 8857 h 10832"/>
                    <a:gd name="connsiteX42" fmla="*/ 4156 w 12026"/>
                    <a:gd name="connsiteY42" fmla="*/ 8541 h 10832"/>
                    <a:gd name="connsiteX43" fmla="*/ 3888 w 12026"/>
                    <a:gd name="connsiteY43" fmla="*/ 8431 h 10832"/>
                    <a:gd name="connsiteX44" fmla="*/ 3440 w 12026"/>
                    <a:gd name="connsiteY44" fmla="*/ 8324 h 10832"/>
                    <a:gd name="connsiteX45" fmla="*/ 3086 w 12026"/>
                    <a:gd name="connsiteY45" fmla="*/ 8362 h 10832"/>
                    <a:gd name="connsiteX46" fmla="*/ 3134 w 12026"/>
                    <a:gd name="connsiteY46" fmla="*/ 8356 h 10832"/>
                    <a:gd name="connsiteX47" fmla="*/ 3032 w 12026"/>
                    <a:gd name="connsiteY47" fmla="*/ 8222 h 10832"/>
                    <a:gd name="connsiteX48" fmla="*/ 2851 w 12026"/>
                    <a:gd name="connsiteY48" fmla="*/ 8147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4413 w 12026"/>
                    <a:gd name="connsiteY41" fmla="*/ 8857 h 10832"/>
                    <a:gd name="connsiteX42" fmla="*/ 4156 w 12026"/>
                    <a:gd name="connsiteY42" fmla="*/ 8541 h 10832"/>
                    <a:gd name="connsiteX43" fmla="*/ 3888 w 12026"/>
                    <a:gd name="connsiteY43" fmla="*/ 8431 h 10832"/>
                    <a:gd name="connsiteX44" fmla="*/ 3440 w 12026"/>
                    <a:gd name="connsiteY44" fmla="*/ 8324 h 10832"/>
                    <a:gd name="connsiteX45" fmla="*/ 3086 w 12026"/>
                    <a:gd name="connsiteY45" fmla="*/ 8362 h 10832"/>
                    <a:gd name="connsiteX46" fmla="*/ 3134 w 12026"/>
                    <a:gd name="connsiteY46" fmla="*/ 8356 h 10832"/>
                    <a:gd name="connsiteX47" fmla="*/ 3032 w 12026"/>
                    <a:gd name="connsiteY47" fmla="*/ 8222 h 10832"/>
                    <a:gd name="connsiteX48" fmla="*/ 2899 w 12026"/>
                    <a:gd name="connsiteY48" fmla="*/ 8074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4413 w 12026"/>
                    <a:gd name="connsiteY41" fmla="*/ 8857 h 10832"/>
                    <a:gd name="connsiteX42" fmla="*/ 4156 w 12026"/>
                    <a:gd name="connsiteY42" fmla="*/ 8541 h 10832"/>
                    <a:gd name="connsiteX43" fmla="*/ 3888 w 12026"/>
                    <a:gd name="connsiteY43" fmla="*/ 8431 h 10832"/>
                    <a:gd name="connsiteX44" fmla="*/ 3440 w 12026"/>
                    <a:gd name="connsiteY44" fmla="*/ 8324 h 10832"/>
                    <a:gd name="connsiteX45" fmla="*/ 3086 w 12026"/>
                    <a:gd name="connsiteY45" fmla="*/ 8362 h 10832"/>
                    <a:gd name="connsiteX46" fmla="*/ 3134 w 12026"/>
                    <a:gd name="connsiteY46" fmla="*/ 8356 h 10832"/>
                    <a:gd name="connsiteX47" fmla="*/ 3032 w 12026"/>
                    <a:gd name="connsiteY47" fmla="*/ 8222 h 10832"/>
                    <a:gd name="connsiteX48" fmla="*/ 2899 w 12026"/>
                    <a:gd name="connsiteY48" fmla="*/ 8074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4413 w 12026"/>
                    <a:gd name="connsiteY41" fmla="*/ 8857 h 10832"/>
                    <a:gd name="connsiteX42" fmla="*/ 4156 w 12026"/>
                    <a:gd name="connsiteY42" fmla="*/ 8541 h 10832"/>
                    <a:gd name="connsiteX43" fmla="*/ 3888 w 12026"/>
                    <a:gd name="connsiteY43" fmla="*/ 8431 h 10832"/>
                    <a:gd name="connsiteX44" fmla="*/ 3440 w 12026"/>
                    <a:gd name="connsiteY44" fmla="*/ 8324 h 10832"/>
                    <a:gd name="connsiteX45" fmla="*/ 3086 w 12026"/>
                    <a:gd name="connsiteY45" fmla="*/ 8362 h 10832"/>
                    <a:gd name="connsiteX46" fmla="*/ 3134 w 12026"/>
                    <a:gd name="connsiteY46" fmla="*/ 8356 h 10832"/>
                    <a:gd name="connsiteX47" fmla="*/ 3032 w 12026"/>
                    <a:gd name="connsiteY47" fmla="*/ 8222 h 10832"/>
                    <a:gd name="connsiteX48" fmla="*/ 2899 w 12026"/>
                    <a:gd name="connsiteY48" fmla="*/ 8074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4413 w 12026"/>
                    <a:gd name="connsiteY41" fmla="*/ 8857 h 10832"/>
                    <a:gd name="connsiteX42" fmla="*/ 4156 w 12026"/>
                    <a:gd name="connsiteY42" fmla="*/ 8541 h 10832"/>
                    <a:gd name="connsiteX43" fmla="*/ 3888 w 12026"/>
                    <a:gd name="connsiteY43" fmla="*/ 8431 h 10832"/>
                    <a:gd name="connsiteX44" fmla="*/ 3440 w 12026"/>
                    <a:gd name="connsiteY44" fmla="*/ 8324 h 10832"/>
                    <a:gd name="connsiteX45" fmla="*/ 3086 w 12026"/>
                    <a:gd name="connsiteY45" fmla="*/ 8362 h 10832"/>
                    <a:gd name="connsiteX46" fmla="*/ 3134 w 12026"/>
                    <a:gd name="connsiteY46" fmla="*/ 8356 h 10832"/>
                    <a:gd name="connsiteX47" fmla="*/ 3032 w 12026"/>
                    <a:gd name="connsiteY47" fmla="*/ 8222 h 10832"/>
                    <a:gd name="connsiteX48" fmla="*/ 2899 w 12026"/>
                    <a:gd name="connsiteY48" fmla="*/ 8074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4413 w 12026"/>
                    <a:gd name="connsiteY41" fmla="*/ 8857 h 10832"/>
                    <a:gd name="connsiteX42" fmla="*/ 4156 w 12026"/>
                    <a:gd name="connsiteY42" fmla="*/ 8541 h 10832"/>
                    <a:gd name="connsiteX43" fmla="*/ 3888 w 12026"/>
                    <a:gd name="connsiteY43" fmla="*/ 8431 h 10832"/>
                    <a:gd name="connsiteX44" fmla="*/ 3440 w 12026"/>
                    <a:gd name="connsiteY44" fmla="*/ 8324 h 10832"/>
                    <a:gd name="connsiteX45" fmla="*/ 3086 w 12026"/>
                    <a:gd name="connsiteY45" fmla="*/ 8362 h 10832"/>
                    <a:gd name="connsiteX46" fmla="*/ 3134 w 12026"/>
                    <a:gd name="connsiteY46" fmla="*/ 8356 h 10832"/>
                    <a:gd name="connsiteX47" fmla="*/ 3032 w 12026"/>
                    <a:gd name="connsiteY47" fmla="*/ 8222 h 10832"/>
                    <a:gd name="connsiteX48" fmla="*/ 2899 w 12026"/>
                    <a:gd name="connsiteY48" fmla="*/ 8074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4413 w 12026"/>
                    <a:gd name="connsiteY41" fmla="*/ 8857 h 10832"/>
                    <a:gd name="connsiteX42" fmla="*/ 4156 w 12026"/>
                    <a:gd name="connsiteY42" fmla="*/ 8541 h 10832"/>
                    <a:gd name="connsiteX43" fmla="*/ 3888 w 12026"/>
                    <a:gd name="connsiteY43" fmla="*/ 8431 h 10832"/>
                    <a:gd name="connsiteX44" fmla="*/ 3191 w 12026"/>
                    <a:gd name="connsiteY44" fmla="*/ 8397 h 10832"/>
                    <a:gd name="connsiteX45" fmla="*/ 3086 w 12026"/>
                    <a:gd name="connsiteY45" fmla="*/ 8362 h 10832"/>
                    <a:gd name="connsiteX46" fmla="*/ 3134 w 12026"/>
                    <a:gd name="connsiteY46" fmla="*/ 8356 h 10832"/>
                    <a:gd name="connsiteX47" fmla="*/ 3032 w 12026"/>
                    <a:gd name="connsiteY47" fmla="*/ 8222 h 10832"/>
                    <a:gd name="connsiteX48" fmla="*/ 2899 w 12026"/>
                    <a:gd name="connsiteY48" fmla="*/ 8074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4413 w 12026"/>
                    <a:gd name="connsiteY41" fmla="*/ 8857 h 10832"/>
                    <a:gd name="connsiteX42" fmla="*/ 4156 w 12026"/>
                    <a:gd name="connsiteY42" fmla="*/ 8541 h 10832"/>
                    <a:gd name="connsiteX43" fmla="*/ 3888 w 12026"/>
                    <a:gd name="connsiteY43" fmla="*/ 8431 h 10832"/>
                    <a:gd name="connsiteX44" fmla="*/ 3191 w 12026"/>
                    <a:gd name="connsiteY44" fmla="*/ 8397 h 10832"/>
                    <a:gd name="connsiteX45" fmla="*/ 3086 w 12026"/>
                    <a:gd name="connsiteY45" fmla="*/ 8362 h 10832"/>
                    <a:gd name="connsiteX46" fmla="*/ 3263 w 12026"/>
                    <a:gd name="connsiteY46" fmla="*/ 8290 h 10832"/>
                    <a:gd name="connsiteX47" fmla="*/ 3032 w 12026"/>
                    <a:gd name="connsiteY47" fmla="*/ 8222 h 10832"/>
                    <a:gd name="connsiteX48" fmla="*/ 2899 w 12026"/>
                    <a:gd name="connsiteY48" fmla="*/ 8074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4405 w 12026"/>
                    <a:gd name="connsiteY41" fmla="*/ 8598 h 10832"/>
                    <a:gd name="connsiteX42" fmla="*/ 4156 w 12026"/>
                    <a:gd name="connsiteY42" fmla="*/ 8541 h 10832"/>
                    <a:gd name="connsiteX43" fmla="*/ 3888 w 12026"/>
                    <a:gd name="connsiteY43" fmla="*/ 8431 h 10832"/>
                    <a:gd name="connsiteX44" fmla="*/ 3191 w 12026"/>
                    <a:gd name="connsiteY44" fmla="*/ 8397 h 10832"/>
                    <a:gd name="connsiteX45" fmla="*/ 3086 w 12026"/>
                    <a:gd name="connsiteY45" fmla="*/ 8362 h 10832"/>
                    <a:gd name="connsiteX46" fmla="*/ 3263 w 12026"/>
                    <a:gd name="connsiteY46" fmla="*/ 8290 h 10832"/>
                    <a:gd name="connsiteX47" fmla="*/ 3032 w 12026"/>
                    <a:gd name="connsiteY47" fmla="*/ 8222 h 10832"/>
                    <a:gd name="connsiteX48" fmla="*/ 2899 w 12026"/>
                    <a:gd name="connsiteY48" fmla="*/ 8074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4405 w 12026"/>
                    <a:gd name="connsiteY41" fmla="*/ 8598 h 10832"/>
                    <a:gd name="connsiteX42" fmla="*/ 4156 w 12026"/>
                    <a:gd name="connsiteY42" fmla="*/ 8541 h 10832"/>
                    <a:gd name="connsiteX43" fmla="*/ 3888 w 12026"/>
                    <a:gd name="connsiteY43" fmla="*/ 8431 h 10832"/>
                    <a:gd name="connsiteX44" fmla="*/ 3191 w 12026"/>
                    <a:gd name="connsiteY44" fmla="*/ 8397 h 10832"/>
                    <a:gd name="connsiteX45" fmla="*/ 3086 w 12026"/>
                    <a:gd name="connsiteY45" fmla="*/ 8362 h 10832"/>
                    <a:gd name="connsiteX46" fmla="*/ 3263 w 12026"/>
                    <a:gd name="connsiteY46" fmla="*/ 8290 h 10832"/>
                    <a:gd name="connsiteX47" fmla="*/ 3032 w 12026"/>
                    <a:gd name="connsiteY47" fmla="*/ 8222 h 10832"/>
                    <a:gd name="connsiteX48" fmla="*/ 2899 w 12026"/>
                    <a:gd name="connsiteY48" fmla="*/ 8074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191 w 12026"/>
                    <a:gd name="connsiteY44" fmla="*/ 8397 h 10832"/>
                    <a:gd name="connsiteX45" fmla="*/ 3086 w 12026"/>
                    <a:gd name="connsiteY45" fmla="*/ 8362 h 10832"/>
                    <a:gd name="connsiteX46" fmla="*/ 3263 w 12026"/>
                    <a:gd name="connsiteY46" fmla="*/ 8290 h 10832"/>
                    <a:gd name="connsiteX47" fmla="*/ 3032 w 12026"/>
                    <a:gd name="connsiteY47" fmla="*/ 8222 h 10832"/>
                    <a:gd name="connsiteX48" fmla="*/ 2899 w 12026"/>
                    <a:gd name="connsiteY48" fmla="*/ 8074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191 w 12026"/>
                    <a:gd name="connsiteY44" fmla="*/ 8397 h 10832"/>
                    <a:gd name="connsiteX45" fmla="*/ 3086 w 12026"/>
                    <a:gd name="connsiteY45" fmla="*/ 8362 h 10832"/>
                    <a:gd name="connsiteX46" fmla="*/ 3263 w 12026"/>
                    <a:gd name="connsiteY46" fmla="*/ 8290 h 10832"/>
                    <a:gd name="connsiteX47" fmla="*/ 3032 w 12026"/>
                    <a:gd name="connsiteY47" fmla="*/ 8222 h 10832"/>
                    <a:gd name="connsiteX48" fmla="*/ 2899 w 12026"/>
                    <a:gd name="connsiteY48" fmla="*/ 8074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191 w 12026"/>
                    <a:gd name="connsiteY44" fmla="*/ 8397 h 10832"/>
                    <a:gd name="connsiteX45" fmla="*/ 3086 w 12026"/>
                    <a:gd name="connsiteY45" fmla="*/ 8362 h 10832"/>
                    <a:gd name="connsiteX46" fmla="*/ 3263 w 12026"/>
                    <a:gd name="connsiteY46" fmla="*/ 8290 h 10832"/>
                    <a:gd name="connsiteX47" fmla="*/ 3032 w 12026"/>
                    <a:gd name="connsiteY47" fmla="*/ 8222 h 10832"/>
                    <a:gd name="connsiteX48" fmla="*/ 2899 w 12026"/>
                    <a:gd name="connsiteY48" fmla="*/ 8074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191 w 12026"/>
                    <a:gd name="connsiteY44" fmla="*/ 8397 h 10832"/>
                    <a:gd name="connsiteX45" fmla="*/ 3086 w 12026"/>
                    <a:gd name="connsiteY45" fmla="*/ 8362 h 10832"/>
                    <a:gd name="connsiteX46" fmla="*/ 3263 w 12026"/>
                    <a:gd name="connsiteY46" fmla="*/ 8290 h 10832"/>
                    <a:gd name="connsiteX47" fmla="*/ 3032 w 12026"/>
                    <a:gd name="connsiteY47" fmla="*/ 8222 h 10832"/>
                    <a:gd name="connsiteX48" fmla="*/ 2899 w 12026"/>
                    <a:gd name="connsiteY48" fmla="*/ 8074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191 w 12026"/>
                    <a:gd name="connsiteY44" fmla="*/ 8397 h 10832"/>
                    <a:gd name="connsiteX45" fmla="*/ 3086 w 12026"/>
                    <a:gd name="connsiteY45" fmla="*/ 8362 h 10832"/>
                    <a:gd name="connsiteX46" fmla="*/ 3263 w 12026"/>
                    <a:gd name="connsiteY46" fmla="*/ 8290 h 10832"/>
                    <a:gd name="connsiteX47" fmla="*/ 3032 w 12026"/>
                    <a:gd name="connsiteY47" fmla="*/ 8222 h 10832"/>
                    <a:gd name="connsiteX48" fmla="*/ 2899 w 12026"/>
                    <a:gd name="connsiteY48" fmla="*/ 8074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191 w 12026"/>
                    <a:gd name="connsiteY44" fmla="*/ 8397 h 10832"/>
                    <a:gd name="connsiteX45" fmla="*/ 3086 w 12026"/>
                    <a:gd name="connsiteY45" fmla="*/ 8362 h 10832"/>
                    <a:gd name="connsiteX46" fmla="*/ 3263 w 12026"/>
                    <a:gd name="connsiteY46" fmla="*/ 8290 h 10832"/>
                    <a:gd name="connsiteX47" fmla="*/ 3032 w 12026"/>
                    <a:gd name="connsiteY47" fmla="*/ 8222 h 10832"/>
                    <a:gd name="connsiteX48" fmla="*/ 2899 w 12026"/>
                    <a:gd name="connsiteY48" fmla="*/ 8074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191 w 12026"/>
                    <a:gd name="connsiteY44" fmla="*/ 8397 h 10832"/>
                    <a:gd name="connsiteX45" fmla="*/ 3086 w 12026"/>
                    <a:gd name="connsiteY45" fmla="*/ 836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191 w 12026"/>
                    <a:gd name="connsiteY44" fmla="*/ 8397 h 10832"/>
                    <a:gd name="connsiteX45" fmla="*/ 3086 w 12026"/>
                    <a:gd name="connsiteY45" fmla="*/ 836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191 w 12026"/>
                    <a:gd name="connsiteY44" fmla="*/ 8397 h 10832"/>
                    <a:gd name="connsiteX45" fmla="*/ 3086 w 12026"/>
                    <a:gd name="connsiteY45" fmla="*/ 836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191 w 12026"/>
                    <a:gd name="connsiteY44" fmla="*/ 8397 h 10832"/>
                    <a:gd name="connsiteX45" fmla="*/ 3086 w 12026"/>
                    <a:gd name="connsiteY45" fmla="*/ 836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191 w 12026"/>
                    <a:gd name="connsiteY44" fmla="*/ 8397 h 10832"/>
                    <a:gd name="connsiteX45" fmla="*/ 3086 w 12026"/>
                    <a:gd name="connsiteY45" fmla="*/ 836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191 w 12026"/>
                    <a:gd name="connsiteY44" fmla="*/ 8397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604 w 12026"/>
                    <a:gd name="connsiteY87" fmla="*/ 8452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604 w 12026"/>
                    <a:gd name="connsiteY87" fmla="*/ 8452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604 w 12026"/>
                    <a:gd name="connsiteY87" fmla="*/ 8452 h 10832"/>
                    <a:gd name="connsiteX88" fmla="*/ 2815 w 12026"/>
                    <a:gd name="connsiteY88" fmla="*/ 8666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604 w 12026"/>
                    <a:gd name="connsiteY87" fmla="*/ 8452 h 10832"/>
                    <a:gd name="connsiteX88" fmla="*/ 2815 w 12026"/>
                    <a:gd name="connsiteY88" fmla="*/ 8666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604 w 12026"/>
                    <a:gd name="connsiteY87" fmla="*/ 8452 h 10832"/>
                    <a:gd name="connsiteX88" fmla="*/ 2881 w 12026"/>
                    <a:gd name="connsiteY88" fmla="*/ 8600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604 w 12026"/>
                    <a:gd name="connsiteY87" fmla="*/ 8452 h 10832"/>
                    <a:gd name="connsiteX88" fmla="*/ 2881 w 12026"/>
                    <a:gd name="connsiteY88" fmla="*/ 8600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604 w 12026"/>
                    <a:gd name="connsiteY87" fmla="*/ 8452 h 10832"/>
                    <a:gd name="connsiteX88" fmla="*/ 2881 w 12026"/>
                    <a:gd name="connsiteY88" fmla="*/ 8600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604 w 12026"/>
                    <a:gd name="connsiteY87" fmla="*/ 8452 h 10832"/>
                    <a:gd name="connsiteX88" fmla="*/ 2881 w 12026"/>
                    <a:gd name="connsiteY88" fmla="*/ 8600 h 10832"/>
                    <a:gd name="connsiteX89" fmla="*/ 3129 w 12026"/>
                    <a:gd name="connsiteY89" fmla="*/ 8779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604 w 12026"/>
                    <a:gd name="connsiteY87" fmla="*/ 8452 h 10832"/>
                    <a:gd name="connsiteX88" fmla="*/ 2881 w 12026"/>
                    <a:gd name="connsiteY88" fmla="*/ 8600 h 10832"/>
                    <a:gd name="connsiteX89" fmla="*/ 3129 w 12026"/>
                    <a:gd name="connsiteY89" fmla="*/ 8779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604 w 12026"/>
                    <a:gd name="connsiteY87" fmla="*/ 8452 h 10832"/>
                    <a:gd name="connsiteX88" fmla="*/ 2881 w 12026"/>
                    <a:gd name="connsiteY88" fmla="*/ 8600 h 10832"/>
                    <a:gd name="connsiteX89" fmla="*/ 3206 w 12026"/>
                    <a:gd name="connsiteY89" fmla="*/ 8721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604 w 12026"/>
                    <a:gd name="connsiteY87" fmla="*/ 8452 h 10832"/>
                    <a:gd name="connsiteX88" fmla="*/ 2881 w 12026"/>
                    <a:gd name="connsiteY88" fmla="*/ 8600 h 10832"/>
                    <a:gd name="connsiteX89" fmla="*/ 3206 w 12026"/>
                    <a:gd name="connsiteY89" fmla="*/ 8721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604 w 12026"/>
                    <a:gd name="connsiteY87" fmla="*/ 8452 h 10832"/>
                    <a:gd name="connsiteX88" fmla="*/ 2881 w 12026"/>
                    <a:gd name="connsiteY88" fmla="*/ 8600 h 10832"/>
                    <a:gd name="connsiteX89" fmla="*/ 3206 w 12026"/>
                    <a:gd name="connsiteY89" fmla="*/ 8721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604 w 12026"/>
                    <a:gd name="connsiteY87" fmla="*/ 8452 h 10832"/>
                    <a:gd name="connsiteX88" fmla="*/ 2881 w 12026"/>
                    <a:gd name="connsiteY88" fmla="*/ 8600 h 10832"/>
                    <a:gd name="connsiteX89" fmla="*/ 3206 w 12026"/>
                    <a:gd name="connsiteY89" fmla="*/ 8721 h 10832"/>
                    <a:gd name="connsiteX90" fmla="*/ 3453 w 12026"/>
                    <a:gd name="connsiteY90" fmla="*/ 8802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604 w 12026"/>
                    <a:gd name="connsiteY87" fmla="*/ 8452 h 10832"/>
                    <a:gd name="connsiteX88" fmla="*/ 2881 w 12026"/>
                    <a:gd name="connsiteY88" fmla="*/ 8600 h 10832"/>
                    <a:gd name="connsiteX89" fmla="*/ 3206 w 12026"/>
                    <a:gd name="connsiteY89" fmla="*/ 8721 h 10832"/>
                    <a:gd name="connsiteX90" fmla="*/ 3453 w 12026"/>
                    <a:gd name="connsiteY90" fmla="*/ 8802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977"/>
                    <a:gd name="connsiteX1" fmla="*/ 6837 w 12026"/>
                    <a:gd name="connsiteY1" fmla="*/ 284 h 10977"/>
                    <a:gd name="connsiteX2" fmla="*/ 7311 w 12026"/>
                    <a:gd name="connsiteY2" fmla="*/ 361 h 10977"/>
                    <a:gd name="connsiteX3" fmla="*/ 8141 w 12026"/>
                    <a:gd name="connsiteY3" fmla="*/ 523 h 10977"/>
                    <a:gd name="connsiteX4" fmla="*/ 8514 w 12026"/>
                    <a:gd name="connsiteY4" fmla="*/ 689 h 10977"/>
                    <a:gd name="connsiteX5" fmla="*/ 8887 w 12026"/>
                    <a:gd name="connsiteY5" fmla="*/ 802 h 10977"/>
                    <a:gd name="connsiteX6" fmla="*/ 9656 w 12026"/>
                    <a:gd name="connsiteY6" fmla="*/ 1224 h 10977"/>
                    <a:gd name="connsiteX7" fmla="*/ 10390 w 12026"/>
                    <a:gd name="connsiteY7" fmla="*/ 1633 h 10977"/>
                    <a:gd name="connsiteX8" fmla="*/ 10933 w 12026"/>
                    <a:gd name="connsiteY8" fmla="*/ 2277 h 10977"/>
                    <a:gd name="connsiteX9" fmla="*/ 11135 w 12026"/>
                    <a:gd name="connsiteY9" fmla="*/ 2589 h 10977"/>
                    <a:gd name="connsiteX10" fmla="*/ 11378 w 12026"/>
                    <a:gd name="connsiteY10" fmla="*/ 2962 h 10977"/>
                    <a:gd name="connsiteX11" fmla="*/ 11479 w 12026"/>
                    <a:gd name="connsiteY11" fmla="*/ 3302 h 10977"/>
                    <a:gd name="connsiteX12" fmla="*/ 11585 w 12026"/>
                    <a:gd name="connsiteY12" fmla="*/ 3723 h 10977"/>
                    <a:gd name="connsiteX13" fmla="*/ 11637 w 12026"/>
                    <a:gd name="connsiteY13" fmla="*/ 4149 h 10977"/>
                    <a:gd name="connsiteX14" fmla="*/ 11617 w 12026"/>
                    <a:gd name="connsiteY14" fmla="*/ 4582 h 10977"/>
                    <a:gd name="connsiteX15" fmla="*/ 11593 w 12026"/>
                    <a:gd name="connsiteY15" fmla="*/ 4979 h 10977"/>
                    <a:gd name="connsiteX16" fmla="*/ 11484 w 12026"/>
                    <a:gd name="connsiteY16" fmla="*/ 5388 h 10977"/>
                    <a:gd name="connsiteX17" fmla="*/ 11362 w 12026"/>
                    <a:gd name="connsiteY17" fmla="*/ 5789 h 10977"/>
                    <a:gd name="connsiteX18" fmla="*/ 11176 w 12026"/>
                    <a:gd name="connsiteY18" fmla="*/ 6154 h 10977"/>
                    <a:gd name="connsiteX19" fmla="*/ 10993 w 12026"/>
                    <a:gd name="connsiteY19" fmla="*/ 6498 h 10977"/>
                    <a:gd name="connsiteX20" fmla="*/ 10726 w 12026"/>
                    <a:gd name="connsiteY20" fmla="*/ 6818 h 10977"/>
                    <a:gd name="connsiteX21" fmla="*/ 10455 w 12026"/>
                    <a:gd name="connsiteY21" fmla="*/ 7163 h 10977"/>
                    <a:gd name="connsiteX22" fmla="*/ 10134 w 12026"/>
                    <a:gd name="connsiteY22" fmla="*/ 7450 h 10977"/>
                    <a:gd name="connsiteX23" fmla="*/ 9470 w 12026"/>
                    <a:gd name="connsiteY23" fmla="*/ 7949 h 10977"/>
                    <a:gd name="connsiteX24" fmla="*/ 8785 w 12026"/>
                    <a:gd name="connsiteY24" fmla="*/ 8277 h 10977"/>
                    <a:gd name="connsiteX25" fmla="*/ 7975 w 12026"/>
                    <a:gd name="connsiteY25" fmla="*/ 8508 h 10977"/>
                    <a:gd name="connsiteX26" fmla="*/ 7501 w 12026"/>
                    <a:gd name="connsiteY26" fmla="*/ 8629 h 10977"/>
                    <a:gd name="connsiteX27" fmla="*/ 6983 w 12026"/>
                    <a:gd name="connsiteY27" fmla="*/ 8670 h 10977"/>
                    <a:gd name="connsiteX28" fmla="*/ 6263 w 12026"/>
                    <a:gd name="connsiteY28" fmla="*/ 8709 h 10977"/>
                    <a:gd name="connsiteX29" fmla="*/ 5966 w 12026"/>
                    <a:gd name="connsiteY29" fmla="*/ 8702 h 10977"/>
                    <a:gd name="connsiteX30" fmla="*/ 5719 w 12026"/>
                    <a:gd name="connsiteY30" fmla="*/ 8670 h 10977"/>
                    <a:gd name="connsiteX31" fmla="*/ 5644 w 12026"/>
                    <a:gd name="connsiteY31" fmla="*/ 8667 h 10977"/>
                    <a:gd name="connsiteX32" fmla="*/ 5567 w 12026"/>
                    <a:gd name="connsiteY32" fmla="*/ 8667 h 10977"/>
                    <a:gd name="connsiteX33" fmla="*/ 5476 w 12026"/>
                    <a:gd name="connsiteY33" fmla="*/ 8662 h 10977"/>
                    <a:gd name="connsiteX34" fmla="*/ 5269 w 12026"/>
                    <a:gd name="connsiteY34" fmla="*/ 8625 h 10977"/>
                    <a:gd name="connsiteX35" fmla="*/ 5238 w 12026"/>
                    <a:gd name="connsiteY35" fmla="*/ 8624 h 10977"/>
                    <a:gd name="connsiteX36" fmla="*/ 5050 w 12026"/>
                    <a:gd name="connsiteY36" fmla="*/ 8633 h 10977"/>
                    <a:gd name="connsiteX37" fmla="*/ 4779 w 12026"/>
                    <a:gd name="connsiteY37" fmla="*/ 8614 h 10977"/>
                    <a:gd name="connsiteX38" fmla="*/ 4637 w 12026"/>
                    <a:gd name="connsiteY38" fmla="*/ 8641 h 10977"/>
                    <a:gd name="connsiteX39" fmla="*/ 4586 w 12026"/>
                    <a:gd name="connsiteY39" fmla="*/ 8622 h 10977"/>
                    <a:gd name="connsiteX40" fmla="*/ 4546 w 12026"/>
                    <a:gd name="connsiteY40" fmla="*/ 8633 h 10977"/>
                    <a:gd name="connsiteX41" fmla="*/ 4405 w 12026"/>
                    <a:gd name="connsiteY41" fmla="*/ 8598 h 10977"/>
                    <a:gd name="connsiteX42" fmla="*/ 4156 w 12026"/>
                    <a:gd name="connsiteY42" fmla="*/ 8541 h 10977"/>
                    <a:gd name="connsiteX43" fmla="*/ 3888 w 12026"/>
                    <a:gd name="connsiteY43" fmla="*/ 8431 h 10977"/>
                    <a:gd name="connsiteX44" fmla="*/ 3472 w 12026"/>
                    <a:gd name="connsiteY44" fmla="*/ 8355 h 10977"/>
                    <a:gd name="connsiteX45" fmla="*/ 3307 w 12026"/>
                    <a:gd name="connsiteY45" fmla="*/ 8332 h 10977"/>
                    <a:gd name="connsiteX46" fmla="*/ 3263 w 12026"/>
                    <a:gd name="connsiteY46" fmla="*/ 8290 h 10977"/>
                    <a:gd name="connsiteX47" fmla="*/ 3032 w 12026"/>
                    <a:gd name="connsiteY47" fmla="*/ 8222 h 10977"/>
                    <a:gd name="connsiteX48" fmla="*/ 2881 w 12026"/>
                    <a:gd name="connsiteY48" fmla="*/ 8111 h 10977"/>
                    <a:gd name="connsiteX49" fmla="*/ 2547 w 12026"/>
                    <a:gd name="connsiteY49" fmla="*/ 7896 h 10977"/>
                    <a:gd name="connsiteX50" fmla="*/ 2202 w 12026"/>
                    <a:gd name="connsiteY50" fmla="*/ 7701 h 10977"/>
                    <a:gd name="connsiteX51" fmla="*/ 1785 w 12026"/>
                    <a:gd name="connsiteY51" fmla="*/ 7471 h 10977"/>
                    <a:gd name="connsiteX52" fmla="*/ 1400 w 12026"/>
                    <a:gd name="connsiteY52" fmla="*/ 7146 h 10977"/>
                    <a:gd name="connsiteX53" fmla="*/ 829 w 12026"/>
                    <a:gd name="connsiteY53" fmla="*/ 6308 h 10977"/>
                    <a:gd name="connsiteX54" fmla="*/ 574 w 12026"/>
                    <a:gd name="connsiteY54" fmla="*/ 5834 h 10977"/>
                    <a:gd name="connsiteX55" fmla="*/ 396 w 12026"/>
                    <a:gd name="connsiteY55" fmla="*/ 5287 h 10977"/>
                    <a:gd name="connsiteX56" fmla="*/ 375 w 12026"/>
                    <a:gd name="connsiteY56" fmla="*/ 4181 h 10977"/>
                    <a:gd name="connsiteX57" fmla="*/ 1263 w 12026"/>
                    <a:gd name="connsiteY57" fmla="*/ 2216 h 10977"/>
                    <a:gd name="connsiteX58" fmla="*/ 1988 w 12026"/>
                    <a:gd name="connsiteY58" fmla="*/ 1520 h 10977"/>
                    <a:gd name="connsiteX59" fmla="*/ 2397 w 12026"/>
                    <a:gd name="connsiteY59" fmla="*/ 1224 h 10977"/>
                    <a:gd name="connsiteX60" fmla="*/ 2871 w 12026"/>
                    <a:gd name="connsiteY60" fmla="*/ 981 h 10977"/>
                    <a:gd name="connsiteX61" fmla="*/ 3369 w 12026"/>
                    <a:gd name="connsiteY61" fmla="*/ 730 h 10977"/>
                    <a:gd name="connsiteX62" fmla="*/ 3952 w 12026"/>
                    <a:gd name="connsiteY62" fmla="*/ 551 h 10977"/>
                    <a:gd name="connsiteX63" fmla="*/ 5216 w 12026"/>
                    <a:gd name="connsiteY63" fmla="*/ 292 h 10977"/>
                    <a:gd name="connsiteX64" fmla="*/ 6456 w 12026"/>
                    <a:gd name="connsiteY64" fmla="*/ 227 h 10977"/>
                    <a:gd name="connsiteX65" fmla="*/ 6606 w 12026"/>
                    <a:gd name="connsiteY65" fmla="*/ 223 h 10977"/>
                    <a:gd name="connsiteX66" fmla="*/ 5812 w 12026"/>
                    <a:gd name="connsiteY66" fmla="*/ 0 h 10977"/>
                    <a:gd name="connsiteX67" fmla="*/ 5322 w 12026"/>
                    <a:gd name="connsiteY67" fmla="*/ 13 h 10977"/>
                    <a:gd name="connsiteX68" fmla="*/ 4187 w 12026"/>
                    <a:gd name="connsiteY68" fmla="*/ 183 h 10977"/>
                    <a:gd name="connsiteX69" fmla="*/ 3604 w 12026"/>
                    <a:gd name="connsiteY69" fmla="*/ 345 h 10977"/>
                    <a:gd name="connsiteX70" fmla="*/ 3061 w 12026"/>
                    <a:gd name="connsiteY70" fmla="*/ 527 h 10977"/>
                    <a:gd name="connsiteX71" fmla="*/ 2595 w 12026"/>
                    <a:gd name="connsiteY71" fmla="*/ 774 h 10977"/>
                    <a:gd name="connsiteX72" fmla="*/ 2085 w 12026"/>
                    <a:gd name="connsiteY72" fmla="*/ 1058 h 10977"/>
                    <a:gd name="connsiteX73" fmla="*/ 1250 w 12026"/>
                    <a:gd name="connsiteY73" fmla="*/ 1754 h 10977"/>
                    <a:gd name="connsiteX74" fmla="*/ 606 w 12026"/>
                    <a:gd name="connsiteY74" fmla="*/ 2621 h 10977"/>
                    <a:gd name="connsiteX75" fmla="*/ 177 w 12026"/>
                    <a:gd name="connsiteY75" fmla="*/ 3711 h 10977"/>
                    <a:gd name="connsiteX76" fmla="*/ 23 w 12026"/>
                    <a:gd name="connsiteY76" fmla="*/ 4258 h 10977"/>
                    <a:gd name="connsiteX77" fmla="*/ 7 w 12026"/>
                    <a:gd name="connsiteY77" fmla="*/ 4862 h 10977"/>
                    <a:gd name="connsiteX78" fmla="*/ 274 w 12026"/>
                    <a:gd name="connsiteY78" fmla="*/ 6008 h 10977"/>
                    <a:gd name="connsiteX79" fmla="*/ 541 w 12026"/>
                    <a:gd name="connsiteY79" fmla="*/ 6547 h 10977"/>
                    <a:gd name="connsiteX80" fmla="*/ 809 w 12026"/>
                    <a:gd name="connsiteY80" fmla="*/ 7045 h 10977"/>
                    <a:gd name="connsiteX81" fmla="*/ 1129 w 12026"/>
                    <a:gd name="connsiteY81" fmla="*/ 7414 h 10977"/>
                    <a:gd name="connsiteX82" fmla="*/ 1587 w 12026"/>
                    <a:gd name="connsiteY82" fmla="*/ 7803 h 10977"/>
                    <a:gd name="connsiteX83" fmla="*/ 1992 w 12026"/>
                    <a:gd name="connsiteY83" fmla="*/ 8042 h 10977"/>
                    <a:gd name="connsiteX84" fmla="*/ 2397 w 12026"/>
                    <a:gd name="connsiteY84" fmla="*/ 8277 h 10977"/>
                    <a:gd name="connsiteX85" fmla="*/ 2478 w 12026"/>
                    <a:gd name="connsiteY85" fmla="*/ 8293 h 10977"/>
                    <a:gd name="connsiteX86" fmla="*/ 2486 w 12026"/>
                    <a:gd name="connsiteY86" fmla="*/ 8325 h 10977"/>
                    <a:gd name="connsiteX87" fmla="*/ 2604 w 12026"/>
                    <a:gd name="connsiteY87" fmla="*/ 8452 h 10977"/>
                    <a:gd name="connsiteX88" fmla="*/ 2881 w 12026"/>
                    <a:gd name="connsiteY88" fmla="*/ 8600 h 10977"/>
                    <a:gd name="connsiteX89" fmla="*/ 3206 w 12026"/>
                    <a:gd name="connsiteY89" fmla="*/ 8721 h 10977"/>
                    <a:gd name="connsiteX90" fmla="*/ 3453 w 12026"/>
                    <a:gd name="connsiteY90" fmla="*/ 8802 h 10977"/>
                    <a:gd name="connsiteX91" fmla="*/ 3608 w 12026"/>
                    <a:gd name="connsiteY91" fmla="*/ 8868 h 10977"/>
                    <a:gd name="connsiteX92" fmla="*/ 1559 w 12026"/>
                    <a:gd name="connsiteY92" fmla="*/ 10832 h 10977"/>
                    <a:gd name="connsiteX93" fmla="*/ 1623 w 12026"/>
                    <a:gd name="connsiteY93" fmla="*/ 10829 h 10977"/>
                    <a:gd name="connsiteX94" fmla="*/ 2028 w 12026"/>
                    <a:gd name="connsiteY94" fmla="*/ 10801 h 10977"/>
                    <a:gd name="connsiteX95" fmla="*/ 3134 w 12026"/>
                    <a:gd name="connsiteY95" fmla="*/ 10537 h 10977"/>
                    <a:gd name="connsiteX96" fmla="*/ 4159 w 12026"/>
                    <a:gd name="connsiteY96" fmla="*/ 9820 h 10977"/>
                    <a:gd name="connsiteX97" fmla="*/ 4572 w 12026"/>
                    <a:gd name="connsiteY97" fmla="*/ 9354 h 10977"/>
                    <a:gd name="connsiteX98" fmla="*/ 4811 w 12026"/>
                    <a:gd name="connsiteY98" fmla="*/ 8872 h 10977"/>
                    <a:gd name="connsiteX99" fmla="*/ 4888 w 12026"/>
                    <a:gd name="connsiteY99" fmla="*/ 8901 h 10977"/>
                    <a:gd name="connsiteX100" fmla="*/ 5265 w 12026"/>
                    <a:gd name="connsiteY100" fmla="*/ 8953 h 10977"/>
                    <a:gd name="connsiteX101" fmla="*/ 5439 w 12026"/>
                    <a:gd name="connsiteY101" fmla="*/ 8998 h 10977"/>
                    <a:gd name="connsiteX102" fmla="*/ 5658 w 12026"/>
                    <a:gd name="connsiteY102" fmla="*/ 9010 h 10977"/>
                    <a:gd name="connsiteX103" fmla="*/ 6152 w 12026"/>
                    <a:gd name="connsiteY103" fmla="*/ 9059 h 10977"/>
                    <a:gd name="connsiteX104" fmla="*/ 6626 w 12026"/>
                    <a:gd name="connsiteY104" fmla="*/ 9067 h 10977"/>
                    <a:gd name="connsiteX105" fmla="*/ 6651 w 12026"/>
                    <a:gd name="connsiteY105" fmla="*/ 9067 h 10977"/>
                    <a:gd name="connsiteX106" fmla="*/ 7108 w 12026"/>
                    <a:gd name="connsiteY106" fmla="*/ 9026 h 10977"/>
                    <a:gd name="connsiteX107" fmla="*/ 7538 w 12026"/>
                    <a:gd name="connsiteY107" fmla="*/ 8998 h 10977"/>
                    <a:gd name="connsiteX108" fmla="*/ 8016 w 12026"/>
                    <a:gd name="connsiteY108" fmla="*/ 8876 h 10977"/>
                    <a:gd name="connsiteX109" fmla="*/ 8871 w 12026"/>
                    <a:gd name="connsiteY109" fmla="*/ 8637 h 10977"/>
                    <a:gd name="connsiteX110" fmla="*/ 9616 w 12026"/>
                    <a:gd name="connsiteY110" fmla="*/ 8301 h 10977"/>
                    <a:gd name="connsiteX111" fmla="*/ 10924 w 12026"/>
                    <a:gd name="connsiteY111" fmla="*/ 7171 h 10977"/>
                    <a:gd name="connsiteX112" fmla="*/ 11427 w 12026"/>
                    <a:gd name="connsiteY112" fmla="*/ 6486 h 10977"/>
                    <a:gd name="connsiteX113" fmla="*/ 11783 w 12026"/>
                    <a:gd name="connsiteY113" fmla="*/ 5692 h 10977"/>
                    <a:gd name="connsiteX114" fmla="*/ 11897 w 12026"/>
                    <a:gd name="connsiteY114" fmla="*/ 5271 h 10977"/>
                    <a:gd name="connsiteX115" fmla="*/ 11978 w 12026"/>
                    <a:gd name="connsiteY115" fmla="*/ 4837 h 10977"/>
                    <a:gd name="connsiteX116" fmla="*/ 11982 w 12026"/>
                    <a:gd name="connsiteY116" fmla="*/ 4635 h 10977"/>
                    <a:gd name="connsiteX117" fmla="*/ 12022 w 12026"/>
                    <a:gd name="connsiteY117" fmla="*/ 4420 h 10977"/>
                    <a:gd name="connsiteX118" fmla="*/ 11982 w 12026"/>
                    <a:gd name="connsiteY118" fmla="*/ 3970 h 10977"/>
                    <a:gd name="connsiteX119" fmla="*/ 11808 w 12026"/>
                    <a:gd name="connsiteY119" fmla="*/ 3087 h 10977"/>
                    <a:gd name="connsiteX120" fmla="*/ 11678 w 12026"/>
                    <a:gd name="connsiteY120" fmla="*/ 2731 h 10977"/>
                    <a:gd name="connsiteX121" fmla="*/ 11427 w 12026"/>
                    <a:gd name="connsiteY121" fmla="*/ 2362 h 10977"/>
                    <a:gd name="connsiteX122" fmla="*/ 10937 w 12026"/>
                    <a:gd name="connsiteY122" fmla="*/ 1673 h 10977"/>
                    <a:gd name="connsiteX123" fmla="*/ 10260 w 12026"/>
                    <a:gd name="connsiteY123" fmla="*/ 1114 h 10977"/>
                    <a:gd name="connsiteX124" fmla="*/ 9349 w 12026"/>
                    <a:gd name="connsiteY124" fmla="*/ 616 h 10977"/>
                    <a:gd name="connsiteX125" fmla="*/ 8931 w 12026"/>
                    <a:gd name="connsiteY125" fmla="*/ 434 h 10977"/>
                    <a:gd name="connsiteX126" fmla="*/ 8469 w 12026"/>
                    <a:gd name="connsiteY126" fmla="*/ 268 h 10977"/>
                    <a:gd name="connsiteX127" fmla="*/ 7538 w 12026"/>
                    <a:gd name="connsiteY127" fmla="*/ 94 h 10977"/>
                    <a:gd name="connsiteX128" fmla="*/ 7412 w 12026"/>
                    <a:gd name="connsiteY128" fmla="*/ 81 h 10977"/>
                    <a:gd name="connsiteX129" fmla="*/ 7210 w 12026"/>
                    <a:gd name="connsiteY129" fmla="*/ 45 h 10977"/>
                    <a:gd name="connsiteX130" fmla="*/ 6569 w 12026"/>
                    <a:gd name="connsiteY130" fmla="*/ 13 h 10977"/>
                    <a:gd name="connsiteX131" fmla="*/ 5812 w 12026"/>
                    <a:gd name="connsiteY131" fmla="*/ 0 h 10977"/>
                    <a:gd name="connsiteX0" fmla="*/ 6606 w 12026"/>
                    <a:gd name="connsiteY0" fmla="*/ 223 h 10977"/>
                    <a:gd name="connsiteX1" fmla="*/ 6837 w 12026"/>
                    <a:gd name="connsiteY1" fmla="*/ 284 h 10977"/>
                    <a:gd name="connsiteX2" fmla="*/ 7311 w 12026"/>
                    <a:gd name="connsiteY2" fmla="*/ 361 h 10977"/>
                    <a:gd name="connsiteX3" fmla="*/ 8141 w 12026"/>
                    <a:gd name="connsiteY3" fmla="*/ 523 h 10977"/>
                    <a:gd name="connsiteX4" fmla="*/ 8514 w 12026"/>
                    <a:gd name="connsiteY4" fmla="*/ 689 h 10977"/>
                    <a:gd name="connsiteX5" fmla="*/ 8887 w 12026"/>
                    <a:gd name="connsiteY5" fmla="*/ 802 h 10977"/>
                    <a:gd name="connsiteX6" fmla="*/ 9656 w 12026"/>
                    <a:gd name="connsiteY6" fmla="*/ 1224 h 10977"/>
                    <a:gd name="connsiteX7" fmla="*/ 10390 w 12026"/>
                    <a:gd name="connsiteY7" fmla="*/ 1633 h 10977"/>
                    <a:gd name="connsiteX8" fmla="*/ 10933 w 12026"/>
                    <a:gd name="connsiteY8" fmla="*/ 2277 h 10977"/>
                    <a:gd name="connsiteX9" fmla="*/ 11135 w 12026"/>
                    <a:gd name="connsiteY9" fmla="*/ 2589 h 10977"/>
                    <a:gd name="connsiteX10" fmla="*/ 11378 w 12026"/>
                    <a:gd name="connsiteY10" fmla="*/ 2962 h 10977"/>
                    <a:gd name="connsiteX11" fmla="*/ 11479 w 12026"/>
                    <a:gd name="connsiteY11" fmla="*/ 3302 h 10977"/>
                    <a:gd name="connsiteX12" fmla="*/ 11585 w 12026"/>
                    <a:gd name="connsiteY12" fmla="*/ 3723 h 10977"/>
                    <a:gd name="connsiteX13" fmla="*/ 11637 w 12026"/>
                    <a:gd name="connsiteY13" fmla="*/ 4149 h 10977"/>
                    <a:gd name="connsiteX14" fmla="*/ 11617 w 12026"/>
                    <a:gd name="connsiteY14" fmla="*/ 4582 h 10977"/>
                    <a:gd name="connsiteX15" fmla="*/ 11593 w 12026"/>
                    <a:gd name="connsiteY15" fmla="*/ 4979 h 10977"/>
                    <a:gd name="connsiteX16" fmla="*/ 11484 w 12026"/>
                    <a:gd name="connsiteY16" fmla="*/ 5388 h 10977"/>
                    <a:gd name="connsiteX17" fmla="*/ 11362 w 12026"/>
                    <a:gd name="connsiteY17" fmla="*/ 5789 h 10977"/>
                    <a:gd name="connsiteX18" fmla="*/ 11176 w 12026"/>
                    <a:gd name="connsiteY18" fmla="*/ 6154 h 10977"/>
                    <a:gd name="connsiteX19" fmla="*/ 10993 w 12026"/>
                    <a:gd name="connsiteY19" fmla="*/ 6498 h 10977"/>
                    <a:gd name="connsiteX20" fmla="*/ 10726 w 12026"/>
                    <a:gd name="connsiteY20" fmla="*/ 6818 h 10977"/>
                    <a:gd name="connsiteX21" fmla="*/ 10455 w 12026"/>
                    <a:gd name="connsiteY21" fmla="*/ 7163 h 10977"/>
                    <a:gd name="connsiteX22" fmla="*/ 10134 w 12026"/>
                    <a:gd name="connsiteY22" fmla="*/ 7450 h 10977"/>
                    <a:gd name="connsiteX23" fmla="*/ 9470 w 12026"/>
                    <a:gd name="connsiteY23" fmla="*/ 7949 h 10977"/>
                    <a:gd name="connsiteX24" fmla="*/ 8785 w 12026"/>
                    <a:gd name="connsiteY24" fmla="*/ 8277 h 10977"/>
                    <a:gd name="connsiteX25" fmla="*/ 7975 w 12026"/>
                    <a:gd name="connsiteY25" fmla="*/ 8508 h 10977"/>
                    <a:gd name="connsiteX26" fmla="*/ 7501 w 12026"/>
                    <a:gd name="connsiteY26" fmla="*/ 8629 h 10977"/>
                    <a:gd name="connsiteX27" fmla="*/ 6983 w 12026"/>
                    <a:gd name="connsiteY27" fmla="*/ 8670 h 10977"/>
                    <a:gd name="connsiteX28" fmla="*/ 6263 w 12026"/>
                    <a:gd name="connsiteY28" fmla="*/ 8709 h 10977"/>
                    <a:gd name="connsiteX29" fmla="*/ 5966 w 12026"/>
                    <a:gd name="connsiteY29" fmla="*/ 8702 h 10977"/>
                    <a:gd name="connsiteX30" fmla="*/ 5719 w 12026"/>
                    <a:gd name="connsiteY30" fmla="*/ 8670 h 10977"/>
                    <a:gd name="connsiteX31" fmla="*/ 5644 w 12026"/>
                    <a:gd name="connsiteY31" fmla="*/ 8667 h 10977"/>
                    <a:gd name="connsiteX32" fmla="*/ 5567 w 12026"/>
                    <a:gd name="connsiteY32" fmla="*/ 8667 h 10977"/>
                    <a:gd name="connsiteX33" fmla="*/ 5476 w 12026"/>
                    <a:gd name="connsiteY33" fmla="*/ 8662 h 10977"/>
                    <a:gd name="connsiteX34" fmla="*/ 5269 w 12026"/>
                    <a:gd name="connsiteY34" fmla="*/ 8625 h 10977"/>
                    <a:gd name="connsiteX35" fmla="*/ 5238 w 12026"/>
                    <a:gd name="connsiteY35" fmla="*/ 8624 h 10977"/>
                    <a:gd name="connsiteX36" fmla="*/ 5050 w 12026"/>
                    <a:gd name="connsiteY36" fmla="*/ 8633 h 10977"/>
                    <a:gd name="connsiteX37" fmla="*/ 4779 w 12026"/>
                    <a:gd name="connsiteY37" fmla="*/ 8614 h 10977"/>
                    <a:gd name="connsiteX38" fmla="*/ 4637 w 12026"/>
                    <a:gd name="connsiteY38" fmla="*/ 8641 h 10977"/>
                    <a:gd name="connsiteX39" fmla="*/ 4586 w 12026"/>
                    <a:gd name="connsiteY39" fmla="*/ 8622 h 10977"/>
                    <a:gd name="connsiteX40" fmla="*/ 4546 w 12026"/>
                    <a:gd name="connsiteY40" fmla="*/ 8633 h 10977"/>
                    <a:gd name="connsiteX41" fmla="*/ 4405 w 12026"/>
                    <a:gd name="connsiteY41" fmla="*/ 8598 h 10977"/>
                    <a:gd name="connsiteX42" fmla="*/ 4156 w 12026"/>
                    <a:gd name="connsiteY42" fmla="*/ 8541 h 10977"/>
                    <a:gd name="connsiteX43" fmla="*/ 3888 w 12026"/>
                    <a:gd name="connsiteY43" fmla="*/ 8431 h 10977"/>
                    <a:gd name="connsiteX44" fmla="*/ 3472 w 12026"/>
                    <a:gd name="connsiteY44" fmla="*/ 8355 h 10977"/>
                    <a:gd name="connsiteX45" fmla="*/ 3307 w 12026"/>
                    <a:gd name="connsiteY45" fmla="*/ 8332 h 10977"/>
                    <a:gd name="connsiteX46" fmla="*/ 3263 w 12026"/>
                    <a:gd name="connsiteY46" fmla="*/ 8290 h 10977"/>
                    <a:gd name="connsiteX47" fmla="*/ 3032 w 12026"/>
                    <a:gd name="connsiteY47" fmla="*/ 8222 h 10977"/>
                    <a:gd name="connsiteX48" fmla="*/ 2881 w 12026"/>
                    <a:gd name="connsiteY48" fmla="*/ 8111 h 10977"/>
                    <a:gd name="connsiteX49" fmla="*/ 2547 w 12026"/>
                    <a:gd name="connsiteY49" fmla="*/ 7896 h 10977"/>
                    <a:gd name="connsiteX50" fmla="*/ 2202 w 12026"/>
                    <a:gd name="connsiteY50" fmla="*/ 7701 h 10977"/>
                    <a:gd name="connsiteX51" fmla="*/ 1785 w 12026"/>
                    <a:gd name="connsiteY51" fmla="*/ 7471 h 10977"/>
                    <a:gd name="connsiteX52" fmla="*/ 1400 w 12026"/>
                    <a:gd name="connsiteY52" fmla="*/ 7146 h 10977"/>
                    <a:gd name="connsiteX53" fmla="*/ 829 w 12026"/>
                    <a:gd name="connsiteY53" fmla="*/ 6308 h 10977"/>
                    <a:gd name="connsiteX54" fmla="*/ 574 w 12026"/>
                    <a:gd name="connsiteY54" fmla="*/ 5834 h 10977"/>
                    <a:gd name="connsiteX55" fmla="*/ 396 w 12026"/>
                    <a:gd name="connsiteY55" fmla="*/ 5287 h 10977"/>
                    <a:gd name="connsiteX56" fmla="*/ 375 w 12026"/>
                    <a:gd name="connsiteY56" fmla="*/ 4181 h 10977"/>
                    <a:gd name="connsiteX57" fmla="*/ 1263 w 12026"/>
                    <a:gd name="connsiteY57" fmla="*/ 2216 h 10977"/>
                    <a:gd name="connsiteX58" fmla="*/ 1988 w 12026"/>
                    <a:gd name="connsiteY58" fmla="*/ 1520 h 10977"/>
                    <a:gd name="connsiteX59" fmla="*/ 2397 w 12026"/>
                    <a:gd name="connsiteY59" fmla="*/ 1224 h 10977"/>
                    <a:gd name="connsiteX60" fmla="*/ 2871 w 12026"/>
                    <a:gd name="connsiteY60" fmla="*/ 981 h 10977"/>
                    <a:gd name="connsiteX61" fmla="*/ 3369 w 12026"/>
                    <a:gd name="connsiteY61" fmla="*/ 730 h 10977"/>
                    <a:gd name="connsiteX62" fmla="*/ 3952 w 12026"/>
                    <a:gd name="connsiteY62" fmla="*/ 551 h 10977"/>
                    <a:gd name="connsiteX63" fmla="*/ 5216 w 12026"/>
                    <a:gd name="connsiteY63" fmla="*/ 292 h 10977"/>
                    <a:gd name="connsiteX64" fmla="*/ 6456 w 12026"/>
                    <a:gd name="connsiteY64" fmla="*/ 227 h 10977"/>
                    <a:gd name="connsiteX65" fmla="*/ 6606 w 12026"/>
                    <a:gd name="connsiteY65" fmla="*/ 223 h 10977"/>
                    <a:gd name="connsiteX66" fmla="*/ 5812 w 12026"/>
                    <a:gd name="connsiteY66" fmla="*/ 0 h 10977"/>
                    <a:gd name="connsiteX67" fmla="*/ 5322 w 12026"/>
                    <a:gd name="connsiteY67" fmla="*/ 13 h 10977"/>
                    <a:gd name="connsiteX68" fmla="*/ 4187 w 12026"/>
                    <a:gd name="connsiteY68" fmla="*/ 183 h 10977"/>
                    <a:gd name="connsiteX69" fmla="*/ 3604 w 12026"/>
                    <a:gd name="connsiteY69" fmla="*/ 345 h 10977"/>
                    <a:gd name="connsiteX70" fmla="*/ 3061 w 12026"/>
                    <a:gd name="connsiteY70" fmla="*/ 527 h 10977"/>
                    <a:gd name="connsiteX71" fmla="*/ 2595 w 12026"/>
                    <a:gd name="connsiteY71" fmla="*/ 774 h 10977"/>
                    <a:gd name="connsiteX72" fmla="*/ 2085 w 12026"/>
                    <a:gd name="connsiteY72" fmla="*/ 1058 h 10977"/>
                    <a:gd name="connsiteX73" fmla="*/ 1250 w 12026"/>
                    <a:gd name="connsiteY73" fmla="*/ 1754 h 10977"/>
                    <a:gd name="connsiteX74" fmla="*/ 606 w 12026"/>
                    <a:gd name="connsiteY74" fmla="*/ 2621 h 10977"/>
                    <a:gd name="connsiteX75" fmla="*/ 177 w 12026"/>
                    <a:gd name="connsiteY75" fmla="*/ 3711 h 10977"/>
                    <a:gd name="connsiteX76" fmla="*/ 23 w 12026"/>
                    <a:gd name="connsiteY76" fmla="*/ 4258 h 10977"/>
                    <a:gd name="connsiteX77" fmla="*/ 7 w 12026"/>
                    <a:gd name="connsiteY77" fmla="*/ 4862 h 10977"/>
                    <a:gd name="connsiteX78" fmla="*/ 274 w 12026"/>
                    <a:gd name="connsiteY78" fmla="*/ 6008 h 10977"/>
                    <a:gd name="connsiteX79" fmla="*/ 541 w 12026"/>
                    <a:gd name="connsiteY79" fmla="*/ 6547 h 10977"/>
                    <a:gd name="connsiteX80" fmla="*/ 809 w 12026"/>
                    <a:gd name="connsiteY80" fmla="*/ 7045 h 10977"/>
                    <a:gd name="connsiteX81" fmla="*/ 1129 w 12026"/>
                    <a:gd name="connsiteY81" fmla="*/ 7414 h 10977"/>
                    <a:gd name="connsiteX82" fmla="*/ 1587 w 12026"/>
                    <a:gd name="connsiteY82" fmla="*/ 7803 h 10977"/>
                    <a:gd name="connsiteX83" fmla="*/ 1992 w 12026"/>
                    <a:gd name="connsiteY83" fmla="*/ 8042 h 10977"/>
                    <a:gd name="connsiteX84" fmla="*/ 2397 w 12026"/>
                    <a:gd name="connsiteY84" fmla="*/ 8277 h 10977"/>
                    <a:gd name="connsiteX85" fmla="*/ 2478 w 12026"/>
                    <a:gd name="connsiteY85" fmla="*/ 8293 h 10977"/>
                    <a:gd name="connsiteX86" fmla="*/ 2486 w 12026"/>
                    <a:gd name="connsiteY86" fmla="*/ 8325 h 10977"/>
                    <a:gd name="connsiteX87" fmla="*/ 2604 w 12026"/>
                    <a:gd name="connsiteY87" fmla="*/ 8452 h 10977"/>
                    <a:gd name="connsiteX88" fmla="*/ 2881 w 12026"/>
                    <a:gd name="connsiteY88" fmla="*/ 8600 h 10977"/>
                    <a:gd name="connsiteX89" fmla="*/ 3206 w 12026"/>
                    <a:gd name="connsiteY89" fmla="*/ 8721 h 10977"/>
                    <a:gd name="connsiteX90" fmla="*/ 3453 w 12026"/>
                    <a:gd name="connsiteY90" fmla="*/ 8802 h 10977"/>
                    <a:gd name="connsiteX91" fmla="*/ 3608 w 12026"/>
                    <a:gd name="connsiteY91" fmla="*/ 8868 h 10977"/>
                    <a:gd name="connsiteX92" fmla="*/ 1559 w 12026"/>
                    <a:gd name="connsiteY92" fmla="*/ 10832 h 10977"/>
                    <a:gd name="connsiteX93" fmla="*/ 1623 w 12026"/>
                    <a:gd name="connsiteY93" fmla="*/ 10829 h 10977"/>
                    <a:gd name="connsiteX94" fmla="*/ 2028 w 12026"/>
                    <a:gd name="connsiteY94" fmla="*/ 10801 h 10977"/>
                    <a:gd name="connsiteX95" fmla="*/ 3134 w 12026"/>
                    <a:gd name="connsiteY95" fmla="*/ 10537 h 10977"/>
                    <a:gd name="connsiteX96" fmla="*/ 4159 w 12026"/>
                    <a:gd name="connsiteY96" fmla="*/ 9820 h 10977"/>
                    <a:gd name="connsiteX97" fmla="*/ 4572 w 12026"/>
                    <a:gd name="connsiteY97" fmla="*/ 9354 h 10977"/>
                    <a:gd name="connsiteX98" fmla="*/ 4811 w 12026"/>
                    <a:gd name="connsiteY98" fmla="*/ 8872 h 10977"/>
                    <a:gd name="connsiteX99" fmla="*/ 4888 w 12026"/>
                    <a:gd name="connsiteY99" fmla="*/ 8901 h 10977"/>
                    <a:gd name="connsiteX100" fmla="*/ 5265 w 12026"/>
                    <a:gd name="connsiteY100" fmla="*/ 8953 h 10977"/>
                    <a:gd name="connsiteX101" fmla="*/ 5439 w 12026"/>
                    <a:gd name="connsiteY101" fmla="*/ 8998 h 10977"/>
                    <a:gd name="connsiteX102" fmla="*/ 5658 w 12026"/>
                    <a:gd name="connsiteY102" fmla="*/ 9010 h 10977"/>
                    <a:gd name="connsiteX103" fmla="*/ 6152 w 12026"/>
                    <a:gd name="connsiteY103" fmla="*/ 9059 h 10977"/>
                    <a:gd name="connsiteX104" fmla="*/ 6626 w 12026"/>
                    <a:gd name="connsiteY104" fmla="*/ 9067 h 10977"/>
                    <a:gd name="connsiteX105" fmla="*/ 6651 w 12026"/>
                    <a:gd name="connsiteY105" fmla="*/ 9067 h 10977"/>
                    <a:gd name="connsiteX106" fmla="*/ 7108 w 12026"/>
                    <a:gd name="connsiteY106" fmla="*/ 9026 h 10977"/>
                    <a:gd name="connsiteX107" fmla="*/ 7538 w 12026"/>
                    <a:gd name="connsiteY107" fmla="*/ 8998 h 10977"/>
                    <a:gd name="connsiteX108" fmla="*/ 8016 w 12026"/>
                    <a:gd name="connsiteY108" fmla="*/ 8876 h 10977"/>
                    <a:gd name="connsiteX109" fmla="*/ 8871 w 12026"/>
                    <a:gd name="connsiteY109" fmla="*/ 8637 h 10977"/>
                    <a:gd name="connsiteX110" fmla="*/ 9616 w 12026"/>
                    <a:gd name="connsiteY110" fmla="*/ 8301 h 10977"/>
                    <a:gd name="connsiteX111" fmla="*/ 10924 w 12026"/>
                    <a:gd name="connsiteY111" fmla="*/ 7171 h 10977"/>
                    <a:gd name="connsiteX112" fmla="*/ 11427 w 12026"/>
                    <a:gd name="connsiteY112" fmla="*/ 6486 h 10977"/>
                    <a:gd name="connsiteX113" fmla="*/ 11783 w 12026"/>
                    <a:gd name="connsiteY113" fmla="*/ 5692 h 10977"/>
                    <a:gd name="connsiteX114" fmla="*/ 11897 w 12026"/>
                    <a:gd name="connsiteY114" fmla="*/ 5271 h 10977"/>
                    <a:gd name="connsiteX115" fmla="*/ 11978 w 12026"/>
                    <a:gd name="connsiteY115" fmla="*/ 4837 h 10977"/>
                    <a:gd name="connsiteX116" fmla="*/ 11982 w 12026"/>
                    <a:gd name="connsiteY116" fmla="*/ 4635 h 10977"/>
                    <a:gd name="connsiteX117" fmla="*/ 12022 w 12026"/>
                    <a:gd name="connsiteY117" fmla="*/ 4420 h 10977"/>
                    <a:gd name="connsiteX118" fmla="*/ 11982 w 12026"/>
                    <a:gd name="connsiteY118" fmla="*/ 3970 h 10977"/>
                    <a:gd name="connsiteX119" fmla="*/ 11808 w 12026"/>
                    <a:gd name="connsiteY119" fmla="*/ 3087 h 10977"/>
                    <a:gd name="connsiteX120" fmla="*/ 11678 w 12026"/>
                    <a:gd name="connsiteY120" fmla="*/ 2731 h 10977"/>
                    <a:gd name="connsiteX121" fmla="*/ 11427 w 12026"/>
                    <a:gd name="connsiteY121" fmla="*/ 2362 h 10977"/>
                    <a:gd name="connsiteX122" fmla="*/ 10937 w 12026"/>
                    <a:gd name="connsiteY122" fmla="*/ 1673 h 10977"/>
                    <a:gd name="connsiteX123" fmla="*/ 10260 w 12026"/>
                    <a:gd name="connsiteY123" fmla="*/ 1114 h 10977"/>
                    <a:gd name="connsiteX124" fmla="*/ 9349 w 12026"/>
                    <a:gd name="connsiteY124" fmla="*/ 616 h 10977"/>
                    <a:gd name="connsiteX125" fmla="*/ 8931 w 12026"/>
                    <a:gd name="connsiteY125" fmla="*/ 434 h 10977"/>
                    <a:gd name="connsiteX126" fmla="*/ 8469 w 12026"/>
                    <a:gd name="connsiteY126" fmla="*/ 268 h 10977"/>
                    <a:gd name="connsiteX127" fmla="*/ 7538 w 12026"/>
                    <a:gd name="connsiteY127" fmla="*/ 94 h 10977"/>
                    <a:gd name="connsiteX128" fmla="*/ 7412 w 12026"/>
                    <a:gd name="connsiteY128" fmla="*/ 81 h 10977"/>
                    <a:gd name="connsiteX129" fmla="*/ 7210 w 12026"/>
                    <a:gd name="connsiteY129" fmla="*/ 45 h 10977"/>
                    <a:gd name="connsiteX130" fmla="*/ 6569 w 12026"/>
                    <a:gd name="connsiteY130" fmla="*/ 13 h 10977"/>
                    <a:gd name="connsiteX131" fmla="*/ 5812 w 12026"/>
                    <a:gd name="connsiteY131" fmla="*/ 0 h 10977"/>
                    <a:gd name="connsiteX0" fmla="*/ 6606 w 12026"/>
                    <a:gd name="connsiteY0" fmla="*/ 223 h 10977"/>
                    <a:gd name="connsiteX1" fmla="*/ 6837 w 12026"/>
                    <a:gd name="connsiteY1" fmla="*/ 284 h 10977"/>
                    <a:gd name="connsiteX2" fmla="*/ 7311 w 12026"/>
                    <a:gd name="connsiteY2" fmla="*/ 361 h 10977"/>
                    <a:gd name="connsiteX3" fmla="*/ 8141 w 12026"/>
                    <a:gd name="connsiteY3" fmla="*/ 523 h 10977"/>
                    <a:gd name="connsiteX4" fmla="*/ 8514 w 12026"/>
                    <a:gd name="connsiteY4" fmla="*/ 689 h 10977"/>
                    <a:gd name="connsiteX5" fmla="*/ 8887 w 12026"/>
                    <a:gd name="connsiteY5" fmla="*/ 802 h 10977"/>
                    <a:gd name="connsiteX6" fmla="*/ 9656 w 12026"/>
                    <a:gd name="connsiteY6" fmla="*/ 1224 h 10977"/>
                    <a:gd name="connsiteX7" fmla="*/ 10390 w 12026"/>
                    <a:gd name="connsiteY7" fmla="*/ 1633 h 10977"/>
                    <a:gd name="connsiteX8" fmla="*/ 10933 w 12026"/>
                    <a:gd name="connsiteY8" fmla="*/ 2277 h 10977"/>
                    <a:gd name="connsiteX9" fmla="*/ 11135 w 12026"/>
                    <a:gd name="connsiteY9" fmla="*/ 2589 h 10977"/>
                    <a:gd name="connsiteX10" fmla="*/ 11378 w 12026"/>
                    <a:gd name="connsiteY10" fmla="*/ 2962 h 10977"/>
                    <a:gd name="connsiteX11" fmla="*/ 11479 w 12026"/>
                    <a:gd name="connsiteY11" fmla="*/ 3302 h 10977"/>
                    <a:gd name="connsiteX12" fmla="*/ 11585 w 12026"/>
                    <a:gd name="connsiteY12" fmla="*/ 3723 h 10977"/>
                    <a:gd name="connsiteX13" fmla="*/ 11637 w 12026"/>
                    <a:gd name="connsiteY13" fmla="*/ 4149 h 10977"/>
                    <a:gd name="connsiteX14" fmla="*/ 11617 w 12026"/>
                    <a:gd name="connsiteY14" fmla="*/ 4582 h 10977"/>
                    <a:gd name="connsiteX15" fmla="*/ 11593 w 12026"/>
                    <a:gd name="connsiteY15" fmla="*/ 4979 h 10977"/>
                    <a:gd name="connsiteX16" fmla="*/ 11484 w 12026"/>
                    <a:gd name="connsiteY16" fmla="*/ 5388 h 10977"/>
                    <a:gd name="connsiteX17" fmla="*/ 11362 w 12026"/>
                    <a:gd name="connsiteY17" fmla="*/ 5789 h 10977"/>
                    <a:gd name="connsiteX18" fmla="*/ 11176 w 12026"/>
                    <a:gd name="connsiteY18" fmla="*/ 6154 h 10977"/>
                    <a:gd name="connsiteX19" fmla="*/ 10993 w 12026"/>
                    <a:gd name="connsiteY19" fmla="*/ 6498 h 10977"/>
                    <a:gd name="connsiteX20" fmla="*/ 10726 w 12026"/>
                    <a:gd name="connsiteY20" fmla="*/ 6818 h 10977"/>
                    <a:gd name="connsiteX21" fmla="*/ 10455 w 12026"/>
                    <a:gd name="connsiteY21" fmla="*/ 7163 h 10977"/>
                    <a:gd name="connsiteX22" fmla="*/ 10134 w 12026"/>
                    <a:gd name="connsiteY22" fmla="*/ 7450 h 10977"/>
                    <a:gd name="connsiteX23" fmla="*/ 9470 w 12026"/>
                    <a:gd name="connsiteY23" fmla="*/ 7949 h 10977"/>
                    <a:gd name="connsiteX24" fmla="*/ 8785 w 12026"/>
                    <a:gd name="connsiteY24" fmla="*/ 8277 h 10977"/>
                    <a:gd name="connsiteX25" fmla="*/ 7975 w 12026"/>
                    <a:gd name="connsiteY25" fmla="*/ 8508 h 10977"/>
                    <a:gd name="connsiteX26" fmla="*/ 7501 w 12026"/>
                    <a:gd name="connsiteY26" fmla="*/ 8629 h 10977"/>
                    <a:gd name="connsiteX27" fmla="*/ 6983 w 12026"/>
                    <a:gd name="connsiteY27" fmla="*/ 8670 h 10977"/>
                    <a:gd name="connsiteX28" fmla="*/ 6263 w 12026"/>
                    <a:gd name="connsiteY28" fmla="*/ 8709 h 10977"/>
                    <a:gd name="connsiteX29" fmla="*/ 5966 w 12026"/>
                    <a:gd name="connsiteY29" fmla="*/ 8702 h 10977"/>
                    <a:gd name="connsiteX30" fmla="*/ 5719 w 12026"/>
                    <a:gd name="connsiteY30" fmla="*/ 8670 h 10977"/>
                    <a:gd name="connsiteX31" fmla="*/ 5644 w 12026"/>
                    <a:gd name="connsiteY31" fmla="*/ 8667 h 10977"/>
                    <a:gd name="connsiteX32" fmla="*/ 5567 w 12026"/>
                    <a:gd name="connsiteY32" fmla="*/ 8667 h 10977"/>
                    <a:gd name="connsiteX33" fmla="*/ 5476 w 12026"/>
                    <a:gd name="connsiteY33" fmla="*/ 8662 h 10977"/>
                    <a:gd name="connsiteX34" fmla="*/ 5269 w 12026"/>
                    <a:gd name="connsiteY34" fmla="*/ 8625 h 10977"/>
                    <a:gd name="connsiteX35" fmla="*/ 5238 w 12026"/>
                    <a:gd name="connsiteY35" fmla="*/ 8624 h 10977"/>
                    <a:gd name="connsiteX36" fmla="*/ 5050 w 12026"/>
                    <a:gd name="connsiteY36" fmla="*/ 8633 h 10977"/>
                    <a:gd name="connsiteX37" fmla="*/ 4779 w 12026"/>
                    <a:gd name="connsiteY37" fmla="*/ 8614 h 10977"/>
                    <a:gd name="connsiteX38" fmla="*/ 4637 w 12026"/>
                    <a:gd name="connsiteY38" fmla="*/ 8641 h 10977"/>
                    <a:gd name="connsiteX39" fmla="*/ 4586 w 12026"/>
                    <a:gd name="connsiteY39" fmla="*/ 8622 h 10977"/>
                    <a:gd name="connsiteX40" fmla="*/ 4546 w 12026"/>
                    <a:gd name="connsiteY40" fmla="*/ 8633 h 10977"/>
                    <a:gd name="connsiteX41" fmla="*/ 4405 w 12026"/>
                    <a:gd name="connsiteY41" fmla="*/ 8598 h 10977"/>
                    <a:gd name="connsiteX42" fmla="*/ 4156 w 12026"/>
                    <a:gd name="connsiteY42" fmla="*/ 8541 h 10977"/>
                    <a:gd name="connsiteX43" fmla="*/ 3888 w 12026"/>
                    <a:gd name="connsiteY43" fmla="*/ 8431 h 10977"/>
                    <a:gd name="connsiteX44" fmla="*/ 3472 w 12026"/>
                    <a:gd name="connsiteY44" fmla="*/ 8355 h 10977"/>
                    <a:gd name="connsiteX45" fmla="*/ 3307 w 12026"/>
                    <a:gd name="connsiteY45" fmla="*/ 8332 h 10977"/>
                    <a:gd name="connsiteX46" fmla="*/ 3263 w 12026"/>
                    <a:gd name="connsiteY46" fmla="*/ 8290 h 10977"/>
                    <a:gd name="connsiteX47" fmla="*/ 3032 w 12026"/>
                    <a:gd name="connsiteY47" fmla="*/ 8222 h 10977"/>
                    <a:gd name="connsiteX48" fmla="*/ 2881 w 12026"/>
                    <a:gd name="connsiteY48" fmla="*/ 8111 h 10977"/>
                    <a:gd name="connsiteX49" fmla="*/ 2547 w 12026"/>
                    <a:gd name="connsiteY49" fmla="*/ 7896 h 10977"/>
                    <a:gd name="connsiteX50" fmla="*/ 2202 w 12026"/>
                    <a:gd name="connsiteY50" fmla="*/ 7701 h 10977"/>
                    <a:gd name="connsiteX51" fmla="*/ 1785 w 12026"/>
                    <a:gd name="connsiteY51" fmla="*/ 7471 h 10977"/>
                    <a:gd name="connsiteX52" fmla="*/ 1400 w 12026"/>
                    <a:gd name="connsiteY52" fmla="*/ 7146 h 10977"/>
                    <a:gd name="connsiteX53" fmla="*/ 829 w 12026"/>
                    <a:gd name="connsiteY53" fmla="*/ 6308 h 10977"/>
                    <a:gd name="connsiteX54" fmla="*/ 574 w 12026"/>
                    <a:gd name="connsiteY54" fmla="*/ 5834 h 10977"/>
                    <a:gd name="connsiteX55" fmla="*/ 396 w 12026"/>
                    <a:gd name="connsiteY55" fmla="*/ 5287 h 10977"/>
                    <a:gd name="connsiteX56" fmla="*/ 375 w 12026"/>
                    <a:gd name="connsiteY56" fmla="*/ 4181 h 10977"/>
                    <a:gd name="connsiteX57" fmla="*/ 1263 w 12026"/>
                    <a:gd name="connsiteY57" fmla="*/ 2216 h 10977"/>
                    <a:gd name="connsiteX58" fmla="*/ 1988 w 12026"/>
                    <a:gd name="connsiteY58" fmla="*/ 1520 h 10977"/>
                    <a:gd name="connsiteX59" fmla="*/ 2397 w 12026"/>
                    <a:gd name="connsiteY59" fmla="*/ 1224 h 10977"/>
                    <a:gd name="connsiteX60" fmla="*/ 2871 w 12026"/>
                    <a:gd name="connsiteY60" fmla="*/ 981 h 10977"/>
                    <a:gd name="connsiteX61" fmla="*/ 3369 w 12026"/>
                    <a:gd name="connsiteY61" fmla="*/ 730 h 10977"/>
                    <a:gd name="connsiteX62" fmla="*/ 3952 w 12026"/>
                    <a:gd name="connsiteY62" fmla="*/ 551 h 10977"/>
                    <a:gd name="connsiteX63" fmla="*/ 5216 w 12026"/>
                    <a:gd name="connsiteY63" fmla="*/ 292 h 10977"/>
                    <a:gd name="connsiteX64" fmla="*/ 6456 w 12026"/>
                    <a:gd name="connsiteY64" fmla="*/ 227 h 10977"/>
                    <a:gd name="connsiteX65" fmla="*/ 6606 w 12026"/>
                    <a:gd name="connsiteY65" fmla="*/ 223 h 10977"/>
                    <a:gd name="connsiteX66" fmla="*/ 5812 w 12026"/>
                    <a:gd name="connsiteY66" fmla="*/ 0 h 10977"/>
                    <a:gd name="connsiteX67" fmla="*/ 5322 w 12026"/>
                    <a:gd name="connsiteY67" fmla="*/ 13 h 10977"/>
                    <a:gd name="connsiteX68" fmla="*/ 4187 w 12026"/>
                    <a:gd name="connsiteY68" fmla="*/ 183 h 10977"/>
                    <a:gd name="connsiteX69" fmla="*/ 3604 w 12026"/>
                    <a:gd name="connsiteY69" fmla="*/ 345 h 10977"/>
                    <a:gd name="connsiteX70" fmla="*/ 3061 w 12026"/>
                    <a:gd name="connsiteY70" fmla="*/ 527 h 10977"/>
                    <a:gd name="connsiteX71" fmla="*/ 2595 w 12026"/>
                    <a:gd name="connsiteY71" fmla="*/ 774 h 10977"/>
                    <a:gd name="connsiteX72" fmla="*/ 2085 w 12026"/>
                    <a:gd name="connsiteY72" fmla="*/ 1058 h 10977"/>
                    <a:gd name="connsiteX73" fmla="*/ 1250 w 12026"/>
                    <a:gd name="connsiteY73" fmla="*/ 1754 h 10977"/>
                    <a:gd name="connsiteX74" fmla="*/ 606 w 12026"/>
                    <a:gd name="connsiteY74" fmla="*/ 2621 h 10977"/>
                    <a:gd name="connsiteX75" fmla="*/ 177 w 12026"/>
                    <a:gd name="connsiteY75" fmla="*/ 3711 h 10977"/>
                    <a:gd name="connsiteX76" fmla="*/ 23 w 12026"/>
                    <a:gd name="connsiteY76" fmla="*/ 4258 h 10977"/>
                    <a:gd name="connsiteX77" fmla="*/ 7 w 12026"/>
                    <a:gd name="connsiteY77" fmla="*/ 4862 h 10977"/>
                    <a:gd name="connsiteX78" fmla="*/ 274 w 12026"/>
                    <a:gd name="connsiteY78" fmla="*/ 6008 h 10977"/>
                    <a:gd name="connsiteX79" fmla="*/ 541 w 12026"/>
                    <a:gd name="connsiteY79" fmla="*/ 6547 h 10977"/>
                    <a:gd name="connsiteX80" fmla="*/ 809 w 12026"/>
                    <a:gd name="connsiteY80" fmla="*/ 7045 h 10977"/>
                    <a:gd name="connsiteX81" fmla="*/ 1129 w 12026"/>
                    <a:gd name="connsiteY81" fmla="*/ 7414 h 10977"/>
                    <a:gd name="connsiteX82" fmla="*/ 1587 w 12026"/>
                    <a:gd name="connsiteY82" fmla="*/ 7803 h 10977"/>
                    <a:gd name="connsiteX83" fmla="*/ 1992 w 12026"/>
                    <a:gd name="connsiteY83" fmla="*/ 8042 h 10977"/>
                    <a:gd name="connsiteX84" fmla="*/ 2397 w 12026"/>
                    <a:gd name="connsiteY84" fmla="*/ 8277 h 10977"/>
                    <a:gd name="connsiteX85" fmla="*/ 2478 w 12026"/>
                    <a:gd name="connsiteY85" fmla="*/ 8293 h 10977"/>
                    <a:gd name="connsiteX86" fmla="*/ 2486 w 12026"/>
                    <a:gd name="connsiteY86" fmla="*/ 8325 h 10977"/>
                    <a:gd name="connsiteX87" fmla="*/ 2604 w 12026"/>
                    <a:gd name="connsiteY87" fmla="*/ 8452 h 10977"/>
                    <a:gd name="connsiteX88" fmla="*/ 2881 w 12026"/>
                    <a:gd name="connsiteY88" fmla="*/ 8600 h 10977"/>
                    <a:gd name="connsiteX89" fmla="*/ 3206 w 12026"/>
                    <a:gd name="connsiteY89" fmla="*/ 8721 h 10977"/>
                    <a:gd name="connsiteX90" fmla="*/ 3453 w 12026"/>
                    <a:gd name="connsiteY90" fmla="*/ 8802 h 10977"/>
                    <a:gd name="connsiteX91" fmla="*/ 3608 w 12026"/>
                    <a:gd name="connsiteY91" fmla="*/ 8868 h 10977"/>
                    <a:gd name="connsiteX92" fmla="*/ 1559 w 12026"/>
                    <a:gd name="connsiteY92" fmla="*/ 10832 h 10977"/>
                    <a:gd name="connsiteX93" fmla="*/ 1623 w 12026"/>
                    <a:gd name="connsiteY93" fmla="*/ 10829 h 10977"/>
                    <a:gd name="connsiteX94" fmla="*/ 2028 w 12026"/>
                    <a:gd name="connsiteY94" fmla="*/ 10801 h 10977"/>
                    <a:gd name="connsiteX95" fmla="*/ 3134 w 12026"/>
                    <a:gd name="connsiteY95" fmla="*/ 10537 h 10977"/>
                    <a:gd name="connsiteX96" fmla="*/ 4159 w 12026"/>
                    <a:gd name="connsiteY96" fmla="*/ 9820 h 10977"/>
                    <a:gd name="connsiteX97" fmla="*/ 4572 w 12026"/>
                    <a:gd name="connsiteY97" fmla="*/ 9354 h 10977"/>
                    <a:gd name="connsiteX98" fmla="*/ 4811 w 12026"/>
                    <a:gd name="connsiteY98" fmla="*/ 8872 h 10977"/>
                    <a:gd name="connsiteX99" fmla="*/ 4888 w 12026"/>
                    <a:gd name="connsiteY99" fmla="*/ 8901 h 10977"/>
                    <a:gd name="connsiteX100" fmla="*/ 5265 w 12026"/>
                    <a:gd name="connsiteY100" fmla="*/ 8953 h 10977"/>
                    <a:gd name="connsiteX101" fmla="*/ 5439 w 12026"/>
                    <a:gd name="connsiteY101" fmla="*/ 8998 h 10977"/>
                    <a:gd name="connsiteX102" fmla="*/ 5658 w 12026"/>
                    <a:gd name="connsiteY102" fmla="*/ 9010 h 10977"/>
                    <a:gd name="connsiteX103" fmla="*/ 6152 w 12026"/>
                    <a:gd name="connsiteY103" fmla="*/ 9059 h 10977"/>
                    <a:gd name="connsiteX104" fmla="*/ 6626 w 12026"/>
                    <a:gd name="connsiteY104" fmla="*/ 9067 h 10977"/>
                    <a:gd name="connsiteX105" fmla="*/ 6651 w 12026"/>
                    <a:gd name="connsiteY105" fmla="*/ 9067 h 10977"/>
                    <a:gd name="connsiteX106" fmla="*/ 7108 w 12026"/>
                    <a:gd name="connsiteY106" fmla="*/ 9026 h 10977"/>
                    <a:gd name="connsiteX107" fmla="*/ 7538 w 12026"/>
                    <a:gd name="connsiteY107" fmla="*/ 8998 h 10977"/>
                    <a:gd name="connsiteX108" fmla="*/ 8016 w 12026"/>
                    <a:gd name="connsiteY108" fmla="*/ 8876 h 10977"/>
                    <a:gd name="connsiteX109" fmla="*/ 8871 w 12026"/>
                    <a:gd name="connsiteY109" fmla="*/ 8637 h 10977"/>
                    <a:gd name="connsiteX110" fmla="*/ 9616 w 12026"/>
                    <a:gd name="connsiteY110" fmla="*/ 8301 h 10977"/>
                    <a:gd name="connsiteX111" fmla="*/ 10924 w 12026"/>
                    <a:gd name="connsiteY111" fmla="*/ 7171 h 10977"/>
                    <a:gd name="connsiteX112" fmla="*/ 11427 w 12026"/>
                    <a:gd name="connsiteY112" fmla="*/ 6486 h 10977"/>
                    <a:gd name="connsiteX113" fmla="*/ 11783 w 12026"/>
                    <a:gd name="connsiteY113" fmla="*/ 5692 h 10977"/>
                    <a:gd name="connsiteX114" fmla="*/ 11897 w 12026"/>
                    <a:gd name="connsiteY114" fmla="*/ 5271 h 10977"/>
                    <a:gd name="connsiteX115" fmla="*/ 11978 w 12026"/>
                    <a:gd name="connsiteY115" fmla="*/ 4837 h 10977"/>
                    <a:gd name="connsiteX116" fmla="*/ 11982 w 12026"/>
                    <a:gd name="connsiteY116" fmla="*/ 4635 h 10977"/>
                    <a:gd name="connsiteX117" fmla="*/ 12022 w 12026"/>
                    <a:gd name="connsiteY117" fmla="*/ 4420 h 10977"/>
                    <a:gd name="connsiteX118" fmla="*/ 11982 w 12026"/>
                    <a:gd name="connsiteY118" fmla="*/ 3970 h 10977"/>
                    <a:gd name="connsiteX119" fmla="*/ 11808 w 12026"/>
                    <a:gd name="connsiteY119" fmla="*/ 3087 h 10977"/>
                    <a:gd name="connsiteX120" fmla="*/ 11678 w 12026"/>
                    <a:gd name="connsiteY120" fmla="*/ 2731 h 10977"/>
                    <a:gd name="connsiteX121" fmla="*/ 11427 w 12026"/>
                    <a:gd name="connsiteY121" fmla="*/ 2362 h 10977"/>
                    <a:gd name="connsiteX122" fmla="*/ 10937 w 12026"/>
                    <a:gd name="connsiteY122" fmla="*/ 1673 h 10977"/>
                    <a:gd name="connsiteX123" fmla="*/ 10260 w 12026"/>
                    <a:gd name="connsiteY123" fmla="*/ 1114 h 10977"/>
                    <a:gd name="connsiteX124" fmla="*/ 9349 w 12026"/>
                    <a:gd name="connsiteY124" fmla="*/ 616 h 10977"/>
                    <a:gd name="connsiteX125" fmla="*/ 8931 w 12026"/>
                    <a:gd name="connsiteY125" fmla="*/ 434 h 10977"/>
                    <a:gd name="connsiteX126" fmla="*/ 8469 w 12026"/>
                    <a:gd name="connsiteY126" fmla="*/ 268 h 10977"/>
                    <a:gd name="connsiteX127" fmla="*/ 7538 w 12026"/>
                    <a:gd name="connsiteY127" fmla="*/ 94 h 10977"/>
                    <a:gd name="connsiteX128" fmla="*/ 7412 w 12026"/>
                    <a:gd name="connsiteY128" fmla="*/ 81 h 10977"/>
                    <a:gd name="connsiteX129" fmla="*/ 7210 w 12026"/>
                    <a:gd name="connsiteY129" fmla="*/ 45 h 10977"/>
                    <a:gd name="connsiteX130" fmla="*/ 6569 w 12026"/>
                    <a:gd name="connsiteY130" fmla="*/ 13 h 10977"/>
                    <a:gd name="connsiteX131" fmla="*/ 5812 w 12026"/>
                    <a:gd name="connsiteY131" fmla="*/ 0 h 10977"/>
                    <a:gd name="connsiteX0" fmla="*/ 6606 w 12026"/>
                    <a:gd name="connsiteY0" fmla="*/ 223 h 10963"/>
                    <a:gd name="connsiteX1" fmla="*/ 6837 w 12026"/>
                    <a:gd name="connsiteY1" fmla="*/ 284 h 10963"/>
                    <a:gd name="connsiteX2" fmla="*/ 7311 w 12026"/>
                    <a:gd name="connsiteY2" fmla="*/ 361 h 10963"/>
                    <a:gd name="connsiteX3" fmla="*/ 8141 w 12026"/>
                    <a:gd name="connsiteY3" fmla="*/ 523 h 10963"/>
                    <a:gd name="connsiteX4" fmla="*/ 8514 w 12026"/>
                    <a:gd name="connsiteY4" fmla="*/ 689 h 10963"/>
                    <a:gd name="connsiteX5" fmla="*/ 8887 w 12026"/>
                    <a:gd name="connsiteY5" fmla="*/ 802 h 10963"/>
                    <a:gd name="connsiteX6" fmla="*/ 9656 w 12026"/>
                    <a:gd name="connsiteY6" fmla="*/ 1224 h 10963"/>
                    <a:gd name="connsiteX7" fmla="*/ 10390 w 12026"/>
                    <a:gd name="connsiteY7" fmla="*/ 1633 h 10963"/>
                    <a:gd name="connsiteX8" fmla="*/ 10933 w 12026"/>
                    <a:gd name="connsiteY8" fmla="*/ 2277 h 10963"/>
                    <a:gd name="connsiteX9" fmla="*/ 11135 w 12026"/>
                    <a:gd name="connsiteY9" fmla="*/ 2589 h 10963"/>
                    <a:gd name="connsiteX10" fmla="*/ 11378 w 12026"/>
                    <a:gd name="connsiteY10" fmla="*/ 2962 h 10963"/>
                    <a:gd name="connsiteX11" fmla="*/ 11479 w 12026"/>
                    <a:gd name="connsiteY11" fmla="*/ 3302 h 10963"/>
                    <a:gd name="connsiteX12" fmla="*/ 11585 w 12026"/>
                    <a:gd name="connsiteY12" fmla="*/ 3723 h 10963"/>
                    <a:gd name="connsiteX13" fmla="*/ 11637 w 12026"/>
                    <a:gd name="connsiteY13" fmla="*/ 4149 h 10963"/>
                    <a:gd name="connsiteX14" fmla="*/ 11617 w 12026"/>
                    <a:gd name="connsiteY14" fmla="*/ 4582 h 10963"/>
                    <a:gd name="connsiteX15" fmla="*/ 11593 w 12026"/>
                    <a:gd name="connsiteY15" fmla="*/ 4979 h 10963"/>
                    <a:gd name="connsiteX16" fmla="*/ 11484 w 12026"/>
                    <a:gd name="connsiteY16" fmla="*/ 5388 h 10963"/>
                    <a:gd name="connsiteX17" fmla="*/ 11362 w 12026"/>
                    <a:gd name="connsiteY17" fmla="*/ 5789 h 10963"/>
                    <a:gd name="connsiteX18" fmla="*/ 11176 w 12026"/>
                    <a:gd name="connsiteY18" fmla="*/ 6154 h 10963"/>
                    <a:gd name="connsiteX19" fmla="*/ 10993 w 12026"/>
                    <a:gd name="connsiteY19" fmla="*/ 6498 h 10963"/>
                    <a:gd name="connsiteX20" fmla="*/ 10726 w 12026"/>
                    <a:gd name="connsiteY20" fmla="*/ 6818 h 10963"/>
                    <a:gd name="connsiteX21" fmla="*/ 10455 w 12026"/>
                    <a:gd name="connsiteY21" fmla="*/ 7163 h 10963"/>
                    <a:gd name="connsiteX22" fmla="*/ 10134 w 12026"/>
                    <a:gd name="connsiteY22" fmla="*/ 7450 h 10963"/>
                    <a:gd name="connsiteX23" fmla="*/ 9470 w 12026"/>
                    <a:gd name="connsiteY23" fmla="*/ 7949 h 10963"/>
                    <a:gd name="connsiteX24" fmla="*/ 8785 w 12026"/>
                    <a:gd name="connsiteY24" fmla="*/ 8277 h 10963"/>
                    <a:gd name="connsiteX25" fmla="*/ 7975 w 12026"/>
                    <a:gd name="connsiteY25" fmla="*/ 8508 h 10963"/>
                    <a:gd name="connsiteX26" fmla="*/ 7501 w 12026"/>
                    <a:gd name="connsiteY26" fmla="*/ 8629 h 10963"/>
                    <a:gd name="connsiteX27" fmla="*/ 6983 w 12026"/>
                    <a:gd name="connsiteY27" fmla="*/ 8670 h 10963"/>
                    <a:gd name="connsiteX28" fmla="*/ 6263 w 12026"/>
                    <a:gd name="connsiteY28" fmla="*/ 8709 h 10963"/>
                    <a:gd name="connsiteX29" fmla="*/ 5966 w 12026"/>
                    <a:gd name="connsiteY29" fmla="*/ 8702 h 10963"/>
                    <a:gd name="connsiteX30" fmla="*/ 5719 w 12026"/>
                    <a:gd name="connsiteY30" fmla="*/ 8670 h 10963"/>
                    <a:gd name="connsiteX31" fmla="*/ 5644 w 12026"/>
                    <a:gd name="connsiteY31" fmla="*/ 8667 h 10963"/>
                    <a:gd name="connsiteX32" fmla="*/ 5567 w 12026"/>
                    <a:gd name="connsiteY32" fmla="*/ 8667 h 10963"/>
                    <a:gd name="connsiteX33" fmla="*/ 5476 w 12026"/>
                    <a:gd name="connsiteY33" fmla="*/ 8662 h 10963"/>
                    <a:gd name="connsiteX34" fmla="*/ 5269 w 12026"/>
                    <a:gd name="connsiteY34" fmla="*/ 8625 h 10963"/>
                    <a:gd name="connsiteX35" fmla="*/ 5238 w 12026"/>
                    <a:gd name="connsiteY35" fmla="*/ 8624 h 10963"/>
                    <a:gd name="connsiteX36" fmla="*/ 5050 w 12026"/>
                    <a:gd name="connsiteY36" fmla="*/ 8633 h 10963"/>
                    <a:gd name="connsiteX37" fmla="*/ 4779 w 12026"/>
                    <a:gd name="connsiteY37" fmla="*/ 8614 h 10963"/>
                    <a:gd name="connsiteX38" fmla="*/ 4637 w 12026"/>
                    <a:gd name="connsiteY38" fmla="*/ 8641 h 10963"/>
                    <a:gd name="connsiteX39" fmla="*/ 4586 w 12026"/>
                    <a:gd name="connsiteY39" fmla="*/ 8622 h 10963"/>
                    <a:gd name="connsiteX40" fmla="*/ 4546 w 12026"/>
                    <a:gd name="connsiteY40" fmla="*/ 8633 h 10963"/>
                    <a:gd name="connsiteX41" fmla="*/ 4405 w 12026"/>
                    <a:gd name="connsiteY41" fmla="*/ 8598 h 10963"/>
                    <a:gd name="connsiteX42" fmla="*/ 4156 w 12026"/>
                    <a:gd name="connsiteY42" fmla="*/ 8541 h 10963"/>
                    <a:gd name="connsiteX43" fmla="*/ 3888 w 12026"/>
                    <a:gd name="connsiteY43" fmla="*/ 8431 h 10963"/>
                    <a:gd name="connsiteX44" fmla="*/ 3472 w 12026"/>
                    <a:gd name="connsiteY44" fmla="*/ 8355 h 10963"/>
                    <a:gd name="connsiteX45" fmla="*/ 3307 w 12026"/>
                    <a:gd name="connsiteY45" fmla="*/ 8332 h 10963"/>
                    <a:gd name="connsiteX46" fmla="*/ 3263 w 12026"/>
                    <a:gd name="connsiteY46" fmla="*/ 8290 h 10963"/>
                    <a:gd name="connsiteX47" fmla="*/ 3032 w 12026"/>
                    <a:gd name="connsiteY47" fmla="*/ 8222 h 10963"/>
                    <a:gd name="connsiteX48" fmla="*/ 2881 w 12026"/>
                    <a:gd name="connsiteY48" fmla="*/ 8111 h 10963"/>
                    <a:gd name="connsiteX49" fmla="*/ 2547 w 12026"/>
                    <a:gd name="connsiteY49" fmla="*/ 7896 h 10963"/>
                    <a:gd name="connsiteX50" fmla="*/ 2202 w 12026"/>
                    <a:gd name="connsiteY50" fmla="*/ 7701 h 10963"/>
                    <a:gd name="connsiteX51" fmla="*/ 1785 w 12026"/>
                    <a:gd name="connsiteY51" fmla="*/ 7471 h 10963"/>
                    <a:gd name="connsiteX52" fmla="*/ 1400 w 12026"/>
                    <a:gd name="connsiteY52" fmla="*/ 7146 h 10963"/>
                    <a:gd name="connsiteX53" fmla="*/ 829 w 12026"/>
                    <a:gd name="connsiteY53" fmla="*/ 6308 h 10963"/>
                    <a:gd name="connsiteX54" fmla="*/ 574 w 12026"/>
                    <a:gd name="connsiteY54" fmla="*/ 5834 h 10963"/>
                    <a:gd name="connsiteX55" fmla="*/ 396 w 12026"/>
                    <a:gd name="connsiteY55" fmla="*/ 5287 h 10963"/>
                    <a:gd name="connsiteX56" fmla="*/ 375 w 12026"/>
                    <a:gd name="connsiteY56" fmla="*/ 4181 h 10963"/>
                    <a:gd name="connsiteX57" fmla="*/ 1263 w 12026"/>
                    <a:gd name="connsiteY57" fmla="*/ 2216 h 10963"/>
                    <a:gd name="connsiteX58" fmla="*/ 1988 w 12026"/>
                    <a:gd name="connsiteY58" fmla="*/ 1520 h 10963"/>
                    <a:gd name="connsiteX59" fmla="*/ 2397 w 12026"/>
                    <a:gd name="connsiteY59" fmla="*/ 1224 h 10963"/>
                    <a:gd name="connsiteX60" fmla="*/ 2871 w 12026"/>
                    <a:gd name="connsiteY60" fmla="*/ 981 h 10963"/>
                    <a:gd name="connsiteX61" fmla="*/ 3369 w 12026"/>
                    <a:gd name="connsiteY61" fmla="*/ 730 h 10963"/>
                    <a:gd name="connsiteX62" fmla="*/ 3952 w 12026"/>
                    <a:gd name="connsiteY62" fmla="*/ 551 h 10963"/>
                    <a:gd name="connsiteX63" fmla="*/ 5216 w 12026"/>
                    <a:gd name="connsiteY63" fmla="*/ 292 h 10963"/>
                    <a:gd name="connsiteX64" fmla="*/ 6456 w 12026"/>
                    <a:gd name="connsiteY64" fmla="*/ 227 h 10963"/>
                    <a:gd name="connsiteX65" fmla="*/ 6606 w 12026"/>
                    <a:gd name="connsiteY65" fmla="*/ 223 h 10963"/>
                    <a:gd name="connsiteX66" fmla="*/ 5812 w 12026"/>
                    <a:gd name="connsiteY66" fmla="*/ 0 h 10963"/>
                    <a:gd name="connsiteX67" fmla="*/ 5322 w 12026"/>
                    <a:gd name="connsiteY67" fmla="*/ 13 h 10963"/>
                    <a:gd name="connsiteX68" fmla="*/ 4187 w 12026"/>
                    <a:gd name="connsiteY68" fmla="*/ 183 h 10963"/>
                    <a:gd name="connsiteX69" fmla="*/ 3604 w 12026"/>
                    <a:gd name="connsiteY69" fmla="*/ 345 h 10963"/>
                    <a:gd name="connsiteX70" fmla="*/ 3061 w 12026"/>
                    <a:gd name="connsiteY70" fmla="*/ 527 h 10963"/>
                    <a:gd name="connsiteX71" fmla="*/ 2595 w 12026"/>
                    <a:gd name="connsiteY71" fmla="*/ 774 h 10963"/>
                    <a:gd name="connsiteX72" fmla="*/ 2085 w 12026"/>
                    <a:gd name="connsiteY72" fmla="*/ 1058 h 10963"/>
                    <a:gd name="connsiteX73" fmla="*/ 1250 w 12026"/>
                    <a:gd name="connsiteY73" fmla="*/ 1754 h 10963"/>
                    <a:gd name="connsiteX74" fmla="*/ 606 w 12026"/>
                    <a:gd name="connsiteY74" fmla="*/ 2621 h 10963"/>
                    <a:gd name="connsiteX75" fmla="*/ 177 w 12026"/>
                    <a:gd name="connsiteY75" fmla="*/ 3711 h 10963"/>
                    <a:gd name="connsiteX76" fmla="*/ 23 w 12026"/>
                    <a:gd name="connsiteY76" fmla="*/ 4258 h 10963"/>
                    <a:gd name="connsiteX77" fmla="*/ 7 w 12026"/>
                    <a:gd name="connsiteY77" fmla="*/ 4862 h 10963"/>
                    <a:gd name="connsiteX78" fmla="*/ 274 w 12026"/>
                    <a:gd name="connsiteY78" fmla="*/ 6008 h 10963"/>
                    <a:gd name="connsiteX79" fmla="*/ 541 w 12026"/>
                    <a:gd name="connsiteY79" fmla="*/ 6547 h 10963"/>
                    <a:gd name="connsiteX80" fmla="*/ 809 w 12026"/>
                    <a:gd name="connsiteY80" fmla="*/ 7045 h 10963"/>
                    <a:gd name="connsiteX81" fmla="*/ 1129 w 12026"/>
                    <a:gd name="connsiteY81" fmla="*/ 7414 h 10963"/>
                    <a:gd name="connsiteX82" fmla="*/ 1587 w 12026"/>
                    <a:gd name="connsiteY82" fmla="*/ 7803 h 10963"/>
                    <a:gd name="connsiteX83" fmla="*/ 1992 w 12026"/>
                    <a:gd name="connsiteY83" fmla="*/ 8042 h 10963"/>
                    <a:gd name="connsiteX84" fmla="*/ 2397 w 12026"/>
                    <a:gd name="connsiteY84" fmla="*/ 8277 h 10963"/>
                    <a:gd name="connsiteX85" fmla="*/ 2478 w 12026"/>
                    <a:gd name="connsiteY85" fmla="*/ 8293 h 10963"/>
                    <a:gd name="connsiteX86" fmla="*/ 2486 w 12026"/>
                    <a:gd name="connsiteY86" fmla="*/ 8325 h 10963"/>
                    <a:gd name="connsiteX87" fmla="*/ 2604 w 12026"/>
                    <a:gd name="connsiteY87" fmla="*/ 8452 h 10963"/>
                    <a:gd name="connsiteX88" fmla="*/ 2881 w 12026"/>
                    <a:gd name="connsiteY88" fmla="*/ 8600 h 10963"/>
                    <a:gd name="connsiteX89" fmla="*/ 3206 w 12026"/>
                    <a:gd name="connsiteY89" fmla="*/ 8721 h 10963"/>
                    <a:gd name="connsiteX90" fmla="*/ 3453 w 12026"/>
                    <a:gd name="connsiteY90" fmla="*/ 8802 h 10963"/>
                    <a:gd name="connsiteX91" fmla="*/ 3608 w 12026"/>
                    <a:gd name="connsiteY91" fmla="*/ 8868 h 10963"/>
                    <a:gd name="connsiteX92" fmla="*/ 3824 w 12026"/>
                    <a:gd name="connsiteY92" fmla="*/ 8921 h 10963"/>
                    <a:gd name="connsiteX93" fmla="*/ 1623 w 12026"/>
                    <a:gd name="connsiteY93" fmla="*/ 10829 h 10963"/>
                    <a:gd name="connsiteX94" fmla="*/ 2028 w 12026"/>
                    <a:gd name="connsiteY94" fmla="*/ 10801 h 10963"/>
                    <a:gd name="connsiteX95" fmla="*/ 3134 w 12026"/>
                    <a:gd name="connsiteY95" fmla="*/ 10537 h 10963"/>
                    <a:gd name="connsiteX96" fmla="*/ 4159 w 12026"/>
                    <a:gd name="connsiteY96" fmla="*/ 9820 h 10963"/>
                    <a:gd name="connsiteX97" fmla="*/ 4572 w 12026"/>
                    <a:gd name="connsiteY97" fmla="*/ 9354 h 10963"/>
                    <a:gd name="connsiteX98" fmla="*/ 4811 w 12026"/>
                    <a:gd name="connsiteY98" fmla="*/ 8872 h 10963"/>
                    <a:gd name="connsiteX99" fmla="*/ 4888 w 12026"/>
                    <a:gd name="connsiteY99" fmla="*/ 8901 h 10963"/>
                    <a:gd name="connsiteX100" fmla="*/ 5265 w 12026"/>
                    <a:gd name="connsiteY100" fmla="*/ 8953 h 10963"/>
                    <a:gd name="connsiteX101" fmla="*/ 5439 w 12026"/>
                    <a:gd name="connsiteY101" fmla="*/ 8998 h 10963"/>
                    <a:gd name="connsiteX102" fmla="*/ 5658 w 12026"/>
                    <a:gd name="connsiteY102" fmla="*/ 9010 h 10963"/>
                    <a:gd name="connsiteX103" fmla="*/ 6152 w 12026"/>
                    <a:gd name="connsiteY103" fmla="*/ 9059 h 10963"/>
                    <a:gd name="connsiteX104" fmla="*/ 6626 w 12026"/>
                    <a:gd name="connsiteY104" fmla="*/ 9067 h 10963"/>
                    <a:gd name="connsiteX105" fmla="*/ 6651 w 12026"/>
                    <a:gd name="connsiteY105" fmla="*/ 9067 h 10963"/>
                    <a:gd name="connsiteX106" fmla="*/ 7108 w 12026"/>
                    <a:gd name="connsiteY106" fmla="*/ 9026 h 10963"/>
                    <a:gd name="connsiteX107" fmla="*/ 7538 w 12026"/>
                    <a:gd name="connsiteY107" fmla="*/ 8998 h 10963"/>
                    <a:gd name="connsiteX108" fmla="*/ 8016 w 12026"/>
                    <a:gd name="connsiteY108" fmla="*/ 8876 h 10963"/>
                    <a:gd name="connsiteX109" fmla="*/ 8871 w 12026"/>
                    <a:gd name="connsiteY109" fmla="*/ 8637 h 10963"/>
                    <a:gd name="connsiteX110" fmla="*/ 9616 w 12026"/>
                    <a:gd name="connsiteY110" fmla="*/ 8301 h 10963"/>
                    <a:gd name="connsiteX111" fmla="*/ 10924 w 12026"/>
                    <a:gd name="connsiteY111" fmla="*/ 7171 h 10963"/>
                    <a:gd name="connsiteX112" fmla="*/ 11427 w 12026"/>
                    <a:gd name="connsiteY112" fmla="*/ 6486 h 10963"/>
                    <a:gd name="connsiteX113" fmla="*/ 11783 w 12026"/>
                    <a:gd name="connsiteY113" fmla="*/ 5692 h 10963"/>
                    <a:gd name="connsiteX114" fmla="*/ 11897 w 12026"/>
                    <a:gd name="connsiteY114" fmla="*/ 5271 h 10963"/>
                    <a:gd name="connsiteX115" fmla="*/ 11978 w 12026"/>
                    <a:gd name="connsiteY115" fmla="*/ 4837 h 10963"/>
                    <a:gd name="connsiteX116" fmla="*/ 11982 w 12026"/>
                    <a:gd name="connsiteY116" fmla="*/ 4635 h 10963"/>
                    <a:gd name="connsiteX117" fmla="*/ 12022 w 12026"/>
                    <a:gd name="connsiteY117" fmla="*/ 4420 h 10963"/>
                    <a:gd name="connsiteX118" fmla="*/ 11982 w 12026"/>
                    <a:gd name="connsiteY118" fmla="*/ 3970 h 10963"/>
                    <a:gd name="connsiteX119" fmla="*/ 11808 w 12026"/>
                    <a:gd name="connsiteY119" fmla="*/ 3087 h 10963"/>
                    <a:gd name="connsiteX120" fmla="*/ 11678 w 12026"/>
                    <a:gd name="connsiteY120" fmla="*/ 2731 h 10963"/>
                    <a:gd name="connsiteX121" fmla="*/ 11427 w 12026"/>
                    <a:gd name="connsiteY121" fmla="*/ 2362 h 10963"/>
                    <a:gd name="connsiteX122" fmla="*/ 10937 w 12026"/>
                    <a:gd name="connsiteY122" fmla="*/ 1673 h 10963"/>
                    <a:gd name="connsiteX123" fmla="*/ 10260 w 12026"/>
                    <a:gd name="connsiteY123" fmla="*/ 1114 h 10963"/>
                    <a:gd name="connsiteX124" fmla="*/ 9349 w 12026"/>
                    <a:gd name="connsiteY124" fmla="*/ 616 h 10963"/>
                    <a:gd name="connsiteX125" fmla="*/ 8931 w 12026"/>
                    <a:gd name="connsiteY125" fmla="*/ 434 h 10963"/>
                    <a:gd name="connsiteX126" fmla="*/ 8469 w 12026"/>
                    <a:gd name="connsiteY126" fmla="*/ 268 h 10963"/>
                    <a:gd name="connsiteX127" fmla="*/ 7538 w 12026"/>
                    <a:gd name="connsiteY127" fmla="*/ 94 h 10963"/>
                    <a:gd name="connsiteX128" fmla="*/ 7412 w 12026"/>
                    <a:gd name="connsiteY128" fmla="*/ 81 h 10963"/>
                    <a:gd name="connsiteX129" fmla="*/ 7210 w 12026"/>
                    <a:gd name="connsiteY129" fmla="*/ 45 h 10963"/>
                    <a:gd name="connsiteX130" fmla="*/ 6569 w 12026"/>
                    <a:gd name="connsiteY130" fmla="*/ 13 h 10963"/>
                    <a:gd name="connsiteX131" fmla="*/ 5812 w 12026"/>
                    <a:gd name="connsiteY131" fmla="*/ 0 h 10963"/>
                    <a:gd name="connsiteX0" fmla="*/ 6606 w 12026"/>
                    <a:gd name="connsiteY0" fmla="*/ 223 h 10963"/>
                    <a:gd name="connsiteX1" fmla="*/ 6837 w 12026"/>
                    <a:gd name="connsiteY1" fmla="*/ 284 h 10963"/>
                    <a:gd name="connsiteX2" fmla="*/ 7311 w 12026"/>
                    <a:gd name="connsiteY2" fmla="*/ 361 h 10963"/>
                    <a:gd name="connsiteX3" fmla="*/ 8141 w 12026"/>
                    <a:gd name="connsiteY3" fmla="*/ 523 h 10963"/>
                    <a:gd name="connsiteX4" fmla="*/ 8514 w 12026"/>
                    <a:gd name="connsiteY4" fmla="*/ 689 h 10963"/>
                    <a:gd name="connsiteX5" fmla="*/ 8887 w 12026"/>
                    <a:gd name="connsiteY5" fmla="*/ 802 h 10963"/>
                    <a:gd name="connsiteX6" fmla="*/ 9656 w 12026"/>
                    <a:gd name="connsiteY6" fmla="*/ 1224 h 10963"/>
                    <a:gd name="connsiteX7" fmla="*/ 10390 w 12026"/>
                    <a:gd name="connsiteY7" fmla="*/ 1633 h 10963"/>
                    <a:gd name="connsiteX8" fmla="*/ 10933 w 12026"/>
                    <a:gd name="connsiteY8" fmla="*/ 2277 h 10963"/>
                    <a:gd name="connsiteX9" fmla="*/ 11135 w 12026"/>
                    <a:gd name="connsiteY9" fmla="*/ 2589 h 10963"/>
                    <a:gd name="connsiteX10" fmla="*/ 11378 w 12026"/>
                    <a:gd name="connsiteY10" fmla="*/ 2962 h 10963"/>
                    <a:gd name="connsiteX11" fmla="*/ 11479 w 12026"/>
                    <a:gd name="connsiteY11" fmla="*/ 3302 h 10963"/>
                    <a:gd name="connsiteX12" fmla="*/ 11585 w 12026"/>
                    <a:gd name="connsiteY12" fmla="*/ 3723 h 10963"/>
                    <a:gd name="connsiteX13" fmla="*/ 11637 w 12026"/>
                    <a:gd name="connsiteY13" fmla="*/ 4149 h 10963"/>
                    <a:gd name="connsiteX14" fmla="*/ 11617 w 12026"/>
                    <a:gd name="connsiteY14" fmla="*/ 4582 h 10963"/>
                    <a:gd name="connsiteX15" fmla="*/ 11593 w 12026"/>
                    <a:gd name="connsiteY15" fmla="*/ 4979 h 10963"/>
                    <a:gd name="connsiteX16" fmla="*/ 11484 w 12026"/>
                    <a:gd name="connsiteY16" fmla="*/ 5388 h 10963"/>
                    <a:gd name="connsiteX17" fmla="*/ 11362 w 12026"/>
                    <a:gd name="connsiteY17" fmla="*/ 5789 h 10963"/>
                    <a:gd name="connsiteX18" fmla="*/ 11176 w 12026"/>
                    <a:gd name="connsiteY18" fmla="*/ 6154 h 10963"/>
                    <a:gd name="connsiteX19" fmla="*/ 10993 w 12026"/>
                    <a:gd name="connsiteY19" fmla="*/ 6498 h 10963"/>
                    <a:gd name="connsiteX20" fmla="*/ 10726 w 12026"/>
                    <a:gd name="connsiteY20" fmla="*/ 6818 h 10963"/>
                    <a:gd name="connsiteX21" fmla="*/ 10455 w 12026"/>
                    <a:gd name="connsiteY21" fmla="*/ 7163 h 10963"/>
                    <a:gd name="connsiteX22" fmla="*/ 10134 w 12026"/>
                    <a:gd name="connsiteY22" fmla="*/ 7450 h 10963"/>
                    <a:gd name="connsiteX23" fmla="*/ 9470 w 12026"/>
                    <a:gd name="connsiteY23" fmla="*/ 7949 h 10963"/>
                    <a:gd name="connsiteX24" fmla="*/ 8785 w 12026"/>
                    <a:gd name="connsiteY24" fmla="*/ 8277 h 10963"/>
                    <a:gd name="connsiteX25" fmla="*/ 7975 w 12026"/>
                    <a:gd name="connsiteY25" fmla="*/ 8508 h 10963"/>
                    <a:gd name="connsiteX26" fmla="*/ 7501 w 12026"/>
                    <a:gd name="connsiteY26" fmla="*/ 8629 h 10963"/>
                    <a:gd name="connsiteX27" fmla="*/ 6983 w 12026"/>
                    <a:gd name="connsiteY27" fmla="*/ 8670 h 10963"/>
                    <a:gd name="connsiteX28" fmla="*/ 6263 w 12026"/>
                    <a:gd name="connsiteY28" fmla="*/ 8709 h 10963"/>
                    <a:gd name="connsiteX29" fmla="*/ 5966 w 12026"/>
                    <a:gd name="connsiteY29" fmla="*/ 8702 h 10963"/>
                    <a:gd name="connsiteX30" fmla="*/ 5719 w 12026"/>
                    <a:gd name="connsiteY30" fmla="*/ 8670 h 10963"/>
                    <a:gd name="connsiteX31" fmla="*/ 5644 w 12026"/>
                    <a:gd name="connsiteY31" fmla="*/ 8667 h 10963"/>
                    <a:gd name="connsiteX32" fmla="*/ 5567 w 12026"/>
                    <a:gd name="connsiteY32" fmla="*/ 8667 h 10963"/>
                    <a:gd name="connsiteX33" fmla="*/ 5476 w 12026"/>
                    <a:gd name="connsiteY33" fmla="*/ 8662 h 10963"/>
                    <a:gd name="connsiteX34" fmla="*/ 5269 w 12026"/>
                    <a:gd name="connsiteY34" fmla="*/ 8625 h 10963"/>
                    <a:gd name="connsiteX35" fmla="*/ 5238 w 12026"/>
                    <a:gd name="connsiteY35" fmla="*/ 8624 h 10963"/>
                    <a:gd name="connsiteX36" fmla="*/ 5050 w 12026"/>
                    <a:gd name="connsiteY36" fmla="*/ 8633 h 10963"/>
                    <a:gd name="connsiteX37" fmla="*/ 4779 w 12026"/>
                    <a:gd name="connsiteY37" fmla="*/ 8614 h 10963"/>
                    <a:gd name="connsiteX38" fmla="*/ 4637 w 12026"/>
                    <a:gd name="connsiteY38" fmla="*/ 8641 h 10963"/>
                    <a:gd name="connsiteX39" fmla="*/ 4586 w 12026"/>
                    <a:gd name="connsiteY39" fmla="*/ 8622 h 10963"/>
                    <a:gd name="connsiteX40" fmla="*/ 4546 w 12026"/>
                    <a:gd name="connsiteY40" fmla="*/ 8633 h 10963"/>
                    <a:gd name="connsiteX41" fmla="*/ 4405 w 12026"/>
                    <a:gd name="connsiteY41" fmla="*/ 8598 h 10963"/>
                    <a:gd name="connsiteX42" fmla="*/ 4156 w 12026"/>
                    <a:gd name="connsiteY42" fmla="*/ 8541 h 10963"/>
                    <a:gd name="connsiteX43" fmla="*/ 3888 w 12026"/>
                    <a:gd name="connsiteY43" fmla="*/ 8431 h 10963"/>
                    <a:gd name="connsiteX44" fmla="*/ 3472 w 12026"/>
                    <a:gd name="connsiteY44" fmla="*/ 8355 h 10963"/>
                    <a:gd name="connsiteX45" fmla="*/ 3307 w 12026"/>
                    <a:gd name="connsiteY45" fmla="*/ 8332 h 10963"/>
                    <a:gd name="connsiteX46" fmla="*/ 3263 w 12026"/>
                    <a:gd name="connsiteY46" fmla="*/ 8290 h 10963"/>
                    <a:gd name="connsiteX47" fmla="*/ 3032 w 12026"/>
                    <a:gd name="connsiteY47" fmla="*/ 8222 h 10963"/>
                    <a:gd name="connsiteX48" fmla="*/ 2881 w 12026"/>
                    <a:gd name="connsiteY48" fmla="*/ 8111 h 10963"/>
                    <a:gd name="connsiteX49" fmla="*/ 2547 w 12026"/>
                    <a:gd name="connsiteY49" fmla="*/ 7896 h 10963"/>
                    <a:gd name="connsiteX50" fmla="*/ 2202 w 12026"/>
                    <a:gd name="connsiteY50" fmla="*/ 7701 h 10963"/>
                    <a:gd name="connsiteX51" fmla="*/ 1785 w 12026"/>
                    <a:gd name="connsiteY51" fmla="*/ 7471 h 10963"/>
                    <a:gd name="connsiteX52" fmla="*/ 1400 w 12026"/>
                    <a:gd name="connsiteY52" fmla="*/ 7146 h 10963"/>
                    <a:gd name="connsiteX53" fmla="*/ 829 w 12026"/>
                    <a:gd name="connsiteY53" fmla="*/ 6308 h 10963"/>
                    <a:gd name="connsiteX54" fmla="*/ 574 w 12026"/>
                    <a:gd name="connsiteY54" fmla="*/ 5834 h 10963"/>
                    <a:gd name="connsiteX55" fmla="*/ 396 w 12026"/>
                    <a:gd name="connsiteY55" fmla="*/ 5287 h 10963"/>
                    <a:gd name="connsiteX56" fmla="*/ 375 w 12026"/>
                    <a:gd name="connsiteY56" fmla="*/ 4181 h 10963"/>
                    <a:gd name="connsiteX57" fmla="*/ 1263 w 12026"/>
                    <a:gd name="connsiteY57" fmla="*/ 2216 h 10963"/>
                    <a:gd name="connsiteX58" fmla="*/ 1988 w 12026"/>
                    <a:gd name="connsiteY58" fmla="*/ 1520 h 10963"/>
                    <a:gd name="connsiteX59" fmla="*/ 2397 w 12026"/>
                    <a:gd name="connsiteY59" fmla="*/ 1224 h 10963"/>
                    <a:gd name="connsiteX60" fmla="*/ 2871 w 12026"/>
                    <a:gd name="connsiteY60" fmla="*/ 981 h 10963"/>
                    <a:gd name="connsiteX61" fmla="*/ 3369 w 12026"/>
                    <a:gd name="connsiteY61" fmla="*/ 730 h 10963"/>
                    <a:gd name="connsiteX62" fmla="*/ 3952 w 12026"/>
                    <a:gd name="connsiteY62" fmla="*/ 551 h 10963"/>
                    <a:gd name="connsiteX63" fmla="*/ 5216 w 12026"/>
                    <a:gd name="connsiteY63" fmla="*/ 292 h 10963"/>
                    <a:gd name="connsiteX64" fmla="*/ 6456 w 12026"/>
                    <a:gd name="connsiteY64" fmla="*/ 227 h 10963"/>
                    <a:gd name="connsiteX65" fmla="*/ 6606 w 12026"/>
                    <a:gd name="connsiteY65" fmla="*/ 223 h 10963"/>
                    <a:gd name="connsiteX66" fmla="*/ 5812 w 12026"/>
                    <a:gd name="connsiteY66" fmla="*/ 0 h 10963"/>
                    <a:gd name="connsiteX67" fmla="*/ 5322 w 12026"/>
                    <a:gd name="connsiteY67" fmla="*/ 13 h 10963"/>
                    <a:gd name="connsiteX68" fmla="*/ 4187 w 12026"/>
                    <a:gd name="connsiteY68" fmla="*/ 183 h 10963"/>
                    <a:gd name="connsiteX69" fmla="*/ 3604 w 12026"/>
                    <a:gd name="connsiteY69" fmla="*/ 345 h 10963"/>
                    <a:gd name="connsiteX70" fmla="*/ 3061 w 12026"/>
                    <a:gd name="connsiteY70" fmla="*/ 527 h 10963"/>
                    <a:gd name="connsiteX71" fmla="*/ 2595 w 12026"/>
                    <a:gd name="connsiteY71" fmla="*/ 774 h 10963"/>
                    <a:gd name="connsiteX72" fmla="*/ 2085 w 12026"/>
                    <a:gd name="connsiteY72" fmla="*/ 1058 h 10963"/>
                    <a:gd name="connsiteX73" fmla="*/ 1250 w 12026"/>
                    <a:gd name="connsiteY73" fmla="*/ 1754 h 10963"/>
                    <a:gd name="connsiteX74" fmla="*/ 606 w 12026"/>
                    <a:gd name="connsiteY74" fmla="*/ 2621 h 10963"/>
                    <a:gd name="connsiteX75" fmla="*/ 177 w 12026"/>
                    <a:gd name="connsiteY75" fmla="*/ 3711 h 10963"/>
                    <a:gd name="connsiteX76" fmla="*/ 23 w 12026"/>
                    <a:gd name="connsiteY76" fmla="*/ 4258 h 10963"/>
                    <a:gd name="connsiteX77" fmla="*/ 7 w 12026"/>
                    <a:gd name="connsiteY77" fmla="*/ 4862 h 10963"/>
                    <a:gd name="connsiteX78" fmla="*/ 274 w 12026"/>
                    <a:gd name="connsiteY78" fmla="*/ 6008 h 10963"/>
                    <a:gd name="connsiteX79" fmla="*/ 541 w 12026"/>
                    <a:gd name="connsiteY79" fmla="*/ 6547 h 10963"/>
                    <a:gd name="connsiteX80" fmla="*/ 809 w 12026"/>
                    <a:gd name="connsiteY80" fmla="*/ 7045 h 10963"/>
                    <a:gd name="connsiteX81" fmla="*/ 1129 w 12026"/>
                    <a:gd name="connsiteY81" fmla="*/ 7414 h 10963"/>
                    <a:gd name="connsiteX82" fmla="*/ 1587 w 12026"/>
                    <a:gd name="connsiteY82" fmla="*/ 7803 h 10963"/>
                    <a:gd name="connsiteX83" fmla="*/ 1992 w 12026"/>
                    <a:gd name="connsiteY83" fmla="*/ 8042 h 10963"/>
                    <a:gd name="connsiteX84" fmla="*/ 2397 w 12026"/>
                    <a:gd name="connsiteY84" fmla="*/ 8277 h 10963"/>
                    <a:gd name="connsiteX85" fmla="*/ 2478 w 12026"/>
                    <a:gd name="connsiteY85" fmla="*/ 8293 h 10963"/>
                    <a:gd name="connsiteX86" fmla="*/ 2486 w 12026"/>
                    <a:gd name="connsiteY86" fmla="*/ 8325 h 10963"/>
                    <a:gd name="connsiteX87" fmla="*/ 2604 w 12026"/>
                    <a:gd name="connsiteY87" fmla="*/ 8452 h 10963"/>
                    <a:gd name="connsiteX88" fmla="*/ 2881 w 12026"/>
                    <a:gd name="connsiteY88" fmla="*/ 8600 h 10963"/>
                    <a:gd name="connsiteX89" fmla="*/ 3206 w 12026"/>
                    <a:gd name="connsiteY89" fmla="*/ 8721 h 10963"/>
                    <a:gd name="connsiteX90" fmla="*/ 3453 w 12026"/>
                    <a:gd name="connsiteY90" fmla="*/ 8802 h 10963"/>
                    <a:gd name="connsiteX91" fmla="*/ 3608 w 12026"/>
                    <a:gd name="connsiteY91" fmla="*/ 8868 h 10963"/>
                    <a:gd name="connsiteX92" fmla="*/ 3824 w 12026"/>
                    <a:gd name="connsiteY92" fmla="*/ 8921 h 10963"/>
                    <a:gd name="connsiteX93" fmla="*/ 1623 w 12026"/>
                    <a:gd name="connsiteY93" fmla="*/ 10829 h 10963"/>
                    <a:gd name="connsiteX94" fmla="*/ 2028 w 12026"/>
                    <a:gd name="connsiteY94" fmla="*/ 10801 h 10963"/>
                    <a:gd name="connsiteX95" fmla="*/ 3134 w 12026"/>
                    <a:gd name="connsiteY95" fmla="*/ 10537 h 10963"/>
                    <a:gd name="connsiteX96" fmla="*/ 4159 w 12026"/>
                    <a:gd name="connsiteY96" fmla="*/ 9820 h 10963"/>
                    <a:gd name="connsiteX97" fmla="*/ 4572 w 12026"/>
                    <a:gd name="connsiteY97" fmla="*/ 9354 h 10963"/>
                    <a:gd name="connsiteX98" fmla="*/ 4811 w 12026"/>
                    <a:gd name="connsiteY98" fmla="*/ 8872 h 10963"/>
                    <a:gd name="connsiteX99" fmla="*/ 4888 w 12026"/>
                    <a:gd name="connsiteY99" fmla="*/ 8901 h 10963"/>
                    <a:gd name="connsiteX100" fmla="*/ 5265 w 12026"/>
                    <a:gd name="connsiteY100" fmla="*/ 8953 h 10963"/>
                    <a:gd name="connsiteX101" fmla="*/ 5439 w 12026"/>
                    <a:gd name="connsiteY101" fmla="*/ 8998 h 10963"/>
                    <a:gd name="connsiteX102" fmla="*/ 5658 w 12026"/>
                    <a:gd name="connsiteY102" fmla="*/ 9010 h 10963"/>
                    <a:gd name="connsiteX103" fmla="*/ 6152 w 12026"/>
                    <a:gd name="connsiteY103" fmla="*/ 9059 h 10963"/>
                    <a:gd name="connsiteX104" fmla="*/ 6626 w 12026"/>
                    <a:gd name="connsiteY104" fmla="*/ 9067 h 10963"/>
                    <a:gd name="connsiteX105" fmla="*/ 6651 w 12026"/>
                    <a:gd name="connsiteY105" fmla="*/ 9067 h 10963"/>
                    <a:gd name="connsiteX106" fmla="*/ 7108 w 12026"/>
                    <a:gd name="connsiteY106" fmla="*/ 9026 h 10963"/>
                    <a:gd name="connsiteX107" fmla="*/ 7538 w 12026"/>
                    <a:gd name="connsiteY107" fmla="*/ 8998 h 10963"/>
                    <a:gd name="connsiteX108" fmla="*/ 8016 w 12026"/>
                    <a:gd name="connsiteY108" fmla="*/ 8876 h 10963"/>
                    <a:gd name="connsiteX109" fmla="*/ 8871 w 12026"/>
                    <a:gd name="connsiteY109" fmla="*/ 8637 h 10963"/>
                    <a:gd name="connsiteX110" fmla="*/ 9616 w 12026"/>
                    <a:gd name="connsiteY110" fmla="*/ 8301 h 10963"/>
                    <a:gd name="connsiteX111" fmla="*/ 10924 w 12026"/>
                    <a:gd name="connsiteY111" fmla="*/ 7171 h 10963"/>
                    <a:gd name="connsiteX112" fmla="*/ 11427 w 12026"/>
                    <a:gd name="connsiteY112" fmla="*/ 6486 h 10963"/>
                    <a:gd name="connsiteX113" fmla="*/ 11783 w 12026"/>
                    <a:gd name="connsiteY113" fmla="*/ 5692 h 10963"/>
                    <a:gd name="connsiteX114" fmla="*/ 11897 w 12026"/>
                    <a:gd name="connsiteY114" fmla="*/ 5271 h 10963"/>
                    <a:gd name="connsiteX115" fmla="*/ 11978 w 12026"/>
                    <a:gd name="connsiteY115" fmla="*/ 4837 h 10963"/>
                    <a:gd name="connsiteX116" fmla="*/ 11982 w 12026"/>
                    <a:gd name="connsiteY116" fmla="*/ 4635 h 10963"/>
                    <a:gd name="connsiteX117" fmla="*/ 12022 w 12026"/>
                    <a:gd name="connsiteY117" fmla="*/ 4420 h 10963"/>
                    <a:gd name="connsiteX118" fmla="*/ 11982 w 12026"/>
                    <a:gd name="connsiteY118" fmla="*/ 3970 h 10963"/>
                    <a:gd name="connsiteX119" fmla="*/ 11808 w 12026"/>
                    <a:gd name="connsiteY119" fmla="*/ 3087 h 10963"/>
                    <a:gd name="connsiteX120" fmla="*/ 11678 w 12026"/>
                    <a:gd name="connsiteY120" fmla="*/ 2731 h 10963"/>
                    <a:gd name="connsiteX121" fmla="*/ 11427 w 12026"/>
                    <a:gd name="connsiteY121" fmla="*/ 2362 h 10963"/>
                    <a:gd name="connsiteX122" fmla="*/ 10937 w 12026"/>
                    <a:gd name="connsiteY122" fmla="*/ 1673 h 10963"/>
                    <a:gd name="connsiteX123" fmla="*/ 10260 w 12026"/>
                    <a:gd name="connsiteY123" fmla="*/ 1114 h 10963"/>
                    <a:gd name="connsiteX124" fmla="*/ 9349 w 12026"/>
                    <a:gd name="connsiteY124" fmla="*/ 616 h 10963"/>
                    <a:gd name="connsiteX125" fmla="*/ 8931 w 12026"/>
                    <a:gd name="connsiteY125" fmla="*/ 434 h 10963"/>
                    <a:gd name="connsiteX126" fmla="*/ 8469 w 12026"/>
                    <a:gd name="connsiteY126" fmla="*/ 268 h 10963"/>
                    <a:gd name="connsiteX127" fmla="*/ 7538 w 12026"/>
                    <a:gd name="connsiteY127" fmla="*/ 94 h 10963"/>
                    <a:gd name="connsiteX128" fmla="*/ 7412 w 12026"/>
                    <a:gd name="connsiteY128" fmla="*/ 81 h 10963"/>
                    <a:gd name="connsiteX129" fmla="*/ 7210 w 12026"/>
                    <a:gd name="connsiteY129" fmla="*/ 45 h 10963"/>
                    <a:gd name="connsiteX130" fmla="*/ 6569 w 12026"/>
                    <a:gd name="connsiteY130" fmla="*/ 13 h 10963"/>
                    <a:gd name="connsiteX131" fmla="*/ 5812 w 12026"/>
                    <a:gd name="connsiteY131" fmla="*/ 0 h 10963"/>
                    <a:gd name="connsiteX0" fmla="*/ 6606 w 12026"/>
                    <a:gd name="connsiteY0" fmla="*/ 223 h 10963"/>
                    <a:gd name="connsiteX1" fmla="*/ 6837 w 12026"/>
                    <a:gd name="connsiteY1" fmla="*/ 284 h 10963"/>
                    <a:gd name="connsiteX2" fmla="*/ 7311 w 12026"/>
                    <a:gd name="connsiteY2" fmla="*/ 361 h 10963"/>
                    <a:gd name="connsiteX3" fmla="*/ 8141 w 12026"/>
                    <a:gd name="connsiteY3" fmla="*/ 523 h 10963"/>
                    <a:gd name="connsiteX4" fmla="*/ 8514 w 12026"/>
                    <a:gd name="connsiteY4" fmla="*/ 689 h 10963"/>
                    <a:gd name="connsiteX5" fmla="*/ 8887 w 12026"/>
                    <a:gd name="connsiteY5" fmla="*/ 802 h 10963"/>
                    <a:gd name="connsiteX6" fmla="*/ 9656 w 12026"/>
                    <a:gd name="connsiteY6" fmla="*/ 1224 h 10963"/>
                    <a:gd name="connsiteX7" fmla="*/ 10390 w 12026"/>
                    <a:gd name="connsiteY7" fmla="*/ 1633 h 10963"/>
                    <a:gd name="connsiteX8" fmla="*/ 10933 w 12026"/>
                    <a:gd name="connsiteY8" fmla="*/ 2277 h 10963"/>
                    <a:gd name="connsiteX9" fmla="*/ 11135 w 12026"/>
                    <a:gd name="connsiteY9" fmla="*/ 2589 h 10963"/>
                    <a:gd name="connsiteX10" fmla="*/ 11378 w 12026"/>
                    <a:gd name="connsiteY10" fmla="*/ 2962 h 10963"/>
                    <a:gd name="connsiteX11" fmla="*/ 11479 w 12026"/>
                    <a:gd name="connsiteY11" fmla="*/ 3302 h 10963"/>
                    <a:gd name="connsiteX12" fmla="*/ 11585 w 12026"/>
                    <a:gd name="connsiteY12" fmla="*/ 3723 h 10963"/>
                    <a:gd name="connsiteX13" fmla="*/ 11637 w 12026"/>
                    <a:gd name="connsiteY13" fmla="*/ 4149 h 10963"/>
                    <a:gd name="connsiteX14" fmla="*/ 11617 w 12026"/>
                    <a:gd name="connsiteY14" fmla="*/ 4582 h 10963"/>
                    <a:gd name="connsiteX15" fmla="*/ 11593 w 12026"/>
                    <a:gd name="connsiteY15" fmla="*/ 4979 h 10963"/>
                    <a:gd name="connsiteX16" fmla="*/ 11484 w 12026"/>
                    <a:gd name="connsiteY16" fmla="*/ 5388 h 10963"/>
                    <a:gd name="connsiteX17" fmla="*/ 11362 w 12026"/>
                    <a:gd name="connsiteY17" fmla="*/ 5789 h 10963"/>
                    <a:gd name="connsiteX18" fmla="*/ 11176 w 12026"/>
                    <a:gd name="connsiteY18" fmla="*/ 6154 h 10963"/>
                    <a:gd name="connsiteX19" fmla="*/ 10993 w 12026"/>
                    <a:gd name="connsiteY19" fmla="*/ 6498 h 10963"/>
                    <a:gd name="connsiteX20" fmla="*/ 10726 w 12026"/>
                    <a:gd name="connsiteY20" fmla="*/ 6818 h 10963"/>
                    <a:gd name="connsiteX21" fmla="*/ 10455 w 12026"/>
                    <a:gd name="connsiteY21" fmla="*/ 7163 h 10963"/>
                    <a:gd name="connsiteX22" fmla="*/ 10134 w 12026"/>
                    <a:gd name="connsiteY22" fmla="*/ 7450 h 10963"/>
                    <a:gd name="connsiteX23" fmla="*/ 9470 w 12026"/>
                    <a:gd name="connsiteY23" fmla="*/ 7949 h 10963"/>
                    <a:gd name="connsiteX24" fmla="*/ 8785 w 12026"/>
                    <a:gd name="connsiteY24" fmla="*/ 8277 h 10963"/>
                    <a:gd name="connsiteX25" fmla="*/ 7975 w 12026"/>
                    <a:gd name="connsiteY25" fmla="*/ 8508 h 10963"/>
                    <a:gd name="connsiteX26" fmla="*/ 7501 w 12026"/>
                    <a:gd name="connsiteY26" fmla="*/ 8629 h 10963"/>
                    <a:gd name="connsiteX27" fmla="*/ 6983 w 12026"/>
                    <a:gd name="connsiteY27" fmla="*/ 8670 h 10963"/>
                    <a:gd name="connsiteX28" fmla="*/ 6263 w 12026"/>
                    <a:gd name="connsiteY28" fmla="*/ 8709 h 10963"/>
                    <a:gd name="connsiteX29" fmla="*/ 5966 w 12026"/>
                    <a:gd name="connsiteY29" fmla="*/ 8702 h 10963"/>
                    <a:gd name="connsiteX30" fmla="*/ 5719 w 12026"/>
                    <a:gd name="connsiteY30" fmla="*/ 8670 h 10963"/>
                    <a:gd name="connsiteX31" fmla="*/ 5644 w 12026"/>
                    <a:gd name="connsiteY31" fmla="*/ 8667 h 10963"/>
                    <a:gd name="connsiteX32" fmla="*/ 5567 w 12026"/>
                    <a:gd name="connsiteY32" fmla="*/ 8667 h 10963"/>
                    <a:gd name="connsiteX33" fmla="*/ 5476 w 12026"/>
                    <a:gd name="connsiteY33" fmla="*/ 8662 h 10963"/>
                    <a:gd name="connsiteX34" fmla="*/ 5269 w 12026"/>
                    <a:gd name="connsiteY34" fmla="*/ 8625 h 10963"/>
                    <a:gd name="connsiteX35" fmla="*/ 5238 w 12026"/>
                    <a:gd name="connsiteY35" fmla="*/ 8624 h 10963"/>
                    <a:gd name="connsiteX36" fmla="*/ 5050 w 12026"/>
                    <a:gd name="connsiteY36" fmla="*/ 8633 h 10963"/>
                    <a:gd name="connsiteX37" fmla="*/ 4779 w 12026"/>
                    <a:gd name="connsiteY37" fmla="*/ 8614 h 10963"/>
                    <a:gd name="connsiteX38" fmla="*/ 4637 w 12026"/>
                    <a:gd name="connsiteY38" fmla="*/ 8641 h 10963"/>
                    <a:gd name="connsiteX39" fmla="*/ 4586 w 12026"/>
                    <a:gd name="connsiteY39" fmla="*/ 8622 h 10963"/>
                    <a:gd name="connsiteX40" fmla="*/ 4546 w 12026"/>
                    <a:gd name="connsiteY40" fmla="*/ 8633 h 10963"/>
                    <a:gd name="connsiteX41" fmla="*/ 4405 w 12026"/>
                    <a:gd name="connsiteY41" fmla="*/ 8598 h 10963"/>
                    <a:gd name="connsiteX42" fmla="*/ 4156 w 12026"/>
                    <a:gd name="connsiteY42" fmla="*/ 8541 h 10963"/>
                    <a:gd name="connsiteX43" fmla="*/ 3888 w 12026"/>
                    <a:gd name="connsiteY43" fmla="*/ 8431 h 10963"/>
                    <a:gd name="connsiteX44" fmla="*/ 3472 w 12026"/>
                    <a:gd name="connsiteY44" fmla="*/ 8355 h 10963"/>
                    <a:gd name="connsiteX45" fmla="*/ 3307 w 12026"/>
                    <a:gd name="connsiteY45" fmla="*/ 8332 h 10963"/>
                    <a:gd name="connsiteX46" fmla="*/ 3263 w 12026"/>
                    <a:gd name="connsiteY46" fmla="*/ 8290 h 10963"/>
                    <a:gd name="connsiteX47" fmla="*/ 3032 w 12026"/>
                    <a:gd name="connsiteY47" fmla="*/ 8222 h 10963"/>
                    <a:gd name="connsiteX48" fmla="*/ 2881 w 12026"/>
                    <a:gd name="connsiteY48" fmla="*/ 8111 h 10963"/>
                    <a:gd name="connsiteX49" fmla="*/ 2547 w 12026"/>
                    <a:gd name="connsiteY49" fmla="*/ 7896 h 10963"/>
                    <a:gd name="connsiteX50" fmla="*/ 2202 w 12026"/>
                    <a:gd name="connsiteY50" fmla="*/ 7701 h 10963"/>
                    <a:gd name="connsiteX51" fmla="*/ 1785 w 12026"/>
                    <a:gd name="connsiteY51" fmla="*/ 7471 h 10963"/>
                    <a:gd name="connsiteX52" fmla="*/ 1400 w 12026"/>
                    <a:gd name="connsiteY52" fmla="*/ 7146 h 10963"/>
                    <a:gd name="connsiteX53" fmla="*/ 829 w 12026"/>
                    <a:gd name="connsiteY53" fmla="*/ 6308 h 10963"/>
                    <a:gd name="connsiteX54" fmla="*/ 574 w 12026"/>
                    <a:gd name="connsiteY54" fmla="*/ 5834 h 10963"/>
                    <a:gd name="connsiteX55" fmla="*/ 396 w 12026"/>
                    <a:gd name="connsiteY55" fmla="*/ 5287 h 10963"/>
                    <a:gd name="connsiteX56" fmla="*/ 375 w 12026"/>
                    <a:gd name="connsiteY56" fmla="*/ 4181 h 10963"/>
                    <a:gd name="connsiteX57" fmla="*/ 1263 w 12026"/>
                    <a:gd name="connsiteY57" fmla="*/ 2216 h 10963"/>
                    <a:gd name="connsiteX58" fmla="*/ 1988 w 12026"/>
                    <a:gd name="connsiteY58" fmla="*/ 1520 h 10963"/>
                    <a:gd name="connsiteX59" fmla="*/ 2397 w 12026"/>
                    <a:gd name="connsiteY59" fmla="*/ 1224 h 10963"/>
                    <a:gd name="connsiteX60" fmla="*/ 2871 w 12026"/>
                    <a:gd name="connsiteY60" fmla="*/ 981 h 10963"/>
                    <a:gd name="connsiteX61" fmla="*/ 3369 w 12026"/>
                    <a:gd name="connsiteY61" fmla="*/ 730 h 10963"/>
                    <a:gd name="connsiteX62" fmla="*/ 3952 w 12026"/>
                    <a:gd name="connsiteY62" fmla="*/ 551 h 10963"/>
                    <a:gd name="connsiteX63" fmla="*/ 5216 w 12026"/>
                    <a:gd name="connsiteY63" fmla="*/ 292 h 10963"/>
                    <a:gd name="connsiteX64" fmla="*/ 6456 w 12026"/>
                    <a:gd name="connsiteY64" fmla="*/ 227 h 10963"/>
                    <a:gd name="connsiteX65" fmla="*/ 6606 w 12026"/>
                    <a:gd name="connsiteY65" fmla="*/ 223 h 10963"/>
                    <a:gd name="connsiteX66" fmla="*/ 5812 w 12026"/>
                    <a:gd name="connsiteY66" fmla="*/ 0 h 10963"/>
                    <a:gd name="connsiteX67" fmla="*/ 5322 w 12026"/>
                    <a:gd name="connsiteY67" fmla="*/ 13 h 10963"/>
                    <a:gd name="connsiteX68" fmla="*/ 4187 w 12026"/>
                    <a:gd name="connsiteY68" fmla="*/ 183 h 10963"/>
                    <a:gd name="connsiteX69" fmla="*/ 3604 w 12026"/>
                    <a:gd name="connsiteY69" fmla="*/ 345 h 10963"/>
                    <a:gd name="connsiteX70" fmla="*/ 3061 w 12026"/>
                    <a:gd name="connsiteY70" fmla="*/ 527 h 10963"/>
                    <a:gd name="connsiteX71" fmla="*/ 2595 w 12026"/>
                    <a:gd name="connsiteY71" fmla="*/ 774 h 10963"/>
                    <a:gd name="connsiteX72" fmla="*/ 2085 w 12026"/>
                    <a:gd name="connsiteY72" fmla="*/ 1058 h 10963"/>
                    <a:gd name="connsiteX73" fmla="*/ 1250 w 12026"/>
                    <a:gd name="connsiteY73" fmla="*/ 1754 h 10963"/>
                    <a:gd name="connsiteX74" fmla="*/ 606 w 12026"/>
                    <a:gd name="connsiteY74" fmla="*/ 2621 h 10963"/>
                    <a:gd name="connsiteX75" fmla="*/ 177 w 12026"/>
                    <a:gd name="connsiteY75" fmla="*/ 3711 h 10963"/>
                    <a:gd name="connsiteX76" fmla="*/ 23 w 12026"/>
                    <a:gd name="connsiteY76" fmla="*/ 4258 h 10963"/>
                    <a:gd name="connsiteX77" fmla="*/ 7 w 12026"/>
                    <a:gd name="connsiteY77" fmla="*/ 4862 h 10963"/>
                    <a:gd name="connsiteX78" fmla="*/ 274 w 12026"/>
                    <a:gd name="connsiteY78" fmla="*/ 6008 h 10963"/>
                    <a:gd name="connsiteX79" fmla="*/ 541 w 12026"/>
                    <a:gd name="connsiteY79" fmla="*/ 6547 h 10963"/>
                    <a:gd name="connsiteX80" fmla="*/ 809 w 12026"/>
                    <a:gd name="connsiteY80" fmla="*/ 7045 h 10963"/>
                    <a:gd name="connsiteX81" fmla="*/ 1129 w 12026"/>
                    <a:gd name="connsiteY81" fmla="*/ 7414 h 10963"/>
                    <a:gd name="connsiteX82" fmla="*/ 1587 w 12026"/>
                    <a:gd name="connsiteY82" fmla="*/ 7803 h 10963"/>
                    <a:gd name="connsiteX83" fmla="*/ 1992 w 12026"/>
                    <a:gd name="connsiteY83" fmla="*/ 8042 h 10963"/>
                    <a:gd name="connsiteX84" fmla="*/ 2397 w 12026"/>
                    <a:gd name="connsiteY84" fmla="*/ 8277 h 10963"/>
                    <a:gd name="connsiteX85" fmla="*/ 2478 w 12026"/>
                    <a:gd name="connsiteY85" fmla="*/ 8293 h 10963"/>
                    <a:gd name="connsiteX86" fmla="*/ 2486 w 12026"/>
                    <a:gd name="connsiteY86" fmla="*/ 8325 h 10963"/>
                    <a:gd name="connsiteX87" fmla="*/ 2604 w 12026"/>
                    <a:gd name="connsiteY87" fmla="*/ 8452 h 10963"/>
                    <a:gd name="connsiteX88" fmla="*/ 2881 w 12026"/>
                    <a:gd name="connsiteY88" fmla="*/ 8600 h 10963"/>
                    <a:gd name="connsiteX89" fmla="*/ 3206 w 12026"/>
                    <a:gd name="connsiteY89" fmla="*/ 8721 h 10963"/>
                    <a:gd name="connsiteX90" fmla="*/ 3453 w 12026"/>
                    <a:gd name="connsiteY90" fmla="*/ 8802 h 10963"/>
                    <a:gd name="connsiteX91" fmla="*/ 3608 w 12026"/>
                    <a:gd name="connsiteY91" fmla="*/ 8868 h 10963"/>
                    <a:gd name="connsiteX92" fmla="*/ 3824 w 12026"/>
                    <a:gd name="connsiteY92" fmla="*/ 8921 h 10963"/>
                    <a:gd name="connsiteX93" fmla="*/ 1623 w 12026"/>
                    <a:gd name="connsiteY93" fmla="*/ 10829 h 10963"/>
                    <a:gd name="connsiteX94" fmla="*/ 2028 w 12026"/>
                    <a:gd name="connsiteY94" fmla="*/ 10801 h 10963"/>
                    <a:gd name="connsiteX95" fmla="*/ 3134 w 12026"/>
                    <a:gd name="connsiteY95" fmla="*/ 10537 h 10963"/>
                    <a:gd name="connsiteX96" fmla="*/ 4159 w 12026"/>
                    <a:gd name="connsiteY96" fmla="*/ 9820 h 10963"/>
                    <a:gd name="connsiteX97" fmla="*/ 4572 w 12026"/>
                    <a:gd name="connsiteY97" fmla="*/ 9354 h 10963"/>
                    <a:gd name="connsiteX98" fmla="*/ 4811 w 12026"/>
                    <a:gd name="connsiteY98" fmla="*/ 8872 h 10963"/>
                    <a:gd name="connsiteX99" fmla="*/ 4888 w 12026"/>
                    <a:gd name="connsiteY99" fmla="*/ 8901 h 10963"/>
                    <a:gd name="connsiteX100" fmla="*/ 5265 w 12026"/>
                    <a:gd name="connsiteY100" fmla="*/ 8953 h 10963"/>
                    <a:gd name="connsiteX101" fmla="*/ 5439 w 12026"/>
                    <a:gd name="connsiteY101" fmla="*/ 8998 h 10963"/>
                    <a:gd name="connsiteX102" fmla="*/ 5658 w 12026"/>
                    <a:gd name="connsiteY102" fmla="*/ 9010 h 10963"/>
                    <a:gd name="connsiteX103" fmla="*/ 6152 w 12026"/>
                    <a:gd name="connsiteY103" fmla="*/ 9059 h 10963"/>
                    <a:gd name="connsiteX104" fmla="*/ 6626 w 12026"/>
                    <a:gd name="connsiteY104" fmla="*/ 9067 h 10963"/>
                    <a:gd name="connsiteX105" fmla="*/ 6651 w 12026"/>
                    <a:gd name="connsiteY105" fmla="*/ 9067 h 10963"/>
                    <a:gd name="connsiteX106" fmla="*/ 7108 w 12026"/>
                    <a:gd name="connsiteY106" fmla="*/ 9026 h 10963"/>
                    <a:gd name="connsiteX107" fmla="*/ 7538 w 12026"/>
                    <a:gd name="connsiteY107" fmla="*/ 8998 h 10963"/>
                    <a:gd name="connsiteX108" fmla="*/ 8016 w 12026"/>
                    <a:gd name="connsiteY108" fmla="*/ 8876 h 10963"/>
                    <a:gd name="connsiteX109" fmla="*/ 8871 w 12026"/>
                    <a:gd name="connsiteY109" fmla="*/ 8637 h 10963"/>
                    <a:gd name="connsiteX110" fmla="*/ 9616 w 12026"/>
                    <a:gd name="connsiteY110" fmla="*/ 8301 h 10963"/>
                    <a:gd name="connsiteX111" fmla="*/ 10924 w 12026"/>
                    <a:gd name="connsiteY111" fmla="*/ 7171 h 10963"/>
                    <a:gd name="connsiteX112" fmla="*/ 11427 w 12026"/>
                    <a:gd name="connsiteY112" fmla="*/ 6486 h 10963"/>
                    <a:gd name="connsiteX113" fmla="*/ 11783 w 12026"/>
                    <a:gd name="connsiteY113" fmla="*/ 5692 h 10963"/>
                    <a:gd name="connsiteX114" fmla="*/ 11897 w 12026"/>
                    <a:gd name="connsiteY114" fmla="*/ 5271 h 10963"/>
                    <a:gd name="connsiteX115" fmla="*/ 11978 w 12026"/>
                    <a:gd name="connsiteY115" fmla="*/ 4837 h 10963"/>
                    <a:gd name="connsiteX116" fmla="*/ 11982 w 12026"/>
                    <a:gd name="connsiteY116" fmla="*/ 4635 h 10963"/>
                    <a:gd name="connsiteX117" fmla="*/ 12022 w 12026"/>
                    <a:gd name="connsiteY117" fmla="*/ 4420 h 10963"/>
                    <a:gd name="connsiteX118" fmla="*/ 11982 w 12026"/>
                    <a:gd name="connsiteY118" fmla="*/ 3970 h 10963"/>
                    <a:gd name="connsiteX119" fmla="*/ 11808 w 12026"/>
                    <a:gd name="connsiteY119" fmla="*/ 3087 h 10963"/>
                    <a:gd name="connsiteX120" fmla="*/ 11678 w 12026"/>
                    <a:gd name="connsiteY120" fmla="*/ 2731 h 10963"/>
                    <a:gd name="connsiteX121" fmla="*/ 11427 w 12026"/>
                    <a:gd name="connsiteY121" fmla="*/ 2362 h 10963"/>
                    <a:gd name="connsiteX122" fmla="*/ 10937 w 12026"/>
                    <a:gd name="connsiteY122" fmla="*/ 1673 h 10963"/>
                    <a:gd name="connsiteX123" fmla="*/ 10260 w 12026"/>
                    <a:gd name="connsiteY123" fmla="*/ 1114 h 10963"/>
                    <a:gd name="connsiteX124" fmla="*/ 9349 w 12026"/>
                    <a:gd name="connsiteY124" fmla="*/ 616 h 10963"/>
                    <a:gd name="connsiteX125" fmla="*/ 8931 w 12026"/>
                    <a:gd name="connsiteY125" fmla="*/ 434 h 10963"/>
                    <a:gd name="connsiteX126" fmla="*/ 8469 w 12026"/>
                    <a:gd name="connsiteY126" fmla="*/ 268 h 10963"/>
                    <a:gd name="connsiteX127" fmla="*/ 7538 w 12026"/>
                    <a:gd name="connsiteY127" fmla="*/ 94 h 10963"/>
                    <a:gd name="connsiteX128" fmla="*/ 7412 w 12026"/>
                    <a:gd name="connsiteY128" fmla="*/ 81 h 10963"/>
                    <a:gd name="connsiteX129" fmla="*/ 7210 w 12026"/>
                    <a:gd name="connsiteY129" fmla="*/ 45 h 10963"/>
                    <a:gd name="connsiteX130" fmla="*/ 6569 w 12026"/>
                    <a:gd name="connsiteY130" fmla="*/ 13 h 10963"/>
                    <a:gd name="connsiteX131" fmla="*/ 5812 w 12026"/>
                    <a:gd name="connsiteY131" fmla="*/ 0 h 10963"/>
                    <a:gd name="connsiteX0" fmla="*/ 6606 w 12026"/>
                    <a:gd name="connsiteY0" fmla="*/ 223 h 10893"/>
                    <a:gd name="connsiteX1" fmla="*/ 6837 w 12026"/>
                    <a:gd name="connsiteY1" fmla="*/ 284 h 10893"/>
                    <a:gd name="connsiteX2" fmla="*/ 7311 w 12026"/>
                    <a:gd name="connsiteY2" fmla="*/ 361 h 10893"/>
                    <a:gd name="connsiteX3" fmla="*/ 8141 w 12026"/>
                    <a:gd name="connsiteY3" fmla="*/ 523 h 10893"/>
                    <a:gd name="connsiteX4" fmla="*/ 8514 w 12026"/>
                    <a:gd name="connsiteY4" fmla="*/ 689 h 10893"/>
                    <a:gd name="connsiteX5" fmla="*/ 8887 w 12026"/>
                    <a:gd name="connsiteY5" fmla="*/ 802 h 10893"/>
                    <a:gd name="connsiteX6" fmla="*/ 9656 w 12026"/>
                    <a:gd name="connsiteY6" fmla="*/ 1224 h 10893"/>
                    <a:gd name="connsiteX7" fmla="*/ 10390 w 12026"/>
                    <a:gd name="connsiteY7" fmla="*/ 1633 h 10893"/>
                    <a:gd name="connsiteX8" fmla="*/ 10933 w 12026"/>
                    <a:gd name="connsiteY8" fmla="*/ 2277 h 10893"/>
                    <a:gd name="connsiteX9" fmla="*/ 11135 w 12026"/>
                    <a:gd name="connsiteY9" fmla="*/ 2589 h 10893"/>
                    <a:gd name="connsiteX10" fmla="*/ 11378 w 12026"/>
                    <a:gd name="connsiteY10" fmla="*/ 2962 h 10893"/>
                    <a:gd name="connsiteX11" fmla="*/ 11479 w 12026"/>
                    <a:gd name="connsiteY11" fmla="*/ 3302 h 10893"/>
                    <a:gd name="connsiteX12" fmla="*/ 11585 w 12026"/>
                    <a:gd name="connsiteY12" fmla="*/ 3723 h 10893"/>
                    <a:gd name="connsiteX13" fmla="*/ 11637 w 12026"/>
                    <a:gd name="connsiteY13" fmla="*/ 4149 h 10893"/>
                    <a:gd name="connsiteX14" fmla="*/ 11617 w 12026"/>
                    <a:gd name="connsiteY14" fmla="*/ 4582 h 10893"/>
                    <a:gd name="connsiteX15" fmla="*/ 11593 w 12026"/>
                    <a:gd name="connsiteY15" fmla="*/ 4979 h 10893"/>
                    <a:gd name="connsiteX16" fmla="*/ 11484 w 12026"/>
                    <a:gd name="connsiteY16" fmla="*/ 5388 h 10893"/>
                    <a:gd name="connsiteX17" fmla="*/ 11362 w 12026"/>
                    <a:gd name="connsiteY17" fmla="*/ 5789 h 10893"/>
                    <a:gd name="connsiteX18" fmla="*/ 11176 w 12026"/>
                    <a:gd name="connsiteY18" fmla="*/ 6154 h 10893"/>
                    <a:gd name="connsiteX19" fmla="*/ 10993 w 12026"/>
                    <a:gd name="connsiteY19" fmla="*/ 6498 h 10893"/>
                    <a:gd name="connsiteX20" fmla="*/ 10726 w 12026"/>
                    <a:gd name="connsiteY20" fmla="*/ 6818 h 10893"/>
                    <a:gd name="connsiteX21" fmla="*/ 10455 w 12026"/>
                    <a:gd name="connsiteY21" fmla="*/ 7163 h 10893"/>
                    <a:gd name="connsiteX22" fmla="*/ 10134 w 12026"/>
                    <a:gd name="connsiteY22" fmla="*/ 7450 h 10893"/>
                    <a:gd name="connsiteX23" fmla="*/ 9470 w 12026"/>
                    <a:gd name="connsiteY23" fmla="*/ 7949 h 10893"/>
                    <a:gd name="connsiteX24" fmla="*/ 8785 w 12026"/>
                    <a:gd name="connsiteY24" fmla="*/ 8277 h 10893"/>
                    <a:gd name="connsiteX25" fmla="*/ 7975 w 12026"/>
                    <a:gd name="connsiteY25" fmla="*/ 8508 h 10893"/>
                    <a:gd name="connsiteX26" fmla="*/ 7501 w 12026"/>
                    <a:gd name="connsiteY26" fmla="*/ 8629 h 10893"/>
                    <a:gd name="connsiteX27" fmla="*/ 6983 w 12026"/>
                    <a:gd name="connsiteY27" fmla="*/ 8670 h 10893"/>
                    <a:gd name="connsiteX28" fmla="*/ 6263 w 12026"/>
                    <a:gd name="connsiteY28" fmla="*/ 8709 h 10893"/>
                    <a:gd name="connsiteX29" fmla="*/ 5966 w 12026"/>
                    <a:gd name="connsiteY29" fmla="*/ 8702 h 10893"/>
                    <a:gd name="connsiteX30" fmla="*/ 5719 w 12026"/>
                    <a:gd name="connsiteY30" fmla="*/ 8670 h 10893"/>
                    <a:gd name="connsiteX31" fmla="*/ 5644 w 12026"/>
                    <a:gd name="connsiteY31" fmla="*/ 8667 h 10893"/>
                    <a:gd name="connsiteX32" fmla="*/ 5567 w 12026"/>
                    <a:gd name="connsiteY32" fmla="*/ 8667 h 10893"/>
                    <a:gd name="connsiteX33" fmla="*/ 5476 w 12026"/>
                    <a:gd name="connsiteY33" fmla="*/ 8662 h 10893"/>
                    <a:gd name="connsiteX34" fmla="*/ 5269 w 12026"/>
                    <a:gd name="connsiteY34" fmla="*/ 8625 h 10893"/>
                    <a:gd name="connsiteX35" fmla="*/ 5238 w 12026"/>
                    <a:gd name="connsiteY35" fmla="*/ 8624 h 10893"/>
                    <a:gd name="connsiteX36" fmla="*/ 5050 w 12026"/>
                    <a:gd name="connsiteY36" fmla="*/ 8633 h 10893"/>
                    <a:gd name="connsiteX37" fmla="*/ 4779 w 12026"/>
                    <a:gd name="connsiteY37" fmla="*/ 8614 h 10893"/>
                    <a:gd name="connsiteX38" fmla="*/ 4637 w 12026"/>
                    <a:gd name="connsiteY38" fmla="*/ 8641 h 10893"/>
                    <a:gd name="connsiteX39" fmla="*/ 4586 w 12026"/>
                    <a:gd name="connsiteY39" fmla="*/ 8622 h 10893"/>
                    <a:gd name="connsiteX40" fmla="*/ 4546 w 12026"/>
                    <a:gd name="connsiteY40" fmla="*/ 8633 h 10893"/>
                    <a:gd name="connsiteX41" fmla="*/ 4405 w 12026"/>
                    <a:gd name="connsiteY41" fmla="*/ 8598 h 10893"/>
                    <a:gd name="connsiteX42" fmla="*/ 4156 w 12026"/>
                    <a:gd name="connsiteY42" fmla="*/ 8541 h 10893"/>
                    <a:gd name="connsiteX43" fmla="*/ 3888 w 12026"/>
                    <a:gd name="connsiteY43" fmla="*/ 8431 h 10893"/>
                    <a:gd name="connsiteX44" fmla="*/ 3472 w 12026"/>
                    <a:gd name="connsiteY44" fmla="*/ 8355 h 10893"/>
                    <a:gd name="connsiteX45" fmla="*/ 3307 w 12026"/>
                    <a:gd name="connsiteY45" fmla="*/ 8332 h 10893"/>
                    <a:gd name="connsiteX46" fmla="*/ 3263 w 12026"/>
                    <a:gd name="connsiteY46" fmla="*/ 8290 h 10893"/>
                    <a:gd name="connsiteX47" fmla="*/ 3032 w 12026"/>
                    <a:gd name="connsiteY47" fmla="*/ 8222 h 10893"/>
                    <a:gd name="connsiteX48" fmla="*/ 2881 w 12026"/>
                    <a:gd name="connsiteY48" fmla="*/ 8111 h 10893"/>
                    <a:gd name="connsiteX49" fmla="*/ 2547 w 12026"/>
                    <a:gd name="connsiteY49" fmla="*/ 7896 h 10893"/>
                    <a:gd name="connsiteX50" fmla="*/ 2202 w 12026"/>
                    <a:gd name="connsiteY50" fmla="*/ 7701 h 10893"/>
                    <a:gd name="connsiteX51" fmla="*/ 1785 w 12026"/>
                    <a:gd name="connsiteY51" fmla="*/ 7471 h 10893"/>
                    <a:gd name="connsiteX52" fmla="*/ 1400 w 12026"/>
                    <a:gd name="connsiteY52" fmla="*/ 7146 h 10893"/>
                    <a:gd name="connsiteX53" fmla="*/ 829 w 12026"/>
                    <a:gd name="connsiteY53" fmla="*/ 6308 h 10893"/>
                    <a:gd name="connsiteX54" fmla="*/ 574 w 12026"/>
                    <a:gd name="connsiteY54" fmla="*/ 5834 h 10893"/>
                    <a:gd name="connsiteX55" fmla="*/ 396 w 12026"/>
                    <a:gd name="connsiteY55" fmla="*/ 5287 h 10893"/>
                    <a:gd name="connsiteX56" fmla="*/ 375 w 12026"/>
                    <a:gd name="connsiteY56" fmla="*/ 4181 h 10893"/>
                    <a:gd name="connsiteX57" fmla="*/ 1263 w 12026"/>
                    <a:gd name="connsiteY57" fmla="*/ 2216 h 10893"/>
                    <a:gd name="connsiteX58" fmla="*/ 1988 w 12026"/>
                    <a:gd name="connsiteY58" fmla="*/ 1520 h 10893"/>
                    <a:gd name="connsiteX59" fmla="*/ 2397 w 12026"/>
                    <a:gd name="connsiteY59" fmla="*/ 1224 h 10893"/>
                    <a:gd name="connsiteX60" fmla="*/ 2871 w 12026"/>
                    <a:gd name="connsiteY60" fmla="*/ 981 h 10893"/>
                    <a:gd name="connsiteX61" fmla="*/ 3369 w 12026"/>
                    <a:gd name="connsiteY61" fmla="*/ 730 h 10893"/>
                    <a:gd name="connsiteX62" fmla="*/ 3952 w 12026"/>
                    <a:gd name="connsiteY62" fmla="*/ 551 h 10893"/>
                    <a:gd name="connsiteX63" fmla="*/ 5216 w 12026"/>
                    <a:gd name="connsiteY63" fmla="*/ 292 h 10893"/>
                    <a:gd name="connsiteX64" fmla="*/ 6456 w 12026"/>
                    <a:gd name="connsiteY64" fmla="*/ 227 h 10893"/>
                    <a:gd name="connsiteX65" fmla="*/ 6606 w 12026"/>
                    <a:gd name="connsiteY65" fmla="*/ 223 h 10893"/>
                    <a:gd name="connsiteX66" fmla="*/ 5812 w 12026"/>
                    <a:gd name="connsiteY66" fmla="*/ 0 h 10893"/>
                    <a:gd name="connsiteX67" fmla="*/ 5322 w 12026"/>
                    <a:gd name="connsiteY67" fmla="*/ 13 h 10893"/>
                    <a:gd name="connsiteX68" fmla="*/ 4187 w 12026"/>
                    <a:gd name="connsiteY68" fmla="*/ 183 h 10893"/>
                    <a:gd name="connsiteX69" fmla="*/ 3604 w 12026"/>
                    <a:gd name="connsiteY69" fmla="*/ 345 h 10893"/>
                    <a:gd name="connsiteX70" fmla="*/ 3061 w 12026"/>
                    <a:gd name="connsiteY70" fmla="*/ 527 h 10893"/>
                    <a:gd name="connsiteX71" fmla="*/ 2595 w 12026"/>
                    <a:gd name="connsiteY71" fmla="*/ 774 h 10893"/>
                    <a:gd name="connsiteX72" fmla="*/ 2085 w 12026"/>
                    <a:gd name="connsiteY72" fmla="*/ 1058 h 10893"/>
                    <a:gd name="connsiteX73" fmla="*/ 1250 w 12026"/>
                    <a:gd name="connsiteY73" fmla="*/ 1754 h 10893"/>
                    <a:gd name="connsiteX74" fmla="*/ 606 w 12026"/>
                    <a:gd name="connsiteY74" fmla="*/ 2621 h 10893"/>
                    <a:gd name="connsiteX75" fmla="*/ 177 w 12026"/>
                    <a:gd name="connsiteY75" fmla="*/ 3711 h 10893"/>
                    <a:gd name="connsiteX76" fmla="*/ 23 w 12026"/>
                    <a:gd name="connsiteY76" fmla="*/ 4258 h 10893"/>
                    <a:gd name="connsiteX77" fmla="*/ 7 w 12026"/>
                    <a:gd name="connsiteY77" fmla="*/ 4862 h 10893"/>
                    <a:gd name="connsiteX78" fmla="*/ 274 w 12026"/>
                    <a:gd name="connsiteY78" fmla="*/ 6008 h 10893"/>
                    <a:gd name="connsiteX79" fmla="*/ 541 w 12026"/>
                    <a:gd name="connsiteY79" fmla="*/ 6547 h 10893"/>
                    <a:gd name="connsiteX80" fmla="*/ 809 w 12026"/>
                    <a:gd name="connsiteY80" fmla="*/ 7045 h 10893"/>
                    <a:gd name="connsiteX81" fmla="*/ 1129 w 12026"/>
                    <a:gd name="connsiteY81" fmla="*/ 7414 h 10893"/>
                    <a:gd name="connsiteX82" fmla="*/ 1587 w 12026"/>
                    <a:gd name="connsiteY82" fmla="*/ 7803 h 10893"/>
                    <a:gd name="connsiteX83" fmla="*/ 1992 w 12026"/>
                    <a:gd name="connsiteY83" fmla="*/ 8042 h 10893"/>
                    <a:gd name="connsiteX84" fmla="*/ 2397 w 12026"/>
                    <a:gd name="connsiteY84" fmla="*/ 8277 h 10893"/>
                    <a:gd name="connsiteX85" fmla="*/ 2478 w 12026"/>
                    <a:gd name="connsiteY85" fmla="*/ 8293 h 10893"/>
                    <a:gd name="connsiteX86" fmla="*/ 2486 w 12026"/>
                    <a:gd name="connsiteY86" fmla="*/ 8325 h 10893"/>
                    <a:gd name="connsiteX87" fmla="*/ 2604 w 12026"/>
                    <a:gd name="connsiteY87" fmla="*/ 8452 h 10893"/>
                    <a:gd name="connsiteX88" fmla="*/ 2881 w 12026"/>
                    <a:gd name="connsiteY88" fmla="*/ 8600 h 10893"/>
                    <a:gd name="connsiteX89" fmla="*/ 3206 w 12026"/>
                    <a:gd name="connsiteY89" fmla="*/ 8721 h 10893"/>
                    <a:gd name="connsiteX90" fmla="*/ 3453 w 12026"/>
                    <a:gd name="connsiteY90" fmla="*/ 8802 h 10893"/>
                    <a:gd name="connsiteX91" fmla="*/ 3608 w 12026"/>
                    <a:gd name="connsiteY91" fmla="*/ 8868 h 10893"/>
                    <a:gd name="connsiteX92" fmla="*/ 3824 w 12026"/>
                    <a:gd name="connsiteY92" fmla="*/ 8921 h 10893"/>
                    <a:gd name="connsiteX93" fmla="*/ 4003 w 12026"/>
                    <a:gd name="connsiteY93" fmla="*/ 8965 h 10893"/>
                    <a:gd name="connsiteX94" fmla="*/ 2028 w 12026"/>
                    <a:gd name="connsiteY94" fmla="*/ 10801 h 10893"/>
                    <a:gd name="connsiteX95" fmla="*/ 3134 w 12026"/>
                    <a:gd name="connsiteY95" fmla="*/ 10537 h 10893"/>
                    <a:gd name="connsiteX96" fmla="*/ 4159 w 12026"/>
                    <a:gd name="connsiteY96" fmla="*/ 9820 h 10893"/>
                    <a:gd name="connsiteX97" fmla="*/ 4572 w 12026"/>
                    <a:gd name="connsiteY97" fmla="*/ 9354 h 10893"/>
                    <a:gd name="connsiteX98" fmla="*/ 4811 w 12026"/>
                    <a:gd name="connsiteY98" fmla="*/ 8872 h 10893"/>
                    <a:gd name="connsiteX99" fmla="*/ 4888 w 12026"/>
                    <a:gd name="connsiteY99" fmla="*/ 8901 h 10893"/>
                    <a:gd name="connsiteX100" fmla="*/ 5265 w 12026"/>
                    <a:gd name="connsiteY100" fmla="*/ 8953 h 10893"/>
                    <a:gd name="connsiteX101" fmla="*/ 5439 w 12026"/>
                    <a:gd name="connsiteY101" fmla="*/ 8998 h 10893"/>
                    <a:gd name="connsiteX102" fmla="*/ 5658 w 12026"/>
                    <a:gd name="connsiteY102" fmla="*/ 9010 h 10893"/>
                    <a:gd name="connsiteX103" fmla="*/ 6152 w 12026"/>
                    <a:gd name="connsiteY103" fmla="*/ 9059 h 10893"/>
                    <a:gd name="connsiteX104" fmla="*/ 6626 w 12026"/>
                    <a:gd name="connsiteY104" fmla="*/ 9067 h 10893"/>
                    <a:gd name="connsiteX105" fmla="*/ 6651 w 12026"/>
                    <a:gd name="connsiteY105" fmla="*/ 9067 h 10893"/>
                    <a:gd name="connsiteX106" fmla="*/ 7108 w 12026"/>
                    <a:gd name="connsiteY106" fmla="*/ 9026 h 10893"/>
                    <a:gd name="connsiteX107" fmla="*/ 7538 w 12026"/>
                    <a:gd name="connsiteY107" fmla="*/ 8998 h 10893"/>
                    <a:gd name="connsiteX108" fmla="*/ 8016 w 12026"/>
                    <a:gd name="connsiteY108" fmla="*/ 8876 h 10893"/>
                    <a:gd name="connsiteX109" fmla="*/ 8871 w 12026"/>
                    <a:gd name="connsiteY109" fmla="*/ 8637 h 10893"/>
                    <a:gd name="connsiteX110" fmla="*/ 9616 w 12026"/>
                    <a:gd name="connsiteY110" fmla="*/ 8301 h 10893"/>
                    <a:gd name="connsiteX111" fmla="*/ 10924 w 12026"/>
                    <a:gd name="connsiteY111" fmla="*/ 7171 h 10893"/>
                    <a:gd name="connsiteX112" fmla="*/ 11427 w 12026"/>
                    <a:gd name="connsiteY112" fmla="*/ 6486 h 10893"/>
                    <a:gd name="connsiteX113" fmla="*/ 11783 w 12026"/>
                    <a:gd name="connsiteY113" fmla="*/ 5692 h 10893"/>
                    <a:gd name="connsiteX114" fmla="*/ 11897 w 12026"/>
                    <a:gd name="connsiteY114" fmla="*/ 5271 h 10893"/>
                    <a:gd name="connsiteX115" fmla="*/ 11978 w 12026"/>
                    <a:gd name="connsiteY115" fmla="*/ 4837 h 10893"/>
                    <a:gd name="connsiteX116" fmla="*/ 11982 w 12026"/>
                    <a:gd name="connsiteY116" fmla="*/ 4635 h 10893"/>
                    <a:gd name="connsiteX117" fmla="*/ 12022 w 12026"/>
                    <a:gd name="connsiteY117" fmla="*/ 4420 h 10893"/>
                    <a:gd name="connsiteX118" fmla="*/ 11982 w 12026"/>
                    <a:gd name="connsiteY118" fmla="*/ 3970 h 10893"/>
                    <a:gd name="connsiteX119" fmla="*/ 11808 w 12026"/>
                    <a:gd name="connsiteY119" fmla="*/ 3087 h 10893"/>
                    <a:gd name="connsiteX120" fmla="*/ 11678 w 12026"/>
                    <a:gd name="connsiteY120" fmla="*/ 2731 h 10893"/>
                    <a:gd name="connsiteX121" fmla="*/ 11427 w 12026"/>
                    <a:gd name="connsiteY121" fmla="*/ 2362 h 10893"/>
                    <a:gd name="connsiteX122" fmla="*/ 10937 w 12026"/>
                    <a:gd name="connsiteY122" fmla="*/ 1673 h 10893"/>
                    <a:gd name="connsiteX123" fmla="*/ 10260 w 12026"/>
                    <a:gd name="connsiteY123" fmla="*/ 1114 h 10893"/>
                    <a:gd name="connsiteX124" fmla="*/ 9349 w 12026"/>
                    <a:gd name="connsiteY124" fmla="*/ 616 h 10893"/>
                    <a:gd name="connsiteX125" fmla="*/ 8931 w 12026"/>
                    <a:gd name="connsiteY125" fmla="*/ 434 h 10893"/>
                    <a:gd name="connsiteX126" fmla="*/ 8469 w 12026"/>
                    <a:gd name="connsiteY126" fmla="*/ 268 h 10893"/>
                    <a:gd name="connsiteX127" fmla="*/ 7538 w 12026"/>
                    <a:gd name="connsiteY127" fmla="*/ 94 h 10893"/>
                    <a:gd name="connsiteX128" fmla="*/ 7412 w 12026"/>
                    <a:gd name="connsiteY128" fmla="*/ 81 h 10893"/>
                    <a:gd name="connsiteX129" fmla="*/ 7210 w 12026"/>
                    <a:gd name="connsiteY129" fmla="*/ 45 h 10893"/>
                    <a:gd name="connsiteX130" fmla="*/ 6569 w 12026"/>
                    <a:gd name="connsiteY130" fmla="*/ 13 h 10893"/>
                    <a:gd name="connsiteX131" fmla="*/ 5812 w 12026"/>
                    <a:gd name="connsiteY131" fmla="*/ 0 h 10893"/>
                    <a:gd name="connsiteX0" fmla="*/ 6606 w 12026"/>
                    <a:gd name="connsiteY0" fmla="*/ 223 h 10893"/>
                    <a:gd name="connsiteX1" fmla="*/ 6837 w 12026"/>
                    <a:gd name="connsiteY1" fmla="*/ 284 h 10893"/>
                    <a:gd name="connsiteX2" fmla="*/ 7311 w 12026"/>
                    <a:gd name="connsiteY2" fmla="*/ 361 h 10893"/>
                    <a:gd name="connsiteX3" fmla="*/ 8141 w 12026"/>
                    <a:gd name="connsiteY3" fmla="*/ 523 h 10893"/>
                    <a:gd name="connsiteX4" fmla="*/ 8514 w 12026"/>
                    <a:gd name="connsiteY4" fmla="*/ 689 h 10893"/>
                    <a:gd name="connsiteX5" fmla="*/ 8887 w 12026"/>
                    <a:gd name="connsiteY5" fmla="*/ 802 h 10893"/>
                    <a:gd name="connsiteX6" fmla="*/ 9656 w 12026"/>
                    <a:gd name="connsiteY6" fmla="*/ 1224 h 10893"/>
                    <a:gd name="connsiteX7" fmla="*/ 10390 w 12026"/>
                    <a:gd name="connsiteY7" fmla="*/ 1633 h 10893"/>
                    <a:gd name="connsiteX8" fmla="*/ 10933 w 12026"/>
                    <a:gd name="connsiteY8" fmla="*/ 2277 h 10893"/>
                    <a:gd name="connsiteX9" fmla="*/ 11135 w 12026"/>
                    <a:gd name="connsiteY9" fmla="*/ 2589 h 10893"/>
                    <a:gd name="connsiteX10" fmla="*/ 11378 w 12026"/>
                    <a:gd name="connsiteY10" fmla="*/ 2962 h 10893"/>
                    <a:gd name="connsiteX11" fmla="*/ 11479 w 12026"/>
                    <a:gd name="connsiteY11" fmla="*/ 3302 h 10893"/>
                    <a:gd name="connsiteX12" fmla="*/ 11585 w 12026"/>
                    <a:gd name="connsiteY12" fmla="*/ 3723 h 10893"/>
                    <a:gd name="connsiteX13" fmla="*/ 11637 w 12026"/>
                    <a:gd name="connsiteY13" fmla="*/ 4149 h 10893"/>
                    <a:gd name="connsiteX14" fmla="*/ 11617 w 12026"/>
                    <a:gd name="connsiteY14" fmla="*/ 4582 h 10893"/>
                    <a:gd name="connsiteX15" fmla="*/ 11593 w 12026"/>
                    <a:gd name="connsiteY15" fmla="*/ 4979 h 10893"/>
                    <a:gd name="connsiteX16" fmla="*/ 11484 w 12026"/>
                    <a:gd name="connsiteY16" fmla="*/ 5388 h 10893"/>
                    <a:gd name="connsiteX17" fmla="*/ 11362 w 12026"/>
                    <a:gd name="connsiteY17" fmla="*/ 5789 h 10893"/>
                    <a:gd name="connsiteX18" fmla="*/ 11176 w 12026"/>
                    <a:gd name="connsiteY18" fmla="*/ 6154 h 10893"/>
                    <a:gd name="connsiteX19" fmla="*/ 10993 w 12026"/>
                    <a:gd name="connsiteY19" fmla="*/ 6498 h 10893"/>
                    <a:gd name="connsiteX20" fmla="*/ 10726 w 12026"/>
                    <a:gd name="connsiteY20" fmla="*/ 6818 h 10893"/>
                    <a:gd name="connsiteX21" fmla="*/ 10455 w 12026"/>
                    <a:gd name="connsiteY21" fmla="*/ 7163 h 10893"/>
                    <a:gd name="connsiteX22" fmla="*/ 10134 w 12026"/>
                    <a:gd name="connsiteY22" fmla="*/ 7450 h 10893"/>
                    <a:gd name="connsiteX23" fmla="*/ 9470 w 12026"/>
                    <a:gd name="connsiteY23" fmla="*/ 7949 h 10893"/>
                    <a:gd name="connsiteX24" fmla="*/ 8785 w 12026"/>
                    <a:gd name="connsiteY24" fmla="*/ 8277 h 10893"/>
                    <a:gd name="connsiteX25" fmla="*/ 7975 w 12026"/>
                    <a:gd name="connsiteY25" fmla="*/ 8508 h 10893"/>
                    <a:gd name="connsiteX26" fmla="*/ 7501 w 12026"/>
                    <a:gd name="connsiteY26" fmla="*/ 8629 h 10893"/>
                    <a:gd name="connsiteX27" fmla="*/ 6983 w 12026"/>
                    <a:gd name="connsiteY27" fmla="*/ 8670 h 10893"/>
                    <a:gd name="connsiteX28" fmla="*/ 6263 w 12026"/>
                    <a:gd name="connsiteY28" fmla="*/ 8709 h 10893"/>
                    <a:gd name="connsiteX29" fmla="*/ 5966 w 12026"/>
                    <a:gd name="connsiteY29" fmla="*/ 8702 h 10893"/>
                    <a:gd name="connsiteX30" fmla="*/ 5719 w 12026"/>
                    <a:gd name="connsiteY30" fmla="*/ 8670 h 10893"/>
                    <a:gd name="connsiteX31" fmla="*/ 5644 w 12026"/>
                    <a:gd name="connsiteY31" fmla="*/ 8667 h 10893"/>
                    <a:gd name="connsiteX32" fmla="*/ 5567 w 12026"/>
                    <a:gd name="connsiteY32" fmla="*/ 8667 h 10893"/>
                    <a:gd name="connsiteX33" fmla="*/ 5476 w 12026"/>
                    <a:gd name="connsiteY33" fmla="*/ 8662 h 10893"/>
                    <a:gd name="connsiteX34" fmla="*/ 5269 w 12026"/>
                    <a:gd name="connsiteY34" fmla="*/ 8625 h 10893"/>
                    <a:gd name="connsiteX35" fmla="*/ 5238 w 12026"/>
                    <a:gd name="connsiteY35" fmla="*/ 8624 h 10893"/>
                    <a:gd name="connsiteX36" fmla="*/ 5050 w 12026"/>
                    <a:gd name="connsiteY36" fmla="*/ 8633 h 10893"/>
                    <a:gd name="connsiteX37" fmla="*/ 4779 w 12026"/>
                    <a:gd name="connsiteY37" fmla="*/ 8614 h 10893"/>
                    <a:gd name="connsiteX38" fmla="*/ 4637 w 12026"/>
                    <a:gd name="connsiteY38" fmla="*/ 8641 h 10893"/>
                    <a:gd name="connsiteX39" fmla="*/ 4586 w 12026"/>
                    <a:gd name="connsiteY39" fmla="*/ 8622 h 10893"/>
                    <a:gd name="connsiteX40" fmla="*/ 4546 w 12026"/>
                    <a:gd name="connsiteY40" fmla="*/ 8633 h 10893"/>
                    <a:gd name="connsiteX41" fmla="*/ 4405 w 12026"/>
                    <a:gd name="connsiteY41" fmla="*/ 8598 h 10893"/>
                    <a:gd name="connsiteX42" fmla="*/ 4156 w 12026"/>
                    <a:gd name="connsiteY42" fmla="*/ 8541 h 10893"/>
                    <a:gd name="connsiteX43" fmla="*/ 3888 w 12026"/>
                    <a:gd name="connsiteY43" fmla="*/ 8431 h 10893"/>
                    <a:gd name="connsiteX44" fmla="*/ 3472 w 12026"/>
                    <a:gd name="connsiteY44" fmla="*/ 8355 h 10893"/>
                    <a:gd name="connsiteX45" fmla="*/ 3307 w 12026"/>
                    <a:gd name="connsiteY45" fmla="*/ 8332 h 10893"/>
                    <a:gd name="connsiteX46" fmla="*/ 3263 w 12026"/>
                    <a:gd name="connsiteY46" fmla="*/ 8290 h 10893"/>
                    <a:gd name="connsiteX47" fmla="*/ 3032 w 12026"/>
                    <a:gd name="connsiteY47" fmla="*/ 8222 h 10893"/>
                    <a:gd name="connsiteX48" fmla="*/ 2881 w 12026"/>
                    <a:gd name="connsiteY48" fmla="*/ 8111 h 10893"/>
                    <a:gd name="connsiteX49" fmla="*/ 2547 w 12026"/>
                    <a:gd name="connsiteY49" fmla="*/ 7896 h 10893"/>
                    <a:gd name="connsiteX50" fmla="*/ 2202 w 12026"/>
                    <a:gd name="connsiteY50" fmla="*/ 7701 h 10893"/>
                    <a:gd name="connsiteX51" fmla="*/ 1785 w 12026"/>
                    <a:gd name="connsiteY51" fmla="*/ 7471 h 10893"/>
                    <a:gd name="connsiteX52" fmla="*/ 1400 w 12026"/>
                    <a:gd name="connsiteY52" fmla="*/ 7146 h 10893"/>
                    <a:gd name="connsiteX53" fmla="*/ 829 w 12026"/>
                    <a:gd name="connsiteY53" fmla="*/ 6308 h 10893"/>
                    <a:gd name="connsiteX54" fmla="*/ 574 w 12026"/>
                    <a:gd name="connsiteY54" fmla="*/ 5834 h 10893"/>
                    <a:gd name="connsiteX55" fmla="*/ 396 w 12026"/>
                    <a:gd name="connsiteY55" fmla="*/ 5287 h 10893"/>
                    <a:gd name="connsiteX56" fmla="*/ 375 w 12026"/>
                    <a:gd name="connsiteY56" fmla="*/ 4181 h 10893"/>
                    <a:gd name="connsiteX57" fmla="*/ 1263 w 12026"/>
                    <a:gd name="connsiteY57" fmla="*/ 2216 h 10893"/>
                    <a:gd name="connsiteX58" fmla="*/ 1988 w 12026"/>
                    <a:gd name="connsiteY58" fmla="*/ 1520 h 10893"/>
                    <a:gd name="connsiteX59" fmla="*/ 2397 w 12026"/>
                    <a:gd name="connsiteY59" fmla="*/ 1224 h 10893"/>
                    <a:gd name="connsiteX60" fmla="*/ 2871 w 12026"/>
                    <a:gd name="connsiteY60" fmla="*/ 981 h 10893"/>
                    <a:gd name="connsiteX61" fmla="*/ 3369 w 12026"/>
                    <a:gd name="connsiteY61" fmla="*/ 730 h 10893"/>
                    <a:gd name="connsiteX62" fmla="*/ 3952 w 12026"/>
                    <a:gd name="connsiteY62" fmla="*/ 551 h 10893"/>
                    <a:gd name="connsiteX63" fmla="*/ 5216 w 12026"/>
                    <a:gd name="connsiteY63" fmla="*/ 292 h 10893"/>
                    <a:gd name="connsiteX64" fmla="*/ 6456 w 12026"/>
                    <a:gd name="connsiteY64" fmla="*/ 227 h 10893"/>
                    <a:gd name="connsiteX65" fmla="*/ 6606 w 12026"/>
                    <a:gd name="connsiteY65" fmla="*/ 223 h 10893"/>
                    <a:gd name="connsiteX66" fmla="*/ 5812 w 12026"/>
                    <a:gd name="connsiteY66" fmla="*/ 0 h 10893"/>
                    <a:gd name="connsiteX67" fmla="*/ 5322 w 12026"/>
                    <a:gd name="connsiteY67" fmla="*/ 13 h 10893"/>
                    <a:gd name="connsiteX68" fmla="*/ 4187 w 12026"/>
                    <a:gd name="connsiteY68" fmla="*/ 183 h 10893"/>
                    <a:gd name="connsiteX69" fmla="*/ 3604 w 12026"/>
                    <a:gd name="connsiteY69" fmla="*/ 345 h 10893"/>
                    <a:gd name="connsiteX70" fmla="*/ 3061 w 12026"/>
                    <a:gd name="connsiteY70" fmla="*/ 527 h 10893"/>
                    <a:gd name="connsiteX71" fmla="*/ 2595 w 12026"/>
                    <a:gd name="connsiteY71" fmla="*/ 774 h 10893"/>
                    <a:gd name="connsiteX72" fmla="*/ 2085 w 12026"/>
                    <a:gd name="connsiteY72" fmla="*/ 1058 h 10893"/>
                    <a:gd name="connsiteX73" fmla="*/ 1250 w 12026"/>
                    <a:gd name="connsiteY73" fmla="*/ 1754 h 10893"/>
                    <a:gd name="connsiteX74" fmla="*/ 606 w 12026"/>
                    <a:gd name="connsiteY74" fmla="*/ 2621 h 10893"/>
                    <a:gd name="connsiteX75" fmla="*/ 177 w 12026"/>
                    <a:gd name="connsiteY75" fmla="*/ 3711 h 10893"/>
                    <a:gd name="connsiteX76" fmla="*/ 23 w 12026"/>
                    <a:gd name="connsiteY76" fmla="*/ 4258 h 10893"/>
                    <a:gd name="connsiteX77" fmla="*/ 7 w 12026"/>
                    <a:gd name="connsiteY77" fmla="*/ 4862 h 10893"/>
                    <a:gd name="connsiteX78" fmla="*/ 274 w 12026"/>
                    <a:gd name="connsiteY78" fmla="*/ 6008 h 10893"/>
                    <a:gd name="connsiteX79" fmla="*/ 541 w 12026"/>
                    <a:gd name="connsiteY79" fmla="*/ 6547 h 10893"/>
                    <a:gd name="connsiteX80" fmla="*/ 809 w 12026"/>
                    <a:gd name="connsiteY80" fmla="*/ 7045 h 10893"/>
                    <a:gd name="connsiteX81" fmla="*/ 1129 w 12026"/>
                    <a:gd name="connsiteY81" fmla="*/ 7414 h 10893"/>
                    <a:gd name="connsiteX82" fmla="*/ 1587 w 12026"/>
                    <a:gd name="connsiteY82" fmla="*/ 7803 h 10893"/>
                    <a:gd name="connsiteX83" fmla="*/ 1992 w 12026"/>
                    <a:gd name="connsiteY83" fmla="*/ 8042 h 10893"/>
                    <a:gd name="connsiteX84" fmla="*/ 2397 w 12026"/>
                    <a:gd name="connsiteY84" fmla="*/ 8277 h 10893"/>
                    <a:gd name="connsiteX85" fmla="*/ 2478 w 12026"/>
                    <a:gd name="connsiteY85" fmla="*/ 8293 h 10893"/>
                    <a:gd name="connsiteX86" fmla="*/ 2486 w 12026"/>
                    <a:gd name="connsiteY86" fmla="*/ 8325 h 10893"/>
                    <a:gd name="connsiteX87" fmla="*/ 2604 w 12026"/>
                    <a:gd name="connsiteY87" fmla="*/ 8452 h 10893"/>
                    <a:gd name="connsiteX88" fmla="*/ 2881 w 12026"/>
                    <a:gd name="connsiteY88" fmla="*/ 8600 h 10893"/>
                    <a:gd name="connsiteX89" fmla="*/ 3206 w 12026"/>
                    <a:gd name="connsiteY89" fmla="*/ 8721 h 10893"/>
                    <a:gd name="connsiteX90" fmla="*/ 3453 w 12026"/>
                    <a:gd name="connsiteY90" fmla="*/ 8802 h 10893"/>
                    <a:gd name="connsiteX91" fmla="*/ 3608 w 12026"/>
                    <a:gd name="connsiteY91" fmla="*/ 8868 h 10893"/>
                    <a:gd name="connsiteX92" fmla="*/ 3824 w 12026"/>
                    <a:gd name="connsiteY92" fmla="*/ 8921 h 10893"/>
                    <a:gd name="connsiteX93" fmla="*/ 4003 w 12026"/>
                    <a:gd name="connsiteY93" fmla="*/ 8965 h 10893"/>
                    <a:gd name="connsiteX94" fmla="*/ 2028 w 12026"/>
                    <a:gd name="connsiteY94" fmla="*/ 10801 h 10893"/>
                    <a:gd name="connsiteX95" fmla="*/ 3134 w 12026"/>
                    <a:gd name="connsiteY95" fmla="*/ 10537 h 10893"/>
                    <a:gd name="connsiteX96" fmla="*/ 4159 w 12026"/>
                    <a:gd name="connsiteY96" fmla="*/ 9820 h 10893"/>
                    <a:gd name="connsiteX97" fmla="*/ 4572 w 12026"/>
                    <a:gd name="connsiteY97" fmla="*/ 9354 h 10893"/>
                    <a:gd name="connsiteX98" fmla="*/ 4811 w 12026"/>
                    <a:gd name="connsiteY98" fmla="*/ 8872 h 10893"/>
                    <a:gd name="connsiteX99" fmla="*/ 4888 w 12026"/>
                    <a:gd name="connsiteY99" fmla="*/ 8901 h 10893"/>
                    <a:gd name="connsiteX100" fmla="*/ 5265 w 12026"/>
                    <a:gd name="connsiteY100" fmla="*/ 8953 h 10893"/>
                    <a:gd name="connsiteX101" fmla="*/ 5439 w 12026"/>
                    <a:gd name="connsiteY101" fmla="*/ 8998 h 10893"/>
                    <a:gd name="connsiteX102" fmla="*/ 5658 w 12026"/>
                    <a:gd name="connsiteY102" fmla="*/ 9010 h 10893"/>
                    <a:gd name="connsiteX103" fmla="*/ 6152 w 12026"/>
                    <a:gd name="connsiteY103" fmla="*/ 9059 h 10893"/>
                    <a:gd name="connsiteX104" fmla="*/ 6626 w 12026"/>
                    <a:gd name="connsiteY104" fmla="*/ 9067 h 10893"/>
                    <a:gd name="connsiteX105" fmla="*/ 6651 w 12026"/>
                    <a:gd name="connsiteY105" fmla="*/ 9067 h 10893"/>
                    <a:gd name="connsiteX106" fmla="*/ 7108 w 12026"/>
                    <a:gd name="connsiteY106" fmla="*/ 9026 h 10893"/>
                    <a:gd name="connsiteX107" fmla="*/ 7538 w 12026"/>
                    <a:gd name="connsiteY107" fmla="*/ 8998 h 10893"/>
                    <a:gd name="connsiteX108" fmla="*/ 8016 w 12026"/>
                    <a:gd name="connsiteY108" fmla="*/ 8876 h 10893"/>
                    <a:gd name="connsiteX109" fmla="*/ 8871 w 12026"/>
                    <a:gd name="connsiteY109" fmla="*/ 8637 h 10893"/>
                    <a:gd name="connsiteX110" fmla="*/ 9616 w 12026"/>
                    <a:gd name="connsiteY110" fmla="*/ 8301 h 10893"/>
                    <a:gd name="connsiteX111" fmla="*/ 10924 w 12026"/>
                    <a:gd name="connsiteY111" fmla="*/ 7171 h 10893"/>
                    <a:gd name="connsiteX112" fmla="*/ 11427 w 12026"/>
                    <a:gd name="connsiteY112" fmla="*/ 6486 h 10893"/>
                    <a:gd name="connsiteX113" fmla="*/ 11783 w 12026"/>
                    <a:gd name="connsiteY113" fmla="*/ 5692 h 10893"/>
                    <a:gd name="connsiteX114" fmla="*/ 11897 w 12026"/>
                    <a:gd name="connsiteY114" fmla="*/ 5271 h 10893"/>
                    <a:gd name="connsiteX115" fmla="*/ 11978 w 12026"/>
                    <a:gd name="connsiteY115" fmla="*/ 4837 h 10893"/>
                    <a:gd name="connsiteX116" fmla="*/ 11982 w 12026"/>
                    <a:gd name="connsiteY116" fmla="*/ 4635 h 10893"/>
                    <a:gd name="connsiteX117" fmla="*/ 12022 w 12026"/>
                    <a:gd name="connsiteY117" fmla="*/ 4420 h 10893"/>
                    <a:gd name="connsiteX118" fmla="*/ 11982 w 12026"/>
                    <a:gd name="connsiteY118" fmla="*/ 3970 h 10893"/>
                    <a:gd name="connsiteX119" fmla="*/ 11808 w 12026"/>
                    <a:gd name="connsiteY119" fmla="*/ 3087 h 10893"/>
                    <a:gd name="connsiteX120" fmla="*/ 11678 w 12026"/>
                    <a:gd name="connsiteY120" fmla="*/ 2731 h 10893"/>
                    <a:gd name="connsiteX121" fmla="*/ 11427 w 12026"/>
                    <a:gd name="connsiteY121" fmla="*/ 2362 h 10893"/>
                    <a:gd name="connsiteX122" fmla="*/ 10937 w 12026"/>
                    <a:gd name="connsiteY122" fmla="*/ 1673 h 10893"/>
                    <a:gd name="connsiteX123" fmla="*/ 10260 w 12026"/>
                    <a:gd name="connsiteY123" fmla="*/ 1114 h 10893"/>
                    <a:gd name="connsiteX124" fmla="*/ 9349 w 12026"/>
                    <a:gd name="connsiteY124" fmla="*/ 616 h 10893"/>
                    <a:gd name="connsiteX125" fmla="*/ 8931 w 12026"/>
                    <a:gd name="connsiteY125" fmla="*/ 434 h 10893"/>
                    <a:gd name="connsiteX126" fmla="*/ 8469 w 12026"/>
                    <a:gd name="connsiteY126" fmla="*/ 268 h 10893"/>
                    <a:gd name="connsiteX127" fmla="*/ 7538 w 12026"/>
                    <a:gd name="connsiteY127" fmla="*/ 94 h 10893"/>
                    <a:gd name="connsiteX128" fmla="*/ 7412 w 12026"/>
                    <a:gd name="connsiteY128" fmla="*/ 81 h 10893"/>
                    <a:gd name="connsiteX129" fmla="*/ 7210 w 12026"/>
                    <a:gd name="connsiteY129" fmla="*/ 45 h 10893"/>
                    <a:gd name="connsiteX130" fmla="*/ 6569 w 12026"/>
                    <a:gd name="connsiteY130" fmla="*/ 13 h 10893"/>
                    <a:gd name="connsiteX131" fmla="*/ 5812 w 12026"/>
                    <a:gd name="connsiteY131" fmla="*/ 0 h 10893"/>
                    <a:gd name="connsiteX0" fmla="*/ 6606 w 12026"/>
                    <a:gd name="connsiteY0" fmla="*/ 223 h 10893"/>
                    <a:gd name="connsiteX1" fmla="*/ 6837 w 12026"/>
                    <a:gd name="connsiteY1" fmla="*/ 284 h 10893"/>
                    <a:gd name="connsiteX2" fmla="*/ 7311 w 12026"/>
                    <a:gd name="connsiteY2" fmla="*/ 361 h 10893"/>
                    <a:gd name="connsiteX3" fmla="*/ 8141 w 12026"/>
                    <a:gd name="connsiteY3" fmla="*/ 523 h 10893"/>
                    <a:gd name="connsiteX4" fmla="*/ 8514 w 12026"/>
                    <a:gd name="connsiteY4" fmla="*/ 689 h 10893"/>
                    <a:gd name="connsiteX5" fmla="*/ 8887 w 12026"/>
                    <a:gd name="connsiteY5" fmla="*/ 802 h 10893"/>
                    <a:gd name="connsiteX6" fmla="*/ 9656 w 12026"/>
                    <a:gd name="connsiteY6" fmla="*/ 1224 h 10893"/>
                    <a:gd name="connsiteX7" fmla="*/ 10390 w 12026"/>
                    <a:gd name="connsiteY7" fmla="*/ 1633 h 10893"/>
                    <a:gd name="connsiteX8" fmla="*/ 10933 w 12026"/>
                    <a:gd name="connsiteY8" fmla="*/ 2277 h 10893"/>
                    <a:gd name="connsiteX9" fmla="*/ 11135 w 12026"/>
                    <a:gd name="connsiteY9" fmla="*/ 2589 h 10893"/>
                    <a:gd name="connsiteX10" fmla="*/ 11378 w 12026"/>
                    <a:gd name="connsiteY10" fmla="*/ 2962 h 10893"/>
                    <a:gd name="connsiteX11" fmla="*/ 11479 w 12026"/>
                    <a:gd name="connsiteY11" fmla="*/ 3302 h 10893"/>
                    <a:gd name="connsiteX12" fmla="*/ 11585 w 12026"/>
                    <a:gd name="connsiteY12" fmla="*/ 3723 h 10893"/>
                    <a:gd name="connsiteX13" fmla="*/ 11637 w 12026"/>
                    <a:gd name="connsiteY13" fmla="*/ 4149 h 10893"/>
                    <a:gd name="connsiteX14" fmla="*/ 11617 w 12026"/>
                    <a:gd name="connsiteY14" fmla="*/ 4582 h 10893"/>
                    <a:gd name="connsiteX15" fmla="*/ 11593 w 12026"/>
                    <a:gd name="connsiteY15" fmla="*/ 4979 h 10893"/>
                    <a:gd name="connsiteX16" fmla="*/ 11484 w 12026"/>
                    <a:gd name="connsiteY16" fmla="*/ 5388 h 10893"/>
                    <a:gd name="connsiteX17" fmla="*/ 11362 w 12026"/>
                    <a:gd name="connsiteY17" fmla="*/ 5789 h 10893"/>
                    <a:gd name="connsiteX18" fmla="*/ 11176 w 12026"/>
                    <a:gd name="connsiteY18" fmla="*/ 6154 h 10893"/>
                    <a:gd name="connsiteX19" fmla="*/ 10993 w 12026"/>
                    <a:gd name="connsiteY19" fmla="*/ 6498 h 10893"/>
                    <a:gd name="connsiteX20" fmla="*/ 10726 w 12026"/>
                    <a:gd name="connsiteY20" fmla="*/ 6818 h 10893"/>
                    <a:gd name="connsiteX21" fmla="*/ 10455 w 12026"/>
                    <a:gd name="connsiteY21" fmla="*/ 7163 h 10893"/>
                    <a:gd name="connsiteX22" fmla="*/ 10134 w 12026"/>
                    <a:gd name="connsiteY22" fmla="*/ 7450 h 10893"/>
                    <a:gd name="connsiteX23" fmla="*/ 9470 w 12026"/>
                    <a:gd name="connsiteY23" fmla="*/ 7949 h 10893"/>
                    <a:gd name="connsiteX24" fmla="*/ 8785 w 12026"/>
                    <a:gd name="connsiteY24" fmla="*/ 8277 h 10893"/>
                    <a:gd name="connsiteX25" fmla="*/ 7975 w 12026"/>
                    <a:gd name="connsiteY25" fmla="*/ 8508 h 10893"/>
                    <a:gd name="connsiteX26" fmla="*/ 7501 w 12026"/>
                    <a:gd name="connsiteY26" fmla="*/ 8629 h 10893"/>
                    <a:gd name="connsiteX27" fmla="*/ 6983 w 12026"/>
                    <a:gd name="connsiteY27" fmla="*/ 8670 h 10893"/>
                    <a:gd name="connsiteX28" fmla="*/ 6263 w 12026"/>
                    <a:gd name="connsiteY28" fmla="*/ 8709 h 10893"/>
                    <a:gd name="connsiteX29" fmla="*/ 5966 w 12026"/>
                    <a:gd name="connsiteY29" fmla="*/ 8702 h 10893"/>
                    <a:gd name="connsiteX30" fmla="*/ 5719 w 12026"/>
                    <a:gd name="connsiteY30" fmla="*/ 8670 h 10893"/>
                    <a:gd name="connsiteX31" fmla="*/ 5644 w 12026"/>
                    <a:gd name="connsiteY31" fmla="*/ 8667 h 10893"/>
                    <a:gd name="connsiteX32" fmla="*/ 5567 w 12026"/>
                    <a:gd name="connsiteY32" fmla="*/ 8667 h 10893"/>
                    <a:gd name="connsiteX33" fmla="*/ 5476 w 12026"/>
                    <a:gd name="connsiteY33" fmla="*/ 8662 h 10893"/>
                    <a:gd name="connsiteX34" fmla="*/ 5269 w 12026"/>
                    <a:gd name="connsiteY34" fmla="*/ 8625 h 10893"/>
                    <a:gd name="connsiteX35" fmla="*/ 5238 w 12026"/>
                    <a:gd name="connsiteY35" fmla="*/ 8624 h 10893"/>
                    <a:gd name="connsiteX36" fmla="*/ 5050 w 12026"/>
                    <a:gd name="connsiteY36" fmla="*/ 8633 h 10893"/>
                    <a:gd name="connsiteX37" fmla="*/ 4779 w 12026"/>
                    <a:gd name="connsiteY37" fmla="*/ 8614 h 10893"/>
                    <a:gd name="connsiteX38" fmla="*/ 4637 w 12026"/>
                    <a:gd name="connsiteY38" fmla="*/ 8641 h 10893"/>
                    <a:gd name="connsiteX39" fmla="*/ 4586 w 12026"/>
                    <a:gd name="connsiteY39" fmla="*/ 8622 h 10893"/>
                    <a:gd name="connsiteX40" fmla="*/ 4546 w 12026"/>
                    <a:gd name="connsiteY40" fmla="*/ 8633 h 10893"/>
                    <a:gd name="connsiteX41" fmla="*/ 4405 w 12026"/>
                    <a:gd name="connsiteY41" fmla="*/ 8598 h 10893"/>
                    <a:gd name="connsiteX42" fmla="*/ 4156 w 12026"/>
                    <a:gd name="connsiteY42" fmla="*/ 8541 h 10893"/>
                    <a:gd name="connsiteX43" fmla="*/ 3821 w 12026"/>
                    <a:gd name="connsiteY43" fmla="*/ 8488 h 10893"/>
                    <a:gd name="connsiteX44" fmla="*/ 3472 w 12026"/>
                    <a:gd name="connsiteY44" fmla="*/ 8355 h 10893"/>
                    <a:gd name="connsiteX45" fmla="*/ 3307 w 12026"/>
                    <a:gd name="connsiteY45" fmla="*/ 8332 h 10893"/>
                    <a:gd name="connsiteX46" fmla="*/ 3263 w 12026"/>
                    <a:gd name="connsiteY46" fmla="*/ 8290 h 10893"/>
                    <a:gd name="connsiteX47" fmla="*/ 3032 w 12026"/>
                    <a:gd name="connsiteY47" fmla="*/ 8222 h 10893"/>
                    <a:gd name="connsiteX48" fmla="*/ 2881 w 12026"/>
                    <a:gd name="connsiteY48" fmla="*/ 8111 h 10893"/>
                    <a:gd name="connsiteX49" fmla="*/ 2547 w 12026"/>
                    <a:gd name="connsiteY49" fmla="*/ 7896 h 10893"/>
                    <a:gd name="connsiteX50" fmla="*/ 2202 w 12026"/>
                    <a:gd name="connsiteY50" fmla="*/ 7701 h 10893"/>
                    <a:gd name="connsiteX51" fmla="*/ 1785 w 12026"/>
                    <a:gd name="connsiteY51" fmla="*/ 7471 h 10893"/>
                    <a:gd name="connsiteX52" fmla="*/ 1400 w 12026"/>
                    <a:gd name="connsiteY52" fmla="*/ 7146 h 10893"/>
                    <a:gd name="connsiteX53" fmla="*/ 829 w 12026"/>
                    <a:gd name="connsiteY53" fmla="*/ 6308 h 10893"/>
                    <a:gd name="connsiteX54" fmla="*/ 574 w 12026"/>
                    <a:gd name="connsiteY54" fmla="*/ 5834 h 10893"/>
                    <a:gd name="connsiteX55" fmla="*/ 396 w 12026"/>
                    <a:gd name="connsiteY55" fmla="*/ 5287 h 10893"/>
                    <a:gd name="connsiteX56" fmla="*/ 375 w 12026"/>
                    <a:gd name="connsiteY56" fmla="*/ 4181 h 10893"/>
                    <a:gd name="connsiteX57" fmla="*/ 1263 w 12026"/>
                    <a:gd name="connsiteY57" fmla="*/ 2216 h 10893"/>
                    <a:gd name="connsiteX58" fmla="*/ 1988 w 12026"/>
                    <a:gd name="connsiteY58" fmla="*/ 1520 h 10893"/>
                    <a:gd name="connsiteX59" fmla="*/ 2397 w 12026"/>
                    <a:gd name="connsiteY59" fmla="*/ 1224 h 10893"/>
                    <a:gd name="connsiteX60" fmla="*/ 2871 w 12026"/>
                    <a:gd name="connsiteY60" fmla="*/ 981 h 10893"/>
                    <a:gd name="connsiteX61" fmla="*/ 3369 w 12026"/>
                    <a:gd name="connsiteY61" fmla="*/ 730 h 10893"/>
                    <a:gd name="connsiteX62" fmla="*/ 3952 w 12026"/>
                    <a:gd name="connsiteY62" fmla="*/ 551 h 10893"/>
                    <a:gd name="connsiteX63" fmla="*/ 5216 w 12026"/>
                    <a:gd name="connsiteY63" fmla="*/ 292 h 10893"/>
                    <a:gd name="connsiteX64" fmla="*/ 6456 w 12026"/>
                    <a:gd name="connsiteY64" fmla="*/ 227 h 10893"/>
                    <a:gd name="connsiteX65" fmla="*/ 6606 w 12026"/>
                    <a:gd name="connsiteY65" fmla="*/ 223 h 10893"/>
                    <a:gd name="connsiteX66" fmla="*/ 5812 w 12026"/>
                    <a:gd name="connsiteY66" fmla="*/ 0 h 10893"/>
                    <a:gd name="connsiteX67" fmla="*/ 5322 w 12026"/>
                    <a:gd name="connsiteY67" fmla="*/ 13 h 10893"/>
                    <a:gd name="connsiteX68" fmla="*/ 4187 w 12026"/>
                    <a:gd name="connsiteY68" fmla="*/ 183 h 10893"/>
                    <a:gd name="connsiteX69" fmla="*/ 3604 w 12026"/>
                    <a:gd name="connsiteY69" fmla="*/ 345 h 10893"/>
                    <a:gd name="connsiteX70" fmla="*/ 3061 w 12026"/>
                    <a:gd name="connsiteY70" fmla="*/ 527 h 10893"/>
                    <a:gd name="connsiteX71" fmla="*/ 2595 w 12026"/>
                    <a:gd name="connsiteY71" fmla="*/ 774 h 10893"/>
                    <a:gd name="connsiteX72" fmla="*/ 2085 w 12026"/>
                    <a:gd name="connsiteY72" fmla="*/ 1058 h 10893"/>
                    <a:gd name="connsiteX73" fmla="*/ 1250 w 12026"/>
                    <a:gd name="connsiteY73" fmla="*/ 1754 h 10893"/>
                    <a:gd name="connsiteX74" fmla="*/ 606 w 12026"/>
                    <a:gd name="connsiteY74" fmla="*/ 2621 h 10893"/>
                    <a:gd name="connsiteX75" fmla="*/ 177 w 12026"/>
                    <a:gd name="connsiteY75" fmla="*/ 3711 h 10893"/>
                    <a:gd name="connsiteX76" fmla="*/ 23 w 12026"/>
                    <a:gd name="connsiteY76" fmla="*/ 4258 h 10893"/>
                    <a:gd name="connsiteX77" fmla="*/ 7 w 12026"/>
                    <a:gd name="connsiteY77" fmla="*/ 4862 h 10893"/>
                    <a:gd name="connsiteX78" fmla="*/ 274 w 12026"/>
                    <a:gd name="connsiteY78" fmla="*/ 6008 h 10893"/>
                    <a:gd name="connsiteX79" fmla="*/ 541 w 12026"/>
                    <a:gd name="connsiteY79" fmla="*/ 6547 h 10893"/>
                    <a:gd name="connsiteX80" fmla="*/ 809 w 12026"/>
                    <a:gd name="connsiteY80" fmla="*/ 7045 h 10893"/>
                    <a:gd name="connsiteX81" fmla="*/ 1129 w 12026"/>
                    <a:gd name="connsiteY81" fmla="*/ 7414 h 10893"/>
                    <a:gd name="connsiteX82" fmla="*/ 1587 w 12026"/>
                    <a:gd name="connsiteY82" fmla="*/ 7803 h 10893"/>
                    <a:gd name="connsiteX83" fmla="*/ 1992 w 12026"/>
                    <a:gd name="connsiteY83" fmla="*/ 8042 h 10893"/>
                    <a:gd name="connsiteX84" fmla="*/ 2397 w 12026"/>
                    <a:gd name="connsiteY84" fmla="*/ 8277 h 10893"/>
                    <a:gd name="connsiteX85" fmla="*/ 2478 w 12026"/>
                    <a:gd name="connsiteY85" fmla="*/ 8293 h 10893"/>
                    <a:gd name="connsiteX86" fmla="*/ 2486 w 12026"/>
                    <a:gd name="connsiteY86" fmla="*/ 8325 h 10893"/>
                    <a:gd name="connsiteX87" fmla="*/ 2604 w 12026"/>
                    <a:gd name="connsiteY87" fmla="*/ 8452 h 10893"/>
                    <a:gd name="connsiteX88" fmla="*/ 2881 w 12026"/>
                    <a:gd name="connsiteY88" fmla="*/ 8600 h 10893"/>
                    <a:gd name="connsiteX89" fmla="*/ 3206 w 12026"/>
                    <a:gd name="connsiteY89" fmla="*/ 8721 h 10893"/>
                    <a:gd name="connsiteX90" fmla="*/ 3453 w 12026"/>
                    <a:gd name="connsiteY90" fmla="*/ 8802 h 10893"/>
                    <a:gd name="connsiteX91" fmla="*/ 3608 w 12026"/>
                    <a:gd name="connsiteY91" fmla="*/ 8868 h 10893"/>
                    <a:gd name="connsiteX92" fmla="*/ 3824 w 12026"/>
                    <a:gd name="connsiteY92" fmla="*/ 8921 h 10893"/>
                    <a:gd name="connsiteX93" fmla="*/ 4003 w 12026"/>
                    <a:gd name="connsiteY93" fmla="*/ 8965 h 10893"/>
                    <a:gd name="connsiteX94" fmla="*/ 2028 w 12026"/>
                    <a:gd name="connsiteY94" fmla="*/ 10801 h 10893"/>
                    <a:gd name="connsiteX95" fmla="*/ 3134 w 12026"/>
                    <a:gd name="connsiteY95" fmla="*/ 10537 h 10893"/>
                    <a:gd name="connsiteX96" fmla="*/ 4159 w 12026"/>
                    <a:gd name="connsiteY96" fmla="*/ 9820 h 10893"/>
                    <a:gd name="connsiteX97" fmla="*/ 4572 w 12026"/>
                    <a:gd name="connsiteY97" fmla="*/ 9354 h 10893"/>
                    <a:gd name="connsiteX98" fmla="*/ 4811 w 12026"/>
                    <a:gd name="connsiteY98" fmla="*/ 8872 h 10893"/>
                    <a:gd name="connsiteX99" fmla="*/ 4888 w 12026"/>
                    <a:gd name="connsiteY99" fmla="*/ 8901 h 10893"/>
                    <a:gd name="connsiteX100" fmla="*/ 5265 w 12026"/>
                    <a:gd name="connsiteY100" fmla="*/ 8953 h 10893"/>
                    <a:gd name="connsiteX101" fmla="*/ 5439 w 12026"/>
                    <a:gd name="connsiteY101" fmla="*/ 8998 h 10893"/>
                    <a:gd name="connsiteX102" fmla="*/ 5658 w 12026"/>
                    <a:gd name="connsiteY102" fmla="*/ 9010 h 10893"/>
                    <a:gd name="connsiteX103" fmla="*/ 6152 w 12026"/>
                    <a:gd name="connsiteY103" fmla="*/ 9059 h 10893"/>
                    <a:gd name="connsiteX104" fmla="*/ 6626 w 12026"/>
                    <a:gd name="connsiteY104" fmla="*/ 9067 h 10893"/>
                    <a:gd name="connsiteX105" fmla="*/ 6651 w 12026"/>
                    <a:gd name="connsiteY105" fmla="*/ 9067 h 10893"/>
                    <a:gd name="connsiteX106" fmla="*/ 7108 w 12026"/>
                    <a:gd name="connsiteY106" fmla="*/ 9026 h 10893"/>
                    <a:gd name="connsiteX107" fmla="*/ 7538 w 12026"/>
                    <a:gd name="connsiteY107" fmla="*/ 8998 h 10893"/>
                    <a:gd name="connsiteX108" fmla="*/ 8016 w 12026"/>
                    <a:gd name="connsiteY108" fmla="*/ 8876 h 10893"/>
                    <a:gd name="connsiteX109" fmla="*/ 8871 w 12026"/>
                    <a:gd name="connsiteY109" fmla="*/ 8637 h 10893"/>
                    <a:gd name="connsiteX110" fmla="*/ 9616 w 12026"/>
                    <a:gd name="connsiteY110" fmla="*/ 8301 h 10893"/>
                    <a:gd name="connsiteX111" fmla="*/ 10924 w 12026"/>
                    <a:gd name="connsiteY111" fmla="*/ 7171 h 10893"/>
                    <a:gd name="connsiteX112" fmla="*/ 11427 w 12026"/>
                    <a:gd name="connsiteY112" fmla="*/ 6486 h 10893"/>
                    <a:gd name="connsiteX113" fmla="*/ 11783 w 12026"/>
                    <a:gd name="connsiteY113" fmla="*/ 5692 h 10893"/>
                    <a:gd name="connsiteX114" fmla="*/ 11897 w 12026"/>
                    <a:gd name="connsiteY114" fmla="*/ 5271 h 10893"/>
                    <a:gd name="connsiteX115" fmla="*/ 11978 w 12026"/>
                    <a:gd name="connsiteY115" fmla="*/ 4837 h 10893"/>
                    <a:gd name="connsiteX116" fmla="*/ 11982 w 12026"/>
                    <a:gd name="connsiteY116" fmla="*/ 4635 h 10893"/>
                    <a:gd name="connsiteX117" fmla="*/ 12022 w 12026"/>
                    <a:gd name="connsiteY117" fmla="*/ 4420 h 10893"/>
                    <a:gd name="connsiteX118" fmla="*/ 11982 w 12026"/>
                    <a:gd name="connsiteY118" fmla="*/ 3970 h 10893"/>
                    <a:gd name="connsiteX119" fmla="*/ 11808 w 12026"/>
                    <a:gd name="connsiteY119" fmla="*/ 3087 h 10893"/>
                    <a:gd name="connsiteX120" fmla="*/ 11678 w 12026"/>
                    <a:gd name="connsiteY120" fmla="*/ 2731 h 10893"/>
                    <a:gd name="connsiteX121" fmla="*/ 11427 w 12026"/>
                    <a:gd name="connsiteY121" fmla="*/ 2362 h 10893"/>
                    <a:gd name="connsiteX122" fmla="*/ 10937 w 12026"/>
                    <a:gd name="connsiteY122" fmla="*/ 1673 h 10893"/>
                    <a:gd name="connsiteX123" fmla="*/ 10260 w 12026"/>
                    <a:gd name="connsiteY123" fmla="*/ 1114 h 10893"/>
                    <a:gd name="connsiteX124" fmla="*/ 9349 w 12026"/>
                    <a:gd name="connsiteY124" fmla="*/ 616 h 10893"/>
                    <a:gd name="connsiteX125" fmla="*/ 8931 w 12026"/>
                    <a:gd name="connsiteY125" fmla="*/ 434 h 10893"/>
                    <a:gd name="connsiteX126" fmla="*/ 8469 w 12026"/>
                    <a:gd name="connsiteY126" fmla="*/ 268 h 10893"/>
                    <a:gd name="connsiteX127" fmla="*/ 7538 w 12026"/>
                    <a:gd name="connsiteY127" fmla="*/ 94 h 10893"/>
                    <a:gd name="connsiteX128" fmla="*/ 7412 w 12026"/>
                    <a:gd name="connsiteY128" fmla="*/ 81 h 10893"/>
                    <a:gd name="connsiteX129" fmla="*/ 7210 w 12026"/>
                    <a:gd name="connsiteY129" fmla="*/ 45 h 10893"/>
                    <a:gd name="connsiteX130" fmla="*/ 6569 w 12026"/>
                    <a:gd name="connsiteY130" fmla="*/ 13 h 10893"/>
                    <a:gd name="connsiteX131" fmla="*/ 5812 w 12026"/>
                    <a:gd name="connsiteY131" fmla="*/ 0 h 10893"/>
                    <a:gd name="connsiteX0" fmla="*/ 6606 w 12026"/>
                    <a:gd name="connsiteY0" fmla="*/ 223 h 10893"/>
                    <a:gd name="connsiteX1" fmla="*/ 6837 w 12026"/>
                    <a:gd name="connsiteY1" fmla="*/ 284 h 10893"/>
                    <a:gd name="connsiteX2" fmla="*/ 7311 w 12026"/>
                    <a:gd name="connsiteY2" fmla="*/ 361 h 10893"/>
                    <a:gd name="connsiteX3" fmla="*/ 8141 w 12026"/>
                    <a:gd name="connsiteY3" fmla="*/ 523 h 10893"/>
                    <a:gd name="connsiteX4" fmla="*/ 8514 w 12026"/>
                    <a:gd name="connsiteY4" fmla="*/ 689 h 10893"/>
                    <a:gd name="connsiteX5" fmla="*/ 8887 w 12026"/>
                    <a:gd name="connsiteY5" fmla="*/ 802 h 10893"/>
                    <a:gd name="connsiteX6" fmla="*/ 9656 w 12026"/>
                    <a:gd name="connsiteY6" fmla="*/ 1224 h 10893"/>
                    <a:gd name="connsiteX7" fmla="*/ 10390 w 12026"/>
                    <a:gd name="connsiteY7" fmla="*/ 1633 h 10893"/>
                    <a:gd name="connsiteX8" fmla="*/ 10933 w 12026"/>
                    <a:gd name="connsiteY8" fmla="*/ 2277 h 10893"/>
                    <a:gd name="connsiteX9" fmla="*/ 11135 w 12026"/>
                    <a:gd name="connsiteY9" fmla="*/ 2589 h 10893"/>
                    <a:gd name="connsiteX10" fmla="*/ 11378 w 12026"/>
                    <a:gd name="connsiteY10" fmla="*/ 2962 h 10893"/>
                    <a:gd name="connsiteX11" fmla="*/ 11479 w 12026"/>
                    <a:gd name="connsiteY11" fmla="*/ 3302 h 10893"/>
                    <a:gd name="connsiteX12" fmla="*/ 11585 w 12026"/>
                    <a:gd name="connsiteY12" fmla="*/ 3723 h 10893"/>
                    <a:gd name="connsiteX13" fmla="*/ 11637 w 12026"/>
                    <a:gd name="connsiteY13" fmla="*/ 4149 h 10893"/>
                    <a:gd name="connsiteX14" fmla="*/ 11617 w 12026"/>
                    <a:gd name="connsiteY14" fmla="*/ 4582 h 10893"/>
                    <a:gd name="connsiteX15" fmla="*/ 11593 w 12026"/>
                    <a:gd name="connsiteY15" fmla="*/ 4979 h 10893"/>
                    <a:gd name="connsiteX16" fmla="*/ 11484 w 12026"/>
                    <a:gd name="connsiteY16" fmla="*/ 5388 h 10893"/>
                    <a:gd name="connsiteX17" fmla="*/ 11362 w 12026"/>
                    <a:gd name="connsiteY17" fmla="*/ 5789 h 10893"/>
                    <a:gd name="connsiteX18" fmla="*/ 11176 w 12026"/>
                    <a:gd name="connsiteY18" fmla="*/ 6154 h 10893"/>
                    <a:gd name="connsiteX19" fmla="*/ 10993 w 12026"/>
                    <a:gd name="connsiteY19" fmla="*/ 6498 h 10893"/>
                    <a:gd name="connsiteX20" fmla="*/ 10726 w 12026"/>
                    <a:gd name="connsiteY20" fmla="*/ 6818 h 10893"/>
                    <a:gd name="connsiteX21" fmla="*/ 10455 w 12026"/>
                    <a:gd name="connsiteY21" fmla="*/ 7163 h 10893"/>
                    <a:gd name="connsiteX22" fmla="*/ 10134 w 12026"/>
                    <a:gd name="connsiteY22" fmla="*/ 7450 h 10893"/>
                    <a:gd name="connsiteX23" fmla="*/ 9470 w 12026"/>
                    <a:gd name="connsiteY23" fmla="*/ 7949 h 10893"/>
                    <a:gd name="connsiteX24" fmla="*/ 8785 w 12026"/>
                    <a:gd name="connsiteY24" fmla="*/ 8277 h 10893"/>
                    <a:gd name="connsiteX25" fmla="*/ 7975 w 12026"/>
                    <a:gd name="connsiteY25" fmla="*/ 8508 h 10893"/>
                    <a:gd name="connsiteX26" fmla="*/ 7501 w 12026"/>
                    <a:gd name="connsiteY26" fmla="*/ 8629 h 10893"/>
                    <a:gd name="connsiteX27" fmla="*/ 6983 w 12026"/>
                    <a:gd name="connsiteY27" fmla="*/ 8670 h 10893"/>
                    <a:gd name="connsiteX28" fmla="*/ 6263 w 12026"/>
                    <a:gd name="connsiteY28" fmla="*/ 8709 h 10893"/>
                    <a:gd name="connsiteX29" fmla="*/ 5966 w 12026"/>
                    <a:gd name="connsiteY29" fmla="*/ 8702 h 10893"/>
                    <a:gd name="connsiteX30" fmla="*/ 5719 w 12026"/>
                    <a:gd name="connsiteY30" fmla="*/ 8670 h 10893"/>
                    <a:gd name="connsiteX31" fmla="*/ 5644 w 12026"/>
                    <a:gd name="connsiteY31" fmla="*/ 8667 h 10893"/>
                    <a:gd name="connsiteX32" fmla="*/ 5567 w 12026"/>
                    <a:gd name="connsiteY32" fmla="*/ 8667 h 10893"/>
                    <a:gd name="connsiteX33" fmla="*/ 5476 w 12026"/>
                    <a:gd name="connsiteY33" fmla="*/ 8662 h 10893"/>
                    <a:gd name="connsiteX34" fmla="*/ 5269 w 12026"/>
                    <a:gd name="connsiteY34" fmla="*/ 8625 h 10893"/>
                    <a:gd name="connsiteX35" fmla="*/ 5238 w 12026"/>
                    <a:gd name="connsiteY35" fmla="*/ 8624 h 10893"/>
                    <a:gd name="connsiteX36" fmla="*/ 5050 w 12026"/>
                    <a:gd name="connsiteY36" fmla="*/ 8633 h 10893"/>
                    <a:gd name="connsiteX37" fmla="*/ 4779 w 12026"/>
                    <a:gd name="connsiteY37" fmla="*/ 8614 h 10893"/>
                    <a:gd name="connsiteX38" fmla="*/ 4637 w 12026"/>
                    <a:gd name="connsiteY38" fmla="*/ 8641 h 10893"/>
                    <a:gd name="connsiteX39" fmla="*/ 4586 w 12026"/>
                    <a:gd name="connsiteY39" fmla="*/ 8622 h 10893"/>
                    <a:gd name="connsiteX40" fmla="*/ 4546 w 12026"/>
                    <a:gd name="connsiteY40" fmla="*/ 8633 h 10893"/>
                    <a:gd name="connsiteX41" fmla="*/ 4405 w 12026"/>
                    <a:gd name="connsiteY41" fmla="*/ 8598 h 10893"/>
                    <a:gd name="connsiteX42" fmla="*/ 4148 w 12026"/>
                    <a:gd name="connsiteY42" fmla="*/ 8568 h 10893"/>
                    <a:gd name="connsiteX43" fmla="*/ 3821 w 12026"/>
                    <a:gd name="connsiteY43" fmla="*/ 8488 h 10893"/>
                    <a:gd name="connsiteX44" fmla="*/ 3472 w 12026"/>
                    <a:gd name="connsiteY44" fmla="*/ 8355 h 10893"/>
                    <a:gd name="connsiteX45" fmla="*/ 3307 w 12026"/>
                    <a:gd name="connsiteY45" fmla="*/ 8332 h 10893"/>
                    <a:gd name="connsiteX46" fmla="*/ 3263 w 12026"/>
                    <a:gd name="connsiteY46" fmla="*/ 8290 h 10893"/>
                    <a:gd name="connsiteX47" fmla="*/ 3032 w 12026"/>
                    <a:gd name="connsiteY47" fmla="*/ 8222 h 10893"/>
                    <a:gd name="connsiteX48" fmla="*/ 2881 w 12026"/>
                    <a:gd name="connsiteY48" fmla="*/ 8111 h 10893"/>
                    <a:gd name="connsiteX49" fmla="*/ 2547 w 12026"/>
                    <a:gd name="connsiteY49" fmla="*/ 7896 h 10893"/>
                    <a:gd name="connsiteX50" fmla="*/ 2202 w 12026"/>
                    <a:gd name="connsiteY50" fmla="*/ 7701 h 10893"/>
                    <a:gd name="connsiteX51" fmla="*/ 1785 w 12026"/>
                    <a:gd name="connsiteY51" fmla="*/ 7471 h 10893"/>
                    <a:gd name="connsiteX52" fmla="*/ 1400 w 12026"/>
                    <a:gd name="connsiteY52" fmla="*/ 7146 h 10893"/>
                    <a:gd name="connsiteX53" fmla="*/ 829 w 12026"/>
                    <a:gd name="connsiteY53" fmla="*/ 6308 h 10893"/>
                    <a:gd name="connsiteX54" fmla="*/ 574 w 12026"/>
                    <a:gd name="connsiteY54" fmla="*/ 5834 h 10893"/>
                    <a:gd name="connsiteX55" fmla="*/ 396 w 12026"/>
                    <a:gd name="connsiteY55" fmla="*/ 5287 h 10893"/>
                    <a:gd name="connsiteX56" fmla="*/ 375 w 12026"/>
                    <a:gd name="connsiteY56" fmla="*/ 4181 h 10893"/>
                    <a:gd name="connsiteX57" fmla="*/ 1263 w 12026"/>
                    <a:gd name="connsiteY57" fmla="*/ 2216 h 10893"/>
                    <a:gd name="connsiteX58" fmla="*/ 1988 w 12026"/>
                    <a:gd name="connsiteY58" fmla="*/ 1520 h 10893"/>
                    <a:gd name="connsiteX59" fmla="*/ 2397 w 12026"/>
                    <a:gd name="connsiteY59" fmla="*/ 1224 h 10893"/>
                    <a:gd name="connsiteX60" fmla="*/ 2871 w 12026"/>
                    <a:gd name="connsiteY60" fmla="*/ 981 h 10893"/>
                    <a:gd name="connsiteX61" fmla="*/ 3369 w 12026"/>
                    <a:gd name="connsiteY61" fmla="*/ 730 h 10893"/>
                    <a:gd name="connsiteX62" fmla="*/ 3952 w 12026"/>
                    <a:gd name="connsiteY62" fmla="*/ 551 h 10893"/>
                    <a:gd name="connsiteX63" fmla="*/ 5216 w 12026"/>
                    <a:gd name="connsiteY63" fmla="*/ 292 h 10893"/>
                    <a:gd name="connsiteX64" fmla="*/ 6456 w 12026"/>
                    <a:gd name="connsiteY64" fmla="*/ 227 h 10893"/>
                    <a:gd name="connsiteX65" fmla="*/ 6606 w 12026"/>
                    <a:gd name="connsiteY65" fmla="*/ 223 h 10893"/>
                    <a:gd name="connsiteX66" fmla="*/ 5812 w 12026"/>
                    <a:gd name="connsiteY66" fmla="*/ 0 h 10893"/>
                    <a:gd name="connsiteX67" fmla="*/ 5322 w 12026"/>
                    <a:gd name="connsiteY67" fmla="*/ 13 h 10893"/>
                    <a:gd name="connsiteX68" fmla="*/ 4187 w 12026"/>
                    <a:gd name="connsiteY68" fmla="*/ 183 h 10893"/>
                    <a:gd name="connsiteX69" fmla="*/ 3604 w 12026"/>
                    <a:gd name="connsiteY69" fmla="*/ 345 h 10893"/>
                    <a:gd name="connsiteX70" fmla="*/ 3061 w 12026"/>
                    <a:gd name="connsiteY70" fmla="*/ 527 h 10893"/>
                    <a:gd name="connsiteX71" fmla="*/ 2595 w 12026"/>
                    <a:gd name="connsiteY71" fmla="*/ 774 h 10893"/>
                    <a:gd name="connsiteX72" fmla="*/ 2085 w 12026"/>
                    <a:gd name="connsiteY72" fmla="*/ 1058 h 10893"/>
                    <a:gd name="connsiteX73" fmla="*/ 1250 w 12026"/>
                    <a:gd name="connsiteY73" fmla="*/ 1754 h 10893"/>
                    <a:gd name="connsiteX74" fmla="*/ 606 w 12026"/>
                    <a:gd name="connsiteY74" fmla="*/ 2621 h 10893"/>
                    <a:gd name="connsiteX75" fmla="*/ 177 w 12026"/>
                    <a:gd name="connsiteY75" fmla="*/ 3711 h 10893"/>
                    <a:gd name="connsiteX76" fmla="*/ 23 w 12026"/>
                    <a:gd name="connsiteY76" fmla="*/ 4258 h 10893"/>
                    <a:gd name="connsiteX77" fmla="*/ 7 w 12026"/>
                    <a:gd name="connsiteY77" fmla="*/ 4862 h 10893"/>
                    <a:gd name="connsiteX78" fmla="*/ 274 w 12026"/>
                    <a:gd name="connsiteY78" fmla="*/ 6008 h 10893"/>
                    <a:gd name="connsiteX79" fmla="*/ 541 w 12026"/>
                    <a:gd name="connsiteY79" fmla="*/ 6547 h 10893"/>
                    <a:gd name="connsiteX80" fmla="*/ 809 w 12026"/>
                    <a:gd name="connsiteY80" fmla="*/ 7045 h 10893"/>
                    <a:gd name="connsiteX81" fmla="*/ 1129 w 12026"/>
                    <a:gd name="connsiteY81" fmla="*/ 7414 h 10893"/>
                    <a:gd name="connsiteX82" fmla="*/ 1587 w 12026"/>
                    <a:gd name="connsiteY82" fmla="*/ 7803 h 10893"/>
                    <a:gd name="connsiteX83" fmla="*/ 1992 w 12026"/>
                    <a:gd name="connsiteY83" fmla="*/ 8042 h 10893"/>
                    <a:gd name="connsiteX84" fmla="*/ 2397 w 12026"/>
                    <a:gd name="connsiteY84" fmla="*/ 8277 h 10893"/>
                    <a:gd name="connsiteX85" fmla="*/ 2478 w 12026"/>
                    <a:gd name="connsiteY85" fmla="*/ 8293 h 10893"/>
                    <a:gd name="connsiteX86" fmla="*/ 2486 w 12026"/>
                    <a:gd name="connsiteY86" fmla="*/ 8325 h 10893"/>
                    <a:gd name="connsiteX87" fmla="*/ 2604 w 12026"/>
                    <a:gd name="connsiteY87" fmla="*/ 8452 h 10893"/>
                    <a:gd name="connsiteX88" fmla="*/ 2881 w 12026"/>
                    <a:gd name="connsiteY88" fmla="*/ 8600 h 10893"/>
                    <a:gd name="connsiteX89" fmla="*/ 3206 w 12026"/>
                    <a:gd name="connsiteY89" fmla="*/ 8721 h 10893"/>
                    <a:gd name="connsiteX90" fmla="*/ 3453 w 12026"/>
                    <a:gd name="connsiteY90" fmla="*/ 8802 h 10893"/>
                    <a:gd name="connsiteX91" fmla="*/ 3608 w 12026"/>
                    <a:gd name="connsiteY91" fmla="*/ 8868 h 10893"/>
                    <a:gd name="connsiteX92" fmla="*/ 3824 w 12026"/>
                    <a:gd name="connsiteY92" fmla="*/ 8921 h 10893"/>
                    <a:gd name="connsiteX93" fmla="*/ 4003 w 12026"/>
                    <a:gd name="connsiteY93" fmla="*/ 8965 h 10893"/>
                    <a:gd name="connsiteX94" fmla="*/ 2028 w 12026"/>
                    <a:gd name="connsiteY94" fmla="*/ 10801 h 10893"/>
                    <a:gd name="connsiteX95" fmla="*/ 3134 w 12026"/>
                    <a:gd name="connsiteY95" fmla="*/ 10537 h 10893"/>
                    <a:gd name="connsiteX96" fmla="*/ 4159 w 12026"/>
                    <a:gd name="connsiteY96" fmla="*/ 9820 h 10893"/>
                    <a:gd name="connsiteX97" fmla="*/ 4572 w 12026"/>
                    <a:gd name="connsiteY97" fmla="*/ 9354 h 10893"/>
                    <a:gd name="connsiteX98" fmla="*/ 4811 w 12026"/>
                    <a:gd name="connsiteY98" fmla="*/ 8872 h 10893"/>
                    <a:gd name="connsiteX99" fmla="*/ 4888 w 12026"/>
                    <a:gd name="connsiteY99" fmla="*/ 8901 h 10893"/>
                    <a:gd name="connsiteX100" fmla="*/ 5265 w 12026"/>
                    <a:gd name="connsiteY100" fmla="*/ 8953 h 10893"/>
                    <a:gd name="connsiteX101" fmla="*/ 5439 w 12026"/>
                    <a:gd name="connsiteY101" fmla="*/ 8998 h 10893"/>
                    <a:gd name="connsiteX102" fmla="*/ 5658 w 12026"/>
                    <a:gd name="connsiteY102" fmla="*/ 9010 h 10893"/>
                    <a:gd name="connsiteX103" fmla="*/ 6152 w 12026"/>
                    <a:gd name="connsiteY103" fmla="*/ 9059 h 10893"/>
                    <a:gd name="connsiteX104" fmla="*/ 6626 w 12026"/>
                    <a:gd name="connsiteY104" fmla="*/ 9067 h 10893"/>
                    <a:gd name="connsiteX105" fmla="*/ 6651 w 12026"/>
                    <a:gd name="connsiteY105" fmla="*/ 9067 h 10893"/>
                    <a:gd name="connsiteX106" fmla="*/ 7108 w 12026"/>
                    <a:gd name="connsiteY106" fmla="*/ 9026 h 10893"/>
                    <a:gd name="connsiteX107" fmla="*/ 7538 w 12026"/>
                    <a:gd name="connsiteY107" fmla="*/ 8998 h 10893"/>
                    <a:gd name="connsiteX108" fmla="*/ 8016 w 12026"/>
                    <a:gd name="connsiteY108" fmla="*/ 8876 h 10893"/>
                    <a:gd name="connsiteX109" fmla="*/ 8871 w 12026"/>
                    <a:gd name="connsiteY109" fmla="*/ 8637 h 10893"/>
                    <a:gd name="connsiteX110" fmla="*/ 9616 w 12026"/>
                    <a:gd name="connsiteY110" fmla="*/ 8301 h 10893"/>
                    <a:gd name="connsiteX111" fmla="*/ 10924 w 12026"/>
                    <a:gd name="connsiteY111" fmla="*/ 7171 h 10893"/>
                    <a:gd name="connsiteX112" fmla="*/ 11427 w 12026"/>
                    <a:gd name="connsiteY112" fmla="*/ 6486 h 10893"/>
                    <a:gd name="connsiteX113" fmla="*/ 11783 w 12026"/>
                    <a:gd name="connsiteY113" fmla="*/ 5692 h 10893"/>
                    <a:gd name="connsiteX114" fmla="*/ 11897 w 12026"/>
                    <a:gd name="connsiteY114" fmla="*/ 5271 h 10893"/>
                    <a:gd name="connsiteX115" fmla="*/ 11978 w 12026"/>
                    <a:gd name="connsiteY115" fmla="*/ 4837 h 10893"/>
                    <a:gd name="connsiteX116" fmla="*/ 11982 w 12026"/>
                    <a:gd name="connsiteY116" fmla="*/ 4635 h 10893"/>
                    <a:gd name="connsiteX117" fmla="*/ 12022 w 12026"/>
                    <a:gd name="connsiteY117" fmla="*/ 4420 h 10893"/>
                    <a:gd name="connsiteX118" fmla="*/ 11982 w 12026"/>
                    <a:gd name="connsiteY118" fmla="*/ 3970 h 10893"/>
                    <a:gd name="connsiteX119" fmla="*/ 11808 w 12026"/>
                    <a:gd name="connsiteY119" fmla="*/ 3087 h 10893"/>
                    <a:gd name="connsiteX120" fmla="*/ 11678 w 12026"/>
                    <a:gd name="connsiteY120" fmla="*/ 2731 h 10893"/>
                    <a:gd name="connsiteX121" fmla="*/ 11427 w 12026"/>
                    <a:gd name="connsiteY121" fmla="*/ 2362 h 10893"/>
                    <a:gd name="connsiteX122" fmla="*/ 10937 w 12026"/>
                    <a:gd name="connsiteY122" fmla="*/ 1673 h 10893"/>
                    <a:gd name="connsiteX123" fmla="*/ 10260 w 12026"/>
                    <a:gd name="connsiteY123" fmla="*/ 1114 h 10893"/>
                    <a:gd name="connsiteX124" fmla="*/ 9349 w 12026"/>
                    <a:gd name="connsiteY124" fmla="*/ 616 h 10893"/>
                    <a:gd name="connsiteX125" fmla="*/ 8931 w 12026"/>
                    <a:gd name="connsiteY125" fmla="*/ 434 h 10893"/>
                    <a:gd name="connsiteX126" fmla="*/ 8469 w 12026"/>
                    <a:gd name="connsiteY126" fmla="*/ 268 h 10893"/>
                    <a:gd name="connsiteX127" fmla="*/ 7538 w 12026"/>
                    <a:gd name="connsiteY127" fmla="*/ 94 h 10893"/>
                    <a:gd name="connsiteX128" fmla="*/ 7412 w 12026"/>
                    <a:gd name="connsiteY128" fmla="*/ 81 h 10893"/>
                    <a:gd name="connsiteX129" fmla="*/ 7210 w 12026"/>
                    <a:gd name="connsiteY129" fmla="*/ 45 h 10893"/>
                    <a:gd name="connsiteX130" fmla="*/ 6569 w 12026"/>
                    <a:gd name="connsiteY130" fmla="*/ 13 h 10893"/>
                    <a:gd name="connsiteX131" fmla="*/ 5812 w 12026"/>
                    <a:gd name="connsiteY131" fmla="*/ 0 h 10893"/>
                    <a:gd name="connsiteX0" fmla="*/ 6606 w 12026"/>
                    <a:gd name="connsiteY0" fmla="*/ 223 h 10893"/>
                    <a:gd name="connsiteX1" fmla="*/ 6837 w 12026"/>
                    <a:gd name="connsiteY1" fmla="*/ 284 h 10893"/>
                    <a:gd name="connsiteX2" fmla="*/ 7311 w 12026"/>
                    <a:gd name="connsiteY2" fmla="*/ 361 h 10893"/>
                    <a:gd name="connsiteX3" fmla="*/ 8141 w 12026"/>
                    <a:gd name="connsiteY3" fmla="*/ 523 h 10893"/>
                    <a:gd name="connsiteX4" fmla="*/ 8514 w 12026"/>
                    <a:gd name="connsiteY4" fmla="*/ 689 h 10893"/>
                    <a:gd name="connsiteX5" fmla="*/ 8887 w 12026"/>
                    <a:gd name="connsiteY5" fmla="*/ 802 h 10893"/>
                    <a:gd name="connsiteX6" fmla="*/ 9656 w 12026"/>
                    <a:gd name="connsiteY6" fmla="*/ 1224 h 10893"/>
                    <a:gd name="connsiteX7" fmla="*/ 10390 w 12026"/>
                    <a:gd name="connsiteY7" fmla="*/ 1633 h 10893"/>
                    <a:gd name="connsiteX8" fmla="*/ 10933 w 12026"/>
                    <a:gd name="connsiteY8" fmla="*/ 2277 h 10893"/>
                    <a:gd name="connsiteX9" fmla="*/ 11135 w 12026"/>
                    <a:gd name="connsiteY9" fmla="*/ 2589 h 10893"/>
                    <a:gd name="connsiteX10" fmla="*/ 11378 w 12026"/>
                    <a:gd name="connsiteY10" fmla="*/ 2962 h 10893"/>
                    <a:gd name="connsiteX11" fmla="*/ 11479 w 12026"/>
                    <a:gd name="connsiteY11" fmla="*/ 3302 h 10893"/>
                    <a:gd name="connsiteX12" fmla="*/ 11585 w 12026"/>
                    <a:gd name="connsiteY12" fmla="*/ 3723 h 10893"/>
                    <a:gd name="connsiteX13" fmla="*/ 11637 w 12026"/>
                    <a:gd name="connsiteY13" fmla="*/ 4149 h 10893"/>
                    <a:gd name="connsiteX14" fmla="*/ 11617 w 12026"/>
                    <a:gd name="connsiteY14" fmla="*/ 4582 h 10893"/>
                    <a:gd name="connsiteX15" fmla="*/ 11593 w 12026"/>
                    <a:gd name="connsiteY15" fmla="*/ 4979 h 10893"/>
                    <a:gd name="connsiteX16" fmla="*/ 11484 w 12026"/>
                    <a:gd name="connsiteY16" fmla="*/ 5388 h 10893"/>
                    <a:gd name="connsiteX17" fmla="*/ 11362 w 12026"/>
                    <a:gd name="connsiteY17" fmla="*/ 5789 h 10893"/>
                    <a:gd name="connsiteX18" fmla="*/ 11176 w 12026"/>
                    <a:gd name="connsiteY18" fmla="*/ 6154 h 10893"/>
                    <a:gd name="connsiteX19" fmla="*/ 10993 w 12026"/>
                    <a:gd name="connsiteY19" fmla="*/ 6498 h 10893"/>
                    <a:gd name="connsiteX20" fmla="*/ 10726 w 12026"/>
                    <a:gd name="connsiteY20" fmla="*/ 6818 h 10893"/>
                    <a:gd name="connsiteX21" fmla="*/ 10455 w 12026"/>
                    <a:gd name="connsiteY21" fmla="*/ 7163 h 10893"/>
                    <a:gd name="connsiteX22" fmla="*/ 10134 w 12026"/>
                    <a:gd name="connsiteY22" fmla="*/ 7450 h 10893"/>
                    <a:gd name="connsiteX23" fmla="*/ 9470 w 12026"/>
                    <a:gd name="connsiteY23" fmla="*/ 7949 h 10893"/>
                    <a:gd name="connsiteX24" fmla="*/ 8785 w 12026"/>
                    <a:gd name="connsiteY24" fmla="*/ 8277 h 10893"/>
                    <a:gd name="connsiteX25" fmla="*/ 7975 w 12026"/>
                    <a:gd name="connsiteY25" fmla="*/ 8508 h 10893"/>
                    <a:gd name="connsiteX26" fmla="*/ 7501 w 12026"/>
                    <a:gd name="connsiteY26" fmla="*/ 8629 h 10893"/>
                    <a:gd name="connsiteX27" fmla="*/ 6983 w 12026"/>
                    <a:gd name="connsiteY27" fmla="*/ 8670 h 10893"/>
                    <a:gd name="connsiteX28" fmla="*/ 6263 w 12026"/>
                    <a:gd name="connsiteY28" fmla="*/ 8709 h 10893"/>
                    <a:gd name="connsiteX29" fmla="*/ 5966 w 12026"/>
                    <a:gd name="connsiteY29" fmla="*/ 8702 h 10893"/>
                    <a:gd name="connsiteX30" fmla="*/ 5719 w 12026"/>
                    <a:gd name="connsiteY30" fmla="*/ 8670 h 10893"/>
                    <a:gd name="connsiteX31" fmla="*/ 5644 w 12026"/>
                    <a:gd name="connsiteY31" fmla="*/ 8667 h 10893"/>
                    <a:gd name="connsiteX32" fmla="*/ 5567 w 12026"/>
                    <a:gd name="connsiteY32" fmla="*/ 8667 h 10893"/>
                    <a:gd name="connsiteX33" fmla="*/ 5476 w 12026"/>
                    <a:gd name="connsiteY33" fmla="*/ 8662 h 10893"/>
                    <a:gd name="connsiteX34" fmla="*/ 5269 w 12026"/>
                    <a:gd name="connsiteY34" fmla="*/ 8625 h 10893"/>
                    <a:gd name="connsiteX35" fmla="*/ 5238 w 12026"/>
                    <a:gd name="connsiteY35" fmla="*/ 8624 h 10893"/>
                    <a:gd name="connsiteX36" fmla="*/ 5050 w 12026"/>
                    <a:gd name="connsiteY36" fmla="*/ 8633 h 10893"/>
                    <a:gd name="connsiteX37" fmla="*/ 4779 w 12026"/>
                    <a:gd name="connsiteY37" fmla="*/ 8614 h 10893"/>
                    <a:gd name="connsiteX38" fmla="*/ 4637 w 12026"/>
                    <a:gd name="connsiteY38" fmla="*/ 8641 h 10893"/>
                    <a:gd name="connsiteX39" fmla="*/ 4586 w 12026"/>
                    <a:gd name="connsiteY39" fmla="*/ 8622 h 10893"/>
                    <a:gd name="connsiteX40" fmla="*/ 4546 w 12026"/>
                    <a:gd name="connsiteY40" fmla="*/ 8633 h 10893"/>
                    <a:gd name="connsiteX41" fmla="*/ 4387 w 12026"/>
                    <a:gd name="connsiteY41" fmla="*/ 8626 h 10893"/>
                    <a:gd name="connsiteX42" fmla="*/ 4148 w 12026"/>
                    <a:gd name="connsiteY42" fmla="*/ 8568 h 10893"/>
                    <a:gd name="connsiteX43" fmla="*/ 3821 w 12026"/>
                    <a:gd name="connsiteY43" fmla="*/ 8488 h 10893"/>
                    <a:gd name="connsiteX44" fmla="*/ 3472 w 12026"/>
                    <a:gd name="connsiteY44" fmla="*/ 8355 h 10893"/>
                    <a:gd name="connsiteX45" fmla="*/ 3307 w 12026"/>
                    <a:gd name="connsiteY45" fmla="*/ 8332 h 10893"/>
                    <a:gd name="connsiteX46" fmla="*/ 3263 w 12026"/>
                    <a:gd name="connsiteY46" fmla="*/ 8290 h 10893"/>
                    <a:gd name="connsiteX47" fmla="*/ 3032 w 12026"/>
                    <a:gd name="connsiteY47" fmla="*/ 8222 h 10893"/>
                    <a:gd name="connsiteX48" fmla="*/ 2881 w 12026"/>
                    <a:gd name="connsiteY48" fmla="*/ 8111 h 10893"/>
                    <a:gd name="connsiteX49" fmla="*/ 2547 w 12026"/>
                    <a:gd name="connsiteY49" fmla="*/ 7896 h 10893"/>
                    <a:gd name="connsiteX50" fmla="*/ 2202 w 12026"/>
                    <a:gd name="connsiteY50" fmla="*/ 7701 h 10893"/>
                    <a:gd name="connsiteX51" fmla="*/ 1785 w 12026"/>
                    <a:gd name="connsiteY51" fmla="*/ 7471 h 10893"/>
                    <a:gd name="connsiteX52" fmla="*/ 1400 w 12026"/>
                    <a:gd name="connsiteY52" fmla="*/ 7146 h 10893"/>
                    <a:gd name="connsiteX53" fmla="*/ 829 w 12026"/>
                    <a:gd name="connsiteY53" fmla="*/ 6308 h 10893"/>
                    <a:gd name="connsiteX54" fmla="*/ 574 w 12026"/>
                    <a:gd name="connsiteY54" fmla="*/ 5834 h 10893"/>
                    <a:gd name="connsiteX55" fmla="*/ 396 w 12026"/>
                    <a:gd name="connsiteY55" fmla="*/ 5287 h 10893"/>
                    <a:gd name="connsiteX56" fmla="*/ 375 w 12026"/>
                    <a:gd name="connsiteY56" fmla="*/ 4181 h 10893"/>
                    <a:gd name="connsiteX57" fmla="*/ 1263 w 12026"/>
                    <a:gd name="connsiteY57" fmla="*/ 2216 h 10893"/>
                    <a:gd name="connsiteX58" fmla="*/ 1988 w 12026"/>
                    <a:gd name="connsiteY58" fmla="*/ 1520 h 10893"/>
                    <a:gd name="connsiteX59" fmla="*/ 2397 w 12026"/>
                    <a:gd name="connsiteY59" fmla="*/ 1224 h 10893"/>
                    <a:gd name="connsiteX60" fmla="*/ 2871 w 12026"/>
                    <a:gd name="connsiteY60" fmla="*/ 981 h 10893"/>
                    <a:gd name="connsiteX61" fmla="*/ 3369 w 12026"/>
                    <a:gd name="connsiteY61" fmla="*/ 730 h 10893"/>
                    <a:gd name="connsiteX62" fmla="*/ 3952 w 12026"/>
                    <a:gd name="connsiteY62" fmla="*/ 551 h 10893"/>
                    <a:gd name="connsiteX63" fmla="*/ 5216 w 12026"/>
                    <a:gd name="connsiteY63" fmla="*/ 292 h 10893"/>
                    <a:gd name="connsiteX64" fmla="*/ 6456 w 12026"/>
                    <a:gd name="connsiteY64" fmla="*/ 227 h 10893"/>
                    <a:gd name="connsiteX65" fmla="*/ 6606 w 12026"/>
                    <a:gd name="connsiteY65" fmla="*/ 223 h 10893"/>
                    <a:gd name="connsiteX66" fmla="*/ 5812 w 12026"/>
                    <a:gd name="connsiteY66" fmla="*/ 0 h 10893"/>
                    <a:gd name="connsiteX67" fmla="*/ 5322 w 12026"/>
                    <a:gd name="connsiteY67" fmla="*/ 13 h 10893"/>
                    <a:gd name="connsiteX68" fmla="*/ 4187 w 12026"/>
                    <a:gd name="connsiteY68" fmla="*/ 183 h 10893"/>
                    <a:gd name="connsiteX69" fmla="*/ 3604 w 12026"/>
                    <a:gd name="connsiteY69" fmla="*/ 345 h 10893"/>
                    <a:gd name="connsiteX70" fmla="*/ 3061 w 12026"/>
                    <a:gd name="connsiteY70" fmla="*/ 527 h 10893"/>
                    <a:gd name="connsiteX71" fmla="*/ 2595 w 12026"/>
                    <a:gd name="connsiteY71" fmla="*/ 774 h 10893"/>
                    <a:gd name="connsiteX72" fmla="*/ 2085 w 12026"/>
                    <a:gd name="connsiteY72" fmla="*/ 1058 h 10893"/>
                    <a:gd name="connsiteX73" fmla="*/ 1250 w 12026"/>
                    <a:gd name="connsiteY73" fmla="*/ 1754 h 10893"/>
                    <a:gd name="connsiteX74" fmla="*/ 606 w 12026"/>
                    <a:gd name="connsiteY74" fmla="*/ 2621 h 10893"/>
                    <a:gd name="connsiteX75" fmla="*/ 177 w 12026"/>
                    <a:gd name="connsiteY75" fmla="*/ 3711 h 10893"/>
                    <a:gd name="connsiteX76" fmla="*/ 23 w 12026"/>
                    <a:gd name="connsiteY76" fmla="*/ 4258 h 10893"/>
                    <a:gd name="connsiteX77" fmla="*/ 7 w 12026"/>
                    <a:gd name="connsiteY77" fmla="*/ 4862 h 10893"/>
                    <a:gd name="connsiteX78" fmla="*/ 274 w 12026"/>
                    <a:gd name="connsiteY78" fmla="*/ 6008 h 10893"/>
                    <a:gd name="connsiteX79" fmla="*/ 541 w 12026"/>
                    <a:gd name="connsiteY79" fmla="*/ 6547 h 10893"/>
                    <a:gd name="connsiteX80" fmla="*/ 809 w 12026"/>
                    <a:gd name="connsiteY80" fmla="*/ 7045 h 10893"/>
                    <a:gd name="connsiteX81" fmla="*/ 1129 w 12026"/>
                    <a:gd name="connsiteY81" fmla="*/ 7414 h 10893"/>
                    <a:gd name="connsiteX82" fmla="*/ 1587 w 12026"/>
                    <a:gd name="connsiteY82" fmla="*/ 7803 h 10893"/>
                    <a:gd name="connsiteX83" fmla="*/ 1992 w 12026"/>
                    <a:gd name="connsiteY83" fmla="*/ 8042 h 10893"/>
                    <a:gd name="connsiteX84" fmla="*/ 2397 w 12026"/>
                    <a:gd name="connsiteY84" fmla="*/ 8277 h 10893"/>
                    <a:gd name="connsiteX85" fmla="*/ 2478 w 12026"/>
                    <a:gd name="connsiteY85" fmla="*/ 8293 h 10893"/>
                    <a:gd name="connsiteX86" fmla="*/ 2486 w 12026"/>
                    <a:gd name="connsiteY86" fmla="*/ 8325 h 10893"/>
                    <a:gd name="connsiteX87" fmla="*/ 2604 w 12026"/>
                    <a:gd name="connsiteY87" fmla="*/ 8452 h 10893"/>
                    <a:gd name="connsiteX88" fmla="*/ 2881 w 12026"/>
                    <a:gd name="connsiteY88" fmla="*/ 8600 h 10893"/>
                    <a:gd name="connsiteX89" fmla="*/ 3206 w 12026"/>
                    <a:gd name="connsiteY89" fmla="*/ 8721 h 10893"/>
                    <a:gd name="connsiteX90" fmla="*/ 3453 w 12026"/>
                    <a:gd name="connsiteY90" fmla="*/ 8802 h 10893"/>
                    <a:gd name="connsiteX91" fmla="*/ 3608 w 12026"/>
                    <a:gd name="connsiteY91" fmla="*/ 8868 h 10893"/>
                    <a:gd name="connsiteX92" fmla="*/ 3824 w 12026"/>
                    <a:gd name="connsiteY92" fmla="*/ 8921 h 10893"/>
                    <a:gd name="connsiteX93" fmla="*/ 4003 w 12026"/>
                    <a:gd name="connsiteY93" fmla="*/ 8965 h 10893"/>
                    <a:gd name="connsiteX94" fmla="*/ 2028 w 12026"/>
                    <a:gd name="connsiteY94" fmla="*/ 10801 h 10893"/>
                    <a:gd name="connsiteX95" fmla="*/ 3134 w 12026"/>
                    <a:gd name="connsiteY95" fmla="*/ 10537 h 10893"/>
                    <a:gd name="connsiteX96" fmla="*/ 4159 w 12026"/>
                    <a:gd name="connsiteY96" fmla="*/ 9820 h 10893"/>
                    <a:gd name="connsiteX97" fmla="*/ 4572 w 12026"/>
                    <a:gd name="connsiteY97" fmla="*/ 9354 h 10893"/>
                    <a:gd name="connsiteX98" fmla="*/ 4811 w 12026"/>
                    <a:gd name="connsiteY98" fmla="*/ 8872 h 10893"/>
                    <a:gd name="connsiteX99" fmla="*/ 4888 w 12026"/>
                    <a:gd name="connsiteY99" fmla="*/ 8901 h 10893"/>
                    <a:gd name="connsiteX100" fmla="*/ 5265 w 12026"/>
                    <a:gd name="connsiteY100" fmla="*/ 8953 h 10893"/>
                    <a:gd name="connsiteX101" fmla="*/ 5439 w 12026"/>
                    <a:gd name="connsiteY101" fmla="*/ 8998 h 10893"/>
                    <a:gd name="connsiteX102" fmla="*/ 5658 w 12026"/>
                    <a:gd name="connsiteY102" fmla="*/ 9010 h 10893"/>
                    <a:gd name="connsiteX103" fmla="*/ 6152 w 12026"/>
                    <a:gd name="connsiteY103" fmla="*/ 9059 h 10893"/>
                    <a:gd name="connsiteX104" fmla="*/ 6626 w 12026"/>
                    <a:gd name="connsiteY104" fmla="*/ 9067 h 10893"/>
                    <a:gd name="connsiteX105" fmla="*/ 6651 w 12026"/>
                    <a:gd name="connsiteY105" fmla="*/ 9067 h 10893"/>
                    <a:gd name="connsiteX106" fmla="*/ 7108 w 12026"/>
                    <a:gd name="connsiteY106" fmla="*/ 9026 h 10893"/>
                    <a:gd name="connsiteX107" fmla="*/ 7538 w 12026"/>
                    <a:gd name="connsiteY107" fmla="*/ 8998 h 10893"/>
                    <a:gd name="connsiteX108" fmla="*/ 8016 w 12026"/>
                    <a:gd name="connsiteY108" fmla="*/ 8876 h 10893"/>
                    <a:gd name="connsiteX109" fmla="*/ 8871 w 12026"/>
                    <a:gd name="connsiteY109" fmla="*/ 8637 h 10893"/>
                    <a:gd name="connsiteX110" fmla="*/ 9616 w 12026"/>
                    <a:gd name="connsiteY110" fmla="*/ 8301 h 10893"/>
                    <a:gd name="connsiteX111" fmla="*/ 10924 w 12026"/>
                    <a:gd name="connsiteY111" fmla="*/ 7171 h 10893"/>
                    <a:gd name="connsiteX112" fmla="*/ 11427 w 12026"/>
                    <a:gd name="connsiteY112" fmla="*/ 6486 h 10893"/>
                    <a:gd name="connsiteX113" fmla="*/ 11783 w 12026"/>
                    <a:gd name="connsiteY113" fmla="*/ 5692 h 10893"/>
                    <a:gd name="connsiteX114" fmla="*/ 11897 w 12026"/>
                    <a:gd name="connsiteY114" fmla="*/ 5271 h 10893"/>
                    <a:gd name="connsiteX115" fmla="*/ 11978 w 12026"/>
                    <a:gd name="connsiteY115" fmla="*/ 4837 h 10893"/>
                    <a:gd name="connsiteX116" fmla="*/ 11982 w 12026"/>
                    <a:gd name="connsiteY116" fmla="*/ 4635 h 10893"/>
                    <a:gd name="connsiteX117" fmla="*/ 12022 w 12026"/>
                    <a:gd name="connsiteY117" fmla="*/ 4420 h 10893"/>
                    <a:gd name="connsiteX118" fmla="*/ 11982 w 12026"/>
                    <a:gd name="connsiteY118" fmla="*/ 3970 h 10893"/>
                    <a:gd name="connsiteX119" fmla="*/ 11808 w 12026"/>
                    <a:gd name="connsiteY119" fmla="*/ 3087 h 10893"/>
                    <a:gd name="connsiteX120" fmla="*/ 11678 w 12026"/>
                    <a:gd name="connsiteY120" fmla="*/ 2731 h 10893"/>
                    <a:gd name="connsiteX121" fmla="*/ 11427 w 12026"/>
                    <a:gd name="connsiteY121" fmla="*/ 2362 h 10893"/>
                    <a:gd name="connsiteX122" fmla="*/ 10937 w 12026"/>
                    <a:gd name="connsiteY122" fmla="*/ 1673 h 10893"/>
                    <a:gd name="connsiteX123" fmla="*/ 10260 w 12026"/>
                    <a:gd name="connsiteY123" fmla="*/ 1114 h 10893"/>
                    <a:gd name="connsiteX124" fmla="*/ 9349 w 12026"/>
                    <a:gd name="connsiteY124" fmla="*/ 616 h 10893"/>
                    <a:gd name="connsiteX125" fmla="*/ 8931 w 12026"/>
                    <a:gd name="connsiteY125" fmla="*/ 434 h 10893"/>
                    <a:gd name="connsiteX126" fmla="*/ 8469 w 12026"/>
                    <a:gd name="connsiteY126" fmla="*/ 268 h 10893"/>
                    <a:gd name="connsiteX127" fmla="*/ 7538 w 12026"/>
                    <a:gd name="connsiteY127" fmla="*/ 94 h 10893"/>
                    <a:gd name="connsiteX128" fmla="*/ 7412 w 12026"/>
                    <a:gd name="connsiteY128" fmla="*/ 81 h 10893"/>
                    <a:gd name="connsiteX129" fmla="*/ 7210 w 12026"/>
                    <a:gd name="connsiteY129" fmla="*/ 45 h 10893"/>
                    <a:gd name="connsiteX130" fmla="*/ 6569 w 12026"/>
                    <a:gd name="connsiteY130" fmla="*/ 13 h 10893"/>
                    <a:gd name="connsiteX131" fmla="*/ 5812 w 12026"/>
                    <a:gd name="connsiteY131" fmla="*/ 0 h 10893"/>
                    <a:gd name="connsiteX0" fmla="*/ 6606 w 12026"/>
                    <a:gd name="connsiteY0" fmla="*/ 223 h 10893"/>
                    <a:gd name="connsiteX1" fmla="*/ 6837 w 12026"/>
                    <a:gd name="connsiteY1" fmla="*/ 284 h 10893"/>
                    <a:gd name="connsiteX2" fmla="*/ 7311 w 12026"/>
                    <a:gd name="connsiteY2" fmla="*/ 361 h 10893"/>
                    <a:gd name="connsiteX3" fmla="*/ 8141 w 12026"/>
                    <a:gd name="connsiteY3" fmla="*/ 523 h 10893"/>
                    <a:gd name="connsiteX4" fmla="*/ 8514 w 12026"/>
                    <a:gd name="connsiteY4" fmla="*/ 689 h 10893"/>
                    <a:gd name="connsiteX5" fmla="*/ 8887 w 12026"/>
                    <a:gd name="connsiteY5" fmla="*/ 802 h 10893"/>
                    <a:gd name="connsiteX6" fmla="*/ 9656 w 12026"/>
                    <a:gd name="connsiteY6" fmla="*/ 1224 h 10893"/>
                    <a:gd name="connsiteX7" fmla="*/ 10390 w 12026"/>
                    <a:gd name="connsiteY7" fmla="*/ 1633 h 10893"/>
                    <a:gd name="connsiteX8" fmla="*/ 10933 w 12026"/>
                    <a:gd name="connsiteY8" fmla="*/ 2277 h 10893"/>
                    <a:gd name="connsiteX9" fmla="*/ 11135 w 12026"/>
                    <a:gd name="connsiteY9" fmla="*/ 2589 h 10893"/>
                    <a:gd name="connsiteX10" fmla="*/ 11378 w 12026"/>
                    <a:gd name="connsiteY10" fmla="*/ 2962 h 10893"/>
                    <a:gd name="connsiteX11" fmla="*/ 11479 w 12026"/>
                    <a:gd name="connsiteY11" fmla="*/ 3302 h 10893"/>
                    <a:gd name="connsiteX12" fmla="*/ 11585 w 12026"/>
                    <a:gd name="connsiteY12" fmla="*/ 3723 h 10893"/>
                    <a:gd name="connsiteX13" fmla="*/ 11637 w 12026"/>
                    <a:gd name="connsiteY13" fmla="*/ 4149 h 10893"/>
                    <a:gd name="connsiteX14" fmla="*/ 11617 w 12026"/>
                    <a:gd name="connsiteY14" fmla="*/ 4582 h 10893"/>
                    <a:gd name="connsiteX15" fmla="*/ 11593 w 12026"/>
                    <a:gd name="connsiteY15" fmla="*/ 4979 h 10893"/>
                    <a:gd name="connsiteX16" fmla="*/ 11484 w 12026"/>
                    <a:gd name="connsiteY16" fmla="*/ 5388 h 10893"/>
                    <a:gd name="connsiteX17" fmla="*/ 11362 w 12026"/>
                    <a:gd name="connsiteY17" fmla="*/ 5789 h 10893"/>
                    <a:gd name="connsiteX18" fmla="*/ 11176 w 12026"/>
                    <a:gd name="connsiteY18" fmla="*/ 6154 h 10893"/>
                    <a:gd name="connsiteX19" fmla="*/ 10993 w 12026"/>
                    <a:gd name="connsiteY19" fmla="*/ 6498 h 10893"/>
                    <a:gd name="connsiteX20" fmla="*/ 10726 w 12026"/>
                    <a:gd name="connsiteY20" fmla="*/ 6818 h 10893"/>
                    <a:gd name="connsiteX21" fmla="*/ 10455 w 12026"/>
                    <a:gd name="connsiteY21" fmla="*/ 7163 h 10893"/>
                    <a:gd name="connsiteX22" fmla="*/ 10134 w 12026"/>
                    <a:gd name="connsiteY22" fmla="*/ 7450 h 10893"/>
                    <a:gd name="connsiteX23" fmla="*/ 9470 w 12026"/>
                    <a:gd name="connsiteY23" fmla="*/ 7949 h 10893"/>
                    <a:gd name="connsiteX24" fmla="*/ 8785 w 12026"/>
                    <a:gd name="connsiteY24" fmla="*/ 8277 h 10893"/>
                    <a:gd name="connsiteX25" fmla="*/ 7975 w 12026"/>
                    <a:gd name="connsiteY25" fmla="*/ 8508 h 10893"/>
                    <a:gd name="connsiteX26" fmla="*/ 7501 w 12026"/>
                    <a:gd name="connsiteY26" fmla="*/ 8629 h 10893"/>
                    <a:gd name="connsiteX27" fmla="*/ 6983 w 12026"/>
                    <a:gd name="connsiteY27" fmla="*/ 8670 h 10893"/>
                    <a:gd name="connsiteX28" fmla="*/ 6263 w 12026"/>
                    <a:gd name="connsiteY28" fmla="*/ 8709 h 10893"/>
                    <a:gd name="connsiteX29" fmla="*/ 5966 w 12026"/>
                    <a:gd name="connsiteY29" fmla="*/ 8702 h 10893"/>
                    <a:gd name="connsiteX30" fmla="*/ 5719 w 12026"/>
                    <a:gd name="connsiteY30" fmla="*/ 8670 h 10893"/>
                    <a:gd name="connsiteX31" fmla="*/ 5644 w 12026"/>
                    <a:gd name="connsiteY31" fmla="*/ 8667 h 10893"/>
                    <a:gd name="connsiteX32" fmla="*/ 5567 w 12026"/>
                    <a:gd name="connsiteY32" fmla="*/ 8667 h 10893"/>
                    <a:gd name="connsiteX33" fmla="*/ 5476 w 12026"/>
                    <a:gd name="connsiteY33" fmla="*/ 8662 h 10893"/>
                    <a:gd name="connsiteX34" fmla="*/ 5269 w 12026"/>
                    <a:gd name="connsiteY34" fmla="*/ 8625 h 10893"/>
                    <a:gd name="connsiteX35" fmla="*/ 5238 w 12026"/>
                    <a:gd name="connsiteY35" fmla="*/ 8624 h 10893"/>
                    <a:gd name="connsiteX36" fmla="*/ 5050 w 12026"/>
                    <a:gd name="connsiteY36" fmla="*/ 8633 h 10893"/>
                    <a:gd name="connsiteX37" fmla="*/ 4833 w 12026"/>
                    <a:gd name="connsiteY37" fmla="*/ 8656 h 10893"/>
                    <a:gd name="connsiteX38" fmla="*/ 4637 w 12026"/>
                    <a:gd name="connsiteY38" fmla="*/ 8641 h 10893"/>
                    <a:gd name="connsiteX39" fmla="*/ 4586 w 12026"/>
                    <a:gd name="connsiteY39" fmla="*/ 8622 h 10893"/>
                    <a:gd name="connsiteX40" fmla="*/ 4546 w 12026"/>
                    <a:gd name="connsiteY40" fmla="*/ 8633 h 10893"/>
                    <a:gd name="connsiteX41" fmla="*/ 4387 w 12026"/>
                    <a:gd name="connsiteY41" fmla="*/ 8626 h 10893"/>
                    <a:gd name="connsiteX42" fmla="*/ 4148 w 12026"/>
                    <a:gd name="connsiteY42" fmla="*/ 8568 h 10893"/>
                    <a:gd name="connsiteX43" fmla="*/ 3821 w 12026"/>
                    <a:gd name="connsiteY43" fmla="*/ 8488 h 10893"/>
                    <a:gd name="connsiteX44" fmla="*/ 3472 w 12026"/>
                    <a:gd name="connsiteY44" fmla="*/ 8355 h 10893"/>
                    <a:gd name="connsiteX45" fmla="*/ 3307 w 12026"/>
                    <a:gd name="connsiteY45" fmla="*/ 8332 h 10893"/>
                    <a:gd name="connsiteX46" fmla="*/ 3263 w 12026"/>
                    <a:gd name="connsiteY46" fmla="*/ 8290 h 10893"/>
                    <a:gd name="connsiteX47" fmla="*/ 3032 w 12026"/>
                    <a:gd name="connsiteY47" fmla="*/ 8222 h 10893"/>
                    <a:gd name="connsiteX48" fmla="*/ 2881 w 12026"/>
                    <a:gd name="connsiteY48" fmla="*/ 8111 h 10893"/>
                    <a:gd name="connsiteX49" fmla="*/ 2547 w 12026"/>
                    <a:gd name="connsiteY49" fmla="*/ 7896 h 10893"/>
                    <a:gd name="connsiteX50" fmla="*/ 2202 w 12026"/>
                    <a:gd name="connsiteY50" fmla="*/ 7701 h 10893"/>
                    <a:gd name="connsiteX51" fmla="*/ 1785 w 12026"/>
                    <a:gd name="connsiteY51" fmla="*/ 7471 h 10893"/>
                    <a:gd name="connsiteX52" fmla="*/ 1400 w 12026"/>
                    <a:gd name="connsiteY52" fmla="*/ 7146 h 10893"/>
                    <a:gd name="connsiteX53" fmla="*/ 829 w 12026"/>
                    <a:gd name="connsiteY53" fmla="*/ 6308 h 10893"/>
                    <a:gd name="connsiteX54" fmla="*/ 574 w 12026"/>
                    <a:gd name="connsiteY54" fmla="*/ 5834 h 10893"/>
                    <a:gd name="connsiteX55" fmla="*/ 396 w 12026"/>
                    <a:gd name="connsiteY55" fmla="*/ 5287 h 10893"/>
                    <a:gd name="connsiteX56" fmla="*/ 375 w 12026"/>
                    <a:gd name="connsiteY56" fmla="*/ 4181 h 10893"/>
                    <a:gd name="connsiteX57" fmla="*/ 1263 w 12026"/>
                    <a:gd name="connsiteY57" fmla="*/ 2216 h 10893"/>
                    <a:gd name="connsiteX58" fmla="*/ 1988 w 12026"/>
                    <a:gd name="connsiteY58" fmla="*/ 1520 h 10893"/>
                    <a:gd name="connsiteX59" fmla="*/ 2397 w 12026"/>
                    <a:gd name="connsiteY59" fmla="*/ 1224 h 10893"/>
                    <a:gd name="connsiteX60" fmla="*/ 2871 w 12026"/>
                    <a:gd name="connsiteY60" fmla="*/ 981 h 10893"/>
                    <a:gd name="connsiteX61" fmla="*/ 3369 w 12026"/>
                    <a:gd name="connsiteY61" fmla="*/ 730 h 10893"/>
                    <a:gd name="connsiteX62" fmla="*/ 3952 w 12026"/>
                    <a:gd name="connsiteY62" fmla="*/ 551 h 10893"/>
                    <a:gd name="connsiteX63" fmla="*/ 5216 w 12026"/>
                    <a:gd name="connsiteY63" fmla="*/ 292 h 10893"/>
                    <a:gd name="connsiteX64" fmla="*/ 6456 w 12026"/>
                    <a:gd name="connsiteY64" fmla="*/ 227 h 10893"/>
                    <a:gd name="connsiteX65" fmla="*/ 6606 w 12026"/>
                    <a:gd name="connsiteY65" fmla="*/ 223 h 10893"/>
                    <a:gd name="connsiteX66" fmla="*/ 5812 w 12026"/>
                    <a:gd name="connsiteY66" fmla="*/ 0 h 10893"/>
                    <a:gd name="connsiteX67" fmla="*/ 5322 w 12026"/>
                    <a:gd name="connsiteY67" fmla="*/ 13 h 10893"/>
                    <a:gd name="connsiteX68" fmla="*/ 4187 w 12026"/>
                    <a:gd name="connsiteY68" fmla="*/ 183 h 10893"/>
                    <a:gd name="connsiteX69" fmla="*/ 3604 w 12026"/>
                    <a:gd name="connsiteY69" fmla="*/ 345 h 10893"/>
                    <a:gd name="connsiteX70" fmla="*/ 3061 w 12026"/>
                    <a:gd name="connsiteY70" fmla="*/ 527 h 10893"/>
                    <a:gd name="connsiteX71" fmla="*/ 2595 w 12026"/>
                    <a:gd name="connsiteY71" fmla="*/ 774 h 10893"/>
                    <a:gd name="connsiteX72" fmla="*/ 2085 w 12026"/>
                    <a:gd name="connsiteY72" fmla="*/ 1058 h 10893"/>
                    <a:gd name="connsiteX73" fmla="*/ 1250 w 12026"/>
                    <a:gd name="connsiteY73" fmla="*/ 1754 h 10893"/>
                    <a:gd name="connsiteX74" fmla="*/ 606 w 12026"/>
                    <a:gd name="connsiteY74" fmla="*/ 2621 h 10893"/>
                    <a:gd name="connsiteX75" fmla="*/ 177 w 12026"/>
                    <a:gd name="connsiteY75" fmla="*/ 3711 h 10893"/>
                    <a:gd name="connsiteX76" fmla="*/ 23 w 12026"/>
                    <a:gd name="connsiteY76" fmla="*/ 4258 h 10893"/>
                    <a:gd name="connsiteX77" fmla="*/ 7 w 12026"/>
                    <a:gd name="connsiteY77" fmla="*/ 4862 h 10893"/>
                    <a:gd name="connsiteX78" fmla="*/ 274 w 12026"/>
                    <a:gd name="connsiteY78" fmla="*/ 6008 h 10893"/>
                    <a:gd name="connsiteX79" fmla="*/ 541 w 12026"/>
                    <a:gd name="connsiteY79" fmla="*/ 6547 h 10893"/>
                    <a:gd name="connsiteX80" fmla="*/ 809 w 12026"/>
                    <a:gd name="connsiteY80" fmla="*/ 7045 h 10893"/>
                    <a:gd name="connsiteX81" fmla="*/ 1129 w 12026"/>
                    <a:gd name="connsiteY81" fmla="*/ 7414 h 10893"/>
                    <a:gd name="connsiteX82" fmla="*/ 1587 w 12026"/>
                    <a:gd name="connsiteY82" fmla="*/ 7803 h 10893"/>
                    <a:gd name="connsiteX83" fmla="*/ 1992 w 12026"/>
                    <a:gd name="connsiteY83" fmla="*/ 8042 h 10893"/>
                    <a:gd name="connsiteX84" fmla="*/ 2397 w 12026"/>
                    <a:gd name="connsiteY84" fmla="*/ 8277 h 10893"/>
                    <a:gd name="connsiteX85" fmla="*/ 2478 w 12026"/>
                    <a:gd name="connsiteY85" fmla="*/ 8293 h 10893"/>
                    <a:gd name="connsiteX86" fmla="*/ 2486 w 12026"/>
                    <a:gd name="connsiteY86" fmla="*/ 8325 h 10893"/>
                    <a:gd name="connsiteX87" fmla="*/ 2604 w 12026"/>
                    <a:gd name="connsiteY87" fmla="*/ 8452 h 10893"/>
                    <a:gd name="connsiteX88" fmla="*/ 2881 w 12026"/>
                    <a:gd name="connsiteY88" fmla="*/ 8600 h 10893"/>
                    <a:gd name="connsiteX89" fmla="*/ 3206 w 12026"/>
                    <a:gd name="connsiteY89" fmla="*/ 8721 h 10893"/>
                    <a:gd name="connsiteX90" fmla="*/ 3453 w 12026"/>
                    <a:gd name="connsiteY90" fmla="*/ 8802 h 10893"/>
                    <a:gd name="connsiteX91" fmla="*/ 3608 w 12026"/>
                    <a:gd name="connsiteY91" fmla="*/ 8868 h 10893"/>
                    <a:gd name="connsiteX92" fmla="*/ 3824 w 12026"/>
                    <a:gd name="connsiteY92" fmla="*/ 8921 h 10893"/>
                    <a:gd name="connsiteX93" fmla="*/ 4003 w 12026"/>
                    <a:gd name="connsiteY93" fmla="*/ 8965 h 10893"/>
                    <a:gd name="connsiteX94" fmla="*/ 2028 w 12026"/>
                    <a:gd name="connsiteY94" fmla="*/ 10801 h 10893"/>
                    <a:gd name="connsiteX95" fmla="*/ 3134 w 12026"/>
                    <a:gd name="connsiteY95" fmla="*/ 10537 h 10893"/>
                    <a:gd name="connsiteX96" fmla="*/ 4159 w 12026"/>
                    <a:gd name="connsiteY96" fmla="*/ 9820 h 10893"/>
                    <a:gd name="connsiteX97" fmla="*/ 4572 w 12026"/>
                    <a:gd name="connsiteY97" fmla="*/ 9354 h 10893"/>
                    <a:gd name="connsiteX98" fmla="*/ 4811 w 12026"/>
                    <a:gd name="connsiteY98" fmla="*/ 8872 h 10893"/>
                    <a:gd name="connsiteX99" fmla="*/ 4888 w 12026"/>
                    <a:gd name="connsiteY99" fmla="*/ 8901 h 10893"/>
                    <a:gd name="connsiteX100" fmla="*/ 5265 w 12026"/>
                    <a:gd name="connsiteY100" fmla="*/ 8953 h 10893"/>
                    <a:gd name="connsiteX101" fmla="*/ 5439 w 12026"/>
                    <a:gd name="connsiteY101" fmla="*/ 8998 h 10893"/>
                    <a:gd name="connsiteX102" fmla="*/ 5658 w 12026"/>
                    <a:gd name="connsiteY102" fmla="*/ 9010 h 10893"/>
                    <a:gd name="connsiteX103" fmla="*/ 6152 w 12026"/>
                    <a:gd name="connsiteY103" fmla="*/ 9059 h 10893"/>
                    <a:gd name="connsiteX104" fmla="*/ 6626 w 12026"/>
                    <a:gd name="connsiteY104" fmla="*/ 9067 h 10893"/>
                    <a:gd name="connsiteX105" fmla="*/ 6651 w 12026"/>
                    <a:gd name="connsiteY105" fmla="*/ 9067 h 10893"/>
                    <a:gd name="connsiteX106" fmla="*/ 7108 w 12026"/>
                    <a:gd name="connsiteY106" fmla="*/ 9026 h 10893"/>
                    <a:gd name="connsiteX107" fmla="*/ 7538 w 12026"/>
                    <a:gd name="connsiteY107" fmla="*/ 8998 h 10893"/>
                    <a:gd name="connsiteX108" fmla="*/ 8016 w 12026"/>
                    <a:gd name="connsiteY108" fmla="*/ 8876 h 10893"/>
                    <a:gd name="connsiteX109" fmla="*/ 8871 w 12026"/>
                    <a:gd name="connsiteY109" fmla="*/ 8637 h 10893"/>
                    <a:gd name="connsiteX110" fmla="*/ 9616 w 12026"/>
                    <a:gd name="connsiteY110" fmla="*/ 8301 h 10893"/>
                    <a:gd name="connsiteX111" fmla="*/ 10924 w 12026"/>
                    <a:gd name="connsiteY111" fmla="*/ 7171 h 10893"/>
                    <a:gd name="connsiteX112" fmla="*/ 11427 w 12026"/>
                    <a:gd name="connsiteY112" fmla="*/ 6486 h 10893"/>
                    <a:gd name="connsiteX113" fmla="*/ 11783 w 12026"/>
                    <a:gd name="connsiteY113" fmla="*/ 5692 h 10893"/>
                    <a:gd name="connsiteX114" fmla="*/ 11897 w 12026"/>
                    <a:gd name="connsiteY114" fmla="*/ 5271 h 10893"/>
                    <a:gd name="connsiteX115" fmla="*/ 11978 w 12026"/>
                    <a:gd name="connsiteY115" fmla="*/ 4837 h 10893"/>
                    <a:gd name="connsiteX116" fmla="*/ 11982 w 12026"/>
                    <a:gd name="connsiteY116" fmla="*/ 4635 h 10893"/>
                    <a:gd name="connsiteX117" fmla="*/ 12022 w 12026"/>
                    <a:gd name="connsiteY117" fmla="*/ 4420 h 10893"/>
                    <a:gd name="connsiteX118" fmla="*/ 11982 w 12026"/>
                    <a:gd name="connsiteY118" fmla="*/ 3970 h 10893"/>
                    <a:gd name="connsiteX119" fmla="*/ 11808 w 12026"/>
                    <a:gd name="connsiteY119" fmla="*/ 3087 h 10893"/>
                    <a:gd name="connsiteX120" fmla="*/ 11678 w 12026"/>
                    <a:gd name="connsiteY120" fmla="*/ 2731 h 10893"/>
                    <a:gd name="connsiteX121" fmla="*/ 11427 w 12026"/>
                    <a:gd name="connsiteY121" fmla="*/ 2362 h 10893"/>
                    <a:gd name="connsiteX122" fmla="*/ 10937 w 12026"/>
                    <a:gd name="connsiteY122" fmla="*/ 1673 h 10893"/>
                    <a:gd name="connsiteX123" fmla="*/ 10260 w 12026"/>
                    <a:gd name="connsiteY123" fmla="*/ 1114 h 10893"/>
                    <a:gd name="connsiteX124" fmla="*/ 9349 w 12026"/>
                    <a:gd name="connsiteY124" fmla="*/ 616 h 10893"/>
                    <a:gd name="connsiteX125" fmla="*/ 8931 w 12026"/>
                    <a:gd name="connsiteY125" fmla="*/ 434 h 10893"/>
                    <a:gd name="connsiteX126" fmla="*/ 8469 w 12026"/>
                    <a:gd name="connsiteY126" fmla="*/ 268 h 10893"/>
                    <a:gd name="connsiteX127" fmla="*/ 7538 w 12026"/>
                    <a:gd name="connsiteY127" fmla="*/ 94 h 10893"/>
                    <a:gd name="connsiteX128" fmla="*/ 7412 w 12026"/>
                    <a:gd name="connsiteY128" fmla="*/ 81 h 10893"/>
                    <a:gd name="connsiteX129" fmla="*/ 7210 w 12026"/>
                    <a:gd name="connsiteY129" fmla="*/ 45 h 10893"/>
                    <a:gd name="connsiteX130" fmla="*/ 6569 w 12026"/>
                    <a:gd name="connsiteY130" fmla="*/ 13 h 10893"/>
                    <a:gd name="connsiteX131" fmla="*/ 5812 w 12026"/>
                    <a:gd name="connsiteY131" fmla="*/ 0 h 10893"/>
                    <a:gd name="connsiteX0" fmla="*/ 6606 w 12026"/>
                    <a:gd name="connsiteY0" fmla="*/ 223 h 10893"/>
                    <a:gd name="connsiteX1" fmla="*/ 6837 w 12026"/>
                    <a:gd name="connsiteY1" fmla="*/ 284 h 10893"/>
                    <a:gd name="connsiteX2" fmla="*/ 7311 w 12026"/>
                    <a:gd name="connsiteY2" fmla="*/ 361 h 10893"/>
                    <a:gd name="connsiteX3" fmla="*/ 8141 w 12026"/>
                    <a:gd name="connsiteY3" fmla="*/ 523 h 10893"/>
                    <a:gd name="connsiteX4" fmla="*/ 8514 w 12026"/>
                    <a:gd name="connsiteY4" fmla="*/ 689 h 10893"/>
                    <a:gd name="connsiteX5" fmla="*/ 8887 w 12026"/>
                    <a:gd name="connsiteY5" fmla="*/ 802 h 10893"/>
                    <a:gd name="connsiteX6" fmla="*/ 9656 w 12026"/>
                    <a:gd name="connsiteY6" fmla="*/ 1224 h 10893"/>
                    <a:gd name="connsiteX7" fmla="*/ 10390 w 12026"/>
                    <a:gd name="connsiteY7" fmla="*/ 1633 h 10893"/>
                    <a:gd name="connsiteX8" fmla="*/ 10933 w 12026"/>
                    <a:gd name="connsiteY8" fmla="*/ 2277 h 10893"/>
                    <a:gd name="connsiteX9" fmla="*/ 11135 w 12026"/>
                    <a:gd name="connsiteY9" fmla="*/ 2589 h 10893"/>
                    <a:gd name="connsiteX10" fmla="*/ 11378 w 12026"/>
                    <a:gd name="connsiteY10" fmla="*/ 2962 h 10893"/>
                    <a:gd name="connsiteX11" fmla="*/ 11479 w 12026"/>
                    <a:gd name="connsiteY11" fmla="*/ 3302 h 10893"/>
                    <a:gd name="connsiteX12" fmla="*/ 11585 w 12026"/>
                    <a:gd name="connsiteY12" fmla="*/ 3723 h 10893"/>
                    <a:gd name="connsiteX13" fmla="*/ 11637 w 12026"/>
                    <a:gd name="connsiteY13" fmla="*/ 4149 h 10893"/>
                    <a:gd name="connsiteX14" fmla="*/ 11617 w 12026"/>
                    <a:gd name="connsiteY14" fmla="*/ 4582 h 10893"/>
                    <a:gd name="connsiteX15" fmla="*/ 11593 w 12026"/>
                    <a:gd name="connsiteY15" fmla="*/ 4979 h 10893"/>
                    <a:gd name="connsiteX16" fmla="*/ 11484 w 12026"/>
                    <a:gd name="connsiteY16" fmla="*/ 5388 h 10893"/>
                    <a:gd name="connsiteX17" fmla="*/ 11362 w 12026"/>
                    <a:gd name="connsiteY17" fmla="*/ 5789 h 10893"/>
                    <a:gd name="connsiteX18" fmla="*/ 11176 w 12026"/>
                    <a:gd name="connsiteY18" fmla="*/ 6154 h 10893"/>
                    <a:gd name="connsiteX19" fmla="*/ 10993 w 12026"/>
                    <a:gd name="connsiteY19" fmla="*/ 6498 h 10893"/>
                    <a:gd name="connsiteX20" fmla="*/ 10726 w 12026"/>
                    <a:gd name="connsiteY20" fmla="*/ 6818 h 10893"/>
                    <a:gd name="connsiteX21" fmla="*/ 10455 w 12026"/>
                    <a:gd name="connsiteY21" fmla="*/ 7163 h 10893"/>
                    <a:gd name="connsiteX22" fmla="*/ 10134 w 12026"/>
                    <a:gd name="connsiteY22" fmla="*/ 7450 h 10893"/>
                    <a:gd name="connsiteX23" fmla="*/ 9470 w 12026"/>
                    <a:gd name="connsiteY23" fmla="*/ 7949 h 10893"/>
                    <a:gd name="connsiteX24" fmla="*/ 8785 w 12026"/>
                    <a:gd name="connsiteY24" fmla="*/ 8277 h 10893"/>
                    <a:gd name="connsiteX25" fmla="*/ 7975 w 12026"/>
                    <a:gd name="connsiteY25" fmla="*/ 8508 h 10893"/>
                    <a:gd name="connsiteX26" fmla="*/ 7501 w 12026"/>
                    <a:gd name="connsiteY26" fmla="*/ 8629 h 10893"/>
                    <a:gd name="connsiteX27" fmla="*/ 6983 w 12026"/>
                    <a:gd name="connsiteY27" fmla="*/ 8670 h 10893"/>
                    <a:gd name="connsiteX28" fmla="*/ 6263 w 12026"/>
                    <a:gd name="connsiteY28" fmla="*/ 8709 h 10893"/>
                    <a:gd name="connsiteX29" fmla="*/ 5966 w 12026"/>
                    <a:gd name="connsiteY29" fmla="*/ 8702 h 10893"/>
                    <a:gd name="connsiteX30" fmla="*/ 5719 w 12026"/>
                    <a:gd name="connsiteY30" fmla="*/ 8670 h 10893"/>
                    <a:gd name="connsiteX31" fmla="*/ 5644 w 12026"/>
                    <a:gd name="connsiteY31" fmla="*/ 8667 h 10893"/>
                    <a:gd name="connsiteX32" fmla="*/ 5567 w 12026"/>
                    <a:gd name="connsiteY32" fmla="*/ 8667 h 10893"/>
                    <a:gd name="connsiteX33" fmla="*/ 5476 w 12026"/>
                    <a:gd name="connsiteY33" fmla="*/ 8662 h 10893"/>
                    <a:gd name="connsiteX34" fmla="*/ 5269 w 12026"/>
                    <a:gd name="connsiteY34" fmla="*/ 8625 h 10893"/>
                    <a:gd name="connsiteX35" fmla="*/ 5238 w 12026"/>
                    <a:gd name="connsiteY35" fmla="*/ 8624 h 10893"/>
                    <a:gd name="connsiteX36" fmla="*/ 5050 w 12026"/>
                    <a:gd name="connsiteY36" fmla="*/ 8633 h 10893"/>
                    <a:gd name="connsiteX37" fmla="*/ 4833 w 12026"/>
                    <a:gd name="connsiteY37" fmla="*/ 8656 h 10893"/>
                    <a:gd name="connsiteX38" fmla="*/ 4637 w 12026"/>
                    <a:gd name="connsiteY38" fmla="*/ 8641 h 10893"/>
                    <a:gd name="connsiteX39" fmla="*/ 4638 w 12026"/>
                    <a:gd name="connsiteY39" fmla="*/ 8646 h 10893"/>
                    <a:gd name="connsiteX40" fmla="*/ 4546 w 12026"/>
                    <a:gd name="connsiteY40" fmla="*/ 8633 h 10893"/>
                    <a:gd name="connsiteX41" fmla="*/ 4387 w 12026"/>
                    <a:gd name="connsiteY41" fmla="*/ 8626 h 10893"/>
                    <a:gd name="connsiteX42" fmla="*/ 4148 w 12026"/>
                    <a:gd name="connsiteY42" fmla="*/ 8568 h 10893"/>
                    <a:gd name="connsiteX43" fmla="*/ 3821 w 12026"/>
                    <a:gd name="connsiteY43" fmla="*/ 8488 h 10893"/>
                    <a:gd name="connsiteX44" fmla="*/ 3472 w 12026"/>
                    <a:gd name="connsiteY44" fmla="*/ 8355 h 10893"/>
                    <a:gd name="connsiteX45" fmla="*/ 3307 w 12026"/>
                    <a:gd name="connsiteY45" fmla="*/ 8332 h 10893"/>
                    <a:gd name="connsiteX46" fmla="*/ 3263 w 12026"/>
                    <a:gd name="connsiteY46" fmla="*/ 8290 h 10893"/>
                    <a:gd name="connsiteX47" fmla="*/ 3032 w 12026"/>
                    <a:gd name="connsiteY47" fmla="*/ 8222 h 10893"/>
                    <a:gd name="connsiteX48" fmla="*/ 2881 w 12026"/>
                    <a:gd name="connsiteY48" fmla="*/ 8111 h 10893"/>
                    <a:gd name="connsiteX49" fmla="*/ 2547 w 12026"/>
                    <a:gd name="connsiteY49" fmla="*/ 7896 h 10893"/>
                    <a:gd name="connsiteX50" fmla="*/ 2202 w 12026"/>
                    <a:gd name="connsiteY50" fmla="*/ 7701 h 10893"/>
                    <a:gd name="connsiteX51" fmla="*/ 1785 w 12026"/>
                    <a:gd name="connsiteY51" fmla="*/ 7471 h 10893"/>
                    <a:gd name="connsiteX52" fmla="*/ 1400 w 12026"/>
                    <a:gd name="connsiteY52" fmla="*/ 7146 h 10893"/>
                    <a:gd name="connsiteX53" fmla="*/ 829 w 12026"/>
                    <a:gd name="connsiteY53" fmla="*/ 6308 h 10893"/>
                    <a:gd name="connsiteX54" fmla="*/ 574 w 12026"/>
                    <a:gd name="connsiteY54" fmla="*/ 5834 h 10893"/>
                    <a:gd name="connsiteX55" fmla="*/ 396 w 12026"/>
                    <a:gd name="connsiteY55" fmla="*/ 5287 h 10893"/>
                    <a:gd name="connsiteX56" fmla="*/ 375 w 12026"/>
                    <a:gd name="connsiteY56" fmla="*/ 4181 h 10893"/>
                    <a:gd name="connsiteX57" fmla="*/ 1263 w 12026"/>
                    <a:gd name="connsiteY57" fmla="*/ 2216 h 10893"/>
                    <a:gd name="connsiteX58" fmla="*/ 1988 w 12026"/>
                    <a:gd name="connsiteY58" fmla="*/ 1520 h 10893"/>
                    <a:gd name="connsiteX59" fmla="*/ 2397 w 12026"/>
                    <a:gd name="connsiteY59" fmla="*/ 1224 h 10893"/>
                    <a:gd name="connsiteX60" fmla="*/ 2871 w 12026"/>
                    <a:gd name="connsiteY60" fmla="*/ 981 h 10893"/>
                    <a:gd name="connsiteX61" fmla="*/ 3369 w 12026"/>
                    <a:gd name="connsiteY61" fmla="*/ 730 h 10893"/>
                    <a:gd name="connsiteX62" fmla="*/ 3952 w 12026"/>
                    <a:gd name="connsiteY62" fmla="*/ 551 h 10893"/>
                    <a:gd name="connsiteX63" fmla="*/ 5216 w 12026"/>
                    <a:gd name="connsiteY63" fmla="*/ 292 h 10893"/>
                    <a:gd name="connsiteX64" fmla="*/ 6456 w 12026"/>
                    <a:gd name="connsiteY64" fmla="*/ 227 h 10893"/>
                    <a:gd name="connsiteX65" fmla="*/ 6606 w 12026"/>
                    <a:gd name="connsiteY65" fmla="*/ 223 h 10893"/>
                    <a:gd name="connsiteX66" fmla="*/ 5812 w 12026"/>
                    <a:gd name="connsiteY66" fmla="*/ 0 h 10893"/>
                    <a:gd name="connsiteX67" fmla="*/ 5322 w 12026"/>
                    <a:gd name="connsiteY67" fmla="*/ 13 h 10893"/>
                    <a:gd name="connsiteX68" fmla="*/ 4187 w 12026"/>
                    <a:gd name="connsiteY68" fmla="*/ 183 h 10893"/>
                    <a:gd name="connsiteX69" fmla="*/ 3604 w 12026"/>
                    <a:gd name="connsiteY69" fmla="*/ 345 h 10893"/>
                    <a:gd name="connsiteX70" fmla="*/ 3061 w 12026"/>
                    <a:gd name="connsiteY70" fmla="*/ 527 h 10893"/>
                    <a:gd name="connsiteX71" fmla="*/ 2595 w 12026"/>
                    <a:gd name="connsiteY71" fmla="*/ 774 h 10893"/>
                    <a:gd name="connsiteX72" fmla="*/ 2085 w 12026"/>
                    <a:gd name="connsiteY72" fmla="*/ 1058 h 10893"/>
                    <a:gd name="connsiteX73" fmla="*/ 1250 w 12026"/>
                    <a:gd name="connsiteY73" fmla="*/ 1754 h 10893"/>
                    <a:gd name="connsiteX74" fmla="*/ 606 w 12026"/>
                    <a:gd name="connsiteY74" fmla="*/ 2621 h 10893"/>
                    <a:gd name="connsiteX75" fmla="*/ 177 w 12026"/>
                    <a:gd name="connsiteY75" fmla="*/ 3711 h 10893"/>
                    <a:gd name="connsiteX76" fmla="*/ 23 w 12026"/>
                    <a:gd name="connsiteY76" fmla="*/ 4258 h 10893"/>
                    <a:gd name="connsiteX77" fmla="*/ 7 w 12026"/>
                    <a:gd name="connsiteY77" fmla="*/ 4862 h 10893"/>
                    <a:gd name="connsiteX78" fmla="*/ 274 w 12026"/>
                    <a:gd name="connsiteY78" fmla="*/ 6008 h 10893"/>
                    <a:gd name="connsiteX79" fmla="*/ 541 w 12026"/>
                    <a:gd name="connsiteY79" fmla="*/ 6547 h 10893"/>
                    <a:gd name="connsiteX80" fmla="*/ 809 w 12026"/>
                    <a:gd name="connsiteY80" fmla="*/ 7045 h 10893"/>
                    <a:gd name="connsiteX81" fmla="*/ 1129 w 12026"/>
                    <a:gd name="connsiteY81" fmla="*/ 7414 h 10893"/>
                    <a:gd name="connsiteX82" fmla="*/ 1587 w 12026"/>
                    <a:gd name="connsiteY82" fmla="*/ 7803 h 10893"/>
                    <a:gd name="connsiteX83" fmla="*/ 1992 w 12026"/>
                    <a:gd name="connsiteY83" fmla="*/ 8042 h 10893"/>
                    <a:gd name="connsiteX84" fmla="*/ 2397 w 12026"/>
                    <a:gd name="connsiteY84" fmla="*/ 8277 h 10893"/>
                    <a:gd name="connsiteX85" fmla="*/ 2478 w 12026"/>
                    <a:gd name="connsiteY85" fmla="*/ 8293 h 10893"/>
                    <a:gd name="connsiteX86" fmla="*/ 2486 w 12026"/>
                    <a:gd name="connsiteY86" fmla="*/ 8325 h 10893"/>
                    <a:gd name="connsiteX87" fmla="*/ 2604 w 12026"/>
                    <a:gd name="connsiteY87" fmla="*/ 8452 h 10893"/>
                    <a:gd name="connsiteX88" fmla="*/ 2881 w 12026"/>
                    <a:gd name="connsiteY88" fmla="*/ 8600 h 10893"/>
                    <a:gd name="connsiteX89" fmla="*/ 3206 w 12026"/>
                    <a:gd name="connsiteY89" fmla="*/ 8721 h 10893"/>
                    <a:gd name="connsiteX90" fmla="*/ 3453 w 12026"/>
                    <a:gd name="connsiteY90" fmla="*/ 8802 h 10893"/>
                    <a:gd name="connsiteX91" fmla="*/ 3608 w 12026"/>
                    <a:gd name="connsiteY91" fmla="*/ 8868 h 10893"/>
                    <a:gd name="connsiteX92" fmla="*/ 3824 w 12026"/>
                    <a:gd name="connsiteY92" fmla="*/ 8921 h 10893"/>
                    <a:gd name="connsiteX93" fmla="*/ 4003 w 12026"/>
                    <a:gd name="connsiteY93" fmla="*/ 8965 h 10893"/>
                    <a:gd name="connsiteX94" fmla="*/ 2028 w 12026"/>
                    <a:gd name="connsiteY94" fmla="*/ 10801 h 10893"/>
                    <a:gd name="connsiteX95" fmla="*/ 3134 w 12026"/>
                    <a:gd name="connsiteY95" fmla="*/ 10537 h 10893"/>
                    <a:gd name="connsiteX96" fmla="*/ 4159 w 12026"/>
                    <a:gd name="connsiteY96" fmla="*/ 9820 h 10893"/>
                    <a:gd name="connsiteX97" fmla="*/ 4572 w 12026"/>
                    <a:gd name="connsiteY97" fmla="*/ 9354 h 10893"/>
                    <a:gd name="connsiteX98" fmla="*/ 4811 w 12026"/>
                    <a:gd name="connsiteY98" fmla="*/ 8872 h 10893"/>
                    <a:gd name="connsiteX99" fmla="*/ 4888 w 12026"/>
                    <a:gd name="connsiteY99" fmla="*/ 8901 h 10893"/>
                    <a:gd name="connsiteX100" fmla="*/ 5265 w 12026"/>
                    <a:gd name="connsiteY100" fmla="*/ 8953 h 10893"/>
                    <a:gd name="connsiteX101" fmla="*/ 5439 w 12026"/>
                    <a:gd name="connsiteY101" fmla="*/ 8998 h 10893"/>
                    <a:gd name="connsiteX102" fmla="*/ 5658 w 12026"/>
                    <a:gd name="connsiteY102" fmla="*/ 9010 h 10893"/>
                    <a:gd name="connsiteX103" fmla="*/ 6152 w 12026"/>
                    <a:gd name="connsiteY103" fmla="*/ 9059 h 10893"/>
                    <a:gd name="connsiteX104" fmla="*/ 6626 w 12026"/>
                    <a:gd name="connsiteY104" fmla="*/ 9067 h 10893"/>
                    <a:gd name="connsiteX105" fmla="*/ 6651 w 12026"/>
                    <a:gd name="connsiteY105" fmla="*/ 9067 h 10893"/>
                    <a:gd name="connsiteX106" fmla="*/ 7108 w 12026"/>
                    <a:gd name="connsiteY106" fmla="*/ 9026 h 10893"/>
                    <a:gd name="connsiteX107" fmla="*/ 7538 w 12026"/>
                    <a:gd name="connsiteY107" fmla="*/ 8998 h 10893"/>
                    <a:gd name="connsiteX108" fmla="*/ 8016 w 12026"/>
                    <a:gd name="connsiteY108" fmla="*/ 8876 h 10893"/>
                    <a:gd name="connsiteX109" fmla="*/ 8871 w 12026"/>
                    <a:gd name="connsiteY109" fmla="*/ 8637 h 10893"/>
                    <a:gd name="connsiteX110" fmla="*/ 9616 w 12026"/>
                    <a:gd name="connsiteY110" fmla="*/ 8301 h 10893"/>
                    <a:gd name="connsiteX111" fmla="*/ 10924 w 12026"/>
                    <a:gd name="connsiteY111" fmla="*/ 7171 h 10893"/>
                    <a:gd name="connsiteX112" fmla="*/ 11427 w 12026"/>
                    <a:gd name="connsiteY112" fmla="*/ 6486 h 10893"/>
                    <a:gd name="connsiteX113" fmla="*/ 11783 w 12026"/>
                    <a:gd name="connsiteY113" fmla="*/ 5692 h 10893"/>
                    <a:gd name="connsiteX114" fmla="*/ 11897 w 12026"/>
                    <a:gd name="connsiteY114" fmla="*/ 5271 h 10893"/>
                    <a:gd name="connsiteX115" fmla="*/ 11978 w 12026"/>
                    <a:gd name="connsiteY115" fmla="*/ 4837 h 10893"/>
                    <a:gd name="connsiteX116" fmla="*/ 11982 w 12026"/>
                    <a:gd name="connsiteY116" fmla="*/ 4635 h 10893"/>
                    <a:gd name="connsiteX117" fmla="*/ 12022 w 12026"/>
                    <a:gd name="connsiteY117" fmla="*/ 4420 h 10893"/>
                    <a:gd name="connsiteX118" fmla="*/ 11982 w 12026"/>
                    <a:gd name="connsiteY118" fmla="*/ 3970 h 10893"/>
                    <a:gd name="connsiteX119" fmla="*/ 11808 w 12026"/>
                    <a:gd name="connsiteY119" fmla="*/ 3087 h 10893"/>
                    <a:gd name="connsiteX120" fmla="*/ 11678 w 12026"/>
                    <a:gd name="connsiteY120" fmla="*/ 2731 h 10893"/>
                    <a:gd name="connsiteX121" fmla="*/ 11427 w 12026"/>
                    <a:gd name="connsiteY121" fmla="*/ 2362 h 10893"/>
                    <a:gd name="connsiteX122" fmla="*/ 10937 w 12026"/>
                    <a:gd name="connsiteY122" fmla="*/ 1673 h 10893"/>
                    <a:gd name="connsiteX123" fmla="*/ 10260 w 12026"/>
                    <a:gd name="connsiteY123" fmla="*/ 1114 h 10893"/>
                    <a:gd name="connsiteX124" fmla="*/ 9349 w 12026"/>
                    <a:gd name="connsiteY124" fmla="*/ 616 h 10893"/>
                    <a:gd name="connsiteX125" fmla="*/ 8931 w 12026"/>
                    <a:gd name="connsiteY125" fmla="*/ 434 h 10893"/>
                    <a:gd name="connsiteX126" fmla="*/ 8469 w 12026"/>
                    <a:gd name="connsiteY126" fmla="*/ 268 h 10893"/>
                    <a:gd name="connsiteX127" fmla="*/ 7538 w 12026"/>
                    <a:gd name="connsiteY127" fmla="*/ 94 h 10893"/>
                    <a:gd name="connsiteX128" fmla="*/ 7412 w 12026"/>
                    <a:gd name="connsiteY128" fmla="*/ 81 h 10893"/>
                    <a:gd name="connsiteX129" fmla="*/ 7210 w 12026"/>
                    <a:gd name="connsiteY129" fmla="*/ 45 h 10893"/>
                    <a:gd name="connsiteX130" fmla="*/ 6569 w 12026"/>
                    <a:gd name="connsiteY130" fmla="*/ 13 h 10893"/>
                    <a:gd name="connsiteX131" fmla="*/ 5812 w 12026"/>
                    <a:gd name="connsiteY131" fmla="*/ 0 h 10893"/>
                    <a:gd name="connsiteX0" fmla="*/ 6606 w 12026"/>
                    <a:gd name="connsiteY0" fmla="*/ 223 h 10893"/>
                    <a:gd name="connsiteX1" fmla="*/ 6837 w 12026"/>
                    <a:gd name="connsiteY1" fmla="*/ 284 h 10893"/>
                    <a:gd name="connsiteX2" fmla="*/ 7311 w 12026"/>
                    <a:gd name="connsiteY2" fmla="*/ 361 h 10893"/>
                    <a:gd name="connsiteX3" fmla="*/ 8141 w 12026"/>
                    <a:gd name="connsiteY3" fmla="*/ 523 h 10893"/>
                    <a:gd name="connsiteX4" fmla="*/ 8514 w 12026"/>
                    <a:gd name="connsiteY4" fmla="*/ 689 h 10893"/>
                    <a:gd name="connsiteX5" fmla="*/ 8887 w 12026"/>
                    <a:gd name="connsiteY5" fmla="*/ 802 h 10893"/>
                    <a:gd name="connsiteX6" fmla="*/ 9656 w 12026"/>
                    <a:gd name="connsiteY6" fmla="*/ 1224 h 10893"/>
                    <a:gd name="connsiteX7" fmla="*/ 10390 w 12026"/>
                    <a:gd name="connsiteY7" fmla="*/ 1633 h 10893"/>
                    <a:gd name="connsiteX8" fmla="*/ 10933 w 12026"/>
                    <a:gd name="connsiteY8" fmla="*/ 2277 h 10893"/>
                    <a:gd name="connsiteX9" fmla="*/ 11135 w 12026"/>
                    <a:gd name="connsiteY9" fmla="*/ 2589 h 10893"/>
                    <a:gd name="connsiteX10" fmla="*/ 11378 w 12026"/>
                    <a:gd name="connsiteY10" fmla="*/ 2962 h 10893"/>
                    <a:gd name="connsiteX11" fmla="*/ 11479 w 12026"/>
                    <a:gd name="connsiteY11" fmla="*/ 3302 h 10893"/>
                    <a:gd name="connsiteX12" fmla="*/ 11585 w 12026"/>
                    <a:gd name="connsiteY12" fmla="*/ 3723 h 10893"/>
                    <a:gd name="connsiteX13" fmla="*/ 11637 w 12026"/>
                    <a:gd name="connsiteY13" fmla="*/ 4149 h 10893"/>
                    <a:gd name="connsiteX14" fmla="*/ 11617 w 12026"/>
                    <a:gd name="connsiteY14" fmla="*/ 4582 h 10893"/>
                    <a:gd name="connsiteX15" fmla="*/ 11593 w 12026"/>
                    <a:gd name="connsiteY15" fmla="*/ 4979 h 10893"/>
                    <a:gd name="connsiteX16" fmla="*/ 11484 w 12026"/>
                    <a:gd name="connsiteY16" fmla="*/ 5388 h 10893"/>
                    <a:gd name="connsiteX17" fmla="*/ 11362 w 12026"/>
                    <a:gd name="connsiteY17" fmla="*/ 5789 h 10893"/>
                    <a:gd name="connsiteX18" fmla="*/ 11176 w 12026"/>
                    <a:gd name="connsiteY18" fmla="*/ 6154 h 10893"/>
                    <a:gd name="connsiteX19" fmla="*/ 10993 w 12026"/>
                    <a:gd name="connsiteY19" fmla="*/ 6498 h 10893"/>
                    <a:gd name="connsiteX20" fmla="*/ 10726 w 12026"/>
                    <a:gd name="connsiteY20" fmla="*/ 6818 h 10893"/>
                    <a:gd name="connsiteX21" fmla="*/ 10455 w 12026"/>
                    <a:gd name="connsiteY21" fmla="*/ 7163 h 10893"/>
                    <a:gd name="connsiteX22" fmla="*/ 10134 w 12026"/>
                    <a:gd name="connsiteY22" fmla="*/ 7450 h 10893"/>
                    <a:gd name="connsiteX23" fmla="*/ 9470 w 12026"/>
                    <a:gd name="connsiteY23" fmla="*/ 7949 h 10893"/>
                    <a:gd name="connsiteX24" fmla="*/ 8785 w 12026"/>
                    <a:gd name="connsiteY24" fmla="*/ 8277 h 10893"/>
                    <a:gd name="connsiteX25" fmla="*/ 7975 w 12026"/>
                    <a:gd name="connsiteY25" fmla="*/ 8508 h 10893"/>
                    <a:gd name="connsiteX26" fmla="*/ 7501 w 12026"/>
                    <a:gd name="connsiteY26" fmla="*/ 8629 h 10893"/>
                    <a:gd name="connsiteX27" fmla="*/ 6983 w 12026"/>
                    <a:gd name="connsiteY27" fmla="*/ 8670 h 10893"/>
                    <a:gd name="connsiteX28" fmla="*/ 6263 w 12026"/>
                    <a:gd name="connsiteY28" fmla="*/ 8709 h 10893"/>
                    <a:gd name="connsiteX29" fmla="*/ 5966 w 12026"/>
                    <a:gd name="connsiteY29" fmla="*/ 8702 h 10893"/>
                    <a:gd name="connsiteX30" fmla="*/ 5719 w 12026"/>
                    <a:gd name="connsiteY30" fmla="*/ 8670 h 10893"/>
                    <a:gd name="connsiteX31" fmla="*/ 5644 w 12026"/>
                    <a:gd name="connsiteY31" fmla="*/ 8667 h 10893"/>
                    <a:gd name="connsiteX32" fmla="*/ 5567 w 12026"/>
                    <a:gd name="connsiteY32" fmla="*/ 8667 h 10893"/>
                    <a:gd name="connsiteX33" fmla="*/ 5476 w 12026"/>
                    <a:gd name="connsiteY33" fmla="*/ 8662 h 10893"/>
                    <a:gd name="connsiteX34" fmla="*/ 5269 w 12026"/>
                    <a:gd name="connsiteY34" fmla="*/ 8625 h 10893"/>
                    <a:gd name="connsiteX35" fmla="*/ 5238 w 12026"/>
                    <a:gd name="connsiteY35" fmla="*/ 8624 h 10893"/>
                    <a:gd name="connsiteX36" fmla="*/ 5050 w 12026"/>
                    <a:gd name="connsiteY36" fmla="*/ 8633 h 10893"/>
                    <a:gd name="connsiteX37" fmla="*/ 4833 w 12026"/>
                    <a:gd name="connsiteY37" fmla="*/ 8656 h 10893"/>
                    <a:gd name="connsiteX38" fmla="*/ 4637 w 12026"/>
                    <a:gd name="connsiteY38" fmla="*/ 8641 h 10893"/>
                    <a:gd name="connsiteX39" fmla="*/ 4638 w 12026"/>
                    <a:gd name="connsiteY39" fmla="*/ 8646 h 10893"/>
                    <a:gd name="connsiteX40" fmla="*/ 4546 w 12026"/>
                    <a:gd name="connsiteY40" fmla="*/ 8633 h 10893"/>
                    <a:gd name="connsiteX41" fmla="*/ 4387 w 12026"/>
                    <a:gd name="connsiteY41" fmla="*/ 8626 h 10893"/>
                    <a:gd name="connsiteX42" fmla="*/ 4148 w 12026"/>
                    <a:gd name="connsiteY42" fmla="*/ 8568 h 10893"/>
                    <a:gd name="connsiteX43" fmla="*/ 3821 w 12026"/>
                    <a:gd name="connsiteY43" fmla="*/ 8488 h 10893"/>
                    <a:gd name="connsiteX44" fmla="*/ 3472 w 12026"/>
                    <a:gd name="connsiteY44" fmla="*/ 8355 h 10893"/>
                    <a:gd name="connsiteX45" fmla="*/ 3307 w 12026"/>
                    <a:gd name="connsiteY45" fmla="*/ 8332 h 10893"/>
                    <a:gd name="connsiteX46" fmla="*/ 3263 w 12026"/>
                    <a:gd name="connsiteY46" fmla="*/ 8290 h 10893"/>
                    <a:gd name="connsiteX47" fmla="*/ 3032 w 12026"/>
                    <a:gd name="connsiteY47" fmla="*/ 8222 h 10893"/>
                    <a:gd name="connsiteX48" fmla="*/ 2881 w 12026"/>
                    <a:gd name="connsiteY48" fmla="*/ 8111 h 10893"/>
                    <a:gd name="connsiteX49" fmla="*/ 2547 w 12026"/>
                    <a:gd name="connsiteY49" fmla="*/ 7896 h 10893"/>
                    <a:gd name="connsiteX50" fmla="*/ 2202 w 12026"/>
                    <a:gd name="connsiteY50" fmla="*/ 7701 h 10893"/>
                    <a:gd name="connsiteX51" fmla="*/ 1785 w 12026"/>
                    <a:gd name="connsiteY51" fmla="*/ 7471 h 10893"/>
                    <a:gd name="connsiteX52" fmla="*/ 1400 w 12026"/>
                    <a:gd name="connsiteY52" fmla="*/ 7146 h 10893"/>
                    <a:gd name="connsiteX53" fmla="*/ 829 w 12026"/>
                    <a:gd name="connsiteY53" fmla="*/ 6308 h 10893"/>
                    <a:gd name="connsiteX54" fmla="*/ 574 w 12026"/>
                    <a:gd name="connsiteY54" fmla="*/ 5834 h 10893"/>
                    <a:gd name="connsiteX55" fmla="*/ 396 w 12026"/>
                    <a:gd name="connsiteY55" fmla="*/ 5287 h 10893"/>
                    <a:gd name="connsiteX56" fmla="*/ 375 w 12026"/>
                    <a:gd name="connsiteY56" fmla="*/ 4181 h 10893"/>
                    <a:gd name="connsiteX57" fmla="*/ 1263 w 12026"/>
                    <a:gd name="connsiteY57" fmla="*/ 2216 h 10893"/>
                    <a:gd name="connsiteX58" fmla="*/ 1988 w 12026"/>
                    <a:gd name="connsiteY58" fmla="*/ 1520 h 10893"/>
                    <a:gd name="connsiteX59" fmla="*/ 2397 w 12026"/>
                    <a:gd name="connsiteY59" fmla="*/ 1224 h 10893"/>
                    <a:gd name="connsiteX60" fmla="*/ 2871 w 12026"/>
                    <a:gd name="connsiteY60" fmla="*/ 981 h 10893"/>
                    <a:gd name="connsiteX61" fmla="*/ 3369 w 12026"/>
                    <a:gd name="connsiteY61" fmla="*/ 730 h 10893"/>
                    <a:gd name="connsiteX62" fmla="*/ 3952 w 12026"/>
                    <a:gd name="connsiteY62" fmla="*/ 551 h 10893"/>
                    <a:gd name="connsiteX63" fmla="*/ 5216 w 12026"/>
                    <a:gd name="connsiteY63" fmla="*/ 292 h 10893"/>
                    <a:gd name="connsiteX64" fmla="*/ 6456 w 12026"/>
                    <a:gd name="connsiteY64" fmla="*/ 227 h 10893"/>
                    <a:gd name="connsiteX65" fmla="*/ 6606 w 12026"/>
                    <a:gd name="connsiteY65" fmla="*/ 223 h 10893"/>
                    <a:gd name="connsiteX66" fmla="*/ 5812 w 12026"/>
                    <a:gd name="connsiteY66" fmla="*/ 0 h 10893"/>
                    <a:gd name="connsiteX67" fmla="*/ 5322 w 12026"/>
                    <a:gd name="connsiteY67" fmla="*/ 13 h 10893"/>
                    <a:gd name="connsiteX68" fmla="*/ 4187 w 12026"/>
                    <a:gd name="connsiteY68" fmla="*/ 183 h 10893"/>
                    <a:gd name="connsiteX69" fmla="*/ 3604 w 12026"/>
                    <a:gd name="connsiteY69" fmla="*/ 345 h 10893"/>
                    <a:gd name="connsiteX70" fmla="*/ 3061 w 12026"/>
                    <a:gd name="connsiteY70" fmla="*/ 527 h 10893"/>
                    <a:gd name="connsiteX71" fmla="*/ 2595 w 12026"/>
                    <a:gd name="connsiteY71" fmla="*/ 774 h 10893"/>
                    <a:gd name="connsiteX72" fmla="*/ 2085 w 12026"/>
                    <a:gd name="connsiteY72" fmla="*/ 1058 h 10893"/>
                    <a:gd name="connsiteX73" fmla="*/ 1250 w 12026"/>
                    <a:gd name="connsiteY73" fmla="*/ 1754 h 10893"/>
                    <a:gd name="connsiteX74" fmla="*/ 606 w 12026"/>
                    <a:gd name="connsiteY74" fmla="*/ 2621 h 10893"/>
                    <a:gd name="connsiteX75" fmla="*/ 177 w 12026"/>
                    <a:gd name="connsiteY75" fmla="*/ 3711 h 10893"/>
                    <a:gd name="connsiteX76" fmla="*/ 23 w 12026"/>
                    <a:gd name="connsiteY76" fmla="*/ 4258 h 10893"/>
                    <a:gd name="connsiteX77" fmla="*/ 7 w 12026"/>
                    <a:gd name="connsiteY77" fmla="*/ 4862 h 10893"/>
                    <a:gd name="connsiteX78" fmla="*/ 274 w 12026"/>
                    <a:gd name="connsiteY78" fmla="*/ 6008 h 10893"/>
                    <a:gd name="connsiteX79" fmla="*/ 541 w 12026"/>
                    <a:gd name="connsiteY79" fmla="*/ 6547 h 10893"/>
                    <a:gd name="connsiteX80" fmla="*/ 809 w 12026"/>
                    <a:gd name="connsiteY80" fmla="*/ 7045 h 10893"/>
                    <a:gd name="connsiteX81" fmla="*/ 1129 w 12026"/>
                    <a:gd name="connsiteY81" fmla="*/ 7414 h 10893"/>
                    <a:gd name="connsiteX82" fmla="*/ 1587 w 12026"/>
                    <a:gd name="connsiteY82" fmla="*/ 7803 h 10893"/>
                    <a:gd name="connsiteX83" fmla="*/ 1992 w 12026"/>
                    <a:gd name="connsiteY83" fmla="*/ 8042 h 10893"/>
                    <a:gd name="connsiteX84" fmla="*/ 2397 w 12026"/>
                    <a:gd name="connsiteY84" fmla="*/ 8277 h 10893"/>
                    <a:gd name="connsiteX85" fmla="*/ 2478 w 12026"/>
                    <a:gd name="connsiteY85" fmla="*/ 8293 h 10893"/>
                    <a:gd name="connsiteX86" fmla="*/ 2486 w 12026"/>
                    <a:gd name="connsiteY86" fmla="*/ 8325 h 10893"/>
                    <a:gd name="connsiteX87" fmla="*/ 2604 w 12026"/>
                    <a:gd name="connsiteY87" fmla="*/ 8452 h 10893"/>
                    <a:gd name="connsiteX88" fmla="*/ 2881 w 12026"/>
                    <a:gd name="connsiteY88" fmla="*/ 8600 h 10893"/>
                    <a:gd name="connsiteX89" fmla="*/ 3206 w 12026"/>
                    <a:gd name="connsiteY89" fmla="*/ 8721 h 10893"/>
                    <a:gd name="connsiteX90" fmla="*/ 3453 w 12026"/>
                    <a:gd name="connsiteY90" fmla="*/ 8802 h 10893"/>
                    <a:gd name="connsiteX91" fmla="*/ 3608 w 12026"/>
                    <a:gd name="connsiteY91" fmla="*/ 8868 h 10893"/>
                    <a:gd name="connsiteX92" fmla="*/ 3824 w 12026"/>
                    <a:gd name="connsiteY92" fmla="*/ 8921 h 10893"/>
                    <a:gd name="connsiteX93" fmla="*/ 4003 w 12026"/>
                    <a:gd name="connsiteY93" fmla="*/ 8965 h 10893"/>
                    <a:gd name="connsiteX94" fmla="*/ 2028 w 12026"/>
                    <a:gd name="connsiteY94" fmla="*/ 10801 h 10893"/>
                    <a:gd name="connsiteX95" fmla="*/ 3134 w 12026"/>
                    <a:gd name="connsiteY95" fmla="*/ 10537 h 10893"/>
                    <a:gd name="connsiteX96" fmla="*/ 4159 w 12026"/>
                    <a:gd name="connsiteY96" fmla="*/ 9820 h 10893"/>
                    <a:gd name="connsiteX97" fmla="*/ 4572 w 12026"/>
                    <a:gd name="connsiteY97" fmla="*/ 9354 h 10893"/>
                    <a:gd name="connsiteX98" fmla="*/ 4811 w 12026"/>
                    <a:gd name="connsiteY98" fmla="*/ 8872 h 10893"/>
                    <a:gd name="connsiteX99" fmla="*/ 4888 w 12026"/>
                    <a:gd name="connsiteY99" fmla="*/ 8901 h 10893"/>
                    <a:gd name="connsiteX100" fmla="*/ 5265 w 12026"/>
                    <a:gd name="connsiteY100" fmla="*/ 8953 h 10893"/>
                    <a:gd name="connsiteX101" fmla="*/ 5439 w 12026"/>
                    <a:gd name="connsiteY101" fmla="*/ 8998 h 10893"/>
                    <a:gd name="connsiteX102" fmla="*/ 5658 w 12026"/>
                    <a:gd name="connsiteY102" fmla="*/ 9010 h 10893"/>
                    <a:gd name="connsiteX103" fmla="*/ 6152 w 12026"/>
                    <a:gd name="connsiteY103" fmla="*/ 9059 h 10893"/>
                    <a:gd name="connsiteX104" fmla="*/ 6626 w 12026"/>
                    <a:gd name="connsiteY104" fmla="*/ 9067 h 10893"/>
                    <a:gd name="connsiteX105" fmla="*/ 6651 w 12026"/>
                    <a:gd name="connsiteY105" fmla="*/ 9067 h 10893"/>
                    <a:gd name="connsiteX106" fmla="*/ 7108 w 12026"/>
                    <a:gd name="connsiteY106" fmla="*/ 9026 h 10893"/>
                    <a:gd name="connsiteX107" fmla="*/ 7538 w 12026"/>
                    <a:gd name="connsiteY107" fmla="*/ 8998 h 10893"/>
                    <a:gd name="connsiteX108" fmla="*/ 8016 w 12026"/>
                    <a:gd name="connsiteY108" fmla="*/ 8876 h 10893"/>
                    <a:gd name="connsiteX109" fmla="*/ 8871 w 12026"/>
                    <a:gd name="connsiteY109" fmla="*/ 8637 h 10893"/>
                    <a:gd name="connsiteX110" fmla="*/ 9616 w 12026"/>
                    <a:gd name="connsiteY110" fmla="*/ 8301 h 10893"/>
                    <a:gd name="connsiteX111" fmla="*/ 10924 w 12026"/>
                    <a:gd name="connsiteY111" fmla="*/ 7171 h 10893"/>
                    <a:gd name="connsiteX112" fmla="*/ 11427 w 12026"/>
                    <a:gd name="connsiteY112" fmla="*/ 6486 h 10893"/>
                    <a:gd name="connsiteX113" fmla="*/ 11783 w 12026"/>
                    <a:gd name="connsiteY113" fmla="*/ 5692 h 10893"/>
                    <a:gd name="connsiteX114" fmla="*/ 11897 w 12026"/>
                    <a:gd name="connsiteY114" fmla="*/ 5271 h 10893"/>
                    <a:gd name="connsiteX115" fmla="*/ 11978 w 12026"/>
                    <a:gd name="connsiteY115" fmla="*/ 4837 h 10893"/>
                    <a:gd name="connsiteX116" fmla="*/ 11982 w 12026"/>
                    <a:gd name="connsiteY116" fmla="*/ 4635 h 10893"/>
                    <a:gd name="connsiteX117" fmla="*/ 12022 w 12026"/>
                    <a:gd name="connsiteY117" fmla="*/ 4420 h 10893"/>
                    <a:gd name="connsiteX118" fmla="*/ 11982 w 12026"/>
                    <a:gd name="connsiteY118" fmla="*/ 3970 h 10893"/>
                    <a:gd name="connsiteX119" fmla="*/ 11808 w 12026"/>
                    <a:gd name="connsiteY119" fmla="*/ 3087 h 10893"/>
                    <a:gd name="connsiteX120" fmla="*/ 11678 w 12026"/>
                    <a:gd name="connsiteY120" fmla="*/ 2731 h 10893"/>
                    <a:gd name="connsiteX121" fmla="*/ 11427 w 12026"/>
                    <a:gd name="connsiteY121" fmla="*/ 2362 h 10893"/>
                    <a:gd name="connsiteX122" fmla="*/ 10937 w 12026"/>
                    <a:gd name="connsiteY122" fmla="*/ 1673 h 10893"/>
                    <a:gd name="connsiteX123" fmla="*/ 10260 w 12026"/>
                    <a:gd name="connsiteY123" fmla="*/ 1114 h 10893"/>
                    <a:gd name="connsiteX124" fmla="*/ 9349 w 12026"/>
                    <a:gd name="connsiteY124" fmla="*/ 616 h 10893"/>
                    <a:gd name="connsiteX125" fmla="*/ 8931 w 12026"/>
                    <a:gd name="connsiteY125" fmla="*/ 434 h 10893"/>
                    <a:gd name="connsiteX126" fmla="*/ 8469 w 12026"/>
                    <a:gd name="connsiteY126" fmla="*/ 268 h 10893"/>
                    <a:gd name="connsiteX127" fmla="*/ 7538 w 12026"/>
                    <a:gd name="connsiteY127" fmla="*/ 94 h 10893"/>
                    <a:gd name="connsiteX128" fmla="*/ 7412 w 12026"/>
                    <a:gd name="connsiteY128" fmla="*/ 81 h 10893"/>
                    <a:gd name="connsiteX129" fmla="*/ 7210 w 12026"/>
                    <a:gd name="connsiteY129" fmla="*/ 45 h 10893"/>
                    <a:gd name="connsiteX130" fmla="*/ 6569 w 12026"/>
                    <a:gd name="connsiteY130" fmla="*/ 13 h 10893"/>
                    <a:gd name="connsiteX131" fmla="*/ 5812 w 12026"/>
                    <a:gd name="connsiteY131" fmla="*/ 0 h 10893"/>
                    <a:gd name="connsiteX0" fmla="*/ 6606 w 12026"/>
                    <a:gd name="connsiteY0" fmla="*/ 223 h 10550"/>
                    <a:gd name="connsiteX1" fmla="*/ 6837 w 12026"/>
                    <a:gd name="connsiteY1" fmla="*/ 284 h 10550"/>
                    <a:gd name="connsiteX2" fmla="*/ 7311 w 12026"/>
                    <a:gd name="connsiteY2" fmla="*/ 361 h 10550"/>
                    <a:gd name="connsiteX3" fmla="*/ 8141 w 12026"/>
                    <a:gd name="connsiteY3" fmla="*/ 523 h 10550"/>
                    <a:gd name="connsiteX4" fmla="*/ 8514 w 12026"/>
                    <a:gd name="connsiteY4" fmla="*/ 689 h 10550"/>
                    <a:gd name="connsiteX5" fmla="*/ 8887 w 12026"/>
                    <a:gd name="connsiteY5" fmla="*/ 802 h 10550"/>
                    <a:gd name="connsiteX6" fmla="*/ 9656 w 12026"/>
                    <a:gd name="connsiteY6" fmla="*/ 1224 h 10550"/>
                    <a:gd name="connsiteX7" fmla="*/ 10390 w 12026"/>
                    <a:gd name="connsiteY7" fmla="*/ 1633 h 10550"/>
                    <a:gd name="connsiteX8" fmla="*/ 10933 w 12026"/>
                    <a:gd name="connsiteY8" fmla="*/ 2277 h 10550"/>
                    <a:gd name="connsiteX9" fmla="*/ 11135 w 12026"/>
                    <a:gd name="connsiteY9" fmla="*/ 2589 h 10550"/>
                    <a:gd name="connsiteX10" fmla="*/ 11378 w 12026"/>
                    <a:gd name="connsiteY10" fmla="*/ 2962 h 10550"/>
                    <a:gd name="connsiteX11" fmla="*/ 11479 w 12026"/>
                    <a:gd name="connsiteY11" fmla="*/ 3302 h 10550"/>
                    <a:gd name="connsiteX12" fmla="*/ 11585 w 12026"/>
                    <a:gd name="connsiteY12" fmla="*/ 3723 h 10550"/>
                    <a:gd name="connsiteX13" fmla="*/ 11637 w 12026"/>
                    <a:gd name="connsiteY13" fmla="*/ 4149 h 10550"/>
                    <a:gd name="connsiteX14" fmla="*/ 11617 w 12026"/>
                    <a:gd name="connsiteY14" fmla="*/ 4582 h 10550"/>
                    <a:gd name="connsiteX15" fmla="*/ 11593 w 12026"/>
                    <a:gd name="connsiteY15" fmla="*/ 4979 h 10550"/>
                    <a:gd name="connsiteX16" fmla="*/ 11484 w 12026"/>
                    <a:gd name="connsiteY16" fmla="*/ 5388 h 10550"/>
                    <a:gd name="connsiteX17" fmla="*/ 11362 w 12026"/>
                    <a:gd name="connsiteY17" fmla="*/ 5789 h 10550"/>
                    <a:gd name="connsiteX18" fmla="*/ 11176 w 12026"/>
                    <a:gd name="connsiteY18" fmla="*/ 6154 h 10550"/>
                    <a:gd name="connsiteX19" fmla="*/ 10993 w 12026"/>
                    <a:gd name="connsiteY19" fmla="*/ 6498 h 10550"/>
                    <a:gd name="connsiteX20" fmla="*/ 10726 w 12026"/>
                    <a:gd name="connsiteY20" fmla="*/ 6818 h 10550"/>
                    <a:gd name="connsiteX21" fmla="*/ 10455 w 12026"/>
                    <a:gd name="connsiteY21" fmla="*/ 7163 h 10550"/>
                    <a:gd name="connsiteX22" fmla="*/ 10134 w 12026"/>
                    <a:gd name="connsiteY22" fmla="*/ 7450 h 10550"/>
                    <a:gd name="connsiteX23" fmla="*/ 9470 w 12026"/>
                    <a:gd name="connsiteY23" fmla="*/ 7949 h 10550"/>
                    <a:gd name="connsiteX24" fmla="*/ 8785 w 12026"/>
                    <a:gd name="connsiteY24" fmla="*/ 8277 h 10550"/>
                    <a:gd name="connsiteX25" fmla="*/ 7975 w 12026"/>
                    <a:gd name="connsiteY25" fmla="*/ 8508 h 10550"/>
                    <a:gd name="connsiteX26" fmla="*/ 7501 w 12026"/>
                    <a:gd name="connsiteY26" fmla="*/ 8629 h 10550"/>
                    <a:gd name="connsiteX27" fmla="*/ 6983 w 12026"/>
                    <a:gd name="connsiteY27" fmla="*/ 8670 h 10550"/>
                    <a:gd name="connsiteX28" fmla="*/ 6263 w 12026"/>
                    <a:gd name="connsiteY28" fmla="*/ 8709 h 10550"/>
                    <a:gd name="connsiteX29" fmla="*/ 5966 w 12026"/>
                    <a:gd name="connsiteY29" fmla="*/ 8702 h 10550"/>
                    <a:gd name="connsiteX30" fmla="*/ 5719 w 12026"/>
                    <a:gd name="connsiteY30" fmla="*/ 8670 h 10550"/>
                    <a:gd name="connsiteX31" fmla="*/ 5644 w 12026"/>
                    <a:gd name="connsiteY31" fmla="*/ 8667 h 10550"/>
                    <a:gd name="connsiteX32" fmla="*/ 5567 w 12026"/>
                    <a:gd name="connsiteY32" fmla="*/ 8667 h 10550"/>
                    <a:gd name="connsiteX33" fmla="*/ 5476 w 12026"/>
                    <a:gd name="connsiteY33" fmla="*/ 8662 h 10550"/>
                    <a:gd name="connsiteX34" fmla="*/ 5269 w 12026"/>
                    <a:gd name="connsiteY34" fmla="*/ 8625 h 10550"/>
                    <a:gd name="connsiteX35" fmla="*/ 5238 w 12026"/>
                    <a:gd name="connsiteY35" fmla="*/ 8624 h 10550"/>
                    <a:gd name="connsiteX36" fmla="*/ 5050 w 12026"/>
                    <a:gd name="connsiteY36" fmla="*/ 8633 h 10550"/>
                    <a:gd name="connsiteX37" fmla="*/ 4833 w 12026"/>
                    <a:gd name="connsiteY37" fmla="*/ 8656 h 10550"/>
                    <a:gd name="connsiteX38" fmla="*/ 4637 w 12026"/>
                    <a:gd name="connsiteY38" fmla="*/ 8641 h 10550"/>
                    <a:gd name="connsiteX39" fmla="*/ 4638 w 12026"/>
                    <a:gd name="connsiteY39" fmla="*/ 8646 h 10550"/>
                    <a:gd name="connsiteX40" fmla="*/ 4546 w 12026"/>
                    <a:gd name="connsiteY40" fmla="*/ 8633 h 10550"/>
                    <a:gd name="connsiteX41" fmla="*/ 4387 w 12026"/>
                    <a:gd name="connsiteY41" fmla="*/ 8626 h 10550"/>
                    <a:gd name="connsiteX42" fmla="*/ 4148 w 12026"/>
                    <a:gd name="connsiteY42" fmla="*/ 8568 h 10550"/>
                    <a:gd name="connsiteX43" fmla="*/ 3821 w 12026"/>
                    <a:gd name="connsiteY43" fmla="*/ 8488 h 10550"/>
                    <a:gd name="connsiteX44" fmla="*/ 3472 w 12026"/>
                    <a:gd name="connsiteY44" fmla="*/ 8355 h 10550"/>
                    <a:gd name="connsiteX45" fmla="*/ 3307 w 12026"/>
                    <a:gd name="connsiteY45" fmla="*/ 8332 h 10550"/>
                    <a:gd name="connsiteX46" fmla="*/ 3263 w 12026"/>
                    <a:gd name="connsiteY46" fmla="*/ 8290 h 10550"/>
                    <a:gd name="connsiteX47" fmla="*/ 3032 w 12026"/>
                    <a:gd name="connsiteY47" fmla="*/ 8222 h 10550"/>
                    <a:gd name="connsiteX48" fmla="*/ 2881 w 12026"/>
                    <a:gd name="connsiteY48" fmla="*/ 8111 h 10550"/>
                    <a:gd name="connsiteX49" fmla="*/ 2547 w 12026"/>
                    <a:gd name="connsiteY49" fmla="*/ 7896 h 10550"/>
                    <a:gd name="connsiteX50" fmla="*/ 2202 w 12026"/>
                    <a:gd name="connsiteY50" fmla="*/ 7701 h 10550"/>
                    <a:gd name="connsiteX51" fmla="*/ 1785 w 12026"/>
                    <a:gd name="connsiteY51" fmla="*/ 7471 h 10550"/>
                    <a:gd name="connsiteX52" fmla="*/ 1400 w 12026"/>
                    <a:gd name="connsiteY52" fmla="*/ 7146 h 10550"/>
                    <a:gd name="connsiteX53" fmla="*/ 829 w 12026"/>
                    <a:gd name="connsiteY53" fmla="*/ 6308 h 10550"/>
                    <a:gd name="connsiteX54" fmla="*/ 574 w 12026"/>
                    <a:gd name="connsiteY54" fmla="*/ 5834 h 10550"/>
                    <a:gd name="connsiteX55" fmla="*/ 396 w 12026"/>
                    <a:gd name="connsiteY55" fmla="*/ 5287 h 10550"/>
                    <a:gd name="connsiteX56" fmla="*/ 375 w 12026"/>
                    <a:gd name="connsiteY56" fmla="*/ 4181 h 10550"/>
                    <a:gd name="connsiteX57" fmla="*/ 1263 w 12026"/>
                    <a:gd name="connsiteY57" fmla="*/ 2216 h 10550"/>
                    <a:gd name="connsiteX58" fmla="*/ 1988 w 12026"/>
                    <a:gd name="connsiteY58" fmla="*/ 1520 h 10550"/>
                    <a:gd name="connsiteX59" fmla="*/ 2397 w 12026"/>
                    <a:gd name="connsiteY59" fmla="*/ 1224 h 10550"/>
                    <a:gd name="connsiteX60" fmla="*/ 2871 w 12026"/>
                    <a:gd name="connsiteY60" fmla="*/ 981 h 10550"/>
                    <a:gd name="connsiteX61" fmla="*/ 3369 w 12026"/>
                    <a:gd name="connsiteY61" fmla="*/ 730 h 10550"/>
                    <a:gd name="connsiteX62" fmla="*/ 3952 w 12026"/>
                    <a:gd name="connsiteY62" fmla="*/ 551 h 10550"/>
                    <a:gd name="connsiteX63" fmla="*/ 5216 w 12026"/>
                    <a:gd name="connsiteY63" fmla="*/ 292 h 10550"/>
                    <a:gd name="connsiteX64" fmla="*/ 6456 w 12026"/>
                    <a:gd name="connsiteY64" fmla="*/ 227 h 10550"/>
                    <a:gd name="connsiteX65" fmla="*/ 6606 w 12026"/>
                    <a:gd name="connsiteY65" fmla="*/ 223 h 10550"/>
                    <a:gd name="connsiteX66" fmla="*/ 5812 w 12026"/>
                    <a:gd name="connsiteY66" fmla="*/ 0 h 10550"/>
                    <a:gd name="connsiteX67" fmla="*/ 5322 w 12026"/>
                    <a:gd name="connsiteY67" fmla="*/ 13 h 10550"/>
                    <a:gd name="connsiteX68" fmla="*/ 4187 w 12026"/>
                    <a:gd name="connsiteY68" fmla="*/ 183 h 10550"/>
                    <a:gd name="connsiteX69" fmla="*/ 3604 w 12026"/>
                    <a:gd name="connsiteY69" fmla="*/ 345 h 10550"/>
                    <a:gd name="connsiteX70" fmla="*/ 3061 w 12026"/>
                    <a:gd name="connsiteY70" fmla="*/ 527 h 10550"/>
                    <a:gd name="connsiteX71" fmla="*/ 2595 w 12026"/>
                    <a:gd name="connsiteY71" fmla="*/ 774 h 10550"/>
                    <a:gd name="connsiteX72" fmla="*/ 2085 w 12026"/>
                    <a:gd name="connsiteY72" fmla="*/ 1058 h 10550"/>
                    <a:gd name="connsiteX73" fmla="*/ 1250 w 12026"/>
                    <a:gd name="connsiteY73" fmla="*/ 1754 h 10550"/>
                    <a:gd name="connsiteX74" fmla="*/ 606 w 12026"/>
                    <a:gd name="connsiteY74" fmla="*/ 2621 h 10550"/>
                    <a:gd name="connsiteX75" fmla="*/ 177 w 12026"/>
                    <a:gd name="connsiteY75" fmla="*/ 3711 h 10550"/>
                    <a:gd name="connsiteX76" fmla="*/ 23 w 12026"/>
                    <a:gd name="connsiteY76" fmla="*/ 4258 h 10550"/>
                    <a:gd name="connsiteX77" fmla="*/ 7 w 12026"/>
                    <a:gd name="connsiteY77" fmla="*/ 4862 h 10550"/>
                    <a:gd name="connsiteX78" fmla="*/ 274 w 12026"/>
                    <a:gd name="connsiteY78" fmla="*/ 6008 h 10550"/>
                    <a:gd name="connsiteX79" fmla="*/ 541 w 12026"/>
                    <a:gd name="connsiteY79" fmla="*/ 6547 h 10550"/>
                    <a:gd name="connsiteX80" fmla="*/ 809 w 12026"/>
                    <a:gd name="connsiteY80" fmla="*/ 7045 h 10550"/>
                    <a:gd name="connsiteX81" fmla="*/ 1129 w 12026"/>
                    <a:gd name="connsiteY81" fmla="*/ 7414 h 10550"/>
                    <a:gd name="connsiteX82" fmla="*/ 1587 w 12026"/>
                    <a:gd name="connsiteY82" fmla="*/ 7803 h 10550"/>
                    <a:gd name="connsiteX83" fmla="*/ 1992 w 12026"/>
                    <a:gd name="connsiteY83" fmla="*/ 8042 h 10550"/>
                    <a:gd name="connsiteX84" fmla="*/ 2397 w 12026"/>
                    <a:gd name="connsiteY84" fmla="*/ 8277 h 10550"/>
                    <a:gd name="connsiteX85" fmla="*/ 2478 w 12026"/>
                    <a:gd name="connsiteY85" fmla="*/ 8293 h 10550"/>
                    <a:gd name="connsiteX86" fmla="*/ 2486 w 12026"/>
                    <a:gd name="connsiteY86" fmla="*/ 8325 h 10550"/>
                    <a:gd name="connsiteX87" fmla="*/ 2604 w 12026"/>
                    <a:gd name="connsiteY87" fmla="*/ 8452 h 10550"/>
                    <a:gd name="connsiteX88" fmla="*/ 2881 w 12026"/>
                    <a:gd name="connsiteY88" fmla="*/ 8600 h 10550"/>
                    <a:gd name="connsiteX89" fmla="*/ 3206 w 12026"/>
                    <a:gd name="connsiteY89" fmla="*/ 8721 h 10550"/>
                    <a:gd name="connsiteX90" fmla="*/ 3453 w 12026"/>
                    <a:gd name="connsiteY90" fmla="*/ 8802 h 10550"/>
                    <a:gd name="connsiteX91" fmla="*/ 3608 w 12026"/>
                    <a:gd name="connsiteY91" fmla="*/ 8868 h 10550"/>
                    <a:gd name="connsiteX92" fmla="*/ 3824 w 12026"/>
                    <a:gd name="connsiteY92" fmla="*/ 8921 h 10550"/>
                    <a:gd name="connsiteX93" fmla="*/ 4003 w 12026"/>
                    <a:gd name="connsiteY93" fmla="*/ 8965 h 10550"/>
                    <a:gd name="connsiteX94" fmla="*/ 4242 w 12026"/>
                    <a:gd name="connsiteY94" fmla="*/ 9026 h 10550"/>
                    <a:gd name="connsiteX95" fmla="*/ 3134 w 12026"/>
                    <a:gd name="connsiteY95" fmla="*/ 10537 h 10550"/>
                    <a:gd name="connsiteX96" fmla="*/ 4159 w 12026"/>
                    <a:gd name="connsiteY96" fmla="*/ 9820 h 10550"/>
                    <a:gd name="connsiteX97" fmla="*/ 4572 w 12026"/>
                    <a:gd name="connsiteY97" fmla="*/ 9354 h 10550"/>
                    <a:gd name="connsiteX98" fmla="*/ 4811 w 12026"/>
                    <a:gd name="connsiteY98" fmla="*/ 8872 h 10550"/>
                    <a:gd name="connsiteX99" fmla="*/ 4888 w 12026"/>
                    <a:gd name="connsiteY99" fmla="*/ 8901 h 10550"/>
                    <a:gd name="connsiteX100" fmla="*/ 5265 w 12026"/>
                    <a:gd name="connsiteY100" fmla="*/ 8953 h 10550"/>
                    <a:gd name="connsiteX101" fmla="*/ 5439 w 12026"/>
                    <a:gd name="connsiteY101" fmla="*/ 8998 h 10550"/>
                    <a:gd name="connsiteX102" fmla="*/ 5658 w 12026"/>
                    <a:gd name="connsiteY102" fmla="*/ 9010 h 10550"/>
                    <a:gd name="connsiteX103" fmla="*/ 6152 w 12026"/>
                    <a:gd name="connsiteY103" fmla="*/ 9059 h 10550"/>
                    <a:gd name="connsiteX104" fmla="*/ 6626 w 12026"/>
                    <a:gd name="connsiteY104" fmla="*/ 9067 h 10550"/>
                    <a:gd name="connsiteX105" fmla="*/ 6651 w 12026"/>
                    <a:gd name="connsiteY105" fmla="*/ 9067 h 10550"/>
                    <a:gd name="connsiteX106" fmla="*/ 7108 w 12026"/>
                    <a:gd name="connsiteY106" fmla="*/ 9026 h 10550"/>
                    <a:gd name="connsiteX107" fmla="*/ 7538 w 12026"/>
                    <a:gd name="connsiteY107" fmla="*/ 8998 h 10550"/>
                    <a:gd name="connsiteX108" fmla="*/ 8016 w 12026"/>
                    <a:gd name="connsiteY108" fmla="*/ 8876 h 10550"/>
                    <a:gd name="connsiteX109" fmla="*/ 8871 w 12026"/>
                    <a:gd name="connsiteY109" fmla="*/ 8637 h 10550"/>
                    <a:gd name="connsiteX110" fmla="*/ 9616 w 12026"/>
                    <a:gd name="connsiteY110" fmla="*/ 8301 h 10550"/>
                    <a:gd name="connsiteX111" fmla="*/ 10924 w 12026"/>
                    <a:gd name="connsiteY111" fmla="*/ 7171 h 10550"/>
                    <a:gd name="connsiteX112" fmla="*/ 11427 w 12026"/>
                    <a:gd name="connsiteY112" fmla="*/ 6486 h 10550"/>
                    <a:gd name="connsiteX113" fmla="*/ 11783 w 12026"/>
                    <a:gd name="connsiteY113" fmla="*/ 5692 h 10550"/>
                    <a:gd name="connsiteX114" fmla="*/ 11897 w 12026"/>
                    <a:gd name="connsiteY114" fmla="*/ 5271 h 10550"/>
                    <a:gd name="connsiteX115" fmla="*/ 11978 w 12026"/>
                    <a:gd name="connsiteY115" fmla="*/ 4837 h 10550"/>
                    <a:gd name="connsiteX116" fmla="*/ 11982 w 12026"/>
                    <a:gd name="connsiteY116" fmla="*/ 4635 h 10550"/>
                    <a:gd name="connsiteX117" fmla="*/ 12022 w 12026"/>
                    <a:gd name="connsiteY117" fmla="*/ 4420 h 10550"/>
                    <a:gd name="connsiteX118" fmla="*/ 11982 w 12026"/>
                    <a:gd name="connsiteY118" fmla="*/ 3970 h 10550"/>
                    <a:gd name="connsiteX119" fmla="*/ 11808 w 12026"/>
                    <a:gd name="connsiteY119" fmla="*/ 3087 h 10550"/>
                    <a:gd name="connsiteX120" fmla="*/ 11678 w 12026"/>
                    <a:gd name="connsiteY120" fmla="*/ 2731 h 10550"/>
                    <a:gd name="connsiteX121" fmla="*/ 11427 w 12026"/>
                    <a:gd name="connsiteY121" fmla="*/ 2362 h 10550"/>
                    <a:gd name="connsiteX122" fmla="*/ 10937 w 12026"/>
                    <a:gd name="connsiteY122" fmla="*/ 1673 h 10550"/>
                    <a:gd name="connsiteX123" fmla="*/ 10260 w 12026"/>
                    <a:gd name="connsiteY123" fmla="*/ 1114 h 10550"/>
                    <a:gd name="connsiteX124" fmla="*/ 9349 w 12026"/>
                    <a:gd name="connsiteY124" fmla="*/ 616 h 10550"/>
                    <a:gd name="connsiteX125" fmla="*/ 8931 w 12026"/>
                    <a:gd name="connsiteY125" fmla="*/ 434 h 10550"/>
                    <a:gd name="connsiteX126" fmla="*/ 8469 w 12026"/>
                    <a:gd name="connsiteY126" fmla="*/ 268 h 10550"/>
                    <a:gd name="connsiteX127" fmla="*/ 7538 w 12026"/>
                    <a:gd name="connsiteY127" fmla="*/ 94 h 10550"/>
                    <a:gd name="connsiteX128" fmla="*/ 7412 w 12026"/>
                    <a:gd name="connsiteY128" fmla="*/ 81 h 10550"/>
                    <a:gd name="connsiteX129" fmla="*/ 7210 w 12026"/>
                    <a:gd name="connsiteY129" fmla="*/ 45 h 10550"/>
                    <a:gd name="connsiteX130" fmla="*/ 6569 w 12026"/>
                    <a:gd name="connsiteY130" fmla="*/ 13 h 10550"/>
                    <a:gd name="connsiteX131" fmla="*/ 5812 w 12026"/>
                    <a:gd name="connsiteY131" fmla="*/ 0 h 10550"/>
                    <a:gd name="connsiteX0" fmla="*/ 6606 w 12026"/>
                    <a:gd name="connsiteY0" fmla="*/ 223 h 10549"/>
                    <a:gd name="connsiteX1" fmla="*/ 6837 w 12026"/>
                    <a:gd name="connsiteY1" fmla="*/ 284 h 10549"/>
                    <a:gd name="connsiteX2" fmla="*/ 7311 w 12026"/>
                    <a:gd name="connsiteY2" fmla="*/ 361 h 10549"/>
                    <a:gd name="connsiteX3" fmla="*/ 8141 w 12026"/>
                    <a:gd name="connsiteY3" fmla="*/ 523 h 10549"/>
                    <a:gd name="connsiteX4" fmla="*/ 8514 w 12026"/>
                    <a:gd name="connsiteY4" fmla="*/ 689 h 10549"/>
                    <a:gd name="connsiteX5" fmla="*/ 8887 w 12026"/>
                    <a:gd name="connsiteY5" fmla="*/ 802 h 10549"/>
                    <a:gd name="connsiteX6" fmla="*/ 9656 w 12026"/>
                    <a:gd name="connsiteY6" fmla="*/ 1224 h 10549"/>
                    <a:gd name="connsiteX7" fmla="*/ 10390 w 12026"/>
                    <a:gd name="connsiteY7" fmla="*/ 1633 h 10549"/>
                    <a:gd name="connsiteX8" fmla="*/ 10933 w 12026"/>
                    <a:gd name="connsiteY8" fmla="*/ 2277 h 10549"/>
                    <a:gd name="connsiteX9" fmla="*/ 11135 w 12026"/>
                    <a:gd name="connsiteY9" fmla="*/ 2589 h 10549"/>
                    <a:gd name="connsiteX10" fmla="*/ 11378 w 12026"/>
                    <a:gd name="connsiteY10" fmla="*/ 2962 h 10549"/>
                    <a:gd name="connsiteX11" fmla="*/ 11479 w 12026"/>
                    <a:gd name="connsiteY11" fmla="*/ 3302 h 10549"/>
                    <a:gd name="connsiteX12" fmla="*/ 11585 w 12026"/>
                    <a:gd name="connsiteY12" fmla="*/ 3723 h 10549"/>
                    <a:gd name="connsiteX13" fmla="*/ 11637 w 12026"/>
                    <a:gd name="connsiteY13" fmla="*/ 4149 h 10549"/>
                    <a:gd name="connsiteX14" fmla="*/ 11617 w 12026"/>
                    <a:gd name="connsiteY14" fmla="*/ 4582 h 10549"/>
                    <a:gd name="connsiteX15" fmla="*/ 11593 w 12026"/>
                    <a:gd name="connsiteY15" fmla="*/ 4979 h 10549"/>
                    <a:gd name="connsiteX16" fmla="*/ 11484 w 12026"/>
                    <a:gd name="connsiteY16" fmla="*/ 5388 h 10549"/>
                    <a:gd name="connsiteX17" fmla="*/ 11362 w 12026"/>
                    <a:gd name="connsiteY17" fmla="*/ 5789 h 10549"/>
                    <a:gd name="connsiteX18" fmla="*/ 11176 w 12026"/>
                    <a:gd name="connsiteY18" fmla="*/ 6154 h 10549"/>
                    <a:gd name="connsiteX19" fmla="*/ 10993 w 12026"/>
                    <a:gd name="connsiteY19" fmla="*/ 6498 h 10549"/>
                    <a:gd name="connsiteX20" fmla="*/ 10726 w 12026"/>
                    <a:gd name="connsiteY20" fmla="*/ 6818 h 10549"/>
                    <a:gd name="connsiteX21" fmla="*/ 10455 w 12026"/>
                    <a:gd name="connsiteY21" fmla="*/ 7163 h 10549"/>
                    <a:gd name="connsiteX22" fmla="*/ 10134 w 12026"/>
                    <a:gd name="connsiteY22" fmla="*/ 7450 h 10549"/>
                    <a:gd name="connsiteX23" fmla="*/ 9470 w 12026"/>
                    <a:gd name="connsiteY23" fmla="*/ 7949 h 10549"/>
                    <a:gd name="connsiteX24" fmla="*/ 8785 w 12026"/>
                    <a:gd name="connsiteY24" fmla="*/ 8277 h 10549"/>
                    <a:gd name="connsiteX25" fmla="*/ 7975 w 12026"/>
                    <a:gd name="connsiteY25" fmla="*/ 8508 h 10549"/>
                    <a:gd name="connsiteX26" fmla="*/ 7501 w 12026"/>
                    <a:gd name="connsiteY26" fmla="*/ 8629 h 10549"/>
                    <a:gd name="connsiteX27" fmla="*/ 6983 w 12026"/>
                    <a:gd name="connsiteY27" fmla="*/ 8670 h 10549"/>
                    <a:gd name="connsiteX28" fmla="*/ 6263 w 12026"/>
                    <a:gd name="connsiteY28" fmla="*/ 8709 h 10549"/>
                    <a:gd name="connsiteX29" fmla="*/ 5966 w 12026"/>
                    <a:gd name="connsiteY29" fmla="*/ 8702 h 10549"/>
                    <a:gd name="connsiteX30" fmla="*/ 5719 w 12026"/>
                    <a:gd name="connsiteY30" fmla="*/ 8670 h 10549"/>
                    <a:gd name="connsiteX31" fmla="*/ 5644 w 12026"/>
                    <a:gd name="connsiteY31" fmla="*/ 8667 h 10549"/>
                    <a:gd name="connsiteX32" fmla="*/ 5567 w 12026"/>
                    <a:gd name="connsiteY32" fmla="*/ 8667 h 10549"/>
                    <a:gd name="connsiteX33" fmla="*/ 5476 w 12026"/>
                    <a:gd name="connsiteY33" fmla="*/ 8662 h 10549"/>
                    <a:gd name="connsiteX34" fmla="*/ 5269 w 12026"/>
                    <a:gd name="connsiteY34" fmla="*/ 8625 h 10549"/>
                    <a:gd name="connsiteX35" fmla="*/ 5238 w 12026"/>
                    <a:gd name="connsiteY35" fmla="*/ 8624 h 10549"/>
                    <a:gd name="connsiteX36" fmla="*/ 5050 w 12026"/>
                    <a:gd name="connsiteY36" fmla="*/ 8633 h 10549"/>
                    <a:gd name="connsiteX37" fmla="*/ 4833 w 12026"/>
                    <a:gd name="connsiteY37" fmla="*/ 8656 h 10549"/>
                    <a:gd name="connsiteX38" fmla="*/ 4637 w 12026"/>
                    <a:gd name="connsiteY38" fmla="*/ 8641 h 10549"/>
                    <a:gd name="connsiteX39" fmla="*/ 4638 w 12026"/>
                    <a:gd name="connsiteY39" fmla="*/ 8646 h 10549"/>
                    <a:gd name="connsiteX40" fmla="*/ 4546 w 12026"/>
                    <a:gd name="connsiteY40" fmla="*/ 8633 h 10549"/>
                    <a:gd name="connsiteX41" fmla="*/ 4387 w 12026"/>
                    <a:gd name="connsiteY41" fmla="*/ 8626 h 10549"/>
                    <a:gd name="connsiteX42" fmla="*/ 4148 w 12026"/>
                    <a:gd name="connsiteY42" fmla="*/ 8568 h 10549"/>
                    <a:gd name="connsiteX43" fmla="*/ 3821 w 12026"/>
                    <a:gd name="connsiteY43" fmla="*/ 8488 h 10549"/>
                    <a:gd name="connsiteX44" fmla="*/ 3472 w 12026"/>
                    <a:gd name="connsiteY44" fmla="*/ 8355 h 10549"/>
                    <a:gd name="connsiteX45" fmla="*/ 3307 w 12026"/>
                    <a:gd name="connsiteY45" fmla="*/ 8332 h 10549"/>
                    <a:gd name="connsiteX46" fmla="*/ 3263 w 12026"/>
                    <a:gd name="connsiteY46" fmla="*/ 8290 h 10549"/>
                    <a:gd name="connsiteX47" fmla="*/ 3032 w 12026"/>
                    <a:gd name="connsiteY47" fmla="*/ 8222 h 10549"/>
                    <a:gd name="connsiteX48" fmla="*/ 2881 w 12026"/>
                    <a:gd name="connsiteY48" fmla="*/ 8111 h 10549"/>
                    <a:gd name="connsiteX49" fmla="*/ 2547 w 12026"/>
                    <a:gd name="connsiteY49" fmla="*/ 7896 h 10549"/>
                    <a:gd name="connsiteX50" fmla="*/ 2202 w 12026"/>
                    <a:gd name="connsiteY50" fmla="*/ 7701 h 10549"/>
                    <a:gd name="connsiteX51" fmla="*/ 1785 w 12026"/>
                    <a:gd name="connsiteY51" fmla="*/ 7471 h 10549"/>
                    <a:gd name="connsiteX52" fmla="*/ 1400 w 12026"/>
                    <a:gd name="connsiteY52" fmla="*/ 7146 h 10549"/>
                    <a:gd name="connsiteX53" fmla="*/ 829 w 12026"/>
                    <a:gd name="connsiteY53" fmla="*/ 6308 h 10549"/>
                    <a:gd name="connsiteX54" fmla="*/ 574 w 12026"/>
                    <a:gd name="connsiteY54" fmla="*/ 5834 h 10549"/>
                    <a:gd name="connsiteX55" fmla="*/ 396 w 12026"/>
                    <a:gd name="connsiteY55" fmla="*/ 5287 h 10549"/>
                    <a:gd name="connsiteX56" fmla="*/ 375 w 12026"/>
                    <a:gd name="connsiteY56" fmla="*/ 4181 h 10549"/>
                    <a:gd name="connsiteX57" fmla="*/ 1263 w 12026"/>
                    <a:gd name="connsiteY57" fmla="*/ 2216 h 10549"/>
                    <a:gd name="connsiteX58" fmla="*/ 1988 w 12026"/>
                    <a:gd name="connsiteY58" fmla="*/ 1520 h 10549"/>
                    <a:gd name="connsiteX59" fmla="*/ 2397 w 12026"/>
                    <a:gd name="connsiteY59" fmla="*/ 1224 h 10549"/>
                    <a:gd name="connsiteX60" fmla="*/ 2871 w 12026"/>
                    <a:gd name="connsiteY60" fmla="*/ 981 h 10549"/>
                    <a:gd name="connsiteX61" fmla="*/ 3369 w 12026"/>
                    <a:gd name="connsiteY61" fmla="*/ 730 h 10549"/>
                    <a:gd name="connsiteX62" fmla="*/ 3952 w 12026"/>
                    <a:gd name="connsiteY62" fmla="*/ 551 h 10549"/>
                    <a:gd name="connsiteX63" fmla="*/ 5216 w 12026"/>
                    <a:gd name="connsiteY63" fmla="*/ 292 h 10549"/>
                    <a:gd name="connsiteX64" fmla="*/ 6456 w 12026"/>
                    <a:gd name="connsiteY64" fmla="*/ 227 h 10549"/>
                    <a:gd name="connsiteX65" fmla="*/ 6606 w 12026"/>
                    <a:gd name="connsiteY65" fmla="*/ 223 h 10549"/>
                    <a:gd name="connsiteX66" fmla="*/ 5812 w 12026"/>
                    <a:gd name="connsiteY66" fmla="*/ 0 h 10549"/>
                    <a:gd name="connsiteX67" fmla="*/ 5322 w 12026"/>
                    <a:gd name="connsiteY67" fmla="*/ 13 h 10549"/>
                    <a:gd name="connsiteX68" fmla="*/ 4187 w 12026"/>
                    <a:gd name="connsiteY68" fmla="*/ 183 h 10549"/>
                    <a:gd name="connsiteX69" fmla="*/ 3604 w 12026"/>
                    <a:gd name="connsiteY69" fmla="*/ 345 h 10549"/>
                    <a:gd name="connsiteX70" fmla="*/ 3061 w 12026"/>
                    <a:gd name="connsiteY70" fmla="*/ 527 h 10549"/>
                    <a:gd name="connsiteX71" fmla="*/ 2595 w 12026"/>
                    <a:gd name="connsiteY71" fmla="*/ 774 h 10549"/>
                    <a:gd name="connsiteX72" fmla="*/ 2085 w 12026"/>
                    <a:gd name="connsiteY72" fmla="*/ 1058 h 10549"/>
                    <a:gd name="connsiteX73" fmla="*/ 1250 w 12026"/>
                    <a:gd name="connsiteY73" fmla="*/ 1754 h 10549"/>
                    <a:gd name="connsiteX74" fmla="*/ 606 w 12026"/>
                    <a:gd name="connsiteY74" fmla="*/ 2621 h 10549"/>
                    <a:gd name="connsiteX75" fmla="*/ 177 w 12026"/>
                    <a:gd name="connsiteY75" fmla="*/ 3711 h 10549"/>
                    <a:gd name="connsiteX76" fmla="*/ 23 w 12026"/>
                    <a:gd name="connsiteY76" fmla="*/ 4258 h 10549"/>
                    <a:gd name="connsiteX77" fmla="*/ 7 w 12026"/>
                    <a:gd name="connsiteY77" fmla="*/ 4862 h 10549"/>
                    <a:gd name="connsiteX78" fmla="*/ 274 w 12026"/>
                    <a:gd name="connsiteY78" fmla="*/ 6008 h 10549"/>
                    <a:gd name="connsiteX79" fmla="*/ 541 w 12026"/>
                    <a:gd name="connsiteY79" fmla="*/ 6547 h 10549"/>
                    <a:gd name="connsiteX80" fmla="*/ 809 w 12026"/>
                    <a:gd name="connsiteY80" fmla="*/ 7045 h 10549"/>
                    <a:gd name="connsiteX81" fmla="*/ 1129 w 12026"/>
                    <a:gd name="connsiteY81" fmla="*/ 7414 h 10549"/>
                    <a:gd name="connsiteX82" fmla="*/ 1587 w 12026"/>
                    <a:gd name="connsiteY82" fmla="*/ 7803 h 10549"/>
                    <a:gd name="connsiteX83" fmla="*/ 1992 w 12026"/>
                    <a:gd name="connsiteY83" fmla="*/ 8042 h 10549"/>
                    <a:gd name="connsiteX84" fmla="*/ 2397 w 12026"/>
                    <a:gd name="connsiteY84" fmla="*/ 8277 h 10549"/>
                    <a:gd name="connsiteX85" fmla="*/ 2478 w 12026"/>
                    <a:gd name="connsiteY85" fmla="*/ 8293 h 10549"/>
                    <a:gd name="connsiteX86" fmla="*/ 2486 w 12026"/>
                    <a:gd name="connsiteY86" fmla="*/ 8325 h 10549"/>
                    <a:gd name="connsiteX87" fmla="*/ 2604 w 12026"/>
                    <a:gd name="connsiteY87" fmla="*/ 8452 h 10549"/>
                    <a:gd name="connsiteX88" fmla="*/ 2881 w 12026"/>
                    <a:gd name="connsiteY88" fmla="*/ 8600 h 10549"/>
                    <a:gd name="connsiteX89" fmla="*/ 3206 w 12026"/>
                    <a:gd name="connsiteY89" fmla="*/ 8721 h 10549"/>
                    <a:gd name="connsiteX90" fmla="*/ 3453 w 12026"/>
                    <a:gd name="connsiteY90" fmla="*/ 8802 h 10549"/>
                    <a:gd name="connsiteX91" fmla="*/ 3608 w 12026"/>
                    <a:gd name="connsiteY91" fmla="*/ 8868 h 10549"/>
                    <a:gd name="connsiteX92" fmla="*/ 3824 w 12026"/>
                    <a:gd name="connsiteY92" fmla="*/ 8921 h 10549"/>
                    <a:gd name="connsiteX93" fmla="*/ 4003 w 12026"/>
                    <a:gd name="connsiteY93" fmla="*/ 8965 h 10549"/>
                    <a:gd name="connsiteX94" fmla="*/ 4242 w 12026"/>
                    <a:gd name="connsiteY94" fmla="*/ 9026 h 10549"/>
                    <a:gd name="connsiteX95" fmla="*/ 3134 w 12026"/>
                    <a:gd name="connsiteY95" fmla="*/ 10537 h 10549"/>
                    <a:gd name="connsiteX96" fmla="*/ 4159 w 12026"/>
                    <a:gd name="connsiteY96" fmla="*/ 9820 h 10549"/>
                    <a:gd name="connsiteX97" fmla="*/ 4572 w 12026"/>
                    <a:gd name="connsiteY97" fmla="*/ 9354 h 10549"/>
                    <a:gd name="connsiteX98" fmla="*/ 4811 w 12026"/>
                    <a:gd name="connsiteY98" fmla="*/ 8872 h 10549"/>
                    <a:gd name="connsiteX99" fmla="*/ 4888 w 12026"/>
                    <a:gd name="connsiteY99" fmla="*/ 8901 h 10549"/>
                    <a:gd name="connsiteX100" fmla="*/ 5265 w 12026"/>
                    <a:gd name="connsiteY100" fmla="*/ 8953 h 10549"/>
                    <a:gd name="connsiteX101" fmla="*/ 5439 w 12026"/>
                    <a:gd name="connsiteY101" fmla="*/ 8998 h 10549"/>
                    <a:gd name="connsiteX102" fmla="*/ 5658 w 12026"/>
                    <a:gd name="connsiteY102" fmla="*/ 9010 h 10549"/>
                    <a:gd name="connsiteX103" fmla="*/ 6152 w 12026"/>
                    <a:gd name="connsiteY103" fmla="*/ 9059 h 10549"/>
                    <a:gd name="connsiteX104" fmla="*/ 6626 w 12026"/>
                    <a:gd name="connsiteY104" fmla="*/ 9067 h 10549"/>
                    <a:gd name="connsiteX105" fmla="*/ 6651 w 12026"/>
                    <a:gd name="connsiteY105" fmla="*/ 9067 h 10549"/>
                    <a:gd name="connsiteX106" fmla="*/ 7108 w 12026"/>
                    <a:gd name="connsiteY106" fmla="*/ 9026 h 10549"/>
                    <a:gd name="connsiteX107" fmla="*/ 7538 w 12026"/>
                    <a:gd name="connsiteY107" fmla="*/ 8998 h 10549"/>
                    <a:gd name="connsiteX108" fmla="*/ 8016 w 12026"/>
                    <a:gd name="connsiteY108" fmla="*/ 8876 h 10549"/>
                    <a:gd name="connsiteX109" fmla="*/ 8871 w 12026"/>
                    <a:gd name="connsiteY109" fmla="*/ 8637 h 10549"/>
                    <a:gd name="connsiteX110" fmla="*/ 9616 w 12026"/>
                    <a:gd name="connsiteY110" fmla="*/ 8301 h 10549"/>
                    <a:gd name="connsiteX111" fmla="*/ 10924 w 12026"/>
                    <a:gd name="connsiteY111" fmla="*/ 7171 h 10549"/>
                    <a:gd name="connsiteX112" fmla="*/ 11427 w 12026"/>
                    <a:gd name="connsiteY112" fmla="*/ 6486 h 10549"/>
                    <a:gd name="connsiteX113" fmla="*/ 11783 w 12026"/>
                    <a:gd name="connsiteY113" fmla="*/ 5692 h 10549"/>
                    <a:gd name="connsiteX114" fmla="*/ 11897 w 12026"/>
                    <a:gd name="connsiteY114" fmla="*/ 5271 h 10549"/>
                    <a:gd name="connsiteX115" fmla="*/ 11978 w 12026"/>
                    <a:gd name="connsiteY115" fmla="*/ 4837 h 10549"/>
                    <a:gd name="connsiteX116" fmla="*/ 11982 w 12026"/>
                    <a:gd name="connsiteY116" fmla="*/ 4635 h 10549"/>
                    <a:gd name="connsiteX117" fmla="*/ 12022 w 12026"/>
                    <a:gd name="connsiteY117" fmla="*/ 4420 h 10549"/>
                    <a:gd name="connsiteX118" fmla="*/ 11982 w 12026"/>
                    <a:gd name="connsiteY118" fmla="*/ 3970 h 10549"/>
                    <a:gd name="connsiteX119" fmla="*/ 11808 w 12026"/>
                    <a:gd name="connsiteY119" fmla="*/ 3087 h 10549"/>
                    <a:gd name="connsiteX120" fmla="*/ 11678 w 12026"/>
                    <a:gd name="connsiteY120" fmla="*/ 2731 h 10549"/>
                    <a:gd name="connsiteX121" fmla="*/ 11427 w 12026"/>
                    <a:gd name="connsiteY121" fmla="*/ 2362 h 10549"/>
                    <a:gd name="connsiteX122" fmla="*/ 10937 w 12026"/>
                    <a:gd name="connsiteY122" fmla="*/ 1673 h 10549"/>
                    <a:gd name="connsiteX123" fmla="*/ 10260 w 12026"/>
                    <a:gd name="connsiteY123" fmla="*/ 1114 h 10549"/>
                    <a:gd name="connsiteX124" fmla="*/ 9349 w 12026"/>
                    <a:gd name="connsiteY124" fmla="*/ 616 h 10549"/>
                    <a:gd name="connsiteX125" fmla="*/ 8931 w 12026"/>
                    <a:gd name="connsiteY125" fmla="*/ 434 h 10549"/>
                    <a:gd name="connsiteX126" fmla="*/ 8469 w 12026"/>
                    <a:gd name="connsiteY126" fmla="*/ 268 h 10549"/>
                    <a:gd name="connsiteX127" fmla="*/ 7538 w 12026"/>
                    <a:gd name="connsiteY127" fmla="*/ 94 h 10549"/>
                    <a:gd name="connsiteX128" fmla="*/ 7412 w 12026"/>
                    <a:gd name="connsiteY128" fmla="*/ 81 h 10549"/>
                    <a:gd name="connsiteX129" fmla="*/ 7210 w 12026"/>
                    <a:gd name="connsiteY129" fmla="*/ 45 h 10549"/>
                    <a:gd name="connsiteX130" fmla="*/ 6569 w 12026"/>
                    <a:gd name="connsiteY130" fmla="*/ 13 h 10549"/>
                    <a:gd name="connsiteX131" fmla="*/ 5812 w 12026"/>
                    <a:gd name="connsiteY131" fmla="*/ 0 h 10549"/>
                    <a:gd name="connsiteX0" fmla="*/ 6606 w 12026"/>
                    <a:gd name="connsiteY0" fmla="*/ 223 h 10548"/>
                    <a:gd name="connsiteX1" fmla="*/ 6837 w 12026"/>
                    <a:gd name="connsiteY1" fmla="*/ 284 h 10548"/>
                    <a:gd name="connsiteX2" fmla="*/ 7311 w 12026"/>
                    <a:gd name="connsiteY2" fmla="*/ 361 h 10548"/>
                    <a:gd name="connsiteX3" fmla="*/ 8141 w 12026"/>
                    <a:gd name="connsiteY3" fmla="*/ 523 h 10548"/>
                    <a:gd name="connsiteX4" fmla="*/ 8514 w 12026"/>
                    <a:gd name="connsiteY4" fmla="*/ 689 h 10548"/>
                    <a:gd name="connsiteX5" fmla="*/ 8887 w 12026"/>
                    <a:gd name="connsiteY5" fmla="*/ 802 h 10548"/>
                    <a:gd name="connsiteX6" fmla="*/ 9656 w 12026"/>
                    <a:gd name="connsiteY6" fmla="*/ 1224 h 10548"/>
                    <a:gd name="connsiteX7" fmla="*/ 10390 w 12026"/>
                    <a:gd name="connsiteY7" fmla="*/ 1633 h 10548"/>
                    <a:gd name="connsiteX8" fmla="*/ 10933 w 12026"/>
                    <a:gd name="connsiteY8" fmla="*/ 2277 h 10548"/>
                    <a:gd name="connsiteX9" fmla="*/ 11135 w 12026"/>
                    <a:gd name="connsiteY9" fmla="*/ 2589 h 10548"/>
                    <a:gd name="connsiteX10" fmla="*/ 11378 w 12026"/>
                    <a:gd name="connsiteY10" fmla="*/ 2962 h 10548"/>
                    <a:gd name="connsiteX11" fmla="*/ 11479 w 12026"/>
                    <a:gd name="connsiteY11" fmla="*/ 3302 h 10548"/>
                    <a:gd name="connsiteX12" fmla="*/ 11585 w 12026"/>
                    <a:gd name="connsiteY12" fmla="*/ 3723 h 10548"/>
                    <a:gd name="connsiteX13" fmla="*/ 11637 w 12026"/>
                    <a:gd name="connsiteY13" fmla="*/ 4149 h 10548"/>
                    <a:gd name="connsiteX14" fmla="*/ 11617 w 12026"/>
                    <a:gd name="connsiteY14" fmla="*/ 4582 h 10548"/>
                    <a:gd name="connsiteX15" fmla="*/ 11593 w 12026"/>
                    <a:gd name="connsiteY15" fmla="*/ 4979 h 10548"/>
                    <a:gd name="connsiteX16" fmla="*/ 11484 w 12026"/>
                    <a:gd name="connsiteY16" fmla="*/ 5388 h 10548"/>
                    <a:gd name="connsiteX17" fmla="*/ 11362 w 12026"/>
                    <a:gd name="connsiteY17" fmla="*/ 5789 h 10548"/>
                    <a:gd name="connsiteX18" fmla="*/ 11176 w 12026"/>
                    <a:gd name="connsiteY18" fmla="*/ 6154 h 10548"/>
                    <a:gd name="connsiteX19" fmla="*/ 10993 w 12026"/>
                    <a:gd name="connsiteY19" fmla="*/ 6498 h 10548"/>
                    <a:gd name="connsiteX20" fmla="*/ 10726 w 12026"/>
                    <a:gd name="connsiteY20" fmla="*/ 6818 h 10548"/>
                    <a:gd name="connsiteX21" fmla="*/ 10455 w 12026"/>
                    <a:gd name="connsiteY21" fmla="*/ 7163 h 10548"/>
                    <a:gd name="connsiteX22" fmla="*/ 10134 w 12026"/>
                    <a:gd name="connsiteY22" fmla="*/ 7450 h 10548"/>
                    <a:gd name="connsiteX23" fmla="*/ 9470 w 12026"/>
                    <a:gd name="connsiteY23" fmla="*/ 7949 h 10548"/>
                    <a:gd name="connsiteX24" fmla="*/ 8785 w 12026"/>
                    <a:gd name="connsiteY24" fmla="*/ 8277 h 10548"/>
                    <a:gd name="connsiteX25" fmla="*/ 7975 w 12026"/>
                    <a:gd name="connsiteY25" fmla="*/ 8508 h 10548"/>
                    <a:gd name="connsiteX26" fmla="*/ 7501 w 12026"/>
                    <a:gd name="connsiteY26" fmla="*/ 8629 h 10548"/>
                    <a:gd name="connsiteX27" fmla="*/ 6983 w 12026"/>
                    <a:gd name="connsiteY27" fmla="*/ 8670 h 10548"/>
                    <a:gd name="connsiteX28" fmla="*/ 6263 w 12026"/>
                    <a:gd name="connsiteY28" fmla="*/ 8709 h 10548"/>
                    <a:gd name="connsiteX29" fmla="*/ 5966 w 12026"/>
                    <a:gd name="connsiteY29" fmla="*/ 8702 h 10548"/>
                    <a:gd name="connsiteX30" fmla="*/ 5719 w 12026"/>
                    <a:gd name="connsiteY30" fmla="*/ 8670 h 10548"/>
                    <a:gd name="connsiteX31" fmla="*/ 5644 w 12026"/>
                    <a:gd name="connsiteY31" fmla="*/ 8667 h 10548"/>
                    <a:gd name="connsiteX32" fmla="*/ 5567 w 12026"/>
                    <a:gd name="connsiteY32" fmla="*/ 8667 h 10548"/>
                    <a:gd name="connsiteX33" fmla="*/ 5476 w 12026"/>
                    <a:gd name="connsiteY33" fmla="*/ 8662 h 10548"/>
                    <a:gd name="connsiteX34" fmla="*/ 5269 w 12026"/>
                    <a:gd name="connsiteY34" fmla="*/ 8625 h 10548"/>
                    <a:gd name="connsiteX35" fmla="*/ 5238 w 12026"/>
                    <a:gd name="connsiteY35" fmla="*/ 8624 h 10548"/>
                    <a:gd name="connsiteX36" fmla="*/ 5050 w 12026"/>
                    <a:gd name="connsiteY36" fmla="*/ 8633 h 10548"/>
                    <a:gd name="connsiteX37" fmla="*/ 4833 w 12026"/>
                    <a:gd name="connsiteY37" fmla="*/ 8656 h 10548"/>
                    <a:gd name="connsiteX38" fmla="*/ 4637 w 12026"/>
                    <a:gd name="connsiteY38" fmla="*/ 8641 h 10548"/>
                    <a:gd name="connsiteX39" fmla="*/ 4638 w 12026"/>
                    <a:gd name="connsiteY39" fmla="*/ 8646 h 10548"/>
                    <a:gd name="connsiteX40" fmla="*/ 4546 w 12026"/>
                    <a:gd name="connsiteY40" fmla="*/ 8633 h 10548"/>
                    <a:gd name="connsiteX41" fmla="*/ 4387 w 12026"/>
                    <a:gd name="connsiteY41" fmla="*/ 8626 h 10548"/>
                    <a:gd name="connsiteX42" fmla="*/ 4148 w 12026"/>
                    <a:gd name="connsiteY42" fmla="*/ 8568 h 10548"/>
                    <a:gd name="connsiteX43" fmla="*/ 3821 w 12026"/>
                    <a:gd name="connsiteY43" fmla="*/ 8488 h 10548"/>
                    <a:gd name="connsiteX44" fmla="*/ 3472 w 12026"/>
                    <a:gd name="connsiteY44" fmla="*/ 8355 h 10548"/>
                    <a:gd name="connsiteX45" fmla="*/ 3307 w 12026"/>
                    <a:gd name="connsiteY45" fmla="*/ 8332 h 10548"/>
                    <a:gd name="connsiteX46" fmla="*/ 3263 w 12026"/>
                    <a:gd name="connsiteY46" fmla="*/ 8290 h 10548"/>
                    <a:gd name="connsiteX47" fmla="*/ 3032 w 12026"/>
                    <a:gd name="connsiteY47" fmla="*/ 8222 h 10548"/>
                    <a:gd name="connsiteX48" fmla="*/ 2881 w 12026"/>
                    <a:gd name="connsiteY48" fmla="*/ 8111 h 10548"/>
                    <a:gd name="connsiteX49" fmla="*/ 2547 w 12026"/>
                    <a:gd name="connsiteY49" fmla="*/ 7896 h 10548"/>
                    <a:gd name="connsiteX50" fmla="*/ 2202 w 12026"/>
                    <a:gd name="connsiteY50" fmla="*/ 7701 h 10548"/>
                    <a:gd name="connsiteX51" fmla="*/ 1785 w 12026"/>
                    <a:gd name="connsiteY51" fmla="*/ 7471 h 10548"/>
                    <a:gd name="connsiteX52" fmla="*/ 1400 w 12026"/>
                    <a:gd name="connsiteY52" fmla="*/ 7146 h 10548"/>
                    <a:gd name="connsiteX53" fmla="*/ 829 w 12026"/>
                    <a:gd name="connsiteY53" fmla="*/ 6308 h 10548"/>
                    <a:gd name="connsiteX54" fmla="*/ 574 w 12026"/>
                    <a:gd name="connsiteY54" fmla="*/ 5834 h 10548"/>
                    <a:gd name="connsiteX55" fmla="*/ 396 w 12026"/>
                    <a:gd name="connsiteY55" fmla="*/ 5287 h 10548"/>
                    <a:gd name="connsiteX56" fmla="*/ 375 w 12026"/>
                    <a:gd name="connsiteY56" fmla="*/ 4181 h 10548"/>
                    <a:gd name="connsiteX57" fmla="*/ 1263 w 12026"/>
                    <a:gd name="connsiteY57" fmla="*/ 2216 h 10548"/>
                    <a:gd name="connsiteX58" fmla="*/ 1988 w 12026"/>
                    <a:gd name="connsiteY58" fmla="*/ 1520 h 10548"/>
                    <a:gd name="connsiteX59" fmla="*/ 2397 w 12026"/>
                    <a:gd name="connsiteY59" fmla="*/ 1224 h 10548"/>
                    <a:gd name="connsiteX60" fmla="*/ 2871 w 12026"/>
                    <a:gd name="connsiteY60" fmla="*/ 981 h 10548"/>
                    <a:gd name="connsiteX61" fmla="*/ 3369 w 12026"/>
                    <a:gd name="connsiteY61" fmla="*/ 730 h 10548"/>
                    <a:gd name="connsiteX62" fmla="*/ 3952 w 12026"/>
                    <a:gd name="connsiteY62" fmla="*/ 551 h 10548"/>
                    <a:gd name="connsiteX63" fmla="*/ 5216 w 12026"/>
                    <a:gd name="connsiteY63" fmla="*/ 292 h 10548"/>
                    <a:gd name="connsiteX64" fmla="*/ 6456 w 12026"/>
                    <a:gd name="connsiteY64" fmla="*/ 227 h 10548"/>
                    <a:gd name="connsiteX65" fmla="*/ 6606 w 12026"/>
                    <a:gd name="connsiteY65" fmla="*/ 223 h 10548"/>
                    <a:gd name="connsiteX66" fmla="*/ 5812 w 12026"/>
                    <a:gd name="connsiteY66" fmla="*/ 0 h 10548"/>
                    <a:gd name="connsiteX67" fmla="*/ 5322 w 12026"/>
                    <a:gd name="connsiteY67" fmla="*/ 13 h 10548"/>
                    <a:gd name="connsiteX68" fmla="*/ 4187 w 12026"/>
                    <a:gd name="connsiteY68" fmla="*/ 183 h 10548"/>
                    <a:gd name="connsiteX69" fmla="*/ 3604 w 12026"/>
                    <a:gd name="connsiteY69" fmla="*/ 345 h 10548"/>
                    <a:gd name="connsiteX70" fmla="*/ 3061 w 12026"/>
                    <a:gd name="connsiteY70" fmla="*/ 527 h 10548"/>
                    <a:gd name="connsiteX71" fmla="*/ 2595 w 12026"/>
                    <a:gd name="connsiteY71" fmla="*/ 774 h 10548"/>
                    <a:gd name="connsiteX72" fmla="*/ 2085 w 12026"/>
                    <a:gd name="connsiteY72" fmla="*/ 1058 h 10548"/>
                    <a:gd name="connsiteX73" fmla="*/ 1250 w 12026"/>
                    <a:gd name="connsiteY73" fmla="*/ 1754 h 10548"/>
                    <a:gd name="connsiteX74" fmla="*/ 606 w 12026"/>
                    <a:gd name="connsiteY74" fmla="*/ 2621 h 10548"/>
                    <a:gd name="connsiteX75" fmla="*/ 177 w 12026"/>
                    <a:gd name="connsiteY75" fmla="*/ 3711 h 10548"/>
                    <a:gd name="connsiteX76" fmla="*/ 23 w 12026"/>
                    <a:gd name="connsiteY76" fmla="*/ 4258 h 10548"/>
                    <a:gd name="connsiteX77" fmla="*/ 7 w 12026"/>
                    <a:gd name="connsiteY77" fmla="*/ 4862 h 10548"/>
                    <a:gd name="connsiteX78" fmla="*/ 274 w 12026"/>
                    <a:gd name="connsiteY78" fmla="*/ 6008 h 10548"/>
                    <a:gd name="connsiteX79" fmla="*/ 541 w 12026"/>
                    <a:gd name="connsiteY79" fmla="*/ 6547 h 10548"/>
                    <a:gd name="connsiteX80" fmla="*/ 809 w 12026"/>
                    <a:gd name="connsiteY80" fmla="*/ 7045 h 10548"/>
                    <a:gd name="connsiteX81" fmla="*/ 1129 w 12026"/>
                    <a:gd name="connsiteY81" fmla="*/ 7414 h 10548"/>
                    <a:gd name="connsiteX82" fmla="*/ 1587 w 12026"/>
                    <a:gd name="connsiteY82" fmla="*/ 7803 h 10548"/>
                    <a:gd name="connsiteX83" fmla="*/ 1992 w 12026"/>
                    <a:gd name="connsiteY83" fmla="*/ 8042 h 10548"/>
                    <a:gd name="connsiteX84" fmla="*/ 2397 w 12026"/>
                    <a:gd name="connsiteY84" fmla="*/ 8277 h 10548"/>
                    <a:gd name="connsiteX85" fmla="*/ 2478 w 12026"/>
                    <a:gd name="connsiteY85" fmla="*/ 8293 h 10548"/>
                    <a:gd name="connsiteX86" fmla="*/ 2486 w 12026"/>
                    <a:gd name="connsiteY86" fmla="*/ 8325 h 10548"/>
                    <a:gd name="connsiteX87" fmla="*/ 2604 w 12026"/>
                    <a:gd name="connsiteY87" fmla="*/ 8452 h 10548"/>
                    <a:gd name="connsiteX88" fmla="*/ 2881 w 12026"/>
                    <a:gd name="connsiteY88" fmla="*/ 8600 h 10548"/>
                    <a:gd name="connsiteX89" fmla="*/ 3206 w 12026"/>
                    <a:gd name="connsiteY89" fmla="*/ 8721 h 10548"/>
                    <a:gd name="connsiteX90" fmla="*/ 3453 w 12026"/>
                    <a:gd name="connsiteY90" fmla="*/ 8802 h 10548"/>
                    <a:gd name="connsiteX91" fmla="*/ 3608 w 12026"/>
                    <a:gd name="connsiteY91" fmla="*/ 8868 h 10548"/>
                    <a:gd name="connsiteX92" fmla="*/ 3824 w 12026"/>
                    <a:gd name="connsiteY92" fmla="*/ 8921 h 10548"/>
                    <a:gd name="connsiteX93" fmla="*/ 4003 w 12026"/>
                    <a:gd name="connsiteY93" fmla="*/ 8965 h 10548"/>
                    <a:gd name="connsiteX94" fmla="*/ 4242 w 12026"/>
                    <a:gd name="connsiteY94" fmla="*/ 9026 h 10548"/>
                    <a:gd name="connsiteX95" fmla="*/ 3134 w 12026"/>
                    <a:gd name="connsiteY95" fmla="*/ 10537 h 10548"/>
                    <a:gd name="connsiteX96" fmla="*/ 4159 w 12026"/>
                    <a:gd name="connsiteY96" fmla="*/ 9820 h 10548"/>
                    <a:gd name="connsiteX97" fmla="*/ 4572 w 12026"/>
                    <a:gd name="connsiteY97" fmla="*/ 9354 h 10548"/>
                    <a:gd name="connsiteX98" fmla="*/ 4811 w 12026"/>
                    <a:gd name="connsiteY98" fmla="*/ 8872 h 10548"/>
                    <a:gd name="connsiteX99" fmla="*/ 4888 w 12026"/>
                    <a:gd name="connsiteY99" fmla="*/ 8901 h 10548"/>
                    <a:gd name="connsiteX100" fmla="*/ 5265 w 12026"/>
                    <a:gd name="connsiteY100" fmla="*/ 8953 h 10548"/>
                    <a:gd name="connsiteX101" fmla="*/ 5439 w 12026"/>
                    <a:gd name="connsiteY101" fmla="*/ 8998 h 10548"/>
                    <a:gd name="connsiteX102" fmla="*/ 5658 w 12026"/>
                    <a:gd name="connsiteY102" fmla="*/ 9010 h 10548"/>
                    <a:gd name="connsiteX103" fmla="*/ 6152 w 12026"/>
                    <a:gd name="connsiteY103" fmla="*/ 9059 h 10548"/>
                    <a:gd name="connsiteX104" fmla="*/ 6626 w 12026"/>
                    <a:gd name="connsiteY104" fmla="*/ 9067 h 10548"/>
                    <a:gd name="connsiteX105" fmla="*/ 6651 w 12026"/>
                    <a:gd name="connsiteY105" fmla="*/ 9067 h 10548"/>
                    <a:gd name="connsiteX106" fmla="*/ 7108 w 12026"/>
                    <a:gd name="connsiteY106" fmla="*/ 9026 h 10548"/>
                    <a:gd name="connsiteX107" fmla="*/ 7538 w 12026"/>
                    <a:gd name="connsiteY107" fmla="*/ 8998 h 10548"/>
                    <a:gd name="connsiteX108" fmla="*/ 8016 w 12026"/>
                    <a:gd name="connsiteY108" fmla="*/ 8876 h 10548"/>
                    <a:gd name="connsiteX109" fmla="*/ 8871 w 12026"/>
                    <a:gd name="connsiteY109" fmla="*/ 8637 h 10548"/>
                    <a:gd name="connsiteX110" fmla="*/ 9616 w 12026"/>
                    <a:gd name="connsiteY110" fmla="*/ 8301 h 10548"/>
                    <a:gd name="connsiteX111" fmla="*/ 10924 w 12026"/>
                    <a:gd name="connsiteY111" fmla="*/ 7171 h 10548"/>
                    <a:gd name="connsiteX112" fmla="*/ 11427 w 12026"/>
                    <a:gd name="connsiteY112" fmla="*/ 6486 h 10548"/>
                    <a:gd name="connsiteX113" fmla="*/ 11783 w 12026"/>
                    <a:gd name="connsiteY113" fmla="*/ 5692 h 10548"/>
                    <a:gd name="connsiteX114" fmla="*/ 11897 w 12026"/>
                    <a:gd name="connsiteY114" fmla="*/ 5271 h 10548"/>
                    <a:gd name="connsiteX115" fmla="*/ 11978 w 12026"/>
                    <a:gd name="connsiteY115" fmla="*/ 4837 h 10548"/>
                    <a:gd name="connsiteX116" fmla="*/ 11982 w 12026"/>
                    <a:gd name="connsiteY116" fmla="*/ 4635 h 10548"/>
                    <a:gd name="connsiteX117" fmla="*/ 12022 w 12026"/>
                    <a:gd name="connsiteY117" fmla="*/ 4420 h 10548"/>
                    <a:gd name="connsiteX118" fmla="*/ 11982 w 12026"/>
                    <a:gd name="connsiteY118" fmla="*/ 3970 h 10548"/>
                    <a:gd name="connsiteX119" fmla="*/ 11808 w 12026"/>
                    <a:gd name="connsiteY119" fmla="*/ 3087 h 10548"/>
                    <a:gd name="connsiteX120" fmla="*/ 11678 w 12026"/>
                    <a:gd name="connsiteY120" fmla="*/ 2731 h 10548"/>
                    <a:gd name="connsiteX121" fmla="*/ 11427 w 12026"/>
                    <a:gd name="connsiteY121" fmla="*/ 2362 h 10548"/>
                    <a:gd name="connsiteX122" fmla="*/ 10937 w 12026"/>
                    <a:gd name="connsiteY122" fmla="*/ 1673 h 10548"/>
                    <a:gd name="connsiteX123" fmla="*/ 10260 w 12026"/>
                    <a:gd name="connsiteY123" fmla="*/ 1114 h 10548"/>
                    <a:gd name="connsiteX124" fmla="*/ 9349 w 12026"/>
                    <a:gd name="connsiteY124" fmla="*/ 616 h 10548"/>
                    <a:gd name="connsiteX125" fmla="*/ 8931 w 12026"/>
                    <a:gd name="connsiteY125" fmla="*/ 434 h 10548"/>
                    <a:gd name="connsiteX126" fmla="*/ 8469 w 12026"/>
                    <a:gd name="connsiteY126" fmla="*/ 268 h 10548"/>
                    <a:gd name="connsiteX127" fmla="*/ 7538 w 12026"/>
                    <a:gd name="connsiteY127" fmla="*/ 94 h 10548"/>
                    <a:gd name="connsiteX128" fmla="*/ 7412 w 12026"/>
                    <a:gd name="connsiteY128" fmla="*/ 81 h 10548"/>
                    <a:gd name="connsiteX129" fmla="*/ 7210 w 12026"/>
                    <a:gd name="connsiteY129" fmla="*/ 45 h 10548"/>
                    <a:gd name="connsiteX130" fmla="*/ 6569 w 12026"/>
                    <a:gd name="connsiteY130" fmla="*/ 13 h 10548"/>
                    <a:gd name="connsiteX131" fmla="*/ 5812 w 12026"/>
                    <a:gd name="connsiteY131" fmla="*/ 0 h 10548"/>
                    <a:gd name="connsiteX0" fmla="*/ 6606 w 12026"/>
                    <a:gd name="connsiteY0" fmla="*/ 223 h 9862"/>
                    <a:gd name="connsiteX1" fmla="*/ 6837 w 12026"/>
                    <a:gd name="connsiteY1" fmla="*/ 284 h 9862"/>
                    <a:gd name="connsiteX2" fmla="*/ 7311 w 12026"/>
                    <a:gd name="connsiteY2" fmla="*/ 361 h 9862"/>
                    <a:gd name="connsiteX3" fmla="*/ 8141 w 12026"/>
                    <a:gd name="connsiteY3" fmla="*/ 523 h 9862"/>
                    <a:gd name="connsiteX4" fmla="*/ 8514 w 12026"/>
                    <a:gd name="connsiteY4" fmla="*/ 689 h 9862"/>
                    <a:gd name="connsiteX5" fmla="*/ 8887 w 12026"/>
                    <a:gd name="connsiteY5" fmla="*/ 802 h 9862"/>
                    <a:gd name="connsiteX6" fmla="*/ 9656 w 12026"/>
                    <a:gd name="connsiteY6" fmla="*/ 1224 h 9862"/>
                    <a:gd name="connsiteX7" fmla="*/ 10390 w 12026"/>
                    <a:gd name="connsiteY7" fmla="*/ 1633 h 9862"/>
                    <a:gd name="connsiteX8" fmla="*/ 10933 w 12026"/>
                    <a:gd name="connsiteY8" fmla="*/ 2277 h 9862"/>
                    <a:gd name="connsiteX9" fmla="*/ 11135 w 12026"/>
                    <a:gd name="connsiteY9" fmla="*/ 2589 h 9862"/>
                    <a:gd name="connsiteX10" fmla="*/ 11378 w 12026"/>
                    <a:gd name="connsiteY10" fmla="*/ 2962 h 9862"/>
                    <a:gd name="connsiteX11" fmla="*/ 11479 w 12026"/>
                    <a:gd name="connsiteY11" fmla="*/ 3302 h 9862"/>
                    <a:gd name="connsiteX12" fmla="*/ 11585 w 12026"/>
                    <a:gd name="connsiteY12" fmla="*/ 3723 h 9862"/>
                    <a:gd name="connsiteX13" fmla="*/ 11637 w 12026"/>
                    <a:gd name="connsiteY13" fmla="*/ 4149 h 9862"/>
                    <a:gd name="connsiteX14" fmla="*/ 11617 w 12026"/>
                    <a:gd name="connsiteY14" fmla="*/ 4582 h 9862"/>
                    <a:gd name="connsiteX15" fmla="*/ 11593 w 12026"/>
                    <a:gd name="connsiteY15" fmla="*/ 4979 h 9862"/>
                    <a:gd name="connsiteX16" fmla="*/ 11484 w 12026"/>
                    <a:gd name="connsiteY16" fmla="*/ 5388 h 9862"/>
                    <a:gd name="connsiteX17" fmla="*/ 11362 w 12026"/>
                    <a:gd name="connsiteY17" fmla="*/ 5789 h 9862"/>
                    <a:gd name="connsiteX18" fmla="*/ 11176 w 12026"/>
                    <a:gd name="connsiteY18" fmla="*/ 6154 h 9862"/>
                    <a:gd name="connsiteX19" fmla="*/ 10993 w 12026"/>
                    <a:gd name="connsiteY19" fmla="*/ 6498 h 9862"/>
                    <a:gd name="connsiteX20" fmla="*/ 10726 w 12026"/>
                    <a:gd name="connsiteY20" fmla="*/ 6818 h 9862"/>
                    <a:gd name="connsiteX21" fmla="*/ 10455 w 12026"/>
                    <a:gd name="connsiteY21" fmla="*/ 7163 h 9862"/>
                    <a:gd name="connsiteX22" fmla="*/ 10134 w 12026"/>
                    <a:gd name="connsiteY22" fmla="*/ 7450 h 9862"/>
                    <a:gd name="connsiteX23" fmla="*/ 9470 w 12026"/>
                    <a:gd name="connsiteY23" fmla="*/ 7949 h 9862"/>
                    <a:gd name="connsiteX24" fmla="*/ 8785 w 12026"/>
                    <a:gd name="connsiteY24" fmla="*/ 8277 h 9862"/>
                    <a:gd name="connsiteX25" fmla="*/ 7975 w 12026"/>
                    <a:gd name="connsiteY25" fmla="*/ 8508 h 9862"/>
                    <a:gd name="connsiteX26" fmla="*/ 7501 w 12026"/>
                    <a:gd name="connsiteY26" fmla="*/ 8629 h 9862"/>
                    <a:gd name="connsiteX27" fmla="*/ 6983 w 12026"/>
                    <a:gd name="connsiteY27" fmla="*/ 8670 h 9862"/>
                    <a:gd name="connsiteX28" fmla="*/ 6263 w 12026"/>
                    <a:gd name="connsiteY28" fmla="*/ 8709 h 9862"/>
                    <a:gd name="connsiteX29" fmla="*/ 5966 w 12026"/>
                    <a:gd name="connsiteY29" fmla="*/ 8702 h 9862"/>
                    <a:gd name="connsiteX30" fmla="*/ 5719 w 12026"/>
                    <a:gd name="connsiteY30" fmla="*/ 8670 h 9862"/>
                    <a:gd name="connsiteX31" fmla="*/ 5644 w 12026"/>
                    <a:gd name="connsiteY31" fmla="*/ 8667 h 9862"/>
                    <a:gd name="connsiteX32" fmla="*/ 5567 w 12026"/>
                    <a:gd name="connsiteY32" fmla="*/ 8667 h 9862"/>
                    <a:gd name="connsiteX33" fmla="*/ 5476 w 12026"/>
                    <a:gd name="connsiteY33" fmla="*/ 8662 h 9862"/>
                    <a:gd name="connsiteX34" fmla="*/ 5269 w 12026"/>
                    <a:gd name="connsiteY34" fmla="*/ 8625 h 9862"/>
                    <a:gd name="connsiteX35" fmla="*/ 5238 w 12026"/>
                    <a:gd name="connsiteY35" fmla="*/ 8624 h 9862"/>
                    <a:gd name="connsiteX36" fmla="*/ 5050 w 12026"/>
                    <a:gd name="connsiteY36" fmla="*/ 8633 h 9862"/>
                    <a:gd name="connsiteX37" fmla="*/ 4833 w 12026"/>
                    <a:gd name="connsiteY37" fmla="*/ 8656 h 9862"/>
                    <a:gd name="connsiteX38" fmla="*/ 4637 w 12026"/>
                    <a:gd name="connsiteY38" fmla="*/ 8641 h 9862"/>
                    <a:gd name="connsiteX39" fmla="*/ 4638 w 12026"/>
                    <a:gd name="connsiteY39" fmla="*/ 8646 h 9862"/>
                    <a:gd name="connsiteX40" fmla="*/ 4546 w 12026"/>
                    <a:gd name="connsiteY40" fmla="*/ 8633 h 9862"/>
                    <a:gd name="connsiteX41" fmla="*/ 4387 w 12026"/>
                    <a:gd name="connsiteY41" fmla="*/ 8626 h 9862"/>
                    <a:gd name="connsiteX42" fmla="*/ 4148 w 12026"/>
                    <a:gd name="connsiteY42" fmla="*/ 8568 h 9862"/>
                    <a:gd name="connsiteX43" fmla="*/ 3821 w 12026"/>
                    <a:gd name="connsiteY43" fmla="*/ 8488 h 9862"/>
                    <a:gd name="connsiteX44" fmla="*/ 3472 w 12026"/>
                    <a:gd name="connsiteY44" fmla="*/ 8355 h 9862"/>
                    <a:gd name="connsiteX45" fmla="*/ 3307 w 12026"/>
                    <a:gd name="connsiteY45" fmla="*/ 8332 h 9862"/>
                    <a:gd name="connsiteX46" fmla="*/ 3263 w 12026"/>
                    <a:gd name="connsiteY46" fmla="*/ 8290 h 9862"/>
                    <a:gd name="connsiteX47" fmla="*/ 3032 w 12026"/>
                    <a:gd name="connsiteY47" fmla="*/ 8222 h 9862"/>
                    <a:gd name="connsiteX48" fmla="*/ 2881 w 12026"/>
                    <a:gd name="connsiteY48" fmla="*/ 8111 h 9862"/>
                    <a:gd name="connsiteX49" fmla="*/ 2547 w 12026"/>
                    <a:gd name="connsiteY49" fmla="*/ 7896 h 9862"/>
                    <a:gd name="connsiteX50" fmla="*/ 2202 w 12026"/>
                    <a:gd name="connsiteY50" fmla="*/ 7701 h 9862"/>
                    <a:gd name="connsiteX51" fmla="*/ 1785 w 12026"/>
                    <a:gd name="connsiteY51" fmla="*/ 7471 h 9862"/>
                    <a:gd name="connsiteX52" fmla="*/ 1400 w 12026"/>
                    <a:gd name="connsiteY52" fmla="*/ 7146 h 9862"/>
                    <a:gd name="connsiteX53" fmla="*/ 829 w 12026"/>
                    <a:gd name="connsiteY53" fmla="*/ 6308 h 9862"/>
                    <a:gd name="connsiteX54" fmla="*/ 574 w 12026"/>
                    <a:gd name="connsiteY54" fmla="*/ 5834 h 9862"/>
                    <a:gd name="connsiteX55" fmla="*/ 396 w 12026"/>
                    <a:gd name="connsiteY55" fmla="*/ 5287 h 9862"/>
                    <a:gd name="connsiteX56" fmla="*/ 375 w 12026"/>
                    <a:gd name="connsiteY56" fmla="*/ 4181 h 9862"/>
                    <a:gd name="connsiteX57" fmla="*/ 1263 w 12026"/>
                    <a:gd name="connsiteY57" fmla="*/ 2216 h 9862"/>
                    <a:gd name="connsiteX58" fmla="*/ 1988 w 12026"/>
                    <a:gd name="connsiteY58" fmla="*/ 1520 h 9862"/>
                    <a:gd name="connsiteX59" fmla="*/ 2397 w 12026"/>
                    <a:gd name="connsiteY59" fmla="*/ 1224 h 9862"/>
                    <a:gd name="connsiteX60" fmla="*/ 2871 w 12026"/>
                    <a:gd name="connsiteY60" fmla="*/ 981 h 9862"/>
                    <a:gd name="connsiteX61" fmla="*/ 3369 w 12026"/>
                    <a:gd name="connsiteY61" fmla="*/ 730 h 9862"/>
                    <a:gd name="connsiteX62" fmla="*/ 3952 w 12026"/>
                    <a:gd name="connsiteY62" fmla="*/ 551 h 9862"/>
                    <a:gd name="connsiteX63" fmla="*/ 5216 w 12026"/>
                    <a:gd name="connsiteY63" fmla="*/ 292 h 9862"/>
                    <a:gd name="connsiteX64" fmla="*/ 6456 w 12026"/>
                    <a:gd name="connsiteY64" fmla="*/ 227 h 9862"/>
                    <a:gd name="connsiteX65" fmla="*/ 6606 w 12026"/>
                    <a:gd name="connsiteY65" fmla="*/ 223 h 9862"/>
                    <a:gd name="connsiteX66" fmla="*/ 5812 w 12026"/>
                    <a:gd name="connsiteY66" fmla="*/ 0 h 9862"/>
                    <a:gd name="connsiteX67" fmla="*/ 5322 w 12026"/>
                    <a:gd name="connsiteY67" fmla="*/ 13 h 9862"/>
                    <a:gd name="connsiteX68" fmla="*/ 4187 w 12026"/>
                    <a:gd name="connsiteY68" fmla="*/ 183 h 9862"/>
                    <a:gd name="connsiteX69" fmla="*/ 3604 w 12026"/>
                    <a:gd name="connsiteY69" fmla="*/ 345 h 9862"/>
                    <a:gd name="connsiteX70" fmla="*/ 3061 w 12026"/>
                    <a:gd name="connsiteY70" fmla="*/ 527 h 9862"/>
                    <a:gd name="connsiteX71" fmla="*/ 2595 w 12026"/>
                    <a:gd name="connsiteY71" fmla="*/ 774 h 9862"/>
                    <a:gd name="connsiteX72" fmla="*/ 2085 w 12026"/>
                    <a:gd name="connsiteY72" fmla="*/ 1058 h 9862"/>
                    <a:gd name="connsiteX73" fmla="*/ 1250 w 12026"/>
                    <a:gd name="connsiteY73" fmla="*/ 1754 h 9862"/>
                    <a:gd name="connsiteX74" fmla="*/ 606 w 12026"/>
                    <a:gd name="connsiteY74" fmla="*/ 2621 h 9862"/>
                    <a:gd name="connsiteX75" fmla="*/ 177 w 12026"/>
                    <a:gd name="connsiteY75" fmla="*/ 3711 h 9862"/>
                    <a:gd name="connsiteX76" fmla="*/ 23 w 12026"/>
                    <a:gd name="connsiteY76" fmla="*/ 4258 h 9862"/>
                    <a:gd name="connsiteX77" fmla="*/ 7 w 12026"/>
                    <a:gd name="connsiteY77" fmla="*/ 4862 h 9862"/>
                    <a:gd name="connsiteX78" fmla="*/ 274 w 12026"/>
                    <a:gd name="connsiteY78" fmla="*/ 6008 h 9862"/>
                    <a:gd name="connsiteX79" fmla="*/ 541 w 12026"/>
                    <a:gd name="connsiteY79" fmla="*/ 6547 h 9862"/>
                    <a:gd name="connsiteX80" fmla="*/ 809 w 12026"/>
                    <a:gd name="connsiteY80" fmla="*/ 7045 h 9862"/>
                    <a:gd name="connsiteX81" fmla="*/ 1129 w 12026"/>
                    <a:gd name="connsiteY81" fmla="*/ 7414 h 9862"/>
                    <a:gd name="connsiteX82" fmla="*/ 1587 w 12026"/>
                    <a:gd name="connsiteY82" fmla="*/ 7803 h 9862"/>
                    <a:gd name="connsiteX83" fmla="*/ 1992 w 12026"/>
                    <a:gd name="connsiteY83" fmla="*/ 8042 h 9862"/>
                    <a:gd name="connsiteX84" fmla="*/ 2397 w 12026"/>
                    <a:gd name="connsiteY84" fmla="*/ 8277 h 9862"/>
                    <a:gd name="connsiteX85" fmla="*/ 2478 w 12026"/>
                    <a:gd name="connsiteY85" fmla="*/ 8293 h 9862"/>
                    <a:gd name="connsiteX86" fmla="*/ 2486 w 12026"/>
                    <a:gd name="connsiteY86" fmla="*/ 8325 h 9862"/>
                    <a:gd name="connsiteX87" fmla="*/ 2604 w 12026"/>
                    <a:gd name="connsiteY87" fmla="*/ 8452 h 9862"/>
                    <a:gd name="connsiteX88" fmla="*/ 2881 w 12026"/>
                    <a:gd name="connsiteY88" fmla="*/ 8600 h 9862"/>
                    <a:gd name="connsiteX89" fmla="*/ 3206 w 12026"/>
                    <a:gd name="connsiteY89" fmla="*/ 8721 h 9862"/>
                    <a:gd name="connsiteX90" fmla="*/ 3453 w 12026"/>
                    <a:gd name="connsiteY90" fmla="*/ 8802 h 9862"/>
                    <a:gd name="connsiteX91" fmla="*/ 3608 w 12026"/>
                    <a:gd name="connsiteY91" fmla="*/ 8868 h 9862"/>
                    <a:gd name="connsiteX92" fmla="*/ 3824 w 12026"/>
                    <a:gd name="connsiteY92" fmla="*/ 8921 h 9862"/>
                    <a:gd name="connsiteX93" fmla="*/ 4003 w 12026"/>
                    <a:gd name="connsiteY93" fmla="*/ 8965 h 9862"/>
                    <a:gd name="connsiteX94" fmla="*/ 4242 w 12026"/>
                    <a:gd name="connsiteY94" fmla="*/ 9026 h 9862"/>
                    <a:gd name="connsiteX95" fmla="*/ 4392 w 12026"/>
                    <a:gd name="connsiteY95" fmla="*/ 8994 h 9862"/>
                    <a:gd name="connsiteX96" fmla="*/ 4159 w 12026"/>
                    <a:gd name="connsiteY96" fmla="*/ 9820 h 9862"/>
                    <a:gd name="connsiteX97" fmla="*/ 4572 w 12026"/>
                    <a:gd name="connsiteY97" fmla="*/ 9354 h 9862"/>
                    <a:gd name="connsiteX98" fmla="*/ 4811 w 12026"/>
                    <a:gd name="connsiteY98" fmla="*/ 8872 h 9862"/>
                    <a:gd name="connsiteX99" fmla="*/ 4888 w 12026"/>
                    <a:gd name="connsiteY99" fmla="*/ 8901 h 9862"/>
                    <a:gd name="connsiteX100" fmla="*/ 5265 w 12026"/>
                    <a:gd name="connsiteY100" fmla="*/ 8953 h 9862"/>
                    <a:gd name="connsiteX101" fmla="*/ 5439 w 12026"/>
                    <a:gd name="connsiteY101" fmla="*/ 8998 h 9862"/>
                    <a:gd name="connsiteX102" fmla="*/ 5658 w 12026"/>
                    <a:gd name="connsiteY102" fmla="*/ 9010 h 9862"/>
                    <a:gd name="connsiteX103" fmla="*/ 6152 w 12026"/>
                    <a:gd name="connsiteY103" fmla="*/ 9059 h 9862"/>
                    <a:gd name="connsiteX104" fmla="*/ 6626 w 12026"/>
                    <a:gd name="connsiteY104" fmla="*/ 9067 h 9862"/>
                    <a:gd name="connsiteX105" fmla="*/ 6651 w 12026"/>
                    <a:gd name="connsiteY105" fmla="*/ 9067 h 9862"/>
                    <a:gd name="connsiteX106" fmla="*/ 7108 w 12026"/>
                    <a:gd name="connsiteY106" fmla="*/ 9026 h 9862"/>
                    <a:gd name="connsiteX107" fmla="*/ 7538 w 12026"/>
                    <a:gd name="connsiteY107" fmla="*/ 8998 h 9862"/>
                    <a:gd name="connsiteX108" fmla="*/ 8016 w 12026"/>
                    <a:gd name="connsiteY108" fmla="*/ 8876 h 9862"/>
                    <a:gd name="connsiteX109" fmla="*/ 8871 w 12026"/>
                    <a:gd name="connsiteY109" fmla="*/ 8637 h 9862"/>
                    <a:gd name="connsiteX110" fmla="*/ 9616 w 12026"/>
                    <a:gd name="connsiteY110" fmla="*/ 8301 h 9862"/>
                    <a:gd name="connsiteX111" fmla="*/ 10924 w 12026"/>
                    <a:gd name="connsiteY111" fmla="*/ 7171 h 9862"/>
                    <a:gd name="connsiteX112" fmla="*/ 11427 w 12026"/>
                    <a:gd name="connsiteY112" fmla="*/ 6486 h 9862"/>
                    <a:gd name="connsiteX113" fmla="*/ 11783 w 12026"/>
                    <a:gd name="connsiteY113" fmla="*/ 5692 h 9862"/>
                    <a:gd name="connsiteX114" fmla="*/ 11897 w 12026"/>
                    <a:gd name="connsiteY114" fmla="*/ 5271 h 9862"/>
                    <a:gd name="connsiteX115" fmla="*/ 11978 w 12026"/>
                    <a:gd name="connsiteY115" fmla="*/ 4837 h 9862"/>
                    <a:gd name="connsiteX116" fmla="*/ 11982 w 12026"/>
                    <a:gd name="connsiteY116" fmla="*/ 4635 h 9862"/>
                    <a:gd name="connsiteX117" fmla="*/ 12022 w 12026"/>
                    <a:gd name="connsiteY117" fmla="*/ 4420 h 9862"/>
                    <a:gd name="connsiteX118" fmla="*/ 11982 w 12026"/>
                    <a:gd name="connsiteY118" fmla="*/ 3970 h 9862"/>
                    <a:gd name="connsiteX119" fmla="*/ 11808 w 12026"/>
                    <a:gd name="connsiteY119" fmla="*/ 3087 h 9862"/>
                    <a:gd name="connsiteX120" fmla="*/ 11678 w 12026"/>
                    <a:gd name="connsiteY120" fmla="*/ 2731 h 9862"/>
                    <a:gd name="connsiteX121" fmla="*/ 11427 w 12026"/>
                    <a:gd name="connsiteY121" fmla="*/ 2362 h 9862"/>
                    <a:gd name="connsiteX122" fmla="*/ 10937 w 12026"/>
                    <a:gd name="connsiteY122" fmla="*/ 1673 h 9862"/>
                    <a:gd name="connsiteX123" fmla="*/ 10260 w 12026"/>
                    <a:gd name="connsiteY123" fmla="*/ 1114 h 9862"/>
                    <a:gd name="connsiteX124" fmla="*/ 9349 w 12026"/>
                    <a:gd name="connsiteY124" fmla="*/ 616 h 9862"/>
                    <a:gd name="connsiteX125" fmla="*/ 8931 w 12026"/>
                    <a:gd name="connsiteY125" fmla="*/ 434 h 9862"/>
                    <a:gd name="connsiteX126" fmla="*/ 8469 w 12026"/>
                    <a:gd name="connsiteY126" fmla="*/ 268 h 9862"/>
                    <a:gd name="connsiteX127" fmla="*/ 7538 w 12026"/>
                    <a:gd name="connsiteY127" fmla="*/ 94 h 9862"/>
                    <a:gd name="connsiteX128" fmla="*/ 7412 w 12026"/>
                    <a:gd name="connsiteY128" fmla="*/ 81 h 9862"/>
                    <a:gd name="connsiteX129" fmla="*/ 7210 w 12026"/>
                    <a:gd name="connsiteY129" fmla="*/ 45 h 9862"/>
                    <a:gd name="connsiteX130" fmla="*/ 6569 w 12026"/>
                    <a:gd name="connsiteY130" fmla="*/ 13 h 9862"/>
                    <a:gd name="connsiteX131" fmla="*/ 5812 w 12026"/>
                    <a:gd name="connsiteY131" fmla="*/ 0 h 9862"/>
                    <a:gd name="connsiteX0" fmla="*/ 5493 w 10000"/>
                    <a:gd name="connsiteY0" fmla="*/ 226 h 10000"/>
                    <a:gd name="connsiteX1" fmla="*/ 5685 w 10000"/>
                    <a:gd name="connsiteY1" fmla="*/ 288 h 10000"/>
                    <a:gd name="connsiteX2" fmla="*/ 6079 w 10000"/>
                    <a:gd name="connsiteY2" fmla="*/ 366 h 10000"/>
                    <a:gd name="connsiteX3" fmla="*/ 6769 w 10000"/>
                    <a:gd name="connsiteY3" fmla="*/ 530 h 10000"/>
                    <a:gd name="connsiteX4" fmla="*/ 7080 w 10000"/>
                    <a:gd name="connsiteY4" fmla="*/ 699 h 10000"/>
                    <a:gd name="connsiteX5" fmla="*/ 7390 w 10000"/>
                    <a:gd name="connsiteY5" fmla="*/ 813 h 10000"/>
                    <a:gd name="connsiteX6" fmla="*/ 8029 w 10000"/>
                    <a:gd name="connsiteY6" fmla="*/ 1241 h 10000"/>
                    <a:gd name="connsiteX7" fmla="*/ 8640 w 10000"/>
                    <a:gd name="connsiteY7" fmla="*/ 1656 h 10000"/>
                    <a:gd name="connsiteX8" fmla="*/ 9091 w 10000"/>
                    <a:gd name="connsiteY8" fmla="*/ 2309 h 10000"/>
                    <a:gd name="connsiteX9" fmla="*/ 9259 w 10000"/>
                    <a:gd name="connsiteY9" fmla="*/ 2625 h 10000"/>
                    <a:gd name="connsiteX10" fmla="*/ 9461 w 10000"/>
                    <a:gd name="connsiteY10" fmla="*/ 3003 h 10000"/>
                    <a:gd name="connsiteX11" fmla="*/ 9545 w 10000"/>
                    <a:gd name="connsiteY11" fmla="*/ 3348 h 10000"/>
                    <a:gd name="connsiteX12" fmla="*/ 9633 w 10000"/>
                    <a:gd name="connsiteY12" fmla="*/ 3775 h 10000"/>
                    <a:gd name="connsiteX13" fmla="*/ 9677 w 10000"/>
                    <a:gd name="connsiteY13" fmla="*/ 4207 h 10000"/>
                    <a:gd name="connsiteX14" fmla="*/ 9660 w 10000"/>
                    <a:gd name="connsiteY14" fmla="*/ 4646 h 10000"/>
                    <a:gd name="connsiteX15" fmla="*/ 9640 w 10000"/>
                    <a:gd name="connsiteY15" fmla="*/ 5049 h 10000"/>
                    <a:gd name="connsiteX16" fmla="*/ 9549 w 10000"/>
                    <a:gd name="connsiteY16" fmla="*/ 5463 h 10000"/>
                    <a:gd name="connsiteX17" fmla="*/ 9448 w 10000"/>
                    <a:gd name="connsiteY17" fmla="*/ 5870 h 10000"/>
                    <a:gd name="connsiteX18" fmla="*/ 9293 w 10000"/>
                    <a:gd name="connsiteY18" fmla="*/ 6240 h 10000"/>
                    <a:gd name="connsiteX19" fmla="*/ 9141 w 10000"/>
                    <a:gd name="connsiteY19" fmla="*/ 6589 h 10000"/>
                    <a:gd name="connsiteX20" fmla="*/ 8919 w 10000"/>
                    <a:gd name="connsiteY20" fmla="*/ 6913 h 10000"/>
                    <a:gd name="connsiteX21" fmla="*/ 8694 w 10000"/>
                    <a:gd name="connsiteY21" fmla="*/ 7263 h 10000"/>
                    <a:gd name="connsiteX22" fmla="*/ 8427 w 10000"/>
                    <a:gd name="connsiteY22" fmla="*/ 7554 h 10000"/>
                    <a:gd name="connsiteX23" fmla="*/ 7875 w 10000"/>
                    <a:gd name="connsiteY23" fmla="*/ 8060 h 10000"/>
                    <a:gd name="connsiteX24" fmla="*/ 7305 w 10000"/>
                    <a:gd name="connsiteY24" fmla="*/ 8393 h 10000"/>
                    <a:gd name="connsiteX25" fmla="*/ 6631 w 10000"/>
                    <a:gd name="connsiteY25" fmla="*/ 8627 h 10000"/>
                    <a:gd name="connsiteX26" fmla="*/ 6237 w 10000"/>
                    <a:gd name="connsiteY26" fmla="*/ 8750 h 10000"/>
                    <a:gd name="connsiteX27" fmla="*/ 5807 w 10000"/>
                    <a:gd name="connsiteY27" fmla="*/ 8791 h 10000"/>
                    <a:gd name="connsiteX28" fmla="*/ 5208 w 10000"/>
                    <a:gd name="connsiteY28" fmla="*/ 8831 h 10000"/>
                    <a:gd name="connsiteX29" fmla="*/ 4961 w 10000"/>
                    <a:gd name="connsiteY29" fmla="*/ 8824 h 10000"/>
                    <a:gd name="connsiteX30" fmla="*/ 4756 w 10000"/>
                    <a:gd name="connsiteY30" fmla="*/ 8791 h 10000"/>
                    <a:gd name="connsiteX31" fmla="*/ 4693 w 10000"/>
                    <a:gd name="connsiteY31" fmla="*/ 8788 h 10000"/>
                    <a:gd name="connsiteX32" fmla="*/ 4629 w 10000"/>
                    <a:gd name="connsiteY32" fmla="*/ 8788 h 10000"/>
                    <a:gd name="connsiteX33" fmla="*/ 4553 w 10000"/>
                    <a:gd name="connsiteY33" fmla="*/ 8783 h 10000"/>
                    <a:gd name="connsiteX34" fmla="*/ 4381 w 10000"/>
                    <a:gd name="connsiteY34" fmla="*/ 8746 h 10000"/>
                    <a:gd name="connsiteX35" fmla="*/ 4356 w 10000"/>
                    <a:gd name="connsiteY35" fmla="*/ 8745 h 10000"/>
                    <a:gd name="connsiteX36" fmla="*/ 4199 w 10000"/>
                    <a:gd name="connsiteY36" fmla="*/ 8754 h 10000"/>
                    <a:gd name="connsiteX37" fmla="*/ 4019 w 10000"/>
                    <a:gd name="connsiteY37" fmla="*/ 8777 h 10000"/>
                    <a:gd name="connsiteX38" fmla="*/ 3856 w 10000"/>
                    <a:gd name="connsiteY38" fmla="*/ 8762 h 10000"/>
                    <a:gd name="connsiteX39" fmla="*/ 3857 w 10000"/>
                    <a:gd name="connsiteY39" fmla="*/ 8767 h 10000"/>
                    <a:gd name="connsiteX40" fmla="*/ 3780 w 10000"/>
                    <a:gd name="connsiteY40" fmla="*/ 8754 h 10000"/>
                    <a:gd name="connsiteX41" fmla="*/ 3648 w 10000"/>
                    <a:gd name="connsiteY41" fmla="*/ 8747 h 10000"/>
                    <a:gd name="connsiteX42" fmla="*/ 3449 w 10000"/>
                    <a:gd name="connsiteY42" fmla="*/ 8688 h 10000"/>
                    <a:gd name="connsiteX43" fmla="*/ 3177 w 10000"/>
                    <a:gd name="connsiteY43" fmla="*/ 8607 h 10000"/>
                    <a:gd name="connsiteX44" fmla="*/ 2887 w 10000"/>
                    <a:gd name="connsiteY44" fmla="*/ 8472 h 10000"/>
                    <a:gd name="connsiteX45" fmla="*/ 2750 w 10000"/>
                    <a:gd name="connsiteY45" fmla="*/ 8449 h 10000"/>
                    <a:gd name="connsiteX46" fmla="*/ 2713 w 10000"/>
                    <a:gd name="connsiteY46" fmla="*/ 8406 h 10000"/>
                    <a:gd name="connsiteX47" fmla="*/ 2521 w 10000"/>
                    <a:gd name="connsiteY47" fmla="*/ 8337 h 10000"/>
                    <a:gd name="connsiteX48" fmla="*/ 2396 w 10000"/>
                    <a:gd name="connsiteY48" fmla="*/ 8224 h 10000"/>
                    <a:gd name="connsiteX49" fmla="*/ 2118 w 10000"/>
                    <a:gd name="connsiteY49" fmla="*/ 8006 h 10000"/>
                    <a:gd name="connsiteX50" fmla="*/ 1831 w 10000"/>
                    <a:gd name="connsiteY50" fmla="*/ 7809 h 10000"/>
                    <a:gd name="connsiteX51" fmla="*/ 1484 w 10000"/>
                    <a:gd name="connsiteY51" fmla="*/ 7576 h 10000"/>
                    <a:gd name="connsiteX52" fmla="*/ 1164 w 10000"/>
                    <a:gd name="connsiteY52" fmla="*/ 7246 h 10000"/>
                    <a:gd name="connsiteX53" fmla="*/ 689 w 10000"/>
                    <a:gd name="connsiteY53" fmla="*/ 6396 h 10000"/>
                    <a:gd name="connsiteX54" fmla="*/ 477 w 10000"/>
                    <a:gd name="connsiteY54" fmla="*/ 5916 h 10000"/>
                    <a:gd name="connsiteX55" fmla="*/ 329 w 10000"/>
                    <a:gd name="connsiteY55" fmla="*/ 5361 h 10000"/>
                    <a:gd name="connsiteX56" fmla="*/ 312 w 10000"/>
                    <a:gd name="connsiteY56" fmla="*/ 4240 h 10000"/>
                    <a:gd name="connsiteX57" fmla="*/ 1050 w 10000"/>
                    <a:gd name="connsiteY57" fmla="*/ 2247 h 10000"/>
                    <a:gd name="connsiteX58" fmla="*/ 1653 w 10000"/>
                    <a:gd name="connsiteY58" fmla="*/ 1541 h 10000"/>
                    <a:gd name="connsiteX59" fmla="*/ 1993 w 10000"/>
                    <a:gd name="connsiteY59" fmla="*/ 1241 h 10000"/>
                    <a:gd name="connsiteX60" fmla="*/ 2387 w 10000"/>
                    <a:gd name="connsiteY60" fmla="*/ 995 h 10000"/>
                    <a:gd name="connsiteX61" fmla="*/ 2801 w 10000"/>
                    <a:gd name="connsiteY61" fmla="*/ 740 h 10000"/>
                    <a:gd name="connsiteX62" fmla="*/ 3286 w 10000"/>
                    <a:gd name="connsiteY62" fmla="*/ 559 h 10000"/>
                    <a:gd name="connsiteX63" fmla="*/ 4337 w 10000"/>
                    <a:gd name="connsiteY63" fmla="*/ 296 h 10000"/>
                    <a:gd name="connsiteX64" fmla="*/ 5368 w 10000"/>
                    <a:gd name="connsiteY64" fmla="*/ 230 h 10000"/>
                    <a:gd name="connsiteX65" fmla="*/ 5493 w 10000"/>
                    <a:gd name="connsiteY65" fmla="*/ 226 h 10000"/>
                    <a:gd name="connsiteX66" fmla="*/ 4833 w 10000"/>
                    <a:gd name="connsiteY66" fmla="*/ 0 h 10000"/>
                    <a:gd name="connsiteX67" fmla="*/ 4425 w 10000"/>
                    <a:gd name="connsiteY67" fmla="*/ 13 h 10000"/>
                    <a:gd name="connsiteX68" fmla="*/ 3482 w 10000"/>
                    <a:gd name="connsiteY68" fmla="*/ 186 h 10000"/>
                    <a:gd name="connsiteX69" fmla="*/ 2997 w 10000"/>
                    <a:gd name="connsiteY69" fmla="*/ 350 h 10000"/>
                    <a:gd name="connsiteX70" fmla="*/ 2545 w 10000"/>
                    <a:gd name="connsiteY70" fmla="*/ 534 h 10000"/>
                    <a:gd name="connsiteX71" fmla="*/ 2158 w 10000"/>
                    <a:gd name="connsiteY71" fmla="*/ 785 h 10000"/>
                    <a:gd name="connsiteX72" fmla="*/ 1734 w 10000"/>
                    <a:gd name="connsiteY72" fmla="*/ 1073 h 10000"/>
                    <a:gd name="connsiteX73" fmla="*/ 1039 w 10000"/>
                    <a:gd name="connsiteY73" fmla="*/ 1779 h 10000"/>
                    <a:gd name="connsiteX74" fmla="*/ 504 w 10000"/>
                    <a:gd name="connsiteY74" fmla="*/ 2658 h 10000"/>
                    <a:gd name="connsiteX75" fmla="*/ 147 w 10000"/>
                    <a:gd name="connsiteY75" fmla="*/ 3763 h 10000"/>
                    <a:gd name="connsiteX76" fmla="*/ 19 w 10000"/>
                    <a:gd name="connsiteY76" fmla="*/ 4318 h 10000"/>
                    <a:gd name="connsiteX77" fmla="*/ 6 w 10000"/>
                    <a:gd name="connsiteY77" fmla="*/ 4930 h 10000"/>
                    <a:gd name="connsiteX78" fmla="*/ 228 w 10000"/>
                    <a:gd name="connsiteY78" fmla="*/ 6092 h 10000"/>
                    <a:gd name="connsiteX79" fmla="*/ 450 w 10000"/>
                    <a:gd name="connsiteY79" fmla="*/ 6639 h 10000"/>
                    <a:gd name="connsiteX80" fmla="*/ 673 w 10000"/>
                    <a:gd name="connsiteY80" fmla="*/ 7144 h 10000"/>
                    <a:gd name="connsiteX81" fmla="*/ 939 w 10000"/>
                    <a:gd name="connsiteY81" fmla="*/ 7518 h 10000"/>
                    <a:gd name="connsiteX82" fmla="*/ 1320 w 10000"/>
                    <a:gd name="connsiteY82" fmla="*/ 7912 h 10000"/>
                    <a:gd name="connsiteX83" fmla="*/ 1656 w 10000"/>
                    <a:gd name="connsiteY83" fmla="*/ 8155 h 10000"/>
                    <a:gd name="connsiteX84" fmla="*/ 1993 w 10000"/>
                    <a:gd name="connsiteY84" fmla="*/ 8393 h 10000"/>
                    <a:gd name="connsiteX85" fmla="*/ 2061 w 10000"/>
                    <a:gd name="connsiteY85" fmla="*/ 8409 h 10000"/>
                    <a:gd name="connsiteX86" fmla="*/ 2067 w 10000"/>
                    <a:gd name="connsiteY86" fmla="*/ 8441 h 10000"/>
                    <a:gd name="connsiteX87" fmla="*/ 2165 w 10000"/>
                    <a:gd name="connsiteY87" fmla="*/ 8570 h 10000"/>
                    <a:gd name="connsiteX88" fmla="*/ 2396 w 10000"/>
                    <a:gd name="connsiteY88" fmla="*/ 8720 h 10000"/>
                    <a:gd name="connsiteX89" fmla="*/ 2666 w 10000"/>
                    <a:gd name="connsiteY89" fmla="*/ 8843 h 10000"/>
                    <a:gd name="connsiteX90" fmla="*/ 2871 w 10000"/>
                    <a:gd name="connsiteY90" fmla="*/ 8925 h 10000"/>
                    <a:gd name="connsiteX91" fmla="*/ 3000 w 10000"/>
                    <a:gd name="connsiteY91" fmla="*/ 8992 h 10000"/>
                    <a:gd name="connsiteX92" fmla="*/ 3180 w 10000"/>
                    <a:gd name="connsiteY92" fmla="*/ 9046 h 10000"/>
                    <a:gd name="connsiteX93" fmla="*/ 3329 w 10000"/>
                    <a:gd name="connsiteY93" fmla="*/ 9090 h 10000"/>
                    <a:gd name="connsiteX94" fmla="*/ 3517 w 10000"/>
                    <a:gd name="connsiteY94" fmla="*/ 9126 h 10000"/>
                    <a:gd name="connsiteX95" fmla="*/ 3652 w 10000"/>
                    <a:gd name="connsiteY95" fmla="*/ 9120 h 10000"/>
                    <a:gd name="connsiteX96" fmla="*/ 3458 w 10000"/>
                    <a:gd name="connsiteY96" fmla="*/ 9957 h 10000"/>
                    <a:gd name="connsiteX97" fmla="*/ 3802 w 10000"/>
                    <a:gd name="connsiteY97" fmla="*/ 9485 h 10000"/>
                    <a:gd name="connsiteX98" fmla="*/ 4000 w 10000"/>
                    <a:gd name="connsiteY98" fmla="*/ 8996 h 10000"/>
                    <a:gd name="connsiteX99" fmla="*/ 4065 w 10000"/>
                    <a:gd name="connsiteY99" fmla="*/ 9026 h 10000"/>
                    <a:gd name="connsiteX100" fmla="*/ 4378 w 10000"/>
                    <a:gd name="connsiteY100" fmla="*/ 9078 h 10000"/>
                    <a:gd name="connsiteX101" fmla="*/ 4523 w 10000"/>
                    <a:gd name="connsiteY101" fmla="*/ 9124 h 10000"/>
                    <a:gd name="connsiteX102" fmla="*/ 4705 w 10000"/>
                    <a:gd name="connsiteY102" fmla="*/ 9136 h 10000"/>
                    <a:gd name="connsiteX103" fmla="*/ 5116 w 10000"/>
                    <a:gd name="connsiteY103" fmla="*/ 9186 h 10000"/>
                    <a:gd name="connsiteX104" fmla="*/ 5510 w 10000"/>
                    <a:gd name="connsiteY104" fmla="*/ 9194 h 10000"/>
                    <a:gd name="connsiteX105" fmla="*/ 5531 w 10000"/>
                    <a:gd name="connsiteY105" fmla="*/ 9194 h 10000"/>
                    <a:gd name="connsiteX106" fmla="*/ 5911 w 10000"/>
                    <a:gd name="connsiteY106" fmla="*/ 9152 h 10000"/>
                    <a:gd name="connsiteX107" fmla="*/ 6268 w 10000"/>
                    <a:gd name="connsiteY107" fmla="*/ 9124 h 10000"/>
                    <a:gd name="connsiteX108" fmla="*/ 6666 w 10000"/>
                    <a:gd name="connsiteY108" fmla="*/ 9000 h 10000"/>
                    <a:gd name="connsiteX109" fmla="*/ 7377 w 10000"/>
                    <a:gd name="connsiteY109" fmla="*/ 8758 h 10000"/>
                    <a:gd name="connsiteX110" fmla="*/ 7996 w 10000"/>
                    <a:gd name="connsiteY110" fmla="*/ 8417 h 10000"/>
                    <a:gd name="connsiteX111" fmla="*/ 9084 w 10000"/>
                    <a:gd name="connsiteY111" fmla="*/ 7271 h 10000"/>
                    <a:gd name="connsiteX112" fmla="*/ 9502 w 10000"/>
                    <a:gd name="connsiteY112" fmla="*/ 6577 h 10000"/>
                    <a:gd name="connsiteX113" fmla="*/ 9798 w 10000"/>
                    <a:gd name="connsiteY113" fmla="*/ 5772 h 10000"/>
                    <a:gd name="connsiteX114" fmla="*/ 9893 w 10000"/>
                    <a:gd name="connsiteY114" fmla="*/ 5345 h 10000"/>
                    <a:gd name="connsiteX115" fmla="*/ 9960 w 10000"/>
                    <a:gd name="connsiteY115" fmla="*/ 4905 h 10000"/>
                    <a:gd name="connsiteX116" fmla="*/ 9963 w 10000"/>
                    <a:gd name="connsiteY116" fmla="*/ 4700 h 10000"/>
                    <a:gd name="connsiteX117" fmla="*/ 9997 w 10000"/>
                    <a:gd name="connsiteY117" fmla="*/ 4482 h 10000"/>
                    <a:gd name="connsiteX118" fmla="*/ 9963 w 10000"/>
                    <a:gd name="connsiteY118" fmla="*/ 4026 h 10000"/>
                    <a:gd name="connsiteX119" fmla="*/ 9819 w 10000"/>
                    <a:gd name="connsiteY119" fmla="*/ 3130 h 10000"/>
                    <a:gd name="connsiteX120" fmla="*/ 9711 w 10000"/>
                    <a:gd name="connsiteY120" fmla="*/ 2769 h 10000"/>
                    <a:gd name="connsiteX121" fmla="*/ 9502 w 10000"/>
                    <a:gd name="connsiteY121" fmla="*/ 2395 h 10000"/>
                    <a:gd name="connsiteX122" fmla="*/ 9094 w 10000"/>
                    <a:gd name="connsiteY122" fmla="*/ 1696 h 10000"/>
                    <a:gd name="connsiteX123" fmla="*/ 8532 w 10000"/>
                    <a:gd name="connsiteY123" fmla="*/ 1130 h 10000"/>
                    <a:gd name="connsiteX124" fmla="*/ 7774 w 10000"/>
                    <a:gd name="connsiteY124" fmla="*/ 625 h 10000"/>
                    <a:gd name="connsiteX125" fmla="*/ 7426 w 10000"/>
                    <a:gd name="connsiteY125" fmla="*/ 440 h 10000"/>
                    <a:gd name="connsiteX126" fmla="*/ 7042 w 10000"/>
                    <a:gd name="connsiteY126" fmla="*/ 272 h 10000"/>
                    <a:gd name="connsiteX127" fmla="*/ 6268 w 10000"/>
                    <a:gd name="connsiteY127" fmla="*/ 95 h 10000"/>
                    <a:gd name="connsiteX128" fmla="*/ 6163 w 10000"/>
                    <a:gd name="connsiteY128" fmla="*/ 82 h 10000"/>
                    <a:gd name="connsiteX129" fmla="*/ 5995 w 10000"/>
                    <a:gd name="connsiteY129" fmla="*/ 46 h 10000"/>
                    <a:gd name="connsiteX130" fmla="*/ 5462 w 10000"/>
                    <a:gd name="connsiteY130" fmla="*/ 13 h 10000"/>
                    <a:gd name="connsiteX131" fmla="*/ 4833 w 10000"/>
                    <a:gd name="connsiteY131" fmla="*/ 0 h 10000"/>
                    <a:gd name="connsiteX0" fmla="*/ 5493 w 10000"/>
                    <a:gd name="connsiteY0" fmla="*/ 226 h 9511"/>
                    <a:gd name="connsiteX1" fmla="*/ 5685 w 10000"/>
                    <a:gd name="connsiteY1" fmla="*/ 288 h 9511"/>
                    <a:gd name="connsiteX2" fmla="*/ 6079 w 10000"/>
                    <a:gd name="connsiteY2" fmla="*/ 366 h 9511"/>
                    <a:gd name="connsiteX3" fmla="*/ 6769 w 10000"/>
                    <a:gd name="connsiteY3" fmla="*/ 530 h 9511"/>
                    <a:gd name="connsiteX4" fmla="*/ 7080 w 10000"/>
                    <a:gd name="connsiteY4" fmla="*/ 699 h 9511"/>
                    <a:gd name="connsiteX5" fmla="*/ 7390 w 10000"/>
                    <a:gd name="connsiteY5" fmla="*/ 813 h 9511"/>
                    <a:gd name="connsiteX6" fmla="*/ 8029 w 10000"/>
                    <a:gd name="connsiteY6" fmla="*/ 1241 h 9511"/>
                    <a:gd name="connsiteX7" fmla="*/ 8640 w 10000"/>
                    <a:gd name="connsiteY7" fmla="*/ 1656 h 9511"/>
                    <a:gd name="connsiteX8" fmla="*/ 9091 w 10000"/>
                    <a:gd name="connsiteY8" fmla="*/ 2309 h 9511"/>
                    <a:gd name="connsiteX9" fmla="*/ 9259 w 10000"/>
                    <a:gd name="connsiteY9" fmla="*/ 2625 h 9511"/>
                    <a:gd name="connsiteX10" fmla="*/ 9461 w 10000"/>
                    <a:gd name="connsiteY10" fmla="*/ 3003 h 9511"/>
                    <a:gd name="connsiteX11" fmla="*/ 9545 w 10000"/>
                    <a:gd name="connsiteY11" fmla="*/ 3348 h 9511"/>
                    <a:gd name="connsiteX12" fmla="*/ 9633 w 10000"/>
                    <a:gd name="connsiteY12" fmla="*/ 3775 h 9511"/>
                    <a:gd name="connsiteX13" fmla="*/ 9677 w 10000"/>
                    <a:gd name="connsiteY13" fmla="*/ 4207 h 9511"/>
                    <a:gd name="connsiteX14" fmla="*/ 9660 w 10000"/>
                    <a:gd name="connsiteY14" fmla="*/ 4646 h 9511"/>
                    <a:gd name="connsiteX15" fmla="*/ 9640 w 10000"/>
                    <a:gd name="connsiteY15" fmla="*/ 5049 h 9511"/>
                    <a:gd name="connsiteX16" fmla="*/ 9549 w 10000"/>
                    <a:gd name="connsiteY16" fmla="*/ 5463 h 9511"/>
                    <a:gd name="connsiteX17" fmla="*/ 9448 w 10000"/>
                    <a:gd name="connsiteY17" fmla="*/ 5870 h 9511"/>
                    <a:gd name="connsiteX18" fmla="*/ 9293 w 10000"/>
                    <a:gd name="connsiteY18" fmla="*/ 6240 h 9511"/>
                    <a:gd name="connsiteX19" fmla="*/ 9141 w 10000"/>
                    <a:gd name="connsiteY19" fmla="*/ 6589 h 9511"/>
                    <a:gd name="connsiteX20" fmla="*/ 8919 w 10000"/>
                    <a:gd name="connsiteY20" fmla="*/ 6913 h 9511"/>
                    <a:gd name="connsiteX21" fmla="*/ 8694 w 10000"/>
                    <a:gd name="connsiteY21" fmla="*/ 7263 h 9511"/>
                    <a:gd name="connsiteX22" fmla="*/ 8427 w 10000"/>
                    <a:gd name="connsiteY22" fmla="*/ 7554 h 9511"/>
                    <a:gd name="connsiteX23" fmla="*/ 7875 w 10000"/>
                    <a:gd name="connsiteY23" fmla="*/ 8060 h 9511"/>
                    <a:gd name="connsiteX24" fmla="*/ 7305 w 10000"/>
                    <a:gd name="connsiteY24" fmla="*/ 8393 h 9511"/>
                    <a:gd name="connsiteX25" fmla="*/ 6631 w 10000"/>
                    <a:gd name="connsiteY25" fmla="*/ 8627 h 9511"/>
                    <a:gd name="connsiteX26" fmla="*/ 6237 w 10000"/>
                    <a:gd name="connsiteY26" fmla="*/ 8750 h 9511"/>
                    <a:gd name="connsiteX27" fmla="*/ 5807 w 10000"/>
                    <a:gd name="connsiteY27" fmla="*/ 8791 h 9511"/>
                    <a:gd name="connsiteX28" fmla="*/ 5208 w 10000"/>
                    <a:gd name="connsiteY28" fmla="*/ 8831 h 9511"/>
                    <a:gd name="connsiteX29" fmla="*/ 4961 w 10000"/>
                    <a:gd name="connsiteY29" fmla="*/ 8824 h 9511"/>
                    <a:gd name="connsiteX30" fmla="*/ 4756 w 10000"/>
                    <a:gd name="connsiteY30" fmla="*/ 8791 h 9511"/>
                    <a:gd name="connsiteX31" fmla="*/ 4693 w 10000"/>
                    <a:gd name="connsiteY31" fmla="*/ 8788 h 9511"/>
                    <a:gd name="connsiteX32" fmla="*/ 4629 w 10000"/>
                    <a:gd name="connsiteY32" fmla="*/ 8788 h 9511"/>
                    <a:gd name="connsiteX33" fmla="*/ 4553 w 10000"/>
                    <a:gd name="connsiteY33" fmla="*/ 8783 h 9511"/>
                    <a:gd name="connsiteX34" fmla="*/ 4381 w 10000"/>
                    <a:gd name="connsiteY34" fmla="*/ 8746 h 9511"/>
                    <a:gd name="connsiteX35" fmla="*/ 4356 w 10000"/>
                    <a:gd name="connsiteY35" fmla="*/ 8745 h 9511"/>
                    <a:gd name="connsiteX36" fmla="*/ 4199 w 10000"/>
                    <a:gd name="connsiteY36" fmla="*/ 8754 h 9511"/>
                    <a:gd name="connsiteX37" fmla="*/ 4019 w 10000"/>
                    <a:gd name="connsiteY37" fmla="*/ 8777 h 9511"/>
                    <a:gd name="connsiteX38" fmla="*/ 3856 w 10000"/>
                    <a:gd name="connsiteY38" fmla="*/ 8762 h 9511"/>
                    <a:gd name="connsiteX39" fmla="*/ 3857 w 10000"/>
                    <a:gd name="connsiteY39" fmla="*/ 8767 h 9511"/>
                    <a:gd name="connsiteX40" fmla="*/ 3780 w 10000"/>
                    <a:gd name="connsiteY40" fmla="*/ 8754 h 9511"/>
                    <a:gd name="connsiteX41" fmla="*/ 3648 w 10000"/>
                    <a:gd name="connsiteY41" fmla="*/ 8747 h 9511"/>
                    <a:gd name="connsiteX42" fmla="*/ 3449 w 10000"/>
                    <a:gd name="connsiteY42" fmla="*/ 8688 h 9511"/>
                    <a:gd name="connsiteX43" fmla="*/ 3177 w 10000"/>
                    <a:gd name="connsiteY43" fmla="*/ 8607 h 9511"/>
                    <a:gd name="connsiteX44" fmla="*/ 2887 w 10000"/>
                    <a:gd name="connsiteY44" fmla="*/ 8472 h 9511"/>
                    <a:gd name="connsiteX45" fmla="*/ 2750 w 10000"/>
                    <a:gd name="connsiteY45" fmla="*/ 8449 h 9511"/>
                    <a:gd name="connsiteX46" fmla="*/ 2713 w 10000"/>
                    <a:gd name="connsiteY46" fmla="*/ 8406 h 9511"/>
                    <a:gd name="connsiteX47" fmla="*/ 2521 w 10000"/>
                    <a:gd name="connsiteY47" fmla="*/ 8337 h 9511"/>
                    <a:gd name="connsiteX48" fmla="*/ 2396 w 10000"/>
                    <a:gd name="connsiteY48" fmla="*/ 8224 h 9511"/>
                    <a:gd name="connsiteX49" fmla="*/ 2118 w 10000"/>
                    <a:gd name="connsiteY49" fmla="*/ 8006 h 9511"/>
                    <a:gd name="connsiteX50" fmla="*/ 1831 w 10000"/>
                    <a:gd name="connsiteY50" fmla="*/ 7809 h 9511"/>
                    <a:gd name="connsiteX51" fmla="*/ 1484 w 10000"/>
                    <a:gd name="connsiteY51" fmla="*/ 7576 h 9511"/>
                    <a:gd name="connsiteX52" fmla="*/ 1164 w 10000"/>
                    <a:gd name="connsiteY52" fmla="*/ 7246 h 9511"/>
                    <a:gd name="connsiteX53" fmla="*/ 689 w 10000"/>
                    <a:gd name="connsiteY53" fmla="*/ 6396 h 9511"/>
                    <a:gd name="connsiteX54" fmla="*/ 477 w 10000"/>
                    <a:gd name="connsiteY54" fmla="*/ 5916 h 9511"/>
                    <a:gd name="connsiteX55" fmla="*/ 329 w 10000"/>
                    <a:gd name="connsiteY55" fmla="*/ 5361 h 9511"/>
                    <a:gd name="connsiteX56" fmla="*/ 312 w 10000"/>
                    <a:gd name="connsiteY56" fmla="*/ 4240 h 9511"/>
                    <a:gd name="connsiteX57" fmla="*/ 1050 w 10000"/>
                    <a:gd name="connsiteY57" fmla="*/ 2247 h 9511"/>
                    <a:gd name="connsiteX58" fmla="*/ 1653 w 10000"/>
                    <a:gd name="connsiteY58" fmla="*/ 1541 h 9511"/>
                    <a:gd name="connsiteX59" fmla="*/ 1993 w 10000"/>
                    <a:gd name="connsiteY59" fmla="*/ 1241 h 9511"/>
                    <a:gd name="connsiteX60" fmla="*/ 2387 w 10000"/>
                    <a:gd name="connsiteY60" fmla="*/ 995 h 9511"/>
                    <a:gd name="connsiteX61" fmla="*/ 2801 w 10000"/>
                    <a:gd name="connsiteY61" fmla="*/ 740 h 9511"/>
                    <a:gd name="connsiteX62" fmla="*/ 3286 w 10000"/>
                    <a:gd name="connsiteY62" fmla="*/ 559 h 9511"/>
                    <a:gd name="connsiteX63" fmla="*/ 4337 w 10000"/>
                    <a:gd name="connsiteY63" fmla="*/ 296 h 9511"/>
                    <a:gd name="connsiteX64" fmla="*/ 5368 w 10000"/>
                    <a:gd name="connsiteY64" fmla="*/ 230 h 9511"/>
                    <a:gd name="connsiteX65" fmla="*/ 5493 w 10000"/>
                    <a:gd name="connsiteY65" fmla="*/ 226 h 9511"/>
                    <a:gd name="connsiteX66" fmla="*/ 4833 w 10000"/>
                    <a:gd name="connsiteY66" fmla="*/ 0 h 9511"/>
                    <a:gd name="connsiteX67" fmla="*/ 4425 w 10000"/>
                    <a:gd name="connsiteY67" fmla="*/ 13 h 9511"/>
                    <a:gd name="connsiteX68" fmla="*/ 3482 w 10000"/>
                    <a:gd name="connsiteY68" fmla="*/ 186 h 9511"/>
                    <a:gd name="connsiteX69" fmla="*/ 2997 w 10000"/>
                    <a:gd name="connsiteY69" fmla="*/ 350 h 9511"/>
                    <a:gd name="connsiteX70" fmla="*/ 2545 w 10000"/>
                    <a:gd name="connsiteY70" fmla="*/ 534 h 9511"/>
                    <a:gd name="connsiteX71" fmla="*/ 2158 w 10000"/>
                    <a:gd name="connsiteY71" fmla="*/ 785 h 9511"/>
                    <a:gd name="connsiteX72" fmla="*/ 1734 w 10000"/>
                    <a:gd name="connsiteY72" fmla="*/ 1073 h 9511"/>
                    <a:gd name="connsiteX73" fmla="*/ 1039 w 10000"/>
                    <a:gd name="connsiteY73" fmla="*/ 1779 h 9511"/>
                    <a:gd name="connsiteX74" fmla="*/ 504 w 10000"/>
                    <a:gd name="connsiteY74" fmla="*/ 2658 h 9511"/>
                    <a:gd name="connsiteX75" fmla="*/ 147 w 10000"/>
                    <a:gd name="connsiteY75" fmla="*/ 3763 h 9511"/>
                    <a:gd name="connsiteX76" fmla="*/ 19 w 10000"/>
                    <a:gd name="connsiteY76" fmla="*/ 4318 h 9511"/>
                    <a:gd name="connsiteX77" fmla="*/ 6 w 10000"/>
                    <a:gd name="connsiteY77" fmla="*/ 4930 h 9511"/>
                    <a:gd name="connsiteX78" fmla="*/ 228 w 10000"/>
                    <a:gd name="connsiteY78" fmla="*/ 6092 h 9511"/>
                    <a:gd name="connsiteX79" fmla="*/ 450 w 10000"/>
                    <a:gd name="connsiteY79" fmla="*/ 6639 h 9511"/>
                    <a:gd name="connsiteX80" fmla="*/ 673 w 10000"/>
                    <a:gd name="connsiteY80" fmla="*/ 7144 h 9511"/>
                    <a:gd name="connsiteX81" fmla="*/ 939 w 10000"/>
                    <a:gd name="connsiteY81" fmla="*/ 7518 h 9511"/>
                    <a:gd name="connsiteX82" fmla="*/ 1320 w 10000"/>
                    <a:gd name="connsiteY82" fmla="*/ 7912 h 9511"/>
                    <a:gd name="connsiteX83" fmla="*/ 1656 w 10000"/>
                    <a:gd name="connsiteY83" fmla="*/ 8155 h 9511"/>
                    <a:gd name="connsiteX84" fmla="*/ 1993 w 10000"/>
                    <a:gd name="connsiteY84" fmla="*/ 8393 h 9511"/>
                    <a:gd name="connsiteX85" fmla="*/ 2061 w 10000"/>
                    <a:gd name="connsiteY85" fmla="*/ 8409 h 9511"/>
                    <a:gd name="connsiteX86" fmla="*/ 2067 w 10000"/>
                    <a:gd name="connsiteY86" fmla="*/ 8441 h 9511"/>
                    <a:gd name="connsiteX87" fmla="*/ 2165 w 10000"/>
                    <a:gd name="connsiteY87" fmla="*/ 8570 h 9511"/>
                    <a:gd name="connsiteX88" fmla="*/ 2396 w 10000"/>
                    <a:gd name="connsiteY88" fmla="*/ 8720 h 9511"/>
                    <a:gd name="connsiteX89" fmla="*/ 2666 w 10000"/>
                    <a:gd name="connsiteY89" fmla="*/ 8843 h 9511"/>
                    <a:gd name="connsiteX90" fmla="*/ 2871 w 10000"/>
                    <a:gd name="connsiteY90" fmla="*/ 8925 h 9511"/>
                    <a:gd name="connsiteX91" fmla="*/ 3000 w 10000"/>
                    <a:gd name="connsiteY91" fmla="*/ 8992 h 9511"/>
                    <a:gd name="connsiteX92" fmla="*/ 3180 w 10000"/>
                    <a:gd name="connsiteY92" fmla="*/ 9046 h 9511"/>
                    <a:gd name="connsiteX93" fmla="*/ 3329 w 10000"/>
                    <a:gd name="connsiteY93" fmla="*/ 9090 h 9511"/>
                    <a:gd name="connsiteX94" fmla="*/ 3517 w 10000"/>
                    <a:gd name="connsiteY94" fmla="*/ 9126 h 9511"/>
                    <a:gd name="connsiteX95" fmla="*/ 3652 w 10000"/>
                    <a:gd name="connsiteY95" fmla="*/ 9120 h 9511"/>
                    <a:gd name="connsiteX96" fmla="*/ 3828 w 10000"/>
                    <a:gd name="connsiteY96" fmla="*/ 9081 h 9511"/>
                    <a:gd name="connsiteX97" fmla="*/ 3802 w 10000"/>
                    <a:gd name="connsiteY97" fmla="*/ 9485 h 9511"/>
                    <a:gd name="connsiteX98" fmla="*/ 4000 w 10000"/>
                    <a:gd name="connsiteY98" fmla="*/ 8996 h 9511"/>
                    <a:gd name="connsiteX99" fmla="*/ 4065 w 10000"/>
                    <a:gd name="connsiteY99" fmla="*/ 9026 h 9511"/>
                    <a:gd name="connsiteX100" fmla="*/ 4378 w 10000"/>
                    <a:gd name="connsiteY100" fmla="*/ 9078 h 9511"/>
                    <a:gd name="connsiteX101" fmla="*/ 4523 w 10000"/>
                    <a:gd name="connsiteY101" fmla="*/ 9124 h 9511"/>
                    <a:gd name="connsiteX102" fmla="*/ 4705 w 10000"/>
                    <a:gd name="connsiteY102" fmla="*/ 9136 h 9511"/>
                    <a:gd name="connsiteX103" fmla="*/ 5116 w 10000"/>
                    <a:gd name="connsiteY103" fmla="*/ 9186 h 9511"/>
                    <a:gd name="connsiteX104" fmla="*/ 5510 w 10000"/>
                    <a:gd name="connsiteY104" fmla="*/ 9194 h 9511"/>
                    <a:gd name="connsiteX105" fmla="*/ 5531 w 10000"/>
                    <a:gd name="connsiteY105" fmla="*/ 9194 h 9511"/>
                    <a:gd name="connsiteX106" fmla="*/ 5911 w 10000"/>
                    <a:gd name="connsiteY106" fmla="*/ 9152 h 9511"/>
                    <a:gd name="connsiteX107" fmla="*/ 6268 w 10000"/>
                    <a:gd name="connsiteY107" fmla="*/ 9124 h 9511"/>
                    <a:gd name="connsiteX108" fmla="*/ 6666 w 10000"/>
                    <a:gd name="connsiteY108" fmla="*/ 9000 h 9511"/>
                    <a:gd name="connsiteX109" fmla="*/ 7377 w 10000"/>
                    <a:gd name="connsiteY109" fmla="*/ 8758 h 9511"/>
                    <a:gd name="connsiteX110" fmla="*/ 7996 w 10000"/>
                    <a:gd name="connsiteY110" fmla="*/ 8417 h 9511"/>
                    <a:gd name="connsiteX111" fmla="*/ 9084 w 10000"/>
                    <a:gd name="connsiteY111" fmla="*/ 7271 h 9511"/>
                    <a:gd name="connsiteX112" fmla="*/ 9502 w 10000"/>
                    <a:gd name="connsiteY112" fmla="*/ 6577 h 9511"/>
                    <a:gd name="connsiteX113" fmla="*/ 9798 w 10000"/>
                    <a:gd name="connsiteY113" fmla="*/ 5772 h 9511"/>
                    <a:gd name="connsiteX114" fmla="*/ 9893 w 10000"/>
                    <a:gd name="connsiteY114" fmla="*/ 5345 h 9511"/>
                    <a:gd name="connsiteX115" fmla="*/ 9960 w 10000"/>
                    <a:gd name="connsiteY115" fmla="*/ 4905 h 9511"/>
                    <a:gd name="connsiteX116" fmla="*/ 9963 w 10000"/>
                    <a:gd name="connsiteY116" fmla="*/ 4700 h 9511"/>
                    <a:gd name="connsiteX117" fmla="*/ 9997 w 10000"/>
                    <a:gd name="connsiteY117" fmla="*/ 4482 h 9511"/>
                    <a:gd name="connsiteX118" fmla="*/ 9963 w 10000"/>
                    <a:gd name="connsiteY118" fmla="*/ 4026 h 9511"/>
                    <a:gd name="connsiteX119" fmla="*/ 9819 w 10000"/>
                    <a:gd name="connsiteY119" fmla="*/ 3130 h 9511"/>
                    <a:gd name="connsiteX120" fmla="*/ 9711 w 10000"/>
                    <a:gd name="connsiteY120" fmla="*/ 2769 h 9511"/>
                    <a:gd name="connsiteX121" fmla="*/ 9502 w 10000"/>
                    <a:gd name="connsiteY121" fmla="*/ 2395 h 9511"/>
                    <a:gd name="connsiteX122" fmla="*/ 9094 w 10000"/>
                    <a:gd name="connsiteY122" fmla="*/ 1696 h 9511"/>
                    <a:gd name="connsiteX123" fmla="*/ 8532 w 10000"/>
                    <a:gd name="connsiteY123" fmla="*/ 1130 h 9511"/>
                    <a:gd name="connsiteX124" fmla="*/ 7774 w 10000"/>
                    <a:gd name="connsiteY124" fmla="*/ 625 h 9511"/>
                    <a:gd name="connsiteX125" fmla="*/ 7426 w 10000"/>
                    <a:gd name="connsiteY125" fmla="*/ 440 h 9511"/>
                    <a:gd name="connsiteX126" fmla="*/ 7042 w 10000"/>
                    <a:gd name="connsiteY126" fmla="*/ 272 h 9511"/>
                    <a:gd name="connsiteX127" fmla="*/ 6268 w 10000"/>
                    <a:gd name="connsiteY127" fmla="*/ 95 h 9511"/>
                    <a:gd name="connsiteX128" fmla="*/ 6163 w 10000"/>
                    <a:gd name="connsiteY128" fmla="*/ 82 h 9511"/>
                    <a:gd name="connsiteX129" fmla="*/ 5995 w 10000"/>
                    <a:gd name="connsiteY129" fmla="*/ 46 h 9511"/>
                    <a:gd name="connsiteX130" fmla="*/ 5462 w 10000"/>
                    <a:gd name="connsiteY130" fmla="*/ 13 h 9511"/>
                    <a:gd name="connsiteX131" fmla="*/ 4833 w 10000"/>
                    <a:gd name="connsiteY131" fmla="*/ 0 h 9511"/>
                    <a:gd name="connsiteX0" fmla="*/ 5493 w 10000"/>
                    <a:gd name="connsiteY0" fmla="*/ 238 h 10001"/>
                    <a:gd name="connsiteX1" fmla="*/ 5685 w 10000"/>
                    <a:gd name="connsiteY1" fmla="*/ 303 h 10001"/>
                    <a:gd name="connsiteX2" fmla="*/ 6079 w 10000"/>
                    <a:gd name="connsiteY2" fmla="*/ 385 h 10001"/>
                    <a:gd name="connsiteX3" fmla="*/ 6769 w 10000"/>
                    <a:gd name="connsiteY3" fmla="*/ 557 h 10001"/>
                    <a:gd name="connsiteX4" fmla="*/ 7080 w 10000"/>
                    <a:gd name="connsiteY4" fmla="*/ 735 h 10001"/>
                    <a:gd name="connsiteX5" fmla="*/ 7390 w 10000"/>
                    <a:gd name="connsiteY5" fmla="*/ 855 h 10001"/>
                    <a:gd name="connsiteX6" fmla="*/ 8029 w 10000"/>
                    <a:gd name="connsiteY6" fmla="*/ 1305 h 10001"/>
                    <a:gd name="connsiteX7" fmla="*/ 8640 w 10000"/>
                    <a:gd name="connsiteY7" fmla="*/ 1741 h 10001"/>
                    <a:gd name="connsiteX8" fmla="*/ 9091 w 10000"/>
                    <a:gd name="connsiteY8" fmla="*/ 2428 h 10001"/>
                    <a:gd name="connsiteX9" fmla="*/ 9259 w 10000"/>
                    <a:gd name="connsiteY9" fmla="*/ 2760 h 10001"/>
                    <a:gd name="connsiteX10" fmla="*/ 9461 w 10000"/>
                    <a:gd name="connsiteY10" fmla="*/ 3157 h 10001"/>
                    <a:gd name="connsiteX11" fmla="*/ 9545 w 10000"/>
                    <a:gd name="connsiteY11" fmla="*/ 3520 h 10001"/>
                    <a:gd name="connsiteX12" fmla="*/ 9633 w 10000"/>
                    <a:gd name="connsiteY12" fmla="*/ 3969 h 10001"/>
                    <a:gd name="connsiteX13" fmla="*/ 9677 w 10000"/>
                    <a:gd name="connsiteY13" fmla="*/ 4423 h 10001"/>
                    <a:gd name="connsiteX14" fmla="*/ 9660 w 10000"/>
                    <a:gd name="connsiteY14" fmla="*/ 4885 h 10001"/>
                    <a:gd name="connsiteX15" fmla="*/ 9640 w 10000"/>
                    <a:gd name="connsiteY15" fmla="*/ 5309 h 10001"/>
                    <a:gd name="connsiteX16" fmla="*/ 9549 w 10000"/>
                    <a:gd name="connsiteY16" fmla="*/ 5744 h 10001"/>
                    <a:gd name="connsiteX17" fmla="*/ 9448 w 10000"/>
                    <a:gd name="connsiteY17" fmla="*/ 6172 h 10001"/>
                    <a:gd name="connsiteX18" fmla="*/ 9293 w 10000"/>
                    <a:gd name="connsiteY18" fmla="*/ 6561 h 10001"/>
                    <a:gd name="connsiteX19" fmla="*/ 9141 w 10000"/>
                    <a:gd name="connsiteY19" fmla="*/ 6928 h 10001"/>
                    <a:gd name="connsiteX20" fmla="*/ 8919 w 10000"/>
                    <a:gd name="connsiteY20" fmla="*/ 7268 h 10001"/>
                    <a:gd name="connsiteX21" fmla="*/ 8694 w 10000"/>
                    <a:gd name="connsiteY21" fmla="*/ 7636 h 10001"/>
                    <a:gd name="connsiteX22" fmla="*/ 8427 w 10000"/>
                    <a:gd name="connsiteY22" fmla="*/ 7942 h 10001"/>
                    <a:gd name="connsiteX23" fmla="*/ 7875 w 10000"/>
                    <a:gd name="connsiteY23" fmla="*/ 8474 h 10001"/>
                    <a:gd name="connsiteX24" fmla="*/ 7305 w 10000"/>
                    <a:gd name="connsiteY24" fmla="*/ 8825 h 10001"/>
                    <a:gd name="connsiteX25" fmla="*/ 6631 w 10000"/>
                    <a:gd name="connsiteY25" fmla="*/ 9071 h 10001"/>
                    <a:gd name="connsiteX26" fmla="*/ 6237 w 10000"/>
                    <a:gd name="connsiteY26" fmla="*/ 9200 h 10001"/>
                    <a:gd name="connsiteX27" fmla="*/ 5807 w 10000"/>
                    <a:gd name="connsiteY27" fmla="*/ 9243 h 10001"/>
                    <a:gd name="connsiteX28" fmla="*/ 5208 w 10000"/>
                    <a:gd name="connsiteY28" fmla="*/ 9285 h 10001"/>
                    <a:gd name="connsiteX29" fmla="*/ 4961 w 10000"/>
                    <a:gd name="connsiteY29" fmla="*/ 9278 h 10001"/>
                    <a:gd name="connsiteX30" fmla="*/ 4756 w 10000"/>
                    <a:gd name="connsiteY30" fmla="*/ 9243 h 10001"/>
                    <a:gd name="connsiteX31" fmla="*/ 4693 w 10000"/>
                    <a:gd name="connsiteY31" fmla="*/ 9240 h 10001"/>
                    <a:gd name="connsiteX32" fmla="*/ 4629 w 10000"/>
                    <a:gd name="connsiteY32" fmla="*/ 9240 h 10001"/>
                    <a:gd name="connsiteX33" fmla="*/ 4553 w 10000"/>
                    <a:gd name="connsiteY33" fmla="*/ 9235 h 10001"/>
                    <a:gd name="connsiteX34" fmla="*/ 4381 w 10000"/>
                    <a:gd name="connsiteY34" fmla="*/ 9196 h 10001"/>
                    <a:gd name="connsiteX35" fmla="*/ 4356 w 10000"/>
                    <a:gd name="connsiteY35" fmla="*/ 9195 h 10001"/>
                    <a:gd name="connsiteX36" fmla="*/ 4199 w 10000"/>
                    <a:gd name="connsiteY36" fmla="*/ 9204 h 10001"/>
                    <a:gd name="connsiteX37" fmla="*/ 4019 w 10000"/>
                    <a:gd name="connsiteY37" fmla="*/ 9228 h 10001"/>
                    <a:gd name="connsiteX38" fmla="*/ 3856 w 10000"/>
                    <a:gd name="connsiteY38" fmla="*/ 9212 h 10001"/>
                    <a:gd name="connsiteX39" fmla="*/ 3857 w 10000"/>
                    <a:gd name="connsiteY39" fmla="*/ 9218 h 10001"/>
                    <a:gd name="connsiteX40" fmla="*/ 3780 w 10000"/>
                    <a:gd name="connsiteY40" fmla="*/ 9204 h 10001"/>
                    <a:gd name="connsiteX41" fmla="*/ 3648 w 10000"/>
                    <a:gd name="connsiteY41" fmla="*/ 9197 h 10001"/>
                    <a:gd name="connsiteX42" fmla="*/ 3449 w 10000"/>
                    <a:gd name="connsiteY42" fmla="*/ 9135 h 10001"/>
                    <a:gd name="connsiteX43" fmla="*/ 3177 w 10000"/>
                    <a:gd name="connsiteY43" fmla="*/ 9050 h 10001"/>
                    <a:gd name="connsiteX44" fmla="*/ 2887 w 10000"/>
                    <a:gd name="connsiteY44" fmla="*/ 8908 h 10001"/>
                    <a:gd name="connsiteX45" fmla="*/ 2750 w 10000"/>
                    <a:gd name="connsiteY45" fmla="*/ 8883 h 10001"/>
                    <a:gd name="connsiteX46" fmla="*/ 2713 w 10000"/>
                    <a:gd name="connsiteY46" fmla="*/ 8838 h 10001"/>
                    <a:gd name="connsiteX47" fmla="*/ 2521 w 10000"/>
                    <a:gd name="connsiteY47" fmla="*/ 8766 h 10001"/>
                    <a:gd name="connsiteX48" fmla="*/ 2396 w 10000"/>
                    <a:gd name="connsiteY48" fmla="*/ 8647 h 10001"/>
                    <a:gd name="connsiteX49" fmla="*/ 2118 w 10000"/>
                    <a:gd name="connsiteY49" fmla="*/ 8418 h 10001"/>
                    <a:gd name="connsiteX50" fmla="*/ 1831 w 10000"/>
                    <a:gd name="connsiteY50" fmla="*/ 8210 h 10001"/>
                    <a:gd name="connsiteX51" fmla="*/ 1484 w 10000"/>
                    <a:gd name="connsiteY51" fmla="*/ 7966 h 10001"/>
                    <a:gd name="connsiteX52" fmla="*/ 1164 w 10000"/>
                    <a:gd name="connsiteY52" fmla="*/ 7619 h 10001"/>
                    <a:gd name="connsiteX53" fmla="*/ 689 w 10000"/>
                    <a:gd name="connsiteY53" fmla="*/ 6725 h 10001"/>
                    <a:gd name="connsiteX54" fmla="*/ 477 w 10000"/>
                    <a:gd name="connsiteY54" fmla="*/ 6220 h 10001"/>
                    <a:gd name="connsiteX55" fmla="*/ 329 w 10000"/>
                    <a:gd name="connsiteY55" fmla="*/ 5637 h 10001"/>
                    <a:gd name="connsiteX56" fmla="*/ 312 w 10000"/>
                    <a:gd name="connsiteY56" fmla="*/ 4458 h 10001"/>
                    <a:gd name="connsiteX57" fmla="*/ 1050 w 10000"/>
                    <a:gd name="connsiteY57" fmla="*/ 2363 h 10001"/>
                    <a:gd name="connsiteX58" fmla="*/ 1653 w 10000"/>
                    <a:gd name="connsiteY58" fmla="*/ 1620 h 10001"/>
                    <a:gd name="connsiteX59" fmla="*/ 1993 w 10000"/>
                    <a:gd name="connsiteY59" fmla="*/ 1305 h 10001"/>
                    <a:gd name="connsiteX60" fmla="*/ 2387 w 10000"/>
                    <a:gd name="connsiteY60" fmla="*/ 1046 h 10001"/>
                    <a:gd name="connsiteX61" fmla="*/ 2801 w 10000"/>
                    <a:gd name="connsiteY61" fmla="*/ 778 h 10001"/>
                    <a:gd name="connsiteX62" fmla="*/ 3286 w 10000"/>
                    <a:gd name="connsiteY62" fmla="*/ 588 h 10001"/>
                    <a:gd name="connsiteX63" fmla="*/ 4337 w 10000"/>
                    <a:gd name="connsiteY63" fmla="*/ 311 h 10001"/>
                    <a:gd name="connsiteX64" fmla="*/ 5368 w 10000"/>
                    <a:gd name="connsiteY64" fmla="*/ 242 h 10001"/>
                    <a:gd name="connsiteX65" fmla="*/ 5493 w 10000"/>
                    <a:gd name="connsiteY65" fmla="*/ 238 h 10001"/>
                    <a:gd name="connsiteX66" fmla="*/ 4833 w 10000"/>
                    <a:gd name="connsiteY66" fmla="*/ 0 h 10001"/>
                    <a:gd name="connsiteX67" fmla="*/ 4425 w 10000"/>
                    <a:gd name="connsiteY67" fmla="*/ 14 h 10001"/>
                    <a:gd name="connsiteX68" fmla="*/ 3482 w 10000"/>
                    <a:gd name="connsiteY68" fmla="*/ 196 h 10001"/>
                    <a:gd name="connsiteX69" fmla="*/ 2997 w 10000"/>
                    <a:gd name="connsiteY69" fmla="*/ 368 h 10001"/>
                    <a:gd name="connsiteX70" fmla="*/ 2545 w 10000"/>
                    <a:gd name="connsiteY70" fmla="*/ 561 h 10001"/>
                    <a:gd name="connsiteX71" fmla="*/ 2158 w 10000"/>
                    <a:gd name="connsiteY71" fmla="*/ 825 h 10001"/>
                    <a:gd name="connsiteX72" fmla="*/ 1734 w 10000"/>
                    <a:gd name="connsiteY72" fmla="*/ 1128 h 10001"/>
                    <a:gd name="connsiteX73" fmla="*/ 1039 w 10000"/>
                    <a:gd name="connsiteY73" fmla="*/ 1870 h 10001"/>
                    <a:gd name="connsiteX74" fmla="*/ 504 w 10000"/>
                    <a:gd name="connsiteY74" fmla="*/ 2795 h 10001"/>
                    <a:gd name="connsiteX75" fmla="*/ 147 w 10000"/>
                    <a:gd name="connsiteY75" fmla="*/ 3956 h 10001"/>
                    <a:gd name="connsiteX76" fmla="*/ 19 w 10000"/>
                    <a:gd name="connsiteY76" fmla="*/ 4540 h 10001"/>
                    <a:gd name="connsiteX77" fmla="*/ 6 w 10000"/>
                    <a:gd name="connsiteY77" fmla="*/ 5183 h 10001"/>
                    <a:gd name="connsiteX78" fmla="*/ 228 w 10000"/>
                    <a:gd name="connsiteY78" fmla="*/ 6405 h 10001"/>
                    <a:gd name="connsiteX79" fmla="*/ 450 w 10000"/>
                    <a:gd name="connsiteY79" fmla="*/ 6980 h 10001"/>
                    <a:gd name="connsiteX80" fmla="*/ 673 w 10000"/>
                    <a:gd name="connsiteY80" fmla="*/ 7511 h 10001"/>
                    <a:gd name="connsiteX81" fmla="*/ 939 w 10000"/>
                    <a:gd name="connsiteY81" fmla="*/ 7905 h 10001"/>
                    <a:gd name="connsiteX82" fmla="*/ 1320 w 10000"/>
                    <a:gd name="connsiteY82" fmla="*/ 8319 h 10001"/>
                    <a:gd name="connsiteX83" fmla="*/ 1656 w 10000"/>
                    <a:gd name="connsiteY83" fmla="*/ 8574 h 10001"/>
                    <a:gd name="connsiteX84" fmla="*/ 1993 w 10000"/>
                    <a:gd name="connsiteY84" fmla="*/ 8825 h 10001"/>
                    <a:gd name="connsiteX85" fmla="*/ 2061 w 10000"/>
                    <a:gd name="connsiteY85" fmla="*/ 8841 h 10001"/>
                    <a:gd name="connsiteX86" fmla="*/ 2067 w 10000"/>
                    <a:gd name="connsiteY86" fmla="*/ 8875 h 10001"/>
                    <a:gd name="connsiteX87" fmla="*/ 2165 w 10000"/>
                    <a:gd name="connsiteY87" fmla="*/ 9011 h 10001"/>
                    <a:gd name="connsiteX88" fmla="*/ 2396 w 10000"/>
                    <a:gd name="connsiteY88" fmla="*/ 9168 h 10001"/>
                    <a:gd name="connsiteX89" fmla="*/ 2666 w 10000"/>
                    <a:gd name="connsiteY89" fmla="*/ 9298 h 10001"/>
                    <a:gd name="connsiteX90" fmla="*/ 2871 w 10000"/>
                    <a:gd name="connsiteY90" fmla="*/ 9384 h 10001"/>
                    <a:gd name="connsiteX91" fmla="*/ 3000 w 10000"/>
                    <a:gd name="connsiteY91" fmla="*/ 9454 h 10001"/>
                    <a:gd name="connsiteX92" fmla="*/ 3180 w 10000"/>
                    <a:gd name="connsiteY92" fmla="*/ 9511 h 10001"/>
                    <a:gd name="connsiteX93" fmla="*/ 3329 w 10000"/>
                    <a:gd name="connsiteY93" fmla="*/ 9557 h 10001"/>
                    <a:gd name="connsiteX94" fmla="*/ 3517 w 10000"/>
                    <a:gd name="connsiteY94" fmla="*/ 9595 h 10001"/>
                    <a:gd name="connsiteX95" fmla="*/ 3652 w 10000"/>
                    <a:gd name="connsiteY95" fmla="*/ 9589 h 10001"/>
                    <a:gd name="connsiteX96" fmla="*/ 3828 w 10000"/>
                    <a:gd name="connsiteY96" fmla="*/ 9548 h 10001"/>
                    <a:gd name="connsiteX97" fmla="*/ 3802 w 10000"/>
                    <a:gd name="connsiteY97" fmla="*/ 9973 h 10001"/>
                    <a:gd name="connsiteX98" fmla="*/ 4000 w 10000"/>
                    <a:gd name="connsiteY98" fmla="*/ 9459 h 10001"/>
                    <a:gd name="connsiteX99" fmla="*/ 4065 w 10000"/>
                    <a:gd name="connsiteY99" fmla="*/ 9490 h 10001"/>
                    <a:gd name="connsiteX100" fmla="*/ 4378 w 10000"/>
                    <a:gd name="connsiteY100" fmla="*/ 9545 h 10001"/>
                    <a:gd name="connsiteX101" fmla="*/ 4523 w 10000"/>
                    <a:gd name="connsiteY101" fmla="*/ 9593 h 10001"/>
                    <a:gd name="connsiteX102" fmla="*/ 4705 w 10000"/>
                    <a:gd name="connsiteY102" fmla="*/ 9606 h 10001"/>
                    <a:gd name="connsiteX103" fmla="*/ 5116 w 10000"/>
                    <a:gd name="connsiteY103" fmla="*/ 9658 h 10001"/>
                    <a:gd name="connsiteX104" fmla="*/ 5510 w 10000"/>
                    <a:gd name="connsiteY104" fmla="*/ 9667 h 10001"/>
                    <a:gd name="connsiteX105" fmla="*/ 5531 w 10000"/>
                    <a:gd name="connsiteY105" fmla="*/ 9667 h 10001"/>
                    <a:gd name="connsiteX106" fmla="*/ 5911 w 10000"/>
                    <a:gd name="connsiteY106" fmla="*/ 9623 h 10001"/>
                    <a:gd name="connsiteX107" fmla="*/ 6268 w 10000"/>
                    <a:gd name="connsiteY107" fmla="*/ 9593 h 10001"/>
                    <a:gd name="connsiteX108" fmla="*/ 6666 w 10000"/>
                    <a:gd name="connsiteY108" fmla="*/ 9463 h 10001"/>
                    <a:gd name="connsiteX109" fmla="*/ 7377 w 10000"/>
                    <a:gd name="connsiteY109" fmla="*/ 9208 h 10001"/>
                    <a:gd name="connsiteX110" fmla="*/ 7996 w 10000"/>
                    <a:gd name="connsiteY110" fmla="*/ 8850 h 10001"/>
                    <a:gd name="connsiteX111" fmla="*/ 9084 w 10000"/>
                    <a:gd name="connsiteY111" fmla="*/ 7645 h 10001"/>
                    <a:gd name="connsiteX112" fmla="*/ 9502 w 10000"/>
                    <a:gd name="connsiteY112" fmla="*/ 6915 h 10001"/>
                    <a:gd name="connsiteX113" fmla="*/ 9798 w 10000"/>
                    <a:gd name="connsiteY113" fmla="*/ 6069 h 10001"/>
                    <a:gd name="connsiteX114" fmla="*/ 9893 w 10000"/>
                    <a:gd name="connsiteY114" fmla="*/ 5620 h 10001"/>
                    <a:gd name="connsiteX115" fmla="*/ 9960 w 10000"/>
                    <a:gd name="connsiteY115" fmla="*/ 5157 h 10001"/>
                    <a:gd name="connsiteX116" fmla="*/ 9963 w 10000"/>
                    <a:gd name="connsiteY116" fmla="*/ 4942 h 10001"/>
                    <a:gd name="connsiteX117" fmla="*/ 9997 w 10000"/>
                    <a:gd name="connsiteY117" fmla="*/ 4712 h 10001"/>
                    <a:gd name="connsiteX118" fmla="*/ 9963 w 10000"/>
                    <a:gd name="connsiteY118" fmla="*/ 4233 h 10001"/>
                    <a:gd name="connsiteX119" fmla="*/ 9819 w 10000"/>
                    <a:gd name="connsiteY119" fmla="*/ 3291 h 10001"/>
                    <a:gd name="connsiteX120" fmla="*/ 9711 w 10000"/>
                    <a:gd name="connsiteY120" fmla="*/ 2911 h 10001"/>
                    <a:gd name="connsiteX121" fmla="*/ 9502 w 10000"/>
                    <a:gd name="connsiteY121" fmla="*/ 2518 h 10001"/>
                    <a:gd name="connsiteX122" fmla="*/ 9094 w 10000"/>
                    <a:gd name="connsiteY122" fmla="*/ 1783 h 10001"/>
                    <a:gd name="connsiteX123" fmla="*/ 8532 w 10000"/>
                    <a:gd name="connsiteY123" fmla="*/ 1188 h 10001"/>
                    <a:gd name="connsiteX124" fmla="*/ 7774 w 10000"/>
                    <a:gd name="connsiteY124" fmla="*/ 657 h 10001"/>
                    <a:gd name="connsiteX125" fmla="*/ 7426 w 10000"/>
                    <a:gd name="connsiteY125" fmla="*/ 463 h 10001"/>
                    <a:gd name="connsiteX126" fmla="*/ 7042 w 10000"/>
                    <a:gd name="connsiteY126" fmla="*/ 286 h 10001"/>
                    <a:gd name="connsiteX127" fmla="*/ 6268 w 10000"/>
                    <a:gd name="connsiteY127" fmla="*/ 100 h 10001"/>
                    <a:gd name="connsiteX128" fmla="*/ 6163 w 10000"/>
                    <a:gd name="connsiteY128" fmla="*/ 86 h 10001"/>
                    <a:gd name="connsiteX129" fmla="*/ 5995 w 10000"/>
                    <a:gd name="connsiteY129" fmla="*/ 48 h 10001"/>
                    <a:gd name="connsiteX130" fmla="*/ 5462 w 10000"/>
                    <a:gd name="connsiteY130" fmla="*/ 14 h 10001"/>
                    <a:gd name="connsiteX131" fmla="*/ 4833 w 10000"/>
                    <a:gd name="connsiteY131" fmla="*/ 0 h 10001"/>
                    <a:gd name="connsiteX0" fmla="*/ 5493 w 10000"/>
                    <a:gd name="connsiteY0" fmla="*/ 238 h 10001"/>
                    <a:gd name="connsiteX1" fmla="*/ 5685 w 10000"/>
                    <a:gd name="connsiteY1" fmla="*/ 303 h 10001"/>
                    <a:gd name="connsiteX2" fmla="*/ 6079 w 10000"/>
                    <a:gd name="connsiteY2" fmla="*/ 385 h 10001"/>
                    <a:gd name="connsiteX3" fmla="*/ 6769 w 10000"/>
                    <a:gd name="connsiteY3" fmla="*/ 557 h 10001"/>
                    <a:gd name="connsiteX4" fmla="*/ 7080 w 10000"/>
                    <a:gd name="connsiteY4" fmla="*/ 735 h 10001"/>
                    <a:gd name="connsiteX5" fmla="*/ 7390 w 10000"/>
                    <a:gd name="connsiteY5" fmla="*/ 855 h 10001"/>
                    <a:gd name="connsiteX6" fmla="*/ 8029 w 10000"/>
                    <a:gd name="connsiteY6" fmla="*/ 1305 h 10001"/>
                    <a:gd name="connsiteX7" fmla="*/ 8640 w 10000"/>
                    <a:gd name="connsiteY7" fmla="*/ 1741 h 10001"/>
                    <a:gd name="connsiteX8" fmla="*/ 9091 w 10000"/>
                    <a:gd name="connsiteY8" fmla="*/ 2428 h 10001"/>
                    <a:gd name="connsiteX9" fmla="*/ 9259 w 10000"/>
                    <a:gd name="connsiteY9" fmla="*/ 2760 h 10001"/>
                    <a:gd name="connsiteX10" fmla="*/ 9461 w 10000"/>
                    <a:gd name="connsiteY10" fmla="*/ 3157 h 10001"/>
                    <a:gd name="connsiteX11" fmla="*/ 9545 w 10000"/>
                    <a:gd name="connsiteY11" fmla="*/ 3520 h 10001"/>
                    <a:gd name="connsiteX12" fmla="*/ 9633 w 10000"/>
                    <a:gd name="connsiteY12" fmla="*/ 3969 h 10001"/>
                    <a:gd name="connsiteX13" fmla="*/ 9677 w 10000"/>
                    <a:gd name="connsiteY13" fmla="*/ 4423 h 10001"/>
                    <a:gd name="connsiteX14" fmla="*/ 9660 w 10000"/>
                    <a:gd name="connsiteY14" fmla="*/ 4885 h 10001"/>
                    <a:gd name="connsiteX15" fmla="*/ 9640 w 10000"/>
                    <a:gd name="connsiteY15" fmla="*/ 5309 h 10001"/>
                    <a:gd name="connsiteX16" fmla="*/ 9549 w 10000"/>
                    <a:gd name="connsiteY16" fmla="*/ 5744 h 10001"/>
                    <a:gd name="connsiteX17" fmla="*/ 9448 w 10000"/>
                    <a:gd name="connsiteY17" fmla="*/ 6172 h 10001"/>
                    <a:gd name="connsiteX18" fmla="*/ 9293 w 10000"/>
                    <a:gd name="connsiteY18" fmla="*/ 6561 h 10001"/>
                    <a:gd name="connsiteX19" fmla="*/ 9141 w 10000"/>
                    <a:gd name="connsiteY19" fmla="*/ 6928 h 10001"/>
                    <a:gd name="connsiteX20" fmla="*/ 8919 w 10000"/>
                    <a:gd name="connsiteY20" fmla="*/ 7268 h 10001"/>
                    <a:gd name="connsiteX21" fmla="*/ 8694 w 10000"/>
                    <a:gd name="connsiteY21" fmla="*/ 7636 h 10001"/>
                    <a:gd name="connsiteX22" fmla="*/ 8427 w 10000"/>
                    <a:gd name="connsiteY22" fmla="*/ 7942 h 10001"/>
                    <a:gd name="connsiteX23" fmla="*/ 7875 w 10000"/>
                    <a:gd name="connsiteY23" fmla="*/ 8474 h 10001"/>
                    <a:gd name="connsiteX24" fmla="*/ 7305 w 10000"/>
                    <a:gd name="connsiteY24" fmla="*/ 8825 h 10001"/>
                    <a:gd name="connsiteX25" fmla="*/ 6631 w 10000"/>
                    <a:gd name="connsiteY25" fmla="*/ 9071 h 10001"/>
                    <a:gd name="connsiteX26" fmla="*/ 6237 w 10000"/>
                    <a:gd name="connsiteY26" fmla="*/ 9200 h 10001"/>
                    <a:gd name="connsiteX27" fmla="*/ 5807 w 10000"/>
                    <a:gd name="connsiteY27" fmla="*/ 9243 h 10001"/>
                    <a:gd name="connsiteX28" fmla="*/ 5208 w 10000"/>
                    <a:gd name="connsiteY28" fmla="*/ 9285 h 10001"/>
                    <a:gd name="connsiteX29" fmla="*/ 4961 w 10000"/>
                    <a:gd name="connsiteY29" fmla="*/ 9278 h 10001"/>
                    <a:gd name="connsiteX30" fmla="*/ 4756 w 10000"/>
                    <a:gd name="connsiteY30" fmla="*/ 9243 h 10001"/>
                    <a:gd name="connsiteX31" fmla="*/ 4693 w 10000"/>
                    <a:gd name="connsiteY31" fmla="*/ 9240 h 10001"/>
                    <a:gd name="connsiteX32" fmla="*/ 4629 w 10000"/>
                    <a:gd name="connsiteY32" fmla="*/ 9240 h 10001"/>
                    <a:gd name="connsiteX33" fmla="*/ 4553 w 10000"/>
                    <a:gd name="connsiteY33" fmla="*/ 9235 h 10001"/>
                    <a:gd name="connsiteX34" fmla="*/ 4381 w 10000"/>
                    <a:gd name="connsiteY34" fmla="*/ 9196 h 10001"/>
                    <a:gd name="connsiteX35" fmla="*/ 4356 w 10000"/>
                    <a:gd name="connsiteY35" fmla="*/ 9195 h 10001"/>
                    <a:gd name="connsiteX36" fmla="*/ 4199 w 10000"/>
                    <a:gd name="connsiteY36" fmla="*/ 9204 h 10001"/>
                    <a:gd name="connsiteX37" fmla="*/ 4019 w 10000"/>
                    <a:gd name="connsiteY37" fmla="*/ 9228 h 10001"/>
                    <a:gd name="connsiteX38" fmla="*/ 3856 w 10000"/>
                    <a:gd name="connsiteY38" fmla="*/ 9212 h 10001"/>
                    <a:gd name="connsiteX39" fmla="*/ 3857 w 10000"/>
                    <a:gd name="connsiteY39" fmla="*/ 9218 h 10001"/>
                    <a:gd name="connsiteX40" fmla="*/ 3780 w 10000"/>
                    <a:gd name="connsiteY40" fmla="*/ 9204 h 10001"/>
                    <a:gd name="connsiteX41" fmla="*/ 3648 w 10000"/>
                    <a:gd name="connsiteY41" fmla="*/ 9197 h 10001"/>
                    <a:gd name="connsiteX42" fmla="*/ 3449 w 10000"/>
                    <a:gd name="connsiteY42" fmla="*/ 9135 h 10001"/>
                    <a:gd name="connsiteX43" fmla="*/ 3177 w 10000"/>
                    <a:gd name="connsiteY43" fmla="*/ 9050 h 10001"/>
                    <a:gd name="connsiteX44" fmla="*/ 2887 w 10000"/>
                    <a:gd name="connsiteY44" fmla="*/ 8908 h 10001"/>
                    <a:gd name="connsiteX45" fmla="*/ 2750 w 10000"/>
                    <a:gd name="connsiteY45" fmla="*/ 8883 h 10001"/>
                    <a:gd name="connsiteX46" fmla="*/ 2713 w 10000"/>
                    <a:gd name="connsiteY46" fmla="*/ 8838 h 10001"/>
                    <a:gd name="connsiteX47" fmla="*/ 2521 w 10000"/>
                    <a:gd name="connsiteY47" fmla="*/ 8766 h 10001"/>
                    <a:gd name="connsiteX48" fmla="*/ 2396 w 10000"/>
                    <a:gd name="connsiteY48" fmla="*/ 8647 h 10001"/>
                    <a:gd name="connsiteX49" fmla="*/ 2118 w 10000"/>
                    <a:gd name="connsiteY49" fmla="*/ 8418 h 10001"/>
                    <a:gd name="connsiteX50" fmla="*/ 1831 w 10000"/>
                    <a:gd name="connsiteY50" fmla="*/ 8210 h 10001"/>
                    <a:gd name="connsiteX51" fmla="*/ 1484 w 10000"/>
                    <a:gd name="connsiteY51" fmla="*/ 7966 h 10001"/>
                    <a:gd name="connsiteX52" fmla="*/ 1164 w 10000"/>
                    <a:gd name="connsiteY52" fmla="*/ 7619 h 10001"/>
                    <a:gd name="connsiteX53" fmla="*/ 689 w 10000"/>
                    <a:gd name="connsiteY53" fmla="*/ 6725 h 10001"/>
                    <a:gd name="connsiteX54" fmla="*/ 477 w 10000"/>
                    <a:gd name="connsiteY54" fmla="*/ 6220 h 10001"/>
                    <a:gd name="connsiteX55" fmla="*/ 329 w 10000"/>
                    <a:gd name="connsiteY55" fmla="*/ 5637 h 10001"/>
                    <a:gd name="connsiteX56" fmla="*/ 312 w 10000"/>
                    <a:gd name="connsiteY56" fmla="*/ 4458 h 10001"/>
                    <a:gd name="connsiteX57" fmla="*/ 1050 w 10000"/>
                    <a:gd name="connsiteY57" fmla="*/ 2363 h 10001"/>
                    <a:gd name="connsiteX58" fmla="*/ 1653 w 10000"/>
                    <a:gd name="connsiteY58" fmla="*/ 1620 h 10001"/>
                    <a:gd name="connsiteX59" fmla="*/ 1993 w 10000"/>
                    <a:gd name="connsiteY59" fmla="*/ 1305 h 10001"/>
                    <a:gd name="connsiteX60" fmla="*/ 2387 w 10000"/>
                    <a:gd name="connsiteY60" fmla="*/ 1046 h 10001"/>
                    <a:gd name="connsiteX61" fmla="*/ 2801 w 10000"/>
                    <a:gd name="connsiteY61" fmla="*/ 778 h 10001"/>
                    <a:gd name="connsiteX62" fmla="*/ 3286 w 10000"/>
                    <a:gd name="connsiteY62" fmla="*/ 588 h 10001"/>
                    <a:gd name="connsiteX63" fmla="*/ 4337 w 10000"/>
                    <a:gd name="connsiteY63" fmla="*/ 311 h 10001"/>
                    <a:gd name="connsiteX64" fmla="*/ 5368 w 10000"/>
                    <a:gd name="connsiteY64" fmla="*/ 242 h 10001"/>
                    <a:gd name="connsiteX65" fmla="*/ 5493 w 10000"/>
                    <a:gd name="connsiteY65" fmla="*/ 238 h 10001"/>
                    <a:gd name="connsiteX66" fmla="*/ 4833 w 10000"/>
                    <a:gd name="connsiteY66" fmla="*/ 0 h 10001"/>
                    <a:gd name="connsiteX67" fmla="*/ 4425 w 10000"/>
                    <a:gd name="connsiteY67" fmla="*/ 14 h 10001"/>
                    <a:gd name="connsiteX68" fmla="*/ 3482 w 10000"/>
                    <a:gd name="connsiteY68" fmla="*/ 196 h 10001"/>
                    <a:gd name="connsiteX69" fmla="*/ 2997 w 10000"/>
                    <a:gd name="connsiteY69" fmla="*/ 368 h 10001"/>
                    <a:gd name="connsiteX70" fmla="*/ 2545 w 10000"/>
                    <a:gd name="connsiteY70" fmla="*/ 561 h 10001"/>
                    <a:gd name="connsiteX71" fmla="*/ 2158 w 10000"/>
                    <a:gd name="connsiteY71" fmla="*/ 825 h 10001"/>
                    <a:gd name="connsiteX72" fmla="*/ 1734 w 10000"/>
                    <a:gd name="connsiteY72" fmla="*/ 1128 h 10001"/>
                    <a:gd name="connsiteX73" fmla="*/ 1039 w 10000"/>
                    <a:gd name="connsiteY73" fmla="*/ 1870 h 10001"/>
                    <a:gd name="connsiteX74" fmla="*/ 504 w 10000"/>
                    <a:gd name="connsiteY74" fmla="*/ 2795 h 10001"/>
                    <a:gd name="connsiteX75" fmla="*/ 147 w 10000"/>
                    <a:gd name="connsiteY75" fmla="*/ 3956 h 10001"/>
                    <a:gd name="connsiteX76" fmla="*/ 19 w 10000"/>
                    <a:gd name="connsiteY76" fmla="*/ 4540 h 10001"/>
                    <a:gd name="connsiteX77" fmla="*/ 6 w 10000"/>
                    <a:gd name="connsiteY77" fmla="*/ 5183 h 10001"/>
                    <a:gd name="connsiteX78" fmla="*/ 228 w 10000"/>
                    <a:gd name="connsiteY78" fmla="*/ 6405 h 10001"/>
                    <a:gd name="connsiteX79" fmla="*/ 450 w 10000"/>
                    <a:gd name="connsiteY79" fmla="*/ 6980 h 10001"/>
                    <a:gd name="connsiteX80" fmla="*/ 673 w 10000"/>
                    <a:gd name="connsiteY80" fmla="*/ 7511 h 10001"/>
                    <a:gd name="connsiteX81" fmla="*/ 939 w 10000"/>
                    <a:gd name="connsiteY81" fmla="*/ 7905 h 10001"/>
                    <a:gd name="connsiteX82" fmla="*/ 1320 w 10000"/>
                    <a:gd name="connsiteY82" fmla="*/ 8319 h 10001"/>
                    <a:gd name="connsiteX83" fmla="*/ 1656 w 10000"/>
                    <a:gd name="connsiteY83" fmla="*/ 8574 h 10001"/>
                    <a:gd name="connsiteX84" fmla="*/ 1993 w 10000"/>
                    <a:gd name="connsiteY84" fmla="*/ 8825 h 10001"/>
                    <a:gd name="connsiteX85" fmla="*/ 2061 w 10000"/>
                    <a:gd name="connsiteY85" fmla="*/ 8841 h 10001"/>
                    <a:gd name="connsiteX86" fmla="*/ 2067 w 10000"/>
                    <a:gd name="connsiteY86" fmla="*/ 8875 h 10001"/>
                    <a:gd name="connsiteX87" fmla="*/ 2165 w 10000"/>
                    <a:gd name="connsiteY87" fmla="*/ 9011 h 10001"/>
                    <a:gd name="connsiteX88" fmla="*/ 2396 w 10000"/>
                    <a:gd name="connsiteY88" fmla="*/ 9168 h 10001"/>
                    <a:gd name="connsiteX89" fmla="*/ 2666 w 10000"/>
                    <a:gd name="connsiteY89" fmla="*/ 9298 h 10001"/>
                    <a:gd name="connsiteX90" fmla="*/ 2871 w 10000"/>
                    <a:gd name="connsiteY90" fmla="*/ 9384 h 10001"/>
                    <a:gd name="connsiteX91" fmla="*/ 3000 w 10000"/>
                    <a:gd name="connsiteY91" fmla="*/ 9454 h 10001"/>
                    <a:gd name="connsiteX92" fmla="*/ 3180 w 10000"/>
                    <a:gd name="connsiteY92" fmla="*/ 9511 h 10001"/>
                    <a:gd name="connsiteX93" fmla="*/ 3329 w 10000"/>
                    <a:gd name="connsiteY93" fmla="*/ 9557 h 10001"/>
                    <a:gd name="connsiteX94" fmla="*/ 3517 w 10000"/>
                    <a:gd name="connsiteY94" fmla="*/ 9595 h 10001"/>
                    <a:gd name="connsiteX95" fmla="*/ 3652 w 10000"/>
                    <a:gd name="connsiteY95" fmla="*/ 9589 h 10001"/>
                    <a:gd name="connsiteX96" fmla="*/ 3828 w 10000"/>
                    <a:gd name="connsiteY96" fmla="*/ 9548 h 10001"/>
                    <a:gd name="connsiteX97" fmla="*/ 3802 w 10000"/>
                    <a:gd name="connsiteY97" fmla="*/ 9973 h 10001"/>
                    <a:gd name="connsiteX98" fmla="*/ 4000 w 10000"/>
                    <a:gd name="connsiteY98" fmla="*/ 9459 h 10001"/>
                    <a:gd name="connsiteX99" fmla="*/ 4065 w 10000"/>
                    <a:gd name="connsiteY99" fmla="*/ 9490 h 10001"/>
                    <a:gd name="connsiteX100" fmla="*/ 4378 w 10000"/>
                    <a:gd name="connsiteY100" fmla="*/ 9545 h 10001"/>
                    <a:gd name="connsiteX101" fmla="*/ 4523 w 10000"/>
                    <a:gd name="connsiteY101" fmla="*/ 9593 h 10001"/>
                    <a:gd name="connsiteX102" fmla="*/ 4705 w 10000"/>
                    <a:gd name="connsiteY102" fmla="*/ 9606 h 10001"/>
                    <a:gd name="connsiteX103" fmla="*/ 5116 w 10000"/>
                    <a:gd name="connsiteY103" fmla="*/ 9658 h 10001"/>
                    <a:gd name="connsiteX104" fmla="*/ 5510 w 10000"/>
                    <a:gd name="connsiteY104" fmla="*/ 9667 h 10001"/>
                    <a:gd name="connsiteX105" fmla="*/ 5531 w 10000"/>
                    <a:gd name="connsiteY105" fmla="*/ 9667 h 10001"/>
                    <a:gd name="connsiteX106" fmla="*/ 5911 w 10000"/>
                    <a:gd name="connsiteY106" fmla="*/ 9623 h 10001"/>
                    <a:gd name="connsiteX107" fmla="*/ 6268 w 10000"/>
                    <a:gd name="connsiteY107" fmla="*/ 9593 h 10001"/>
                    <a:gd name="connsiteX108" fmla="*/ 6666 w 10000"/>
                    <a:gd name="connsiteY108" fmla="*/ 9463 h 10001"/>
                    <a:gd name="connsiteX109" fmla="*/ 7377 w 10000"/>
                    <a:gd name="connsiteY109" fmla="*/ 9208 h 10001"/>
                    <a:gd name="connsiteX110" fmla="*/ 7996 w 10000"/>
                    <a:gd name="connsiteY110" fmla="*/ 8850 h 10001"/>
                    <a:gd name="connsiteX111" fmla="*/ 9084 w 10000"/>
                    <a:gd name="connsiteY111" fmla="*/ 7645 h 10001"/>
                    <a:gd name="connsiteX112" fmla="*/ 9502 w 10000"/>
                    <a:gd name="connsiteY112" fmla="*/ 6915 h 10001"/>
                    <a:gd name="connsiteX113" fmla="*/ 9798 w 10000"/>
                    <a:gd name="connsiteY113" fmla="*/ 6069 h 10001"/>
                    <a:gd name="connsiteX114" fmla="*/ 9893 w 10000"/>
                    <a:gd name="connsiteY114" fmla="*/ 5620 h 10001"/>
                    <a:gd name="connsiteX115" fmla="*/ 9960 w 10000"/>
                    <a:gd name="connsiteY115" fmla="*/ 5157 h 10001"/>
                    <a:gd name="connsiteX116" fmla="*/ 9963 w 10000"/>
                    <a:gd name="connsiteY116" fmla="*/ 4942 h 10001"/>
                    <a:gd name="connsiteX117" fmla="*/ 9997 w 10000"/>
                    <a:gd name="connsiteY117" fmla="*/ 4712 h 10001"/>
                    <a:gd name="connsiteX118" fmla="*/ 9963 w 10000"/>
                    <a:gd name="connsiteY118" fmla="*/ 4233 h 10001"/>
                    <a:gd name="connsiteX119" fmla="*/ 9819 w 10000"/>
                    <a:gd name="connsiteY119" fmla="*/ 3291 h 10001"/>
                    <a:gd name="connsiteX120" fmla="*/ 9711 w 10000"/>
                    <a:gd name="connsiteY120" fmla="*/ 2911 h 10001"/>
                    <a:gd name="connsiteX121" fmla="*/ 9502 w 10000"/>
                    <a:gd name="connsiteY121" fmla="*/ 2518 h 10001"/>
                    <a:gd name="connsiteX122" fmla="*/ 9094 w 10000"/>
                    <a:gd name="connsiteY122" fmla="*/ 1783 h 10001"/>
                    <a:gd name="connsiteX123" fmla="*/ 8532 w 10000"/>
                    <a:gd name="connsiteY123" fmla="*/ 1188 h 10001"/>
                    <a:gd name="connsiteX124" fmla="*/ 7774 w 10000"/>
                    <a:gd name="connsiteY124" fmla="*/ 657 h 10001"/>
                    <a:gd name="connsiteX125" fmla="*/ 7426 w 10000"/>
                    <a:gd name="connsiteY125" fmla="*/ 463 h 10001"/>
                    <a:gd name="connsiteX126" fmla="*/ 7042 w 10000"/>
                    <a:gd name="connsiteY126" fmla="*/ 286 h 10001"/>
                    <a:gd name="connsiteX127" fmla="*/ 6268 w 10000"/>
                    <a:gd name="connsiteY127" fmla="*/ 100 h 10001"/>
                    <a:gd name="connsiteX128" fmla="*/ 6163 w 10000"/>
                    <a:gd name="connsiteY128" fmla="*/ 86 h 10001"/>
                    <a:gd name="connsiteX129" fmla="*/ 5995 w 10000"/>
                    <a:gd name="connsiteY129" fmla="*/ 48 h 10001"/>
                    <a:gd name="connsiteX130" fmla="*/ 5462 w 10000"/>
                    <a:gd name="connsiteY130" fmla="*/ 14 h 10001"/>
                    <a:gd name="connsiteX131" fmla="*/ 4833 w 10000"/>
                    <a:gd name="connsiteY131" fmla="*/ 0 h 10001"/>
                    <a:gd name="connsiteX0" fmla="*/ 5493 w 10000"/>
                    <a:gd name="connsiteY0" fmla="*/ 238 h 10001"/>
                    <a:gd name="connsiteX1" fmla="*/ 5685 w 10000"/>
                    <a:gd name="connsiteY1" fmla="*/ 303 h 10001"/>
                    <a:gd name="connsiteX2" fmla="*/ 6079 w 10000"/>
                    <a:gd name="connsiteY2" fmla="*/ 385 h 10001"/>
                    <a:gd name="connsiteX3" fmla="*/ 6769 w 10000"/>
                    <a:gd name="connsiteY3" fmla="*/ 557 h 10001"/>
                    <a:gd name="connsiteX4" fmla="*/ 7080 w 10000"/>
                    <a:gd name="connsiteY4" fmla="*/ 735 h 10001"/>
                    <a:gd name="connsiteX5" fmla="*/ 7390 w 10000"/>
                    <a:gd name="connsiteY5" fmla="*/ 855 h 10001"/>
                    <a:gd name="connsiteX6" fmla="*/ 8029 w 10000"/>
                    <a:gd name="connsiteY6" fmla="*/ 1305 h 10001"/>
                    <a:gd name="connsiteX7" fmla="*/ 8640 w 10000"/>
                    <a:gd name="connsiteY7" fmla="*/ 1741 h 10001"/>
                    <a:gd name="connsiteX8" fmla="*/ 9091 w 10000"/>
                    <a:gd name="connsiteY8" fmla="*/ 2428 h 10001"/>
                    <a:gd name="connsiteX9" fmla="*/ 9259 w 10000"/>
                    <a:gd name="connsiteY9" fmla="*/ 2760 h 10001"/>
                    <a:gd name="connsiteX10" fmla="*/ 9461 w 10000"/>
                    <a:gd name="connsiteY10" fmla="*/ 3157 h 10001"/>
                    <a:gd name="connsiteX11" fmla="*/ 9545 w 10000"/>
                    <a:gd name="connsiteY11" fmla="*/ 3520 h 10001"/>
                    <a:gd name="connsiteX12" fmla="*/ 9633 w 10000"/>
                    <a:gd name="connsiteY12" fmla="*/ 3969 h 10001"/>
                    <a:gd name="connsiteX13" fmla="*/ 9677 w 10000"/>
                    <a:gd name="connsiteY13" fmla="*/ 4423 h 10001"/>
                    <a:gd name="connsiteX14" fmla="*/ 9660 w 10000"/>
                    <a:gd name="connsiteY14" fmla="*/ 4885 h 10001"/>
                    <a:gd name="connsiteX15" fmla="*/ 9640 w 10000"/>
                    <a:gd name="connsiteY15" fmla="*/ 5309 h 10001"/>
                    <a:gd name="connsiteX16" fmla="*/ 9549 w 10000"/>
                    <a:gd name="connsiteY16" fmla="*/ 5744 h 10001"/>
                    <a:gd name="connsiteX17" fmla="*/ 9448 w 10000"/>
                    <a:gd name="connsiteY17" fmla="*/ 6172 h 10001"/>
                    <a:gd name="connsiteX18" fmla="*/ 9293 w 10000"/>
                    <a:gd name="connsiteY18" fmla="*/ 6561 h 10001"/>
                    <a:gd name="connsiteX19" fmla="*/ 9141 w 10000"/>
                    <a:gd name="connsiteY19" fmla="*/ 6928 h 10001"/>
                    <a:gd name="connsiteX20" fmla="*/ 8919 w 10000"/>
                    <a:gd name="connsiteY20" fmla="*/ 7268 h 10001"/>
                    <a:gd name="connsiteX21" fmla="*/ 8694 w 10000"/>
                    <a:gd name="connsiteY21" fmla="*/ 7636 h 10001"/>
                    <a:gd name="connsiteX22" fmla="*/ 8427 w 10000"/>
                    <a:gd name="connsiteY22" fmla="*/ 7942 h 10001"/>
                    <a:gd name="connsiteX23" fmla="*/ 7875 w 10000"/>
                    <a:gd name="connsiteY23" fmla="*/ 8474 h 10001"/>
                    <a:gd name="connsiteX24" fmla="*/ 7305 w 10000"/>
                    <a:gd name="connsiteY24" fmla="*/ 8825 h 10001"/>
                    <a:gd name="connsiteX25" fmla="*/ 6631 w 10000"/>
                    <a:gd name="connsiteY25" fmla="*/ 9071 h 10001"/>
                    <a:gd name="connsiteX26" fmla="*/ 6237 w 10000"/>
                    <a:gd name="connsiteY26" fmla="*/ 9200 h 10001"/>
                    <a:gd name="connsiteX27" fmla="*/ 5807 w 10000"/>
                    <a:gd name="connsiteY27" fmla="*/ 9243 h 10001"/>
                    <a:gd name="connsiteX28" fmla="*/ 5208 w 10000"/>
                    <a:gd name="connsiteY28" fmla="*/ 9285 h 10001"/>
                    <a:gd name="connsiteX29" fmla="*/ 4961 w 10000"/>
                    <a:gd name="connsiteY29" fmla="*/ 9278 h 10001"/>
                    <a:gd name="connsiteX30" fmla="*/ 4756 w 10000"/>
                    <a:gd name="connsiteY30" fmla="*/ 9243 h 10001"/>
                    <a:gd name="connsiteX31" fmla="*/ 4693 w 10000"/>
                    <a:gd name="connsiteY31" fmla="*/ 9240 h 10001"/>
                    <a:gd name="connsiteX32" fmla="*/ 4629 w 10000"/>
                    <a:gd name="connsiteY32" fmla="*/ 9240 h 10001"/>
                    <a:gd name="connsiteX33" fmla="*/ 4553 w 10000"/>
                    <a:gd name="connsiteY33" fmla="*/ 9235 h 10001"/>
                    <a:gd name="connsiteX34" fmla="*/ 4381 w 10000"/>
                    <a:gd name="connsiteY34" fmla="*/ 9196 h 10001"/>
                    <a:gd name="connsiteX35" fmla="*/ 4356 w 10000"/>
                    <a:gd name="connsiteY35" fmla="*/ 9195 h 10001"/>
                    <a:gd name="connsiteX36" fmla="*/ 4199 w 10000"/>
                    <a:gd name="connsiteY36" fmla="*/ 9204 h 10001"/>
                    <a:gd name="connsiteX37" fmla="*/ 4019 w 10000"/>
                    <a:gd name="connsiteY37" fmla="*/ 9228 h 10001"/>
                    <a:gd name="connsiteX38" fmla="*/ 3856 w 10000"/>
                    <a:gd name="connsiteY38" fmla="*/ 9212 h 10001"/>
                    <a:gd name="connsiteX39" fmla="*/ 3857 w 10000"/>
                    <a:gd name="connsiteY39" fmla="*/ 9218 h 10001"/>
                    <a:gd name="connsiteX40" fmla="*/ 3780 w 10000"/>
                    <a:gd name="connsiteY40" fmla="*/ 9204 h 10001"/>
                    <a:gd name="connsiteX41" fmla="*/ 3648 w 10000"/>
                    <a:gd name="connsiteY41" fmla="*/ 9197 h 10001"/>
                    <a:gd name="connsiteX42" fmla="*/ 3449 w 10000"/>
                    <a:gd name="connsiteY42" fmla="*/ 9135 h 10001"/>
                    <a:gd name="connsiteX43" fmla="*/ 3177 w 10000"/>
                    <a:gd name="connsiteY43" fmla="*/ 9050 h 10001"/>
                    <a:gd name="connsiteX44" fmla="*/ 2887 w 10000"/>
                    <a:gd name="connsiteY44" fmla="*/ 8908 h 10001"/>
                    <a:gd name="connsiteX45" fmla="*/ 2750 w 10000"/>
                    <a:gd name="connsiteY45" fmla="*/ 8883 h 10001"/>
                    <a:gd name="connsiteX46" fmla="*/ 2713 w 10000"/>
                    <a:gd name="connsiteY46" fmla="*/ 8838 h 10001"/>
                    <a:gd name="connsiteX47" fmla="*/ 2521 w 10000"/>
                    <a:gd name="connsiteY47" fmla="*/ 8766 h 10001"/>
                    <a:gd name="connsiteX48" fmla="*/ 2396 w 10000"/>
                    <a:gd name="connsiteY48" fmla="*/ 8647 h 10001"/>
                    <a:gd name="connsiteX49" fmla="*/ 2118 w 10000"/>
                    <a:gd name="connsiteY49" fmla="*/ 8418 h 10001"/>
                    <a:gd name="connsiteX50" fmla="*/ 1831 w 10000"/>
                    <a:gd name="connsiteY50" fmla="*/ 8210 h 10001"/>
                    <a:gd name="connsiteX51" fmla="*/ 1484 w 10000"/>
                    <a:gd name="connsiteY51" fmla="*/ 7966 h 10001"/>
                    <a:gd name="connsiteX52" fmla="*/ 1164 w 10000"/>
                    <a:gd name="connsiteY52" fmla="*/ 7619 h 10001"/>
                    <a:gd name="connsiteX53" fmla="*/ 689 w 10000"/>
                    <a:gd name="connsiteY53" fmla="*/ 6725 h 10001"/>
                    <a:gd name="connsiteX54" fmla="*/ 477 w 10000"/>
                    <a:gd name="connsiteY54" fmla="*/ 6220 h 10001"/>
                    <a:gd name="connsiteX55" fmla="*/ 329 w 10000"/>
                    <a:gd name="connsiteY55" fmla="*/ 5637 h 10001"/>
                    <a:gd name="connsiteX56" fmla="*/ 312 w 10000"/>
                    <a:gd name="connsiteY56" fmla="*/ 4458 h 10001"/>
                    <a:gd name="connsiteX57" fmla="*/ 1050 w 10000"/>
                    <a:gd name="connsiteY57" fmla="*/ 2363 h 10001"/>
                    <a:gd name="connsiteX58" fmla="*/ 1653 w 10000"/>
                    <a:gd name="connsiteY58" fmla="*/ 1620 h 10001"/>
                    <a:gd name="connsiteX59" fmla="*/ 1993 w 10000"/>
                    <a:gd name="connsiteY59" fmla="*/ 1305 h 10001"/>
                    <a:gd name="connsiteX60" fmla="*/ 2387 w 10000"/>
                    <a:gd name="connsiteY60" fmla="*/ 1046 h 10001"/>
                    <a:gd name="connsiteX61" fmla="*/ 2801 w 10000"/>
                    <a:gd name="connsiteY61" fmla="*/ 778 h 10001"/>
                    <a:gd name="connsiteX62" fmla="*/ 3286 w 10000"/>
                    <a:gd name="connsiteY62" fmla="*/ 588 h 10001"/>
                    <a:gd name="connsiteX63" fmla="*/ 4337 w 10000"/>
                    <a:gd name="connsiteY63" fmla="*/ 311 h 10001"/>
                    <a:gd name="connsiteX64" fmla="*/ 5368 w 10000"/>
                    <a:gd name="connsiteY64" fmla="*/ 242 h 10001"/>
                    <a:gd name="connsiteX65" fmla="*/ 5493 w 10000"/>
                    <a:gd name="connsiteY65" fmla="*/ 238 h 10001"/>
                    <a:gd name="connsiteX66" fmla="*/ 4833 w 10000"/>
                    <a:gd name="connsiteY66" fmla="*/ 0 h 10001"/>
                    <a:gd name="connsiteX67" fmla="*/ 4425 w 10000"/>
                    <a:gd name="connsiteY67" fmla="*/ 14 h 10001"/>
                    <a:gd name="connsiteX68" fmla="*/ 3482 w 10000"/>
                    <a:gd name="connsiteY68" fmla="*/ 196 h 10001"/>
                    <a:gd name="connsiteX69" fmla="*/ 2997 w 10000"/>
                    <a:gd name="connsiteY69" fmla="*/ 368 h 10001"/>
                    <a:gd name="connsiteX70" fmla="*/ 2545 w 10000"/>
                    <a:gd name="connsiteY70" fmla="*/ 561 h 10001"/>
                    <a:gd name="connsiteX71" fmla="*/ 2158 w 10000"/>
                    <a:gd name="connsiteY71" fmla="*/ 825 h 10001"/>
                    <a:gd name="connsiteX72" fmla="*/ 1734 w 10000"/>
                    <a:gd name="connsiteY72" fmla="*/ 1128 h 10001"/>
                    <a:gd name="connsiteX73" fmla="*/ 1039 w 10000"/>
                    <a:gd name="connsiteY73" fmla="*/ 1870 h 10001"/>
                    <a:gd name="connsiteX74" fmla="*/ 504 w 10000"/>
                    <a:gd name="connsiteY74" fmla="*/ 2795 h 10001"/>
                    <a:gd name="connsiteX75" fmla="*/ 147 w 10000"/>
                    <a:gd name="connsiteY75" fmla="*/ 3956 h 10001"/>
                    <a:gd name="connsiteX76" fmla="*/ 19 w 10000"/>
                    <a:gd name="connsiteY76" fmla="*/ 4540 h 10001"/>
                    <a:gd name="connsiteX77" fmla="*/ 6 w 10000"/>
                    <a:gd name="connsiteY77" fmla="*/ 5183 h 10001"/>
                    <a:gd name="connsiteX78" fmla="*/ 228 w 10000"/>
                    <a:gd name="connsiteY78" fmla="*/ 6405 h 10001"/>
                    <a:gd name="connsiteX79" fmla="*/ 450 w 10000"/>
                    <a:gd name="connsiteY79" fmla="*/ 6980 h 10001"/>
                    <a:gd name="connsiteX80" fmla="*/ 673 w 10000"/>
                    <a:gd name="connsiteY80" fmla="*/ 7511 h 10001"/>
                    <a:gd name="connsiteX81" fmla="*/ 939 w 10000"/>
                    <a:gd name="connsiteY81" fmla="*/ 7905 h 10001"/>
                    <a:gd name="connsiteX82" fmla="*/ 1320 w 10000"/>
                    <a:gd name="connsiteY82" fmla="*/ 8319 h 10001"/>
                    <a:gd name="connsiteX83" fmla="*/ 1656 w 10000"/>
                    <a:gd name="connsiteY83" fmla="*/ 8574 h 10001"/>
                    <a:gd name="connsiteX84" fmla="*/ 1993 w 10000"/>
                    <a:gd name="connsiteY84" fmla="*/ 8825 h 10001"/>
                    <a:gd name="connsiteX85" fmla="*/ 2061 w 10000"/>
                    <a:gd name="connsiteY85" fmla="*/ 8841 h 10001"/>
                    <a:gd name="connsiteX86" fmla="*/ 2067 w 10000"/>
                    <a:gd name="connsiteY86" fmla="*/ 8875 h 10001"/>
                    <a:gd name="connsiteX87" fmla="*/ 2165 w 10000"/>
                    <a:gd name="connsiteY87" fmla="*/ 9011 h 10001"/>
                    <a:gd name="connsiteX88" fmla="*/ 2396 w 10000"/>
                    <a:gd name="connsiteY88" fmla="*/ 9168 h 10001"/>
                    <a:gd name="connsiteX89" fmla="*/ 2666 w 10000"/>
                    <a:gd name="connsiteY89" fmla="*/ 9298 h 10001"/>
                    <a:gd name="connsiteX90" fmla="*/ 2871 w 10000"/>
                    <a:gd name="connsiteY90" fmla="*/ 9384 h 10001"/>
                    <a:gd name="connsiteX91" fmla="*/ 3000 w 10000"/>
                    <a:gd name="connsiteY91" fmla="*/ 9454 h 10001"/>
                    <a:gd name="connsiteX92" fmla="*/ 3180 w 10000"/>
                    <a:gd name="connsiteY92" fmla="*/ 9511 h 10001"/>
                    <a:gd name="connsiteX93" fmla="*/ 3329 w 10000"/>
                    <a:gd name="connsiteY93" fmla="*/ 9557 h 10001"/>
                    <a:gd name="connsiteX94" fmla="*/ 3517 w 10000"/>
                    <a:gd name="connsiteY94" fmla="*/ 9595 h 10001"/>
                    <a:gd name="connsiteX95" fmla="*/ 3652 w 10000"/>
                    <a:gd name="connsiteY95" fmla="*/ 9589 h 10001"/>
                    <a:gd name="connsiteX96" fmla="*/ 3828 w 10000"/>
                    <a:gd name="connsiteY96" fmla="*/ 9548 h 10001"/>
                    <a:gd name="connsiteX97" fmla="*/ 3802 w 10000"/>
                    <a:gd name="connsiteY97" fmla="*/ 9973 h 10001"/>
                    <a:gd name="connsiteX98" fmla="*/ 4000 w 10000"/>
                    <a:gd name="connsiteY98" fmla="*/ 9459 h 10001"/>
                    <a:gd name="connsiteX99" fmla="*/ 4065 w 10000"/>
                    <a:gd name="connsiteY99" fmla="*/ 9490 h 10001"/>
                    <a:gd name="connsiteX100" fmla="*/ 4378 w 10000"/>
                    <a:gd name="connsiteY100" fmla="*/ 9545 h 10001"/>
                    <a:gd name="connsiteX101" fmla="*/ 4523 w 10000"/>
                    <a:gd name="connsiteY101" fmla="*/ 9593 h 10001"/>
                    <a:gd name="connsiteX102" fmla="*/ 4705 w 10000"/>
                    <a:gd name="connsiteY102" fmla="*/ 9606 h 10001"/>
                    <a:gd name="connsiteX103" fmla="*/ 5116 w 10000"/>
                    <a:gd name="connsiteY103" fmla="*/ 9658 h 10001"/>
                    <a:gd name="connsiteX104" fmla="*/ 5510 w 10000"/>
                    <a:gd name="connsiteY104" fmla="*/ 9667 h 10001"/>
                    <a:gd name="connsiteX105" fmla="*/ 5531 w 10000"/>
                    <a:gd name="connsiteY105" fmla="*/ 9667 h 10001"/>
                    <a:gd name="connsiteX106" fmla="*/ 5911 w 10000"/>
                    <a:gd name="connsiteY106" fmla="*/ 9623 h 10001"/>
                    <a:gd name="connsiteX107" fmla="*/ 6268 w 10000"/>
                    <a:gd name="connsiteY107" fmla="*/ 9593 h 10001"/>
                    <a:gd name="connsiteX108" fmla="*/ 6666 w 10000"/>
                    <a:gd name="connsiteY108" fmla="*/ 9463 h 10001"/>
                    <a:gd name="connsiteX109" fmla="*/ 7377 w 10000"/>
                    <a:gd name="connsiteY109" fmla="*/ 9208 h 10001"/>
                    <a:gd name="connsiteX110" fmla="*/ 7996 w 10000"/>
                    <a:gd name="connsiteY110" fmla="*/ 8850 h 10001"/>
                    <a:gd name="connsiteX111" fmla="*/ 9084 w 10000"/>
                    <a:gd name="connsiteY111" fmla="*/ 7645 h 10001"/>
                    <a:gd name="connsiteX112" fmla="*/ 9502 w 10000"/>
                    <a:gd name="connsiteY112" fmla="*/ 6915 h 10001"/>
                    <a:gd name="connsiteX113" fmla="*/ 9798 w 10000"/>
                    <a:gd name="connsiteY113" fmla="*/ 6069 h 10001"/>
                    <a:gd name="connsiteX114" fmla="*/ 9893 w 10000"/>
                    <a:gd name="connsiteY114" fmla="*/ 5620 h 10001"/>
                    <a:gd name="connsiteX115" fmla="*/ 9960 w 10000"/>
                    <a:gd name="connsiteY115" fmla="*/ 5157 h 10001"/>
                    <a:gd name="connsiteX116" fmla="*/ 9963 w 10000"/>
                    <a:gd name="connsiteY116" fmla="*/ 4942 h 10001"/>
                    <a:gd name="connsiteX117" fmla="*/ 9997 w 10000"/>
                    <a:gd name="connsiteY117" fmla="*/ 4712 h 10001"/>
                    <a:gd name="connsiteX118" fmla="*/ 9963 w 10000"/>
                    <a:gd name="connsiteY118" fmla="*/ 4233 h 10001"/>
                    <a:gd name="connsiteX119" fmla="*/ 9819 w 10000"/>
                    <a:gd name="connsiteY119" fmla="*/ 3291 h 10001"/>
                    <a:gd name="connsiteX120" fmla="*/ 9711 w 10000"/>
                    <a:gd name="connsiteY120" fmla="*/ 2911 h 10001"/>
                    <a:gd name="connsiteX121" fmla="*/ 9502 w 10000"/>
                    <a:gd name="connsiteY121" fmla="*/ 2518 h 10001"/>
                    <a:gd name="connsiteX122" fmla="*/ 9094 w 10000"/>
                    <a:gd name="connsiteY122" fmla="*/ 1783 h 10001"/>
                    <a:gd name="connsiteX123" fmla="*/ 8532 w 10000"/>
                    <a:gd name="connsiteY123" fmla="*/ 1188 h 10001"/>
                    <a:gd name="connsiteX124" fmla="*/ 7774 w 10000"/>
                    <a:gd name="connsiteY124" fmla="*/ 657 h 10001"/>
                    <a:gd name="connsiteX125" fmla="*/ 7426 w 10000"/>
                    <a:gd name="connsiteY125" fmla="*/ 463 h 10001"/>
                    <a:gd name="connsiteX126" fmla="*/ 7042 w 10000"/>
                    <a:gd name="connsiteY126" fmla="*/ 286 h 10001"/>
                    <a:gd name="connsiteX127" fmla="*/ 6268 w 10000"/>
                    <a:gd name="connsiteY127" fmla="*/ 100 h 10001"/>
                    <a:gd name="connsiteX128" fmla="*/ 6163 w 10000"/>
                    <a:gd name="connsiteY128" fmla="*/ 86 h 10001"/>
                    <a:gd name="connsiteX129" fmla="*/ 5995 w 10000"/>
                    <a:gd name="connsiteY129" fmla="*/ 48 h 10001"/>
                    <a:gd name="connsiteX130" fmla="*/ 5462 w 10000"/>
                    <a:gd name="connsiteY130" fmla="*/ 14 h 10001"/>
                    <a:gd name="connsiteX131" fmla="*/ 4833 w 10000"/>
                    <a:gd name="connsiteY131" fmla="*/ 0 h 10001"/>
                    <a:gd name="connsiteX0" fmla="*/ 5493 w 10000"/>
                    <a:gd name="connsiteY0" fmla="*/ 238 h 10001"/>
                    <a:gd name="connsiteX1" fmla="*/ 5685 w 10000"/>
                    <a:gd name="connsiteY1" fmla="*/ 303 h 10001"/>
                    <a:gd name="connsiteX2" fmla="*/ 6079 w 10000"/>
                    <a:gd name="connsiteY2" fmla="*/ 385 h 10001"/>
                    <a:gd name="connsiteX3" fmla="*/ 6769 w 10000"/>
                    <a:gd name="connsiteY3" fmla="*/ 557 h 10001"/>
                    <a:gd name="connsiteX4" fmla="*/ 7080 w 10000"/>
                    <a:gd name="connsiteY4" fmla="*/ 735 h 10001"/>
                    <a:gd name="connsiteX5" fmla="*/ 7390 w 10000"/>
                    <a:gd name="connsiteY5" fmla="*/ 855 h 10001"/>
                    <a:gd name="connsiteX6" fmla="*/ 8029 w 10000"/>
                    <a:gd name="connsiteY6" fmla="*/ 1305 h 10001"/>
                    <a:gd name="connsiteX7" fmla="*/ 8640 w 10000"/>
                    <a:gd name="connsiteY7" fmla="*/ 1741 h 10001"/>
                    <a:gd name="connsiteX8" fmla="*/ 9091 w 10000"/>
                    <a:gd name="connsiteY8" fmla="*/ 2428 h 10001"/>
                    <a:gd name="connsiteX9" fmla="*/ 9259 w 10000"/>
                    <a:gd name="connsiteY9" fmla="*/ 2760 h 10001"/>
                    <a:gd name="connsiteX10" fmla="*/ 9461 w 10000"/>
                    <a:gd name="connsiteY10" fmla="*/ 3157 h 10001"/>
                    <a:gd name="connsiteX11" fmla="*/ 9545 w 10000"/>
                    <a:gd name="connsiteY11" fmla="*/ 3520 h 10001"/>
                    <a:gd name="connsiteX12" fmla="*/ 9633 w 10000"/>
                    <a:gd name="connsiteY12" fmla="*/ 3969 h 10001"/>
                    <a:gd name="connsiteX13" fmla="*/ 9677 w 10000"/>
                    <a:gd name="connsiteY13" fmla="*/ 4423 h 10001"/>
                    <a:gd name="connsiteX14" fmla="*/ 9660 w 10000"/>
                    <a:gd name="connsiteY14" fmla="*/ 4885 h 10001"/>
                    <a:gd name="connsiteX15" fmla="*/ 9640 w 10000"/>
                    <a:gd name="connsiteY15" fmla="*/ 5309 h 10001"/>
                    <a:gd name="connsiteX16" fmla="*/ 9549 w 10000"/>
                    <a:gd name="connsiteY16" fmla="*/ 5744 h 10001"/>
                    <a:gd name="connsiteX17" fmla="*/ 9448 w 10000"/>
                    <a:gd name="connsiteY17" fmla="*/ 6172 h 10001"/>
                    <a:gd name="connsiteX18" fmla="*/ 9293 w 10000"/>
                    <a:gd name="connsiteY18" fmla="*/ 6561 h 10001"/>
                    <a:gd name="connsiteX19" fmla="*/ 9141 w 10000"/>
                    <a:gd name="connsiteY19" fmla="*/ 6928 h 10001"/>
                    <a:gd name="connsiteX20" fmla="*/ 8919 w 10000"/>
                    <a:gd name="connsiteY20" fmla="*/ 7268 h 10001"/>
                    <a:gd name="connsiteX21" fmla="*/ 8694 w 10000"/>
                    <a:gd name="connsiteY21" fmla="*/ 7636 h 10001"/>
                    <a:gd name="connsiteX22" fmla="*/ 8427 w 10000"/>
                    <a:gd name="connsiteY22" fmla="*/ 7942 h 10001"/>
                    <a:gd name="connsiteX23" fmla="*/ 7875 w 10000"/>
                    <a:gd name="connsiteY23" fmla="*/ 8474 h 10001"/>
                    <a:gd name="connsiteX24" fmla="*/ 7305 w 10000"/>
                    <a:gd name="connsiteY24" fmla="*/ 8825 h 10001"/>
                    <a:gd name="connsiteX25" fmla="*/ 6631 w 10000"/>
                    <a:gd name="connsiteY25" fmla="*/ 9071 h 10001"/>
                    <a:gd name="connsiteX26" fmla="*/ 6237 w 10000"/>
                    <a:gd name="connsiteY26" fmla="*/ 9200 h 10001"/>
                    <a:gd name="connsiteX27" fmla="*/ 5807 w 10000"/>
                    <a:gd name="connsiteY27" fmla="*/ 9243 h 10001"/>
                    <a:gd name="connsiteX28" fmla="*/ 5208 w 10000"/>
                    <a:gd name="connsiteY28" fmla="*/ 9285 h 10001"/>
                    <a:gd name="connsiteX29" fmla="*/ 4961 w 10000"/>
                    <a:gd name="connsiteY29" fmla="*/ 9278 h 10001"/>
                    <a:gd name="connsiteX30" fmla="*/ 4756 w 10000"/>
                    <a:gd name="connsiteY30" fmla="*/ 9243 h 10001"/>
                    <a:gd name="connsiteX31" fmla="*/ 4693 w 10000"/>
                    <a:gd name="connsiteY31" fmla="*/ 9240 h 10001"/>
                    <a:gd name="connsiteX32" fmla="*/ 4629 w 10000"/>
                    <a:gd name="connsiteY32" fmla="*/ 9240 h 10001"/>
                    <a:gd name="connsiteX33" fmla="*/ 4553 w 10000"/>
                    <a:gd name="connsiteY33" fmla="*/ 9235 h 10001"/>
                    <a:gd name="connsiteX34" fmla="*/ 4381 w 10000"/>
                    <a:gd name="connsiteY34" fmla="*/ 9196 h 10001"/>
                    <a:gd name="connsiteX35" fmla="*/ 4356 w 10000"/>
                    <a:gd name="connsiteY35" fmla="*/ 9195 h 10001"/>
                    <a:gd name="connsiteX36" fmla="*/ 4199 w 10000"/>
                    <a:gd name="connsiteY36" fmla="*/ 9204 h 10001"/>
                    <a:gd name="connsiteX37" fmla="*/ 4019 w 10000"/>
                    <a:gd name="connsiteY37" fmla="*/ 9228 h 10001"/>
                    <a:gd name="connsiteX38" fmla="*/ 3856 w 10000"/>
                    <a:gd name="connsiteY38" fmla="*/ 9212 h 10001"/>
                    <a:gd name="connsiteX39" fmla="*/ 3857 w 10000"/>
                    <a:gd name="connsiteY39" fmla="*/ 9218 h 10001"/>
                    <a:gd name="connsiteX40" fmla="*/ 3780 w 10000"/>
                    <a:gd name="connsiteY40" fmla="*/ 9204 h 10001"/>
                    <a:gd name="connsiteX41" fmla="*/ 3648 w 10000"/>
                    <a:gd name="connsiteY41" fmla="*/ 9197 h 10001"/>
                    <a:gd name="connsiteX42" fmla="*/ 3449 w 10000"/>
                    <a:gd name="connsiteY42" fmla="*/ 9135 h 10001"/>
                    <a:gd name="connsiteX43" fmla="*/ 3177 w 10000"/>
                    <a:gd name="connsiteY43" fmla="*/ 9050 h 10001"/>
                    <a:gd name="connsiteX44" fmla="*/ 2887 w 10000"/>
                    <a:gd name="connsiteY44" fmla="*/ 8908 h 10001"/>
                    <a:gd name="connsiteX45" fmla="*/ 2750 w 10000"/>
                    <a:gd name="connsiteY45" fmla="*/ 8883 h 10001"/>
                    <a:gd name="connsiteX46" fmla="*/ 2713 w 10000"/>
                    <a:gd name="connsiteY46" fmla="*/ 8838 h 10001"/>
                    <a:gd name="connsiteX47" fmla="*/ 2521 w 10000"/>
                    <a:gd name="connsiteY47" fmla="*/ 8766 h 10001"/>
                    <a:gd name="connsiteX48" fmla="*/ 2396 w 10000"/>
                    <a:gd name="connsiteY48" fmla="*/ 8647 h 10001"/>
                    <a:gd name="connsiteX49" fmla="*/ 2118 w 10000"/>
                    <a:gd name="connsiteY49" fmla="*/ 8418 h 10001"/>
                    <a:gd name="connsiteX50" fmla="*/ 1831 w 10000"/>
                    <a:gd name="connsiteY50" fmla="*/ 8210 h 10001"/>
                    <a:gd name="connsiteX51" fmla="*/ 1484 w 10000"/>
                    <a:gd name="connsiteY51" fmla="*/ 7966 h 10001"/>
                    <a:gd name="connsiteX52" fmla="*/ 1164 w 10000"/>
                    <a:gd name="connsiteY52" fmla="*/ 7619 h 10001"/>
                    <a:gd name="connsiteX53" fmla="*/ 689 w 10000"/>
                    <a:gd name="connsiteY53" fmla="*/ 6725 h 10001"/>
                    <a:gd name="connsiteX54" fmla="*/ 477 w 10000"/>
                    <a:gd name="connsiteY54" fmla="*/ 6220 h 10001"/>
                    <a:gd name="connsiteX55" fmla="*/ 329 w 10000"/>
                    <a:gd name="connsiteY55" fmla="*/ 5637 h 10001"/>
                    <a:gd name="connsiteX56" fmla="*/ 312 w 10000"/>
                    <a:gd name="connsiteY56" fmla="*/ 4458 h 10001"/>
                    <a:gd name="connsiteX57" fmla="*/ 1050 w 10000"/>
                    <a:gd name="connsiteY57" fmla="*/ 2363 h 10001"/>
                    <a:gd name="connsiteX58" fmla="*/ 1653 w 10000"/>
                    <a:gd name="connsiteY58" fmla="*/ 1620 h 10001"/>
                    <a:gd name="connsiteX59" fmla="*/ 1993 w 10000"/>
                    <a:gd name="connsiteY59" fmla="*/ 1305 h 10001"/>
                    <a:gd name="connsiteX60" fmla="*/ 2387 w 10000"/>
                    <a:gd name="connsiteY60" fmla="*/ 1046 h 10001"/>
                    <a:gd name="connsiteX61" fmla="*/ 2801 w 10000"/>
                    <a:gd name="connsiteY61" fmla="*/ 778 h 10001"/>
                    <a:gd name="connsiteX62" fmla="*/ 3286 w 10000"/>
                    <a:gd name="connsiteY62" fmla="*/ 588 h 10001"/>
                    <a:gd name="connsiteX63" fmla="*/ 4337 w 10000"/>
                    <a:gd name="connsiteY63" fmla="*/ 311 h 10001"/>
                    <a:gd name="connsiteX64" fmla="*/ 5368 w 10000"/>
                    <a:gd name="connsiteY64" fmla="*/ 242 h 10001"/>
                    <a:gd name="connsiteX65" fmla="*/ 5493 w 10000"/>
                    <a:gd name="connsiteY65" fmla="*/ 238 h 10001"/>
                    <a:gd name="connsiteX66" fmla="*/ 4833 w 10000"/>
                    <a:gd name="connsiteY66" fmla="*/ 0 h 10001"/>
                    <a:gd name="connsiteX67" fmla="*/ 4425 w 10000"/>
                    <a:gd name="connsiteY67" fmla="*/ 14 h 10001"/>
                    <a:gd name="connsiteX68" fmla="*/ 3482 w 10000"/>
                    <a:gd name="connsiteY68" fmla="*/ 196 h 10001"/>
                    <a:gd name="connsiteX69" fmla="*/ 2997 w 10000"/>
                    <a:gd name="connsiteY69" fmla="*/ 368 h 10001"/>
                    <a:gd name="connsiteX70" fmla="*/ 2545 w 10000"/>
                    <a:gd name="connsiteY70" fmla="*/ 561 h 10001"/>
                    <a:gd name="connsiteX71" fmla="*/ 2158 w 10000"/>
                    <a:gd name="connsiteY71" fmla="*/ 825 h 10001"/>
                    <a:gd name="connsiteX72" fmla="*/ 1734 w 10000"/>
                    <a:gd name="connsiteY72" fmla="*/ 1128 h 10001"/>
                    <a:gd name="connsiteX73" fmla="*/ 1039 w 10000"/>
                    <a:gd name="connsiteY73" fmla="*/ 1870 h 10001"/>
                    <a:gd name="connsiteX74" fmla="*/ 504 w 10000"/>
                    <a:gd name="connsiteY74" fmla="*/ 2795 h 10001"/>
                    <a:gd name="connsiteX75" fmla="*/ 147 w 10000"/>
                    <a:gd name="connsiteY75" fmla="*/ 3956 h 10001"/>
                    <a:gd name="connsiteX76" fmla="*/ 19 w 10000"/>
                    <a:gd name="connsiteY76" fmla="*/ 4540 h 10001"/>
                    <a:gd name="connsiteX77" fmla="*/ 6 w 10000"/>
                    <a:gd name="connsiteY77" fmla="*/ 5183 h 10001"/>
                    <a:gd name="connsiteX78" fmla="*/ 228 w 10000"/>
                    <a:gd name="connsiteY78" fmla="*/ 6405 h 10001"/>
                    <a:gd name="connsiteX79" fmla="*/ 450 w 10000"/>
                    <a:gd name="connsiteY79" fmla="*/ 6980 h 10001"/>
                    <a:gd name="connsiteX80" fmla="*/ 673 w 10000"/>
                    <a:gd name="connsiteY80" fmla="*/ 7511 h 10001"/>
                    <a:gd name="connsiteX81" fmla="*/ 939 w 10000"/>
                    <a:gd name="connsiteY81" fmla="*/ 7905 h 10001"/>
                    <a:gd name="connsiteX82" fmla="*/ 1320 w 10000"/>
                    <a:gd name="connsiteY82" fmla="*/ 8319 h 10001"/>
                    <a:gd name="connsiteX83" fmla="*/ 1656 w 10000"/>
                    <a:gd name="connsiteY83" fmla="*/ 8574 h 10001"/>
                    <a:gd name="connsiteX84" fmla="*/ 1993 w 10000"/>
                    <a:gd name="connsiteY84" fmla="*/ 8825 h 10001"/>
                    <a:gd name="connsiteX85" fmla="*/ 2061 w 10000"/>
                    <a:gd name="connsiteY85" fmla="*/ 8841 h 10001"/>
                    <a:gd name="connsiteX86" fmla="*/ 2067 w 10000"/>
                    <a:gd name="connsiteY86" fmla="*/ 8875 h 10001"/>
                    <a:gd name="connsiteX87" fmla="*/ 2165 w 10000"/>
                    <a:gd name="connsiteY87" fmla="*/ 9011 h 10001"/>
                    <a:gd name="connsiteX88" fmla="*/ 2396 w 10000"/>
                    <a:gd name="connsiteY88" fmla="*/ 9168 h 10001"/>
                    <a:gd name="connsiteX89" fmla="*/ 2666 w 10000"/>
                    <a:gd name="connsiteY89" fmla="*/ 9298 h 10001"/>
                    <a:gd name="connsiteX90" fmla="*/ 2871 w 10000"/>
                    <a:gd name="connsiteY90" fmla="*/ 9384 h 10001"/>
                    <a:gd name="connsiteX91" fmla="*/ 3000 w 10000"/>
                    <a:gd name="connsiteY91" fmla="*/ 9454 h 10001"/>
                    <a:gd name="connsiteX92" fmla="*/ 3180 w 10000"/>
                    <a:gd name="connsiteY92" fmla="*/ 9511 h 10001"/>
                    <a:gd name="connsiteX93" fmla="*/ 3329 w 10000"/>
                    <a:gd name="connsiteY93" fmla="*/ 9557 h 10001"/>
                    <a:gd name="connsiteX94" fmla="*/ 3517 w 10000"/>
                    <a:gd name="connsiteY94" fmla="*/ 9595 h 10001"/>
                    <a:gd name="connsiteX95" fmla="*/ 3652 w 10000"/>
                    <a:gd name="connsiteY95" fmla="*/ 9589 h 10001"/>
                    <a:gd name="connsiteX96" fmla="*/ 3828 w 10000"/>
                    <a:gd name="connsiteY96" fmla="*/ 9548 h 10001"/>
                    <a:gd name="connsiteX97" fmla="*/ 3802 w 10000"/>
                    <a:gd name="connsiteY97" fmla="*/ 9973 h 10001"/>
                    <a:gd name="connsiteX98" fmla="*/ 4049 w 10000"/>
                    <a:gd name="connsiteY98" fmla="*/ 9579 h 10001"/>
                    <a:gd name="connsiteX99" fmla="*/ 4065 w 10000"/>
                    <a:gd name="connsiteY99" fmla="*/ 9490 h 10001"/>
                    <a:gd name="connsiteX100" fmla="*/ 4378 w 10000"/>
                    <a:gd name="connsiteY100" fmla="*/ 9545 h 10001"/>
                    <a:gd name="connsiteX101" fmla="*/ 4523 w 10000"/>
                    <a:gd name="connsiteY101" fmla="*/ 9593 h 10001"/>
                    <a:gd name="connsiteX102" fmla="*/ 4705 w 10000"/>
                    <a:gd name="connsiteY102" fmla="*/ 9606 h 10001"/>
                    <a:gd name="connsiteX103" fmla="*/ 5116 w 10000"/>
                    <a:gd name="connsiteY103" fmla="*/ 9658 h 10001"/>
                    <a:gd name="connsiteX104" fmla="*/ 5510 w 10000"/>
                    <a:gd name="connsiteY104" fmla="*/ 9667 h 10001"/>
                    <a:gd name="connsiteX105" fmla="*/ 5531 w 10000"/>
                    <a:gd name="connsiteY105" fmla="*/ 9667 h 10001"/>
                    <a:gd name="connsiteX106" fmla="*/ 5911 w 10000"/>
                    <a:gd name="connsiteY106" fmla="*/ 9623 h 10001"/>
                    <a:gd name="connsiteX107" fmla="*/ 6268 w 10000"/>
                    <a:gd name="connsiteY107" fmla="*/ 9593 h 10001"/>
                    <a:gd name="connsiteX108" fmla="*/ 6666 w 10000"/>
                    <a:gd name="connsiteY108" fmla="*/ 9463 h 10001"/>
                    <a:gd name="connsiteX109" fmla="*/ 7377 w 10000"/>
                    <a:gd name="connsiteY109" fmla="*/ 9208 h 10001"/>
                    <a:gd name="connsiteX110" fmla="*/ 7996 w 10000"/>
                    <a:gd name="connsiteY110" fmla="*/ 8850 h 10001"/>
                    <a:gd name="connsiteX111" fmla="*/ 9084 w 10000"/>
                    <a:gd name="connsiteY111" fmla="*/ 7645 h 10001"/>
                    <a:gd name="connsiteX112" fmla="*/ 9502 w 10000"/>
                    <a:gd name="connsiteY112" fmla="*/ 6915 h 10001"/>
                    <a:gd name="connsiteX113" fmla="*/ 9798 w 10000"/>
                    <a:gd name="connsiteY113" fmla="*/ 6069 h 10001"/>
                    <a:gd name="connsiteX114" fmla="*/ 9893 w 10000"/>
                    <a:gd name="connsiteY114" fmla="*/ 5620 h 10001"/>
                    <a:gd name="connsiteX115" fmla="*/ 9960 w 10000"/>
                    <a:gd name="connsiteY115" fmla="*/ 5157 h 10001"/>
                    <a:gd name="connsiteX116" fmla="*/ 9963 w 10000"/>
                    <a:gd name="connsiteY116" fmla="*/ 4942 h 10001"/>
                    <a:gd name="connsiteX117" fmla="*/ 9997 w 10000"/>
                    <a:gd name="connsiteY117" fmla="*/ 4712 h 10001"/>
                    <a:gd name="connsiteX118" fmla="*/ 9963 w 10000"/>
                    <a:gd name="connsiteY118" fmla="*/ 4233 h 10001"/>
                    <a:gd name="connsiteX119" fmla="*/ 9819 w 10000"/>
                    <a:gd name="connsiteY119" fmla="*/ 3291 h 10001"/>
                    <a:gd name="connsiteX120" fmla="*/ 9711 w 10000"/>
                    <a:gd name="connsiteY120" fmla="*/ 2911 h 10001"/>
                    <a:gd name="connsiteX121" fmla="*/ 9502 w 10000"/>
                    <a:gd name="connsiteY121" fmla="*/ 2518 h 10001"/>
                    <a:gd name="connsiteX122" fmla="*/ 9094 w 10000"/>
                    <a:gd name="connsiteY122" fmla="*/ 1783 h 10001"/>
                    <a:gd name="connsiteX123" fmla="*/ 8532 w 10000"/>
                    <a:gd name="connsiteY123" fmla="*/ 1188 h 10001"/>
                    <a:gd name="connsiteX124" fmla="*/ 7774 w 10000"/>
                    <a:gd name="connsiteY124" fmla="*/ 657 h 10001"/>
                    <a:gd name="connsiteX125" fmla="*/ 7426 w 10000"/>
                    <a:gd name="connsiteY125" fmla="*/ 463 h 10001"/>
                    <a:gd name="connsiteX126" fmla="*/ 7042 w 10000"/>
                    <a:gd name="connsiteY126" fmla="*/ 286 h 10001"/>
                    <a:gd name="connsiteX127" fmla="*/ 6268 w 10000"/>
                    <a:gd name="connsiteY127" fmla="*/ 100 h 10001"/>
                    <a:gd name="connsiteX128" fmla="*/ 6163 w 10000"/>
                    <a:gd name="connsiteY128" fmla="*/ 86 h 10001"/>
                    <a:gd name="connsiteX129" fmla="*/ 5995 w 10000"/>
                    <a:gd name="connsiteY129" fmla="*/ 48 h 10001"/>
                    <a:gd name="connsiteX130" fmla="*/ 5462 w 10000"/>
                    <a:gd name="connsiteY130" fmla="*/ 14 h 10001"/>
                    <a:gd name="connsiteX131" fmla="*/ 4833 w 10000"/>
                    <a:gd name="connsiteY131" fmla="*/ 0 h 10001"/>
                    <a:gd name="connsiteX0" fmla="*/ 5493 w 10000"/>
                    <a:gd name="connsiteY0" fmla="*/ 238 h 9667"/>
                    <a:gd name="connsiteX1" fmla="*/ 5685 w 10000"/>
                    <a:gd name="connsiteY1" fmla="*/ 303 h 9667"/>
                    <a:gd name="connsiteX2" fmla="*/ 6079 w 10000"/>
                    <a:gd name="connsiteY2" fmla="*/ 385 h 9667"/>
                    <a:gd name="connsiteX3" fmla="*/ 6769 w 10000"/>
                    <a:gd name="connsiteY3" fmla="*/ 557 h 9667"/>
                    <a:gd name="connsiteX4" fmla="*/ 7080 w 10000"/>
                    <a:gd name="connsiteY4" fmla="*/ 735 h 9667"/>
                    <a:gd name="connsiteX5" fmla="*/ 7390 w 10000"/>
                    <a:gd name="connsiteY5" fmla="*/ 855 h 9667"/>
                    <a:gd name="connsiteX6" fmla="*/ 8029 w 10000"/>
                    <a:gd name="connsiteY6" fmla="*/ 1305 h 9667"/>
                    <a:gd name="connsiteX7" fmla="*/ 8640 w 10000"/>
                    <a:gd name="connsiteY7" fmla="*/ 1741 h 9667"/>
                    <a:gd name="connsiteX8" fmla="*/ 9091 w 10000"/>
                    <a:gd name="connsiteY8" fmla="*/ 2428 h 9667"/>
                    <a:gd name="connsiteX9" fmla="*/ 9259 w 10000"/>
                    <a:gd name="connsiteY9" fmla="*/ 2760 h 9667"/>
                    <a:gd name="connsiteX10" fmla="*/ 9461 w 10000"/>
                    <a:gd name="connsiteY10" fmla="*/ 3157 h 9667"/>
                    <a:gd name="connsiteX11" fmla="*/ 9545 w 10000"/>
                    <a:gd name="connsiteY11" fmla="*/ 3520 h 9667"/>
                    <a:gd name="connsiteX12" fmla="*/ 9633 w 10000"/>
                    <a:gd name="connsiteY12" fmla="*/ 3969 h 9667"/>
                    <a:gd name="connsiteX13" fmla="*/ 9677 w 10000"/>
                    <a:gd name="connsiteY13" fmla="*/ 4423 h 9667"/>
                    <a:gd name="connsiteX14" fmla="*/ 9660 w 10000"/>
                    <a:gd name="connsiteY14" fmla="*/ 4885 h 9667"/>
                    <a:gd name="connsiteX15" fmla="*/ 9640 w 10000"/>
                    <a:gd name="connsiteY15" fmla="*/ 5309 h 9667"/>
                    <a:gd name="connsiteX16" fmla="*/ 9549 w 10000"/>
                    <a:gd name="connsiteY16" fmla="*/ 5744 h 9667"/>
                    <a:gd name="connsiteX17" fmla="*/ 9448 w 10000"/>
                    <a:gd name="connsiteY17" fmla="*/ 6172 h 9667"/>
                    <a:gd name="connsiteX18" fmla="*/ 9293 w 10000"/>
                    <a:gd name="connsiteY18" fmla="*/ 6561 h 9667"/>
                    <a:gd name="connsiteX19" fmla="*/ 9141 w 10000"/>
                    <a:gd name="connsiteY19" fmla="*/ 6928 h 9667"/>
                    <a:gd name="connsiteX20" fmla="*/ 8919 w 10000"/>
                    <a:gd name="connsiteY20" fmla="*/ 7268 h 9667"/>
                    <a:gd name="connsiteX21" fmla="*/ 8694 w 10000"/>
                    <a:gd name="connsiteY21" fmla="*/ 7636 h 9667"/>
                    <a:gd name="connsiteX22" fmla="*/ 8427 w 10000"/>
                    <a:gd name="connsiteY22" fmla="*/ 7942 h 9667"/>
                    <a:gd name="connsiteX23" fmla="*/ 7875 w 10000"/>
                    <a:gd name="connsiteY23" fmla="*/ 8474 h 9667"/>
                    <a:gd name="connsiteX24" fmla="*/ 7305 w 10000"/>
                    <a:gd name="connsiteY24" fmla="*/ 8825 h 9667"/>
                    <a:gd name="connsiteX25" fmla="*/ 6631 w 10000"/>
                    <a:gd name="connsiteY25" fmla="*/ 9071 h 9667"/>
                    <a:gd name="connsiteX26" fmla="*/ 6237 w 10000"/>
                    <a:gd name="connsiteY26" fmla="*/ 9200 h 9667"/>
                    <a:gd name="connsiteX27" fmla="*/ 5807 w 10000"/>
                    <a:gd name="connsiteY27" fmla="*/ 9243 h 9667"/>
                    <a:gd name="connsiteX28" fmla="*/ 5208 w 10000"/>
                    <a:gd name="connsiteY28" fmla="*/ 9285 h 9667"/>
                    <a:gd name="connsiteX29" fmla="*/ 4961 w 10000"/>
                    <a:gd name="connsiteY29" fmla="*/ 9278 h 9667"/>
                    <a:gd name="connsiteX30" fmla="*/ 4756 w 10000"/>
                    <a:gd name="connsiteY30" fmla="*/ 9243 h 9667"/>
                    <a:gd name="connsiteX31" fmla="*/ 4693 w 10000"/>
                    <a:gd name="connsiteY31" fmla="*/ 9240 h 9667"/>
                    <a:gd name="connsiteX32" fmla="*/ 4629 w 10000"/>
                    <a:gd name="connsiteY32" fmla="*/ 9240 h 9667"/>
                    <a:gd name="connsiteX33" fmla="*/ 4553 w 10000"/>
                    <a:gd name="connsiteY33" fmla="*/ 9235 h 9667"/>
                    <a:gd name="connsiteX34" fmla="*/ 4381 w 10000"/>
                    <a:gd name="connsiteY34" fmla="*/ 9196 h 9667"/>
                    <a:gd name="connsiteX35" fmla="*/ 4356 w 10000"/>
                    <a:gd name="connsiteY35" fmla="*/ 9195 h 9667"/>
                    <a:gd name="connsiteX36" fmla="*/ 4199 w 10000"/>
                    <a:gd name="connsiteY36" fmla="*/ 9204 h 9667"/>
                    <a:gd name="connsiteX37" fmla="*/ 4019 w 10000"/>
                    <a:gd name="connsiteY37" fmla="*/ 9228 h 9667"/>
                    <a:gd name="connsiteX38" fmla="*/ 3856 w 10000"/>
                    <a:gd name="connsiteY38" fmla="*/ 9212 h 9667"/>
                    <a:gd name="connsiteX39" fmla="*/ 3857 w 10000"/>
                    <a:gd name="connsiteY39" fmla="*/ 9218 h 9667"/>
                    <a:gd name="connsiteX40" fmla="*/ 3780 w 10000"/>
                    <a:gd name="connsiteY40" fmla="*/ 9204 h 9667"/>
                    <a:gd name="connsiteX41" fmla="*/ 3648 w 10000"/>
                    <a:gd name="connsiteY41" fmla="*/ 9197 h 9667"/>
                    <a:gd name="connsiteX42" fmla="*/ 3449 w 10000"/>
                    <a:gd name="connsiteY42" fmla="*/ 9135 h 9667"/>
                    <a:gd name="connsiteX43" fmla="*/ 3177 w 10000"/>
                    <a:gd name="connsiteY43" fmla="*/ 9050 h 9667"/>
                    <a:gd name="connsiteX44" fmla="*/ 2887 w 10000"/>
                    <a:gd name="connsiteY44" fmla="*/ 8908 h 9667"/>
                    <a:gd name="connsiteX45" fmla="*/ 2750 w 10000"/>
                    <a:gd name="connsiteY45" fmla="*/ 8883 h 9667"/>
                    <a:gd name="connsiteX46" fmla="*/ 2713 w 10000"/>
                    <a:gd name="connsiteY46" fmla="*/ 8838 h 9667"/>
                    <a:gd name="connsiteX47" fmla="*/ 2521 w 10000"/>
                    <a:gd name="connsiteY47" fmla="*/ 8766 h 9667"/>
                    <a:gd name="connsiteX48" fmla="*/ 2396 w 10000"/>
                    <a:gd name="connsiteY48" fmla="*/ 8647 h 9667"/>
                    <a:gd name="connsiteX49" fmla="*/ 2118 w 10000"/>
                    <a:gd name="connsiteY49" fmla="*/ 8418 h 9667"/>
                    <a:gd name="connsiteX50" fmla="*/ 1831 w 10000"/>
                    <a:gd name="connsiteY50" fmla="*/ 8210 h 9667"/>
                    <a:gd name="connsiteX51" fmla="*/ 1484 w 10000"/>
                    <a:gd name="connsiteY51" fmla="*/ 7966 h 9667"/>
                    <a:gd name="connsiteX52" fmla="*/ 1164 w 10000"/>
                    <a:gd name="connsiteY52" fmla="*/ 7619 h 9667"/>
                    <a:gd name="connsiteX53" fmla="*/ 689 w 10000"/>
                    <a:gd name="connsiteY53" fmla="*/ 6725 h 9667"/>
                    <a:gd name="connsiteX54" fmla="*/ 477 w 10000"/>
                    <a:gd name="connsiteY54" fmla="*/ 6220 h 9667"/>
                    <a:gd name="connsiteX55" fmla="*/ 329 w 10000"/>
                    <a:gd name="connsiteY55" fmla="*/ 5637 h 9667"/>
                    <a:gd name="connsiteX56" fmla="*/ 312 w 10000"/>
                    <a:gd name="connsiteY56" fmla="*/ 4458 h 9667"/>
                    <a:gd name="connsiteX57" fmla="*/ 1050 w 10000"/>
                    <a:gd name="connsiteY57" fmla="*/ 2363 h 9667"/>
                    <a:gd name="connsiteX58" fmla="*/ 1653 w 10000"/>
                    <a:gd name="connsiteY58" fmla="*/ 1620 h 9667"/>
                    <a:gd name="connsiteX59" fmla="*/ 1993 w 10000"/>
                    <a:gd name="connsiteY59" fmla="*/ 1305 h 9667"/>
                    <a:gd name="connsiteX60" fmla="*/ 2387 w 10000"/>
                    <a:gd name="connsiteY60" fmla="*/ 1046 h 9667"/>
                    <a:gd name="connsiteX61" fmla="*/ 2801 w 10000"/>
                    <a:gd name="connsiteY61" fmla="*/ 778 h 9667"/>
                    <a:gd name="connsiteX62" fmla="*/ 3286 w 10000"/>
                    <a:gd name="connsiteY62" fmla="*/ 588 h 9667"/>
                    <a:gd name="connsiteX63" fmla="*/ 4337 w 10000"/>
                    <a:gd name="connsiteY63" fmla="*/ 311 h 9667"/>
                    <a:gd name="connsiteX64" fmla="*/ 5368 w 10000"/>
                    <a:gd name="connsiteY64" fmla="*/ 242 h 9667"/>
                    <a:gd name="connsiteX65" fmla="*/ 5493 w 10000"/>
                    <a:gd name="connsiteY65" fmla="*/ 238 h 9667"/>
                    <a:gd name="connsiteX66" fmla="*/ 4833 w 10000"/>
                    <a:gd name="connsiteY66" fmla="*/ 0 h 9667"/>
                    <a:gd name="connsiteX67" fmla="*/ 4425 w 10000"/>
                    <a:gd name="connsiteY67" fmla="*/ 14 h 9667"/>
                    <a:gd name="connsiteX68" fmla="*/ 3482 w 10000"/>
                    <a:gd name="connsiteY68" fmla="*/ 196 h 9667"/>
                    <a:gd name="connsiteX69" fmla="*/ 2997 w 10000"/>
                    <a:gd name="connsiteY69" fmla="*/ 368 h 9667"/>
                    <a:gd name="connsiteX70" fmla="*/ 2545 w 10000"/>
                    <a:gd name="connsiteY70" fmla="*/ 561 h 9667"/>
                    <a:gd name="connsiteX71" fmla="*/ 2158 w 10000"/>
                    <a:gd name="connsiteY71" fmla="*/ 825 h 9667"/>
                    <a:gd name="connsiteX72" fmla="*/ 1734 w 10000"/>
                    <a:gd name="connsiteY72" fmla="*/ 1128 h 9667"/>
                    <a:gd name="connsiteX73" fmla="*/ 1039 w 10000"/>
                    <a:gd name="connsiteY73" fmla="*/ 1870 h 9667"/>
                    <a:gd name="connsiteX74" fmla="*/ 504 w 10000"/>
                    <a:gd name="connsiteY74" fmla="*/ 2795 h 9667"/>
                    <a:gd name="connsiteX75" fmla="*/ 147 w 10000"/>
                    <a:gd name="connsiteY75" fmla="*/ 3956 h 9667"/>
                    <a:gd name="connsiteX76" fmla="*/ 19 w 10000"/>
                    <a:gd name="connsiteY76" fmla="*/ 4540 h 9667"/>
                    <a:gd name="connsiteX77" fmla="*/ 6 w 10000"/>
                    <a:gd name="connsiteY77" fmla="*/ 5183 h 9667"/>
                    <a:gd name="connsiteX78" fmla="*/ 228 w 10000"/>
                    <a:gd name="connsiteY78" fmla="*/ 6405 h 9667"/>
                    <a:gd name="connsiteX79" fmla="*/ 450 w 10000"/>
                    <a:gd name="connsiteY79" fmla="*/ 6980 h 9667"/>
                    <a:gd name="connsiteX80" fmla="*/ 673 w 10000"/>
                    <a:gd name="connsiteY80" fmla="*/ 7511 h 9667"/>
                    <a:gd name="connsiteX81" fmla="*/ 939 w 10000"/>
                    <a:gd name="connsiteY81" fmla="*/ 7905 h 9667"/>
                    <a:gd name="connsiteX82" fmla="*/ 1320 w 10000"/>
                    <a:gd name="connsiteY82" fmla="*/ 8319 h 9667"/>
                    <a:gd name="connsiteX83" fmla="*/ 1656 w 10000"/>
                    <a:gd name="connsiteY83" fmla="*/ 8574 h 9667"/>
                    <a:gd name="connsiteX84" fmla="*/ 1993 w 10000"/>
                    <a:gd name="connsiteY84" fmla="*/ 8825 h 9667"/>
                    <a:gd name="connsiteX85" fmla="*/ 2061 w 10000"/>
                    <a:gd name="connsiteY85" fmla="*/ 8841 h 9667"/>
                    <a:gd name="connsiteX86" fmla="*/ 2067 w 10000"/>
                    <a:gd name="connsiteY86" fmla="*/ 8875 h 9667"/>
                    <a:gd name="connsiteX87" fmla="*/ 2165 w 10000"/>
                    <a:gd name="connsiteY87" fmla="*/ 9011 h 9667"/>
                    <a:gd name="connsiteX88" fmla="*/ 2396 w 10000"/>
                    <a:gd name="connsiteY88" fmla="*/ 9168 h 9667"/>
                    <a:gd name="connsiteX89" fmla="*/ 2666 w 10000"/>
                    <a:gd name="connsiteY89" fmla="*/ 9298 h 9667"/>
                    <a:gd name="connsiteX90" fmla="*/ 2871 w 10000"/>
                    <a:gd name="connsiteY90" fmla="*/ 9384 h 9667"/>
                    <a:gd name="connsiteX91" fmla="*/ 3000 w 10000"/>
                    <a:gd name="connsiteY91" fmla="*/ 9454 h 9667"/>
                    <a:gd name="connsiteX92" fmla="*/ 3180 w 10000"/>
                    <a:gd name="connsiteY92" fmla="*/ 9511 h 9667"/>
                    <a:gd name="connsiteX93" fmla="*/ 3329 w 10000"/>
                    <a:gd name="connsiteY93" fmla="*/ 9557 h 9667"/>
                    <a:gd name="connsiteX94" fmla="*/ 3517 w 10000"/>
                    <a:gd name="connsiteY94" fmla="*/ 9595 h 9667"/>
                    <a:gd name="connsiteX95" fmla="*/ 3652 w 10000"/>
                    <a:gd name="connsiteY95" fmla="*/ 9589 h 9667"/>
                    <a:gd name="connsiteX96" fmla="*/ 3828 w 10000"/>
                    <a:gd name="connsiteY96" fmla="*/ 9548 h 9667"/>
                    <a:gd name="connsiteX97" fmla="*/ 3950 w 10000"/>
                    <a:gd name="connsiteY97" fmla="*/ 9601 h 9667"/>
                    <a:gd name="connsiteX98" fmla="*/ 4049 w 10000"/>
                    <a:gd name="connsiteY98" fmla="*/ 9579 h 9667"/>
                    <a:gd name="connsiteX99" fmla="*/ 4065 w 10000"/>
                    <a:gd name="connsiteY99" fmla="*/ 9490 h 9667"/>
                    <a:gd name="connsiteX100" fmla="*/ 4378 w 10000"/>
                    <a:gd name="connsiteY100" fmla="*/ 9545 h 9667"/>
                    <a:gd name="connsiteX101" fmla="*/ 4523 w 10000"/>
                    <a:gd name="connsiteY101" fmla="*/ 9593 h 9667"/>
                    <a:gd name="connsiteX102" fmla="*/ 4705 w 10000"/>
                    <a:gd name="connsiteY102" fmla="*/ 9606 h 9667"/>
                    <a:gd name="connsiteX103" fmla="*/ 5116 w 10000"/>
                    <a:gd name="connsiteY103" fmla="*/ 9658 h 9667"/>
                    <a:gd name="connsiteX104" fmla="*/ 5510 w 10000"/>
                    <a:gd name="connsiteY104" fmla="*/ 9667 h 9667"/>
                    <a:gd name="connsiteX105" fmla="*/ 5531 w 10000"/>
                    <a:gd name="connsiteY105" fmla="*/ 9667 h 9667"/>
                    <a:gd name="connsiteX106" fmla="*/ 5911 w 10000"/>
                    <a:gd name="connsiteY106" fmla="*/ 9623 h 9667"/>
                    <a:gd name="connsiteX107" fmla="*/ 6268 w 10000"/>
                    <a:gd name="connsiteY107" fmla="*/ 9593 h 9667"/>
                    <a:gd name="connsiteX108" fmla="*/ 6666 w 10000"/>
                    <a:gd name="connsiteY108" fmla="*/ 9463 h 9667"/>
                    <a:gd name="connsiteX109" fmla="*/ 7377 w 10000"/>
                    <a:gd name="connsiteY109" fmla="*/ 9208 h 9667"/>
                    <a:gd name="connsiteX110" fmla="*/ 7996 w 10000"/>
                    <a:gd name="connsiteY110" fmla="*/ 8850 h 9667"/>
                    <a:gd name="connsiteX111" fmla="*/ 9084 w 10000"/>
                    <a:gd name="connsiteY111" fmla="*/ 7645 h 9667"/>
                    <a:gd name="connsiteX112" fmla="*/ 9502 w 10000"/>
                    <a:gd name="connsiteY112" fmla="*/ 6915 h 9667"/>
                    <a:gd name="connsiteX113" fmla="*/ 9798 w 10000"/>
                    <a:gd name="connsiteY113" fmla="*/ 6069 h 9667"/>
                    <a:gd name="connsiteX114" fmla="*/ 9893 w 10000"/>
                    <a:gd name="connsiteY114" fmla="*/ 5620 h 9667"/>
                    <a:gd name="connsiteX115" fmla="*/ 9960 w 10000"/>
                    <a:gd name="connsiteY115" fmla="*/ 5157 h 9667"/>
                    <a:gd name="connsiteX116" fmla="*/ 9963 w 10000"/>
                    <a:gd name="connsiteY116" fmla="*/ 4942 h 9667"/>
                    <a:gd name="connsiteX117" fmla="*/ 9997 w 10000"/>
                    <a:gd name="connsiteY117" fmla="*/ 4712 h 9667"/>
                    <a:gd name="connsiteX118" fmla="*/ 9963 w 10000"/>
                    <a:gd name="connsiteY118" fmla="*/ 4233 h 9667"/>
                    <a:gd name="connsiteX119" fmla="*/ 9819 w 10000"/>
                    <a:gd name="connsiteY119" fmla="*/ 3291 h 9667"/>
                    <a:gd name="connsiteX120" fmla="*/ 9711 w 10000"/>
                    <a:gd name="connsiteY120" fmla="*/ 2911 h 9667"/>
                    <a:gd name="connsiteX121" fmla="*/ 9502 w 10000"/>
                    <a:gd name="connsiteY121" fmla="*/ 2518 h 9667"/>
                    <a:gd name="connsiteX122" fmla="*/ 9094 w 10000"/>
                    <a:gd name="connsiteY122" fmla="*/ 1783 h 9667"/>
                    <a:gd name="connsiteX123" fmla="*/ 8532 w 10000"/>
                    <a:gd name="connsiteY123" fmla="*/ 1188 h 9667"/>
                    <a:gd name="connsiteX124" fmla="*/ 7774 w 10000"/>
                    <a:gd name="connsiteY124" fmla="*/ 657 h 9667"/>
                    <a:gd name="connsiteX125" fmla="*/ 7426 w 10000"/>
                    <a:gd name="connsiteY125" fmla="*/ 463 h 9667"/>
                    <a:gd name="connsiteX126" fmla="*/ 7042 w 10000"/>
                    <a:gd name="connsiteY126" fmla="*/ 286 h 9667"/>
                    <a:gd name="connsiteX127" fmla="*/ 6268 w 10000"/>
                    <a:gd name="connsiteY127" fmla="*/ 100 h 9667"/>
                    <a:gd name="connsiteX128" fmla="*/ 6163 w 10000"/>
                    <a:gd name="connsiteY128" fmla="*/ 86 h 9667"/>
                    <a:gd name="connsiteX129" fmla="*/ 5995 w 10000"/>
                    <a:gd name="connsiteY129" fmla="*/ 48 h 9667"/>
                    <a:gd name="connsiteX130" fmla="*/ 5462 w 10000"/>
                    <a:gd name="connsiteY130" fmla="*/ 14 h 9667"/>
                    <a:gd name="connsiteX131" fmla="*/ 4833 w 10000"/>
                    <a:gd name="connsiteY131" fmla="*/ 0 h 9667"/>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52 w 10000"/>
                    <a:gd name="connsiteY95" fmla="*/ 9919 h 10000"/>
                    <a:gd name="connsiteX96" fmla="*/ 3828 w 10000"/>
                    <a:gd name="connsiteY96" fmla="*/ 9877 h 10000"/>
                    <a:gd name="connsiteX97" fmla="*/ 3950 w 10000"/>
                    <a:gd name="connsiteY97" fmla="*/ 9932 h 10000"/>
                    <a:gd name="connsiteX98" fmla="*/ 4049 w 10000"/>
                    <a:gd name="connsiteY98" fmla="*/ 9909 h 10000"/>
                    <a:gd name="connsiteX99" fmla="*/ 4065 w 10000"/>
                    <a:gd name="connsiteY99" fmla="*/ 9817 h 10000"/>
                    <a:gd name="connsiteX100" fmla="*/ 4378 w 10000"/>
                    <a:gd name="connsiteY100" fmla="*/ 9874 h 10000"/>
                    <a:gd name="connsiteX101" fmla="*/ 4523 w 10000"/>
                    <a:gd name="connsiteY101" fmla="*/ 9923 h 10000"/>
                    <a:gd name="connsiteX102" fmla="*/ 4705 w 10000"/>
                    <a:gd name="connsiteY102" fmla="*/ 9937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 name="connsiteX0" fmla="*/ 5493 w 10000"/>
                    <a:gd name="connsiteY0" fmla="*/ 246 h 10025"/>
                    <a:gd name="connsiteX1" fmla="*/ 5685 w 10000"/>
                    <a:gd name="connsiteY1" fmla="*/ 313 h 10025"/>
                    <a:gd name="connsiteX2" fmla="*/ 6079 w 10000"/>
                    <a:gd name="connsiteY2" fmla="*/ 398 h 10025"/>
                    <a:gd name="connsiteX3" fmla="*/ 6769 w 10000"/>
                    <a:gd name="connsiteY3" fmla="*/ 576 h 10025"/>
                    <a:gd name="connsiteX4" fmla="*/ 7080 w 10000"/>
                    <a:gd name="connsiteY4" fmla="*/ 760 h 10025"/>
                    <a:gd name="connsiteX5" fmla="*/ 7390 w 10000"/>
                    <a:gd name="connsiteY5" fmla="*/ 884 h 10025"/>
                    <a:gd name="connsiteX6" fmla="*/ 8029 w 10000"/>
                    <a:gd name="connsiteY6" fmla="*/ 1350 h 10025"/>
                    <a:gd name="connsiteX7" fmla="*/ 8640 w 10000"/>
                    <a:gd name="connsiteY7" fmla="*/ 1801 h 10025"/>
                    <a:gd name="connsiteX8" fmla="*/ 9091 w 10000"/>
                    <a:gd name="connsiteY8" fmla="*/ 2512 h 10025"/>
                    <a:gd name="connsiteX9" fmla="*/ 9259 w 10000"/>
                    <a:gd name="connsiteY9" fmla="*/ 2855 h 10025"/>
                    <a:gd name="connsiteX10" fmla="*/ 9461 w 10000"/>
                    <a:gd name="connsiteY10" fmla="*/ 3266 h 10025"/>
                    <a:gd name="connsiteX11" fmla="*/ 9545 w 10000"/>
                    <a:gd name="connsiteY11" fmla="*/ 3641 h 10025"/>
                    <a:gd name="connsiteX12" fmla="*/ 9633 w 10000"/>
                    <a:gd name="connsiteY12" fmla="*/ 4106 h 10025"/>
                    <a:gd name="connsiteX13" fmla="*/ 9677 w 10000"/>
                    <a:gd name="connsiteY13" fmla="*/ 4575 h 10025"/>
                    <a:gd name="connsiteX14" fmla="*/ 9660 w 10000"/>
                    <a:gd name="connsiteY14" fmla="*/ 5053 h 10025"/>
                    <a:gd name="connsiteX15" fmla="*/ 9640 w 10000"/>
                    <a:gd name="connsiteY15" fmla="*/ 5492 h 10025"/>
                    <a:gd name="connsiteX16" fmla="*/ 9549 w 10000"/>
                    <a:gd name="connsiteY16" fmla="*/ 5942 h 10025"/>
                    <a:gd name="connsiteX17" fmla="*/ 9448 w 10000"/>
                    <a:gd name="connsiteY17" fmla="*/ 6385 h 10025"/>
                    <a:gd name="connsiteX18" fmla="*/ 9293 w 10000"/>
                    <a:gd name="connsiteY18" fmla="*/ 6787 h 10025"/>
                    <a:gd name="connsiteX19" fmla="*/ 9141 w 10000"/>
                    <a:gd name="connsiteY19" fmla="*/ 7167 h 10025"/>
                    <a:gd name="connsiteX20" fmla="*/ 8919 w 10000"/>
                    <a:gd name="connsiteY20" fmla="*/ 7518 h 10025"/>
                    <a:gd name="connsiteX21" fmla="*/ 8694 w 10000"/>
                    <a:gd name="connsiteY21" fmla="*/ 7899 h 10025"/>
                    <a:gd name="connsiteX22" fmla="*/ 8427 w 10000"/>
                    <a:gd name="connsiteY22" fmla="*/ 8216 h 10025"/>
                    <a:gd name="connsiteX23" fmla="*/ 7875 w 10000"/>
                    <a:gd name="connsiteY23" fmla="*/ 8766 h 10025"/>
                    <a:gd name="connsiteX24" fmla="*/ 7305 w 10000"/>
                    <a:gd name="connsiteY24" fmla="*/ 9129 h 10025"/>
                    <a:gd name="connsiteX25" fmla="*/ 6631 w 10000"/>
                    <a:gd name="connsiteY25" fmla="*/ 9383 h 10025"/>
                    <a:gd name="connsiteX26" fmla="*/ 6237 w 10000"/>
                    <a:gd name="connsiteY26" fmla="*/ 9517 h 10025"/>
                    <a:gd name="connsiteX27" fmla="*/ 5807 w 10000"/>
                    <a:gd name="connsiteY27" fmla="*/ 9561 h 10025"/>
                    <a:gd name="connsiteX28" fmla="*/ 5208 w 10000"/>
                    <a:gd name="connsiteY28" fmla="*/ 9605 h 10025"/>
                    <a:gd name="connsiteX29" fmla="*/ 4961 w 10000"/>
                    <a:gd name="connsiteY29" fmla="*/ 9598 h 10025"/>
                    <a:gd name="connsiteX30" fmla="*/ 4756 w 10000"/>
                    <a:gd name="connsiteY30" fmla="*/ 9561 h 10025"/>
                    <a:gd name="connsiteX31" fmla="*/ 4693 w 10000"/>
                    <a:gd name="connsiteY31" fmla="*/ 9558 h 10025"/>
                    <a:gd name="connsiteX32" fmla="*/ 4629 w 10000"/>
                    <a:gd name="connsiteY32" fmla="*/ 9558 h 10025"/>
                    <a:gd name="connsiteX33" fmla="*/ 4553 w 10000"/>
                    <a:gd name="connsiteY33" fmla="*/ 9553 h 10025"/>
                    <a:gd name="connsiteX34" fmla="*/ 4381 w 10000"/>
                    <a:gd name="connsiteY34" fmla="*/ 9513 h 10025"/>
                    <a:gd name="connsiteX35" fmla="*/ 4356 w 10000"/>
                    <a:gd name="connsiteY35" fmla="*/ 9512 h 10025"/>
                    <a:gd name="connsiteX36" fmla="*/ 4199 w 10000"/>
                    <a:gd name="connsiteY36" fmla="*/ 9521 h 10025"/>
                    <a:gd name="connsiteX37" fmla="*/ 4019 w 10000"/>
                    <a:gd name="connsiteY37" fmla="*/ 9546 h 10025"/>
                    <a:gd name="connsiteX38" fmla="*/ 3856 w 10000"/>
                    <a:gd name="connsiteY38" fmla="*/ 9529 h 10025"/>
                    <a:gd name="connsiteX39" fmla="*/ 3857 w 10000"/>
                    <a:gd name="connsiteY39" fmla="*/ 9536 h 10025"/>
                    <a:gd name="connsiteX40" fmla="*/ 3780 w 10000"/>
                    <a:gd name="connsiteY40" fmla="*/ 9521 h 10025"/>
                    <a:gd name="connsiteX41" fmla="*/ 3648 w 10000"/>
                    <a:gd name="connsiteY41" fmla="*/ 9514 h 10025"/>
                    <a:gd name="connsiteX42" fmla="*/ 3449 w 10000"/>
                    <a:gd name="connsiteY42" fmla="*/ 9450 h 10025"/>
                    <a:gd name="connsiteX43" fmla="*/ 3177 w 10000"/>
                    <a:gd name="connsiteY43" fmla="*/ 9362 h 10025"/>
                    <a:gd name="connsiteX44" fmla="*/ 2887 w 10000"/>
                    <a:gd name="connsiteY44" fmla="*/ 9215 h 10025"/>
                    <a:gd name="connsiteX45" fmla="*/ 2750 w 10000"/>
                    <a:gd name="connsiteY45" fmla="*/ 9189 h 10025"/>
                    <a:gd name="connsiteX46" fmla="*/ 2713 w 10000"/>
                    <a:gd name="connsiteY46" fmla="*/ 9142 h 10025"/>
                    <a:gd name="connsiteX47" fmla="*/ 2521 w 10000"/>
                    <a:gd name="connsiteY47" fmla="*/ 9068 h 10025"/>
                    <a:gd name="connsiteX48" fmla="*/ 2396 w 10000"/>
                    <a:gd name="connsiteY48" fmla="*/ 8945 h 10025"/>
                    <a:gd name="connsiteX49" fmla="*/ 2118 w 10000"/>
                    <a:gd name="connsiteY49" fmla="*/ 8708 h 10025"/>
                    <a:gd name="connsiteX50" fmla="*/ 1831 w 10000"/>
                    <a:gd name="connsiteY50" fmla="*/ 8493 h 10025"/>
                    <a:gd name="connsiteX51" fmla="*/ 1484 w 10000"/>
                    <a:gd name="connsiteY51" fmla="*/ 8240 h 10025"/>
                    <a:gd name="connsiteX52" fmla="*/ 1164 w 10000"/>
                    <a:gd name="connsiteY52" fmla="*/ 7881 h 10025"/>
                    <a:gd name="connsiteX53" fmla="*/ 689 w 10000"/>
                    <a:gd name="connsiteY53" fmla="*/ 6957 h 10025"/>
                    <a:gd name="connsiteX54" fmla="*/ 477 w 10000"/>
                    <a:gd name="connsiteY54" fmla="*/ 6434 h 10025"/>
                    <a:gd name="connsiteX55" fmla="*/ 329 w 10000"/>
                    <a:gd name="connsiteY55" fmla="*/ 5831 h 10025"/>
                    <a:gd name="connsiteX56" fmla="*/ 312 w 10000"/>
                    <a:gd name="connsiteY56" fmla="*/ 4612 h 10025"/>
                    <a:gd name="connsiteX57" fmla="*/ 1050 w 10000"/>
                    <a:gd name="connsiteY57" fmla="*/ 2444 h 10025"/>
                    <a:gd name="connsiteX58" fmla="*/ 1653 w 10000"/>
                    <a:gd name="connsiteY58" fmla="*/ 1676 h 10025"/>
                    <a:gd name="connsiteX59" fmla="*/ 1993 w 10000"/>
                    <a:gd name="connsiteY59" fmla="*/ 1350 h 10025"/>
                    <a:gd name="connsiteX60" fmla="*/ 2387 w 10000"/>
                    <a:gd name="connsiteY60" fmla="*/ 1082 h 10025"/>
                    <a:gd name="connsiteX61" fmla="*/ 2801 w 10000"/>
                    <a:gd name="connsiteY61" fmla="*/ 805 h 10025"/>
                    <a:gd name="connsiteX62" fmla="*/ 3286 w 10000"/>
                    <a:gd name="connsiteY62" fmla="*/ 608 h 10025"/>
                    <a:gd name="connsiteX63" fmla="*/ 4337 w 10000"/>
                    <a:gd name="connsiteY63" fmla="*/ 322 h 10025"/>
                    <a:gd name="connsiteX64" fmla="*/ 5368 w 10000"/>
                    <a:gd name="connsiteY64" fmla="*/ 250 h 10025"/>
                    <a:gd name="connsiteX65" fmla="*/ 5493 w 10000"/>
                    <a:gd name="connsiteY65" fmla="*/ 246 h 10025"/>
                    <a:gd name="connsiteX66" fmla="*/ 4833 w 10000"/>
                    <a:gd name="connsiteY66" fmla="*/ 0 h 10025"/>
                    <a:gd name="connsiteX67" fmla="*/ 4425 w 10000"/>
                    <a:gd name="connsiteY67" fmla="*/ 14 h 10025"/>
                    <a:gd name="connsiteX68" fmla="*/ 3482 w 10000"/>
                    <a:gd name="connsiteY68" fmla="*/ 203 h 10025"/>
                    <a:gd name="connsiteX69" fmla="*/ 2997 w 10000"/>
                    <a:gd name="connsiteY69" fmla="*/ 381 h 10025"/>
                    <a:gd name="connsiteX70" fmla="*/ 2545 w 10000"/>
                    <a:gd name="connsiteY70" fmla="*/ 580 h 10025"/>
                    <a:gd name="connsiteX71" fmla="*/ 2158 w 10000"/>
                    <a:gd name="connsiteY71" fmla="*/ 853 h 10025"/>
                    <a:gd name="connsiteX72" fmla="*/ 1734 w 10000"/>
                    <a:gd name="connsiteY72" fmla="*/ 1167 h 10025"/>
                    <a:gd name="connsiteX73" fmla="*/ 1039 w 10000"/>
                    <a:gd name="connsiteY73" fmla="*/ 1934 h 10025"/>
                    <a:gd name="connsiteX74" fmla="*/ 504 w 10000"/>
                    <a:gd name="connsiteY74" fmla="*/ 2891 h 10025"/>
                    <a:gd name="connsiteX75" fmla="*/ 147 w 10000"/>
                    <a:gd name="connsiteY75" fmla="*/ 4092 h 10025"/>
                    <a:gd name="connsiteX76" fmla="*/ 19 w 10000"/>
                    <a:gd name="connsiteY76" fmla="*/ 4696 h 10025"/>
                    <a:gd name="connsiteX77" fmla="*/ 6 w 10000"/>
                    <a:gd name="connsiteY77" fmla="*/ 5362 h 10025"/>
                    <a:gd name="connsiteX78" fmla="*/ 228 w 10000"/>
                    <a:gd name="connsiteY78" fmla="*/ 6626 h 10025"/>
                    <a:gd name="connsiteX79" fmla="*/ 450 w 10000"/>
                    <a:gd name="connsiteY79" fmla="*/ 7220 h 10025"/>
                    <a:gd name="connsiteX80" fmla="*/ 673 w 10000"/>
                    <a:gd name="connsiteY80" fmla="*/ 7770 h 10025"/>
                    <a:gd name="connsiteX81" fmla="*/ 939 w 10000"/>
                    <a:gd name="connsiteY81" fmla="*/ 8177 h 10025"/>
                    <a:gd name="connsiteX82" fmla="*/ 1320 w 10000"/>
                    <a:gd name="connsiteY82" fmla="*/ 8606 h 10025"/>
                    <a:gd name="connsiteX83" fmla="*/ 1656 w 10000"/>
                    <a:gd name="connsiteY83" fmla="*/ 8869 h 10025"/>
                    <a:gd name="connsiteX84" fmla="*/ 1993 w 10000"/>
                    <a:gd name="connsiteY84" fmla="*/ 9129 h 10025"/>
                    <a:gd name="connsiteX85" fmla="*/ 2061 w 10000"/>
                    <a:gd name="connsiteY85" fmla="*/ 9146 h 10025"/>
                    <a:gd name="connsiteX86" fmla="*/ 2067 w 10000"/>
                    <a:gd name="connsiteY86" fmla="*/ 9181 h 10025"/>
                    <a:gd name="connsiteX87" fmla="*/ 2165 w 10000"/>
                    <a:gd name="connsiteY87" fmla="*/ 9321 h 10025"/>
                    <a:gd name="connsiteX88" fmla="*/ 2396 w 10000"/>
                    <a:gd name="connsiteY88" fmla="*/ 9484 h 10025"/>
                    <a:gd name="connsiteX89" fmla="*/ 2666 w 10000"/>
                    <a:gd name="connsiteY89" fmla="*/ 9618 h 10025"/>
                    <a:gd name="connsiteX90" fmla="*/ 2871 w 10000"/>
                    <a:gd name="connsiteY90" fmla="*/ 9707 h 10025"/>
                    <a:gd name="connsiteX91" fmla="*/ 3000 w 10000"/>
                    <a:gd name="connsiteY91" fmla="*/ 9780 h 10025"/>
                    <a:gd name="connsiteX92" fmla="*/ 3180 w 10000"/>
                    <a:gd name="connsiteY92" fmla="*/ 9839 h 10025"/>
                    <a:gd name="connsiteX93" fmla="*/ 3329 w 10000"/>
                    <a:gd name="connsiteY93" fmla="*/ 9886 h 10025"/>
                    <a:gd name="connsiteX94" fmla="*/ 3517 w 10000"/>
                    <a:gd name="connsiteY94" fmla="*/ 9926 h 10025"/>
                    <a:gd name="connsiteX95" fmla="*/ 3652 w 10000"/>
                    <a:gd name="connsiteY95" fmla="*/ 9919 h 10025"/>
                    <a:gd name="connsiteX96" fmla="*/ 3828 w 10000"/>
                    <a:gd name="connsiteY96" fmla="*/ 9877 h 10025"/>
                    <a:gd name="connsiteX97" fmla="*/ 3950 w 10000"/>
                    <a:gd name="connsiteY97" fmla="*/ 9932 h 10025"/>
                    <a:gd name="connsiteX98" fmla="*/ 4049 w 10000"/>
                    <a:gd name="connsiteY98" fmla="*/ 9909 h 10025"/>
                    <a:gd name="connsiteX99" fmla="*/ 4160 w 10000"/>
                    <a:gd name="connsiteY99" fmla="*/ 10017 h 10025"/>
                    <a:gd name="connsiteX100" fmla="*/ 4378 w 10000"/>
                    <a:gd name="connsiteY100" fmla="*/ 9874 h 10025"/>
                    <a:gd name="connsiteX101" fmla="*/ 4523 w 10000"/>
                    <a:gd name="connsiteY101" fmla="*/ 9923 h 10025"/>
                    <a:gd name="connsiteX102" fmla="*/ 4705 w 10000"/>
                    <a:gd name="connsiteY102" fmla="*/ 9937 h 10025"/>
                    <a:gd name="connsiteX103" fmla="*/ 5116 w 10000"/>
                    <a:gd name="connsiteY103" fmla="*/ 9991 h 10025"/>
                    <a:gd name="connsiteX104" fmla="*/ 5510 w 10000"/>
                    <a:gd name="connsiteY104" fmla="*/ 10000 h 10025"/>
                    <a:gd name="connsiteX105" fmla="*/ 5531 w 10000"/>
                    <a:gd name="connsiteY105" fmla="*/ 10000 h 10025"/>
                    <a:gd name="connsiteX106" fmla="*/ 5911 w 10000"/>
                    <a:gd name="connsiteY106" fmla="*/ 9954 h 10025"/>
                    <a:gd name="connsiteX107" fmla="*/ 6268 w 10000"/>
                    <a:gd name="connsiteY107" fmla="*/ 9923 h 10025"/>
                    <a:gd name="connsiteX108" fmla="*/ 6666 w 10000"/>
                    <a:gd name="connsiteY108" fmla="*/ 9789 h 10025"/>
                    <a:gd name="connsiteX109" fmla="*/ 7377 w 10000"/>
                    <a:gd name="connsiteY109" fmla="*/ 9525 h 10025"/>
                    <a:gd name="connsiteX110" fmla="*/ 7996 w 10000"/>
                    <a:gd name="connsiteY110" fmla="*/ 9155 h 10025"/>
                    <a:gd name="connsiteX111" fmla="*/ 9084 w 10000"/>
                    <a:gd name="connsiteY111" fmla="*/ 7908 h 10025"/>
                    <a:gd name="connsiteX112" fmla="*/ 9502 w 10000"/>
                    <a:gd name="connsiteY112" fmla="*/ 7153 h 10025"/>
                    <a:gd name="connsiteX113" fmla="*/ 9798 w 10000"/>
                    <a:gd name="connsiteY113" fmla="*/ 6278 h 10025"/>
                    <a:gd name="connsiteX114" fmla="*/ 9893 w 10000"/>
                    <a:gd name="connsiteY114" fmla="*/ 5814 h 10025"/>
                    <a:gd name="connsiteX115" fmla="*/ 9960 w 10000"/>
                    <a:gd name="connsiteY115" fmla="*/ 5335 h 10025"/>
                    <a:gd name="connsiteX116" fmla="*/ 9963 w 10000"/>
                    <a:gd name="connsiteY116" fmla="*/ 5112 h 10025"/>
                    <a:gd name="connsiteX117" fmla="*/ 9997 w 10000"/>
                    <a:gd name="connsiteY117" fmla="*/ 4874 h 10025"/>
                    <a:gd name="connsiteX118" fmla="*/ 9963 w 10000"/>
                    <a:gd name="connsiteY118" fmla="*/ 4379 h 10025"/>
                    <a:gd name="connsiteX119" fmla="*/ 9819 w 10000"/>
                    <a:gd name="connsiteY119" fmla="*/ 3404 h 10025"/>
                    <a:gd name="connsiteX120" fmla="*/ 9711 w 10000"/>
                    <a:gd name="connsiteY120" fmla="*/ 3011 h 10025"/>
                    <a:gd name="connsiteX121" fmla="*/ 9502 w 10000"/>
                    <a:gd name="connsiteY121" fmla="*/ 2605 h 10025"/>
                    <a:gd name="connsiteX122" fmla="*/ 9094 w 10000"/>
                    <a:gd name="connsiteY122" fmla="*/ 1844 h 10025"/>
                    <a:gd name="connsiteX123" fmla="*/ 8532 w 10000"/>
                    <a:gd name="connsiteY123" fmla="*/ 1229 h 10025"/>
                    <a:gd name="connsiteX124" fmla="*/ 7774 w 10000"/>
                    <a:gd name="connsiteY124" fmla="*/ 680 h 10025"/>
                    <a:gd name="connsiteX125" fmla="*/ 7426 w 10000"/>
                    <a:gd name="connsiteY125" fmla="*/ 479 h 10025"/>
                    <a:gd name="connsiteX126" fmla="*/ 7042 w 10000"/>
                    <a:gd name="connsiteY126" fmla="*/ 296 h 10025"/>
                    <a:gd name="connsiteX127" fmla="*/ 6268 w 10000"/>
                    <a:gd name="connsiteY127" fmla="*/ 103 h 10025"/>
                    <a:gd name="connsiteX128" fmla="*/ 6163 w 10000"/>
                    <a:gd name="connsiteY128" fmla="*/ 89 h 10025"/>
                    <a:gd name="connsiteX129" fmla="*/ 5995 w 10000"/>
                    <a:gd name="connsiteY129" fmla="*/ 50 h 10025"/>
                    <a:gd name="connsiteX130" fmla="*/ 5462 w 10000"/>
                    <a:gd name="connsiteY130" fmla="*/ 14 h 10025"/>
                    <a:gd name="connsiteX131" fmla="*/ 4833 w 10000"/>
                    <a:gd name="connsiteY131" fmla="*/ 0 h 10025"/>
                    <a:gd name="connsiteX0" fmla="*/ 5493 w 10000"/>
                    <a:gd name="connsiteY0" fmla="*/ 246 h 10025"/>
                    <a:gd name="connsiteX1" fmla="*/ 5685 w 10000"/>
                    <a:gd name="connsiteY1" fmla="*/ 313 h 10025"/>
                    <a:gd name="connsiteX2" fmla="*/ 6079 w 10000"/>
                    <a:gd name="connsiteY2" fmla="*/ 398 h 10025"/>
                    <a:gd name="connsiteX3" fmla="*/ 6769 w 10000"/>
                    <a:gd name="connsiteY3" fmla="*/ 576 h 10025"/>
                    <a:gd name="connsiteX4" fmla="*/ 7080 w 10000"/>
                    <a:gd name="connsiteY4" fmla="*/ 760 h 10025"/>
                    <a:gd name="connsiteX5" fmla="*/ 7390 w 10000"/>
                    <a:gd name="connsiteY5" fmla="*/ 884 h 10025"/>
                    <a:gd name="connsiteX6" fmla="*/ 8029 w 10000"/>
                    <a:gd name="connsiteY6" fmla="*/ 1350 h 10025"/>
                    <a:gd name="connsiteX7" fmla="*/ 8640 w 10000"/>
                    <a:gd name="connsiteY7" fmla="*/ 1801 h 10025"/>
                    <a:gd name="connsiteX8" fmla="*/ 9091 w 10000"/>
                    <a:gd name="connsiteY8" fmla="*/ 2512 h 10025"/>
                    <a:gd name="connsiteX9" fmla="*/ 9259 w 10000"/>
                    <a:gd name="connsiteY9" fmla="*/ 2855 h 10025"/>
                    <a:gd name="connsiteX10" fmla="*/ 9461 w 10000"/>
                    <a:gd name="connsiteY10" fmla="*/ 3266 h 10025"/>
                    <a:gd name="connsiteX11" fmla="*/ 9545 w 10000"/>
                    <a:gd name="connsiteY11" fmla="*/ 3641 h 10025"/>
                    <a:gd name="connsiteX12" fmla="*/ 9633 w 10000"/>
                    <a:gd name="connsiteY12" fmla="*/ 4106 h 10025"/>
                    <a:gd name="connsiteX13" fmla="*/ 9677 w 10000"/>
                    <a:gd name="connsiteY13" fmla="*/ 4575 h 10025"/>
                    <a:gd name="connsiteX14" fmla="*/ 9660 w 10000"/>
                    <a:gd name="connsiteY14" fmla="*/ 5053 h 10025"/>
                    <a:gd name="connsiteX15" fmla="*/ 9640 w 10000"/>
                    <a:gd name="connsiteY15" fmla="*/ 5492 h 10025"/>
                    <a:gd name="connsiteX16" fmla="*/ 9549 w 10000"/>
                    <a:gd name="connsiteY16" fmla="*/ 5942 h 10025"/>
                    <a:gd name="connsiteX17" fmla="*/ 9448 w 10000"/>
                    <a:gd name="connsiteY17" fmla="*/ 6385 h 10025"/>
                    <a:gd name="connsiteX18" fmla="*/ 9293 w 10000"/>
                    <a:gd name="connsiteY18" fmla="*/ 6787 h 10025"/>
                    <a:gd name="connsiteX19" fmla="*/ 9141 w 10000"/>
                    <a:gd name="connsiteY19" fmla="*/ 7167 h 10025"/>
                    <a:gd name="connsiteX20" fmla="*/ 8919 w 10000"/>
                    <a:gd name="connsiteY20" fmla="*/ 7518 h 10025"/>
                    <a:gd name="connsiteX21" fmla="*/ 8694 w 10000"/>
                    <a:gd name="connsiteY21" fmla="*/ 7899 h 10025"/>
                    <a:gd name="connsiteX22" fmla="*/ 8427 w 10000"/>
                    <a:gd name="connsiteY22" fmla="*/ 8216 h 10025"/>
                    <a:gd name="connsiteX23" fmla="*/ 7875 w 10000"/>
                    <a:gd name="connsiteY23" fmla="*/ 8766 h 10025"/>
                    <a:gd name="connsiteX24" fmla="*/ 7305 w 10000"/>
                    <a:gd name="connsiteY24" fmla="*/ 9129 h 10025"/>
                    <a:gd name="connsiteX25" fmla="*/ 6631 w 10000"/>
                    <a:gd name="connsiteY25" fmla="*/ 9383 h 10025"/>
                    <a:gd name="connsiteX26" fmla="*/ 6237 w 10000"/>
                    <a:gd name="connsiteY26" fmla="*/ 9517 h 10025"/>
                    <a:gd name="connsiteX27" fmla="*/ 5807 w 10000"/>
                    <a:gd name="connsiteY27" fmla="*/ 9561 h 10025"/>
                    <a:gd name="connsiteX28" fmla="*/ 5208 w 10000"/>
                    <a:gd name="connsiteY28" fmla="*/ 9605 h 10025"/>
                    <a:gd name="connsiteX29" fmla="*/ 4961 w 10000"/>
                    <a:gd name="connsiteY29" fmla="*/ 9598 h 10025"/>
                    <a:gd name="connsiteX30" fmla="*/ 4756 w 10000"/>
                    <a:gd name="connsiteY30" fmla="*/ 9561 h 10025"/>
                    <a:gd name="connsiteX31" fmla="*/ 4693 w 10000"/>
                    <a:gd name="connsiteY31" fmla="*/ 9558 h 10025"/>
                    <a:gd name="connsiteX32" fmla="*/ 4629 w 10000"/>
                    <a:gd name="connsiteY32" fmla="*/ 9558 h 10025"/>
                    <a:gd name="connsiteX33" fmla="*/ 4553 w 10000"/>
                    <a:gd name="connsiteY33" fmla="*/ 9553 h 10025"/>
                    <a:gd name="connsiteX34" fmla="*/ 4381 w 10000"/>
                    <a:gd name="connsiteY34" fmla="*/ 9513 h 10025"/>
                    <a:gd name="connsiteX35" fmla="*/ 4356 w 10000"/>
                    <a:gd name="connsiteY35" fmla="*/ 9512 h 10025"/>
                    <a:gd name="connsiteX36" fmla="*/ 4199 w 10000"/>
                    <a:gd name="connsiteY36" fmla="*/ 9521 h 10025"/>
                    <a:gd name="connsiteX37" fmla="*/ 4019 w 10000"/>
                    <a:gd name="connsiteY37" fmla="*/ 9546 h 10025"/>
                    <a:gd name="connsiteX38" fmla="*/ 3856 w 10000"/>
                    <a:gd name="connsiteY38" fmla="*/ 9529 h 10025"/>
                    <a:gd name="connsiteX39" fmla="*/ 3857 w 10000"/>
                    <a:gd name="connsiteY39" fmla="*/ 9536 h 10025"/>
                    <a:gd name="connsiteX40" fmla="*/ 3780 w 10000"/>
                    <a:gd name="connsiteY40" fmla="*/ 9521 h 10025"/>
                    <a:gd name="connsiteX41" fmla="*/ 3648 w 10000"/>
                    <a:gd name="connsiteY41" fmla="*/ 9514 h 10025"/>
                    <a:gd name="connsiteX42" fmla="*/ 3449 w 10000"/>
                    <a:gd name="connsiteY42" fmla="*/ 9450 h 10025"/>
                    <a:gd name="connsiteX43" fmla="*/ 3177 w 10000"/>
                    <a:gd name="connsiteY43" fmla="*/ 9362 h 10025"/>
                    <a:gd name="connsiteX44" fmla="*/ 2887 w 10000"/>
                    <a:gd name="connsiteY44" fmla="*/ 9215 h 10025"/>
                    <a:gd name="connsiteX45" fmla="*/ 2750 w 10000"/>
                    <a:gd name="connsiteY45" fmla="*/ 9189 h 10025"/>
                    <a:gd name="connsiteX46" fmla="*/ 2713 w 10000"/>
                    <a:gd name="connsiteY46" fmla="*/ 9142 h 10025"/>
                    <a:gd name="connsiteX47" fmla="*/ 2521 w 10000"/>
                    <a:gd name="connsiteY47" fmla="*/ 9068 h 10025"/>
                    <a:gd name="connsiteX48" fmla="*/ 2396 w 10000"/>
                    <a:gd name="connsiteY48" fmla="*/ 8945 h 10025"/>
                    <a:gd name="connsiteX49" fmla="*/ 2118 w 10000"/>
                    <a:gd name="connsiteY49" fmla="*/ 8708 h 10025"/>
                    <a:gd name="connsiteX50" fmla="*/ 1831 w 10000"/>
                    <a:gd name="connsiteY50" fmla="*/ 8493 h 10025"/>
                    <a:gd name="connsiteX51" fmla="*/ 1484 w 10000"/>
                    <a:gd name="connsiteY51" fmla="*/ 8240 h 10025"/>
                    <a:gd name="connsiteX52" fmla="*/ 1164 w 10000"/>
                    <a:gd name="connsiteY52" fmla="*/ 7881 h 10025"/>
                    <a:gd name="connsiteX53" fmla="*/ 689 w 10000"/>
                    <a:gd name="connsiteY53" fmla="*/ 6957 h 10025"/>
                    <a:gd name="connsiteX54" fmla="*/ 477 w 10000"/>
                    <a:gd name="connsiteY54" fmla="*/ 6434 h 10025"/>
                    <a:gd name="connsiteX55" fmla="*/ 329 w 10000"/>
                    <a:gd name="connsiteY55" fmla="*/ 5831 h 10025"/>
                    <a:gd name="connsiteX56" fmla="*/ 312 w 10000"/>
                    <a:gd name="connsiteY56" fmla="*/ 4612 h 10025"/>
                    <a:gd name="connsiteX57" fmla="*/ 1050 w 10000"/>
                    <a:gd name="connsiteY57" fmla="*/ 2444 h 10025"/>
                    <a:gd name="connsiteX58" fmla="*/ 1653 w 10000"/>
                    <a:gd name="connsiteY58" fmla="*/ 1676 h 10025"/>
                    <a:gd name="connsiteX59" fmla="*/ 1993 w 10000"/>
                    <a:gd name="connsiteY59" fmla="*/ 1350 h 10025"/>
                    <a:gd name="connsiteX60" fmla="*/ 2387 w 10000"/>
                    <a:gd name="connsiteY60" fmla="*/ 1082 h 10025"/>
                    <a:gd name="connsiteX61" fmla="*/ 2801 w 10000"/>
                    <a:gd name="connsiteY61" fmla="*/ 805 h 10025"/>
                    <a:gd name="connsiteX62" fmla="*/ 3286 w 10000"/>
                    <a:gd name="connsiteY62" fmla="*/ 608 h 10025"/>
                    <a:gd name="connsiteX63" fmla="*/ 4337 w 10000"/>
                    <a:gd name="connsiteY63" fmla="*/ 322 h 10025"/>
                    <a:gd name="connsiteX64" fmla="*/ 5368 w 10000"/>
                    <a:gd name="connsiteY64" fmla="*/ 250 h 10025"/>
                    <a:gd name="connsiteX65" fmla="*/ 5493 w 10000"/>
                    <a:gd name="connsiteY65" fmla="*/ 246 h 10025"/>
                    <a:gd name="connsiteX66" fmla="*/ 4833 w 10000"/>
                    <a:gd name="connsiteY66" fmla="*/ 0 h 10025"/>
                    <a:gd name="connsiteX67" fmla="*/ 4425 w 10000"/>
                    <a:gd name="connsiteY67" fmla="*/ 14 h 10025"/>
                    <a:gd name="connsiteX68" fmla="*/ 3482 w 10000"/>
                    <a:gd name="connsiteY68" fmla="*/ 203 h 10025"/>
                    <a:gd name="connsiteX69" fmla="*/ 2997 w 10000"/>
                    <a:gd name="connsiteY69" fmla="*/ 381 h 10025"/>
                    <a:gd name="connsiteX70" fmla="*/ 2545 w 10000"/>
                    <a:gd name="connsiteY70" fmla="*/ 580 h 10025"/>
                    <a:gd name="connsiteX71" fmla="*/ 2158 w 10000"/>
                    <a:gd name="connsiteY71" fmla="*/ 853 h 10025"/>
                    <a:gd name="connsiteX72" fmla="*/ 1734 w 10000"/>
                    <a:gd name="connsiteY72" fmla="*/ 1167 h 10025"/>
                    <a:gd name="connsiteX73" fmla="*/ 1039 w 10000"/>
                    <a:gd name="connsiteY73" fmla="*/ 1934 h 10025"/>
                    <a:gd name="connsiteX74" fmla="*/ 504 w 10000"/>
                    <a:gd name="connsiteY74" fmla="*/ 2891 h 10025"/>
                    <a:gd name="connsiteX75" fmla="*/ 147 w 10000"/>
                    <a:gd name="connsiteY75" fmla="*/ 4092 h 10025"/>
                    <a:gd name="connsiteX76" fmla="*/ 19 w 10000"/>
                    <a:gd name="connsiteY76" fmla="*/ 4696 h 10025"/>
                    <a:gd name="connsiteX77" fmla="*/ 6 w 10000"/>
                    <a:gd name="connsiteY77" fmla="*/ 5362 h 10025"/>
                    <a:gd name="connsiteX78" fmla="*/ 228 w 10000"/>
                    <a:gd name="connsiteY78" fmla="*/ 6626 h 10025"/>
                    <a:gd name="connsiteX79" fmla="*/ 450 w 10000"/>
                    <a:gd name="connsiteY79" fmla="*/ 7220 h 10025"/>
                    <a:gd name="connsiteX80" fmla="*/ 673 w 10000"/>
                    <a:gd name="connsiteY80" fmla="*/ 7770 h 10025"/>
                    <a:gd name="connsiteX81" fmla="*/ 939 w 10000"/>
                    <a:gd name="connsiteY81" fmla="*/ 8177 h 10025"/>
                    <a:gd name="connsiteX82" fmla="*/ 1320 w 10000"/>
                    <a:gd name="connsiteY82" fmla="*/ 8606 h 10025"/>
                    <a:gd name="connsiteX83" fmla="*/ 1656 w 10000"/>
                    <a:gd name="connsiteY83" fmla="*/ 8869 h 10025"/>
                    <a:gd name="connsiteX84" fmla="*/ 1993 w 10000"/>
                    <a:gd name="connsiteY84" fmla="*/ 9129 h 10025"/>
                    <a:gd name="connsiteX85" fmla="*/ 2061 w 10000"/>
                    <a:gd name="connsiteY85" fmla="*/ 9146 h 10025"/>
                    <a:gd name="connsiteX86" fmla="*/ 2067 w 10000"/>
                    <a:gd name="connsiteY86" fmla="*/ 9181 h 10025"/>
                    <a:gd name="connsiteX87" fmla="*/ 2165 w 10000"/>
                    <a:gd name="connsiteY87" fmla="*/ 9321 h 10025"/>
                    <a:gd name="connsiteX88" fmla="*/ 2396 w 10000"/>
                    <a:gd name="connsiteY88" fmla="*/ 9484 h 10025"/>
                    <a:gd name="connsiteX89" fmla="*/ 2666 w 10000"/>
                    <a:gd name="connsiteY89" fmla="*/ 9618 h 10025"/>
                    <a:gd name="connsiteX90" fmla="*/ 2871 w 10000"/>
                    <a:gd name="connsiteY90" fmla="*/ 9707 h 10025"/>
                    <a:gd name="connsiteX91" fmla="*/ 3000 w 10000"/>
                    <a:gd name="connsiteY91" fmla="*/ 9780 h 10025"/>
                    <a:gd name="connsiteX92" fmla="*/ 3180 w 10000"/>
                    <a:gd name="connsiteY92" fmla="*/ 9839 h 10025"/>
                    <a:gd name="connsiteX93" fmla="*/ 3329 w 10000"/>
                    <a:gd name="connsiteY93" fmla="*/ 9886 h 10025"/>
                    <a:gd name="connsiteX94" fmla="*/ 3517 w 10000"/>
                    <a:gd name="connsiteY94" fmla="*/ 9926 h 10025"/>
                    <a:gd name="connsiteX95" fmla="*/ 3652 w 10000"/>
                    <a:gd name="connsiteY95" fmla="*/ 9919 h 10025"/>
                    <a:gd name="connsiteX96" fmla="*/ 3828 w 10000"/>
                    <a:gd name="connsiteY96" fmla="*/ 9877 h 10025"/>
                    <a:gd name="connsiteX97" fmla="*/ 3950 w 10000"/>
                    <a:gd name="connsiteY97" fmla="*/ 9932 h 10025"/>
                    <a:gd name="connsiteX98" fmla="*/ 4049 w 10000"/>
                    <a:gd name="connsiteY98" fmla="*/ 9909 h 10025"/>
                    <a:gd name="connsiteX99" fmla="*/ 4160 w 10000"/>
                    <a:gd name="connsiteY99" fmla="*/ 10017 h 10025"/>
                    <a:gd name="connsiteX100" fmla="*/ 4378 w 10000"/>
                    <a:gd name="connsiteY100" fmla="*/ 9874 h 10025"/>
                    <a:gd name="connsiteX101" fmla="*/ 4523 w 10000"/>
                    <a:gd name="connsiteY101" fmla="*/ 9923 h 10025"/>
                    <a:gd name="connsiteX102" fmla="*/ 4705 w 10000"/>
                    <a:gd name="connsiteY102" fmla="*/ 9937 h 10025"/>
                    <a:gd name="connsiteX103" fmla="*/ 5116 w 10000"/>
                    <a:gd name="connsiteY103" fmla="*/ 9991 h 10025"/>
                    <a:gd name="connsiteX104" fmla="*/ 5510 w 10000"/>
                    <a:gd name="connsiteY104" fmla="*/ 10000 h 10025"/>
                    <a:gd name="connsiteX105" fmla="*/ 5531 w 10000"/>
                    <a:gd name="connsiteY105" fmla="*/ 10000 h 10025"/>
                    <a:gd name="connsiteX106" fmla="*/ 5911 w 10000"/>
                    <a:gd name="connsiteY106" fmla="*/ 9954 h 10025"/>
                    <a:gd name="connsiteX107" fmla="*/ 6268 w 10000"/>
                    <a:gd name="connsiteY107" fmla="*/ 9923 h 10025"/>
                    <a:gd name="connsiteX108" fmla="*/ 6666 w 10000"/>
                    <a:gd name="connsiteY108" fmla="*/ 9789 h 10025"/>
                    <a:gd name="connsiteX109" fmla="*/ 7377 w 10000"/>
                    <a:gd name="connsiteY109" fmla="*/ 9525 h 10025"/>
                    <a:gd name="connsiteX110" fmla="*/ 7996 w 10000"/>
                    <a:gd name="connsiteY110" fmla="*/ 9155 h 10025"/>
                    <a:gd name="connsiteX111" fmla="*/ 9084 w 10000"/>
                    <a:gd name="connsiteY111" fmla="*/ 7908 h 10025"/>
                    <a:gd name="connsiteX112" fmla="*/ 9502 w 10000"/>
                    <a:gd name="connsiteY112" fmla="*/ 7153 h 10025"/>
                    <a:gd name="connsiteX113" fmla="*/ 9798 w 10000"/>
                    <a:gd name="connsiteY113" fmla="*/ 6278 h 10025"/>
                    <a:gd name="connsiteX114" fmla="*/ 9893 w 10000"/>
                    <a:gd name="connsiteY114" fmla="*/ 5814 h 10025"/>
                    <a:gd name="connsiteX115" fmla="*/ 9960 w 10000"/>
                    <a:gd name="connsiteY115" fmla="*/ 5335 h 10025"/>
                    <a:gd name="connsiteX116" fmla="*/ 9963 w 10000"/>
                    <a:gd name="connsiteY116" fmla="*/ 5112 h 10025"/>
                    <a:gd name="connsiteX117" fmla="*/ 9997 w 10000"/>
                    <a:gd name="connsiteY117" fmla="*/ 4874 h 10025"/>
                    <a:gd name="connsiteX118" fmla="*/ 9963 w 10000"/>
                    <a:gd name="connsiteY118" fmla="*/ 4379 h 10025"/>
                    <a:gd name="connsiteX119" fmla="*/ 9819 w 10000"/>
                    <a:gd name="connsiteY119" fmla="*/ 3404 h 10025"/>
                    <a:gd name="connsiteX120" fmla="*/ 9711 w 10000"/>
                    <a:gd name="connsiteY120" fmla="*/ 3011 h 10025"/>
                    <a:gd name="connsiteX121" fmla="*/ 9502 w 10000"/>
                    <a:gd name="connsiteY121" fmla="*/ 2605 h 10025"/>
                    <a:gd name="connsiteX122" fmla="*/ 9094 w 10000"/>
                    <a:gd name="connsiteY122" fmla="*/ 1844 h 10025"/>
                    <a:gd name="connsiteX123" fmla="*/ 8532 w 10000"/>
                    <a:gd name="connsiteY123" fmla="*/ 1229 h 10025"/>
                    <a:gd name="connsiteX124" fmla="*/ 7774 w 10000"/>
                    <a:gd name="connsiteY124" fmla="*/ 680 h 10025"/>
                    <a:gd name="connsiteX125" fmla="*/ 7426 w 10000"/>
                    <a:gd name="connsiteY125" fmla="*/ 479 h 10025"/>
                    <a:gd name="connsiteX126" fmla="*/ 7042 w 10000"/>
                    <a:gd name="connsiteY126" fmla="*/ 296 h 10025"/>
                    <a:gd name="connsiteX127" fmla="*/ 6268 w 10000"/>
                    <a:gd name="connsiteY127" fmla="*/ 103 h 10025"/>
                    <a:gd name="connsiteX128" fmla="*/ 6163 w 10000"/>
                    <a:gd name="connsiteY128" fmla="*/ 89 h 10025"/>
                    <a:gd name="connsiteX129" fmla="*/ 5995 w 10000"/>
                    <a:gd name="connsiteY129" fmla="*/ 50 h 10025"/>
                    <a:gd name="connsiteX130" fmla="*/ 5462 w 10000"/>
                    <a:gd name="connsiteY130" fmla="*/ 14 h 10025"/>
                    <a:gd name="connsiteX131" fmla="*/ 4833 w 10000"/>
                    <a:gd name="connsiteY131" fmla="*/ 0 h 10025"/>
                    <a:gd name="connsiteX0" fmla="*/ 5493 w 10000"/>
                    <a:gd name="connsiteY0" fmla="*/ 246 h 10017"/>
                    <a:gd name="connsiteX1" fmla="*/ 5685 w 10000"/>
                    <a:gd name="connsiteY1" fmla="*/ 313 h 10017"/>
                    <a:gd name="connsiteX2" fmla="*/ 6079 w 10000"/>
                    <a:gd name="connsiteY2" fmla="*/ 398 h 10017"/>
                    <a:gd name="connsiteX3" fmla="*/ 6769 w 10000"/>
                    <a:gd name="connsiteY3" fmla="*/ 576 h 10017"/>
                    <a:gd name="connsiteX4" fmla="*/ 7080 w 10000"/>
                    <a:gd name="connsiteY4" fmla="*/ 760 h 10017"/>
                    <a:gd name="connsiteX5" fmla="*/ 7390 w 10000"/>
                    <a:gd name="connsiteY5" fmla="*/ 884 h 10017"/>
                    <a:gd name="connsiteX6" fmla="*/ 8029 w 10000"/>
                    <a:gd name="connsiteY6" fmla="*/ 1350 h 10017"/>
                    <a:gd name="connsiteX7" fmla="*/ 8640 w 10000"/>
                    <a:gd name="connsiteY7" fmla="*/ 1801 h 10017"/>
                    <a:gd name="connsiteX8" fmla="*/ 9091 w 10000"/>
                    <a:gd name="connsiteY8" fmla="*/ 2512 h 10017"/>
                    <a:gd name="connsiteX9" fmla="*/ 9259 w 10000"/>
                    <a:gd name="connsiteY9" fmla="*/ 2855 h 10017"/>
                    <a:gd name="connsiteX10" fmla="*/ 9461 w 10000"/>
                    <a:gd name="connsiteY10" fmla="*/ 3266 h 10017"/>
                    <a:gd name="connsiteX11" fmla="*/ 9545 w 10000"/>
                    <a:gd name="connsiteY11" fmla="*/ 3641 h 10017"/>
                    <a:gd name="connsiteX12" fmla="*/ 9633 w 10000"/>
                    <a:gd name="connsiteY12" fmla="*/ 4106 h 10017"/>
                    <a:gd name="connsiteX13" fmla="*/ 9677 w 10000"/>
                    <a:gd name="connsiteY13" fmla="*/ 4575 h 10017"/>
                    <a:gd name="connsiteX14" fmla="*/ 9660 w 10000"/>
                    <a:gd name="connsiteY14" fmla="*/ 5053 h 10017"/>
                    <a:gd name="connsiteX15" fmla="*/ 9640 w 10000"/>
                    <a:gd name="connsiteY15" fmla="*/ 5492 h 10017"/>
                    <a:gd name="connsiteX16" fmla="*/ 9549 w 10000"/>
                    <a:gd name="connsiteY16" fmla="*/ 5942 h 10017"/>
                    <a:gd name="connsiteX17" fmla="*/ 9448 w 10000"/>
                    <a:gd name="connsiteY17" fmla="*/ 6385 h 10017"/>
                    <a:gd name="connsiteX18" fmla="*/ 9293 w 10000"/>
                    <a:gd name="connsiteY18" fmla="*/ 6787 h 10017"/>
                    <a:gd name="connsiteX19" fmla="*/ 9141 w 10000"/>
                    <a:gd name="connsiteY19" fmla="*/ 7167 h 10017"/>
                    <a:gd name="connsiteX20" fmla="*/ 8919 w 10000"/>
                    <a:gd name="connsiteY20" fmla="*/ 7518 h 10017"/>
                    <a:gd name="connsiteX21" fmla="*/ 8694 w 10000"/>
                    <a:gd name="connsiteY21" fmla="*/ 7899 h 10017"/>
                    <a:gd name="connsiteX22" fmla="*/ 8427 w 10000"/>
                    <a:gd name="connsiteY22" fmla="*/ 8216 h 10017"/>
                    <a:gd name="connsiteX23" fmla="*/ 7875 w 10000"/>
                    <a:gd name="connsiteY23" fmla="*/ 8766 h 10017"/>
                    <a:gd name="connsiteX24" fmla="*/ 7305 w 10000"/>
                    <a:gd name="connsiteY24" fmla="*/ 9129 h 10017"/>
                    <a:gd name="connsiteX25" fmla="*/ 6631 w 10000"/>
                    <a:gd name="connsiteY25" fmla="*/ 9383 h 10017"/>
                    <a:gd name="connsiteX26" fmla="*/ 6237 w 10000"/>
                    <a:gd name="connsiteY26" fmla="*/ 9517 h 10017"/>
                    <a:gd name="connsiteX27" fmla="*/ 5807 w 10000"/>
                    <a:gd name="connsiteY27" fmla="*/ 9561 h 10017"/>
                    <a:gd name="connsiteX28" fmla="*/ 5208 w 10000"/>
                    <a:gd name="connsiteY28" fmla="*/ 9605 h 10017"/>
                    <a:gd name="connsiteX29" fmla="*/ 4961 w 10000"/>
                    <a:gd name="connsiteY29" fmla="*/ 9598 h 10017"/>
                    <a:gd name="connsiteX30" fmla="*/ 4756 w 10000"/>
                    <a:gd name="connsiteY30" fmla="*/ 9561 h 10017"/>
                    <a:gd name="connsiteX31" fmla="*/ 4693 w 10000"/>
                    <a:gd name="connsiteY31" fmla="*/ 9558 h 10017"/>
                    <a:gd name="connsiteX32" fmla="*/ 4629 w 10000"/>
                    <a:gd name="connsiteY32" fmla="*/ 9558 h 10017"/>
                    <a:gd name="connsiteX33" fmla="*/ 4553 w 10000"/>
                    <a:gd name="connsiteY33" fmla="*/ 9553 h 10017"/>
                    <a:gd name="connsiteX34" fmla="*/ 4381 w 10000"/>
                    <a:gd name="connsiteY34" fmla="*/ 9513 h 10017"/>
                    <a:gd name="connsiteX35" fmla="*/ 4356 w 10000"/>
                    <a:gd name="connsiteY35" fmla="*/ 9512 h 10017"/>
                    <a:gd name="connsiteX36" fmla="*/ 4199 w 10000"/>
                    <a:gd name="connsiteY36" fmla="*/ 9521 h 10017"/>
                    <a:gd name="connsiteX37" fmla="*/ 4019 w 10000"/>
                    <a:gd name="connsiteY37" fmla="*/ 9546 h 10017"/>
                    <a:gd name="connsiteX38" fmla="*/ 3856 w 10000"/>
                    <a:gd name="connsiteY38" fmla="*/ 9529 h 10017"/>
                    <a:gd name="connsiteX39" fmla="*/ 3857 w 10000"/>
                    <a:gd name="connsiteY39" fmla="*/ 9536 h 10017"/>
                    <a:gd name="connsiteX40" fmla="*/ 3780 w 10000"/>
                    <a:gd name="connsiteY40" fmla="*/ 9521 h 10017"/>
                    <a:gd name="connsiteX41" fmla="*/ 3648 w 10000"/>
                    <a:gd name="connsiteY41" fmla="*/ 9514 h 10017"/>
                    <a:gd name="connsiteX42" fmla="*/ 3449 w 10000"/>
                    <a:gd name="connsiteY42" fmla="*/ 9450 h 10017"/>
                    <a:gd name="connsiteX43" fmla="*/ 3177 w 10000"/>
                    <a:gd name="connsiteY43" fmla="*/ 9362 h 10017"/>
                    <a:gd name="connsiteX44" fmla="*/ 2887 w 10000"/>
                    <a:gd name="connsiteY44" fmla="*/ 9215 h 10017"/>
                    <a:gd name="connsiteX45" fmla="*/ 2750 w 10000"/>
                    <a:gd name="connsiteY45" fmla="*/ 9189 h 10017"/>
                    <a:gd name="connsiteX46" fmla="*/ 2713 w 10000"/>
                    <a:gd name="connsiteY46" fmla="*/ 9142 h 10017"/>
                    <a:gd name="connsiteX47" fmla="*/ 2521 w 10000"/>
                    <a:gd name="connsiteY47" fmla="*/ 9068 h 10017"/>
                    <a:gd name="connsiteX48" fmla="*/ 2396 w 10000"/>
                    <a:gd name="connsiteY48" fmla="*/ 8945 h 10017"/>
                    <a:gd name="connsiteX49" fmla="*/ 2118 w 10000"/>
                    <a:gd name="connsiteY49" fmla="*/ 8708 h 10017"/>
                    <a:gd name="connsiteX50" fmla="*/ 1831 w 10000"/>
                    <a:gd name="connsiteY50" fmla="*/ 8493 h 10017"/>
                    <a:gd name="connsiteX51" fmla="*/ 1484 w 10000"/>
                    <a:gd name="connsiteY51" fmla="*/ 8240 h 10017"/>
                    <a:gd name="connsiteX52" fmla="*/ 1164 w 10000"/>
                    <a:gd name="connsiteY52" fmla="*/ 7881 h 10017"/>
                    <a:gd name="connsiteX53" fmla="*/ 689 w 10000"/>
                    <a:gd name="connsiteY53" fmla="*/ 6957 h 10017"/>
                    <a:gd name="connsiteX54" fmla="*/ 477 w 10000"/>
                    <a:gd name="connsiteY54" fmla="*/ 6434 h 10017"/>
                    <a:gd name="connsiteX55" fmla="*/ 329 w 10000"/>
                    <a:gd name="connsiteY55" fmla="*/ 5831 h 10017"/>
                    <a:gd name="connsiteX56" fmla="*/ 312 w 10000"/>
                    <a:gd name="connsiteY56" fmla="*/ 4612 h 10017"/>
                    <a:gd name="connsiteX57" fmla="*/ 1050 w 10000"/>
                    <a:gd name="connsiteY57" fmla="*/ 2444 h 10017"/>
                    <a:gd name="connsiteX58" fmla="*/ 1653 w 10000"/>
                    <a:gd name="connsiteY58" fmla="*/ 1676 h 10017"/>
                    <a:gd name="connsiteX59" fmla="*/ 1993 w 10000"/>
                    <a:gd name="connsiteY59" fmla="*/ 1350 h 10017"/>
                    <a:gd name="connsiteX60" fmla="*/ 2387 w 10000"/>
                    <a:gd name="connsiteY60" fmla="*/ 1082 h 10017"/>
                    <a:gd name="connsiteX61" fmla="*/ 2801 w 10000"/>
                    <a:gd name="connsiteY61" fmla="*/ 805 h 10017"/>
                    <a:gd name="connsiteX62" fmla="*/ 3286 w 10000"/>
                    <a:gd name="connsiteY62" fmla="*/ 608 h 10017"/>
                    <a:gd name="connsiteX63" fmla="*/ 4337 w 10000"/>
                    <a:gd name="connsiteY63" fmla="*/ 322 h 10017"/>
                    <a:gd name="connsiteX64" fmla="*/ 5368 w 10000"/>
                    <a:gd name="connsiteY64" fmla="*/ 250 h 10017"/>
                    <a:gd name="connsiteX65" fmla="*/ 5493 w 10000"/>
                    <a:gd name="connsiteY65" fmla="*/ 246 h 10017"/>
                    <a:gd name="connsiteX66" fmla="*/ 4833 w 10000"/>
                    <a:gd name="connsiteY66" fmla="*/ 0 h 10017"/>
                    <a:gd name="connsiteX67" fmla="*/ 4425 w 10000"/>
                    <a:gd name="connsiteY67" fmla="*/ 14 h 10017"/>
                    <a:gd name="connsiteX68" fmla="*/ 3482 w 10000"/>
                    <a:gd name="connsiteY68" fmla="*/ 203 h 10017"/>
                    <a:gd name="connsiteX69" fmla="*/ 2997 w 10000"/>
                    <a:gd name="connsiteY69" fmla="*/ 381 h 10017"/>
                    <a:gd name="connsiteX70" fmla="*/ 2545 w 10000"/>
                    <a:gd name="connsiteY70" fmla="*/ 580 h 10017"/>
                    <a:gd name="connsiteX71" fmla="*/ 2158 w 10000"/>
                    <a:gd name="connsiteY71" fmla="*/ 853 h 10017"/>
                    <a:gd name="connsiteX72" fmla="*/ 1734 w 10000"/>
                    <a:gd name="connsiteY72" fmla="*/ 1167 h 10017"/>
                    <a:gd name="connsiteX73" fmla="*/ 1039 w 10000"/>
                    <a:gd name="connsiteY73" fmla="*/ 1934 h 10017"/>
                    <a:gd name="connsiteX74" fmla="*/ 504 w 10000"/>
                    <a:gd name="connsiteY74" fmla="*/ 2891 h 10017"/>
                    <a:gd name="connsiteX75" fmla="*/ 147 w 10000"/>
                    <a:gd name="connsiteY75" fmla="*/ 4092 h 10017"/>
                    <a:gd name="connsiteX76" fmla="*/ 19 w 10000"/>
                    <a:gd name="connsiteY76" fmla="*/ 4696 h 10017"/>
                    <a:gd name="connsiteX77" fmla="*/ 6 w 10000"/>
                    <a:gd name="connsiteY77" fmla="*/ 5362 h 10017"/>
                    <a:gd name="connsiteX78" fmla="*/ 228 w 10000"/>
                    <a:gd name="connsiteY78" fmla="*/ 6626 h 10017"/>
                    <a:gd name="connsiteX79" fmla="*/ 450 w 10000"/>
                    <a:gd name="connsiteY79" fmla="*/ 7220 h 10017"/>
                    <a:gd name="connsiteX80" fmla="*/ 673 w 10000"/>
                    <a:gd name="connsiteY80" fmla="*/ 7770 h 10017"/>
                    <a:gd name="connsiteX81" fmla="*/ 939 w 10000"/>
                    <a:gd name="connsiteY81" fmla="*/ 8177 h 10017"/>
                    <a:gd name="connsiteX82" fmla="*/ 1320 w 10000"/>
                    <a:gd name="connsiteY82" fmla="*/ 8606 h 10017"/>
                    <a:gd name="connsiteX83" fmla="*/ 1656 w 10000"/>
                    <a:gd name="connsiteY83" fmla="*/ 8869 h 10017"/>
                    <a:gd name="connsiteX84" fmla="*/ 1993 w 10000"/>
                    <a:gd name="connsiteY84" fmla="*/ 9129 h 10017"/>
                    <a:gd name="connsiteX85" fmla="*/ 2061 w 10000"/>
                    <a:gd name="connsiteY85" fmla="*/ 9146 h 10017"/>
                    <a:gd name="connsiteX86" fmla="*/ 2067 w 10000"/>
                    <a:gd name="connsiteY86" fmla="*/ 9181 h 10017"/>
                    <a:gd name="connsiteX87" fmla="*/ 2165 w 10000"/>
                    <a:gd name="connsiteY87" fmla="*/ 9321 h 10017"/>
                    <a:gd name="connsiteX88" fmla="*/ 2396 w 10000"/>
                    <a:gd name="connsiteY88" fmla="*/ 9484 h 10017"/>
                    <a:gd name="connsiteX89" fmla="*/ 2666 w 10000"/>
                    <a:gd name="connsiteY89" fmla="*/ 9618 h 10017"/>
                    <a:gd name="connsiteX90" fmla="*/ 2871 w 10000"/>
                    <a:gd name="connsiteY90" fmla="*/ 9707 h 10017"/>
                    <a:gd name="connsiteX91" fmla="*/ 3000 w 10000"/>
                    <a:gd name="connsiteY91" fmla="*/ 9780 h 10017"/>
                    <a:gd name="connsiteX92" fmla="*/ 3180 w 10000"/>
                    <a:gd name="connsiteY92" fmla="*/ 9839 h 10017"/>
                    <a:gd name="connsiteX93" fmla="*/ 3329 w 10000"/>
                    <a:gd name="connsiteY93" fmla="*/ 9886 h 10017"/>
                    <a:gd name="connsiteX94" fmla="*/ 3517 w 10000"/>
                    <a:gd name="connsiteY94" fmla="*/ 9926 h 10017"/>
                    <a:gd name="connsiteX95" fmla="*/ 3652 w 10000"/>
                    <a:gd name="connsiteY95" fmla="*/ 9919 h 10017"/>
                    <a:gd name="connsiteX96" fmla="*/ 3828 w 10000"/>
                    <a:gd name="connsiteY96" fmla="*/ 9877 h 10017"/>
                    <a:gd name="connsiteX97" fmla="*/ 3950 w 10000"/>
                    <a:gd name="connsiteY97" fmla="*/ 9932 h 10017"/>
                    <a:gd name="connsiteX98" fmla="*/ 4049 w 10000"/>
                    <a:gd name="connsiteY98" fmla="*/ 9909 h 10017"/>
                    <a:gd name="connsiteX99" fmla="*/ 4160 w 10000"/>
                    <a:gd name="connsiteY99" fmla="*/ 10017 h 10017"/>
                    <a:gd name="connsiteX100" fmla="*/ 4378 w 10000"/>
                    <a:gd name="connsiteY100" fmla="*/ 9874 h 10017"/>
                    <a:gd name="connsiteX101" fmla="*/ 4523 w 10000"/>
                    <a:gd name="connsiteY101" fmla="*/ 9923 h 10017"/>
                    <a:gd name="connsiteX102" fmla="*/ 4705 w 10000"/>
                    <a:gd name="connsiteY102" fmla="*/ 9937 h 10017"/>
                    <a:gd name="connsiteX103" fmla="*/ 5116 w 10000"/>
                    <a:gd name="connsiteY103" fmla="*/ 9991 h 10017"/>
                    <a:gd name="connsiteX104" fmla="*/ 5510 w 10000"/>
                    <a:gd name="connsiteY104" fmla="*/ 10000 h 10017"/>
                    <a:gd name="connsiteX105" fmla="*/ 5531 w 10000"/>
                    <a:gd name="connsiteY105" fmla="*/ 10000 h 10017"/>
                    <a:gd name="connsiteX106" fmla="*/ 5911 w 10000"/>
                    <a:gd name="connsiteY106" fmla="*/ 9954 h 10017"/>
                    <a:gd name="connsiteX107" fmla="*/ 6268 w 10000"/>
                    <a:gd name="connsiteY107" fmla="*/ 9923 h 10017"/>
                    <a:gd name="connsiteX108" fmla="*/ 6666 w 10000"/>
                    <a:gd name="connsiteY108" fmla="*/ 9789 h 10017"/>
                    <a:gd name="connsiteX109" fmla="*/ 7377 w 10000"/>
                    <a:gd name="connsiteY109" fmla="*/ 9525 h 10017"/>
                    <a:gd name="connsiteX110" fmla="*/ 7996 w 10000"/>
                    <a:gd name="connsiteY110" fmla="*/ 9155 h 10017"/>
                    <a:gd name="connsiteX111" fmla="*/ 9084 w 10000"/>
                    <a:gd name="connsiteY111" fmla="*/ 7908 h 10017"/>
                    <a:gd name="connsiteX112" fmla="*/ 9502 w 10000"/>
                    <a:gd name="connsiteY112" fmla="*/ 7153 h 10017"/>
                    <a:gd name="connsiteX113" fmla="*/ 9798 w 10000"/>
                    <a:gd name="connsiteY113" fmla="*/ 6278 h 10017"/>
                    <a:gd name="connsiteX114" fmla="*/ 9893 w 10000"/>
                    <a:gd name="connsiteY114" fmla="*/ 5814 h 10017"/>
                    <a:gd name="connsiteX115" fmla="*/ 9960 w 10000"/>
                    <a:gd name="connsiteY115" fmla="*/ 5335 h 10017"/>
                    <a:gd name="connsiteX116" fmla="*/ 9963 w 10000"/>
                    <a:gd name="connsiteY116" fmla="*/ 5112 h 10017"/>
                    <a:gd name="connsiteX117" fmla="*/ 9997 w 10000"/>
                    <a:gd name="connsiteY117" fmla="*/ 4874 h 10017"/>
                    <a:gd name="connsiteX118" fmla="*/ 9963 w 10000"/>
                    <a:gd name="connsiteY118" fmla="*/ 4379 h 10017"/>
                    <a:gd name="connsiteX119" fmla="*/ 9819 w 10000"/>
                    <a:gd name="connsiteY119" fmla="*/ 3404 h 10017"/>
                    <a:gd name="connsiteX120" fmla="*/ 9711 w 10000"/>
                    <a:gd name="connsiteY120" fmla="*/ 3011 h 10017"/>
                    <a:gd name="connsiteX121" fmla="*/ 9502 w 10000"/>
                    <a:gd name="connsiteY121" fmla="*/ 2605 h 10017"/>
                    <a:gd name="connsiteX122" fmla="*/ 9094 w 10000"/>
                    <a:gd name="connsiteY122" fmla="*/ 1844 h 10017"/>
                    <a:gd name="connsiteX123" fmla="*/ 8532 w 10000"/>
                    <a:gd name="connsiteY123" fmla="*/ 1229 h 10017"/>
                    <a:gd name="connsiteX124" fmla="*/ 7774 w 10000"/>
                    <a:gd name="connsiteY124" fmla="*/ 680 h 10017"/>
                    <a:gd name="connsiteX125" fmla="*/ 7426 w 10000"/>
                    <a:gd name="connsiteY125" fmla="*/ 479 h 10017"/>
                    <a:gd name="connsiteX126" fmla="*/ 7042 w 10000"/>
                    <a:gd name="connsiteY126" fmla="*/ 296 h 10017"/>
                    <a:gd name="connsiteX127" fmla="*/ 6268 w 10000"/>
                    <a:gd name="connsiteY127" fmla="*/ 103 h 10017"/>
                    <a:gd name="connsiteX128" fmla="*/ 6163 w 10000"/>
                    <a:gd name="connsiteY128" fmla="*/ 89 h 10017"/>
                    <a:gd name="connsiteX129" fmla="*/ 5995 w 10000"/>
                    <a:gd name="connsiteY129" fmla="*/ 50 h 10017"/>
                    <a:gd name="connsiteX130" fmla="*/ 5462 w 10000"/>
                    <a:gd name="connsiteY130" fmla="*/ 14 h 10017"/>
                    <a:gd name="connsiteX131" fmla="*/ 4833 w 10000"/>
                    <a:gd name="connsiteY131" fmla="*/ 0 h 10017"/>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52 w 10000"/>
                    <a:gd name="connsiteY95" fmla="*/ 9919 h 10000"/>
                    <a:gd name="connsiteX96" fmla="*/ 3828 w 10000"/>
                    <a:gd name="connsiteY96" fmla="*/ 9877 h 10000"/>
                    <a:gd name="connsiteX97" fmla="*/ 3950 w 10000"/>
                    <a:gd name="connsiteY97" fmla="*/ 9932 h 10000"/>
                    <a:gd name="connsiteX98" fmla="*/ 4049 w 10000"/>
                    <a:gd name="connsiteY98" fmla="*/ 9909 h 10000"/>
                    <a:gd name="connsiteX99" fmla="*/ 4180 w 10000"/>
                    <a:gd name="connsiteY99" fmla="*/ 9917 h 10000"/>
                    <a:gd name="connsiteX100" fmla="*/ 4378 w 10000"/>
                    <a:gd name="connsiteY100" fmla="*/ 9874 h 10000"/>
                    <a:gd name="connsiteX101" fmla="*/ 4523 w 10000"/>
                    <a:gd name="connsiteY101" fmla="*/ 9923 h 10000"/>
                    <a:gd name="connsiteX102" fmla="*/ 4705 w 10000"/>
                    <a:gd name="connsiteY102" fmla="*/ 9937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52 w 10000"/>
                    <a:gd name="connsiteY95" fmla="*/ 9919 h 10000"/>
                    <a:gd name="connsiteX96" fmla="*/ 3828 w 10000"/>
                    <a:gd name="connsiteY96" fmla="*/ 9877 h 10000"/>
                    <a:gd name="connsiteX97" fmla="*/ 3950 w 10000"/>
                    <a:gd name="connsiteY97" fmla="*/ 9932 h 10000"/>
                    <a:gd name="connsiteX98" fmla="*/ 4049 w 10000"/>
                    <a:gd name="connsiteY98" fmla="*/ 9909 h 10000"/>
                    <a:gd name="connsiteX99" fmla="*/ 4180 w 10000"/>
                    <a:gd name="connsiteY99" fmla="*/ 9917 h 10000"/>
                    <a:gd name="connsiteX100" fmla="*/ 4378 w 10000"/>
                    <a:gd name="connsiteY100" fmla="*/ 9874 h 10000"/>
                    <a:gd name="connsiteX101" fmla="*/ 4523 w 10000"/>
                    <a:gd name="connsiteY101" fmla="*/ 9923 h 10000"/>
                    <a:gd name="connsiteX102" fmla="*/ 4705 w 10000"/>
                    <a:gd name="connsiteY102" fmla="*/ 9937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52 w 10000"/>
                    <a:gd name="connsiteY95" fmla="*/ 9919 h 10000"/>
                    <a:gd name="connsiteX96" fmla="*/ 3828 w 10000"/>
                    <a:gd name="connsiteY96" fmla="*/ 9877 h 10000"/>
                    <a:gd name="connsiteX97" fmla="*/ 3950 w 10000"/>
                    <a:gd name="connsiteY97" fmla="*/ 9932 h 10000"/>
                    <a:gd name="connsiteX98" fmla="*/ 4049 w 10000"/>
                    <a:gd name="connsiteY98" fmla="*/ 9909 h 10000"/>
                    <a:gd name="connsiteX99" fmla="*/ 4180 w 10000"/>
                    <a:gd name="connsiteY99" fmla="*/ 9917 h 10000"/>
                    <a:gd name="connsiteX100" fmla="*/ 4378 w 10000"/>
                    <a:gd name="connsiteY100" fmla="*/ 9874 h 10000"/>
                    <a:gd name="connsiteX101" fmla="*/ 4523 w 10000"/>
                    <a:gd name="connsiteY101" fmla="*/ 9923 h 10000"/>
                    <a:gd name="connsiteX102" fmla="*/ 4705 w 10000"/>
                    <a:gd name="connsiteY102" fmla="*/ 9937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52 w 10000"/>
                    <a:gd name="connsiteY95" fmla="*/ 9919 h 10000"/>
                    <a:gd name="connsiteX96" fmla="*/ 3828 w 10000"/>
                    <a:gd name="connsiteY96" fmla="*/ 9877 h 10000"/>
                    <a:gd name="connsiteX97" fmla="*/ 3950 w 10000"/>
                    <a:gd name="connsiteY97" fmla="*/ 9932 h 10000"/>
                    <a:gd name="connsiteX98" fmla="*/ 4051 w 10000"/>
                    <a:gd name="connsiteY98" fmla="*/ 9948 h 10000"/>
                    <a:gd name="connsiteX99" fmla="*/ 4180 w 10000"/>
                    <a:gd name="connsiteY99" fmla="*/ 9917 h 10000"/>
                    <a:gd name="connsiteX100" fmla="*/ 4378 w 10000"/>
                    <a:gd name="connsiteY100" fmla="*/ 9874 h 10000"/>
                    <a:gd name="connsiteX101" fmla="*/ 4523 w 10000"/>
                    <a:gd name="connsiteY101" fmla="*/ 9923 h 10000"/>
                    <a:gd name="connsiteX102" fmla="*/ 4705 w 10000"/>
                    <a:gd name="connsiteY102" fmla="*/ 9937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52 w 10000"/>
                    <a:gd name="connsiteY95" fmla="*/ 9919 h 10000"/>
                    <a:gd name="connsiteX96" fmla="*/ 3828 w 10000"/>
                    <a:gd name="connsiteY96" fmla="*/ 9877 h 10000"/>
                    <a:gd name="connsiteX97" fmla="*/ 3951 w 10000"/>
                    <a:gd name="connsiteY97" fmla="*/ 9952 h 10000"/>
                    <a:gd name="connsiteX98" fmla="*/ 4051 w 10000"/>
                    <a:gd name="connsiteY98" fmla="*/ 9948 h 10000"/>
                    <a:gd name="connsiteX99" fmla="*/ 4180 w 10000"/>
                    <a:gd name="connsiteY99" fmla="*/ 9917 h 10000"/>
                    <a:gd name="connsiteX100" fmla="*/ 4378 w 10000"/>
                    <a:gd name="connsiteY100" fmla="*/ 9874 h 10000"/>
                    <a:gd name="connsiteX101" fmla="*/ 4523 w 10000"/>
                    <a:gd name="connsiteY101" fmla="*/ 9923 h 10000"/>
                    <a:gd name="connsiteX102" fmla="*/ 4705 w 10000"/>
                    <a:gd name="connsiteY102" fmla="*/ 9937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52 w 10000"/>
                    <a:gd name="connsiteY95" fmla="*/ 9919 h 10000"/>
                    <a:gd name="connsiteX96" fmla="*/ 3828 w 10000"/>
                    <a:gd name="connsiteY96" fmla="*/ 9877 h 10000"/>
                    <a:gd name="connsiteX97" fmla="*/ 3951 w 10000"/>
                    <a:gd name="connsiteY97" fmla="*/ 9952 h 10000"/>
                    <a:gd name="connsiteX98" fmla="*/ 4051 w 10000"/>
                    <a:gd name="connsiteY98" fmla="*/ 9948 h 10000"/>
                    <a:gd name="connsiteX99" fmla="*/ 4180 w 10000"/>
                    <a:gd name="connsiteY99" fmla="*/ 9917 h 10000"/>
                    <a:gd name="connsiteX100" fmla="*/ 4378 w 10000"/>
                    <a:gd name="connsiteY100" fmla="*/ 9874 h 10000"/>
                    <a:gd name="connsiteX101" fmla="*/ 4523 w 10000"/>
                    <a:gd name="connsiteY101" fmla="*/ 9923 h 10000"/>
                    <a:gd name="connsiteX102" fmla="*/ 4705 w 10000"/>
                    <a:gd name="connsiteY102" fmla="*/ 9937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52 w 10000"/>
                    <a:gd name="connsiteY95" fmla="*/ 9919 h 10000"/>
                    <a:gd name="connsiteX96" fmla="*/ 3828 w 10000"/>
                    <a:gd name="connsiteY96" fmla="*/ 9877 h 10000"/>
                    <a:gd name="connsiteX97" fmla="*/ 3951 w 10000"/>
                    <a:gd name="connsiteY97" fmla="*/ 9952 h 10000"/>
                    <a:gd name="connsiteX98" fmla="*/ 4051 w 10000"/>
                    <a:gd name="connsiteY98" fmla="*/ 9948 h 10000"/>
                    <a:gd name="connsiteX99" fmla="*/ 4180 w 10000"/>
                    <a:gd name="connsiteY99" fmla="*/ 9917 h 10000"/>
                    <a:gd name="connsiteX100" fmla="*/ 4378 w 10000"/>
                    <a:gd name="connsiteY100" fmla="*/ 9874 h 10000"/>
                    <a:gd name="connsiteX101" fmla="*/ 4523 w 10000"/>
                    <a:gd name="connsiteY101" fmla="*/ 9923 h 10000"/>
                    <a:gd name="connsiteX102" fmla="*/ 4705 w 10000"/>
                    <a:gd name="connsiteY102" fmla="*/ 9937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52 w 10000"/>
                    <a:gd name="connsiteY95" fmla="*/ 9919 h 10000"/>
                    <a:gd name="connsiteX96" fmla="*/ 3828 w 10000"/>
                    <a:gd name="connsiteY96" fmla="*/ 9877 h 10000"/>
                    <a:gd name="connsiteX97" fmla="*/ 3951 w 10000"/>
                    <a:gd name="connsiteY97" fmla="*/ 9952 h 10000"/>
                    <a:gd name="connsiteX98" fmla="*/ 4051 w 10000"/>
                    <a:gd name="connsiteY98" fmla="*/ 9948 h 10000"/>
                    <a:gd name="connsiteX99" fmla="*/ 4180 w 10000"/>
                    <a:gd name="connsiteY99" fmla="*/ 9917 h 10000"/>
                    <a:gd name="connsiteX100" fmla="*/ 4378 w 10000"/>
                    <a:gd name="connsiteY100" fmla="*/ 9874 h 10000"/>
                    <a:gd name="connsiteX101" fmla="*/ 4724 w 10000"/>
                    <a:gd name="connsiteY101" fmla="*/ 9908 h 10000"/>
                    <a:gd name="connsiteX102" fmla="*/ 4705 w 10000"/>
                    <a:gd name="connsiteY102" fmla="*/ 9937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52 w 10000"/>
                    <a:gd name="connsiteY95" fmla="*/ 9919 h 10000"/>
                    <a:gd name="connsiteX96" fmla="*/ 3828 w 10000"/>
                    <a:gd name="connsiteY96" fmla="*/ 9877 h 10000"/>
                    <a:gd name="connsiteX97" fmla="*/ 3951 w 10000"/>
                    <a:gd name="connsiteY97" fmla="*/ 9952 h 10000"/>
                    <a:gd name="connsiteX98" fmla="*/ 4051 w 10000"/>
                    <a:gd name="connsiteY98" fmla="*/ 9948 h 10000"/>
                    <a:gd name="connsiteX99" fmla="*/ 4180 w 10000"/>
                    <a:gd name="connsiteY99" fmla="*/ 9917 h 10000"/>
                    <a:gd name="connsiteX100" fmla="*/ 4388 w 10000"/>
                    <a:gd name="connsiteY100" fmla="*/ 9913 h 10000"/>
                    <a:gd name="connsiteX101" fmla="*/ 4724 w 10000"/>
                    <a:gd name="connsiteY101" fmla="*/ 9908 h 10000"/>
                    <a:gd name="connsiteX102" fmla="*/ 4705 w 10000"/>
                    <a:gd name="connsiteY102" fmla="*/ 9937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52 w 10000"/>
                    <a:gd name="connsiteY95" fmla="*/ 9919 h 10000"/>
                    <a:gd name="connsiteX96" fmla="*/ 3831 w 10000"/>
                    <a:gd name="connsiteY96" fmla="*/ 9926 h 10000"/>
                    <a:gd name="connsiteX97" fmla="*/ 3951 w 10000"/>
                    <a:gd name="connsiteY97" fmla="*/ 9952 h 10000"/>
                    <a:gd name="connsiteX98" fmla="*/ 4051 w 10000"/>
                    <a:gd name="connsiteY98" fmla="*/ 9948 h 10000"/>
                    <a:gd name="connsiteX99" fmla="*/ 4180 w 10000"/>
                    <a:gd name="connsiteY99" fmla="*/ 9917 h 10000"/>
                    <a:gd name="connsiteX100" fmla="*/ 4388 w 10000"/>
                    <a:gd name="connsiteY100" fmla="*/ 9913 h 10000"/>
                    <a:gd name="connsiteX101" fmla="*/ 4724 w 10000"/>
                    <a:gd name="connsiteY101" fmla="*/ 9908 h 10000"/>
                    <a:gd name="connsiteX102" fmla="*/ 4705 w 10000"/>
                    <a:gd name="connsiteY102" fmla="*/ 9937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78 w 10000"/>
                    <a:gd name="connsiteY95" fmla="*/ 9927 h 10000"/>
                    <a:gd name="connsiteX96" fmla="*/ 3831 w 10000"/>
                    <a:gd name="connsiteY96" fmla="*/ 9926 h 10000"/>
                    <a:gd name="connsiteX97" fmla="*/ 3951 w 10000"/>
                    <a:gd name="connsiteY97" fmla="*/ 9952 h 10000"/>
                    <a:gd name="connsiteX98" fmla="*/ 4051 w 10000"/>
                    <a:gd name="connsiteY98" fmla="*/ 9948 h 10000"/>
                    <a:gd name="connsiteX99" fmla="*/ 4180 w 10000"/>
                    <a:gd name="connsiteY99" fmla="*/ 9917 h 10000"/>
                    <a:gd name="connsiteX100" fmla="*/ 4388 w 10000"/>
                    <a:gd name="connsiteY100" fmla="*/ 9913 h 10000"/>
                    <a:gd name="connsiteX101" fmla="*/ 4724 w 10000"/>
                    <a:gd name="connsiteY101" fmla="*/ 9908 h 10000"/>
                    <a:gd name="connsiteX102" fmla="*/ 4705 w 10000"/>
                    <a:gd name="connsiteY102" fmla="*/ 9937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78 w 10000"/>
                    <a:gd name="connsiteY95" fmla="*/ 9927 h 10000"/>
                    <a:gd name="connsiteX96" fmla="*/ 3831 w 10000"/>
                    <a:gd name="connsiteY96" fmla="*/ 9926 h 10000"/>
                    <a:gd name="connsiteX97" fmla="*/ 3951 w 10000"/>
                    <a:gd name="connsiteY97" fmla="*/ 9952 h 10000"/>
                    <a:gd name="connsiteX98" fmla="*/ 4051 w 10000"/>
                    <a:gd name="connsiteY98" fmla="*/ 9948 h 10000"/>
                    <a:gd name="connsiteX99" fmla="*/ 4180 w 10000"/>
                    <a:gd name="connsiteY99" fmla="*/ 9917 h 10000"/>
                    <a:gd name="connsiteX100" fmla="*/ 4388 w 10000"/>
                    <a:gd name="connsiteY100" fmla="*/ 9913 h 10000"/>
                    <a:gd name="connsiteX101" fmla="*/ 4724 w 10000"/>
                    <a:gd name="connsiteY101" fmla="*/ 9908 h 10000"/>
                    <a:gd name="connsiteX102" fmla="*/ 4705 w 10000"/>
                    <a:gd name="connsiteY102" fmla="*/ 9937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78 w 10000"/>
                    <a:gd name="connsiteY95" fmla="*/ 9927 h 10000"/>
                    <a:gd name="connsiteX96" fmla="*/ 3831 w 10000"/>
                    <a:gd name="connsiteY96" fmla="*/ 9926 h 10000"/>
                    <a:gd name="connsiteX97" fmla="*/ 3951 w 10000"/>
                    <a:gd name="connsiteY97" fmla="*/ 9952 h 10000"/>
                    <a:gd name="connsiteX98" fmla="*/ 4051 w 10000"/>
                    <a:gd name="connsiteY98" fmla="*/ 9948 h 10000"/>
                    <a:gd name="connsiteX99" fmla="*/ 4180 w 10000"/>
                    <a:gd name="connsiteY99" fmla="*/ 9917 h 10000"/>
                    <a:gd name="connsiteX100" fmla="*/ 4388 w 10000"/>
                    <a:gd name="connsiteY100" fmla="*/ 9913 h 10000"/>
                    <a:gd name="connsiteX101" fmla="*/ 4724 w 10000"/>
                    <a:gd name="connsiteY101" fmla="*/ 9908 h 10000"/>
                    <a:gd name="connsiteX102" fmla="*/ 4774 w 10000"/>
                    <a:gd name="connsiteY102" fmla="*/ 9971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78 w 10000"/>
                    <a:gd name="connsiteY95" fmla="*/ 9927 h 10000"/>
                    <a:gd name="connsiteX96" fmla="*/ 3831 w 10000"/>
                    <a:gd name="connsiteY96" fmla="*/ 9926 h 10000"/>
                    <a:gd name="connsiteX97" fmla="*/ 3951 w 10000"/>
                    <a:gd name="connsiteY97" fmla="*/ 9952 h 10000"/>
                    <a:gd name="connsiteX98" fmla="*/ 4051 w 10000"/>
                    <a:gd name="connsiteY98" fmla="*/ 9948 h 10000"/>
                    <a:gd name="connsiteX99" fmla="*/ 4180 w 10000"/>
                    <a:gd name="connsiteY99" fmla="*/ 9917 h 10000"/>
                    <a:gd name="connsiteX100" fmla="*/ 4388 w 10000"/>
                    <a:gd name="connsiteY100" fmla="*/ 9913 h 10000"/>
                    <a:gd name="connsiteX101" fmla="*/ 4643 w 10000"/>
                    <a:gd name="connsiteY101" fmla="*/ 9973 h 10000"/>
                    <a:gd name="connsiteX102" fmla="*/ 4774 w 10000"/>
                    <a:gd name="connsiteY102" fmla="*/ 9971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78 w 10000"/>
                    <a:gd name="connsiteY95" fmla="*/ 9927 h 10000"/>
                    <a:gd name="connsiteX96" fmla="*/ 3831 w 10000"/>
                    <a:gd name="connsiteY96" fmla="*/ 9926 h 10000"/>
                    <a:gd name="connsiteX97" fmla="*/ 3951 w 10000"/>
                    <a:gd name="connsiteY97" fmla="*/ 9952 h 10000"/>
                    <a:gd name="connsiteX98" fmla="*/ 4051 w 10000"/>
                    <a:gd name="connsiteY98" fmla="*/ 9948 h 10000"/>
                    <a:gd name="connsiteX99" fmla="*/ 4180 w 10000"/>
                    <a:gd name="connsiteY99" fmla="*/ 9917 h 10000"/>
                    <a:gd name="connsiteX100" fmla="*/ 4388 w 10000"/>
                    <a:gd name="connsiteY100" fmla="*/ 9913 h 10000"/>
                    <a:gd name="connsiteX101" fmla="*/ 4650 w 10000"/>
                    <a:gd name="connsiteY101" fmla="*/ 9943 h 10000"/>
                    <a:gd name="connsiteX102" fmla="*/ 4774 w 10000"/>
                    <a:gd name="connsiteY102" fmla="*/ 9971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78 w 10000"/>
                    <a:gd name="connsiteY95" fmla="*/ 9927 h 10000"/>
                    <a:gd name="connsiteX96" fmla="*/ 3831 w 10000"/>
                    <a:gd name="connsiteY96" fmla="*/ 9926 h 10000"/>
                    <a:gd name="connsiteX97" fmla="*/ 3951 w 10000"/>
                    <a:gd name="connsiteY97" fmla="*/ 9952 h 10000"/>
                    <a:gd name="connsiteX98" fmla="*/ 4051 w 10000"/>
                    <a:gd name="connsiteY98" fmla="*/ 9948 h 10000"/>
                    <a:gd name="connsiteX99" fmla="*/ 4180 w 10000"/>
                    <a:gd name="connsiteY99" fmla="*/ 9917 h 10000"/>
                    <a:gd name="connsiteX100" fmla="*/ 4388 w 10000"/>
                    <a:gd name="connsiteY100" fmla="*/ 9913 h 10000"/>
                    <a:gd name="connsiteX101" fmla="*/ 4650 w 10000"/>
                    <a:gd name="connsiteY101" fmla="*/ 9943 h 10000"/>
                    <a:gd name="connsiteX102" fmla="*/ 4774 w 10000"/>
                    <a:gd name="connsiteY102" fmla="*/ 9971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78 w 10000"/>
                    <a:gd name="connsiteY95" fmla="*/ 9927 h 10000"/>
                    <a:gd name="connsiteX96" fmla="*/ 3831 w 10000"/>
                    <a:gd name="connsiteY96" fmla="*/ 9926 h 10000"/>
                    <a:gd name="connsiteX97" fmla="*/ 3951 w 10000"/>
                    <a:gd name="connsiteY97" fmla="*/ 9952 h 10000"/>
                    <a:gd name="connsiteX98" fmla="*/ 4051 w 10000"/>
                    <a:gd name="connsiteY98" fmla="*/ 9948 h 10000"/>
                    <a:gd name="connsiteX99" fmla="*/ 4180 w 10000"/>
                    <a:gd name="connsiteY99" fmla="*/ 9917 h 10000"/>
                    <a:gd name="connsiteX100" fmla="*/ 4388 w 10000"/>
                    <a:gd name="connsiteY100" fmla="*/ 9913 h 10000"/>
                    <a:gd name="connsiteX101" fmla="*/ 4828 w 10000"/>
                    <a:gd name="connsiteY101" fmla="*/ 9960 h 10000"/>
                    <a:gd name="connsiteX102" fmla="*/ 4774 w 10000"/>
                    <a:gd name="connsiteY102" fmla="*/ 9971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Lst>
                  <a:rect l="l" t="t" r="r" b="b"/>
                  <a:pathLst>
                    <a:path w="10000" h="10000" extrusionOk="0">
                      <a:moveTo>
                        <a:pt x="5493" y="246"/>
                      </a:moveTo>
                      <a:cubicBezTo>
                        <a:pt x="5557" y="278"/>
                        <a:pt x="5621" y="300"/>
                        <a:pt x="5685" y="313"/>
                      </a:cubicBezTo>
                      <a:cubicBezTo>
                        <a:pt x="5817" y="326"/>
                        <a:pt x="5951" y="358"/>
                        <a:pt x="6079" y="398"/>
                      </a:cubicBezTo>
                      <a:cubicBezTo>
                        <a:pt x="6308" y="470"/>
                        <a:pt x="6541" y="491"/>
                        <a:pt x="6769" y="576"/>
                      </a:cubicBezTo>
                      <a:cubicBezTo>
                        <a:pt x="6874" y="631"/>
                        <a:pt x="6978" y="689"/>
                        <a:pt x="7080" y="760"/>
                      </a:cubicBezTo>
                      <a:cubicBezTo>
                        <a:pt x="7181" y="809"/>
                        <a:pt x="7285" y="853"/>
                        <a:pt x="7390" y="884"/>
                      </a:cubicBezTo>
                      <a:cubicBezTo>
                        <a:pt x="7615" y="969"/>
                        <a:pt x="7824" y="1198"/>
                        <a:pt x="8029" y="1350"/>
                      </a:cubicBezTo>
                      <a:cubicBezTo>
                        <a:pt x="8235" y="1502"/>
                        <a:pt x="8458" y="1604"/>
                        <a:pt x="8640" y="1801"/>
                      </a:cubicBezTo>
                      <a:cubicBezTo>
                        <a:pt x="8818" y="2006"/>
                        <a:pt x="8970" y="2243"/>
                        <a:pt x="9091" y="2512"/>
                      </a:cubicBezTo>
                      <a:cubicBezTo>
                        <a:pt x="9144" y="2626"/>
                        <a:pt x="9198" y="2744"/>
                        <a:pt x="9259" y="2855"/>
                      </a:cubicBezTo>
                      <a:cubicBezTo>
                        <a:pt x="9330" y="2990"/>
                        <a:pt x="9414" y="3110"/>
                        <a:pt x="9461" y="3266"/>
                      </a:cubicBezTo>
                      <a:cubicBezTo>
                        <a:pt x="9495" y="3387"/>
                        <a:pt x="9525" y="3513"/>
                        <a:pt x="9545" y="3641"/>
                      </a:cubicBezTo>
                      <a:cubicBezTo>
                        <a:pt x="9576" y="3793"/>
                        <a:pt x="9617" y="3951"/>
                        <a:pt x="9633" y="4106"/>
                      </a:cubicBezTo>
                      <a:cubicBezTo>
                        <a:pt x="9653" y="4267"/>
                        <a:pt x="9657" y="4419"/>
                        <a:pt x="9677" y="4575"/>
                      </a:cubicBezTo>
                      <a:cubicBezTo>
                        <a:pt x="9694" y="4737"/>
                        <a:pt x="9687" y="4896"/>
                        <a:pt x="9660" y="5053"/>
                      </a:cubicBezTo>
                      <a:cubicBezTo>
                        <a:pt x="9637" y="5201"/>
                        <a:pt x="9667" y="5344"/>
                        <a:pt x="9640" y="5492"/>
                      </a:cubicBezTo>
                      <a:cubicBezTo>
                        <a:pt x="9617" y="5640"/>
                        <a:pt x="9579" y="5791"/>
                        <a:pt x="9549" y="5942"/>
                      </a:cubicBezTo>
                      <a:cubicBezTo>
                        <a:pt x="9522" y="6090"/>
                        <a:pt x="9489" y="6242"/>
                        <a:pt x="9448" y="6385"/>
                      </a:cubicBezTo>
                      <a:cubicBezTo>
                        <a:pt x="9400" y="6523"/>
                        <a:pt x="9340" y="6651"/>
                        <a:pt x="9293" y="6787"/>
                      </a:cubicBezTo>
                      <a:cubicBezTo>
                        <a:pt x="9246" y="6926"/>
                        <a:pt x="9208" y="7056"/>
                        <a:pt x="9141" y="7167"/>
                      </a:cubicBezTo>
                      <a:cubicBezTo>
                        <a:pt x="9074" y="7278"/>
                        <a:pt x="8990" y="7399"/>
                        <a:pt x="8919" y="7518"/>
                      </a:cubicBezTo>
                      <a:cubicBezTo>
                        <a:pt x="8852" y="7654"/>
                        <a:pt x="8778" y="7783"/>
                        <a:pt x="8694" y="7899"/>
                      </a:cubicBezTo>
                      <a:cubicBezTo>
                        <a:pt x="8606" y="8008"/>
                        <a:pt x="8518" y="8109"/>
                        <a:pt x="8427" y="8216"/>
                      </a:cubicBezTo>
                      <a:cubicBezTo>
                        <a:pt x="8255" y="8427"/>
                        <a:pt x="8053" y="8573"/>
                        <a:pt x="7875" y="8766"/>
                      </a:cubicBezTo>
                      <a:cubicBezTo>
                        <a:pt x="7710" y="8945"/>
                        <a:pt x="7497" y="9015"/>
                        <a:pt x="7305" y="9129"/>
                      </a:cubicBezTo>
                      <a:cubicBezTo>
                        <a:pt x="7090" y="9252"/>
                        <a:pt x="6861" y="9315"/>
                        <a:pt x="6631" y="9383"/>
                      </a:cubicBezTo>
                      <a:cubicBezTo>
                        <a:pt x="6500" y="9428"/>
                        <a:pt x="6369" y="9481"/>
                        <a:pt x="6237" y="9517"/>
                      </a:cubicBezTo>
                      <a:cubicBezTo>
                        <a:pt x="6093" y="9557"/>
                        <a:pt x="5948" y="9539"/>
                        <a:pt x="5807" y="9561"/>
                      </a:cubicBezTo>
                      <a:cubicBezTo>
                        <a:pt x="5606" y="9590"/>
                        <a:pt x="5407" y="9605"/>
                        <a:pt x="5208" y="9605"/>
                      </a:cubicBezTo>
                      <a:cubicBezTo>
                        <a:pt x="5126" y="9605"/>
                        <a:pt x="5043" y="9603"/>
                        <a:pt x="4961" y="9598"/>
                      </a:cubicBezTo>
                      <a:cubicBezTo>
                        <a:pt x="4890" y="9588"/>
                        <a:pt x="4823" y="9570"/>
                        <a:pt x="4756" y="9561"/>
                      </a:cubicBezTo>
                      <a:cubicBezTo>
                        <a:pt x="4734" y="9558"/>
                        <a:pt x="4714" y="9558"/>
                        <a:pt x="4693" y="9558"/>
                      </a:cubicBezTo>
                      <a:lnTo>
                        <a:pt x="4629" y="9558"/>
                      </a:lnTo>
                      <a:cubicBezTo>
                        <a:pt x="4603" y="9558"/>
                        <a:pt x="4578" y="9557"/>
                        <a:pt x="4553" y="9553"/>
                      </a:cubicBezTo>
                      <a:cubicBezTo>
                        <a:pt x="4493" y="9544"/>
                        <a:pt x="4439" y="9517"/>
                        <a:pt x="4381" y="9513"/>
                      </a:cubicBezTo>
                      <a:cubicBezTo>
                        <a:pt x="4373" y="9513"/>
                        <a:pt x="4364" y="9512"/>
                        <a:pt x="4356" y="9512"/>
                      </a:cubicBezTo>
                      <a:cubicBezTo>
                        <a:pt x="4303" y="9512"/>
                        <a:pt x="4255" y="9516"/>
                        <a:pt x="4199" y="9521"/>
                      </a:cubicBezTo>
                      <a:cubicBezTo>
                        <a:pt x="4144" y="9526"/>
                        <a:pt x="4092" y="9546"/>
                        <a:pt x="4019" y="9546"/>
                      </a:cubicBezTo>
                      <a:cubicBezTo>
                        <a:pt x="3976" y="9546"/>
                        <a:pt x="3891" y="9507"/>
                        <a:pt x="3856" y="9529"/>
                      </a:cubicBezTo>
                      <a:cubicBezTo>
                        <a:pt x="3795" y="9548"/>
                        <a:pt x="3795" y="9483"/>
                        <a:pt x="3857" y="9536"/>
                      </a:cubicBezTo>
                      <a:cubicBezTo>
                        <a:pt x="4030" y="9501"/>
                        <a:pt x="3914" y="9475"/>
                        <a:pt x="3780" y="9521"/>
                      </a:cubicBezTo>
                      <a:cubicBezTo>
                        <a:pt x="3636" y="9479"/>
                        <a:pt x="3765" y="9550"/>
                        <a:pt x="3648" y="9514"/>
                      </a:cubicBezTo>
                      <a:cubicBezTo>
                        <a:pt x="3463" y="9439"/>
                        <a:pt x="3527" y="9475"/>
                        <a:pt x="3449" y="9450"/>
                      </a:cubicBezTo>
                      <a:cubicBezTo>
                        <a:pt x="3371" y="9425"/>
                        <a:pt x="3271" y="9399"/>
                        <a:pt x="3177" y="9362"/>
                      </a:cubicBezTo>
                      <a:cubicBezTo>
                        <a:pt x="3083" y="9322"/>
                        <a:pt x="2959" y="9243"/>
                        <a:pt x="2887" y="9215"/>
                      </a:cubicBezTo>
                      <a:cubicBezTo>
                        <a:pt x="2816" y="9186"/>
                        <a:pt x="2835" y="9176"/>
                        <a:pt x="2750" y="9189"/>
                      </a:cubicBezTo>
                      <a:cubicBezTo>
                        <a:pt x="2730" y="8979"/>
                        <a:pt x="2802" y="9178"/>
                        <a:pt x="2713" y="9142"/>
                      </a:cubicBezTo>
                      <a:cubicBezTo>
                        <a:pt x="2507" y="9079"/>
                        <a:pt x="2825" y="9197"/>
                        <a:pt x="2521" y="9068"/>
                      </a:cubicBezTo>
                      <a:cubicBezTo>
                        <a:pt x="2382" y="8831"/>
                        <a:pt x="2510" y="9059"/>
                        <a:pt x="2396" y="8945"/>
                      </a:cubicBezTo>
                      <a:cubicBezTo>
                        <a:pt x="2283" y="8878"/>
                        <a:pt x="2233" y="8830"/>
                        <a:pt x="2118" y="8708"/>
                      </a:cubicBezTo>
                      <a:cubicBezTo>
                        <a:pt x="2013" y="8663"/>
                        <a:pt x="1916" y="8592"/>
                        <a:pt x="1831" y="8493"/>
                      </a:cubicBezTo>
                      <a:cubicBezTo>
                        <a:pt x="1720" y="8381"/>
                        <a:pt x="1599" y="8334"/>
                        <a:pt x="1484" y="8240"/>
                      </a:cubicBezTo>
                      <a:cubicBezTo>
                        <a:pt x="1370" y="8145"/>
                        <a:pt x="1266" y="7997"/>
                        <a:pt x="1164" y="7881"/>
                      </a:cubicBezTo>
                      <a:cubicBezTo>
                        <a:pt x="939" y="7632"/>
                        <a:pt x="814" y="7305"/>
                        <a:pt x="689" y="6957"/>
                      </a:cubicBezTo>
                      <a:cubicBezTo>
                        <a:pt x="622" y="6778"/>
                        <a:pt x="538" y="6613"/>
                        <a:pt x="477" y="6434"/>
                      </a:cubicBezTo>
                      <a:cubicBezTo>
                        <a:pt x="413" y="6238"/>
                        <a:pt x="366" y="6036"/>
                        <a:pt x="329" y="5831"/>
                      </a:cubicBezTo>
                      <a:cubicBezTo>
                        <a:pt x="265" y="5452"/>
                        <a:pt x="241" y="4990"/>
                        <a:pt x="312" y="4612"/>
                      </a:cubicBezTo>
                      <a:cubicBezTo>
                        <a:pt x="461" y="3843"/>
                        <a:pt x="673" y="3069"/>
                        <a:pt x="1050" y="2444"/>
                      </a:cubicBezTo>
                      <a:cubicBezTo>
                        <a:pt x="1228" y="2162"/>
                        <a:pt x="1430" y="1903"/>
                        <a:pt x="1653" y="1676"/>
                      </a:cubicBezTo>
                      <a:cubicBezTo>
                        <a:pt x="1760" y="1556"/>
                        <a:pt x="1875" y="1447"/>
                        <a:pt x="1993" y="1350"/>
                      </a:cubicBezTo>
                      <a:cubicBezTo>
                        <a:pt x="2121" y="1248"/>
                        <a:pt x="2256" y="1176"/>
                        <a:pt x="2387" y="1082"/>
                      </a:cubicBezTo>
                      <a:cubicBezTo>
                        <a:pt x="2522" y="983"/>
                        <a:pt x="2653" y="867"/>
                        <a:pt x="2801" y="805"/>
                      </a:cubicBezTo>
                      <a:cubicBezTo>
                        <a:pt x="2964" y="733"/>
                        <a:pt x="3125" y="671"/>
                        <a:pt x="3286" y="608"/>
                      </a:cubicBezTo>
                      <a:cubicBezTo>
                        <a:pt x="3630" y="470"/>
                        <a:pt x="3981" y="377"/>
                        <a:pt x="4337" y="322"/>
                      </a:cubicBezTo>
                      <a:cubicBezTo>
                        <a:pt x="4682" y="263"/>
                        <a:pt x="5025" y="263"/>
                        <a:pt x="5368" y="250"/>
                      </a:cubicBezTo>
                      <a:cubicBezTo>
                        <a:pt x="5412" y="250"/>
                        <a:pt x="5452" y="246"/>
                        <a:pt x="5493" y="246"/>
                      </a:cubicBezTo>
                      <a:close/>
                      <a:moveTo>
                        <a:pt x="4833" y="0"/>
                      </a:moveTo>
                      <a:cubicBezTo>
                        <a:pt x="4697" y="0"/>
                        <a:pt x="4561" y="3"/>
                        <a:pt x="4425" y="14"/>
                      </a:cubicBezTo>
                      <a:cubicBezTo>
                        <a:pt x="4109" y="41"/>
                        <a:pt x="3792" y="103"/>
                        <a:pt x="3482" y="203"/>
                      </a:cubicBezTo>
                      <a:cubicBezTo>
                        <a:pt x="3320" y="250"/>
                        <a:pt x="3159" y="322"/>
                        <a:pt x="2997" y="381"/>
                      </a:cubicBezTo>
                      <a:cubicBezTo>
                        <a:pt x="2842" y="432"/>
                        <a:pt x="2693" y="496"/>
                        <a:pt x="2545" y="580"/>
                      </a:cubicBezTo>
                      <a:cubicBezTo>
                        <a:pt x="2414" y="661"/>
                        <a:pt x="2293" y="769"/>
                        <a:pt x="2158" y="853"/>
                      </a:cubicBezTo>
                      <a:cubicBezTo>
                        <a:pt x="2010" y="943"/>
                        <a:pt x="1868" y="1045"/>
                        <a:pt x="1734" y="1167"/>
                      </a:cubicBezTo>
                      <a:cubicBezTo>
                        <a:pt x="1484" y="1390"/>
                        <a:pt x="1252" y="1649"/>
                        <a:pt x="1039" y="1934"/>
                      </a:cubicBezTo>
                      <a:cubicBezTo>
                        <a:pt x="831" y="2221"/>
                        <a:pt x="649" y="2542"/>
                        <a:pt x="504" y="2891"/>
                      </a:cubicBezTo>
                      <a:cubicBezTo>
                        <a:pt x="349" y="3272"/>
                        <a:pt x="248" y="3687"/>
                        <a:pt x="147" y="4092"/>
                      </a:cubicBezTo>
                      <a:cubicBezTo>
                        <a:pt x="93" y="4289"/>
                        <a:pt x="49" y="4491"/>
                        <a:pt x="19" y="4696"/>
                      </a:cubicBezTo>
                      <a:cubicBezTo>
                        <a:pt x="-1" y="4915"/>
                        <a:pt x="-4" y="5138"/>
                        <a:pt x="6" y="5362"/>
                      </a:cubicBezTo>
                      <a:cubicBezTo>
                        <a:pt x="22" y="5796"/>
                        <a:pt x="96" y="6224"/>
                        <a:pt x="228" y="6626"/>
                      </a:cubicBezTo>
                      <a:cubicBezTo>
                        <a:pt x="292" y="6831"/>
                        <a:pt x="383" y="7020"/>
                        <a:pt x="450" y="7220"/>
                      </a:cubicBezTo>
                      <a:cubicBezTo>
                        <a:pt x="514" y="7408"/>
                        <a:pt x="589" y="7595"/>
                        <a:pt x="673" y="7770"/>
                      </a:cubicBezTo>
                      <a:cubicBezTo>
                        <a:pt x="747" y="7923"/>
                        <a:pt x="837" y="8055"/>
                        <a:pt x="939" y="8177"/>
                      </a:cubicBezTo>
                      <a:cubicBezTo>
                        <a:pt x="1064" y="8320"/>
                        <a:pt x="1182" y="8485"/>
                        <a:pt x="1320" y="8606"/>
                      </a:cubicBezTo>
                      <a:cubicBezTo>
                        <a:pt x="1434" y="8699"/>
                        <a:pt x="1552" y="8748"/>
                        <a:pt x="1656" y="8869"/>
                      </a:cubicBezTo>
                      <a:cubicBezTo>
                        <a:pt x="1760" y="8985"/>
                        <a:pt x="1862" y="9078"/>
                        <a:pt x="1993" y="9129"/>
                      </a:cubicBezTo>
                      <a:cubicBezTo>
                        <a:pt x="2016" y="9129"/>
                        <a:pt x="2041" y="9137"/>
                        <a:pt x="2061" y="9146"/>
                      </a:cubicBezTo>
                      <a:cubicBezTo>
                        <a:pt x="2064" y="9159"/>
                        <a:pt x="2067" y="9167"/>
                        <a:pt x="2067" y="9181"/>
                      </a:cubicBezTo>
                      <a:cubicBezTo>
                        <a:pt x="2071" y="9262"/>
                        <a:pt x="2182" y="9245"/>
                        <a:pt x="2165" y="9321"/>
                      </a:cubicBezTo>
                      <a:cubicBezTo>
                        <a:pt x="2333" y="9423"/>
                        <a:pt x="2304" y="9387"/>
                        <a:pt x="2396" y="9484"/>
                      </a:cubicBezTo>
                      <a:cubicBezTo>
                        <a:pt x="2603" y="9554"/>
                        <a:pt x="2490" y="9526"/>
                        <a:pt x="2666" y="9618"/>
                      </a:cubicBezTo>
                      <a:cubicBezTo>
                        <a:pt x="2804" y="9643"/>
                        <a:pt x="2684" y="9670"/>
                        <a:pt x="2871" y="9707"/>
                      </a:cubicBezTo>
                      <a:cubicBezTo>
                        <a:pt x="2807" y="9783"/>
                        <a:pt x="2897" y="9746"/>
                        <a:pt x="3000" y="9780"/>
                      </a:cubicBezTo>
                      <a:cubicBezTo>
                        <a:pt x="3135" y="9798"/>
                        <a:pt x="3125" y="9821"/>
                        <a:pt x="3180" y="9839"/>
                      </a:cubicBezTo>
                      <a:cubicBezTo>
                        <a:pt x="3230" y="9855"/>
                        <a:pt x="3272" y="9884"/>
                        <a:pt x="3329" y="9886"/>
                      </a:cubicBezTo>
                      <a:cubicBezTo>
                        <a:pt x="3410" y="9889"/>
                        <a:pt x="3459" y="9919"/>
                        <a:pt x="3517" y="9926"/>
                      </a:cubicBezTo>
                      <a:cubicBezTo>
                        <a:pt x="3575" y="9933"/>
                        <a:pt x="3529" y="9914"/>
                        <a:pt x="3678" y="9927"/>
                      </a:cubicBezTo>
                      <a:cubicBezTo>
                        <a:pt x="3885" y="9930"/>
                        <a:pt x="3587" y="9922"/>
                        <a:pt x="3831" y="9926"/>
                      </a:cubicBezTo>
                      <a:cubicBezTo>
                        <a:pt x="3975" y="9916"/>
                        <a:pt x="3781" y="9947"/>
                        <a:pt x="3951" y="9952"/>
                      </a:cubicBezTo>
                      <a:cubicBezTo>
                        <a:pt x="4324" y="9928"/>
                        <a:pt x="4206" y="10005"/>
                        <a:pt x="4051" y="9948"/>
                      </a:cubicBezTo>
                      <a:cubicBezTo>
                        <a:pt x="4073" y="9958"/>
                        <a:pt x="4158" y="9907"/>
                        <a:pt x="4180" y="9917"/>
                      </a:cubicBezTo>
                      <a:cubicBezTo>
                        <a:pt x="4323" y="9839"/>
                        <a:pt x="4181" y="9977"/>
                        <a:pt x="4388" y="9913"/>
                      </a:cubicBezTo>
                      <a:cubicBezTo>
                        <a:pt x="4439" y="9921"/>
                        <a:pt x="4516" y="9956"/>
                        <a:pt x="4828" y="9960"/>
                      </a:cubicBezTo>
                      <a:cubicBezTo>
                        <a:pt x="4888" y="9974"/>
                        <a:pt x="4542" y="9915"/>
                        <a:pt x="4774" y="9971"/>
                      </a:cubicBezTo>
                      <a:cubicBezTo>
                        <a:pt x="4912" y="9983"/>
                        <a:pt x="4978" y="9987"/>
                        <a:pt x="5116" y="9991"/>
                      </a:cubicBezTo>
                      <a:cubicBezTo>
                        <a:pt x="5247" y="9991"/>
                        <a:pt x="5378" y="9991"/>
                        <a:pt x="5510" y="10000"/>
                      </a:cubicBezTo>
                      <a:lnTo>
                        <a:pt x="5531" y="10000"/>
                      </a:lnTo>
                      <a:cubicBezTo>
                        <a:pt x="5655" y="10000"/>
                        <a:pt x="5783" y="9963"/>
                        <a:pt x="5911" y="9954"/>
                      </a:cubicBezTo>
                      <a:cubicBezTo>
                        <a:pt x="6029" y="9954"/>
                        <a:pt x="6147" y="9941"/>
                        <a:pt x="6268" y="9923"/>
                      </a:cubicBezTo>
                      <a:cubicBezTo>
                        <a:pt x="6403" y="9892"/>
                        <a:pt x="6531" y="9834"/>
                        <a:pt x="6666" y="9789"/>
                      </a:cubicBezTo>
                      <a:cubicBezTo>
                        <a:pt x="6904" y="9712"/>
                        <a:pt x="7147" y="9656"/>
                        <a:pt x="7377" y="9525"/>
                      </a:cubicBezTo>
                      <a:cubicBezTo>
                        <a:pt x="7582" y="9413"/>
                        <a:pt x="7814" y="9329"/>
                        <a:pt x="7996" y="9155"/>
                      </a:cubicBezTo>
                      <a:cubicBezTo>
                        <a:pt x="8380" y="8783"/>
                        <a:pt x="8801" y="8427"/>
                        <a:pt x="9084" y="7908"/>
                      </a:cubicBezTo>
                      <a:cubicBezTo>
                        <a:pt x="9223" y="7658"/>
                        <a:pt x="9404" y="7434"/>
                        <a:pt x="9502" y="7153"/>
                      </a:cubicBezTo>
                      <a:cubicBezTo>
                        <a:pt x="9603" y="6863"/>
                        <a:pt x="9731" y="6586"/>
                        <a:pt x="9798" y="6278"/>
                      </a:cubicBezTo>
                      <a:cubicBezTo>
                        <a:pt x="9832" y="6121"/>
                        <a:pt x="9859" y="5966"/>
                        <a:pt x="9893" y="5814"/>
                      </a:cubicBezTo>
                      <a:cubicBezTo>
                        <a:pt x="9926" y="5662"/>
                        <a:pt x="9963" y="5496"/>
                        <a:pt x="9960" y="5335"/>
                      </a:cubicBezTo>
                      <a:cubicBezTo>
                        <a:pt x="9953" y="5259"/>
                        <a:pt x="9953" y="5184"/>
                        <a:pt x="9963" y="5112"/>
                      </a:cubicBezTo>
                      <a:cubicBezTo>
                        <a:pt x="9977" y="5032"/>
                        <a:pt x="9987" y="4955"/>
                        <a:pt x="9997" y="4874"/>
                      </a:cubicBezTo>
                      <a:cubicBezTo>
                        <a:pt x="10011" y="4710"/>
                        <a:pt x="9977" y="4544"/>
                        <a:pt x="9963" y="4379"/>
                      </a:cubicBezTo>
                      <a:cubicBezTo>
                        <a:pt x="9933" y="4048"/>
                        <a:pt x="9886" y="3722"/>
                        <a:pt x="9819" y="3404"/>
                      </a:cubicBezTo>
                      <a:cubicBezTo>
                        <a:pt x="9791" y="3272"/>
                        <a:pt x="9758" y="3136"/>
                        <a:pt x="9711" y="3011"/>
                      </a:cubicBezTo>
                      <a:cubicBezTo>
                        <a:pt x="9657" y="2863"/>
                        <a:pt x="9573" y="2744"/>
                        <a:pt x="9502" y="2605"/>
                      </a:cubicBezTo>
                      <a:cubicBezTo>
                        <a:pt x="9367" y="2346"/>
                        <a:pt x="9252" y="2077"/>
                        <a:pt x="9094" y="1844"/>
                      </a:cubicBezTo>
                      <a:cubicBezTo>
                        <a:pt x="8926" y="1595"/>
                        <a:pt x="8757" y="1386"/>
                        <a:pt x="8532" y="1229"/>
                      </a:cubicBezTo>
                      <a:cubicBezTo>
                        <a:pt x="8275" y="1050"/>
                        <a:pt x="8026" y="867"/>
                        <a:pt x="7774" y="680"/>
                      </a:cubicBezTo>
                      <a:cubicBezTo>
                        <a:pt x="7666" y="590"/>
                        <a:pt x="7551" y="523"/>
                        <a:pt x="7426" y="479"/>
                      </a:cubicBezTo>
                      <a:cubicBezTo>
                        <a:pt x="7295" y="428"/>
                        <a:pt x="7167" y="372"/>
                        <a:pt x="7042" y="296"/>
                      </a:cubicBezTo>
                      <a:cubicBezTo>
                        <a:pt x="6804" y="156"/>
                        <a:pt x="6528" y="108"/>
                        <a:pt x="6268" y="103"/>
                      </a:cubicBezTo>
                      <a:cubicBezTo>
                        <a:pt x="6234" y="98"/>
                        <a:pt x="6197" y="98"/>
                        <a:pt x="6163" y="89"/>
                      </a:cubicBezTo>
                      <a:cubicBezTo>
                        <a:pt x="6109" y="71"/>
                        <a:pt x="6052" y="59"/>
                        <a:pt x="5995" y="50"/>
                      </a:cubicBezTo>
                      <a:cubicBezTo>
                        <a:pt x="5820" y="27"/>
                        <a:pt x="5641" y="14"/>
                        <a:pt x="5462" y="14"/>
                      </a:cubicBezTo>
                      <a:lnTo>
                        <a:pt x="4833" y="0"/>
                      </a:lnTo>
                      <a:close/>
                    </a:path>
                  </a:pathLst>
                </a:custGeom>
                <a:solidFill>
                  <a:srgbClr val="FFFFFF"/>
                </a:solidFill>
                <a:ln w="3175">
                  <a:solidFill>
                    <a:schemeClr val="tx1"/>
                  </a:solid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8" name="Google Shape;20801;p106">
                  <a:extLst>
                    <a:ext uri="{FF2B5EF4-FFF2-40B4-BE49-F238E27FC236}">
                      <a16:creationId xmlns:a16="http://schemas.microsoft.com/office/drawing/2014/main" id="{F04AC163-738A-B626-BC98-B7ABAEBE7820}"/>
                    </a:ext>
                  </a:extLst>
                </p:cNvPr>
                <p:cNvSpPr/>
                <p:nvPr/>
              </p:nvSpPr>
              <p:spPr>
                <a:xfrm>
                  <a:off x="5101575" y="4358350"/>
                  <a:ext cx="8950" cy="14575"/>
                </a:xfrm>
                <a:custGeom>
                  <a:avLst/>
                  <a:gdLst/>
                  <a:ahLst/>
                  <a:cxnLst/>
                  <a:rect l="l" t="t" r="r" b="b"/>
                  <a:pathLst>
                    <a:path w="358" h="583" extrusionOk="0">
                      <a:moveTo>
                        <a:pt x="56" y="0"/>
                      </a:moveTo>
                      <a:cubicBezTo>
                        <a:pt x="30" y="0"/>
                        <a:pt x="5" y="18"/>
                        <a:pt x="5" y="52"/>
                      </a:cubicBezTo>
                      <a:cubicBezTo>
                        <a:pt x="1" y="88"/>
                        <a:pt x="1" y="121"/>
                        <a:pt x="1" y="157"/>
                      </a:cubicBezTo>
                      <a:cubicBezTo>
                        <a:pt x="5" y="190"/>
                        <a:pt x="21" y="222"/>
                        <a:pt x="21" y="259"/>
                      </a:cubicBezTo>
                      <a:cubicBezTo>
                        <a:pt x="21" y="323"/>
                        <a:pt x="37" y="384"/>
                        <a:pt x="74" y="441"/>
                      </a:cubicBezTo>
                      <a:cubicBezTo>
                        <a:pt x="110" y="492"/>
                        <a:pt x="189" y="582"/>
                        <a:pt x="263" y="582"/>
                      </a:cubicBezTo>
                      <a:cubicBezTo>
                        <a:pt x="288" y="582"/>
                        <a:pt x="312" y="572"/>
                        <a:pt x="333" y="546"/>
                      </a:cubicBezTo>
                      <a:cubicBezTo>
                        <a:pt x="357" y="522"/>
                        <a:pt x="353" y="481"/>
                        <a:pt x="325" y="465"/>
                      </a:cubicBezTo>
                      <a:cubicBezTo>
                        <a:pt x="268" y="429"/>
                        <a:pt x="216" y="380"/>
                        <a:pt x="175" y="327"/>
                      </a:cubicBezTo>
                      <a:cubicBezTo>
                        <a:pt x="151" y="283"/>
                        <a:pt x="155" y="230"/>
                        <a:pt x="135" y="190"/>
                      </a:cubicBezTo>
                      <a:cubicBezTo>
                        <a:pt x="114" y="145"/>
                        <a:pt x="106" y="101"/>
                        <a:pt x="106" y="52"/>
                      </a:cubicBezTo>
                      <a:cubicBezTo>
                        <a:pt x="106" y="18"/>
                        <a:pt x="81" y="0"/>
                        <a:pt x="56"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9" name="Google Shape;20802;p106">
                  <a:extLst>
                    <a:ext uri="{FF2B5EF4-FFF2-40B4-BE49-F238E27FC236}">
                      <a16:creationId xmlns:a16="http://schemas.microsoft.com/office/drawing/2014/main" id="{E40F4A24-0B2E-6D69-C859-CF5163742B8A}"/>
                    </a:ext>
                  </a:extLst>
                </p:cNvPr>
                <p:cNvSpPr/>
                <p:nvPr/>
              </p:nvSpPr>
              <p:spPr>
                <a:xfrm>
                  <a:off x="5110300" y="4358675"/>
                  <a:ext cx="12275" cy="12325"/>
                </a:xfrm>
                <a:custGeom>
                  <a:avLst/>
                  <a:gdLst/>
                  <a:ahLst/>
                  <a:cxnLst/>
                  <a:rect l="l" t="t" r="r" b="b"/>
                  <a:pathLst>
                    <a:path w="491" h="493" extrusionOk="0">
                      <a:moveTo>
                        <a:pt x="105" y="1"/>
                      </a:moveTo>
                      <a:cubicBezTo>
                        <a:pt x="54" y="1"/>
                        <a:pt x="1" y="55"/>
                        <a:pt x="41" y="104"/>
                      </a:cubicBezTo>
                      <a:cubicBezTo>
                        <a:pt x="102" y="185"/>
                        <a:pt x="114" y="290"/>
                        <a:pt x="175" y="367"/>
                      </a:cubicBezTo>
                      <a:cubicBezTo>
                        <a:pt x="217" y="431"/>
                        <a:pt x="282" y="492"/>
                        <a:pt x="360" y="492"/>
                      </a:cubicBezTo>
                      <a:cubicBezTo>
                        <a:pt x="371" y="492"/>
                        <a:pt x="382" y="491"/>
                        <a:pt x="393" y="489"/>
                      </a:cubicBezTo>
                      <a:cubicBezTo>
                        <a:pt x="491" y="464"/>
                        <a:pt x="466" y="347"/>
                        <a:pt x="393" y="319"/>
                      </a:cubicBezTo>
                      <a:cubicBezTo>
                        <a:pt x="349" y="286"/>
                        <a:pt x="316" y="250"/>
                        <a:pt x="288" y="205"/>
                      </a:cubicBezTo>
                      <a:cubicBezTo>
                        <a:pt x="252" y="136"/>
                        <a:pt x="203" y="75"/>
                        <a:pt x="150" y="19"/>
                      </a:cubicBezTo>
                      <a:cubicBezTo>
                        <a:pt x="138" y="6"/>
                        <a:pt x="122" y="1"/>
                        <a:pt x="105"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0" name="Google Shape;20803;p106">
                  <a:extLst>
                    <a:ext uri="{FF2B5EF4-FFF2-40B4-BE49-F238E27FC236}">
                      <a16:creationId xmlns:a16="http://schemas.microsoft.com/office/drawing/2014/main" id="{38FEFC54-63C6-A4AA-C011-91AFF132C8DB}"/>
                    </a:ext>
                  </a:extLst>
                </p:cNvPr>
                <p:cNvSpPr/>
                <p:nvPr/>
              </p:nvSpPr>
              <p:spPr>
                <a:xfrm>
                  <a:off x="5121800" y="4355550"/>
                  <a:ext cx="11100" cy="13825"/>
                </a:xfrm>
                <a:custGeom>
                  <a:avLst/>
                  <a:gdLst/>
                  <a:ahLst/>
                  <a:cxnLst/>
                  <a:rect l="l" t="t" r="r" b="b"/>
                  <a:pathLst>
                    <a:path w="444" h="553" extrusionOk="0">
                      <a:moveTo>
                        <a:pt x="95" y="0"/>
                      </a:moveTo>
                      <a:cubicBezTo>
                        <a:pt x="43" y="0"/>
                        <a:pt x="1" y="81"/>
                        <a:pt x="47" y="123"/>
                      </a:cubicBezTo>
                      <a:cubicBezTo>
                        <a:pt x="103" y="180"/>
                        <a:pt x="99" y="277"/>
                        <a:pt x="124" y="346"/>
                      </a:cubicBezTo>
                      <a:cubicBezTo>
                        <a:pt x="152" y="423"/>
                        <a:pt x="205" y="492"/>
                        <a:pt x="274" y="541"/>
                      </a:cubicBezTo>
                      <a:cubicBezTo>
                        <a:pt x="287" y="549"/>
                        <a:pt x="301" y="552"/>
                        <a:pt x="316" y="552"/>
                      </a:cubicBezTo>
                      <a:cubicBezTo>
                        <a:pt x="347" y="552"/>
                        <a:pt x="379" y="536"/>
                        <a:pt x="395" y="508"/>
                      </a:cubicBezTo>
                      <a:lnTo>
                        <a:pt x="403" y="500"/>
                      </a:lnTo>
                      <a:cubicBezTo>
                        <a:pt x="444" y="456"/>
                        <a:pt x="419" y="379"/>
                        <a:pt x="355" y="375"/>
                      </a:cubicBezTo>
                      <a:lnTo>
                        <a:pt x="334" y="350"/>
                      </a:lnTo>
                      <a:cubicBezTo>
                        <a:pt x="322" y="334"/>
                        <a:pt x="314" y="322"/>
                        <a:pt x="306" y="306"/>
                      </a:cubicBezTo>
                      <a:cubicBezTo>
                        <a:pt x="286" y="269"/>
                        <a:pt x="270" y="233"/>
                        <a:pt x="257" y="192"/>
                      </a:cubicBezTo>
                      <a:cubicBezTo>
                        <a:pt x="237" y="123"/>
                        <a:pt x="193" y="59"/>
                        <a:pt x="132" y="14"/>
                      </a:cubicBezTo>
                      <a:cubicBezTo>
                        <a:pt x="120" y="4"/>
                        <a:pt x="107" y="0"/>
                        <a:pt x="95"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1" name="Google Shape;20804;p106">
                  <a:extLst>
                    <a:ext uri="{FF2B5EF4-FFF2-40B4-BE49-F238E27FC236}">
                      <a16:creationId xmlns:a16="http://schemas.microsoft.com/office/drawing/2014/main" id="{40CEA449-8CF8-8BF1-9B91-B54FF63DFEDA}"/>
                    </a:ext>
                  </a:extLst>
                </p:cNvPr>
                <p:cNvSpPr/>
                <p:nvPr/>
              </p:nvSpPr>
              <p:spPr>
                <a:xfrm>
                  <a:off x="5131500" y="4354075"/>
                  <a:ext cx="10825" cy="9425"/>
                </a:xfrm>
                <a:custGeom>
                  <a:avLst/>
                  <a:gdLst/>
                  <a:ahLst/>
                  <a:cxnLst/>
                  <a:rect l="l" t="t" r="r" b="b"/>
                  <a:pathLst>
                    <a:path w="433" h="377" extrusionOk="0">
                      <a:moveTo>
                        <a:pt x="104" y="1"/>
                      </a:moveTo>
                      <a:cubicBezTo>
                        <a:pt x="48" y="1"/>
                        <a:pt x="1" y="69"/>
                        <a:pt x="48" y="126"/>
                      </a:cubicBezTo>
                      <a:cubicBezTo>
                        <a:pt x="96" y="178"/>
                        <a:pt x="125" y="247"/>
                        <a:pt x="173" y="300"/>
                      </a:cubicBezTo>
                      <a:cubicBezTo>
                        <a:pt x="210" y="336"/>
                        <a:pt x="265" y="377"/>
                        <a:pt x="315" y="377"/>
                      </a:cubicBezTo>
                      <a:cubicBezTo>
                        <a:pt x="337" y="377"/>
                        <a:pt x="358" y="369"/>
                        <a:pt x="376" y="349"/>
                      </a:cubicBezTo>
                      <a:cubicBezTo>
                        <a:pt x="433" y="288"/>
                        <a:pt x="335" y="219"/>
                        <a:pt x="303" y="182"/>
                      </a:cubicBezTo>
                      <a:cubicBezTo>
                        <a:pt x="254" y="126"/>
                        <a:pt x="206" y="69"/>
                        <a:pt x="153" y="20"/>
                      </a:cubicBezTo>
                      <a:cubicBezTo>
                        <a:pt x="137" y="7"/>
                        <a:pt x="120" y="1"/>
                        <a:pt x="104"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2" name="Google Shape;20805;p106">
                  <a:extLst>
                    <a:ext uri="{FF2B5EF4-FFF2-40B4-BE49-F238E27FC236}">
                      <a16:creationId xmlns:a16="http://schemas.microsoft.com/office/drawing/2014/main" id="{3D315D77-EA44-0BE7-50A1-1DF5C17ED56D}"/>
                    </a:ext>
                  </a:extLst>
                </p:cNvPr>
                <p:cNvSpPr/>
                <p:nvPr/>
              </p:nvSpPr>
              <p:spPr>
                <a:xfrm>
                  <a:off x="5159850" y="4342050"/>
                  <a:ext cx="7075" cy="8700"/>
                </a:xfrm>
                <a:custGeom>
                  <a:avLst/>
                  <a:gdLst/>
                  <a:ahLst/>
                  <a:cxnLst/>
                  <a:rect l="l" t="t" r="r" b="b"/>
                  <a:pathLst>
                    <a:path w="283" h="348" extrusionOk="0">
                      <a:moveTo>
                        <a:pt x="91" y="1"/>
                      </a:moveTo>
                      <a:cubicBezTo>
                        <a:pt x="48" y="1"/>
                        <a:pt x="1" y="40"/>
                        <a:pt x="20" y="88"/>
                      </a:cubicBezTo>
                      <a:cubicBezTo>
                        <a:pt x="36" y="133"/>
                        <a:pt x="48" y="177"/>
                        <a:pt x="64" y="222"/>
                      </a:cubicBezTo>
                      <a:cubicBezTo>
                        <a:pt x="84" y="273"/>
                        <a:pt x="127" y="348"/>
                        <a:pt x="193" y="348"/>
                      </a:cubicBezTo>
                      <a:cubicBezTo>
                        <a:pt x="194" y="348"/>
                        <a:pt x="196" y="348"/>
                        <a:pt x="198" y="347"/>
                      </a:cubicBezTo>
                      <a:cubicBezTo>
                        <a:pt x="251" y="347"/>
                        <a:pt x="283" y="287"/>
                        <a:pt x="259" y="242"/>
                      </a:cubicBezTo>
                      <a:cubicBezTo>
                        <a:pt x="246" y="218"/>
                        <a:pt x="234" y="214"/>
                        <a:pt x="226" y="198"/>
                      </a:cubicBezTo>
                      <a:cubicBezTo>
                        <a:pt x="218" y="181"/>
                        <a:pt x="202" y="161"/>
                        <a:pt x="194" y="141"/>
                      </a:cubicBezTo>
                      <a:cubicBezTo>
                        <a:pt x="178" y="104"/>
                        <a:pt x="165" y="68"/>
                        <a:pt x="145" y="36"/>
                      </a:cubicBezTo>
                      <a:cubicBezTo>
                        <a:pt x="134" y="11"/>
                        <a:pt x="113" y="1"/>
                        <a:pt x="91"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3" name="Google Shape;20806;p106">
                  <a:extLst>
                    <a:ext uri="{FF2B5EF4-FFF2-40B4-BE49-F238E27FC236}">
                      <a16:creationId xmlns:a16="http://schemas.microsoft.com/office/drawing/2014/main" id="{66C93A5A-D7E3-EA8E-2E0F-16054483DAF7}"/>
                    </a:ext>
                  </a:extLst>
                </p:cNvPr>
                <p:cNvSpPr/>
                <p:nvPr/>
              </p:nvSpPr>
              <p:spPr>
                <a:xfrm>
                  <a:off x="5169550" y="4337950"/>
                  <a:ext cx="5500" cy="12475"/>
                </a:xfrm>
                <a:custGeom>
                  <a:avLst/>
                  <a:gdLst/>
                  <a:ahLst/>
                  <a:cxnLst/>
                  <a:rect l="l" t="t" r="r" b="b"/>
                  <a:pathLst>
                    <a:path w="220" h="499" extrusionOk="0">
                      <a:moveTo>
                        <a:pt x="70" y="1"/>
                      </a:moveTo>
                      <a:cubicBezTo>
                        <a:pt x="67" y="1"/>
                        <a:pt x="64" y="1"/>
                        <a:pt x="61" y="1"/>
                      </a:cubicBezTo>
                      <a:cubicBezTo>
                        <a:pt x="16" y="9"/>
                        <a:pt x="0" y="66"/>
                        <a:pt x="37" y="94"/>
                      </a:cubicBezTo>
                      <a:cubicBezTo>
                        <a:pt x="69" y="114"/>
                        <a:pt x="57" y="232"/>
                        <a:pt x="57" y="268"/>
                      </a:cubicBezTo>
                      <a:cubicBezTo>
                        <a:pt x="53" y="317"/>
                        <a:pt x="53" y="370"/>
                        <a:pt x="57" y="418"/>
                      </a:cubicBezTo>
                      <a:cubicBezTo>
                        <a:pt x="41" y="443"/>
                        <a:pt x="53" y="479"/>
                        <a:pt x="81" y="487"/>
                      </a:cubicBezTo>
                      <a:lnTo>
                        <a:pt x="102" y="495"/>
                      </a:lnTo>
                      <a:cubicBezTo>
                        <a:pt x="107" y="497"/>
                        <a:pt x="113" y="498"/>
                        <a:pt x="118" y="498"/>
                      </a:cubicBezTo>
                      <a:cubicBezTo>
                        <a:pt x="134" y="498"/>
                        <a:pt x="150" y="491"/>
                        <a:pt x="162" y="479"/>
                      </a:cubicBezTo>
                      <a:cubicBezTo>
                        <a:pt x="219" y="418"/>
                        <a:pt x="219" y="293"/>
                        <a:pt x="203" y="195"/>
                      </a:cubicBezTo>
                      <a:cubicBezTo>
                        <a:pt x="195" y="125"/>
                        <a:pt x="164" y="1"/>
                        <a:pt x="70"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grpSp>
        </p:grpSp>
        <p:sp>
          <p:nvSpPr>
            <p:cNvPr id="13" name="Tekstiruutu 12">
              <a:extLst>
                <a:ext uri="{FF2B5EF4-FFF2-40B4-BE49-F238E27FC236}">
                  <a16:creationId xmlns:a16="http://schemas.microsoft.com/office/drawing/2014/main" id="{8687CE86-AE6D-4D7B-6362-9EBEFF26C192}"/>
                </a:ext>
              </a:extLst>
            </p:cNvPr>
            <p:cNvSpPr txBox="1"/>
            <p:nvPr/>
          </p:nvSpPr>
          <p:spPr>
            <a:xfrm>
              <a:off x="1459905" y="1960216"/>
              <a:ext cx="2600327" cy="1025182"/>
            </a:xfrm>
            <a:prstGeom prst="rect">
              <a:avLst/>
            </a:prstGeom>
            <a:noFill/>
          </p:spPr>
          <p:txBody>
            <a:bodyPr wrap="square" rtlCol="0">
              <a:spAutoFit/>
            </a:bodyPr>
            <a:lstStyle/>
            <a:p>
              <a:pPr algn="ctr" defTabSz="1219170">
                <a:buClr>
                  <a:srgbClr val="000000"/>
                </a:buClr>
              </a:pPr>
              <a:r>
                <a:rPr lang="fi-FI" sz="2400" kern="0">
                  <a:solidFill>
                    <a:prstClr val="black"/>
                  </a:solidFill>
                  <a:latin typeface="Tenorite" panose="00000500000000000000" pitchFamily="2" charset="0"/>
                  <a:ea typeface="Roboto" panose="02000000000000000000" pitchFamily="2" charset="0"/>
                  <a:cs typeface="Arial"/>
                  <a:sym typeface="Arial"/>
                </a:rPr>
                <a:t>Harjoitelkaa käsien asento painelu-</a:t>
              </a:r>
              <a:br>
                <a:rPr lang="fi-FI" sz="2400" kern="0">
                  <a:solidFill>
                    <a:prstClr val="black"/>
                  </a:solidFill>
                  <a:latin typeface="Tenorite" panose="00000500000000000000" pitchFamily="2" charset="0"/>
                  <a:ea typeface="Roboto" panose="02000000000000000000" pitchFamily="2" charset="0"/>
                  <a:cs typeface="Arial"/>
                  <a:sym typeface="Arial"/>
                </a:rPr>
              </a:br>
              <a:r>
                <a:rPr lang="fi-FI" sz="2400" kern="0">
                  <a:solidFill>
                    <a:prstClr val="black"/>
                  </a:solidFill>
                  <a:latin typeface="Tenorite" panose="00000500000000000000" pitchFamily="2" charset="0"/>
                  <a:ea typeface="Roboto" panose="02000000000000000000" pitchFamily="2" charset="0"/>
                  <a:cs typeface="Arial"/>
                  <a:sym typeface="Arial"/>
                </a:rPr>
                <a:t>elvytyksessä.</a:t>
              </a:r>
            </a:p>
          </p:txBody>
        </p:sp>
      </p:grpSp>
      <p:grpSp>
        <p:nvGrpSpPr>
          <p:cNvPr id="25" name="Ryhmä 24">
            <a:extLst>
              <a:ext uri="{FF2B5EF4-FFF2-40B4-BE49-F238E27FC236}">
                <a16:creationId xmlns:a16="http://schemas.microsoft.com/office/drawing/2014/main" id="{2F171662-1A91-4DF9-7141-1345C9A54595}"/>
              </a:ext>
            </a:extLst>
          </p:cNvPr>
          <p:cNvGrpSpPr/>
          <p:nvPr/>
        </p:nvGrpSpPr>
        <p:grpSpPr>
          <a:xfrm>
            <a:off x="9275372" y="4029313"/>
            <a:ext cx="2549067" cy="1715050"/>
            <a:chOff x="1392787" y="1821680"/>
            <a:chExt cx="2823037" cy="1735403"/>
          </a:xfrm>
        </p:grpSpPr>
        <p:grpSp>
          <p:nvGrpSpPr>
            <p:cNvPr id="26" name="Ryhmä 25">
              <a:extLst>
                <a:ext uri="{FF2B5EF4-FFF2-40B4-BE49-F238E27FC236}">
                  <a16:creationId xmlns:a16="http://schemas.microsoft.com/office/drawing/2014/main" id="{1F449C88-632B-C017-1A7D-4915C415E385}"/>
                </a:ext>
              </a:extLst>
            </p:cNvPr>
            <p:cNvGrpSpPr/>
            <p:nvPr/>
          </p:nvGrpSpPr>
          <p:grpSpPr>
            <a:xfrm rot="11014933">
              <a:off x="1392787" y="1821680"/>
              <a:ext cx="2823037" cy="1735403"/>
              <a:chOff x="1544340" y="2014708"/>
              <a:chExt cx="2432099" cy="2147203"/>
            </a:xfrm>
          </p:grpSpPr>
          <p:sp>
            <p:nvSpPr>
              <p:cNvPr id="28" name="Ellipsi 27">
                <a:extLst>
                  <a:ext uri="{FF2B5EF4-FFF2-40B4-BE49-F238E27FC236}">
                    <a16:creationId xmlns:a16="http://schemas.microsoft.com/office/drawing/2014/main" id="{532B7963-C403-1943-746B-A0A36501B04F}"/>
                  </a:ext>
                </a:extLst>
              </p:cNvPr>
              <p:cNvSpPr/>
              <p:nvPr/>
            </p:nvSpPr>
            <p:spPr>
              <a:xfrm>
                <a:off x="1569720" y="2055520"/>
                <a:ext cx="2368331" cy="2069457"/>
              </a:xfrm>
              <a:prstGeom prst="ellipse">
                <a:avLst/>
              </a:prstGeom>
              <a:solidFill>
                <a:schemeClr val="accent6">
                  <a:lumMod val="20000"/>
                  <a:lumOff val="8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defTabSz="1219170">
                  <a:buClr>
                    <a:srgbClr val="000000"/>
                  </a:buClr>
                </a:pPr>
                <a:endParaRPr lang="fi-FI" sz="1867" kern="0">
                  <a:solidFill>
                    <a:prstClr val="white"/>
                  </a:solidFill>
                  <a:latin typeface="Calibri" panose="020F0502020204030204"/>
                  <a:sym typeface="Arial"/>
                </a:endParaRPr>
              </a:p>
            </p:txBody>
          </p:sp>
          <p:grpSp>
            <p:nvGrpSpPr>
              <p:cNvPr id="29" name="Google Shape;20789;p106">
                <a:extLst>
                  <a:ext uri="{FF2B5EF4-FFF2-40B4-BE49-F238E27FC236}">
                    <a16:creationId xmlns:a16="http://schemas.microsoft.com/office/drawing/2014/main" id="{89548631-F01B-C63D-4645-00EAA6847CD4}"/>
                  </a:ext>
                </a:extLst>
              </p:cNvPr>
              <p:cNvGrpSpPr/>
              <p:nvPr/>
            </p:nvGrpSpPr>
            <p:grpSpPr>
              <a:xfrm flipH="1" flipV="1">
                <a:off x="1544340" y="2014708"/>
                <a:ext cx="2432099" cy="2147203"/>
                <a:chOff x="4947788" y="4174249"/>
                <a:chExt cx="287285" cy="216609"/>
              </a:xfrm>
            </p:grpSpPr>
            <p:sp>
              <p:nvSpPr>
                <p:cNvPr id="30" name="Google Shape;20795;p106">
                  <a:extLst>
                    <a:ext uri="{FF2B5EF4-FFF2-40B4-BE49-F238E27FC236}">
                      <a16:creationId xmlns:a16="http://schemas.microsoft.com/office/drawing/2014/main" id="{03761E7A-9547-A68A-51ED-A7FC639F2E00}"/>
                    </a:ext>
                  </a:extLst>
                </p:cNvPr>
                <p:cNvSpPr/>
                <p:nvPr/>
              </p:nvSpPr>
              <p:spPr>
                <a:xfrm>
                  <a:off x="5060275" y="4298775"/>
                  <a:ext cx="25" cy="125"/>
                </a:xfrm>
                <a:custGeom>
                  <a:avLst/>
                  <a:gdLst/>
                  <a:ahLst/>
                  <a:cxnLst/>
                  <a:rect l="l" t="t" r="r" b="b"/>
                  <a:pathLst>
                    <a:path w="1" h="5" extrusionOk="0">
                      <a:moveTo>
                        <a:pt x="0" y="0"/>
                      </a:moveTo>
                      <a:lnTo>
                        <a:pt x="0" y="4"/>
                      </a:ln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1" name="Google Shape;20800;p106">
                  <a:extLst>
                    <a:ext uri="{FF2B5EF4-FFF2-40B4-BE49-F238E27FC236}">
                      <a16:creationId xmlns:a16="http://schemas.microsoft.com/office/drawing/2014/main" id="{6FF554DC-231A-26C1-5F8E-FDC8EC8A4E83}"/>
                    </a:ext>
                  </a:extLst>
                </p:cNvPr>
                <p:cNvSpPr/>
                <p:nvPr/>
              </p:nvSpPr>
              <p:spPr>
                <a:xfrm>
                  <a:off x="4947788" y="4174249"/>
                  <a:ext cx="287285" cy="216609"/>
                </a:xfrm>
                <a:custGeom>
                  <a:avLst/>
                  <a:gdLst>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3908 w 12026"/>
                    <a:gd name="connsiteY41" fmla="*/ 9638 h 10832"/>
                    <a:gd name="connsiteX42" fmla="*/ 3487 w 12026"/>
                    <a:gd name="connsiteY42" fmla="*/ 10019 h 10832"/>
                    <a:gd name="connsiteX43" fmla="*/ 3053 w 12026"/>
                    <a:gd name="connsiteY43" fmla="*/ 10282 h 10832"/>
                    <a:gd name="connsiteX44" fmla="*/ 3463 w 12026"/>
                    <a:gd name="connsiteY44" fmla="*/ 8464 h 10832"/>
                    <a:gd name="connsiteX45" fmla="*/ 1801 w 12026"/>
                    <a:gd name="connsiteY45" fmla="*/ 10602 h 10832"/>
                    <a:gd name="connsiteX46" fmla="*/ 2287 w 12026"/>
                    <a:gd name="connsiteY46" fmla="*/ 9982 h 10832"/>
                    <a:gd name="connsiteX47" fmla="*/ 2701 w 12026"/>
                    <a:gd name="connsiteY47" fmla="*/ 9018 h 10832"/>
                    <a:gd name="connsiteX48" fmla="*/ 2851 w 12026"/>
                    <a:gd name="connsiteY48" fmla="*/ 8147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3908 w 12026"/>
                    <a:gd name="connsiteY41" fmla="*/ 9638 h 10832"/>
                    <a:gd name="connsiteX42" fmla="*/ 3487 w 12026"/>
                    <a:gd name="connsiteY42" fmla="*/ 10019 h 10832"/>
                    <a:gd name="connsiteX43" fmla="*/ 3845 w 12026"/>
                    <a:gd name="connsiteY43" fmla="*/ 8575 h 10832"/>
                    <a:gd name="connsiteX44" fmla="*/ 3463 w 12026"/>
                    <a:gd name="connsiteY44" fmla="*/ 8464 h 10832"/>
                    <a:gd name="connsiteX45" fmla="*/ 1801 w 12026"/>
                    <a:gd name="connsiteY45" fmla="*/ 10602 h 10832"/>
                    <a:gd name="connsiteX46" fmla="*/ 2287 w 12026"/>
                    <a:gd name="connsiteY46" fmla="*/ 9982 h 10832"/>
                    <a:gd name="connsiteX47" fmla="*/ 2701 w 12026"/>
                    <a:gd name="connsiteY47" fmla="*/ 9018 h 10832"/>
                    <a:gd name="connsiteX48" fmla="*/ 2851 w 12026"/>
                    <a:gd name="connsiteY48" fmla="*/ 8147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3908 w 12026"/>
                    <a:gd name="connsiteY41" fmla="*/ 9638 h 10832"/>
                    <a:gd name="connsiteX42" fmla="*/ 4109 w 12026"/>
                    <a:gd name="connsiteY42" fmla="*/ 8815 h 10832"/>
                    <a:gd name="connsiteX43" fmla="*/ 3845 w 12026"/>
                    <a:gd name="connsiteY43" fmla="*/ 8575 h 10832"/>
                    <a:gd name="connsiteX44" fmla="*/ 3463 w 12026"/>
                    <a:gd name="connsiteY44" fmla="*/ 8464 h 10832"/>
                    <a:gd name="connsiteX45" fmla="*/ 1801 w 12026"/>
                    <a:gd name="connsiteY45" fmla="*/ 10602 h 10832"/>
                    <a:gd name="connsiteX46" fmla="*/ 2287 w 12026"/>
                    <a:gd name="connsiteY46" fmla="*/ 9982 h 10832"/>
                    <a:gd name="connsiteX47" fmla="*/ 2701 w 12026"/>
                    <a:gd name="connsiteY47" fmla="*/ 9018 h 10832"/>
                    <a:gd name="connsiteX48" fmla="*/ 2851 w 12026"/>
                    <a:gd name="connsiteY48" fmla="*/ 8147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4413 w 12026"/>
                    <a:gd name="connsiteY41" fmla="*/ 8857 h 10832"/>
                    <a:gd name="connsiteX42" fmla="*/ 4109 w 12026"/>
                    <a:gd name="connsiteY42" fmla="*/ 8815 h 10832"/>
                    <a:gd name="connsiteX43" fmla="*/ 3845 w 12026"/>
                    <a:gd name="connsiteY43" fmla="*/ 8575 h 10832"/>
                    <a:gd name="connsiteX44" fmla="*/ 3463 w 12026"/>
                    <a:gd name="connsiteY44" fmla="*/ 8464 h 10832"/>
                    <a:gd name="connsiteX45" fmla="*/ 1801 w 12026"/>
                    <a:gd name="connsiteY45" fmla="*/ 10602 h 10832"/>
                    <a:gd name="connsiteX46" fmla="*/ 2287 w 12026"/>
                    <a:gd name="connsiteY46" fmla="*/ 9982 h 10832"/>
                    <a:gd name="connsiteX47" fmla="*/ 2701 w 12026"/>
                    <a:gd name="connsiteY47" fmla="*/ 9018 h 10832"/>
                    <a:gd name="connsiteX48" fmla="*/ 2851 w 12026"/>
                    <a:gd name="connsiteY48" fmla="*/ 8147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4413 w 12026"/>
                    <a:gd name="connsiteY41" fmla="*/ 8857 h 10832"/>
                    <a:gd name="connsiteX42" fmla="*/ 4156 w 12026"/>
                    <a:gd name="connsiteY42" fmla="*/ 8541 h 10832"/>
                    <a:gd name="connsiteX43" fmla="*/ 3845 w 12026"/>
                    <a:gd name="connsiteY43" fmla="*/ 8575 h 10832"/>
                    <a:gd name="connsiteX44" fmla="*/ 3463 w 12026"/>
                    <a:gd name="connsiteY44" fmla="*/ 8464 h 10832"/>
                    <a:gd name="connsiteX45" fmla="*/ 1801 w 12026"/>
                    <a:gd name="connsiteY45" fmla="*/ 10602 h 10832"/>
                    <a:gd name="connsiteX46" fmla="*/ 2287 w 12026"/>
                    <a:gd name="connsiteY46" fmla="*/ 9982 h 10832"/>
                    <a:gd name="connsiteX47" fmla="*/ 2701 w 12026"/>
                    <a:gd name="connsiteY47" fmla="*/ 9018 h 10832"/>
                    <a:gd name="connsiteX48" fmla="*/ 2851 w 12026"/>
                    <a:gd name="connsiteY48" fmla="*/ 8147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4413 w 12026"/>
                    <a:gd name="connsiteY41" fmla="*/ 8857 h 10832"/>
                    <a:gd name="connsiteX42" fmla="*/ 4156 w 12026"/>
                    <a:gd name="connsiteY42" fmla="*/ 8541 h 10832"/>
                    <a:gd name="connsiteX43" fmla="*/ 3888 w 12026"/>
                    <a:gd name="connsiteY43" fmla="*/ 8431 h 10832"/>
                    <a:gd name="connsiteX44" fmla="*/ 3463 w 12026"/>
                    <a:gd name="connsiteY44" fmla="*/ 8464 h 10832"/>
                    <a:gd name="connsiteX45" fmla="*/ 1801 w 12026"/>
                    <a:gd name="connsiteY45" fmla="*/ 10602 h 10832"/>
                    <a:gd name="connsiteX46" fmla="*/ 2287 w 12026"/>
                    <a:gd name="connsiteY46" fmla="*/ 9982 h 10832"/>
                    <a:gd name="connsiteX47" fmla="*/ 2701 w 12026"/>
                    <a:gd name="connsiteY47" fmla="*/ 9018 h 10832"/>
                    <a:gd name="connsiteX48" fmla="*/ 2851 w 12026"/>
                    <a:gd name="connsiteY48" fmla="*/ 8147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4413 w 12026"/>
                    <a:gd name="connsiteY41" fmla="*/ 8857 h 10832"/>
                    <a:gd name="connsiteX42" fmla="*/ 4156 w 12026"/>
                    <a:gd name="connsiteY42" fmla="*/ 8541 h 10832"/>
                    <a:gd name="connsiteX43" fmla="*/ 3888 w 12026"/>
                    <a:gd name="connsiteY43" fmla="*/ 8431 h 10832"/>
                    <a:gd name="connsiteX44" fmla="*/ 3440 w 12026"/>
                    <a:gd name="connsiteY44" fmla="*/ 8324 h 10832"/>
                    <a:gd name="connsiteX45" fmla="*/ 1801 w 12026"/>
                    <a:gd name="connsiteY45" fmla="*/ 10602 h 10832"/>
                    <a:gd name="connsiteX46" fmla="*/ 2287 w 12026"/>
                    <a:gd name="connsiteY46" fmla="*/ 9982 h 10832"/>
                    <a:gd name="connsiteX47" fmla="*/ 2701 w 12026"/>
                    <a:gd name="connsiteY47" fmla="*/ 9018 h 10832"/>
                    <a:gd name="connsiteX48" fmla="*/ 2851 w 12026"/>
                    <a:gd name="connsiteY48" fmla="*/ 8147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4413 w 12026"/>
                    <a:gd name="connsiteY41" fmla="*/ 8857 h 10832"/>
                    <a:gd name="connsiteX42" fmla="*/ 4156 w 12026"/>
                    <a:gd name="connsiteY42" fmla="*/ 8541 h 10832"/>
                    <a:gd name="connsiteX43" fmla="*/ 3888 w 12026"/>
                    <a:gd name="connsiteY43" fmla="*/ 8431 h 10832"/>
                    <a:gd name="connsiteX44" fmla="*/ 3440 w 12026"/>
                    <a:gd name="connsiteY44" fmla="*/ 8324 h 10832"/>
                    <a:gd name="connsiteX45" fmla="*/ 1801 w 12026"/>
                    <a:gd name="connsiteY45" fmla="*/ 10602 h 10832"/>
                    <a:gd name="connsiteX46" fmla="*/ 2287 w 12026"/>
                    <a:gd name="connsiteY46" fmla="*/ 9982 h 10832"/>
                    <a:gd name="connsiteX47" fmla="*/ 2701 w 12026"/>
                    <a:gd name="connsiteY47" fmla="*/ 9018 h 10832"/>
                    <a:gd name="connsiteX48" fmla="*/ 2851 w 12026"/>
                    <a:gd name="connsiteY48" fmla="*/ 8147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4413 w 12026"/>
                    <a:gd name="connsiteY41" fmla="*/ 8857 h 10832"/>
                    <a:gd name="connsiteX42" fmla="*/ 4156 w 12026"/>
                    <a:gd name="connsiteY42" fmla="*/ 8541 h 10832"/>
                    <a:gd name="connsiteX43" fmla="*/ 3888 w 12026"/>
                    <a:gd name="connsiteY43" fmla="*/ 8431 h 10832"/>
                    <a:gd name="connsiteX44" fmla="*/ 3440 w 12026"/>
                    <a:gd name="connsiteY44" fmla="*/ 8324 h 10832"/>
                    <a:gd name="connsiteX45" fmla="*/ 1801 w 12026"/>
                    <a:gd name="connsiteY45" fmla="*/ 10602 h 10832"/>
                    <a:gd name="connsiteX46" fmla="*/ 3134 w 12026"/>
                    <a:gd name="connsiteY46" fmla="*/ 8356 h 10832"/>
                    <a:gd name="connsiteX47" fmla="*/ 2701 w 12026"/>
                    <a:gd name="connsiteY47" fmla="*/ 9018 h 10832"/>
                    <a:gd name="connsiteX48" fmla="*/ 2851 w 12026"/>
                    <a:gd name="connsiteY48" fmla="*/ 8147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4413 w 12026"/>
                    <a:gd name="connsiteY41" fmla="*/ 8857 h 10832"/>
                    <a:gd name="connsiteX42" fmla="*/ 4156 w 12026"/>
                    <a:gd name="connsiteY42" fmla="*/ 8541 h 10832"/>
                    <a:gd name="connsiteX43" fmla="*/ 3888 w 12026"/>
                    <a:gd name="connsiteY43" fmla="*/ 8431 h 10832"/>
                    <a:gd name="connsiteX44" fmla="*/ 3440 w 12026"/>
                    <a:gd name="connsiteY44" fmla="*/ 8324 h 10832"/>
                    <a:gd name="connsiteX45" fmla="*/ 3086 w 12026"/>
                    <a:gd name="connsiteY45" fmla="*/ 8362 h 10832"/>
                    <a:gd name="connsiteX46" fmla="*/ 3134 w 12026"/>
                    <a:gd name="connsiteY46" fmla="*/ 8356 h 10832"/>
                    <a:gd name="connsiteX47" fmla="*/ 2701 w 12026"/>
                    <a:gd name="connsiteY47" fmla="*/ 9018 h 10832"/>
                    <a:gd name="connsiteX48" fmla="*/ 2851 w 12026"/>
                    <a:gd name="connsiteY48" fmla="*/ 8147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4413 w 12026"/>
                    <a:gd name="connsiteY41" fmla="*/ 8857 h 10832"/>
                    <a:gd name="connsiteX42" fmla="*/ 4156 w 12026"/>
                    <a:gd name="connsiteY42" fmla="*/ 8541 h 10832"/>
                    <a:gd name="connsiteX43" fmla="*/ 3888 w 12026"/>
                    <a:gd name="connsiteY43" fmla="*/ 8431 h 10832"/>
                    <a:gd name="connsiteX44" fmla="*/ 3440 w 12026"/>
                    <a:gd name="connsiteY44" fmla="*/ 8324 h 10832"/>
                    <a:gd name="connsiteX45" fmla="*/ 3086 w 12026"/>
                    <a:gd name="connsiteY45" fmla="*/ 8362 h 10832"/>
                    <a:gd name="connsiteX46" fmla="*/ 3134 w 12026"/>
                    <a:gd name="connsiteY46" fmla="*/ 8356 h 10832"/>
                    <a:gd name="connsiteX47" fmla="*/ 3032 w 12026"/>
                    <a:gd name="connsiteY47" fmla="*/ 8222 h 10832"/>
                    <a:gd name="connsiteX48" fmla="*/ 2851 w 12026"/>
                    <a:gd name="connsiteY48" fmla="*/ 8147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4413 w 12026"/>
                    <a:gd name="connsiteY41" fmla="*/ 8857 h 10832"/>
                    <a:gd name="connsiteX42" fmla="*/ 4156 w 12026"/>
                    <a:gd name="connsiteY42" fmla="*/ 8541 h 10832"/>
                    <a:gd name="connsiteX43" fmla="*/ 3888 w 12026"/>
                    <a:gd name="connsiteY43" fmla="*/ 8431 h 10832"/>
                    <a:gd name="connsiteX44" fmla="*/ 3440 w 12026"/>
                    <a:gd name="connsiteY44" fmla="*/ 8324 h 10832"/>
                    <a:gd name="connsiteX45" fmla="*/ 3086 w 12026"/>
                    <a:gd name="connsiteY45" fmla="*/ 8362 h 10832"/>
                    <a:gd name="connsiteX46" fmla="*/ 3134 w 12026"/>
                    <a:gd name="connsiteY46" fmla="*/ 8356 h 10832"/>
                    <a:gd name="connsiteX47" fmla="*/ 3032 w 12026"/>
                    <a:gd name="connsiteY47" fmla="*/ 8222 h 10832"/>
                    <a:gd name="connsiteX48" fmla="*/ 2899 w 12026"/>
                    <a:gd name="connsiteY48" fmla="*/ 8074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4413 w 12026"/>
                    <a:gd name="connsiteY41" fmla="*/ 8857 h 10832"/>
                    <a:gd name="connsiteX42" fmla="*/ 4156 w 12026"/>
                    <a:gd name="connsiteY42" fmla="*/ 8541 h 10832"/>
                    <a:gd name="connsiteX43" fmla="*/ 3888 w 12026"/>
                    <a:gd name="connsiteY43" fmla="*/ 8431 h 10832"/>
                    <a:gd name="connsiteX44" fmla="*/ 3440 w 12026"/>
                    <a:gd name="connsiteY44" fmla="*/ 8324 h 10832"/>
                    <a:gd name="connsiteX45" fmla="*/ 3086 w 12026"/>
                    <a:gd name="connsiteY45" fmla="*/ 8362 h 10832"/>
                    <a:gd name="connsiteX46" fmla="*/ 3134 w 12026"/>
                    <a:gd name="connsiteY46" fmla="*/ 8356 h 10832"/>
                    <a:gd name="connsiteX47" fmla="*/ 3032 w 12026"/>
                    <a:gd name="connsiteY47" fmla="*/ 8222 h 10832"/>
                    <a:gd name="connsiteX48" fmla="*/ 2899 w 12026"/>
                    <a:gd name="connsiteY48" fmla="*/ 8074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4413 w 12026"/>
                    <a:gd name="connsiteY41" fmla="*/ 8857 h 10832"/>
                    <a:gd name="connsiteX42" fmla="*/ 4156 w 12026"/>
                    <a:gd name="connsiteY42" fmla="*/ 8541 h 10832"/>
                    <a:gd name="connsiteX43" fmla="*/ 3888 w 12026"/>
                    <a:gd name="connsiteY43" fmla="*/ 8431 h 10832"/>
                    <a:gd name="connsiteX44" fmla="*/ 3440 w 12026"/>
                    <a:gd name="connsiteY44" fmla="*/ 8324 h 10832"/>
                    <a:gd name="connsiteX45" fmla="*/ 3086 w 12026"/>
                    <a:gd name="connsiteY45" fmla="*/ 8362 h 10832"/>
                    <a:gd name="connsiteX46" fmla="*/ 3134 w 12026"/>
                    <a:gd name="connsiteY46" fmla="*/ 8356 h 10832"/>
                    <a:gd name="connsiteX47" fmla="*/ 3032 w 12026"/>
                    <a:gd name="connsiteY47" fmla="*/ 8222 h 10832"/>
                    <a:gd name="connsiteX48" fmla="*/ 2899 w 12026"/>
                    <a:gd name="connsiteY48" fmla="*/ 8074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4413 w 12026"/>
                    <a:gd name="connsiteY41" fmla="*/ 8857 h 10832"/>
                    <a:gd name="connsiteX42" fmla="*/ 4156 w 12026"/>
                    <a:gd name="connsiteY42" fmla="*/ 8541 h 10832"/>
                    <a:gd name="connsiteX43" fmla="*/ 3888 w 12026"/>
                    <a:gd name="connsiteY43" fmla="*/ 8431 h 10832"/>
                    <a:gd name="connsiteX44" fmla="*/ 3440 w 12026"/>
                    <a:gd name="connsiteY44" fmla="*/ 8324 h 10832"/>
                    <a:gd name="connsiteX45" fmla="*/ 3086 w 12026"/>
                    <a:gd name="connsiteY45" fmla="*/ 8362 h 10832"/>
                    <a:gd name="connsiteX46" fmla="*/ 3134 w 12026"/>
                    <a:gd name="connsiteY46" fmla="*/ 8356 h 10832"/>
                    <a:gd name="connsiteX47" fmla="*/ 3032 w 12026"/>
                    <a:gd name="connsiteY47" fmla="*/ 8222 h 10832"/>
                    <a:gd name="connsiteX48" fmla="*/ 2899 w 12026"/>
                    <a:gd name="connsiteY48" fmla="*/ 8074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4413 w 12026"/>
                    <a:gd name="connsiteY41" fmla="*/ 8857 h 10832"/>
                    <a:gd name="connsiteX42" fmla="*/ 4156 w 12026"/>
                    <a:gd name="connsiteY42" fmla="*/ 8541 h 10832"/>
                    <a:gd name="connsiteX43" fmla="*/ 3888 w 12026"/>
                    <a:gd name="connsiteY43" fmla="*/ 8431 h 10832"/>
                    <a:gd name="connsiteX44" fmla="*/ 3440 w 12026"/>
                    <a:gd name="connsiteY44" fmla="*/ 8324 h 10832"/>
                    <a:gd name="connsiteX45" fmla="*/ 3086 w 12026"/>
                    <a:gd name="connsiteY45" fmla="*/ 8362 h 10832"/>
                    <a:gd name="connsiteX46" fmla="*/ 3134 w 12026"/>
                    <a:gd name="connsiteY46" fmla="*/ 8356 h 10832"/>
                    <a:gd name="connsiteX47" fmla="*/ 3032 w 12026"/>
                    <a:gd name="connsiteY47" fmla="*/ 8222 h 10832"/>
                    <a:gd name="connsiteX48" fmla="*/ 2899 w 12026"/>
                    <a:gd name="connsiteY48" fmla="*/ 8074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4413 w 12026"/>
                    <a:gd name="connsiteY41" fmla="*/ 8857 h 10832"/>
                    <a:gd name="connsiteX42" fmla="*/ 4156 w 12026"/>
                    <a:gd name="connsiteY42" fmla="*/ 8541 h 10832"/>
                    <a:gd name="connsiteX43" fmla="*/ 3888 w 12026"/>
                    <a:gd name="connsiteY43" fmla="*/ 8431 h 10832"/>
                    <a:gd name="connsiteX44" fmla="*/ 3191 w 12026"/>
                    <a:gd name="connsiteY44" fmla="*/ 8397 h 10832"/>
                    <a:gd name="connsiteX45" fmla="*/ 3086 w 12026"/>
                    <a:gd name="connsiteY45" fmla="*/ 8362 h 10832"/>
                    <a:gd name="connsiteX46" fmla="*/ 3134 w 12026"/>
                    <a:gd name="connsiteY46" fmla="*/ 8356 h 10832"/>
                    <a:gd name="connsiteX47" fmla="*/ 3032 w 12026"/>
                    <a:gd name="connsiteY47" fmla="*/ 8222 h 10832"/>
                    <a:gd name="connsiteX48" fmla="*/ 2899 w 12026"/>
                    <a:gd name="connsiteY48" fmla="*/ 8074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4413 w 12026"/>
                    <a:gd name="connsiteY41" fmla="*/ 8857 h 10832"/>
                    <a:gd name="connsiteX42" fmla="*/ 4156 w 12026"/>
                    <a:gd name="connsiteY42" fmla="*/ 8541 h 10832"/>
                    <a:gd name="connsiteX43" fmla="*/ 3888 w 12026"/>
                    <a:gd name="connsiteY43" fmla="*/ 8431 h 10832"/>
                    <a:gd name="connsiteX44" fmla="*/ 3191 w 12026"/>
                    <a:gd name="connsiteY44" fmla="*/ 8397 h 10832"/>
                    <a:gd name="connsiteX45" fmla="*/ 3086 w 12026"/>
                    <a:gd name="connsiteY45" fmla="*/ 8362 h 10832"/>
                    <a:gd name="connsiteX46" fmla="*/ 3263 w 12026"/>
                    <a:gd name="connsiteY46" fmla="*/ 8290 h 10832"/>
                    <a:gd name="connsiteX47" fmla="*/ 3032 w 12026"/>
                    <a:gd name="connsiteY47" fmla="*/ 8222 h 10832"/>
                    <a:gd name="connsiteX48" fmla="*/ 2899 w 12026"/>
                    <a:gd name="connsiteY48" fmla="*/ 8074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4405 w 12026"/>
                    <a:gd name="connsiteY41" fmla="*/ 8598 h 10832"/>
                    <a:gd name="connsiteX42" fmla="*/ 4156 w 12026"/>
                    <a:gd name="connsiteY42" fmla="*/ 8541 h 10832"/>
                    <a:gd name="connsiteX43" fmla="*/ 3888 w 12026"/>
                    <a:gd name="connsiteY43" fmla="*/ 8431 h 10832"/>
                    <a:gd name="connsiteX44" fmla="*/ 3191 w 12026"/>
                    <a:gd name="connsiteY44" fmla="*/ 8397 h 10832"/>
                    <a:gd name="connsiteX45" fmla="*/ 3086 w 12026"/>
                    <a:gd name="connsiteY45" fmla="*/ 8362 h 10832"/>
                    <a:gd name="connsiteX46" fmla="*/ 3263 w 12026"/>
                    <a:gd name="connsiteY46" fmla="*/ 8290 h 10832"/>
                    <a:gd name="connsiteX47" fmla="*/ 3032 w 12026"/>
                    <a:gd name="connsiteY47" fmla="*/ 8222 h 10832"/>
                    <a:gd name="connsiteX48" fmla="*/ 2899 w 12026"/>
                    <a:gd name="connsiteY48" fmla="*/ 8074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4405 w 12026"/>
                    <a:gd name="connsiteY41" fmla="*/ 8598 h 10832"/>
                    <a:gd name="connsiteX42" fmla="*/ 4156 w 12026"/>
                    <a:gd name="connsiteY42" fmla="*/ 8541 h 10832"/>
                    <a:gd name="connsiteX43" fmla="*/ 3888 w 12026"/>
                    <a:gd name="connsiteY43" fmla="*/ 8431 h 10832"/>
                    <a:gd name="connsiteX44" fmla="*/ 3191 w 12026"/>
                    <a:gd name="connsiteY44" fmla="*/ 8397 h 10832"/>
                    <a:gd name="connsiteX45" fmla="*/ 3086 w 12026"/>
                    <a:gd name="connsiteY45" fmla="*/ 8362 h 10832"/>
                    <a:gd name="connsiteX46" fmla="*/ 3263 w 12026"/>
                    <a:gd name="connsiteY46" fmla="*/ 8290 h 10832"/>
                    <a:gd name="connsiteX47" fmla="*/ 3032 w 12026"/>
                    <a:gd name="connsiteY47" fmla="*/ 8222 h 10832"/>
                    <a:gd name="connsiteX48" fmla="*/ 2899 w 12026"/>
                    <a:gd name="connsiteY48" fmla="*/ 8074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191 w 12026"/>
                    <a:gd name="connsiteY44" fmla="*/ 8397 h 10832"/>
                    <a:gd name="connsiteX45" fmla="*/ 3086 w 12026"/>
                    <a:gd name="connsiteY45" fmla="*/ 8362 h 10832"/>
                    <a:gd name="connsiteX46" fmla="*/ 3263 w 12026"/>
                    <a:gd name="connsiteY46" fmla="*/ 8290 h 10832"/>
                    <a:gd name="connsiteX47" fmla="*/ 3032 w 12026"/>
                    <a:gd name="connsiteY47" fmla="*/ 8222 h 10832"/>
                    <a:gd name="connsiteX48" fmla="*/ 2899 w 12026"/>
                    <a:gd name="connsiteY48" fmla="*/ 8074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191 w 12026"/>
                    <a:gd name="connsiteY44" fmla="*/ 8397 h 10832"/>
                    <a:gd name="connsiteX45" fmla="*/ 3086 w 12026"/>
                    <a:gd name="connsiteY45" fmla="*/ 8362 h 10832"/>
                    <a:gd name="connsiteX46" fmla="*/ 3263 w 12026"/>
                    <a:gd name="connsiteY46" fmla="*/ 8290 h 10832"/>
                    <a:gd name="connsiteX47" fmla="*/ 3032 w 12026"/>
                    <a:gd name="connsiteY47" fmla="*/ 8222 h 10832"/>
                    <a:gd name="connsiteX48" fmla="*/ 2899 w 12026"/>
                    <a:gd name="connsiteY48" fmla="*/ 8074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191 w 12026"/>
                    <a:gd name="connsiteY44" fmla="*/ 8397 h 10832"/>
                    <a:gd name="connsiteX45" fmla="*/ 3086 w 12026"/>
                    <a:gd name="connsiteY45" fmla="*/ 8362 h 10832"/>
                    <a:gd name="connsiteX46" fmla="*/ 3263 w 12026"/>
                    <a:gd name="connsiteY46" fmla="*/ 8290 h 10832"/>
                    <a:gd name="connsiteX47" fmla="*/ 3032 w 12026"/>
                    <a:gd name="connsiteY47" fmla="*/ 8222 h 10832"/>
                    <a:gd name="connsiteX48" fmla="*/ 2899 w 12026"/>
                    <a:gd name="connsiteY48" fmla="*/ 8074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191 w 12026"/>
                    <a:gd name="connsiteY44" fmla="*/ 8397 h 10832"/>
                    <a:gd name="connsiteX45" fmla="*/ 3086 w 12026"/>
                    <a:gd name="connsiteY45" fmla="*/ 8362 h 10832"/>
                    <a:gd name="connsiteX46" fmla="*/ 3263 w 12026"/>
                    <a:gd name="connsiteY46" fmla="*/ 8290 h 10832"/>
                    <a:gd name="connsiteX47" fmla="*/ 3032 w 12026"/>
                    <a:gd name="connsiteY47" fmla="*/ 8222 h 10832"/>
                    <a:gd name="connsiteX48" fmla="*/ 2899 w 12026"/>
                    <a:gd name="connsiteY48" fmla="*/ 8074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191 w 12026"/>
                    <a:gd name="connsiteY44" fmla="*/ 8397 h 10832"/>
                    <a:gd name="connsiteX45" fmla="*/ 3086 w 12026"/>
                    <a:gd name="connsiteY45" fmla="*/ 8362 h 10832"/>
                    <a:gd name="connsiteX46" fmla="*/ 3263 w 12026"/>
                    <a:gd name="connsiteY46" fmla="*/ 8290 h 10832"/>
                    <a:gd name="connsiteX47" fmla="*/ 3032 w 12026"/>
                    <a:gd name="connsiteY47" fmla="*/ 8222 h 10832"/>
                    <a:gd name="connsiteX48" fmla="*/ 2899 w 12026"/>
                    <a:gd name="connsiteY48" fmla="*/ 8074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191 w 12026"/>
                    <a:gd name="connsiteY44" fmla="*/ 8397 h 10832"/>
                    <a:gd name="connsiteX45" fmla="*/ 3086 w 12026"/>
                    <a:gd name="connsiteY45" fmla="*/ 8362 h 10832"/>
                    <a:gd name="connsiteX46" fmla="*/ 3263 w 12026"/>
                    <a:gd name="connsiteY46" fmla="*/ 8290 h 10832"/>
                    <a:gd name="connsiteX47" fmla="*/ 3032 w 12026"/>
                    <a:gd name="connsiteY47" fmla="*/ 8222 h 10832"/>
                    <a:gd name="connsiteX48" fmla="*/ 2899 w 12026"/>
                    <a:gd name="connsiteY48" fmla="*/ 8074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191 w 12026"/>
                    <a:gd name="connsiteY44" fmla="*/ 8397 h 10832"/>
                    <a:gd name="connsiteX45" fmla="*/ 3086 w 12026"/>
                    <a:gd name="connsiteY45" fmla="*/ 836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191 w 12026"/>
                    <a:gd name="connsiteY44" fmla="*/ 8397 h 10832"/>
                    <a:gd name="connsiteX45" fmla="*/ 3086 w 12026"/>
                    <a:gd name="connsiteY45" fmla="*/ 836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191 w 12026"/>
                    <a:gd name="connsiteY44" fmla="*/ 8397 h 10832"/>
                    <a:gd name="connsiteX45" fmla="*/ 3086 w 12026"/>
                    <a:gd name="connsiteY45" fmla="*/ 836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191 w 12026"/>
                    <a:gd name="connsiteY44" fmla="*/ 8397 h 10832"/>
                    <a:gd name="connsiteX45" fmla="*/ 3086 w 12026"/>
                    <a:gd name="connsiteY45" fmla="*/ 836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191 w 12026"/>
                    <a:gd name="connsiteY44" fmla="*/ 8397 h 10832"/>
                    <a:gd name="connsiteX45" fmla="*/ 3086 w 12026"/>
                    <a:gd name="connsiteY45" fmla="*/ 836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191 w 12026"/>
                    <a:gd name="connsiteY44" fmla="*/ 8397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604 w 12026"/>
                    <a:gd name="connsiteY87" fmla="*/ 8452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604 w 12026"/>
                    <a:gd name="connsiteY87" fmla="*/ 8452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604 w 12026"/>
                    <a:gd name="connsiteY87" fmla="*/ 8452 h 10832"/>
                    <a:gd name="connsiteX88" fmla="*/ 2815 w 12026"/>
                    <a:gd name="connsiteY88" fmla="*/ 8666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604 w 12026"/>
                    <a:gd name="connsiteY87" fmla="*/ 8452 h 10832"/>
                    <a:gd name="connsiteX88" fmla="*/ 2815 w 12026"/>
                    <a:gd name="connsiteY88" fmla="*/ 8666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604 w 12026"/>
                    <a:gd name="connsiteY87" fmla="*/ 8452 h 10832"/>
                    <a:gd name="connsiteX88" fmla="*/ 2881 w 12026"/>
                    <a:gd name="connsiteY88" fmla="*/ 8600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604 w 12026"/>
                    <a:gd name="connsiteY87" fmla="*/ 8452 h 10832"/>
                    <a:gd name="connsiteX88" fmla="*/ 2881 w 12026"/>
                    <a:gd name="connsiteY88" fmla="*/ 8600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604 w 12026"/>
                    <a:gd name="connsiteY87" fmla="*/ 8452 h 10832"/>
                    <a:gd name="connsiteX88" fmla="*/ 2881 w 12026"/>
                    <a:gd name="connsiteY88" fmla="*/ 8600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604 w 12026"/>
                    <a:gd name="connsiteY87" fmla="*/ 8452 h 10832"/>
                    <a:gd name="connsiteX88" fmla="*/ 2881 w 12026"/>
                    <a:gd name="connsiteY88" fmla="*/ 8600 h 10832"/>
                    <a:gd name="connsiteX89" fmla="*/ 3129 w 12026"/>
                    <a:gd name="connsiteY89" fmla="*/ 8779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604 w 12026"/>
                    <a:gd name="connsiteY87" fmla="*/ 8452 h 10832"/>
                    <a:gd name="connsiteX88" fmla="*/ 2881 w 12026"/>
                    <a:gd name="connsiteY88" fmla="*/ 8600 h 10832"/>
                    <a:gd name="connsiteX89" fmla="*/ 3129 w 12026"/>
                    <a:gd name="connsiteY89" fmla="*/ 8779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604 w 12026"/>
                    <a:gd name="connsiteY87" fmla="*/ 8452 h 10832"/>
                    <a:gd name="connsiteX88" fmla="*/ 2881 w 12026"/>
                    <a:gd name="connsiteY88" fmla="*/ 8600 h 10832"/>
                    <a:gd name="connsiteX89" fmla="*/ 3206 w 12026"/>
                    <a:gd name="connsiteY89" fmla="*/ 8721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604 w 12026"/>
                    <a:gd name="connsiteY87" fmla="*/ 8452 h 10832"/>
                    <a:gd name="connsiteX88" fmla="*/ 2881 w 12026"/>
                    <a:gd name="connsiteY88" fmla="*/ 8600 h 10832"/>
                    <a:gd name="connsiteX89" fmla="*/ 3206 w 12026"/>
                    <a:gd name="connsiteY89" fmla="*/ 8721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604 w 12026"/>
                    <a:gd name="connsiteY87" fmla="*/ 8452 h 10832"/>
                    <a:gd name="connsiteX88" fmla="*/ 2881 w 12026"/>
                    <a:gd name="connsiteY88" fmla="*/ 8600 h 10832"/>
                    <a:gd name="connsiteX89" fmla="*/ 3206 w 12026"/>
                    <a:gd name="connsiteY89" fmla="*/ 8721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604 w 12026"/>
                    <a:gd name="connsiteY87" fmla="*/ 8452 h 10832"/>
                    <a:gd name="connsiteX88" fmla="*/ 2881 w 12026"/>
                    <a:gd name="connsiteY88" fmla="*/ 8600 h 10832"/>
                    <a:gd name="connsiteX89" fmla="*/ 3206 w 12026"/>
                    <a:gd name="connsiteY89" fmla="*/ 8721 h 10832"/>
                    <a:gd name="connsiteX90" fmla="*/ 3453 w 12026"/>
                    <a:gd name="connsiteY90" fmla="*/ 8802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604 w 12026"/>
                    <a:gd name="connsiteY87" fmla="*/ 8452 h 10832"/>
                    <a:gd name="connsiteX88" fmla="*/ 2881 w 12026"/>
                    <a:gd name="connsiteY88" fmla="*/ 8600 h 10832"/>
                    <a:gd name="connsiteX89" fmla="*/ 3206 w 12026"/>
                    <a:gd name="connsiteY89" fmla="*/ 8721 h 10832"/>
                    <a:gd name="connsiteX90" fmla="*/ 3453 w 12026"/>
                    <a:gd name="connsiteY90" fmla="*/ 8802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977"/>
                    <a:gd name="connsiteX1" fmla="*/ 6837 w 12026"/>
                    <a:gd name="connsiteY1" fmla="*/ 284 h 10977"/>
                    <a:gd name="connsiteX2" fmla="*/ 7311 w 12026"/>
                    <a:gd name="connsiteY2" fmla="*/ 361 h 10977"/>
                    <a:gd name="connsiteX3" fmla="*/ 8141 w 12026"/>
                    <a:gd name="connsiteY3" fmla="*/ 523 h 10977"/>
                    <a:gd name="connsiteX4" fmla="*/ 8514 w 12026"/>
                    <a:gd name="connsiteY4" fmla="*/ 689 h 10977"/>
                    <a:gd name="connsiteX5" fmla="*/ 8887 w 12026"/>
                    <a:gd name="connsiteY5" fmla="*/ 802 h 10977"/>
                    <a:gd name="connsiteX6" fmla="*/ 9656 w 12026"/>
                    <a:gd name="connsiteY6" fmla="*/ 1224 h 10977"/>
                    <a:gd name="connsiteX7" fmla="*/ 10390 w 12026"/>
                    <a:gd name="connsiteY7" fmla="*/ 1633 h 10977"/>
                    <a:gd name="connsiteX8" fmla="*/ 10933 w 12026"/>
                    <a:gd name="connsiteY8" fmla="*/ 2277 h 10977"/>
                    <a:gd name="connsiteX9" fmla="*/ 11135 w 12026"/>
                    <a:gd name="connsiteY9" fmla="*/ 2589 h 10977"/>
                    <a:gd name="connsiteX10" fmla="*/ 11378 w 12026"/>
                    <a:gd name="connsiteY10" fmla="*/ 2962 h 10977"/>
                    <a:gd name="connsiteX11" fmla="*/ 11479 w 12026"/>
                    <a:gd name="connsiteY11" fmla="*/ 3302 h 10977"/>
                    <a:gd name="connsiteX12" fmla="*/ 11585 w 12026"/>
                    <a:gd name="connsiteY12" fmla="*/ 3723 h 10977"/>
                    <a:gd name="connsiteX13" fmla="*/ 11637 w 12026"/>
                    <a:gd name="connsiteY13" fmla="*/ 4149 h 10977"/>
                    <a:gd name="connsiteX14" fmla="*/ 11617 w 12026"/>
                    <a:gd name="connsiteY14" fmla="*/ 4582 h 10977"/>
                    <a:gd name="connsiteX15" fmla="*/ 11593 w 12026"/>
                    <a:gd name="connsiteY15" fmla="*/ 4979 h 10977"/>
                    <a:gd name="connsiteX16" fmla="*/ 11484 w 12026"/>
                    <a:gd name="connsiteY16" fmla="*/ 5388 h 10977"/>
                    <a:gd name="connsiteX17" fmla="*/ 11362 w 12026"/>
                    <a:gd name="connsiteY17" fmla="*/ 5789 h 10977"/>
                    <a:gd name="connsiteX18" fmla="*/ 11176 w 12026"/>
                    <a:gd name="connsiteY18" fmla="*/ 6154 h 10977"/>
                    <a:gd name="connsiteX19" fmla="*/ 10993 w 12026"/>
                    <a:gd name="connsiteY19" fmla="*/ 6498 h 10977"/>
                    <a:gd name="connsiteX20" fmla="*/ 10726 w 12026"/>
                    <a:gd name="connsiteY20" fmla="*/ 6818 h 10977"/>
                    <a:gd name="connsiteX21" fmla="*/ 10455 w 12026"/>
                    <a:gd name="connsiteY21" fmla="*/ 7163 h 10977"/>
                    <a:gd name="connsiteX22" fmla="*/ 10134 w 12026"/>
                    <a:gd name="connsiteY22" fmla="*/ 7450 h 10977"/>
                    <a:gd name="connsiteX23" fmla="*/ 9470 w 12026"/>
                    <a:gd name="connsiteY23" fmla="*/ 7949 h 10977"/>
                    <a:gd name="connsiteX24" fmla="*/ 8785 w 12026"/>
                    <a:gd name="connsiteY24" fmla="*/ 8277 h 10977"/>
                    <a:gd name="connsiteX25" fmla="*/ 7975 w 12026"/>
                    <a:gd name="connsiteY25" fmla="*/ 8508 h 10977"/>
                    <a:gd name="connsiteX26" fmla="*/ 7501 w 12026"/>
                    <a:gd name="connsiteY26" fmla="*/ 8629 h 10977"/>
                    <a:gd name="connsiteX27" fmla="*/ 6983 w 12026"/>
                    <a:gd name="connsiteY27" fmla="*/ 8670 h 10977"/>
                    <a:gd name="connsiteX28" fmla="*/ 6263 w 12026"/>
                    <a:gd name="connsiteY28" fmla="*/ 8709 h 10977"/>
                    <a:gd name="connsiteX29" fmla="*/ 5966 w 12026"/>
                    <a:gd name="connsiteY29" fmla="*/ 8702 h 10977"/>
                    <a:gd name="connsiteX30" fmla="*/ 5719 w 12026"/>
                    <a:gd name="connsiteY30" fmla="*/ 8670 h 10977"/>
                    <a:gd name="connsiteX31" fmla="*/ 5644 w 12026"/>
                    <a:gd name="connsiteY31" fmla="*/ 8667 h 10977"/>
                    <a:gd name="connsiteX32" fmla="*/ 5567 w 12026"/>
                    <a:gd name="connsiteY32" fmla="*/ 8667 h 10977"/>
                    <a:gd name="connsiteX33" fmla="*/ 5476 w 12026"/>
                    <a:gd name="connsiteY33" fmla="*/ 8662 h 10977"/>
                    <a:gd name="connsiteX34" fmla="*/ 5269 w 12026"/>
                    <a:gd name="connsiteY34" fmla="*/ 8625 h 10977"/>
                    <a:gd name="connsiteX35" fmla="*/ 5238 w 12026"/>
                    <a:gd name="connsiteY35" fmla="*/ 8624 h 10977"/>
                    <a:gd name="connsiteX36" fmla="*/ 5050 w 12026"/>
                    <a:gd name="connsiteY36" fmla="*/ 8633 h 10977"/>
                    <a:gd name="connsiteX37" fmla="*/ 4779 w 12026"/>
                    <a:gd name="connsiteY37" fmla="*/ 8614 h 10977"/>
                    <a:gd name="connsiteX38" fmla="*/ 4637 w 12026"/>
                    <a:gd name="connsiteY38" fmla="*/ 8641 h 10977"/>
                    <a:gd name="connsiteX39" fmla="*/ 4586 w 12026"/>
                    <a:gd name="connsiteY39" fmla="*/ 8622 h 10977"/>
                    <a:gd name="connsiteX40" fmla="*/ 4546 w 12026"/>
                    <a:gd name="connsiteY40" fmla="*/ 8633 h 10977"/>
                    <a:gd name="connsiteX41" fmla="*/ 4405 w 12026"/>
                    <a:gd name="connsiteY41" fmla="*/ 8598 h 10977"/>
                    <a:gd name="connsiteX42" fmla="*/ 4156 w 12026"/>
                    <a:gd name="connsiteY42" fmla="*/ 8541 h 10977"/>
                    <a:gd name="connsiteX43" fmla="*/ 3888 w 12026"/>
                    <a:gd name="connsiteY43" fmla="*/ 8431 h 10977"/>
                    <a:gd name="connsiteX44" fmla="*/ 3472 w 12026"/>
                    <a:gd name="connsiteY44" fmla="*/ 8355 h 10977"/>
                    <a:gd name="connsiteX45" fmla="*/ 3307 w 12026"/>
                    <a:gd name="connsiteY45" fmla="*/ 8332 h 10977"/>
                    <a:gd name="connsiteX46" fmla="*/ 3263 w 12026"/>
                    <a:gd name="connsiteY46" fmla="*/ 8290 h 10977"/>
                    <a:gd name="connsiteX47" fmla="*/ 3032 w 12026"/>
                    <a:gd name="connsiteY47" fmla="*/ 8222 h 10977"/>
                    <a:gd name="connsiteX48" fmla="*/ 2881 w 12026"/>
                    <a:gd name="connsiteY48" fmla="*/ 8111 h 10977"/>
                    <a:gd name="connsiteX49" fmla="*/ 2547 w 12026"/>
                    <a:gd name="connsiteY49" fmla="*/ 7896 h 10977"/>
                    <a:gd name="connsiteX50" fmla="*/ 2202 w 12026"/>
                    <a:gd name="connsiteY50" fmla="*/ 7701 h 10977"/>
                    <a:gd name="connsiteX51" fmla="*/ 1785 w 12026"/>
                    <a:gd name="connsiteY51" fmla="*/ 7471 h 10977"/>
                    <a:gd name="connsiteX52" fmla="*/ 1400 w 12026"/>
                    <a:gd name="connsiteY52" fmla="*/ 7146 h 10977"/>
                    <a:gd name="connsiteX53" fmla="*/ 829 w 12026"/>
                    <a:gd name="connsiteY53" fmla="*/ 6308 h 10977"/>
                    <a:gd name="connsiteX54" fmla="*/ 574 w 12026"/>
                    <a:gd name="connsiteY54" fmla="*/ 5834 h 10977"/>
                    <a:gd name="connsiteX55" fmla="*/ 396 w 12026"/>
                    <a:gd name="connsiteY55" fmla="*/ 5287 h 10977"/>
                    <a:gd name="connsiteX56" fmla="*/ 375 w 12026"/>
                    <a:gd name="connsiteY56" fmla="*/ 4181 h 10977"/>
                    <a:gd name="connsiteX57" fmla="*/ 1263 w 12026"/>
                    <a:gd name="connsiteY57" fmla="*/ 2216 h 10977"/>
                    <a:gd name="connsiteX58" fmla="*/ 1988 w 12026"/>
                    <a:gd name="connsiteY58" fmla="*/ 1520 h 10977"/>
                    <a:gd name="connsiteX59" fmla="*/ 2397 w 12026"/>
                    <a:gd name="connsiteY59" fmla="*/ 1224 h 10977"/>
                    <a:gd name="connsiteX60" fmla="*/ 2871 w 12026"/>
                    <a:gd name="connsiteY60" fmla="*/ 981 h 10977"/>
                    <a:gd name="connsiteX61" fmla="*/ 3369 w 12026"/>
                    <a:gd name="connsiteY61" fmla="*/ 730 h 10977"/>
                    <a:gd name="connsiteX62" fmla="*/ 3952 w 12026"/>
                    <a:gd name="connsiteY62" fmla="*/ 551 h 10977"/>
                    <a:gd name="connsiteX63" fmla="*/ 5216 w 12026"/>
                    <a:gd name="connsiteY63" fmla="*/ 292 h 10977"/>
                    <a:gd name="connsiteX64" fmla="*/ 6456 w 12026"/>
                    <a:gd name="connsiteY64" fmla="*/ 227 h 10977"/>
                    <a:gd name="connsiteX65" fmla="*/ 6606 w 12026"/>
                    <a:gd name="connsiteY65" fmla="*/ 223 h 10977"/>
                    <a:gd name="connsiteX66" fmla="*/ 5812 w 12026"/>
                    <a:gd name="connsiteY66" fmla="*/ 0 h 10977"/>
                    <a:gd name="connsiteX67" fmla="*/ 5322 w 12026"/>
                    <a:gd name="connsiteY67" fmla="*/ 13 h 10977"/>
                    <a:gd name="connsiteX68" fmla="*/ 4187 w 12026"/>
                    <a:gd name="connsiteY68" fmla="*/ 183 h 10977"/>
                    <a:gd name="connsiteX69" fmla="*/ 3604 w 12026"/>
                    <a:gd name="connsiteY69" fmla="*/ 345 h 10977"/>
                    <a:gd name="connsiteX70" fmla="*/ 3061 w 12026"/>
                    <a:gd name="connsiteY70" fmla="*/ 527 h 10977"/>
                    <a:gd name="connsiteX71" fmla="*/ 2595 w 12026"/>
                    <a:gd name="connsiteY71" fmla="*/ 774 h 10977"/>
                    <a:gd name="connsiteX72" fmla="*/ 2085 w 12026"/>
                    <a:gd name="connsiteY72" fmla="*/ 1058 h 10977"/>
                    <a:gd name="connsiteX73" fmla="*/ 1250 w 12026"/>
                    <a:gd name="connsiteY73" fmla="*/ 1754 h 10977"/>
                    <a:gd name="connsiteX74" fmla="*/ 606 w 12026"/>
                    <a:gd name="connsiteY74" fmla="*/ 2621 h 10977"/>
                    <a:gd name="connsiteX75" fmla="*/ 177 w 12026"/>
                    <a:gd name="connsiteY75" fmla="*/ 3711 h 10977"/>
                    <a:gd name="connsiteX76" fmla="*/ 23 w 12026"/>
                    <a:gd name="connsiteY76" fmla="*/ 4258 h 10977"/>
                    <a:gd name="connsiteX77" fmla="*/ 7 w 12026"/>
                    <a:gd name="connsiteY77" fmla="*/ 4862 h 10977"/>
                    <a:gd name="connsiteX78" fmla="*/ 274 w 12026"/>
                    <a:gd name="connsiteY78" fmla="*/ 6008 h 10977"/>
                    <a:gd name="connsiteX79" fmla="*/ 541 w 12026"/>
                    <a:gd name="connsiteY79" fmla="*/ 6547 h 10977"/>
                    <a:gd name="connsiteX80" fmla="*/ 809 w 12026"/>
                    <a:gd name="connsiteY80" fmla="*/ 7045 h 10977"/>
                    <a:gd name="connsiteX81" fmla="*/ 1129 w 12026"/>
                    <a:gd name="connsiteY81" fmla="*/ 7414 h 10977"/>
                    <a:gd name="connsiteX82" fmla="*/ 1587 w 12026"/>
                    <a:gd name="connsiteY82" fmla="*/ 7803 h 10977"/>
                    <a:gd name="connsiteX83" fmla="*/ 1992 w 12026"/>
                    <a:gd name="connsiteY83" fmla="*/ 8042 h 10977"/>
                    <a:gd name="connsiteX84" fmla="*/ 2397 w 12026"/>
                    <a:gd name="connsiteY84" fmla="*/ 8277 h 10977"/>
                    <a:gd name="connsiteX85" fmla="*/ 2478 w 12026"/>
                    <a:gd name="connsiteY85" fmla="*/ 8293 h 10977"/>
                    <a:gd name="connsiteX86" fmla="*/ 2486 w 12026"/>
                    <a:gd name="connsiteY86" fmla="*/ 8325 h 10977"/>
                    <a:gd name="connsiteX87" fmla="*/ 2604 w 12026"/>
                    <a:gd name="connsiteY87" fmla="*/ 8452 h 10977"/>
                    <a:gd name="connsiteX88" fmla="*/ 2881 w 12026"/>
                    <a:gd name="connsiteY88" fmla="*/ 8600 h 10977"/>
                    <a:gd name="connsiteX89" fmla="*/ 3206 w 12026"/>
                    <a:gd name="connsiteY89" fmla="*/ 8721 h 10977"/>
                    <a:gd name="connsiteX90" fmla="*/ 3453 w 12026"/>
                    <a:gd name="connsiteY90" fmla="*/ 8802 h 10977"/>
                    <a:gd name="connsiteX91" fmla="*/ 3608 w 12026"/>
                    <a:gd name="connsiteY91" fmla="*/ 8868 h 10977"/>
                    <a:gd name="connsiteX92" fmla="*/ 1559 w 12026"/>
                    <a:gd name="connsiteY92" fmla="*/ 10832 h 10977"/>
                    <a:gd name="connsiteX93" fmla="*/ 1623 w 12026"/>
                    <a:gd name="connsiteY93" fmla="*/ 10829 h 10977"/>
                    <a:gd name="connsiteX94" fmla="*/ 2028 w 12026"/>
                    <a:gd name="connsiteY94" fmla="*/ 10801 h 10977"/>
                    <a:gd name="connsiteX95" fmla="*/ 3134 w 12026"/>
                    <a:gd name="connsiteY95" fmla="*/ 10537 h 10977"/>
                    <a:gd name="connsiteX96" fmla="*/ 4159 w 12026"/>
                    <a:gd name="connsiteY96" fmla="*/ 9820 h 10977"/>
                    <a:gd name="connsiteX97" fmla="*/ 4572 w 12026"/>
                    <a:gd name="connsiteY97" fmla="*/ 9354 h 10977"/>
                    <a:gd name="connsiteX98" fmla="*/ 4811 w 12026"/>
                    <a:gd name="connsiteY98" fmla="*/ 8872 h 10977"/>
                    <a:gd name="connsiteX99" fmla="*/ 4888 w 12026"/>
                    <a:gd name="connsiteY99" fmla="*/ 8901 h 10977"/>
                    <a:gd name="connsiteX100" fmla="*/ 5265 w 12026"/>
                    <a:gd name="connsiteY100" fmla="*/ 8953 h 10977"/>
                    <a:gd name="connsiteX101" fmla="*/ 5439 w 12026"/>
                    <a:gd name="connsiteY101" fmla="*/ 8998 h 10977"/>
                    <a:gd name="connsiteX102" fmla="*/ 5658 w 12026"/>
                    <a:gd name="connsiteY102" fmla="*/ 9010 h 10977"/>
                    <a:gd name="connsiteX103" fmla="*/ 6152 w 12026"/>
                    <a:gd name="connsiteY103" fmla="*/ 9059 h 10977"/>
                    <a:gd name="connsiteX104" fmla="*/ 6626 w 12026"/>
                    <a:gd name="connsiteY104" fmla="*/ 9067 h 10977"/>
                    <a:gd name="connsiteX105" fmla="*/ 6651 w 12026"/>
                    <a:gd name="connsiteY105" fmla="*/ 9067 h 10977"/>
                    <a:gd name="connsiteX106" fmla="*/ 7108 w 12026"/>
                    <a:gd name="connsiteY106" fmla="*/ 9026 h 10977"/>
                    <a:gd name="connsiteX107" fmla="*/ 7538 w 12026"/>
                    <a:gd name="connsiteY107" fmla="*/ 8998 h 10977"/>
                    <a:gd name="connsiteX108" fmla="*/ 8016 w 12026"/>
                    <a:gd name="connsiteY108" fmla="*/ 8876 h 10977"/>
                    <a:gd name="connsiteX109" fmla="*/ 8871 w 12026"/>
                    <a:gd name="connsiteY109" fmla="*/ 8637 h 10977"/>
                    <a:gd name="connsiteX110" fmla="*/ 9616 w 12026"/>
                    <a:gd name="connsiteY110" fmla="*/ 8301 h 10977"/>
                    <a:gd name="connsiteX111" fmla="*/ 10924 w 12026"/>
                    <a:gd name="connsiteY111" fmla="*/ 7171 h 10977"/>
                    <a:gd name="connsiteX112" fmla="*/ 11427 w 12026"/>
                    <a:gd name="connsiteY112" fmla="*/ 6486 h 10977"/>
                    <a:gd name="connsiteX113" fmla="*/ 11783 w 12026"/>
                    <a:gd name="connsiteY113" fmla="*/ 5692 h 10977"/>
                    <a:gd name="connsiteX114" fmla="*/ 11897 w 12026"/>
                    <a:gd name="connsiteY114" fmla="*/ 5271 h 10977"/>
                    <a:gd name="connsiteX115" fmla="*/ 11978 w 12026"/>
                    <a:gd name="connsiteY115" fmla="*/ 4837 h 10977"/>
                    <a:gd name="connsiteX116" fmla="*/ 11982 w 12026"/>
                    <a:gd name="connsiteY116" fmla="*/ 4635 h 10977"/>
                    <a:gd name="connsiteX117" fmla="*/ 12022 w 12026"/>
                    <a:gd name="connsiteY117" fmla="*/ 4420 h 10977"/>
                    <a:gd name="connsiteX118" fmla="*/ 11982 w 12026"/>
                    <a:gd name="connsiteY118" fmla="*/ 3970 h 10977"/>
                    <a:gd name="connsiteX119" fmla="*/ 11808 w 12026"/>
                    <a:gd name="connsiteY119" fmla="*/ 3087 h 10977"/>
                    <a:gd name="connsiteX120" fmla="*/ 11678 w 12026"/>
                    <a:gd name="connsiteY120" fmla="*/ 2731 h 10977"/>
                    <a:gd name="connsiteX121" fmla="*/ 11427 w 12026"/>
                    <a:gd name="connsiteY121" fmla="*/ 2362 h 10977"/>
                    <a:gd name="connsiteX122" fmla="*/ 10937 w 12026"/>
                    <a:gd name="connsiteY122" fmla="*/ 1673 h 10977"/>
                    <a:gd name="connsiteX123" fmla="*/ 10260 w 12026"/>
                    <a:gd name="connsiteY123" fmla="*/ 1114 h 10977"/>
                    <a:gd name="connsiteX124" fmla="*/ 9349 w 12026"/>
                    <a:gd name="connsiteY124" fmla="*/ 616 h 10977"/>
                    <a:gd name="connsiteX125" fmla="*/ 8931 w 12026"/>
                    <a:gd name="connsiteY125" fmla="*/ 434 h 10977"/>
                    <a:gd name="connsiteX126" fmla="*/ 8469 w 12026"/>
                    <a:gd name="connsiteY126" fmla="*/ 268 h 10977"/>
                    <a:gd name="connsiteX127" fmla="*/ 7538 w 12026"/>
                    <a:gd name="connsiteY127" fmla="*/ 94 h 10977"/>
                    <a:gd name="connsiteX128" fmla="*/ 7412 w 12026"/>
                    <a:gd name="connsiteY128" fmla="*/ 81 h 10977"/>
                    <a:gd name="connsiteX129" fmla="*/ 7210 w 12026"/>
                    <a:gd name="connsiteY129" fmla="*/ 45 h 10977"/>
                    <a:gd name="connsiteX130" fmla="*/ 6569 w 12026"/>
                    <a:gd name="connsiteY130" fmla="*/ 13 h 10977"/>
                    <a:gd name="connsiteX131" fmla="*/ 5812 w 12026"/>
                    <a:gd name="connsiteY131" fmla="*/ 0 h 10977"/>
                    <a:gd name="connsiteX0" fmla="*/ 6606 w 12026"/>
                    <a:gd name="connsiteY0" fmla="*/ 223 h 10977"/>
                    <a:gd name="connsiteX1" fmla="*/ 6837 w 12026"/>
                    <a:gd name="connsiteY1" fmla="*/ 284 h 10977"/>
                    <a:gd name="connsiteX2" fmla="*/ 7311 w 12026"/>
                    <a:gd name="connsiteY2" fmla="*/ 361 h 10977"/>
                    <a:gd name="connsiteX3" fmla="*/ 8141 w 12026"/>
                    <a:gd name="connsiteY3" fmla="*/ 523 h 10977"/>
                    <a:gd name="connsiteX4" fmla="*/ 8514 w 12026"/>
                    <a:gd name="connsiteY4" fmla="*/ 689 h 10977"/>
                    <a:gd name="connsiteX5" fmla="*/ 8887 w 12026"/>
                    <a:gd name="connsiteY5" fmla="*/ 802 h 10977"/>
                    <a:gd name="connsiteX6" fmla="*/ 9656 w 12026"/>
                    <a:gd name="connsiteY6" fmla="*/ 1224 h 10977"/>
                    <a:gd name="connsiteX7" fmla="*/ 10390 w 12026"/>
                    <a:gd name="connsiteY7" fmla="*/ 1633 h 10977"/>
                    <a:gd name="connsiteX8" fmla="*/ 10933 w 12026"/>
                    <a:gd name="connsiteY8" fmla="*/ 2277 h 10977"/>
                    <a:gd name="connsiteX9" fmla="*/ 11135 w 12026"/>
                    <a:gd name="connsiteY9" fmla="*/ 2589 h 10977"/>
                    <a:gd name="connsiteX10" fmla="*/ 11378 w 12026"/>
                    <a:gd name="connsiteY10" fmla="*/ 2962 h 10977"/>
                    <a:gd name="connsiteX11" fmla="*/ 11479 w 12026"/>
                    <a:gd name="connsiteY11" fmla="*/ 3302 h 10977"/>
                    <a:gd name="connsiteX12" fmla="*/ 11585 w 12026"/>
                    <a:gd name="connsiteY12" fmla="*/ 3723 h 10977"/>
                    <a:gd name="connsiteX13" fmla="*/ 11637 w 12026"/>
                    <a:gd name="connsiteY13" fmla="*/ 4149 h 10977"/>
                    <a:gd name="connsiteX14" fmla="*/ 11617 w 12026"/>
                    <a:gd name="connsiteY14" fmla="*/ 4582 h 10977"/>
                    <a:gd name="connsiteX15" fmla="*/ 11593 w 12026"/>
                    <a:gd name="connsiteY15" fmla="*/ 4979 h 10977"/>
                    <a:gd name="connsiteX16" fmla="*/ 11484 w 12026"/>
                    <a:gd name="connsiteY16" fmla="*/ 5388 h 10977"/>
                    <a:gd name="connsiteX17" fmla="*/ 11362 w 12026"/>
                    <a:gd name="connsiteY17" fmla="*/ 5789 h 10977"/>
                    <a:gd name="connsiteX18" fmla="*/ 11176 w 12026"/>
                    <a:gd name="connsiteY18" fmla="*/ 6154 h 10977"/>
                    <a:gd name="connsiteX19" fmla="*/ 10993 w 12026"/>
                    <a:gd name="connsiteY19" fmla="*/ 6498 h 10977"/>
                    <a:gd name="connsiteX20" fmla="*/ 10726 w 12026"/>
                    <a:gd name="connsiteY20" fmla="*/ 6818 h 10977"/>
                    <a:gd name="connsiteX21" fmla="*/ 10455 w 12026"/>
                    <a:gd name="connsiteY21" fmla="*/ 7163 h 10977"/>
                    <a:gd name="connsiteX22" fmla="*/ 10134 w 12026"/>
                    <a:gd name="connsiteY22" fmla="*/ 7450 h 10977"/>
                    <a:gd name="connsiteX23" fmla="*/ 9470 w 12026"/>
                    <a:gd name="connsiteY23" fmla="*/ 7949 h 10977"/>
                    <a:gd name="connsiteX24" fmla="*/ 8785 w 12026"/>
                    <a:gd name="connsiteY24" fmla="*/ 8277 h 10977"/>
                    <a:gd name="connsiteX25" fmla="*/ 7975 w 12026"/>
                    <a:gd name="connsiteY25" fmla="*/ 8508 h 10977"/>
                    <a:gd name="connsiteX26" fmla="*/ 7501 w 12026"/>
                    <a:gd name="connsiteY26" fmla="*/ 8629 h 10977"/>
                    <a:gd name="connsiteX27" fmla="*/ 6983 w 12026"/>
                    <a:gd name="connsiteY27" fmla="*/ 8670 h 10977"/>
                    <a:gd name="connsiteX28" fmla="*/ 6263 w 12026"/>
                    <a:gd name="connsiteY28" fmla="*/ 8709 h 10977"/>
                    <a:gd name="connsiteX29" fmla="*/ 5966 w 12026"/>
                    <a:gd name="connsiteY29" fmla="*/ 8702 h 10977"/>
                    <a:gd name="connsiteX30" fmla="*/ 5719 w 12026"/>
                    <a:gd name="connsiteY30" fmla="*/ 8670 h 10977"/>
                    <a:gd name="connsiteX31" fmla="*/ 5644 w 12026"/>
                    <a:gd name="connsiteY31" fmla="*/ 8667 h 10977"/>
                    <a:gd name="connsiteX32" fmla="*/ 5567 w 12026"/>
                    <a:gd name="connsiteY32" fmla="*/ 8667 h 10977"/>
                    <a:gd name="connsiteX33" fmla="*/ 5476 w 12026"/>
                    <a:gd name="connsiteY33" fmla="*/ 8662 h 10977"/>
                    <a:gd name="connsiteX34" fmla="*/ 5269 w 12026"/>
                    <a:gd name="connsiteY34" fmla="*/ 8625 h 10977"/>
                    <a:gd name="connsiteX35" fmla="*/ 5238 w 12026"/>
                    <a:gd name="connsiteY35" fmla="*/ 8624 h 10977"/>
                    <a:gd name="connsiteX36" fmla="*/ 5050 w 12026"/>
                    <a:gd name="connsiteY36" fmla="*/ 8633 h 10977"/>
                    <a:gd name="connsiteX37" fmla="*/ 4779 w 12026"/>
                    <a:gd name="connsiteY37" fmla="*/ 8614 h 10977"/>
                    <a:gd name="connsiteX38" fmla="*/ 4637 w 12026"/>
                    <a:gd name="connsiteY38" fmla="*/ 8641 h 10977"/>
                    <a:gd name="connsiteX39" fmla="*/ 4586 w 12026"/>
                    <a:gd name="connsiteY39" fmla="*/ 8622 h 10977"/>
                    <a:gd name="connsiteX40" fmla="*/ 4546 w 12026"/>
                    <a:gd name="connsiteY40" fmla="*/ 8633 h 10977"/>
                    <a:gd name="connsiteX41" fmla="*/ 4405 w 12026"/>
                    <a:gd name="connsiteY41" fmla="*/ 8598 h 10977"/>
                    <a:gd name="connsiteX42" fmla="*/ 4156 w 12026"/>
                    <a:gd name="connsiteY42" fmla="*/ 8541 h 10977"/>
                    <a:gd name="connsiteX43" fmla="*/ 3888 w 12026"/>
                    <a:gd name="connsiteY43" fmla="*/ 8431 h 10977"/>
                    <a:gd name="connsiteX44" fmla="*/ 3472 w 12026"/>
                    <a:gd name="connsiteY44" fmla="*/ 8355 h 10977"/>
                    <a:gd name="connsiteX45" fmla="*/ 3307 w 12026"/>
                    <a:gd name="connsiteY45" fmla="*/ 8332 h 10977"/>
                    <a:gd name="connsiteX46" fmla="*/ 3263 w 12026"/>
                    <a:gd name="connsiteY46" fmla="*/ 8290 h 10977"/>
                    <a:gd name="connsiteX47" fmla="*/ 3032 w 12026"/>
                    <a:gd name="connsiteY47" fmla="*/ 8222 h 10977"/>
                    <a:gd name="connsiteX48" fmla="*/ 2881 w 12026"/>
                    <a:gd name="connsiteY48" fmla="*/ 8111 h 10977"/>
                    <a:gd name="connsiteX49" fmla="*/ 2547 w 12026"/>
                    <a:gd name="connsiteY49" fmla="*/ 7896 h 10977"/>
                    <a:gd name="connsiteX50" fmla="*/ 2202 w 12026"/>
                    <a:gd name="connsiteY50" fmla="*/ 7701 h 10977"/>
                    <a:gd name="connsiteX51" fmla="*/ 1785 w 12026"/>
                    <a:gd name="connsiteY51" fmla="*/ 7471 h 10977"/>
                    <a:gd name="connsiteX52" fmla="*/ 1400 w 12026"/>
                    <a:gd name="connsiteY52" fmla="*/ 7146 h 10977"/>
                    <a:gd name="connsiteX53" fmla="*/ 829 w 12026"/>
                    <a:gd name="connsiteY53" fmla="*/ 6308 h 10977"/>
                    <a:gd name="connsiteX54" fmla="*/ 574 w 12026"/>
                    <a:gd name="connsiteY54" fmla="*/ 5834 h 10977"/>
                    <a:gd name="connsiteX55" fmla="*/ 396 w 12026"/>
                    <a:gd name="connsiteY55" fmla="*/ 5287 h 10977"/>
                    <a:gd name="connsiteX56" fmla="*/ 375 w 12026"/>
                    <a:gd name="connsiteY56" fmla="*/ 4181 h 10977"/>
                    <a:gd name="connsiteX57" fmla="*/ 1263 w 12026"/>
                    <a:gd name="connsiteY57" fmla="*/ 2216 h 10977"/>
                    <a:gd name="connsiteX58" fmla="*/ 1988 w 12026"/>
                    <a:gd name="connsiteY58" fmla="*/ 1520 h 10977"/>
                    <a:gd name="connsiteX59" fmla="*/ 2397 w 12026"/>
                    <a:gd name="connsiteY59" fmla="*/ 1224 h 10977"/>
                    <a:gd name="connsiteX60" fmla="*/ 2871 w 12026"/>
                    <a:gd name="connsiteY60" fmla="*/ 981 h 10977"/>
                    <a:gd name="connsiteX61" fmla="*/ 3369 w 12026"/>
                    <a:gd name="connsiteY61" fmla="*/ 730 h 10977"/>
                    <a:gd name="connsiteX62" fmla="*/ 3952 w 12026"/>
                    <a:gd name="connsiteY62" fmla="*/ 551 h 10977"/>
                    <a:gd name="connsiteX63" fmla="*/ 5216 w 12026"/>
                    <a:gd name="connsiteY63" fmla="*/ 292 h 10977"/>
                    <a:gd name="connsiteX64" fmla="*/ 6456 w 12026"/>
                    <a:gd name="connsiteY64" fmla="*/ 227 h 10977"/>
                    <a:gd name="connsiteX65" fmla="*/ 6606 w 12026"/>
                    <a:gd name="connsiteY65" fmla="*/ 223 h 10977"/>
                    <a:gd name="connsiteX66" fmla="*/ 5812 w 12026"/>
                    <a:gd name="connsiteY66" fmla="*/ 0 h 10977"/>
                    <a:gd name="connsiteX67" fmla="*/ 5322 w 12026"/>
                    <a:gd name="connsiteY67" fmla="*/ 13 h 10977"/>
                    <a:gd name="connsiteX68" fmla="*/ 4187 w 12026"/>
                    <a:gd name="connsiteY68" fmla="*/ 183 h 10977"/>
                    <a:gd name="connsiteX69" fmla="*/ 3604 w 12026"/>
                    <a:gd name="connsiteY69" fmla="*/ 345 h 10977"/>
                    <a:gd name="connsiteX70" fmla="*/ 3061 w 12026"/>
                    <a:gd name="connsiteY70" fmla="*/ 527 h 10977"/>
                    <a:gd name="connsiteX71" fmla="*/ 2595 w 12026"/>
                    <a:gd name="connsiteY71" fmla="*/ 774 h 10977"/>
                    <a:gd name="connsiteX72" fmla="*/ 2085 w 12026"/>
                    <a:gd name="connsiteY72" fmla="*/ 1058 h 10977"/>
                    <a:gd name="connsiteX73" fmla="*/ 1250 w 12026"/>
                    <a:gd name="connsiteY73" fmla="*/ 1754 h 10977"/>
                    <a:gd name="connsiteX74" fmla="*/ 606 w 12026"/>
                    <a:gd name="connsiteY74" fmla="*/ 2621 h 10977"/>
                    <a:gd name="connsiteX75" fmla="*/ 177 w 12026"/>
                    <a:gd name="connsiteY75" fmla="*/ 3711 h 10977"/>
                    <a:gd name="connsiteX76" fmla="*/ 23 w 12026"/>
                    <a:gd name="connsiteY76" fmla="*/ 4258 h 10977"/>
                    <a:gd name="connsiteX77" fmla="*/ 7 w 12026"/>
                    <a:gd name="connsiteY77" fmla="*/ 4862 h 10977"/>
                    <a:gd name="connsiteX78" fmla="*/ 274 w 12026"/>
                    <a:gd name="connsiteY78" fmla="*/ 6008 h 10977"/>
                    <a:gd name="connsiteX79" fmla="*/ 541 w 12026"/>
                    <a:gd name="connsiteY79" fmla="*/ 6547 h 10977"/>
                    <a:gd name="connsiteX80" fmla="*/ 809 w 12026"/>
                    <a:gd name="connsiteY80" fmla="*/ 7045 h 10977"/>
                    <a:gd name="connsiteX81" fmla="*/ 1129 w 12026"/>
                    <a:gd name="connsiteY81" fmla="*/ 7414 h 10977"/>
                    <a:gd name="connsiteX82" fmla="*/ 1587 w 12026"/>
                    <a:gd name="connsiteY82" fmla="*/ 7803 h 10977"/>
                    <a:gd name="connsiteX83" fmla="*/ 1992 w 12026"/>
                    <a:gd name="connsiteY83" fmla="*/ 8042 h 10977"/>
                    <a:gd name="connsiteX84" fmla="*/ 2397 w 12026"/>
                    <a:gd name="connsiteY84" fmla="*/ 8277 h 10977"/>
                    <a:gd name="connsiteX85" fmla="*/ 2478 w 12026"/>
                    <a:gd name="connsiteY85" fmla="*/ 8293 h 10977"/>
                    <a:gd name="connsiteX86" fmla="*/ 2486 w 12026"/>
                    <a:gd name="connsiteY86" fmla="*/ 8325 h 10977"/>
                    <a:gd name="connsiteX87" fmla="*/ 2604 w 12026"/>
                    <a:gd name="connsiteY87" fmla="*/ 8452 h 10977"/>
                    <a:gd name="connsiteX88" fmla="*/ 2881 w 12026"/>
                    <a:gd name="connsiteY88" fmla="*/ 8600 h 10977"/>
                    <a:gd name="connsiteX89" fmla="*/ 3206 w 12026"/>
                    <a:gd name="connsiteY89" fmla="*/ 8721 h 10977"/>
                    <a:gd name="connsiteX90" fmla="*/ 3453 w 12026"/>
                    <a:gd name="connsiteY90" fmla="*/ 8802 h 10977"/>
                    <a:gd name="connsiteX91" fmla="*/ 3608 w 12026"/>
                    <a:gd name="connsiteY91" fmla="*/ 8868 h 10977"/>
                    <a:gd name="connsiteX92" fmla="*/ 1559 w 12026"/>
                    <a:gd name="connsiteY92" fmla="*/ 10832 h 10977"/>
                    <a:gd name="connsiteX93" fmla="*/ 1623 w 12026"/>
                    <a:gd name="connsiteY93" fmla="*/ 10829 h 10977"/>
                    <a:gd name="connsiteX94" fmla="*/ 2028 w 12026"/>
                    <a:gd name="connsiteY94" fmla="*/ 10801 h 10977"/>
                    <a:gd name="connsiteX95" fmla="*/ 3134 w 12026"/>
                    <a:gd name="connsiteY95" fmla="*/ 10537 h 10977"/>
                    <a:gd name="connsiteX96" fmla="*/ 4159 w 12026"/>
                    <a:gd name="connsiteY96" fmla="*/ 9820 h 10977"/>
                    <a:gd name="connsiteX97" fmla="*/ 4572 w 12026"/>
                    <a:gd name="connsiteY97" fmla="*/ 9354 h 10977"/>
                    <a:gd name="connsiteX98" fmla="*/ 4811 w 12026"/>
                    <a:gd name="connsiteY98" fmla="*/ 8872 h 10977"/>
                    <a:gd name="connsiteX99" fmla="*/ 4888 w 12026"/>
                    <a:gd name="connsiteY99" fmla="*/ 8901 h 10977"/>
                    <a:gd name="connsiteX100" fmla="*/ 5265 w 12026"/>
                    <a:gd name="connsiteY100" fmla="*/ 8953 h 10977"/>
                    <a:gd name="connsiteX101" fmla="*/ 5439 w 12026"/>
                    <a:gd name="connsiteY101" fmla="*/ 8998 h 10977"/>
                    <a:gd name="connsiteX102" fmla="*/ 5658 w 12026"/>
                    <a:gd name="connsiteY102" fmla="*/ 9010 h 10977"/>
                    <a:gd name="connsiteX103" fmla="*/ 6152 w 12026"/>
                    <a:gd name="connsiteY103" fmla="*/ 9059 h 10977"/>
                    <a:gd name="connsiteX104" fmla="*/ 6626 w 12026"/>
                    <a:gd name="connsiteY104" fmla="*/ 9067 h 10977"/>
                    <a:gd name="connsiteX105" fmla="*/ 6651 w 12026"/>
                    <a:gd name="connsiteY105" fmla="*/ 9067 h 10977"/>
                    <a:gd name="connsiteX106" fmla="*/ 7108 w 12026"/>
                    <a:gd name="connsiteY106" fmla="*/ 9026 h 10977"/>
                    <a:gd name="connsiteX107" fmla="*/ 7538 w 12026"/>
                    <a:gd name="connsiteY107" fmla="*/ 8998 h 10977"/>
                    <a:gd name="connsiteX108" fmla="*/ 8016 w 12026"/>
                    <a:gd name="connsiteY108" fmla="*/ 8876 h 10977"/>
                    <a:gd name="connsiteX109" fmla="*/ 8871 w 12026"/>
                    <a:gd name="connsiteY109" fmla="*/ 8637 h 10977"/>
                    <a:gd name="connsiteX110" fmla="*/ 9616 w 12026"/>
                    <a:gd name="connsiteY110" fmla="*/ 8301 h 10977"/>
                    <a:gd name="connsiteX111" fmla="*/ 10924 w 12026"/>
                    <a:gd name="connsiteY111" fmla="*/ 7171 h 10977"/>
                    <a:gd name="connsiteX112" fmla="*/ 11427 w 12026"/>
                    <a:gd name="connsiteY112" fmla="*/ 6486 h 10977"/>
                    <a:gd name="connsiteX113" fmla="*/ 11783 w 12026"/>
                    <a:gd name="connsiteY113" fmla="*/ 5692 h 10977"/>
                    <a:gd name="connsiteX114" fmla="*/ 11897 w 12026"/>
                    <a:gd name="connsiteY114" fmla="*/ 5271 h 10977"/>
                    <a:gd name="connsiteX115" fmla="*/ 11978 w 12026"/>
                    <a:gd name="connsiteY115" fmla="*/ 4837 h 10977"/>
                    <a:gd name="connsiteX116" fmla="*/ 11982 w 12026"/>
                    <a:gd name="connsiteY116" fmla="*/ 4635 h 10977"/>
                    <a:gd name="connsiteX117" fmla="*/ 12022 w 12026"/>
                    <a:gd name="connsiteY117" fmla="*/ 4420 h 10977"/>
                    <a:gd name="connsiteX118" fmla="*/ 11982 w 12026"/>
                    <a:gd name="connsiteY118" fmla="*/ 3970 h 10977"/>
                    <a:gd name="connsiteX119" fmla="*/ 11808 w 12026"/>
                    <a:gd name="connsiteY119" fmla="*/ 3087 h 10977"/>
                    <a:gd name="connsiteX120" fmla="*/ 11678 w 12026"/>
                    <a:gd name="connsiteY120" fmla="*/ 2731 h 10977"/>
                    <a:gd name="connsiteX121" fmla="*/ 11427 w 12026"/>
                    <a:gd name="connsiteY121" fmla="*/ 2362 h 10977"/>
                    <a:gd name="connsiteX122" fmla="*/ 10937 w 12026"/>
                    <a:gd name="connsiteY122" fmla="*/ 1673 h 10977"/>
                    <a:gd name="connsiteX123" fmla="*/ 10260 w 12026"/>
                    <a:gd name="connsiteY123" fmla="*/ 1114 h 10977"/>
                    <a:gd name="connsiteX124" fmla="*/ 9349 w 12026"/>
                    <a:gd name="connsiteY124" fmla="*/ 616 h 10977"/>
                    <a:gd name="connsiteX125" fmla="*/ 8931 w 12026"/>
                    <a:gd name="connsiteY125" fmla="*/ 434 h 10977"/>
                    <a:gd name="connsiteX126" fmla="*/ 8469 w 12026"/>
                    <a:gd name="connsiteY126" fmla="*/ 268 h 10977"/>
                    <a:gd name="connsiteX127" fmla="*/ 7538 w 12026"/>
                    <a:gd name="connsiteY127" fmla="*/ 94 h 10977"/>
                    <a:gd name="connsiteX128" fmla="*/ 7412 w 12026"/>
                    <a:gd name="connsiteY128" fmla="*/ 81 h 10977"/>
                    <a:gd name="connsiteX129" fmla="*/ 7210 w 12026"/>
                    <a:gd name="connsiteY129" fmla="*/ 45 h 10977"/>
                    <a:gd name="connsiteX130" fmla="*/ 6569 w 12026"/>
                    <a:gd name="connsiteY130" fmla="*/ 13 h 10977"/>
                    <a:gd name="connsiteX131" fmla="*/ 5812 w 12026"/>
                    <a:gd name="connsiteY131" fmla="*/ 0 h 10977"/>
                    <a:gd name="connsiteX0" fmla="*/ 6606 w 12026"/>
                    <a:gd name="connsiteY0" fmla="*/ 223 h 10977"/>
                    <a:gd name="connsiteX1" fmla="*/ 6837 w 12026"/>
                    <a:gd name="connsiteY1" fmla="*/ 284 h 10977"/>
                    <a:gd name="connsiteX2" fmla="*/ 7311 w 12026"/>
                    <a:gd name="connsiteY2" fmla="*/ 361 h 10977"/>
                    <a:gd name="connsiteX3" fmla="*/ 8141 w 12026"/>
                    <a:gd name="connsiteY3" fmla="*/ 523 h 10977"/>
                    <a:gd name="connsiteX4" fmla="*/ 8514 w 12026"/>
                    <a:gd name="connsiteY4" fmla="*/ 689 h 10977"/>
                    <a:gd name="connsiteX5" fmla="*/ 8887 w 12026"/>
                    <a:gd name="connsiteY5" fmla="*/ 802 h 10977"/>
                    <a:gd name="connsiteX6" fmla="*/ 9656 w 12026"/>
                    <a:gd name="connsiteY6" fmla="*/ 1224 h 10977"/>
                    <a:gd name="connsiteX7" fmla="*/ 10390 w 12026"/>
                    <a:gd name="connsiteY7" fmla="*/ 1633 h 10977"/>
                    <a:gd name="connsiteX8" fmla="*/ 10933 w 12026"/>
                    <a:gd name="connsiteY8" fmla="*/ 2277 h 10977"/>
                    <a:gd name="connsiteX9" fmla="*/ 11135 w 12026"/>
                    <a:gd name="connsiteY9" fmla="*/ 2589 h 10977"/>
                    <a:gd name="connsiteX10" fmla="*/ 11378 w 12026"/>
                    <a:gd name="connsiteY10" fmla="*/ 2962 h 10977"/>
                    <a:gd name="connsiteX11" fmla="*/ 11479 w 12026"/>
                    <a:gd name="connsiteY11" fmla="*/ 3302 h 10977"/>
                    <a:gd name="connsiteX12" fmla="*/ 11585 w 12026"/>
                    <a:gd name="connsiteY12" fmla="*/ 3723 h 10977"/>
                    <a:gd name="connsiteX13" fmla="*/ 11637 w 12026"/>
                    <a:gd name="connsiteY13" fmla="*/ 4149 h 10977"/>
                    <a:gd name="connsiteX14" fmla="*/ 11617 w 12026"/>
                    <a:gd name="connsiteY14" fmla="*/ 4582 h 10977"/>
                    <a:gd name="connsiteX15" fmla="*/ 11593 w 12026"/>
                    <a:gd name="connsiteY15" fmla="*/ 4979 h 10977"/>
                    <a:gd name="connsiteX16" fmla="*/ 11484 w 12026"/>
                    <a:gd name="connsiteY16" fmla="*/ 5388 h 10977"/>
                    <a:gd name="connsiteX17" fmla="*/ 11362 w 12026"/>
                    <a:gd name="connsiteY17" fmla="*/ 5789 h 10977"/>
                    <a:gd name="connsiteX18" fmla="*/ 11176 w 12026"/>
                    <a:gd name="connsiteY18" fmla="*/ 6154 h 10977"/>
                    <a:gd name="connsiteX19" fmla="*/ 10993 w 12026"/>
                    <a:gd name="connsiteY19" fmla="*/ 6498 h 10977"/>
                    <a:gd name="connsiteX20" fmla="*/ 10726 w 12026"/>
                    <a:gd name="connsiteY20" fmla="*/ 6818 h 10977"/>
                    <a:gd name="connsiteX21" fmla="*/ 10455 w 12026"/>
                    <a:gd name="connsiteY21" fmla="*/ 7163 h 10977"/>
                    <a:gd name="connsiteX22" fmla="*/ 10134 w 12026"/>
                    <a:gd name="connsiteY22" fmla="*/ 7450 h 10977"/>
                    <a:gd name="connsiteX23" fmla="*/ 9470 w 12026"/>
                    <a:gd name="connsiteY23" fmla="*/ 7949 h 10977"/>
                    <a:gd name="connsiteX24" fmla="*/ 8785 w 12026"/>
                    <a:gd name="connsiteY24" fmla="*/ 8277 h 10977"/>
                    <a:gd name="connsiteX25" fmla="*/ 7975 w 12026"/>
                    <a:gd name="connsiteY25" fmla="*/ 8508 h 10977"/>
                    <a:gd name="connsiteX26" fmla="*/ 7501 w 12026"/>
                    <a:gd name="connsiteY26" fmla="*/ 8629 h 10977"/>
                    <a:gd name="connsiteX27" fmla="*/ 6983 w 12026"/>
                    <a:gd name="connsiteY27" fmla="*/ 8670 h 10977"/>
                    <a:gd name="connsiteX28" fmla="*/ 6263 w 12026"/>
                    <a:gd name="connsiteY28" fmla="*/ 8709 h 10977"/>
                    <a:gd name="connsiteX29" fmla="*/ 5966 w 12026"/>
                    <a:gd name="connsiteY29" fmla="*/ 8702 h 10977"/>
                    <a:gd name="connsiteX30" fmla="*/ 5719 w 12026"/>
                    <a:gd name="connsiteY30" fmla="*/ 8670 h 10977"/>
                    <a:gd name="connsiteX31" fmla="*/ 5644 w 12026"/>
                    <a:gd name="connsiteY31" fmla="*/ 8667 h 10977"/>
                    <a:gd name="connsiteX32" fmla="*/ 5567 w 12026"/>
                    <a:gd name="connsiteY32" fmla="*/ 8667 h 10977"/>
                    <a:gd name="connsiteX33" fmla="*/ 5476 w 12026"/>
                    <a:gd name="connsiteY33" fmla="*/ 8662 h 10977"/>
                    <a:gd name="connsiteX34" fmla="*/ 5269 w 12026"/>
                    <a:gd name="connsiteY34" fmla="*/ 8625 h 10977"/>
                    <a:gd name="connsiteX35" fmla="*/ 5238 w 12026"/>
                    <a:gd name="connsiteY35" fmla="*/ 8624 h 10977"/>
                    <a:gd name="connsiteX36" fmla="*/ 5050 w 12026"/>
                    <a:gd name="connsiteY36" fmla="*/ 8633 h 10977"/>
                    <a:gd name="connsiteX37" fmla="*/ 4779 w 12026"/>
                    <a:gd name="connsiteY37" fmla="*/ 8614 h 10977"/>
                    <a:gd name="connsiteX38" fmla="*/ 4637 w 12026"/>
                    <a:gd name="connsiteY38" fmla="*/ 8641 h 10977"/>
                    <a:gd name="connsiteX39" fmla="*/ 4586 w 12026"/>
                    <a:gd name="connsiteY39" fmla="*/ 8622 h 10977"/>
                    <a:gd name="connsiteX40" fmla="*/ 4546 w 12026"/>
                    <a:gd name="connsiteY40" fmla="*/ 8633 h 10977"/>
                    <a:gd name="connsiteX41" fmla="*/ 4405 w 12026"/>
                    <a:gd name="connsiteY41" fmla="*/ 8598 h 10977"/>
                    <a:gd name="connsiteX42" fmla="*/ 4156 w 12026"/>
                    <a:gd name="connsiteY42" fmla="*/ 8541 h 10977"/>
                    <a:gd name="connsiteX43" fmla="*/ 3888 w 12026"/>
                    <a:gd name="connsiteY43" fmla="*/ 8431 h 10977"/>
                    <a:gd name="connsiteX44" fmla="*/ 3472 w 12026"/>
                    <a:gd name="connsiteY44" fmla="*/ 8355 h 10977"/>
                    <a:gd name="connsiteX45" fmla="*/ 3307 w 12026"/>
                    <a:gd name="connsiteY45" fmla="*/ 8332 h 10977"/>
                    <a:gd name="connsiteX46" fmla="*/ 3263 w 12026"/>
                    <a:gd name="connsiteY46" fmla="*/ 8290 h 10977"/>
                    <a:gd name="connsiteX47" fmla="*/ 3032 w 12026"/>
                    <a:gd name="connsiteY47" fmla="*/ 8222 h 10977"/>
                    <a:gd name="connsiteX48" fmla="*/ 2881 w 12026"/>
                    <a:gd name="connsiteY48" fmla="*/ 8111 h 10977"/>
                    <a:gd name="connsiteX49" fmla="*/ 2547 w 12026"/>
                    <a:gd name="connsiteY49" fmla="*/ 7896 h 10977"/>
                    <a:gd name="connsiteX50" fmla="*/ 2202 w 12026"/>
                    <a:gd name="connsiteY50" fmla="*/ 7701 h 10977"/>
                    <a:gd name="connsiteX51" fmla="*/ 1785 w 12026"/>
                    <a:gd name="connsiteY51" fmla="*/ 7471 h 10977"/>
                    <a:gd name="connsiteX52" fmla="*/ 1400 w 12026"/>
                    <a:gd name="connsiteY52" fmla="*/ 7146 h 10977"/>
                    <a:gd name="connsiteX53" fmla="*/ 829 w 12026"/>
                    <a:gd name="connsiteY53" fmla="*/ 6308 h 10977"/>
                    <a:gd name="connsiteX54" fmla="*/ 574 w 12026"/>
                    <a:gd name="connsiteY54" fmla="*/ 5834 h 10977"/>
                    <a:gd name="connsiteX55" fmla="*/ 396 w 12026"/>
                    <a:gd name="connsiteY55" fmla="*/ 5287 h 10977"/>
                    <a:gd name="connsiteX56" fmla="*/ 375 w 12026"/>
                    <a:gd name="connsiteY56" fmla="*/ 4181 h 10977"/>
                    <a:gd name="connsiteX57" fmla="*/ 1263 w 12026"/>
                    <a:gd name="connsiteY57" fmla="*/ 2216 h 10977"/>
                    <a:gd name="connsiteX58" fmla="*/ 1988 w 12026"/>
                    <a:gd name="connsiteY58" fmla="*/ 1520 h 10977"/>
                    <a:gd name="connsiteX59" fmla="*/ 2397 w 12026"/>
                    <a:gd name="connsiteY59" fmla="*/ 1224 h 10977"/>
                    <a:gd name="connsiteX60" fmla="*/ 2871 w 12026"/>
                    <a:gd name="connsiteY60" fmla="*/ 981 h 10977"/>
                    <a:gd name="connsiteX61" fmla="*/ 3369 w 12026"/>
                    <a:gd name="connsiteY61" fmla="*/ 730 h 10977"/>
                    <a:gd name="connsiteX62" fmla="*/ 3952 w 12026"/>
                    <a:gd name="connsiteY62" fmla="*/ 551 h 10977"/>
                    <a:gd name="connsiteX63" fmla="*/ 5216 w 12026"/>
                    <a:gd name="connsiteY63" fmla="*/ 292 h 10977"/>
                    <a:gd name="connsiteX64" fmla="*/ 6456 w 12026"/>
                    <a:gd name="connsiteY64" fmla="*/ 227 h 10977"/>
                    <a:gd name="connsiteX65" fmla="*/ 6606 w 12026"/>
                    <a:gd name="connsiteY65" fmla="*/ 223 h 10977"/>
                    <a:gd name="connsiteX66" fmla="*/ 5812 w 12026"/>
                    <a:gd name="connsiteY66" fmla="*/ 0 h 10977"/>
                    <a:gd name="connsiteX67" fmla="*/ 5322 w 12026"/>
                    <a:gd name="connsiteY67" fmla="*/ 13 h 10977"/>
                    <a:gd name="connsiteX68" fmla="*/ 4187 w 12026"/>
                    <a:gd name="connsiteY68" fmla="*/ 183 h 10977"/>
                    <a:gd name="connsiteX69" fmla="*/ 3604 w 12026"/>
                    <a:gd name="connsiteY69" fmla="*/ 345 h 10977"/>
                    <a:gd name="connsiteX70" fmla="*/ 3061 w 12026"/>
                    <a:gd name="connsiteY70" fmla="*/ 527 h 10977"/>
                    <a:gd name="connsiteX71" fmla="*/ 2595 w 12026"/>
                    <a:gd name="connsiteY71" fmla="*/ 774 h 10977"/>
                    <a:gd name="connsiteX72" fmla="*/ 2085 w 12026"/>
                    <a:gd name="connsiteY72" fmla="*/ 1058 h 10977"/>
                    <a:gd name="connsiteX73" fmla="*/ 1250 w 12026"/>
                    <a:gd name="connsiteY73" fmla="*/ 1754 h 10977"/>
                    <a:gd name="connsiteX74" fmla="*/ 606 w 12026"/>
                    <a:gd name="connsiteY74" fmla="*/ 2621 h 10977"/>
                    <a:gd name="connsiteX75" fmla="*/ 177 w 12026"/>
                    <a:gd name="connsiteY75" fmla="*/ 3711 h 10977"/>
                    <a:gd name="connsiteX76" fmla="*/ 23 w 12026"/>
                    <a:gd name="connsiteY76" fmla="*/ 4258 h 10977"/>
                    <a:gd name="connsiteX77" fmla="*/ 7 w 12026"/>
                    <a:gd name="connsiteY77" fmla="*/ 4862 h 10977"/>
                    <a:gd name="connsiteX78" fmla="*/ 274 w 12026"/>
                    <a:gd name="connsiteY78" fmla="*/ 6008 h 10977"/>
                    <a:gd name="connsiteX79" fmla="*/ 541 w 12026"/>
                    <a:gd name="connsiteY79" fmla="*/ 6547 h 10977"/>
                    <a:gd name="connsiteX80" fmla="*/ 809 w 12026"/>
                    <a:gd name="connsiteY80" fmla="*/ 7045 h 10977"/>
                    <a:gd name="connsiteX81" fmla="*/ 1129 w 12026"/>
                    <a:gd name="connsiteY81" fmla="*/ 7414 h 10977"/>
                    <a:gd name="connsiteX82" fmla="*/ 1587 w 12026"/>
                    <a:gd name="connsiteY82" fmla="*/ 7803 h 10977"/>
                    <a:gd name="connsiteX83" fmla="*/ 1992 w 12026"/>
                    <a:gd name="connsiteY83" fmla="*/ 8042 h 10977"/>
                    <a:gd name="connsiteX84" fmla="*/ 2397 w 12026"/>
                    <a:gd name="connsiteY84" fmla="*/ 8277 h 10977"/>
                    <a:gd name="connsiteX85" fmla="*/ 2478 w 12026"/>
                    <a:gd name="connsiteY85" fmla="*/ 8293 h 10977"/>
                    <a:gd name="connsiteX86" fmla="*/ 2486 w 12026"/>
                    <a:gd name="connsiteY86" fmla="*/ 8325 h 10977"/>
                    <a:gd name="connsiteX87" fmla="*/ 2604 w 12026"/>
                    <a:gd name="connsiteY87" fmla="*/ 8452 h 10977"/>
                    <a:gd name="connsiteX88" fmla="*/ 2881 w 12026"/>
                    <a:gd name="connsiteY88" fmla="*/ 8600 h 10977"/>
                    <a:gd name="connsiteX89" fmla="*/ 3206 w 12026"/>
                    <a:gd name="connsiteY89" fmla="*/ 8721 h 10977"/>
                    <a:gd name="connsiteX90" fmla="*/ 3453 w 12026"/>
                    <a:gd name="connsiteY90" fmla="*/ 8802 h 10977"/>
                    <a:gd name="connsiteX91" fmla="*/ 3608 w 12026"/>
                    <a:gd name="connsiteY91" fmla="*/ 8868 h 10977"/>
                    <a:gd name="connsiteX92" fmla="*/ 1559 w 12026"/>
                    <a:gd name="connsiteY92" fmla="*/ 10832 h 10977"/>
                    <a:gd name="connsiteX93" fmla="*/ 1623 w 12026"/>
                    <a:gd name="connsiteY93" fmla="*/ 10829 h 10977"/>
                    <a:gd name="connsiteX94" fmla="*/ 2028 w 12026"/>
                    <a:gd name="connsiteY94" fmla="*/ 10801 h 10977"/>
                    <a:gd name="connsiteX95" fmla="*/ 3134 w 12026"/>
                    <a:gd name="connsiteY95" fmla="*/ 10537 h 10977"/>
                    <a:gd name="connsiteX96" fmla="*/ 4159 w 12026"/>
                    <a:gd name="connsiteY96" fmla="*/ 9820 h 10977"/>
                    <a:gd name="connsiteX97" fmla="*/ 4572 w 12026"/>
                    <a:gd name="connsiteY97" fmla="*/ 9354 h 10977"/>
                    <a:gd name="connsiteX98" fmla="*/ 4811 w 12026"/>
                    <a:gd name="connsiteY98" fmla="*/ 8872 h 10977"/>
                    <a:gd name="connsiteX99" fmla="*/ 4888 w 12026"/>
                    <a:gd name="connsiteY99" fmla="*/ 8901 h 10977"/>
                    <a:gd name="connsiteX100" fmla="*/ 5265 w 12026"/>
                    <a:gd name="connsiteY100" fmla="*/ 8953 h 10977"/>
                    <a:gd name="connsiteX101" fmla="*/ 5439 w 12026"/>
                    <a:gd name="connsiteY101" fmla="*/ 8998 h 10977"/>
                    <a:gd name="connsiteX102" fmla="*/ 5658 w 12026"/>
                    <a:gd name="connsiteY102" fmla="*/ 9010 h 10977"/>
                    <a:gd name="connsiteX103" fmla="*/ 6152 w 12026"/>
                    <a:gd name="connsiteY103" fmla="*/ 9059 h 10977"/>
                    <a:gd name="connsiteX104" fmla="*/ 6626 w 12026"/>
                    <a:gd name="connsiteY104" fmla="*/ 9067 h 10977"/>
                    <a:gd name="connsiteX105" fmla="*/ 6651 w 12026"/>
                    <a:gd name="connsiteY105" fmla="*/ 9067 h 10977"/>
                    <a:gd name="connsiteX106" fmla="*/ 7108 w 12026"/>
                    <a:gd name="connsiteY106" fmla="*/ 9026 h 10977"/>
                    <a:gd name="connsiteX107" fmla="*/ 7538 w 12026"/>
                    <a:gd name="connsiteY107" fmla="*/ 8998 h 10977"/>
                    <a:gd name="connsiteX108" fmla="*/ 8016 w 12026"/>
                    <a:gd name="connsiteY108" fmla="*/ 8876 h 10977"/>
                    <a:gd name="connsiteX109" fmla="*/ 8871 w 12026"/>
                    <a:gd name="connsiteY109" fmla="*/ 8637 h 10977"/>
                    <a:gd name="connsiteX110" fmla="*/ 9616 w 12026"/>
                    <a:gd name="connsiteY110" fmla="*/ 8301 h 10977"/>
                    <a:gd name="connsiteX111" fmla="*/ 10924 w 12026"/>
                    <a:gd name="connsiteY111" fmla="*/ 7171 h 10977"/>
                    <a:gd name="connsiteX112" fmla="*/ 11427 w 12026"/>
                    <a:gd name="connsiteY112" fmla="*/ 6486 h 10977"/>
                    <a:gd name="connsiteX113" fmla="*/ 11783 w 12026"/>
                    <a:gd name="connsiteY113" fmla="*/ 5692 h 10977"/>
                    <a:gd name="connsiteX114" fmla="*/ 11897 w 12026"/>
                    <a:gd name="connsiteY114" fmla="*/ 5271 h 10977"/>
                    <a:gd name="connsiteX115" fmla="*/ 11978 w 12026"/>
                    <a:gd name="connsiteY115" fmla="*/ 4837 h 10977"/>
                    <a:gd name="connsiteX116" fmla="*/ 11982 w 12026"/>
                    <a:gd name="connsiteY116" fmla="*/ 4635 h 10977"/>
                    <a:gd name="connsiteX117" fmla="*/ 12022 w 12026"/>
                    <a:gd name="connsiteY117" fmla="*/ 4420 h 10977"/>
                    <a:gd name="connsiteX118" fmla="*/ 11982 w 12026"/>
                    <a:gd name="connsiteY118" fmla="*/ 3970 h 10977"/>
                    <a:gd name="connsiteX119" fmla="*/ 11808 w 12026"/>
                    <a:gd name="connsiteY119" fmla="*/ 3087 h 10977"/>
                    <a:gd name="connsiteX120" fmla="*/ 11678 w 12026"/>
                    <a:gd name="connsiteY120" fmla="*/ 2731 h 10977"/>
                    <a:gd name="connsiteX121" fmla="*/ 11427 w 12026"/>
                    <a:gd name="connsiteY121" fmla="*/ 2362 h 10977"/>
                    <a:gd name="connsiteX122" fmla="*/ 10937 w 12026"/>
                    <a:gd name="connsiteY122" fmla="*/ 1673 h 10977"/>
                    <a:gd name="connsiteX123" fmla="*/ 10260 w 12026"/>
                    <a:gd name="connsiteY123" fmla="*/ 1114 h 10977"/>
                    <a:gd name="connsiteX124" fmla="*/ 9349 w 12026"/>
                    <a:gd name="connsiteY124" fmla="*/ 616 h 10977"/>
                    <a:gd name="connsiteX125" fmla="*/ 8931 w 12026"/>
                    <a:gd name="connsiteY125" fmla="*/ 434 h 10977"/>
                    <a:gd name="connsiteX126" fmla="*/ 8469 w 12026"/>
                    <a:gd name="connsiteY126" fmla="*/ 268 h 10977"/>
                    <a:gd name="connsiteX127" fmla="*/ 7538 w 12026"/>
                    <a:gd name="connsiteY127" fmla="*/ 94 h 10977"/>
                    <a:gd name="connsiteX128" fmla="*/ 7412 w 12026"/>
                    <a:gd name="connsiteY128" fmla="*/ 81 h 10977"/>
                    <a:gd name="connsiteX129" fmla="*/ 7210 w 12026"/>
                    <a:gd name="connsiteY129" fmla="*/ 45 h 10977"/>
                    <a:gd name="connsiteX130" fmla="*/ 6569 w 12026"/>
                    <a:gd name="connsiteY130" fmla="*/ 13 h 10977"/>
                    <a:gd name="connsiteX131" fmla="*/ 5812 w 12026"/>
                    <a:gd name="connsiteY131" fmla="*/ 0 h 10977"/>
                    <a:gd name="connsiteX0" fmla="*/ 6606 w 12026"/>
                    <a:gd name="connsiteY0" fmla="*/ 223 h 10963"/>
                    <a:gd name="connsiteX1" fmla="*/ 6837 w 12026"/>
                    <a:gd name="connsiteY1" fmla="*/ 284 h 10963"/>
                    <a:gd name="connsiteX2" fmla="*/ 7311 w 12026"/>
                    <a:gd name="connsiteY2" fmla="*/ 361 h 10963"/>
                    <a:gd name="connsiteX3" fmla="*/ 8141 w 12026"/>
                    <a:gd name="connsiteY3" fmla="*/ 523 h 10963"/>
                    <a:gd name="connsiteX4" fmla="*/ 8514 w 12026"/>
                    <a:gd name="connsiteY4" fmla="*/ 689 h 10963"/>
                    <a:gd name="connsiteX5" fmla="*/ 8887 w 12026"/>
                    <a:gd name="connsiteY5" fmla="*/ 802 h 10963"/>
                    <a:gd name="connsiteX6" fmla="*/ 9656 w 12026"/>
                    <a:gd name="connsiteY6" fmla="*/ 1224 h 10963"/>
                    <a:gd name="connsiteX7" fmla="*/ 10390 w 12026"/>
                    <a:gd name="connsiteY7" fmla="*/ 1633 h 10963"/>
                    <a:gd name="connsiteX8" fmla="*/ 10933 w 12026"/>
                    <a:gd name="connsiteY8" fmla="*/ 2277 h 10963"/>
                    <a:gd name="connsiteX9" fmla="*/ 11135 w 12026"/>
                    <a:gd name="connsiteY9" fmla="*/ 2589 h 10963"/>
                    <a:gd name="connsiteX10" fmla="*/ 11378 w 12026"/>
                    <a:gd name="connsiteY10" fmla="*/ 2962 h 10963"/>
                    <a:gd name="connsiteX11" fmla="*/ 11479 w 12026"/>
                    <a:gd name="connsiteY11" fmla="*/ 3302 h 10963"/>
                    <a:gd name="connsiteX12" fmla="*/ 11585 w 12026"/>
                    <a:gd name="connsiteY12" fmla="*/ 3723 h 10963"/>
                    <a:gd name="connsiteX13" fmla="*/ 11637 w 12026"/>
                    <a:gd name="connsiteY13" fmla="*/ 4149 h 10963"/>
                    <a:gd name="connsiteX14" fmla="*/ 11617 w 12026"/>
                    <a:gd name="connsiteY14" fmla="*/ 4582 h 10963"/>
                    <a:gd name="connsiteX15" fmla="*/ 11593 w 12026"/>
                    <a:gd name="connsiteY15" fmla="*/ 4979 h 10963"/>
                    <a:gd name="connsiteX16" fmla="*/ 11484 w 12026"/>
                    <a:gd name="connsiteY16" fmla="*/ 5388 h 10963"/>
                    <a:gd name="connsiteX17" fmla="*/ 11362 w 12026"/>
                    <a:gd name="connsiteY17" fmla="*/ 5789 h 10963"/>
                    <a:gd name="connsiteX18" fmla="*/ 11176 w 12026"/>
                    <a:gd name="connsiteY18" fmla="*/ 6154 h 10963"/>
                    <a:gd name="connsiteX19" fmla="*/ 10993 w 12026"/>
                    <a:gd name="connsiteY19" fmla="*/ 6498 h 10963"/>
                    <a:gd name="connsiteX20" fmla="*/ 10726 w 12026"/>
                    <a:gd name="connsiteY20" fmla="*/ 6818 h 10963"/>
                    <a:gd name="connsiteX21" fmla="*/ 10455 w 12026"/>
                    <a:gd name="connsiteY21" fmla="*/ 7163 h 10963"/>
                    <a:gd name="connsiteX22" fmla="*/ 10134 w 12026"/>
                    <a:gd name="connsiteY22" fmla="*/ 7450 h 10963"/>
                    <a:gd name="connsiteX23" fmla="*/ 9470 w 12026"/>
                    <a:gd name="connsiteY23" fmla="*/ 7949 h 10963"/>
                    <a:gd name="connsiteX24" fmla="*/ 8785 w 12026"/>
                    <a:gd name="connsiteY24" fmla="*/ 8277 h 10963"/>
                    <a:gd name="connsiteX25" fmla="*/ 7975 w 12026"/>
                    <a:gd name="connsiteY25" fmla="*/ 8508 h 10963"/>
                    <a:gd name="connsiteX26" fmla="*/ 7501 w 12026"/>
                    <a:gd name="connsiteY26" fmla="*/ 8629 h 10963"/>
                    <a:gd name="connsiteX27" fmla="*/ 6983 w 12026"/>
                    <a:gd name="connsiteY27" fmla="*/ 8670 h 10963"/>
                    <a:gd name="connsiteX28" fmla="*/ 6263 w 12026"/>
                    <a:gd name="connsiteY28" fmla="*/ 8709 h 10963"/>
                    <a:gd name="connsiteX29" fmla="*/ 5966 w 12026"/>
                    <a:gd name="connsiteY29" fmla="*/ 8702 h 10963"/>
                    <a:gd name="connsiteX30" fmla="*/ 5719 w 12026"/>
                    <a:gd name="connsiteY30" fmla="*/ 8670 h 10963"/>
                    <a:gd name="connsiteX31" fmla="*/ 5644 w 12026"/>
                    <a:gd name="connsiteY31" fmla="*/ 8667 h 10963"/>
                    <a:gd name="connsiteX32" fmla="*/ 5567 w 12026"/>
                    <a:gd name="connsiteY32" fmla="*/ 8667 h 10963"/>
                    <a:gd name="connsiteX33" fmla="*/ 5476 w 12026"/>
                    <a:gd name="connsiteY33" fmla="*/ 8662 h 10963"/>
                    <a:gd name="connsiteX34" fmla="*/ 5269 w 12026"/>
                    <a:gd name="connsiteY34" fmla="*/ 8625 h 10963"/>
                    <a:gd name="connsiteX35" fmla="*/ 5238 w 12026"/>
                    <a:gd name="connsiteY35" fmla="*/ 8624 h 10963"/>
                    <a:gd name="connsiteX36" fmla="*/ 5050 w 12026"/>
                    <a:gd name="connsiteY36" fmla="*/ 8633 h 10963"/>
                    <a:gd name="connsiteX37" fmla="*/ 4779 w 12026"/>
                    <a:gd name="connsiteY37" fmla="*/ 8614 h 10963"/>
                    <a:gd name="connsiteX38" fmla="*/ 4637 w 12026"/>
                    <a:gd name="connsiteY38" fmla="*/ 8641 h 10963"/>
                    <a:gd name="connsiteX39" fmla="*/ 4586 w 12026"/>
                    <a:gd name="connsiteY39" fmla="*/ 8622 h 10963"/>
                    <a:gd name="connsiteX40" fmla="*/ 4546 w 12026"/>
                    <a:gd name="connsiteY40" fmla="*/ 8633 h 10963"/>
                    <a:gd name="connsiteX41" fmla="*/ 4405 w 12026"/>
                    <a:gd name="connsiteY41" fmla="*/ 8598 h 10963"/>
                    <a:gd name="connsiteX42" fmla="*/ 4156 w 12026"/>
                    <a:gd name="connsiteY42" fmla="*/ 8541 h 10963"/>
                    <a:gd name="connsiteX43" fmla="*/ 3888 w 12026"/>
                    <a:gd name="connsiteY43" fmla="*/ 8431 h 10963"/>
                    <a:gd name="connsiteX44" fmla="*/ 3472 w 12026"/>
                    <a:gd name="connsiteY44" fmla="*/ 8355 h 10963"/>
                    <a:gd name="connsiteX45" fmla="*/ 3307 w 12026"/>
                    <a:gd name="connsiteY45" fmla="*/ 8332 h 10963"/>
                    <a:gd name="connsiteX46" fmla="*/ 3263 w 12026"/>
                    <a:gd name="connsiteY46" fmla="*/ 8290 h 10963"/>
                    <a:gd name="connsiteX47" fmla="*/ 3032 w 12026"/>
                    <a:gd name="connsiteY47" fmla="*/ 8222 h 10963"/>
                    <a:gd name="connsiteX48" fmla="*/ 2881 w 12026"/>
                    <a:gd name="connsiteY48" fmla="*/ 8111 h 10963"/>
                    <a:gd name="connsiteX49" fmla="*/ 2547 w 12026"/>
                    <a:gd name="connsiteY49" fmla="*/ 7896 h 10963"/>
                    <a:gd name="connsiteX50" fmla="*/ 2202 w 12026"/>
                    <a:gd name="connsiteY50" fmla="*/ 7701 h 10963"/>
                    <a:gd name="connsiteX51" fmla="*/ 1785 w 12026"/>
                    <a:gd name="connsiteY51" fmla="*/ 7471 h 10963"/>
                    <a:gd name="connsiteX52" fmla="*/ 1400 w 12026"/>
                    <a:gd name="connsiteY52" fmla="*/ 7146 h 10963"/>
                    <a:gd name="connsiteX53" fmla="*/ 829 w 12026"/>
                    <a:gd name="connsiteY53" fmla="*/ 6308 h 10963"/>
                    <a:gd name="connsiteX54" fmla="*/ 574 w 12026"/>
                    <a:gd name="connsiteY54" fmla="*/ 5834 h 10963"/>
                    <a:gd name="connsiteX55" fmla="*/ 396 w 12026"/>
                    <a:gd name="connsiteY55" fmla="*/ 5287 h 10963"/>
                    <a:gd name="connsiteX56" fmla="*/ 375 w 12026"/>
                    <a:gd name="connsiteY56" fmla="*/ 4181 h 10963"/>
                    <a:gd name="connsiteX57" fmla="*/ 1263 w 12026"/>
                    <a:gd name="connsiteY57" fmla="*/ 2216 h 10963"/>
                    <a:gd name="connsiteX58" fmla="*/ 1988 w 12026"/>
                    <a:gd name="connsiteY58" fmla="*/ 1520 h 10963"/>
                    <a:gd name="connsiteX59" fmla="*/ 2397 w 12026"/>
                    <a:gd name="connsiteY59" fmla="*/ 1224 h 10963"/>
                    <a:gd name="connsiteX60" fmla="*/ 2871 w 12026"/>
                    <a:gd name="connsiteY60" fmla="*/ 981 h 10963"/>
                    <a:gd name="connsiteX61" fmla="*/ 3369 w 12026"/>
                    <a:gd name="connsiteY61" fmla="*/ 730 h 10963"/>
                    <a:gd name="connsiteX62" fmla="*/ 3952 w 12026"/>
                    <a:gd name="connsiteY62" fmla="*/ 551 h 10963"/>
                    <a:gd name="connsiteX63" fmla="*/ 5216 w 12026"/>
                    <a:gd name="connsiteY63" fmla="*/ 292 h 10963"/>
                    <a:gd name="connsiteX64" fmla="*/ 6456 w 12026"/>
                    <a:gd name="connsiteY64" fmla="*/ 227 h 10963"/>
                    <a:gd name="connsiteX65" fmla="*/ 6606 w 12026"/>
                    <a:gd name="connsiteY65" fmla="*/ 223 h 10963"/>
                    <a:gd name="connsiteX66" fmla="*/ 5812 w 12026"/>
                    <a:gd name="connsiteY66" fmla="*/ 0 h 10963"/>
                    <a:gd name="connsiteX67" fmla="*/ 5322 w 12026"/>
                    <a:gd name="connsiteY67" fmla="*/ 13 h 10963"/>
                    <a:gd name="connsiteX68" fmla="*/ 4187 w 12026"/>
                    <a:gd name="connsiteY68" fmla="*/ 183 h 10963"/>
                    <a:gd name="connsiteX69" fmla="*/ 3604 w 12026"/>
                    <a:gd name="connsiteY69" fmla="*/ 345 h 10963"/>
                    <a:gd name="connsiteX70" fmla="*/ 3061 w 12026"/>
                    <a:gd name="connsiteY70" fmla="*/ 527 h 10963"/>
                    <a:gd name="connsiteX71" fmla="*/ 2595 w 12026"/>
                    <a:gd name="connsiteY71" fmla="*/ 774 h 10963"/>
                    <a:gd name="connsiteX72" fmla="*/ 2085 w 12026"/>
                    <a:gd name="connsiteY72" fmla="*/ 1058 h 10963"/>
                    <a:gd name="connsiteX73" fmla="*/ 1250 w 12026"/>
                    <a:gd name="connsiteY73" fmla="*/ 1754 h 10963"/>
                    <a:gd name="connsiteX74" fmla="*/ 606 w 12026"/>
                    <a:gd name="connsiteY74" fmla="*/ 2621 h 10963"/>
                    <a:gd name="connsiteX75" fmla="*/ 177 w 12026"/>
                    <a:gd name="connsiteY75" fmla="*/ 3711 h 10963"/>
                    <a:gd name="connsiteX76" fmla="*/ 23 w 12026"/>
                    <a:gd name="connsiteY76" fmla="*/ 4258 h 10963"/>
                    <a:gd name="connsiteX77" fmla="*/ 7 w 12026"/>
                    <a:gd name="connsiteY77" fmla="*/ 4862 h 10963"/>
                    <a:gd name="connsiteX78" fmla="*/ 274 w 12026"/>
                    <a:gd name="connsiteY78" fmla="*/ 6008 h 10963"/>
                    <a:gd name="connsiteX79" fmla="*/ 541 w 12026"/>
                    <a:gd name="connsiteY79" fmla="*/ 6547 h 10963"/>
                    <a:gd name="connsiteX80" fmla="*/ 809 w 12026"/>
                    <a:gd name="connsiteY80" fmla="*/ 7045 h 10963"/>
                    <a:gd name="connsiteX81" fmla="*/ 1129 w 12026"/>
                    <a:gd name="connsiteY81" fmla="*/ 7414 h 10963"/>
                    <a:gd name="connsiteX82" fmla="*/ 1587 w 12026"/>
                    <a:gd name="connsiteY82" fmla="*/ 7803 h 10963"/>
                    <a:gd name="connsiteX83" fmla="*/ 1992 w 12026"/>
                    <a:gd name="connsiteY83" fmla="*/ 8042 h 10963"/>
                    <a:gd name="connsiteX84" fmla="*/ 2397 w 12026"/>
                    <a:gd name="connsiteY84" fmla="*/ 8277 h 10963"/>
                    <a:gd name="connsiteX85" fmla="*/ 2478 w 12026"/>
                    <a:gd name="connsiteY85" fmla="*/ 8293 h 10963"/>
                    <a:gd name="connsiteX86" fmla="*/ 2486 w 12026"/>
                    <a:gd name="connsiteY86" fmla="*/ 8325 h 10963"/>
                    <a:gd name="connsiteX87" fmla="*/ 2604 w 12026"/>
                    <a:gd name="connsiteY87" fmla="*/ 8452 h 10963"/>
                    <a:gd name="connsiteX88" fmla="*/ 2881 w 12026"/>
                    <a:gd name="connsiteY88" fmla="*/ 8600 h 10963"/>
                    <a:gd name="connsiteX89" fmla="*/ 3206 w 12026"/>
                    <a:gd name="connsiteY89" fmla="*/ 8721 h 10963"/>
                    <a:gd name="connsiteX90" fmla="*/ 3453 w 12026"/>
                    <a:gd name="connsiteY90" fmla="*/ 8802 h 10963"/>
                    <a:gd name="connsiteX91" fmla="*/ 3608 w 12026"/>
                    <a:gd name="connsiteY91" fmla="*/ 8868 h 10963"/>
                    <a:gd name="connsiteX92" fmla="*/ 3824 w 12026"/>
                    <a:gd name="connsiteY92" fmla="*/ 8921 h 10963"/>
                    <a:gd name="connsiteX93" fmla="*/ 1623 w 12026"/>
                    <a:gd name="connsiteY93" fmla="*/ 10829 h 10963"/>
                    <a:gd name="connsiteX94" fmla="*/ 2028 w 12026"/>
                    <a:gd name="connsiteY94" fmla="*/ 10801 h 10963"/>
                    <a:gd name="connsiteX95" fmla="*/ 3134 w 12026"/>
                    <a:gd name="connsiteY95" fmla="*/ 10537 h 10963"/>
                    <a:gd name="connsiteX96" fmla="*/ 4159 w 12026"/>
                    <a:gd name="connsiteY96" fmla="*/ 9820 h 10963"/>
                    <a:gd name="connsiteX97" fmla="*/ 4572 w 12026"/>
                    <a:gd name="connsiteY97" fmla="*/ 9354 h 10963"/>
                    <a:gd name="connsiteX98" fmla="*/ 4811 w 12026"/>
                    <a:gd name="connsiteY98" fmla="*/ 8872 h 10963"/>
                    <a:gd name="connsiteX99" fmla="*/ 4888 w 12026"/>
                    <a:gd name="connsiteY99" fmla="*/ 8901 h 10963"/>
                    <a:gd name="connsiteX100" fmla="*/ 5265 w 12026"/>
                    <a:gd name="connsiteY100" fmla="*/ 8953 h 10963"/>
                    <a:gd name="connsiteX101" fmla="*/ 5439 w 12026"/>
                    <a:gd name="connsiteY101" fmla="*/ 8998 h 10963"/>
                    <a:gd name="connsiteX102" fmla="*/ 5658 w 12026"/>
                    <a:gd name="connsiteY102" fmla="*/ 9010 h 10963"/>
                    <a:gd name="connsiteX103" fmla="*/ 6152 w 12026"/>
                    <a:gd name="connsiteY103" fmla="*/ 9059 h 10963"/>
                    <a:gd name="connsiteX104" fmla="*/ 6626 w 12026"/>
                    <a:gd name="connsiteY104" fmla="*/ 9067 h 10963"/>
                    <a:gd name="connsiteX105" fmla="*/ 6651 w 12026"/>
                    <a:gd name="connsiteY105" fmla="*/ 9067 h 10963"/>
                    <a:gd name="connsiteX106" fmla="*/ 7108 w 12026"/>
                    <a:gd name="connsiteY106" fmla="*/ 9026 h 10963"/>
                    <a:gd name="connsiteX107" fmla="*/ 7538 w 12026"/>
                    <a:gd name="connsiteY107" fmla="*/ 8998 h 10963"/>
                    <a:gd name="connsiteX108" fmla="*/ 8016 w 12026"/>
                    <a:gd name="connsiteY108" fmla="*/ 8876 h 10963"/>
                    <a:gd name="connsiteX109" fmla="*/ 8871 w 12026"/>
                    <a:gd name="connsiteY109" fmla="*/ 8637 h 10963"/>
                    <a:gd name="connsiteX110" fmla="*/ 9616 w 12026"/>
                    <a:gd name="connsiteY110" fmla="*/ 8301 h 10963"/>
                    <a:gd name="connsiteX111" fmla="*/ 10924 w 12026"/>
                    <a:gd name="connsiteY111" fmla="*/ 7171 h 10963"/>
                    <a:gd name="connsiteX112" fmla="*/ 11427 w 12026"/>
                    <a:gd name="connsiteY112" fmla="*/ 6486 h 10963"/>
                    <a:gd name="connsiteX113" fmla="*/ 11783 w 12026"/>
                    <a:gd name="connsiteY113" fmla="*/ 5692 h 10963"/>
                    <a:gd name="connsiteX114" fmla="*/ 11897 w 12026"/>
                    <a:gd name="connsiteY114" fmla="*/ 5271 h 10963"/>
                    <a:gd name="connsiteX115" fmla="*/ 11978 w 12026"/>
                    <a:gd name="connsiteY115" fmla="*/ 4837 h 10963"/>
                    <a:gd name="connsiteX116" fmla="*/ 11982 w 12026"/>
                    <a:gd name="connsiteY116" fmla="*/ 4635 h 10963"/>
                    <a:gd name="connsiteX117" fmla="*/ 12022 w 12026"/>
                    <a:gd name="connsiteY117" fmla="*/ 4420 h 10963"/>
                    <a:gd name="connsiteX118" fmla="*/ 11982 w 12026"/>
                    <a:gd name="connsiteY118" fmla="*/ 3970 h 10963"/>
                    <a:gd name="connsiteX119" fmla="*/ 11808 w 12026"/>
                    <a:gd name="connsiteY119" fmla="*/ 3087 h 10963"/>
                    <a:gd name="connsiteX120" fmla="*/ 11678 w 12026"/>
                    <a:gd name="connsiteY120" fmla="*/ 2731 h 10963"/>
                    <a:gd name="connsiteX121" fmla="*/ 11427 w 12026"/>
                    <a:gd name="connsiteY121" fmla="*/ 2362 h 10963"/>
                    <a:gd name="connsiteX122" fmla="*/ 10937 w 12026"/>
                    <a:gd name="connsiteY122" fmla="*/ 1673 h 10963"/>
                    <a:gd name="connsiteX123" fmla="*/ 10260 w 12026"/>
                    <a:gd name="connsiteY123" fmla="*/ 1114 h 10963"/>
                    <a:gd name="connsiteX124" fmla="*/ 9349 w 12026"/>
                    <a:gd name="connsiteY124" fmla="*/ 616 h 10963"/>
                    <a:gd name="connsiteX125" fmla="*/ 8931 w 12026"/>
                    <a:gd name="connsiteY125" fmla="*/ 434 h 10963"/>
                    <a:gd name="connsiteX126" fmla="*/ 8469 w 12026"/>
                    <a:gd name="connsiteY126" fmla="*/ 268 h 10963"/>
                    <a:gd name="connsiteX127" fmla="*/ 7538 w 12026"/>
                    <a:gd name="connsiteY127" fmla="*/ 94 h 10963"/>
                    <a:gd name="connsiteX128" fmla="*/ 7412 w 12026"/>
                    <a:gd name="connsiteY128" fmla="*/ 81 h 10963"/>
                    <a:gd name="connsiteX129" fmla="*/ 7210 w 12026"/>
                    <a:gd name="connsiteY129" fmla="*/ 45 h 10963"/>
                    <a:gd name="connsiteX130" fmla="*/ 6569 w 12026"/>
                    <a:gd name="connsiteY130" fmla="*/ 13 h 10963"/>
                    <a:gd name="connsiteX131" fmla="*/ 5812 w 12026"/>
                    <a:gd name="connsiteY131" fmla="*/ 0 h 10963"/>
                    <a:gd name="connsiteX0" fmla="*/ 6606 w 12026"/>
                    <a:gd name="connsiteY0" fmla="*/ 223 h 10963"/>
                    <a:gd name="connsiteX1" fmla="*/ 6837 w 12026"/>
                    <a:gd name="connsiteY1" fmla="*/ 284 h 10963"/>
                    <a:gd name="connsiteX2" fmla="*/ 7311 w 12026"/>
                    <a:gd name="connsiteY2" fmla="*/ 361 h 10963"/>
                    <a:gd name="connsiteX3" fmla="*/ 8141 w 12026"/>
                    <a:gd name="connsiteY3" fmla="*/ 523 h 10963"/>
                    <a:gd name="connsiteX4" fmla="*/ 8514 w 12026"/>
                    <a:gd name="connsiteY4" fmla="*/ 689 h 10963"/>
                    <a:gd name="connsiteX5" fmla="*/ 8887 w 12026"/>
                    <a:gd name="connsiteY5" fmla="*/ 802 h 10963"/>
                    <a:gd name="connsiteX6" fmla="*/ 9656 w 12026"/>
                    <a:gd name="connsiteY6" fmla="*/ 1224 h 10963"/>
                    <a:gd name="connsiteX7" fmla="*/ 10390 w 12026"/>
                    <a:gd name="connsiteY7" fmla="*/ 1633 h 10963"/>
                    <a:gd name="connsiteX8" fmla="*/ 10933 w 12026"/>
                    <a:gd name="connsiteY8" fmla="*/ 2277 h 10963"/>
                    <a:gd name="connsiteX9" fmla="*/ 11135 w 12026"/>
                    <a:gd name="connsiteY9" fmla="*/ 2589 h 10963"/>
                    <a:gd name="connsiteX10" fmla="*/ 11378 w 12026"/>
                    <a:gd name="connsiteY10" fmla="*/ 2962 h 10963"/>
                    <a:gd name="connsiteX11" fmla="*/ 11479 w 12026"/>
                    <a:gd name="connsiteY11" fmla="*/ 3302 h 10963"/>
                    <a:gd name="connsiteX12" fmla="*/ 11585 w 12026"/>
                    <a:gd name="connsiteY12" fmla="*/ 3723 h 10963"/>
                    <a:gd name="connsiteX13" fmla="*/ 11637 w 12026"/>
                    <a:gd name="connsiteY13" fmla="*/ 4149 h 10963"/>
                    <a:gd name="connsiteX14" fmla="*/ 11617 w 12026"/>
                    <a:gd name="connsiteY14" fmla="*/ 4582 h 10963"/>
                    <a:gd name="connsiteX15" fmla="*/ 11593 w 12026"/>
                    <a:gd name="connsiteY15" fmla="*/ 4979 h 10963"/>
                    <a:gd name="connsiteX16" fmla="*/ 11484 w 12026"/>
                    <a:gd name="connsiteY16" fmla="*/ 5388 h 10963"/>
                    <a:gd name="connsiteX17" fmla="*/ 11362 w 12026"/>
                    <a:gd name="connsiteY17" fmla="*/ 5789 h 10963"/>
                    <a:gd name="connsiteX18" fmla="*/ 11176 w 12026"/>
                    <a:gd name="connsiteY18" fmla="*/ 6154 h 10963"/>
                    <a:gd name="connsiteX19" fmla="*/ 10993 w 12026"/>
                    <a:gd name="connsiteY19" fmla="*/ 6498 h 10963"/>
                    <a:gd name="connsiteX20" fmla="*/ 10726 w 12026"/>
                    <a:gd name="connsiteY20" fmla="*/ 6818 h 10963"/>
                    <a:gd name="connsiteX21" fmla="*/ 10455 w 12026"/>
                    <a:gd name="connsiteY21" fmla="*/ 7163 h 10963"/>
                    <a:gd name="connsiteX22" fmla="*/ 10134 w 12026"/>
                    <a:gd name="connsiteY22" fmla="*/ 7450 h 10963"/>
                    <a:gd name="connsiteX23" fmla="*/ 9470 w 12026"/>
                    <a:gd name="connsiteY23" fmla="*/ 7949 h 10963"/>
                    <a:gd name="connsiteX24" fmla="*/ 8785 w 12026"/>
                    <a:gd name="connsiteY24" fmla="*/ 8277 h 10963"/>
                    <a:gd name="connsiteX25" fmla="*/ 7975 w 12026"/>
                    <a:gd name="connsiteY25" fmla="*/ 8508 h 10963"/>
                    <a:gd name="connsiteX26" fmla="*/ 7501 w 12026"/>
                    <a:gd name="connsiteY26" fmla="*/ 8629 h 10963"/>
                    <a:gd name="connsiteX27" fmla="*/ 6983 w 12026"/>
                    <a:gd name="connsiteY27" fmla="*/ 8670 h 10963"/>
                    <a:gd name="connsiteX28" fmla="*/ 6263 w 12026"/>
                    <a:gd name="connsiteY28" fmla="*/ 8709 h 10963"/>
                    <a:gd name="connsiteX29" fmla="*/ 5966 w 12026"/>
                    <a:gd name="connsiteY29" fmla="*/ 8702 h 10963"/>
                    <a:gd name="connsiteX30" fmla="*/ 5719 w 12026"/>
                    <a:gd name="connsiteY30" fmla="*/ 8670 h 10963"/>
                    <a:gd name="connsiteX31" fmla="*/ 5644 w 12026"/>
                    <a:gd name="connsiteY31" fmla="*/ 8667 h 10963"/>
                    <a:gd name="connsiteX32" fmla="*/ 5567 w 12026"/>
                    <a:gd name="connsiteY32" fmla="*/ 8667 h 10963"/>
                    <a:gd name="connsiteX33" fmla="*/ 5476 w 12026"/>
                    <a:gd name="connsiteY33" fmla="*/ 8662 h 10963"/>
                    <a:gd name="connsiteX34" fmla="*/ 5269 w 12026"/>
                    <a:gd name="connsiteY34" fmla="*/ 8625 h 10963"/>
                    <a:gd name="connsiteX35" fmla="*/ 5238 w 12026"/>
                    <a:gd name="connsiteY35" fmla="*/ 8624 h 10963"/>
                    <a:gd name="connsiteX36" fmla="*/ 5050 w 12026"/>
                    <a:gd name="connsiteY36" fmla="*/ 8633 h 10963"/>
                    <a:gd name="connsiteX37" fmla="*/ 4779 w 12026"/>
                    <a:gd name="connsiteY37" fmla="*/ 8614 h 10963"/>
                    <a:gd name="connsiteX38" fmla="*/ 4637 w 12026"/>
                    <a:gd name="connsiteY38" fmla="*/ 8641 h 10963"/>
                    <a:gd name="connsiteX39" fmla="*/ 4586 w 12026"/>
                    <a:gd name="connsiteY39" fmla="*/ 8622 h 10963"/>
                    <a:gd name="connsiteX40" fmla="*/ 4546 w 12026"/>
                    <a:gd name="connsiteY40" fmla="*/ 8633 h 10963"/>
                    <a:gd name="connsiteX41" fmla="*/ 4405 w 12026"/>
                    <a:gd name="connsiteY41" fmla="*/ 8598 h 10963"/>
                    <a:gd name="connsiteX42" fmla="*/ 4156 w 12026"/>
                    <a:gd name="connsiteY42" fmla="*/ 8541 h 10963"/>
                    <a:gd name="connsiteX43" fmla="*/ 3888 w 12026"/>
                    <a:gd name="connsiteY43" fmla="*/ 8431 h 10963"/>
                    <a:gd name="connsiteX44" fmla="*/ 3472 w 12026"/>
                    <a:gd name="connsiteY44" fmla="*/ 8355 h 10963"/>
                    <a:gd name="connsiteX45" fmla="*/ 3307 w 12026"/>
                    <a:gd name="connsiteY45" fmla="*/ 8332 h 10963"/>
                    <a:gd name="connsiteX46" fmla="*/ 3263 w 12026"/>
                    <a:gd name="connsiteY46" fmla="*/ 8290 h 10963"/>
                    <a:gd name="connsiteX47" fmla="*/ 3032 w 12026"/>
                    <a:gd name="connsiteY47" fmla="*/ 8222 h 10963"/>
                    <a:gd name="connsiteX48" fmla="*/ 2881 w 12026"/>
                    <a:gd name="connsiteY48" fmla="*/ 8111 h 10963"/>
                    <a:gd name="connsiteX49" fmla="*/ 2547 w 12026"/>
                    <a:gd name="connsiteY49" fmla="*/ 7896 h 10963"/>
                    <a:gd name="connsiteX50" fmla="*/ 2202 w 12026"/>
                    <a:gd name="connsiteY50" fmla="*/ 7701 h 10963"/>
                    <a:gd name="connsiteX51" fmla="*/ 1785 w 12026"/>
                    <a:gd name="connsiteY51" fmla="*/ 7471 h 10963"/>
                    <a:gd name="connsiteX52" fmla="*/ 1400 w 12026"/>
                    <a:gd name="connsiteY52" fmla="*/ 7146 h 10963"/>
                    <a:gd name="connsiteX53" fmla="*/ 829 w 12026"/>
                    <a:gd name="connsiteY53" fmla="*/ 6308 h 10963"/>
                    <a:gd name="connsiteX54" fmla="*/ 574 w 12026"/>
                    <a:gd name="connsiteY54" fmla="*/ 5834 h 10963"/>
                    <a:gd name="connsiteX55" fmla="*/ 396 w 12026"/>
                    <a:gd name="connsiteY55" fmla="*/ 5287 h 10963"/>
                    <a:gd name="connsiteX56" fmla="*/ 375 w 12026"/>
                    <a:gd name="connsiteY56" fmla="*/ 4181 h 10963"/>
                    <a:gd name="connsiteX57" fmla="*/ 1263 w 12026"/>
                    <a:gd name="connsiteY57" fmla="*/ 2216 h 10963"/>
                    <a:gd name="connsiteX58" fmla="*/ 1988 w 12026"/>
                    <a:gd name="connsiteY58" fmla="*/ 1520 h 10963"/>
                    <a:gd name="connsiteX59" fmla="*/ 2397 w 12026"/>
                    <a:gd name="connsiteY59" fmla="*/ 1224 h 10963"/>
                    <a:gd name="connsiteX60" fmla="*/ 2871 w 12026"/>
                    <a:gd name="connsiteY60" fmla="*/ 981 h 10963"/>
                    <a:gd name="connsiteX61" fmla="*/ 3369 w 12026"/>
                    <a:gd name="connsiteY61" fmla="*/ 730 h 10963"/>
                    <a:gd name="connsiteX62" fmla="*/ 3952 w 12026"/>
                    <a:gd name="connsiteY62" fmla="*/ 551 h 10963"/>
                    <a:gd name="connsiteX63" fmla="*/ 5216 w 12026"/>
                    <a:gd name="connsiteY63" fmla="*/ 292 h 10963"/>
                    <a:gd name="connsiteX64" fmla="*/ 6456 w 12026"/>
                    <a:gd name="connsiteY64" fmla="*/ 227 h 10963"/>
                    <a:gd name="connsiteX65" fmla="*/ 6606 w 12026"/>
                    <a:gd name="connsiteY65" fmla="*/ 223 h 10963"/>
                    <a:gd name="connsiteX66" fmla="*/ 5812 w 12026"/>
                    <a:gd name="connsiteY66" fmla="*/ 0 h 10963"/>
                    <a:gd name="connsiteX67" fmla="*/ 5322 w 12026"/>
                    <a:gd name="connsiteY67" fmla="*/ 13 h 10963"/>
                    <a:gd name="connsiteX68" fmla="*/ 4187 w 12026"/>
                    <a:gd name="connsiteY68" fmla="*/ 183 h 10963"/>
                    <a:gd name="connsiteX69" fmla="*/ 3604 w 12026"/>
                    <a:gd name="connsiteY69" fmla="*/ 345 h 10963"/>
                    <a:gd name="connsiteX70" fmla="*/ 3061 w 12026"/>
                    <a:gd name="connsiteY70" fmla="*/ 527 h 10963"/>
                    <a:gd name="connsiteX71" fmla="*/ 2595 w 12026"/>
                    <a:gd name="connsiteY71" fmla="*/ 774 h 10963"/>
                    <a:gd name="connsiteX72" fmla="*/ 2085 w 12026"/>
                    <a:gd name="connsiteY72" fmla="*/ 1058 h 10963"/>
                    <a:gd name="connsiteX73" fmla="*/ 1250 w 12026"/>
                    <a:gd name="connsiteY73" fmla="*/ 1754 h 10963"/>
                    <a:gd name="connsiteX74" fmla="*/ 606 w 12026"/>
                    <a:gd name="connsiteY74" fmla="*/ 2621 h 10963"/>
                    <a:gd name="connsiteX75" fmla="*/ 177 w 12026"/>
                    <a:gd name="connsiteY75" fmla="*/ 3711 h 10963"/>
                    <a:gd name="connsiteX76" fmla="*/ 23 w 12026"/>
                    <a:gd name="connsiteY76" fmla="*/ 4258 h 10963"/>
                    <a:gd name="connsiteX77" fmla="*/ 7 w 12026"/>
                    <a:gd name="connsiteY77" fmla="*/ 4862 h 10963"/>
                    <a:gd name="connsiteX78" fmla="*/ 274 w 12026"/>
                    <a:gd name="connsiteY78" fmla="*/ 6008 h 10963"/>
                    <a:gd name="connsiteX79" fmla="*/ 541 w 12026"/>
                    <a:gd name="connsiteY79" fmla="*/ 6547 h 10963"/>
                    <a:gd name="connsiteX80" fmla="*/ 809 w 12026"/>
                    <a:gd name="connsiteY80" fmla="*/ 7045 h 10963"/>
                    <a:gd name="connsiteX81" fmla="*/ 1129 w 12026"/>
                    <a:gd name="connsiteY81" fmla="*/ 7414 h 10963"/>
                    <a:gd name="connsiteX82" fmla="*/ 1587 w 12026"/>
                    <a:gd name="connsiteY82" fmla="*/ 7803 h 10963"/>
                    <a:gd name="connsiteX83" fmla="*/ 1992 w 12026"/>
                    <a:gd name="connsiteY83" fmla="*/ 8042 h 10963"/>
                    <a:gd name="connsiteX84" fmla="*/ 2397 w 12026"/>
                    <a:gd name="connsiteY84" fmla="*/ 8277 h 10963"/>
                    <a:gd name="connsiteX85" fmla="*/ 2478 w 12026"/>
                    <a:gd name="connsiteY85" fmla="*/ 8293 h 10963"/>
                    <a:gd name="connsiteX86" fmla="*/ 2486 w 12026"/>
                    <a:gd name="connsiteY86" fmla="*/ 8325 h 10963"/>
                    <a:gd name="connsiteX87" fmla="*/ 2604 w 12026"/>
                    <a:gd name="connsiteY87" fmla="*/ 8452 h 10963"/>
                    <a:gd name="connsiteX88" fmla="*/ 2881 w 12026"/>
                    <a:gd name="connsiteY88" fmla="*/ 8600 h 10963"/>
                    <a:gd name="connsiteX89" fmla="*/ 3206 w 12026"/>
                    <a:gd name="connsiteY89" fmla="*/ 8721 h 10963"/>
                    <a:gd name="connsiteX90" fmla="*/ 3453 w 12026"/>
                    <a:gd name="connsiteY90" fmla="*/ 8802 h 10963"/>
                    <a:gd name="connsiteX91" fmla="*/ 3608 w 12026"/>
                    <a:gd name="connsiteY91" fmla="*/ 8868 h 10963"/>
                    <a:gd name="connsiteX92" fmla="*/ 3824 w 12026"/>
                    <a:gd name="connsiteY92" fmla="*/ 8921 h 10963"/>
                    <a:gd name="connsiteX93" fmla="*/ 1623 w 12026"/>
                    <a:gd name="connsiteY93" fmla="*/ 10829 h 10963"/>
                    <a:gd name="connsiteX94" fmla="*/ 2028 w 12026"/>
                    <a:gd name="connsiteY94" fmla="*/ 10801 h 10963"/>
                    <a:gd name="connsiteX95" fmla="*/ 3134 w 12026"/>
                    <a:gd name="connsiteY95" fmla="*/ 10537 h 10963"/>
                    <a:gd name="connsiteX96" fmla="*/ 4159 w 12026"/>
                    <a:gd name="connsiteY96" fmla="*/ 9820 h 10963"/>
                    <a:gd name="connsiteX97" fmla="*/ 4572 w 12026"/>
                    <a:gd name="connsiteY97" fmla="*/ 9354 h 10963"/>
                    <a:gd name="connsiteX98" fmla="*/ 4811 w 12026"/>
                    <a:gd name="connsiteY98" fmla="*/ 8872 h 10963"/>
                    <a:gd name="connsiteX99" fmla="*/ 4888 w 12026"/>
                    <a:gd name="connsiteY99" fmla="*/ 8901 h 10963"/>
                    <a:gd name="connsiteX100" fmla="*/ 5265 w 12026"/>
                    <a:gd name="connsiteY100" fmla="*/ 8953 h 10963"/>
                    <a:gd name="connsiteX101" fmla="*/ 5439 w 12026"/>
                    <a:gd name="connsiteY101" fmla="*/ 8998 h 10963"/>
                    <a:gd name="connsiteX102" fmla="*/ 5658 w 12026"/>
                    <a:gd name="connsiteY102" fmla="*/ 9010 h 10963"/>
                    <a:gd name="connsiteX103" fmla="*/ 6152 w 12026"/>
                    <a:gd name="connsiteY103" fmla="*/ 9059 h 10963"/>
                    <a:gd name="connsiteX104" fmla="*/ 6626 w 12026"/>
                    <a:gd name="connsiteY104" fmla="*/ 9067 h 10963"/>
                    <a:gd name="connsiteX105" fmla="*/ 6651 w 12026"/>
                    <a:gd name="connsiteY105" fmla="*/ 9067 h 10963"/>
                    <a:gd name="connsiteX106" fmla="*/ 7108 w 12026"/>
                    <a:gd name="connsiteY106" fmla="*/ 9026 h 10963"/>
                    <a:gd name="connsiteX107" fmla="*/ 7538 w 12026"/>
                    <a:gd name="connsiteY107" fmla="*/ 8998 h 10963"/>
                    <a:gd name="connsiteX108" fmla="*/ 8016 w 12026"/>
                    <a:gd name="connsiteY108" fmla="*/ 8876 h 10963"/>
                    <a:gd name="connsiteX109" fmla="*/ 8871 w 12026"/>
                    <a:gd name="connsiteY109" fmla="*/ 8637 h 10963"/>
                    <a:gd name="connsiteX110" fmla="*/ 9616 w 12026"/>
                    <a:gd name="connsiteY110" fmla="*/ 8301 h 10963"/>
                    <a:gd name="connsiteX111" fmla="*/ 10924 w 12026"/>
                    <a:gd name="connsiteY111" fmla="*/ 7171 h 10963"/>
                    <a:gd name="connsiteX112" fmla="*/ 11427 w 12026"/>
                    <a:gd name="connsiteY112" fmla="*/ 6486 h 10963"/>
                    <a:gd name="connsiteX113" fmla="*/ 11783 w 12026"/>
                    <a:gd name="connsiteY113" fmla="*/ 5692 h 10963"/>
                    <a:gd name="connsiteX114" fmla="*/ 11897 w 12026"/>
                    <a:gd name="connsiteY114" fmla="*/ 5271 h 10963"/>
                    <a:gd name="connsiteX115" fmla="*/ 11978 w 12026"/>
                    <a:gd name="connsiteY115" fmla="*/ 4837 h 10963"/>
                    <a:gd name="connsiteX116" fmla="*/ 11982 w 12026"/>
                    <a:gd name="connsiteY116" fmla="*/ 4635 h 10963"/>
                    <a:gd name="connsiteX117" fmla="*/ 12022 w 12026"/>
                    <a:gd name="connsiteY117" fmla="*/ 4420 h 10963"/>
                    <a:gd name="connsiteX118" fmla="*/ 11982 w 12026"/>
                    <a:gd name="connsiteY118" fmla="*/ 3970 h 10963"/>
                    <a:gd name="connsiteX119" fmla="*/ 11808 w 12026"/>
                    <a:gd name="connsiteY119" fmla="*/ 3087 h 10963"/>
                    <a:gd name="connsiteX120" fmla="*/ 11678 w 12026"/>
                    <a:gd name="connsiteY120" fmla="*/ 2731 h 10963"/>
                    <a:gd name="connsiteX121" fmla="*/ 11427 w 12026"/>
                    <a:gd name="connsiteY121" fmla="*/ 2362 h 10963"/>
                    <a:gd name="connsiteX122" fmla="*/ 10937 w 12026"/>
                    <a:gd name="connsiteY122" fmla="*/ 1673 h 10963"/>
                    <a:gd name="connsiteX123" fmla="*/ 10260 w 12026"/>
                    <a:gd name="connsiteY123" fmla="*/ 1114 h 10963"/>
                    <a:gd name="connsiteX124" fmla="*/ 9349 w 12026"/>
                    <a:gd name="connsiteY124" fmla="*/ 616 h 10963"/>
                    <a:gd name="connsiteX125" fmla="*/ 8931 w 12026"/>
                    <a:gd name="connsiteY125" fmla="*/ 434 h 10963"/>
                    <a:gd name="connsiteX126" fmla="*/ 8469 w 12026"/>
                    <a:gd name="connsiteY126" fmla="*/ 268 h 10963"/>
                    <a:gd name="connsiteX127" fmla="*/ 7538 w 12026"/>
                    <a:gd name="connsiteY127" fmla="*/ 94 h 10963"/>
                    <a:gd name="connsiteX128" fmla="*/ 7412 w 12026"/>
                    <a:gd name="connsiteY128" fmla="*/ 81 h 10963"/>
                    <a:gd name="connsiteX129" fmla="*/ 7210 w 12026"/>
                    <a:gd name="connsiteY129" fmla="*/ 45 h 10963"/>
                    <a:gd name="connsiteX130" fmla="*/ 6569 w 12026"/>
                    <a:gd name="connsiteY130" fmla="*/ 13 h 10963"/>
                    <a:gd name="connsiteX131" fmla="*/ 5812 w 12026"/>
                    <a:gd name="connsiteY131" fmla="*/ 0 h 10963"/>
                    <a:gd name="connsiteX0" fmla="*/ 6606 w 12026"/>
                    <a:gd name="connsiteY0" fmla="*/ 223 h 10963"/>
                    <a:gd name="connsiteX1" fmla="*/ 6837 w 12026"/>
                    <a:gd name="connsiteY1" fmla="*/ 284 h 10963"/>
                    <a:gd name="connsiteX2" fmla="*/ 7311 w 12026"/>
                    <a:gd name="connsiteY2" fmla="*/ 361 h 10963"/>
                    <a:gd name="connsiteX3" fmla="*/ 8141 w 12026"/>
                    <a:gd name="connsiteY3" fmla="*/ 523 h 10963"/>
                    <a:gd name="connsiteX4" fmla="*/ 8514 w 12026"/>
                    <a:gd name="connsiteY4" fmla="*/ 689 h 10963"/>
                    <a:gd name="connsiteX5" fmla="*/ 8887 w 12026"/>
                    <a:gd name="connsiteY5" fmla="*/ 802 h 10963"/>
                    <a:gd name="connsiteX6" fmla="*/ 9656 w 12026"/>
                    <a:gd name="connsiteY6" fmla="*/ 1224 h 10963"/>
                    <a:gd name="connsiteX7" fmla="*/ 10390 w 12026"/>
                    <a:gd name="connsiteY7" fmla="*/ 1633 h 10963"/>
                    <a:gd name="connsiteX8" fmla="*/ 10933 w 12026"/>
                    <a:gd name="connsiteY8" fmla="*/ 2277 h 10963"/>
                    <a:gd name="connsiteX9" fmla="*/ 11135 w 12026"/>
                    <a:gd name="connsiteY9" fmla="*/ 2589 h 10963"/>
                    <a:gd name="connsiteX10" fmla="*/ 11378 w 12026"/>
                    <a:gd name="connsiteY10" fmla="*/ 2962 h 10963"/>
                    <a:gd name="connsiteX11" fmla="*/ 11479 w 12026"/>
                    <a:gd name="connsiteY11" fmla="*/ 3302 h 10963"/>
                    <a:gd name="connsiteX12" fmla="*/ 11585 w 12026"/>
                    <a:gd name="connsiteY12" fmla="*/ 3723 h 10963"/>
                    <a:gd name="connsiteX13" fmla="*/ 11637 w 12026"/>
                    <a:gd name="connsiteY13" fmla="*/ 4149 h 10963"/>
                    <a:gd name="connsiteX14" fmla="*/ 11617 w 12026"/>
                    <a:gd name="connsiteY14" fmla="*/ 4582 h 10963"/>
                    <a:gd name="connsiteX15" fmla="*/ 11593 w 12026"/>
                    <a:gd name="connsiteY15" fmla="*/ 4979 h 10963"/>
                    <a:gd name="connsiteX16" fmla="*/ 11484 w 12026"/>
                    <a:gd name="connsiteY16" fmla="*/ 5388 h 10963"/>
                    <a:gd name="connsiteX17" fmla="*/ 11362 w 12026"/>
                    <a:gd name="connsiteY17" fmla="*/ 5789 h 10963"/>
                    <a:gd name="connsiteX18" fmla="*/ 11176 w 12026"/>
                    <a:gd name="connsiteY18" fmla="*/ 6154 h 10963"/>
                    <a:gd name="connsiteX19" fmla="*/ 10993 w 12026"/>
                    <a:gd name="connsiteY19" fmla="*/ 6498 h 10963"/>
                    <a:gd name="connsiteX20" fmla="*/ 10726 w 12026"/>
                    <a:gd name="connsiteY20" fmla="*/ 6818 h 10963"/>
                    <a:gd name="connsiteX21" fmla="*/ 10455 w 12026"/>
                    <a:gd name="connsiteY21" fmla="*/ 7163 h 10963"/>
                    <a:gd name="connsiteX22" fmla="*/ 10134 w 12026"/>
                    <a:gd name="connsiteY22" fmla="*/ 7450 h 10963"/>
                    <a:gd name="connsiteX23" fmla="*/ 9470 w 12026"/>
                    <a:gd name="connsiteY23" fmla="*/ 7949 h 10963"/>
                    <a:gd name="connsiteX24" fmla="*/ 8785 w 12026"/>
                    <a:gd name="connsiteY24" fmla="*/ 8277 h 10963"/>
                    <a:gd name="connsiteX25" fmla="*/ 7975 w 12026"/>
                    <a:gd name="connsiteY25" fmla="*/ 8508 h 10963"/>
                    <a:gd name="connsiteX26" fmla="*/ 7501 w 12026"/>
                    <a:gd name="connsiteY26" fmla="*/ 8629 h 10963"/>
                    <a:gd name="connsiteX27" fmla="*/ 6983 w 12026"/>
                    <a:gd name="connsiteY27" fmla="*/ 8670 h 10963"/>
                    <a:gd name="connsiteX28" fmla="*/ 6263 w 12026"/>
                    <a:gd name="connsiteY28" fmla="*/ 8709 h 10963"/>
                    <a:gd name="connsiteX29" fmla="*/ 5966 w 12026"/>
                    <a:gd name="connsiteY29" fmla="*/ 8702 h 10963"/>
                    <a:gd name="connsiteX30" fmla="*/ 5719 w 12026"/>
                    <a:gd name="connsiteY30" fmla="*/ 8670 h 10963"/>
                    <a:gd name="connsiteX31" fmla="*/ 5644 w 12026"/>
                    <a:gd name="connsiteY31" fmla="*/ 8667 h 10963"/>
                    <a:gd name="connsiteX32" fmla="*/ 5567 w 12026"/>
                    <a:gd name="connsiteY32" fmla="*/ 8667 h 10963"/>
                    <a:gd name="connsiteX33" fmla="*/ 5476 w 12026"/>
                    <a:gd name="connsiteY33" fmla="*/ 8662 h 10963"/>
                    <a:gd name="connsiteX34" fmla="*/ 5269 w 12026"/>
                    <a:gd name="connsiteY34" fmla="*/ 8625 h 10963"/>
                    <a:gd name="connsiteX35" fmla="*/ 5238 w 12026"/>
                    <a:gd name="connsiteY35" fmla="*/ 8624 h 10963"/>
                    <a:gd name="connsiteX36" fmla="*/ 5050 w 12026"/>
                    <a:gd name="connsiteY36" fmla="*/ 8633 h 10963"/>
                    <a:gd name="connsiteX37" fmla="*/ 4779 w 12026"/>
                    <a:gd name="connsiteY37" fmla="*/ 8614 h 10963"/>
                    <a:gd name="connsiteX38" fmla="*/ 4637 w 12026"/>
                    <a:gd name="connsiteY38" fmla="*/ 8641 h 10963"/>
                    <a:gd name="connsiteX39" fmla="*/ 4586 w 12026"/>
                    <a:gd name="connsiteY39" fmla="*/ 8622 h 10963"/>
                    <a:gd name="connsiteX40" fmla="*/ 4546 w 12026"/>
                    <a:gd name="connsiteY40" fmla="*/ 8633 h 10963"/>
                    <a:gd name="connsiteX41" fmla="*/ 4405 w 12026"/>
                    <a:gd name="connsiteY41" fmla="*/ 8598 h 10963"/>
                    <a:gd name="connsiteX42" fmla="*/ 4156 w 12026"/>
                    <a:gd name="connsiteY42" fmla="*/ 8541 h 10963"/>
                    <a:gd name="connsiteX43" fmla="*/ 3888 w 12026"/>
                    <a:gd name="connsiteY43" fmla="*/ 8431 h 10963"/>
                    <a:gd name="connsiteX44" fmla="*/ 3472 w 12026"/>
                    <a:gd name="connsiteY44" fmla="*/ 8355 h 10963"/>
                    <a:gd name="connsiteX45" fmla="*/ 3307 w 12026"/>
                    <a:gd name="connsiteY45" fmla="*/ 8332 h 10963"/>
                    <a:gd name="connsiteX46" fmla="*/ 3263 w 12026"/>
                    <a:gd name="connsiteY46" fmla="*/ 8290 h 10963"/>
                    <a:gd name="connsiteX47" fmla="*/ 3032 w 12026"/>
                    <a:gd name="connsiteY47" fmla="*/ 8222 h 10963"/>
                    <a:gd name="connsiteX48" fmla="*/ 2881 w 12026"/>
                    <a:gd name="connsiteY48" fmla="*/ 8111 h 10963"/>
                    <a:gd name="connsiteX49" fmla="*/ 2547 w 12026"/>
                    <a:gd name="connsiteY49" fmla="*/ 7896 h 10963"/>
                    <a:gd name="connsiteX50" fmla="*/ 2202 w 12026"/>
                    <a:gd name="connsiteY50" fmla="*/ 7701 h 10963"/>
                    <a:gd name="connsiteX51" fmla="*/ 1785 w 12026"/>
                    <a:gd name="connsiteY51" fmla="*/ 7471 h 10963"/>
                    <a:gd name="connsiteX52" fmla="*/ 1400 w 12026"/>
                    <a:gd name="connsiteY52" fmla="*/ 7146 h 10963"/>
                    <a:gd name="connsiteX53" fmla="*/ 829 w 12026"/>
                    <a:gd name="connsiteY53" fmla="*/ 6308 h 10963"/>
                    <a:gd name="connsiteX54" fmla="*/ 574 w 12026"/>
                    <a:gd name="connsiteY54" fmla="*/ 5834 h 10963"/>
                    <a:gd name="connsiteX55" fmla="*/ 396 w 12026"/>
                    <a:gd name="connsiteY55" fmla="*/ 5287 h 10963"/>
                    <a:gd name="connsiteX56" fmla="*/ 375 w 12026"/>
                    <a:gd name="connsiteY56" fmla="*/ 4181 h 10963"/>
                    <a:gd name="connsiteX57" fmla="*/ 1263 w 12026"/>
                    <a:gd name="connsiteY57" fmla="*/ 2216 h 10963"/>
                    <a:gd name="connsiteX58" fmla="*/ 1988 w 12026"/>
                    <a:gd name="connsiteY58" fmla="*/ 1520 h 10963"/>
                    <a:gd name="connsiteX59" fmla="*/ 2397 w 12026"/>
                    <a:gd name="connsiteY59" fmla="*/ 1224 h 10963"/>
                    <a:gd name="connsiteX60" fmla="*/ 2871 w 12026"/>
                    <a:gd name="connsiteY60" fmla="*/ 981 h 10963"/>
                    <a:gd name="connsiteX61" fmla="*/ 3369 w 12026"/>
                    <a:gd name="connsiteY61" fmla="*/ 730 h 10963"/>
                    <a:gd name="connsiteX62" fmla="*/ 3952 w 12026"/>
                    <a:gd name="connsiteY62" fmla="*/ 551 h 10963"/>
                    <a:gd name="connsiteX63" fmla="*/ 5216 w 12026"/>
                    <a:gd name="connsiteY63" fmla="*/ 292 h 10963"/>
                    <a:gd name="connsiteX64" fmla="*/ 6456 w 12026"/>
                    <a:gd name="connsiteY64" fmla="*/ 227 h 10963"/>
                    <a:gd name="connsiteX65" fmla="*/ 6606 w 12026"/>
                    <a:gd name="connsiteY65" fmla="*/ 223 h 10963"/>
                    <a:gd name="connsiteX66" fmla="*/ 5812 w 12026"/>
                    <a:gd name="connsiteY66" fmla="*/ 0 h 10963"/>
                    <a:gd name="connsiteX67" fmla="*/ 5322 w 12026"/>
                    <a:gd name="connsiteY67" fmla="*/ 13 h 10963"/>
                    <a:gd name="connsiteX68" fmla="*/ 4187 w 12026"/>
                    <a:gd name="connsiteY68" fmla="*/ 183 h 10963"/>
                    <a:gd name="connsiteX69" fmla="*/ 3604 w 12026"/>
                    <a:gd name="connsiteY69" fmla="*/ 345 h 10963"/>
                    <a:gd name="connsiteX70" fmla="*/ 3061 w 12026"/>
                    <a:gd name="connsiteY70" fmla="*/ 527 h 10963"/>
                    <a:gd name="connsiteX71" fmla="*/ 2595 w 12026"/>
                    <a:gd name="connsiteY71" fmla="*/ 774 h 10963"/>
                    <a:gd name="connsiteX72" fmla="*/ 2085 w 12026"/>
                    <a:gd name="connsiteY72" fmla="*/ 1058 h 10963"/>
                    <a:gd name="connsiteX73" fmla="*/ 1250 w 12026"/>
                    <a:gd name="connsiteY73" fmla="*/ 1754 h 10963"/>
                    <a:gd name="connsiteX74" fmla="*/ 606 w 12026"/>
                    <a:gd name="connsiteY74" fmla="*/ 2621 h 10963"/>
                    <a:gd name="connsiteX75" fmla="*/ 177 w 12026"/>
                    <a:gd name="connsiteY75" fmla="*/ 3711 h 10963"/>
                    <a:gd name="connsiteX76" fmla="*/ 23 w 12026"/>
                    <a:gd name="connsiteY76" fmla="*/ 4258 h 10963"/>
                    <a:gd name="connsiteX77" fmla="*/ 7 w 12026"/>
                    <a:gd name="connsiteY77" fmla="*/ 4862 h 10963"/>
                    <a:gd name="connsiteX78" fmla="*/ 274 w 12026"/>
                    <a:gd name="connsiteY78" fmla="*/ 6008 h 10963"/>
                    <a:gd name="connsiteX79" fmla="*/ 541 w 12026"/>
                    <a:gd name="connsiteY79" fmla="*/ 6547 h 10963"/>
                    <a:gd name="connsiteX80" fmla="*/ 809 w 12026"/>
                    <a:gd name="connsiteY80" fmla="*/ 7045 h 10963"/>
                    <a:gd name="connsiteX81" fmla="*/ 1129 w 12026"/>
                    <a:gd name="connsiteY81" fmla="*/ 7414 h 10963"/>
                    <a:gd name="connsiteX82" fmla="*/ 1587 w 12026"/>
                    <a:gd name="connsiteY82" fmla="*/ 7803 h 10963"/>
                    <a:gd name="connsiteX83" fmla="*/ 1992 w 12026"/>
                    <a:gd name="connsiteY83" fmla="*/ 8042 h 10963"/>
                    <a:gd name="connsiteX84" fmla="*/ 2397 w 12026"/>
                    <a:gd name="connsiteY84" fmla="*/ 8277 h 10963"/>
                    <a:gd name="connsiteX85" fmla="*/ 2478 w 12026"/>
                    <a:gd name="connsiteY85" fmla="*/ 8293 h 10963"/>
                    <a:gd name="connsiteX86" fmla="*/ 2486 w 12026"/>
                    <a:gd name="connsiteY86" fmla="*/ 8325 h 10963"/>
                    <a:gd name="connsiteX87" fmla="*/ 2604 w 12026"/>
                    <a:gd name="connsiteY87" fmla="*/ 8452 h 10963"/>
                    <a:gd name="connsiteX88" fmla="*/ 2881 w 12026"/>
                    <a:gd name="connsiteY88" fmla="*/ 8600 h 10963"/>
                    <a:gd name="connsiteX89" fmla="*/ 3206 w 12026"/>
                    <a:gd name="connsiteY89" fmla="*/ 8721 h 10963"/>
                    <a:gd name="connsiteX90" fmla="*/ 3453 w 12026"/>
                    <a:gd name="connsiteY90" fmla="*/ 8802 h 10963"/>
                    <a:gd name="connsiteX91" fmla="*/ 3608 w 12026"/>
                    <a:gd name="connsiteY91" fmla="*/ 8868 h 10963"/>
                    <a:gd name="connsiteX92" fmla="*/ 3824 w 12026"/>
                    <a:gd name="connsiteY92" fmla="*/ 8921 h 10963"/>
                    <a:gd name="connsiteX93" fmla="*/ 1623 w 12026"/>
                    <a:gd name="connsiteY93" fmla="*/ 10829 h 10963"/>
                    <a:gd name="connsiteX94" fmla="*/ 2028 w 12026"/>
                    <a:gd name="connsiteY94" fmla="*/ 10801 h 10963"/>
                    <a:gd name="connsiteX95" fmla="*/ 3134 w 12026"/>
                    <a:gd name="connsiteY95" fmla="*/ 10537 h 10963"/>
                    <a:gd name="connsiteX96" fmla="*/ 4159 w 12026"/>
                    <a:gd name="connsiteY96" fmla="*/ 9820 h 10963"/>
                    <a:gd name="connsiteX97" fmla="*/ 4572 w 12026"/>
                    <a:gd name="connsiteY97" fmla="*/ 9354 h 10963"/>
                    <a:gd name="connsiteX98" fmla="*/ 4811 w 12026"/>
                    <a:gd name="connsiteY98" fmla="*/ 8872 h 10963"/>
                    <a:gd name="connsiteX99" fmla="*/ 4888 w 12026"/>
                    <a:gd name="connsiteY99" fmla="*/ 8901 h 10963"/>
                    <a:gd name="connsiteX100" fmla="*/ 5265 w 12026"/>
                    <a:gd name="connsiteY100" fmla="*/ 8953 h 10963"/>
                    <a:gd name="connsiteX101" fmla="*/ 5439 w 12026"/>
                    <a:gd name="connsiteY101" fmla="*/ 8998 h 10963"/>
                    <a:gd name="connsiteX102" fmla="*/ 5658 w 12026"/>
                    <a:gd name="connsiteY102" fmla="*/ 9010 h 10963"/>
                    <a:gd name="connsiteX103" fmla="*/ 6152 w 12026"/>
                    <a:gd name="connsiteY103" fmla="*/ 9059 h 10963"/>
                    <a:gd name="connsiteX104" fmla="*/ 6626 w 12026"/>
                    <a:gd name="connsiteY104" fmla="*/ 9067 h 10963"/>
                    <a:gd name="connsiteX105" fmla="*/ 6651 w 12026"/>
                    <a:gd name="connsiteY105" fmla="*/ 9067 h 10963"/>
                    <a:gd name="connsiteX106" fmla="*/ 7108 w 12026"/>
                    <a:gd name="connsiteY106" fmla="*/ 9026 h 10963"/>
                    <a:gd name="connsiteX107" fmla="*/ 7538 w 12026"/>
                    <a:gd name="connsiteY107" fmla="*/ 8998 h 10963"/>
                    <a:gd name="connsiteX108" fmla="*/ 8016 w 12026"/>
                    <a:gd name="connsiteY108" fmla="*/ 8876 h 10963"/>
                    <a:gd name="connsiteX109" fmla="*/ 8871 w 12026"/>
                    <a:gd name="connsiteY109" fmla="*/ 8637 h 10963"/>
                    <a:gd name="connsiteX110" fmla="*/ 9616 w 12026"/>
                    <a:gd name="connsiteY110" fmla="*/ 8301 h 10963"/>
                    <a:gd name="connsiteX111" fmla="*/ 10924 w 12026"/>
                    <a:gd name="connsiteY111" fmla="*/ 7171 h 10963"/>
                    <a:gd name="connsiteX112" fmla="*/ 11427 w 12026"/>
                    <a:gd name="connsiteY112" fmla="*/ 6486 h 10963"/>
                    <a:gd name="connsiteX113" fmla="*/ 11783 w 12026"/>
                    <a:gd name="connsiteY113" fmla="*/ 5692 h 10963"/>
                    <a:gd name="connsiteX114" fmla="*/ 11897 w 12026"/>
                    <a:gd name="connsiteY114" fmla="*/ 5271 h 10963"/>
                    <a:gd name="connsiteX115" fmla="*/ 11978 w 12026"/>
                    <a:gd name="connsiteY115" fmla="*/ 4837 h 10963"/>
                    <a:gd name="connsiteX116" fmla="*/ 11982 w 12026"/>
                    <a:gd name="connsiteY116" fmla="*/ 4635 h 10963"/>
                    <a:gd name="connsiteX117" fmla="*/ 12022 w 12026"/>
                    <a:gd name="connsiteY117" fmla="*/ 4420 h 10963"/>
                    <a:gd name="connsiteX118" fmla="*/ 11982 w 12026"/>
                    <a:gd name="connsiteY118" fmla="*/ 3970 h 10963"/>
                    <a:gd name="connsiteX119" fmla="*/ 11808 w 12026"/>
                    <a:gd name="connsiteY119" fmla="*/ 3087 h 10963"/>
                    <a:gd name="connsiteX120" fmla="*/ 11678 w 12026"/>
                    <a:gd name="connsiteY120" fmla="*/ 2731 h 10963"/>
                    <a:gd name="connsiteX121" fmla="*/ 11427 w 12026"/>
                    <a:gd name="connsiteY121" fmla="*/ 2362 h 10963"/>
                    <a:gd name="connsiteX122" fmla="*/ 10937 w 12026"/>
                    <a:gd name="connsiteY122" fmla="*/ 1673 h 10963"/>
                    <a:gd name="connsiteX123" fmla="*/ 10260 w 12026"/>
                    <a:gd name="connsiteY123" fmla="*/ 1114 h 10963"/>
                    <a:gd name="connsiteX124" fmla="*/ 9349 w 12026"/>
                    <a:gd name="connsiteY124" fmla="*/ 616 h 10963"/>
                    <a:gd name="connsiteX125" fmla="*/ 8931 w 12026"/>
                    <a:gd name="connsiteY125" fmla="*/ 434 h 10963"/>
                    <a:gd name="connsiteX126" fmla="*/ 8469 w 12026"/>
                    <a:gd name="connsiteY126" fmla="*/ 268 h 10963"/>
                    <a:gd name="connsiteX127" fmla="*/ 7538 w 12026"/>
                    <a:gd name="connsiteY127" fmla="*/ 94 h 10963"/>
                    <a:gd name="connsiteX128" fmla="*/ 7412 w 12026"/>
                    <a:gd name="connsiteY128" fmla="*/ 81 h 10963"/>
                    <a:gd name="connsiteX129" fmla="*/ 7210 w 12026"/>
                    <a:gd name="connsiteY129" fmla="*/ 45 h 10963"/>
                    <a:gd name="connsiteX130" fmla="*/ 6569 w 12026"/>
                    <a:gd name="connsiteY130" fmla="*/ 13 h 10963"/>
                    <a:gd name="connsiteX131" fmla="*/ 5812 w 12026"/>
                    <a:gd name="connsiteY131" fmla="*/ 0 h 10963"/>
                    <a:gd name="connsiteX0" fmla="*/ 6606 w 12026"/>
                    <a:gd name="connsiteY0" fmla="*/ 223 h 10893"/>
                    <a:gd name="connsiteX1" fmla="*/ 6837 w 12026"/>
                    <a:gd name="connsiteY1" fmla="*/ 284 h 10893"/>
                    <a:gd name="connsiteX2" fmla="*/ 7311 w 12026"/>
                    <a:gd name="connsiteY2" fmla="*/ 361 h 10893"/>
                    <a:gd name="connsiteX3" fmla="*/ 8141 w 12026"/>
                    <a:gd name="connsiteY3" fmla="*/ 523 h 10893"/>
                    <a:gd name="connsiteX4" fmla="*/ 8514 w 12026"/>
                    <a:gd name="connsiteY4" fmla="*/ 689 h 10893"/>
                    <a:gd name="connsiteX5" fmla="*/ 8887 w 12026"/>
                    <a:gd name="connsiteY5" fmla="*/ 802 h 10893"/>
                    <a:gd name="connsiteX6" fmla="*/ 9656 w 12026"/>
                    <a:gd name="connsiteY6" fmla="*/ 1224 h 10893"/>
                    <a:gd name="connsiteX7" fmla="*/ 10390 w 12026"/>
                    <a:gd name="connsiteY7" fmla="*/ 1633 h 10893"/>
                    <a:gd name="connsiteX8" fmla="*/ 10933 w 12026"/>
                    <a:gd name="connsiteY8" fmla="*/ 2277 h 10893"/>
                    <a:gd name="connsiteX9" fmla="*/ 11135 w 12026"/>
                    <a:gd name="connsiteY9" fmla="*/ 2589 h 10893"/>
                    <a:gd name="connsiteX10" fmla="*/ 11378 w 12026"/>
                    <a:gd name="connsiteY10" fmla="*/ 2962 h 10893"/>
                    <a:gd name="connsiteX11" fmla="*/ 11479 w 12026"/>
                    <a:gd name="connsiteY11" fmla="*/ 3302 h 10893"/>
                    <a:gd name="connsiteX12" fmla="*/ 11585 w 12026"/>
                    <a:gd name="connsiteY12" fmla="*/ 3723 h 10893"/>
                    <a:gd name="connsiteX13" fmla="*/ 11637 w 12026"/>
                    <a:gd name="connsiteY13" fmla="*/ 4149 h 10893"/>
                    <a:gd name="connsiteX14" fmla="*/ 11617 w 12026"/>
                    <a:gd name="connsiteY14" fmla="*/ 4582 h 10893"/>
                    <a:gd name="connsiteX15" fmla="*/ 11593 w 12026"/>
                    <a:gd name="connsiteY15" fmla="*/ 4979 h 10893"/>
                    <a:gd name="connsiteX16" fmla="*/ 11484 w 12026"/>
                    <a:gd name="connsiteY16" fmla="*/ 5388 h 10893"/>
                    <a:gd name="connsiteX17" fmla="*/ 11362 w 12026"/>
                    <a:gd name="connsiteY17" fmla="*/ 5789 h 10893"/>
                    <a:gd name="connsiteX18" fmla="*/ 11176 w 12026"/>
                    <a:gd name="connsiteY18" fmla="*/ 6154 h 10893"/>
                    <a:gd name="connsiteX19" fmla="*/ 10993 w 12026"/>
                    <a:gd name="connsiteY19" fmla="*/ 6498 h 10893"/>
                    <a:gd name="connsiteX20" fmla="*/ 10726 w 12026"/>
                    <a:gd name="connsiteY20" fmla="*/ 6818 h 10893"/>
                    <a:gd name="connsiteX21" fmla="*/ 10455 w 12026"/>
                    <a:gd name="connsiteY21" fmla="*/ 7163 h 10893"/>
                    <a:gd name="connsiteX22" fmla="*/ 10134 w 12026"/>
                    <a:gd name="connsiteY22" fmla="*/ 7450 h 10893"/>
                    <a:gd name="connsiteX23" fmla="*/ 9470 w 12026"/>
                    <a:gd name="connsiteY23" fmla="*/ 7949 h 10893"/>
                    <a:gd name="connsiteX24" fmla="*/ 8785 w 12026"/>
                    <a:gd name="connsiteY24" fmla="*/ 8277 h 10893"/>
                    <a:gd name="connsiteX25" fmla="*/ 7975 w 12026"/>
                    <a:gd name="connsiteY25" fmla="*/ 8508 h 10893"/>
                    <a:gd name="connsiteX26" fmla="*/ 7501 w 12026"/>
                    <a:gd name="connsiteY26" fmla="*/ 8629 h 10893"/>
                    <a:gd name="connsiteX27" fmla="*/ 6983 w 12026"/>
                    <a:gd name="connsiteY27" fmla="*/ 8670 h 10893"/>
                    <a:gd name="connsiteX28" fmla="*/ 6263 w 12026"/>
                    <a:gd name="connsiteY28" fmla="*/ 8709 h 10893"/>
                    <a:gd name="connsiteX29" fmla="*/ 5966 w 12026"/>
                    <a:gd name="connsiteY29" fmla="*/ 8702 h 10893"/>
                    <a:gd name="connsiteX30" fmla="*/ 5719 w 12026"/>
                    <a:gd name="connsiteY30" fmla="*/ 8670 h 10893"/>
                    <a:gd name="connsiteX31" fmla="*/ 5644 w 12026"/>
                    <a:gd name="connsiteY31" fmla="*/ 8667 h 10893"/>
                    <a:gd name="connsiteX32" fmla="*/ 5567 w 12026"/>
                    <a:gd name="connsiteY32" fmla="*/ 8667 h 10893"/>
                    <a:gd name="connsiteX33" fmla="*/ 5476 w 12026"/>
                    <a:gd name="connsiteY33" fmla="*/ 8662 h 10893"/>
                    <a:gd name="connsiteX34" fmla="*/ 5269 w 12026"/>
                    <a:gd name="connsiteY34" fmla="*/ 8625 h 10893"/>
                    <a:gd name="connsiteX35" fmla="*/ 5238 w 12026"/>
                    <a:gd name="connsiteY35" fmla="*/ 8624 h 10893"/>
                    <a:gd name="connsiteX36" fmla="*/ 5050 w 12026"/>
                    <a:gd name="connsiteY36" fmla="*/ 8633 h 10893"/>
                    <a:gd name="connsiteX37" fmla="*/ 4779 w 12026"/>
                    <a:gd name="connsiteY37" fmla="*/ 8614 h 10893"/>
                    <a:gd name="connsiteX38" fmla="*/ 4637 w 12026"/>
                    <a:gd name="connsiteY38" fmla="*/ 8641 h 10893"/>
                    <a:gd name="connsiteX39" fmla="*/ 4586 w 12026"/>
                    <a:gd name="connsiteY39" fmla="*/ 8622 h 10893"/>
                    <a:gd name="connsiteX40" fmla="*/ 4546 w 12026"/>
                    <a:gd name="connsiteY40" fmla="*/ 8633 h 10893"/>
                    <a:gd name="connsiteX41" fmla="*/ 4405 w 12026"/>
                    <a:gd name="connsiteY41" fmla="*/ 8598 h 10893"/>
                    <a:gd name="connsiteX42" fmla="*/ 4156 w 12026"/>
                    <a:gd name="connsiteY42" fmla="*/ 8541 h 10893"/>
                    <a:gd name="connsiteX43" fmla="*/ 3888 w 12026"/>
                    <a:gd name="connsiteY43" fmla="*/ 8431 h 10893"/>
                    <a:gd name="connsiteX44" fmla="*/ 3472 w 12026"/>
                    <a:gd name="connsiteY44" fmla="*/ 8355 h 10893"/>
                    <a:gd name="connsiteX45" fmla="*/ 3307 w 12026"/>
                    <a:gd name="connsiteY45" fmla="*/ 8332 h 10893"/>
                    <a:gd name="connsiteX46" fmla="*/ 3263 w 12026"/>
                    <a:gd name="connsiteY46" fmla="*/ 8290 h 10893"/>
                    <a:gd name="connsiteX47" fmla="*/ 3032 w 12026"/>
                    <a:gd name="connsiteY47" fmla="*/ 8222 h 10893"/>
                    <a:gd name="connsiteX48" fmla="*/ 2881 w 12026"/>
                    <a:gd name="connsiteY48" fmla="*/ 8111 h 10893"/>
                    <a:gd name="connsiteX49" fmla="*/ 2547 w 12026"/>
                    <a:gd name="connsiteY49" fmla="*/ 7896 h 10893"/>
                    <a:gd name="connsiteX50" fmla="*/ 2202 w 12026"/>
                    <a:gd name="connsiteY50" fmla="*/ 7701 h 10893"/>
                    <a:gd name="connsiteX51" fmla="*/ 1785 w 12026"/>
                    <a:gd name="connsiteY51" fmla="*/ 7471 h 10893"/>
                    <a:gd name="connsiteX52" fmla="*/ 1400 w 12026"/>
                    <a:gd name="connsiteY52" fmla="*/ 7146 h 10893"/>
                    <a:gd name="connsiteX53" fmla="*/ 829 w 12026"/>
                    <a:gd name="connsiteY53" fmla="*/ 6308 h 10893"/>
                    <a:gd name="connsiteX54" fmla="*/ 574 w 12026"/>
                    <a:gd name="connsiteY54" fmla="*/ 5834 h 10893"/>
                    <a:gd name="connsiteX55" fmla="*/ 396 w 12026"/>
                    <a:gd name="connsiteY55" fmla="*/ 5287 h 10893"/>
                    <a:gd name="connsiteX56" fmla="*/ 375 w 12026"/>
                    <a:gd name="connsiteY56" fmla="*/ 4181 h 10893"/>
                    <a:gd name="connsiteX57" fmla="*/ 1263 w 12026"/>
                    <a:gd name="connsiteY57" fmla="*/ 2216 h 10893"/>
                    <a:gd name="connsiteX58" fmla="*/ 1988 w 12026"/>
                    <a:gd name="connsiteY58" fmla="*/ 1520 h 10893"/>
                    <a:gd name="connsiteX59" fmla="*/ 2397 w 12026"/>
                    <a:gd name="connsiteY59" fmla="*/ 1224 h 10893"/>
                    <a:gd name="connsiteX60" fmla="*/ 2871 w 12026"/>
                    <a:gd name="connsiteY60" fmla="*/ 981 h 10893"/>
                    <a:gd name="connsiteX61" fmla="*/ 3369 w 12026"/>
                    <a:gd name="connsiteY61" fmla="*/ 730 h 10893"/>
                    <a:gd name="connsiteX62" fmla="*/ 3952 w 12026"/>
                    <a:gd name="connsiteY62" fmla="*/ 551 h 10893"/>
                    <a:gd name="connsiteX63" fmla="*/ 5216 w 12026"/>
                    <a:gd name="connsiteY63" fmla="*/ 292 h 10893"/>
                    <a:gd name="connsiteX64" fmla="*/ 6456 w 12026"/>
                    <a:gd name="connsiteY64" fmla="*/ 227 h 10893"/>
                    <a:gd name="connsiteX65" fmla="*/ 6606 w 12026"/>
                    <a:gd name="connsiteY65" fmla="*/ 223 h 10893"/>
                    <a:gd name="connsiteX66" fmla="*/ 5812 w 12026"/>
                    <a:gd name="connsiteY66" fmla="*/ 0 h 10893"/>
                    <a:gd name="connsiteX67" fmla="*/ 5322 w 12026"/>
                    <a:gd name="connsiteY67" fmla="*/ 13 h 10893"/>
                    <a:gd name="connsiteX68" fmla="*/ 4187 w 12026"/>
                    <a:gd name="connsiteY68" fmla="*/ 183 h 10893"/>
                    <a:gd name="connsiteX69" fmla="*/ 3604 w 12026"/>
                    <a:gd name="connsiteY69" fmla="*/ 345 h 10893"/>
                    <a:gd name="connsiteX70" fmla="*/ 3061 w 12026"/>
                    <a:gd name="connsiteY70" fmla="*/ 527 h 10893"/>
                    <a:gd name="connsiteX71" fmla="*/ 2595 w 12026"/>
                    <a:gd name="connsiteY71" fmla="*/ 774 h 10893"/>
                    <a:gd name="connsiteX72" fmla="*/ 2085 w 12026"/>
                    <a:gd name="connsiteY72" fmla="*/ 1058 h 10893"/>
                    <a:gd name="connsiteX73" fmla="*/ 1250 w 12026"/>
                    <a:gd name="connsiteY73" fmla="*/ 1754 h 10893"/>
                    <a:gd name="connsiteX74" fmla="*/ 606 w 12026"/>
                    <a:gd name="connsiteY74" fmla="*/ 2621 h 10893"/>
                    <a:gd name="connsiteX75" fmla="*/ 177 w 12026"/>
                    <a:gd name="connsiteY75" fmla="*/ 3711 h 10893"/>
                    <a:gd name="connsiteX76" fmla="*/ 23 w 12026"/>
                    <a:gd name="connsiteY76" fmla="*/ 4258 h 10893"/>
                    <a:gd name="connsiteX77" fmla="*/ 7 w 12026"/>
                    <a:gd name="connsiteY77" fmla="*/ 4862 h 10893"/>
                    <a:gd name="connsiteX78" fmla="*/ 274 w 12026"/>
                    <a:gd name="connsiteY78" fmla="*/ 6008 h 10893"/>
                    <a:gd name="connsiteX79" fmla="*/ 541 w 12026"/>
                    <a:gd name="connsiteY79" fmla="*/ 6547 h 10893"/>
                    <a:gd name="connsiteX80" fmla="*/ 809 w 12026"/>
                    <a:gd name="connsiteY80" fmla="*/ 7045 h 10893"/>
                    <a:gd name="connsiteX81" fmla="*/ 1129 w 12026"/>
                    <a:gd name="connsiteY81" fmla="*/ 7414 h 10893"/>
                    <a:gd name="connsiteX82" fmla="*/ 1587 w 12026"/>
                    <a:gd name="connsiteY82" fmla="*/ 7803 h 10893"/>
                    <a:gd name="connsiteX83" fmla="*/ 1992 w 12026"/>
                    <a:gd name="connsiteY83" fmla="*/ 8042 h 10893"/>
                    <a:gd name="connsiteX84" fmla="*/ 2397 w 12026"/>
                    <a:gd name="connsiteY84" fmla="*/ 8277 h 10893"/>
                    <a:gd name="connsiteX85" fmla="*/ 2478 w 12026"/>
                    <a:gd name="connsiteY85" fmla="*/ 8293 h 10893"/>
                    <a:gd name="connsiteX86" fmla="*/ 2486 w 12026"/>
                    <a:gd name="connsiteY86" fmla="*/ 8325 h 10893"/>
                    <a:gd name="connsiteX87" fmla="*/ 2604 w 12026"/>
                    <a:gd name="connsiteY87" fmla="*/ 8452 h 10893"/>
                    <a:gd name="connsiteX88" fmla="*/ 2881 w 12026"/>
                    <a:gd name="connsiteY88" fmla="*/ 8600 h 10893"/>
                    <a:gd name="connsiteX89" fmla="*/ 3206 w 12026"/>
                    <a:gd name="connsiteY89" fmla="*/ 8721 h 10893"/>
                    <a:gd name="connsiteX90" fmla="*/ 3453 w 12026"/>
                    <a:gd name="connsiteY90" fmla="*/ 8802 h 10893"/>
                    <a:gd name="connsiteX91" fmla="*/ 3608 w 12026"/>
                    <a:gd name="connsiteY91" fmla="*/ 8868 h 10893"/>
                    <a:gd name="connsiteX92" fmla="*/ 3824 w 12026"/>
                    <a:gd name="connsiteY92" fmla="*/ 8921 h 10893"/>
                    <a:gd name="connsiteX93" fmla="*/ 4003 w 12026"/>
                    <a:gd name="connsiteY93" fmla="*/ 8965 h 10893"/>
                    <a:gd name="connsiteX94" fmla="*/ 2028 w 12026"/>
                    <a:gd name="connsiteY94" fmla="*/ 10801 h 10893"/>
                    <a:gd name="connsiteX95" fmla="*/ 3134 w 12026"/>
                    <a:gd name="connsiteY95" fmla="*/ 10537 h 10893"/>
                    <a:gd name="connsiteX96" fmla="*/ 4159 w 12026"/>
                    <a:gd name="connsiteY96" fmla="*/ 9820 h 10893"/>
                    <a:gd name="connsiteX97" fmla="*/ 4572 w 12026"/>
                    <a:gd name="connsiteY97" fmla="*/ 9354 h 10893"/>
                    <a:gd name="connsiteX98" fmla="*/ 4811 w 12026"/>
                    <a:gd name="connsiteY98" fmla="*/ 8872 h 10893"/>
                    <a:gd name="connsiteX99" fmla="*/ 4888 w 12026"/>
                    <a:gd name="connsiteY99" fmla="*/ 8901 h 10893"/>
                    <a:gd name="connsiteX100" fmla="*/ 5265 w 12026"/>
                    <a:gd name="connsiteY100" fmla="*/ 8953 h 10893"/>
                    <a:gd name="connsiteX101" fmla="*/ 5439 w 12026"/>
                    <a:gd name="connsiteY101" fmla="*/ 8998 h 10893"/>
                    <a:gd name="connsiteX102" fmla="*/ 5658 w 12026"/>
                    <a:gd name="connsiteY102" fmla="*/ 9010 h 10893"/>
                    <a:gd name="connsiteX103" fmla="*/ 6152 w 12026"/>
                    <a:gd name="connsiteY103" fmla="*/ 9059 h 10893"/>
                    <a:gd name="connsiteX104" fmla="*/ 6626 w 12026"/>
                    <a:gd name="connsiteY104" fmla="*/ 9067 h 10893"/>
                    <a:gd name="connsiteX105" fmla="*/ 6651 w 12026"/>
                    <a:gd name="connsiteY105" fmla="*/ 9067 h 10893"/>
                    <a:gd name="connsiteX106" fmla="*/ 7108 w 12026"/>
                    <a:gd name="connsiteY106" fmla="*/ 9026 h 10893"/>
                    <a:gd name="connsiteX107" fmla="*/ 7538 w 12026"/>
                    <a:gd name="connsiteY107" fmla="*/ 8998 h 10893"/>
                    <a:gd name="connsiteX108" fmla="*/ 8016 w 12026"/>
                    <a:gd name="connsiteY108" fmla="*/ 8876 h 10893"/>
                    <a:gd name="connsiteX109" fmla="*/ 8871 w 12026"/>
                    <a:gd name="connsiteY109" fmla="*/ 8637 h 10893"/>
                    <a:gd name="connsiteX110" fmla="*/ 9616 w 12026"/>
                    <a:gd name="connsiteY110" fmla="*/ 8301 h 10893"/>
                    <a:gd name="connsiteX111" fmla="*/ 10924 w 12026"/>
                    <a:gd name="connsiteY111" fmla="*/ 7171 h 10893"/>
                    <a:gd name="connsiteX112" fmla="*/ 11427 w 12026"/>
                    <a:gd name="connsiteY112" fmla="*/ 6486 h 10893"/>
                    <a:gd name="connsiteX113" fmla="*/ 11783 w 12026"/>
                    <a:gd name="connsiteY113" fmla="*/ 5692 h 10893"/>
                    <a:gd name="connsiteX114" fmla="*/ 11897 w 12026"/>
                    <a:gd name="connsiteY114" fmla="*/ 5271 h 10893"/>
                    <a:gd name="connsiteX115" fmla="*/ 11978 w 12026"/>
                    <a:gd name="connsiteY115" fmla="*/ 4837 h 10893"/>
                    <a:gd name="connsiteX116" fmla="*/ 11982 w 12026"/>
                    <a:gd name="connsiteY116" fmla="*/ 4635 h 10893"/>
                    <a:gd name="connsiteX117" fmla="*/ 12022 w 12026"/>
                    <a:gd name="connsiteY117" fmla="*/ 4420 h 10893"/>
                    <a:gd name="connsiteX118" fmla="*/ 11982 w 12026"/>
                    <a:gd name="connsiteY118" fmla="*/ 3970 h 10893"/>
                    <a:gd name="connsiteX119" fmla="*/ 11808 w 12026"/>
                    <a:gd name="connsiteY119" fmla="*/ 3087 h 10893"/>
                    <a:gd name="connsiteX120" fmla="*/ 11678 w 12026"/>
                    <a:gd name="connsiteY120" fmla="*/ 2731 h 10893"/>
                    <a:gd name="connsiteX121" fmla="*/ 11427 w 12026"/>
                    <a:gd name="connsiteY121" fmla="*/ 2362 h 10893"/>
                    <a:gd name="connsiteX122" fmla="*/ 10937 w 12026"/>
                    <a:gd name="connsiteY122" fmla="*/ 1673 h 10893"/>
                    <a:gd name="connsiteX123" fmla="*/ 10260 w 12026"/>
                    <a:gd name="connsiteY123" fmla="*/ 1114 h 10893"/>
                    <a:gd name="connsiteX124" fmla="*/ 9349 w 12026"/>
                    <a:gd name="connsiteY124" fmla="*/ 616 h 10893"/>
                    <a:gd name="connsiteX125" fmla="*/ 8931 w 12026"/>
                    <a:gd name="connsiteY125" fmla="*/ 434 h 10893"/>
                    <a:gd name="connsiteX126" fmla="*/ 8469 w 12026"/>
                    <a:gd name="connsiteY126" fmla="*/ 268 h 10893"/>
                    <a:gd name="connsiteX127" fmla="*/ 7538 w 12026"/>
                    <a:gd name="connsiteY127" fmla="*/ 94 h 10893"/>
                    <a:gd name="connsiteX128" fmla="*/ 7412 w 12026"/>
                    <a:gd name="connsiteY128" fmla="*/ 81 h 10893"/>
                    <a:gd name="connsiteX129" fmla="*/ 7210 w 12026"/>
                    <a:gd name="connsiteY129" fmla="*/ 45 h 10893"/>
                    <a:gd name="connsiteX130" fmla="*/ 6569 w 12026"/>
                    <a:gd name="connsiteY130" fmla="*/ 13 h 10893"/>
                    <a:gd name="connsiteX131" fmla="*/ 5812 w 12026"/>
                    <a:gd name="connsiteY131" fmla="*/ 0 h 10893"/>
                    <a:gd name="connsiteX0" fmla="*/ 6606 w 12026"/>
                    <a:gd name="connsiteY0" fmla="*/ 223 h 10893"/>
                    <a:gd name="connsiteX1" fmla="*/ 6837 w 12026"/>
                    <a:gd name="connsiteY1" fmla="*/ 284 h 10893"/>
                    <a:gd name="connsiteX2" fmla="*/ 7311 w 12026"/>
                    <a:gd name="connsiteY2" fmla="*/ 361 h 10893"/>
                    <a:gd name="connsiteX3" fmla="*/ 8141 w 12026"/>
                    <a:gd name="connsiteY3" fmla="*/ 523 h 10893"/>
                    <a:gd name="connsiteX4" fmla="*/ 8514 w 12026"/>
                    <a:gd name="connsiteY4" fmla="*/ 689 h 10893"/>
                    <a:gd name="connsiteX5" fmla="*/ 8887 w 12026"/>
                    <a:gd name="connsiteY5" fmla="*/ 802 h 10893"/>
                    <a:gd name="connsiteX6" fmla="*/ 9656 w 12026"/>
                    <a:gd name="connsiteY6" fmla="*/ 1224 h 10893"/>
                    <a:gd name="connsiteX7" fmla="*/ 10390 w 12026"/>
                    <a:gd name="connsiteY7" fmla="*/ 1633 h 10893"/>
                    <a:gd name="connsiteX8" fmla="*/ 10933 w 12026"/>
                    <a:gd name="connsiteY8" fmla="*/ 2277 h 10893"/>
                    <a:gd name="connsiteX9" fmla="*/ 11135 w 12026"/>
                    <a:gd name="connsiteY9" fmla="*/ 2589 h 10893"/>
                    <a:gd name="connsiteX10" fmla="*/ 11378 w 12026"/>
                    <a:gd name="connsiteY10" fmla="*/ 2962 h 10893"/>
                    <a:gd name="connsiteX11" fmla="*/ 11479 w 12026"/>
                    <a:gd name="connsiteY11" fmla="*/ 3302 h 10893"/>
                    <a:gd name="connsiteX12" fmla="*/ 11585 w 12026"/>
                    <a:gd name="connsiteY12" fmla="*/ 3723 h 10893"/>
                    <a:gd name="connsiteX13" fmla="*/ 11637 w 12026"/>
                    <a:gd name="connsiteY13" fmla="*/ 4149 h 10893"/>
                    <a:gd name="connsiteX14" fmla="*/ 11617 w 12026"/>
                    <a:gd name="connsiteY14" fmla="*/ 4582 h 10893"/>
                    <a:gd name="connsiteX15" fmla="*/ 11593 w 12026"/>
                    <a:gd name="connsiteY15" fmla="*/ 4979 h 10893"/>
                    <a:gd name="connsiteX16" fmla="*/ 11484 w 12026"/>
                    <a:gd name="connsiteY16" fmla="*/ 5388 h 10893"/>
                    <a:gd name="connsiteX17" fmla="*/ 11362 w 12026"/>
                    <a:gd name="connsiteY17" fmla="*/ 5789 h 10893"/>
                    <a:gd name="connsiteX18" fmla="*/ 11176 w 12026"/>
                    <a:gd name="connsiteY18" fmla="*/ 6154 h 10893"/>
                    <a:gd name="connsiteX19" fmla="*/ 10993 w 12026"/>
                    <a:gd name="connsiteY19" fmla="*/ 6498 h 10893"/>
                    <a:gd name="connsiteX20" fmla="*/ 10726 w 12026"/>
                    <a:gd name="connsiteY20" fmla="*/ 6818 h 10893"/>
                    <a:gd name="connsiteX21" fmla="*/ 10455 w 12026"/>
                    <a:gd name="connsiteY21" fmla="*/ 7163 h 10893"/>
                    <a:gd name="connsiteX22" fmla="*/ 10134 w 12026"/>
                    <a:gd name="connsiteY22" fmla="*/ 7450 h 10893"/>
                    <a:gd name="connsiteX23" fmla="*/ 9470 w 12026"/>
                    <a:gd name="connsiteY23" fmla="*/ 7949 h 10893"/>
                    <a:gd name="connsiteX24" fmla="*/ 8785 w 12026"/>
                    <a:gd name="connsiteY24" fmla="*/ 8277 h 10893"/>
                    <a:gd name="connsiteX25" fmla="*/ 7975 w 12026"/>
                    <a:gd name="connsiteY25" fmla="*/ 8508 h 10893"/>
                    <a:gd name="connsiteX26" fmla="*/ 7501 w 12026"/>
                    <a:gd name="connsiteY26" fmla="*/ 8629 h 10893"/>
                    <a:gd name="connsiteX27" fmla="*/ 6983 w 12026"/>
                    <a:gd name="connsiteY27" fmla="*/ 8670 h 10893"/>
                    <a:gd name="connsiteX28" fmla="*/ 6263 w 12026"/>
                    <a:gd name="connsiteY28" fmla="*/ 8709 h 10893"/>
                    <a:gd name="connsiteX29" fmla="*/ 5966 w 12026"/>
                    <a:gd name="connsiteY29" fmla="*/ 8702 h 10893"/>
                    <a:gd name="connsiteX30" fmla="*/ 5719 w 12026"/>
                    <a:gd name="connsiteY30" fmla="*/ 8670 h 10893"/>
                    <a:gd name="connsiteX31" fmla="*/ 5644 w 12026"/>
                    <a:gd name="connsiteY31" fmla="*/ 8667 h 10893"/>
                    <a:gd name="connsiteX32" fmla="*/ 5567 w 12026"/>
                    <a:gd name="connsiteY32" fmla="*/ 8667 h 10893"/>
                    <a:gd name="connsiteX33" fmla="*/ 5476 w 12026"/>
                    <a:gd name="connsiteY33" fmla="*/ 8662 h 10893"/>
                    <a:gd name="connsiteX34" fmla="*/ 5269 w 12026"/>
                    <a:gd name="connsiteY34" fmla="*/ 8625 h 10893"/>
                    <a:gd name="connsiteX35" fmla="*/ 5238 w 12026"/>
                    <a:gd name="connsiteY35" fmla="*/ 8624 h 10893"/>
                    <a:gd name="connsiteX36" fmla="*/ 5050 w 12026"/>
                    <a:gd name="connsiteY36" fmla="*/ 8633 h 10893"/>
                    <a:gd name="connsiteX37" fmla="*/ 4779 w 12026"/>
                    <a:gd name="connsiteY37" fmla="*/ 8614 h 10893"/>
                    <a:gd name="connsiteX38" fmla="*/ 4637 w 12026"/>
                    <a:gd name="connsiteY38" fmla="*/ 8641 h 10893"/>
                    <a:gd name="connsiteX39" fmla="*/ 4586 w 12026"/>
                    <a:gd name="connsiteY39" fmla="*/ 8622 h 10893"/>
                    <a:gd name="connsiteX40" fmla="*/ 4546 w 12026"/>
                    <a:gd name="connsiteY40" fmla="*/ 8633 h 10893"/>
                    <a:gd name="connsiteX41" fmla="*/ 4405 w 12026"/>
                    <a:gd name="connsiteY41" fmla="*/ 8598 h 10893"/>
                    <a:gd name="connsiteX42" fmla="*/ 4156 w 12026"/>
                    <a:gd name="connsiteY42" fmla="*/ 8541 h 10893"/>
                    <a:gd name="connsiteX43" fmla="*/ 3888 w 12026"/>
                    <a:gd name="connsiteY43" fmla="*/ 8431 h 10893"/>
                    <a:gd name="connsiteX44" fmla="*/ 3472 w 12026"/>
                    <a:gd name="connsiteY44" fmla="*/ 8355 h 10893"/>
                    <a:gd name="connsiteX45" fmla="*/ 3307 w 12026"/>
                    <a:gd name="connsiteY45" fmla="*/ 8332 h 10893"/>
                    <a:gd name="connsiteX46" fmla="*/ 3263 w 12026"/>
                    <a:gd name="connsiteY46" fmla="*/ 8290 h 10893"/>
                    <a:gd name="connsiteX47" fmla="*/ 3032 w 12026"/>
                    <a:gd name="connsiteY47" fmla="*/ 8222 h 10893"/>
                    <a:gd name="connsiteX48" fmla="*/ 2881 w 12026"/>
                    <a:gd name="connsiteY48" fmla="*/ 8111 h 10893"/>
                    <a:gd name="connsiteX49" fmla="*/ 2547 w 12026"/>
                    <a:gd name="connsiteY49" fmla="*/ 7896 h 10893"/>
                    <a:gd name="connsiteX50" fmla="*/ 2202 w 12026"/>
                    <a:gd name="connsiteY50" fmla="*/ 7701 h 10893"/>
                    <a:gd name="connsiteX51" fmla="*/ 1785 w 12026"/>
                    <a:gd name="connsiteY51" fmla="*/ 7471 h 10893"/>
                    <a:gd name="connsiteX52" fmla="*/ 1400 w 12026"/>
                    <a:gd name="connsiteY52" fmla="*/ 7146 h 10893"/>
                    <a:gd name="connsiteX53" fmla="*/ 829 w 12026"/>
                    <a:gd name="connsiteY53" fmla="*/ 6308 h 10893"/>
                    <a:gd name="connsiteX54" fmla="*/ 574 w 12026"/>
                    <a:gd name="connsiteY54" fmla="*/ 5834 h 10893"/>
                    <a:gd name="connsiteX55" fmla="*/ 396 w 12026"/>
                    <a:gd name="connsiteY55" fmla="*/ 5287 h 10893"/>
                    <a:gd name="connsiteX56" fmla="*/ 375 w 12026"/>
                    <a:gd name="connsiteY56" fmla="*/ 4181 h 10893"/>
                    <a:gd name="connsiteX57" fmla="*/ 1263 w 12026"/>
                    <a:gd name="connsiteY57" fmla="*/ 2216 h 10893"/>
                    <a:gd name="connsiteX58" fmla="*/ 1988 w 12026"/>
                    <a:gd name="connsiteY58" fmla="*/ 1520 h 10893"/>
                    <a:gd name="connsiteX59" fmla="*/ 2397 w 12026"/>
                    <a:gd name="connsiteY59" fmla="*/ 1224 h 10893"/>
                    <a:gd name="connsiteX60" fmla="*/ 2871 w 12026"/>
                    <a:gd name="connsiteY60" fmla="*/ 981 h 10893"/>
                    <a:gd name="connsiteX61" fmla="*/ 3369 w 12026"/>
                    <a:gd name="connsiteY61" fmla="*/ 730 h 10893"/>
                    <a:gd name="connsiteX62" fmla="*/ 3952 w 12026"/>
                    <a:gd name="connsiteY62" fmla="*/ 551 h 10893"/>
                    <a:gd name="connsiteX63" fmla="*/ 5216 w 12026"/>
                    <a:gd name="connsiteY63" fmla="*/ 292 h 10893"/>
                    <a:gd name="connsiteX64" fmla="*/ 6456 w 12026"/>
                    <a:gd name="connsiteY64" fmla="*/ 227 h 10893"/>
                    <a:gd name="connsiteX65" fmla="*/ 6606 w 12026"/>
                    <a:gd name="connsiteY65" fmla="*/ 223 h 10893"/>
                    <a:gd name="connsiteX66" fmla="*/ 5812 w 12026"/>
                    <a:gd name="connsiteY66" fmla="*/ 0 h 10893"/>
                    <a:gd name="connsiteX67" fmla="*/ 5322 w 12026"/>
                    <a:gd name="connsiteY67" fmla="*/ 13 h 10893"/>
                    <a:gd name="connsiteX68" fmla="*/ 4187 w 12026"/>
                    <a:gd name="connsiteY68" fmla="*/ 183 h 10893"/>
                    <a:gd name="connsiteX69" fmla="*/ 3604 w 12026"/>
                    <a:gd name="connsiteY69" fmla="*/ 345 h 10893"/>
                    <a:gd name="connsiteX70" fmla="*/ 3061 w 12026"/>
                    <a:gd name="connsiteY70" fmla="*/ 527 h 10893"/>
                    <a:gd name="connsiteX71" fmla="*/ 2595 w 12026"/>
                    <a:gd name="connsiteY71" fmla="*/ 774 h 10893"/>
                    <a:gd name="connsiteX72" fmla="*/ 2085 w 12026"/>
                    <a:gd name="connsiteY72" fmla="*/ 1058 h 10893"/>
                    <a:gd name="connsiteX73" fmla="*/ 1250 w 12026"/>
                    <a:gd name="connsiteY73" fmla="*/ 1754 h 10893"/>
                    <a:gd name="connsiteX74" fmla="*/ 606 w 12026"/>
                    <a:gd name="connsiteY74" fmla="*/ 2621 h 10893"/>
                    <a:gd name="connsiteX75" fmla="*/ 177 w 12026"/>
                    <a:gd name="connsiteY75" fmla="*/ 3711 h 10893"/>
                    <a:gd name="connsiteX76" fmla="*/ 23 w 12026"/>
                    <a:gd name="connsiteY76" fmla="*/ 4258 h 10893"/>
                    <a:gd name="connsiteX77" fmla="*/ 7 w 12026"/>
                    <a:gd name="connsiteY77" fmla="*/ 4862 h 10893"/>
                    <a:gd name="connsiteX78" fmla="*/ 274 w 12026"/>
                    <a:gd name="connsiteY78" fmla="*/ 6008 h 10893"/>
                    <a:gd name="connsiteX79" fmla="*/ 541 w 12026"/>
                    <a:gd name="connsiteY79" fmla="*/ 6547 h 10893"/>
                    <a:gd name="connsiteX80" fmla="*/ 809 w 12026"/>
                    <a:gd name="connsiteY80" fmla="*/ 7045 h 10893"/>
                    <a:gd name="connsiteX81" fmla="*/ 1129 w 12026"/>
                    <a:gd name="connsiteY81" fmla="*/ 7414 h 10893"/>
                    <a:gd name="connsiteX82" fmla="*/ 1587 w 12026"/>
                    <a:gd name="connsiteY82" fmla="*/ 7803 h 10893"/>
                    <a:gd name="connsiteX83" fmla="*/ 1992 w 12026"/>
                    <a:gd name="connsiteY83" fmla="*/ 8042 h 10893"/>
                    <a:gd name="connsiteX84" fmla="*/ 2397 w 12026"/>
                    <a:gd name="connsiteY84" fmla="*/ 8277 h 10893"/>
                    <a:gd name="connsiteX85" fmla="*/ 2478 w 12026"/>
                    <a:gd name="connsiteY85" fmla="*/ 8293 h 10893"/>
                    <a:gd name="connsiteX86" fmla="*/ 2486 w 12026"/>
                    <a:gd name="connsiteY86" fmla="*/ 8325 h 10893"/>
                    <a:gd name="connsiteX87" fmla="*/ 2604 w 12026"/>
                    <a:gd name="connsiteY87" fmla="*/ 8452 h 10893"/>
                    <a:gd name="connsiteX88" fmla="*/ 2881 w 12026"/>
                    <a:gd name="connsiteY88" fmla="*/ 8600 h 10893"/>
                    <a:gd name="connsiteX89" fmla="*/ 3206 w 12026"/>
                    <a:gd name="connsiteY89" fmla="*/ 8721 h 10893"/>
                    <a:gd name="connsiteX90" fmla="*/ 3453 w 12026"/>
                    <a:gd name="connsiteY90" fmla="*/ 8802 h 10893"/>
                    <a:gd name="connsiteX91" fmla="*/ 3608 w 12026"/>
                    <a:gd name="connsiteY91" fmla="*/ 8868 h 10893"/>
                    <a:gd name="connsiteX92" fmla="*/ 3824 w 12026"/>
                    <a:gd name="connsiteY92" fmla="*/ 8921 h 10893"/>
                    <a:gd name="connsiteX93" fmla="*/ 4003 w 12026"/>
                    <a:gd name="connsiteY93" fmla="*/ 8965 h 10893"/>
                    <a:gd name="connsiteX94" fmla="*/ 2028 w 12026"/>
                    <a:gd name="connsiteY94" fmla="*/ 10801 h 10893"/>
                    <a:gd name="connsiteX95" fmla="*/ 3134 w 12026"/>
                    <a:gd name="connsiteY95" fmla="*/ 10537 h 10893"/>
                    <a:gd name="connsiteX96" fmla="*/ 4159 w 12026"/>
                    <a:gd name="connsiteY96" fmla="*/ 9820 h 10893"/>
                    <a:gd name="connsiteX97" fmla="*/ 4572 w 12026"/>
                    <a:gd name="connsiteY97" fmla="*/ 9354 h 10893"/>
                    <a:gd name="connsiteX98" fmla="*/ 4811 w 12026"/>
                    <a:gd name="connsiteY98" fmla="*/ 8872 h 10893"/>
                    <a:gd name="connsiteX99" fmla="*/ 4888 w 12026"/>
                    <a:gd name="connsiteY99" fmla="*/ 8901 h 10893"/>
                    <a:gd name="connsiteX100" fmla="*/ 5265 w 12026"/>
                    <a:gd name="connsiteY100" fmla="*/ 8953 h 10893"/>
                    <a:gd name="connsiteX101" fmla="*/ 5439 w 12026"/>
                    <a:gd name="connsiteY101" fmla="*/ 8998 h 10893"/>
                    <a:gd name="connsiteX102" fmla="*/ 5658 w 12026"/>
                    <a:gd name="connsiteY102" fmla="*/ 9010 h 10893"/>
                    <a:gd name="connsiteX103" fmla="*/ 6152 w 12026"/>
                    <a:gd name="connsiteY103" fmla="*/ 9059 h 10893"/>
                    <a:gd name="connsiteX104" fmla="*/ 6626 w 12026"/>
                    <a:gd name="connsiteY104" fmla="*/ 9067 h 10893"/>
                    <a:gd name="connsiteX105" fmla="*/ 6651 w 12026"/>
                    <a:gd name="connsiteY105" fmla="*/ 9067 h 10893"/>
                    <a:gd name="connsiteX106" fmla="*/ 7108 w 12026"/>
                    <a:gd name="connsiteY106" fmla="*/ 9026 h 10893"/>
                    <a:gd name="connsiteX107" fmla="*/ 7538 w 12026"/>
                    <a:gd name="connsiteY107" fmla="*/ 8998 h 10893"/>
                    <a:gd name="connsiteX108" fmla="*/ 8016 w 12026"/>
                    <a:gd name="connsiteY108" fmla="*/ 8876 h 10893"/>
                    <a:gd name="connsiteX109" fmla="*/ 8871 w 12026"/>
                    <a:gd name="connsiteY109" fmla="*/ 8637 h 10893"/>
                    <a:gd name="connsiteX110" fmla="*/ 9616 w 12026"/>
                    <a:gd name="connsiteY110" fmla="*/ 8301 h 10893"/>
                    <a:gd name="connsiteX111" fmla="*/ 10924 w 12026"/>
                    <a:gd name="connsiteY111" fmla="*/ 7171 h 10893"/>
                    <a:gd name="connsiteX112" fmla="*/ 11427 w 12026"/>
                    <a:gd name="connsiteY112" fmla="*/ 6486 h 10893"/>
                    <a:gd name="connsiteX113" fmla="*/ 11783 w 12026"/>
                    <a:gd name="connsiteY113" fmla="*/ 5692 h 10893"/>
                    <a:gd name="connsiteX114" fmla="*/ 11897 w 12026"/>
                    <a:gd name="connsiteY114" fmla="*/ 5271 h 10893"/>
                    <a:gd name="connsiteX115" fmla="*/ 11978 w 12026"/>
                    <a:gd name="connsiteY115" fmla="*/ 4837 h 10893"/>
                    <a:gd name="connsiteX116" fmla="*/ 11982 w 12026"/>
                    <a:gd name="connsiteY116" fmla="*/ 4635 h 10893"/>
                    <a:gd name="connsiteX117" fmla="*/ 12022 w 12026"/>
                    <a:gd name="connsiteY117" fmla="*/ 4420 h 10893"/>
                    <a:gd name="connsiteX118" fmla="*/ 11982 w 12026"/>
                    <a:gd name="connsiteY118" fmla="*/ 3970 h 10893"/>
                    <a:gd name="connsiteX119" fmla="*/ 11808 w 12026"/>
                    <a:gd name="connsiteY119" fmla="*/ 3087 h 10893"/>
                    <a:gd name="connsiteX120" fmla="*/ 11678 w 12026"/>
                    <a:gd name="connsiteY120" fmla="*/ 2731 h 10893"/>
                    <a:gd name="connsiteX121" fmla="*/ 11427 w 12026"/>
                    <a:gd name="connsiteY121" fmla="*/ 2362 h 10893"/>
                    <a:gd name="connsiteX122" fmla="*/ 10937 w 12026"/>
                    <a:gd name="connsiteY122" fmla="*/ 1673 h 10893"/>
                    <a:gd name="connsiteX123" fmla="*/ 10260 w 12026"/>
                    <a:gd name="connsiteY123" fmla="*/ 1114 h 10893"/>
                    <a:gd name="connsiteX124" fmla="*/ 9349 w 12026"/>
                    <a:gd name="connsiteY124" fmla="*/ 616 h 10893"/>
                    <a:gd name="connsiteX125" fmla="*/ 8931 w 12026"/>
                    <a:gd name="connsiteY125" fmla="*/ 434 h 10893"/>
                    <a:gd name="connsiteX126" fmla="*/ 8469 w 12026"/>
                    <a:gd name="connsiteY126" fmla="*/ 268 h 10893"/>
                    <a:gd name="connsiteX127" fmla="*/ 7538 w 12026"/>
                    <a:gd name="connsiteY127" fmla="*/ 94 h 10893"/>
                    <a:gd name="connsiteX128" fmla="*/ 7412 w 12026"/>
                    <a:gd name="connsiteY128" fmla="*/ 81 h 10893"/>
                    <a:gd name="connsiteX129" fmla="*/ 7210 w 12026"/>
                    <a:gd name="connsiteY129" fmla="*/ 45 h 10893"/>
                    <a:gd name="connsiteX130" fmla="*/ 6569 w 12026"/>
                    <a:gd name="connsiteY130" fmla="*/ 13 h 10893"/>
                    <a:gd name="connsiteX131" fmla="*/ 5812 w 12026"/>
                    <a:gd name="connsiteY131" fmla="*/ 0 h 10893"/>
                    <a:gd name="connsiteX0" fmla="*/ 6606 w 12026"/>
                    <a:gd name="connsiteY0" fmla="*/ 223 h 10893"/>
                    <a:gd name="connsiteX1" fmla="*/ 6837 w 12026"/>
                    <a:gd name="connsiteY1" fmla="*/ 284 h 10893"/>
                    <a:gd name="connsiteX2" fmla="*/ 7311 w 12026"/>
                    <a:gd name="connsiteY2" fmla="*/ 361 h 10893"/>
                    <a:gd name="connsiteX3" fmla="*/ 8141 w 12026"/>
                    <a:gd name="connsiteY3" fmla="*/ 523 h 10893"/>
                    <a:gd name="connsiteX4" fmla="*/ 8514 w 12026"/>
                    <a:gd name="connsiteY4" fmla="*/ 689 h 10893"/>
                    <a:gd name="connsiteX5" fmla="*/ 8887 w 12026"/>
                    <a:gd name="connsiteY5" fmla="*/ 802 h 10893"/>
                    <a:gd name="connsiteX6" fmla="*/ 9656 w 12026"/>
                    <a:gd name="connsiteY6" fmla="*/ 1224 h 10893"/>
                    <a:gd name="connsiteX7" fmla="*/ 10390 w 12026"/>
                    <a:gd name="connsiteY7" fmla="*/ 1633 h 10893"/>
                    <a:gd name="connsiteX8" fmla="*/ 10933 w 12026"/>
                    <a:gd name="connsiteY8" fmla="*/ 2277 h 10893"/>
                    <a:gd name="connsiteX9" fmla="*/ 11135 w 12026"/>
                    <a:gd name="connsiteY9" fmla="*/ 2589 h 10893"/>
                    <a:gd name="connsiteX10" fmla="*/ 11378 w 12026"/>
                    <a:gd name="connsiteY10" fmla="*/ 2962 h 10893"/>
                    <a:gd name="connsiteX11" fmla="*/ 11479 w 12026"/>
                    <a:gd name="connsiteY11" fmla="*/ 3302 h 10893"/>
                    <a:gd name="connsiteX12" fmla="*/ 11585 w 12026"/>
                    <a:gd name="connsiteY12" fmla="*/ 3723 h 10893"/>
                    <a:gd name="connsiteX13" fmla="*/ 11637 w 12026"/>
                    <a:gd name="connsiteY13" fmla="*/ 4149 h 10893"/>
                    <a:gd name="connsiteX14" fmla="*/ 11617 w 12026"/>
                    <a:gd name="connsiteY14" fmla="*/ 4582 h 10893"/>
                    <a:gd name="connsiteX15" fmla="*/ 11593 w 12026"/>
                    <a:gd name="connsiteY15" fmla="*/ 4979 h 10893"/>
                    <a:gd name="connsiteX16" fmla="*/ 11484 w 12026"/>
                    <a:gd name="connsiteY16" fmla="*/ 5388 h 10893"/>
                    <a:gd name="connsiteX17" fmla="*/ 11362 w 12026"/>
                    <a:gd name="connsiteY17" fmla="*/ 5789 h 10893"/>
                    <a:gd name="connsiteX18" fmla="*/ 11176 w 12026"/>
                    <a:gd name="connsiteY18" fmla="*/ 6154 h 10893"/>
                    <a:gd name="connsiteX19" fmla="*/ 10993 w 12026"/>
                    <a:gd name="connsiteY19" fmla="*/ 6498 h 10893"/>
                    <a:gd name="connsiteX20" fmla="*/ 10726 w 12026"/>
                    <a:gd name="connsiteY20" fmla="*/ 6818 h 10893"/>
                    <a:gd name="connsiteX21" fmla="*/ 10455 w 12026"/>
                    <a:gd name="connsiteY21" fmla="*/ 7163 h 10893"/>
                    <a:gd name="connsiteX22" fmla="*/ 10134 w 12026"/>
                    <a:gd name="connsiteY22" fmla="*/ 7450 h 10893"/>
                    <a:gd name="connsiteX23" fmla="*/ 9470 w 12026"/>
                    <a:gd name="connsiteY23" fmla="*/ 7949 h 10893"/>
                    <a:gd name="connsiteX24" fmla="*/ 8785 w 12026"/>
                    <a:gd name="connsiteY24" fmla="*/ 8277 h 10893"/>
                    <a:gd name="connsiteX25" fmla="*/ 7975 w 12026"/>
                    <a:gd name="connsiteY25" fmla="*/ 8508 h 10893"/>
                    <a:gd name="connsiteX26" fmla="*/ 7501 w 12026"/>
                    <a:gd name="connsiteY26" fmla="*/ 8629 h 10893"/>
                    <a:gd name="connsiteX27" fmla="*/ 6983 w 12026"/>
                    <a:gd name="connsiteY27" fmla="*/ 8670 h 10893"/>
                    <a:gd name="connsiteX28" fmla="*/ 6263 w 12026"/>
                    <a:gd name="connsiteY28" fmla="*/ 8709 h 10893"/>
                    <a:gd name="connsiteX29" fmla="*/ 5966 w 12026"/>
                    <a:gd name="connsiteY29" fmla="*/ 8702 h 10893"/>
                    <a:gd name="connsiteX30" fmla="*/ 5719 w 12026"/>
                    <a:gd name="connsiteY30" fmla="*/ 8670 h 10893"/>
                    <a:gd name="connsiteX31" fmla="*/ 5644 w 12026"/>
                    <a:gd name="connsiteY31" fmla="*/ 8667 h 10893"/>
                    <a:gd name="connsiteX32" fmla="*/ 5567 w 12026"/>
                    <a:gd name="connsiteY32" fmla="*/ 8667 h 10893"/>
                    <a:gd name="connsiteX33" fmla="*/ 5476 w 12026"/>
                    <a:gd name="connsiteY33" fmla="*/ 8662 h 10893"/>
                    <a:gd name="connsiteX34" fmla="*/ 5269 w 12026"/>
                    <a:gd name="connsiteY34" fmla="*/ 8625 h 10893"/>
                    <a:gd name="connsiteX35" fmla="*/ 5238 w 12026"/>
                    <a:gd name="connsiteY35" fmla="*/ 8624 h 10893"/>
                    <a:gd name="connsiteX36" fmla="*/ 5050 w 12026"/>
                    <a:gd name="connsiteY36" fmla="*/ 8633 h 10893"/>
                    <a:gd name="connsiteX37" fmla="*/ 4779 w 12026"/>
                    <a:gd name="connsiteY37" fmla="*/ 8614 h 10893"/>
                    <a:gd name="connsiteX38" fmla="*/ 4637 w 12026"/>
                    <a:gd name="connsiteY38" fmla="*/ 8641 h 10893"/>
                    <a:gd name="connsiteX39" fmla="*/ 4586 w 12026"/>
                    <a:gd name="connsiteY39" fmla="*/ 8622 h 10893"/>
                    <a:gd name="connsiteX40" fmla="*/ 4546 w 12026"/>
                    <a:gd name="connsiteY40" fmla="*/ 8633 h 10893"/>
                    <a:gd name="connsiteX41" fmla="*/ 4405 w 12026"/>
                    <a:gd name="connsiteY41" fmla="*/ 8598 h 10893"/>
                    <a:gd name="connsiteX42" fmla="*/ 4156 w 12026"/>
                    <a:gd name="connsiteY42" fmla="*/ 8541 h 10893"/>
                    <a:gd name="connsiteX43" fmla="*/ 3821 w 12026"/>
                    <a:gd name="connsiteY43" fmla="*/ 8488 h 10893"/>
                    <a:gd name="connsiteX44" fmla="*/ 3472 w 12026"/>
                    <a:gd name="connsiteY44" fmla="*/ 8355 h 10893"/>
                    <a:gd name="connsiteX45" fmla="*/ 3307 w 12026"/>
                    <a:gd name="connsiteY45" fmla="*/ 8332 h 10893"/>
                    <a:gd name="connsiteX46" fmla="*/ 3263 w 12026"/>
                    <a:gd name="connsiteY46" fmla="*/ 8290 h 10893"/>
                    <a:gd name="connsiteX47" fmla="*/ 3032 w 12026"/>
                    <a:gd name="connsiteY47" fmla="*/ 8222 h 10893"/>
                    <a:gd name="connsiteX48" fmla="*/ 2881 w 12026"/>
                    <a:gd name="connsiteY48" fmla="*/ 8111 h 10893"/>
                    <a:gd name="connsiteX49" fmla="*/ 2547 w 12026"/>
                    <a:gd name="connsiteY49" fmla="*/ 7896 h 10893"/>
                    <a:gd name="connsiteX50" fmla="*/ 2202 w 12026"/>
                    <a:gd name="connsiteY50" fmla="*/ 7701 h 10893"/>
                    <a:gd name="connsiteX51" fmla="*/ 1785 w 12026"/>
                    <a:gd name="connsiteY51" fmla="*/ 7471 h 10893"/>
                    <a:gd name="connsiteX52" fmla="*/ 1400 w 12026"/>
                    <a:gd name="connsiteY52" fmla="*/ 7146 h 10893"/>
                    <a:gd name="connsiteX53" fmla="*/ 829 w 12026"/>
                    <a:gd name="connsiteY53" fmla="*/ 6308 h 10893"/>
                    <a:gd name="connsiteX54" fmla="*/ 574 w 12026"/>
                    <a:gd name="connsiteY54" fmla="*/ 5834 h 10893"/>
                    <a:gd name="connsiteX55" fmla="*/ 396 w 12026"/>
                    <a:gd name="connsiteY55" fmla="*/ 5287 h 10893"/>
                    <a:gd name="connsiteX56" fmla="*/ 375 w 12026"/>
                    <a:gd name="connsiteY56" fmla="*/ 4181 h 10893"/>
                    <a:gd name="connsiteX57" fmla="*/ 1263 w 12026"/>
                    <a:gd name="connsiteY57" fmla="*/ 2216 h 10893"/>
                    <a:gd name="connsiteX58" fmla="*/ 1988 w 12026"/>
                    <a:gd name="connsiteY58" fmla="*/ 1520 h 10893"/>
                    <a:gd name="connsiteX59" fmla="*/ 2397 w 12026"/>
                    <a:gd name="connsiteY59" fmla="*/ 1224 h 10893"/>
                    <a:gd name="connsiteX60" fmla="*/ 2871 w 12026"/>
                    <a:gd name="connsiteY60" fmla="*/ 981 h 10893"/>
                    <a:gd name="connsiteX61" fmla="*/ 3369 w 12026"/>
                    <a:gd name="connsiteY61" fmla="*/ 730 h 10893"/>
                    <a:gd name="connsiteX62" fmla="*/ 3952 w 12026"/>
                    <a:gd name="connsiteY62" fmla="*/ 551 h 10893"/>
                    <a:gd name="connsiteX63" fmla="*/ 5216 w 12026"/>
                    <a:gd name="connsiteY63" fmla="*/ 292 h 10893"/>
                    <a:gd name="connsiteX64" fmla="*/ 6456 w 12026"/>
                    <a:gd name="connsiteY64" fmla="*/ 227 h 10893"/>
                    <a:gd name="connsiteX65" fmla="*/ 6606 w 12026"/>
                    <a:gd name="connsiteY65" fmla="*/ 223 h 10893"/>
                    <a:gd name="connsiteX66" fmla="*/ 5812 w 12026"/>
                    <a:gd name="connsiteY66" fmla="*/ 0 h 10893"/>
                    <a:gd name="connsiteX67" fmla="*/ 5322 w 12026"/>
                    <a:gd name="connsiteY67" fmla="*/ 13 h 10893"/>
                    <a:gd name="connsiteX68" fmla="*/ 4187 w 12026"/>
                    <a:gd name="connsiteY68" fmla="*/ 183 h 10893"/>
                    <a:gd name="connsiteX69" fmla="*/ 3604 w 12026"/>
                    <a:gd name="connsiteY69" fmla="*/ 345 h 10893"/>
                    <a:gd name="connsiteX70" fmla="*/ 3061 w 12026"/>
                    <a:gd name="connsiteY70" fmla="*/ 527 h 10893"/>
                    <a:gd name="connsiteX71" fmla="*/ 2595 w 12026"/>
                    <a:gd name="connsiteY71" fmla="*/ 774 h 10893"/>
                    <a:gd name="connsiteX72" fmla="*/ 2085 w 12026"/>
                    <a:gd name="connsiteY72" fmla="*/ 1058 h 10893"/>
                    <a:gd name="connsiteX73" fmla="*/ 1250 w 12026"/>
                    <a:gd name="connsiteY73" fmla="*/ 1754 h 10893"/>
                    <a:gd name="connsiteX74" fmla="*/ 606 w 12026"/>
                    <a:gd name="connsiteY74" fmla="*/ 2621 h 10893"/>
                    <a:gd name="connsiteX75" fmla="*/ 177 w 12026"/>
                    <a:gd name="connsiteY75" fmla="*/ 3711 h 10893"/>
                    <a:gd name="connsiteX76" fmla="*/ 23 w 12026"/>
                    <a:gd name="connsiteY76" fmla="*/ 4258 h 10893"/>
                    <a:gd name="connsiteX77" fmla="*/ 7 w 12026"/>
                    <a:gd name="connsiteY77" fmla="*/ 4862 h 10893"/>
                    <a:gd name="connsiteX78" fmla="*/ 274 w 12026"/>
                    <a:gd name="connsiteY78" fmla="*/ 6008 h 10893"/>
                    <a:gd name="connsiteX79" fmla="*/ 541 w 12026"/>
                    <a:gd name="connsiteY79" fmla="*/ 6547 h 10893"/>
                    <a:gd name="connsiteX80" fmla="*/ 809 w 12026"/>
                    <a:gd name="connsiteY80" fmla="*/ 7045 h 10893"/>
                    <a:gd name="connsiteX81" fmla="*/ 1129 w 12026"/>
                    <a:gd name="connsiteY81" fmla="*/ 7414 h 10893"/>
                    <a:gd name="connsiteX82" fmla="*/ 1587 w 12026"/>
                    <a:gd name="connsiteY82" fmla="*/ 7803 h 10893"/>
                    <a:gd name="connsiteX83" fmla="*/ 1992 w 12026"/>
                    <a:gd name="connsiteY83" fmla="*/ 8042 h 10893"/>
                    <a:gd name="connsiteX84" fmla="*/ 2397 w 12026"/>
                    <a:gd name="connsiteY84" fmla="*/ 8277 h 10893"/>
                    <a:gd name="connsiteX85" fmla="*/ 2478 w 12026"/>
                    <a:gd name="connsiteY85" fmla="*/ 8293 h 10893"/>
                    <a:gd name="connsiteX86" fmla="*/ 2486 w 12026"/>
                    <a:gd name="connsiteY86" fmla="*/ 8325 h 10893"/>
                    <a:gd name="connsiteX87" fmla="*/ 2604 w 12026"/>
                    <a:gd name="connsiteY87" fmla="*/ 8452 h 10893"/>
                    <a:gd name="connsiteX88" fmla="*/ 2881 w 12026"/>
                    <a:gd name="connsiteY88" fmla="*/ 8600 h 10893"/>
                    <a:gd name="connsiteX89" fmla="*/ 3206 w 12026"/>
                    <a:gd name="connsiteY89" fmla="*/ 8721 h 10893"/>
                    <a:gd name="connsiteX90" fmla="*/ 3453 w 12026"/>
                    <a:gd name="connsiteY90" fmla="*/ 8802 h 10893"/>
                    <a:gd name="connsiteX91" fmla="*/ 3608 w 12026"/>
                    <a:gd name="connsiteY91" fmla="*/ 8868 h 10893"/>
                    <a:gd name="connsiteX92" fmla="*/ 3824 w 12026"/>
                    <a:gd name="connsiteY92" fmla="*/ 8921 h 10893"/>
                    <a:gd name="connsiteX93" fmla="*/ 4003 w 12026"/>
                    <a:gd name="connsiteY93" fmla="*/ 8965 h 10893"/>
                    <a:gd name="connsiteX94" fmla="*/ 2028 w 12026"/>
                    <a:gd name="connsiteY94" fmla="*/ 10801 h 10893"/>
                    <a:gd name="connsiteX95" fmla="*/ 3134 w 12026"/>
                    <a:gd name="connsiteY95" fmla="*/ 10537 h 10893"/>
                    <a:gd name="connsiteX96" fmla="*/ 4159 w 12026"/>
                    <a:gd name="connsiteY96" fmla="*/ 9820 h 10893"/>
                    <a:gd name="connsiteX97" fmla="*/ 4572 w 12026"/>
                    <a:gd name="connsiteY97" fmla="*/ 9354 h 10893"/>
                    <a:gd name="connsiteX98" fmla="*/ 4811 w 12026"/>
                    <a:gd name="connsiteY98" fmla="*/ 8872 h 10893"/>
                    <a:gd name="connsiteX99" fmla="*/ 4888 w 12026"/>
                    <a:gd name="connsiteY99" fmla="*/ 8901 h 10893"/>
                    <a:gd name="connsiteX100" fmla="*/ 5265 w 12026"/>
                    <a:gd name="connsiteY100" fmla="*/ 8953 h 10893"/>
                    <a:gd name="connsiteX101" fmla="*/ 5439 w 12026"/>
                    <a:gd name="connsiteY101" fmla="*/ 8998 h 10893"/>
                    <a:gd name="connsiteX102" fmla="*/ 5658 w 12026"/>
                    <a:gd name="connsiteY102" fmla="*/ 9010 h 10893"/>
                    <a:gd name="connsiteX103" fmla="*/ 6152 w 12026"/>
                    <a:gd name="connsiteY103" fmla="*/ 9059 h 10893"/>
                    <a:gd name="connsiteX104" fmla="*/ 6626 w 12026"/>
                    <a:gd name="connsiteY104" fmla="*/ 9067 h 10893"/>
                    <a:gd name="connsiteX105" fmla="*/ 6651 w 12026"/>
                    <a:gd name="connsiteY105" fmla="*/ 9067 h 10893"/>
                    <a:gd name="connsiteX106" fmla="*/ 7108 w 12026"/>
                    <a:gd name="connsiteY106" fmla="*/ 9026 h 10893"/>
                    <a:gd name="connsiteX107" fmla="*/ 7538 w 12026"/>
                    <a:gd name="connsiteY107" fmla="*/ 8998 h 10893"/>
                    <a:gd name="connsiteX108" fmla="*/ 8016 w 12026"/>
                    <a:gd name="connsiteY108" fmla="*/ 8876 h 10893"/>
                    <a:gd name="connsiteX109" fmla="*/ 8871 w 12026"/>
                    <a:gd name="connsiteY109" fmla="*/ 8637 h 10893"/>
                    <a:gd name="connsiteX110" fmla="*/ 9616 w 12026"/>
                    <a:gd name="connsiteY110" fmla="*/ 8301 h 10893"/>
                    <a:gd name="connsiteX111" fmla="*/ 10924 w 12026"/>
                    <a:gd name="connsiteY111" fmla="*/ 7171 h 10893"/>
                    <a:gd name="connsiteX112" fmla="*/ 11427 w 12026"/>
                    <a:gd name="connsiteY112" fmla="*/ 6486 h 10893"/>
                    <a:gd name="connsiteX113" fmla="*/ 11783 w 12026"/>
                    <a:gd name="connsiteY113" fmla="*/ 5692 h 10893"/>
                    <a:gd name="connsiteX114" fmla="*/ 11897 w 12026"/>
                    <a:gd name="connsiteY114" fmla="*/ 5271 h 10893"/>
                    <a:gd name="connsiteX115" fmla="*/ 11978 w 12026"/>
                    <a:gd name="connsiteY115" fmla="*/ 4837 h 10893"/>
                    <a:gd name="connsiteX116" fmla="*/ 11982 w 12026"/>
                    <a:gd name="connsiteY116" fmla="*/ 4635 h 10893"/>
                    <a:gd name="connsiteX117" fmla="*/ 12022 w 12026"/>
                    <a:gd name="connsiteY117" fmla="*/ 4420 h 10893"/>
                    <a:gd name="connsiteX118" fmla="*/ 11982 w 12026"/>
                    <a:gd name="connsiteY118" fmla="*/ 3970 h 10893"/>
                    <a:gd name="connsiteX119" fmla="*/ 11808 w 12026"/>
                    <a:gd name="connsiteY119" fmla="*/ 3087 h 10893"/>
                    <a:gd name="connsiteX120" fmla="*/ 11678 w 12026"/>
                    <a:gd name="connsiteY120" fmla="*/ 2731 h 10893"/>
                    <a:gd name="connsiteX121" fmla="*/ 11427 w 12026"/>
                    <a:gd name="connsiteY121" fmla="*/ 2362 h 10893"/>
                    <a:gd name="connsiteX122" fmla="*/ 10937 w 12026"/>
                    <a:gd name="connsiteY122" fmla="*/ 1673 h 10893"/>
                    <a:gd name="connsiteX123" fmla="*/ 10260 w 12026"/>
                    <a:gd name="connsiteY123" fmla="*/ 1114 h 10893"/>
                    <a:gd name="connsiteX124" fmla="*/ 9349 w 12026"/>
                    <a:gd name="connsiteY124" fmla="*/ 616 h 10893"/>
                    <a:gd name="connsiteX125" fmla="*/ 8931 w 12026"/>
                    <a:gd name="connsiteY125" fmla="*/ 434 h 10893"/>
                    <a:gd name="connsiteX126" fmla="*/ 8469 w 12026"/>
                    <a:gd name="connsiteY126" fmla="*/ 268 h 10893"/>
                    <a:gd name="connsiteX127" fmla="*/ 7538 w 12026"/>
                    <a:gd name="connsiteY127" fmla="*/ 94 h 10893"/>
                    <a:gd name="connsiteX128" fmla="*/ 7412 w 12026"/>
                    <a:gd name="connsiteY128" fmla="*/ 81 h 10893"/>
                    <a:gd name="connsiteX129" fmla="*/ 7210 w 12026"/>
                    <a:gd name="connsiteY129" fmla="*/ 45 h 10893"/>
                    <a:gd name="connsiteX130" fmla="*/ 6569 w 12026"/>
                    <a:gd name="connsiteY130" fmla="*/ 13 h 10893"/>
                    <a:gd name="connsiteX131" fmla="*/ 5812 w 12026"/>
                    <a:gd name="connsiteY131" fmla="*/ 0 h 10893"/>
                    <a:gd name="connsiteX0" fmla="*/ 6606 w 12026"/>
                    <a:gd name="connsiteY0" fmla="*/ 223 h 10893"/>
                    <a:gd name="connsiteX1" fmla="*/ 6837 w 12026"/>
                    <a:gd name="connsiteY1" fmla="*/ 284 h 10893"/>
                    <a:gd name="connsiteX2" fmla="*/ 7311 w 12026"/>
                    <a:gd name="connsiteY2" fmla="*/ 361 h 10893"/>
                    <a:gd name="connsiteX3" fmla="*/ 8141 w 12026"/>
                    <a:gd name="connsiteY3" fmla="*/ 523 h 10893"/>
                    <a:gd name="connsiteX4" fmla="*/ 8514 w 12026"/>
                    <a:gd name="connsiteY4" fmla="*/ 689 h 10893"/>
                    <a:gd name="connsiteX5" fmla="*/ 8887 w 12026"/>
                    <a:gd name="connsiteY5" fmla="*/ 802 h 10893"/>
                    <a:gd name="connsiteX6" fmla="*/ 9656 w 12026"/>
                    <a:gd name="connsiteY6" fmla="*/ 1224 h 10893"/>
                    <a:gd name="connsiteX7" fmla="*/ 10390 w 12026"/>
                    <a:gd name="connsiteY7" fmla="*/ 1633 h 10893"/>
                    <a:gd name="connsiteX8" fmla="*/ 10933 w 12026"/>
                    <a:gd name="connsiteY8" fmla="*/ 2277 h 10893"/>
                    <a:gd name="connsiteX9" fmla="*/ 11135 w 12026"/>
                    <a:gd name="connsiteY9" fmla="*/ 2589 h 10893"/>
                    <a:gd name="connsiteX10" fmla="*/ 11378 w 12026"/>
                    <a:gd name="connsiteY10" fmla="*/ 2962 h 10893"/>
                    <a:gd name="connsiteX11" fmla="*/ 11479 w 12026"/>
                    <a:gd name="connsiteY11" fmla="*/ 3302 h 10893"/>
                    <a:gd name="connsiteX12" fmla="*/ 11585 w 12026"/>
                    <a:gd name="connsiteY12" fmla="*/ 3723 h 10893"/>
                    <a:gd name="connsiteX13" fmla="*/ 11637 w 12026"/>
                    <a:gd name="connsiteY13" fmla="*/ 4149 h 10893"/>
                    <a:gd name="connsiteX14" fmla="*/ 11617 w 12026"/>
                    <a:gd name="connsiteY14" fmla="*/ 4582 h 10893"/>
                    <a:gd name="connsiteX15" fmla="*/ 11593 w 12026"/>
                    <a:gd name="connsiteY15" fmla="*/ 4979 h 10893"/>
                    <a:gd name="connsiteX16" fmla="*/ 11484 w 12026"/>
                    <a:gd name="connsiteY16" fmla="*/ 5388 h 10893"/>
                    <a:gd name="connsiteX17" fmla="*/ 11362 w 12026"/>
                    <a:gd name="connsiteY17" fmla="*/ 5789 h 10893"/>
                    <a:gd name="connsiteX18" fmla="*/ 11176 w 12026"/>
                    <a:gd name="connsiteY18" fmla="*/ 6154 h 10893"/>
                    <a:gd name="connsiteX19" fmla="*/ 10993 w 12026"/>
                    <a:gd name="connsiteY19" fmla="*/ 6498 h 10893"/>
                    <a:gd name="connsiteX20" fmla="*/ 10726 w 12026"/>
                    <a:gd name="connsiteY20" fmla="*/ 6818 h 10893"/>
                    <a:gd name="connsiteX21" fmla="*/ 10455 w 12026"/>
                    <a:gd name="connsiteY21" fmla="*/ 7163 h 10893"/>
                    <a:gd name="connsiteX22" fmla="*/ 10134 w 12026"/>
                    <a:gd name="connsiteY22" fmla="*/ 7450 h 10893"/>
                    <a:gd name="connsiteX23" fmla="*/ 9470 w 12026"/>
                    <a:gd name="connsiteY23" fmla="*/ 7949 h 10893"/>
                    <a:gd name="connsiteX24" fmla="*/ 8785 w 12026"/>
                    <a:gd name="connsiteY24" fmla="*/ 8277 h 10893"/>
                    <a:gd name="connsiteX25" fmla="*/ 7975 w 12026"/>
                    <a:gd name="connsiteY25" fmla="*/ 8508 h 10893"/>
                    <a:gd name="connsiteX26" fmla="*/ 7501 w 12026"/>
                    <a:gd name="connsiteY26" fmla="*/ 8629 h 10893"/>
                    <a:gd name="connsiteX27" fmla="*/ 6983 w 12026"/>
                    <a:gd name="connsiteY27" fmla="*/ 8670 h 10893"/>
                    <a:gd name="connsiteX28" fmla="*/ 6263 w 12026"/>
                    <a:gd name="connsiteY28" fmla="*/ 8709 h 10893"/>
                    <a:gd name="connsiteX29" fmla="*/ 5966 w 12026"/>
                    <a:gd name="connsiteY29" fmla="*/ 8702 h 10893"/>
                    <a:gd name="connsiteX30" fmla="*/ 5719 w 12026"/>
                    <a:gd name="connsiteY30" fmla="*/ 8670 h 10893"/>
                    <a:gd name="connsiteX31" fmla="*/ 5644 w 12026"/>
                    <a:gd name="connsiteY31" fmla="*/ 8667 h 10893"/>
                    <a:gd name="connsiteX32" fmla="*/ 5567 w 12026"/>
                    <a:gd name="connsiteY32" fmla="*/ 8667 h 10893"/>
                    <a:gd name="connsiteX33" fmla="*/ 5476 w 12026"/>
                    <a:gd name="connsiteY33" fmla="*/ 8662 h 10893"/>
                    <a:gd name="connsiteX34" fmla="*/ 5269 w 12026"/>
                    <a:gd name="connsiteY34" fmla="*/ 8625 h 10893"/>
                    <a:gd name="connsiteX35" fmla="*/ 5238 w 12026"/>
                    <a:gd name="connsiteY35" fmla="*/ 8624 h 10893"/>
                    <a:gd name="connsiteX36" fmla="*/ 5050 w 12026"/>
                    <a:gd name="connsiteY36" fmla="*/ 8633 h 10893"/>
                    <a:gd name="connsiteX37" fmla="*/ 4779 w 12026"/>
                    <a:gd name="connsiteY37" fmla="*/ 8614 h 10893"/>
                    <a:gd name="connsiteX38" fmla="*/ 4637 w 12026"/>
                    <a:gd name="connsiteY38" fmla="*/ 8641 h 10893"/>
                    <a:gd name="connsiteX39" fmla="*/ 4586 w 12026"/>
                    <a:gd name="connsiteY39" fmla="*/ 8622 h 10893"/>
                    <a:gd name="connsiteX40" fmla="*/ 4546 w 12026"/>
                    <a:gd name="connsiteY40" fmla="*/ 8633 h 10893"/>
                    <a:gd name="connsiteX41" fmla="*/ 4405 w 12026"/>
                    <a:gd name="connsiteY41" fmla="*/ 8598 h 10893"/>
                    <a:gd name="connsiteX42" fmla="*/ 4148 w 12026"/>
                    <a:gd name="connsiteY42" fmla="*/ 8568 h 10893"/>
                    <a:gd name="connsiteX43" fmla="*/ 3821 w 12026"/>
                    <a:gd name="connsiteY43" fmla="*/ 8488 h 10893"/>
                    <a:gd name="connsiteX44" fmla="*/ 3472 w 12026"/>
                    <a:gd name="connsiteY44" fmla="*/ 8355 h 10893"/>
                    <a:gd name="connsiteX45" fmla="*/ 3307 w 12026"/>
                    <a:gd name="connsiteY45" fmla="*/ 8332 h 10893"/>
                    <a:gd name="connsiteX46" fmla="*/ 3263 w 12026"/>
                    <a:gd name="connsiteY46" fmla="*/ 8290 h 10893"/>
                    <a:gd name="connsiteX47" fmla="*/ 3032 w 12026"/>
                    <a:gd name="connsiteY47" fmla="*/ 8222 h 10893"/>
                    <a:gd name="connsiteX48" fmla="*/ 2881 w 12026"/>
                    <a:gd name="connsiteY48" fmla="*/ 8111 h 10893"/>
                    <a:gd name="connsiteX49" fmla="*/ 2547 w 12026"/>
                    <a:gd name="connsiteY49" fmla="*/ 7896 h 10893"/>
                    <a:gd name="connsiteX50" fmla="*/ 2202 w 12026"/>
                    <a:gd name="connsiteY50" fmla="*/ 7701 h 10893"/>
                    <a:gd name="connsiteX51" fmla="*/ 1785 w 12026"/>
                    <a:gd name="connsiteY51" fmla="*/ 7471 h 10893"/>
                    <a:gd name="connsiteX52" fmla="*/ 1400 w 12026"/>
                    <a:gd name="connsiteY52" fmla="*/ 7146 h 10893"/>
                    <a:gd name="connsiteX53" fmla="*/ 829 w 12026"/>
                    <a:gd name="connsiteY53" fmla="*/ 6308 h 10893"/>
                    <a:gd name="connsiteX54" fmla="*/ 574 w 12026"/>
                    <a:gd name="connsiteY54" fmla="*/ 5834 h 10893"/>
                    <a:gd name="connsiteX55" fmla="*/ 396 w 12026"/>
                    <a:gd name="connsiteY55" fmla="*/ 5287 h 10893"/>
                    <a:gd name="connsiteX56" fmla="*/ 375 w 12026"/>
                    <a:gd name="connsiteY56" fmla="*/ 4181 h 10893"/>
                    <a:gd name="connsiteX57" fmla="*/ 1263 w 12026"/>
                    <a:gd name="connsiteY57" fmla="*/ 2216 h 10893"/>
                    <a:gd name="connsiteX58" fmla="*/ 1988 w 12026"/>
                    <a:gd name="connsiteY58" fmla="*/ 1520 h 10893"/>
                    <a:gd name="connsiteX59" fmla="*/ 2397 w 12026"/>
                    <a:gd name="connsiteY59" fmla="*/ 1224 h 10893"/>
                    <a:gd name="connsiteX60" fmla="*/ 2871 w 12026"/>
                    <a:gd name="connsiteY60" fmla="*/ 981 h 10893"/>
                    <a:gd name="connsiteX61" fmla="*/ 3369 w 12026"/>
                    <a:gd name="connsiteY61" fmla="*/ 730 h 10893"/>
                    <a:gd name="connsiteX62" fmla="*/ 3952 w 12026"/>
                    <a:gd name="connsiteY62" fmla="*/ 551 h 10893"/>
                    <a:gd name="connsiteX63" fmla="*/ 5216 w 12026"/>
                    <a:gd name="connsiteY63" fmla="*/ 292 h 10893"/>
                    <a:gd name="connsiteX64" fmla="*/ 6456 w 12026"/>
                    <a:gd name="connsiteY64" fmla="*/ 227 h 10893"/>
                    <a:gd name="connsiteX65" fmla="*/ 6606 w 12026"/>
                    <a:gd name="connsiteY65" fmla="*/ 223 h 10893"/>
                    <a:gd name="connsiteX66" fmla="*/ 5812 w 12026"/>
                    <a:gd name="connsiteY66" fmla="*/ 0 h 10893"/>
                    <a:gd name="connsiteX67" fmla="*/ 5322 w 12026"/>
                    <a:gd name="connsiteY67" fmla="*/ 13 h 10893"/>
                    <a:gd name="connsiteX68" fmla="*/ 4187 w 12026"/>
                    <a:gd name="connsiteY68" fmla="*/ 183 h 10893"/>
                    <a:gd name="connsiteX69" fmla="*/ 3604 w 12026"/>
                    <a:gd name="connsiteY69" fmla="*/ 345 h 10893"/>
                    <a:gd name="connsiteX70" fmla="*/ 3061 w 12026"/>
                    <a:gd name="connsiteY70" fmla="*/ 527 h 10893"/>
                    <a:gd name="connsiteX71" fmla="*/ 2595 w 12026"/>
                    <a:gd name="connsiteY71" fmla="*/ 774 h 10893"/>
                    <a:gd name="connsiteX72" fmla="*/ 2085 w 12026"/>
                    <a:gd name="connsiteY72" fmla="*/ 1058 h 10893"/>
                    <a:gd name="connsiteX73" fmla="*/ 1250 w 12026"/>
                    <a:gd name="connsiteY73" fmla="*/ 1754 h 10893"/>
                    <a:gd name="connsiteX74" fmla="*/ 606 w 12026"/>
                    <a:gd name="connsiteY74" fmla="*/ 2621 h 10893"/>
                    <a:gd name="connsiteX75" fmla="*/ 177 w 12026"/>
                    <a:gd name="connsiteY75" fmla="*/ 3711 h 10893"/>
                    <a:gd name="connsiteX76" fmla="*/ 23 w 12026"/>
                    <a:gd name="connsiteY76" fmla="*/ 4258 h 10893"/>
                    <a:gd name="connsiteX77" fmla="*/ 7 w 12026"/>
                    <a:gd name="connsiteY77" fmla="*/ 4862 h 10893"/>
                    <a:gd name="connsiteX78" fmla="*/ 274 w 12026"/>
                    <a:gd name="connsiteY78" fmla="*/ 6008 h 10893"/>
                    <a:gd name="connsiteX79" fmla="*/ 541 w 12026"/>
                    <a:gd name="connsiteY79" fmla="*/ 6547 h 10893"/>
                    <a:gd name="connsiteX80" fmla="*/ 809 w 12026"/>
                    <a:gd name="connsiteY80" fmla="*/ 7045 h 10893"/>
                    <a:gd name="connsiteX81" fmla="*/ 1129 w 12026"/>
                    <a:gd name="connsiteY81" fmla="*/ 7414 h 10893"/>
                    <a:gd name="connsiteX82" fmla="*/ 1587 w 12026"/>
                    <a:gd name="connsiteY82" fmla="*/ 7803 h 10893"/>
                    <a:gd name="connsiteX83" fmla="*/ 1992 w 12026"/>
                    <a:gd name="connsiteY83" fmla="*/ 8042 h 10893"/>
                    <a:gd name="connsiteX84" fmla="*/ 2397 w 12026"/>
                    <a:gd name="connsiteY84" fmla="*/ 8277 h 10893"/>
                    <a:gd name="connsiteX85" fmla="*/ 2478 w 12026"/>
                    <a:gd name="connsiteY85" fmla="*/ 8293 h 10893"/>
                    <a:gd name="connsiteX86" fmla="*/ 2486 w 12026"/>
                    <a:gd name="connsiteY86" fmla="*/ 8325 h 10893"/>
                    <a:gd name="connsiteX87" fmla="*/ 2604 w 12026"/>
                    <a:gd name="connsiteY87" fmla="*/ 8452 h 10893"/>
                    <a:gd name="connsiteX88" fmla="*/ 2881 w 12026"/>
                    <a:gd name="connsiteY88" fmla="*/ 8600 h 10893"/>
                    <a:gd name="connsiteX89" fmla="*/ 3206 w 12026"/>
                    <a:gd name="connsiteY89" fmla="*/ 8721 h 10893"/>
                    <a:gd name="connsiteX90" fmla="*/ 3453 w 12026"/>
                    <a:gd name="connsiteY90" fmla="*/ 8802 h 10893"/>
                    <a:gd name="connsiteX91" fmla="*/ 3608 w 12026"/>
                    <a:gd name="connsiteY91" fmla="*/ 8868 h 10893"/>
                    <a:gd name="connsiteX92" fmla="*/ 3824 w 12026"/>
                    <a:gd name="connsiteY92" fmla="*/ 8921 h 10893"/>
                    <a:gd name="connsiteX93" fmla="*/ 4003 w 12026"/>
                    <a:gd name="connsiteY93" fmla="*/ 8965 h 10893"/>
                    <a:gd name="connsiteX94" fmla="*/ 2028 w 12026"/>
                    <a:gd name="connsiteY94" fmla="*/ 10801 h 10893"/>
                    <a:gd name="connsiteX95" fmla="*/ 3134 w 12026"/>
                    <a:gd name="connsiteY95" fmla="*/ 10537 h 10893"/>
                    <a:gd name="connsiteX96" fmla="*/ 4159 w 12026"/>
                    <a:gd name="connsiteY96" fmla="*/ 9820 h 10893"/>
                    <a:gd name="connsiteX97" fmla="*/ 4572 w 12026"/>
                    <a:gd name="connsiteY97" fmla="*/ 9354 h 10893"/>
                    <a:gd name="connsiteX98" fmla="*/ 4811 w 12026"/>
                    <a:gd name="connsiteY98" fmla="*/ 8872 h 10893"/>
                    <a:gd name="connsiteX99" fmla="*/ 4888 w 12026"/>
                    <a:gd name="connsiteY99" fmla="*/ 8901 h 10893"/>
                    <a:gd name="connsiteX100" fmla="*/ 5265 w 12026"/>
                    <a:gd name="connsiteY100" fmla="*/ 8953 h 10893"/>
                    <a:gd name="connsiteX101" fmla="*/ 5439 w 12026"/>
                    <a:gd name="connsiteY101" fmla="*/ 8998 h 10893"/>
                    <a:gd name="connsiteX102" fmla="*/ 5658 w 12026"/>
                    <a:gd name="connsiteY102" fmla="*/ 9010 h 10893"/>
                    <a:gd name="connsiteX103" fmla="*/ 6152 w 12026"/>
                    <a:gd name="connsiteY103" fmla="*/ 9059 h 10893"/>
                    <a:gd name="connsiteX104" fmla="*/ 6626 w 12026"/>
                    <a:gd name="connsiteY104" fmla="*/ 9067 h 10893"/>
                    <a:gd name="connsiteX105" fmla="*/ 6651 w 12026"/>
                    <a:gd name="connsiteY105" fmla="*/ 9067 h 10893"/>
                    <a:gd name="connsiteX106" fmla="*/ 7108 w 12026"/>
                    <a:gd name="connsiteY106" fmla="*/ 9026 h 10893"/>
                    <a:gd name="connsiteX107" fmla="*/ 7538 w 12026"/>
                    <a:gd name="connsiteY107" fmla="*/ 8998 h 10893"/>
                    <a:gd name="connsiteX108" fmla="*/ 8016 w 12026"/>
                    <a:gd name="connsiteY108" fmla="*/ 8876 h 10893"/>
                    <a:gd name="connsiteX109" fmla="*/ 8871 w 12026"/>
                    <a:gd name="connsiteY109" fmla="*/ 8637 h 10893"/>
                    <a:gd name="connsiteX110" fmla="*/ 9616 w 12026"/>
                    <a:gd name="connsiteY110" fmla="*/ 8301 h 10893"/>
                    <a:gd name="connsiteX111" fmla="*/ 10924 w 12026"/>
                    <a:gd name="connsiteY111" fmla="*/ 7171 h 10893"/>
                    <a:gd name="connsiteX112" fmla="*/ 11427 w 12026"/>
                    <a:gd name="connsiteY112" fmla="*/ 6486 h 10893"/>
                    <a:gd name="connsiteX113" fmla="*/ 11783 w 12026"/>
                    <a:gd name="connsiteY113" fmla="*/ 5692 h 10893"/>
                    <a:gd name="connsiteX114" fmla="*/ 11897 w 12026"/>
                    <a:gd name="connsiteY114" fmla="*/ 5271 h 10893"/>
                    <a:gd name="connsiteX115" fmla="*/ 11978 w 12026"/>
                    <a:gd name="connsiteY115" fmla="*/ 4837 h 10893"/>
                    <a:gd name="connsiteX116" fmla="*/ 11982 w 12026"/>
                    <a:gd name="connsiteY116" fmla="*/ 4635 h 10893"/>
                    <a:gd name="connsiteX117" fmla="*/ 12022 w 12026"/>
                    <a:gd name="connsiteY117" fmla="*/ 4420 h 10893"/>
                    <a:gd name="connsiteX118" fmla="*/ 11982 w 12026"/>
                    <a:gd name="connsiteY118" fmla="*/ 3970 h 10893"/>
                    <a:gd name="connsiteX119" fmla="*/ 11808 w 12026"/>
                    <a:gd name="connsiteY119" fmla="*/ 3087 h 10893"/>
                    <a:gd name="connsiteX120" fmla="*/ 11678 w 12026"/>
                    <a:gd name="connsiteY120" fmla="*/ 2731 h 10893"/>
                    <a:gd name="connsiteX121" fmla="*/ 11427 w 12026"/>
                    <a:gd name="connsiteY121" fmla="*/ 2362 h 10893"/>
                    <a:gd name="connsiteX122" fmla="*/ 10937 w 12026"/>
                    <a:gd name="connsiteY122" fmla="*/ 1673 h 10893"/>
                    <a:gd name="connsiteX123" fmla="*/ 10260 w 12026"/>
                    <a:gd name="connsiteY123" fmla="*/ 1114 h 10893"/>
                    <a:gd name="connsiteX124" fmla="*/ 9349 w 12026"/>
                    <a:gd name="connsiteY124" fmla="*/ 616 h 10893"/>
                    <a:gd name="connsiteX125" fmla="*/ 8931 w 12026"/>
                    <a:gd name="connsiteY125" fmla="*/ 434 h 10893"/>
                    <a:gd name="connsiteX126" fmla="*/ 8469 w 12026"/>
                    <a:gd name="connsiteY126" fmla="*/ 268 h 10893"/>
                    <a:gd name="connsiteX127" fmla="*/ 7538 w 12026"/>
                    <a:gd name="connsiteY127" fmla="*/ 94 h 10893"/>
                    <a:gd name="connsiteX128" fmla="*/ 7412 w 12026"/>
                    <a:gd name="connsiteY128" fmla="*/ 81 h 10893"/>
                    <a:gd name="connsiteX129" fmla="*/ 7210 w 12026"/>
                    <a:gd name="connsiteY129" fmla="*/ 45 h 10893"/>
                    <a:gd name="connsiteX130" fmla="*/ 6569 w 12026"/>
                    <a:gd name="connsiteY130" fmla="*/ 13 h 10893"/>
                    <a:gd name="connsiteX131" fmla="*/ 5812 w 12026"/>
                    <a:gd name="connsiteY131" fmla="*/ 0 h 10893"/>
                    <a:gd name="connsiteX0" fmla="*/ 6606 w 12026"/>
                    <a:gd name="connsiteY0" fmla="*/ 223 h 10893"/>
                    <a:gd name="connsiteX1" fmla="*/ 6837 w 12026"/>
                    <a:gd name="connsiteY1" fmla="*/ 284 h 10893"/>
                    <a:gd name="connsiteX2" fmla="*/ 7311 w 12026"/>
                    <a:gd name="connsiteY2" fmla="*/ 361 h 10893"/>
                    <a:gd name="connsiteX3" fmla="*/ 8141 w 12026"/>
                    <a:gd name="connsiteY3" fmla="*/ 523 h 10893"/>
                    <a:gd name="connsiteX4" fmla="*/ 8514 w 12026"/>
                    <a:gd name="connsiteY4" fmla="*/ 689 h 10893"/>
                    <a:gd name="connsiteX5" fmla="*/ 8887 w 12026"/>
                    <a:gd name="connsiteY5" fmla="*/ 802 h 10893"/>
                    <a:gd name="connsiteX6" fmla="*/ 9656 w 12026"/>
                    <a:gd name="connsiteY6" fmla="*/ 1224 h 10893"/>
                    <a:gd name="connsiteX7" fmla="*/ 10390 w 12026"/>
                    <a:gd name="connsiteY7" fmla="*/ 1633 h 10893"/>
                    <a:gd name="connsiteX8" fmla="*/ 10933 w 12026"/>
                    <a:gd name="connsiteY8" fmla="*/ 2277 h 10893"/>
                    <a:gd name="connsiteX9" fmla="*/ 11135 w 12026"/>
                    <a:gd name="connsiteY9" fmla="*/ 2589 h 10893"/>
                    <a:gd name="connsiteX10" fmla="*/ 11378 w 12026"/>
                    <a:gd name="connsiteY10" fmla="*/ 2962 h 10893"/>
                    <a:gd name="connsiteX11" fmla="*/ 11479 w 12026"/>
                    <a:gd name="connsiteY11" fmla="*/ 3302 h 10893"/>
                    <a:gd name="connsiteX12" fmla="*/ 11585 w 12026"/>
                    <a:gd name="connsiteY12" fmla="*/ 3723 h 10893"/>
                    <a:gd name="connsiteX13" fmla="*/ 11637 w 12026"/>
                    <a:gd name="connsiteY13" fmla="*/ 4149 h 10893"/>
                    <a:gd name="connsiteX14" fmla="*/ 11617 w 12026"/>
                    <a:gd name="connsiteY14" fmla="*/ 4582 h 10893"/>
                    <a:gd name="connsiteX15" fmla="*/ 11593 w 12026"/>
                    <a:gd name="connsiteY15" fmla="*/ 4979 h 10893"/>
                    <a:gd name="connsiteX16" fmla="*/ 11484 w 12026"/>
                    <a:gd name="connsiteY16" fmla="*/ 5388 h 10893"/>
                    <a:gd name="connsiteX17" fmla="*/ 11362 w 12026"/>
                    <a:gd name="connsiteY17" fmla="*/ 5789 h 10893"/>
                    <a:gd name="connsiteX18" fmla="*/ 11176 w 12026"/>
                    <a:gd name="connsiteY18" fmla="*/ 6154 h 10893"/>
                    <a:gd name="connsiteX19" fmla="*/ 10993 w 12026"/>
                    <a:gd name="connsiteY19" fmla="*/ 6498 h 10893"/>
                    <a:gd name="connsiteX20" fmla="*/ 10726 w 12026"/>
                    <a:gd name="connsiteY20" fmla="*/ 6818 h 10893"/>
                    <a:gd name="connsiteX21" fmla="*/ 10455 w 12026"/>
                    <a:gd name="connsiteY21" fmla="*/ 7163 h 10893"/>
                    <a:gd name="connsiteX22" fmla="*/ 10134 w 12026"/>
                    <a:gd name="connsiteY22" fmla="*/ 7450 h 10893"/>
                    <a:gd name="connsiteX23" fmla="*/ 9470 w 12026"/>
                    <a:gd name="connsiteY23" fmla="*/ 7949 h 10893"/>
                    <a:gd name="connsiteX24" fmla="*/ 8785 w 12026"/>
                    <a:gd name="connsiteY24" fmla="*/ 8277 h 10893"/>
                    <a:gd name="connsiteX25" fmla="*/ 7975 w 12026"/>
                    <a:gd name="connsiteY25" fmla="*/ 8508 h 10893"/>
                    <a:gd name="connsiteX26" fmla="*/ 7501 w 12026"/>
                    <a:gd name="connsiteY26" fmla="*/ 8629 h 10893"/>
                    <a:gd name="connsiteX27" fmla="*/ 6983 w 12026"/>
                    <a:gd name="connsiteY27" fmla="*/ 8670 h 10893"/>
                    <a:gd name="connsiteX28" fmla="*/ 6263 w 12026"/>
                    <a:gd name="connsiteY28" fmla="*/ 8709 h 10893"/>
                    <a:gd name="connsiteX29" fmla="*/ 5966 w 12026"/>
                    <a:gd name="connsiteY29" fmla="*/ 8702 h 10893"/>
                    <a:gd name="connsiteX30" fmla="*/ 5719 w 12026"/>
                    <a:gd name="connsiteY30" fmla="*/ 8670 h 10893"/>
                    <a:gd name="connsiteX31" fmla="*/ 5644 w 12026"/>
                    <a:gd name="connsiteY31" fmla="*/ 8667 h 10893"/>
                    <a:gd name="connsiteX32" fmla="*/ 5567 w 12026"/>
                    <a:gd name="connsiteY32" fmla="*/ 8667 h 10893"/>
                    <a:gd name="connsiteX33" fmla="*/ 5476 w 12026"/>
                    <a:gd name="connsiteY33" fmla="*/ 8662 h 10893"/>
                    <a:gd name="connsiteX34" fmla="*/ 5269 w 12026"/>
                    <a:gd name="connsiteY34" fmla="*/ 8625 h 10893"/>
                    <a:gd name="connsiteX35" fmla="*/ 5238 w 12026"/>
                    <a:gd name="connsiteY35" fmla="*/ 8624 h 10893"/>
                    <a:gd name="connsiteX36" fmla="*/ 5050 w 12026"/>
                    <a:gd name="connsiteY36" fmla="*/ 8633 h 10893"/>
                    <a:gd name="connsiteX37" fmla="*/ 4779 w 12026"/>
                    <a:gd name="connsiteY37" fmla="*/ 8614 h 10893"/>
                    <a:gd name="connsiteX38" fmla="*/ 4637 w 12026"/>
                    <a:gd name="connsiteY38" fmla="*/ 8641 h 10893"/>
                    <a:gd name="connsiteX39" fmla="*/ 4586 w 12026"/>
                    <a:gd name="connsiteY39" fmla="*/ 8622 h 10893"/>
                    <a:gd name="connsiteX40" fmla="*/ 4546 w 12026"/>
                    <a:gd name="connsiteY40" fmla="*/ 8633 h 10893"/>
                    <a:gd name="connsiteX41" fmla="*/ 4387 w 12026"/>
                    <a:gd name="connsiteY41" fmla="*/ 8626 h 10893"/>
                    <a:gd name="connsiteX42" fmla="*/ 4148 w 12026"/>
                    <a:gd name="connsiteY42" fmla="*/ 8568 h 10893"/>
                    <a:gd name="connsiteX43" fmla="*/ 3821 w 12026"/>
                    <a:gd name="connsiteY43" fmla="*/ 8488 h 10893"/>
                    <a:gd name="connsiteX44" fmla="*/ 3472 w 12026"/>
                    <a:gd name="connsiteY44" fmla="*/ 8355 h 10893"/>
                    <a:gd name="connsiteX45" fmla="*/ 3307 w 12026"/>
                    <a:gd name="connsiteY45" fmla="*/ 8332 h 10893"/>
                    <a:gd name="connsiteX46" fmla="*/ 3263 w 12026"/>
                    <a:gd name="connsiteY46" fmla="*/ 8290 h 10893"/>
                    <a:gd name="connsiteX47" fmla="*/ 3032 w 12026"/>
                    <a:gd name="connsiteY47" fmla="*/ 8222 h 10893"/>
                    <a:gd name="connsiteX48" fmla="*/ 2881 w 12026"/>
                    <a:gd name="connsiteY48" fmla="*/ 8111 h 10893"/>
                    <a:gd name="connsiteX49" fmla="*/ 2547 w 12026"/>
                    <a:gd name="connsiteY49" fmla="*/ 7896 h 10893"/>
                    <a:gd name="connsiteX50" fmla="*/ 2202 w 12026"/>
                    <a:gd name="connsiteY50" fmla="*/ 7701 h 10893"/>
                    <a:gd name="connsiteX51" fmla="*/ 1785 w 12026"/>
                    <a:gd name="connsiteY51" fmla="*/ 7471 h 10893"/>
                    <a:gd name="connsiteX52" fmla="*/ 1400 w 12026"/>
                    <a:gd name="connsiteY52" fmla="*/ 7146 h 10893"/>
                    <a:gd name="connsiteX53" fmla="*/ 829 w 12026"/>
                    <a:gd name="connsiteY53" fmla="*/ 6308 h 10893"/>
                    <a:gd name="connsiteX54" fmla="*/ 574 w 12026"/>
                    <a:gd name="connsiteY54" fmla="*/ 5834 h 10893"/>
                    <a:gd name="connsiteX55" fmla="*/ 396 w 12026"/>
                    <a:gd name="connsiteY55" fmla="*/ 5287 h 10893"/>
                    <a:gd name="connsiteX56" fmla="*/ 375 w 12026"/>
                    <a:gd name="connsiteY56" fmla="*/ 4181 h 10893"/>
                    <a:gd name="connsiteX57" fmla="*/ 1263 w 12026"/>
                    <a:gd name="connsiteY57" fmla="*/ 2216 h 10893"/>
                    <a:gd name="connsiteX58" fmla="*/ 1988 w 12026"/>
                    <a:gd name="connsiteY58" fmla="*/ 1520 h 10893"/>
                    <a:gd name="connsiteX59" fmla="*/ 2397 w 12026"/>
                    <a:gd name="connsiteY59" fmla="*/ 1224 h 10893"/>
                    <a:gd name="connsiteX60" fmla="*/ 2871 w 12026"/>
                    <a:gd name="connsiteY60" fmla="*/ 981 h 10893"/>
                    <a:gd name="connsiteX61" fmla="*/ 3369 w 12026"/>
                    <a:gd name="connsiteY61" fmla="*/ 730 h 10893"/>
                    <a:gd name="connsiteX62" fmla="*/ 3952 w 12026"/>
                    <a:gd name="connsiteY62" fmla="*/ 551 h 10893"/>
                    <a:gd name="connsiteX63" fmla="*/ 5216 w 12026"/>
                    <a:gd name="connsiteY63" fmla="*/ 292 h 10893"/>
                    <a:gd name="connsiteX64" fmla="*/ 6456 w 12026"/>
                    <a:gd name="connsiteY64" fmla="*/ 227 h 10893"/>
                    <a:gd name="connsiteX65" fmla="*/ 6606 w 12026"/>
                    <a:gd name="connsiteY65" fmla="*/ 223 h 10893"/>
                    <a:gd name="connsiteX66" fmla="*/ 5812 w 12026"/>
                    <a:gd name="connsiteY66" fmla="*/ 0 h 10893"/>
                    <a:gd name="connsiteX67" fmla="*/ 5322 w 12026"/>
                    <a:gd name="connsiteY67" fmla="*/ 13 h 10893"/>
                    <a:gd name="connsiteX68" fmla="*/ 4187 w 12026"/>
                    <a:gd name="connsiteY68" fmla="*/ 183 h 10893"/>
                    <a:gd name="connsiteX69" fmla="*/ 3604 w 12026"/>
                    <a:gd name="connsiteY69" fmla="*/ 345 h 10893"/>
                    <a:gd name="connsiteX70" fmla="*/ 3061 w 12026"/>
                    <a:gd name="connsiteY70" fmla="*/ 527 h 10893"/>
                    <a:gd name="connsiteX71" fmla="*/ 2595 w 12026"/>
                    <a:gd name="connsiteY71" fmla="*/ 774 h 10893"/>
                    <a:gd name="connsiteX72" fmla="*/ 2085 w 12026"/>
                    <a:gd name="connsiteY72" fmla="*/ 1058 h 10893"/>
                    <a:gd name="connsiteX73" fmla="*/ 1250 w 12026"/>
                    <a:gd name="connsiteY73" fmla="*/ 1754 h 10893"/>
                    <a:gd name="connsiteX74" fmla="*/ 606 w 12026"/>
                    <a:gd name="connsiteY74" fmla="*/ 2621 h 10893"/>
                    <a:gd name="connsiteX75" fmla="*/ 177 w 12026"/>
                    <a:gd name="connsiteY75" fmla="*/ 3711 h 10893"/>
                    <a:gd name="connsiteX76" fmla="*/ 23 w 12026"/>
                    <a:gd name="connsiteY76" fmla="*/ 4258 h 10893"/>
                    <a:gd name="connsiteX77" fmla="*/ 7 w 12026"/>
                    <a:gd name="connsiteY77" fmla="*/ 4862 h 10893"/>
                    <a:gd name="connsiteX78" fmla="*/ 274 w 12026"/>
                    <a:gd name="connsiteY78" fmla="*/ 6008 h 10893"/>
                    <a:gd name="connsiteX79" fmla="*/ 541 w 12026"/>
                    <a:gd name="connsiteY79" fmla="*/ 6547 h 10893"/>
                    <a:gd name="connsiteX80" fmla="*/ 809 w 12026"/>
                    <a:gd name="connsiteY80" fmla="*/ 7045 h 10893"/>
                    <a:gd name="connsiteX81" fmla="*/ 1129 w 12026"/>
                    <a:gd name="connsiteY81" fmla="*/ 7414 h 10893"/>
                    <a:gd name="connsiteX82" fmla="*/ 1587 w 12026"/>
                    <a:gd name="connsiteY82" fmla="*/ 7803 h 10893"/>
                    <a:gd name="connsiteX83" fmla="*/ 1992 w 12026"/>
                    <a:gd name="connsiteY83" fmla="*/ 8042 h 10893"/>
                    <a:gd name="connsiteX84" fmla="*/ 2397 w 12026"/>
                    <a:gd name="connsiteY84" fmla="*/ 8277 h 10893"/>
                    <a:gd name="connsiteX85" fmla="*/ 2478 w 12026"/>
                    <a:gd name="connsiteY85" fmla="*/ 8293 h 10893"/>
                    <a:gd name="connsiteX86" fmla="*/ 2486 w 12026"/>
                    <a:gd name="connsiteY86" fmla="*/ 8325 h 10893"/>
                    <a:gd name="connsiteX87" fmla="*/ 2604 w 12026"/>
                    <a:gd name="connsiteY87" fmla="*/ 8452 h 10893"/>
                    <a:gd name="connsiteX88" fmla="*/ 2881 w 12026"/>
                    <a:gd name="connsiteY88" fmla="*/ 8600 h 10893"/>
                    <a:gd name="connsiteX89" fmla="*/ 3206 w 12026"/>
                    <a:gd name="connsiteY89" fmla="*/ 8721 h 10893"/>
                    <a:gd name="connsiteX90" fmla="*/ 3453 w 12026"/>
                    <a:gd name="connsiteY90" fmla="*/ 8802 h 10893"/>
                    <a:gd name="connsiteX91" fmla="*/ 3608 w 12026"/>
                    <a:gd name="connsiteY91" fmla="*/ 8868 h 10893"/>
                    <a:gd name="connsiteX92" fmla="*/ 3824 w 12026"/>
                    <a:gd name="connsiteY92" fmla="*/ 8921 h 10893"/>
                    <a:gd name="connsiteX93" fmla="*/ 4003 w 12026"/>
                    <a:gd name="connsiteY93" fmla="*/ 8965 h 10893"/>
                    <a:gd name="connsiteX94" fmla="*/ 2028 w 12026"/>
                    <a:gd name="connsiteY94" fmla="*/ 10801 h 10893"/>
                    <a:gd name="connsiteX95" fmla="*/ 3134 w 12026"/>
                    <a:gd name="connsiteY95" fmla="*/ 10537 h 10893"/>
                    <a:gd name="connsiteX96" fmla="*/ 4159 w 12026"/>
                    <a:gd name="connsiteY96" fmla="*/ 9820 h 10893"/>
                    <a:gd name="connsiteX97" fmla="*/ 4572 w 12026"/>
                    <a:gd name="connsiteY97" fmla="*/ 9354 h 10893"/>
                    <a:gd name="connsiteX98" fmla="*/ 4811 w 12026"/>
                    <a:gd name="connsiteY98" fmla="*/ 8872 h 10893"/>
                    <a:gd name="connsiteX99" fmla="*/ 4888 w 12026"/>
                    <a:gd name="connsiteY99" fmla="*/ 8901 h 10893"/>
                    <a:gd name="connsiteX100" fmla="*/ 5265 w 12026"/>
                    <a:gd name="connsiteY100" fmla="*/ 8953 h 10893"/>
                    <a:gd name="connsiteX101" fmla="*/ 5439 w 12026"/>
                    <a:gd name="connsiteY101" fmla="*/ 8998 h 10893"/>
                    <a:gd name="connsiteX102" fmla="*/ 5658 w 12026"/>
                    <a:gd name="connsiteY102" fmla="*/ 9010 h 10893"/>
                    <a:gd name="connsiteX103" fmla="*/ 6152 w 12026"/>
                    <a:gd name="connsiteY103" fmla="*/ 9059 h 10893"/>
                    <a:gd name="connsiteX104" fmla="*/ 6626 w 12026"/>
                    <a:gd name="connsiteY104" fmla="*/ 9067 h 10893"/>
                    <a:gd name="connsiteX105" fmla="*/ 6651 w 12026"/>
                    <a:gd name="connsiteY105" fmla="*/ 9067 h 10893"/>
                    <a:gd name="connsiteX106" fmla="*/ 7108 w 12026"/>
                    <a:gd name="connsiteY106" fmla="*/ 9026 h 10893"/>
                    <a:gd name="connsiteX107" fmla="*/ 7538 w 12026"/>
                    <a:gd name="connsiteY107" fmla="*/ 8998 h 10893"/>
                    <a:gd name="connsiteX108" fmla="*/ 8016 w 12026"/>
                    <a:gd name="connsiteY108" fmla="*/ 8876 h 10893"/>
                    <a:gd name="connsiteX109" fmla="*/ 8871 w 12026"/>
                    <a:gd name="connsiteY109" fmla="*/ 8637 h 10893"/>
                    <a:gd name="connsiteX110" fmla="*/ 9616 w 12026"/>
                    <a:gd name="connsiteY110" fmla="*/ 8301 h 10893"/>
                    <a:gd name="connsiteX111" fmla="*/ 10924 w 12026"/>
                    <a:gd name="connsiteY111" fmla="*/ 7171 h 10893"/>
                    <a:gd name="connsiteX112" fmla="*/ 11427 w 12026"/>
                    <a:gd name="connsiteY112" fmla="*/ 6486 h 10893"/>
                    <a:gd name="connsiteX113" fmla="*/ 11783 w 12026"/>
                    <a:gd name="connsiteY113" fmla="*/ 5692 h 10893"/>
                    <a:gd name="connsiteX114" fmla="*/ 11897 w 12026"/>
                    <a:gd name="connsiteY114" fmla="*/ 5271 h 10893"/>
                    <a:gd name="connsiteX115" fmla="*/ 11978 w 12026"/>
                    <a:gd name="connsiteY115" fmla="*/ 4837 h 10893"/>
                    <a:gd name="connsiteX116" fmla="*/ 11982 w 12026"/>
                    <a:gd name="connsiteY116" fmla="*/ 4635 h 10893"/>
                    <a:gd name="connsiteX117" fmla="*/ 12022 w 12026"/>
                    <a:gd name="connsiteY117" fmla="*/ 4420 h 10893"/>
                    <a:gd name="connsiteX118" fmla="*/ 11982 w 12026"/>
                    <a:gd name="connsiteY118" fmla="*/ 3970 h 10893"/>
                    <a:gd name="connsiteX119" fmla="*/ 11808 w 12026"/>
                    <a:gd name="connsiteY119" fmla="*/ 3087 h 10893"/>
                    <a:gd name="connsiteX120" fmla="*/ 11678 w 12026"/>
                    <a:gd name="connsiteY120" fmla="*/ 2731 h 10893"/>
                    <a:gd name="connsiteX121" fmla="*/ 11427 w 12026"/>
                    <a:gd name="connsiteY121" fmla="*/ 2362 h 10893"/>
                    <a:gd name="connsiteX122" fmla="*/ 10937 w 12026"/>
                    <a:gd name="connsiteY122" fmla="*/ 1673 h 10893"/>
                    <a:gd name="connsiteX123" fmla="*/ 10260 w 12026"/>
                    <a:gd name="connsiteY123" fmla="*/ 1114 h 10893"/>
                    <a:gd name="connsiteX124" fmla="*/ 9349 w 12026"/>
                    <a:gd name="connsiteY124" fmla="*/ 616 h 10893"/>
                    <a:gd name="connsiteX125" fmla="*/ 8931 w 12026"/>
                    <a:gd name="connsiteY125" fmla="*/ 434 h 10893"/>
                    <a:gd name="connsiteX126" fmla="*/ 8469 w 12026"/>
                    <a:gd name="connsiteY126" fmla="*/ 268 h 10893"/>
                    <a:gd name="connsiteX127" fmla="*/ 7538 w 12026"/>
                    <a:gd name="connsiteY127" fmla="*/ 94 h 10893"/>
                    <a:gd name="connsiteX128" fmla="*/ 7412 w 12026"/>
                    <a:gd name="connsiteY128" fmla="*/ 81 h 10893"/>
                    <a:gd name="connsiteX129" fmla="*/ 7210 w 12026"/>
                    <a:gd name="connsiteY129" fmla="*/ 45 h 10893"/>
                    <a:gd name="connsiteX130" fmla="*/ 6569 w 12026"/>
                    <a:gd name="connsiteY130" fmla="*/ 13 h 10893"/>
                    <a:gd name="connsiteX131" fmla="*/ 5812 w 12026"/>
                    <a:gd name="connsiteY131" fmla="*/ 0 h 10893"/>
                    <a:gd name="connsiteX0" fmla="*/ 6606 w 12026"/>
                    <a:gd name="connsiteY0" fmla="*/ 223 h 10893"/>
                    <a:gd name="connsiteX1" fmla="*/ 6837 w 12026"/>
                    <a:gd name="connsiteY1" fmla="*/ 284 h 10893"/>
                    <a:gd name="connsiteX2" fmla="*/ 7311 w 12026"/>
                    <a:gd name="connsiteY2" fmla="*/ 361 h 10893"/>
                    <a:gd name="connsiteX3" fmla="*/ 8141 w 12026"/>
                    <a:gd name="connsiteY3" fmla="*/ 523 h 10893"/>
                    <a:gd name="connsiteX4" fmla="*/ 8514 w 12026"/>
                    <a:gd name="connsiteY4" fmla="*/ 689 h 10893"/>
                    <a:gd name="connsiteX5" fmla="*/ 8887 w 12026"/>
                    <a:gd name="connsiteY5" fmla="*/ 802 h 10893"/>
                    <a:gd name="connsiteX6" fmla="*/ 9656 w 12026"/>
                    <a:gd name="connsiteY6" fmla="*/ 1224 h 10893"/>
                    <a:gd name="connsiteX7" fmla="*/ 10390 w 12026"/>
                    <a:gd name="connsiteY7" fmla="*/ 1633 h 10893"/>
                    <a:gd name="connsiteX8" fmla="*/ 10933 w 12026"/>
                    <a:gd name="connsiteY8" fmla="*/ 2277 h 10893"/>
                    <a:gd name="connsiteX9" fmla="*/ 11135 w 12026"/>
                    <a:gd name="connsiteY9" fmla="*/ 2589 h 10893"/>
                    <a:gd name="connsiteX10" fmla="*/ 11378 w 12026"/>
                    <a:gd name="connsiteY10" fmla="*/ 2962 h 10893"/>
                    <a:gd name="connsiteX11" fmla="*/ 11479 w 12026"/>
                    <a:gd name="connsiteY11" fmla="*/ 3302 h 10893"/>
                    <a:gd name="connsiteX12" fmla="*/ 11585 w 12026"/>
                    <a:gd name="connsiteY12" fmla="*/ 3723 h 10893"/>
                    <a:gd name="connsiteX13" fmla="*/ 11637 w 12026"/>
                    <a:gd name="connsiteY13" fmla="*/ 4149 h 10893"/>
                    <a:gd name="connsiteX14" fmla="*/ 11617 w 12026"/>
                    <a:gd name="connsiteY14" fmla="*/ 4582 h 10893"/>
                    <a:gd name="connsiteX15" fmla="*/ 11593 w 12026"/>
                    <a:gd name="connsiteY15" fmla="*/ 4979 h 10893"/>
                    <a:gd name="connsiteX16" fmla="*/ 11484 w 12026"/>
                    <a:gd name="connsiteY16" fmla="*/ 5388 h 10893"/>
                    <a:gd name="connsiteX17" fmla="*/ 11362 w 12026"/>
                    <a:gd name="connsiteY17" fmla="*/ 5789 h 10893"/>
                    <a:gd name="connsiteX18" fmla="*/ 11176 w 12026"/>
                    <a:gd name="connsiteY18" fmla="*/ 6154 h 10893"/>
                    <a:gd name="connsiteX19" fmla="*/ 10993 w 12026"/>
                    <a:gd name="connsiteY19" fmla="*/ 6498 h 10893"/>
                    <a:gd name="connsiteX20" fmla="*/ 10726 w 12026"/>
                    <a:gd name="connsiteY20" fmla="*/ 6818 h 10893"/>
                    <a:gd name="connsiteX21" fmla="*/ 10455 w 12026"/>
                    <a:gd name="connsiteY21" fmla="*/ 7163 h 10893"/>
                    <a:gd name="connsiteX22" fmla="*/ 10134 w 12026"/>
                    <a:gd name="connsiteY22" fmla="*/ 7450 h 10893"/>
                    <a:gd name="connsiteX23" fmla="*/ 9470 w 12026"/>
                    <a:gd name="connsiteY23" fmla="*/ 7949 h 10893"/>
                    <a:gd name="connsiteX24" fmla="*/ 8785 w 12026"/>
                    <a:gd name="connsiteY24" fmla="*/ 8277 h 10893"/>
                    <a:gd name="connsiteX25" fmla="*/ 7975 w 12026"/>
                    <a:gd name="connsiteY25" fmla="*/ 8508 h 10893"/>
                    <a:gd name="connsiteX26" fmla="*/ 7501 w 12026"/>
                    <a:gd name="connsiteY26" fmla="*/ 8629 h 10893"/>
                    <a:gd name="connsiteX27" fmla="*/ 6983 w 12026"/>
                    <a:gd name="connsiteY27" fmla="*/ 8670 h 10893"/>
                    <a:gd name="connsiteX28" fmla="*/ 6263 w 12026"/>
                    <a:gd name="connsiteY28" fmla="*/ 8709 h 10893"/>
                    <a:gd name="connsiteX29" fmla="*/ 5966 w 12026"/>
                    <a:gd name="connsiteY29" fmla="*/ 8702 h 10893"/>
                    <a:gd name="connsiteX30" fmla="*/ 5719 w 12026"/>
                    <a:gd name="connsiteY30" fmla="*/ 8670 h 10893"/>
                    <a:gd name="connsiteX31" fmla="*/ 5644 w 12026"/>
                    <a:gd name="connsiteY31" fmla="*/ 8667 h 10893"/>
                    <a:gd name="connsiteX32" fmla="*/ 5567 w 12026"/>
                    <a:gd name="connsiteY32" fmla="*/ 8667 h 10893"/>
                    <a:gd name="connsiteX33" fmla="*/ 5476 w 12026"/>
                    <a:gd name="connsiteY33" fmla="*/ 8662 h 10893"/>
                    <a:gd name="connsiteX34" fmla="*/ 5269 w 12026"/>
                    <a:gd name="connsiteY34" fmla="*/ 8625 h 10893"/>
                    <a:gd name="connsiteX35" fmla="*/ 5238 w 12026"/>
                    <a:gd name="connsiteY35" fmla="*/ 8624 h 10893"/>
                    <a:gd name="connsiteX36" fmla="*/ 5050 w 12026"/>
                    <a:gd name="connsiteY36" fmla="*/ 8633 h 10893"/>
                    <a:gd name="connsiteX37" fmla="*/ 4833 w 12026"/>
                    <a:gd name="connsiteY37" fmla="*/ 8656 h 10893"/>
                    <a:gd name="connsiteX38" fmla="*/ 4637 w 12026"/>
                    <a:gd name="connsiteY38" fmla="*/ 8641 h 10893"/>
                    <a:gd name="connsiteX39" fmla="*/ 4586 w 12026"/>
                    <a:gd name="connsiteY39" fmla="*/ 8622 h 10893"/>
                    <a:gd name="connsiteX40" fmla="*/ 4546 w 12026"/>
                    <a:gd name="connsiteY40" fmla="*/ 8633 h 10893"/>
                    <a:gd name="connsiteX41" fmla="*/ 4387 w 12026"/>
                    <a:gd name="connsiteY41" fmla="*/ 8626 h 10893"/>
                    <a:gd name="connsiteX42" fmla="*/ 4148 w 12026"/>
                    <a:gd name="connsiteY42" fmla="*/ 8568 h 10893"/>
                    <a:gd name="connsiteX43" fmla="*/ 3821 w 12026"/>
                    <a:gd name="connsiteY43" fmla="*/ 8488 h 10893"/>
                    <a:gd name="connsiteX44" fmla="*/ 3472 w 12026"/>
                    <a:gd name="connsiteY44" fmla="*/ 8355 h 10893"/>
                    <a:gd name="connsiteX45" fmla="*/ 3307 w 12026"/>
                    <a:gd name="connsiteY45" fmla="*/ 8332 h 10893"/>
                    <a:gd name="connsiteX46" fmla="*/ 3263 w 12026"/>
                    <a:gd name="connsiteY46" fmla="*/ 8290 h 10893"/>
                    <a:gd name="connsiteX47" fmla="*/ 3032 w 12026"/>
                    <a:gd name="connsiteY47" fmla="*/ 8222 h 10893"/>
                    <a:gd name="connsiteX48" fmla="*/ 2881 w 12026"/>
                    <a:gd name="connsiteY48" fmla="*/ 8111 h 10893"/>
                    <a:gd name="connsiteX49" fmla="*/ 2547 w 12026"/>
                    <a:gd name="connsiteY49" fmla="*/ 7896 h 10893"/>
                    <a:gd name="connsiteX50" fmla="*/ 2202 w 12026"/>
                    <a:gd name="connsiteY50" fmla="*/ 7701 h 10893"/>
                    <a:gd name="connsiteX51" fmla="*/ 1785 w 12026"/>
                    <a:gd name="connsiteY51" fmla="*/ 7471 h 10893"/>
                    <a:gd name="connsiteX52" fmla="*/ 1400 w 12026"/>
                    <a:gd name="connsiteY52" fmla="*/ 7146 h 10893"/>
                    <a:gd name="connsiteX53" fmla="*/ 829 w 12026"/>
                    <a:gd name="connsiteY53" fmla="*/ 6308 h 10893"/>
                    <a:gd name="connsiteX54" fmla="*/ 574 w 12026"/>
                    <a:gd name="connsiteY54" fmla="*/ 5834 h 10893"/>
                    <a:gd name="connsiteX55" fmla="*/ 396 w 12026"/>
                    <a:gd name="connsiteY55" fmla="*/ 5287 h 10893"/>
                    <a:gd name="connsiteX56" fmla="*/ 375 w 12026"/>
                    <a:gd name="connsiteY56" fmla="*/ 4181 h 10893"/>
                    <a:gd name="connsiteX57" fmla="*/ 1263 w 12026"/>
                    <a:gd name="connsiteY57" fmla="*/ 2216 h 10893"/>
                    <a:gd name="connsiteX58" fmla="*/ 1988 w 12026"/>
                    <a:gd name="connsiteY58" fmla="*/ 1520 h 10893"/>
                    <a:gd name="connsiteX59" fmla="*/ 2397 w 12026"/>
                    <a:gd name="connsiteY59" fmla="*/ 1224 h 10893"/>
                    <a:gd name="connsiteX60" fmla="*/ 2871 w 12026"/>
                    <a:gd name="connsiteY60" fmla="*/ 981 h 10893"/>
                    <a:gd name="connsiteX61" fmla="*/ 3369 w 12026"/>
                    <a:gd name="connsiteY61" fmla="*/ 730 h 10893"/>
                    <a:gd name="connsiteX62" fmla="*/ 3952 w 12026"/>
                    <a:gd name="connsiteY62" fmla="*/ 551 h 10893"/>
                    <a:gd name="connsiteX63" fmla="*/ 5216 w 12026"/>
                    <a:gd name="connsiteY63" fmla="*/ 292 h 10893"/>
                    <a:gd name="connsiteX64" fmla="*/ 6456 w 12026"/>
                    <a:gd name="connsiteY64" fmla="*/ 227 h 10893"/>
                    <a:gd name="connsiteX65" fmla="*/ 6606 w 12026"/>
                    <a:gd name="connsiteY65" fmla="*/ 223 h 10893"/>
                    <a:gd name="connsiteX66" fmla="*/ 5812 w 12026"/>
                    <a:gd name="connsiteY66" fmla="*/ 0 h 10893"/>
                    <a:gd name="connsiteX67" fmla="*/ 5322 w 12026"/>
                    <a:gd name="connsiteY67" fmla="*/ 13 h 10893"/>
                    <a:gd name="connsiteX68" fmla="*/ 4187 w 12026"/>
                    <a:gd name="connsiteY68" fmla="*/ 183 h 10893"/>
                    <a:gd name="connsiteX69" fmla="*/ 3604 w 12026"/>
                    <a:gd name="connsiteY69" fmla="*/ 345 h 10893"/>
                    <a:gd name="connsiteX70" fmla="*/ 3061 w 12026"/>
                    <a:gd name="connsiteY70" fmla="*/ 527 h 10893"/>
                    <a:gd name="connsiteX71" fmla="*/ 2595 w 12026"/>
                    <a:gd name="connsiteY71" fmla="*/ 774 h 10893"/>
                    <a:gd name="connsiteX72" fmla="*/ 2085 w 12026"/>
                    <a:gd name="connsiteY72" fmla="*/ 1058 h 10893"/>
                    <a:gd name="connsiteX73" fmla="*/ 1250 w 12026"/>
                    <a:gd name="connsiteY73" fmla="*/ 1754 h 10893"/>
                    <a:gd name="connsiteX74" fmla="*/ 606 w 12026"/>
                    <a:gd name="connsiteY74" fmla="*/ 2621 h 10893"/>
                    <a:gd name="connsiteX75" fmla="*/ 177 w 12026"/>
                    <a:gd name="connsiteY75" fmla="*/ 3711 h 10893"/>
                    <a:gd name="connsiteX76" fmla="*/ 23 w 12026"/>
                    <a:gd name="connsiteY76" fmla="*/ 4258 h 10893"/>
                    <a:gd name="connsiteX77" fmla="*/ 7 w 12026"/>
                    <a:gd name="connsiteY77" fmla="*/ 4862 h 10893"/>
                    <a:gd name="connsiteX78" fmla="*/ 274 w 12026"/>
                    <a:gd name="connsiteY78" fmla="*/ 6008 h 10893"/>
                    <a:gd name="connsiteX79" fmla="*/ 541 w 12026"/>
                    <a:gd name="connsiteY79" fmla="*/ 6547 h 10893"/>
                    <a:gd name="connsiteX80" fmla="*/ 809 w 12026"/>
                    <a:gd name="connsiteY80" fmla="*/ 7045 h 10893"/>
                    <a:gd name="connsiteX81" fmla="*/ 1129 w 12026"/>
                    <a:gd name="connsiteY81" fmla="*/ 7414 h 10893"/>
                    <a:gd name="connsiteX82" fmla="*/ 1587 w 12026"/>
                    <a:gd name="connsiteY82" fmla="*/ 7803 h 10893"/>
                    <a:gd name="connsiteX83" fmla="*/ 1992 w 12026"/>
                    <a:gd name="connsiteY83" fmla="*/ 8042 h 10893"/>
                    <a:gd name="connsiteX84" fmla="*/ 2397 w 12026"/>
                    <a:gd name="connsiteY84" fmla="*/ 8277 h 10893"/>
                    <a:gd name="connsiteX85" fmla="*/ 2478 w 12026"/>
                    <a:gd name="connsiteY85" fmla="*/ 8293 h 10893"/>
                    <a:gd name="connsiteX86" fmla="*/ 2486 w 12026"/>
                    <a:gd name="connsiteY86" fmla="*/ 8325 h 10893"/>
                    <a:gd name="connsiteX87" fmla="*/ 2604 w 12026"/>
                    <a:gd name="connsiteY87" fmla="*/ 8452 h 10893"/>
                    <a:gd name="connsiteX88" fmla="*/ 2881 w 12026"/>
                    <a:gd name="connsiteY88" fmla="*/ 8600 h 10893"/>
                    <a:gd name="connsiteX89" fmla="*/ 3206 w 12026"/>
                    <a:gd name="connsiteY89" fmla="*/ 8721 h 10893"/>
                    <a:gd name="connsiteX90" fmla="*/ 3453 w 12026"/>
                    <a:gd name="connsiteY90" fmla="*/ 8802 h 10893"/>
                    <a:gd name="connsiteX91" fmla="*/ 3608 w 12026"/>
                    <a:gd name="connsiteY91" fmla="*/ 8868 h 10893"/>
                    <a:gd name="connsiteX92" fmla="*/ 3824 w 12026"/>
                    <a:gd name="connsiteY92" fmla="*/ 8921 h 10893"/>
                    <a:gd name="connsiteX93" fmla="*/ 4003 w 12026"/>
                    <a:gd name="connsiteY93" fmla="*/ 8965 h 10893"/>
                    <a:gd name="connsiteX94" fmla="*/ 2028 w 12026"/>
                    <a:gd name="connsiteY94" fmla="*/ 10801 h 10893"/>
                    <a:gd name="connsiteX95" fmla="*/ 3134 w 12026"/>
                    <a:gd name="connsiteY95" fmla="*/ 10537 h 10893"/>
                    <a:gd name="connsiteX96" fmla="*/ 4159 w 12026"/>
                    <a:gd name="connsiteY96" fmla="*/ 9820 h 10893"/>
                    <a:gd name="connsiteX97" fmla="*/ 4572 w 12026"/>
                    <a:gd name="connsiteY97" fmla="*/ 9354 h 10893"/>
                    <a:gd name="connsiteX98" fmla="*/ 4811 w 12026"/>
                    <a:gd name="connsiteY98" fmla="*/ 8872 h 10893"/>
                    <a:gd name="connsiteX99" fmla="*/ 4888 w 12026"/>
                    <a:gd name="connsiteY99" fmla="*/ 8901 h 10893"/>
                    <a:gd name="connsiteX100" fmla="*/ 5265 w 12026"/>
                    <a:gd name="connsiteY100" fmla="*/ 8953 h 10893"/>
                    <a:gd name="connsiteX101" fmla="*/ 5439 w 12026"/>
                    <a:gd name="connsiteY101" fmla="*/ 8998 h 10893"/>
                    <a:gd name="connsiteX102" fmla="*/ 5658 w 12026"/>
                    <a:gd name="connsiteY102" fmla="*/ 9010 h 10893"/>
                    <a:gd name="connsiteX103" fmla="*/ 6152 w 12026"/>
                    <a:gd name="connsiteY103" fmla="*/ 9059 h 10893"/>
                    <a:gd name="connsiteX104" fmla="*/ 6626 w 12026"/>
                    <a:gd name="connsiteY104" fmla="*/ 9067 h 10893"/>
                    <a:gd name="connsiteX105" fmla="*/ 6651 w 12026"/>
                    <a:gd name="connsiteY105" fmla="*/ 9067 h 10893"/>
                    <a:gd name="connsiteX106" fmla="*/ 7108 w 12026"/>
                    <a:gd name="connsiteY106" fmla="*/ 9026 h 10893"/>
                    <a:gd name="connsiteX107" fmla="*/ 7538 w 12026"/>
                    <a:gd name="connsiteY107" fmla="*/ 8998 h 10893"/>
                    <a:gd name="connsiteX108" fmla="*/ 8016 w 12026"/>
                    <a:gd name="connsiteY108" fmla="*/ 8876 h 10893"/>
                    <a:gd name="connsiteX109" fmla="*/ 8871 w 12026"/>
                    <a:gd name="connsiteY109" fmla="*/ 8637 h 10893"/>
                    <a:gd name="connsiteX110" fmla="*/ 9616 w 12026"/>
                    <a:gd name="connsiteY110" fmla="*/ 8301 h 10893"/>
                    <a:gd name="connsiteX111" fmla="*/ 10924 w 12026"/>
                    <a:gd name="connsiteY111" fmla="*/ 7171 h 10893"/>
                    <a:gd name="connsiteX112" fmla="*/ 11427 w 12026"/>
                    <a:gd name="connsiteY112" fmla="*/ 6486 h 10893"/>
                    <a:gd name="connsiteX113" fmla="*/ 11783 w 12026"/>
                    <a:gd name="connsiteY113" fmla="*/ 5692 h 10893"/>
                    <a:gd name="connsiteX114" fmla="*/ 11897 w 12026"/>
                    <a:gd name="connsiteY114" fmla="*/ 5271 h 10893"/>
                    <a:gd name="connsiteX115" fmla="*/ 11978 w 12026"/>
                    <a:gd name="connsiteY115" fmla="*/ 4837 h 10893"/>
                    <a:gd name="connsiteX116" fmla="*/ 11982 w 12026"/>
                    <a:gd name="connsiteY116" fmla="*/ 4635 h 10893"/>
                    <a:gd name="connsiteX117" fmla="*/ 12022 w 12026"/>
                    <a:gd name="connsiteY117" fmla="*/ 4420 h 10893"/>
                    <a:gd name="connsiteX118" fmla="*/ 11982 w 12026"/>
                    <a:gd name="connsiteY118" fmla="*/ 3970 h 10893"/>
                    <a:gd name="connsiteX119" fmla="*/ 11808 w 12026"/>
                    <a:gd name="connsiteY119" fmla="*/ 3087 h 10893"/>
                    <a:gd name="connsiteX120" fmla="*/ 11678 w 12026"/>
                    <a:gd name="connsiteY120" fmla="*/ 2731 h 10893"/>
                    <a:gd name="connsiteX121" fmla="*/ 11427 w 12026"/>
                    <a:gd name="connsiteY121" fmla="*/ 2362 h 10893"/>
                    <a:gd name="connsiteX122" fmla="*/ 10937 w 12026"/>
                    <a:gd name="connsiteY122" fmla="*/ 1673 h 10893"/>
                    <a:gd name="connsiteX123" fmla="*/ 10260 w 12026"/>
                    <a:gd name="connsiteY123" fmla="*/ 1114 h 10893"/>
                    <a:gd name="connsiteX124" fmla="*/ 9349 w 12026"/>
                    <a:gd name="connsiteY124" fmla="*/ 616 h 10893"/>
                    <a:gd name="connsiteX125" fmla="*/ 8931 w 12026"/>
                    <a:gd name="connsiteY125" fmla="*/ 434 h 10893"/>
                    <a:gd name="connsiteX126" fmla="*/ 8469 w 12026"/>
                    <a:gd name="connsiteY126" fmla="*/ 268 h 10893"/>
                    <a:gd name="connsiteX127" fmla="*/ 7538 w 12026"/>
                    <a:gd name="connsiteY127" fmla="*/ 94 h 10893"/>
                    <a:gd name="connsiteX128" fmla="*/ 7412 w 12026"/>
                    <a:gd name="connsiteY128" fmla="*/ 81 h 10893"/>
                    <a:gd name="connsiteX129" fmla="*/ 7210 w 12026"/>
                    <a:gd name="connsiteY129" fmla="*/ 45 h 10893"/>
                    <a:gd name="connsiteX130" fmla="*/ 6569 w 12026"/>
                    <a:gd name="connsiteY130" fmla="*/ 13 h 10893"/>
                    <a:gd name="connsiteX131" fmla="*/ 5812 w 12026"/>
                    <a:gd name="connsiteY131" fmla="*/ 0 h 10893"/>
                    <a:gd name="connsiteX0" fmla="*/ 6606 w 12026"/>
                    <a:gd name="connsiteY0" fmla="*/ 223 h 10893"/>
                    <a:gd name="connsiteX1" fmla="*/ 6837 w 12026"/>
                    <a:gd name="connsiteY1" fmla="*/ 284 h 10893"/>
                    <a:gd name="connsiteX2" fmla="*/ 7311 w 12026"/>
                    <a:gd name="connsiteY2" fmla="*/ 361 h 10893"/>
                    <a:gd name="connsiteX3" fmla="*/ 8141 w 12026"/>
                    <a:gd name="connsiteY3" fmla="*/ 523 h 10893"/>
                    <a:gd name="connsiteX4" fmla="*/ 8514 w 12026"/>
                    <a:gd name="connsiteY4" fmla="*/ 689 h 10893"/>
                    <a:gd name="connsiteX5" fmla="*/ 8887 w 12026"/>
                    <a:gd name="connsiteY5" fmla="*/ 802 h 10893"/>
                    <a:gd name="connsiteX6" fmla="*/ 9656 w 12026"/>
                    <a:gd name="connsiteY6" fmla="*/ 1224 h 10893"/>
                    <a:gd name="connsiteX7" fmla="*/ 10390 w 12026"/>
                    <a:gd name="connsiteY7" fmla="*/ 1633 h 10893"/>
                    <a:gd name="connsiteX8" fmla="*/ 10933 w 12026"/>
                    <a:gd name="connsiteY8" fmla="*/ 2277 h 10893"/>
                    <a:gd name="connsiteX9" fmla="*/ 11135 w 12026"/>
                    <a:gd name="connsiteY9" fmla="*/ 2589 h 10893"/>
                    <a:gd name="connsiteX10" fmla="*/ 11378 w 12026"/>
                    <a:gd name="connsiteY10" fmla="*/ 2962 h 10893"/>
                    <a:gd name="connsiteX11" fmla="*/ 11479 w 12026"/>
                    <a:gd name="connsiteY11" fmla="*/ 3302 h 10893"/>
                    <a:gd name="connsiteX12" fmla="*/ 11585 w 12026"/>
                    <a:gd name="connsiteY12" fmla="*/ 3723 h 10893"/>
                    <a:gd name="connsiteX13" fmla="*/ 11637 w 12026"/>
                    <a:gd name="connsiteY13" fmla="*/ 4149 h 10893"/>
                    <a:gd name="connsiteX14" fmla="*/ 11617 w 12026"/>
                    <a:gd name="connsiteY14" fmla="*/ 4582 h 10893"/>
                    <a:gd name="connsiteX15" fmla="*/ 11593 w 12026"/>
                    <a:gd name="connsiteY15" fmla="*/ 4979 h 10893"/>
                    <a:gd name="connsiteX16" fmla="*/ 11484 w 12026"/>
                    <a:gd name="connsiteY16" fmla="*/ 5388 h 10893"/>
                    <a:gd name="connsiteX17" fmla="*/ 11362 w 12026"/>
                    <a:gd name="connsiteY17" fmla="*/ 5789 h 10893"/>
                    <a:gd name="connsiteX18" fmla="*/ 11176 w 12026"/>
                    <a:gd name="connsiteY18" fmla="*/ 6154 h 10893"/>
                    <a:gd name="connsiteX19" fmla="*/ 10993 w 12026"/>
                    <a:gd name="connsiteY19" fmla="*/ 6498 h 10893"/>
                    <a:gd name="connsiteX20" fmla="*/ 10726 w 12026"/>
                    <a:gd name="connsiteY20" fmla="*/ 6818 h 10893"/>
                    <a:gd name="connsiteX21" fmla="*/ 10455 w 12026"/>
                    <a:gd name="connsiteY21" fmla="*/ 7163 h 10893"/>
                    <a:gd name="connsiteX22" fmla="*/ 10134 w 12026"/>
                    <a:gd name="connsiteY22" fmla="*/ 7450 h 10893"/>
                    <a:gd name="connsiteX23" fmla="*/ 9470 w 12026"/>
                    <a:gd name="connsiteY23" fmla="*/ 7949 h 10893"/>
                    <a:gd name="connsiteX24" fmla="*/ 8785 w 12026"/>
                    <a:gd name="connsiteY24" fmla="*/ 8277 h 10893"/>
                    <a:gd name="connsiteX25" fmla="*/ 7975 w 12026"/>
                    <a:gd name="connsiteY25" fmla="*/ 8508 h 10893"/>
                    <a:gd name="connsiteX26" fmla="*/ 7501 w 12026"/>
                    <a:gd name="connsiteY26" fmla="*/ 8629 h 10893"/>
                    <a:gd name="connsiteX27" fmla="*/ 6983 w 12026"/>
                    <a:gd name="connsiteY27" fmla="*/ 8670 h 10893"/>
                    <a:gd name="connsiteX28" fmla="*/ 6263 w 12026"/>
                    <a:gd name="connsiteY28" fmla="*/ 8709 h 10893"/>
                    <a:gd name="connsiteX29" fmla="*/ 5966 w 12026"/>
                    <a:gd name="connsiteY29" fmla="*/ 8702 h 10893"/>
                    <a:gd name="connsiteX30" fmla="*/ 5719 w 12026"/>
                    <a:gd name="connsiteY30" fmla="*/ 8670 h 10893"/>
                    <a:gd name="connsiteX31" fmla="*/ 5644 w 12026"/>
                    <a:gd name="connsiteY31" fmla="*/ 8667 h 10893"/>
                    <a:gd name="connsiteX32" fmla="*/ 5567 w 12026"/>
                    <a:gd name="connsiteY32" fmla="*/ 8667 h 10893"/>
                    <a:gd name="connsiteX33" fmla="*/ 5476 w 12026"/>
                    <a:gd name="connsiteY33" fmla="*/ 8662 h 10893"/>
                    <a:gd name="connsiteX34" fmla="*/ 5269 w 12026"/>
                    <a:gd name="connsiteY34" fmla="*/ 8625 h 10893"/>
                    <a:gd name="connsiteX35" fmla="*/ 5238 w 12026"/>
                    <a:gd name="connsiteY35" fmla="*/ 8624 h 10893"/>
                    <a:gd name="connsiteX36" fmla="*/ 5050 w 12026"/>
                    <a:gd name="connsiteY36" fmla="*/ 8633 h 10893"/>
                    <a:gd name="connsiteX37" fmla="*/ 4833 w 12026"/>
                    <a:gd name="connsiteY37" fmla="*/ 8656 h 10893"/>
                    <a:gd name="connsiteX38" fmla="*/ 4637 w 12026"/>
                    <a:gd name="connsiteY38" fmla="*/ 8641 h 10893"/>
                    <a:gd name="connsiteX39" fmla="*/ 4638 w 12026"/>
                    <a:gd name="connsiteY39" fmla="*/ 8646 h 10893"/>
                    <a:gd name="connsiteX40" fmla="*/ 4546 w 12026"/>
                    <a:gd name="connsiteY40" fmla="*/ 8633 h 10893"/>
                    <a:gd name="connsiteX41" fmla="*/ 4387 w 12026"/>
                    <a:gd name="connsiteY41" fmla="*/ 8626 h 10893"/>
                    <a:gd name="connsiteX42" fmla="*/ 4148 w 12026"/>
                    <a:gd name="connsiteY42" fmla="*/ 8568 h 10893"/>
                    <a:gd name="connsiteX43" fmla="*/ 3821 w 12026"/>
                    <a:gd name="connsiteY43" fmla="*/ 8488 h 10893"/>
                    <a:gd name="connsiteX44" fmla="*/ 3472 w 12026"/>
                    <a:gd name="connsiteY44" fmla="*/ 8355 h 10893"/>
                    <a:gd name="connsiteX45" fmla="*/ 3307 w 12026"/>
                    <a:gd name="connsiteY45" fmla="*/ 8332 h 10893"/>
                    <a:gd name="connsiteX46" fmla="*/ 3263 w 12026"/>
                    <a:gd name="connsiteY46" fmla="*/ 8290 h 10893"/>
                    <a:gd name="connsiteX47" fmla="*/ 3032 w 12026"/>
                    <a:gd name="connsiteY47" fmla="*/ 8222 h 10893"/>
                    <a:gd name="connsiteX48" fmla="*/ 2881 w 12026"/>
                    <a:gd name="connsiteY48" fmla="*/ 8111 h 10893"/>
                    <a:gd name="connsiteX49" fmla="*/ 2547 w 12026"/>
                    <a:gd name="connsiteY49" fmla="*/ 7896 h 10893"/>
                    <a:gd name="connsiteX50" fmla="*/ 2202 w 12026"/>
                    <a:gd name="connsiteY50" fmla="*/ 7701 h 10893"/>
                    <a:gd name="connsiteX51" fmla="*/ 1785 w 12026"/>
                    <a:gd name="connsiteY51" fmla="*/ 7471 h 10893"/>
                    <a:gd name="connsiteX52" fmla="*/ 1400 w 12026"/>
                    <a:gd name="connsiteY52" fmla="*/ 7146 h 10893"/>
                    <a:gd name="connsiteX53" fmla="*/ 829 w 12026"/>
                    <a:gd name="connsiteY53" fmla="*/ 6308 h 10893"/>
                    <a:gd name="connsiteX54" fmla="*/ 574 w 12026"/>
                    <a:gd name="connsiteY54" fmla="*/ 5834 h 10893"/>
                    <a:gd name="connsiteX55" fmla="*/ 396 w 12026"/>
                    <a:gd name="connsiteY55" fmla="*/ 5287 h 10893"/>
                    <a:gd name="connsiteX56" fmla="*/ 375 w 12026"/>
                    <a:gd name="connsiteY56" fmla="*/ 4181 h 10893"/>
                    <a:gd name="connsiteX57" fmla="*/ 1263 w 12026"/>
                    <a:gd name="connsiteY57" fmla="*/ 2216 h 10893"/>
                    <a:gd name="connsiteX58" fmla="*/ 1988 w 12026"/>
                    <a:gd name="connsiteY58" fmla="*/ 1520 h 10893"/>
                    <a:gd name="connsiteX59" fmla="*/ 2397 w 12026"/>
                    <a:gd name="connsiteY59" fmla="*/ 1224 h 10893"/>
                    <a:gd name="connsiteX60" fmla="*/ 2871 w 12026"/>
                    <a:gd name="connsiteY60" fmla="*/ 981 h 10893"/>
                    <a:gd name="connsiteX61" fmla="*/ 3369 w 12026"/>
                    <a:gd name="connsiteY61" fmla="*/ 730 h 10893"/>
                    <a:gd name="connsiteX62" fmla="*/ 3952 w 12026"/>
                    <a:gd name="connsiteY62" fmla="*/ 551 h 10893"/>
                    <a:gd name="connsiteX63" fmla="*/ 5216 w 12026"/>
                    <a:gd name="connsiteY63" fmla="*/ 292 h 10893"/>
                    <a:gd name="connsiteX64" fmla="*/ 6456 w 12026"/>
                    <a:gd name="connsiteY64" fmla="*/ 227 h 10893"/>
                    <a:gd name="connsiteX65" fmla="*/ 6606 w 12026"/>
                    <a:gd name="connsiteY65" fmla="*/ 223 h 10893"/>
                    <a:gd name="connsiteX66" fmla="*/ 5812 w 12026"/>
                    <a:gd name="connsiteY66" fmla="*/ 0 h 10893"/>
                    <a:gd name="connsiteX67" fmla="*/ 5322 w 12026"/>
                    <a:gd name="connsiteY67" fmla="*/ 13 h 10893"/>
                    <a:gd name="connsiteX68" fmla="*/ 4187 w 12026"/>
                    <a:gd name="connsiteY68" fmla="*/ 183 h 10893"/>
                    <a:gd name="connsiteX69" fmla="*/ 3604 w 12026"/>
                    <a:gd name="connsiteY69" fmla="*/ 345 h 10893"/>
                    <a:gd name="connsiteX70" fmla="*/ 3061 w 12026"/>
                    <a:gd name="connsiteY70" fmla="*/ 527 h 10893"/>
                    <a:gd name="connsiteX71" fmla="*/ 2595 w 12026"/>
                    <a:gd name="connsiteY71" fmla="*/ 774 h 10893"/>
                    <a:gd name="connsiteX72" fmla="*/ 2085 w 12026"/>
                    <a:gd name="connsiteY72" fmla="*/ 1058 h 10893"/>
                    <a:gd name="connsiteX73" fmla="*/ 1250 w 12026"/>
                    <a:gd name="connsiteY73" fmla="*/ 1754 h 10893"/>
                    <a:gd name="connsiteX74" fmla="*/ 606 w 12026"/>
                    <a:gd name="connsiteY74" fmla="*/ 2621 h 10893"/>
                    <a:gd name="connsiteX75" fmla="*/ 177 w 12026"/>
                    <a:gd name="connsiteY75" fmla="*/ 3711 h 10893"/>
                    <a:gd name="connsiteX76" fmla="*/ 23 w 12026"/>
                    <a:gd name="connsiteY76" fmla="*/ 4258 h 10893"/>
                    <a:gd name="connsiteX77" fmla="*/ 7 w 12026"/>
                    <a:gd name="connsiteY77" fmla="*/ 4862 h 10893"/>
                    <a:gd name="connsiteX78" fmla="*/ 274 w 12026"/>
                    <a:gd name="connsiteY78" fmla="*/ 6008 h 10893"/>
                    <a:gd name="connsiteX79" fmla="*/ 541 w 12026"/>
                    <a:gd name="connsiteY79" fmla="*/ 6547 h 10893"/>
                    <a:gd name="connsiteX80" fmla="*/ 809 w 12026"/>
                    <a:gd name="connsiteY80" fmla="*/ 7045 h 10893"/>
                    <a:gd name="connsiteX81" fmla="*/ 1129 w 12026"/>
                    <a:gd name="connsiteY81" fmla="*/ 7414 h 10893"/>
                    <a:gd name="connsiteX82" fmla="*/ 1587 w 12026"/>
                    <a:gd name="connsiteY82" fmla="*/ 7803 h 10893"/>
                    <a:gd name="connsiteX83" fmla="*/ 1992 w 12026"/>
                    <a:gd name="connsiteY83" fmla="*/ 8042 h 10893"/>
                    <a:gd name="connsiteX84" fmla="*/ 2397 w 12026"/>
                    <a:gd name="connsiteY84" fmla="*/ 8277 h 10893"/>
                    <a:gd name="connsiteX85" fmla="*/ 2478 w 12026"/>
                    <a:gd name="connsiteY85" fmla="*/ 8293 h 10893"/>
                    <a:gd name="connsiteX86" fmla="*/ 2486 w 12026"/>
                    <a:gd name="connsiteY86" fmla="*/ 8325 h 10893"/>
                    <a:gd name="connsiteX87" fmla="*/ 2604 w 12026"/>
                    <a:gd name="connsiteY87" fmla="*/ 8452 h 10893"/>
                    <a:gd name="connsiteX88" fmla="*/ 2881 w 12026"/>
                    <a:gd name="connsiteY88" fmla="*/ 8600 h 10893"/>
                    <a:gd name="connsiteX89" fmla="*/ 3206 w 12026"/>
                    <a:gd name="connsiteY89" fmla="*/ 8721 h 10893"/>
                    <a:gd name="connsiteX90" fmla="*/ 3453 w 12026"/>
                    <a:gd name="connsiteY90" fmla="*/ 8802 h 10893"/>
                    <a:gd name="connsiteX91" fmla="*/ 3608 w 12026"/>
                    <a:gd name="connsiteY91" fmla="*/ 8868 h 10893"/>
                    <a:gd name="connsiteX92" fmla="*/ 3824 w 12026"/>
                    <a:gd name="connsiteY92" fmla="*/ 8921 h 10893"/>
                    <a:gd name="connsiteX93" fmla="*/ 4003 w 12026"/>
                    <a:gd name="connsiteY93" fmla="*/ 8965 h 10893"/>
                    <a:gd name="connsiteX94" fmla="*/ 2028 w 12026"/>
                    <a:gd name="connsiteY94" fmla="*/ 10801 h 10893"/>
                    <a:gd name="connsiteX95" fmla="*/ 3134 w 12026"/>
                    <a:gd name="connsiteY95" fmla="*/ 10537 h 10893"/>
                    <a:gd name="connsiteX96" fmla="*/ 4159 w 12026"/>
                    <a:gd name="connsiteY96" fmla="*/ 9820 h 10893"/>
                    <a:gd name="connsiteX97" fmla="*/ 4572 w 12026"/>
                    <a:gd name="connsiteY97" fmla="*/ 9354 h 10893"/>
                    <a:gd name="connsiteX98" fmla="*/ 4811 w 12026"/>
                    <a:gd name="connsiteY98" fmla="*/ 8872 h 10893"/>
                    <a:gd name="connsiteX99" fmla="*/ 4888 w 12026"/>
                    <a:gd name="connsiteY99" fmla="*/ 8901 h 10893"/>
                    <a:gd name="connsiteX100" fmla="*/ 5265 w 12026"/>
                    <a:gd name="connsiteY100" fmla="*/ 8953 h 10893"/>
                    <a:gd name="connsiteX101" fmla="*/ 5439 w 12026"/>
                    <a:gd name="connsiteY101" fmla="*/ 8998 h 10893"/>
                    <a:gd name="connsiteX102" fmla="*/ 5658 w 12026"/>
                    <a:gd name="connsiteY102" fmla="*/ 9010 h 10893"/>
                    <a:gd name="connsiteX103" fmla="*/ 6152 w 12026"/>
                    <a:gd name="connsiteY103" fmla="*/ 9059 h 10893"/>
                    <a:gd name="connsiteX104" fmla="*/ 6626 w 12026"/>
                    <a:gd name="connsiteY104" fmla="*/ 9067 h 10893"/>
                    <a:gd name="connsiteX105" fmla="*/ 6651 w 12026"/>
                    <a:gd name="connsiteY105" fmla="*/ 9067 h 10893"/>
                    <a:gd name="connsiteX106" fmla="*/ 7108 w 12026"/>
                    <a:gd name="connsiteY106" fmla="*/ 9026 h 10893"/>
                    <a:gd name="connsiteX107" fmla="*/ 7538 w 12026"/>
                    <a:gd name="connsiteY107" fmla="*/ 8998 h 10893"/>
                    <a:gd name="connsiteX108" fmla="*/ 8016 w 12026"/>
                    <a:gd name="connsiteY108" fmla="*/ 8876 h 10893"/>
                    <a:gd name="connsiteX109" fmla="*/ 8871 w 12026"/>
                    <a:gd name="connsiteY109" fmla="*/ 8637 h 10893"/>
                    <a:gd name="connsiteX110" fmla="*/ 9616 w 12026"/>
                    <a:gd name="connsiteY110" fmla="*/ 8301 h 10893"/>
                    <a:gd name="connsiteX111" fmla="*/ 10924 w 12026"/>
                    <a:gd name="connsiteY111" fmla="*/ 7171 h 10893"/>
                    <a:gd name="connsiteX112" fmla="*/ 11427 w 12026"/>
                    <a:gd name="connsiteY112" fmla="*/ 6486 h 10893"/>
                    <a:gd name="connsiteX113" fmla="*/ 11783 w 12026"/>
                    <a:gd name="connsiteY113" fmla="*/ 5692 h 10893"/>
                    <a:gd name="connsiteX114" fmla="*/ 11897 w 12026"/>
                    <a:gd name="connsiteY114" fmla="*/ 5271 h 10893"/>
                    <a:gd name="connsiteX115" fmla="*/ 11978 w 12026"/>
                    <a:gd name="connsiteY115" fmla="*/ 4837 h 10893"/>
                    <a:gd name="connsiteX116" fmla="*/ 11982 w 12026"/>
                    <a:gd name="connsiteY116" fmla="*/ 4635 h 10893"/>
                    <a:gd name="connsiteX117" fmla="*/ 12022 w 12026"/>
                    <a:gd name="connsiteY117" fmla="*/ 4420 h 10893"/>
                    <a:gd name="connsiteX118" fmla="*/ 11982 w 12026"/>
                    <a:gd name="connsiteY118" fmla="*/ 3970 h 10893"/>
                    <a:gd name="connsiteX119" fmla="*/ 11808 w 12026"/>
                    <a:gd name="connsiteY119" fmla="*/ 3087 h 10893"/>
                    <a:gd name="connsiteX120" fmla="*/ 11678 w 12026"/>
                    <a:gd name="connsiteY120" fmla="*/ 2731 h 10893"/>
                    <a:gd name="connsiteX121" fmla="*/ 11427 w 12026"/>
                    <a:gd name="connsiteY121" fmla="*/ 2362 h 10893"/>
                    <a:gd name="connsiteX122" fmla="*/ 10937 w 12026"/>
                    <a:gd name="connsiteY122" fmla="*/ 1673 h 10893"/>
                    <a:gd name="connsiteX123" fmla="*/ 10260 w 12026"/>
                    <a:gd name="connsiteY123" fmla="*/ 1114 h 10893"/>
                    <a:gd name="connsiteX124" fmla="*/ 9349 w 12026"/>
                    <a:gd name="connsiteY124" fmla="*/ 616 h 10893"/>
                    <a:gd name="connsiteX125" fmla="*/ 8931 w 12026"/>
                    <a:gd name="connsiteY125" fmla="*/ 434 h 10893"/>
                    <a:gd name="connsiteX126" fmla="*/ 8469 w 12026"/>
                    <a:gd name="connsiteY126" fmla="*/ 268 h 10893"/>
                    <a:gd name="connsiteX127" fmla="*/ 7538 w 12026"/>
                    <a:gd name="connsiteY127" fmla="*/ 94 h 10893"/>
                    <a:gd name="connsiteX128" fmla="*/ 7412 w 12026"/>
                    <a:gd name="connsiteY128" fmla="*/ 81 h 10893"/>
                    <a:gd name="connsiteX129" fmla="*/ 7210 w 12026"/>
                    <a:gd name="connsiteY129" fmla="*/ 45 h 10893"/>
                    <a:gd name="connsiteX130" fmla="*/ 6569 w 12026"/>
                    <a:gd name="connsiteY130" fmla="*/ 13 h 10893"/>
                    <a:gd name="connsiteX131" fmla="*/ 5812 w 12026"/>
                    <a:gd name="connsiteY131" fmla="*/ 0 h 10893"/>
                    <a:gd name="connsiteX0" fmla="*/ 6606 w 12026"/>
                    <a:gd name="connsiteY0" fmla="*/ 223 h 10893"/>
                    <a:gd name="connsiteX1" fmla="*/ 6837 w 12026"/>
                    <a:gd name="connsiteY1" fmla="*/ 284 h 10893"/>
                    <a:gd name="connsiteX2" fmla="*/ 7311 w 12026"/>
                    <a:gd name="connsiteY2" fmla="*/ 361 h 10893"/>
                    <a:gd name="connsiteX3" fmla="*/ 8141 w 12026"/>
                    <a:gd name="connsiteY3" fmla="*/ 523 h 10893"/>
                    <a:gd name="connsiteX4" fmla="*/ 8514 w 12026"/>
                    <a:gd name="connsiteY4" fmla="*/ 689 h 10893"/>
                    <a:gd name="connsiteX5" fmla="*/ 8887 w 12026"/>
                    <a:gd name="connsiteY5" fmla="*/ 802 h 10893"/>
                    <a:gd name="connsiteX6" fmla="*/ 9656 w 12026"/>
                    <a:gd name="connsiteY6" fmla="*/ 1224 h 10893"/>
                    <a:gd name="connsiteX7" fmla="*/ 10390 w 12026"/>
                    <a:gd name="connsiteY7" fmla="*/ 1633 h 10893"/>
                    <a:gd name="connsiteX8" fmla="*/ 10933 w 12026"/>
                    <a:gd name="connsiteY8" fmla="*/ 2277 h 10893"/>
                    <a:gd name="connsiteX9" fmla="*/ 11135 w 12026"/>
                    <a:gd name="connsiteY9" fmla="*/ 2589 h 10893"/>
                    <a:gd name="connsiteX10" fmla="*/ 11378 w 12026"/>
                    <a:gd name="connsiteY10" fmla="*/ 2962 h 10893"/>
                    <a:gd name="connsiteX11" fmla="*/ 11479 w 12026"/>
                    <a:gd name="connsiteY11" fmla="*/ 3302 h 10893"/>
                    <a:gd name="connsiteX12" fmla="*/ 11585 w 12026"/>
                    <a:gd name="connsiteY12" fmla="*/ 3723 h 10893"/>
                    <a:gd name="connsiteX13" fmla="*/ 11637 w 12026"/>
                    <a:gd name="connsiteY13" fmla="*/ 4149 h 10893"/>
                    <a:gd name="connsiteX14" fmla="*/ 11617 w 12026"/>
                    <a:gd name="connsiteY14" fmla="*/ 4582 h 10893"/>
                    <a:gd name="connsiteX15" fmla="*/ 11593 w 12026"/>
                    <a:gd name="connsiteY15" fmla="*/ 4979 h 10893"/>
                    <a:gd name="connsiteX16" fmla="*/ 11484 w 12026"/>
                    <a:gd name="connsiteY16" fmla="*/ 5388 h 10893"/>
                    <a:gd name="connsiteX17" fmla="*/ 11362 w 12026"/>
                    <a:gd name="connsiteY17" fmla="*/ 5789 h 10893"/>
                    <a:gd name="connsiteX18" fmla="*/ 11176 w 12026"/>
                    <a:gd name="connsiteY18" fmla="*/ 6154 h 10893"/>
                    <a:gd name="connsiteX19" fmla="*/ 10993 w 12026"/>
                    <a:gd name="connsiteY19" fmla="*/ 6498 h 10893"/>
                    <a:gd name="connsiteX20" fmla="*/ 10726 w 12026"/>
                    <a:gd name="connsiteY20" fmla="*/ 6818 h 10893"/>
                    <a:gd name="connsiteX21" fmla="*/ 10455 w 12026"/>
                    <a:gd name="connsiteY21" fmla="*/ 7163 h 10893"/>
                    <a:gd name="connsiteX22" fmla="*/ 10134 w 12026"/>
                    <a:gd name="connsiteY22" fmla="*/ 7450 h 10893"/>
                    <a:gd name="connsiteX23" fmla="*/ 9470 w 12026"/>
                    <a:gd name="connsiteY23" fmla="*/ 7949 h 10893"/>
                    <a:gd name="connsiteX24" fmla="*/ 8785 w 12026"/>
                    <a:gd name="connsiteY24" fmla="*/ 8277 h 10893"/>
                    <a:gd name="connsiteX25" fmla="*/ 7975 w 12026"/>
                    <a:gd name="connsiteY25" fmla="*/ 8508 h 10893"/>
                    <a:gd name="connsiteX26" fmla="*/ 7501 w 12026"/>
                    <a:gd name="connsiteY26" fmla="*/ 8629 h 10893"/>
                    <a:gd name="connsiteX27" fmla="*/ 6983 w 12026"/>
                    <a:gd name="connsiteY27" fmla="*/ 8670 h 10893"/>
                    <a:gd name="connsiteX28" fmla="*/ 6263 w 12026"/>
                    <a:gd name="connsiteY28" fmla="*/ 8709 h 10893"/>
                    <a:gd name="connsiteX29" fmla="*/ 5966 w 12026"/>
                    <a:gd name="connsiteY29" fmla="*/ 8702 h 10893"/>
                    <a:gd name="connsiteX30" fmla="*/ 5719 w 12026"/>
                    <a:gd name="connsiteY30" fmla="*/ 8670 h 10893"/>
                    <a:gd name="connsiteX31" fmla="*/ 5644 w 12026"/>
                    <a:gd name="connsiteY31" fmla="*/ 8667 h 10893"/>
                    <a:gd name="connsiteX32" fmla="*/ 5567 w 12026"/>
                    <a:gd name="connsiteY32" fmla="*/ 8667 h 10893"/>
                    <a:gd name="connsiteX33" fmla="*/ 5476 w 12026"/>
                    <a:gd name="connsiteY33" fmla="*/ 8662 h 10893"/>
                    <a:gd name="connsiteX34" fmla="*/ 5269 w 12026"/>
                    <a:gd name="connsiteY34" fmla="*/ 8625 h 10893"/>
                    <a:gd name="connsiteX35" fmla="*/ 5238 w 12026"/>
                    <a:gd name="connsiteY35" fmla="*/ 8624 h 10893"/>
                    <a:gd name="connsiteX36" fmla="*/ 5050 w 12026"/>
                    <a:gd name="connsiteY36" fmla="*/ 8633 h 10893"/>
                    <a:gd name="connsiteX37" fmla="*/ 4833 w 12026"/>
                    <a:gd name="connsiteY37" fmla="*/ 8656 h 10893"/>
                    <a:gd name="connsiteX38" fmla="*/ 4637 w 12026"/>
                    <a:gd name="connsiteY38" fmla="*/ 8641 h 10893"/>
                    <a:gd name="connsiteX39" fmla="*/ 4638 w 12026"/>
                    <a:gd name="connsiteY39" fmla="*/ 8646 h 10893"/>
                    <a:gd name="connsiteX40" fmla="*/ 4546 w 12026"/>
                    <a:gd name="connsiteY40" fmla="*/ 8633 h 10893"/>
                    <a:gd name="connsiteX41" fmla="*/ 4387 w 12026"/>
                    <a:gd name="connsiteY41" fmla="*/ 8626 h 10893"/>
                    <a:gd name="connsiteX42" fmla="*/ 4148 w 12026"/>
                    <a:gd name="connsiteY42" fmla="*/ 8568 h 10893"/>
                    <a:gd name="connsiteX43" fmla="*/ 3821 w 12026"/>
                    <a:gd name="connsiteY43" fmla="*/ 8488 h 10893"/>
                    <a:gd name="connsiteX44" fmla="*/ 3472 w 12026"/>
                    <a:gd name="connsiteY44" fmla="*/ 8355 h 10893"/>
                    <a:gd name="connsiteX45" fmla="*/ 3307 w 12026"/>
                    <a:gd name="connsiteY45" fmla="*/ 8332 h 10893"/>
                    <a:gd name="connsiteX46" fmla="*/ 3263 w 12026"/>
                    <a:gd name="connsiteY46" fmla="*/ 8290 h 10893"/>
                    <a:gd name="connsiteX47" fmla="*/ 3032 w 12026"/>
                    <a:gd name="connsiteY47" fmla="*/ 8222 h 10893"/>
                    <a:gd name="connsiteX48" fmla="*/ 2881 w 12026"/>
                    <a:gd name="connsiteY48" fmla="*/ 8111 h 10893"/>
                    <a:gd name="connsiteX49" fmla="*/ 2547 w 12026"/>
                    <a:gd name="connsiteY49" fmla="*/ 7896 h 10893"/>
                    <a:gd name="connsiteX50" fmla="*/ 2202 w 12026"/>
                    <a:gd name="connsiteY50" fmla="*/ 7701 h 10893"/>
                    <a:gd name="connsiteX51" fmla="*/ 1785 w 12026"/>
                    <a:gd name="connsiteY51" fmla="*/ 7471 h 10893"/>
                    <a:gd name="connsiteX52" fmla="*/ 1400 w 12026"/>
                    <a:gd name="connsiteY52" fmla="*/ 7146 h 10893"/>
                    <a:gd name="connsiteX53" fmla="*/ 829 w 12026"/>
                    <a:gd name="connsiteY53" fmla="*/ 6308 h 10893"/>
                    <a:gd name="connsiteX54" fmla="*/ 574 w 12026"/>
                    <a:gd name="connsiteY54" fmla="*/ 5834 h 10893"/>
                    <a:gd name="connsiteX55" fmla="*/ 396 w 12026"/>
                    <a:gd name="connsiteY55" fmla="*/ 5287 h 10893"/>
                    <a:gd name="connsiteX56" fmla="*/ 375 w 12026"/>
                    <a:gd name="connsiteY56" fmla="*/ 4181 h 10893"/>
                    <a:gd name="connsiteX57" fmla="*/ 1263 w 12026"/>
                    <a:gd name="connsiteY57" fmla="*/ 2216 h 10893"/>
                    <a:gd name="connsiteX58" fmla="*/ 1988 w 12026"/>
                    <a:gd name="connsiteY58" fmla="*/ 1520 h 10893"/>
                    <a:gd name="connsiteX59" fmla="*/ 2397 w 12026"/>
                    <a:gd name="connsiteY59" fmla="*/ 1224 h 10893"/>
                    <a:gd name="connsiteX60" fmla="*/ 2871 w 12026"/>
                    <a:gd name="connsiteY60" fmla="*/ 981 h 10893"/>
                    <a:gd name="connsiteX61" fmla="*/ 3369 w 12026"/>
                    <a:gd name="connsiteY61" fmla="*/ 730 h 10893"/>
                    <a:gd name="connsiteX62" fmla="*/ 3952 w 12026"/>
                    <a:gd name="connsiteY62" fmla="*/ 551 h 10893"/>
                    <a:gd name="connsiteX63" fmla="*/ 5216 w 12026"/>
                    <a:gd name="connsiteY63" fmla="*/ 292 h 10893"/>
                    <a:gd name="connsiteX64" fmla="*/ 6456 w 12026"/>
                    <a:gd name="connsiteY64" fmla="*/ 227 h 10893"/>
                    <a:gd name="connsiteX65" fmla="*/ 6606 w 12026"/>
                    <a:gd name="connsiteY65" fmla="*/ 223 h 10893"/>
                    <a:gd name="connsiteX66" fmla="*/ 5812 w 12026"/>
                    <a:gd name="connsiteY66" fmla="*/ 0 h 10893"/>
                    <a:gd name="connsiteX67" fmla="*/ 5322 w 12026"/>
                    <a:gd name="connsiteY67" fmla="*/ 13 h 10893"/>
                    <a:gd name="connsiteX68" fmla="*/ 4187 w 12026"/>
                    <a:gd name="connsiteY68" fmla="*/ 183 h 10893"/>
                    <a:gd name="connsiteX69" fmla="*/ 3604 w 12026"/>
                    <a:gd name="connsiteY69" fmla="*/ 345 h 10893"/>
                    <a:gd name="connsiteX70" fmla="*/ 3061 w 12026"/>
                    <a:gd name="connsiteY70" fmla="*/ 527 h 10893"/>
                    <a:gd name="connsiteX71" fmla="*/ 2595 w 12026"/>
                    <a:gd name="connsiteY71" fmla="*/ 774 h 10893"/>
                    <a:gd name="connsiteX72" fmla="*/ 2085 w 12026"/>
                    <a:gd name="connsiteY72" fmla="*/ 1058 h 10893"/>
                    <a:gd name="connsiteX73" fmla="*/ 1250 w 12026"/>
                    <a:gd name="connsiteY73" fmla="*/ 1754 h 10893"/>
                    <a:gd name="connsiteX74" fmla="*/ 606 w 12026"/>
                    <a:gd name="connsiteY74" fmla="*/ 2621 h 10893"/>
                    <a:gd name="connsiteX75" fmla="*/ 177 w 12026"/>
                    <a:gd name="connsiteY75" fmla="*/ 3711 h 10893"/>
                    <a:gd name="connsiteX76" fmla="*/ 23 w 12026"/>
                    <a:gd name="connsiteY76" fmla="*/ 4258 h 10893"/>
                    <a:gd name="connsiteX77" fmla="*/ 7 w 12026"/>
                    <a:gd name="connsiteY77" fmla="*/ 4862 h 10893"/>
                    <a:gd name="connsiteX78" fmla="*/ 274 w 12026"/>
                    <a:gd name="connsiteY78" fmla="*/ 6008 h 10893"/>
                    <a:gd name="connsiteX79" fmla="*/ 541 w 12026"/>
                    <a:gd name="connsiteY79" fmla="*/ 6547 h 10893"/>
                    <a:gd name="connsiteX80" fmla="*/ 809 w 12026"/>
                    <a:gd name="connsiteY80" fmla="*/ 7045 h 10893"/>
                    <a:gd name="connsiteX81" fmla="*/ 1129 w 12026"/>
                    <a:gd name="connsiteY81" fmla="*/ 7414 h 10893"/>
                    <a:gd name="connsiteX82" fmla="*/ 1587 w 12026"/>
                    <a:gd name="connsiteY82" fmla="*/ 7803 h 10893"/>
                    <a:gd name="connsiteX83" fmla="*/ 1992 w 12026"/>
                    <a:gd name="connsiteY83" fmla="*/ 8042 h 10893"/>
                    <a:gd name="connsiteX84" fmla="*/ 2397 w 12026"/>
                    <a:gd name="connsiteY84" fmla="*/ 8277 h 10893"/>
                    <a:gd name="connsiteX85" fmla="*/ 2478 w 12026"/>
                    <a:gd name="connsiteY85" fmla="*/ 8293 h 10893"/>
                    <a:gd name="connsiteX86" fmla="*/ 2486 w 12026"/>
                    <a:gd name="connsiteY86" fmla="*/ 8325 h 10893"/>
                    <a:gd name="connsiteX87" fmla="*/ 2604 w 12026"/>
                    <a:gd name="connsiteY87" fmla="*/ 8452 h 10893"/>
                    <a:gd name="connsiteX88" fmla="*/ 2881 w 12026"/>
                    <a:gd name="connsiteY88" fmla="*/ 8600 h 10893"/>
                    <a:gd name="connsiteX89" fmla="*/ 3206 w 12026"/>
                    <a:gd name="connsiteY89" fmla="*/ 8721 h 10893"/>
                    <a:gd name="connsiteX90" fmla="*/ 3453 w 12026"/>
                    <a:gd name="connsiteY90" fmla="*/ 8802 h 10893"/>
                    <a:gd name="connsiteX91" fmla="*/ 3608 w 12026"/>
                    <a:gd name="connsiteY91" fmla="*/ 8868 h 10893"/>
                    <a:gd name="connsiteX92" fmla="*/ 3824 w 12026"/>
                    <a:gd name="connsiteY92" fmla="*/ 8921 h 10893"/>
                    <a:gd name="connsiteX93" fmla="*/ 4003 w 12026"/>
                    <a:gd name="connsiteY93" fmla="*/ 8965 h 10893"/>
                    <a:gd name="connsiteX94" fmla="*/ 2028 w 12026"/>
                    <a:gd name="connsiteY94" fmla="*/ 10801 h 10893"/>
                    <a:gd name="connsiteX95" fmla="*/ 3134 w 12026"/>
                    <a:gd name="connsiteY95" fmla="*/ 10537 h 10893"/>
                    <a:gd name="connsiteX96" fmla="*/ 4159 w 12026"/>
                    <a:gd name="connsiteY96" fmla="*/ 9820 h 10893"/>
                    <a:gd name="connsiteX97" fmla="*/ 4572 w 12026"/>
                    <a:gd name="connsiteY97" fmla="*/ 9354 h 10893"/>
                    <a:gd name="connsiteX98" fmla="*/ 4811 w 12026"/>
                    <a:gd name="connsiteY98" fmla="*/ 8872 h 10893"/>
                    <a:gd name="connsiteX99" fmla="*/ 4888 w 12026"/>
                    <a:gd name="connsiteY99" fmla="*/ 8901 h 10893"/>
                    <a:gd name="connsiteX100" fmla="*/ 5265 w 12026"/>
                    <a:gd name="connsiteY100" fmla="*/ 8953 h 10893"/>
                    <a:gd name="connsiteX101" fmla="*/ 5439 w 12026"/>
                    <a:gd name="connsiteY101" fmla="*/ 8998 h 10893"/>
                    <a:gd name="connsiteX102" fmla="*/ 5658 w 12026"/>
                    <a:gd name="connsiteY102" fmla="*/ 9010 h 10893"/>
                    <a:gd name="connsiteX103" fmla="*/ 6152 w 12026"/>
                    <a:gd name="connsiteY103" fmla="*/ 9059 h 10893"/>
                    <a:gd name="connsiteX104" fmla="*/ 6626 w 12026"/>
                    <a:gd name="connsiteY104" fmla="*/ 9067 h 10893"/>
                    <a:gd name="connsiteX105" fmla="*/ 6651 w 12026"/>
                    <a:gd name="connsiteY105" fmla="*/ 9067 h 10893"/>
                    <a:gd name="connsiteX106" fmla="*/ 7108 w 12026"/>
                    <a:gd name="connsiteY106" fmla="*/ 9026 h 10893"/>
                    <a:gd name="connsiteX107" fmla="*/ 7538 w 12026"/>
                    <a:gd name="connsiteY107" fmla="*/ 8998 h 10893"/>
                    <a:gd name="connsiteX108" fmla="*/ 8016 w 12026"/>
                    <a:gd name="connsiteY108" fmla="*/ 8876 h 10893"/>
                    <a:gd name="connsiteX109" fmla="*/ 8871 w 12026"/>
                    <a:gd name="connsiteY109" fmla="*/ 8637 h 10893"/>
                    <a:gd name="connsiteX110" fmla="*/ 9616 w 12026"/>
                    <a:gd name="connsiteY110" fmla="*/ 8301 h 10893"/>
                    <a:gd name="connsiteX111" fmla="*/ 10924 w 12026"/>
                    <a:gd name="connsiteY111" fmla="*/ 7171 h 10893"/>
                    <a:gd name="connsiteX112" fmla="*/ 11427 w 12026"/>
                    <a:gd name="connsiteY112" fmla="*/ 6486 h 10893"/>
                    <a:gd name="connsiteX113" fmla="*/ 11783 w 12026"/>
                    <a:gd name="connsiteY113" fmla="*/ 5692 h 10893"/>
                    <a:gd name="connsiteX114" fmla="*/ 11897 w 12026"/>
                    <a:gd name="connsiteY114" fmla="*/ 5271 h 10893"/>
                    <a:gd name="connsiteX115" fmla="*/ 11978 w 12026"/>
                    <a:gd name="connsiteY115" fmla="*/ 4837 h 10893"/>
                    <a:gd name="connsiteX116" fmla="*/ 11982 w 12026"/>
                    <a:gd name="connsiteY116" fmla="*/ 4635 h 10893"/>
                    <a:gd name="connsiteX117" fmla="*/ 12022 w 12026"/>
                    <a:gd name="connsiteY117" fmla="*/ 4420 h 10893"/>
                    <a:gd name="connsiteX118" fmla="*/ 11982 w 12026"/>
                    <a:gd name="connsiteY118" fmla="*/ 3970 h 10893"/>
                    <a:gd name="connsiteX119" fmla="*/ 11808 w 12026"/>
                    <a:gd name="connsiteY119" fmla="*/ 3087 h 10893"/>
                    <a:gd name="connsiteX120" fmla="*/ 11678 w 12026"/>
                    <a:gd name="connsiteY120" fmla="*/ 2731 h 10893"/>
                    <a:gd name="connsiteX121" fmla="*/ 11427 w 12026"/>
                    <a:gd name="connsiteY121" fmla="*/ 2362 h 10893"/>
                    <a:gd name="connsiteX122" fmla="*/ 10937 w 12026"/>
                    <a:gd name="connsiteY122" fmla="*/ 1673 h 10893"/>
                    <a:gd name="connsiteX123" fmla="*/ 10260 w 12026"/>
                    <a:gd name="connsiteY123" fmla="*/ 1114 h 10893"/>
                    <a:gd name="connsiteX124" fmla="*/ 9349 w 12026"/>
                    <a:gd name="connsiteY124" fmla="*/ 616 h 10893"/>
                    <a:gd name="connsiteX125" fmla="*/ 8931 w 12026"/>
                    <a:gd name="connsiteY125" fmla="*/ 434 h 10893"/>
                    <a:gd name="connsiteX126" fmla="*/ 8469 w 12026"/>
                    <a:gd name="connsiteY126" fmla="*/ 268 h 10893"/>
                    <a:gd name="connsiteX127" fmla="*/ 7538 w 12026"/>
                    <a:gd name="connsiteY127" fmla="*/ 94 h 10893"/>
                    <a:gd name="connsiteX128" fmla="*/ 7412 w 12026"/>
                    <a:gd name="connsiteY128" fmla="*/ 81 h 10893"/>
                    <a:gd name="connsiteX129" fmla="*/ 7210 w 12026"/>
                    <a:gd name="connsiteY129" fmla="*/ 45 h 10893"/>
                    <a:gd name="connsiteX130" fmla="*/ 6569 w 12026"/>
                    <a:gd name="connsiteY130" fmla="*/ 13 h 10893"/>
                    <a:gd name="connsiteX131" fmla="*/ 5812 w 12026"/>
                    <a:gd name="connsiteY131" fmla="*/ 0 h 10893"/>
                    <a:gd name="connsiteX0" fmla="*/ 6606 w 12026"/>
                    <a:gd name="connsiteY0" fmla="*/ 223 h 10550"/>
                    <a:gd name="connsiteX1" fmla="*/ 6837 w 12026"/>
                    <a:gd name="connsiteY1" fmla="*/ 284 h 10550"/>
                    <a:gd name="connsiteX2" fmla="*/ 7311 w 12026"/>
                    <a:gd name="connsiteY2" fmla="*/ 361 h 10550"/>
                    <a:gd name="connsiteX3" fmla="*/ 8141 w 12026"/>
                    <a:gd name="connsiteY3" fmla="*/ 523 h 10550"/>
                    <a:gd name="connsiteX4" fmla="*/ 8514 w 12026"/>
                    <a:gd name="connsiteY4" fmla="*/ 689 h 10550"/>
                    <a:gd name="connsiteX5" fmla="*/ 8887 w 12026"/>
                    <a:gd name="connsiteY5" fmla="*/ 802 h 10550"/>
                    <a:gd name="connsiteX6" fmla="*/ 9656 w 12026"/>
                    <a:gd name="connsiteY6" fmla="*/ 1224 h 10550"/>
                    <a:gd name="connsiteX7" fmla="*/ 10390 w 12026"/>
                    <a:gd name="connsiteY7" fmla="*/ 1633 h 10550"/>
                    <a:gd name="connsiteX8" fmla="*/ 10933 w 12026"/>
                    <a:gd name="connsiteY8" fmla="*/ 2277 h 10550"/>
                    <a:gd name="connsiteX9" fmla="*/ 11135 w 12026"/>
                    <a:gd name="connsiteY9" fmla="*/ 2589 h 10550"/>
                    <a:gd name="connsiteX10" fmla="*/ 11378 w 12026"/>
                    <a:gd name="connsiteY10" fmla="*/ 2962 h 10550"/>
                    <a:gd name="connsiteX11" fmla="*/ 11479 w 12026"/>
                    <a:gd name="connsiteY11" fmla="*/ 3302 h 10550"/>
                    <a:gd name="connsiteX12" fmla="*/ 11585 w 12026"/>
                    <a:gd name="connsiteY12" fmla="*/ 3723 h 10550"/>
                    <a:gd name="connsiteX13" fmla="*/ 11637 w 12026"/>
                    <a:gd name="connsiteY13" fmla="*/ 4149 h 10550"/>
                    <a:gd name="connsiteX14" fmla="*/ 11617 w 12026"/>
                    <a:gd name="connsiteY14" fmla="*/ 4582 h 10550"/>
                    <a:gd name="connsiteX15" fmla="*/ 11593 w 12026"/>
                    <a:gd name="connsiteY15" fmla="*/ 4979 h 10550"/>
                    <a:gd name="connsiteX16" fmla="*/ 11484 w 12026"/>
                    <a:gd name="connsiteY16" fmla="*/ 5388 h 10550"/>
                    <a:gd name="connsiteX17" fmla="*/ 11362 w 12026"/>
                    <a:gd name="connsiteY17" fmla="*/ 5789 h 10550"/>
                    <a:gd name="connsiteX18" fmla="*/ 11176 w 12026"/>
                    <a:gd name="connsiteY18" fmla="*/ 6154 h 10550"/>
                    <a:gd name="connsiteX19" fmla="*/ 10993 w 12026"/>
                    <a:gd name="connsiteY19" fmla="*/ 6498 h 10550"/>
                    <a:gd name="connsiteX20" fmla="*/ 10726 w 12026"/>
                    <a:gd name="connsiteY20" fmla="*/ 6818 h 10550"/>
                    <a:gd name="connsiteX21" fmla="*/ 10455 w 12026"/>
                    <a:gd name="connsiteY21" fmla="*/ 7163 h 10550"/>
                    <a:gd name="connsiteX22" fmla="*/ 10134 w 12026"/>
                    <a:gd name="connsiteY22" fmla="*/ 7450 h 10550"/>
                    <a:gd name="connsiteX23" fmla="*/ 9470 w 12026"/>
                    <a:gd name="connsiteY23" fmla="*/ 7949 h 10550"/>
                    <a:gd name="connsiteX24" fmla="*/ 8785 w 12026"/>
                    <a:gd name="connsiteY24" fmla="*/ 8277 h 10550"/>
                    <a:gd name="connsiteX25" fmla="*/ 7975 w 12026"/>
                    <a:gd name="connsiteY25" fmla="*/ 8508 h 10550"/>
                    <a:gd name="connsiteX26" fmla="*/ 7501 w 12026"/>
                    <a:gd name="connsiteY26" fmla="*/ 8629 h 10550"/>
                    <a:gd name="connsiteX27" fmla="*/ 6983 w 12026"/>
                    <a:gd name="connsiteY27" fmla="*/ 8670 h 10550"/>
                    <a:gd name="connsiteX28" fmla="*/ 6263 w 12026"/>
                    <a:gd name="connsiteY28" fmla="*/ 8709 h 10550"/>
                    <a:gd name="connsiteX29" fmla="*/ 5966 w 12026"/>
                    <a:gd name="connsiteY29" fmla="*/ 8702 h 10550"/>
                    <a:gd name="connsiteX30" fmla="*/ 5719 w 12026"/>
                    <a:gd name="connsiteY30" fmla="*/ 8670 h 10550"/>
                    <a:gd name="connsiteX31" fmla="*/ 5644 w 12026"/>
                    <a:gd name="connsiteY31" fmla="*/ 8667 h 10550"/>
                    <a:gd name="connsiteX32" fmla="*/ 5567 w 12026"/>
                    <a:gd name="connsiteY32" fmla="*/ 8667 h 10550"/>
                    <a:gd name="connsiteX33" fmla="*/ 5476 w 12026"/>
                    <a:gd name="connsiteY33" fmla="*/ 8662 h 10550"/>
                    <a:gd name="connsiteX34" fmla="*/ 5269 w 12026"/>
                    <a:gd name="connsiteY34" fmla="*/ 8625 h 10550"/>
                    <a:gd name="connsiteX35" fmla="*/ 5238 w 12026"/>
                    <a:gd name="connsiteY35" fmla="*/ 8624 h 10550"/>
                    <a:gd name="connsiteX36" fmla="*/ 5050 w 12026"/>
                    <a:gd name="connsiteY36" fmla="*/ 8633 h 10550"/>
                    <a:gd name="connsiteX37" fmla="*/ 4833 w 12026"/>
                    <a:gd name="connsiteY37" fmla="*/ 8656 h 10550"/>
                    <a:gd name="connsiteX38" fmla="*/ 4637 w 12026"/>
                    <a:gd name="connsiteY38" fmla="*/ 8641 h 10550"/>
                    <a:gd name="connsiteX39" fmla="*/ 4638 w 12026"/>
                    <a:gd name="connsiteY39" fmla="*/ 8646 h 10550"/>
                    <a:gd name="connsiteX40" fmla="*/ 4546 w 12026"/>
                    <a:gd name="connsiteY40" fmla="*/ 8633 h 10550"/>
                    <a:gd name="connsiteX41" fmla="*/ 4387 w 12026"/>
                    <a:gd name="connsiteY41" fmla="*/ 8626 h 10550"/>
                    <a:gd name="connsiteX42" fmla="*/ 4148 w 12026"/>
                    <a:gd name="connsiteY42" fmla="*/ 8568 h 10550"/>
                    <a:gd name="connsiteX43" fmla="*/ 3821 w 12026"/>
                    <a:gd name="connsiteY43" fmla="*/ 8488 h 10550"/>
                    <a:gd name="connsiteX44" fmla="*/ 3472 w 12026"/>
                    <a:gd name="connsiteY44" fmla="*/ 8355 h 10550"/>
                    <a:gd name="connsiteX45" fmla="*/ 3307 w 12026"/>
                    <a:gd name="connsiteY45" fmla="*/ 8332 h 10550"/>
                    <a:gd name="connsiteX46" fmla="*/ 3263 w 12026"/>
                    <a:gd name="connsiteY46" fmla="*/ 8290 h 10550"/>
                    <a:gd name="connsiteX47" fmla="*/ 3032 w 12026"/>
                    <a:gd name="connsiteY47" fmla="*/ 8222 h 10550"/>
                    <a:gd name="connsiteX48" fmla="*/ 2881 w 12026"/>
                    <a:gd name="connsiteY48" fmla="*/ 8111 h 10550"/>
                    <a:gd name="connsiteX49" fmla="*/ 2547 w 12026"/>
                    <a:gd name="connsiteY49" fmla="*/ 7896 h 10550"/>
                    <a:gd name="connsiteX50" fmla="*/ 2202 w 12026"/>
                    <a:gd name="connsiteY50" fmla="*/ 7701 h 10550"/>
                    <a:gd name="connsiteX51" fmla="*/ 1785 w 12026"/>
                    <a:gd name="connsiteY51" fmla="*/ 7471 h 10550"/>
                    <a:gd name="connsiteX52" fmla="*/ 1400 w 12026"/>
                    <a:gd name="connsiteY52" fmla="*/ 7146 h 10550"/>
                    <a:gd name="connsiteX53" fmla="*/ 829 w 12026"/>
                    <a:gd name="connsiteY53" fmla="*/ 6308 h 10550"/>
                    <a:gd name="connsiteX54" fmla="*/ 574 w 12026"/>
                    <a:gd name="connsiteY54" fmla="*/ 5834 h 10550"/>
                    <a:gd name="connsiteX55" fmla="*/ 396 w 12026"/>
                    <a:gd name="connsiteY55" fmla="*/ 5287 h 10550"/>
                    <a:gd name="connsiteX56" fmla="*/ 375 w 12026"/>
                    <a:gd name="connsiteY56" fmla="*/ 4181 h 10550"/>
                    <a:gd name="connsiteX57" fmla="*/ 1263 w 12026"/>
                    <a:gd name="connsiteY57" fmla="*/ 2216 h 10550"/>
                    <a:gd name="connsiteX58" fmla="*/ 1988 w 12026"/>
                    <a:gd name="connsiteY58" fmla="*/ 1520 h 10550"/>
                    <a:gd name="connsiteX59" fmla="*/ 2397 w 12026"/>
                    <a:gd name="connsiteY59" fmla="*/ 1224 h 10550"/>
                    <a:gd name="connsiteX60" fmla="*/ 2871 w 12026"/>
                    <a:gd name="connsiteY60" fmla="*/ 981 h 10550"/>
                    <a:gd name="connsiteX61" fmla="*/ 3369 w 12026"/>
                    <a:gd name="connsiteY61" fmla="*/ 730 h 10550"/>
                    <a:gd name="connsiteX62" fmla="*/ 3952 w 12026"/>
                    <a:gd name="connsiteY62" fmla="*/ 551 h 10550"/>
                    <a:gd name="connsiteX63" fmla="*/ 5216 w 12026"/>
                    <a:gd name="connsiteY63" fmla="*/ 292 h 10550"/>
                    <a:gd name="connsiteX64" fmla="*/ 6456 w 12026"/>
                    <a:gd name="connsiteY64" fmla="*/ 227 h 10550"/>
                    <a:gd name="connsiteX65" fmla="*/ 6606 w 12026"/>
                    <a:gd name="connsiteY65" fmla="*/ 223 h 10550"/>
                    <a:gd name="connsiteX66" fmla="*/ 5812 w 12026"/>
                    <a:gd name="connsiteY66" fmla="*/ 0 h 10550"/>
                    <a:gd name="connsiteX67" fmla="*/ 5322 w 12026"/>
                    <a:gd name="connsiteY67" fmla="*/ 13 h 10550"/>
                    <a:gd name="connsiteX68" fmla="*/ 4187 w 12026"/>
                    <a:gd name="connsiteY68" fmla="*/ 183 h 10550"/>
                    <a:gd name="connsiteX69" fmla="*/ 3604 w 12026"/>
                    <a:gd name="connsiteY69" fmla="*/ 345 h 10550"/>
                    <a:gd name="connsiteX70" fmla="*/ 3061 w 12026"/>
                    <a:gd name="connsiteY70" fmla="*/ 527 h 10550"/>
                    <a:gd name="connsiteX71" fmla="*/ 2595 w 12026"/>
                    <a:gd name="connsiteY71" fmla="*/ 774 h 10550"/>
                    <a:gd name="connsiteX72" fmla="*/ 2085 w 12026"/>
                    <a:gd name="connsiteY72" fmla="*/ 1058 h 10550"/>
                    <a:gd name="connsiteX73" fmla="*/ 1250 w 12026"/>
                    <a:gd name="connsiteY73" fmla="*/ 1754 h 10550"/>
                    <a:gd name="connsiteX74" fmla="*/ 606 w 12026"/>
                    <a:gd name="connsiteY74" fmla="*/ 2621 h 10550"/>
                    <a:gd name="connsiteX75" fmla="*/ 177 w 12026"/>
                    <a:gd name="connsiteY75" fmla="*/ 3711 h 10550"/>
                    <a:gd name="connsiteX76" fmla="*/ 23 w 12026"/>
                    <a:gd name="connsiteY76" fmla="*/ 4258 h 10550"/>
                    <a:gd name="connsiteX77" fmla="*/ 7 w 12026"/>
                    <a:gd name="connsiteY77" fmla="*/ 4862 h 10550"/>
                    <a:gd name="connsiteX78" fmla="*/ 274 w 12026"/>
                    <a:gd name="connsiteY78" fmla="*/ 6008 h 10550"/>
                    <a:gd name="connsiteX79" fmla="*/ 541 w 12026"/>
                    <a:gd name="connsiteY79" fmla="*/ 6547 h 10550"/>
                    <a:gd name="connsiteX80" fmla="*/ 809 w 12026"/>
                    <a:gd name="connsiteY80" fmla="*/ 7045 h 10550"/>
                    <a:gd name="connsiteX81" fmla="*/ 1129 w 12026"/>
                    <a:gd name="connsiteY81" fmla="*/ 7414 h 10550"/>
                    <a:gd name="connsiteX82" fmla="*/ 1587 w 12026"/>
                    <a:gd name="connsiteY82" fmla="*/ 7803 h 10550"/>
                    <a:gd name="connsiteX83" fmla="*/ 1992 w 12026"/>
                    <a:gd name="connsiteY83" fmla="*/ 8042 h 10550"/>
                    <a:gd name="connsiteX84" fmla="*/ 2397 w 12026"/>
                    <a:gd name="connsiteY84" fmla="*/ 8277 h 10550"/>
                    <a:gd name="connsiteX85" fmla="*/ 2478 w 12026"/>
                    <a:gd name="connsiteY85" fmla="*/ 8293 h 10550"/>
                    <a:gd name="connsiteX86" fmla="*/ 2486 w 12026"/>
                    <a:gd name="connsiteY86" fmla="*/ 8325 h 10550"/>
                    <a:gd name="connsiteX87" fmla="*/ 2604 w 12026"/>
                    <a:gd name="connsiteY87" fmla="*/ 8452 h 10550"/>
                    <a:gd name="connsiteX88" fmla="*/ 2881 w 12026"/>
                    <a:gd name="connsiteY88" fmla="*/ 8600 h 10550"/>
                    <a:gd name="connsiteX89" fmla="*/ 3206 w 12026"/>
                    <a:gd name="connsiteY89" fmla="*/ 8721 h 10550"/>
                    <a:gd name="connsiteX90" fmla="*/ 3453 w 12026"/>
                    <a:gd name="connsiteY90" fmla="*/ 8802 h 10550"/>
                    <a:gd name="connsiteX91" fmla="*/ 3608 w 12026"/>
                    <a:gd name="connsiteY91" fmla="*/ 8868 h 10550"/>
                    <a:gd name="connsiteX92" fmla="*/ 3824 w 12026"/>
                    <a:gd name="connsiteY92" fmla="*/ 8921 h 10550"/>
                    <a:gd name="connsiteX93" fmla="*/ 4003 w 12026"/>
                    <a:gd name="connsiteY93" fmla="*/ 8965 h 10550"/>
                    <a:gd name="connsiteX94" fmla="*/ 4242 w 12026"/>
                    <a:gd name="connsiteY94" fmla="*/ 9026 h 10550"/>
                    <a:gd name="connsiteX95" fmla="*/ 3134 w 12026"/>
                    <a:gd name="connsiteY95" fmla="*/ 10537 h 10550"/>
                    <a:gd name="connsiteX96" fmla="*/ 4159 w 12026"/>
                    <a:gd name="connsiteY96" fmla="*/ 9820 h 10550"/>
                    <a:gd name="connsiteX97" fmla="*/ 4572 w 12026"/>
                    <a:gd name="connsiteY97" fmla="*/ 9354 h 10550"/>
                    <a:gd name="connsiteX98" fmla="*/ 4811 w 12026"/>
                    <a:gd name="connsiteY98" fmla="*/ 8872 h 10550"/>
                    <a:gd name="connsiteX99" fmla="*/ 4888 w 12026"/>
                    <a:gd name="connsiteY99" fmla="*/ 8901 h 10550"/>
                    <a:gd name="connsiteX100" fmla="*/ 5265 w 12026"/>
                    <a:gd name="connsiteY100" fmla="*/ 8953 h 10550"/>
                    <a:gd name="connsiteX101" fmla="*/ 5439 w 12026"/>
                    <a:gd name="connsiteY101" fmla="*/ 8998 h 10550"/>
                    <a:gd name="connsiteX102" fmla="*/ 5658 w 12026"/>
                    <a:gd name="connsiteY102" fmla="*/ 9010 h 10550"/>
                    <a:gd name="connsiteX103" fmla="*/ 6152 w 12026"/>
                    <a:gd name="connsiteY103" fmla="*/ 9059 h 10550"/>
                    <a:gd name="connsiteX104" fmla="*/ 6626 w 12026"/>
                    <a:gd name="connsiteY104" fmla="*/ 9067 h 10550"/>
                    <a:gd name="connsiteX105" fmla="*/ 6651 w 12026"/>
                    <a:gd name="connsiteY105" fmla="*/ 9067 h 10550"/>
                    <a:gd name="connsiteX106" fmla="*/ 7108 w 12026"/>
                    <a:gd name="connsiteY106" fmla="*/ 9026 h 10550"/>
                    <a:gd name="connsiteX107" fmla="*/ 7538 w 12026"/>
                    <a:gd name="connsiteY107" fmla="*/ 8998 h 10550"/>
                    <a:gd name="connsiteX108" fmla="*/ 8016 w 12026"/>
                    <a:gd name="connsiteY108" fmla="*/ 8876 h 10550"/>
                    <a:gd name="connsiteX109" fmla="*/ 8871 w 12026"/>
                    <a:gd name="connsiteY109" fmla="*/ 8637 h 10550"/>
                    <a:gd name="connsiteX110" fmla="*/ 9616 w 12026"/>
                    <a:gd name="connsiteY110" fmla="*/ 8301 h 10550"/>
                    <a:gd name="connsiteX111" fmla="*/ 10924 w 12026"/>
                    <a:gd name="connsiteY111" fmla="*/ 7171 h 10550"/>
                    <a:gd name="connsiteX112" fmla="*/ 11427 w 12026"/>
                    <a:gd name="connsiteY112" fmla="*/ 6486 h 10550"/>
                    <a:gd name="connsiteX113" fmla="*/ 11783 w 12026"/>
                    <a:gd name="connsiteY113" fmla="*/ 5692 h 10550"/>
                    <a:gd name="connsiteX114" fmla="*/ 11897 w 12026"/>
                    <a:gd name="connsiteY114" fmla="*/ 5271 h 10550"/>
                    <a:gd name="connsiteX115" fmla="*/ 11978 w 12026"/>
                    <a:gd name="connsiteY115" fmla="*/ 4837 h 10550"/>
                    <a:gd name="connsiteX116" fmla="*/ 11982 w 12026"/>
                    <a:gd name="connsiteY116" fmla="*/ 4635 h 10550"/>
                    <a:gd name="connsiteX117" fmla="*/ 12022 w 12026"/>
                    <a:gd name="connsiteY117" fmla="*/ 4420 h 10550"/>
                    <a:gd name="connsiteX118" fmla="*/ 11982 w 12026"/>
                    <a:gd name="connsiteY118" fmla="*/ 3970 h 10550"/>
                    <a:gd name="connsiteX119" fmla="*/ 11808 w 12026"/>
                    <a:gd name="connsiteY119" fmla="*/ 3087 h 10550"/>
                    <a:gd name="connsiteX120" fmla="*/ 11678 w 12026"/>
                    <a:gd name="connsiteY120" fmla="*/ 2731 h 10550"/>
                    <a:gd name="connsiteX121" fmla="*/ 11427 w 12026"/>
                    <a:gd name="connsiteY121" fmla="*/ 2362 h 10550"/>
                    <a:gd name="connsiteX122" fmla="*/ 10937 w 12026"/>
                    <a:gd name="connsiteY122" fmla="*/ 1673 h 10550"/>
                    <a:gd name="connsiteX123" fmla="*/ 10260 w 12026"/>
                    <a:gd name="connsiteY123" fmla="*/ 1114 h 10550"/>
                    <a:gd name="connsiteX124" fmla="*/ 9349 w 12026"/>
                    <a:gd name="connsiteY124" fmla="*/ 616 h 10550"/>
                    <a:gd name="connsiteX125" fmla="*/ 8931 w 12026"/>
                    <a:gd name="connsiteY125" fmla="*/ 434 h 10550"/>
                    <a:gd name="connsiteX126" fmla="*/ 8469 w 12026"/>
                    <a:gd name="connsiteY126" fmla="*/ 268 h 10550"/>
                    <a:gd name="connsiteX127" fmla="*/ 7538 w 12026"/>
                    <a:gd name="connsiteY127" fmla="*/ 94 h 10550"/>
                    <a:gd name="connsiteX128" fmla="*/ 7412 w 12026"/>
                    <a:gd name="connsiteY128" fmla="*/ 81 h 10550"/>
                    <a:gd name="connsiteX129" fmla="*/ 7210 w 12026"/>
                    <a:gd name="connsiteY129" fmla="*/ 45 h 10550"/>
                    <a:gd name="connsiteX130" fmla="*/ 6569 w 12026"/>
                    <a:gd name="connsiteY130" fmla="*/ 13 h 10550"/>
                    <a:gd name="connsiteX131" fmla="*/ 5812 w 12026"/>
                    <a:gd name="connsiteY131" fmla="*/ 0 h 10550"/>
                    <a:gd name="connsiteX0" fmla="*/ 6606 w 12026"/>
                    <a:gd name="connsiteY0" fmla="*/ 223 h 10549"/>
                    <a:gd name="connsiteX1" fmla="*/ 6837 w 12026"/>
                    <a:gd name="connsiteY1" fmla="*/ 284 h 10549"/>
                    <a:gd name="connsiteX2" fmla="*/ 7311 w 12026"/>
                    <a:gd name="connsiteY2" fmla="*/ 361 h 10549"/>
                    <a:gd name="connsiteX3" fmla="*/ 8141 w 12026"/>
                    <a:gd name="connsiteY3" fmla="*/ 523 h 10549"/>
                    <a:gd name="connsiteX4" fmla="*/ 8514 w 12026"/>
                    <a:gd name="connsiteY4" fmla="*/ 689 h 10549"/>
                    <a:gd name="connsiteX5" fmla="*/ 8887 w 12026"/>
                    <a:gd name="connsiteY5" fmla="*/ 802 h 10549"/>
                    <a:gd name="connsiteX6" fmla="*/ 9656 w 12026"/>
                    <a:gd name="connsiteY6" fmla="*/ 1224 h 10549"/>
                    <a:gd name="connsiteX7" fmla="*/ 10390 w 12026"/>
                    <a:gd name="connsiteY7" fmla="*/ 1633 h 10549"/>
                    <a:gd name="connsiteX8" fmla="*/ 10933 w 12026"/>
                    <a:gd name="connsiteY8" fmla="*/ 2277 h 10549"/>
                    <a:gd name="connsiteX9" fmla="*/ 11135 w 12026"/>
                    <a:gd name="connsiteY9" fmla="*/ 2589 h 10549"/>
                    <a:gd name="connsiteX10" fmla="*/ 11378 w 12026"/>
                    <a:gd name="connsiteY10" fmla="*/ 2962 h 10549"/>
                    <a:gd name="connsiteX11" fmla="*/ 11479 w 12026"/>
                    <a:gd name="connsiteY11" fmla="*/ 3302 h 10549"/>
                    <a:gd name="connsiteX12" fmla="*/ 11585 w 12026"/>
                    <a:gd name="connsiteY12" fmla="*/ 3723 h 10549"/>
                    <a:gd name="connsiteX13" fmla="*/ 11637 w 12026"/>
                    <a:gd name="connsiteY13" fmla="*/ 4149 h 10549"/>
                    <a:gd name="connsiteX14" fmla="*/ 11617 w 12026"/>
                    <a:gd name="connsiteY14" fmla="*/ 4582 h 10549"/>
                    <a:gd name="connsiteX15" fmla="*/ 11593 w 12026"/>
                    <a:gd name="connsiteY15" fmla="*/ 4979 h 10549"/>
                    <a:gd name="connsiteX16" fmla="*/ 11484 w 12026"/>
                    <a:gd name="connsiteY16" fmla="*/ 5388 h 10549"/>
                    <a:gd name="connsiteX17" fmla="*/ 11362 w 12026"/>
                    <a:gd name="connsiteY17" fmla="*/ 5789 h 10549"/>
                    <a:gd name="connsiteX18" fmla="*/ 11176 w 12026"/>
                    <a:gd name="connsiteY18" fmla="*/ 6154 h 10549"/>
                    <a:gd name="connsiteX19" fmla="*/ 10993 w 12026"/>
                    <a:gd name="connsiteY19" fmla="*/ 6498 h 10549"/>
                    <a:gd name="connsiteX20" fmla="*/ 10726 w 12026"/>
                    <a:gd name="connsiteY20" fmla="*/ 6818 h 10549"/>
                    <a:gd name="connsiteX21" fmla="*/ 10455 w 12026"/>
                    <a:gd name="connsiteY21" fmla="*/ 7163 h 10549"/>
                    <a:gd name="connsiteX22" fmla="*/ 10134 w 12026"/>
                    <a:gd name="connsiteY22" fmla="*/ 7450 h 10549"/>
                    <a:gd name="connsiteX23" fmla="*/ 9470 w 12026"/>
                    <a:gd name="connsiteY23" fmla="*/ 7949 h 10549"/>
                    <a:gd name="connsiteX24" fmla="*/ 8785 w 12026"/>
                    <a:gd name="connsiteY24" fmla="*/ 8277 h 10549"/>
                    <a:gd name="connsiteX25" fmla="*/ 7975 w 12026"/>
                    <a:gd name="connsiteY25" fmla="*/ 8508 h 10549"/>
                    <a:gd name="connsiteX26" fmla="*/ 7501 w 12026"/>
                    <a:gd name="connsiteY26" fmla="*/ 8629 h 10549"/>
                    <a:gd name="connsiteX27" fmla="*/ 6983 w 12026"/>
                    <a:gd name="connsiteY27" fmla="*/ 8670 h 10549"/>
                    <a:gd name="connsiteX28" fmla="*/ 6263 w 12026"/>
                    <a:gd name="connsiteY28" fmla="*/ 8709 h 10549"/>
                    <a:gd name="connsiteX29" fmla="*/ 5966 w 12026"/>
                    <a:gd name="connsiteY29" fmla="*/ 8702 h 10549"/>
                    <a:gd name="connsiteX30" fmla="*/ 5719 w 12026"/>
                    <a:gd name="connsiteY30" fmla="*/ 8670 h 10549"/>
                    <a:gd name="connsiteX31" fmla="*/ 5644 w 12026"/>
                    <a:gd name="connsiteY31" fmla="*/ 8667 h 10549"/>
                    <a:gd name="connsiteX32" fmla="*/ 5567 w 12026"/>
                    <a:gd name="connsiteY32" fmla="*/ 8667 h 10549"/>
                    <a:gd name="connsiteX33" fmla="*/ 5476 w 12026"/>
                    <a:gd name="connsiteY33" fmla="*/ 8662 h 10549"/>
                    <a:gd name="connsiteX34" fmla="*/ 5269 w 12026"/>
                    <a:gd name="connsiteY34" fmla="*/ 8625 h 10549"/>
                    <a:gd name="connsiteX35" fmla="*/ 5238 w 12026"/>
                    <a:gd name="connsiteY35" fmla="*/ 8624 h 10549"/>
                    <a:gd name="connsiteX36" fmla="*/ 5050 w 12026"/>
                    <a:gd name="connsiteY36" fmla="*/ 8633 h 10549"/>
                    <a:gd name="connsiteX37" fmla="*/ 4833 w 12026"/>
                    <a:gd name="connsiteY37" fmla="*/ 8656 h 10549"/>
                    <a:gd name="connsiteX38" fmla="*/ 4637 w 12026"/>
                    <a:gd name="connsiteY38" fmla="*/ 8641 h 10549"/>
                    <a:gd name="connsiteX39" fmla="*/ 4638 w 12026"/>
                    <a:gd name="connsiteY39" fmla="*/ 8646 h 10549"/>
                    <a:gd name="connsiteX40" fmla="*/ 4546 w 12026"/>
                    <a:gd name="connsiteY40" fmla="*/ 8633 h 10549"/>
                    <a:gd name="connsiteX41" fmla="*/ 4387 w 12026"/>
                    <a:gd name="connsiteY41" fmla="*/ 8626 h 10549"/>
                    <a:gd name="connsiteX42" fmla="*/ 4148 w 12026"/>
                    <a:gd name="connsiteY42" fmla="*/ 8568 h 10549"/>
                    <a:gd name="connsiteX43" fmla="*/ 3821 w 12026"/>
                    <a:gd name="connsiteY43" fmla="*/ 8488 h 10549"/>
                    <a:gd name="connsiteX44" fmla="*/ 3472 w 12026"/>
                    <a:gd name="connsiteY44" fmla="*/ 8355 h 10549"/>
                    <a:gd name="connsiteX45" fmla="*/ 3307 w 12026"/>
                    <a:gd name="connsiteY45" fmla="*/ 8332 h 10549"/>
                    <a:gd name="connsiteX46" fmla="*/ 3263 w 12026"/>
                    <a:gd name="connsiteY46" fmla="*/ 8290 h 10549"/>
                    <a:gd name="connsiteX47" fmla="*/ 3032 w 12026"/>
                    <a:gd name="connsiteY47" fmla="*/ 8222 h 10549"/>
                    <a:gd name="connsiteX48" fmla="*/ 2881 w 12026"/>
                    <a:gd name="connsiteY48" fmla="*/ 8111 h 10549"/>
                    <a:gd name="connsiteX49" fmla="*/ 2547 w 12026"/>
                    <a:gd name="connsiteY49" fmla="*/ 7896 h 10549"/>
                    <a:gd name="connsiteX50" fmla="*/ 2202 w 12026"/>
                    <a:gd name="connsiteY50" fmla="*/ 7701 h 10549"/>
                    <a:gd name="connsiteX51" fmla="*/ 1785 w 12026"/>
                    <a:gd name="connsiteY51" fmla="*/ 7471 h 10549"/>
                    <a:gd name="connsiteX52" fmla="*/ 1400 w 12026"/>
                    <a:gd name="connsiteY52" fmla="*/ 7146 h 10549"/>
                    <a:gd name="connsiteX53" fmla="*/ 829 w 12026"/>
                    <a:gd name="connsiteY53" fmla="*/ 6308 h 10549"/>
                    <a:gd name="connsiteX54" fmla="*/ 574 w 12026"/>
                    <a:gd name="connsiteY54" fmla="*/ 5834 h 10549"/>
                    <a:gd name="connsiteX55" fmla="*/ 396 w 12026"/>
                    <a:gd name="connsiteY55" fmla="*/ 5287 h 10549"/>
                    <a:gd name="connsiteX56" fmla="*/ 375 w 12026"/>
                    <a:gd name="connsiteY56" fmla="*/ 4181 h 10549"/>
                    <a:gd name="connsiteX57" fmla="*/ 1263 w 12026"/>
                    <a:gd name="connsiteY57" fmla="*/ 2216 h 10549"/>
                    <a:gd name="connsiteX58" fmla="*/ 1988 w 12026"/>
                    <a:gd name="connsiteY58" fmla="*/ 1520 h 10549"/>
                    <a:gd name="connsiteX59" fmla="*/ 2397 w 12026"/>
                    <a:gd name="connsiteY59" fmla="*/ 1224 h 10549"/>
                    <a:gd name="connsiteX60" fmla="*/ 2871 w 12026"/>
                    <a:gd name="connsiteY60" fmla="*/ 981 h 10549"/>
                    <a:gd name="connsiteX61" fmla="*/ 3369 w 12026"/>
                    <a:gd name="connsiteY61" fmla="*/ 730 h 10549"/>
                    <a:gd name="connsiteX62" fmla="*/ 3952 w 12026"/>
                    <a:gd name="connsiteY62" fmla="*/ 551 h 10549"/>
                    <a:gd name="connsiteX63" fmla="*/ 5216 w 12026"/>
                    <a:gd name="connsiteY63" fmla="*/ 292 h 10549"/>
                    <a:gd name="connsiteX64" fmla="*/ 6456 w 12026"/>
                    <a:gd name="connsiteY64" fmla="*/ 227 h 10549"/>
                    <a:gd name="connsiteX65" fmla="*/ 6606 w 12026"/>
                    <a:gd name="connsiteY65" fmla="*/ 223 h 10549"/>
                    <a:gd name="connsiteX66" fmla="*/ 5812 w 12026"/>
                    <a:gd name="connsiteY66" fmla="*/ 0 h 10549"/>
                    <a:gd name="connsiteX67" fmla="*/ 5322 w 12026"/>
                    <a:gd name="connsiteY67" fmla="*/ 13 h 10549"/>
                    <a:gd name="connsiteX68" fmla="*/ 4187 w 12026"/>
                    <a:gd name="connsiteY68" fmla="*/ 183 h 10549"/>
                    <a:gd name="connsiteX69" fmla="*/ 3604 w 12026"/>
                    <a:gd name="connsiteY69" fmla="*/ 345 h 10549"/>
                    <a:gd name="connsiteX70" fmla="*/ 3061 w 12026"/>
                    <a:gd name="connsiteY70" fmla="*/ 527 h 10549"/>
                    <a:gd name="connsiteX71" fmla="*/ 2595 w 12026"/>
                    <a:gd name="connsiteY71" fmla="*/ 774 h 10549"/>
                    <a:gd name="connsiteX72" fmla="*/ 2085 w 12026"/>
                    <a:gd name="connsiteY72" fmla="*/ 1058 h 10549"/>
                    <a:gd name="connsiteX73" fmla="*/ 1250 w 12026"/>
                    <a:gd name="connsiteY73" fmla="*/ 1754 h 10549"/>
                    <a:gd name="connsiteX74" fmla="*/ 606 w 12026"/>
                    <a:gd name="connsiteY74" fmla="*/ 2621 h 10549"/>
                    <a:gd name="connsiteX75" fmla="*/ 177 w 12026"/>
                    <a:gd name="connsiteY75" fmla="*/ 3711 h 10549"/>
                    <a:gd name="connsiteX76" fmla="*/ 23 w 12026"/>
                    <a:gd name="connsiteY76" fmla="*/ 4258 h 10549"/>
                    <a:gd name="connsiteX77" fmla="*/ 7 w 12026"/>
                    <a:gd name="connsiteY77" fmla="*/ 4862 h 10549"/>
                    <a:gd name="connsiteX78" fmla="*/ 274 w 12026"/>
                    <a:gd name="connsiteY78" fmla="*/ 6008 h 10549"/>
                    <a:gd name="connsiteX79" fmla="*/ 541 w 12026"/>
                    <a:gd name="connsiteY79" fmla="*/ 6547 h 10549"/>
                    <a:gd name="connsiteX80" fmla="*/ 809 w 12026"/>
                    <a:gd name="connsiteY80" fmla="*/ 7045 h 10549"/>
                    <a:gd name="connsiteX81" fmla="*/ 1129 w 12026"/>
                    <a:gd name="connsiteY81" fmla="*/ 7414 h 10549"/>
                    <a:gd name="connsiteX82" fmla="*/ 1587 w 12026"/>
                    <a:gd name="connsiteY82" fmla="*/ 7803 h 10549"/>
                    <a:gd name="connsiteX83" fmla="*/ 1992 w 12026"/>
                    <a:gd name="connsiteY83" fmla="*/ 8042 h 10549"/>
                    <a:gd name="connsiteX84" fmla="*/ 2397 w 12026"/>
                    <a:gd name="connsiteY84" fmla="*/ 8277 h 10549"/>
                    <a:gd name="connsiteX85" fmla="*/ 2478 w 12026"/>
                    <a:gd name="connsiteY85" fmla="*/ 8293 h 10549"/>
                    <a:gd name="connsiteX86" fmla="*/ 2486 w 12026"/>
                    <a:gd name="connsiteY86" fmla="*/ 8325 h 10549"/>
                    <a:gd name="connsiteX87" fmla="*/ 2604 w 12026"/>
                    <a:gd name="connsiteY87" fmla="*/ 8452 h 10549"/>
                    <a:gd name="connsiteX88" fmla="*/ 2881 w 12026"/>
                    <a:gd name="connsiteY88" fmla="*/ 8600 h 10549"/>
                    <a:gd name="connsiteX89" fmla="*/ 3206 w 12026"/>
                    <a:gd name="connsiteY89" fmla="*/ 8721 h 10549"/>
                    <a:gd name="connsiteX90" fmla="*/ 3453 w 12026"/>
                    <a:gd name="connsiteY90" fmla="*/ 8802 h 10549"/>
                    <a:gd name="connsiteX91" fmla="*/ 3608 w 12026"/>
                    <a:gd name="connsiteY91" fmla="*/ 8868 h 10549"/>
                    <a:gd name="connsiteX92" fmla="*/ 3824 w 12026"/>
                    <a:gd name="connsiteY92" fmla="*/ 8921 h 10549"/>
                    <a:gd name="connsiteX93" fmla="*/ 4003 w 12026"/>
                    <a:gd name="connsiteY93" fmla="*/ 8965 h 10549"/>
                    <a:gd name="connsiteX94" fmla="*/ 4242 w 12026"/>
                    <a:gd name="connsiteY94" fmla="*/ 9026 h 10549"/>
                    <a:gd name="connsiteX95" fmla="*/ 3134 w 12026"/>
                    <a:gd name="connsiteY95" fmla="*/ 10537 h 10549"/>
                    <a:gd name="connsiteX96" fmla="*/ 4159 w 12026"/>
                    <a:gd name="connsiteY96" fmla="*/ 9820 h 10549"/>
                    <a:gd name="connsiteX97" fmla="*/ 4572 w 12026"/>
                    <a:gd name="connsiteY97" fmla="*/ 9354 h 10549"/>
                    <a:gd name="connsiteX98" fmla="*/ 4811 w 12026"/>
                    <a:gd name="connsiteY98" fmla="*/ 8872 h 10549"/>
                    <a:gd name="connsiteX99" fmla="*/ 4888 w 12026"/>
                    <a:gd name="connsiteY99" fmla="*/ 8901 h 10549"/>
                    <a:gd name="connsiteX100" fmla="*/ 5265 w 12026"/>
                    <a:gd name="connsiteY100" fmla="*/ 8953 h 10549"/>
                    <a:gd name="connsiteX101" fmla="*/ 5439 w 12026"/>
                    <a:gd name="connsiteY101" fmla="*/ 8998 h 10549"/>
                    <a:gd name="connsiteX102" fmla="*/ 5658 w 12026"/>
                    <a:gd name="connsiteY102" fmla="*/ 9010 h 10549"/>
                    <a:gd name="connsiteX103" fmla="*/ 6152 w 12026"/>
                    <a:gd name="connsiteY103" fmla="*/ 9059 h 10549"/>
                    <a:gd name="connsiteX104" fmla="*/ 6626 w 12026"/>
                    <a:gd name="connsiteY104" fmla="*/ 9067 h 10549"/>
                    <a:gd name="connsiteX105" fmla="*/ 6651 w 12026"/>
                    <a:gd name="connsiteY105" fmla="*/ 9067 h 10549"/>
                    <a:gd name="connsiteX106" fmla="*/ 7108 w 12026"/>
                    <a:gd name="connsiteY106" fmla="*/ 9026 h 10549"/>
                    <a:gd name="connsiteX107" fmla="*/ 7538 w 12026"/>
                    <a:gd name="connsiteY107" fmla="*/ 8998 h 10549"/>
                    <a:gd name="connsiteX108" fmla="*/ 8016 w 12026"/>
                    <a:gd name="connsiteY108" fmla="*/ 8876 h 10549"/>
                    <a:gd name="connsiteX109" fmla="*/ 8871 w 12026"/>
                    <a:gd name="connsiteY109" fmla="*/ 8637 h 10549"/>
                    <a:gd name="connsiteX110" fmla="*/ 9616 w 12026"/>
                    <a:gd name="connsiteY110" fmla="*/ 8301 h 10549"/>
                    <a:gd name="connsiteX111" fmla="*/ 10924 w 12026"/>
                    <a:gd name="connsiteY111" fmla="*/ 7171 h 10549"/>
                    <a:gd name="connsiteX112" fmla="*/ 11427 w 12026"/>
                    <a:gd name="connsiteY112" fmla="*/ 6486 h 10549"/>
                    <a:gd name="connsiteX113" fmla="*/ 11783 w 12026"/>
                    <a:gd name="connsiteY113" fmla="*/ 5692 h 10549"/>
                    <a:gd name="connsiteX114" fmla="*/ 11897 w 12026"/>
                    <a:gd name="connsiteY114" fmla="*/ 5271 h 10549"/>
                    <a:gd name="connsiteX115" fmla="*/ 11978 w 12026"/>
                    <a:gd name="connsiteY115" fmla="*/ 4837 h 10549"/>
                    <a:gd name="connsiteX116" fmla="*/ 11982 w 12026"/>
                    <a:gd name="connsiteY116" fmla="*/ 4635 h 10549"/>
                    <a:gd name="connsiteX117" fmla="*/ 12022 w 12026"/>
                    <a:gd name="connsiteY117" fmla="*/ 4420 h 10549"/>
                    <a:gd name="connsiteX118" fmla="*/ 11982 w 12026"/>
                    <a:gd name="connsiteY118" fmla="*/ 3970 h 10549"/>
                    <a:gd name="connsiteX119" fmla="*/ 11808 w 12026"/>
                    <a:gd name="connsiteY119" fmla="*/ 3087 h 10549"/>
                    <a:gd name="connsiteX120" fmla="*/ 11678 w 12026"/>
                    <a:gd name="connsiteY120" fmla="*/ 2731 h 10549"/>
                    <a:gd name="connsiteX121" fmla="*/ 11427 w 12026"/>
                    <a:gd name="connsiteY121" fmla="*/ 2362 h 10549"/>
                    <a:gd name="connsiteX122" fmla="*/ 10937 w 12026"/>
                    <a:gd name="connsiteY122" fmla="*/ 1673 h 10549"/>
                    <a:gd name="connsiteX123" fmla="*/ 10260 w 12026"/>
                    <a:gd name="connsiteY123" fmla="*/ 1114 h 10549"/>
                    <a:gd name="connsiteX124" fmla="*/ 9349 w 12026"/>
                    <a:gd name="connsiteY124" fmla="*/ 616 h 10549"/>
                    <a:gd name="connsiteX125" fmla="*/ 8931 w 12026"/>
                    <a:gd name="connsiteY125" fmla="*/ 434 h 10549"/>
                    <a:gd name="connsiteX126" fmla="*/ 8469 w 12026"/>
                    <a:gd name="connsiteY126" fmla="*/ 268 h 10549"/>
                    <a:gd name="connsiteX127" fmla="*/ 7538 w 12026"/>
                    <a:gd name="connsiteY127" fmla="*/ 94 h 10549"/>
                    <a:gd name="connsiteX128" fmla="*/ 7412 w 12026"/>
                    <a:gd name="connsiteY128" fmla="*/ 81 h 10549"/>
                    <a:gd name="connsiteX129" fmla="*/ 7210 w 12026"/>
                    <a:gd name="connsiteY129" fmla="*/ 45 h 10549"/>
                    <a:gd name="connsiteX130" fmla="*/ 6569 w 12026"/>
                    <a:gd name="connsiteY130" fmla="*/ 13 h 10549"/>
                    <a:gd name="connsiteX131" fmla="*/ 5812 w 12026"/>
                    <a:gd name="connsiteY131" fmla="*/ 0 h 10549"/>
                    <a:gd name="connsiteX0" fmla="*/ 6606 w 12026"/>
                    <a:gd name="connsiteY0" fmla="*/ 223 h 10548"/>
                    <a:gd name="connsiteX1" fmla="*/ 6837 w 12026"/>
                    <a:gd name="connsiteY1" fmla="*/ 284 h 10548"/>
                    <a:gd name="connsiteX2" fmla="*/ 7311 w 12026"/>
                    <a:gd name="connsiteY2" fmla="*/ 361 h 10548"/>
                    <a:gd name="connsiteX3" fmla="*/ 8141 w 12026"/>
                    <a:gd name="connsiteY3" fmla="*/ 523 h 10548"/>
                    <a:gd name="connsiteX4" fmla="*/ 8514 w 12026"/>
                    <a:gd name="connsiteY4" fmla="*/ 689 h 10548"/>
                    <a:gd name="connsiteX5" fmla="*/ 8887 w 12026"/>
                    <a:gd name="connsiteY5" fmla="*/ 802 h 10548"/>
                    <a:gd name="connsiteX6" fmla="*/ 9656 w 12026"/>
                    <a:gd name="connsiteY6" fmla="*/ 1224 h 10548"/>
                    <a:gd name="connsiteX7" fmla="*/ 10390 w 12026"/>
                    <a:gd name="connsiteY7" fmla="*/ 1633 h 10548"/>
                    <a:gd name="connsiteX8" fmla="*/ 10933 w 12026"/>
                    <a:gd name="connsiteY8" fmla="*/ 2277 h 10548"/>
                    <a:gd name="connsiteX9" fmla="*/ 11135 w 12026"/>
                    <a:gd name="connsiteY9" fmla="*/ 2589 h 10548"/>
                    <a:gd name="connsiteX10" fmla="*/ 11378 w 12026"/>
                    <a:gd name="connsiteY10" fmla="*/ 2962 h 10548"/>
                    <a:gd name="connsiteX11" fmla="*/ 11479 w 12026"/>
                    <a:gd name="connsiteY11" fmla="*/ 3302 h 10548"/>
                    <a:gd name="connsiteX12" fmla="*/ 11585 w 12026"/>
                    <a:gd name="connsiteY12" fmla="*/ 3723 h 10548"/>
                    <a:gd name="connsiteX13" fmla="*/ 11637 w 12026"/>
                    <a:gd name="connsiteY13" fmla="*/ 4149 h 10548"/>
                    <a:gd name="connsiteX14" fmla="*/ 11617 w 12026"/>
                    <a:gd name="connsiteY14" fmla="*/ 4582 h 10548"/>
                    <a:gd name="connsiteX15" fmla="*/ 11593 w 12026"/>
                    <a:gd name="connsiteY15" fmla="*/ 4979 h 10548"/>
                    <a:gd name="connsiteX16" fmla="*/ 11484 w 12026"/>
                    <a:gd name="connsiteY16" fmla="*/ 5388 h 10548"/>
                    <a:gd name="connsiteX17" fmla="*/ 11362 w 12026"/>
                    <a:gd name="connsiteY17" fmla="*/ 5789 h 10548"/>
                    <a:gd name="connsiteX18" fmla="*/ 11176 w 12026"/>
                    <a:gd name="connsiteY18" fmla="*/ 6154 h 10548"/>
                    <a:gd name="connsiteX19" fmla="*/ 10993 w 12026"/>
                    <a:gd name="connsiteY19" fmla="*/ 6498 h 10548"/>
                    <a:gd name="connsiteX20" fmla="*/ 10726 w 12026"/>
                    <a:gd name="connsiteY20" fmla="*/ 6818 h 10548"/>
                    <a:gd name="connsiteX21" fmla="*/ 10455 w 12026"/>
                    <a:gd name="connsiteY21" fmla="*/ 7163 h 10548"/>
                    <a:gd name="connsiteX22" fmla="*/ 10134 w 12026"/>
                    <a:gd name="connsiteY22" fmla="*/ 7450 h 10548"/>
                    <a:gd name="connsiteX23" fmla="*/ 9470 w 12026"/>
                    <a:gd name="connsiteY23" fmla="*/ 7949 h 10548"/>
                    <a:gd name="connsiteX24" fmla="*/ 8785 w 12026"/>
                    <a:gd name="connsiteY24" fmla="*/ 8277 h 10548"/>
                    <a:gd name="connsiteX25" fmla="*/ 7975 w 12026"/>
                    <a:gd name="connsiteY25" fmla="*/ 8508 h 10548"/>
                    <a:gd name="connsiteX26" fmla="*/ 7501 w 12026"/>
                    <a:gd name="connsiteY26" fmla="*/ 8629 h 10548"/>
                    <a:gd name="connsiteX27" fmla="*/ 6983 w 12026"/>
                    <a:gd name="connsiteY27" fmla="*/ 8670 h 10548"/>
                    <a:gd name="connsiteX28" fmla="*/ 6263 w 12026"/>
                    <a:gd name="connsiteY28" fmla="*/ 8709 h 10548"/>
                    <a:gd name="connsiteX29" fmla="*/ 5966 w 12026"/>
                    <a:gd name="connsiteY29" fmla="*/ 8702 h 10548"/>
                    <a:gd name="connsiteX30" fmla="*/ 5719 w 12026"/>
                    <a:gd name="connsiteY30" fmla="*/ 8670 h 10548"/>
                    <a:gd name="connsiteX31" fmla="*/ 5644 w 12026"/>
                    <a:gd name="connsiteY31" fmla="*/ 8667 h 10548"/>
                    <a:gd name="connsiteX32" fmla="*/ 5567 w 12026"/>
                    <a:gd name="connsiteY32" fmla="*/ 8667 h 10548"/>
                    <a:gd name="connsiteX33" fmla="*/ 5476 w 12026"/>
                    <a:gd name="connsiteY33" fmla="*/ 8662 h 10548"/>
                    <a:gd name="connsiteX34" fmla="*/ 5269 w 12026"/>
                    <a:gd name="connsiteY34" fmla="*/ 8625 h 10548"/>
                    <a:gd name="connsiteX35" fmla="*/ 5238 w 12026"/>
                    <a:gd name="connsiteY35" fmla="*/ 8624 h 10548"/>
                    <a:gd name="connsiteX36" fmla="*/ 5050 w 12026"/>
                    <a:gd name="connsiteY36" fmla="*/ 8633 h 10548"/>
                    <a:gd name="connsiteX37" fmla="*/ 4833 w 12026"/>
                    <a:gd name="connsiteY37" fmla="*/ 8656 h 10548"/>
                    <a:gd name="connsiteX38" fmla="*/ 4637 w 12026"/>
                    <a:gd name="connsiteY38" fmla="*/ 8641 h 10548"/>
                    <a:gd name="connsiteX39" fmla="*/ 4638 w 12026"/>
                    <a:gd name="connsiteY39" fmla="*/ 8646 h 10548"/>
                    <a:gd name="connsiteX40" fmla="*/ 4546 w 12026"/>
                    <a:gd name="connsiteY40" fmla="*/ 8633 h 10548"/>
                    <a:gd name="connsiteX41" fmla="*/ 4387 w 12026"/>
                    <a:gd name="connsiteY41" fmla="*/ 8626 h 10548"/>
                    <a:gd name="connsiteX42" fmla="*/ 4148 w 12026"/>
                    <a:gd name="connsiteY42" fmla="*/ 8568 h 10548"/>
                    <a:gd name="connsiteX43" fmla="*/ 3821 w 12026"/>
                    <a:gd name="connsiteY43" fmla="*/ 8488 h 10548"/>
                    <a:gd name="connsiteX44" fmla="*/ 3472 w 12026"/>
                    <a:gd name="connsiteY44" fmla="*/ 8355 h 10548"/>
                    <a:gd name="connsiteX45" fmla="*/ 3307 w 12026"/>
                    <a:gd name="connsiteY45" fmla="*/ 8332 h 10548"/>
                    <a:gd name="connsiteX46" fmla="*/ 3263 w 12026"/>
                    <a:gd name="connsiteY46" fmla="*/ 8290 h 10548"/>
                    <a:gd name="connsiteX47" fmla="*/ 3032 w 12026"/>
                    <a:gd name="connsiteY47" fmla="*/ 8222 h 10548"/>
                    <a:gd name="connsiteX48" fmla="*/ 2881 w 12026"/>
                    <a:gd name="connsiteY48" fmla="*/ 8111 h 10548"/>
                    <a:gd name="connsiteX49" fmla="*/ 2547 w 12026"/>
                    <a:gd name="connsiteY49" fmla="*/ 7896 h 10548"/>
                    <a:gd name="connsiteX50" fmla="*/ 2202 w 12026"/>
                    <a:gd name="connsiteY50" fmla="*/ 7701 h 10548"/>
                    <a:gd name="connsiteX51" fmla="*/ 1785 w 12026"/>
                    <a:gd name="connsiteY51" fmla="*/ 7471 h 10548"/>
                    <a:gd name="connsiteX52" fmla="*/ 1400 w 12026"/>
                    <a:gd name="connsiteY52" fmla="*/ 7146 h 10548"/>
                    <a:gd name="connsiteX53" fmla="*/ 829 w 12026"/>
                    <a:gd name="connsiteY53" fmla="*/ 6308 h 10548"/>
                    <a:gd name="connsiteX54" fmla="*/ 574 w 12026"/>
                    <a:gd name="connsiteY54" fmla="*/ 5834 h 10548"/>
                    <a:gd name="connsiteX55" fmla="*/ 396 w 12026"/>
                    <a:gd name="connsiteY55" fmla="*/ 5287 h 10548"/>
                    <a:gd name="connsiteX56" fmla="*/ 375 w 12026"/>
                    <a:gd name="connsiteY56" fmla="*/ 4181 h 10548"/>
                    <a:gd name="connsiteX57" fmla="*/ 1263 w 12026"/>
                    <a:gd name="connsiteY57" fmla="*/ 2216 h 10548"/>
                    <a:gd name="connsiteX58" fmla="*/ 1988 w 12026"/>
                    <a:gd name="connsiteY58" fmla="*/ 1520 h 10548"/>
                    <a:gd name="connsiteX59" fmla="*/ 2397 w 12026"/>
                    <a:gd name="connsiteY59" fmla="*/ 1224 h 10548"/>
                    <a:gd name="connsiteX60" fmla="*/ 2871 w 12026"/>
                    <a:gd name="connsiteY60" fmla="*/ 981 h 10548"/>
                    <a:gd name="connsiteX61" fmla="*/ 3369 w 12026"/>
                    <a:gd name="connsiteY61" fmla="*/ 730 h 10548"/>
                    <a:gd name="connsiteX62" fmla="*/ 3952 w 12026"/>
                    <a:gd name="connsiteY62" fmla="*/ 551 h 10548"/>
                    <a:gd name="connsiteX63" fmla="*/ 5216 w 12026"/>
                    <a:gd name="connsiteY63" fmla="*/ 292 h 10548"/>
                    <a:gd name="connsiteX64" fmla="*/ 6456 w 12026"/>
                    <a:gd name="connsiteY64" fmla="*/ 227 h 10548"/>
                    <a:gd name="connsiteX65" fmla="*/ 6606 w 12026"/>
                    <a:gd name="connsiteY65" fmla="*/ 223 h 10548"/>
                    <a:gd name="connsiteX66" fmla="*/ 5812 w 12026"/>
                    <a:gd name="connsiteY66" fmla="*/ 0 h 10548"/>
                    <a:gd name="connsiteX67" fmla="*/ 5322 w 12026"/>
                    <a:gd name="connsiteY67" fmla="*/ 13 h 10548"/>
                    <a:gd name="connsiteX68" fmla="*/ 4187 w 12026"/>
                    <a:gd name="connsiteY68" fmla="*/ 183 h 10548"/>
                    <a:gd name="connsiteX69" fmla="*/ 3604 w 12026"/>
                    <a:gd name="connsiteY69" fmla="*/ 345 h 10548"/>
                    <a:gd name="connsiteX70" fmla="*/ 3061 w 12026"/>
                    <a:gd name="connsiteY70" fmla="*/ 527 h 10548"/>
                    <a:gd name="connsiteX71" fmla="*/ 2595 w 12026"/>
                    <a:gd name="connsiteY71" fmla="*/ 774 h 10548"/>
                    <a:gd name="connsiteX72" fmla="*/ 2085 w 12026"/>
                    <a:gd name="connsiteY72" fmla="*/ 1058 h 10548"/>
                    <a:gd name="connsiteX73" fmla="*/ 1250 w 12026"/>
                    <a:gd name="connsiteY73" fmla="*/ 1754 h 10548"/>
                    <a:gd name="connsiteX74" fmla="*/ 606 w 12026"/>
                    <a:gd name="connsiteY74" fmla="*/ 2621 h 10548"/>
                    <a:gd name="connsiteX75" fmla="*/ 177 w 12026"/>
                    <a:gd name="connsiteY75" fmla="*/ 3711 h 10548"/>
                    <a:gd name="connsiteX76" fmla="*/ 23 w 12026"/>
                    <a:gd name="connsiteY76" fmla="*/ 4258 h 10548"/>
                    <a:gd name="connsiteX77" fmla="*/ 7 w 12026"/>
                    <a:gd name="connsiteY77" fmla="*/ 4862 h 10548"/>
                    <a:gd name="connsiteX78" fmla="*/ 274 w 12026"/>
                    <a:gd name="connsiteY78" fmla="*/ 6008 h 10548"/>
                    <a:gd name="connsiteX79" fmla="*/ 541 w 12026"/>
                    <a:gd name="connsiteY79" fmla="*/ 6547 h 10548"/>
                    <a:gd name="connsiteX80" fmla="*/ 809 w 12026"/>
                    <a:gd name="connsiteY80" fmla="*/ 7045 h 10548"/>
                    <a:gd name="connsiteX81" fmla="*/ 1129 w 12026"/>
                    <a:gd name="connsiteY81" fmla="*/ 7414 h 10548"/>
                    <a:gd name="connsiteX82" fmla="*/ 1587 w 12026"/>
                    <a:gd name="connsiteY82" fmla="*/ 7803 h 10548"/>
                    <a:gd name="connsiteX83" fmla="*/ 1992 w 12026"/>
                    <a:gd name="connsiteY83" fmla="*/ 8042 h 10548"/>
                    <a:gd name="connsiteX84" fmla="*/ 2397 w 12026"/>
                    <a:gd name="connsiteY84" fmla="*/ 8277 h 10548"/>
                    <a:gd name="connsiteX85" fmla="*/ 2478 w 12026"/>
                    <a:gd name="connsiteY85" fmla="*/ 8293 h 10548"/>
                    <a:gd name="connsiteX86" fmla="*/ 2486 w 12026"/>
                    <a:gd name="connsiteY86" fmla="*/ 8325 h 10548"/>
                    <a:gd name="connsiteX87" fmla="*/ 2604 w 12026"/>
                    <a:gd name="connsiteY87" fmla="*/ 8452 h 10548"/>
                    <a:gd name="connsiteX88" fmla="*/ 2881 w 12026"/>
                    <a:gd name="connsiteY88" fmla="*/ 8600 h 10548"/>
                    <a:gd name="connsiteX89" fmla="*/ 3206 w 12026"/>
                    <a:gd name="connsiteY89" fmla="*/ 8721 h 10548"/>
                    <a:gd name="connsiteX90" fmla="*/ 3453 w 12026"/>
                    <a:gd name="connsiteY90" fmla="*/ 8802 h 10548"/>
                    <a:gd name="connsiteX91" fmla="*/ 3608 w 12026"/>
                    <a:gd name="connsiteY91" fmla="*/ 8868 h 10548"/>
                    <a:gd name="connsiteX92" fmla="*/ 3824 w 12026"/>
                    <a:gd name="connsiteY92" fmla="*/ 8921 h 10548"/>
                    <a:gd name="connsiteX93" fmla="*/ 4003 w 12026"/>
                    <a:gd name="connsiteY93" fmla="*/ 8965 h 10548"/>
                    <a:gd name="connsiteX94" fmla="*/ 4242 w 12026"/>
                    <a:gd name="connsiteY94" fmla="*/ 9026 h 10548"/>
                    <a:gd name="connsiteX95" fmla="*/ 3134 w 12026"/>
                    <a:gd name="connsiteY95" fmla="*/ 10537 h 10548"/>
                    <a:gd name="connsiteX96" fmla="*/ 4159 w 12026"/>
                    <a:gd name="connsiteY96" fmla="*/ 9820 h 10548"/>
                    <a:gd name="connsiteX97" fmla="*/ 4572 w 12026"/>
                    <a:gd name="connsiteY97" fmla="*/ 9354 h 10548"/>
                    <a:gd name="connsiteX98" fmla="*/ 4811 w 12026"/>
                    <a:gd name="connsiteY98" fmla="*/ 8872 h 10548"/>
                    <a:gd name="connsiteX99" fmla="*/ 4888 w 12026"/>
                    <a:gd name="connsiteY99" fmla="*/ 8901 h 10548"/>
                    <a:gd name="connsiteX100" fmla="*/ 5265 w 12026"/>
                    <a:gd name="connsiteY100" fmla="*/ 8953 h 10548"/>
                    <a:gd name="connsiteX101" fmla="*/ 5439 w 12026"/>
                    <a:gd name="connsiteY101" fmla="*/ 8998 h 10548"/>
                    <a:gd name="connsiteX102" fmla="*/ 5658 w 12026"/>
                    <a:gd name="connsiteY102" fmla="*/ 9010 h 10548"/>
                    <a:gd name="connsiteX103" fmla="*/ 6152 w 12026"/>
                    <a:gd name="connsiteY103" fmla="*/ 9059 h 10548"/>
                    <a:gd name="connsiteX104" fmla="*/ 6626 w 12026"/>
                    <a:gd name="connsiteY104" fmla="*/ 9067 h 10548"/>
                    <a:gd name="connsiteX105" fmla="*/ 6651 w 12026"/>
                    <a:gd name="connsiteY105" fmla="*/ 9067 h 10548"/>
                    <a:gd name="connsiteX106" fmla="*/ 7108 w 12026"/>
                    <a:gd name="connsiteY106" fmla="*/ 9026 h 10548"/>
                    <a:gd name="connsiteX107" fmla="*/ 7538 w 12026"/>
                    <a:gd name="connsiteY107" fmla="*/ 8998 h 10548"/>
                    <a:gd name="connsiteX108" fmla="*/ 8016 w 12026"/>
                    <a:gd name="connsiteY108" fmla="*/ 8876 h 10548"/>
                    <a:gd name="connsiteX109" fmla="*/ 8871 w 12026"/>
                    <a:gd name="connsiteY109" fmla="*/ 8637 h 10548"/>
                    <a:gd name="connsiteX110" fmla="*/ 9616 w 12026"/>
                    <a:gd name="connsiteY110" fmla="*/ 8301 h 10548"/>
                    <a:gd name="connsiteX111" fmla="*/ 10924 w 12026"/>
                    <a:gd name="connsiteY111" fmla="*/ 7171 h 10548"/>
                    <a:gd name="connsiteX112" fmla="*/ 11427 w 12026"/>
                    <a:gd name="connsiteY112" fmla="*/ 6486 h 10548"/>
                    <a:gd name="connsiteX113" fmla="*/ 11783 w 12026"/>
                    <a:gd name="connsiteY113" fmla="*/ 5692 h 10548"/>
                    <a:gd name="connsiteX114" fmla="*/ 11897 w 12026"/>
                    <a:gd name="connsiteY114" fmla="*/ 5271 h 10548"/>
                    <a:gd name="connsiteX115" fmla="*/ 11978 w 12026"/>
                    <a:gd name="connsiteY115" fmla="*/ 4837 h 10548"/>
                    <a:gd name="connsiteX116" fmla="*/ 11982 w 12026"/>
                    <a:gd name="connsiteY116" fmla="*/ 4635 h 10548"/>
                    <a:gd name="connsiteX117" fmla="*/ 12022 w 12026"/>
                    <a:gd name="connsiteY117" fmla="*/ 4420 h 10548"/>
                    <a:gd name="connsiteX118" fmla="*/ 11982 w 12026"/>
                    <a:gd name="connsiteY118" fmla="*/ 3970 h 10548"/>
                    <a:gd name="connsiteX119" fmla="*/ 11808 w 12026"/>
                    <a:gd name="connsiteY119" fmla="*/ 3087 h 10548"/>
                    <a:gd name="connsiteX120" fmla="*/ 11678 w 12026"/>
                    <a:gd name="connsiteY120" fmla="*/ 2731 h 10548"/>
                    <a:gd name="connsiteX121" fmla="*/ 11427 w 12026"/>
                    <a:gd name="connsiteY121" fmla="*/ 2362 h 10548"/>
                    <a:gd name="connsiteX122" fmla="*/ 10937 w 12026"/>
                    <a:gd name="connsiteY122" fmla="*/ 1673 h 10548"/>
                    <a:gd name="connsiteX123" fmla="*/ 10260 w 12026"/>
                    <a:gd name="connsiteY123" fmla="*/ 1114 h 10548"/>
                    <a:gd name="connsiteX124" fmla="*/ 9349 w 12026"/>
                    <a:gd name="connsiteY124" fmla="*/ 616 h 10548"/>
                    <a:gd name="connsiteX125" fmla="*/ 8931 w 12026"/>
                    <a:gd name="connsiteY125" fmla="*/ 434 h 10548"/>
                    <a:gd name="connsiteX126" fmla="*/ 8469 w 12026"/>
                    <a:gd name="connsiteY126" fmla="*/ 268 h 10548"/>
                    <a:gd name="connsiteX127" fmla="*/ 7538 w 12026"/>
                    <a:gd name="connsiteY127" fmla="*/ 94 h 10548"/>
                    <a:gd name="connsiteX128" fmla="*/ 7412 w 12026"/>
                    <a:gd name="connsiteY128" fmla="*/ 81 h 10548"/>
                    <a:gd name="connsiteX129" fmla="*/ 7210 w 12026"/>
                    <a:gd name="connsiteY129" fmla="*/ 45 h 10548"/>
                    <a:gd name="connsiteX130" fmla="*/ 6569 w 12026"/>
                    <a:gd name="connsiteY130" fmla="*/ 13 h 10548"/>
                    <a:gd name="connsiteX131" fmla="*/ 5812 w 12026"/>
                    <a:gd name="connsiteY131" fmla="*/ 0 h 10548"/>
                    <a:gd name="connsiteX0" fmla="*/ 6606 w 12026"/>
                    <a:gd name="connsiteY0" fmla="*/ 223 h 9862"/>
                    <a:gd name="connsiteX1" fmla="*/ 6837 w 12026"/>
                    <a:gd name="connsiteY1" fmla="*/ 284 h 9862"/>
                    <a:gd name="connsiteX2" fmla="*/ 7311 w 12026"/>
                    <a:gd name="connsiteY2" fmla="*/ 361 h 9862"/>
                    <a:gd name="connsiteX3" fmla="*/ 8141 w 12026"/>
                    <a:gd name="connsiteY3" fmla="*/ 523 h 9862"/>
                    <a:gd name="connsiteX4" fmla="*/ 8514 w 12026"/>
                    <a:gd name="connsiteY4" fmla="*/ 689 h 9862"/>
                    <a:gd name="connsiteX5" fmla="*/ 8887 w 12026"/>
                    <a:gd name="connsiteY5" fmla="*/ 802 h 9862"/>
                    <a:gd name="connsiteX6" fmla="*/ 9656 w 12026"/>
                    <a:gd name="connsiteY6" fmla="*/ 1224 h 9862"/>
                    <a:gd name="connsiteX7" fmla="*/ 10390 w 12026"/>
                    <a:gd name="connsiteY7" fmla="*/ 1633 h 9862"/>
                    <a:gd name="connsiteX8" fmla="*/ 10933 w 12026"/>
                    <a:gd name="connsiteY8" fmla="*/ 2277 h 9862"/>
                    <a:gd name="connsiteX9" fmla="*/ 11135 w 12026"/>
                    <a:gd name="connsiteY9" fmla="*/ 2589 h 9862"/>
                    <a:gd name="connsiteX10" fmla="*/ 11378 w 12026"/>
                    <a:gd name="connsiteY10" fmla="*/ 2962 h 9862"/>
                    <a:gd name="connsiteX11" fmla="*/ 11479 w 12026"/>
                    <a:gd name="connsiteY11" fmla="*/ 3302 h 9862"/>
                    <a:gd name="connsiteX12" fmla="*/ 11585 w 12026"/>
                    <a:gd name="connsiteY12" fmla="*/ 3723 h 9862"/>
                    <a:gd name="connsiteX13" fmla="*/ 11637 w 12026"/>
                    <a:gd name="connsiteY13" fmla="*/ 4149 h 9862"/>
                    <a:gd name="connsiteX14" fmla="*/ 11617 w 12026"/>
                    <a:gd name="connsiteY14" fmla="*/ 4582 h 9862"/>
                    <a:gd name="connsiteX15" fmla="*/ 11593 w 12026"/>
                    <a:gd name="connsiteY15" fmla="*/ 4979 h 9862"/>
                    <a:gd name="connsiteX16" fmla="*/ 11484 w 12026"/>
                    <a:gd name="connsiteY16" fmla="*/ 5388 h 9862"/>
                    <a:gd name="connsiteX17" fmla="*/ 11362 w 12026"/>
                    <a:gd name="connsiteY17" fmla="*/ 5789 h 9862"/>
                    <a:gd name="connsiteX18" fmla="*/ 11176 w 12026"/>
                    <a:gd name="connsiteY18" fmla="*/ 6154 h 9862"/>
                    <a:gd name="connsiteX19" fmla="*/ 10993 w 12026"/>
                    <a:gd name="connsiteY19" fmla="*/ 6498 h 9862"/>
                    <a:gd name="connsiteX20" fmla="*/ 10726 w 12026"/>
                    <a:gd name="connsiteY20" fmla="*/ 6818 h 9862"/>
                    <a:gd name="connsiteX21" fmla="*/ 10455 w 12026"/>
                    <a:gd name="connsiteY21" fmla="*/ 7163 h 9862"/>
                    <a:gd name="connsiteX22" fmla="*/ 10134 w 12026"/>
                    <a:gd name="connsiteY22" fmla="*/ 7450 h 9862"/>
                    <a:gd name="connsiteX23" fmla="*/ 9470 w 12026"/>
                    <a:gd name="connsiteY23" fmla="*/ 7949 h 9862"/>
                    <a:gd name="connsiteX24" fmla="*/ 8785 w 12026"/>
                    <a:gd name="connsiteY24" fmla="*/ 8277 h 9862"/>
                    <a:gd name="connsiteX25" fmla="*/ 7975 w 12026"/>
                    <a:gd name="connsiteY25" fmla="*/ 8508 h 9862"/>
                    <a:gd name="connsiteX26" fmla="*/ 7501 w 12026"/>
                    <a:gd name="connsiteY26" fmla="*/ 8629 h 9862"/>
                    <a:gd name="connsiteX27" fmla="*/ 6983 w 12026"/>
                    <a:gd name="connsiteY27" fmla="*/ 8670 h 9862"/>
                    <a:gd name="connsiteX28" fmla="*/ 6263 w 12026"/>
                    <a:gd name="connsiteY28" fmla="*/ 8709 h 9862"/>
                    <a:gd name="connsiteX29" fmla="*/ 5966 w 12026"/>
                    <a:gd name="connsiteY29" fmla="*/ 8702 h 9862"/>
                    <a:gd name="connsiteX30" fmla="*/ 5719 w 12026"/>
                    <a:gd name="connsiteY30" fmla="*/ 8670 h 9862"/>
                    <a:gd name="connsiteX31" fmla="*/ 5644 w 12026"/>
                    <a:gd name="connsiteY31" fmla="*/ 8667 h 9862"/>
                    <a:gd name="connsiteX32" fmla="*/ 5567 w 12026"/>
                    <a:gd name="connsiteY32" fmla="*/ 8667 h 9862"/>
                    <a:gd name="connsiteX33" fmla="*/ 5476 w 12026"/>
                    <a:gd name="connsiteY33" fmla="*/ 8662 h 9862"/>
                    <a:gd name="connsiteX34" fmla="*/ 5269 w 12026"/>
                    <a:gd name="connsiteY34" fmla="*/ 8625 h 9862"/>
                    <a:gd name="connsiteX35" fmla="*/ 5238 w 12026"/>
                    <a:gd name="connsiteY35" fmla="*/ 8624 h 9862"/>
                    <a:gd name="connsiteX36" fmla="*/ 5050 w 12026"/>
                    <a:gd name="connsiteY36" fmla="*/ 8633 h 9862"/>
                    <a:gd name="connsiteX37" fmla="*/ 4833 w 12026"/>
                    <a:gd name="connsiteY37" fmla="*/ 8656 h 9862"/>
                    <a:gd name="connsiteX38" fmla="*/ 4637 w 12026"/>
                    <a:gd name="connsiteY38" fmla="*/ 8641 h 9862"/>
                    <a:gd name="connsiteX39" fmla="*/ 4638 w 12026"/>
                    <a:gd name="connsiteY39" fmla="*/ 8646 h 9862"/>
                    <a:gd name="connsiteX40" fmla="*/ 4546 w 12026"/>
                    <a:gd name="connsiteY40" fmla="*/ 8633 h 9862"/>
                    <a:gd name="connsiteX41" fmla="*/ 4387 w 12026"/>
                    <a:gd name="connsiteY41" fmla="*/ 8626 h 9862"/>
                    <a:gd name="connsiteX42" fmla="*/ 4148 w 12026"/>
                    <a:gd name="connsiteY42" fmla="*/ 8568 h 9862"/>
                    <a:gd name="connsiteX43" fmla="*/ 3821 w 12026"/>
                    <a:gd name="connsiteY43" fmla="*/ 8488 h 9862"/>
                    <a:gd name="connsiteX44" fmla="*/ 3472 w 12026"/>
                    <a:gd name="connsiteY44" fmla="*/ 8355 h 9862"/>
                    <a:gd name="connsiteX45" fmla="*/ 3307 w 12026"/>
                    <a:gd name="connsiteY45" fmla="*/ 8332 h 9862"/>
                    <a:gd name="connsiteX46" fmla="*/ 3263 w 12026"/>
                    <a:gd name="connsiteY46" fmla="*/ 8290 h 9862"/>
                    <a:gd name="connsiteX47" fmla="*/ 3032 w 12026"/>
                    <a:gd name="connsiteY47" fmla="*/ 8222 h 9862"/>
                    <a:gd name="connsiteX48" fmla="*/ 2881 w 12026"/>
                    <a:gd name="connsiteY48" fmla="*/ 8111 h 9862"/>
                    <a:gd name="connsiteX49" fmla="*/ 2547 w 12026"/>
                    <a:gd name="connsiteY49" fmla="*/ 7896 h 9862"/>
                    <a:gd name="connsiteX50" fmla="*/ 2202 w 12026"/>
                    <a:gd name="connsiteY50" fmla="*/ 7701 h 9862"/>
                    <a:gd name="connsiteX51" fmla="*/ 1785 w 12026"/>
                    <a:gd name="connsiteY51" fmla="*/ 7471 h 9862"/>
                    <a:gd name="connsiteX52" fmla="*/ 1400 w 12026"/>
                    <a:gd name="connsiteY52" fmla="*/ 7146 h 9862"/>
                    <a:gd name="connsiteX53" fmla="*/ 829 w 12026"/>
                    <a:gd name="connsiteY53" fmla="*/ 6308 h 9862"/>
                    <a:gd name="connsiteX54" fmla="*/ 574 w 12026"/>
                    <a:gd name="connsiteY54" fmla="*/ 5834 h 9862"/>
                    <a:gd name="connsiteX55" fmla="*/ 396 w 12026"/>
                    <a:gd name="connsiteY55" fmla="*/ 5287 h 9862"/>
                    <a:gd name="connsiteX56" fmla="*/ 375 w 12026"/>
                    <a:gd name="connsiteY56" fmla="*/ 4181 h 9862"/>
                    <a:gd name="connsiteX57" fmla="*/ 1263 w 12026"/>
                    <a:gd name="connsiteY57" fmla="*/ 2216 h 9862"/>
                    <a:gd name="connsiteX58" fmla="*/ 1988 w 12026"/>
                    <a:gd name="connsiteY58" fmla="*/ 1520 h 9862"/>
                    <a:gd name="connsiteX59" fmla="*/ 2397 w 12026"/>
                    <a:gd name="connsiteY59" fmla="*/ 1224 h 9862"/>
                    <a:gd name="connsiteX60" fmla="*/ 2871 w 12026"/>
                    <a:gd name="connsiteY60" fmla="*/ 981 h 9862"/>
                    <a:gd name="connsiteX61" fmla="*/ 3369 w 12026"/>
                    <a:gd name="connsiteY61" fmla="*/ 730 h 9862"/>
                    <a:gd name="connsiteX62" fmla="*/ 3952 w 12026"/>
                    <a:gd name="connsiteY62" fmla="*/ 551 h 9862"/>
                    <a:gd name="connsiteX63" fmla="*/ 5216 w 12026"/>
                    <a:gd name="connsiteY63" fmla="*/ 292 h 9862"/>
                    <a:gd name="connsiteX64" fmla="*/ 6456 w 12026"/>
                    <a:gd name="connsiteY64" fmla="*/ 227 h 9862"/>
                    <a:gd name="connsiteX65" fmla="*/ 6606 w 12026"/>
                    <a:gd name="connsiteY65" fmla="*/ 223 h 9862"/>
                    <a:gd name="connsiteX66" fmla="*/ 5812 w 12026"/>
                    <a:gd name="connsiteY66" fmla="*/ 0 h 9862"/>
                    <a:gd name="connsiteX67" fmla="*/ 5322 w 12026"/>
                    <a:gd name="connsiteY67" fmla="*/ 13 h 9862"/>
                    <a:gd name="connsiteX68" fmla="*/ 4187 w 12026"/>
                    <a:gd name="connsiteY68" fmla="*/ 183 h 9862"/>
                    <a:gd name="connsiteX69" fmla="*/ 3604 w 12026"/>
                    <a:gd name="connsiteY69" fmla="*/ 345 h 9862"/>
                    <a:gd name="connsiteX70" fmla="*/ 3061 w 12026"/>
                    <a:gd name="connsiteY70" fmla="*/ 527 h 9862"/>
                    <a:gd name="connsiteX71" fmla="*/ 2595 w 12026"/>
                    <a:gd name="connsiteY71" fmla="*/ 774 h 9862"/>
                    <a:gd name="connsiteX72" fmla="*/ 2085 w 12026"/>
                    <a:gd name="connsiteY72" fmla="*/ 1058 h 9862"/>
                    <a:gd name="connsiteX73" fmla="*/ 1250 w 12026"/>
                    <a:gd name="connsiteY73" fmla="*/ 1754 h 9862"/>
                    <a:gd name="connsiteX74" fmla="*/ 606 w 12026"/>
                    <a:gd name="connsiteY74" fmla="*/ 2621 h 9862"/>
                    <a:gd name="connsiteX75" fmla="*/ 177 w 12026"/>
                    <a:gd name="connsiteY75" fmla="*/ 3711 h 9862"/>
                    <a:gd name="connsiteX76" fmla="*/ 23 w 12026"/>
                    <a:gd name="connsiteY76" fmla="*/ 4258 h 9862"/>
                    <a:gd name="connsiteX77" fmla="*/ 7 w 12026"/>
                    <a:gd name="connsiteY77" fmla="*/ 4862 h 9862"/>
                    <a:gd name="connsiteX78" fmla="*/ 274 w 12026"/>
                    <a:gd name="connsiteY78" fmla="*/ 6008 h 9862"/>
                    <a:gd name="connsiteX79" fmla="*/ 541 w 12026"/>
                    <a:gd name="connsiteY79" fmla="*/ 6547 h 9862"/>
                    <a:gd name="connsiteX80" fmla="*/ 809 w 12026"/>
                    <a:gd name="connsiteY80" fmla="*/ 7045 h 9862"/>
                    <a:gd name="connsiteX81" fmla="*/ 1129 w 12026"/>
                    <a:gd name="connsiteY81" fmla="*/ 7414 h 9862"/>
                    <a:gd name="connsiteX82" fmla="*/ 1587 w 12026"/>
                    <a:gd name="connsiteY82" fmla="*/ 7803 h 9862"/>
                    <a:gd name="connsiteX83" fmla="*/ 1992 w 12026"/>
                    <a:gd name="connsiteY83" fmla="*/ 8042 h 9862"/>
                    <a:gd name="connsiteX84" fmla="*/ 2397 w 12026"/>
                    <a:gd name="connsiteY84" fmla="*/ 8277 h 9862"/>
                    <a:gd name="connsiteX85" fmla="*/ 2478 w 12026"/>
                    <a:gd name="connsiteY85" fmla="*/ 8293 h 9862"/>
                    <a:gd name="connsiteX86" fmla="*/ 2486 w 12026"/>
                    <a:gd name="connsiteY86" fmla="*/ 8325 h 9862"/>
                    <a:gd name="connsiteX87" fmla="*/ 2604 w 12026"/>
                    <a:gd name="connsiteY87" fmla="*/ 8452 h 9862"/>
                    <a:gd name="connsiteX88" fmla="*/ 2881 w 12026"/>
                    <a:gd name="connsiteY88" fmla="*/ 8600 h 9862"/>
                    <a:gd name="connsiteX89" fmla="*/ 3206 w 12026"/>
                    <a:gd name="connsiteY89" fmla="*/ 8721 h 9862"/>
                    <a:gd name="connsiteX90" fmla="*/ 3453 w 12026"/>
                    <a:gd name="connsiteY90" fmla="*/ 8802 h 9862"/>
                    <a:gd name="connsiteX91" fmla="*/ 3608 w 12026"/>
                    <a:gd name="connsiteY91" fmla="*/ 8868 h 9862"/>
                    <a:gd name="connsiteX92" fmla="*/ 3824 w 12026"/>
                    <a:gd name="connsiteY92" fmla="*/ 8921 h 9862"/>
                    <a:gd name="connsiteX93" fmla="*/ 4003 w 12026"/>
                    <a:gd name="connsiteY93" fmla="*/ 8965 h 9862"/>
                    <a:gd name="connsiteX94" fmla="*/ 4242 w 12026"/>
                    <a:gd name="connsiteY94" fmla="*/ 9026 h 9862"/>
                    <a:gd name="connsiteX95" fmla="*/ 4392 w 12026"/>
                    <a:gd name="connsiteY95" fmla="*/ 8994 h 9862"/>
                    <a:gd name="connsiteX96" fmla="*/ 4159 w 12026"/>
                    <a:gd name="connsiteY96" fmla="*/ 9820 h 9862"/>
                    <a:gd name="connsiteX97" fmla="*/ 4572 w 12026"/>
                    <a:gd name="connsiteY97" fmla="*/ 9354 h 9862"/>
                    <a:gd name="connsiteX98" fmla="*/ 4811 w 12026"/>
                    <a:gd name="connsiteY98" fmla="*/ 8872 h 9862"/>
                    <a:gd name="connsiteX99" fmla="*/ 4888 w 12026"/>
                    <a:gd name="connsiteY99" fmla="*/ 8901 h 9862"/>
                    <a:gd name="connsiteX100" fmla="*/ 5265 w 12026"/>
                    <a:gd name="connsiteY100" fmla="*/ 8953 h 9862"/>
                    <a:gd name="connsiteX101" fmla="*/ 5439 w 12026"/>
                    <a:gd name="connsiteY101" fmla="*/ 8998 h 9862"/>
                    <a:gd name="connsiteX102" fmla="*/ 5658 w 12026"/>
                    <a:gd name="connsiteY102" fmla="*/ 9010 h 9862"/>
                    <a:gd name="connsiteX103" fmla="*/ 6152 w 12026"/>
                    <a:gd name="connsiteY103" fmla="*/ 9059 h 9862"/>
                    <a:gd name="connsiteX104" fmla="*/ 6626 w 12026"/>
                    <a:gd name="connsiteY104" fmla="*/ 9067 h 9862"/>
                    <a:gd name="connsiteX105" fmla="*/ 6651 w 12026"/>
                    <a:gd name="connsiteY105" fmla="*/ 9067 h 9862"/>
                    <a:gd name="connsiteX106" fmla="*/ 7108 w 12026"/>
                    <a:gd name="connsiteY106" fmla="*/ 9026 h 9862"/>
                    <a:gd name="connsiteX107" fmla="*/ 7538 w 12026"/>
                    <a:gd name="connsiteY107" fmla="*/ 8998 h 9862"/>
                    <a:gd name="connsiteX108" fmla="*/ 8016 w 12026"/>
                    <a:gd name="connsiteY108" fmla="*/ 8876 h 9862"/>
                    <a:gd name="connsiteX109" fmla="*/ 8871 w 12026"/>
                    <a:gd name="connsiteY109" fmla="*/ 8637 h 9862"/>
                    <a:gd name="connsiteX110" fmla="*/ 9616 w 12026"/>
                    <a:gd name="connsiteY110" fmla="*/ 8301 h 9862"/>
                    <a:gd name="connsiteX111" fmla="*/ 10924 w 12026"/>
                    <a:gd name="connsiteY111" fmla="*/ 7171 h 9862"/>
                    <a:gd name="connsiteX112" fmla="*/ 11427 w 12026"/>
                    <a:gd name="connsiteY112" fmla="*/ 6486 h 9862"/>
                    <a:gd name="connsiteX113" fmla="*/ 11783 w 12026"/>
                    <a:gd name="connsiteY113" fmla="*/ 5692 h 9862"/>
                    <a:gd name="connsiteX114" fmla="*/ 11897 w 12026"/>
                    <a:gd name="connsiteY114" fmla="*/ 5271 h 9862"/>
                    <a:gd name="connsiteX115" fmla="*/ 11978 w 12026"/>
                    <a:gd name="connsiteY115" fmla="*/ 4837 h 9862"/>
                    <a:gd name="connsiteX116" fmla="*/ 11982 w 12026"/>
                    <a:gd name="connsiteY116" fmla="*/ 4635 h 9862"/>
                    <a:gd name="connsiteX117" fmla="*/ 12022 w 12026"/>
                    <a:gd name="connsiteY117" fmla="*/ 4420 h 9862"/>
                    <a:gd name="connsiteX118" fmla="*/ 11982 w 12026"/>
                    <a:gd name="connsiteY118" fmla="*/ 3970 h 9862"/>
                    <a:gd name="connsiteX119" fmla="*/ 11808 w 12026"/>
                    <a:gd name="connsiteY119" fmla="*/ 3087 h 9862"/>
                    <a:gd name="connsiteX120" fmla="*/ 11678 w 12026"/>
                    <a:gd name="connsiteY120" fmla="*/ 2731 h 9862"/>
                    <a:gd name="connsiteX121" fmla="*/ 11427 w 12026"/>
                    <a:gd name="connsiteY121" fmla="*/ 2362 h 9862"/>
                    <a:gd name="connsiteX122" fmla="*/ 10937 w 12026"/>
                    <a:gd name="connsiteY122" fmla="*/ 1673 h 9862"/>
                    <a:gd name="connsiteX123" fmla="*/ 10260 w 12026"/>
                    <a:gd name="connsiteY123" fmla="*/ 1114 h 9862"/>
                    <a:gd name="connsiteX124" fmla="*/ 9349 w 12026"/>
                    <a:gd name="connsiteY124" fmla="*/ 616 h 9862"/>
                    <a:gd name="connsiteX125" fmla="*/ 8931 w 12026"/>
                    <a:gd name="connsiteY125" fmla="*/ 434 h 9862"/>
                    <a:gd name="connsiteX126" fmla="*/ 8469 w 12026"/>
                    <a:gd name="connsiteY126" fmla="*/ 268 h 9862"/>
                    <a:gd name="connsiteX127" fmla="*/ 7538 w 12026"/>
                    <a:gd name="connsiteY127" fmla="*/ 94 h 9862"/>
                    <a:gd name="connsiteX128" fmla="*/ 7412 w 12026"/>
                    <a:gd name="connsiteY128" fmla="*/ 81 h 9862"/>
                    <a:gd name="connsiteX129" fmla="*/ 7210 w 12026"/>
                    <a:gd name="connsiteY129" fmla="*/ 45 h 9862"/>
                    <a:gd name="connsiteX130" fmla="*/ 6569 w 12026"/>
                    <a:gd name="connsiteY130" fmla="*/ 13 h 9862"/>
                    <a:gd name="connsiteX131" fmla="*/ 5812 w 12026"/>
                    <a:gd name="connsiteY131" fmla="*/ 0 h 9862"/>
                    <a:gd name="connsiteX0" fmla="*/ 5493 w 10000"/>
                    <a:gd name="connsiteY0" fmla="*/ 226 h 10000"/>
                    <a:gd name="connsiteX1" fmla="*/ 5685 w 10000"/>
                    <a:gd name="connsiteY1" fmla="*/ 288 h 10000"/>
                    <a:gd name="connsiteX2" fmla="*/ 6079 w 10000"/>
                    <a:gd name="connsiteY2" fmla="*/ 366 h 10000"/>
                    <a:gd name="connsiteX3" fmla="*/ 6769 w 10000"/>
                    <a:gd name="connsiteY3" fmla="*/ 530 h 10000"/>
                    <a:gd name="connsiteX4" fmla="*/ 7080 w 10000"/>
                    <a:gd name="connsiteY4" fmla="*/ 699 h 10000"/>
                    <a:gd name="connsiteX5" fmla="*/ 7390 w 10000"/>
                    <a:gd name="connsiteY5" fmla="*/ 813 h 10000"/>
                    <a:gd name="connsiteX6" fmla="*/ 8029 w 10000"/>
                    <a:gd name="connsiteY6" fmla="*/ 1241 h 10000"/>
                    <a:gd name="connsiteX7" fmla="*/ 8640 w 10000"/>
                    <a:gd name="connsiteY7" fmla="*/ 1656 h 10000"/>
                    <a:gd name="connsiteX8" fmla="*/ 9091 w 10000"/>
                    <a:gd name="connsiteY8" fmla="*/ 2309 h 10000"/>
                    <a:gd name="connsiteX9" fmla="*/ 9259 w 10000"/>
                    <a:gd name="connsiteY9" fmla="*/ 2625 h 10000"/>
                    <a:gd name="connsiteX10" fmla="*/ 9461 w 10000"/>
                    <a:gd name="connsiteY10" fmla="*/ 3003 h 10000"/>
                    <a:gd name="connsiteX11" fmla="*/ 9545 w 10000"/>
                    <a:gd name="connsiteY11" fmla="*/ 3348 h 10000"/>
                    <a:gd name="connsiteX12" fmla="*/ 9633 w 10000"/>
                    <a:gd name="connsiteY12" fmla="*/ 3775 h 10000"/>
                    <a:gd name="connsiteX13" fmla="*/ 9677 w 10000"/>
                    <a:gd name="connsiteY13" fmla="*/ 4207 h 10000"/>
                    <a:gd name="connsiteX14" fmla="*/ 9660 w 10000"/>
                    <a:gd name="connsiteY14" fmla="*/ 4646 h 10000"/>
                    <a:gd name="connsiteX15" fmla="*/ 9640 w 10000"/>
                    <a:gd name="connsiteY15" fmla="*/ 5049 h 10000"/>
                    <a:gd name="connsiteX16" fmla="*/ 9549 w 10000"/>
                    <a:gd name="connsiteY16" fmla="*/ 5463 h 10000"/>
                    <a:gd name="connsiteX17" fmla="*/ 9448 w 10000"/>
                    <a:gd name="connsiteY17" fmla="*/ 5870 h 10000"/>
                    <a:gd name="connsiteX18" fmla="*/ 9293 w 10000"/>
                    <a:gd name="connsiteY18" fmla="*/ 6240 h 10000"/>
                    <a:gd name="connsiteX19" fmla="*/ 9141 w 10000"/>
                    <a:gd name="connsiteY19" fmla="*/ 6589 h 10000"/>
                    <a:gd name="connsiteX20" fmla="*/ 8919 w 10000"/>
                    <a:gd name="connsiteY20" fmla="*/ 6913 h 10000"/>
                    <a:gd name="connsiteX21" fmla="*/ 8694 w 10000"/>
                    <a:gd name="connsiteY21" fmla="*/ 7263 h 10000"/>
                    <a:gd name="connsiteX22" fmla="*/ 8427 w 10000"/>
                    <a:gd name="connsiteY22" fmla="*/ 7554 h 10000"/>
                    <a:gd name="connsiteX23" fmla="*/ 7875 w 10000"/>
                    <a:gd name="connsiteY23" fmla="*/ 8060 h 10000"/>
                    <a:gd name="connsiteX24" fmla="*/ 7305 w 10000"/>
                    <a:gd name="connsiteY24" fmla="*/ 8393 h 10000"/>
                    <a:gd name="connsiteX25" fmla="*/ 6631 w 10000"/>
                    <a:gd name="connsiteY25" fmla="*/ 8627 h 10000"/>
                    <a:gd name="connsiteX26" fmla="*/ 6237 w 10000"/>
                    <a:gd name="connsiteY26" fmla="*/ 8750 h 10000"/>
                    <a:gd name="connsiteX27" fmla="*/ 5807 w 10000"/>
                    <a:gd name="connsiteY27" fmla="*/ 8791 h 10000"/>
                    <a:gd name="connsiteX28" fmla="*/ 5208 w 10000"/>
                    <a:gd name="connsiteY28" fmla="*/ 8831 h 10000"/>
                    <a:gd name="connsiteX29" fmla="*/ 4961 w 10000"/>
                    <a:gd name="connsiteY29" fmla="*/ 8824 h 10000"/>
                    <a:gd name="connsiteX30" fmla="*/ 4756 w 10000"/>
                    <a:gd name="connsiteY30" fmla="*/ 8791 h 10000"/>
                    <a:gd name="connsiteX31" fmla="*/ 4693 w 10000"/>
                    <a:gd name="connsiteY31" fmla="*/ 8788 h 10000"/>
                    <a:gd name="connsiteX32" fmla="*/ 4629 w 10000"/>
                    <a:gd name="connsiteY32" fmla="*/ 8788 h 10000"/>
                    <a:gd name="connsiteX33" fmla="*/ 4553 w 10000"/>
                    <a:gd name="connsiteY33" fmla="*/ 8783 h 10000"/>
                    <a:gd name="connsiteX34" fmla="*/ 4381 w 10000"/>
                    <a:gd name="connsiteY34" fmla="*/ 8746 h 10000"/>
                    <a:gd name="connsiteX35" fmla="*/ 4356 w 10000"/>
                    <a:gd name="connsiteY35" fmla="*/ 8745 h 10000"/>
                    <a:gd name="connsiteX36" fmla="*/ 4199 w 10000"/>
                    <a:gd name="connsiteY36" fmla="*/ 8754 h 10000"/>
                    <a:gd name="connsiteX37" fmla="*/ 4019 w 10000"/>
                    <a:gd name="connsiteY37" fmla="*/ 8777 h 10000"/>
                    <a:gd name="connsiteX38" fmla="*/ 3856 w 10000"/>
                    <a:gd name="connsiteY38" fmla="*/ 8762 h 10000"/>
                    <a:gd name="connsiteX39" fmla="*/ 3857 w 10000"/>
                    <a:gd name="connsiteY39" fmla="*/ 8767 h 10000"/>
                    <a:gd name="connsiteX40" fmla="*/ 3780 w 10000"/>
                    <a:gd name="connsiteY40" fmla="*/ 8754 h 10000"/>
                    <a:gd name="connsiteX41" fmla="*/ 3648 w 10000"/>
                    <a:gd name="connsiteY41" fmla="*/ 8747 h 10000"/>
                    <a:gd name="connsiteX42" fmla="*/ 3449 w 10000"/>
                    <a:gd name="connsiteY42" fmla="*/ 8688 h 10000"/>
                    <a:gd name="connsiteX43" fmla="*/ 3177 w 10000"/>
                    <a:gd name="connsiteY43" fmla="*/ 8607 h 10000"/>
                    <a:gd name="connsiteX44" fmla="*/ 2887 w 10000"/>
                    <a:gd name="connsiteY44" fmla="*/ 8472 h 10000"/>
                    <a:gd name="connsiteX45" fmla="*/ 2750 w 10000"/>
                    <a:gd name="connsiteY45" fmla="*/ 8449 h 10000"/>
                    <a:gd name="connsiteX46" fmla="*/ 2713 w 10000"/>
                    <a:gd name="connsiteY46" fmla="*/ 8406 h 10000"/>
                    <a:gd name="connsiteX47" fmla="*/ 2521 w 10000"/>
                    <a:gd name="connsiteY47" fmla="*/ 8337 h 10000"/>
                    <a:gd name="connsiteX48" fmla="*/ 2396 w 10000"/>
                    <a:gd name="connsiteY48" fmla="*/ 8224 h 10000"/>
                    <a:gd name="connsiteX49" fmla="*/ 2118 w 10000"/>
                    <a:gd name="connsiteY49" fmla="*/ 8006 h 10000"/>
                    <a:gd name="connsiteX50" fmla="*/ 1831 w 10000"/>
                    <a:gd name="connsiteY50" fmla="*/ 7809 h 10000"/>
                    <a:gd name="connsiteX51" fmla="*/ 1484 w 10000"/>
                    <a:gd name="connsiteY51" fmla="*/ 7576 h 10000"/>
                    <a:gd name="connsiteX52" fmla="*/ 1164 w 10000"/>
                    <a:gd name="connsiteY52" fmla="*/ 7246 h 10000"/>
                    <a:gd name="connsiteX53" fmla="*/ 689 w 10000"/>
                    <a:gd name="connsiteY53" fmla="*/ 6396 h 10000"/>
                    <a:gd name="connsiteX54" fmla="*/ 477 w 10000"/>
                    <a:gd name="connsiteY54" fmla="*/ 5916 h 10000"/>
                    <a:gd name="connsiteX55" fmla="*/ 329 w 10000"/>
                    <a:gd name="connsiteY55" fmla="*/ 5361 h 10000"/>
                    <a:gd name="connsiteX56" fmla="*/ 312 w 10000"/>
                    <a:gd name="connsiteY56" fmla="*/ 4240 h 10000"/>
                    <a:gd name="connsiteX57" fmla="*/ 1050 w 10000"/>
                    <a:gd name="connsiteY57" fmla="*/ 2247 h 10000"/>
                    <a:gd name="connsiteX58" fmla="*/ 1653 w 10000"/>
                    <a:gd name="connsiteY58" fmla="*/ 1541 h 10000"/>
                    <a:gd name="connsiteX59" fmla="*/ 1993 w 10000"/>
                    <a:gd name="connsiteY59" fmla="*/ 1241 h 10000"/>
                    <a:gd name="connsiteX60" fmla="*/ 2387 w 10000"/>
                    <a:gd name="connsiteY60" fmla="*/ 995 h 10000"/>
                    <a:gd name="connsiteX61" fmla="*/ 2801 w 10000"/>
                    <a:gd name="connsiteY61" fmla="*/ 740 h 10000"/>
                    <a:gd name="connsiteX62" fmla="*/ 3286 w 10000"/>
                    <a:gd name="connsiteY62" fmla="*/ 559 h 10000"/>
                    <a:gd name="connsiteX63" fmla="*/ 4337 w 10000"/>
                    <a:gd name="connsiteY63" fmla="*/ 296 h 10000"/>
                    <a:gd name="connsiteX64" fmla="*/ 5368 w 10000"/>
                    <a:gd name="connsiteY64" fmla="*/ 230 h 10000"/>
                    <a:gd name="connsiteX65" fmla="*/ 5493 w 10000"/>
                    <a:gd name="connsiteY65" fmla="*/ 226 h 10000"/>
                    <a:gd name="connsiteX66" fmla="*/ 4833 w 10000"/>
                    <a:gd name="connsiteY66" fmla="*/ 0 h 10000"/>
                    <a:gd name="connsiteX67" fmla="*/ 4425 w 10000"/>
                    <a:gd name="connsiteY67" fmla="*/ 13 h 10000"/>
                    <a:gd name="connsiteX68" fmla="*/ 3482 w 10000"/>
                    <a:gd name="connsiteY68" fmla="*/ 186 h 10000"/>
                    <a:gd name="connsiteX69" fmla="*/ 2997 w 10000"/>
                    <a:gd name="connsiteY69" fmla="*/ 350 h 10000"/>
                    <a:gd name="connsiteX70" fmla="*/ 2545 w 10000"/>
                    <a:gd name="connsiteY70" fmla="*/ 534 h 10000"/>
                    <a:gd name="connsiteX71" fmla="*/ 2158 w 10000"/>
                    <a:gd name="connsiteY71" fmla="*/ 785 h 10000"/>
                    <a:gd name="connsiteX72" fmla="*/ 1734 w 10000"/>
                    <a:gd name="connsiteY72" fmla="*/ 1073 h 10000"/>
                    <a:gd name="connsiteX73" fmla="*/ 1039 w 10000"/>
                    <a:gd name="connsiteY73" fmla="*/ 1779 h 10000"/>
                    <a:gd name="connsiteX74" fmla="*/ 504 w 10000"/>
                    <a:gd name="connsiteY74" fmla="*/ 2658 h 10000"/>
                    <a:gd name="connsiteX75" fmla="*/ 147 w 10000"/>
                    <a:gd name="connsiteY75" fmla="*/ 3763 h 10000"/>
                    <a:gd name="connsiteX76" fmla="*/ 19 w 10000"/>
                    <a:gd name="connsiteY76" fmla="*/ 4318 h 10000"/>
                    <a:gd name="connsiteX77" fmla="*/ 6 w 10000"/>
                    <a:gd name="connsiteY77" fmla="*/ 4930 h 10000"/>
                    <a:gd name="connsiteX78" fmla="*/ 228 w 10000"/>
                    <a:gd name="connsiteY78" fmla="*/ 6092 h 10000"/>
                    <a:gd name="connsiteX79" fmla="*/ 450 w 10000"/>
                    <a:gd name="connsiteY79" fmla="*/ 6639 h 10000"/>
                    <a:gd name="connsiteX80" fmla="*/ 673 w 10000"/>
                    <a:gd name="connsiteY80" fmla="*/ 7144 h 10000"/>
                    <a:gd name="connsiteX81" fmla="*/ 939 w 10000"/>
                    <a:gd name="connsiteY81" fmla="*/ 7518 h 10000"/>
                    <a:gd name="connsiteX82" fmla="*/ 1320 w 10000"/>
                    <a:gd name="connsiteY82" fmla="*/ 7912 h 10000"/>
                    <a:gd name="connsiteX83" fmla="*/ 1656 w 10000"/>
                    <a:gd name="connsiteY83" fmla="*/ 8155 h 10000"/>
                    <a:gd name="connsiteX84" fmla="*/ 1993 w 10000"/>
                    <a:gd name="connsiteY84" fmla="*/ 8393 h 10000"/>
                    <a:gd name="connsiteX85" fmla="*/ 2061 w 10000"/>
                    <a:gd name="connsiteY85" fmla="*/ 8409 h 10000"/>
                    <a:gd name="connsiteX86" fmla="*/ 2067 w 10000"/>
                    <a:gd name="connsiteY86" fmla="*/ 8441 h 10000"/>
                    <a:gd name="connsiteX87" fmla="*/ 2165 w 10000"/>
                    <a:gd name="connsiteY87" fmla="*/ 8570 h 10000"/>
                    <a:gd name="connsiteX88" fmla="*/ 2396 w 10000"/>
                    <a:gd name="connsiteY88" fmla="*/ 8720 h 10000"/>
                    <a:gd name="connsiteX89" fmla="*/ 2666 w 10000"/>
                    <a:gd name="connsiteY89" fmla="*/ 8843 h 10000"/>
                    <a:gd name="connsiteX90" fmla="*/ 2871 w 10000"/>
                    <a:gd name="connsiteY90" fmla="*/ 8925 h 10000"/>
                    <a:gd name="connsiteX91" fmla="*/ 3000 w 10000"/>
                    <a:gd name="connsiteY91" fmla="*/ 8992 h 10000"/>
                    <a:gd name="connsiteX92" fmla="*/ 3180 w 10000"/>
                    <a:gd name="connsiteY92" fmla="*/ 9046 h 10000"/>
                    <a:gd name="connsiteX93" fmla="*/ 3329 w 10000"/>
                    <a:gd name="connsiteY93" fmla="*/ 9090 h 10000"/>
                    <a:gd name="connsiteX94" fmla="*/ 3517 w 10000"/>
                    <a:gd name="connsiteY94" fmla="*/ 9126 h 10000"/>
                    <a:gd name="connsiteX95" fmla="*/ 3652 w 10000"/>
                    <a:gd name="connsiteY95" fmla="*/ 9120 h 10000"/>
                    <a:gd name="connsiteX96" fmla="*/ 3458 w 10000"/>
                    <a:gd name="connsiteY96" fmla="*/ 9957 h 10000"/>
                    <a:gd name="connsiteX97" fmla="*/ 3802 w 10000"/>
                    <a:gd name="connsiteY97" fmla="*/ 9485 h 10000"/>
                    <a:gd name="connsiteX98" fmla="*/ 4000 w 10000"/>
                    <a:gd name="connsiteY98" fmla="*/ 8996 h 10000"/>
                    <a:gd name="connsiteX99" fmla="*/ 4065 w 10000"/>
                    <a:gd name="connsiteY99" fmla="*/ 9026 h 10000"/>
                    <a:gd name="connsiteX100" fmla="*/ 4378 w 10000"/>
                    <a:gd name="connsiteY100" fmla="*/ 9078 h 10000"/>
                    <a:gd name="connsiteX101" fmla="*/ 4523 w 10000"/>
                    <a:gd name="connsiteY101" fmla="*/ 9124 h 10000"/>
                    <a:gd name="connsiteX102" fmla="*/ 4705 w 10000"/>
                    <a:gd name="connsiteY102" fmla="*/ 9136 h 10000"/>
                    <a:gd name="connsiteX103" fmla="*/ 5116 w 10000"/>
                    <a:gd name="connsiteY103" fmla="*/ 9186 h 10000"/>
                    <a:gd name="connsiteX104" fmla="*/ 5510 w 10000"/>
                    <a:gd name="connsiteY104" fmla="*/ 9194 h 10000"/>
                    <a:gd name="connsiteX105" fmla="*/ 5531 w 10000"/>
                    <a:gd name="connsiteY105" fmla="*/ 9194 h 10000"/>
                    <a:gd name="connsiteX106" fmla="*/ 5911 w 10000"/>
                    <a:gd name="connsiteY106" fmla="*/ 9152 h 10000"/>
                    <a:gd name="connsiteX107" fmla="*/ 6268 w 10000"/>
                    <a:gd name="connsiteY107" fmla="*/ 9124 h 10000"/>
                    <a:gd name="connsiteX108" fmla="*/ 6666 w 10000"/>
                    <a:gd name="connsiteY108" fmla="*/ 9000 h 10000"/>
                    <a:gd name="connsiteX109" fmla="*/ 7377 w 10000"/>
                    <a:gd name="connsiteY109" fmla="*/ 8758 h 10000"/>
                    <a:gd name="connsiteX110" fmla="*/ 7996 w 10000"/>
                    <a:gd name="connsiteY110" fmla="*/ 8417 h 10000"/>
                    <a:gd name="connsiteX111" fmla="*/ 9084 w 10000"/>
                    <a:gd name="connsiteY111" fmla="*/ 7271 h 10000"/>
                    <a:gd name="connsiteX112" fmla="*/ 9502 w 10000"/>
                    <a:gd name="connsiteY112" fmla="*/ 6577 h 10000"/>
                    <a:gd name="connsiteX113" fmla="*/ 9798 w 10000"/>
                    <a:gd name="connsiteY113" fmla="*/ 5772 h 10000"/>
                    <a:gd name="connsiteX114" fmla="*/ 9893 w 10000"/>
                    <a:gd name="connsiteY114" fmla="*/ 5345 h 10000"/>
                    <a:gd name="connsiteX115" fmla="*/ 9960 w 10000"/>
                    <a:gd name="connsiteY115" fmla="*/ 4905 h 10000"/>
                    <a:gd name="connsiteX116" fmla="*/ 9963 w 10000"/>
                    <a:gd name="connsiteY116" fmla="*/ 4700 h 10000"/>
                    <a:gd name="connsiteX117" fmla="*/ 9997 w 10000"/>
                    <a:gd name="connsiteY117" fmla="*/ 4482 h 10000"/>
                    <a:gd name="connsiteX118" fmla="*/ 9963 w 10000"/>
                    <a:gd name="connsiteY118" fmla="*/ 4026 h 10000"/>
                    <a:gd name="connsiteX119" fmla="*/ 9819 w 10000"/>
                    <a:gd name="connsiteY119" fmla="*/ 3130 h 10000"/>
                    <a:gd name="connsiteX120" fmla="*/ 9711 w 10000"/>
                    <a:gd name="connsiteY120" fmla="*/ 2769 h 10000"/>
                    <a:gd name="connsiteX121" fmla="*/ 9502 w 10000"/>
                    <a:gd name="connsiteY121" fmla="*/ 2395 h 10000"/>
                    <a:gd name="connsiteX122" fmla="*/ 9094 w 10000"/>
                    <a:gd name="connsiteY122" fmla="*/ 1696 h 10000"/>
                    <a:gd name="connsiteX123" fmla="*/ 8532 w 10000"/>
                    <a:gd name="connsiteY123" fmla="*/ 1130 h 10000"/>
                    <a:gd name="connsiteX124" fmla="*/ 7774 w 10000"/>
                    <a:gd name="connsiteY124" fmla="*/ 625 h 10000"/>
                    <a:gd name="connsiteX125" fmla="*/ 7426 w 10000"/>
                    <a:gd name="connsiteY125" fmla="*/ 440 h 10000"/>
                    <a:gd name="connsiteX126" fmla="*/ 7042 w 10000"/>
                    <a:gd name="connsiteY126" fmla="*/ 272 h 10000"/>
                    <a:gd name="connsiteX127" fmla="*/ 6268 w 10000"/>
                    <a:gd name="connsiteY127" fmla="*/ 95 h 10000"/>
                    <a:gd name="connsiteX128" fmla="*/ 6163 w 10000"/>
                    <a:gd name="connsiteY128" fmla="*/ 82 h 10000"/>
                    <a:gd name="connsiteX129" fmla="*/ 5995 w 10000"/>
                    <a:gd name="connsiteY129" fmla="*/ 46 h 10000"/>
                    <a:gd name="connsiteX130" fmla="*/ 5462 w 10000"/>
                    <a:gd name="connsiteY130" fmla="*/ 13 h 10000"/>
                    <a:gd name="connsiteX131" fmla="*/ 4833 w 10000"/>
                    <a:gd name="connsiteY131" fmla="*/ 0 h 10000"/>
                    <a:gd name="connsiteX0" fmla="*/ 5493 w 10000"/>
                    <a:gd name="connsiteY0" fmla="*/ 226 h 9511"/>
                    <a:gd name="connsiteX1" fmla="*/ 5685 w 10000"/>
                    <a:gd name="connsiteY1" fmla="*/ 288 h 9511"/>
                    <a:gd name="connsiteX2" fmla="*/ 6079 w 10000"/>
                    <a:gd name="connsiteY2" fmla="*/ 366 h 9511"/>
                    <a:gd name="connsiteX3" fmla="*/ 6769 w 10000"/>
                    <a:gd name="connsiteY3" fmla="*/ 530 h 9511"/>
                    <a:gd name="connsiteX4" fmla="*/ 7080 w 10000"/>
                    <a:gd name="connsiteY4" fmla="*/ 699 h 9511"/>
                    <a:gd name="connsiteX5" fmla="*/ 7390 w 10000"/>
                    <a:gd name="connsiteY5" fmla="*/ 813 h 9511"/>
                    <a:gd name="connsiteX6" fmla="*/ 8029 w 10000"/>
                    <a:gd name="connsiteY6" fmla="*/ 1241 h 9511"/>
                    <a:gd name="connsiteX7" fmla="*/ 8640 w 10000"/>
                    <a:gd name="connsiteY7" fmla="*/ 1656 h 9511"/>
                    <a:gd name="connsiteX8" fmla="*/ 9091 w 10000"/>
                    <a:gd name="connsiteY8" fmla="*/ 2309 h 9511"/>
                    <a:gd name="connsiteX9" fmla="*/ 9259 w 10000"/>
                    <a:gd name="connsiteY9" fmla="*/ 2625 h 9511"/>
                    <a:gd name="connsiteX10" fmla="*/ 9461 w 10000"/>
                    <a:gd name="connsiteY10" fmla="*/ 3003 h 9511"/>
                    <a:gd name="connsiteX11" fmla="*/ 9545 w 10000"/>
                    <a:gd name="connsiteY11" fmla="*/ 3348 h 9511"/>
                    <a:gd name="connsiteX12" fmla="*/ 9633 w 10000"/>
                    <a:gd name="connsiteY12" fmla="*/ 3775 h 9511"/>
                    <a:gd name="connsiteX13" fmla="*/ 9677 w 10000"/>
                    <a:gd name="connsiteY13" fmla="*/ 4207 h 9511"/>
                    <a:gd name="connsiteX14" fmla="*/ 9660 w 10000"/>
                    <a:gd name="connsiteY14" fmla="*/ 4646 h 9511"/>
                    <a:gd name="connsiteX15" fmla="*/ 9640 w 10000"/>
                    <a:gd name="connsiteY15" fmla="*/ 5049 h 9511"/>
                    <a:gd name="connsiteX16" fmla="*/ 9549 w 10000"/>
                    <a:gd name="connsiteY16" fmla="*/ 5463 h 9511"/>
                    <a:gd name="connsiteX17" fmla="*/ 9448 w 10000"/>
                    <a:gd name="connsiteY17" fmla="*/ 5870 h 9511"/>
                    <a:gd name="connsiteX18" fmla="*/ 9293 w 10000"/>
                    <a:gd name="connsiteY18" fmla="*/ 6240 h 9511"/>
                    <a:gd name="connsiteX19" fmla="*/ 9141 w 10000"/>
                    <a:gd name="connsiteY19" fmla="*/ 6589 h 9511"/>
                    <a:gd name="connsiteX20" fmla="*/ 8919 w 10000"/>
                    <a:gd name="connsiteY20" fmla="*/ 6913 h 9511"/>
                    <a:gd name="connsiteX21" fmla="*/ 8694 w 10000"/>
                    <a:gd name="connsiteY21" fmla="*/ 7263 h 9511"/>
                    <a:gd name="connsiteX22" fmla="*/ 8427 w 10000"/>
                    <a:gd name="connsiteY22" fmla="*/ 7554 h 9511"/>
                    <a:gd name="connsiteX23" fmla="*/ 7875 w 10000"/>
                    <a:gd name="connsiteY23" fmla="*/ 8060 h 9511"/>
                    <a:gd name="connsiteX24" fmla="*/ 7305 w 10000"/>
                    <a:gd name="connsiteY24" fmla="*/ 8393 h 9511"/>
                    <a:gd name="connsiteX25" fmla="*/ 6631 w 10000"/>
                    <a:gd name="connsiteY25" fmla="*/ 8627 h 9511"/>
                    <a:gd name="connsiteX26" fmla="*/ 6237 w 10000"/>
                    <a:gd name="connsiteY26" fmla="*/ 8750 h 9511"/>
                    <a:gd name="connsiteX27" fmla="*/ 5807 w 10000"/>
                    <a:gd name="connsiteY27" fmla="*/ 8791 h 9511"/>
                    <a:gd name="connsiteX28" fmla="*/ 5208 w 10000"/>
                    <a:gd name="connsiteY28" fmla="*/ 8831 h 9511"/>
                    <a:gd name="connsiteX29" fmla="*/ 4961 w 10000"/>
                    <a:gd name="connsiteY29" fmla="*/ 8824 h 9511"/>
                    <a:gd name="connsiteX30" fmla="*/ 4756 w 10000"/>
                    <a:gd name="connsiteY30" fmla="*/ 8791 h 9511"/>
                    <a:gd name="connsiteX31" fmla="*/ 4693 w 10000"/>
                    <a:gd name="connsiteY31" fmla="*/ 8788 h 9511"/>
                    <a:gd name="connsiteX32" fmla="*/ 4629 w 10000"/>
                    <a:gd name="connsiteY32" fmla="*/ 8788 h 9511"/>
                    <a:gd name="connsiteX33" fmla="*/ 4553 w 10000"/>
                    <a:gd name="connsiteY33" fmla="*/ 8783 h 9511"/>
                    <a:gd name="connsiteX34" fmla="*/ 4381 w 10000"/>
                    <a:gd name="connsiteY34" fmla="*/ 8746 h 9511"/>
                    <a:gd name="connsiteX35" fmla="*/ 4356 w 10000"/>
                    <a:gd name="connsiteY35" fmla="*/ 8745 h 9511"/>
                    <a:gd name="connsiteX36" fmla="*/ 4199 w 10000"/>
                    <a:gd name="connsiteY36" fmla="*/ 8754 h 9511"/>
                    <a:gd name="connsiteX37" fmla="*/ 4019 w 10000"/>
                    <a:gd name="connsiteY37" fmla="*/ 8777 h 9511"/>
                    <a:gd name="connsiteX38" fmla="*/ 3856 w 10000"/>
                    <a:gd name="connsiteY38" fmla="*/ 8762 h 9511"/>
                    <a:gd name="connsiteX39" fmla="*/ 3857 w 10000"/>
                    <a:gd name="connsiteY39" fmla="*/ 8767 h 9511"/>
                    <a:gd name="connsiteX40" fmla="*/ 3780 w 10000"/>
                    <a:gd name="connsiteY40" fmla="*/ 8754 h 9511"/>
                    <a:gd name="connsiteX41" fmla="*/ 3648 w 10000"/>
                    <a:gd name="connsiteY41" fmla="*/ 8747 h 9511"/>
                    <a:gd name="connsiteX42" fmla="*/ 3449 w 10000"/>
                    <a:gd name="connsiteY42" fmla="*/ 8688 h 9511"/>
                    <a:gd name="connsiteX43" fmla="*/ 3177 w 10000"/>
                    <a:gd name="connsiteY43" fmla="*/ 8607 h 9511"/>
                    <a:gd name="connsiteX44" fmla="*/ 2887 w 10000"/>
                    <a:gd name="connsiteY44" fmla="*/ 8472 h 9511"/>
                    <a:gd name="connsiteX45" fmla="*/ 2750 w 10000"/>
                    <a:gd name="connsiteY45" fmla="*/ 8449 h 9511"/>
                    <a:gd name="connsiteX46" fmla="*/ 2713 w 10000"/>
                    <a:gd name="connsiteY46" fmla="*/ 8406 h 9511"/>
                    <a:gd name="connsiteX47" fmla="*/ 2521 w 10000"/>
                    <a:gd name="connsiteY47" fmla="*/ 8337 h 9511"/>
                    <a:gd name="connsiteX48" fmla="*/ 2396 w 10000"/>
                    <a:gd name="connsiteY48" fmla="*/ 8224 h 9511"/>
                    <a:gd name="connsiteX49" fmla="*/ 2118 w 10000"/>
                    <a:gd name="connsiteY49" fmla="*/ 8006 h 9511"/>
                    <a:gd name="connsiteX50" fmla="*/ 1831 w 10000"/>
                    <a:gd name="connsiteY50" fmla="*/ 7809 h 9511"/>
                    <a:gd name="connsiteX51" fmla="*/ 1484 w 10000"/>
                    <a:gd name="connsiteY51" fmla="*/ 7576 h 9511"/>
                    <a:gd name="connsiteX52" fmla="*/ 1164 w 10000"/>
                    <a:gd name="connsiteY52" fmla="*/ 7246 h 9511"/>
                    <a:gd name="connsiteX53" fmla="*/ 689 w 10000"/>
                    <a:gd name="connsiteY53" fmla="*/ 6396 h 9511"/>
                    <a:gd name="connsiteX54" fmla="*/ 477 w 10000"/>
                    <a:gd name="connsiteY54" fmla="*/ 5916 h 9511"/>
                    <a:gd name="connsiteX55" fmla="*/ 329 w 10000"/>
                    <a:gd name="connsiteY55" fmla="*/ 5361 h 9511"/>
                    <a:gd name="connsiteX56" fmla="*/ 312 w 10000"/>
                    <a:gd name="connsiteY56" fmla="*/ 4240 h 9511"/>
                    <a:gd name="connsiteX57" fmla="*/ 1050 w 10000"/>
                    <a:gd name="connsiteY57" fmla="*/ 2247 h 9511"/>
                    <a:gd name="connsiteX58" fmla="*/ 1653 w 10000"/>
                    <a:gd name="connsiteY58" fmla="*/ 1541 h 9511"/>
                    <a:gd name="connsiteX59" fmla="*/ 1993 w 10000"/>
                    <a:gd name="connsiteY59" fmla="*/ 1241 h 9511"/>
                    <a:gd name="connsiteX60" fmla="*/ 2387 w 10000"/>
                    <a:gd name="connsiteY60" fmla="*/ 995 h 9511"/>
                    <a:gd name="connsiteX61" fmla="*/ 2801 w 10000"/>
                    <a:gd name="connsiteY61" fmla="*/ 740 h 9511"/>
                    <a:gd name="connsiteX62" fmla="*/ 3286 w 10000"/>
                    <a:gd name="connsiteY62" fmla="*/ 559 h 9511"/>
                    <a:gd name="connsiteX63" fmla="*/ 4337 w 10000"/>
                    <a:gd name="connsiteY63" fmla="*/ 296 h 9511"/>
                    <a:gd name="connsiteX64" fmla="*/ 5368 w 10000"/>
                    <a:gd name="connsiteY64" fmla="*/ 230 h 9511"/>
                    <a:gd name="connsiteX65" fmla="*/ 5493 w 10000"/>
                    <a:gd name="connsiteY65" fmla="*/ 226 h 9511"/>
                    <a:gd name="connsiteX66" fmla="*/ 4833 w 10000"/>
                    <a:gd name="connsiteY66" fmla="*/ 0 h 9511"/>
                    <a:gd name="connsiteX67" fmla="*/ 4425 w 10000"/>
                    <a:gd name="connsiteY67" fmla="*/ 13 h 9511"/>
                    <a:gd name="connsiteX68" fmla="*/ 3482 w 10000"/>
                    <a:gd name="connsiteY68" fmla="*/ 186 h 9511"/>
                    <a:gd name="connsiteX69" fmla="*/ 2997 w 10000"/>
                    <a:gd name="connsiteY69" fmla="*/ 350 h 9511"/>
                    <a:gd name="connsiteX70" fmla="*/ 2545 w 10000"/>
                    <a:gd name="connsiteY70" fmla="*/ 534 h 9511"/>
                    <a:gd name="connsiteX71" fmla="*/ 2158 w 10000"/>
                    <a:gd name="connsiteY71" fmla="*/ 785 h 9511"/>
                    <a:gd name="connsiteX72" fmla="*/ 1734 w 10000"/>
                    <a:gd name="connsiteY72" fmla="*/ 1073 h 9511"/>
                    <a:gd name="connsiteX73" fmla="*/ 1039 w 10000"/>
                    <a:gd name="connsiteY73" fmla="*/ 1779 h 9511"/>
                    <a:gd name="connsiteX74" fmla="*/ 504 w 10000"/>
                    <a:gd name="connsiteY74" fmla="*/ 2658 h 9511"/>
                    <a:gd name="connsiteX75" fmla="*/ 147 w 10000"/>
                    <a:gd name="connsiteY75" fmla="*/ 3763 h 9511"/>
                    <a:gd name="connsiteX76" fmla="*/ 19 w 10000"/>
                    <a:gd name="connsiteY76" fmla="*/ 4318 h 9511"/>
                    <a:gd name="connsiteX77" fmla="*/ 6 w 10000"/>
                    <a:gd name="connsiteY77" fmla="*/ 4930 h 9511"/>
                    <a:gd name="connsiteX78" fmla="*/ 228 w 10000"/>
                    <a:gd name="connsiteY78" fmla="*/ 6092 h 9511"/>
                    <a:gd name="connsiteX79" fmla="*/ 450 w 10000"/>
                    <a:gd name="connsiteY79" fmla="*/ 6639 h 9511"/>
                    <a:gd name="connsiteX80" fmla="*/ 673 w 10000"/>
                    <a:gd name="connsiteY80" fmla="*/ 7144 h 9511"/>
                    <a:gd name="connsiteX81" fmla="*/ 939 w 10000"/>
                    <a:gd name="connsiteY81" fmla="*/ 7518 h 9511"/>
                    <a:gd name="connsiteX82" fmla="*/ 1320 w 10000"/>
                    <a:gd name="connsiteY82" fmla="*/ 7912 h 9511"/>
                    <a:gd name="connsiteX83" fmla="*/ 1656 w 10000"/>
                    <a:gd name="connsiteY83" fmla="*/ 8155 h 9511"/>
                    <a:gd name="connsiteX84" fmla="*/ 1993 w 10000"/>
                    <a:gd name="connsiteY84" fmla="*/ 8393 h 9511"/>
                    <a:gd name="connsiteX85" fmla="*/ 2061 w 10000"/>
                    <a:gd name="connsiteY85" fmla="*/ 8409 h 9511"/>
                    <a:gd name="connsiteX86" fmla="*/ 2067 w 10000"/>
                    <a:gd name="connsiteY86" fmla="*/ 8441 h 9511"/>
                    <a:gd name="connsiteX87" fmla="*/ 2165 w 10000"/>
                    <a:gd name="connsiteY87" fmla="*/ 8570 h 9511"/>
                    <a:gd name="connsiteX88" fmla="*/ 2396 w 10000"/>
                    <a:gd name="connsiteY88" fmla="*/ 8720 h 9511"/>
                    <a:gd name="connsiteX89" fmla="*/ 2666 w 10000"/>
                    <a:gd name="connsiteY89" fmla="*/ 8843 h 9511"/>
                    <a:gd name="connsiteX90" fmla="*/ 2871 w 10000"/>
                    <a:gd name="connsiteY90" fmla="*/ 8925 h 9511"/>
                    <a:gd name="connsiteX91" fmla="*/ 3000 w 10000"/>
                    <a:gd name="connsiteY91" fmla="*/ 8992 h 9511"/>
                    <a:gd name="connsiteX92" fmla="*/ 3180 w 10000"/>
                    <a:gd name="connsiteY92" fmla="*/ 9046 h 9511"/>
                    <a:gd name="connsiteX93" fmla="*/ 3329 w 10000"/>
                    <a:gd name="connsiteY93" fmla="*/ 9090 h 9511"/>
                    <a:gd name="connsiteX94" fmla="*/ 3517 w 10000"/>
                    <a:gd name="connsiteY94" fmla="*/ 9126 h 9511"/>
                    <a:gd name="connsiteX95" fmla="*/ 3652 w 10000"/>
                    <a:gd name="connsiteY95" fmla="*/ 9120 h 9511"/>
                    <a:gd name="connsiteX96" fmla="*/ 3828 w 10000"/>
                    <a:gd name="connsiteY96" fmla="*/ 9081 h 9511"/>
                    <a:gd name="connsiteX97" fmla="*/ 3802 w 10000"/>
                    <a:gd name="connsiteY97" fmla="*/ 9485 h 9511"/>
                    <a:gd name="connsiteX98" fmla="*/ 4000 w 10000"/>
                    <a:gd name="connsiteY98" fmla="*/ 8996 h 9511"/>
                    <a:gd name="connsiteX99" fmla="*/ 4065 w 10000"/>
                    <a:gd name="connsiteY99" fmla="*/ 9026 h 9511"/>
                    <a:gd name="connsiteX100" fmla="*/ 4378 w 10000"/>
                    <a:gd name="connsiteY100" fmla="*/ 9078 h 9511"/>
                    <a:gd name="connsiteX101" fmla="*/ 4523 w 10000"/>
                    <a:gd name="connsiteY101" fmla="*/ 9124 h 9511"/>
                    <a:gd name="connsiteX102" fmla="*/ 4705 w 10000"/>
                    <a:gd name="connsiteY102" fmla="*/ 9136 h 9511"/>
                    <a:gd name="connsiteX103" fmla="*/ 5116 w 10000"/>
                    <a:gd name="connsiteY103" fmla="*/ 9186 h 9511"/>
                    <a:gd name="connsiteX104" fmla="*/ 5510 w 10000"/>
                    <a:gd name="connsiteY104" fmla="*/ 9194 h 9511"/>
                    <a:gd name="connsiteX105" fmla="*/ 5531 w 10000"/>
                    <a:gd name="connsiteY105" fmla="*/ 9194 h 9511"/>
                    <a:gd name="connsiteX106" fmla="*/ 5911 w 10000"/>
                    <a:gd name="connsiteY106" fmla="*/ 9152 h 9511"/>
                    <a:gd name="connsiteX107" fmla="*/ 6268 w 10000"/>
                    <a:gd name="connsiteY107" fmla="*/ 9124 h 9511"/>
                    <a:gd name="connsiteX108" fmla="*/ 6666 w 10000"/>
                    <a:gd name="connsiteY108" fmla="*/ 9000 h 9511"/>
                    <a:gd name="connsiteX109" fmla="*/ 7377 w 10000"/>
                    <a:gd name="connsiteY109" fmla="*/ 8758 h 9511"/>
                    <a:gd name="connsiteX110" fmla="*/ 7996 w 10000"/>
                    <a:gd name="connsiteY110" fmla="*/ 8417 h 9511"/>
                    <a:gd name="connsiteX111" fmla="*/ 9084 w 10000"/>
                    <a:gd name="connsiteY111" fmla="*/ 7271 h 9511"/>
                    <a:gd name="connsiteX112" fmla="*/ 9502 w 10000"/>
                    <a:gd name="connsiteY112" fmla="*/ 6577 h 9511"/>
                    <a:gd name="connsiteX113" fmla="*/ 9798 w 10000"/>
                    <a:gd name="connsiteY113" fmla="*/ 5772 h 9511"/>
                    <a:gd name="connsiteX114" fmla="*/ 9893 w 10000"/>
                    <a:gd name="connsiteY114" fmla="*/ 5345 h 9511"/>
                    <a:gd name="connsiteX115" fmla="*/ 9960 w 10000"/>
                    <a:gd name="connsiteY115" fmla="*/ 4905 h 9511"/>
                    <a:gd name="connsiteX116" fmla="*/ 9963 w 10000"/>
                    <a:gd name="connsiteY116" fmla="*/ 4700 h 9511"/>
                    <a:gd name="connsiteX117" fmla="*/ 9997 w 10000"/>
                    <a:gd name="connsiteY117" fmla="*/ 4482 h 9511"/>
                    <a:gd name="connsiteX118" fmla="*/ 9963 w 10000"/>
                    <a:gd name="connsiteY118" fmla="*/ 4026 h 9511"/>
                    <a:gd name="connsiteX119" fmla="*/ 9819 w 10000"/>
                    <a:gd name="connsiteY119" fmla="*/ 3130 h 9511"/>
                    <a:gd name="connsiteX120" fmla="*/ 9711 w 10000"/>
                    <a:gd name="connsiteY120" fmla="*/ 2769 h 9511"/>
                    <a:gd name="connsiteX121" fmla="*/ 9502 w 10000"/>
                    <a:gd name="connsiteY121" fmla="*/ 2395 h 9511"/>
                    <a:gd name="connsiteX122" fmla="*/ 9094 w 10000"/>
                    <a:gd name="connsiteY122" fmla="*/ 1696 h 9511"/>
                    <a:gd name="connsiteX123" fmla="*/ 8532 w 10000"/>
                    <a:gd name="connsiteY123" fmla="*/ 1130 h 9511"/>
                    <a:gd name="connsiteX124" fmla="*/ 7774 w 10000"/>
                    <a:gd name="connsiteY124" fmla="*/ 625 h 9511"/>
                    <a:gd name="connsiteX125" fmla="*/ 7426 w 10000"/>
                    <a:gd name="connsiteY125" fmla="*/ 440 h 9511"/>
                    <a:gd name="connsiteX126" fmla="*/ 7042 w 10000"/>
                    <a:gd name="connsiteY126" fmla="*/ 272 h 9511"/>
                    <a:gd name="connsiteX127" fmla="*/ 6268 w 10000"/>
                    <a:gd name="connsiteY127" fmla="*/ 95 h 9511"/>
                    <a:gd name="connsiteX128" fmla="*/ 6163 w 10000"/>
                    <a:gd name="connsiteY128" fmla="*/ 82 h 9511"/>
                    <a:gd name="connsiteX129" fmla="*/ 5995 w 10000"/>
                    <a:gd name="connsiteY129" fmla="*/ 46 h 9511"/>
                    <a:gd name="connsiteX130" fmla="*/ 5462 w 10000"/>
                    <a:gd name="connsiteY130" fmla="*/ 13 h 9511"/>
                    <a:gd name="connsiteX131" fmla="*/ 4833 w 10000"/>
                    <a:gd name="connsiteY131" fmla="*/ 0 h 9511"/>
                    <a:gd name="connsiteX0" fmla="*/ 5493 w 10000"/>
                    <a:gd name="connsiteY0" fmla="*/ 238 h 10001"/>
                    <a:gd name="connsiteX1" fmla="*/ 5685 w 10000"/>
                    <a:gd name="connsiteY1" fmla="*/ 303 h 10001"/>
                    <a:gd name="connsiteX2" fmla="*/ 6079 w 10000"/>
                    <a:gd name="connsiteY2" fmla="*/ 385 h 10001"/>
                    <a:gd name="connsiteX3" fmla="*/ 6769 w 10000"/>
                    <a:gd name="connsiteY3" fmla="*/ 557 h 10001"/>
                    <a:gd name="connsiteX4" fmla="*/ 7080 w 10000"/>
                    <a:gd name="connsiteY4" fmla="*/ 735 h 10001"/>
                    <a:gd name="connsiteX5" fmla="*/ 7390 w 10000"/>
                    <a:gd name="connsiteY5" fmla="*/ 855 h 10001"/>
                    <a:gd name="connsiteX6" fmla="*/ 8029 w 10000"/>
                    <a:gd name="connsiteY6" fmla="*/ 1305 h 10001"/>
                    <a:gd name="connsiteX7" fmla="*/ 8640 w 10000"/>
                    <a:gd name="connsiteY7" fmla="*/ 1741 h 10001"/>
                    <a:gd name="connsiteX8" fmla="*/ 9091 w 10000"/>
                    <a:gd name="connsiteY8" fmla="*/ 2428 h 10001"/>
                    <a:gd name="connsiteX9" fmla="*/ 9259 w 10000"/>
                    <a:gd name="connsiteY9" fmla="*/ 2760 h 10001"/>
                    <a:gd name="connsiteX10" fmla="*/ 9461 w 10000"/>
                    <a:gd name="connsiteY10" fmla="*/ 3157 h 10001"/>
                    <a:gd name="connsiteX11" fmla="*/ 9545 w 10000"/>
                    <a:gd name="connsiteY11" fmla="*/ 3520 h 10001"/>
                    <a:gd name="connsiteX12" fmla="*/ 9633 w 10000"/>
                    <a:gd name="connsiteY12" fmla="*/ 3969 h 10001"/>
                    <a:gd name="connsiteX13" fmla="*/ 9677 w 10000"/>
                    <a:gd name="connsiteY13" fmla="*/ 4423 h 10001"/>
                    <a:gd name="connsiteX14" fmla="*/ 9660 w 10000"/>
                    <a:gd name="connsiteY14" fmla="*/ 4885 h 10001"/>
                    <a:gd name="connsiteX15" fmla="*/ 9640 w 10000"/>
                    <a:gd name="connsiteY15" fmla="*/ 5309 h 10001"/>
                    <a:gd name="connsiteX16" fmla="*/ 9549 w 10000"/>
                    <a:gd name="connsiteY16" fmla="*/ 5744 h 10001"/>
                    <a:gd name="connsiteX17" fmla="*/ 9448 w 10000"/>
                    <a:gd name="connsiteY17" fmla="*/ 6172 h 10001"/>
                    <a:gd name="connsiteX18" fmla="*/ 9293 w 10000"/>
                    <a:gd name="connsiteY18" fmla="*/ 6561 h 10001"/>
                    <a:gd name="connsiteX19" fmla="*/ 9141 w 10000"/>
                    <a:gd name="connsiteY19" fmla="*/ 6928 h 10001"/>
                    <a:gd name="connsiteX20" fmla="*/ 8919 w 10000"/>
                    <a:gd name="connsiteY20" fmla="*/ 7268 h 10001"/>
                    <a:gd name="connsiteX21" fmla="*/ 8694 w 10000"/>
                    <a:gd name="connsiteY21" fmla="*/ 7636 h 10001"/>
                    <a:gd name="connsiteX22" fmla="*/ 8427 w 10000"/>
                    <a:gd name="connsiteY22" fmla="*/ 7942 h 10001"/>
                    <a:gd name="connsiteX23" fmla="*/ 7875 w 10000"/>
                    <a:gd name="connsiteY23" fmla="*/ 8474 h 10001"/>
                    <a:gd name="connsiteX24" fmla="*/ 7305 w 10000"/>
                    <a:gd name="connsiteY24" fmla="*/ 8825 h 10001"/>
                    <a:gd name="connsiteX25" fmla="*/ 6631 w 10000"/>
                    <a:gd name="connsiteY25" fmla="*/ 9071 h 10001"/>
                    <a:gd name="connsiteX26" fmla="*/ 6237 w 10000"/>
                    <a:gd name="connsiteY26" fmla="*/ 9200 h 10001"/>
                    <a:gd name="connsiteX27" fmla="*/ 5807 w 10000"/>
                    <a:gd name="connsiteY27" fmla="*/ 9243 h 10001"/>
                    <a:gd name="connsiteX28" fmla="*/ 5208 w 10000"/>
                    <a:gd name="connsiteY28" fmla="*/ 9285 h 10001"/>
                    <a:gd name="connsiteX29" fmla="*/ 4961 w 10000"/>
                    <a:gd name="connsiteY29" fmla="*/ 9278 h 10001"/>
                    <a:gd name="connsiteX30" fmla="*/ 4756 w 10000"/>
                    <a:gd name="connsiteY30" fmla="*/ 9243 h 10001"/>
                    <a:gd name="connsiteX31" fmla="*/ 4693 w 10000"/>
                    <a:gd name="connsiteY31" fmla="*/ 9240 h 10001"/>
                    <a:gd name="connsiteX32" fmla="*/ 4629 w 10000"/>
                    <a:gd name="connsiteY32" fmla="*/ 9240 h 10001"/>
                    <a:gd name="connsiteX33" fmla="*/ 4553 w 10000"/>
                    <a:gd name="connsiteY33" fmla="*/ 9235 h 10001"/>
                    <a:gd name="connsiteX34" fmla="*/ 4381 w 10000"/>
                    <a:gd name="connsiteY34" fmla="*/ 9196 h 10001"/>
                    <a:gd name="connsiteX35" fmla="*/ 4356 w 10000"/>
                    <a:gd name="connsiteY35" fmla="*/ 9195 h 10001"/>
                    <a:gd name="connsiteX36" fmla="*/ 4199 w 10000"/>
                    <a:gd name="connsiteY36" fmla="*/ 9204 h 10001"/>
                    <a:gd name="connsiteX37" fmla="*/ 4019 w 10000"/>
                    <a:gd name="connsiteY37" fmla="*/ 9228 h 10001"/>
                    <a:gd name="connsiteX38" fmla="*/ 3856 w 10000"/>
                    <a:gd name="connsiteY38" fmla="*/ 9212 h 10001"/>
                    <a:gd name="connsiteX39" fmla="*/ 3857 w 10000"/>
                    <a:gd name="connsiteY39" fmla="*/ 9218 h 10001"/>
                    <a:gd name="connsiteX40" fmla="*/ 3780 w 10000"/>
                    <a:gd name="connsiteY40" fmla="*/ 9204 h 10001"/>
                    <a:gd name="connsiteX41" fmla="*/ 3648 w 10000"/>
                    <a:gd name="connsiteY41" fmla="*/ 9197 h 10001"/>
                    <a:gd name="connsiteX42" fmla="*/ 3449 w 10000"/>
                    <a:gd name="connsiteY42" fmla="*/ 9135 h 10001"/>
                    <a:gd name="connsiteX43" fmla="*/ 3177 w 10000"/>
                    <a:gd name="connsiteY43" fmla="*/ 9050 h 10001"/>
                    <a:gd name="connsiteX44" fmla="*/ 2887 w 10000"/>
                    <a:gd name="connsiteY44" fmla="*/ 8908 h 10001"/>
                    <a:gd name="connsiteX45" fmla="*/ 2750 w 10000"/>
                    <a:gd name="connsiteY45" fmla="*/ 8883 h 10001"/>
                    <a:gd name="connsiteX46" fmla="*/ 2713 w 10000"/>
                    <a:gd name="connsiteY46" fmla="*/ 8838 h 10001"/>
                    <a:gd name="connsiteX47" fmla="*/ 2521 w 10000"/>
                    <a:gd name="connsiteY47" fmla="*/ 8766 h 10001"/>
                    <a:gd name="connsiteX48" fmla="*/ 2396 w 10000"/>
                    <a:gd name="connsiteY48" fmla="*/ 8647 h 10001"/>
                    <a:gd name="connsiteX49" fmla="*/ 2118 w 10000"/>
                    <a:gd name="connsiteY49" fmla="*/ 8418 h 10001"/>
                    <a:gd name="connsiteX50" fmla="*/ 1831 w 10000"/>
                    <a:gd name="connsiteY50" fmla="*/ 8210 h 10001"/>
                    <a:gd name="connsiteX51" fmla="*/ 1484 w 10000"/>
                    <a:gd name="connsiteY51" fmla="*/ 7966 h 10001"/>
                    <a:gd name="connsiteX52" fmla="*/ 1164 w 10000"/>
                    <a:gd name="connsiteY52" fmla="*/ 7619 h 10001"/>
                    <a:gd name="connsiteX53" fmla="*/ 689 w 10000"/>
                    <a:gd name="connsiteY53" fmla="*/ 6725 h 10001"/>
                    <a:gd name="connsiteX54" fmla="*/ 477 w 10000"/>
                    <a:gd name="connsiteY54" fmla="*/ 6220 h 10001"/>
                    <a:gd name="connsiteX55" fmla="*/ 329 w 10000"/>
                    <a:gd name="connsiteY55" fmla="*/ 5637 h 10001"/>
                    <a:gd name="connsiteX56" fmla="*/ 312 w 10000"/>
                    <a:gd name="connsiteY56" fmla="*/ 4458 h 10001"/>
                    <a:gd name="connsiteX57" fmla="*/ 1050 w 10000"/>
                    <a:gd name="connsiteY57" fmla="*/ 2363 h 10001"/>
                    <a:gd name="connsiteX58" fmla="*/ 1653 w 10000"/>
                    <a:gd name="connsiteY58" fmla="*/ 1620 h 10001"/>
                    <a:gd name="connsiteX59" fmla="*/ 1993 w 10000"/>
                    <a:gd name="connsiteY59" fmla="*/ 1305 h 10001"/>
                    <a:gd name="connsiteX60" fmla="*/ 2387 w 10000"/>
                    <a:gd name="connsiteY60" fmla="*/ 1046 h 10001"/>
                    <a:gd name="connsiteX61" fmla="*/ 2801 w 10000"/>
                    <a:gd name="connsiteY61" fmla="*/ 778 h 10001"/>
                    <a:gd name="connsiteX62" fmla="*/ 3286 w 10000"/>
                    <a:gd name="connsiteY62" fmla="*/ 588 h 10001"/>
                    <a:gd name="connsiteX63" fmla="*/ 4337 w 10000"/>
                    <a:gd name="connsiteY63" fmla="*/ 311 h 10001"/>
                    <a:gd name="connsiteX64" fmla="*/ 5368 w 10000"/>
                    <a:gd name="connsiteY64" fmla="*/ 242 h 10001"/>
                    <a:gd name="connsiteX65" fmla="*/ 5493 w 10000"/>
                    <a:gd name="connsiteY65" fmla="*/ 238 h 10001"/>
                    <a:gd name="connsiteX66" fmla="*/ 4833 w 10000"/>
                    <a:gd name="connsiteY66" fmla="*/ 0 h 10001"/>
                    <a:gd name="connsiteX67" fmla="*/ 4425 w 10000"/>
                    <a:gd name="connsiteY67" fmla="*/ 14 h 10001"/>
                    <a:gd name="connsiteX68" fmla="*/ 3482 w 10000"/>
                    <a:gd name="connsiteY68" fmla="*/ 196 h 10001"/>
                    <a:gd name="connsiteX69" fmla="*/ 2997 w 10000"/>
                    <a:gd name="connsiteY69" fmla="*/ 368 h 10001"/>
                    <a:gd name="connsiteX70" fmla="*/ 2545 w 10000"/>
                    <a:gd name="connsiteY70" fmla="*/ 561 h 10001"/>
                    <a:gd name="connsiteX71" fmla="*/ 2158 w 10000"/>
                    <a:gd name="connsiteY71" fmla="*/ 825 h 10001"/>
                    <a:gd name="connsiteX72" fmla="*/ 1734 w 10000"/>
                    <a:gd name="connsiteY72" fmla="*/ 1128 h 10001"/>
                    <a:gd name="connsiteX73" fmla="*/ 1039 w 10000"/>
                    <a:gd name="connsiteY73" fmla="*/ 1870 h 10001"/>
                    <a:gd name="connsiteX74" fmla="*/ 504 w 10000"/>
                    <a:gd name="connsiteY74" fmla="*/ 2795 h 10001"/>
                    <a:gd name="connsiteX75" fmla="*/ 147 w 10000"/>
                    <a:gd name="connsiteY75" fmla="*/ 3956 h 10001"/>
                    <a:gd name="connsiteX76" fmla="*/ 19 w 10000"/>
                    <a:gd name="connsiteY76" fmla="*/ 4540 h 10001"/>
                    <a:gd name="connsiteX77" fmla="*/ 6 w 10000"/>
                    <a:gd name="connsiteY77" fmla="*/ 5183 h 10001"/>
                    <a:gd name="connsiteX78" fmla="*/ 228 w 10000"/>
                    <a:gd name="connsiteY78" fmla="*/ 6405 h 10001"/>
                    <a:gd name="connsiteX79" fmla="*/ 450 w 10000"/>
                    <a:gd name="connsiteY79" fmla="*/ 6980 h 10001"/>
                    <a:gd name="connsiteX80" fmla="*/ 673 w 10000"/>
                    <a:gd name="connsiteY80" fmla="*/ 7511 h 10001"/>
                    <a:gd name="connsiteX81" fmla="*/ 939 w 10000"/>
                    <a:gd name="connsiteY81" fmla="*/ 7905 h 10001"/>
                    <a:gd name="connsiteX82" fmla="*/ 1320 w 10000"/>
                    <a:gd name="connsiteY82" fmla="*/ 8319 h 10001"/>
                    <a:gd name="connsiteX83" fmla="*/ 1656 w 10000"/>
                    <a:gd name="connsiteY83" fmla="*/ 8574 h 10001"/>
                    <a:gd name="connsiteX84" fmla="*/ 1993 w 10000"/>
                    <a:gd name="connsiteY84" fmla="*/ 8825 h 10001"/>
                    <a:gd name="connsiteX85" fmla="*/ 2061 w 10000"/>
                    <a:gd name="connsiteY85" fmla="*/ 8841 h 10001"/>
                    <a:gd name="connsiteX86" fmla="*/ 2067 w 10000"/>
                    <a:gd name="connsiteY86" fmla="*/ 8875 h 10001"/>
                    <a:gd name="connsiteX87" fmla="*/ 2165 w 10000"/>
                    <a:gd name="connsiteY87" fmla="*/ 9011 h 10001"/>
                    <a:gd name="connsiteX88" fmla="*/ 2396 w 10000"/>
                    <a:gd name="connsiteY88" fmla="*/ 9168 h 10001"/>
                    <a:gd name="connsiteX89" fmla="*/ 2666 w 10000"/>
                    <a:gd name="connsiteY89" fmla="*/ 9298 h 10001"/>
                    <a:gd name="connsiteX90" fmla="*/ 2871 w 10000"/>
                    <a:gd name="connsiteY90" fmla="*/ 9384 h 10001"/>
                    <a:gd name="connsiteX91" fmla="*/ 3000 w 10000"/>
                    <a:gd name="connsiteY91" fmla="*/ 9454 h 10001"/>
                    <a:gd name="connsiteX92" fmla="*/ 3180 w 10000"/>
                    <a:gd name="connsiteY92" fmla="*/ 9511 h 10001"/>
                    <a:gd name="connsiteX93" fmla="*/ 3329 w 10000"/>
                    <a:gd name="connsiteY93" fmla="*/ 9557 h 10001"/>
                    <a:gd name="connsiteX94" fmla="*/ 3517 w 10000"/>
                    <a:gd name="connsiteY94" fmla="*/ 9595 h 10001"/>
                    <a:gd name="connsiteX95" fmla="*/ 3652 w 10000"/>
                    <a:gd name="connsiteY95" fmla="*/ 9589 h 10001"/>
                    <a:gd name="connsiteX96" fmla="*/ 3828 w 10000"/>
                    <a:gd name="connsiteY96" fmla="*/ 9548 h 10001"/>
                    <a:gd name="connsiteX97" fmla="*/ 3802 w 10000"/>
                    <a:gd name="connsiteY97" fmla="*/ 9973 h 10001"/>
                    <a:gd name="connsiteX98" fmla="*/ 4000 w 10000"/>
                    <a:gd name="connsiteY98" fmla="*/ 9459 h 10001"/>
                    <a:gd name="connsiteX99" fmla="*/ 4065 w 10000"/>
                    <a:gd name="connsiteY99" fmla="*/ 9490 h 10001"/>
                    <a:gd name="connsiteX100" fmla="*/ 4378 w 10000"/>
                    <a:gd name="connsiteY100" fmla="*/ 9545 h 10001"/>
                    <a:gd name="connsiteX101" fmla="*/ 4523 w 10000"/>
                    <a:gd name="connsiteY101" fmla="*/ 9593 h 10001"/>
                    <a:gd name="connsiteX102" fmla="*/ 4705 w 10000"/>
                    <a:gd name="connsiteY102" fmla="*/ 9606 h 10001"/>
                    <a:gd name="connsiteX103" fmla="*/ 5116 w 10000"/>
                    <a:gd name="connsiteY103" fmla="*/ 9658 h 10001"/>
                    <a:gd name="connsiteX104" fmla="*/ 5510 w 10000"/>
                    <a:gd name="connsiteY104" fmla="*/ 9667 h 10001"/>
                    <a:gd name="connsiteX105" fmla="*/ 5531 w 10000"/>
                    <a:gd name="connsiteY105" fmla="*/ 9667 h 10001"/>
                    <a:gd name="connsiteX106" fmla="*/ 5911 w 10000"/>
                    <a:gd name="connsiteY106" fmla="*/ 9623 h 10001"/>
                    <a:gd name="connsiteX107" fmla="*/ 6268 w 10000"/>
                    <a:gd name="connsiteY107" fmla="*/ 9593 h 10001"/>
                    <a:gd name="connsiteX108" fmla="*/ 6666 w 10000"/>
                    <a:gd name="connsiteY108" fmla="*/ 9463 h 10001"/>
                    <a:gd name="connsiteX109" fmla="*/ 7377 w 10000"/>
                    <a:gd name="connsiteY109" fmla="*/ 9208 h 10001"/>
                    <a:gd name="connsiteX110" fmla="*/ 7996 w 10000"/>
                    <a:gd name="connsiteY110" fmla="*/ 8850 h 10001"/>
                    <a:gd name="connsiteX111" fmla="*/ 9084 w 10000"/>
                    <a:gd name="connsiteY111" fmla="*/ 7645 h 10001"/>
                    <a:gd name="connsiteX112" fmla="*/ 9502 w 10000"/>
                    <a:gd name="connsiteY112" fmla="*/ 6915 h 10001"/>
                    <a:gd name="connsiteX113" fmla="*/ 9798 w 10000"/>
                    <a:gd name="connsiteY113" fmla="*/ 6069 h 10001"/>
                    <a:gd name="connsiteX114" fmla="*/ 9893 w 10000"/>
                    <a:gd name="connsiteY114" fmla="*/ 5620 h 10001"/>
                    <a:gd name="connsiteX115" fmla="*/ 9960 w 10000"/>
                    <a:gd name="connsiteY115" fmla="*/ 5157 h 10001"/>
                    <a:gd name="connsiteX116" fmla="*/ 9963 w 10000"/>
                    <a:gd name="connsiteY116" fmla="*/ 4942 h 10001"/>
                    <a:gd name="connsiteX117" fmla="*/ 9997 w 10000"/>
                    <a:gd name="connsiteY117" fmla="*/ 4712 h 10001"/>
                    <a:gd name="connsiteX118" fmla="*/ 9963 w 10000"/>
                    <a:gd name="connsiteY118" fmla="*/ 4233 h 10001"/>
                    <a:gd name="connsiteX119" fmla="*/ 9819 w 10000"/>
                    <a:gd name="connsiteY119" fmla="*/ 3291 h 10001"/>
                    <a:gd name="connsiteX120" fmla="*/ 9711 w 10000"/>
                    <a:gd name="connsiteY120" fmla="*/ 2911 h 10001"/>
                    <a:gd name="connsiteX121" fmla="*/ 9502 w 10000"/>
                    <a:gd name="connsiteY121" fmla="*/ 2518 h 10001"/>
                    <a:gd name="connsiteX122" fmla="*/ 9094 w 10000"/>
                    <a:gd name="connsiteY122" fmla="*/ 1783 h 10001"/>
                    <a:gd name="connsiteX123" fmla="*/ 8532 w 10000"/>
                    <a:gd name="connsiteY123" fmla="*/ 1188 h 10001"/>
                    <a:gd name="connsiteX124" fmla="*/ 7774 w 10000"/>
                    <a:gd name="connsiteY124" fmla="*/ 657 h 10001"/>
                    <a:gd name="connsiteX125" fmla="*/ 7426 w 10000"/>
                    <a:gd name="connsiteY125" fmla="*/ 463 h 10001"/>
                    <a:gd name="connsiteX126" fmla="*/ 7042 w 10000"/>
                    <a:gd name="connsiteY126" fmla="*/ 286 h 10001"/>
                    <a:gd name="connsiteX127" fmla="*/ 6268 w 10000"/>
                    <a:gd name="connsiteY127" fmla="*/ 100 h 10001"/>
                    <a:gd name="connsiteX128" fmla="*/ 6163 w 10000"/>
                    <a:gd name="connsiteY128" fmla="*/ 86 h 10001"/>
                    <a:gd name="connsiteX129" fmla="*/ 5995 w 10000"/>
                    <a:gd name="connsiteY129" fmla="*/ 48 h 10001"/>
                    <a:gd name="connsiteX130" fmla="*/ 5462 w 10000"/>
                    <a:gd name="connsiteY130" fmla="*/ 14 h 10001"/>
                    <a:gd name="connsiteX131" fmla="*/ 4833 w 10000"/>
                    <a:gd name="connsiteY131" fmla="*/ 0 h 10001"/>
                    <a:gd name="connsiteX0" fmla="*/ 5493 w 10000"/>
                    <a:gd name="connsiteY0" fmla="*/ 238 h 10001"/>
                    <a:gd name="connsiteX1" fmla="*/ 5685 w 10000"/>
                    <a:gd name="connsiteY1" fmla="*/ 303 h 10001"/>
                    <a:gd name="connsiteX2" fmla="*/ 6079 w 10000"/>
                    <a:gd name="connsiteY2" fmla="*/ 385 h 10001"/>
                    <a:gd name="connsiteX3" fmla="*/ 6769 w 10000"/>
                    <a:gd name="connsiteY3" fmla="*/ 557 h 10001"/>
                    <a:gd name="connsiteX4" fmla="*/ 7080 w 10000"/>
                    <a:gd name="connsiteY4" fmla="*/ 735 h 10001"/>
                    <a:gd name="connsiteX5" fmla="*/ 7390 w 10000"/>
                    <a:gd name="connsiteY5" fmla="*/ 855 h 10001"/>
                    <a:gd name="connsiteX6" fmla="*/ 8029 w 10000"/>
                    <a:gd name="connsiteY6" fmla="*/ 1305 h 10001"/>
                    <a:gd name="connsiteX7" fmla="*/ 8640 w 10000"/>
                    <a:gd name="connsiteY7" fmla="*/ 1741 h 10001"/>
                    <a:gd name="connsiteX8" fmla="*/ 9091 w 10000"/>
                    <a:gd name="connsiteY8" fmla="*/ 2428 h 10001"/>
                    <a:gd name="connsiteX9" fmla="*/ 9259 w 10000"/>
                    <a:gd name="connsiteY9" fmla="*/ 2760 h 10001"/>
                    <a:gd name="connsiteX10" fmla="*/ 9461 w 10000"/>
                    <a:gd name="connsiteY10" fmla="*/ 3157 h 10001"/>
                    <a:gd name="connsiteX11" fmla="*/ 9545 w 10000"/>
                    <a:gd name="connsiteY11" fmla="*/ 3520 h 10001"/>
                    <a:gd name="connsiteX12" fmla="*/ 9633 w 10000"/>
                    <a:gd name="connsiteY12" fmla="*/ 3969 h 10001"/>
                    <a:gd name="connsiteX13" fmla="*/ 9677 w 10000"/>
                    <a:gd name="connsiteY13" fmla="*/ 4423 h 10001"/>
                    <a:gd name="connsiteX14" fmla="*/ 9660 w 10000"/>
                    <a:gd name="connsiteY14" fmla="*/ 4885 h 10001"/>
                    <a:gd name="connsiteX15" fmla="*/ 9640 w 10000"/>
                    <a:gd name="connsiteY15" fmla="*/ 5309 h 10001"/>
                    <a:gd name="connsiteX16" fmla="*/ 9549 w 10000"/>
                    <a:gd name="connsiteY16" fmla="*/ 5744 h 10001"/>
                    <a:gd name="connsiteX17" fmla="*/ 9448 w 10000"/>
                    <a:gd name="connsiteY17" fmla="*/ 6172 h 10001"/>
                    <a:gd name="connsiteX18" fmla="*/ 9293 w 10000"/>
                    <a:gd name="connsiteY18" fmla="*/ 6561 h 10001"/>
                    <a:gd name="connsiteX19" fmla="*/ 9141 w 10000"/>
                    <a:gd name="connsiteY19" fmla="*/ 6928 h 10001"/>
                    <a:gd name="connsiteX20" fmla="*/ 8919 w 10000"/>
                    <a:gd name="connsiteY20" fmla="*/ 7268 h 10001"/>
                    <a:gd name="connsiteX21" fmla="*/ 8694 w 10000"/>
                    <a:gd name="connsiteY21" fmla="*/ 7636 h 10001"/>
                    <a:gd name="connsiteX22" fmla="*/ 8427 w 10000"/>
                    <a:gd name="connsiteY22" fmla="*/ 7942 h 10001"/>
                    <a:gd name="connsiteX23" fmla="*/ 7875 w 10000"/>
                    <a:gd name="connsiteY23" fmla="*/ 8474 h 10001"/>
                    <a:gd name="connsiteX24" fmla="*/ 7305 w 10000"/>
                    <a:gd name="connsiteY24" fmla="*/ 8825 h 10001"/>
                    <a:gd name="connsiteX25" fmla="*/ 6631 w 10000"/>
                    <a:gd name="connsiteY25" fmla="*/ 9071 h 10001"/>
                    <a:gd name="connsiteX26" fmla="*/ 6237 w 10000"/>
                    <a:gd name="connsiteY26" fmla="*/ 9200 h 10001"/>
                    <a:gd name="connsiteX27" fmla="*/ 5807 w 10000"/>
                    <a:gd name="connsiteY27" fmla="*/ 9243 h 10001"/>
                    <a:gd name="connsiteX28" fmla="*/ 5208 w 10000"/>
                    <a:gd name="connsiteY28" fmla="*/ 9285 h 10001"/>
                    <a:gd name="connsiteX29" fmla="*/ 4961 w 10000"/>
                    <a:gd name="connsiteY29" fmla="*/ 9278 h 10001"/>
                    <a:gd name="connsiteX30" fmla="*/ 4756 w 10000"/>
                    <a:gd name="connsiteY30" fmla="*/ 9243 h 10001"/>
                    <a:gd name="connsiteX31" fmla="*/ 4693 w 10000"/>
                    <a:gd name="connsiteY31" fmla="*/ 9240 h 10001"/>
                    <a:gd name="connsiteX32" fmla="*/ 4629 w 10000"/>
                    <a:gd name="connsiteY32" fmla="*/ 9240 h 10001"/>
                    <a:gd name="connsiteX33" fmla="*/ 4553 w 10000"/>
                    <a:gd name="connsiteY33" fmla="*/ 9235 h 10001"/>
                    <a:gd name="connsiteX34" fmla="*/ 4381 w 10000"/>
                    <a:gd name="connsiteY34" fmla="*/ 9196 h 10001"/>
                    <a:gd name="connsiteX35" fmla="*/ 4356 w 10000"/>
                    <a:gd name="connsiteY35" fmla="*/ 9195 h 10001"/>
                    <a:gd name="connsiteX36" fmla="*/ 4199 w 10000"/>
                    <a:gd name="connsiteY36" fmla="*/ 9204 h 10001"/>
                    <a:gd name="connsiteX37" fmla="*/ 4019 w 10000"/>
                    <a:gd name="connsiteY37" fmla="*/ 9228 h 10001"/>
                    <a:gd name="connsiteX38" fmla="*/ 3856 w 10000"/>
                    <a:gd name="connsiteY38" fmla="*/ 9212 h 10001"/>
                    <a:gd name="connsiteX39" fmla="*/ 3857 w 10000"/>
                    <a:gd name="connsiteY39" fmla="*/ 9218 h 10001"/>
                    <a:gd name="connsiteX40" fmla="*/ 3780 w 10000"/>
                    <a:gd name="connsiteY40" fmla="*/ 9204 h 10001"/>
                    <a:gd name="connsiteX41" fmla="*/ 3648 w 10000"/>
                    <a:gd name="connsiteY41" fmla="*/ 9197 h 10001"/>
                    <a:gd name="connsiteX42" fmla="*/ 3449 w 10000"/>
                    <a:gd name="connsiteY42" fmla="*/ 9135 h 10001"/>
                    <a:gd name="connsiteX43" fmla="*/ 3177 w 10000"/>
                    <a:gd name="connsiteY43" fmla="*/ 9050 h 10001"/>
                    <a:gd name="connsiteX44" fmla="*/ 2887 w 10000"/>
                    <a:gd name="connsiteY44" fmla="*/ 8908 h 10001"/>
                    <a:gd name="connsiteX45" fmla="*/ 2750 w 10000"/>
                    <a:gd name="connsiteY45" fmla="*/ 8883 h 10001"/>
                    <a:gd name="connsiteX46" fmla="*/ 2713 w 10000"/>
                    <a:gd name="connsiteY46" fmla="*/ 8838 h 10001"/>
                    <a:gd name="connsiteX47" fmla="*/ 2521 w 10000"/>
                    <a:gd name="connsiteY47" fmla="*/ 8766 h 10001"/>
                    <a:gd name="connsiteX48" fmla="*/ 2396 w 10000"/>
                    <a:gd name="connsiteY48" fmla="*/ 8647 h 10001"/>
                    <a:gd name="connsiteX49" fmla="*/ 2118 w 10000"/>
                    <a:gd name="connsiteY49" fmla="*/ 8418 h 10001"/>
                    <a:gd name="connsiteX50" fmla="*/ 1831 w 10000"/>
                    <a:gd name="connsiteY50" fmla="*/ 8210 h 10001"/>
                    <a:gd name="connsiteX51" fmla="*/ 1484 w 10000"/>
                    <a:gd name="connsiteY51" fmla="*/ 7966 h 10001"/>
                    <a:gd name="connsiteX52" fmla="*/ 1164 w 10000"/>
                    <a:gd name="connsiteY52" fmla="*/ 7619 h 10001"/>
                    <a:gd name="connsiteX53" fmla="*/ 689 w 10000"/>
                    <a:gd name="connsiteY53" fmla="*/ 6725 h 10001"/>
                    <a:gd name="connsiteX54" fmla="*/ 477 w 10000"/>
                    <a:gd name="connsiteY54" fmla="*/ 6220 h 10001"/>
                    <a:gd name="connsiteX55" fmla="*/ 329 w 10000"/>
                    <a:gd name="connsiteY55" fmla="*/ 5637 h 10001"/>
                    <a:gd name="connsiteX56" fmla="*/ 312 w 10000"/>
                    <a:gd name="connsiteY56" fmla="*/ 4458 h 10001"/>
                    <a:gd name="connsiteX57" fmla="*/ 1050 w 10000"/>
                    <a:gd name="connsiteY57" fmla="*/ 2363 h 10001"/>
                    <a:gd name="connsiteX58" fmla="*/ 1653 w 10000"/>
                    <a:gd name="connsiteY58" fmla="*/ 1620 h 10001"/>
                    <a:gd name="connsiteX59" fmla="*/ 1993 w 10000"/>
                    <a:gd name="connsiteY59" fmla="*/ 1305 h 10001"/>
                    <a:gd name="connsiteX60" fmla="*/ 2387 w 10000"/>
                    <a:gd name="connsiteY60" fmla="*/ 1046 h 10001"/>
                    <a:gd name="connsiteX61" fmla="*/ 2801 w 10000"/>
                    <a:gd name="connsiteY61" fmla="*/ 778 h 10001"/>
                    <a:gd name="connsiteX62" fmla="*/ 3286 w 10000"/>
                    <a:gd name="connsiteY62" fmla="*/ 588 h 10001"/>
                    <a:gd name="connsiteX63" fmla="*/ 4337 w 10000"/>
                    <a:gd name="connsiteY63" fmla="*/ 311 h 10001"/>
                    <a:gd name="connsiteX64" fmla="*/ 5368 w 10000"/>
                    <a:gd name="connsiteY64" fmla="*/ 242 h 10001"/>
                    <a:gd name="connsiteX65" fmla="*/ 5493 w 10000"/>
                    <a:gd name="connsiteY65" fmla="*/ 238 h 10001"/>
                    <a:gd name="connsiteX66" fmla="*/ 4833 w 10000"/>
                    <a:gd name="connsiteY66" fmla="*/ 0 h 10001"/>
                    <a:gd name="connsiteX67" fmla="*/ 4425 w 10000"/>
                    <a:gd name="connsiteY67" fmla="*/ 14 h 10001"/>
                    <a:gd name="connsiteX68" fmla="*/ 3482 w 10000"/>
                    <a:gd name="connsiteY68" fmla="*/ 196 h 10001"/>
                    <a:gd name="connsiteX69" fmla="*/ 2997 w 10000"/>
                    <a:gd name="connsiteY69" fmla="*/ 368 h 10001"/>
                    <a:gd name="connsiteX70" fmla="*/ 2545 w 10000"/>
                    <a:gd name="connsiteY70" fmla="*/ 561 h 10001"/>
                    <a:gd name="connsiteX71" fmla="*/ 2158 w 10000"/>
                    <a:gd name="connsiteY71" fmla="*/ 825 h 10001"/>
                    <a:gd name="connsiteX72" fmla="*/ 1734 w 10000"/>
                    <a:gd name="connsiteY72" fmla="*/ 1128 h 10001"/>
                    <a:gd name="connsiteX73" fmla="*/ 1039 w 10000"/>
                    <a:gd name="connsiteY73" fmla="*/ 1870 h 10001"/>
                    <a:gd name="connsiteX74" fmla="*/ 504 w 10000"/>
                    <a:gd name="connsiteY74" fmla="*/ 2795 h 10001"/>
                    <a:gd name="connsiteX75" fmla="*/ 147 w 10000"/>
                    <a:gd name="connsiteY75" fmla="*/ 3956 h 10001"/>
                    <a:gd name="connsiteX76" fmla="*/ 19 w 10000"/>
                    <a:gd name="connsiteY76" fmla="*/ 4540 h 10001"/>
                    <a:gd name="connsiteX77" fmla="*/ 6 w 10000"/>
                    <a:gd name="connsiteY77" fmla="*/ 5183 h 10001"/>
                    <a:gd name="connsiteX78" fmla="*/ 228 w 10000"/>
                    <a:gd name="connsiteY78" fmla="*/ 6405 h 10001"/>
                    <a:gd name="connsiteX79" fmla="*/ 450 w 10000"/>
                    <a:gd name="connsiteY79" fmla="*/ 6980 h 10001"/>
                    <a:gd name="connsiteX80" fmla="*/ 673 w 10000"/>
                    <a:gd name="connsiteY80" fmla="*/ 7511 h 10001"/>
                    <a:gd name="connsiteX81" fmla="*/ 939 w 10000"/>
                    <a:gd name="connsiteY81" fmla="*/ 7905 h 10001"/>
                    <a:gd name="connsiteX82" fmla="*/ 1320 w 10000"/>
                    <a:gd name="connsiteY82" fmla="*/ 8319 h 10001"/>
                    <a:gd name="connsiteX83" fmla="*/ 1656 w 10000"/>
                    <a:gd name="connsiteY83" fmla="*/ 8574 h 10001"/>
                    <a:gd name="connsiteX84" fmla="*/ 1993 w 10000"/>
                    <a:gd name="connsiteY84" fmla="*/ 8825 h 10001"/>
                    <a:gd name="connsiteX85" fmla="*/ 2061 w 10000"/>
                    <a:gd name="connsiteY85" fmla="*/ 8841 h 10001"/>
                    <a:gd name="connsiteX86" fmla="*/ 2067 w 10000"/>
                    <a:gd name="connsiteY86" fmla="*/ 8875 h 10001"/>
                    <a:gd name="connsiteX87" fmla="*/ 2165 w 10000"/>
                    <a:gd name="connsiteY87" fmla="*/ 9011 h 10001"/>
                    <a:gd name="connsiteX88" fmla="*/ 2396 w 10000"/>
                    <a:gd name="connsiteY88" fmla="*/ 9168 h 10001"/>
                    <a:gd name="connsiteX89" fmla="*/ 2666 w 10000"/>
                    <a:gd name="connsiteY89" fmla="*/ 9298 h 10001"/>
                    <a:gd name="connsiteX90" fmla="*/ 2871 w 10000"/>
                    <a:gd name="connsiteY90" fmla="*/ 9384 h 10001"/>
                    <a:gd name="connsiteX91" fmla="*/ 3000 w 10000"/>
                    <a:gd name="connsiteY91" fmla="*/ 9454 h 10001"/>
                    <a:gd name="connsiteX92" fmla="*/ 3180 w 10000"/>
                    <a:gd name="connsiteY92" fmla="*/ 9511 h 10001"/>
                    <a:gd name="connsiteX93" fmla="*/ 3329 w 10000"/>
                    <a:gd name="connsiteY93" fmla="*/ 9557 h 10001"/>
                    <a:gd name="connsiteX94" fmla="*/ 3517 w 10000"/>
                    <a:gd name="connsiteY94" fmla="*/ 9595 h 10001"/>
                    <a:gd name="connsiteX95" fmla="*/ 3652 w 10000"/>
                    <a:gd name="connsiteY95" fmla="*/ 9589 h 10001"/>
                    <a:gd name="connsiteX96" fmla="*/ 3828 w 10000"/>
                    <a:gd name="connsiteY96" fmla="*/ 9548 h 10001"/>
                    <a:gd name="connsiteX97" fmla="*/ 3802 w 10000"/>
                    <a:gd name="connsiteY97" fmla="*/ 9973 h 10001"/>
                    <a:gd name="connsiteX98" fmla="*/ 4000 w 10000"/>
                    <a:gd name="connsiteY98" fmla="*/ 9459 h 10001"/>
                    <a:gd name="connsiteX99" fmla="*/ 4065 w 10000"/>
                    <a:gd name="connsiteY99" fmla="*/ 9490 h 10001"/>
                    <a:gd name="connsiteX100" fmla="*/ 4378 w 10000"/>
                    <a:gd name="connsiteY100" fmla="*/ 9545 h 10001"/>
                    <a:gd name="connsiteX101" fmla="*/ 4523 w 10000"/>
                    <a:gd name="connsiteY101" fmla="*/ 9593 h 10001"/>
                    <a:gd name="connsiteX102" fmla="*/ 4705 w 10000"/>
                    <a:gd name="connsiteY102" fmla="*/ 9606 h 10001"/>
                    <a:gd name="connsiteX103" fmla="*/ 5116 w 10000"/>
                    <a:gd name="connsiteY103" fmla="*/ 9658 h 10001"/>
                    <a:gd name="connsiteX104" fmla="*/ 5510 w 10000"/>
                    <a:gd name="connsiteY104" fmla="*/ 9667 h 10001"/>
                    <a:gd name="connsiteX105" fmla="*/ 5531 w 10000"/>
                    <a:gd name="connsiteY105" fmla="*/ 9667 h 10001"/>
                    <a:gd name="connsiteX106" fmla="*/ 5911 w 10000"/>
                    <a:gd name="connsiteY106" fmla="*/ 9623 h 10001"/>
                    <a:gd name="connsiteX107" fmla="*/ 6268 w 10000"/>
                    <a:gd name="connsiteY107" fmla="*/ 9593 h 10001"/>
                    <a:gd name="connsiteX108" fmla="*/ 6666 w 10000"/>
                    <a:gd name="connsiteY108" fmla="*/ 9463 h 10001"/>
                    <a:gd name="connsiteX109" fmla="*/ 7377 w 10000"/>
                    <a:gd name="connsiteY109" fmla="*/ 9208 h 10001"/>
                    <a:gd name="connsiteX110" fmla="*/ 7996 w 10000"/>
                    <a:gd name="connsiteY110" fmla="*/ 8850 h 10001"/>
                    <a:gd name="connsiteX111" fmla="*/ 9084 w 10000"/>
                    <a:gd name="connsiteY111" fmla="*/ 7645 h 10001"/>
                    <a:gd name="connsiteX112" fmla="*/ 9502 w 10000"/>
                    <a:gd name="connsiteY112" fmla="*/ 6915 h 10001"/>
                    <a:gd name="connsiteX113" fmla="*/ 9798 w 10000"/>
                    <a:gd name="connsiteY113" fmla="*/ 6069 h 10001"/>
                    <a:gd name="connsiteX114" fmla="*/ 9893 w 10000"/>
                    <a:gd name="connsiteY114" fmla="*/ 5620 h 10001"/>
                    <a:gd name="connsiteX115" fmla="*/ 9960 w 10000"/>
                    <a:gd name="connsiteY115" fmla="*/ 5157 h 10001"/>
                    <a:gd name="connsiteX116" fmla="*/ 9963 w 10000"/>
                    <a:gd name="connsiteY116" fmla="*/ 4942 h 10001"/>
                    <a:gd name="connsiteX117" fmla="*/ 9997 w 10000"/>
                    <a:gd name="connsiteY117" fmla="*/ 4712 h 10001"/>
                    <a:gd name="connsiteX118" fmla="*/ 9963 w 10000"/>
                    <a:gd name="connsiteY118" fmla="*/ 4233 h 10001"/>
                    <a:gd name="connsiteX119" fmla="*/ 9819 w 10000"/>
                    <a:gd name="connsiteY119" fmla="*/ 3291 h 10001"/>
                    <a:gd name="connsiteX120" fmla="*/ 9711 w 10000"/>
                    <a:gd name="connsiteY120" fmla="*/ 2911 h 10001"/>
                    <a:gd name="connsiteX121" fmla="*/ 9502 w 10000"/>
                    <a:gd name="connsiteY121" fmla="*/ 2518 h 10001"/>
                    <a:gd name="connsiteX122" fmla="*/ 9094 w 10000"/>
                    <a:gd name="connsiteY122" fmla="*/ 1783 h 10001"/>
                    <a:gd name="connsiteX123" fmla="*/ 8532 w 10000"/>
                    <a:gd name="connsiteY123" fmla="*/ 1188 h 10001"/>
                    <a:gd name="connsiteX124" fmla="*/ 7774 w 10000"/>
                    <a:gd name="connsiteY124" fmla="*/ 657 h 10001"/>
                    <a:gd name="connsiteX125" fmla="*/ 7426 w 10000"/>
                    <a:gd name="connsiteY125" fmla="*/ 463 h 10001"/>
                    <a:gd name="connsiteX126" fmla="*/ 7042 w 10000"/>
                    <a:gd name="connsiteY126" fmla="*/ 286 h 10001"/>
                    <a:gd name="connsiteX127" fmla="*/ 6268 w 10000"/>
                    <a:gd name="connsiteY127" fmla="*/ 100 h 10001"/>
                    <a:gd name="connsiteX128" fmla="*/ 6163 w 10000"/>
                    <a:gd name="connsiteY128" fmla="*/ 86 h 10001"/>
                    <a:gd name="connsiteX129" fmla="*/ 5995 w 10000"/>
                    <a:gd name="connsiteY129" fmla="*/ 48 h 10001"/>
                    <a:gd name="connsiteX130" fmla="*/ 5462 w 10000"/>
                    <a:gd name="connsiteY130" fmla="*/ 14 h 10001"/>
                    <a:gd name="connsiteX131" fmla="*/ 4833 w 10000"/>
                    <a:gd name="connsiteY131" fmla="*/ 0 h 10001"/>
                    <a:gd name="connsiteX0" fmla="*/ 5493 w 10000"/>
                    <a:gd name="connsiteY0" fmla="*/ 238 h 10001"/>
                    <a:gd name="connsiteX1" fmla="*/ 5685 w 10000"/>
                    <a:gd name="connsiteY1" fmla="*/ 303 h 10001"/>
                    <a:gd name="connsiteX2" fmla="*/ 6079 w 10000"/>
                    <a:gd name="connsiteY2" fmla="*/ 385 h 10001"/>
                    <a:gd name="connsiteX3" fmla="*/ 6769 w 10000"/>
                    <a:gd name="connsiteY3" fmla="*/ 557 h 10001"/>
                    <a:gd name="connsiteX4" fmla="*/ 7080 w 10000"/>
                    <a:gd name="connsiteY4" fmla="*/ 735 h 10001"/>
                    <a:gd name="connsiteX5" fmla="*/ 7390 w 10000"/>
                    <a:gd name="connsiteY5" fmla="*/ 855 h 10001"/>
                    <a:gd name="connsiteX6" fmla="*/ 8029 w 10000"/>
                    <a:gd name="connsiteY6" fmla="*/ 1305 h 10001"/>
                    <a:gd name="connsiteX7" fmla="*/ 8640 w 10000"/>
                    <a:gd name="connsiteY7" fmla="*/ 1741 h 10001"/>
                    <a:gd name="connsiteX8" fmla="*/ 9091 w 10000"/>
                    <a:gd name="connsiteY8" fmla="*/ 2428 h 10001"/>
                    <a:gd name="connsiteX9" fmla="*/ 9259 w 10000"/>
                    <a:gd name="connsiteY9" fmla="*/ 2760 h 10001"/>
                    <a:gd name="connsiteX10" fmla="*/ 9461 w 10000"/>
                    <a:gd name="connsiteY10" fmla="*/ 3157 h 10001"/>
                    <a:gd name="connsiteX11" fmla="*/ 9545 w 10000"/>
                    <a:gd name="connsiteY11" fmla="*/ 3520 h 10001"/>
                    <a:gd name="connsiteX12" fmla="*/ 9633 w 10000"/>
                    <a:gd name="connsiteY12" fmla="*/ 3969 h 10001"/>
                    <a:gd name="connsiteX13" fmla="*/ 9677 w 10000"/>
                    <a:gd name="connsiteY13" fmla="*/ 4423 h 10001"/>
                    <a:gd name="connsiteX14" fmla="*/ 9660 w 10000"/>
                    <a:gd name="connsiteY14" fmla="*/ 4885 h 10001"/>
                    <a:gd name="connsiteX15" fmla="*/ 9640 w 10000"/>
                    <a:gd name="connsiteY15" fmla="*/ 5309 h 10001"/>
                    <a:gd name="connsiteX16" fmla="*/ 9549 w 10000"/>
                    <a:gd name="connsiteY16" fmla="*/ 5744 h 10001"/>
                    <a:gd name="connsiteX17" fmla="*/ 9448 w 10000"/>
                    <a:gd name="connsiteY17" fmla="*/ 6172 h 10001"/>
                    <a:gd name="connsiteX18" fmla="*/ 9293 w 10000"/>
                    <a:gd name="connsiteY18" fmla="*/ 6561 h 10001"/>
                    <a:gd name="connsiteX19" fmla="*/ 9141 w 10000"/>
                    <a:gd name="connsiteY19" fmla="*/ 6928 h 10001"/>
                    <a:gd name="connsiteX20" fmla="*/ 8919 w 10000"/>
                    <a:gd name="connsiteY20" fmla="*/ 7268 h 10001"/>
                    <a:gd name="connsiteX21" fmla="*/ 8694 w 10000"/>
                    <a:gd name="connsiteY21" fmla="*/ 7636 h 10001"/>
                    <a:gd name="connsiteX22" fmla="*/ 8427 w 10000"/>
                    <a:gd name="connsiteY22" fmla="*/ 7942 h 10001"/>
                    <a:gd name="connsiteX23" fmla="*/ 7875 w 10000"/>
                    <a:gd name="connsiteY23" fmla="*/ 8474 h 10001"/>
                    <a:gd name="connsiteX24" fmla="*/ 7305 w 10000"/>
                    <a:gd name="connsiteY24" fmla="*/ 8825 h 10001"/>
                    <a:gd name="connsiteX25" fmla="*/ 6631 w 10000"/>
                    <a:gd name="connsiteY25" fmla="*/ 9071 h 10001"/>
                    <a:gd name="connsiteX26" fmla="*/ 6237 w 10000"/>
                    <a:gd name="connsiteY26" fmla="*/ 9200 h 10001"/>
                    <a:gd name="connsiteX27" fmla="*/ 5807 w 10000"/>
                    <a:gd name="connsiteY27" fmla="*/ 9243 h 10001"/>
                    <a:gd name="connsiteX28" fmla="*/ 5208 w 10000"/>
                    <a:gd name="connsiteY28" fmla="*/ 9285 h 10001"/>
                    <a:gd name="connsiteX29" fmla="*/ 4961 w 10000"/>
                    <a:gd name="connsiteY29" fmla="*/ 9278 h 10001"/>
                    <a:gd name="connsiteX30" fmla="*/ 4756 w 10000"/>
                    <a:gd name="connsiteY30" fmla="*/ 9243 h 10001"/>
                    <a:gd name="connsiteX31" fmla="*/ 4693 w 10000"/>
                    <a:gd name="connsiteY31" fmla="*/ 9240 h 10001"/>
                    <a:gd name="connsiteX32" fmla="*/ 4629 w 10000"/>
                    <a:gd name="connsiteY32" fmla="*/ 9240 h 10001"/>
                    <a:gd name="connsiteX33" fmla="*/ 4553 w 10000"/>
                    <a:gd name="connsiteY33" fmla="*/ 9235 h 10001"/>
                    <a:gd name="connsiteX34" fmla="*/ 4381 w 10000"/>
                    <a:gd name="connsiteY34" fmla="*/ 9196 h 10001"/>
                    <a:gd name="connsiteX35" fmla="*/ 4356 w 10000"/>
                    <a:gd name="connsiteY35" fmla="*/ 9195 h 10001"/>
                    <a:gd name="connsiteX36" fmla="*/ 4199 w 10000"/>
                    <a:gd name="connsiteY36" fmla="*/ 9204 h 10001"/>
                    <a:gd name="connsiteX37" fmla="*/ 4019 w 10000"/>
                    <a:gd name="connsiteY37" fmla="*/ 9228 h 10001"/>
                    <a:gd name="connsiteX38" fmla="*/ 3856 w 10000"/>
                    <a:gd name="connsiteY38" fmla="*/ 9212 h 10001"/>
                    <a:gd name="connsiteX39" fmla="*/ 3857 w 10000"/>
                    <a:gd name="connsiteY39" fmla="*/ 9218 h 10001"/>
                    <a:gd name="connsiteX40" fmla="*/ 3780 w 10000"/>
                    <a:gd name="connsiteY40" fmla="*/ 9204 h 10001"/>
                    <a:gd name="connsiteX41" fmla="*/ 3648 w 10000"/>
                    <a:gd name="connsiteY41" fmla="*/ 9197 h 10001"/>
                    <a:gd name="connsiteX42" fmla="*/ 3449 w 10000"/>
                    <a:gd name="connsiteY42" fmla="*/ 9135 h 10001"/>
                    <a:gd name="connsiteX43" fmla="*/ 3177 w 10000"/>
                    <a:gd name="connsiteY43" fmla="*/ 9050 h 10001"/>
                    <a:gd name="connsiteX44" fmla="*/ 2887 w 10000"/>
                    <a:gd name="connsiteY44" fmla="*/ 8908 h 10001"/>
                    <a:gd name="connsiteX45" fmla="*/ 2750 w 10000"/>
                    <a:gd name="connsiteY45" fmla="*/ 8883 h 10001"/>
                    <a:gd name="connsiteX46" fmla="*/ 2713 w 10000"/>
                    <a:gd name="connsiteY46" fmla="*/ 8838 h 10001"/>
                    <a:gd name="connsiteX47" fmla="*/ 2521 w 10000"/>
                    <a:gd name="connsiteY47" fmla="*/ 8766 h 10001"/>
                    <a:gd name="connsiteX48" fmla="*/ 2396 w 10000"/>
                    <a:gd name="connsiteY48" fmla="*/ 8647 h 10001"/>
                    <a:gd name="connsiteX49" fmla="*/ 2118 w 10000"/>
                    <a:gd name="connsiteY49" fmla="*/ 8418 h 10001"/>
                    <a:gd name="connsiteX50" fmla="*/ 1831 w 10000"/>
                    <a:gd name="connsiteY50" fmla="*/ 8210 h 10001"/>
                    <a:gd name="connsiteX51" fmla="*/ 1484 w 10000"/>
                    <a:gd name="connsiteY51" fmla="*/ 7966 h 10001"/>
                    <a:gd name="connsiteX52" fmla="*/ 1164 w 10000"/>
                    <a:gd name="connsiteY52" fmla="*/ 7619 h 10001"/>
                    <a:gd name="connsiteX53" fmla="*/ 689 w 10000"/>
                    <a:gd name="connsiteY53" fmla="*/ 6725 h 10001"/>
                    <a:gd name="connsiteX54" fmla="*/ 477 w 10000"/>
                    <a:gd name="connsiteY54" fmla="*/ 6220 h 10001"/>
                    <a:gd name="connsiteX55" fmla="*/ 329 w 10000"/>
                    <a:gd name="connsiteY55" fmla="*/ 5637 h 10001"/>
                    <a:gd name="connsiteX56" fmla="*/ 312 w 10000"/>
                    <a:gd name="connsiteY56" fmla="*/ 4458 h 10001"/>
                    <a:gd name="connsiteX57" fmla="*/ 1050 w 10000"/>
                    <a:gd name="connsiteY57" fmla="*/ 2363 h 10001"/>
                    <a:gd name="connsiteX58" fmla="*/ 1653 w 10000"/>
                    <a:gd name="connsiteY58" fmla="*/ 1620 h 10001"/>
                    <a:gd name="connsiteX59" fmla="*/ 1993 w 10000"/>
                    <a:gd name="connsiteY59" fmla="*/ 1305 h 10001"/>
                    <a:gd name="connsiteX60" fmla="*/ 2387 w 10000"/>
                    <a:gd name="connsiteY60" fmla="*/ 1046 h 10001"/>
                    <a:gd name="connsiteX61" fmla="*/ 2801 w 10000"/>
                    <a:gd name="connsiteY61" fmla="*/ 778 h 10001"/>
                    <a:gd name="connsiteX62" fmla="*/ 3286 w 10000"/>
                    <a:gd name="connsiteY62" fmla="*/ 588 h 10001"/>
                    <a:gd name="connsiteX63" fmla="*/ 4337 w 10000"/>
                    <a:gd name="connsiteY63" fmla="*/ 311 h 10001"/>
                    <a:gd name="connsiteX64" fmla="*/ 5368 w 10000"/>
                    <a:gd name="connsiteY64" fmla="*/ 242 h 10001"/>
                    <a:gd name="connsiteX65" fmla="*/ 5493 w 10000"/>
                    <a:gd name="connsiteY65" fmla="*/ 238 h 10001"/>
                    <a:gd name="connsiteX66" fmla="*/ 4833 w 10000"/>
                    <a:gd name="connsiteY66" fmla="*/ 0 h 10001"/>
                    <a:gd name="connsiteX67" fmla="*/ 4425 w 10000"/>
                    <a:gd name="connsiteY67" fmla="*/ 14 h 10001"/>
                    <a:gd name="connsiteX68" fmla="*/ 3482 w 10000"/>
                    <a:gd name="connsiteY68" fmla="*/ 196 h 10001"/>
                    <a:gd name="connsiteX69" fmla="*/ 2997 w 10000"/>
                    <a:gd name="connsiteY69" fmla="*/ 368 h 10001"/>
                    <a:gd name="connsiteX70" fmla="*/ 2545 w 10000"/>
                    <a:gd name="connsiteY70" fmla="*/ 561 h 10001"/>
                    <a:gd name="connsiteX71" fmla="*/ 2158 w 10000"/>
                    <a:gd name="connsiteY71" fmla="*/ 825 h 10001"/>
                    <a:gd name="connsiteX72" fmla="*/ 1734 w 10000"/>
                    <a:gd name="connsiteY72" fmla="*/ 1128 h 10001"/>
                    <a:gd name="connsiteX73" fmla="*/ 1039 w 10000"/>
                    <a:gd name="connsiteY73" fmla="*/ 1870 h 10001"/>
                    <a:gd name="connsiteX74" fmla="*/ 504 w 10000"/>
                    <a:gd name="connsiteY74" fmla="*/ 2795 h 10001"/>
                    <a:gd name="connsiteX75" fmla="*/ 147 w 10000"/>
                    <a:gd name="connsiteY75" fmla="*/ 3956 h 10001"/>
                    <a:gd name="connsiteX76" fmla="*/ 19 w 10000"/>
                    <a:gd name="connsiteY76" fmla="*/ 4540 h 10001"/>
                    <a:gd name="connsiteX77" fmla="*/ 6 w 10000"/>
                    <a:gd name="connsiteY77" fmla="*/ 5183 h 10001"/>
                    <a:gd name="connsiteX78" fmla="*/ 228 w 10000"/>
                    <a:gd name="connsiteY78" fmla="*/ 6405 h 10001"/>
                    <a:gd name="connsiteX79" fmla="*/ 450 w 10000"/>
                    <a:gd name="connsiteY79" fmla="*/ 6980 h 10001"/>
                    <a:gd name="connsiteX80" fmla="*/ 673 w 10000"/>
                    <a:gd name="connsiteY80" fmla="*/ 7511 h 10001"/>
                    <a:gd name="connsiteX81" fmla="*/ 939 w 10000"/>
                    <a:gd name="connsiteY81" fmla="*/ 7905 h 10001"/>
                    <a:gd name="connsiteX82" fmla="*/ 1320 w 10000"/>
                    <a:gd name="connsiteY82" fmla="*/ 8319 h 10001"/>
                    <a:gd name="connsiteX83" fmla="*/ 1656 w 10000"/>
                    <a:gd name="connsiteY83" fmla="*/ 8574 h 10001"/>
                    <a:gd name="connsiteX84" fmla="*/ 1993 w 10000"/>
                    <a:gd name="connsiteY84" fmla="*/ 8825 h 10001"/>
                    <a:gd name="connsiteX85" fmla="*/ 2061 w 10000"/>
                    <a:gd name="connsiteY85" fmla="*/ 8841 h 10001"/>
                    <a:gd name="connsiteX86" fmla="*/ 2067 w 10000"/>
                    <a:gd name="connsiteY86" fmla="*/ 8875 h 10001"/>
                    <a:gd name="connsiteX87" fmla="*/ 2165 w 10000"/>
                    <a:gd name="connsiteY87" fmla="*/ 9011 h 10001"/>
                    <a:gd name="connsiteX88" fmla="*/ 2396 w 10000"/>
                    <a:gd name="connsiteY88" fmla="*/ 9168 h 10001"/>
                    <a:gd name="connsiteX89" fmla="*/ 2666 w 10000"/>
                    <a:gd name="connsiteY89" fmla="*/ 9298 h 10001"/>
                    <a:gd name="connsiteX90" fmla="*/ 2871 w 10000"/>
                    <a:gd name="connsiteY90" fmla="*/ 9384 h 10001"/>
                    <a:gd name="connsiteX91" fmla="*/ 3000 w 10000"/>
                    <a:gd name="connsiteY91" fmla="*/ 9454 h 10001"/>
                    <a:gd name="connsiteX92" fmla="*/ 3180 w 10000"/>
                    <a:gd name="connsiteY92" fmla="*/ 9511 h 10001"/>
                    <a:gd name="connsiteX93" fmla="*/ 3329 w 10000"/>
                    <a:gd name="connsiteY93" fmla="*/ 9557 h 10001"/>
                    <a:gd name="connsiteX94" fmla="*/ 3517 w 10000"/>
                    <a:gd name="connsiteY94" fmla="*/ 9595 h 10001"/>
                    <a:gd name="connsiteX95" fmla="*/ 3652 w 10000"/>
                    <a:gd name="connsiteY95" fmla="*/ 9589 h 10001"/>
                    <a:gd name="connsiteX96" fmla="*/ 3828 w 10000"/>
                    <a:gd name="connsiteY96" fmla="*/ 9548 h 10001"/>
                    <a:gd name="connsiteX97" fmla="*/ 3802 w 10000"/>
                    <a:gd name="connsiteY97" fmla="*/ 9973 h 10001"/>
                    <a:gd name="connsiteX98" fmla="*/ 4000 w 10000"/>
                    <a:gd name="connsiteY98" fmla="*/ 9459 h 10001"/>
                    <a:gd name="connsiteX99" fmla="*/ 4065 w 10000"/>
                    <a:gd name="connsiteY99" fmla="*/ 9490 h 10001"/>
                    <a:gd name="connsiteX100" fmla="*/ 4378 w 10000"/>
                    <a:gd name="connsiteY100" fmla="*/ 9545 h 10001"/>
                    <a:gd name="connsiteX101" fmla="*/ 4523 w 10000"/>
                    <a:gd name="connsiteY101" fmla="*/ 9593 h 10001"/>
                    <a:gd name="connsiteX102" fmla="*/ 4705 w 10000"/>
                    <a:gd name="connsiteY102" fmla="*/ 9606 h 10001"/>
                    <a:gd name="connsiteX103" fmla="*/ 5116 w 10000"/>
                    <a:gd name="connsiteY103" fmla="*/ 9658 h 10001"/>
                    <a:gd name="connsiteX104" fmla="*/ 5510 w 10000"/>
                    <a:gd name="connsiteY104" fmla="*/ 9667 h 10001"/>
                    <a:gd name="connsiteX105" fmla="*/ 5531 w 10000"/>
                    <a:gd name="connsiteY105" fmla="*/ 9667 h 10001"/>
                    <a:gd name="connsiteX106" fmla="*/ 5911 w 10000"/>
                    <a:gd name="connsiteY106" fmla="*/ 9623 h 10001"/>
                    <a:gd name="connsiteX107" fmla="*/ 6268 w 10000"/>
                    <a:gd name="connsiteY107" fmla="*/ 9593 h 10001"/>
                    <a:gd name="connsiteX108" fmla="*/ 6666 w 10000"/>
                    <a:gd name="connsiteY108" fmla="*/ 9463 h 10001"/>
                    <a:gd name="connsiteX109" fmla="*/ 7377 w 10000"/>
                    <a:gd name="connsiteY109" fmla="*/ 9208 h 10001"/>
                    <a:gd name="connsiteX110" fmla="*/ 7996 w 10000"/>
                    <a:gd name="connsiteY110" fmla="*/ 8850 h 10001"/>
                    <a:gd name="connsiteX111" fmla="*/ 9084 w 10000"/>
                    <a:gd name="connsiteY111" fmla="*/ 7645 h 10001"/>
                    <a:gd name="connsiteX112" fmla="*/ 9502 w 10000"/>
                    <a:gd name="connsiteY112" fmla="*/ 6915 h 10001"/>
                    <a:gd name="connsiteX113" fmla="*/ 9798 w 10000"/>
                    <a:gd name="connsiteY113" fmla="*/ 6069 h 10001"/>
                    <a:gd name="connsiteX114" fmla="*/ 9893 w 10000"/>
                    <a:gd name="connsiteY114" fmla="*/ 5620 h 10001"/>
                    <a:gd name="connsiteX115" fmla="*/ 9960 w 10000"/>
                    <a:gd name="connsiteY115" fmla="*/ 5157 h 10001"/>
                    <a:gd name="connsiteX116" fmla="*/ 9963 w 10000"/>
                    <a:gd name="connsiteY116" fmla="*/ 4942 h 10001"/>
                    <a:gd name="connsiteX117" fmla="*/ 9997 w 10000"/>
                    <a:gd name="connsiteY117" fmla="*/ 4712 h 10001"/>
                    <a:gd name="connsiteX118" fmla="*/ 9963 w 10000"/>
                    <a:gd name="connsiteY118" fmla="*/ 4233 h 10001"/>
                    <a:gd name="connsiteX119" fmla="*/ 9819 w 10000"/>
                    <a:gd name="connsiteY119" fmla="*/ 3291 h 10001"/>
                    <a:gd name="connsiteX120" fmla="*/ 9711 w 10000"/>
                    <a:gd name="connsiteY120" fmla="*/ 2911 h 10001"/>
                    <a:gd name="connsiteX121" fmla="*/ 9502 w 10000"/>
                    <a:gd name="connsiteY121" fmla="*/ 2518 h 10001"/>
                    <a:gd name="connsiteX122" fmla="*/ 9094 w 10000"/>
                    <a:gd name="connsiteY122" fmla="*/ 1783 h 10001"/>
                    <a:gd name="connsiteX123" fmla="*/ 8532 w 10000"/>
                    <a:gd name="connsiteY123" fmla="*/ 1188 h 10001"/>
                    <a:gd name="connsiteX124" fmla="*/ 7774 w 10000"/>
                    <a:gd name="connsiteY124" fmla="*/ 657 h 10001"/>
                    <a:gd name="connsiteX125" fmla="*/ 7426 w 10000"/>
                    <a:gd name="connsiteY125" fmla="*/ 463 h 10001"/>
                    <a:gd name="connsiteX126" fmla="*/ 7042 w 10000"/>
                    <a:gd name="connsiteY126" fmla="*/ 286 h 10001"/>
                    <a:gd name="connsiteX127" fmla="*/ 6268 w 10000"/>
                    <a:gd name="connsiteY127" fmla="*/ 100 h 10001"/>
                    <a:gd name="connsiteX128" fmla="*/ 6163 w 10000"/>
                    <a:gd name="connsiteY128" fmla="*/ 86 h 10001"/>
                    <a:gd name="connsiteX129" fmla="*/ 5995 w 10000"/>
                    <a:gd name="connsiteY129" fmla="*/ 48 h 10001"/>
                    <a:gd name="connsiteX130" fmla="*/ 5462 w 10000"/>
                    <a:gd name="connsiteY130" fmla="*/ 14 h 10001"/>
                    <a:gd name="connsiteX131" fmla="*/ 4833 w 10000"/>
                    <a:gd name="connsiteY131" fmla="*/ 0 h 10001"/>
                    <a:gd name="connsiteX0" fmla="*/ 5493 w 10000"/>
                    <a:gd name="connsiteY0" fmla="*/ 238 h 10001"/>
                    <a:gd name="connsiteX1" fmla="*/ 5685 w 10000"/>
                    <a:gd name="connsiteY1" fmla="*/ 303 h 10001"/>
                    <a:gd name="connsiteX2" fmla="*/ 6079 w 10000"/>
                    <a:gd name="connsiteY2" fmla="*/ 385 h 10001"/>
                    <a:gd name="connsiteX3" fmla="*/ 6769 w 10000"/>
                    <a:gd name="connsiteY3" fmla="*/ 557 h 10001"/>
                    <a:gd name="connsiteX4" fmla="*/ 7080 w 10000"/>
                    <a:gd name="connsiteY4" fmla="*/ 735 h 10001"/>
                    <a:gd name="connsiteX5" fmla="*/ 7390 w 10000"/>
                    <a:gd name="connsiteY5" fmla="*/ 855 h 10001"/>
                    <a:gd name="connsiteX6" fmla="*/ 8029 w 10000"/>
                    <a:gd name="connsiteY6" fmla="*/ 1305 h 10001"/>
                    <a:gd name="connsiteX7" fmla="*/ 8640 w 10000"/>
                    <a:gd name="connsiteY7" fmla="*/ 1741 h 10001"/>
                    <a:gd name="connsiteX8" fmla="*/ 9091 w 10000"/>
                    <a:gd name="connsiteY8" fmla="*/ 2428 h 10001"/>
                    <a:gd name="connsiteX9" fmla="*/ 9259 w 10000"/>
                    <a:gd name="connsiteY9" fmla="*/ 2760 h 10001"/>
                    <a:gd name="connsiteX10" fmla="*/ 9461 w 10000"/>
                    <a:gd name="connsiteY10" fmla="*/ 3157 h 10001"/>
                    <a:gd name="connsiteX11" fmla="*/ 9545 w 10000"/>
                    <a:gd name="connsiteY11" fmla="*/ 3520 h 10001"/>
                    <a:gd name="connsiteX12" fmla="*/ 9633 w 10000"/>
                    <a:gd name="connsiteY12" fmla="*/ 3969 h 10001"/>
                    <a:gd name="connsiteX13" fmla="*/ 9677 w 10000"/>
                    <a:gd name="connsiteY13" fmla="*/ 4423 h 10001"/>
                    <a:gd name="connsiteX14" fmla="*/ 9660 w 10000"/>
                    <a:gd name="connsiteY14" fmla="*/ 4885 h 10001"/>
                    <a:gd name="connsiteX15" fmla="*/ 9640 w 10000"/>
                    <a:gd name="connsiteY15" fmla="*/ 5309 h 10001"/>
                    <a:gd name="connsiteX16" fmla="*/ 9549 w 10000"/>
                    <a:gd name="connsiteY16" fmla="*/ 5744 h 10001"/>
                    <a:gd name="connsiteX17" fmla="*/ 9448 w 10000"/>
                    <a:gd name="connsiteY17" fmla="*/ 6172 h 10001"/>
                    <a:gd name="connsiteX18" fmla="*/ 9293 w 10000"/>
                    <a:gd name="connsiteY18" fmla="*/ 6561 h 10001"/>
                    <a:gd name="connsiteX19" fmla="*/ 9141 w 10000"/>
                    <a:gd name="connsiteY19" fmla="*/ 6928 h 10001"/>
                    <a:gd name="connsiteX20" fmla="*/ 8919 w 10000"/>
                    <a:gd name="connsiteY20" fmla="*/ 7268 h 10001"/>
                    <a:gd name="connsiteX21" fmla="*/ 8694 w 10000"/>
                    <a:gd name="connsiteY21" fmla="*/ 7636 h 10001"/>
                    <a:gd name="connsiteX22" fmla="*/ 8427 w 10000"/>
                    <a:gd name="connsiteY22" fmla="*/ 7942 h 10001"/>
                    <a:gd name="connsiteX23" fmla="*/ 7875 w 10000"/>
                    <a:gd name="connsiteY23" fmla="*/ 8474 h 10001"/>
                    <a:gd name="connsiteX24" fmla="*/ 7305 w 10000"/>
                    <a:gd name="connsiteY24" fmla="*/ 8825 h 10001"/>
                    <a:gd name="connsiteX25" fmla="*/ 6631 w 10000"/>
                    <a:gd name="connsiteY25" fmla="*/ 9071 h 10001"/>
                    <a:gd name="connsiteX26" fmla="*/ 6237 w 10000"/>
                    <a:gd name="connsiteY26" fmla="*/ 9200 h 10001"/>
                    <a:gd name="connsiteX27" fmla="*/ 5807 w 10000"/>
                    <a:gd name="connsiteY27" fmla="*/ 9243 h 10001"/>
                    <a:gd name="connsiteX28" fmla="*/ 5208 w 10000"/>
                    <a:gd name="connsiteY28" fmla="*/ 9285 h 10001"/>
                    <a:gd name="connsiteX29" fmla="*/ 4961 w 10000"/>
                    <a:gd name="connsiteY29" fmla="*/ 9278 h 10001"/>
                    <a:gd name="connsiteX30" fmla="*/ 4756 w 10000"/>
                    <a:gd name="connsiteY30" fmla="*/ 9243 h 10001"/>
                    <a:gd name="connsiteX31" fmla="*/ 4693 w 10000"/>
                    <a:gd name="connsiteY31" fmla="*/ 9240 h 10001"/>
                    <a:gd name="connsiteX32" fmla="*/ 4629 w 10000"/>
                    <a:gd name="connsiteY32" fmla="*/ 9240 h 10001"/>
                    <a:gd name="connsiteX33" fmla="*/ 4553 w 10000"/>
                    <a:gd name="connsiteY33" fmla="*/ 9235 h 10001"/>
                    <a:gd name="connsiteX34" fmla="*/ 4381 w 10000"/>
                    <a:gd name="connsiteY34" fmla="*/ 9196 h 10001"/>
                    <a:gd name="connsiteX35" fmla="*/ 4356 w 10000"/>
                    <a:gd name="connsiteY35" fmla="*/ 9195 h 10001"/>
                    <a:gd name="connsiteX36" fmla="*/ 4199 w 10000"/>
                    <a:gd name="connsiteY36" fmla="*/ 9204 h 10001"/>
                    <a:gd name="connsiteX37" fmla="*/ 4019 w 10000"/>
                    <a:gd name="connsiteY37" fmla="*/ 9228 h 10001"/>
                    <a:gd name="connsiteX38" fmla="*/ 3856 w 10000"/>
                    <a:gd name="connsiteY38" fmla="*/ 9212 h 10001"/>
                    <a:gd name="connsiteX39" fmla="*/ 3857 w 10000"/>
                    <a:gd name="connsiteY39" fmla="*/ 9218 h 10001"/>
                    <a:gd name="connsiteX40" fmla="*/ 3780 w 10000"/>
                    <a:gd name="connsiteY40" fmla="*/ 9204 h 10001"/>
                    <a:gd name="connsiteX41" fmla="*/ 3648 w 10000"/>
                    <a:gd name="connsiteY41" fmla="*/ 9197 h 10001"/>
                    <a:gd name="connsiteX42" fmla="*/ 3449 w 10000"/>
                    <a:gd name="connsiteY42" fmla="*/ 9135 h 10001"/>
                    <a:gd name="connsiteX43" fmla="*/ 3177 w 10000"/>
                    <a:gd name="connsiteY43" fmla="*/ 9050 h 10001"/>
                    <a:gd name="connsiteX44" fmla="*/ 2887 w 10000"/>
                    <a:gd name="connsiteY44" fmla="*/ 8908 h 10001"/>
                    <a:gd name="connsiteX45" fmla="*/ 2750 w 10000"/>
                    <a:gd name="connsiteY45" fmla="*/ 8883 h 10001"/>
                    <a:gd name="connsiteX46" fmla="*/ 2713 w 10000"/>
                    <a:gd name="connsiteY46" fmla="*/ 8838 h 10001"/>
                    <a:gd name="connsiteX47" fmla="*/ 2521 w 10000"/>
                    <a:gd name="connsiteY47" fmla="*/ 8766 h 10001"/>
                    <a:gd name="connsiteX48" fmla="*/ 2396 w 10000"/>
                    <a:gd name="connsiteY48" fmla="*/ 8647 h 10001"/>
                    <a:gd name="connsiteX49" fmla="*/ 2118 w 10000"/>
                    <a:gd name="connsiteY49" fmla="*/ 8418 h 10001"/>
                    <a:gd name="connsiteX50" fmla="*/ 1831 w 10000"/>
                    <a:gd name="connsiteY50" fmla="*/ 8210 h 10001"/>
                    <a:gd name="connsiteX51" fmla="*/ 1484 w 10000"/>
                    <a:gd name="connsiteY51" fmla="*/ 7966 h 10001"/>
                    <a:gd name="connsiteX52" fmla="*/ 1164 w 10000"/>
                    <a:gd name="connsiteY52" fmla="*/ 7619 h 10001"/>
                    <a:gd name="connsiteX53" fmla="*/ 689 w 10000"/>
                    <a:gd name="connsiteY53" fmla="*/ 6725 h 10001"/>
                    <a:gd name="connsiteX54" fmla="*/ 477 w 10000"/>
                    <a:gd name="connsiteY54" fmla="*/ 6220 h 10001"/>
                    <a:gd name="connsiteX55" fmla="*/ 329 w 10000"/>
                    <a:gd name="connsiteY55" fmla="*/ 5637 h 10001"/>
                    <a:gd name="connsiteX56" fmla="*/ 312 w 10000"/>
                    <a:gd name="connsiteY56" fmla="*/ 4458 h 10001"/>
                    <a:gd name="connsiteX57" fmla="*/ 1050 w 10000"/>
                    <a:gd name="connsiteY57" fmla="*/ 2363 h 10001"/>
                    <a:gd name="connsiteX58" fmla="*/ 1653 w 10000"/>
                    <a:gd name="connsiteY58" fmla="*/ 1620 h 10001"/>
                    <a:gd name="connsiteX59" fmla="*/ 1993 w 10000"/>
                    <a:gd name="connsiteY59" fmla="*/ 1305 h 10001"/>
                    <a:gd name="connsiteX60" fmla="*/ 2387 w 10000"/>
                    <a:gd name="connsiteY60" fmla="*/ 1046 h 10001"/>
                    <a:gd name="connsiteX61" fmla="*/ 2801 w 10000"/>
                    <a:gd name="connsiteY61" fmla="*/ 778 h 10001"/>
                    <a:gd name="connsiteX62" fmla="*/ 3286 w 10000"/>
                    <a:gd name="connsiteY62" fmla="*/ 588 h 10001"/>
                    <a:gd name="connsiteX63" fmla="*/ 4337 w 10000"/>
                    <a:gd name="connsiteY63" fmla="*/ 311 h 10001"/>
                    <a:gd name="connsiteX64" fmla="*/ 5368 w 10000"/>
                    <a:gd name="connsiteY64" fmla="*/ 242 h 10001"/>
                    <a:gd name="connsiteX65" fmla="*/ 5493 w 10000"/>
                    <a:gd name="connsiteY65" fmla="*/ 238 h 10001"/>
                    <a:gd name="connsiteX66" fmla="*/ 4833 w 10000"/>
                    <a:gd name="connsiteY66" fmla="*/ 0 h 10001"/>
                    <a:gd name="connsiteX67" fmla="*/ 4425 w 10000"/>
                    <a:gd name="connsiteY67" fmla="*/ 14 h 10001"/>
                    <a:gd name="connsiteX68" fmla="*/ 3482 w 10000"/>
                    <a:gd name="connsiteY68" fmla="*/ 196 h 10001"/>
                    <a:gd name="connsiteX69" fmla="*/ 2997 w 10000"/>
                    <a:gd name="connsiteY69" fmla="*/ 368 h 10001"/>
                    <a:gd name="connsiteX70" fmla="*/ 2545 w 10000"/>
                    <a:gd name="connsiteY70" fmla="*/ 561 h 10001"/>
                    <a:gd name="connsiteX71" fmla="*/ 2158 w 10000"/>
                    <a:gd name="connsiteY71" fmla="*/ 825 h 10001"/>
                    <a:gd name="connsiteX72" fmla="*/ 1734 w 10000"/>
                    <a:gd name="connsiteY72" fmla="*/ 1128 h 10001"/>
                    <a:gd name="connsiteX73" fmla="*/ 1039 w 10000"/>
                    <a:gd name="connsiteY73" fmla="*/ 1870 h 10001"/>
                    <a:gd name="connsiteX74" fmla="*/ 504 w 10000"/>
                    <a:gd name="connsiteY74" fmla="*/ 2795 h 10001"/>
                    <a:gd name="connsiteX75" fmla="*/ 147 w 10000"/>
                    <a:gd name="connsiteY75" fmla="*/ 3956 h 10001"/>
                    <a:gd name="connsiteX76" fmla="*/ 19 w 10000"/>
                    <a:gd name="connsiteY76" fmla="*/ 4540 h 10001"/>
                    <a:gd name="connsiteX77" fmla="*/ 6 w 10000"/>
                    <a:gd name="connsiteY77" fmla="*/ 5183 h 10001"/>
                    <a:gd name="connsiteX78" fmla="*/ 228 w 10000"/>
                    <a:gd name="connsiteY78" fmla="*/ 6405 h 10001"/>
                    <a:gd name="connsiteX79" fmla="*/ 450 w 10000"/>
                    <a:gd name="connsiteY79" fmla="*/ 6980 h 10001"/>
                    <a:gd name="connsiteX80" fmla="*/ 673 w 10000"/>
                    <a:gd name="connsiteY80" fmla="*/ 7511 h 10001"/>
                    <a:gd name="connsiteX81" fmla="*/ 939 w 10000"/>
                    <a:gd name="connsiteY81" fmla="*/ 7905 h 10001"/>
                    <a:gd name="connsiteX82" fmla="*/ 1320 w 10000"/>
                    <a:gd name="connsiteY82" fmla="*/ 8319 h 10001"/>
                    <a:gd name="connsiteX83" fmla="*/ 1656 w 10000"/>
                    <a:gd name="connsiteY83" fmla="*/ 8574 h 10001"/>
                    <a:gd name="connsiteX84" fmla="*/ 1993 w 10000"/>
                    <a:gd name="connsiteY84" fmla="*/ 8825 h 10001"/>
                    <a:gd name="connsiteX85" fmla="*/ 2061 w 10000"/>
                    <a:gd name="connsiteY85" fmla="*/ 8841 h 10001"/>
                    <a:gd name="connsiteX86" fmla="*/ 2067 w 10000"/>
                    <a:gd name="connsiteY86" fmla="*/ 8875 h 10001"/>
                    <a:gd name="connsiteX87" fmla="*/ 2165 w 10000"/>
                    <a:gd name="connsiteY87" fmla="*/ 9011 h 10001"/>
                    <a:gd name="connsiteX88" fmla="*/ 2396 w 10000"/>
                    <a:gd name="connsiteY88" fmla="*/ 9168 h 10001"/>
                    <a:gd name="connsiteX89" fmla="*/ 2666 w 10000"/>
                    <a:gd name="connsiteY89" fmla="*/ 9298 h 10001"/>
                    <a:gd name="connsiteX90" fmla="*/ 2871 w 10000"/>
                    <a:gd name="connsiteY90" fmla="*/ 9384 h 10001"/>
                    <a:gd name="connsiteX91" fmla="*/ 3000 w 10000"/>
                    <a:gd name="connsiteY91" fmla="*/ 9454 h 10001"/>
                    <a:gd name="connsiteX92" fmla="*/ 3180 w 10000"/>
                    <a:gd name="connsiteY92" fmla="*/ 9511 h 10001"/>
                    <a:gd name="connsiteX93" fmla="*/ 3329 w 10000"/>
                    <a:gd name="connsiteY93" fmla="*/ 9557 h 10001"/>
                    <a:gd name="connsiteX94" fmla="*/ 3517 w 10000"/>
                    <a:gd name="connsiteY94" fmla="*/ 9595 h 10001"/>
                    <a:gd name="connsiteX95" fmla="*/ 3652 w 10000"/>
                    <a:gd name="connsiteY95" fmla="*/ 9589 h 10001"/>
                    <a:gd name="connsiteX96" fmla="*/ 3828 w 10000"/>
                    <a:gd name="connsiteY96" fmla="*/ 9548 h 10001"/>
                    <a:gd name="connsiteX97" fmla="*/ 3802 w 10000"/>
                    <a:gd name="connsiteY97" fmla="*/ 9973 h 10001"/>
                    <a:gd name="connsiteX98" fmla="*/ 4049 w 10000"/>
                    <a:gd name="connsiteY98" fmla="*/ 9579 h 10001"/>
                    <a:gd name="connsiteX99" fmla="*/ 4065 w 10000"/>
                    <a:gd name="connsiteY99" fmla="*/ 9490 h 10001"/>
                    <a:gd name="connsiteX100" fmla="*/ 4378 w 10000"/>
                    <a:gd name="connsiteY100" fmla="*/ 9545 h 10001"/>
                    <a:gd name="connsiteX101" fmla="*/ 4523 w 10000"/>
                    <a:gd name="connsiteY101" fmla="*/ 9593 h 10001"/>
                    <a:gd name="connsiteX102" fmla="*/ 4705 w 10000"/>
                    <a:gd name="connsiteY102" fmla="*/ 9606 h 10001"/>
                    <a:gd name="connsiteX103" fmla="*/ 5116 w 10000"/>
                    <a:gd name="connsiteY103" fmla="*/ 9658 h 10001"/>
                    <a:gd name="connsiteX104" fmla="*/ 5510 w 10000"/>
                    <a:gd name="connsiteY104" fmla="*/ 9667 h 10001"/>
                    <a:gd name="connsiteX105" fmla="*/ 5531 w 10000"/>
                    <a:gd name="connsiteY105" fmla="*/ 9667 h 10001"/>
                    <a:gd name="connsiteX106" fmla="*/ 5911 w 10000"/>
                    <a:gd name="connsiteY106" fmla="*/ 9623 h 10001"/>
                    <a:gd name="connsiteX107" fmla="*/ 6268 w 10000"/>
                    <a:gd name="connsiteY107" fmla="*/ 9593 h 10001"/>
                    <a:gd name="connsiteX108" fmla="*/ 6666 w 10000"/>
                    <a:gd name="connsiteY108" fmla="*/ 9463 h 10001"/>
                    <a:gd name="connsiteX109" fmla="*/ 7377 w 10000"/>
                    <a:gd name="connsiteY109" fmla="*/ 9208 h 10001"/>
                    <a:gd name="connsiteX110" fmla="*/ 7996 w 10000"/>
                    <a:gd name="connsiteY110" fmla="*/ 8850 h 10001"/>
                    <a:gd name="connsiteX111" fmla="*/ 9084 w 10000"/>
                    <a:gd name="connsiteY111" fmla="*/ 7645 h 10001"/>
                    <a:gd name="connsiteX112" fmla="*/ 9502 w 10000"/>
                    <a:gd name="connsiteY112" fmla="*/ 6915 h 10001"/>
                    <a:gd name="connsiteX113" fmla="*/ 9798 w 10000"/>
                    <a:gd name="connsiteY113" fmla="*/ 6069 h 10001"/>
                    <a:gd name="connsiteX114" fmla="*/ 9893 w 10000"/>
                    <a:gd name="connsiteY114" fmla="*/ 5620 h 10001"/>
                    <a:gd name="connsiteX115" fmla="*/ 9960 w 10000"/>
                    <a:gd name="connsiteY115" fmla="*/ 5157 h 10001"/>
                    <a:gd name="connsiteX116" fmla="*/ 9963 w 10000"/>
                    <a:gd name="connsiteY116" fmla="*/ 4942 h 10001"/>
                    <a:gd name="connsiteX117" fmla="*/ 9997 w 10000"/>
                    <a:gd name="connsiteY117" fmla="*/ 4712 h 10001"/>
                    <a:gd name="connsiteX118" fmla="*/ 9963 w 10000"/>
                    <a:gd name="connsiteY118" fmla="*/ 4233 h 10001"/>
                    <a:gd name="connsiteX119" fmla="*/ 9819 w 10000"/>
                    <a:gd name="connsiteY119" fmla="*/ 3291 h 10001"/>
                    <a:gd name="connsiteX120" fmla="*/ 9711 w 10000"/>
                    <a:gd name="connsiteY120" fmla="*/ 2911 h 10001"/>
                    <a:gd name="connsiteX121" fmla="*/ 9502 w 10000"/>
                    <a:gd name="connsiteY121" fmla="*/ 2518 h 10001"/>
                    <a:gd name="connsiteX122" fmla="*/ 9094 w 10000"/>
                    <a:gd name="connsiteY122" fmla="*/ 1783 h 10001"/>
                    <a:gd name="connsiteX123" fmla="*/ 8532 w 10000"/>
                    <a:gd name="connsiteY123" fmla="*/ 1188 h 10001"/>
                    <a:gd name="connsiteX124" fmla="*/ 7774 w 10000"/>
                    <a:gd name="connsiteY124" fmla="*/ 657 h 10001"/>
                    <a:gd name="connsiteX125" fmla="*/ 7426 w 10000"/>
                    <a:gd name="connsiteY125" fmla="*/ 463 h 10001"/>
                    <a:gd name="connsiteX126" fmla="*/ 7042 w 10000"/>
                    <a:gd name="connsiteY126" fmla="*/ 286 h 10001"/>
                    <a:gd name="connsiteX127" fmla="*/ 6268 w 10000"/>
                    <a:gd name="connsiteY127" fmla="*/ 100 h 10001"/>
                    <a:gd name="connsiteX128" fmla="*/ 6163 w 10000"/>
                    <a:gd name="connsiteY128" fmla="*/ 86 h 10001"/>
                    <a:gd name="connsiteX129" fmla="*/ 5995 w 10000"/>
                    <a:gd name="connsiteY129" fmla="*/ 48 h 10001"/>
                    <a:gd name="connsiteX130" fmla="*/ 5462 w 10000"/>
                    <a:gd name="connsiteY130" fmla="*/ 14 h 10001"/>
                    <a:gd name="connsiteX131" fmla="*/ 4833 w 10000"/>
                    <a:gd name="connsiteY131" fmla="*/ 0 h 10001"/>
                    <a:gd name="connsiteX0" fmla="*/ 5493 w 10000"/>
                    <a:gd name="connsiteY0" fmla="*/ 238 h 9667"/>
                    <a:gd name="connsiteX1" fmla="*/ 5685 w 10000"/>
                    <a:gd name="connsiteY1" fmla="*/ 303 h 9667"/>
                    <a:gd name="connsiteX2" fmla="*/ 6079 w 10000"/>
                    <a:gd name="connsiteY2" fmla="*/ 385 h 9667"/>
                    <a:gd name="connsiteX3" fmla="*/ 6769 w 10000"/>
                    <a:gd name="connsiteY3" fmla="*/ 557 h 9667"/>
                    <a:gd name="connsiteX4" fmla="*/ 7080 w 10000"/>
                    <a:gd name="connsiteY4" fmla="*/ 735 h 9667"/>
                    <a:gd name="connsiteX5" fmla="*/ 7390 w 10000"/>
                    <a:gd name="connsiteY5" fmla="*/ 855 h 9667"/>
                    <a:gd name="connsiteX6" fmla="*/ 8029 w 10000"/>
                    <a:gd name="connsiteY6" fmla="*/ 1305 h 9667"/>
                    <a:gd name="connsiteX7" fmla="*/ 8640 w 10000"/>
                    <a:gd name="connsiteY7" fmla="*/ 1741 h 9667"/>
                    <a:gd name="connsiteX8" fmla="*/ 9091 w 10000"/>
                    <a:gd name="connsiteY8" fmla="*/ 2428 h 9667"/>
                    <a:gd name="connsiteX9" fmla="*/ 9259 w 10000"/>
                    <a:gd name="connsiteY9" fmla="*/ 2760 h 9667"/>
                    <a:gd name="connsiteX10" fmla="*/ 9461 w 10000"/>
                    <a:gd name="connsiteY10" fmla="*/ 3157 h 9667"/>
                    <a:gd name="connsiteX11" fmla="*/ 9545 w 10000"/>
                    <a:gd name="connsiteY11" fmla="*/ 3520 h 9667"/>
                    <a:gd name="connsiteX12" fmla="*/ 9633 w 10000"/>
                    <a:gd name="connsiteY12" fmla="*/ 3969 h 9667"/>
                    <a:gd name="connsiteX13" fmla="*/ 9677 w 10000"/>
                    <a:gd name="connsiteY13" fmla="*/ 4423 h 9667"/>
                    <a:gd name="connsiteX14" fmla="*/ 9660 w 10000"/>
                    <a:gd name="connsiteY14" fmla="*/ 4885 h 9667"/>
                    <a:gd name="connsiteX15" fmla="*/ 9640 w 10000"/>
                    <a:gd name="connsiteY15" fmla="*/ 5309 h 9667"/>
                    <a:gd name="connsiteX16" fmla="*/ 9549 w 10000"/>
                    <a:gd name="connsiteY16" fmla="*/ 5744 h 9667"/>
                    <a:gd name="connsiteX17" fmla="*/ 9448 w 10000"/>
                    <a:gd name="connsiteY17" fmla="*/ 6172 h 9667"/>
                    <a:gd name="connsiteX18" fmla="*/ 9293 w 10000"/>
                    <a:gd name="connsiteY18" fmla="*/ 6561 h 9667"/>
                    <a:gd name="connsiteX19" fmla="*/ 9141 w 10000"/>
                    <a:gd name="connsiteY19" fmla="*/ 6928 h 9667"/>
                    <a:gd name="connsiteX20" fmla="*/ 8919 w 10000"/>
                    <a:gd name="connsiteY20" fmla="*/ 7268 h 9667"/>
                    <a:gd name="connsiteX21" fmla="*/ 8694 w 10000"/>
                    <a:gd name="connsiteY21" fmla="*/ 7636 h 9667"/>
                    <a:gd name="connsiteX22" fmla="*/ 8427 w 10000"/>
                    <a:gd name="connsiteY22" fmla="*/ 7942 h 9667"/>
                    <a:gd name="connsiteX23" fmla="*/ 7875 w 10000"/>
                    <a:gd name="connsiteY23" fmla="*/ 8474 h 9667"/>
                    <a:gd name="connsiteX24" fmla="*/ 7305 w 10000"/>
                    <a:gd name="connsiteY24" fmla="*/ 8825 h 9667"/>
                    <a:gd name="connsiteX25" fmla="*/ 6631 w 10000"/>
                    <a:gd name="connsiteY25" fmla="*/ 9071 h 9667"/>
                    <a:gd name="connsiteX26" fmla="*/ 6237 w 10000"/>
                    <a:gd name="connsiteY26" fmla="*/ 9200 h 9667"/>
                    <a:gd name="connsiteX27" fmla="*/ 5807 w 10000"/>
                    <a:gd name="connsiteY27" fmla="*/ 9243 h 9667"/>
                    <a:gd name="connsiteX28" fmla="*/ 5208 w 10000"/>
                    <a:gd name="connsiteY28" fmla="*/ 9285 h 9667"/>
                    <a:gd name="connsiteX29" fmla="*/ 4961 w 10000"/>
                    <a:gd name="connsiteY29" fmla="*/ 9278 h 9667"/>
                    <a:gd name="connsiteX30" fmla="*/ 4756 w 10000"/>
                    <a:gd name="connsiteY30" fmla="*/ 9243 h 9667"/>
                    <a:gd name="connsiteX31" fmla="*/ 4693 w 10000"/>
                    <a:gd name="connsiteY31" fmla="*/ 9240 h 9667"/>
                    <a:gd name="connsiteX32" fmla="*/ 4629 w 10000"/>
                    <a:gd name="connsiteY32" fmla="*/ 9240 h 9667"/>
                    <a:gd name="connsiteX33" fmla="*/ 4553 w 10000"/>
                    <a:gd name="connsiteY33" fmla="*/ 9235 h 9667"/>
                    <a:gd name="connsiteX34" fmla="*/ 4381 w 10000"/>
                    <a:gd name="connsiteY34" fmla="*/ 9196 h 9667"/>
                    <a:gd name="connsiteX35" fmla="*/ 4356 w 10000"/>
                    <a:gd name="connsiteY35" fmla="*/ 9195 h 9667"/>
                    <a:gd name="connsiteX36" fmla="*/ 4199 w 10000"/>
                    <a:gd name="connsiteY36" fmla="*/ 9204 h 9667"/>
                    <a:gd name="connsiteX37" fmla="*/ 4019 w 10000"/>
                    <a:gd name="connsiteY37" fmla="*/ 9228 h 9667"/>
                    <a:gd name="connsiteX38" fmla="*/ 3856 w 10000"/>
                    <a:gd name="connsiteY38" fmla="*/ 9212 h 9667"/>
                    <a:gd name="connsiteX39" fmla="*/ 3857 w 10000"/>
                    <a:gd name="connsiteY39" fmla="*/ 9218 h 9667"/>
                    <a:gd name="connsiteX40" fmla="*/ 3780 w 10000"/>
                    <a:gd name="connsiteY40" fmla="*/ 9204 h 9667"/>
                    <a:gd name="connsiteX41" fmla="*/ 3648 w 10000"/>
                    <a:gd name="connsiteY41" fmla="*/ 9197 h 9667"/>
                    <a:gd name="connsiteX42" fmla="*/ 3449 w 10000"/>
                    <a:gd name="connsiteY42" fmla="*/ 9135 h 9667"/>
                    <a:gd name="connsiteX43" fmla="*/ 3177 w 10000"/>
                    <a:gd name="connsiteY43" fmla="*/ 9050 h 9667"/>
                    <a:gd name="connsiteX44" fmla="*/ 2887 w 10000"/>
                    <a:gd name="connsiteY44" fmla="*/ 8908 h 9667"/>
                    <a:gd name="connsiteX45" fmla="*/ 2750 w 10000"/>
                    <a:gd name="connsiteY45" fmla="*/ 8883 h 9667"/>
                    <a:gd name="connsiteX46" fmla="*/ 2713 w 10000"/>
                    <a:gd name="connsiteY46" fmla="*/ 8838 h 9667"/>
                    <a:gd name="connsiteX47" fmla="*/ 2521 w 10000"/>
                    <a:gd name="connsiteY47" fmla="*/ 8766 h 9667"/>
                    <a:gd name="connsiteX48" fmla="*/ 2396 w 10000"/>
                    <a:gd name="connsiteY48" fmla="*/ 8647 h 9667"/>
                    <a:gd name="connsiteX49" fmla="*/ 2118 w 10000"/>
                    <a:gd name="connsiteY49" fmla="*/ 8418 h 9667"/>
                    <a:gd name="connsiteX50" fmla="*/ 1831 w 10000"/>
                    <a:gd name="connsiteY50" fmla="*/ 8210 h 9667"/>
                    <a:gd name="connsiteX51" fmla="*/ 1484 w 10000"/>
                    <a:gd name="connsiteY51" fmla="*/ 7966 h 9667"/>
                    <a:gd name="connsiteX52" fmla="*/ 1164 w 10000"/>
                    <a:gd name="connsiteY52" fmla="*/ 7619 h 9667"/>
                    <a:gd name="connsiteX53" fmla="*/ 689 w 10000"/>
                    <a:gd name="connsiteY53" fmla="*/ 6725 h 9667"/>
                    <a:gd name="connsiteX54" fmla="*/ 477 w 10000"/>
                    <a:gd name="connsiteY54" fmla="*/ 6220 h 9667"/>
                    <a:gd name="connsiteX55" fmla="*/ 329 w 10000"/>
                    <a:gd name="connsiteY55" fmla="*/ 5637 h 9667"/>
                    <a:gd name="connsiteX56" fmla="*/ 312 w 10000"/>
                    <a:gd name="connsiteY56" fmla="*/ 4458 h 9667"/>
                    <a:gd name="connsiteX57" fmla="*/ 1050 w 10000"/>
                    <a:gd name="connsiteY57" fmla="*/ 2363 h 9667"/>
                    <a:gd name="connsiteX58" fmla="*/ 1653 w 10000"/>
                    <a:gd name="connsiteY58" fmla="*/ 1620 h 9667"/>
                    <a:gd name="connsiteX59" fmla="*/ 1993 w 10000"/>
                    <a:gd name="connsiteY59" fmla="*/ 1305 h 9667"/>
                    <a:gd name="connsiteX60" fmla="*/ 2387 w 10000"/>
                    <a:gd name="connsiteY60" fmla="*/ 1046 h 9667"/>
                    <a:gd name="connsiteX61" fmla="*/ 2801 w 10000"/>
                    <a:gd name="connsiteY61" fmla="*/ 778 h 9667"/>
                    <a:gd name="connsiteX62" fmla="*/ 3286 w 10000"/>
                    <a:gd name="connsiteY62" fmla="*/ 588 h 9667"/>
                    <a:gd name="connsiteX63" fmla="*/ 4337 w 10000"/>
                    <a:gd name="connsiteY63" fmla="*/ 311 h 9667"/>
                    <a:gd name="connsiteX64" fmla="*/ 5368 w 10000"/>
                    <a:gd name="connsiteY64" fmla="*/ 242 h 9667"/>
                    <a:gd name="connsiteX65" fmla="*/ 5493 w 10000"/>
                    <a:gd name="connsiteY65" fmla="*/ 238 h 9667"/>
                    <a:gd name="connsiteX66" fmla="*/ 4833 w 10000"/>
                    <a:gd name="connsiteY66" fmla="*/ 0 h 9667"/>
                    <a:gd name="connsiteX67" fmla="*/ 4425 w 10000"/>
                    <a:gd name="connsiteY67" fmla="*/ 14 h 9667"/>
                    <a:gd name="connsiteX68" fmla="*/ 3482 w 10000"/>
                    <a:gd name="connsiteY68" fmla="*/ 196 h 9667"/>
                    <a:gd name="connsiteX69" fmla="*/ 2997 w 10000"/>
                    <a:gd name="connsiteY69" fmla="*/ 368 h 9667"/>
                    <a:gd name="connsiteX70" fmla="*/ 2545 w 10000"/>
                    <a:gd name="connsiteY70" fmla="*/ 561 h 9667"/>
                    <a:gd name="connsiteX71" fmla="*/ 2158 w 10000"/>
                    <a:gd name="connsiteY71" fmla="*/ 825 h 9667"/>
                    <a:gd name="connsiteX72" fmla="*/ 1734 w 10000"/>
                    <a:gd name="connsiteY72" fmla="*/ 1128 h 9667"/>
                    <a:gd name="connsiteX73" fmla="*/ 1039 w 10000"/>
                    <a:gd name="connsiteY73" fmla="*/ 1870 h 9667"/>
                    <a:gd name="connsiteX74" fmla="*/ 504 w 10000"/>
                    <a:gd name="connsiteY74" fmla="*/ 2795 h 9667"/>
                    <a:gd name="connsiteX75" fmla="*/ 147 w 10000"/>
                    <a:gd name="connsiteY75" fmla="*/ 3956 h 9667"/>
                    <a:gd name="connsiteX76" fmla="*/ 19 w 10000"/>
                    <a:gd name="connsiteY76" fmla="*/ 4540 h 9667"/>
                    <a:gd name="connsiteX77" fmla="*/ 6 w 10000"/>
                    <a:gd name="connsiteY77" fmla="*/ 5183 h 9667"/>
                    <a:gd name="connsiteX78" fmla="*/ 228 w 10000"/>
                    <a:gd name="connsiteY78" fmla="*/ 6405 h 9667"/>
                    <a:gd name="connsiteX79" fmla="*/ 450 w 10000"/>
                    <a:gd name="connsiteY79" fmla="*/ 6980 h 9667"/>
                    <a:gd name="connsiteX80" fmla="*/ 673 w 10000"/>
                    <a:gd name="connsiteY80" fmla="*/ 7511 h 9667"/>
                    <a:gd name="connsiteX81" fmla="*/ 939 w 10000"/>
                    <a:gd name="connsiteY81" fmla="*/ 7905 h 9667"/>
                    <a:gd name="connsiteX82" fmla="*/ 1320 w 10000"/>
                    <a:gd name="connsiteY82" fmla="*/ 8319 h 9667"/>
                    <a:gd name="connsiteX83" fmla="*/ 1656 w 10000"/>
                    <a:gd name="connsiteY83" fmla="*/ 8574 h 9667"/>
                    <a:gd name="connsiteX84" fmla="*/ 1993 w 10000"/>
                    <a:gd name="connsiteY84" fmla="*/ 8825 h 9667"/>
                    <a:gd name="connsiteX85" fmla="*/ 2061 w 10000"/>
                    <a:gd name="connsiteY85" fmla="*/ 8841 h 9667"/>
                    <a:gd name="connsiteX86" fmla="*/ 2067 w 10000"/>
                    <a:gd name="connsiteY86" fmla="*/ 8875 h 9667"/>
                    <a:gd name="connsiteX87" fmla="*/ 2165 w 10000"/>
                    <a:gd name="connsiteY87" fmla="*/ 9011 h 9667"/>
                    <a:gd name="connsiteX88" fmla="*/ 2396 w 10000"/>
                    <a:gd name="connsiteY88" fmla="*/ 9168 h 9667"/>
                    <a:gd name="connsiteX89" fmla="*/ 2666 w 10000"/>
                    <a:gd name="connsiteY89" fmla="*/ 9298 h 9667"/>
                    <a:gd name="connsiteX90" fmla="*/ 2871 w 10000"/>
                    <a:gd name="connsiteY90" fmla="*/ 9384 h 9667"/>
                    <a:gd name="connsiteX91" fmla="*/ 3000 w 10000"/>
                    <a:gd name="connsiteY91" fmla="*/ 9454 h 9667"/>
                    <a:gd name="connsiteX92" fmla="*/ 3180 w 10000"/>
                    <a:gd name="connsiteY92" fmla="*/ 9511 h 9667"/>
                    <a:gd name="connsiteX93" fmla="*/ 3329 w 10000"/>
                    <a:gd name="connsiteY93" fmla="*/ 9557 h 9667"/>
                    <a:gd name="connsiteX94" fmla="*/ 3517 w 10000"/>
                    <a:gd name="connsiteY94" fmla="*/ 9595 h 9667"/>
                    <a:gd name="connsiteX95" fmla="*/ 3652 w 10000"/>
                    <a:gd name="connsiteY95" fmla="*/ 9589 h 9667"/>
                    <a:gd name="connsiteX96" fmla="*/ 3828 w 10000"/>
                    <a:gd name="connsiteY96" fmla="*/ 9548 h 9667"/>
                    <a:gd name="connsiteX97" fmla="*/ 3950 w 10000"/>
                    <a:gd name="connsiteY97" fmla="*/ 9601 h 9667"/>
                    <a:gd name="connsiteX98" fmla="*/ 4049 w 10000"/>
                    <a:gd name="connsiteY98" fmla="*/ 9579 h 9667"/>
                    <a:gd name="connsiteX99" fmla="*/ 4065 w 10000"/>
                    <a:gd name="connsiteY99" fmla="*/ 9490 h 9667"/>
                    <a:gd name="connsiteX100" fmla="*/ 4378 w 10000"/>
                    <a:gd name="connsiteY100" fmla="*/ 9545 h 9667"/>
                    <a:gd name="connsiteX101" fmla="*/ 4523 w 10000"/>
                    <a:gd name="connsiteY101" fmla="*/ 9593 h 9667"/>
                    <a:gd name="connsiteX102" fmla="*/ 4705 w 10000"/>
                    <a:gd name="connsiteY102" fmla="*/ 9606 h 9667"/>
                    <a:gd name="connsiteX103" fmla="*/ 5116 w 10000"/>
                    <a:gd name="connsiteY103" fmla="*/ 9658 h 9667"/>
                    <a:gd name="connsiteX104" fmla="*/ 5510 w 10000"/>
                    <a:gd name="connsiteY104" fmla="*/ 9667 h 9667"/>
                    <a:gd name="connsiteX105" fmla="*/ 5531 w 10000"/>
                    <a:gd name="connsiteY105" fmla="*/ 9667 h 9667"/>
                    <a:gd name="connsiteX106" fmla="*/ 5911 w 10000"/>
                    <a:gd name="connsiteY106" fmla="*/ 9623 h 9667"/>
                    <a:gd name="connsiteX107" fmla="*/ 6268 w 10000"/>
                    <a:gd name="connsiteY107" fmla="*/ 9593 h 9667"/>
                    <a:gd name="connsiteX108" fmla="*/ 6666 w 10000"/>
                    <a:gd name="connsiteY108" fmla="*/ 9463 h 9667"/>
                    <a:gd name="connsiteX109" fmla="*/ 7377 w 10000"/>
                    <a:gd name="connsiteY109" fmla="*/ 9208 h 9667"/>
                    <a:gd name="connsiteX110" fmla="*/ 7996 w 10000"/>
                    <a:gd name="connsiteY110" fmla="*/ 8850 h 9667"/>
                    <a:gd name="connsiteX111" fmla="*/ 9084 w 10000"/>
                    <a:gd name="connsiteY111" fmla="*/ 7645 h 9667"/>
                    <a:gd name="connsiteX112" fmla="*/ 9502 w 10000"/>
                    <a:gd name="connsiteY112" fmla="*/ 6915 h 9667"/>
                    <a:gd name="connsiteX113" fmla="*/ 9798 w 10000"/>
                    <a:gd name="connsiteY113" fmla="*/ 6069 h 9667"/>
                    <a:gd name="connsiteX114" fmla="*/ 9893 w 10000"/>
                    <a:gd name="connsiteY114" fmla="*/ 5620 h 9667"/>
                    <a:gd name="connsiteX115" fmla="*/ 9960 w 10000"/>
                    <a:gd name="connsiteY115" fmla="*/ 5157 h 9667"/>
                    <a:gd name="connsiteX116" fmla="*/ 9963 w 10000"/>
                    <a:gd name="connsiteY116" fmla="*/ 4942 h 9667"/>
                    <a:gd name="connsiteX117" fmla="*/ 9997 w 10000"/>
                    <a:gd name="connsiteY117" fmla="*/ 4712 h 9667"/>
                    <a:gd name="connsiteX118" fmla="*/ 9963 w 10000"/>
                    <a:gd name="connsiteY118" fmla="*/ 4233 h 9667"/>
                    <a:gd name="connsiteX119" fmla="*/ 9819 w 10000"/>
                    <a:gd name="connsiteY119" fmla="*/ 3291 h 9667"/>
                    <a:gd name="connsiteX120" fmla="*/ 9711 w 10000"/>
                    <a:gd name="connsiteY120" fmla="*/ 2911 h 9667"/>
                    <a:gd name="connsiteX121" fmla="*/ 9502 w 10000"/>
                    <a:gd name="connsiteY121" fmla="*/ 2518 h 9667"/>
                    <a:gd name="connsiteX122" fmla="*/ 9094 w 10000"/>
                    <a:gd name="connsiteY122" fmla="*/ 1783 h 9667"/>
                    <a:gd name="connsiteX123" fmla="*/ 8532 w 10000"/>
                    <a:gd name="connsiteY123" fmla="*/ 1188 h 9667"/>
                    <a:gd name="connsiteX124" fmla="*/ 7774 w 10000"/>
                    <a:gd name="connsiteY124" fmla="*/ 657 h 9667"/>
                    <a:gd name="connsiteX125" fmla="*/ 7426 w 10000"/>
                    <a:gd name="connsiteY125" fmla="*/ 463 h 9667"/>
                    <a:gd name="connsiteX126" fmla="*/ 7042 w 10000"/>
                    <a:gd name="connsiteY126" fmla="*/ 286 h 9667"/>
                    <a:gd name="connsiteX127" fmla="*/ 6268 w 10000"/>
                    <a:gd name="connsiteY127" fmla="*/ 100 h 9667"/>
                    <a:gd name="connsiteX128" fmla="*/ 6163 w 10000"/>
                    <a:gd name="connsiteY128" fmla="*/ 86 h 9667"/>
                    <a:gd name="connsiteX129" fmla="*/ 5995 w 10000"/>
                    <a:gd name="connsiteY129" fmla="*/ 48 h 9667"/>
                    <a:gd name="connsiteX130" fmla="*/ 5462 w 10000"/>
                    <a:gd name="connsiteY130" fmla="*/ 14 h 9667"/>
                    <a:gd name="connsiteX131" fmla="*/ 4833 w 10000"/>
                    <a:gd name="connsiteY131" fmla="*/ 0 h 9667"/>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52 w 10000"/>
                    <a:gd name="connsiteY95" fmla="*/ 9919 h 10000"/>
                    <a:gd name="connsiteX96" fmla="*/ 3828 w 10000"/>
                    <a:gd name="connsiteY96" fmla="*/ 9877 h 10000"/>
                    <a:gd name="connsiteX97" fmla="*/ 3950 w 10000"/>
                    <a:gd name="connsiteY97" fmla="*/ 9932 h 10000"/>
                    <a:gd name="connsiteX98" fmla="*/ 4049 w 10000"/>
                    <a:gd name="connsiteY98" fmla="*/ 9909 h 10000"/>
                    <a:gd name="connsiteX99" fmla="*/ 4065 w 10000"/>
                    <a:gd name="connsiteY99" fmla="*/ 9817 h 10000"/>
                    <a:gd name="connsiteX100" fmla="*/ 4378 w 10000"/>
                    <a:gd name="connsiteY100" fmla="*/ 9874 h 10000"/>
                    <a:gd name="connsiteX101" fmla="*/ 4523 w 10000"/>
                    <a:gd name="connsiteY101" fmla="*/ 9923 h 10000"/>
                    <a:gd name="connsiteX102" fmla="*/ 4705 w 10000"/>
                    <a:gd name="connsiteY102" fmla="*/ 9937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 name="connsiteX0" fmla="*/ 5493 w 10000"/>
                    <a:gd name="connsiteY0" fmla="*/ 246 h 10025"/>
                    <a:gd name="connsiteX1" fmla="*/ 5685 w 10000"/>
                    <a:gd name="connsiteY1" fmla="*/ 313 h 10025"/>
                    <a:gd name="connsiteX2" fmla="*/ 6079 w 10000"/>
                    <a:gd name="connsiteY2" fmla="*/ 398 h 10025"/>
                    <a:gd name="connsiteX3" fmla="*/ 6769 w 10000"/>
                    <a:gd name="connsiteY3" fmla="*/ 576 h 10025"/>
                    <a:gd name="connsiteX4" fmla="*/ 7080 w 10000"/>
                    <a:gd name="connsiteY4" fmla="*/ 760 h 10025"/>
                    <a:gd name="connsiteX5" fmla="*/ 7390 w 10000"/>
                    <a:gd name="connsiteY5" fmla="*/ 884 h 10025"/>
                    <a:gd name="connsiteX6" fmla="*/ 8029 w 10000"/>
                    <a:gd name="connsiteY6" fmla="*/ 1350 h 10025"/>
                    <a:gd name="connsiteX7" fmla="*/ 8640 w 10000"/>
                    <a:gd name="connsiteY7" fmla="*/ 1801 h 10025"/>
                    <a:gd name="connsiteX8" fmla="*/ 9091 w 10000"/>
                    <a:gd name="connsiteY8" fmla="*/ 2512 h 10025"/>
                    <a:gd name="connsiteX9" fmla="*/ 9259 w 10000"/>
                    <a:gd name="connsiteY9" fmla="*/ 2855 h 10025"/>
                    <a:gd name="connsiteX10" fmla="*/ 9461 w 10000"/>
                    <a:gd name="connsiteY10" fmla="*/ 3266 h 10025"/>
                    <a:gd name="connsiteX11" fmla="*/ 9545 w 10000"/>
                    <a:gd name="connsiteY11" fmla="*/ 3641 h 10025"/>
                    <a:gd name="connsiteX12" fmla="*/ 9633 w 10000"/>
                    <a:gd name="connsiteY12" fmla="*/ 4106 h 10025"/>
                    <a:gd name="connsiteX13" fmla="*/ 9677 w 10000"/>
                    <a:gd name="connsiteY13" fmla="*/ 4575 h 10025"/>
                    <a:gd name="connsiteX14" fmla="*/ 9660 w 10000"/>
                    <a:gd name="connsiteY14" fmla="*/ 5053 h 10025"/>
                    <a:gd name="connsiteX15" fmla="*/ 9640 w 10000"/>
                    <a:gd name="connsiteY15" fmla="*/ 5492 h 10025"/>
                    <a:gd name="connsiteX16" fmla="*/ 9549 w 10000"/>
                    <a:gd name="connsiteY16" fmla="*/ 5942 h 10025"/>
                    <a:gd name="connsiteX17" fmla="*/ 9448 w 10000"/>
                    <a:gd name="connsiteY17" fmla="*/ 6385 h 10025"/>
                    <a:gd name="connsiteX18" fmla="*/ 9293 w 10000"/>
                    <a:gd name="connsiteY18" fmla="*/ 6787 h 10025"/>
                    <a:gd name="connsiteX19" fmla="*/ 9141 w 10000"/>
                    <a:gd name="connsiteY19" fmla="*/ 7167 h 10025"/>
                    <a:gd name="connsiteX20" fmla="*/ 8919 w 10000"/>
                    <a:gd name="connsiteY20" fmla="*/ 7518 h 10025"/>
                    <a:gd name="connsiteX21" fmla="*/ 8694 w 10000"/>
                    <a:gd name="connsiteY21" fmla="*/ 7899 h 10025"/>
                    <a:gd name="connsiteX22" fmla="*/ 8427 w 10000"/>
                    <a:gd name="connsiteY22" fmla="*/ 8216 h 10025"/>
                    <a:gd name="connsiteX23" fmla="*/ 7875 w 10000"/>
                    <a:gd name="connsiteY23" fmla="*/ 8766 h 10025"/>
                    <a:gd name="connsiteX24" fmla="*/ 7305 w 10000"/>
                    <a:gd name="connsiteY24" fmla="*/ 9129 h 10025"/>
                    <a:gd name="connsiteX25" fmla="*/ 6631 w 10000"/>
                    <a:gd name="connsiteY25" fmla="*/ 9383 h 10025"/>
                    <a:gd name="connsiteX26" fmla="*/ 6237 w 10000"/>
                    <a:gd name="connsiteY26" fmla="*/ 9517 h 10025"/>
                    <a:gd name="connsiteX27" fmla="*/ 5807 w 10000"/>
                    <a:gd name="connsiteY27" fmla="*/ 9561 h 10025"/>
                    <a:gd name="connsiteX28" fmla="*/ 5208 w 10000"/>
                    <a:gd name="connsiteY28" fmla="*/ 9605 h 10025"/>
                    <a:gd name="connsiteX29" fmla="*/ 4961 w 10000"/>
                    <a:gd name="connsiteY29" fmla="*/ 9598 h 10025"/>
                    <a:gd name="connsiteX30" fmla="*/ 4756 w 10000"/>
                    <a:gd name="connsiteY30" fmla="*/ 9561 h 10025"/>
                    <a:gd name="connsiteX31" fmla="*/ 4693 w 10000"/>
                    <a:gd name="connsiteY31" fmla="*/ 9558 h 10025"/>
                    <a:gd name="connsiteX32" fmla="*/ 4629 w 10000"/>
                    <a:gd name="connsiteY32" fmla="*/ 9558 h 10025"/>
                    <a:gd name="connsiteX33" fmla="*/ 4553 w 10000"/>
                    <a:gd name="connsiteY33" fmla="*/ 9553 h 10025"/>
                    <a:gd name="connsiteX34" fmla="*/ 4381 w 10000"/>
                    <a:gd name="connsiteY34" fmla="*/ 9513 h 10025"/>
                    <a:gd name="connsiteX35" fmla="*/ 4356 w 10000"/>
                    <a:gd name="connsiteY35" fmla="*/ 9512 h 10025"/>
                    <a:gd name="connsiteX36" fmla="*/ 4199 w 10000"/>
                    <a:gd name="connsiteY36" fmla="*/ 9521 h 10025"/>
                    <a:gd name="connsiteX37" fmla="*/ 4019 w 10000"/>
                    <a:gd name="connsiteY37" fmla="*/ 9546 h 10025"/>
                    <a:gd name="connsiteX38" fmla="*/ 3856 w 10000"/>
                    <a:gd name="connsiteY38" fmla="*/ 9529 h 10025"/>
                    <a:gd name="connsiteX39" fmla="*/ 3857 w 10000"/>
                    <a:gd name="connsiteY39" fmla="*/ 9536 h 10025"/>
                    <a:gd name="connsiteX40" fmla="*/ 3780 w 10000"/>
                    <a:gd name="connsiteY40" fmla="*/ 9521 h 10025"/>
                    <a:gd name="connsiteX41" fmla="*/ 3648 w 10000"/>
                    <a:gd name="connsiteY41" fmla="*/ 9514 h 10025"/>
                    <a:gd name="connsiteX42" fmla="*/ 3449 w 10000"/>
                    <a:gd name="connsiteY42" fmla="*/ 9450 h 10025"/>
                    <a:gd name="connsiteX43" fmla="*/ 3177 w 10000"/>
                    <a:gd name="connsiteY43" fmla="*/ 9362 h 10025"/>
                    <a:gd name="connsiteX44" fmla="*/ 2887 w 10000"/>
                    <a:gd name="connsiteY44" fmla="*/ 9215 h 10025"/>
                    <a:gd name="connsiteX45" fmla="*/ 2750 w 10000"/>
                    <a:gd name="connsiteY45" fmla="*/ 9189 h 10025"/>
                    <a:gd name="connsiteX46" fmla="*/ 2713 w 10000"/>
                    <a:gd name="connsiteY46" fmla="*/ 9142 h 10025"/>
                    <a:gd name="connsiteX47" fmla="*/ 2521 w 10000"/>
                    <a:gd name="connsiteY47" fmla="*/ 9068 h 10025"/>
                    <a:gd name="connsiteX48" fmla="*/ 2396 w 10000"/>
                    <a:gd name="connsiteY48" fmla="*/ 8945 h 10025"/>
                    <a:gd name="connsiteX49" fmla="*/ 2118 w 10000"/>
                    <a:gd name="connsiteY49" fmla="*/ 8708 h 10025"/>
                    <a:gd name="connsiteX50" fmla="*/ 1831 w 10000"/>
                    <a:gd name="connsiteY50" fmla="*/ 8493 h 10025"/>
                    <a:gd name="connsiteX51" fmla="*/ 1484 w 10000"/>
                    <a:gd name="connsiteY51" fmla="*/ 8240 h 10025"/>
                    <a:gd name="connsiteX52" fmla="*/ 1164 w 10000"/>
                    <a:gd name="connsiteY52" fmla="*/ 7881 h 10025"/>
                    <a:gd name="connsiteX53" fmla="*/ 689 w 10000"/>
                    <a:gd name="connsiteY53" fmla="*/ 6957 h 10025"/>
                    <a:gd name="connsiteX54" fmla="*/ 477 w 10000"/>
                    <a:gd name="connsiteY54" fmla="*/ 6434 h 10025"/>
                    <a:gd name="connsiteX55" fmla="*/ 329 w 10000"/>
                    <a:gd name="connsiteY55" fmla="*/ 5831 h 10025"/>
                    <a:gd name="connsiteX56" fmla="*/ 312 w 10000"/>
                    <a:gd name="connsiteY56" fmla="*/ 4612 h 10025"/>
                    <a:gd name="connsiteX57" fmla="*/ 1050 w 10000"/>
                    <a:gd name="connsiteY57" fmla="*/ 2444 h 10025"/>
                    <a:gd name="connsiteX58" fmla="*/ 1653 w 10000"/>
                    <a:gd name="connsiteY58" fmla="*/ 1676 h 10025"/>
                    <a:gd name="connsiteX59" fmla="*/ 1993 w 10000"/>
                    <a:gd name="connsiteY59" fmla="*/ 1350 h 10025"/>
                    <a:gd name="connsiteX60" fmla="*/ 2387 w 10000"/>
                    <a:gd name="connsiteY60" fmla="*/ 1082 h 10025"/>
                    <a:gd name="connsiteX61" fmla="*/ 2801 w 10000"/>
                    <a:gd name="connsiteY61" fmla="*/ 805 h 10025"/>
                    <a:gd name="connsiteX62" fmla="*/ 3286 w 10000"/>
                    <a:gd name="connsiteY62" fmla="*/ 608 h 10025"/>
                    <a:gd name="connsiteX63" fmla="*/ 4337 w 10000"/>
                    <a:gd name="connsiteY63" fmla="*/ 322 h 10025"/>
                    <a:gd name="connsiteX64" fmla="*/ 5368 w 10000"/>
                    <a:gd name="connsiteY64" fmla="*/ 250 h 10025"/>
                    <a:gd name="connsiteX65" fmla="*/ 5493 w 10000"/>
                    <a:gd name="connsiteY65" fmla="*/ 246 h 10025"/>
                    <a:gd name="connsiteX66" fmla="*/ 4833 w 10000"/>
                    <a:gd name="connsiteY66" fmla="*/ 0 h 10025"/>
                    <a:gd name="connsiteX67" fmla="*/ 4425 w 10000"/>
                    <a:gd name="connsiteY67" fmla="*/ 14 h 10025"/>
                    <a:gd name="connsiteX68" fmla="*/ 3482 w 10000"/>
                    <a:gd name="connsiteY68" fmla="*/ 203 h 10025"/>
                    <a:gd name="connsiteX69" fmla="*/ 2997 w 10000"/>
                    <a:gd name="connsiteY69" fmla="*/ 381 h 10025"/>
                    <a:gd name="connsiteX70" fmla="*/ 2545 w 10000"/>
                    <a:gd name="connsiteY70" fmla="*/ 580 h 10025"/>
                    <a:gd name="connsiteX71" fmla="*/ 2158 w 10000"/>
                    <a:gd name="connsiteY71" fmla="*/ 853 h 10025"/>
                    <a:gd name="connsiteX72" fmla="*/ 1734 w 10000"/>
                    <a:gd name="connsiteY72" fmla="*/ 1167 h 10025"/>
                    <a:gd name="connsiteX73" fmla="*/ 1039 w 10000"/>
                    <a:gd name="connsiteY73" fmla="*/ 1934 h 10025"/>
                    <a:gd name="connsiteX74" fmla="*/ 504 w 10000"/>
                    <a:gd name="connsiteY74" fmla="*/ 2891 h 10025"/>
                    <a:gd name="connsiteX75" fmla="*/ 147 w 10000"/>
                    <a:gd name="connsiteY75" fmla="*/ 4092 h 10025"/>
                    <a:gd name="connsiteX76" fmla="*/ 19 w 10000"/>
                    <a:gd name="connsiteY76" fmla="*/ 4696 h 10025"/>
                    <a:gd name="connsiteX77" fmla="*/ 6 w 10000"/>
                    <a:gd name="connsiteY77" fmla="*/ 5362 h 10025"/>
                    <a:gd name="connsiteX78" fmla="*/ 228 w 10000"/>
                    <a:gd name="connsiteY78" fmla="*/ 6626 h 10025"/>
                    <a:gd name="connsiteX79" fmla="*/ 450 w 10000"/>
                    <a:gd name="connsiteY79" fmla="*/ 7220 h 10025"/>
                    <a:gd name="connsiteX80" fmla="*/ 673 w 10000"/>
                    <a:gd name="connsiteY80" fmla="*/ 7770 h 10025"/>
                    <a:gd name="connsiteX81" fmla="*/ 939 w 10000"/>
                    <a:gd name="connsiteY81" fmla="*/ 8177 h 10025"/>
                    <a:gd name="connsiteX82" fmla="*/ 1320 w 10000"/>
                    <a:gd name="connsiteY82" fmla="*/ 8606 h 10025"/>
                    <a:gd name="connsiteX83" fmla="*/ 1656 w 10000"/>
                    <a:gd name="connsiteY83" fmla="*/ 8869 h 10025"/>
                    <a:gd name="connsiteX84" fmla="*/ 1993 w 10000"/>
                    <a:gd name="connsiteY84" fmla="*/ 9129 h 10025"/>
                    <a:gd name="connsiteX85" fmla="*/ 2061 w 10000"/>
                    <a:gd name="connsiteY85" fmla="*/ 9146 h 10025"/>
                    <a:gd name="connsiteX86" fmla="*/ 2067 w 10000"/>
                    <a:gd name="connsiteY86" fmla="*/ 9181 h 10025"/>
                    <a:gd name="connsiteX87" fmla="*/ 2165 w 10000"/>
                    <a:gd name="connsiteY87" fmla="*/ 9321 h 10025"/>
                    <a:gd name="connsiteX88" fmla="*/ 2396 w 10000"/>
                    <a:gd name="connsiteY88" fmla="*/ 9484 h 10025"/>
                    <a:gd name="connsiteX89" fmla="*/ 2666 w 10000"/>
                    <a:gd name="connsiteY89" fmla="*/ 9618 h 10025"/>
                    <a:gd name="connsiteX90" fmla="*/ 2871 w 10000"/>
                    <a:gd name="connsiteY90" fmla="*/ 9707 h 10025"/>
                    <a:gd name="connsiteX91" fmla="*/ 3000 w 10000"/>
                    <a:gd name="connsiteY91" fmla="*/ 9780 h 10025"/>
                    <a:gd name="connsiteX92" fmla="*/ 3180 w 10000"/>
                    <a:gd name="connsiteY92" fmla="*/ 9839 h 10025"/>
                    <a:gd name="connsiteX93" fmla="*/ 3329 w 10000"/>
                    <a:gd name="connsiteY93" fmla="*/ 9886 h 10025"/>
                    <a:gd name="connsiteX94" fmla="*/ 3517 w 10000"/>
                    <a:gd name="connsiteY94" fmla="*/ 9926 h 10025"/>
                    <a:gd name="connsiteX95" fmla="*/ 3652 w 10000"/>
                    <a:gd name="connsiteY95" fmla="*/ 9919 h 10025"/>
                    <a:gd name="connsiteX96" fmla="*/ 3828 w 10000"/>
                    <a:gd name="connsiteY96" fmla="*/ 9877 h 10025"/>
                    <a:gd name="connsiteX97" fmla="*/ 3950 w 10000"/>
                    <a:gd name="connsiteY97" fmla="*/ 9932 h 10025"/>
                    <a:gd name="connsiteX98" fmla="*/ 4049 w 10000"/>
                    <a:gd name="connsiteY98" fmla="*/ 9909 h 10025"/>
                    <a:gd name="connsiteX99" fmla="*/ 4160 w 10000"/>
                    <a:gd name="connsiteY99" fmla="*/ 10017 h 10025"/>
                    <a:gd name="connsiteX100" fmla="*/ 4378 w 10000"/>
                    <a:gd name="connsiteY100" fmla="*/ 9874 h 10025"/>
                    <a:gd name="connsiteX101" fmla="*/ 4523 w 10000"/>
                    <a:gd name="connsiteY101" fmla="*/ 9923 h 10025"/>
                    <a:gd name="connsiteX102" fmla="*/ 4705 w 10000"/>
                    <a:gd name="connsiteY102" fmla="*/ 9937 h 10025"/>
                    <a:gd name="connsiteX103" fmla="*/ 5116 w 10000"/>
                    <a:gd name="connsiteY103" fmla="*/ 9991 h 10025"/>
                    <a:gd name="connsiteX104" fmla="*/ 5510 w 10000"/>
                    <a:gd name="connsiteY104" fmla="*/ 10000 h 10025"/>
                    <a:gd name="connsiteX105" fmla="*/ 5531 w 10000"/>
                    <a:gd name="connsiteY105" fmla="*/ 10000 h 10025"/>
                    <a:gd name="connsiteX106" fmla="*/ 5911 w 10000"/>
                    <a:gd name="connsiteY106" fmla="*/ 9954 h 10025"/>
                    <a:gd name="connsiteX107" fmla="*/ 6268 w 10000"/>
                    <a:gd name="connsiteY107" fmla="*/ 9923 h 10025"/>
                    <a:gd name="connsiteX108" fmla="*/ 6666 w 10000"/>
                    <a:gd name="connsiteY108" fmla="*/ 9789 h 10025"/>
                    <a:gd name="connsiteX109" fmla="*/ 7377 w 10000"/>
                    <a:gd name="connsiteY109" fmla="*/ 9525 h 10025"/>
                    <a:gd name="connsiteX110" fmla="*/ 7996 w 10000"/>
                    <a:gd name="connsiteY110" fmla="*/ 9155 h 10025"/>
                    <a:gd name="connsiteX111" fmla="*/ 9084 w 10000"/>
                    <a:gd name="connsiteY111" fmla="*/ 7908 h 10025"/>
                    <a:gd name="connsiteX112" fmla="*/ 9502 w 10000"/>
                    <a:gd name="connsiteY112" fmla="*/ 7153 h 10025"/>
                    <a:gd name="connsiteX113" fmla="*/ 9798 w 10000"/>
                    <a:gd name="connsiteY113" fmla="*/ 6278 h 10025"/>
                    <a:gd name="connsiteX114" fmla="*/ 9893 w 10000"/>
                    <a:gd name="connsiteY114" fmla="*/ 5814 h 10025"/>
                    <a:gd name="connsiteX115" fmla="*/ 9960 w 10000"/>
                    <a:gd name="connsiteY115" fmla="*/ 5335 h 10025"/>
                    <a:gd name="connsiteX116" fmla="*/ 9963 w 10000"/>
                    <a:gd name="connsiteY116" fmla="*/ 5112 h 10025"/>
                    <a:gd name="connsiteX117" fmla="*/ 9997 w 10000"/>
                    <a:gd name="connsiteY117" fmla="*/ 4874 h 10025"/>
                    <a:gd name="connsiteX118" fmla="*/ 9963 w 10000"/>
                    <a:gd name="connsiteY118" fmla="*/ 4379 h 10025"/>
                    <a:gd name="connsiteX119" fmla="*/ 9819 w 10000"/>
                    <a:gd name="connsiteY119" fmla="*/ 3404 h 10025"/>
                    <a:gd name="connsiteX120" fmla="*/ 9711 w 10000"/>
                    <a:gd name="connsiteY120" fmla="*/ 3011 h 10025"/>
                    <a:gd name="connsiteX121" fmla="*/ 9502 w 10000"/>
                    <a:gd name="connsiteY121" fmla="*/ 2605 h 10025"/>
                    <a:gd name="connsiteX122" fmla="*/ 9094 w 10000"/>
                    <a:gd name="connsiteY122" fmla="*/ 1844 h 10025"/>
                    <a:gd name="connsiteX123" fmla="*/ 8532 w 10000"/>
                    <a:gd name="connsiteY123" fmla="*/ 1229 h 10025"/>
                    <a:gd name="connsiteX124" fmla="*/ 7774 w 10000"/>
                    <a:gd name="connsiteY124" fmla="*/ 680 h 10025"/>
                    <a:gd name="connsiteX125" fmla="*/ 7426 w 10000"/>
                    <a:gd name="connsiteY125" fmla="*/ 479 h 10025"/>
                    <a:gd name="connsiteX126" fmla="*/ 7042 w 10000"/>
                    <a:gd name="connsiteY126" fmla="*/ 296 h 10025"/>
                    <a:gd name="connsiteX127" fmla="*/ 6268 w 10000"/>
                    <a:gd name="connsiteY127" fmla="*/ 103 h 10025"/>
                    <a:gd name="connsiteX128" fmla="*/ 6163 w 10000"/>
                    <a:gd name="connsiteY128" fmla="*/ 89 h 10025"/>
                    <a:gd name="connsiteX129" fmla="*/ 5995 w 10000"/>
                    <a:gd name="connsiteY129" fmla="*/ 50 h 10025"/>
                    <a:gd name="connsiteX130" fmla="*/ 5462 w 10000"/>
                    <a:gd name="connsiteY130" fmla="*/ 14 h 10025"/>
                    <a:gd name="connsiteX131" fmla="*/ 4833 w 10000"/>
                    <a:gd name="connsiteY131" fmla="*/ 0 h 10025"/>
                    <a:gd name="connsiteX0" fmla="*/ 5493 w 10000"/>
                    <a:gd name="connsiteY0" fmla="*/ 246 h 10025"/>
                    <a:gd name="connsiteX1" fmla="*/ 5685 w 10000"/>
                    <a:gd name="connsiteY1" fmla="*/ 313 h 10025"/>
                    <a:gd name="connsiteX2" fmla="*/ 6079 w 10000"/>
                    <a:gd name="connsiteY2" fmla="*/ 398 h 10025"/>
                    <a:gd name="connsiteX3" fmla="*/ 6769 w 10000"/>
                    <a:gd name="connsiteY3" fmla="*/ 576 h 10025"/>
                    <a:gd name="connsiteX4" fmla="*/ 7080 w 10000"/>
                    <a:gd name="connsiteY4" fmla="*/ 760 h 10025"/>
                    <a:gd name="connsiteX5" fmla="*/ 7390 w 10000"/>
                    <a:gd name="connsiteY5" fmla="*/ 884 h 10025"/>
                    <a:gd name="connsiteX6" fmla="*/ 8029 w 10000"/>
                    <a:gd name="connsiteY6" fmla="*/ 1350 h 10025"/>
                    <a:gd name="connsiteX7" fmla="*/ 8640 w 10000"/>
                    <a:gd name="connsiteY7" fmla="*/ 1801 h 10025"/>
                    <a:gd name="connsiteX8" fmla="*/ 9091 w 10000"/>
                    <a:gd name="connsiteY8" fmla="*/ 2512 h 10025"/>
                    <a:gd name="connsiteX9" fmla="*/ 9259 w 10000"/>
                    <a:gd name="connsiteY9" fmla="*/ 2855 h 10025"/>
                    <a:gd name="connsiteX10" fmla="*/ 9461 w 10000"/>
                    <a:gd name="connsiteY10" fmla="*/ 3266 h 10025"/>
                    <a:gd name="connsiteX11" fmla="*/ 9545 w 10000"/>
                    <a:gd name="connsiteY11" fmla="*/ 3641 h 10025"/>
                    <a:gd name="connsiteX12" fmla="*/ 9633 w 10000"/>
                    <a:gd name="connsiteY12" fmla="*/ 4106 h 10025"/>
                    <a:gd name="connsiteX13" fmla="*/ 9677 w 10000"/>
                    <a:gd name="connsiteY13" fmla="*/ 4575 h 10025"/>
                    <a:gd name="connsiteX14" fmla="*/ 9660 w 10000"/>
                    <a:gd name="connsiteY14" fmla="*/ 5053 h 10025"/>
                    <a:gd name="connsiteX15" fmla="*/ 9640 w 10000"/>
                    <a:gd name="connsiteY15" fmla="*/ 5492 h 10025"/>
                    <a:gd name="connsiteX16" fmla="*/ 9549 w 10000"/>
                    <a:gd name="connsiteY16" fmla="*/ 5942 h 10025"/>
                    <a:gd name="connsiteX17" fmla="*/ 9448 w 10000"/>
                    <a:gd name="connsiteY17" fmla="*/ 6385 h 10025"/>
                    <a:gd name="connsiteX18" fmla="*/ 9293 w 10000"/>
                    <a:gd name="connsiteY18" fmla="*/ 6787 h 10025"/>
                    <a:gd name="connsiteX19" fmla="*/ 9141 w 10000"/>
                    <a:gd name="connsiteY19" fmla="*/ 7167 h 10025"/>
                    <a:gd name="connsiteX20" fmla="*/ 8919 w 10000"/>
                    <a:gd name="connsiteY20" fmla="*/ 7518 h 10025"/>
                    <a:gd name="connsiteX21" fmla="*/ 8694 w 10000"/>
                    <a:gd name="connsiteY21" fmla="*/ 7899 h 10025"/>
                    <a:gd name="connsiteX22" fmla="*/ 8427 w 10000"/>
                    <a:gd name="connsiteY22" fmla="*/ 8216 h 10025"/>
                    <a:gd name="connsiteX23" fmla="*/ 7875 w 10000"/>
                    <a:gd name="connsiteY23" fmla="*/ 8766 h 10025"/>
                    <a:gd name="connsiteX24" fmla="*/ 7305 w 10000"/>
                    <a:gd name="connsiteY24" fmla="*/ 9129 h 10025"/>
                    <a:gd name="connsiteX25" fmla="*/ 6631 w 10000"/>
                    <a:gd name="connsiteY25" fmla="*/ 9383 h 10025"/>
                    <a:gd name="connsiteX26" fmla="*/ 6237 w 10000"/>
                    <a:gd name="connsiteY26" fmla="*/ 9517 h 10025"/>
                    <a:gd name="connsiteX27" fmla="*/ 5807 w 10000"/>
                    <a:gd name="connsiteY27" fmla="*/ 9561 h 10025"/>
                    <a:gd name="connsiteX28" fmla="*/ 5208 w 10000"/>
                    <a:gd name="connsiteY28" fmla="*/ 9605 h 10025"/>
                    <a:gd name="connsiteX29" fmla="*/ 4961 w 10000"/>
                    <a:gd name="connsiteY29" fmla="*/ 9598 h 10025"/>
                    <a:gd name="connsiteX30" fmla="*/ 4756 w 10000"/>
                    <a:gd name="connsiteY30" fmla="*/ 9561 h 10025"/>
                    <a:gd name="connsiteX31" fmla="*/ 4693 w 10000"/>
                    <a:gd name="connsiteY31" fmla="*/ 9558 h 10025"/>
                    <a:gd name="connsiteX32" fmla="*/ 4629 w 10000"/>
                    <a:gd name="connsiteY32" fmla="*/ 9558 h 10025"/>
                    <a:gd name="connsiteX33" fmla="*/ 4553 w 10000"/>
                    <a:gd name="connsiteY33" fmla="*/ 9553 h 10025"/>
                    <a:gd name="connsiteX34" fmla="*/ 4381 w 10000"/>
                    <a:gd name="connsiteY34" fmla="*/ 9513 h 10025"/>
                    <a:gd name="connsiteX35" fmla="*/ 4356 w 10000"/>
                    <a:gd name="connsiteY35" fmla="*/ 9512 h 10025"/>
                    <a:gd name="connsiteX36" fmla="*/ 4199 w 10000"/>
                    <a:gd name="connsiteY36" fmla="*/ 9521 h 10025"/>
                    <a:gd name="connsiteX37" fmla="*/ 4019 w 10000"/>
                    <a:gd name="connsiteY37" fmla="*/ 9546 h 10025"/>
                    <a:gd name="connsiteX38" fmla="*/ 3856 w 10000"/>
                    <a:gd name="connsiteY38" fmla="*/ 9529 h 10025"/>
                    <a:gd name="connsiteX39" fmla="*/ 3857 w 10000"/>
                    <a:gd name="connsiteY39" fmla="*/ 9536 h 10025"/>
                    <a:gd name="connsiteX40" fmla="*/ 3780 w 10000"/>
                    <a:gd name="connsiteY40" fmla="*/ 9521 h 10025"/>
                    <a:gd name="connsiteX41" fmla="*/ 3648 w 10000"/>
                    <a:gd name="connsiteY41" fmla="*/ 9514 h 10025"/>
                    <a:gd name="connsiteX42" fmla="*/ 3449 w 10000"/>
                    <a:gd name="connsiteY42" fmla="*/ 9450 h 10025"/>
                    <a:gd name="connsiteX43" fmla="*/ 3177 w 10000"/>
                    <a:gd name="connsiteY43" fmla="*/ 9362 h 10025"/>
                    <a:gd name="connsiteX44" fmla="*/ 2887 w 10000"/>
                    <a:gd name="connsiteY44" fmla="*/ 9215 h 10025"/>
                    <a:gd name="connsiteX45" fmla="*/ 2750 w 10000"/>
                    <a:gd name="connsiteY45" fmla="*/ 9189 h 10025"/>
                    <a:gd name="connsiteX46" fmla="*/ 2713 w 10000"/>
                    <a:gd name="connsiteY46" fmla="*/ 9142 h 10025"/>
                    <a:gd name="connsiteX47" fmla="*/ 2521 w 10000"/>
                    <a:gd name="connsiteY47" fmla="*/ 9068 h 10025"/>
                    <a:gd name="connsiteX48" fmla="*/ 2396 w 10000"/>
                    <a:gd name="connsiteY48" fmla="*/ 8945 h 10025"/>
                    <a:gd name="connsiteX49" fmla="*/ 2118 w 10000"/>
                    <a:gd name="connsiteY49" fmla="*/ 8708 h 10025"/>
                    <a:gd name="connsiteX50" fmla="*/ 1831 w 10000"/>
                    <a:gd name="connsiteY50" fmla="*/ 8493 h 10025"/>
                    <a:gd name="connsiteX51" fmla="*/ 1484 w 10000"/>
                    <a:gd name="connsiteY51" fmla="*/ 8240 h 10025"/>
                    <a:gd name="connsiteX52" fmla="*/ 1164 w 10000"/>
                    <a:gd name="connsiteY52" fmla="*/ 7881 h 10025"/>
                    <a:gd name="connsiteX53" fmla="*/ 689 w 10000"/>
                    <a:gd name="connsiteY53" fmla="*/ 6957 h 10025"/>
                    <a:gd name="connsiteX54" fmla="*/ 477 w 10000"/>
                    <a:gd name="connsiteY54" fmla="*/ 6434 h 10025"/>
                    <a:gd name="connsiteX55" fmla="*/ 329 w 10000"/>
                    <a:gd name="connsiteY55" fmla="*/ 5831 h 10025"/>
                    <a:gd name="connsiteX56" fmla="*/ 312 w 10000"/>
                    <a:gd name="connsiteY56" fmla="*/ 4612 h 10025"/>
                    <a:gd name="connsiteX57" fmla="*/ 1050 w 10000"/>
                    <a:gd name="connsiteY57" fmla="*/ 2444 h 10025"/>
                    <a:gd name="connsiteX58" fmla="*/ 1653 w 10000"/>
                    <a:gd name="connsiteY58" fmla="*/ 1676 h 10025"/>
                    <a:gd name="connsiteX59" fmla="*/ 1993 w 10000"/>
                    <a:gd name="connsiteY59" fmla="*/ 1350 h 10025"/>
                    <a:gd name="connsiteX60" fmla="*/ 2387 w 10000"/>
                    <a:gd name="connsiteY60" fmla="*/ 1082 h 10025"/>
                    <a:gd name="connsiteX61" fmla="*/ 2801 w 10000"/>
                    <a:gd name="connsiteY61" fmla="*/ 805 h 10025"/>
                    <a:gd name="connsiteX62" fmla="*/ 3286 w 10000"/>
                    <a:gd name="connsiteY62" fmla="*/ 608 h 10025"/>
                    <a:gd name="connsiteX63" fmla="*/ 4337 w 10000"/>
                    <a:gd name="connsiteY63" fmla="*/ 322 h 10025"/>
                    <a:gd name="connsiteX64" fmla="*/ 5368 w 10000"/>
                    <a:gd name="connsiteY64" fmla="*/ 250 h 10025"/>
                    <a:gd name="connsiteX65" fmla="*/ 5493 w 10000"/>
                    <a:gd name="connsiteY65" fmla="*/ 246 h 10025"/>
                    <a:gd name="connsiteX66" fmla="*/ 4833 w 10000"/>
                    <a:gd name="connsiteY66" fmla="*/ 0 h 10025"/>
                    <a:gd name="connsiteX67" fmla="*/ 4425 w 10000"/>
                    <a:gd name="connsiteY67" fmla="*/ 14 h 10025"/>
                    <a:gd name="connsiteX68" fmla="*/ 3482 w 10000"/>
                    <a:gd name="connsiteY68" fmla="*/ 203 h 10025"/>
                    <a:gd name="connsiteX69" fmla="*/ 2997 w 10000"/>
                    <a:gd name="connsiteY69" fmla="*/ 381 h 10025"/>
                    <a:gd name="connsiteX70" fmla="*/ 2545 w 10000"/>
                    <a:gd name="connsiteY70" fmla="*/ 580 h 10025"/>
                    <a:gd name="connsiteX71" fmla="*/ 2158 w 10000"/>
                    <a:gd name="connsiteY71" fmla="*/ 853 h 10025"/>
                    <a:gd name="connsiteX72" fmla="*/ 1734 w 10000"/>
                    <a:gd name="connsiteY72" fmla="*/ 1167 h 10025"/>
                    <a:gd name="connsiteX73" fmla="*/ 1039 w 10000"/>
                    <a:gd name="connsiteY73" fmla="*/ 1934 h 10025"/>
                    <a:gd name="connsiteX74" fmla="*/ 504 w 10000"/>
                    <a:gd name="connsiteY74" fmla="*/ 2891 h 10025"/>
                    <a:gd name="connsiteX75" fmla="*/ 147 w 10000"/>
                    <a:gd name="connsiteY75" fmla="*/ 4092 h 10025"/>
                    <a:gd name="connsiteX76" fmla="*/ 19 w 10000"/>
                    <a:gd name="connsiteY76" fmla="*/ 4696 h 10025"/>
                    <a:gd name="connsiteX77" fmla="*/ 6 w 10000"/>
                    <a:gd name="connsiteY77" fmla="*/ 5362 h 10025"/>
                    <a:gd name="connsiteX78" fmla="*/ 228 w 10000"/>
                    <a:gd name="connsiteY78" fmla="*/ 6626 h 10025"/>
                    <a:gd name="connsiteX79" fmla="*/ 450 w 10000"/>
                    <a:gd name="connsiteY79" fmla="*/ 7220 h 10025"/>
                    <a:gd name="connsiteX80" fmla="*/ 673 w 10000"/>
                    <a:gd name="connsiteY80" fmla="*/ 7770 h 10025"/>
                    <a:gd name="connsiteX81" fmla="*/ 939 w 10000"/>
                    <a:gd name="connsiteY81" fmla="*/ 8177 h 10025"/>
                    <a:gd name="connsiteX82" fmla="*/ 1320 w 10000"/>
                    <a:gd name="connsiteY82" fmla="*/ 8606 h 10025"/>
                    <a:gd name="connsiteX83" fmla="*/ 1656 w 10000"/>
                    <a:gd name="connsiteY83" fmla="*/ 8869 h 10025"/>
                    <a:gd name="connsiteX84" fmla="*/ 1993 w 10000"/>
                    <a:gd name="connsiteY84" fmla="*/ 9129 h 10025"/>
                    <a:gd name="connsiteX85" fmla="*/ 2061 w 10000"/>
                    <a:gd name="connsiteY85" fmla="*/ 9146 h 10025"/>
                    <a:gd name="connsiteX86" fmla="*/ 2067 w 10000"/>
                    <a:gd name="connsiteY86" fmla="*/ 9181 h 10025"/>
                    <a:gd name="connsiteX87" fmla="*/ 2165 w 10000"/>
                    <a:gd name="connsiteY87" fmla="*/ 9321 h 10025"/>
                    <a:gd name="connsiteX88" fmla="*/ 2396 w 10000"/>
                    <a:gd name="connsiteY88" fmla="*/ 9484 h 10025"/>
                    <a:gd name="connsiteX89" fmla="*/ 2666 w 10000"/>
                    <a:gd name="connsiteY89" fmla="*/ 9618 h 10025"/>
                    <a:gd name="connsiteX90" fmla="*/ 2871 w 10000"/>
                    <a:gd name="connsiteY90" fmla="*/ 9707 h 10025"/>
                    <a:gd name="connsiteX91" fmla="*/ 3000 w 10000"/>
                    <a:gd name="connsiteY91" fmla="*/ 9780 h 10025"/>
                    <a:gd name="connsiteX92" fmla="*/ 3180 w 10000"/>
                    <a:gd name="connsiteY92" fmla="*/ 9839 h 10025"/>
                    <a:gd name="connsiteX93" fmla="*/ 3329 w 10000"/>
                    <a:gd name="connsiteY93" fmla="*/ 9886 h 10025"/>
                    <a:gd name="connsiteX94" fmla="*/ 3517 w 10000"/>
                    <a:gd name="connsiteY94" fmla="*/ 9926 h 10025"/>
                    <a:gd name="connsiteX95" fmla="*/ 3652 w 10000"/>
                    <a:gd name="connsiteY95" fmla="*/ 9919 h 10025"/>
                    <a:gd name="connsiteX96" fmla="*/ 3828 w 10000"/>
                    <a:gd name="connsiteY96" fmla="*/ 9877 h 10025"/>
                    <a:gd name="connsiteX97" fmla="*/ 3950 w 10000"/>
                    <a:gd name="connsiteY97" fmla="*/ 9932 h 10025"/>
                    <a:gd name="connsiteX98" fmla="*/ 4049 w 10000"/>
                    <a:gd name="connsiteY98" fmla="*/ 9909 h 10025"/>
                    <a:gd name="connsiteX99" fmla="*/ 4160 w 10000"/>
                    <a:gd name="connsiteY99" fmla="*/ 10017 h 10025"/>
                    <a:gd name="connsiteX100" fmla="*/ 4378 w 10000"/>
                    <a:gd name="connsiteY100" fmla="*/ 9874 h 10025"/>
                    <a:gd name="connsiteX101" fmla="*/ 4523 w 10000"/>
                    <a:gd name="connsiteY101" fmla="*/ 9923 h 10025"/>
                    <a:gd name="connsiteX102" fmla="*/ 4705 w 10000"/>
                    <a:gd name="connsiteY102" fmla="*/ 9937 h 10025"/>
                    <a:gd name="connsiteX103" fmla="*/ 5116 w 10000"/>
                    <a:gd name="connsiteY103" fmla="*/ 9991 h 10025"/>
                    <a:gd name="connsiteX104" fmla="*/ 5510 w 10000"/>
                    <a:gd name="connsiteY104" fmla="*/ 10000 h 10025"/>
                    <a:gd name="connsiteX105" fmla="*/ 5531 w 10000"/>
                    <a:gd name="connsiteY105" fmla="*/ 10000 h 10025"/>
                    <a:gd name="connsiteX106" fmla="*/ 5911 w 10000"/>
                    <a:gd name="connsiteY106" fmla="*/ 9954 h 10025"/>
                    <a:gd name="connsiteX107" fmla="*/ 6268 w 10000"/>
                    <a:gd name="connsiteY107" fmla="*/ 9923 h 10025"/>
                    <a:gd name="connsiteX108" fmla="*/ 6666 w 10000"/>
                    <a:gd name="connsiteY108" fmla="*/ 9789 h 10025"/>
                    <a:gd name="connsiteX109" fmla="*/ 7377 w 10000"/>
                    <a:gd name="connsiteY109" fmla="*/ 9525 h 10025"/>
                    <a:gd name="connsiteX110" fmla="*/ 7996 w 10000"/>
                    <a:gd name="connsiteY110" fmla="*/ 9155 h 10025"/>
                    <a:gd name="connsiteX111" fmla="*/ 9084 w 10000"/>
                    <a:gd name="connsiteY111" fmla="*/ 7908 h 10025"/>
                    <a:gd name="connsiteX112" fmla="*/ 9502 w 10000"/>
                    <a:gd name="connsiteY112" fmla="*/ 7153 h 10025"/>
                    <a:gd name="connsiteX113" fmla="*/ 9798 w 10000"/>
                    <a:gd name="connsiteY113" fmla="*/ 6278 h 10025"/>
                    <a:gd name="connsiteX114" fmla="*/ 9893 w 10000"/>
                    <a:gd name="connsiteY114" fmla="*/ 5814 h 10025"/>
                    <a:gd name="connsiteX115" fmla="*/ 9960 w 10000"/>
                    <a:gd name="connsiteY115" fmla="*/ 5335 h 10025"/>
                    <a:gd name="connsiteX116" fmla="*/ 9963 w 10000"/>
                    <a:gd name="connsiteY116" fmla="*/ 5112 h 10025"/>
                    <a:gd name="connsiteX117" fmla="*/ 9997 w 10000"/>
                    <a:gd name="connsiteY117" fmla="*/ 4874 h 10025"/>
                    <a:gd name="connsiteX118" fmla="*/ 9963 w 10000"/>
                    <a:gd name="connsiteY118" fmla="*/ 4379 h 10025"/>
                    <a:gd name="connsiteX119" fmla="*/ 9819 w 10000"/>
                    <a:gd name="connsiteY119" fmla="*/ 3404 h 10025"/>
                    <a:gd name="connsiteX120" fmla="*/ 9711 w 10000"/>
                    <a:gd name="connsiteY120" fmla="*/ 3011 h 10025"/>
                    <a:gd name="connsiteX121" fmla="*/ 9502 w 10000"/>
                    <a:gd name="connsiteY121" fmla="*/ 2605 h 10025"/>
                    <a:gd name="connsiteX122" fmla="*/ 9094 w 10000"/>
                    <a:gd name="connsiteY122" fmla="*/ 1844 h 10025"/>
                    <a:gd name="connsiteX123" fmla="*/ 8532 w 10000"/>
                    <a:gd name="connsiteY123" fmla="*/ 1229 h 10025"/>
                    <a:gd name="connsiteX124" fmla="*/ 7774 w 10000"/>
                    <a:gd name="connsiteY124" fmla="*/ 680 h 10025"/>
                    <a:gd name="connsiteX125" fmla="*/ 7426 w 10000"/>
                    <a:gd name="connsiteY125" fmla="*/ 479 h 10025"/>
                    <a:gd name="connsiteX126" fmla="*/ 7042 w 10000"/>
                    <a:gd name="connsiteY126" fmla="*/ 296 h 10025"/>
                    <a:gd name="connsiteX127" fmla="*/ 6268 w 10000"/>
                    <a:gd name="connsiteY127" fmla="*/ 103 h 10025"/>
                    <a:gd name="connsiteX128" fmla="*/ 6163 w 10000"/>
                    <a:gd name="connsiteY128" fmla="*/ 89 h 10025"/>
                    <a:gd name="connsiteX129" fmla="*/ 5995 w 10000"/>
                    <a:gd name="connsiteY129" fmla="*/ 50 h 10025"/>
                    <a:gd name="connsiteX130" fmla="*/ 5462 w 10000"/>
                    <a:gd name="connsiteY130" fmla="*/ 14 h 10025"/>
                    <a:gd name="connsiteX131" fmla="*/ 4833 w 10000"/>
                    <a:gd name="connsiteY131" fmla="*/ 0 h 10025"/>
                    <a:gd name="connsiteX0" fmla="*/ 5493 w 10000"/>
                    <a:gd name="connsiteY0" fmla="*/ 246 h 10017"/>
                    <a:gd name="connsiteX1" fmla="*/ 5685 w 10000"/>
                    <a:gd name="connsiteY1" fmla="*/ 313 h 10017"/>
                    <a:gd name="connsiteX2" fmla="*/ 6079 w 10000"/>
                    <a:gd name="connsiteY2" fmla="*/ 398 h 10017"/>
                    <a:gd name="connsiteX3" fmla="*/ 6769 w 10000"/>
                    <a:gd name="connsiteY3" fmla="*/ 576 h 10017"/>
                    <a:gd name="connsiteX4" fmla="*/ 7080 w 10000"/>
                    <a:gd name="connsiteY4" fmla="*/ 760 h 10017"/>
                    <a:gd name="connsiteX5" fmla="*/ 7390 w 10000"/>
                    <a:gd name="connsiteY5" fmla="*/ 884 h 10017"/>
                    <a:gd name="connsiteX6" fmla="*/ 8029 w 10000"/>
                    <a:gd name="connsiteY6" fmla="*/ 1350 h 10017"/>
                    <a:gd name="connsiteX7" fmla="*/ 8640 w 10000"/>
                    <a:gd name="connsiteY7" fmla="*/ 1801 h 10017"/>
                    <a:gd name="connsiteX8" fmla="*/ 9091 w 10000"/>
                    <a:gd name="connsiteY8" fmla="*/ 2512 h 10017"/>
                    <a:gd name="connsiteX9" fmla="*/ 9259 w 10000"/>
                    <a:gd name="connsiteY9" fmla="*/ 2855 h 10017"/>
                    <a:gd name="connsiteX10" fmla="*/ 9461 w 10000"/>
                    <a:gd name="connsiteY10" fmla="*/ 3266 h 10017"/>
                    <a:gd name="connsiteX11" fmla="*/ 9545 w 10000"/>
                    <a:gd name="connsiteY11" fmla="*/ 3641 h 10017"/>
                    <a:gd name="connsiteX12" fmla="*/ 9633 w 10000"/>
                    <a:gd name="connsiteY12" fmla="*/ 4106 h 10017"/>
                    <a:gd name="connsiteX13" fmla="*/ 9677 w 10000"/>
                    <a:gd name="connsiteY13" fmla="*/ 4575 h 10017"/>
                    <a:gd name="connsiteX14" fmla="*/ 9660 w 10000"/>
                    <a:gd name="connsiteY14" fmla="*/ 5053 h 10017"/>
                    <a:gd name="connsiteX15" fmla="*/ 9640 w 10000"/>
                    <a:gd name="connsiteY15" fmla="*/ 5492 h 10017"/>
                    <a:gd name="connsiteX16" fmla="*/ 9549 w 10000"/>
                    <a:gd name="connsiteY16" fmla="*/ 5942 h 10017"/>
                    <a:gd name="connsiteX17" fmla="*/ 9448 w 10000"/>
                    <a:gd name="connsiteY17" fmla="*/ 6385 h 10017"/>
                    <a:gd name="connsiteX18" fmla="*/ 9293 w 10000"/>
                    <a:gd name="connsiteY18" fmla="*/ 6787 h 10017"/>
                    <a:gd name="connsiteX19" fmla="*/ 9141 w 10000"/>
                    <a:gd name="connsiteY19" fmla="*/ 7167 h 10017"/>
                    <a:gd name="connsiteX20" fmla="*/ 8919 w 10000"/>
                    <a:gd name="connsiteY20" fmla="*/ 7518 h 10017"/>
                    <a:gd name="connsiteX21" fmla="*/ 8694 w 10000"/>
                    <a:gd name="connsiteY21" fmla="*/ 7899 h 10017"/>
                    <a:gd name="connsiteX22" fmla="*/ 8427 w 10000"/>
                    <a:gd name="connsiteY22" fmla="*/ 8216 h 10017"/>
                    <a:gd name="connsiteX23" fmla="*/ 7875 w 10000"/>
                    <a:gd name="connsiteY23" fmla="*/ 8766 h 10017"/>
                    <a:gd name="connsiteX24" fmla="*/ 7305 w 10000"/>
                    <a:gd name="connsiteY24" fmla="*/ 9129 h 10017"/>
                    <a:gd name="connsiteX25" fmla="*/ 6631 w 10000"/>
                    <a:gd name="connsiteY25" fmla="*/ 9383 h 10017"/>
                    <a:gd name="connsiteX26" fmla="*/ 6237 w 10000"/>
                    <a:gd name="connsiteY26" fmla="*/ 9517 h 10017"/>
                    <a:gd name="connsiteX27" fmla="*/ 5807 w 10000"/>
                    <a:gd name="connsiteY27" fmla="*/ 9561 h 10017"/>
                    <a:gd name="connsiteX28" fmla="*/ 5208 w 10000"/>
                    <a:gd name="connsiteY28" fmla="*/ 9605 h 10017"/>
                    <a:gd name="connsiteX29" fmla="*/ 4961 w 10000"/>
                    <a:gd name="connsiteY29" fmla="*/ 9598 h 10017"/>
                    <a:gd name="connsiteX30" fmla="*/ 4756 w 10000"/>
                    <a:gd name="connsiteY30" fmla="*/ 9561 h 10017"/>
                    <a:gd name="connsiteX31" fmla="*/ 4693 w 10000"/>
                    <a:gd name="connsiteY31" fmla="*/ 9558 h 10017"/>
                    <a:gd name="connsiteX32" fmla="*/ 4629 w 10000"/>
                    <a:gd name="connsiteY32" fmla="*/ 9558 h 10017"/>
                    <a:gd name="connsiteX33" fmla="*/ 4553 w 10000"/>
                    <a:gd name="connsiteY33" fmla="*/ 9553 h 10017"/>
                    <a:gd name="connsiteX34" fmla="*/ 4381 w 10000"/>
                    <a:gd name="connsiteY34" fmla="*/ 9513 h 10017"/>
                    <a:gd name="connsiteX35" fmla="*/ 4356 w 10000"/>
                    <a:gd name="connsiteY35" fmla="*/ 9512 h 10017"/>
                    <a:gd name="connsiteX36" fmla="*/ 4199 w 10000"/>
                    <a:gd name="connsiteY36" fmla="*/ 9521 h 10017"/>
                    <a:gd name="connsiteX37" fmla="*/ 4019 w 10000"/>
                    <a:gd name="connsiteY37" fmla="*/ 9546 h 10017"/>
                    <a:gd name="connsiteX38" fmla="*/ 3856 w 10000"/>
                    <a:gd name="connsiteY38" fmla="*/ 9529 h 10017"/>
                    <a:gd name="connsiteX39" fmla="*/ 3857 w 10000"/>
                    <a:gd name="connsiteY39" fmla="*/ 9536 h 10017"/>
                    <a:gd name="connsiteX40" fmla="*/ 3780 w 10000"/>
                    <a:gd name="connsiteY40" fmla="*/ 9521 h 10017"/>
                    <a:gd name="connsiteX41" fmla="*/ 3648 w 10000"/>
                    <a:gd name="connsiteY41" fmla="*/ 9514 h 10017"/>
                    <a:gd name="connsiteX42" fmla="*/ 3449 w 10000"/>
                    <a:gd name="connsiteY42" fmla="*/ 9450 h 10017"/>
                    <a:gd name="connsiteX43" fmla="*/ 3177 w 10000"/>
                    <a:gd name="connsiteY43" fmla="*/ 9362 h 10017"/>
                    <a:gd name="connsiteX44" fmla="*/ 2887 w 10000"/>
                    <a:gd name="connsiteY44" fmla="*/ 9215 h 10017"/>
                    <a:gd name="connsiteX45" fmla="*/ 2750 w 10000"/>
                    <a:gd name="connsiteY45" fmla="*/ 9189 h 10017"/>
                    <a:gd name="connsiteX46" fmla="*/ 2713 w 10000"/>
                    <a:gd name="connsiteY46" fmla="*/ 9142 h 10017"/>
                    <a:gd name="connsiteX47" fmla="*/ 2521 w 10000"/>
                    <a:gd name="connsiteY47" fmla="*/ 9068 h 10017"/>
                    <a:gd name="connsiteX48" fmla="*/ 2396 w 10000"/>
                    <a:gd name="connsiteY48" fmla="*/ 8945 h 10017"/>
                    <a:gd name="connsiteX49" fmla="*/ 2118 w 10000"/>
                    <a:gd name="connsiteY49" fmla="*/ 8708 h 10017"/>
                    <a:gd name="connsiteX50" fmla="*/ 1831 w 10000"/>
                    <a:gd name="connsiteY50" fmla="*/ 8493 h 10017"/>
                    <a:gd name="connsiteX51" fmla="*/ 1484 w 10000"/>
                    <a:gd name="connsiteY51" fmla="*/ 8240 h 10017"/>
                    <a:gd name="connsiteX52" fmla="*/ 1164 w 10000"/>
                    <a:gd name="connsiteY52" fmla="*/ 7881 h 10017"/>
                    <a:gd name="connsiteX53" fmla="*/ 689 w 10000"/>
                    <a:gd name="connsiteY53" fmla="*/ 6957 h 10017"/>
                    <a:gd name="connsiteX54" fmla="*/ 477 w 10000"/>
                    <a:gd name="connsiteY54" fmla="*/ 6434 h 10017"/>
                    <a:gd name="connsiteX55" fmla="*/ 329 w 10000"/>
                    <a:gd name="connsiteY55" fmla="*/ 5831 h 10017"/>
                    <a:gd name="connsiteX56" fmla="*/ 312 w 10000"/>
                    <a:gd name="connsiteY56" fmla="*/ 4612 h 10017"/>
                    <a:gd name="connsiteX57" fmla="*/ 1050 w 10000"/>
                    <a:gd name="connsiteY57" fmla="*/ 2444 h 10017"/>
                    <a:gd name="connsiteX58" fmla="*/ 1653 w 10000"/>
                    <a:gd name="connsiteY58" fmla="*/ 1676 h 10017"/>
                    <a:gd name="connsiteX59" fmla="*/ 1993 w 10000"/>
                    <a:gd name="connsiteY59" fmla="*/ 1350 h 10017"/>
                    <a:gd name="connsiteX60" fmla="*/ 2387 w 10000"/>
                    <a:gd name="connsiteY60" fmla="*/ 1082 h 10017"/>
                    <a:gd name="connsiteX61" fmla="*/ 2801 w 10000"/>
                    <a:gd name="connsiteY61" fmla="*/ 805 h 10017"/>
                    <a:gd name="connsiteX62" fmla="*/ 3286 w 10000"/>
                    <a:gd name="connsiteY62" fmla="*/ 608 h 10017"/>
                    <a:gd name="connsiteX63" fmla="*/ 4337 w 10000"/>
                    <a:gd name="connsiteY63" fmla="*/ 322 h 10017"/>
                    <a:gd name="connsiteX64" fmla="*/ 5368 w 10000"/>
                    <a:gd name="connsiteY64" fmla="*/ 250 h 10017"/>
                    <a:gd name="connsiteX65" fmla="*/ 5493 w 10000"/>
                    <a:gd name="connsiteY65" fmla="*/ 246 h 10017"/>
                    <a:gd name="connsiteX66" fmla="*/ 4833 w 10000"/>
                    <a:gd name="connsiteY66" fmla="*/ 0 h 10017"/>
                    <a:gd name="connsiteX67" fmla="*/ 4425 w 10000"/>
                    <a:gd name="connsiteY67" fmla="*/ 14 h 10017"/>
                    <a:gd name="connsiteX68" fmla="*/ 3482 w 10000"/>
                    <a:gd name="connsiteY68" fmla="*/ 203 h 10017"/>
                    <a:gd name="connsiteX69" fmla="*/ 2997 w 10000"/>
                    <a:gd name="connsiteY69" fmla="*/ 381 h 10017"/>
                    <a:gd name="connsiteX70" fmla="*/ 2545 w 10000"/>
                    <a:gd name="connsiteY70" fmla="*/ 580 h 10017"/>
                    <a:gd name="connsiteX71" fmla="*/ 2158 w 10000"/>
                    <a:gd name="connsiteY71" fmla="*/ 853 h 10017"/>
                    <a:gd name="connsiteX72" fmla="*/ 1734 w 10000"/>
                    <a:gd name="connsiteY72" fmla="*/ 1167 h 10017"/>
                    <a:gd name="connsiteX73" fmla="*/ 1039 w 10000"/>
                    <a:gd name="connsiteY73" fmla="*/ 1934 h 10017"/>
                    <a:gd name="connsiteX74" fmla="*/ 504 w 10000"/>
                    <a:gd name="connsiteY74" fmla="*/ 2891 h 10017"/>
                    <a:gd name="connsiteX75" fmla="*/ 147 w 10000"/>
                    <a:gd name="connsiteY75" fmla="*/ 4092 h 10017"/>
                    <a:gd name="connsiteX76" fmla="*/ 19 w 10000"/>
                    <a:gd name="connsiteY76" fmla="*/ 4696 h 10017"/>
                    <a:gd name="connsiteX77" fmla="*/ 6 w 10000"/>
                    <a:gd name="connsiteY77" fmla="*/ 5362 h 10017"/>
                    <a:gd name="connsiteX78" fmla="*/ 228 w 10000"/>
                    <a:gd name="connsiteY78" fmla="*/ 6626 h 10017"/>
                    <a:gd name="connsiteX79" fmla="*/ 450 w 10000"/>
                    <a:gd name="connsiteY79" fmla="*/ 7220 h 10017"/>
                    <a:gd name="connsiteX80" fmla="*/ 673 w 10000"/>
                    <a:gd name="connsiteY80" fmla="*/ 7770 h 10017"/>
                    <a:gd name="connsiteX81" fmla="*/ 939 w 10000"/>
                    <a:gd name="connsiteY81" fmla="*/ 8177 h 10017"/>
                    <a:gd name="connsiteX82" fmla="*/ 1320 w 10000"/>
                    <a:gd name="connsiteY82" fmla="*/ 8606 h 10017"/>
                    <a:gd name="connsiteX83" fmla="*/ 1656 w 10000"/>
                    <a:gd name="connsiteY83" fmla="*/ 8869 h 10017"/>
                    <a:gd name="connsiteX84" fmla="*/ 1993 w 10000"/>
                    <a:gd name="connsiteY84" fmla="*/ 9129 h 10017"/>
                    <a:gd name="connsiteX85" fmla="*/ 2061 w 10000"/>
                    <a:gd name="connsiteY85" fmla="*/ 9146 h 10017"/>
                    <a:gd name="connsiteX86" fmla="*/ 2067 w 10000"/>
                    <a:gd name="connsiteY86" fmla="*/ 9181 h 10017"/>
                    <a:gd name="connsiteX87" fmla="*/ 2165 w 10000"/>
                    <a:gd name="connsiteY87" fmla="*/ 9321 h 10017"/>
                    <a:gd name="connsiteX88" fmla="*/ 2396 w 10000"/>
                    <a:gd name="connsiteY88" fmla="*/ 9484 h 10017"/>
                    <a:gd name="connsiteX89" fmla="*/ 2666 w 10000"/>
                    <a:gd name="connsiteY89" fmla="*/ 9618 h 10017"/>
                    <a:gd name="connsiteX90" fmla="*/ 2871 w 10000"/>
                    <a:gd name="connsiteY90" fmla="*/ 9707 h 10017"/>
                    <a:gd name="connsiteX91" fmla="*/ 3000 w 10000"/>
                    <a:gd name="connsiteY91" fmla="*/ 9780 h 10017"/>
                    <a:gd name="connsiteX92" fmla="*/ 3180 w 10000"/>
                    <a:gd name="connsiteY92" fmla="*/ 9839 h 10017"/>
                    <a:gd name="connsiteX93" fmla="*/ 3329 w 10000"/>
                    <a:gd name="connsiteY93" fmla="*/ 9886 h 10017"/>
                    <a:gd name="connsiteX94" fmla="*/ 3517 w 10000"/>
                    <a:gd name="connsiteY94" fmla="*/ 9926 h 10017"/>
                    <a:gd name="connsiteX95" fmla="*/ 3652 w 10000"/>
                    <a:gd name="connsiteY95" fmla="*/ 9919 h 10017"/>
                    <a:gd name="connsiteX96" fmla="*/ 3828 w 10000"/>
                    <a:gd name="connsiteY96" fmla="*/ 9877 h 10017"/>
                    <a:gd name="connsiteX97" fmla="*/ 3950 w 10000"/>
                    <a:gd name="connsiteY97" fmla="*/ 9932 h 10017"/>
                    <a:gd name="connsiteX98" fmla="*/ 4049 w 10000"/>
                    <a:gd name="connsiteY98" fmla="*/ 9909 h 10017"/>
                    <a:gd name="connsiteX99" fmla="*/ 4160 w 10000"/>
                    <a:gd name="connsiteY99" fmla="*/ 10017 h 10017"/>
                    <a:gd name="connsiteX100" fmla="*/ 4378 w 10000"/>
                    <a:gd name="connsiteY100" fmla="*/ 9874 h 10017"/>
                    <a:gd name="connsiteX101" fmla="*/ 4523 w 10000"/>
                    <a:gd name="connsiteY101" fmla="*/ 9923 h 10017"/>
                    <a:gd name="connsiteX102" fmla="*/ 4705 w 10000"/>
                    <a:gd name="connsiteY102" fmla="*/ 9937 h 10017"/>
                    <a:gd name="connsiteX103" fmla="*/ 5116 w 10000"/>
                    <a:gd name="connsiteY103" fmla="*/ 9991 h 10017"/>
                    <a:gd name="connsiteX104" fmla="*/ 5510 w 10000"/>
                    <a:gd name="connsiteY104" fmla="*/ 10000 h 10017"/>
                    <a:gd name="connsiteX105" fmla="*/ 5531 w 10000"/>
                    <a:gd name="connsiteY105" fmla="*/ 10000 h 10017"/>
                    <a:gd name="connsiteX106" fmla="*/ 5911 w 10000"/>
                    <a:gd name="connsiteY106" fmla="*/ 9954 h 10017"/>
                    <a:gd name="connsiteX107" fmla="*/ 6268 w 10000"/>
                    <a:gd name="connsiteY107" fmla="*/ 9923 h 10017"/>
                    <a:gd name="connsiteX108" fmla="*/ 6666 w 10000"/>
                    <a:gd name="connsiteY108" fmla="*/ 9789 h 10017"/>
                    <a:gd name="connsiteX109" fmla="*/ 7377 w 10000"/>
                    <a:gd name="connsiteY109" fmla="*/ 9525 h 10017"/>
                    <a:gd name="connsiteX110" fmla="*/ 7996 w 10000"/>
                    <a:gd name="connsiteY110" fmla="*/ 9155 h 10017"/>
                    <a:gd name="connsiteX111" fmla="*/ 9084 w 10000"/>
                    <a:gd name="connsiteY111" fmla="*/ 7908 h 10017"/>
                    <a:gd name="connsiteX112" fmla="*/ 9502 w 10000"/>
                    <a:gd name="connsiteY112" fmla="*/ 7153 h 10017"/>
                    <a:gd name="connsiteX113" fmla="*/ 9798 w 10000"/>
                    <a:gd name="connsiteY113" fmla="*/ 6278 h 10017"/>
                    <a:gd name="connsiteX114" fmla="*/ 9893 w 10000"/>
                    <a:gd name="connsiteY114" fmla="*/ 5814 h 10017"/>
                    <a:gd name="connsiteX115" fmla="*/ 9960 w 10000"/>
                    <a:gd name="connsiteY115" fmla="*/ 5335 h 10017"/>
                    <a:gd name="connsiteX116" fmla="*/ 9963 w 10000"/>
                    <a:gd name="connsiteY116" fmla="*/ 5112 h 10017"/>
                    <a:gd name="connsiteX117" fmla="*/ 9997 w 10000"/>
                    <a:gd name="connsiteY117" fmla="*/ 4874 h 10017"/>
                    <a:gd name="connsiteX118" fmla="*/ 9963 w 10000"/>
                    <a:gd name="connsiteY118" fmla="*/ 4379 h 10017"/>
                    <a:gd name="connsiteX119" fmla="*/ 9819 w 10000"/>
                    <a:gd name="connsiteY119" fmla="*/ 3404 h 10017"/>
                    <a:gd name="connsiteX120" fmla="*/ 9711 w 10000"/>
                    <a:gd name="connsiteY120" fmla="*/ 3011 h 10017"/>
                    <a:gd name="connsiteX121" fmla="*/ 9502 w 10000"/>
                    <a:gd name="connsiteY121" fmla="*/ 2605 h 10017"/>
                    <a:gd name="connsiteX122" fmla="*/ 9094 w 10000"/>
                    <a:gd name="connsiteY122" fmla="*/ 1844 h 10017"/>
                    <a:gd name="connsiteX123" fmla="*/ 8532 w 10000"/>
                    <a:gd name="connsiteY123" fmla="*/ 1229 h 10017"/>
                    <a:gd name="connsiteX124" fmla="*/ 7774 w 10000"/>
                    <a:gd name="connsiteY124" fmla="*/ 680 h 10017"/>
                    <a:gd name="connsiteX125" fmla="*/ 7426 w 10000"/>
                    <a:gd name="connsiteY125" fmla="*/ 479 h 10017"/>
                    <a:gd name="connsiteX126" fmla="*/ 7042 w 10000"/>
                    <a:gd name="connsiteY126" fmla="*/ 296 h 10017"/>
                    <a:gd name="connsiteX127" fmla="*/ 6268 w 10000"/>
                    <a:gd name="connsiteY127" fmla="*/ 103 h 10017"/>
                    <a:gd name="connsiteX128" fmla="*/ 6163 w 10000"/>
                    <a:gd name="connsiteY128" fmla="*/ 89 h 10017"/>
                    <a:gd name="connsiteX129" fmla="*/ 5995 w 10000"/>
                    <a:gd name="connsiteY129" fmla="*/ 50 h 10017"/>
                    <a:gd name="connsiteX130" fmla="*/ 5462 w 10000"/>
                    <a:gd name="connsiteY130" fmla="*/ 14 h 10017"/>
                    <a:gd name="connsiteX131" fmla="*/ 4833 w 10000"/>
                    <a:gd name="connsiteY131" fmla="*/ 0 h 10017"/>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52 w 10000"/>
                    <a:gd name="connsiteY95" fmla="*/ 9919 h 10000"/>
                    <a:gd name="connsiteX96" fmla="*/ 3828 w 10000"/>
                    <a:gd name="connsiteY96" fmla="*/ 9877 h 10000"/>
                    <a:gd name="connsiteX97" fmla="*/ 3950 w 10000"/>
                    <a:gd name="connsiteY97" fmla="*/ 9932 h 10000"/>
                    <a:gd name="connsiteX98" fmla="*/ 4049 w 10000"/>
                    <a:gd name="connsiteY98" fmla="*/ 9909 h 10000"/>
                    <a:gd name="connsiteX99" fmla="*/ 4180 w 10000"/>
                    <a:gd name="connsiteY99" fmla="*/ 9917 h 10000"/>
                    <a:gd name="connsiteX100" fmla="*/ 4378 w 10000"/>
                    <a:gd name="connsiteY100" fmla="*/ 9874 h 10000"/>
                    <a:gd name="connsiteX101" fmla="*/ 4523 w 10000"/>
                    <a:gd name="connsiteY101" fmla="*/ 9923 h 10000"/>
                    <a:gd name="connsiteX102" fmla="*/ 4705 w 10000"/>
                    <a:gd name="connsiteY102" fmla="*/ 9937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52 w 10000"/>
                    <a:gd name="connsiteY95" fmla="*/ 9919 h 10000"/>
                    <a:gd name="connsiteX96" fmla="*/ 3828 w 10000"/>
                    <a:gd name="connsiteY96" fmla="*/ 9877 h 10000"/>
                    <a:gd name="connsiteX97" fmla="*/ 3950 w 10000"/>
                    <a:gd name="connsiteY97" fmla="*/ 9932 h 10000"/>
                    <a:gd name="connsiteX98" fmla="*/ 4049 w 10000"/>
                    <a:gd name="connsiteY98" fmla="*/ 9909 h 10000"/>
                    <a:gd name="connsiteX99" fmla="*/ 4180 w 10000"/>
                    <a:gd name="connsiteY99" fmla="*/ 9917 h 10000"/>
                    <a:gd name="connsiteX100" fmla="*/ 4378 w 10000"/>
                    <a:gd name="connsiteY100" fmla="*/ 9874 h 10000"/>
                    <a:gd name="connsiteX101" fmla="*/ 4523 w 10000"/>
                    <a:gd name="connsiteY101" fmla="*/ 9923 h 10000"/>
                    <a:gd name="connsiteX102" fmla="*/ 4705 w 10000"/>
                    <a:gd name="connsiteY102" fmla="*/ 9937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52 w 10000"/>
                    <a:gd name="connsiteY95" fmla="*/ 9919 h 10000"/>
                    <a:gd name="connsiteX96" fmla="*/ 3828 w 10000"/>
                    <a:gd name="connsiteY96" fmla="*/ 9877 h 10000"/>
                    <a:gd name="connsiteX97" fmla="*/ 3950 w 10000"/>
                    <a:gd name="connsiteY97" fmla="*/ 9932 h 10000"/>
                    <a:gd name="connsiteX98" fmla="*/ 4049 w 10000"/>
                    <a:gd name="connsiteY98" fmla="*/ 9909 h 10000"/>
                    <a:gd name="connsiteX99" fmla="*/ 4180 w 10000"/>
                    <a:gd name="connsiteY99" fmla="*/ 9917 h 10000"/>
                    <a:gd name="connsiteX100" fmla="*/ 4378 w 10000"/>
                    <a:gd name="connsiteY100" fmla="*/ 9874 h 10000"/>
                    <a:gd name="connsiteX101" fmla="*/ 4523 w 10000"/>
                    <a:gd name="connsiteY101" fmla="*/ 9923 h 10000"/>
                    <a:gd name="connsiteX102" fmla="*/ 4705 w 10000"/>
                    <a:gd name="connsiteY102" fmla="*/ 9937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52 w 10000"/>
                    <a:gd name="connsiteY95" fmla="*/ 9919 h 10000"/>
                    <a:gd name="connsiteX96" fmla="*/ 3828 w 10000"/>
                    <a:gd name="connsiteY96" fmla="*/ 9877 h 10000"/>
                    <a:gd name="connsiteX97" fmla="*/ 3950 w 10000"/>
                    <a:gd name="connsiteY97" fmla="*/ 9932 h 10000"/>
                    <a:gd name="connsiteX98" fmla="*/ 4051 w 10000"/>
                    <a:gd name="connsiteY98" fmla="*/ 9948 h 10000"/>
                    <a:gd name="connsiteX99" fmla="*/ 4180 w 10000"/>
                    <a:gd name="connsiteY99" fmla="*/ 9917 h 10000"/>
                    <a:gd name="connsiteX100" fmla="*/ 4378 w 10000"/>
                    <a:gd name="connsiteY100" fmla="*/ 9874 h 10000"/>
                    <a:gd name="connsiteX101" fmla="*/ 4523 w 10000"/>
                    <a:gd name="connsiteY101" fmla="*/ 9923 h 10000"/>
                    <a:gd name="connsiteX102" fmla="*/ 4705 w 10000"/>
                    <a:gd name="connsiteY102" fmla="*/ 9937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52 w 10000"/>
                    <a:gd name="connsiteY95" fmla="*/ 9919 h 10000"/>
                    <a:gd name="connsiteX96" fmla="*/ 3828 w 10000"/>
                    <a:gd name="connsiteY96" fmla="*/ 9877 h 10000"/>
                    <a:gd name="connsiteX97" fmla="*/ 3951 w 10000"/>
                    <a:gd name="connsiteY97" fmla="*/ 9952 h 10000"/>
                    <a:gd name="connsiteX98" fmla="*/ 4051 w 10000"/>
                    <a:gd name="connsiteY98" fmla="*/ 9948 h 10000"/>
                    <a:gd name="connsiteX99" fmla="*/ 4180 w 10000"/>
                    <a:gd name="connsiteY99" fmla="*/ 9917 h 10000"/>
                    <a:gd name="connsiteX100" fmla="*/ 4378 w 10000"/>
                    <a:gd name="connsiteY100" fmla="*/ 9874 h 10000"/>
                    <a:gd name="connsiteX101" fmla="*/ 4523 w 10000"/>
                    <a:gd name="connsiteY101" fmla="*/ 9923 h 10000"/>
                    <a:gd name="connsiteX102" fmla="*/ 4705 w 10000"/>
                    <a:gd name="connsiteY102" fmla="*/ 9937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52 w 10000"/>
                    <a:gd name="connsiteY95" fmla="*/ 9919 h 10000"/>
                    <a:gd name="connsiteX96" fmla="*/ 3828 w 10000"/>
                    <a:gd name="connsiteY96" fmla="*/ 9877 h 10000"/>
                    <a:gd name="connsiteX97" fmla="*/ 3951 w 10000"/>
                    <a:gd name="connsiteY97" fmla="*/ 9952 h 10000"/>
                    <a:gd name="connsiteX98" fmla="*/ 4051 w 10000"/>
                    <a:gd name="connsiteY98" fmla="*/ 9948 h 10000"/>
                    <a:gd name="connsiteX99" fmla="*/ 4180 w 10000"/>
                    <a:gd name="connsiteY99" fmla="*/ 9917 h 10000"/>
                    <a:gd name="connsiteX100" fmla="*/ 4378 w 10000"/>
                    <a:gd name="connsiteY100" fmla="*/ 9874 h 10000"/>
                    <a:gd name="connsiteX101" fmla="*/ 4523 w 10000"/>
                    <a:gd name="connsiteY101" fmla="*/ 9923 h 10000"/>
                    <a:gd name="connsiteX102" fmla="*/ 4705 w 10000"/>
                    <a:gd name="connsiteY102" fmla="*/ 9937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52 w 10000"/>
                    <a:gd name="connsiteY95" fmla="*/ 9919 h 10000"/>
                    <a:gd name="connsiteX96" fmla="*/ 3828 w 10000"/>
                    <a:gd name="connsiteY96" fmla="*/ 9877 h 10000"/>
                    <a:gd name="connsiteX97" fmla="*/ 3951 w 10000"/>
                    <a:gd name="connsiteY97" fmla="*/ 9952 h 10000"/>
                    <a:gd name="connsiteX98" fmla="*/ 4051 w 10000"/>
                    <a:gd name="connsiteY98" fmla="*/ 9948 h 10000"/>
                    <a:gd name="connsiteX99" fmla="*/ 4180 w 10000"/>
                    <a:gd name="connsiteY99" fmla="*/ 9917 h 10000"/>
                    <a:gd name="connsiteX100" fmla="*/ 4378 w 10000"/>
                    <a:gd name="connsiteY100" fmla="*/ 9874 h 10000"/>
                    <a:gd name="connsiteX101" fmla="*/ 4523 w 10000"/>
                    <a:gd name="connsiteY101" fmla="*/ 9923 h 10000"/>
                    <a:gd name="connsiteX102" fmla="*/ 4705 w 10000"/>
                    <a:gd name="connsiteY102" fmla="*/ 9937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52 w 10000"/>
                    <a:gd name="connsiteY95" fmla="*/ 9919 h 10000"/>
                    <a:gd name="connsiteX96" fmla="*/ 3828 w 10000"/>
                    <a:gd name="connsiteY96" fmla="*/ 9877 h 10000"/>
                    <a:gd name="connsiteX97" fmla="*/ 3951 w 10000"/>
                    <a:gd name="connsiteY97" fmla="*/ 9952 h 10000"/>
                    <a:gd name="connsiteX98" fmla="*/ 4051 w 10000"/>
                    <a:gd name="connsiteY98" fmla="*/ 9948 h 10000"/>
                    <a:gd name="connsiteX99" fmla="*/ 4180 w 10000"/>
                    <a:gd name="connsiteY99" fmla="*/ 9917 h 10000"/>
                    <a:gd name="connsiteX100" fmla="*/ 4378 w 10000"/>
                    <a:gd name="connsiteY100" fmla="*/ 9874 h 10000"/>
                    <a:gd name="connsiteX101" fmla="*/ 4724 w 10000"/>
                    <a:gd name="connsiteY101" fmla="*/ 9908 h 10000"/>
                    <a:gd name="connsiteX102" fmla="*/ 4705 w 10000"/>
                    <a:gd name="connsiteY102" fmla="*/ 9937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52 w 10000"/>
                    <a:gd name="connsiteY95" fmla="*/ 9919 h 10000"/>
                    <a:gd name="connsiteX96" fmla="*/ 3828 w 10000"/>
                    <a:gd name="connsiteY96" fmla="*/ 9877 h 10000"/>
                    <a:gd name="connsiteX97" fmla="*/ 3951 w 10000"/>
                    <a:gd name="connsiteY97" fmla="*/ 9952 h 10000"/>
                    <a:gd name="connsiteX98" fmla="*/ 4051 w 10000"/>
                    <a:gd name="connsiteY98" fmla="*/ 9948 h 10000"/>
                    <a:gd name="connsiteX99" fmla="*/ 4180 w 10000"/>
                    <a:gd name="connsiteY99" fmla="*/ 9917 h 10000"/>
                    <a:gd name="connsiteX100" fmla="*/ 4388 w 10000"/>
                    <a:gd name="connsiteY100" fmla="*/ 9913 h 10000"/>
                    <a:gd name="connsiteX101" fmla="*/ 4724 w 10000"/>
                    <a:gd name="connsiteY101" fmla="*/ 9908 h 10000"/>
                    <a:gd name="connsiteX102" fmla="*/ 4705 w 10000"/>
                    <a:gd name="connsiteY102" fmla="*/ 9937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52 w 10000"/>
                    <a:gd name="connsiteY95" fmla="*/ 9919 h 10000"/>
                    <a:gd name="connsiteX96" fmla="*/ 3831 w 10000"/>
                    <a:gd name="connsiteY96" fmla="*/ 9926 h 10000"/>
                    <a:gd name="connsiteX97" fmla="*/ 3951 w 10000"/>
                    <a:gd name="connsiteY97" fmla="*/ 9952 h 10000"/>
                    <a:gd name="connsiteX98" fmla="*/ 4051 w 10000"/>
                    <a:gd name="connsiteY98" fmla="*/ 9948 h 10000"/>
                    <a:gd name="connsiteX99" fmla="*/ 4180 w 10000"/>
                    <a:gd name="connsiteY99" fmla="*/ 9917 h 10000"/>
                    <a:gd name="connsiteX100" fmla="*/ 4388 w 10000"/>
                    <a:gd name="connsiteY100" fmla="*/ 9913 h 10000"/>
                    <a:gd name="connsiteX101" fmla="*/ 4724 w 10000"/>
                    <a:gd name="connsiteY101" fmla="*/ 9908 h 10000"/>
                    <a:gd name="connsiteX102" fmla="*/ 4705 w 10000"/>
                    <a:gd name="connsiteY102" fmla="*/ 9937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78 w 10000"/>
                    <a:gd name="connsiteY95" fmla="*/ 9927 h 10000"/>
                    <a:gd name="connsiteX96" fmla="*/ 3831 w 10000"/>
                    <a:gd name="connsiteY96" fmla="*/ 9926 h 10000"/>
                    <a:gd name="connsiteX97" fmla="*/ 3951 w 10000"/>
                    <a:gd name="connsiteY97" fmla="*/ 9952 h 10000"/>
                    <a:gd name="connsiteX98" fmla="*/ 4051 w 10000"/>
                    <a:gd name="connsiteY98" fmla="*/ 9948 h 10000"/>
                    <a:gd name="connsiteX99" fmla="*/ 4180 w 10000"/>
                    <a:gd name="connsiteY99" fmla="*/ 9917 h 10000"/>
                    <a:gd name="connsiteX100" fmla="*/ 4388 w 10000"/>
                    <a:gd name="connsiteY100" fmla="*/ 9913 h 10000"/>
                    <a:gd name="connsiteX101" fmla="*/ 4724 w 10000"/>
                    <a:gd name="connsiteY101" fmla="*/ 9908 h 10000"/>
                    <a:gd name="connsiteX102" fmla="*/ 4705 w 10000"/>
                    <a:gd name="connsiteY102" fmla="*/ 9937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78 w 10000"/>
                    <a:gd name="connsiteY95" fmla="*/ 9927 h 10000"/>
                    <a:gd name="connsiteX96" fmla="*/ 3831 w 10000"/>
                    <a:gd name="connsiteY96" fmla="*/ 9926 h 10000"/>
                    <a:gd name="connsiteX97" fmla="*/ 3951 w 10000"/>
                    <a:gd name="connsiteY97" fmla="*/ 9952 h 10000"/>
                    <a:gd name="connsiteX98" fmla="*/ 4051 w 10000"/>
                    <a:gd name="connsiteY98" fmla="*/ 9948 h 10000"/>
                    <a:gd name="connsiteX99" fmla="*/ 4180 w 10000"/>
                    <a:gd name="connsiteY99" fmla="*/ 9917 h 10000"/>
                    <a:gd name="connsiteX100" fmla="*/ 4388 w 10000"/>
                    <a:gd name="connsiteY100" fmla="*/ 9913 h 10000"/>
                    <a:gd name="connsiteX101" fmla="*/ 4724 w 10000"/>
                    <a:gd name="connsiteY101" fmla="*/ 9908 h 10000"/>
                    <a:gd name="connsiteX102" fmla="*/ 4705 w 10000"/>
                    <a:gd name="connsiteY102" fmla="*/ 9937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78 w 10000"/>
                    <a:gd name="connsiteY95" fmla="*/ 9927 h 10000"/>
                    <a:gd name="connsiteX96" fmla="*/ 3831 w 10000"/>
                    <a:gd name="connsiteY96" fmla="*/ 9926 h 10000"/>
                    <a:gd name="connsiteX97" fmla="*/ 3951 w 10000"/>
                    <a:gd name="connsiteY97" fmla="*/ 9952 h 10000"/>
                    <a:gd name="connsiteX98" fmla="*/ 4051 w 10000"/>
                    <a:gd name="connsiteY98" fmla="*/ 9948 h 10000"/>
                    <a:gd name="connsiteX99" fmla="*/ 4180 w 10000"/>
                    <a:gd name="connsiteY99" fmla="*/ 9917 h 10000"/>
                    <a:gd name="connsiteX100" fmla="*/ 4388 w 10000"/>
                    <a:gd name="connsiteY100" fmla="*/ 9913 h 10000"/>
                    <a:gd name="connsiteX101" fmla="*/ 4724 w 10000"/>
                    <a:gd name="connsiteY101" fmla="*/ 9908 h 10000"/>
                    <a:gd name="connsiteX102" fmla="*/ 4774 w 10000"/>
                    <a:gd name="connsiteY102" fmla="*/ 9971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78 w 10000"/>
                    <a:gd name="connsiteY95" fmla="*/ 9927 h 10000"/>
                    <a:gd name="connsiteX96" fmla="*/ 3831 w 10000"/>
                    <a:gd name="connsiteY96" fmla="*/ 9926 h 10000"/>
                    <a:gd name="connsiteX97" fmla="*/ 3951 w 10000"/>
                    <a:gd name="connsiteY97" fmla="*/ 9952 h 10000"/>
                    <a:gd name="connsiteX98" fmla="*/ 4051 w 10000"/>
                    <a:gd name="connsiteY98" fmla="*/ 9948 h 10000"/>
                    <a:gd name="connsiteX99" fmla="*/ 4180 w 10000"/>
                    <a:gd name="connsiteY99" fmla="*/ 9917 h 10000"/>
                    <a:gd name="connsiteX100" fmla="*/ 4388 w 10000"/>
                    <a:gd name="connsiteY100" fmla="*/ 9913 h 10000"/>
                    <a:gd name="connsiteX101" fmla="*/ 4643 w 10000"/>
                    <a:gd name="connsiteY101" fmla="*/ 9973 h 10000"/>
                    <a:gd name="connsiteX102" fmla="*/ 4774 w 10000"/>
                    <a:gd name="connsiteY102" fmla="*/ 9971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78 w 10000"/>
                    <a:gd name="connsiteY95" fmla="*/ 9927 h 10000"/>
                    <a:gd name="connsiteX96" fmla="*/ 3831 w 10000"/>
                    <a:gd name="connsiteY96" fmla="*/ 9926 h 10000"/>
                    <a:gd name="connsiteX97" fmla="*/ 3951 w 10000"/>
                    <a:gd name="connsiteY97" fmla="*/ 9952 h 10000"/>
                    <a:gd name="connsiteX98" fmla="*/ 4051 w 10000"/>
                    <a:gd name="connsiteY98" fmla="*/ 9948 h 10000"/>
                    <a:gd name="connsiteX99" fmla="*/ 4180 w 10000"/>
                    <a:gd name="connsiteY99" fmla="*/ 9917 h 10000"/>
                    <a:gd name="connsiteX100" fmla="*/ 4388 w 10000"/>
                    <a:gd name="connsiteY100" fmla="*/ 9913 h 10000"/>
                    <a:gd name="connsiteX101" fmla="*/ 4650 w 10000"/>
                    <a:gd name="connsiteY101" fmla="*/ 9943 h 10000"/>
                    <a:gd name="connsiteX102" fmla="*/ 4774 w 10000"/>
                    <a:gd name="connsiteY102" fmla="*/ 9971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78 w 10000"/>
                    <a:gd name="connsiteY95" fmla="*/ 9927 h 10000"/>
                    <a:gd name="connsiteX96" fmla="*/ 3831 w 10000"/>
                    <a:gd name="connsiteY96" fmla="*/ 9926 h 10000"/>
                    <a:gd name="connsiteX97" fmla="*/ 3951 w 10000"/>
                    <a:gd name="connsiteY97" fmla="*/ 9952 h 10000"/>
                    <a:gd name="connsiteX98" fmla="*/ 4051 w 10000"/>
                    <a:gd name="connsiteY98" fmla="*/ 9948 h 10000"/>
                    <a:gd name="connsiteX99" fmla="*/ 4180 w 10000"/>
                    <a:gd name="connsiteY99" fmla="*/ 9917 h 10000"/>
                    <a:gd name="connsiteX100" fmla="*/ 4388 w 10000"/>
                    <a:gd name="connsiteY100" fmla="*/ 9913 h 10000"/>
                    <a:gd name="connsiteX101" fmla="*/ 4650 w 10000"/>
                    <a:gd name="connsiteY101" fmla="*/ 9943 h 10000"/>
                    <a:gd name="connsiteX102" fmla="*/ 4774 w 10000"/>
                    <a:gd name="connsiteY102" fmla="*/ 9971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78 w 10000"/>
                    <a:gd name="connsiteY95" fmla="*/ 9927 h 10000"/>
                    <a:gd name="connsiteX96" fmla="*/ 3831 w 10000"/>
                    <a:gd name="connsiteY96" fmla="*/ 9926 h 10000"/>
                    <a:gd name="connsiteX97" fmla="*/ 3951 w 10000"/>
                    <a:gd name="connsiteY97" fmla="*/ 9952 h 10000"/>
                    <a:gd name="connsiteX98" fmla="*/ 4051 w 10000"/>
                    <a:gd name="connsiteY98" fmla="*/ 9948 h 10000"/>
                    <a:gd name="connsiteX99" fmla="*/ 4180 w 10000"/>
                    <a:gd name="connsiteY99" fmla="*/ 9917 h 10000"/>
                    <a:gd name="connsiteX100" fmla="*/ 4388 w 10000"/>
                    <a:gd name="connsiteY100" fmla="*/ 9913 h 10000"/>
                    <a:gd name="connsiteX101" fmla="*/ 4828 w 10000"/>
                    <a:gd name="connsiteY101" fmla="*/ 9960 h 10000"/>
                    <a:gd name="connsiteX102" fmla="*/ 4774 w 10000"/>
                    <a:gd name="connsiteY102" fmla="*/ 9971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Lst>
                  <a:rect l="l" t="t" r="r" b="b"/>
                  <a:pathLst>
                    <a:path w="10000" h="10000" extrusionOk="0">
                      <a:moveTo>
                        <a:pt x="5493" y="246"/>
                      </a:moveTo>
                      <a:cubicBezTo>
                        <a:pt x="5557" y="278"/>
                        <a:pt x="5621" y="300"/>
                        <a:pt x="5685" y="313"/>
                      </a:cubicBezTo>
                      <a:cubicBezTo>
                        <a:pt x="5817" y="326"/>
                        <a:pt x="5951" y="358"/>
                        <a:pt x="6079" y="398"/>
                      </a:cubicBezTo>
                      <a:cubicBezTo>
                        <a:pt x="6308" y="470"/>
                        <a:pt x="6541" y="491"/>
                        <a:pt x="6769" y="576"/>
                      </a:cubicBezTo>
                      <a:cubicBezTo>
                        <a:pt x="6874" y="631"/>
                        <a:pt x="6978" y="689"/>
                        <a:pt x="7080" y="760"/>
                      </a:cubicBezTo>
                      <a:cubicBezTo>
                        <a:pt x="7181" y="809"/>
                        <a:pt x="7285" y="853"/>
                        <a:pt x="7390" y="884"/>
                      </a:cubicBezTo>
                      <a:cubicBezTo>
                        <a:pt x="7615" y="969"/>
                        <a:pt x="7824" y="1198"/>
                        <a:pt x="8029" y="1350"/>
                      </a:cubicBezTo>
                      <a:cubicBezTo>
                        <a:pt x="8235" y="1502"/>
                        <a:pt x="8458" y="1604"/>
                        <a:pt x="8640" y="1801"/>
                      </a:cubicBezTo>
                      <a:cubicBezTo>
                        <a:pt x="8818" y="2006"/>
                        <a:pt x="8970" y="2243"/>
                        <a:pt x="9091" y="2512"/>
                      </a:cubicBezTo>
                      <a:cubicBezTo>
                        <a:pt x="9144" y="2626"/>
                        <a:pt x="9198" y="2744"/>
                        <a:pt x="9259" y="2855"/>
                      </a:cubicBezTo>
                      <a:cubicBezTo>
                        <a:pt x="9330" y="2990"/>
                        <a:pt x="9414" y="3110"/>
                        <a:pt x="9461" y="3266"/>
                      </a:cubicBezTo>
                      <a:cubicBezTo>
                        <a:pt x="9495" y="3387"/>
                        <a:pt x="9525" y="3513"/>
                        <a:pt x="9545" y="3641"/>
                      </a:cubicBezTo>
                      <a:cubicBezTo>
                        <a:pt x="9576" y="3793"/>
                        <a:pt x="9617" y="3951"/>
                        <a:pt x="9633" y="4106"/>
                      </a:cubicBezTo>
                      <a:cubicBezTo>
                        <a:pt x="9653" y="4267"/>
                        <a:pt x="9657" y="4419"/>
                        <a:pt x="9677" y="4575"/>
                      </a:cubicBezTo>
                      <a:cubicBezTo>
                        <a:pt x="9694" y="4737"/>
                        <a:pt x="9687" y="4896"/>
                        <a:pt x="9660" y="5053"/>
                      </a:cubicBezTo>
                      <a:cubicBezTo>
                        <a:pt x="9637" y="5201"/>
                        <a:pt x="9667" y="5344"/>
                        <a:pt x="9640" y="5492"/>
                      </a:cubicBezTo>
                      <a:cubicBezTo>
                        <a:pt x="9617" y="5640"/>
                        <a:pt x="9579" y="5791"/>
                        <a:pt x="9549" y="5942"/>
                      </a:cubicBezTo>
                      <a:cubicBezTo>
                        <a:pt x="9522" y="6090"/>
                        <a:pt x="9489" y="6242"/>
                        <a:pt x="9448" y="6385"/>
                      </a:cubicBezTo>
                      <a:cubicBezTo>
                        <a:pt x="9400" y="6523"/>
                        <a:pt x="9340" y="6651"/>
                        <a:pt x="9293" y="6787"/>
                      </a:cubicBezTo>
                      <a:cubicBezTo>
                        <a:pt x="9246" y="6926"/>
                        <a:pt x="9208" y="7056"/>
                        <a:pt x="9141" y="7167"/>
                      </a:cubicBezTo>
                      <a:cubicBezTo>
                        <a:pt x="9074" y="7278"/>
                        <a:pt x="8990" y="7399"/>
                        <a:pt x="8919" y="7518"/>
                      </a:cubicBezTo>
                      <a:cubicBezTo>
                        <a:pt x="8852" y="7654"/>
                        <a:pt x="8778" y="7783"/>
                        <a:pt x="8694" y="7899"/>
                      </a:cubicBezTo>
                      <a:cubicBezTo>
                        <a:pt x="8606" y="8008"/>
                        <a:pt x="8518" y="8109"/>
                        <a:pt x="8427" y="8216"/>
                      </a:cubicBezTo>
                      <a:cubicBezTo>
                        <a:pt x="8255" y="8427"/>
                        <a:pt x="8053" y="8573"/>
                        <a:pt x="7875" y="8766"/>
                      </a:cubicBezTo>
                      <a:cubicBezTo>
                        <a:pt x="7710" y="8945"/>
                        <a:pt x="7497" y="9015"/>
                        <a:pt x="7305" y="9129"/>
                      </a:cubicBezTo>
                      <a:cubicBezTo>
                        <a:pt x="7090" y="9252"/>
                        <a:pt x="6861" y="9315"/>
                        <a:pt x="6631" y="9383"/>
                      </a:cubicBezTo>
                      <a:cubicBezTo>
                        <a:pt x="6500" y="9428"/>
                        <a:pt x="6369" y="9481"/>
                        <a:pt x="6237" y="9517"/>
                      </a:cubicBezTo>
                      <a:cubicBezTo>
                        <a:pt x="6093" y="9557"/>
                        <a:pt x="5948" y="9539"/>
                        <a:pt x="5807" y="9561"/>
                      </a:cubicBezTo>
                      <a:cubicBezTo>
                        <a:pt x="5606" y="9590"/>
                        <a:pt x="5407" y="9605"/>
                        <a:pt x="5208" y="9605"/>
                      </a:cubicBezTo>
                      <a:cubicBezTo>
                        <a:pt x="5126" y="9605"/>
                        <a:pt x="5043" y="9603"/>
                        <a:pt x="4961" y="9598"/>
                      </a:cubicBezTo>
                      <a:cubicBezTo>
                        <a:pt x="4890" y="9588"/>
                        <a:pt x="4823" y="9570"/>
                        <a:pt x="4756" y="9561"/>
                      </a:cubicBezTo>
                      <a:cubicBezTo>
                        <a:pt x="4734" y="9558"/>
                        <a:pt x="4714" y="9558"/>
                        <a:pt x="4693" y="9558"/>
                      </a:cubicBezTo>
                      <a:lnTo>
                        <a:pt x="4629" y="9558"/>
                      </a:lnTo>
                      <a:cubicBezTo>
                        <a:pt x="4603" y="9558"/>
                        <a:pt x="4578" y="9557"/>
                        <a:pt x="4553" y="9553"/>
                      </a:cubicBezTo>
                      <a:cubicBezTo>
                        <a:pt x="4493" y="9544"/>
                        <a:pt x="4439" y="9517"/>
                        <a:pt x="4381" y="9513"/>
                      </a:cubicBezTo>
                      <a:cubicBezTo>
                        <a:pt x="4373" y="9513"/>
                        <a:pt x="4364" y="9512"/>
                        <a:pt x="4356" y="9512"/>
                      </a:cubicBezTo>
                      <a:cubicBezTo>
                        <a:pt x="4303" y="9512"/>
                        <a:pt x="4255" y="9516"/>
                        <a:pt x="4199" y="9521"/>
                      </a:cubicBezTo>
                      <a:cubicBezTo>
                        <a:pt x="4144" y="9526"/>
                        <a:pt x="4092" y="9546"/>
                        <a:pt x="4019" y="9546"/>
                      </a:cubicBezTo>
                      <a:cubicBezTo>
                        <a:pt x="3976" y="9546"/>
                        <a:pt x="3891" y="9507"/>
                        <a:pt x="3856" y="9529"/>
                      </a:cubicBezTo>
                      <a:cubicBezTo>
                        <a:pt x="3795" y="9548"/>
                        <a:pt x="3795" y="9483"/>
                        <a:pt x="3857" y="9536"/>
                      </a:cubicBezTo>
                      <a:cubicBezTo>
                        <a:pt x="4030" y="9501"/>
                        <a:pt x="3914" y="9475"/>
                        <a:pt x="3780" y="9521"/>
                      </a:cubicBezTo>
                      <a:cubicBezTo>
                        <a:pt x="3636" y="9479"/>
                        <a:pt x="3765" y="9550"/>
                        <a:pt x="3648" y="9514"/>
                      </a:cubicBezTo>
                      <a:cubicBezTo>
                        <a:pt x="3463" y="9439"/>
                        <a:pt x="3527" y="9475"/>
                        <a:pt x="3449" y="9450"/>
                      </a:cubicBezTo>
                      <a:cubicBezTo>
                        <a:pt x="3371" y="9425"/>
                        <a:pt x="3271" y="9399"/>
                        <a:pt x="3177" y="9362"/>
                      </a:cubicBezTo>
                      <a:cubicBezTo>
                        <a:pt x="3083" y="9322"/>
                        <a:pt x="2959" y="9243"/>
                        <a:pt x="2887" y="9215"/>
                      </a:cubicBezTo>
                      <a:cubicBezTo>
                        <a:pt x="2816" y="9186"/>
                        <a:pt x="2835" y="9176"/>
                        <a:pt x="2750" y="9189"/>
                      </a:cubicBezTo>
                      <a:cubicBezTo>
                        <a:pt x="2730" y="8979"/>
                        <a:pt x="2802" y="9178"/>
                        <a:pt x="2713" y="9142"/>
                      </a:cubicBezTo>
                      <a:cubicBezTo>
                        <a:pt x="2507" y="9079"/>
                        <a:pt x="2825" y="9197"/>
                        <a:pt x="2521" y="9068"/>
                      </a:cubicBezTo>
                      <a:cubicBezTo>
                        <a:pt x="2382" y="8831"/>
                        <a:pt x="2510" y="9059"/>
                        <a:pt x="2396" y="8945"/>
                      </a:cubicBezTo>
                      <a:cubicBezTo>
                        <a:pt x="2283" y="8878"/>
                        <a:pt x="2233" y="8830"/>
                        <a:pt x="2118" y="8708"/>
                      </a:cubicBezTo>
                      <a:cubicBezTo>
                        <a:pt x="2013" y="8663"/>
                        <a:pt x="1916" y="8592"/>
                        <a:pt x="1831" y="8493"/>
                      </a:cubicBezTo>
                      <a:cubicBezTo>
                        <a:pt x="1720" y="8381"/>
                        <a:pt x="1599" y="8334"/>
                        <a:pt x="1484" y="8240"/>
                      </a:cubicBezTo>
                      <a:cubicBezTo>
                        <a:pt x="1370" y="8145"/>
                        <a:pt x="1266" y="7997"/>
                        <a:pt x="1164" y="7881"/>
                      </a:cubicBezTo>
                      <a:cubicBezTo>
                        <a:pt x="939" y="7632"/>
                        <a:pt x="814" y="7305"/>
                        <a:pt x="689" y="6957"/>
                      </a:cubicBezTo>
                      <a:cubicBezTo>
                        <a:pt x="622" y="6778"/>
                        <a:pt x="538" y="6613"/>
                        <a:pt x="477" y="6434"/>
                      </a:cubicBezTo>
                      <a:cubicBezTo>
                        <a:pt x="413" y="6238"/>
                        <a:pt x="366" y="6036"/>
                        <a:pt x="329" y="5831"/>
                      </a:cubicBezTo>
                      <a:cubicBezTo>
                        <a:pt x="265" y="5452"/>
                        <a:pt x="241" y="4990"/>
                        <a:pt x="312" y="4612"/>
                      </a:cubicBezTo>
                      <a:cubicBezTo>
                        <a:pt x="461" y="3843"/>
                        <a:pt x="673" y="3069"/>
                        <a:pt x="1050" y="2444"/>
                      </a:cubicBezTo>
                      <a:cubicBezTo>
                        <a:pt x="1228" y="2162"/>
                        <a:pt x="1430" y="1903"/>
                        <a:pt x="1653" y="1676"/>
                      </a:cubicBezTo>
                      <a:cubicBezTo>
                        <a:pt x="1760" y="1556"/>
                        <a:pt x="1875" y="1447"/>
                        <a:pt x="1993" y="1350"/>
                      </a:cubicBezTo>
                      <a:cubicBezTo>
                        <a:pt x="2121" y="1248"/>
                        <a:pt x="2256" y="1176"/>
                        <a:pt x="2387" y="1082"/>
                      </a:cubicBezTo>
                      <a:cubicBezTo>
                        <a:pt x="2522" y="983"/>
                        <a:pt x="2653" y="867"/>
                        <a:pt x="2801" y="805"/>
                      </a:cubicBezTo>
                      <a:cubicBezTo>
                        <a:pt x="2964" y="733"/>
                        <a:pt x="3125" y="671"/>
                        <a:pt x="3286" y="608"/>
                      </a:cubicBezTo>
                      <a:cubicBezTo>
                        <a:pt x="3630" y="470"/>
                        <a:pt x="3981" y="377"/>
                        <a:pt x="4337" y="322"/>
                      </a:cubicBezTo>
                      <a:cubicBezTo>
                        <a:pt x="4682" y="263"/>
                        <a:pt x="5025" y="263"/>
                        <a:pt x="5368" y="250"/>
                      </a:cubicBezTo>
                      <a:cubicBezTo>
                        <a:pt x="5412" y="250"/>
                        <a:pt x="5452" y="246"/>
                        <a:pt x="5493" y="246"/>
                      </a:cubicBezTo>
                      <a:close/>
                      <a:moveTo>
                        <a:pt x="4833" y="0"/>
                      </a:moveTo>
                      <a:cubicBezTo>
                        <a:pt x="4697" y="0"/>
                        <a:pt x="4561" y="3"/>
                        <a:pt x="4425" y="14"/>
                      </a:cubicBezTo>
                      <a:cubicBezTo>
                        <a:pt x="4109" y="41"/>
                        <a:pt x="3792" y="103"/>
                        <a:pt x="3482" y="203"/>
                      </a:cubicBezTo>
                      <a:cubicBezTo>
                        <a:pt x="3320" y="250"/>
                        <a:pt x="3159" y="322"/>
                        <a:pt x="2997" y="381"/>
                      </a:cubicBezTo>
                      <a:cubicBezTo>
                        <a:pt x="2842" y="432"/>
                        <a:pt x="2693" y="496"/>
                        <a:pt x="2545" y="580"/>
                      </a:cubicBezTo>
                      <a:cubicBezTo>
                        <a:pt x="2414" y="661"/>
                        <a:pt x="2293" y="769"/>
                        <a:pt x="2158" y="853"/>
                      </a:cubicBezTo>
                      <a:cubicBezTo>
                        <a:pt x="2010" y="943"/>
                        <a:pt x="1868" y="1045"/>
                        <a:pt x="1734" y="1167"/>
                      </a:cubicBezTo>
                      <a:cubicBezTo>
                        <a:pt x="1484" y="1390"/>
                        <a:pt x="1252" y="1649"/>
                        <a:pt x="1039" y="1934"/>
                      </a:cubicBezTo>
                      <a:cubicBezTo>
                        <a:pt x="831" y="2221"/>
                        <a:pt x="649" y="2542"/>
                        <a:pt x="504" y="2891"/>
                      </a:cubicBezTo>
                      <a:cubicBezTo>
                        <a:pt x="349" y="3272"/>
                        <a:pt x="248" y="3687"/>
                        <a:pt x="147" y="4092"/>
                      </a:cubicBezTo>
                      <a:cubicBezTo>
                        <a:pt x="93" y="4289"/>
                        <a:pt x="49" y="4491"/>
                        <a:pt x="19" y="4696"/>
                      </a:cubicBezTo>
                      <a:cubicBezTo>
                        <a:pt x="-1" y="4915"/>
                        <a:pt x="-4" y="5138"/>
                        <a:pt x="6" y="5362"/>
                      </a:cubicBezTo>
                      <a:cubicBezTo>
                        <a:pt x="22" y="5796"/>
                        <a:pt x="96" y="6224"/>
                        <a:pt x="228" y="6626"/>
                      </a:cubicBezTo>
                      <a:cubicBezTo>
                        <a:pt x="292" y="6831"/>
                        <a:pt x="383" y="7020"/>
                        <a:pt x="450" y="7220"/>
                      </a:cubicBezTo>
                      <a:cubicBezTo>
                        <a:pt x="514" y="7408"/>
                        <a:pt x="589" y="7595"/>
                        <a:pt x="673" y="7770"/>
                      </a:cubicBezTo>
                      <a:cubicBezTo>
                        <a:pt x="747" y="7923"/>
                        <a:pt x="837" y="8055"/>
                        <a:pt x="939" y="8177"/>
                      </a:cubicBezTo>
                      <a:cubicBezTo>
                        <a:pt x="1064" y="8320"/>
                        <a:pt x="1182" y="8485"/>
                        <a:pt x="1320" y="8606"/>
                      </a:cubicBezTo>
                      <a:cubicBezTo>
                        <a:pt x="1434" y="8699"/>
                        <a:pt x="1552" y="8748"/>
                        <a:pt x="1656" y="8869"/>
                      </a:cubicBezTo>
                      <a:cubicBezTo>
                        <a:pt x="1760" y="8985"/>
                        <a:pt x="1862" y="9078"/>
                        <a:pt x="1993" y="9129"/>
                      </a:cubicBezTo>
                      <a:cubicBezTo>
                        <a:pt x="2016" y="9129"/>
                        <a:pt x="2041" y="9137"/>
                        <a:pt x="2061" y="9146"/>
                      </a:cubicBezTo>
                      <a:cubicBezTo>
                        <a:pt x="2064" y="9159"/>
                        <a:pt x="2067" y="9167"/>
                        <a:pt x="2067" y="9181"/>
                      </a:cubicBezTo>
                      <a:cubicBezTo>
                        <a:pt x="2071" y="9262"/>
                        <a:pt x="2182" y="9245"/>
                        <a:pt x="2165" y="9321"/>
                      </a:cubicBezTo>
                      <a:cubicBezTo>
                        <a:pt x="2333" y="9423"/>
                        <a:pt x="2304" y="9387"/>
                        <a:pt x="2396" y="9484"/>
                      </a:cubicBezTo>
                      <a:cubicBezTo>
                        <a:pt x="2603" y="9554"/>
                        <a:pt x="2490" y="9526"/>
                        <a:pt x="2666" y="9618"/>
                      </a:cubicBezTo>
                      <a:cubicBezTo>
                        <a:pt x="2804" y="9643"/>
                        <a:pt x="2684" y="9670"/>
                        <a:pt x="2871" y="9707"/>
                      </a:cubicBezTo>
                      <a:cubicBezTo>
                        <a:pt x="2807" y="9783"/>
                        <a:pt x="2897" y="9746"/>
                        <a:pt x="3000" y="9780"/>
                      </a:cubicBezTo>
                      <a:cubicBezTo>
                        <a:pt x="3135" y="9798"/>
                        <a:pt x="3125" y="9821"/>
                        <a:pt x="3180" y="9839"/>
                      </a:cubicBezTo>
                      <a:cubicBezTo>
                        <a:pt x="3230" y="9855"/>
                        <a:pt x="3272" y="9884"/>
                        <a:pt x="3329" y="9886"/>
                      </a:cubicBezTo>
                      <a:cubicBezTo>
                        <a:pt x="3410" y="9889"/>
                        <a:pt x="3459" y="9919"/>
                        <a:pt x="3517" y="9926"/>
                      </a:cubicBezTo>
                      <a:cubicBezTo>
                        <a:pt x="3575" y="9933"/>
                        <a:pt x="3529" y="9914"/>
                        <a:pt x="3678" y="9927"/>
                      </a:cubicBezTo>
                      <a:cubicBezTo>
                        <a:pt x="3885" y="9930"/>
                        <a:pt x="3587" y="9922"/>
                        <a:pt x="3831" y="9926"/>
                      </a:cubicBezTo>
                      <a:cubicBezTo>
                        <a:pt x="3975" y="9916"/>
                        <a:pt x="3781" y="9947"/>
                        <a:pt x="3951" y="9952"/>
                      </a:cubicBezTo>
                      <a:cubicBezTo>
                        <a:pt x="4324" y="9928"/>
                        <a:pt x="4206" y="10005"/>
                        <a:pt x="4051" y="9948"/>
                      </a:cubicBezTo>
                      <a:cubicBezTo>
                        <a:pt x="4073" y="9958"/>
                        <a:pt x="4158" y="9907"/>
                        <a:pt x="4180" y="9917"/>
                      </a:cubicBezTo>
                      <a:cubicBezTo>
                        <a:pt x="4323" y="9839"/>
                        <a:pt x="4181" y="9977"/>
                        <a:pt x="4388" y="9913"/>
                      </a:cubicBezTo>
                      <a:cubicBezTo>
                        <a:pt x="4439" y="9921"/>
                        <a:pt x="4516" y="9956"/>
                        <a:pt x="4828" y="9960"/>
                      </a:cubicBezTo>
                      <a:cubicBezTo>
                        <a:pt x="4888" y="9974"/>
                        <a:pt x="4542" y="9915"/>
                        <a:pt x="4774" y="9971"/>
                      </a:cubicBezTo>
                      <a:cubicBezTo>
                        <a:pt x="4912" y="9983"/>
                        <a:pt x="4978" y="9987"/>
                        <a:pt x="5116" y="9991"/>
                      </a:cubicBezTo>
                      <a:cubicBezTo>
                        <a:pt x="5247" y="9991"/>
                        <a:pt x="5378" y="9991"/>
                        <a:pt x="5510" y="10000"/>
                      </a:cubicBezTo>
                      <a:lnTo>
                        <a:pt x="5531" y="10000"/>
                      </a:lnTo>
                      <a:cubicBezTo>
                        <a:pt x="5655" y="10000"/>
                        <a:pt x="5783" y="9963"/>
                        <a:pt x="5911" y="9954"/>
                      </a:cubicBezTo>
                      <a:cubicBezTo>
                        <a:pt x="6029" y="9954"/>
                        <a:pt x="6147" y="9941"/>
                        <a:pt x="6268" y="9923"/>
                      </a:cubicBezTo>
                      <a:cubicBezTo>
                        <a:pt x="6403" y="9892"/>
                        <a:pt x="6531" y="9834"/>
                        <a:pt x="6666" y="9789"/>
                      </a:cubicBezTo>
                      <a:cubicBezTo>
                        <a:pt x="6904" y="9712"/>
                        <a:pt x="7147" y="9656"/>
                        <a:pt x="7377" y="9525"/>
                      </a:cubicBezTo>
                      <a:cubicBezTo>
                        <a:pt x="7582" y="9413"/>
                        <a:pt x="7814" y="9329"/>
                        <a:pt x="7996" y="9155"/>
                      </a:cubicBezTo>
                      <a:cubicBezTo>
                        <a:pt x="8380" y="8783"/>
                        <a:pt x="8801" y="8427"/>
                        <a:pt x="9084" y="7908"/>
                      </a:cubicBezTo>
                      <a:cubicBezTo>
                        <a:pt x="9223" y="7658"/>
                        <a:pt x="9404" y="7434"/>
                        <a:pt x="9502" y="7153"/>
                      </a:cubicBezTo>
                      <a:cubicBezTo>
                        <a:pt x="9603" y="6863"/>
                        <a:pt x="9731" y="6586"/>
                        <a:pt x="9798" y="6278"/>
                      </a:cubicBezTo>
                      <a:cubicBezTo>
                        <a:pt x="9832" y="6121"/>
                        <a:pt x="9859" y="5966"/>
                        <a:pt x="9893" y="5814"/>
                      </a:cubicBezTo>
                      <a:cubicBezTo>
                        <a:pt x="9926" y="5662"/>
                        <a:pt x="9963" y="5496"/>
                        <a:pt x="9960" y="5335"/>
                      </a:cubicBezTo>
                      <a:cubicBezTo>
                        <a:pt x="9953" y="5259"/>
                        <a:pt x="9953" y="5184"/>
                        <a:pt x="9963" y="5112"/>
                      </a:cubicBezTo>
                      <a:cubicBezTo>
                        <a:pt x="9977" y="5032"/>
                        <a:pt x="9987" y="4955"/>
                        <a:pt x="9997" y="4874"/>
                      </a:cubicBezTo>
                      <a:cubicBezTo>
                        <a:pt x="10011" y="4710"/>
                        <a:pt x="9977" y="4544"/>
                        <a:pt x="9963" y="4379"/>
                      </a:cubicBezTo>
                      <a:cubicBezTo>
                        <a:pt x="9933" y="4048"/>
                        <a:pt x="9886" y="3722"/>
                        <a:pt x="9819" y="3404"/>
                      </a:cubicBezTo>
                      <a:cubicBezTo>
                        <a:pt x="9791" y="3272"/>
                        <a:pt x="9758" y="3136"/>
                        <a:pt x="9711" y="3011"/>
                      </a:cubicBezTo>
                      <a:cubicBezTo>
                        <a:pt x="9657" y="2863"/>
                        <a:pt x="9573" y="2744"/>
                        <a:pt x="9502" y="2605"/>
                      </a:cubicBezTo>
                      <a:cubicBezTo>
                        <a:pt x="9367" y="2346"/>
                        <a:pt x="9252" y="2077"/>
                        <a:pt x="9094" y="1844"/>
                      </a:cubicBezTo>
                      <a:cubicBezTo>
                        <a:pt x="8926" y="1595"/>
                        <a:pt x="8757" y="1386"/>
                        <a:pt x="8532" y="1229"/>
                      </a:cubicBezTo>
                      <a:cubicBezTo>
                        <a:pt x="8275" y="1050"/>
                        <a:pt x="8026" y="867"/>
                        <a:pt x="7774" y="680"/>
                      </a:cubicBezTo>
                      <a:cubicBezTo>
                        <a:pt x="7666" y="590"/>
                        <a:pt x="7551" y="523"/>
                        <a:pt x="7426" y="479"/>
                      </a:cubicBezTo>
                      <a:cubicBezTo>
                        <a:pt x="7295" y="428"/>
                        <a:pt x="7167" y="372"/>
                        <a:pt x="7042" y="296"/>
                      </a:cubicBezTo>
                      <a:cubicBezTo>
                        <a:pt x="6804" y="156"/>
                        <a:pt x="6528" y="108"/>
                        <a:pt x="6268" y="103"/>
                      </a:cubicBezTo>
                      <a:cubicBezTo>
                        <a:pt x="6234" y="98"/>
                        <a:pt x="6197" y="98"/>
                        <a:pt x="6163" y="89"/>
                      </a:cubicBezTo>
                      <a:cubicBezTo>
                        <a:pt x="6109" y="71"/>
                        <a:pt x="6052" y="59"/>
                        <a:pt x="5995" y="50"/>
                      </a:cubicBezTo>
                      <a:cubicBezTo>
                        <a:pt x="5820" y="27"/>
                        <a:pt x="5641" y="14"/>
                        <a:pt x="5462" y="14"/>
                      </a:cubicBezTo>
                      <a:lnTo>
                        <a:pt x="4833" y="0"/>
                      </a:lnTo>
                      <a:close/>
                    </a:path>
                  </a:pathLst>
                </a:custGeom>
                <a:solidFill>
                  <a:srgbClr val="FFFFFF"/>
                </a:solidFill>
                <a:ln w="3175">
                  <a:solidFill>
                    <a:schemeClr val="tx1"/>
                  </a:solid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 name="Google Shape;20801;p106">
                  <a:extLst>
                    <a:ext uri="{FF2B5EF4-FFF2-40B4-BE49-F238E27FC236}">
                      <a16:creationId xmlns:a16="http://schemas.microsoft.com/office/drawing/2014/main" id="{9E6703B3-718B-6ED1-57A3-9392601EDA4D}"/>
                    </a:ext>
                  </a:extLst>
                </p:cNvPr>
                <p:cNvSpPr/>
                <p:nvPr/>
              </p:nvSpPr>
              <p:spPr>
                <a:xfrm>
                  <a:off x="5101575" y="4358350"/>
                  <a:ext cx="8950" cy="14575"/>
                </a:xfrm>
                <a:custGeom>
                  <a:avLst/>
                  <a:gdLst/>
                  <a:ahLst/>
                  <a:cxnLst/>
                  <a:rect l="l" t="t" r="r" b="b"/>
                  <a:pathLst>
                    <a:path w="358" h="583" extrusionOk="0">
                      <a:moveTo>
                        <a:pt x="56" y="0"/>
                      </a:moveTo>
                      <a:cubicBezTo>
                        <a:pt x="30" y="0"/>
                        <a:pt x="5" y="18"/>
                        <a:pt x="5" y="52"/>
                      </a:cubicBezTo>
                      <a:cubicBezTo>
                        <a:pt x="1" y="88"/>
                        <a:pt x="1" y="121"/>
                        <a:pt x="1" y="157"/>
                      </a:cubicBezTo>
                      <a:cubicBezTo>
                        <a:pt x="5" y="190"/>
                        <a:pt x="21" y="222"/>
                        <a:pt x="21" y="259"/>
                      </a:cubicBezTo>
                      <a:cubicBezTo>
                        <a:pt x="21" y="323"/>
                        <a:pt x="37" y="384"/>
                        <a:pt x="74" y="441"/>
                      </a:cubicBezTo>
                      <a:cubicBezTo>
                        <a:pt x="110" y="492"/>
                        <a:pt x="189" y="582"/>
                        <a:pt x="263" y="582"/>
                      </a:cubicBezTo>
                      <a:cubicBezTo>
                        <a:pt x="288" y="582"/>
                        <a:pt x="312" y="572"/>
                        <a:pt x="333" y="546"/>
                      </a:cubicBezTo>
                      <a:cubicBezTo>
                        <a:pt x="357" y="522"/>
                        <a:pt x="353" y="481"/>
                        <a:pt x="325" y="465"/>
                      </a:cubicBezTo>
                      <a:cubicBezTo>
                        <a:pt x="268" y="429"/>
                        <a:pt x="216" y="380"/>
                        <a:pt x="175" y="327"/>
                      </a:cubicBezTo>
                      <a:cubicBezTo>
                        <a:pt x="151" y="283"/>
                        <a:pt x="155" y="230"/>
                        <a:pt x="135" y="190"/>
                      </a:cubicBezTo>
                      <a:cubicBezTo>
                        <a:pt x="114" y="145"/>
                        <a:pt x="106" y="101"/>
                        <a:pt x="106" y="52"/>
                      </a:cubicBezTo>
                      <a:cubicBezTo>
                        <a:pt x="106" y="18"/>
                        <a:pt x="81" y="0"/>
                        <a:pt x="56"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 name="Google Shape;20802;p106">
                  <a:extLst>
                    <a:ext uri="{FF2B5EF4-FFF2-40B4-BE49-F238E27FC236}">
                      <a16:creationId xmlns:a16="http://schemas.microsoft.com/office/drawing/2014/main" id="{0B4E0729-3FDC-AEB0-1F87-8B795383FCDC}"/>
                    </a:ext>
                  </a:extLst>
                </p:cNvPr>
                <p:cNvSpPr/>
                <p:nvPr/>
              </p:nvSpPr>
              <p:spPr>
                <a:xfrm>
                  <a:off x="5110300" y="4358675"/>
                  <a:ext cx="12275" cy="12325"/>
                </a:xfrm>
                <a:custGeom>
                  <a:avLst/>
                  <a:gdLst/>
                  <a:ahLst/>
                  <a:cxnLst/>
                  <a:rect l="l" t="t" r="r" b="b"/>
                  <a:pathLst>
                    <a:path w="491" h="493" extrusionOk="0">
                      <a:moveTo>
                        <a:pt x="105" y="1"/>
                      </a:moveTo>
                      <a:cubicBezTo>
                        <a:pt x="54" y="1"/>
                        <a:pt x="1" y="55"/>
                        <a:pt x="41" y="104"/>
                      </a:cubicBezTo>
                      <a:cubicBezTo>
                        <a:pt x="102" y="185"/>
                        <a:pt x="114" y="290"/>
                        <a:pt x="175" y="367"/>
                      </a:cubicBezTo>
                      <a:cubicBezTo>
                        <a:pt x="217" y="431"/>
                        <a:pt x="282" y="492"/>
                        <a:pt x="360" y="492"/>
                      </a:cubicBezTo>
                      <a:cubicBezTo>
                        <a:pt x="371" y="492"/>
                        <a:pt x="382" y="491"/>
                        <a:pt x="393" y="489"/>
                      </a:cubicBezTo>
                      <a:cubicBezTo>
                        <a:pt x="491" y="464"/>
                        <a:pt x="466" y="347"/>
                        <a:pt x="393" y="319"/>
                      </a:cubicBezTo>
                      <a:cubicBezTo>
                        <a:pt x="349" y="286"/>
                        <a:pt x="316" y="250"/>
                        <a:pt x="288" y="205"/>
                      </a:cubicBezTo>
                      <a:cubicBezTo>
                        <a:pt x="252" y="136"/>
                        <a:pt x="203" y="75"/>
                        <a:pt x="150" y="19"/>
                      </a:cubicBezTo>
                      <a:cubicBezTo>
                        <a:pt x="138" y="6"/>
                        <a:pt x="122" y="1"/>
                        <a:pt x="105"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4" name="Google Shape;20803;p106">
                  <a:extLst>
                    <a:ext uri="{FF2B5EF4-FFF2-40B4-BE49-F238E27FC236}">
                      <a16:creationId xmlns:a16="http://schemas.microsoft.com/office/drawing/2014/main" id="{073AF9C7-8B7A-C84C-DB9F-6277ACD83CEF}"/>
                    </a:ext>
                  </a:extLst>
                </p:cNvPr>
                <p:cNvSpPr/>
                <p:nvPr/>
              </p:nvSpPr>
              <p:spPr>
                <a:xfrm>
                  <a:off x="5121800" y="4355550"/>
                  <a:ext cx="11100" cy="13825"/>
                </a:xfrm>
                <a:custGeom>
                  <a:avLst/>
                  <a:gdLst/>
                  <a:ahLst/>
                  <a:cxnLst/>
                  <a:rect l="l" t="t" r="r" b="b"/>
                  <a:pathLst>
                    <a:path w="444" h="553" extrusionOk="0">
                      <a:moveTo>
                        <a:pt x="95" y="0"/>
                      </a:moveTo>
                      <a:cubicBezTo>
                        <a:pt x="43" y="0"/>
                        <a:pt x="1" y="81"/>
                        <a:pt x="47" y="123"/>
                      </a:cubicBezTo>
                      <a:cubicBezTo>
                        <a:pt x="103" y="180"/>
                        <a:pt x="99" y="277"/>
                        <a:pt x="124" y="346"/>
                      </a:cubicBezTo>
                      <a:cubicBezTo>
                        <a:pt x="152" y="423"/>
                        <a:pt x="205" y="492"/>
                        <a:pt x="274" y="541"/>
                      </a:cubicBezTo>
                      <a:cubicBezTo>
                        <a:pt x="287" y="549"/>
                        <a:pt x="301" y="552"/>
                        <a:pt x="316" y="552"/>
                      </a:cubicBezTo>
                      <a:cubicBezTo>
                        <a:pt x="347" y="552"/>
                        <a:pt x="379" y="536"/>
                        <a:pt x="395" y="508"/>
                      </a:cubicBezTo>
                      <a:lnTo>
                        <a:pt x="403" y="500"/>
                      </a:lnTo>
                      <a:cubicBezTo>
                        <a:pt x="444" y="456"/>
                        <a:pt x="419" y="379"/>
                        <a:pt x="355" y="375"/>
                      </a:cubicBezTo>
                      <a:lnTo>
                        <a:pt x="334" y="350"/>
                      </a:lnTo>
                      <a:cubicBezTo>
                        <a:pt x="322" y="334"/>
                        <a:pt x="314" y="322"/>
                        <a:pt x="306" y="306"/>
                      </a:cubicBezTo>
                      <a:cubicBezTo>
                        <a:pt x="286" y="269"/>
                        <a:pt x="270" y="233"/>
                        <a:pt x="257" y="192"/>
                      </a:cubicBezTo>
                      <a:cubicBezTo>
                        <a:pt x="237" y="123"/>
                        <a:pt x="193" y="59"/>
                        <a:pt x="132" y="14"/>
                      </a:cubicBezTo>
                      <a:cubicBezTo>
                        <a:pt x="120" y="4"/>
                        <a:pt x="107" y="0"/>
                        <a:pt x="95"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5" name="Google Shape;20804;p106">
                  <a:extLst>
                    <a:ext uri="{FF2B5EF4-FFF2-40B4-BE49-F238E27FC236}">
                      <a16:creationId xmlns:a16="http://schemas.microsoft.com/office/drawing/2014/main" id="{3380BC3A-0379-1B09-1B13-527B91D2CC90}"/>
                    </a:ext>
                  </a:extLst>
                </p:cNvPr>
                <p:cNvSpPr/>
                <p:nvPr/>
              </p:nvSpPr>
              <p:spPr>
                <a:xfrm>
                  <a:off x="5131500" y="4354075"/>
                  <a:ext cx="10825" cy="9425"/>
                </a:xfrm>
                <a:custGeom>
                  <a:avLst/>
                  <a:gdLst/>
                  <a:ahLst/>
                  <a:cxnLst/>
                  <a:rect l="l" t="t" r="r" b="b"/>
                  <a:pathLst>
                    <a:path w="433" h="377" extrusionOk="0">
                      <a:moveTo>
                        <a:pt x="104" y="1"/>
                      </a:moveTo>
                      <a:cubicBezTo>
                        <a:pt x="48" y="1"/>
                        <a:pt x="1" y="69"/>
                        <a:pt x="48" y="126"/>
                      </a:cubicBezTo>
                      <a:cubicBezTo>
                        <a:pt x="96" y="178"/>
                        <a:pt x="125" y="247"/>
                        <a:pt x="173" y="300"/>
                      </a:cubicBezTo>
                      <a:cubicBezTo>
                        <a:pt x="210" y="336"/>
                        <a:pt x="265" y="377"/>
                        <a:pt x="315" y="377"/>
                      </a:cubicBezTo>
                      <a:cubicBezTo>
                        <a:pt x="337" y="377"/>
                        <a:pt x="358" y="369"/>
                        <a:pt x="376" y="349"/>
                      </a:cubicBezTo>
                      <a:cubicBezTo>
                        <a:pt x="433" y="288"/>
                        <a:pt x="335" y="219"/>
                        <a:pt x="303" y="182"/>
                      </a:cubicBezTo>
                      <a:cubicBezTo>
                        <a:pt x="254" y="126"/>
                        <a:pt x="206" y="69"/>
                        <a:pt x="153" y="20"/>
                      </a:cubicBezTo>
                      <a:cubicBezTo>
                        <a:pt x="137" y="7"/>
                        <a:pt x="120" y="1"/>
                        <a:pt x="104"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6" name="Google Shape;20805;p106">
                  <a:extLst>
                    <a:ext uri="{FF2B5EF4-FFF2-40B4-BE49-F238E27FC236}">
                      <a16:creationId xmlns:a16="http://schemas.microsoft.com/office/drawing/2014/main" id="{660E31D6-A5C5-DE22-F138-D4C484BEF1E3}"/>
                    </a:ext>
                  </a:extLst>
                </p:cNvPr>
                <p:cNvSpPr/>
                <p:nvPr/>
              </p:nvSpPr>
              <p:spPr>
                <a:xfrm>
                  <a:off x="5159850" y="4342050"/>
                  <a:ext cx="7075" cy="8700"/>
                </a:xfrm>
                <a:custGeom>
                  <a:avLst/>
                  <a:gdLst/>
                  <a:ahLst/>
                  <a:cxnLst/>
                  <a:rect l="l" t="t" r="r" b="b"/>
                  <a:pathLst>
                    <a:path w="283" h="348" extrusionOk="0">
                      <a:moveTo>
                        <a:pt x="91" y="1"/>
                      </a:moveTo>
                      <a:cubicBezTo>
                        <a:pt x="48" y="1"/>
                        <a:pt x="1" y="40"/>
                        <a:pt x="20" y="88"/>
                      </a:cubicBezTo>
                      <a:cubicBezTo>
                        <a:pt x="36" y="133"/>
                        <a:pt x="48" y="177"/>
                        <a:pt x="64" y="222"/>
                      </a:cubicBezTo>
                      <a:cubicBezTo>
                        <a:pt x="84" y="273"/>
                        <a:pt x="127" y="348"/>
                        <a:pt x="193" y="348"/>
                      </a:cubicBezTo>
                      <a:cubicBezTo>
                        <a:pt x="194" y="348"/>
                        <a:pt x="196" y="348"/>
                        <a:pt x="198" y="347"/>
                      </a:cubicBezTo>
                      <a:cubicBezTo>
                        <a:pt x="251" y="347"/>
                        <a:pt x="283" y="287"/>
                        <a:pt x="259" y="242"/>
                      </a:cubicBezTo>
                      <a:cubicBezTo>
                        <a:pt x="246" y="218"/>
                        <a:pt x="234" y="214"/>
                        <a:pt x="226" y="198"/>
                      </a:cubicBezTo>
                      <a:cubicBezTo>
                        <a:pt x="218" y="181"/>
                        <a:pt x="202" y="161"/>
                        <a:pt x="194" y="141"/>
                      </a:cubicBezTo>
                      <a:cubicBezTo>
                        <a:pt x="178" y="104"/>
                        <a:pt x="165" y="68"/>
                        <a:pt x="145" y="36"/>
                      </a:cubicBezTo>
                      <a:cubicBezTo>
                        <a:pt x="134" y="11"/>
                        <a:pt x="113" y="1"/>
                        <a:pt x="91"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7" name="Google Shape;20806;p106">
                  <a:extLst>
                    <a:ext uri="{FF2B5EF4-FFF2-40B4-BE49-F238E27FC236}">
                      <a16:creationId xmlns:a16="http://schemas.microsoft.com/office/drawing/2014/main" id="{614D4475-5DE2-8C60-2CC8-69EBA83C3359}"/>
                    </a:ext>
                  </a:extLst>
                </p:cNvPr>
                <p:cNvSpPr/>
                <p:nvPr/>
              </p:nvSpPr>
              <p:spPr>
                <a:xfrm>
                  <a:off x="5169550" y="4337950"/>
                  <a:ext cx="5500" cy="12475"/>
                </a:xfrm>
                <a:custGeom>
                  <a:avLst/>
                  <a:gdLst/>
                  <a:ahLst/>
                  <a:cxnLst/>
                  <a:rect l="l" t="t" r="r" b="b"/>
                  <a:pathLst>
                    <a:path w="220" h="499" extrusionOk="0">
                      <a:moveTo>
                        <a:pt x="70" y="1"/>
                      </a:moveTo>
                      <a:cubicBezTo>
                        <a:pt x="67" y="1"/>
                        <a:pt x="64" y="1"/>
                        <a:pt x="61" y="1"/>
                      </a:cubicBezTo>
                      <a:cubicBezTo>
                        <a:pt x="16" y="9"/>
                        <a:pt x="0" y="66"/>
                        <a:pt x="37" y="94"/>
                      </a:cubicBezTo>
                      <a:cubicBezTo>
                        <a:pt x="69" y="114"/>
                        <a:pt x="57" y="232"/>
                        <a:pt x="57" y="268"/>
                      </a:cubicBezTo>
                      <a:cubicBezTo>
                        <a:pt x="53" y="317"/>
                        <a:pt x="53" y="370"/>
                        <a:pt x="57" y="418"/>
                      </a:cubicBezTo>
                      <a:cubicBezTo>
                        <a:pt x="41" y="443"/>
                        <a:pt x="53" y="479"/>
                        <a:pt x="81" y="487"/>
                      </a:cubicBezTo>
                      <a:lnTo>
                        <a:pt x="102" y="495"/>
                      </a:lnTo>
                      <a:cubicBezTo>
                        <a:pt x="107" y="497"/>
                        <a:pt x="113" y="498"/>
                        <a:pt x="118" y="498"/>
                      </a:cubicBezTo>
                      <a:cubicBezTo>
                        <a:pt x="134" y="498"/>
                        <a:pt x="150" y="491"/>
                        <a:pt x="162" y="479"/>
                      </a:cubicBezTo>
                      <a:cubicBezTo>
                        <a:pt x="219" y="418"/>
                        <a:pt x="219" y="293"/>
                        <a:pt x="203" y="195"/>
                      </a:cubicBezTo>
                      <a:cubicBezTo>
                        <a:pt x="195" y="125"/>
                        <a:pt x="164" y="1"/>
                        <a:pt x="70"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grpSp>
        </p:grpSp>
        <p:sp>
          <p:nvSpPr>
            <p:cNvPr id="27" name="Tekstiruutu 26">
              <a:extLst>
                <a:ext uri="{FF2B5EF4-FFF2-40B4-BE49-F238E27FC236}">
                  <a16:creationId xmlns:a16="http://schemas.microsoft.com/office/drawing/2014/main" id="{2CFDF70A-3C16-F1AD-E97E-CA589CC3A7FE}"/>
                </a:ext>
              </a:extLst>
            </p:cNvPr>
            <p:cNvSpPr txBox="1"/>
            <p:nvPr/>
          </p:nvSpPr>
          <p:spPr>
            <a:xfrm>
              <a:off x="1516658" y="2055419"/>
              <a:ext cx="2600327" cy="1214574"/>
            </a:xfrm>
            <a:prstGeom prst="rect">
              <a:avLst/>
            </a:prstGeom>
            <a:noFill/>
          </p:spPr>
          <p:txBody>
            <a:bodyPr wrap="square" rtlCol="0">
              <a:spAutoFit/>
            </a:bodyPr>
            <a:lstStyle/>
            <a:p>
              <a:pPr algn="ctr" defTabSz="1219170">
                <a:buClr>
                  <a:srgbClr val="000000"/>
                </a:buClr>
              </a:pPr>
              <a:r>
                <a:rPr lang="fi-FI" sz="2400" kern="0">
                  <a:solidFill>
                    <a:prstClr val="black"/>
                  </a:solidFill>
                  <a:latin typeface="Tenorite" panose="00000500000000000000" pitchFamily="2" charset="0"/>
                  <a:ea typeface="Roboto" panose="02000000000000000000" pitchFamily="2" charset="0"/>
                  <a:cs typeface="Arial"/>
                  <a:sym typeface="Arial"/>
                </a:rPr>
                <a:t>Harjoitelkaa elvytysrytmiä taputtamalla.</a:t>
              </a:r>
            </a:p>
          </p:txBody>
        </p:sp>
      </p:grpSp>
    </p:spTree>
    <p:extLst>
      <p:ext uri="{BB962C8B-B14F-4D97-AF65-F5344CB8AC3E}">
        <p14:creationId xmlns:p14="http://schemas.microsoft.com/office/powerpoint/2010/main" val="85658705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250"/>
                                  </p:stCondLst>
                                  <p:childTnLst>
                                    <p:set>
                                      <p:cBhvr>
                                        <p:cTn id="6" dur="1" fill="hold">
                                          <p:stCondLst>
                                            <p:cond delay="0"/>
                                          </p:stCondLst>
                                        </p:cTn>
                                        <p:tgtEl>
                                          <p:spTgt spid="4">
                                            <p:txEl>
                                              <p:pRg st="0" end="0"/>
                                            </p:txEl>
                                          </p:spTgt>
                                        </p:tgtEl>
                                        <p:attrNameLst>
                                          <p:attrName>style.visibility</p:attrName>
                                        </p:attrNameLst>
                                      </p:cBhvr>
                                      <p:to>
                                        <p:strVal val="visible"/>
                                      </p:to>
                                    </p:set>
                                    <p:animEffect transition="in" filter="fade">
                                      <p:cBhvr>
                                        <p:cTn id="7" dur="500"/>
                                        <p:tgtEl>
                                          <p:spTgt spid="4">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4">
                                            <p:txEl>
                                              <p:pRg st="2" end="2"/>
                                            </p:txEl>
                                          </p:spTgt>
                                        </p:tgtEl>
                                        <p:attrNameLst>
                                          <p:attrName>style.visibility</p:attrName>
                                        </p:attrNameLst>
                                      </p:cBhvr>
                                      <p:to>
                                        <p:strVal val="visible"/>
                                      </p:to>
                                    </p:set>
                                    <p:animEffect transition="in" filter="fade">
                                      <p:cBhvr>
                                        <p:cTn id="12" dur="500"/>
                                        <p:tgtEl>
                                          <p:spTgt spid="4">
                                            <p:txEl>
                                              <p:pRg st="2" end="2"/>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4">
                                            <p:txEl>
                                              <p:pRg st="3" end="3"/>
                                            </p:txEl>
                                          </p:spTgt>
                                        </p:tgtEl>
                                        <p:attrNameLst>
                                          <p:attrName>style.visibility</p:attrName>
                                        </p:attrNameLst>
                                      </p:cBhvr>
                                      <p:to>
                                        <p:strVal val="visible"/>
                                      </p:to>
                                    </p:set>
                                    <p:animEffect transition="in" filter="fade">
                                      <p:cBhvr>
                                        <p:cTn id="17" dur="500"/>
                                        <p:tgtEl>
                                          <p:spTgt spid="4">
                                            <p:txEl>
                                              <p:pRg st="3" end="3"/>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4">
                                            <p:txEl>
                                              <p:pRg st="4" end="4"/>
                                            </p:txEl>
                                          </p:spTgt>
                                        </p:tgtEl>
                                        <p:attrNameLst>
                                          <p:attrName>style.visibility</p:attrName>
                                        </p:attrNameLst>
                                      </p:cBhvr>
                                      <p:to>
                                        <p:strVal val="visible"/>
                                      </p:to>
                                    </p:set>
                                    <p:animEffect transition="in" filter="fade">
                                      <p:cBhvr>
                                        <p:cTn id="22" dur="500"/>
                                        <p:tgtEl>
                                          <p:spTgt spid="4">
                                            <p:txEl>
                                              <p:pRg st="4" end="4"/>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nodeType="clickEffect">
                                  <p:stCondLst>
                                    <p:cond delay="0"/>
                                  </p:stCondLst>
                                  <p:childTnLst>
                                    <p:set>
                                      <p:cBhvr>
                                        <p:cTn id="26" dur="1" fill="hold">
                                          <p:stCondLst>
                                            <p:cond delay="0"/>
                                          </p:stCondLst>
                                        </p:cTn>
                                        <p:tgtEl>
                                          <p:spTgt spid="24"/>
                                        </p:tgtEl>
                                        <p:attrNameLst>
                                          <p:attrName>style.visibility</p:attrName>
                                        </p:attrNameLst>
                                      </p:cBhvr>
                                      <p:to>
                                        <p:strVal val="visible"/>
                                      </p:to>
                                    </p:set>
                                    <p:animEffect transition="in" filter="fade">
                                      <p:cBhvr>
                                        <p:cTn id="27" dur="500"/>
                                        <p:tgtEl>
                                          <p:spTgt spid="24"/>
                                        </p:tgtEl>
                                      </p:cBhvr>
                                    </p:animEffect>
                                  </p:childTnLst>
                                </p:cTn>
                              </p:par>
                            </p:childTnLst>
                          </p:cTn>
                        </p:par>
                      </p:childTnLst>
                    </p:cTn>
                  </p:par>
                  <p:par>
                    <p:cTn id="28" fill="hold">
                      <p:stCondLst>
                        <p:cond delay="indefinite"/>
                      </p:stCondLst>
                      <p:childTnLst>
                        <p:par>
                          <p:cTn id="29" fill="hold">
                            <p:stCondLst>
                              <p:cond delay="0"/>
                            </p:stCondLst>
                            <p:childTnLst>
                              <p:par>
                                <p:cTn id="30" presetID="10" presetClass="entr" presetSubtype="0" fill="hold" nodeType="clickEffect">
                                  <p:stCondLst>
                                    <p:cond delay="0"/>
                                  </p:stCondLst>
                                  <p:childTnLst>
                                    <p:set>
                                      <p:cBhvr>
                                        <p:cTn id="31" dur="1" fill="hold">
                                          <p:stCondLst>
                                            <p:cond delay="0"/>
                                          </p:stCondLst>
                                        </p:cTn>
                                        <p:tgtEl>
                                          <p:spTgt spid="25"/>
                                        </p:tgtEl>
                                        <p:attrNameLst>
                                          <p:attrName>style.visibility</p:attrName>
                                        </p:attrNameLst>
                                      </p:cBhvr>
                                      <p:to>
                                        <p:strVal val="visible"/>
                                      </p:to>
                                    </p:set>
                                    <p:animEffect transition="in" filter="fade">
                                      <p:cBhvr>
                                        <p:cTn id="32" dur="500"/>
                                        <p:tgtEl>
                                          <p:spTgt spid="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uiExpand="1" build="p"/>
    </p:bld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Shape 360"/>
        <p:cNvGrpSpPr/>
        <p:nvPr/>
      </p:nvGrpSpPr>
      <p:grpSpPr>
        <a:xfrm>
          <a:off x="0" y="0"/>
          <a:ext cx="0" cy="0"/>
          <a:chOff x="0" y="0"/>
          <a:chExt cx="0" cy="0"/>
        </a:xfrm>
      </p:grpSpPr>
      <p:sp>
        <p:nvSpPr>
          <p:cNvPr id="2" name="Google Shape;437;p34">
            <a:extLst>
              <a:ext uri="{FF2B5EF4-FFF2-40B4-BE49-F238E27FC236}">
                <a16:creationId xmlns:a16="http://schemas.microsoft.com/office/drawing/2014/main" id="{11AB06A3-809B-B3E2-7C86-911744471568}"/>
              </a:ext>
            </a:extLst>
          </p:cNvPr>
          <p:cNvSpPr txBox="1"/>
          <p:nvPr/>
        </p:nvSpPr>
        <p:spPr>
          <a:xfrm>
            <a:off x="124071" y="2832309"/>
            <a:ext cx="7685973" cy="2675027"/>
          </a:xfrm>
          <a:prstGeom prst="rect">
            <a:avLst/>
          </a:prstGeom>
          <a:noFill/>
          <a:ln>
            <a:noFill/>
          </a:ln>
        </p:spPr>
        <p:txBody>
          <a:bodyPr spcFirstLastPara="1" wrap="square" lIns="121900" tIns="60933" rIns="121900" bIns="60933" anchor="t" anchorCtr="0">
            <a:noAutofit/>
          </a:bodyPr>
          <a:lstStyle/>
          <a:p>
            <a:pPr marL="195570" defTabSz="1219140">
              <a:spcBef>
                <a:spcPts val="560"/>
              </a:spcBef>
              <a:buClr>
                <a:srgbClr val="C00000"/>
              </a:buClr>
              <a:buSzPts val="1820"/>
            </a:pPr>
            <a:endParaRPr sz="1867" kern="0">
              <a:solidFill>
                <a:srgbClr val="000000"/>
              </a:solidFill>
              <a:latin typeface="Oswald" panose="00000500000000000000" pitchFamily="2" charset="0"/>
              <a:ea typeface="Helvetica Neue"/>
              <a:cs typeface="Helvetica Neue"/>
              <a:sym typeface="Helvetica Neue"/>
            </a:endParaRPr>
          </a:p>
        </p:txBody>
      </p:sp>
      <p:sp>
        <p:nvSpPr>
          <p:cNvPr id="3" name="Sisällön paikkamerkki 7">
            <a:extLst>
              <a:ext uri="{FF2B5EF4-FFF2-40B4-BE49-F238E27FC236}">
                <a16:creationId xmlns:a16="http://schemas.microsoft.com/office/drawing/2014/main" id="{21E8317A-DC35-F9A1-8199-3D4254639AC1}"/>
              </a:ext>
            </a:extLst>
          </p:cNvPr>
          <p:cNvSpPr>
            <a:spLocks noGrp="1"/>
          </p:cNvSpPr>
          <p:nvPr>
            <p:ph idx="1"/>
          </p:nvPr>
        </p:nvSpPr>
        <p:spPr>
          <a:xfrm>
            <a:off x="838200" y="2006600"/>
            <a:ext cx="10515600" cy="4349749"/>
          </a:xfrm>
        </p:spPr>
        <p:txBody>
          <a:bodyPr>
            <a:normAutofit/>
          </a:bodyPr>
          <a:lstStyle/>
          <a:p>
            <a:pPr marL="0" indent="0">
              <a:buNone/>
            </a:pPr>
            <a:r>
              <a:rPr lang="fi-FI" sz="3200" b="1"/>
              <a:t>Toimi näin:</a:t>
            </a:r>
          </a:p>
          <a:p>
            <a:r>
              <a:rPr lang="fi-FI" sz="2400"/>
              <a:t>Avaa sydäniskurilaatikko, käynnistä laite, kuuntele ja toimi puheohjeiden mukaan.</a:t>
            </a:r>
          </a:p>
          <a:p>
            <a:r>
              <a:rPr lang="fi-FI" sz="2400"/>
              <a:t>Ota elektrodit ja kiinnitä ne paljaalle rintakehälle ohjeen mukaan.</a:t>
            </a:r>
          </a:p>
          <a:p>
            <a:r>
              <a:rPr lang="fi-FI" sz="2400"/>
              <a:t>Laite kertoo, tarvitseeko autettava iskun. Älä kosketa potilasta arvioinnin ja iskun aikana.</a:t>
            </a:r>
          </a:p>
          <a:p>
            <a:r>
              <a:rPr lang="fi-FI" sz="2400"/>
              <a:t>Jos isku tarvitaan, pysy irti potilaasta ja paina painiketta.</a:t>
            </a:r>
          </a:p>
          <a:p>
            <a:r>
              <a:rPr lang="fi-FI" sz="2400"/>
              <a:t>Jatka elvytystä laitteen ja hätäkeskuksen ohjeiden mukaan. Defibrillaattori ei korvaa elvytyspaineluita ja hapen antoa, vaan niitä tulee jatkaa iskujen ohessa ohjeen mukaisesti.</a:t>
            </a:r>
          </a:p>
        </p:txBody>
      </p:sp>
      <p:sp>
        <p:nvSpPr>
          <p:cNvPr id="4" name="Otsikko 2">
            <a:extLst>
              <a:ext uri="{FF2B5EF4-FFF2-40B4-BE49-F238E27FC236}">
                <a16:creationId xmlns:a16="http://schemas.microsoft.com/office/drawing/2014/main" id="{81A2CA0F-E7CE-A88E-6012-D120FC30DAA0}"/>
              </a:ext>
            </a:extLst>
          </p:cNvPr>
          <p:cNvSpPr>
            <a:spLocks noGrp="1"/>
          </p:cNvSpPr>
          <p:nvPr>
            <p:ph type="title"/>
          </p:nvPr>
        </p:nvSpPr>
        <p:spPr>
          <a:xfrm>
            <a:off x="838201" y="501652"/>
            <a:ext cx="10515600" cy="1325033"/>
          </a:xfrm>
        </p:spPr>
        <p:txBody>
          <a:bodyPr>
            <a:normAutofit fontScale="90000"/>
          </a:bodyPr>
          <a:lstStyle/>
          <a:p>
            <a:r>
              <a:rPr lang="fi-FI"/>
              <a:t>Sydänpysähdyksen ensiapu – </a:t>
            </a:r>
            <a:br>
              <a:rPr lang="fi-FI"/>
            </a:br>
            <a:r>
              <a:rPr lang="fi-FI"/>
              <a:t>sydäniskuri eli defibrillaattori</a:t>
            </a:r>
          </a:p>
        </p:txBody>
      </p:sp>
      <p:pic>
        <p:nvPicPr>
          <p:cNvPr id="5" name="Kuva 4" descr="Kuva, joka sisältää kohteen piirtäminen&#10;&#10;Kuvaus luotu automaattisesti">
            <a:extLst>
              <a:ext uri="{FF2B5EF4-FFF2-40B4-BE49-F238E27FC236}">
                <a16:creationId xmlns:a16="http://schemas.microsoft.com/office/drawing/2014/main" id="{1CFFCA92-3DC1-B810-D070-BCB5ED2AFBEF}"/>
              </a:ext>
            </a:extLst>
          </p:cNvPr>
          <p:cNvPicPr>
            <a:picLocks noChangeAspect="1"/>
          </p:cNvPicPr>
          <p:nvPr/>
        </p:nvPicPr>
        <p:blipFill>
          <a:blip r:embed="rId3" cstate="print">
            <a:extLst>
              <a:ext uri="{28A0092B-C50C-407E-A947-70E740481C1C}">
                <a14:useLocalDpi xmlns:a14="http://schemas.microsoft.com/office/drawing/2010/main"/>
              </a:ext>
            </a:extLst>
          </a:blip>
          <a:stretch>
            <a:fillRect/>
          </a:stretch>
        </p:blipFill>
        <p:spPr>
          <a:xfrm>
            <a:off x="9716171" y="575736"/>
            <a:ext cx="1637628" cy="1631065"/>
          </a:xfrm>
          <a:prstGeom prst="rect">
            <a:avLst/>
          </a:prstGeom>
          <a:effectLst>
            <a:innerShdw blurRad="63500" dist="50800" dir="13500000">
              <a:prstClr val="black">
                <a:alpha val="50000"/>
              </a:prstClr>
            </a:innerShdw>
          </a:effectLst>
        </p:spPr>
      </p:pic>
    </p:spTree>
    <p:extLst>
      <p:ext uri="{BB962C8B-B14F-4D97-AF65-F5344CB8AC3E}">
        <p14:creationId xmlns:p14="http://schemas.microsoft.com/office/powerpoint/2010/main" val="11913782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Shape 360"/>
        <p:cNvGrpSpPr/>
        <p:nvPr/>
      </p:nvGrpSpPr>
      <p:grpSpPr>
        <a:xfrm>
          <a:off x="0" y="0"/>
          <a:ext cx="0" cy="0"/>
          <a:chOff x="0" y="0"/>
          <a:chExt cx="0" cy="0"/>
        </a:xfrm>
      </p:grpSpPr>
      <p:pic>
        <p:nvPicPr>
          <p:cNvPr id="3" name="Online-media 2" title="Elvytys defibrillaattorin eli sydäniskurin kanssa">
            <a:hlinkClick r:id="" action="ppaction://media"/>
            <a:extLst>
              <a:ext uri="{FF2B5EF4-FFF2-40B4-BE49-F238E27FC236}">
                <a16:creationId xmlns:a16="http://schemas.microsoft.com/office/drawing/2014/main" id="{C1B26757-3872-48AF-213F-86AF1287F760}"/>
              </a:ext>
            </a:extLst>
          </p:cNvPr>
          <p:cNvPicPr>
            <a:picLocks noRot="1" noChangeAspect="1"/>
          </p:cNvPicPr>
          <p:nvPr>
            <a:videoFile r:link="rId1"/>
          </p:nvPr>
        </p:nvPicPr>
        <p:blipFill>
          <a:blip r:embed="rId4"/>
          <a:stretch>
            <a:fillRect/>
          </a:stretch>
        </p:blipFill>
        <p:spPr>
          <a:xfrm>
            <a:off x="25401" y="0"/>
            <a:ext cx="12139084" cy="6858000"/>
          </a:xfrm>
          <a:prstGeom prst="rect">
            <a:avLst/>
          </a:prstGeom>
        </p:spPr>
      </p:pic>
    </p:spTree>
    <p:extLst>
      <p:ext uri="{BB962C8B-B14F-4D97-AF65-F5344CB8AC3E}">
        <p14:creationId xmlns:p14="http://schemas.microsoft.com/office/powerpoint/2010/main" val="124986103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afterEffect">
                                  <p:stCondLst>
                                    <p:cond delay="0"/>
                                  </p:stCondLst>
                                  <p:childTnLst>
                                    <p:cmd type="call" cmd="playFrom(0.0)">
                                      <p:cBhvr>
                                        <p:cTn id="6" dur="1" fill="hold"/>
                                        <p:tgtEl>
                                          <p:spTgt spid="3"/>
                                        </p:tgtEl>
                                      </p:cBhvr>
                                    </p:cmd>
                                  </p:childTnLst>
                                </p:cTn>
                              </p:par>
                            </p:childTnLst>
                          </p:cTn>
                        </p:par>
                      </p:childTnLst>
                    </p:cTn>
                  </p:par>
                </p:childTnLst>
              </p:cTn>
              <p:prevCondLst>
                <p:cond evt="onPrev" delay="0">
                  <p:tgtEl>
                    <p:sldTgt/>
                  </p:tgtEl>
                </p:cond>
              </p:prevCondLst>
              <p:nextCondLst>
                <p:cond evt="onNext" delay="0">
                  <p:tgtEl>
                    <p:sldTgt/>
                  </p:tgtEl>
                </p:cond>
              </p:nextCondLst>
            </p:seq>
            <p:video>
              <p:cMediaNode vol="80000">
                <p:cTn id="7" fill="hold" display="0">
                  <p:stCondLst>
                    <p:cond delay="indefinite"/>
                  </p:stCondLst>
                </p:cTn>
                <p:tgtEl>
                  <p:spTgt spid="3"/>
                </p:tgtEl>
              </p:cMediaNode>
            </p:video>
            <p:seq concurrent="1" nextAc="seek">
              <p:cTn id="8" restart="whenNotActive" fill="hold" evtFilter="cancelBubble" nodeType="interactiveSeq">
                <p:stCondLst>
                  <p:cond evt="onClick" delay="0">
                    <p:tgtEl>
                      <p:spTgt spid="3"/>
                    </p:tgtEl>
                  </p:cond>
                </p:stCondLst>
                <p:endSync evt="end" delay="0">
                  <p:rtn val="all"/>
                </p:endSync>
                <p:childTnLst>
                  <p:par>
                    <p:cTn id="9" fill="hold">
                      <p:stCondLst>
                        <p:cond delay="0"/>
                      </p:stCondLst>
                      <p:childTnLst>
                        <p:par>
                          <p:cTn id="10" fill="hold">
                            <p:stCondLst>
                              <p:cond delay="0"/>
                            </p:stCondLst>
                            <p:childTnLst>
                              <p:par>
                                <p:cTn id="11" presetID="2" presetClass="mediacall" presetSubtype="0" fill="hold" nodeType="clickEffect">
                                  <p:stCondLst>
                                    <p:cond delay="0"/>
                                  </p:stCondLst>
                                  <p:childTnLst>
                                    <p:cmd type="call" cmd="togglePause">
                                      <p:cBhvr>
                                        <p:cTn id="12" dur="1" fill="hold"/>
                                        <p:tgtEl>
                                          <p:spTgt spid="3"/>
                                        </p:tgtEl>
                                      </p:cBhvr>
                                    </p:cmd>
                                  </p:childTnLst>
                                </p:cTn>
                              </p:par>
                            </p:childTnLst>
                          </p:cTn>
                        </p:par>
                      </p:childTnLst>
                    </p:cTn>
                  </p:par>
                </p:childTnLst>
              </p:cTn>
              <p:nextCondLst>
                <p:cond evt="onClick" delay="0">
                  <p:tgtEl>
                    <p:spTgt spid="3"/>
                  </p:tgtEl>
                </p:cond>
              </p:nextCondLst>
            </p:seq>
          </p:childTnLst>
        </p:cTn>
      </p:par>
    </p:tn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Shape 360"/>
        <p:cNvGrpSpPr/>
        <p:nvPr/>
      </p:nvGrpSpPr>
      <p:grpSpPr>
        <a:xfrm>
          <a:off x="0" y="0"/>
          <a:ext cx="0" cy="0"/>
          <a:chOff x="0" y="0"/>
          <a:chExt cx="0" cy="0"/>
        </a:xfrm>
      </p:grpSpPr>
      <p:pic>
        <p:nvPicPr>
          <p:cNvPr id="2" name="Online-media 3" title="Sydäniskuri tutuksi - suomenkielinen tekstitys">
            <a:hlinkClick r:id="" action="ppaction://media"/>
            <a:extLst>
              <a:ext uri="{FF2B5EF4-FFF2-40B4-BE49-F238E27FC236}">
                <a16:creationId xmlns:a16="http://schemas.microsoft.com/office/drawing/2014/main" id="{4BCD5321-7566-DB9B-505B-A415C8418CD6}"/>
              </a:ext>
            </a:extLst>
          </p:cNvPr>
          <p:cNvPicPr>
            <a:picLocks noRot="1" noChangeAspect="1"/>
          </p:cNvPicPr>
          <p:nvPr>
            <a:videoFile r:link="rId1"/>
          </p:nvPr>
        </p:nvPicPr>
        <p:blipFill>
          <a:blip r:embed="rId4"/>
          <a:stretch>
            <a:fillRect/>
          </a:stretch>
        </p:blipFill>
        <p:spPr>
          <a:xfrm>
            <a:off x="0" y="-30478"/>
            <a:ext cx="12192000" cy="6888479"/>
          </a:xfrm>
          <a:prstGeom prst="rect">
            <a:avLst/>
          </a:prstGeom>
        </p:spPr>
      </p:pic>
    </p:spTree>
    <p:extLst>
      <p:ext uri="{BB962C8B-B14F-4D97-AF65-F5344CB8AC3E}">
        <p14:creationId xmlns:p14="http://schemas.microsoft.com/office/powerpoint/2010/main" val="181124255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afterEffect">
                                  <p:stCondLst>
                                    <p:cond delay="0"/>
                                  </p:stCondLst>
                                  <p:childTnLst>
                                    <p:cmd type="call" cmd="playFrom(0.0)">
                                      <p:cBhvr>
                                        <p:cTn id="6" dur="1" fill="hold"/>
                                        <p:tgtEl>
                                          <p:spTgt spid="2"/>
                                        </p:tgtEl>
                                      </p:cBhvr>
                                    </p:cmd>
                                  </p:childTnLst>
                                </p:cTn>
                              </p:par>
                            </p:childTnLst>
                          </p:cTn>
                        </p:par>
                      </p:childTnLst>
                    </p:cTn>
                  </p:par>
                </p:childTnLst>
              </p:cTn>
              <p:prevCondLst>
                <p:cond evt="onPrev" delay="0">
                  <p:tgtEl>
                    <p:sldTgt/>
                  </p:tgtEl>
                </p:cond>
              </p:prevCondLst>
              <p:nextCondLst>
                <p:cond evt="onNext" delay="0">
                  <p:tgtEl>
                    <p:sldTgt/>
                  </p:tgtEl>
                </p:cond>
              </p:nextCondLst>
            </p:seq>
            <p:seq concurrent="1" nextAc="seek">
              <p:cTn id="7" restart="whenNotActive" fill="hold" evtFilter="cancelBubble" nodeType="interactiveSeq">
                <p:stCondLst>
                  <p:cond evt="onClick" delay="0">
                    <p:tgtEl>
                      <p:spTgt spid="2"/>
                    </p:tgtEl>
                  </p:cond>
                </p:stCondLst>
                <p:endSync evt="end" delay="0">
                  <p:rtn val="all"/>
                </p:endSync>
                <p:childTnLst>
                  <p:par>
                    <p:cTn id="8" fill="hold">
                      <p:stCondLst>
                        <p:cond delay="0"/>
                      </p:stCondLst>
                      <p:childTnLst>
                        <p:par>
                          <p:cTn id="9" fill="hold">
                            <p:stCondLst>
                              <p:cond delay="0"/>
                            </p:stCondLst>
                            <p:childTnLst>
                              <p:par>
                                <p:cTn id="10" presetID="2" presetClass="mediacall" presetSubtype="0" fill="hold" nodeType="clickEffect">
                                  <p:stCondLst>
                                    <p:cond delay="0"/>
                                  </p:stCondLst>
                                  <p:childTnLst>
                                    <p:cmd type="call" cmd="togglePause">
                                      <p:cBhvr>
                                        <p:cTn id="11" dur="1" fill="hold"/>
                                        <p:tgtEl>
                                          <p:spTgt spid="2"/>
                                        </p:tgtEl>
                                      </p:cBhvr>
                                    </p:cmd>
                                  </p:childTnLst>
                                </p:cTn>
                              </p:par>
                            </p:childTnLst>
                          </p:cTn>
                        </p:par>
                      </p:childTnLst>
                    </p:cTn>
                  </p:par>
                </p:childTnLst>
              </p:cTn>
              <p:nextCondLst>
                <p:cond evt="onClick" delay="0">
                  <p:tgtEl>
                    <p:spTgt spid="2"/>
                  </p:tgtEl>
                </p:cond>
              </p:nextCondLst>
            </p:seq>
            <p:video>
              <p:cMediaNode vol="80000">
                <p:cTn id="12" fill="hold" display="0">
                  <p:stCondLst>
                    <p:cond delay="indefinite"/>
                  </p:stCondLst>
                </p:cTn>
                <p:tgtEl>
                  <p:spTgt spid="2"/>
                </p:tgtEl>
              </p:cMediaNode>
            </p:video>
          </p:childTnLst>
        </p:cTn>
      </p:par>
    </p:tn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Shape 360"/>
        <p:cNvGrpSpPr/>
        <p:nvPr/>
      </p:nvGrpSpPr>
      <p:grpSpPr>
        <a:xfrm>
          <a:off x="0" y="0"/>
          <a:ext cx="0" cy="0"/>
          <a:chOff x="0" y="0"/>
          <a:chExt cx="0" cy="0"/>
        </a:xfrm>
      </p:grpSpPr>
      <p:sp>
        <p:nvSpPr>
          <p:cNvPr id="2" name="Otsikko 2">
            <a:extLst>
              <a:ext uri="{FF2B5EF4-FFF2-40B4-BE49-F238E27FC236}">
                <a16:creationId xmlns:a16="http://schemas.microsoft.com/office/drawing/2014/main" id="{C167CAB8-B9B4-62B8-FD82-B75D7A0F355F}"/>
              </a:ext>
            </a:extLst>
          </p:cNvPr>
          <p:cNvSpPr>
            <a:spLocks noGrp="1"/>
          </p:cNvSpPr>
          <p:nvPr>
            <p:ph type="title"/>
          </p:nvPr>
        </p:nvSpPr>
        <p:spPr>
          <a:xfrm>
            <a:off x="838201" y="501652"/>
            <a:ext cx="10515600" cy="1325033"/>
          </a:xfrm>
        </p:spPr>
        <p:txBody>
          <a:bodyPr>
            <a:normAutofit fontScale="90000"/>
          </a:bodyPr>
          <a:lstStyle/>
          <a:p>
            <a:r>
              <a:rPr lang="fi-FI"/>
              <a:t>Sydänpysähdyksen ensiapu – </a:t>
            </a:r>
            <a:br>
              <a:rPr lang="fi-FI"/>
            </a:br>
            <a:r>
              <a:rPr lang="fi-FI"/>
              <a:t>sydäniskuri eli defibrillaattori</a:t>
            </a:r>
          </a:p>
        </p:txBody>
      </p:sp>
      <p:pic>
        <p:nvPicPr>
          <p:cNvPr id="3" name="Kuva 2" descr="Kuva, joka sisältää kohteen piirtäminen&#10;&#10;Kuvaus luotu automaattisesti">
            <a:extLst>
              <a:ext uri="{FF2B5EF4-FFF2-40B4-BE49-F238E27FC236}">
                <a16:creationId xmlns:a16="http://schemas.microsoft.com/office/drawing/2014/main" id="{C18ACAA6-A303-D405-F681-793B795EC7D4}"/>
              </a:ext>
            </a:extLst>
          </p:cNvPr>
          <p:cNvPicPr>
            <a:picLocks noChangeAspect="1"/>
          </p:cNvPicPr>
          <p:nvPr/>
        </p:nvPicPr>
        <p:blipFill>
          <a:blip r:embed="rId3" cstate="print">
            <a:extLst>
              <a:ext uri="{28A0092B-C50C-407E-A947-70E740481C1C}">
                <a14:useLocalDpi xmlns:a14="http://schemas.microsoft.com/office/drawing/2010/main"/>
              </a:ext>
            </a:extLst>
          </a:blip>
          <a:stretch>
            <a:fillRect/>
          </a:stretch>
        </p:blipFill>
        <p:spPr>
          <a:xfrm>
            <a:off x="9716171" y="575736"/>
            <a:ext cx="1637628" cy="1631065"/>
          </a:xfrm>
          <a:prstGeom prst="rect">
            <a:avLst/>
          </a:prstGeom>
          <a:effectLst>
            <a:innerShdw blurRad="63500" dist="50800" dir="13500000">
              <a:prstClr val="black">
                <a:alpha val="50000"/>
              </a:prstClr>
            </a:innerShdw>
          </a:effectLst>
        </p:spPr>
      </p:pic>
      <p:grpSp>
        <p:nvGrpSpPr>
          <p:cNvPr id="10" name="Ryhmä 9">
            <a:extLst>
              <a:ext uri="{FF2B5EF4-FFF2-40B4-BE49-F238E27FC236}">
                <a16:creationId xmlns:a16="http://schemas.microsoft.com/office/drawing/2014/main" id="{3E18DC85-B5FF-4DA0-9FEE-634E96520D3D}"/>
              </a:ext>
            </a:extLst>
          </p:cNvPr>
          <p:cNvGrpSpPr/>
          <p:nvPr/>
        </p:nvGrpSpPr>
        <p:grpSpPr>
          <a:xfrm>
            <a:off x="1907648" y="3048279"/>
            <a:ext cx="3300880" cy="2432410"/>
            <a:chOff x="1392787" y="1821680"/>
            <a:chExt cx="2823037" cy="1735403"/>
          </a:xfrm>
        </p:grpSpPr>
        <p:grpSp>
          <p:nvGrpSpPr>
            <p:cNvPr id="11" name="Ryhmä 10">
              <a:extLst>
                <a:ext uri="{FF2B5EF4-FFF2-40B4-BE49-F238E27FC236}">
                  <a16:creationId xmlns:a16="http://schemas.microsoft.com/office/drawing/2014/main" id="{8FEA35B5-BCC0-069B-395F-E7BAE4272D97}"/>
                </a:ext>
              </a:extLst>
            </p:cNvPr>
            <p:cNvGrpSpPr/>
            <p:nvPr/>
          </p:nvGrpSpPr>
          <p:grpSpPr>
            <a:xfrm rot="11014933">
              <a:off x="1392787" y="1821680"/>
              <a:ext cx="2823037" cy="1735403"/>
              <a:chOff x="1544340" y="2014708"/>
              <a:chExt cx="2432099" cy="2147203"/>
            </a:xfrm>
          </p:grpSpPr>
          <p:sp>
            <p:nvSpPr>
              <p:cNvPr id="13" name="Ellipsi 12">
                <a:extLst>
                  <a:ext uri="{FF2B5EF4-FFF2-40B4-BE49-F238E27FC236}">
                    <a16:creationId xmlns:a16="http://schemas.microsoft.com/office/drawing/2014/main" id="{FAFAB71B-B19D-1FDB-D503-A4AD1596852F}"/>
                  </a:ext>
                </a:extLst>
              </p:cNvPr>
              <p:cNvSpPr/>
              <p:nvPr/>
            </p:nvSpPr>
            <p:spPr>
              <a:xfrm>
                <a:off x="1569720" y="2055520"/>
                <a:ext cx="2368331" cy="2069457"/>
              </a:xfrm>
              <a:prstGeom prst="ellipse">
                <a:avLst/>
              </a:prstGeom>
              <a:solidFill>
                <a:schemeClr val="accent6">
                  <a:lumMod val="20000"/>
                  <a:lumOff val="8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defTabSz="1219170">
                  <a:buClr>
                    <a:srgbClr val="000000"/>
                  </a:buClr>
                </a:pPr>
                <a:endParaRPr lang="fi-FI" sz="1867" kern="0">
                  <a:solidFill>
                    <a:prstClr val="white"/>
                  </a:solidFill>
                  <a:latin typeface="Calibri" panose="020F0502020204030204"/>
                  <a:sym typeface="Arial"/>
                </a:endParaRPr>
              </a:p>
            </p:txBody>
          </p:sp>
          <p:grpSp>
            <p:nvGrpSpPr>
              <p:cNvPr id="14" name="Google Shape;20789;p106">
                <a:extLst>
                  <a:ext uri="{FF2B5EF4-FFF2-40B4-BE49-F238E27FC236}">
                    <a16:creationId xmlns:a16="http://schemas.microsoft.com/office/drawing/2014/main" id="{D8CC79DA-B9E2-3B19-BA11-E4512C124112}"/>
                  </a:ext>
                </a:extLst>
              </p:cNvPr>
              <p:cNvGrpSpPr/>
              <p:nvPr/>
            </p:nvGrpSpPr>
            <p:grpSpPr>
              <a:xfrm flipH="1" flipV="1">
                <a:off x="1544340" y="2014708"/>
                <a:ext cx="2432099" cy="2147203"/>
                <a:chOff x="4947788" y="4174249"/>
                <a:chExt cx="287285" cy="216609"/>
              </a:xfrm>
            </p:grpSpPr>
            <p:sp>
              <p:nvSpPr>
                <p:cNvPr id="15" name="Google Shape;20795;p106">
                  <a:extLst>
                    <a:ext uri="{FF2B5EF4-FFF2-40B4-BE49-F238E27FC236}">
                      <a16:creationId xmlns:a16="http://schemas.microsoft.com/office/drawing/2014/main" id="{89999CA9-C6EC-5AE8-3392-4D7CE74C0DC4}"/>
                    </a:ext>
                  </a:extLst>
                </p:cNvPr>
                <p:cNvSpPr/>
                <p:nvPr/>
              </p:nvSpPr>
              <p:spPr>
                <a:xfrm>
                  <a:off x="5060275" y="4298775"/>
                  <a:ext cx="25" cy="125"/>
                </a:xfrm>
                <a:custGeom>
                  <a:avLst/>
                  <a:gdLst/>
                  <a:ahLst/>
                  <a:cxnLst/>
                  <a:rect l="l" t="t" r="r" b="b"/>
                  <a:pathLst>
                    <a:path w="1" h="5" extrusionOk="0">
                      <a:moveTo>
                        <a:pt x="0" y="0"/>
                      </a:moveTo>
                      <a:lnTo>
                        <a:pt x="0" y="4"/>
                      </a:ln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6" name="Google Shape;20800;p106">
                  <a:extLst>
                    <a:ext uri="{FF2B5EF4-FFF2-40B4-BE49-F238E27FC236}">
                      <a16:creationId xmlns:a16="http://schemas.microsoft.com/office/drawing/2014/main" id="{05088056-03EA-3F04-7D56-E8D5CB943903}"/>
                    </a:ext>
                  </a:extLst>
                </p:cNvPr>
                <p:cNvSpPr/>
                <p:nvPr/>
              </p:nvSpPr>
              <p:spPr>
                <a:xfrm>
                  <a:off x="4947788" y="4174249"/>
                  <a:ext cx="287285" cy="216609"/>
                </a:xfrm>
                <a:custGeom>
                  <a:avLst/>
                  <a:gdLst>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3908 w 12026"/>
                    <a:gd name="connsiteY41" fmla="*/ 9638 h 10832"/>
                    <a:gd name="connsiteX42" fmla="*/ 3487 w 12026"/>
                    <a:gd name="connsiteY42" fmla="*/ 10019 h 10832"/>
                    <a:gd name="connsiteX43" fmla="*/ 3053 w 12026"/>
                    <a:gd name="connsiteY43" fmla="*/ 10282 h 10832"/>
                    <a:gd name="connsiteX44" fmla="*/ 3463 w 12026"/>
                    <a:gd name="connsiteY44" fmla="*/ 8464 h 10832"/>
                    <a:gd name="connsiteX45" fmla="*/ 1801 w 12026"/>
                    <a:gd name="connsiteY45" fmla="*/ 10602 h 10832"/>
                    <a:gd name="connsiteX46" fmla="*/ 2287 w 12026"/>
                    <a:gd name="connsiteY46" fmla="*/ 9982 h 10832"/>
                    <a:gd name="connsiteX47" fmla="*/ 2701 w 12026"/>
                    <a:gd name="connsiteY47" fmla="*/ 9018 h 10832"/>
                    <a:gd name="connsiteX48" fmla="*/ 2851 w 12026"/>
                    <a:gd name="connsiteY48" fmla="*/ 8147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3908 w 12026"/>
                    <a:gd name="connsiteY41" fmla="*/ 9638 h 10832"/>
                    <a:gd name="connsiteX42" fmla="*/ 3487 w 12026"/>
                    <a:gd name="connsiteY42" fmla="*/ 10019 h 10832"/>
                    <a:gd name="connsiteX43" fmla="*/ 3845 w 12026"/>
                    <a:gd name="connsiteY43" fmla="*/ 8575 h 10832"/>
                    <a:gd name="connsiteX44" fmla="*/ 3463 w 12026"/>
                    <a:gd name="connsiteY44" fmla="*/ 8464 h 10832"/>
                    <a:gd name="connsiteX45" fmla="*/ 1801 w 12026"/>
                    <a:gd name="connsiteY45" fmla="*/ 10602 h 10832"/>
                    <a:gd name="connsiteX46" fmla="*/ 2287 w 12026"/>
                    <a:gd name="connsiteY46" fmla="*/ 9982 h 10832"/>
                    <a:gd name="connsiteX47" fmla="*/ 2701 w 12026"/>
                    <a:gd name="connsiteY47" fmla="*/ 9018 h 10832"/>
                    <a:gd name="connsiteX48" fmla="*/ 2851 w 12026"/>
                    <a:gd name="connsiteY48" fmla="*/ 8147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3908 w 12026"/>
                    <a:gd name="connsiteY41" fmla="*/ 9638 h 10832"/>
                    <a:gd name="connsiteX42" fmla="*/ 4109 w 12026"/>
                    <a:gd name="connsiteY42" fmla="*/ 8815 h 10832"/>
                    <a:gd name="connsiteX43" fmla="*/ 3845 w 12026"/>
                    <a:gd name="connsiteY43" fmla="*/ 8575 h 10832"/>
                    <a:gd name="connsiteX44" fmla="*/ 3463 w 12026"/>
                    <a:gd name="connsiteY44" fmla="*/ 8464 h 10832"/>
                    <a:gd name="connsiteX45" fmla="*/ 1801 w 12026"/>
                    <a:gd name="connsiteY45" fmla="*/ 10602 h 10832"/>
                    <a:gd name="connsiteX46" fmla="*/ 2287 w 12026"/>
                    <a:gd name="connsiteY46" fmla="*/ 9982 h 10832"/>
                    <a:gd name="connsiteX47" fmla="*/ 2701 w 12026"/>
                    <a:gd name="connsiteY47" fmla="*/ 9018 h 10832"/>
                    <a:gd name="connsiteX48" fmla="*/ 2851 w 12026"/>
                    <a:gd name="connsiteY48" fmla="*/ 8147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4413 w 12026"/>
                    <a:gd name="connsiteY41" fmla="*/ 8857 h 10832"/>
                    <a:gd name="connsiteX42" fmla="*/ 4109 w 12026"/>
                    <a:gd name="connsiteY42" fmla="*/ 8815 h 10832"/>
                    <a:gd name="connsiteX43" fmla="*/ 3845 w 12026"/>
                    <a:gd name="connsiteY43" fmla="*/ 8575 h 10832"/>
                    <a:gd name="connsiteX44" fmla="*/ 3463 w 12026"/>
                    <a:gd name="connsiteY44" fmla="*/ 8464 h 10832"/>
                    <a:gd name="connsiteX45" fmla="*/ 1801 w 12026"/>
                    <a:gd name="connsiteY45" fmla="*/ 10602 h 10832"/>
                    <a:gd name="connsiteX46" fmla="*/ 2287 w 12026"/>
                    <a:gd name="connsiteY46" fmla="*/ 9982 h 10832"/>
                    <a:gd name="connsiteX47" fmla="*/ 2701 w 12026"/>
                    <a:gd name="connsiteY47" fmla="*/ 9018 h 10832"/>
                    <a:gd name="connsiteX48" fmla="*/ 2851 w 12026"/>
                    <a:gd name="connsiteY48" fmla="*/ 8147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4413 w 12026"/>
                    <a:gd name="connsiteY41" fmla="*/ 8857 h 10832"/>
                    <a:gd name="connsiteX42" fmla="*/ 4156 w 12026"/>
                    <a:gd name="connsiteY42" fmla="*/ 8541 h 10832"/>
                    <a:gd name="connsiteX43" fmla="*/ 3845 w 12026"/>
                    <a:gd name="connsiteY43" fmla="*/ 8575 h 10832"/>
                    <a:gd name="connsiteX44" fmla="*/ 3463 w 12026"/>
                    <a:gd name="connsiteY44" fmla="*/ 8464 h 10832"/>
                    <a:gd name="connsiteX45" fmla="*/ 1801 w 12026"/>
                    <a:gd name="connsiteY45" fmla="*/ 10602 h 10832"/>
                    <a:gd name="connsiteX46" fmla="*/ 2287 w 12026"/>
                    <a:gd name="connsiteY46" fmla="*/ 9982 h 10832"/>
                    <a:gd name="connsiteX47" fmla="*/ 2701 w 12026"/>
                    <a:gd name="connsiteY47" fmla="*/ 9018 h 10832"/>
                    <a:gd name="connsiteX48" fmla="*/ 2851 w 12026"/>
                    <a:gd name="connsiteY48" fmla="*/ 8147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4413 w 12026"/>
                    <a:gd name="connsiteY41" fmla="*/ 8857 h 10832"/>
                    <a:gd name="connsiteX42" fmla="*/ 4156 w 12026"/>
                    <a:gd name="connsiteY42" fmla="*/ 8541 h 10832"/>
                    <a:gd name="connsiteX43" fmla="*/ 3888 w 12026"/>
                    <a:gd name="connsiteY43" fmla="*/ 8431 h 10832"/>
                    <a:gd name="connsiteX44" fmla="*/ 3463 w 12026"/>
                    <a:gd name="connsiteY44" fmla="*/ 8464 h 10832"/>
                    <a:gd name="connsiteX45" fmla="*/ 1801 w 12026"/>
                    <a:gd name="connsiteY45" fmla="*/ 10602 h 10832"/>
                    <a:gd name="connsiteX46" fmla="*/ 2287 w 12026"/>
                    <a:gd name="connsiteY46" fmla="*/ 9982 h 10832"/>
                    <a:gd name="connsiteX47" fmla="*/ 2701 w 12026"/>
                    <a:gd name="connsiteY47" fmla="*/ 9018 h 10832"/>
                    <a:gd name="connsiteX48" fmla="*/ 2851 w 12026"/>
                    <a:gd name="connsiteY48" fmla="*/ 8147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4413 w 12026"/>
                    <a:gd name="connsiteY41" fmla="*/ 8857 h 10832"/>
                    <a:gd name="connsiteX42" fmla="*/ 4156 w 12026"/>
                    <a:gd name="connsiteY42" fmla="*/ 8541 h 10832"/>
                    <a:gd name="connsiteX43" fmla="*/ 3888 w 12026"/>
                    <a:gd name="connsiteY43" fmla="*/ 8431 h 10832"/>
                    <a:gd name="connsiteX44" fmla="*/ 3440 w 12026"/>
                    <a:gd name="connsiteY44" fmla="*/ 8324 h 10832"/>
                    <a:gd name="connsiteX45" fmla="*/ 1801 w 12026"/>
                    <a:gd name="connsiteY45" fmla="*/ 10602 h 10832"/>
                    <a:gd name="connsiteX46" fmla="*/ 2287 w 12026"/>
                    <a:gd name="connsiteY46" fmla="*/ 9982 h 10832"/>
                    <a:gd name="connsiteX47" fmla="*/ 2701 w 12026"/>
                    <a:gd name="connsiteY47" fmla="*/ 9018 h 10832"/>
                    <a:gd name="connsiteX48" fmla="*/ 2851 w 12026"/>
                    <a:gd name="connsiteY48" fmla="*/ 8147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4413 w 12026"/>
                    <a:gd name="connsiteY41" fmla="*/ 8857 h 10832"/>
                    <a:gd name="connsiteX42" fmla="*/ 4156 w 12026"/>
                    <a:gd name="connsiteY42" fmla="*/ 8541 h 10832"/>
                    <a:gd name="connsiteX43" fmla="*/ 3888 w 12026"/>
                    <a:gd name="connsiteY43" fmla="*/ 8431 h 10832"/>
                    <a:gd name="connsiteX44" fmla="*/ 3440 w 12026"/>
                    <a:gd name="connsiteY44" fmla="*/ 8324 h 10832"/>
                    <a:gd name="connsiteX45" fmla="*/ 1801 w 12026"/>
                    <a:gd name="connsiteY45" fmla="*/ 10602 h 10832"/>
                    <a:gd name="connsiteX46" fmla="*/ 2287 w 12026"/>
                    <a:gd name="connsiteY46" fmla="*/ 9982 h 10832"/>
                    <a:gd name="connsiteX47" fmla="*/ 2701 w 12026"/>
                    <a:gd name="connsiteY47" fmla="*/ 9018 h 10832"/>
                    <a:gd name="connsiteX48" fmla="*/ 2851 w 12026"/>
                    <a:gd name="connsiteY48" fmla="*/ 8147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4413 w 12026"/>
                    <a:gd name="connsiteY41" fmla="*/ 8857 h 10832"/>
                    <a:gd name="connsiteX42" fmla="*/ 4156 w 12026"/>
                    <a:gd name="connsiteY42" fmla="*/ 8541 h 10832"/>
                    <a:gd name="connsiteX43" fmla="*/ 3888 w 12026"/>
                    <a:gd name="connsiteY43" fmla="*/ 8431 h 10832"/>
                    <a:gd name="connsiteX44" fmla="*/ 3440 w 12026"/>
                    <a:gd name="connsiteY44" fmla="*/ 8324 h 10832"/>
                    <a:gd name="connsiteX45" fmla="*/ 1801 w 12026"/>
                    <a:gd name="connsiteY45" fmla="*/ 10602 h 10832"/>
                    <a:gd name="connsiteX46" fmla="*/ 3134 w 12026"/>
                    <a:gd name="connsiteY46" fmla="*/ 8356 h 10832"/>
                    <a:gd name="connsiteX47" fmla="*/ 2701 w 12026"/>
                    <a:gd name="connsiteY47" fmla="*/ 9018 h 10832"/>
                    <a:gd name="connsiteX48" fmla="*/ 2851 w 12026"/>
                    <a:gd name="connsiteY48" fmla="*/ 8147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4413 w 12026"/>
                    <a:gd name="connsiteY41" fmla="*/ 8857 h 10832"/>
                    <a:gd name="connsiteX42" fmla="*/ 4156 w 12026"/>
                    <a:gd name="connsiteY42" fmla="*/ 8541 h 10832"/>
                    <a:gd name="connsiteX43" fmla="*/ 3888 w 12026"/>
                    <a:gd name="connsiteY43" fmla="*/ 8431 h 10832"/>
                    <a:gd name="connsiteX44" fmla="*/ 3440 w 12026"/>
                    <a:gd name="connsiteY44" fmla="*/ 8324 h 10832"/>
                    <a:gd name="connsiteX45" fmla="*/ 3086 w 12026"/>
                    <a:gd name="connsiteY45" fmla="*/ 8362 h 10832"/>
                    <a:gd name="connsiteX46" fmla="*/ 3134 w 12026"/>
                    <a:gd name="connsiteY46" fmla="*/ 8356 h 10832"/>
                    <a:gd name="connsiteX47" fmla="*/ 2701 w 12026"/>
                    <a:gd name="connsiteY47" fmla="*/ 9018 h 10832"/>
                    <a:gd name="connsiteX48" fmla="*/ 2851 w 12026"/>
                    <a:gd name="connsiteY48" fmla="*/ 8147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4413 w 12026"/>
                    <a:gd name="connsiteY41" fmla="*/ 8857 h 10832"/>
                    <a:gd name="connsiteX42" fmla="*/ 4156 w 12026"/>
                    <a:gd name="connsiteY42" fmla="*/ 8541 h 10832"/>
                    <a:gd name="connsiteX43" fmla="*/ 3888 w 12026"/>
                    <a:gd name="connsiteY43" fmla="*/ 8431 h 10832"/>
                    <a:gd name="connsiteX44" fmla="*/ 3440 w 12026"/>
                    <a:gd name="connsiteY44" fmla="*/ 8324 h 10832"/>
                    <a:gd name="connsiteX45" fmla="*/ 3086 w 12026"/>
                    <a:gd name="connsiteY45" fmla="*/ 8362 h 10832"/>
                    <a:gd name="connsiteX46" fmla="*/ 3134 w 12026"/>
                    <a:gd name="connsiteY46" fmla="*/ 8356 h 10832"/>
                    <a:gd name="connsiteX47" fmla="*/ 3032 w 12026"/>
                    <a:gd name="connsiteY47" fmla="*/ 8222 h 10832"/>
                    <a:gd name="connsiteX48" fmla="*/ 2851 w 12026"/>
                    <a:gd name="connsiteY48" fmla="*/ 8147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4413 w 12026"/>
                    <a:gd name="connsiteY41" fmla="*/ 8857 h 10832"/>
                    <a:gd name="connsiteX42" fmla="*/ 4156 w 12026"/>
                    <a:gd name="connsiteY42" fmla="*/ 8541 h 10832"/>
                    <a:gd name="connsiteX43" fmla="*/ 3888 w 12026"/>
                    <a:gd name="connsiteY43" fmla="*/ 8431 h 10832"/>
                    <a:gd name="connsiteX44" fmla="*/ 3440 w 12026"/>
                    <a:gd name="connsiteY44" fmla="*/ 8324 h 10832"/>
                    <a:gd name="connsiteX45" fmla="*/ 3086 w 12026"/>
                    <a:gd name="connsiteY45" fmla="*/ 8362 h 10832"/>
                    <a:gd name="connsiteX46" fmla="*/ 3134 w 12026"/>
                    <a:gd name="connsiteY46" fmla="*/ 8356 h 10832"/>
                    <a:gd name="connsiteX47" fmla="*/ 3032 w 12026"/>
                    <a:gd name="connsiteY47" fmla="*/ 8222 h 10832"/>
                    <a:gd name="connsiteX48" fmla="*/ 2899 w 12026"/>
                    <a:gd name="connsiteY48" fmla="*/ 8074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4413 w 12026"/>
                    <a:gd name="connsiteY41" fmla="*/ 8857 h 10832"/>
                    <a:gd name="connsiteX42" fmla="*/ 4156 w 12026"/>
                    <a:gd name="connsiteY42" fmla="*/ 8541 h 10832"/>
                    <a:gd name="connsiteX43" fmla="*/ 3888 w 12026"/>
                    <a:gd name="connsiteY43" fmla="*/ 8431 h 10832"/>
                    <a:gd name="connsiteX44" fmla="*/ 3440 w 12026"/>
                    <a:gd name="connsiteY44" fmla="*/ 8324 h 10832"/>
                    <a:gd name="connsiteX45" fmla="*/ 3086 w 12026"/>
                    <a:gd name="connsiteY45" fmla="*/ 8362 h 10832"/>
                    <a:gd name="connsiteX46" fmla="*/ 3134 w 12026"/>
                    <a:gd name="connsiteY46" fmla="*/ 8356 h 10832"/>
                    <a:gd name="connsiteX47" fmla="*/ 3032 w 12026"/>
                    <a:gd name="connsiteY47" fmla="*/ 8222 h 10832"/>
                    <a:gd name="connsiteX48" fmla="*/ 2899 w 12026"/>
                    <a:gd name="connsiteY48" fmla="*/ 8074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4413 w 12026"/>
                    <a:gd name="connsiteY41" fmla="*/ 8857 h 10832"/>
                    <a:gd name="connsiteX42" fmla="*/ 4156 w 12026"/>
                    <a:gd name="connsiteY42" fmla="*/ 8541 h 10832"/>
                    <a:gd name="connsiteX43" fmla="*/ 3888 w 12026"/>
                    <a:gd name="connsiteY43" fmla="*/ 8431 h 10832"/>
                    <a:gd name="connsiteX44" fmla="*/ 3440 w 12026"/>
                    <a:gd name="connsiteY44" fmla="*/ 8324 h 10832"/>
                    <a:gd name="connsiteX45" fmla="*/ 3086 w 12026"/>
                    <a:gd name="connsiteY45" fmla="*/ 8362 h 10832"/>
                    <a:gd name="connsiteX46" fmla="*/ 3134 w 12026"/>
                    <a:gd name="connsiteY46" fmla="*/ 8356 h 10832"/>
                    <a:gd name="connsiteX47" fmla="*/ 3032 w 12026"/>
                    <a:gd name="connsiteY47" fmla="*/ 8222 h 10832"/>
                    <a:gd name="connsiteX48" fmla="*/ 2899 w 12026"/>
                    <a:gd name="connsiteY48" fmla="*/ 8074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4413 w 12026"/>
                    <a:gd name="connsiteY41" fmla="*/ 8857 h 10832"/>
                    <a:gd name="connsiteX42" fmla="*/ 4156 w 12026"/>
                    <a:gd name="connsiteY42" fmla="*/ 8541 h 10832"/>
                    <a:gd name="connsiteX43" fmla="*/ 3888 w 12026"/>
                    <a:gd name="connsiteY43" fmla="*/ 8431 h 10832"/>
                    <a:gd name="connsiteX44" fmla="*/ 3440 w 12026"/>
                    <a:gd name="connsiteY44" fmla="*/ 8324 h 10832"/>
                    <a:gd name="connsiteX45" fmla="*/ 3086 w 12026"/>
                    <a:gd name="connsiteY45" fmla="*/ 8362 h 10832"/>
                    <a:gd name="connsiteX46" fmla="*/ 3134 w 12026"/>
                    <a:gd name="connsiteY46" fmla="*/ 8356 h 10832"/>
                    <a:gd name="connsiteX47" fmla="*/ 3032 w 12026"/>
                    <a:gd name="connsiteY47" fmla="*/ 8222 h 10832"/>
                    <a:gd name="connsiteX48" fmla="*/ 2899 w 12026"/>
                    <a:gd name="connsiteY48" fmla="*/ 8074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4413 w 12026"/>
                    <a:gd name="connsiteY41" fmla="*/ 8857 h 10832"/>
                    <a:gd name="connsiteX42" fmla="*/ 4156 w 12026"/>
                    <a:gd name="connsiteY42" fmla="*/ 8541 h 10832"/>
                    <a:gd name="connsiteX43" fmla="*/ 3888 w 12026"/>
                    <a:gd name="connsiteY43" fmla="*/ 8431 h 10832"/>
                    <a:gd name="connsiteX44" fmla="*/ 3440 w 12026"/>
                    <a:gd name="connsiteY44" fmla="*/ 8324 h 10832"/>
                    <a:gd name="connsiteX45" fmla="*/ 3086 w 12026"/>
                    <a:gd name="connsiteY45" fmla="*/ 8362 h 10832"/>
                    <a:gd name="connsiteX46" fmla="*/ 3134 w 12026"/>
                    <a:gd name="connsiteY46" fmla="*/ 8356 h 10832"/>
                    <a:gd name="connsiteX47" fmla="*/ 3032 w 12026"/>
                    <a:gd name="connsiteY47" fmla="*/ 8222 h 10832"/>
                    <a:gd name="connsiteX48" fmla="*/ 2899 w 12026"/>
                    <a:gd name="connsiteY48" fmla="*/ 8074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4413 w 12026"/>
                    <a:gd name="connsiteY41" fmla="*/ 8857 h 10832"/>
                    <a:gd name="connsiteX42" fmla="*/ 4156 w 12026"/>
                    <a:gd name="connsiteY42" fmla="*/ 8541 h 10832"/>
                    <a:gd name="connsiteX43" fmla="*/ 3888 w 12026"/>
                    <a:gd name="connsiteY43" fmla="*/ 8431 h 10832"/>
                    <a:gd name="connsiteX44" fmla="*/ 3191 w 12026"/>
                    <a:gd name="connsiteY44" fmla="*/ 8397 h 10832"/>
                    <a:gd name="connsiteX45" fmla="*/ 3086 w 12026"/>
                    <a:gd name="connsiteY45" fmla="*/ 8362 h 10832"/>
                    <a:gd name="connsiteX46" fmla="*/ 3134 w 12026"/>
                    <a:gd name="connsiteY46" fmla="*/ 8356 h 10832"/>
                    <a:gd name="connsiteX47" fmla="*/ 3032 w 12026"/>
                    <a:gd name="connsiteY47" fmla="*/ 8222 h 10832"/>
                    <a:gd name="connsiteX48" fmla="*/ 2899 w 12026"/>
                    <a:gd name="connsiteY48" fmla="*/ 8074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4413 w 12026"/>
                    <a:gd name="connsiteY41" fmla="*/ 8857 h 10832"/>
                    <a:gd name="connsiteX42" fmla="*/ 4156 w 12026"/>
                    <a:gd name="connsiteY42" fmla="*/ 8541 h 10832"/>
                    <a:gd name="connsiteX43" fmla="*/ 3888 w 12026"/>
                    <a:gd name="connsiteY43" fmla="*/ 8431 h 10832"/>
                    <a:gd name="connsiteX44" fmla="*/ 3191 w 12026"/>
                    <a:gd name="connsiteY44" fmla="*/ 8397 h 10832"/>
                    <a:gd name="connsiteX45" fmla="*/ 3086 w 12026"/>
                    <a:gd name="connsiteY45" fmla="*/ 8362 h 10832"/>
                    <a:gd name="connsiteX46" fmla="*/ 3263 w 12026"/>
                    <a:gd name="connsiteY46" fmla="*/ 8290 h 10832"/>
                    <a:gd name="connsiteX47" fmla="*/ 3032 w 12026"/>
                    <a:gd name="connsiteY47" fmla="*/ 8222 h 10832"/>
                    <a:gd name="connsiteX48" fmla="*/ 2899 w 12026"/>
                    <a:gd name="connsiteY48" fmla="*/ 8074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4405 w 12026"/>
                    <a:gd name="connsiteY41" fmla="*/ 8598 h 10832"/>
                    <a:gd name="connsiteX42" fmla="*/ 4156 w 12026"/>
                    <a:gd name="connsiteY42" fmla="*/ 8541 h 10832"/>
                    <a:gd name="connsiteX43" fmla="*/ 3888 w 12026"/>
                    <a:gd name="connsiteY43" fmla="*/ 8431 h 10832"/>
                    <a:gd name="connsiteX44" fmla="*/ 3191 w 12026"/>
                    <a:gd name="connsiteY44" fmla="*/ 8397 h 10832"/>
                    <a:gd name="connsiteX45" fmla="*/ 3086 w 12026"/>
                    <a:gd name="connsiteY45" fmla="*/ 8362 h 10832"/>
                    <a:gd name="connsiteX46" fmla="*/ 3263 w 12026"/>
                    <a:gd name="connsiteY46" fmla="*/ 8290 h 10832"/>
                    <a:gd name="connsiteX47" fmla="*/ 3032 w 12026"/>
                    <a:gd name="connsiteY47" fmla="*/ 8222 h 10832"/>
                    <a:gd name="connsiteX48" fmla="*/ 2899 w 12026"/>
                    <a:gd name="connsiteY48" fmla="*/ 8074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4405 w 12026"/>
                    <a:gd name="connsiteY41" fmla="*/ 8598 h 10832"/>
                    <a:gd name="connsiteX42" fmla="*/ 4156 w 12026"/>
                    <a:gd name="connsiteY42" fmla="*/ 8541 h 10832"/>
                    <a:gd name="connsiteX43" fmla="*/ 3888 w 12026"/>
                    <a:gd name="connsiteY43" fmla="*/ 8431 h 10832"/>
                    <a:gd name="connsiteX44" fmla="*/ 3191 w 12026"/>
                    <a:gd name="connsiteY44" fmla="*/ 8397 h 10832"/>
                    <a:gd name="connsiteX45" fmla="*/ 3086 w 12026"/>
                    <a:gd name="connsiteY45" fmla="*/ 8362 h 10832"/>
                    <a:gd name="connsiteX46" fmla="*/ 3263 w 12026"/>
                    <a:gd name="connsiteY46" fmla="*/ 8290 h 10832"/>
                    <a:gd name="connsiteX47" fmla="*/ 3032 w 12026"/>
                    <a:gd name="connsiteY47" fmla="*/ 8222 h 10832"/>
                    <a:gd name="connsiteX48" fmla="*/ 2899 w 12026"/>
                    <a:gd name="connsiteY48" fmla="*/ 8074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191 w 12026"/>
                    <a:gd name="connsiteY44" fmla="*/ 8397 h 10832"/>
                    <a:gd name="connsiteX45" fmla="*/ 3086 w 12026"/>
                    <a:gd name="connsiteY45" fmla="*/ 8362 h 10832"/>
                    <a:gd name="connsiteX46" fmla="*/ 3263 w 12026"/>
                    <a:gd name="connsiteY46" fmla="*/ 8290 h 10832"/>
                    <a:gd name="connsiteX47" fmla="*/ 3032 w 12026"/>
                    <a:gd name="connsiteY47" fmla="*/ 8222 h 10832"/>
                    <a:gd name="connsiteX48" fmla="*/ 2899 w 12026"/>
                    <a:gd name="connsiteY48" fmla="*/ 8074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191 w 12026"/>
                    <a:gd name="connsiteY44" fmla="*/ 8397 h 10832"/>
                    <a:gd name="connsiteX45" fmla="*/ 3086 w 12026"/>
                    <a:gd name="connsiteY45" fmla="*/ 8362 h 10832"/>
                    <a:gd name="connsiteX46" fmla="*/ 3263 w 12026"/>
                    <a:gd name="connsiteY46" fmla="*/ 8290 h 10832"/>
                    <a:gd name="connsiteX47" fmla="*/ 3032 w 12026"/>
                    <a:gd name="connsiteY47" fmla="*/ 8222 h 10832"/>
                    <a:gd name="connsiteX48" fmla="*/ 2899 w 12026"/>
                    <a:gd name="connsiteY48" fmla="*/ 8074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191 w 12026"/>
                    <a:gd name="connsiteY44" fmla="*/ 8397 h 10832"/>
                    <a:gd name="connsiteX45" fmla="*/ 3086 w 12026"/>
                    <a:gd name="connsiteY45" fmla="*/ 8362 h 10832"/>
                    <a:gd name="connsiteX46" fmla="*/ 3263 w 12026"/>
                    <a:gd name="connsiteY46" fmla="*/ 8290 h 10832"/>
                    <a:gd name="connsiteX47" fmla="*/ 3032 w 12026"/>
                    <a:gd name="connsiteY47" fmla="*/ 8222 h 10832"/>
                    <a:gd name="connsiteX48" fmla="*/ 2899 w 12026"/>
                    <a:gd name="connsiteY48" fmla="*/ 8074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191 w 12026"/>
                    <a:gd name="connsiteY44" fmla="*/ 8397 h 10832"/>
                    <a:gd name="connsiteX45" fmla="*/ 3086 w 12026"/>
                    <a:gd name="connsiteY45" fmla="*/ 8362 h 10832"/>
                    <a:gd name="connsiteX46" fmla="*/ 3263 w 12026"/>
                    <a:gd name="connsiteY46" fmla="*/ 8290 h 10832"/>
                    <a:gd name="connsiteX47" fmla="*/ 3032 w 12026"/>
                    <a:gd name="connsiteY47" fmla="*/ 8222 h 10832"/>
                    <a:gd name="connsiteX48" fmla="*/ 2899 w 12026"/>
                    <a:gd name="connsiteY48" fmla="*/ 8074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191 w 12026"/>
                    <a:gd name="connsiteY44" fmla="*/ 8397 h 10832"/>
                    <a:gd name="connsiteX45" fmla="*/ 3086 w 12026"/>
                    <a:gd name="connsiteY45" fmla="*/ 8362 h 10832"/>
                    <a:gd name="connsiteX46" fmla="*/ 3263 w 12026"/>
                    <a:gd name="connsiteY46" fmla="*/ 8290 h 10832"/>
                    <a:gd name="connsiteX47" fmla="*/ 3032 w 12026"/>
                    <a:gd name="connsiteY47" fmla="*/ 8222 h 10832"/>
                    <a:gd name="connsiteX48" fmla="*/ 2899 w 12026"/>
                    <a:gd name="connsiteY48" fmla="*/ 8074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191 w 12026"/>
                    <a:gd name="connsiteY44" fmla="*/ 8397 h 10832"/>
                    <a:gd name="connsiteX45" fmla="*/ 3086 w 12026"/>
                    <a:gd name="connsiteY45" fmla="*/ 8362 h 10832"/>
                    <a:gd name="connsiteX46" fmla="*/ 3263 w 12026"/>
                    <a:gd name="connsiteY46" fmla="*/ 8290 h 10832"/>
                    <a:gd name="connsiteX47" fmla="*/ 3032 w 12026"/>
                    <a:gd name="connsiteY47" fmla="*/ 8222 h 10832"/>
                    <a:gd name="connsiteX48" fmla="*/ 2899 w 12026"/>
                    <a:gd name="connsiteY48" fmla="*/ 8074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191 w 12026"/>
                    <a:gd name="connsiteY44" fmla="*/ 8397 h 10832"/>
                    <a:gd name="connsiteX45" fmla="*/ 3086 w 12026"/>
                    <a:gd name="connsiteY45" fmla="*/ 836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191 w 12026"/>
                    <a:gd name="connsiteY44" fmla="*/ 8397 h 10832"/>
                    <a:gd name="connsiteX45" fmla="*/ 3086 w 12026"/>
                    <a:gd name="connsiteY45" fmla="*/ 836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191 w 12026"/>
                    <a:gd name="connsiteY44" fmla="*/ 8397 h 10832"/>
                    <a:gd name="connsiteX45" fmla="*/ 3086 w 12026"/>
                    <a:gd name="connsiteY45" fmla="*/ 836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191 w 12026"/>
                    <a:gd name="connsiteY44" fmla="*/ 8397 h 10832"/>
                    <a:gd name="connsiteX45" fmla="*/ 3086 w 12026"/>
                    <a:gd name="connsiteY45" fmla="*/ 836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191 w 12026"/>
                    <a:gd name="connsiteY44" fmla="*/ 8397 h 10832"/>
                    <a:gd name="connsiteX45" fmla="*/ 3086 w 12026"/>
                    <a:gd name="connsiteY45" fmla="*/ 836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191 w 12026"/>
                    <a:gd name="connsiteY44" fmla="*/ 8397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604 w 12026"/>
                    <a:gd name="connsiteY87" fmla="*/ 8452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604 w 12026"/>
                    <a:gd name="connsiteY87" fmla="*/ 8452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604 w 12026"/>
                    <a:gd name="connsiteY87" fmla="*/ 8452 h 10832"/>
                    <a:gd name="connsiteX88" fmla="*/ 2815 w 12026"/>
                    <a:gd name="connsiteY88" fmla="*/ 8666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604 w 12026"/>
                    <a:gd name="connsiteY87" fmla="*/ 8452 h 10832"/>
                    <a:gd name="connsiteX88" fmla="*/ 2815 w 12026"/>
                    <a:gd name="connsiteY88" fmla="*/ 8666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604 w 12026"/>
                    <a:gd name="connsiteY87" fmla="*/ 8452 h 10832"/>
                    <a:gd name="connsiteX88" fmla="*/ 2881 w 12026"/>
                    <a:gd name="connsiteY88" fmla="*/ 8600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604 w 12026"/>
                    <a:gd name="connsiteY87" fmla="*/ 8452 h 10832"/>
                    <a:gd name="connsiteX88" fmla="*/ 2881 w 12026"/>
                    <a:gd name="connsiteY88" fmla="*/ 8600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604 w 12026"/>
                    <a:gd name="connsiteY87" fmla="*/ 8452 h 10832"/>
                    <a:gd name="connsiteX88" fmla="*/ 2881 w 12026"/>
                    <a:gd name="connsiteY88" fmla="*/ 8600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604 w 12026"/>
                    <a:gd name="connsiteY87" fmla="*/ 8452 h 10832"/>
                    <a:gd name="connsiteX88" fmla="*/ 2881 w 12026"/>
                    <a:gd name="connsiteY88" fmla="*/ 8600 h 10832"/>
                    <a:gd name="connsiteX89" fmla="*/ 3129 w 12026"/>
                    <a:gd name="connsiteY89" fmla="*/ 8779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604 w 12026"/>
                    <a:gd name="connsiteY87" fmla="*/ 8452 h 10832"/>
                    <a:gd name="connsiteX88" fmla="*/ 2881 w 12026"/>
                    <a:gd name="connsiteY88" fmla="*/ 8600 h 10832"/>
                    <a:gd name="connsiteX89" fmla="*/ 3129 w 12026"/>
                    <a:gd name="connsiteY89" fmla="*/ 8779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604 w 12026"/>
                    <a:gd name="connsiteY87" fmla="*/ 8452 h 10832"/>
                    <a:gd name="connsiteX88" fmla="*/ 2881 w 12026"/>
                    <a:gd name="connsiteY88" fmla="*/ 8600 h 10832"/>
                    <a:gd name="connsiteX89" fmla="*/ 3206 w 12026"/>
                    <a:gd name="connsiteY89" fmla="*/ 8721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604 w 12026"/>
                    <a:gd name="connsiteY87" fmla="*/ 8452 h 10832"/>
                    <a:gd name="connsiteX88" fmla="*/ 2881 w 12026"/>
                    <a:gd name="connsiteY88" fmla="*/ 8600 h 10832"/>
                    <a:gd name="connsiteX89" fmla="*/ 3206 w 12026"/>
                    <a:gd name="connsiteY89" fmla="*/ 8721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604 w 12026"/>
                    <a:gd name="connsiteY87" fmla="*/ 8452 h 10832"/>
                    <a:gd name="connsiteX88" fmla="*/ 2881 w 12026"/>
                    <a:gd name="connsiteY88" fmla="*/ 8600 h 10832"/>
                    <a:gd name="connsiteX89" fmla="*/ 3206 w 12026"/>
                    <a:gd name="connsiteY89" fmla="*/ 8721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604 w 12026"/>
                    <a:gd name="connsiteY87" fmla="*/ 8452 h 10832"/>
                    <a:gd name="connsiteX88" fmla="*/ 2881 w 12026"/>
                    <a:gd name="connsiteY88" fmla="*/ 8600 h 10832"/>
                    <a:gd name="connsiteX89" fmla="*/ 3206 w 12026"/>
                    <a:gd name="connsiteY89" fmla="*/ 8721 h 10832"/>
                    <a:gd name="connsiteX90" fmla="*/ 3453 w 12026"/>
                    <a:gd name="connsiteY90" fmla="*/ 8802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604 w 12026"/>
                    <a:gd name="connsiteY87" fmla="*/ 8452 h 10832"/>
                    <a:gd name="connsiteX88" fmla="*/ 2881 w 12026"/>
                    <a:gd name="connsiteY88" fmla="*/ 8600 h 10832"/>
                    <a:gd name="connsiteX89" fmla="*/ 3206 w 12026"/>
                    <a:gd name="connsiteY89" fmla="*/ 8721 h 10832"/>
                    <a:gd name="connsiteX90" fmla="*/ 3453 w 12026"/>
                    <a:gd name="connsiteY90" fmla="*/ 8802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977"/>
                    <a:gd name="connsiteX1" fmla="*/ 6837 w 12026"/>
                    <a:gd name="connsiteY1" fmla="*/ 284 h 10977"/>
                    <a:gd name="connsiteX2" fmla="*/ 7311 w 12026"/>
                    <a:gd name="connsiteY2" fmla="*/ 361 h 10977"/>
                    <a:gd name="connsiteX3" fmla="*/ 8141 w 12026"/>
                    <a:gd name="connsiteY3" fmla="*/ 523 h 10977"/>
                    <a:gd name="connsiteX4" fmla="*/ 8514 w 12026"/>
                    <a:gd name="connsiteY4" fmla="*/ 689 h 10977"/>
                    <a:gd name="connsiteX5" fmla="*/ 8887 w 12026"/>
                    <a:gd name="connsiteY5" fmla="*/ 802 h 10977"/>
                    <a:gd name="connsiteX6" fmla="*/ 9656 w 12026"/>
                    <a:gd name="connsiteY6" fmla="*/ 1224 h 10977"/>
                    <a:gd name="connsiteX7" fmla="*/ 10390 w 12026"/>
                    <a:gd name="connsiteY7" fmla="*/ 1633 h 10977"/>
                    <a:gd name="connsiteX8" fmla="*/ 10933 w 12026"/>
                    <a:gd name="connsiteY8" fmla="*/ 2277 h 10977"/>
                    <a:gd name="connsiteX9" fmla="*/ 11135 w 12026"/>
                    <a:gd name="connsiteY9" fmla="*/ 2589 h 10977"/>
                    <a:gd name="connsiteX10" fmla="*/ 11378 w 12026"/>
                    <a:gd name="connsiteY10" fmla="*/ 2962 h 10977"/>
                    <a:gd name="connsiteX11" fmla="*/ 11479 w 12026"/>
                    <a:gd name="connsiteY11" fmla="*/ 3302 h 10977"/>
                    <a:gd name="connsiteX12" fmla="*/ 11585 w 12026"/>
                    <a:gd name="connsiteY12" fmla="*/ 3723 h 10977"/>
                    <a:gd name="connsiteX13" fmla="*/ 11637 w 12026"/>
                    <a:gd name="connsiteY13" fmla="*/ 4149 h 10977"/>
                    <a:gd name="connsiteX14" fmla="*/ 11617 w 12026"/>
                    <a:gd name="connsiteY14" fmla="*/ 4582 h 10977"/>
                    <a:gd name="connsiteX15" fmla="*/ 11593 w 12026"/>
                    <a:gd name="connsiteY15" fmla="*/ 4979 h 10977"/>
                    <a:gd name="connsiteX16" fmla="*/ 11484 w 12026"/>
                    <a:gd name="connsiteY16" fmla="*/ 5388 h 10977"/>
                    <a:gd name="connsiteX17" fmla="*/ 11362 w 12026"/>
                    <a:gd name="connsiteY17" fmla="*/ 5789 h 10977"/>
                    <a:gd name="connsiteX18" fmla="*/ 11176 w 12026"/>
                    <a:gd name="connsiteY18" fmla="*/ 6154 h 10977"/>
                    <a:gd name="connsiteX19" fmla="*/ 10993 w 12026"/>
                    <a:gd name="connsiteY19" fmla="*/ 6498 h 10977"/>
                    <a:gd name="connsiteX20" fmla="*/ 10726 w 12026"/>
                    <a:gd name="connsiteY20" fmla="*/ 6818 h 10977"/>
                    <a:gd name="connsiteX21" fmla="*/ 10455 w 12026"/>
                    <a:gd name="connsiteY21" fmla="*/ 7163 h 10977"/>
                    <a:gd name="connsiteX22" fmla="*/ 10134 w 12026"/>
                    <a:gd name="connsiteY22" fmla="*/ 7450 h 10977"/>
                    <a:gd name="connsiteX23" fmla="*/ 9470 w 12026"/>
                    <a:gd name="connsiteY23" fmla="*/ 7949 h 10977"/>
                    <a:gd name="connsiteX24" fmla="*/ 8785 w 12026"/>
                    <a:gd name="connsiteY24" fmla="*/ 8277 h 10977"/>
                    <a:gd name="connsiteX25" fmla="*/ 7975 w 12026"/>
                    <a:gd name="connsiteY25" fmla="*/ 8508 h 10977"/>
                    <a:gd name="connsiteX26" fmla="*/ 7501 w 12026"/>
                    <a:gd name="connsiteY26" fmla="*/ 8629 h 10977"/>
                    <a:gd name="connsiteX27" fmla="*/ 6983 w 12026"/>
                    <a:gd name="connsiteY27" fmla="*/ 8670 h 10977"/>
                    <a:gd name="connsiteX28" fmla="*/ 6263 w 12026"/>
                    <a:gd name="connsiteY28" fmla="*/ 8709 h 10977"/>
                    <a:gd name="connsiteX29" fmla="*/ 5966 w 12026"/>
                    <a:gd name="connsiteY29" fmla="*/ 8702 h 10977"/>
                    <a:gd name="connsiteX30" fmla="*/ 5719 w 12026"/>
                    <a:gd name="connsiteY30" fmla="*/ 8670 h 10977"/>
                    <a:gd name="connsiteX31" fmla="*/ 5644 w 12026"/>
                    <a:gd name="connsiteY31" fmla="*/ 8667 h 10977"/>
                    <a:gd name="connsiteX32" fmla="*/ 5567 w 12026"/>
                    <a:gd name="connsiteY32" fmla="*/ 8667 h 10977"/>
                    <a:gd name="connsiteX33" fmla="*/ 5476 w 12026"/>
                    <a:gd name="connsiteY33" fmla="*/ 8662 h 10977"/>
                    <a:gd name="connsiteX34" fmla="*/ 5269 w 12026"/>
                    <a:gd name="connsiteY34" fmla="*/ 8625 h 10977"/>
                    <a:gd name="connsiteX35" fmla="*/ 5238 w 12026"/>
                    <a:gd name="connsiteY35" fmla="*/ 8624 h 10977"/>
                    <a:gd name="connsiteX36" fmla="*/ 5050 w 12026"/>
                    <a:gd name="connsiteY36" fmla="*/ 8633 h 10977"/>
                    <a:gd name="connsiteX37" fmla="*/ 4779 w 12026"/>
                    <a:gd name="connsiteY37" fmla="*/ 8614 h 10977"/>
                    <a:gd name="connsiteX38" fmla="*/ 4637 w 12026"/>
                    <a:gd name="connsiteY38" fmla="*/ 8641 h 10977"/>
                    <a:gd name="connsiteX39" fmla="*/ 4586 w 12026"/>
                    <a:gd name="connsiteY39" fmla="*/ 8622 h 10977"/>
                    <a:gd name="connsiteX40" fmla="*/ 4546 w 12026"/>
                    <a:gd name="connsiteY40" fmla="*/ 8633 h 10977"/>
                    <a:gd name="connsiteX41" fmla="*/ 4405 w 12026"/>
                    <a:gd name="connsiteY41" fmla="*/ 8598 h 10977"/>
                    <a:gd name="connsiteX42" fmla="*/ 4156 w 12026"/>
                    <a:gd name="connsiteY42" fmla="*/ 8541 h 10977"/>
                    <a:gd name="connsiteX43" fmla="*/ 3888 w 12026"/>
                    <a:gd name="connsiteY43" fmla="*/ 8431 h 10977"/>
                    <a:gd name="connsiteX44" fmla="*/ 3472 w 12026"/>
                    <a:gd name="connsiteY44" fmla="*/ 8355 h 10977"/>
                    <a:gd name="connsiteX45" fmla="*/ 3307 w 12026"/>
                    <a:gd name="connsiteY45" fmla="*/ 8332 h 10977"/>
                    <a:gd name="connsiteX46" fmla="*/ 3263 w 12026"/>
                    <a:gd name="connsiteY46" fmla="*/ 8290 h 10977"/>
                    <a:gd name="connsiteX47" fmla="*/ 3032 w 12026"/>
                    <a:gd name="connsiteY47" fmla="*/ 8222 h 10977"/>
                    <a:gd name="connsiteX48" fmla="*/ 2881 w 12026"/>
                    <a:gd name="connsiteY48" fmla="*/ 8111 h 10977"/>
                    <a:gd name="connsiteX49" fmla="*/ 2547 w 12026"/>
                    <a:gd name="connsiteY49" fmla="*/ 7896 h 10977"/>
                    <a:gd name="connsiteX50" fmla="*/ 2202 w 12026"/>
                    <a:gd name="connsiteY50" fmla="*/ 7701 h 10977"/>
                    <a:gd name="connsiteX51" fmla="*/ 1785 w 12026"/>
                    <a:gd name="connsiteY51" fmla="*/ 7471 h 10977"/>
                    <a:gd name="connsiteX52" fmla="*/ 1400 w 12026"/>
                    <a:gd name="connsiteY52" fmla="*/ 7146 h 10977"/>
                    <a:gd name="connsiteX53" fmla="*/ 829 w 12026"/>
                    <a:gd name="connsiteY53" fmla="*/ 6308 h 10977"/>
                    <a:gd name="connsiteX54" fmla="*/ 574 w 12026"/>
                    <a:gd name="connsiteY54" fmla="*/ 5834 h 10977"/>
                    <a:gd name="connsiteX55" fmla="*/ 396 w 12026"/>
                    <a:gd name="connsiteY55" fmla="*/ 5287 h 10977"/>
                    <a:gd name="connsiteX56" fmla="*/ 375 w 12026"/>
                    <a:gd name="connsiteY56" fmla="*/ 4181 h 10977"/>
                    <a:gd name="connsiteX57" fmla="*/ 1263 w 12026"/>
                    <a:gd name="connsiteY57" fmla="*/ 2216 h 10977"/>
                    <a:gd name="connsiteX58" fmla="*/ 1988 w 12026"/>
                    <a:gd name="connsiteY58" fmla="*/ 1520 h 10977"/>
                    <a:gd name="connsiteX59" fmla="*/ 2397 w 12026"/>
                    <a:gd name="connsiteY59" fmla="*/ 1224 h 10977"/>
                    <a:gd name="connsiteX60" fmla="*/ 2871 w 12026"/>
                    <a:gd name="connsiteY60" fmla="*/ 981 h 10977"/>
                    <a:gd name="connsiteX61" fmla="*/ 3369 w 12026"/>
                    <a:gd name="connsiteY61" fmla="*/ 730 h 10977"/>
                    <a:gd name="connsiteX62" fmla="*/ 3952 w 12026"/>
                    <a:gd name="connsiteY62" fmla="*/ 551 h 10977"/>
                    <a:gd name="connsiteX63" fmla="*/ 5216 w 12026"/>
                    <a:gd name="connsiteY63" fmla="*/ 292 h 10977"/>
                    <a:gd name="connsiteX64" fmla="*/ 6456 w 12026"/>
                    <a:gd name="connsiteY64" fmla="*/ 227 h 10977"/>
                    <a:gd name="connsiteX65" fmla="*/ 6606 w 12026"/>
                    <a:gd name="connsiteY65" fmla="*/ 223 h 10977"/>
                    <a:gd name="connsiteX66" fmla="*/ 5812 w 12026"/>
                    <a:gd name="connsiteY66" fmla="*/ 0 h 10977"/>
                    <a:gd name="connsiteX67" fmla="*/ 5322 w 12026"/>
                    <a:gd name="connsiteY67" fmla="*/ 13 h 10977"/>
                    <a:gd name="connsiteX68" fmla="*/ 4187 w 12026"/>
                    <a:gd name="connsiteY68" fmla="*/ 183 h 10977"/>
                    <a:gd name="connsiteX69" fmla="*/ 3604 w 12026"/>
                    <a:gd name="connsiteY69" fmla="*/ 345 h 10977"/>
                    <a:gd name="connsiteX70" fmla="*/ 3061 w 12026"/>
                    <a:gd name="connsiteY70" fmla="*/ 527 h 10977"/>
                    <a:gd name="connsiteX71" fmla="*/ 2595 w 12026"/>
                    <a:gd name="connsiteY71" fmla="*/ 774 h 10977"/>
                    <a:gd name="connsiteX72" fmla="*/ 2085 w 12026"/>
                    <a:gd name="connsiteY72" fmla="*/ 1058 h 10977"/>
                    <a:gd name="connsiteX73" fmla="*/ 1250 w 12026"/>
                    <a:gd name="connsiteY73" fmla="*/ 1754 h 10977"/>
                    <a:gd name="connsiteX74" fmla="*/ 606 w 12026"/>
                    <a:gd name="connsiteY74" fmla="*/ 2621 h 10977"/>
                    <a:gd name="connsiteX75" fmla="*/ 177 w 12026"/>
                    <a:gd name="connsiteY75" fmla="*/ 3711 h 10977"/>
                    <a:gd name="connsiteX76" fmla="*/ 23 w 12026"/>
                    <a:gd name="connsiteY76" fmla="*/ 4258 h 10977"/>
                    <a:gd name="connsiteX77" fmla="*/ 7 w 12026"/>
                    <a:gd name="connsiteY77" fmla="*/ 4862 h 10977"/>
                    <a:gd name="connsiteX78" fmla="*/ 274 w 12026"/>
                    <a:gd name="connsiteY78" fmla="*/ 6008 h 10977"/>
                    <a:gd name="connsiteX79" fmla="*/ 541 w 12026"/>
                    <a:gd name="connsiteY79" fmla="*/ 6547 h 10977"/>
                    <a:gd name="connsiteX80" fmla="*/ 809 w 12026"/>
                    <a:gd name="connsiteY80" fmla="*/ 7045 h 10977"/>
                    <a:gd name="connsiteX81" fmla="*/ 1129 w 12026"/>
                    <a:gd name="connsiteY81" fmla="*/ 7414 h 10977"/>
                    <a:gd name="connsiteX82" fmla="*/ 1587 w 12026"/>
                    <a:gd name="connsiteY82" fmla="*/ 7803 h 10977"/>
                    <a:gd name="connsiteX83" fmla="*/ 1992 w 12026"/>
                    <a:gd name="connsiteY83" fmla="*/ 8042 h 10977"/>
                    <a:gd name="connsiteX84" fmla="*/ 2397 w 12026"/>
                    <a:gd name="connsiteY84" fmla="*/ 8277 h 10977"/>
                    <a:gd name="connsiteX85" fmla="*/ 2478 w 12026"/>
                    <a:gd name="connsiteY85" fmla="*/ 8293 h 10977"/>
                    <a:gd name="connsiteX86" fmla="*/ 2486 w 12026"/>
                    <a:gd name="connsiteY86" fmla="*/ 8325 h 10977"/>
                    <a:gd name="connsiteX87" fmla="*/ 2604 w 12026"/>
                    <a:gd name="connsiteY87" fmla="*/ 8452 h 10977"/>
                    <a:gd name="connsiteX88" fmla="*/ 2881 w 12026"/>
                    <a:gd name="connsiteY88" fmla="*/ 8600 h 10977"/>
                    <a:gd name="connsiteX89" fmla="*/ 3206 w 12026"/>
                    <a:gd name="connsiteY89" fmla="*/ 8721 h 10977"/>
                    <a:gd name="connsiteX90" fmla="*/ 3453 w 12026"/>
                    <a:gd name="connsiteY90" fmla="*/ 8802 h 10977"/>
                    <a:gd name="connsiteX91" fmla="*/ 3608 w 12026"/>
                    <a:gd name="connsiteY91" fmla="*/ 8868 h 10977"/>
                    <a:gd name="connsiteX92" fmla="*/ 1559 w 12026"/>
                    <a:gd name="connsiteY92" fmla="*/ 10832 h 10977"/>
                    <a:gd name="connsiteX93" fmla="*/ 1623 w 12026"/>
                    <a:gd name="connsiteY93" fmla="*/ 10829 h 10977"/>
                    <a:gd name="connsiteX94" fmla="*/ 2028 w 12026"/>
                    <a:gd name="connsiteY94" fmla="*/ 10801 h 10977"/>
                    <a:gd name="connsiteX95" fmla="*/ 3134 w 12026"/>
                    <a:gd name="connsiteY95" fmla="*/ 10537 h 10977"/>
                    <a:gd name="connsiteX96" fmla="*/ 4159 w 12026"/>
                    <a:gd name="connsiteY96" fmla="*/ 9820 h 10977"/>
                    <a:gd name="connsiteX97" fmla="*/ 4572 w 12026"/>
                    <a:gd name="connsiteY97" fmla="*/ 9354 h 10977"/>
                    <a:gd name="connsiteX98" fmla="*/ 4811 w 12026"/>
                    <a:gd name="connsiteY98" fmla="*/ 8872 h 10977"/>
                    <a:gd name="connsiteX99" fmla="*/ 4888 w 12026"/>
                    <a:gd name="connsiteY99" fmla="*/ 8901 h 10977"/>
                    <a:gd name="connsiteX100" fmla="*/ 5265 w 12026"/>
                    <a:gd name="connsiteY100" fmla="*/ 8953 h 10977"/>
                    <a:gd name="connsiteX101" fmla="*/ 5439 w 12026"/>
                    <a:gd name="connsiteY101" fmla="*/ 8998 h 10977"/>
                    <a:gd name="connsiteX102" fmla="*/ 5658 w 12026"/>
                    <a:gd name="connsiteY102" fmla="*/ 9010 h 10977"/>
                    <a:gd name="connsiteX103" fmla="*/ 6152 w 12026"/>
                    <a:gd name="connsiteY103" fmla="*/ 9059 h 10977"/>
                    <a:gd name="connsiteX104" fmla="*/ 6626 w 12026"/>
                    <a:gd name="connsiteY104" fmla="*/ 9067 h 10977"/>
                    <a:gd name="connsiteX105" fmla="*/ 6651 w 12026"/>
                    <a:gd name="connsiteY105" fmla="*/ 9067 h 10977"/>
                    <a:gd name="connsiteX106" fmla="*/ 7108 w 12026"/>
                    <a:gd name="connsiteY106" fmla="*/ 9026 h 10977"/>
                    <a:gd name="connsiteX107" fmla="*/ 7538 w 12026"/>
                    <a:gd name="connsiteY107" fmla="*/ 8998 h 10977"/>
                    <a:gd name="connsiteX108" fmla="*/ 8016 w 12026"/>
                    <a:gd name="connsiteY108" fmla="*/ 8876 h 10977"/>
                    <a:gd name="connsiteX109" fmla="*/ 8871 w 12026"/>
                    <a:gd name="connsiteY109" fmla="*/ 8637 h 10977"/>
                    <a:gd name="connsiteX110" fmla="*/ 9616 w 12026"/>
                    <a:gd name="connsiteY110" fmla="*/ 8301 h 10977"/>
                    <a:gd name="connsiteX111" fmla="*/ 10924 w 12026"/>
                    <a:gd name="connsiteY111" fmla="*/ 7171 h 10977"/>
                    <a:gd name="connsiteX112" fmla="*/ 11427 w 12026"/>
                    <a:gd name="connsiteY112" fmla="*/ 6486 h 10977"/>
                    <a:gd name="connsiteX113" fmla="*/ 11783 w 12026"/>
                    <a:gd name="connsiteY113" fmla="*/ 5692 h 10977"/>
                    <a:gd name="connsiteX114" fmla="*/ 11897 w 12026"/>
                    <a:gd name="connsiteY114" fmla="*/ 5271 h 10977"/>
                    <a:gd name="connsiteX115" fmla="*/ 11978 w 12026"/>
                    <a:gd name="connsiteY115" fmla="*/ 4837 h 10977"/>
                    <a:gd name="connsiteX116" fmla="*/ 11982 w 12026"/>
                    <a:gd name="connsiteY116" fmla="*/ 4635 h 10977"/>
                    <a:gd name="connsiteX117" fmla="*/ 12022 w 12026"/>
                    <a:gd name="connsiteY117" fmla="*/ 4420 h 10977"/>
                    <a:gd name="connsiteX118" fmla="*/ 11982 w 12026"/>
                    <a:gd name="connsiteY118" fmla="*/ 3970 h 10977"/>
                    <a:gd name="connsiteX119" fmla="*/ 11808 w 12026"/>
                    <a:gd name="connsiteY119" fmla="*/ 3087 h 10977"/>
                    <a:gd name="connsiteX120" fmla="*/ 11678 w 12026"/>
                    <a:gd name="connsiteY120" fmla="*/ 2731 h 10977"/>
                    <a:gd name="connsiteX121" fmla="*/ 11427 w 12026"/>
                    <a:gd name="connsiteY121" fmla="*/ 2362 h 10977"/>
                    <a:gd name="connsiteX122" fmla="*/ 10937 w 12026"/>
                    <a:gd name="connsiteY122" fmla="*/ 1673 h 10977"/>
                    <a:gd name="connsiteX123" fmla="*/ 10260 w 12026"/>
                    <a:gd name="connsiteY123" fmla="*/ 1114 h 10977"/>
                    <a:gd name="connsiteX124" fmla="*/ 9349 w 12026"/>
                    <a:gd name="connsiteY124" fmla="*/ 616 h 10977"/>
                    <a:gd name="connsiteX125" fmla="*/ 8931 w 12026"/>
                    <a:gd name="connsiteY125" fmla="*/ 434 h 10977"/>
                    <a:gd name="connsiteX126" fmla="*/ 8469 w 12026"/>
                    <a:gd name="connsiteY126" fmla="*/ 268 h 10977"/>
                    <a:gd name="connsiteX127" fmla="*/ 7538 w 12026"/>
                    <a:gd name="connsiteY127" fmla="*/ 94 h 10977"/>
                    <a:gd name="connsiteX128" fmla="*/ 7412 w 12026"/>
                    <a:gd name="connsiteY128" fmla="*/ 81 h 10977"/>
                    <a:gd name="connsiteX129" fmla="*/ 7210 w 12026"/>
                    <a:gd name="connsiteY129" fmla="*/ 45 h 10977"/>
                    <a:gd name="connsiteX130" fmla="*/ 6569 w 12026"/>
                    <a:gd name="connsiteY130" fmla="*/ 13 h 10977"/>
                    <a:gd name="connsiteX131" fmla="*/ 5812 w 12026"/>
                    <a:gd name="connsiteY131" fmla="*/ 0 h 10977"/>
                    <a:gd name="connsiteX0" fmla="*/ 6606 w 12026"/>
                    <a:gd name="connsiteY0" fmla="*/ 223 h 10977"/>
                    <a:gd name="connsiteX1" fmla="*/ 6837 w 12026"/>
                    <a:gd name="connsiteY1" fmla="*/ 284 h 10977"/>
                    <a:gd name="connsiteX2" fmla="*/ 7311 w 12026"/>
                    <a:gd name="connsiteY2" fmla="*/ 361 h 10977"/>
                    <a:gd name="connsiteX3" fmla="*/ 8141 w 12026"/>
                    <a:gd name="connsiteY3" fmla="*/ 523 h 10977"/>
                    <a:gd name="connsiteX4" fmla="*/ 8514 w 12026"/>
                    <a:gd name="connsiteY4" fmla="*/ 689 h 10977"/>
                    <a:gd name="connsiteX5" fmla="*/ 8887 w 12026"/>
                    <a:gd name="connsiteY5" fmla="*/ 802 h 10977"/>
                    <a:gd name="connsiteX6" fmla="*/ 9656 w 12026"/>
                    <a:gd name="connsiteY6" fmla="*/ 1224 h 10977"/>
                    <a:gd name="connsiteX7" fmla="*/ 10390 w 12026"/>
                    <a:gd name="connsiteY7" fmla="*/ 1633 h 10977"/>
                    <a:gd name="connsiteX8" fmla="*/ 10933 w 12026"/>
                    <a:gd name="connsiteY8" fmla="*/ 2277 h 10977"/>
                    <a:gd name="connsiteX9" fmla="*/ 11135 w 12026"/>
                    <a:gd name="connsiteY9" fmla="*/ 2589 h 10977"/>
                    <a:gd name="connsiteX10" fmla="*/ 11378 w 12026"/>
                    <a:gd name="connsiteY10" fmla="*/ 2962 h 10977"/>
                    <a:gd name="connsiteX11" fmla="*/ 11479 w 12026"/>
                    <a:gd name="connsiteY11" fmla="*/ 3302 h 10977"/>
                    <a:gd name="connsiteX12" fmla="*/ 11585 w 12026"/>
                    <a:gd name="connsiteY12" fmla="*/ 3723 h 10977"/>
                    <a:gd name="connsiteX13" fmla="*/ 11637 w 12026"/>
                    <a:gd name="connsiteY13" fmla="*/ 4149 h 10977"/>
                    <a:gd name="connsiteX14" fmla="*/ 11617 w 12026"/>
                    <a:gd name="connsiteY14" fmla="*/ 4582 h 10977"/>
                    <a:gd name="connsiteX15" fmla="*/ 11593 w 12026"/>
                    <a:gd name="connsiteY15" fmla="*/ 4979 h 10977"/>
                    <a:gd name="connsiteX16" fmla="*/ 11484 w 12026"/>
                    <a:gd name="connsiteY16" fmla="*/ 5388 h 10977"/>
                    <a:gd name="connsiteX17" fmla="*/ 11362 w 12026"/>
                    <a:gd name="connsiteY17" fmla="*/ 5789 h 10977"/>
                    <a:gd name="connsiteX18" fmla="*/ 11176 w 12026"/>
                    <a:gd name="connsiteY18" fmla="*/ 6154 h 10977"/>
                    <a:gd name="connsiteX19" fmla="*/ 10993 w 12026"/>
                    <a:gd name="connsiteY19" fmla="*/ 6498 h 10977"/>
                    <a:gd name="connsiteX20" fmla="*/ 10726 w 12026"/>
                    <a:gd name="connsiteY20" fmla="*/ 6818 h 10977"/>
                    <a:gd name="connsiteX21" fmla="*/ 10455 w 12026"/>
                    <a:gd name="connsiteY21" fmla="*/ 7163 h 10977"/>
                    <a:gd name="connsiteX22" fmla="*/ 10134 w 12026"/>
                    <a:gd name="connsiteY22" fmla="*/ 7450 h 10977"/>
                    <a:gd name="connsiteX23" fmla="*/ 9470 w 12026"/>
                    <a:gd name="connsiteY23" fmla="*/ 7949 h 10977"/>
                    <a:gd name="connsiteX24" fmla="*/ 8785 w 12026"/>
                    <a:gd name="connsiteY24" fmla="*/ 8277 h 10977"/>
                    <a:gd name="connsiteX25" fmla="*/ 7975 w 12026"/>
                    <a:gd name="connsiteY25" fmla="*/ 8508 h 10977"/>
                    <a:gd name="connsiteX26" fmla="*/ 7501 w 12026"/>
                    <a:gd name="connsiteY26" fmla="*/ 8629 h 10977"/>
                    <a:gd name="connsiteX27" fmla="*/ 6983 w 12026"/>
                    <a:gd name="connsiteY27" fmla="*/ 8670 h 10977"/>
                    <a:gd name="connsiteX28" fmla="*/ 6263 w 12026"/>
                    <a:gd name="connsiteY28" fmla="*/ 8709 h 10977"/>
                    <a:gd name="connsiteX29" fmla="*/ 5966 w 12026"/>
                    <a:gd name="connsiteY29" fmla="*/ 8702 h 10977"/>
                    <a:gd name="connsiteX30" fmla="*/ 5719 w 12026"/>
                    <a:gd name="connsiteY30" fmla="*/ 8670 h 10977"/>
                    <a:gd name="connsiteX31" fmla="*/ 5644 w 12026"/>
                    <a:gd name="connsiteY31" fmla="*/ 8667 h 10977"/>
                    <a:gd name="connsiteX32" fmla="*/ 5567 w 12026"/>
                    <a:gd name="connsiteY32" fmla="*/ 8667 h 10977"/>
                    <a:gd name="connsiteX33" fmla="*/ 5476 w 12026"/>
                    <a:gd name="connsiteY33" fmla="*/ 8662 h 10977"/>
                    <a:gd name="connsiteX34" fmla="*/ 5269 w 12026"/>
                    <a:gd name="connsiteY34" fmla="*/ 8625 h 10977"/>
                    <a:gd name="connsiteX35" fmla="*/ 5238 w 12026"/>
                    <a:gd name="connsiteY35" fmla="*/ 8624 h 10977"/>
                    <a:gd name="connsiteX36" fmla="*/ 5050 w 12026"/>
                    <a:gd name="connsiteY36" fmla="*/ 8633 h 10977"/>
                    <a:gd name="connsiteX37" fmla="*/ 4779 w 12026"/>
                    <a:gd name="connsiteY37" fmla="*/ 8614 h 10977"/>
                    <a:gd name="connsiteX38" fmla="*/ 4637 w 12026"/>
                    <a:gd name="connsiteY38" fmla="*/ 8641 h 10977"/>
                    <a:gd name="connsiteX39" fmla="*/ 4586 w 12026"/>
                    <a:gd name="connsiteY39" fmla="*/ 8622 h 10977"/>
                    <a:gd name="connsiteX40" fmla="*/ 4546 w 12026"/>
                    <a:gd name="connsiteY40" fmla="*/ 8633 h 10977"/>
                    <a:gd name="connsiteX41" fmla="*/ 4405 w 12026"/>
                    <a:gd name="connsiteY41" fmla="*/ 8598 h 10977"/>
                    <a:gd name="connsiteX42" fmla="*/ 4156 w 12026"/>
                    <a:gd name="connsiteY42" fmla="*/ 8541 h 10977"/>
                    <a:gd name="connsiteX43" fmla="*/ 3888 w 12026"/>
                    <a:gd name="connsiteY43" fmla="*/ 8431 h 10977"/>
                    <a:gd name="connsiteX44" fmla="*/ 3472 w 12026"/>
                    <a:gd name="connsiteY44" fmla="*/ 8355 h 10977"/>
                    <a:gd name="connsiteX45" fmla="*/ 3307 w 12026"/>
                    <a:gd name="connsiteY45" fmla="*/ 8332 h 10977"/>
                    <a:gd name="connsiteX46" fmla="*/ 3263 w 12026"/>
                    <a:gd name="connsiteY46" fmla="*/ 8290 h 10977"/>
                    <a:gd name="connsiteX47" fmla="*/ 3032 w 12026"/>
                    <a:gd name="connsiteY47" fmla="*/ 8222 h 10977"/>
                    <a:gd name="connsiteX48" fmla="*/ 2881 w 12026"/>
                    <a:gd name="connsiteY48" fmla="*/ 8111 h 10977"/>
                    <a:gd name="connsiteX49" fmla="*/ 2547 w 12026"/>
                    <a:gd name="connsiteY49" fmla="*/ 7896 h 10977"/>
                    <a:gd name="connsiteX50" fmla="*/ 2202 w 12026"/>
                    <a:gd name="connsiteY50" fmla="*/ 7701 h 10977"/>
                    <a:gd name="connsiteX51" fmla="*/ 1785 w 12026"/>
                    <a:gd name="connsiteY51" fmla="*/ 7471 h 10977"/>
                    <a:gd name="connsiteX52" fmla="*/ 1400 w 12026"/>
                    <a:gd name="connsiteY52" fmla="*/ 7146 h 10977"/>
                    <a:gd name="connsiteX53" fmla="*/ 829 w 12026"/>
                    <a:gd name="connsiteY53" fmla="*/ 6308 h 10977"/>
                    <a:gd name="connsiteX54" fmla="*/ 574 w 12026"/>
                    <a:gd name="connsiteY54" fmla="*/ 5834 h 10977"/>
                    <a:gd name="connsiteX55" fmla="*/ 396 w 12026"/>
                    <a:gd name="connsiteY55" fmla="*/ 5287 h 10977"/>
                    <a:gd name="connsiteX56" fmla="*/ 375 w 12026"/>
                    <a:gd name="connsiteY56" fmla="*/ 4181 h 10977"/>
                    <a:gd name="connsiteX57" fmla="*/ 1263 w 12026"/>
                    <a:gd name="connsiteY57" fmla="*/ 2216 h 10977"/>
                    <a:gd name="connsiteX58" fmla="*/ 1988 w 12026"/>
                    <a:gd name="connsiteY58" fmla="*/ 1520 h 10977"/>
                    <a:gd name="connsiteX59" fmla="*/ 2397 w 12026"/>
                    <a:gd name="connsiteY59" fmla="*/ 1224 h 10977"/>
                    <a:gd name="connsiteX60" fmla="*/ 2871 w 12026"/>
                    <a:gd name="connsiteY60" fmla="*/ 981 h 10977"/>
                    <a:gd name="connsiteX61" fmla="*/ 3369 w 12026"/>
                    <a:gd name="connsiteY61" fmla="*/ 730 h 10977"/>
                    <a:gd name="connsiteX62" fmla="*/ 3952 w 12026"/>
                    <a:gd name="connsiteY62" fmla="*/ 551 h 10977"/>
                    <a:gd name="connsiteX63" fmla="*/ 5216 w 12026"/>
                    <a:gd name="connsiteY63" fmla="*/ 292 h 10977"/>
                    <a:gd name="connsiteX64" fmla="*/ 6456 w 12026"/>
                    <a:gd name="connsiteY64" fmla="*/ 227 h 10977"/>
                    <a:gd name="connsiteX65" fmla="*/ 6606 w 12026"/>
                    <a:gd name="connsiteY65" fmla="*/ 223 h 10977"/>
                    <a:gd name="connsiteX66" fmla="*/ 5812 w 12026"/>
                    <a:gd name="connsiteY66" fmla="*/ 0 h 10977"/>
                    <a:gd name="connsiteX67" fmla="*/ 5322 w 12026"/>
                    <a:gd name="connsiteY67" fmla="*/ 13 h 10977"/>
                    <a:gd name="connsiteX68" fmla="*/ 4187 w 12026"/>
                    <a:gd name="connsiteY68" fmla="*/ 183 h 10977"/>
                    <a:gd name="connsiteX69" fmla="*/ 3604 w 12026"/>
                    <a:gd name="connsiteY69" fmla="*/ 345 h 10977"/>
                    <a:gd name="connsiteX70" fmla="*/ 3061 w 12026"/>
                    <a:gd name="connsiteY70" fmla="*/ 527 h 10977"/>
                    <a:gd name="connsiteX71" fmla="*/ 2595 w 12026"/>
                    <a:gd name="connsiteY71" fmla="*/ 774 h 10977"/>
                    <a:gd name="connsiteX72" fmla="*/ 2085 w 12026"/>
                    <a:gd name="connsiteY72" fmla="*/ 1058 h 10977"/>
                    <a:gd name="connsiteX73" fmla="*/ 1250 w 12026"/>
                    <a:gd name="connsiteY73" fmla="*/ 1754 h 10977"/>
                    <a:gd name="connsiteX74" fmla="*/ 606 w 12026"/>
                    <a:gd name="connsiteY74" fmla="*/ 2621 h 10977"/>
                    <a:gd name="connsiteX75" fmla="*/ 177 w 12026"/>
                    <a:gd name="connsiteY75" fmla="*/ 3711 h 10977"/>
                    <a:gd name="connsiteX76" fmla="*/ 23 w 12026"/>
                    <a:gd name="connsiteY76" fmla="*/ 4258 h 10977"/>
                    <a:gd name="connsiteX77" fmla="*/ 7 w 12026"/>
                    <a:gd name="connsiteY77" fmla="*/ 4862 h 10977"/>
                    <a:gd name="connsiteX78" fmla="*/ 274 w 12026"/>
                    <a:gd name="connsiteY78" fmla="*/ 6008 h 10977"/>
                    <a:gd name="connsiteX79" fmla="*/ 541 w 12026"/>
                    <a:gd name="connsiteY79" fmla="*/ 6547 h 10977"/>
                    <a:gd name="connsiteX80" fmla="*/ 809 w 12026"/>
                    <a:gd name="connsiteY80" fmla="*/ 7045 h 10977"/>
                    <a:gd name="connsiteX81" fmla="*/ 1129 w 12026"/>
                    <a:gd name="connsiteY81" fmla="*/ 7414 h 10977"/>
                    <a:gd name="connsiteX82" fmla="*/ 1587 w 12026"/>
                    <a:gd name="connsiteY82" fmla="*/ 7803 h 10977"/>
                    <a:gd name="connsiteX83" fmla="*/ 1992 w 12026"/>
                    <a:gd name="connsiteY83" fmla="*/ 8042 h 10977"/>
                    <a:gd name="connsiteX84" fmla="*/ 2397 w 12026"/>
                    <a:gd name="connsiteY84" fmla="*/ 8277 h 10977"/>
                    <a:gd name="connsiteX85" fmla="*/ 2478 w 12026"/>
                    <a:gd name="connsiteY85" fmla="*/ 8293 h 10977"/>
                    <a:gd name="connsiteX86" fmla="*/ 2486 w 12026"/>
                    <a:gd name="connsiteY86" fmla="*/ 8325 h 10977"/>
                    <a:gd name="connsiteX87" fmla="*/ 2604 w 12026"/>
                    <a:gd name="connsiteY87" fmla="*/ 8452 h 10977"/>
                    <a:gd name="connsiteX88" fmla="*/ 2881 w 12026"/>
                    <a:gd name="connsiteY88" fmla="*/ 8600 h 10977"/>
                    <a:gd name="connsiteX89" fmla="*/ 3206 w 12026"/>
                    <a:gd name="connsiteY89" fmla="*/ 8721 h 10977"/>
                    <a:gd name="connsiteX90" fmla="*/ 3453 w 12026"/>
                    <a:gd name="connsiteY90" fmla="*/ 8802 h 10977"/>
                    <a:gd name="connsiteX91" fmla="*/ 3608 w 12026"/>
                    <a:gd name="connsiteY91" fmla="*/ 8868 h 10977"/>
                    <a:gd name="connsiteX92" fmla="*/ 1559 w 12026"/>
                    <a:gd name="connsiteY92" fmla="*/ 10832 h 10977"/>
                    <a:gd name="connsiteX93" fmla="*/ 1623 w 12026"/>
                    <a:gd name="connsiteY93" fmla="*/ 10829 h 10977"/>
                    <a:gd name="connsiteX94" fmla="*/ 2028 w 12026"/>
                    <a:gd name="connsiteY94" fmla="*/ 10801 h 10977"/>
                    <a:gd name="connsiteX95" fmla="*/ 3134 w 12026"/>
                    <a:gd name="connsiteY95" fmla="*/ 10537 h 10977"/>
                    <a:gd name="connsiteX96" fmla="*/ 4159 w 12026"/>
                    <a:gd name="connsiteY96" fmla="*/ 9820 h 10977"/>
                    <a:gd name="connsiteX97" fmla="*/ 4572 w 12026"/>
                    <a:gd name="connsiteY97" fmla="*/ 9354 h 10977"/>
                    <a:gd name="connsiteX98" fmla="*/ 4811 w 12026"/>
                    <a:gd name="connsiteY98" fmla="*/ 8872 h 10977"/>
                    <a:gd name="connsiteX99" fmla="*/ 4888 w 12026"/>
                    <a:gd name="connsiteY99" fmla="*/ 8901 h 10977"/>
                    <a:gd name="connsiteX100" fmla="*/ 5265 w 12026"/>
                    <a:gd name="connsiteY100" fmla="*/ 8953 h 10977"/>
                    <a:gd name="connsiteX101" fmla="*/ 5439 w 12026"/>
                    <a:gd name="connsiteY101" fmla="*/ 8998 h 10977"/>
                    <a:gd name="connsiteX102" fmla="*/ 5658 w 12026"/>
                    <a:gd name="connsiteY102" fmla="*/ 9010 h 10977"/>
                    <a:gd name="connsiteX103" fmla="*/ 6152 w 12026"/>
                    <a:gd name="connsiteY103" fmla="*/ 9059 h 10977"/>
                    <a:gd name="connsiteX104" fmla="*/ 6626 w 12026"/>
                    <a:gd name="connsiteY104" fmla="*/ 9067 h 10977"/>
                    <a:gd name="connsiteX105" fmla="*/ 6651 w 12026"/>
                    <a:gd name="connsiteY105" fmla="*/ 9067 h 10977"/>
                    <a:gd name="connsiteX106" fmla="*/ 7108 w 12026"/>
                    <a:gd name="connsiteY106" fmla="*/ 9026 h 10977"/>
                    <a:gd name="connsiteX107" fmla="*/ 7538 w 12026"/>
                    <a:gd name="connsiteY107" fmla="*/ 8998 h 10977"/>
                    <a:gd name="connsiteX108" fmla="*/ 8016 w 12026"/>
                    <a:gd name="connsiteY108" fmla="*/ 8876 h 10977"/>
                    <a:gd name="connsiteX109" fmla="*/ 8871 w 12026"/>
                    <a:gd name="connsiteY109" fmla="*/ 8637 h 10977"/>
                    <a:gd name="connsiteX110" fmla="*/ 9616 w 12026"/>
                    <a:gd name="connsiteY110" fmla="*/ 8301 h 10977"/>
                    <a:gd name="connsiteX111" fmla="*/ 10924 w 12026"/>
                    <a:gd name="connsiteY111" fmla="*/ 7171 h 10977"/>
                    <a:gd name="connsiteX112" fmla="*/ 11427 w 12026"/>
                    <a:gd name="connsiteY112" fmla="*/ 6486 h 10977"/>
                    <a:gd name="connsiteX113" fmla="*/ 11783 w 12026"/>
                    <a:gd name="connsiteY113" fmla="*/ 5692 h 10977"/>
                    <a:gd name="connsiteX114" fmla="*/ 11897 w 12026"/>
                    <a:gd name="connsiteY114" fmla="*/ 5271 h 10977"/>
                    <a:gd name="connsiteX115" fmla="*/ 11978 w 12026"/>
                    <a:gd name="connsiteY115" fmla="*/ 4837 h 10977"/>
                    <a:gd name="connsiteX116" fmla="*/ 11982 w 12026"/>
                    <a:gd name="connsiteY116" fmla="*/ 4635 h 10977"/>
                    <a:gd name="connsiteX117" fmla="*/ 12022 w 12026"/>
                    <a:gd name="connsiteY117" fmla="*/ 4420 h 10977"/>
                    <a:gd name="connsiteX118" fmla="*/ 11982 w 12026"/>
                    <a:gd name="connsiteY118" fmla="*/ 3970 h 10977"/>
                    <a:gd name="connsiteX119" fmla="*/ 11808 w 12026"/>
                    <a:gd name="connsiteY119" fmla="*/ 3087 h 10977"/>
                    <a:gd name="connsiteX120" fmla="*/ 11678 w 12026"/>
                    <a:gd name="connsiteY120" fmla="*/ 2731 h 10977"/>
                    <a:gd name="connsiteX121" fmla="*/ 11427 w 12026"/>
                    <a:gd name="connsiteY121" fmla="*/ 2362 h 10977"/>
                    <a:gd name="connsiteX122" fmla="*/ 10937 w 12026"/>
                    <a:gd name="connsiteY122" fmla="*/ 1673 h 10977"/>
                    <a:gd name="connsiteX123" fmla="*/ 10260 w 12026"/>
                    <a:gd name="connsiteY123" fmla="*/ 1114 h 10977"/>
                    <a:gd name="connsiteX124" fmla="*/ 9349 w 12026"/>
                    <a:gd name="connsiteY124" fmla="*/ 616 h 10977"/>
                    <a:gd name="connsiteX125" fmla="*/ 8931 w 12026"/>
                    <a:gd name="connsiteY125" fmla="*/ 434 h 10977"/>
                    <a:gd name="connsiteX126" fmla="*/ 8469 w 12026"/>
                    <a:gd name="connsiteY126" fmla="*/ 268 h 10977"/>
                    <a:gd name="connsiteX127" fmla="*/ 7538 w 12026"/>
                    <a:gd name="connsiteY127" fmla="*/ 94 h 10977"/>
                    <a:gd name="connsiteX128" fmla="*/ 7412 w 12026"/>
                    <a:gd name="connsiteY128" fmla="*/ 81 h 10977"/>
                    <a:gd name="connsiteX129" fmla="*/ 7210 w 12026"/>
                    <a:gd name="connsiteY129" fmla="*/ 45 h 10977"/>
                    <a:gd name="connsiteX130" fmla="*/ 6569 w 12026"/>
                    <a:gd name="connsiteY130" fmla="*/ 13 h 10977"/>
                    <a:gd name="connsiteX131" fmla="*/ 5812 w 12026"/>
                    <a:gd name="connsiteY131" fmla="*/ 0 h 10977"/>
                    <a:gd name="connsiteX0" fmla="*/ 6606 w 12026"/>
                    <a:gd name="connsiteY0" fmla="*/ 223 h 10977"/>
                    <a:gd name="connsiteX1" fmla="*/ 6837 w 12026"/>
                    <a:gd name="connsiteY1" fmla="*/ 284 h 10977"/>
                    <a:gd name="connsiteX2" fmla="*/ 7311 w 12026"/>
                    <a:gd name="connsiteY2" fmla="*/ 361 h 10977"/>
                    <a:gd name="connsiteX3" fmla="*/ 8141 w 12026"/>
                    <a:gd name="connsiteY3" fmla="*/ 523 h 10977"/>
                    <a:gd name="connsiteX4" fmla="*/ 8514 w 12026"/>
                    <a:gd name="connsiteY4" fmla="*/ 689 h 10977"/>
                    <a:gd name="connsiteX5" fmla="*/ 8887 w 12026"/>
                    <a:gd name="connsiteY5" fmla="*/ 802 h 10977"/>
                    <a:gd name="connsiteX6" fmla="*/ 9656 w 12026"/>
                    <a:gd name="connsiteY6" fmla="*/ 1224 h 10977"/>
                    <a:gd name="connsiteX7" fmla="*/ 10390 w 12026"/>
                    <a:gd name="connsiteY7" fmla="*/ 1633 h 10977"/>
                    <a:gd name="connsiteX8" fmla="*/ 10933 w 12026"/>
                    <a:gd name="connsiteY8" fmla="*/ 2277 h 10977"/>
                    <a:gd name="connsiteX9" fmla="*/ 11135 w 12026"/>
                    <a:gd name="connsiteY9" fmla="*/ 2589 h 10977"/>
                    <a:gd name="connsiteX10" fmla="*/ 11378 w 12026"/>
                    <a:gd name="connsiteY10" fmla="*/ 2962 h 10977"/>
                    <a:gd name="connsiteX11" fmla="*/ 11479 w 12026"/>
                    <a:gd name="connsiteY11" fmla="*/ 3302 h 10977"/>
                    <a:gd name="connsiteX12" fmla="*/ 11585 w 12026"/>
                    <a:gd name="connsiteY12" fmla="*/ 3723 h 10977"/>
                    <a:gd name="connsiteX13" fmla="*/ 11637 w 12026"/>
                    <a:gd name="connsiteY13" fmla="*/ 4149 h 10977"/>
                    <a:gd name="connsiteX14" fmla="*/ 11617 w 12026"/>
                    <a:gd name="connsiteY14" fmla="*/ 4582 h 10977"/>
                    <a:gd name="connsiteX15" fmla="*/ 11593 w 12026"/>
                    <a:gd name="connsiteY15" fmla="*/ 4979 h 10977"/>
                    <a:gd name="connsiteX16" fmla="*/ 11484 w 12026"/>
                    <a:gd name="connsiteY16" fmla="*/ 5388 h 10977"/>
                    <a:gd name="connsiteX17" fmla="*/ 11362 w 12026"/>
                    <a:gd name="connsiteY17" fmla="*/ 5789 h 10977"/>
                    <a:gd name="connsiteX18" fmla="*/ 11176 w 12026"/>
                    <a:gd name="connsiteY18" fmla="*/ 6154 h 10977"/>
                    <a:gd name="connsiteX19" fmla="*/ 10993 w 12026"/>
                    <a:gd name="connsiteY19" fmla="*/ 6498 h 10977"/>
                    <a:gd name="connsiteX20" fmla="*/ 10726 w 12026"/>
                    <a:gd name="connsiteY20" fmla="*/ 6818 h 10977"/>
                    <a:gd name="connsiteX21" fmla="*/ 10455 w 12026"/>
                    <a:gd name="connsiteY21" fmla="*/ 7163 h 10977"/>
                    <a:gd name="connsiteX22" fmla="*/ 10134 w 12026"/>
                    <a:gd name="connsiteY22" fmla="*/ 7450 h 10977"/>
                    <a:gd name="connsiteX23" fmla="*/ 9470 w 12026"/>
                    <a:gd name="connsiteY23" fmla="*/ 7949 h 10977"/>
                    <a:gd name="connsiteX24" fmla="*/ 8785 w 12026"/>
                    <a:gd name="connsiteY24" fmla="*/ 8277 h 10977"/>
                    <a:gd name="connsiteX25" fmla="*/ 7975 w 12026"/>
                    <a:gd name="connsiteY25" fmla="*/ 8508 h 10977"/>
                    <a:gd name="connsiteX26" fmla="*/ 7501 w 12026"/>
                    <a:gd name="connsiteY26" fmla="*/ 8629 h 10977"/>
                    <a:gd name="connsiteX27" fmla="*/ 6983 w 12026"/>
                    <a:gd name="connsiteY27" fmla="*/ 8670 h 10977"/>
                    <a:gd name="connsiteX28" fmla="*/ 6263 w 12026"/>
                    <a:gd name="connsiteY28" fmla="*/ 8709 h 10977"/>
                    <a:gd name="connsiteX29" fmla="*/ 5966 w 12026"/>
                    <a:gd name="connsiteY29" fmla="*/ 8702 h 10977"/>
                    <a:gd name="connsiteX30" fmla="*/ 5719 w 12026"/>
                    <a:gd name="connsiteY30" fmla="*/ 8670 h 10977"/>
                    <a:gd name="connsiteX31" fmla="*/ 5644 w 12026"/>
                    <a:gd name="connsiteY31" fmla="*/ 8667 h 10977"/>
                    <a:gd name="connsiteX32" fmla="*/ 5567 w 12026"/>
                    <a:gd name="connsiteY32" fmla="*/ 8667 h 10977"/>
                    <a:gd name="connsiteX33" fmla="*/ 5476 w 12026"/>
                    <a:gd name="connsiteY33" fmla="*/ 8662 h 10977"/>
                    <a:gd name="connsiteX34" fmla="*/ 5269 w 12026"/>
                    <a:gd name="connsiteY34" fmla="*/ 8625 h 10977"/>
                    <a:gd name="connsiteX35" fmla="*/ 5238 w 12026"/>
                    <a:gd name="connsiteY35" fmla="*/ 8624 h 10977"/>
                    <a:gd name="connsiteX36" fmla="*/ 5050 w 12026"/>
                    <a:gd name="connsiteY36" fmla="*/ 8633 h 10977"/>
                    <a:gd name="connsiteX37" fmla="*/ 4779 w 12026"/>
                    <a:gd name="connsiteY37" fmla="*/ 8614 h 10977"/>
                    <a:gd name="connsiteX38" fmla="*/ 4637 w 12026"/>
                    <a:gd name="connsiteY38" fmla="*/ 8641 h 10977"/>
                    <a:gd name="connsiteX39" fmla="*/ 4586 w 12026"/>
                    <a:gd name="connsiteY39" fmla="*/ 8622 h 10977"/>
                    <a:gd name="connsiteX40" fmla="*/ 4546 w 12026"/>
                    <a:gd name="connsiteY40" fmla="*/ 8633 h 10977"/>
                    <a:gd name="connsiteX41" fmla="*/ 4405 w 12026"/>
                    <a:gd name="connsiteY41" fmla="*/ 8598 h 10977"/>
                    <a:gd name="connsiteX42" fmla="*/ 4156 w 12026"/>
                    <a:gd name="connsiteY42" fmla="*/ 8541 h 10977"/>
                    <a:gd name="connsiteX43" fmla="*/ 3888 w 12026"/>
                    <a:gd name="connsiteY43" fmla="*/ 8431 h 10977"/>
                    <a:gd name="connsiteX44" fmla="*/ 3472 w 12026"/>
                    <a:gd name="connsiteY44" fmla="*/ 8355 h 10977"/>
                    <a:gd name="connsiteX45" fmla="*/ 3307 w 12026"/>
                    <a:gd name="connsiteY45" fmla="*/ 8332 h 10977"/>
                    <a:gd name="connsiteX46" fmla="*/ 3263 w 12026"/>
                    <a:gd name="connsiteY46" fmla="*/ 8290 h 10977"/>
                    <a:gd name="connsiteX47" fmla="*/ 3032 w 12026"/>
                    <a:gd name="connsiteY47" fmla="*/ 8222 h 10977"/>
                    <a:gd name="connsiteX48" fmla="*/ 2881 w 12026"/>
                    <a:gd name="connsiteY48" fmla="*/ 8111 h 10977"/>
                    <a:gd name="connsiteX49" fmla="*/ 2547 w 12026"/>
                    <a:gd name="connsiteY49" fmla="*/ 7896 h 10977"/>
                    <a:gd name="connsiteX50" fmla="*/ 2202 w 12026"/>
                    <a:gd name="connsiteY50" fmla="*/ 7701 h 10977"/>
                    <a:gd name="connsiteX51" fmla="*/ 1785 w 12026"/>
                    <a:gd name="connsiteY51" fmla="*/ 7471 h 10977"/>
                    <a:gd name="connsiteX52" fmla="*/ 1400 w 12026"/>
                    <a:gd name="connsiteY52" fmla="*/ 7146 h 10977"/>
                    <a:gd name="connsiteX53" fmla="*/ 829 w 12026"/>
                    <a:gd name="connsiteY53" fmla="*/ 6308 h 10977"/>
                    <a:gd name="connsiteX54" fmla="*/ 574 w 12026"/>
                    <a:gd name="connsiteY54" fmla="*/ 5834 h 10977"/>
                    <a:gd name="connsiteX55" fmla="*/ 396 w 12026"/>
                    <a:gd name="connsiteY55" fmla="*/ 5287 h 10977"/>
                    <a:gd name="connsiteX56" fmla="*/ 375 w 12026"/>
                    <a:gd name="connsiteY56" fmla="*/ 4181 h 10977"/>
                    <a:gd name="connsiteX57" fmla="*/ 1263 w 12026"/>
                    <a:gd name="connsiteY57" fmla="*/ 2216 h 10977"/>
                    <a:gd name="connsiteX58" fmla="*/ 1988 w 12026"/>
                    <a:gd name="connsiteY58" fmla="*/ 1520 h 10977"/>
                    <a:gd name="connsiteX59" fmla="*/ 2397 w 12026"/>
                    <a:gd name="connsiteY59" fmla="*/ 1224 h 10977"/>
                    <a:gd name="connsiteX60" fmla="*/ 2871 w 12026"/>
                    <a:gd name="connsiteY60" fmla="*/ 981 h 10977"/>
                    <a:gd name="connsiteX61" fmla="*/ 3369 w 12026"/>
                    <a:gd name="connsiteY61" fmla="*/ 730 h 10977"/>
                    <a:gd name="connsiteX62" fmla="*/ 3952 w 12026"/>
                    <a:gd name="connsiteY62" fmla="*/ 551 h 10977"/>
                    <a:gd name="connsiteX63" fmla="*/ 5216 w 12026"/>
                    <a:gd name="connsiteY63" fmla="*/ 292 h 10977"/>
                    <a:gd name="connsiteX64" fmla="*/ 6456 w 12026"/>
                    <a:gd name="connsiteY64" fmla="*/ 227 h 10977"/>
                    <a:gd name="connsiteX65" fmla="*/ 6606 w 12026"/>
                    <a:gd name="connsiteY65" fmla="*/ 223 h 10977"/>
                    <a:gd name="connsiteX66" fmla="*/ 5812 w 12026"/>
                    <a:gd name="connsiteY66" fmla="*/ 0 h 10977"/>
                    <a:gd name="connsiteX67" fmla="*/ 5322 w 12026"/>
                    <a:gd name="connsiteY67" fmla="*/ 13 h 10977"/>
                    <a:gd name="connsiteX68" fmla="*/ 4187 w 12026"/>
                    <a:gd name="connsiteY68" fmla="*/ 183 h 10977"/>
                    <a:gd name="connsiteX69" fmla="*/ 3604 w 12026"/>
                    <a:gd name="connsiteY69" fmla="*/ 345 h 10977"/>
                    <a:gd name="connsiteX70" fmla="*/ 3061 w 12026"/>
                    <a:gd name="connsiteY70" fmla="*/ 527 h 10977"/>
                    <a:gd name="connsiteX71" fmla="*/ 2595 w 12026"/>
                    <a:gd name="connsiteY71" fmla="*/ 774 h 10977"/>
                    <a:gd name="connsiteX72" fmla="*/ 2085 w 12026"/>
                    <a:gd name="connsiteY72" fmla="*/ 1058 h 10977"/>
                    <a:gd name="connsiteX73" fmla="*/ 1250 w 12026"/>
                    <a:gd name="connsiteY73" fmla="*/ 1754 h 10977"/>
                    <a:gd name="connsiteX74" fmla="*/ 606 w 12026"/>
                    <a:gd name="connsiteY74" fmla="*/ 2621 h 10977"/>
                    <a:gd name="connsiteX75" fmla="*/ 177 w 12026"/>
                    <a:gd name="connsiteY75" fmla="*/ 3711 h 10977"/>
                    <a:gd name="connsiteX76" fmla="*/ 23 w 12026"/>
                    <a:gd name="connsiteY76" fmla="*/ 4258 h 10977"/>
                    <a:gd name="connsiteX77" fmla="*/ 7 w 12026"/>
                    <a:gd name="connsiteY77" fmla="*/ 4862 h 10977"/>
                    <a:gd name="connsiteX78" fmla="*/ 274 w 12026"/>
                    <a:gd name="connsiteY78" fmla="*/ 6008 h 10977"/>
                    <a:gd name="connsiteX79" fmla="*/ 541 w 12026"/>
                    <a:gd name="connsiteY79" fmla="*/ 6547 h 10977"/>
                    <a:gd name="connsiteX80" fmla="*/ 809 w 12026"/>
                    <a:gd name="connsiteY80" fmla="*/ 7045 h 10977"/>
                    <a:gd name="connsiteX81" fmla="*/ 1129 w 12026"/>
                    <a:gd name="connsiteY81" fmla="*/ 7414 h 10977"/>
                    <a:gd name="connsiteX82" fmla="*/ 1587 w 12026"/>
                    <a:gd name="connsiteY82" fmla="*/ 7803 h 10977"/>
                    <a:gd name="connsiteX83" fmla="*/ 1992 w 12026"/>
                    <a:gd name="connsiteY83" fmla="*/ 8042 h 10977"/>
                    <a:gd name="connsiteX84" fmla="*/ 2397 w 12026"/>
                    <a:gd name="connsiteY84" fmla="*/ 8277 h 10977"/>
                    <a:gd name="connsiteX85" fmla="*/ 2478 w 12026"/>
                    <a:gd name="connsiteY85" fmla="*/ 8293 h 10977"/>
                    <a:gd name="connsiteX86" fmla="*/ 2486 w 12026"/>
                    <a:gd name="connsiteY86" fmla="*/ 8325 h 10977"/>
                    <a:gd name="connsiteX87" fmla="*/ 2604 w 12026"/>
                    <a:gd name="connsiteY87" fmla="*/ 8452 h 10977"/>
                    <a:gd name="connsiteX88" fmla="*/ 2881 w 12026"/>
                    <a:gd name="connsiteY88" fmla="*/ 8600 h 10977"/>
                    <a:gd name="connsiteX89" fmla="*/ 3206 w 12026"/>
                    <a:gd name="connsiteY89" fmla="*/ 8721 h 10977"/>
                    <a:gd name="connsiteX90" fmla="*/ 3453 w 12026"/>
                    <a:gd name="connsiteY90" fmla="*/ 8802 h 10977"/>
                    <a:gd name="connsiteX91" fmla="*/ 3608 w 12026"/>
                    <a:gd name="connsiteY91" fmla="*/ 8868 h 10977"/>
                    <a:gd name="connsiteX92" fmla="*/ 1559 w 12026"/>
                    <a:gd name="connsiteY92" fmla="*/ 10832 h 10977"/>
                    <a:gd name="connsiteX93" fmla="*/ 1623 w 12026"/>
                    <a:gd name="connsiteY93" fmla="*/ 10829 h 10977"/>
                    <a:gd name="connsiteX94" fmla="*/ 2028 w 12026"/>
                    <a:gd name="connsiteY94" fmla="*/ 10801 h 10977"/>
                    <a:gd name="connsiteX95" fmla="*/ 3134 w 12026"/>
                    <a:gd name="connsiteY95" fmla="*/ 10537 h 10977"/>
                    <a:gd name="connsiteX96" fmla="*/ 4159 w 12026"/>
                    <a:gd name="connsiteY96" fmla="*/ 9820 h 10977"/>
                    <a:gd name="connsiteX97" fmla="*/ 4572 w 12026"/>
                    <a:gd name="connsiteY97" fmla="*/ 9354 h 10977"/>
                    <a:gd name="connsiteX98" fmla="*/ 4811 w 12026"/>
                    <a:gd name="connsiteY98" fmla="*/ 8872 h 10977"/>
                    <a:gd name="connsiteX99" fmla="*/ 4888 w 12026"/>
                    <a:gd name="connsiteY99" fmla="*/ 8901 h 10977"/>
                    <a:gd name="connsiteX100" fmla="*/ 5265 w 12026"/>
                    <a:gd name="connsiteY100" fmla="*/ 8953 h 10977"/>
                    <a:gd name="connsiteX101" fmla="*/ 5439 w 12026"/>
                    <a:gd name="connsiteY101" fmla="*/ 8998 h 10977"/>
                    <a:gd name="connsiteX102" fmla="*/ 5658 w 12026"/>
                    <a:gd name="connsiteY102" fmla="*/ 9010 h 10977"/>
                    <a:gd name="connsiteX103" fmla="*/ 6152 w 12026"/>
                    <a:gd name="connsiteY103" fmla="*/ 9059 h 10977"/>
                    <a:gd name="connsiteX104" fmla="*/ 6626 w 12026"/>
                    <a:gd name="connsiteY104" fmla="*/ 9067 h 10977"/>
                    <a:gd name="connsiteX105" fmla="*/ 6651 w 12026"/>
                    <a:gd name="connsiteY105" fmla="*/ 9067 h 10977"/>
                    <a:gd name="connsiteX106" fmla="*/ 7108 w 12026"/>
                    <a:gd name="connsiteY106" fmla="*/ 9026 h 10977"/>
                    <a:gd name="connsiteX107" fmla="*/ 7538 w 12026"/>
                    <a:gd name="connsiteY107" fmla="*/ 8998 h 10977"/>
                    <a:gd name="connsiteX108" fmla="*/ 8016 w 12026"/>
                    <a:gd name="connsiteY108" fmla="*/ 8876 h 10977"/>
                    <a:gd name="connsiteX109" fmla="*/ 8871 w 12026"/>
                    <a:gd name="connsiteY109" fmla="*/ 8637 h 10977"/>
                    <a:gd name="connsiteX110" fmla="*/ 9616 w 12026"/>
                    <a:gd name="connsiteY110" fmla="*/ 8301 h 10977"/>
                    <a:gd name="connsiteX111" fmla="*/ 10924 w 12026"/>
                    <a:gd name="connsiteY111" fmla="*/ 7171 h 10977"/>
                    <a:gd name="connsiteX112" fmla="*/ 11427 w 12026"/>
                    <a:gd name="connsiteY112" fmla="*/ 6486 h 10977"/>
                    <a:gd name="connsiteX113" fmla="*/ 11783 w 12026"/>
                    <a:gd name="connsiteY113" fmla="*/ 5692 h 10977"/>
                    <a:gd name="connsiteX114" fmla="*/ 11897 w 12026"/>
                    <a:gd name="connsiteY114" fmla="*/ 5271 h 10977"/>
                    <a:gd name="connsiteX115" fmla="*/ 11978 w 12026"/>
                    <a:gd name="connsiteY115" fmla="*/ 4837 h 10977"/>
                    <a:gd name="connsiteX116" fmla="*/ 11982 w 12026"/>
                    <a:gd name="connsiteY116" fmla="*/ 4635 h 10977"/>
                    <a:gd name="connsiteX117" fmla="*/ 12022 w 12026"/>
                    <a:gd name="connsiteY117" fmla="*/ 4420 h 10977"/>
                    <a:gd name="connsiteX118" fmla="*/ 11982 w 12026"/>
                    <a:gd name="connsiteY118" fmla="*/ 3970 h 10977"/>
                    <a:gd name="connsiteX119" fmla="*/ 11808 w 12026"/>
                    <a:gd name="connsiteY119" fmla="*/ 3087 h 10977"/>
                    <a:gd name="connsiteX120" fmla="*/ 11678 w 12026"/>
                    <a:gd name="connsiteY120" fmla="*/ 2731 h 10977"/>
                    <a:gd name="connsiteX121" fmla="*/ 11427 w 12026"/>
                    <a:gd name="connsiteY121" fmla="*/ 2362 h 10977"/>
                    <a:gd name="connsiteX122" fmla="*/ 10937 w 12026"/>
                    <a:gd name="connsiteY122" fmla="*/ 1673 h 10977"/>
                    <a:gd name="connsiteX123" fmla="*/ 10260 w 12026"/>
                    <a:gd name="connsiteY123" fmla="*/ 1114 h 10977"/>
                    <a:gd name="connsiteX124" fmla="*/ 9349 w 12026"/>
                    <a:gd name="connsiteY124" fmla="*/ 616 h 10977"/>
                    <a:gd name="connsiteX125" fmla="*/ 8931 w 12026"/>
                    <a:gd name="connsiteY125" fmla="*/ 434 h 10977"/>
                    <a:gd name="connsiteX126" fmla="*/ 8469 w 12026"/>
                    <a:gd name="connsiteY126" fmla="*/ 268 h 10977"/>
                    <a:gd name="connsiteX127" fmla="*/ 7538 w 12026"/>
                    <a:gd name="connsiteY127" fmla="*/ 94 h 10977"/>
                    <a:gd name="connsiteX128" fmla="*/ 7412 w 12026"/>
                    <a:gd name="connsiteY128" fmla="*/ 81 h 10977"/>
                    <a:gd name="connsiteX129" fmla="*/ 7210 w 12026"/>
                    <a:gd name="connsiteY129" fmla="*/ 45 h 10977"/>
                    <a:gd name="connsiteX130" fmla="*/ 6569 w 12026"/>
                    <a:gd name="connsiteY130" fmla="*/ 13 h 10977"/>
                    <a:gd name="connsiteX131" fmla="*/ 5812 w 12026"/>
                    <a:gd name="connsiteY131" fmla="*/ 0 h 10977"/>
                    <a:gd name="connsiteX0" fmla="*/ 6606 w 12026"/>
                    <a:gd name="connsiteY0" fmla="*/ 223 h 10963"/>
                    <a:gd name="connsiteX1" fmla="*/ 6837 w 12026"/>
                    <a:gd name="connsiteY1" fmla="*/ 284 h 10963"/>
                    <a:gd name="connsiteX2" fmla="*/ 7311 w 12026"/>
                    <a:gd name="connsiteY2" fmla="*/ 361 h 10963"/>
                    <a:gd name="connsiteX3" fmla="*/ 8141 w 12026"/>
                    <a:gd name="connsiteY3" fmla="*/ 523 h 10963"/>
                    <a:gd name="connsiteX4" fmla="*/ 8514 w 12026"/>
                    <a:gd name="connsiteY4" fmla="*/ 689 h 10963"/>
                    <a:gd name="connsiteX5" fmla="*/ 8887 w 12026"/>
                    <a:gd name="connsiteY5" fmla="*/ 802 h 10963"/>
                    <a:gd name="connsiteX6" fmla="*/ 9656 w 12026"/>
                    <a:gd name="connsiteY6" fmla="*/ 1224 h 10963"/>
                    <a:gd name="connsiteX7" fmla="*/ 10390 w 12026"/>
                    <a:gd name="connsiteY7" fmla="*/ 1633 h 10963"/>
                    <a:gd name="connsiteX8" fmla="*/ 10933 w 12026"/>
                    <a:gd name="connsiteY8" fmla="*/ 2277 h 10963"/>
                    <a:gd name="connsiteX9" fmla="*/ 11135 w 12026"/>
                    <a:gd name="connsiteY9" fmla="*/ 2589 h 10963"/>
                    <a:gd name="connsiteX10" fmla="*/ 11378 w 12026"/>
                    <a:gd name="connsiteY10" fmla="*/ 2962 h 10963"/>
                    <a:gd name="connsiteX11" fmla="*/ 11479 w 12026"/>
                    <a:gd name="connsiteY11" fmla="*/ 3302 h 10963"/>
                    <a:gd name="connsiteX12" fmla="*/ 11585 w 12026"/>
                    <a:gd name="connsiteY12" fmla="*/ 3723 h 10963"/>
                    <a:gd name="connsiteX13" fmla="*/ 11637 w 12026"/>
                    <a:gd name="connsiteY13" fmla="*/ 4149 h 10963"/>
                    <a:gd name="connsiteX14" fmla="*/ 11617 w 12026"/>
                    <a:gd name="connsiteY14" fmla="*/ 4582 h 10963"/>
                    <a:gd name="connsiteX15" fmla="*/ 11593 w 12026"/>
                    <a:gd name="connsiteY15" fmla="*/ 4979 h 10963"/>
                    <a:gd name="connsiteX16" fmla="*/ 11484 w 12026"/>
                    <a:gd name="connsiteY16" fmla="*/ 5388 h 10963"/>
                    <a:gd name="connsiteX17" fmla="*/ 11362 w 12026"/>
                    <a:gd name="connsiteY17" fmla="*/ 5789 h 10963"/>
                    <a:gd name="connsiteX18" fmla="*/ 11176 w 12026"/>
                    <a:gd name="connsiteY18" fmla="*/ 6154 h 10963"/>
                    <a:gd name="connsiteX19" fmla="*/ 10993 w 12026"/>
                    <a:gd name="connsiteY19" fmla="*/ 6498 h 10963"/>
                    <a:gd name="connsiteX20" fmla="*/ 10726 w 12026"/>
                    <a:gd name="connsiteY20" fmla="*/ 6818 h 10963"/>
                    <a:gd name="connsiteX21" fmla="*/ 10455 w 12026"/>
                    <a:gd name="connsiteY21" fmla="*/ 7163 h 10963"/>
                    <a:gd name="connsiteX22" fmla="*/ 10134 w 12026"/>
                    <a:gd name="connsiteY22" fmla="*/ 7450 h 10963"/>
                    <a:gd name="connsiteX23" fmla="*/ 9470 w 12026"/>
                    <a:gd name="connsiteY23" fmla="*/ 7949 h 10963"/>
                    <a:gd name="connsiteX24" fmla="*/ 8785 w 12026"/>
                    <a:gd name="connsiteY24" fmla="*/ 8277 h 10963"/>
                    <a:gd name="connsiteX25" fmla="*/ 7975 w 12026"/>
                    <a:gd name="connsiteY25" fmla="*/ 8508 h 10963"/>
                    <a:gd name="connsiteX26" fmla="*/ 7501 w 12026"/>
                    <a:gd name="connsiteY26" fmla="*/ 8629 h 10963"/>
                    <a:gd name="connsiteX27" fmla="*/ 6983 w 12026"/>
                    <a:gd name="connsiteY27" fmla="*/ 8670 h 10963"/>
                    <a:gd name="connsiteX28" fmla="*/ 6263 w 12026"/>
                    <a:gd name="connsiteY28" fmla="*/ 8709 h 10963"/>
                    <a:gd name="connsiteX29" fmla="*/ 5966 w 12026"/>
                    <a:gd name="connsiteY29" fmla="*/ 8702 h 10963"/>
                    <a:gd name="connsiteX30" fmla="*/ 5719 w 12026"/>
                    <a:gd name="connsiteY30" fmla="*/ 8670 h 10963"/>
                    <a:gd name="connsiteX31" fmla="*/ 5644 w 12026"/>
                    <a:gd name="connsiteY31" fmla="*/ 8667 h 10963"/>
                    <a:gd name="connsiteX32" fmla="*/ 5567 w 12026"/>
                    <a:gd name="connsiteY32" fmla="*/ 8667 h 10963"/>
                    <a:gd name="connsiteX33" fmla="*/ 5476 w 12026"/>
                    <a:gd name="connsiteY33" fmla="*/ 8662 h 10963"/>
                    <a:gd name="connsiteX34" fmla="*/ 5269 w 12026"/>
                    <a:gd name="connsiteY34" fmla="*/ 8625 h 10963"/>
                    <a:gd name="connsiteX35" fmla="*/ 5238 w 12026"/>
                    <a:gd name="connsiteY35" fmla="*/ 8624 h 10963"/>
                    <a:gd name="connsiteX36" fmla="*/ 5050 w 12026"/>
                    <a:gd name="connsiteY36" fmla="*/ 8633 h 10963"/>
                    <a:gd name="connsiteX37" fmla="*/ 4779 w 12026"/>
                    <a:gd name="connsiteY37" fmla="*/ 8614 h 10963"/>
                    <a:gd name="connsiteX38" fmla="*/ 4637 w 12026"/>
                    <a:gd name="connsiteY38" fmla="*/ 8641 h 10963"/>
                    <a:gd name="connsiteX39" fmla="*/ 4586 w 12026"/>
                    <a:gd name="connsiteY39" fmla="*/ 8622 h 10963"/>
                    <a:gd name="connsiteX40" fmla="*/ 4546 w 12026"/>
                    <a:gd name="connsiteY40" fmla="*/ 8633 h 10963"/>
                    <a:gd name="connsiteX41" fmla="*/ 4405 w 12026"/>
                    <a:gd name="connsiteY41" fmla="*/ 8598 h 10963"/>
                    <a:gd name="connsiteX42" fmla="*/ 4156 w 12026"/>
                    <a:gd name="connsiteY42" fmla="*/ 8541 h 10963"/>
                    <a:gd name="connsiteX43" fmla="*/ 3888 w 12026"/>
                    <a:gd name="connsiteY43" fmla="*/ 8431 h 10963"/>
                    <a:gd name="connsiteX44" fmla="*/ 3472 w 12026"/>
                    <a:gd name="connsiteY44" fmla="*/ 8355 h 10963"/>
                    <a:gd name="connsiteX45" fmla="*/ 3307 w 12026"/>
                    <a:gd name="connsiteY45" fmla="*/ 8332 h 10963"/>
                    <a:gd name="connsiteX46" fmla="*/ 3263 w 12026"/>
                    <a:gd name="connsiteY46" fmla="*/ 8290 h 10963"/>
                    <a:gd name="connsiteX47" fmla="*/ 3032 w 12026"/>
                    <a:gd name="connsiteY47" fmla="*/ 8222 h 10963"/>
                    <a:gd name="connsiteX48" fmla="*/ 2881 w 12026"/>
                    <a:gd name="connsiteY48" fmla="*/ 8111 h 10963"/>
                    <a:gd name="connsiteX49" fmla="*/ 2547 w 12026"/>
                    <a:gd name="connsiteY49" fmla="*/ 7896 h 10963"/>
                    <a:gd name="connsiteX50" fmla="*/ 2202 w 12026"/>
                    <a:gd name="connsiteY50" fmla="*/ 7701 h 10963"/>
                    <a:gd name="connsiteX51" fmla="*/ 1785 w 12026"/>
                    <a:gd name="connsiteY51" fmla="*/ 7471 h 10963"/>
                    <a:gd name="connsiteX52" fmla="*/ 1400 w 12026"/>
                    <a:gd name="connsiteY52" fmla="*/ 7146 h 10963"/>
                    <a:gd name="connsiteX53" fmla="*/ 829 w 12026"/>
                    <a:gd name="connsiteY53" fmla="*/ 6308 h 10963"/>
                    <a:gd name="connsiteX54" fmla="*/ 574 w 12026"/>
                    <a:gd name="connsiteY54" fmla="*/ 5834 h 10963"/>
                    <a:gd name="connsiteX55" fmla="*/ 396 w 12026"/>
                    <a:gd name="connsiteY55" fmla="*/ 5287 h 10963"/>
                    <a:gd name="connsiteX56" fmla="*/ 375 w 12026"/>
                    <a:gd name="connsiteY56" fmla="*/ 4181 h 10963"/>
                    <a:gd name="connsiteX57" fmla="*/ 1263 w 12026"/>
                    <a:gd name="connsiteY57" fmla="*/ 2216 h 10963"/>
                    <a:gd name="connsiteX58" fmla="*/ 1988 w 12026"/>
                    <a:gd name="connsiteY58" fmla="*/ 1520 h 10963"/>
                    <a:gd name="connsiteX59" fmla="*/ 2397 w 12026"/>
                    <a:gd name="connsiteY59" fmla="*/ 1224 h 10963"/>
                    <a:gd name="connsiteX60" fmla="*/ 2871 w 12026"/>
                    <a:gd name="connsiteY60" fmla="*/ 981 h 10963"/>
                    <a:gd name="connsiteX61" fmla="*/ 3369 w 12026"/>
                    <a:gd name="connsiteY61" fmla="*/ 730 h 10963"/>
                    <a:gd name="connsiteX62" fmla="*/ 3952 w 12026"/>
                    <a:gd name="connsiteY62" fmla="*/ 551 h 10963"/>
                    <a:gd name="connsiteX63" fmla="*/ 5216 w 12026"/>
                    <a:gd name="connsiteY63" fmla="*/ 292 h 10963"/>
                    <a:gd name="connsiteX64" fmla="*/ 6456 w 12026"/>
                    <a:gd name="connsiteY64" fmla="*/ 227 h 10963"/>
                    <a:gd name="connsiteX65" fmla="*/ 6606 w 12026"/>
                    <a:gd name="connsiteY65" fmla="*/ 223 h 10963"/>
                    <a:gd name="connsiteX66" fmla="*/ 5812 w 12026"/>
                    <a:gd name="connsiteY66" fmla="*/ 0 h 10963"/>
                    <a:gd name="connsiteX67" fmla="*/ 5322 w 12026"/>
                    <a:gd name="connsiteY67" fmla="*/ 13 h 10963"/>
                    <a:gd name="connsiteX68" fmla="*/ 4187 w 12026"/>
                    <a:gd name="connsiteY68" fmla="*/ 183 h 10963"/>
                    <a:gd name="connsiteX69" fmla="*/ 3604 w 12026"/>
                    <a:gd name="connsiteY69" fmla="*/ 345 h 10963"/>
                    <a:gd name="connsiteX70" fmla="*/ 3061 w 12026"/>
                    <a:gd name="connsiteY70" fmla="*/ 527 h 10963"/>
                    <a:gd name="connsiteX71" fmla="*/ 2595 w 12026"/>
                    <a:gd name="connsiteY71" fmla="*/ 774 h 10963"/>
                    <a:gd name="connsiteX72" fmla="*/ 2085 w 12026"/>
                    <a:gd name="connsiteY72" fmla="*/ 1058 h 10963"/>
                    <a:gd name="connsiteX73" fmla="*/ 1250 w 12026"/>
                    <a:gd name="connsiteY73" fmla="*/ 1754 h 10963"/>
                    <a:gd name="connsiteX74" fmla="*/ 606 w 12026"/>
                    <a:gd name="connsiteY74" fmla="*/ 2621 h 10963"/>
                    <a:gd name="connsiteX75" fmla="*/ 177 w 12026"/>
                    <a:gd name="connsiteY75" fmla="*/ 3711 h 10963"/>
                    <a:gd name="connsiteX76" fmla="*/ 23 w 12026"/>
                    <a:gd name="connsiteY76" fmla="*/ 4258 h 10963"/>
                    <a:gd name="connsiteX77" fmla="*/ 7 w 12026"/>
                    <a:gd name="connsiteY77" fmla="*/ 4862 h 10963"/>
                    <a:gd name="connsiteX78" fmla="*/ 274 w 12026"/>
                    <a:gd name="connsiteY78" fmla="*/ 6008 h 10963"/>
                    <a:gd name="connsiteX79" fmla="*/ 541 w 12026"/>
                    <a:gd name="connsiteY79" fmla="*/ 6547 h 10963"/>
                    <a:gd name="connsiteX80" fmla="*/ 809 w 12026"/>
                    <a:gd name="connsiteY80" fmla="*/ 7045 h 10963"/>
                    <a:gd name="connsiteX81" fmla="*/ 1129 w 12026"/>
                    <a:gd name="connsiteY81" fmla="*/ 7414 h 10963"/>
                    <a:gd name="connsiteX82" fmla="*/ 1587 w 12026"/>
                    <a:gd name="connsiteY82" fmla="*/ 7803 h 10963"/>
                    <a:gd name="connsiteX83" fmla="*/ 1992 w 12026"/>
                    <a:gd name="connsiteY83" fmla="*/ 8042 h 10963"/>
                    <a:gd name="connsiteX84" fmla="*/ 2397 w 12026"/>
                    <a:gd name="connsiteY84" fmla="*/ 8277 h 10963"/>
                    <a:gd name="connsiteX85" fmla="*/ 2478 w 12026"/>
                    <a:gd name="connsiteY85" fmla="*/ 8293 h 10963"/>
                    <a:gd name="connsiteX86" fmla="*/ 2486 w 12026"/>
                    <a:gd name="connsiteY86" fmla="*/ 8325 h 10963"/>
                    <a:gd name="connsiteX87" fmla="*/ 2604 w 12026"/>
                    <a:gd name="connsiteY87" fmla="*/ 8452 h 10963"/>
                    <a:gd name="connsiteX88" fmla="*/ 2881 w 12026"/>
                    <a:gd name="connsiteY88" fmla="*/ 8600 h 10963"/>
                    <a:gd name="connsiteX89" fmla="*/ 3206 w 12026"/>
                    <a:gd name="connsiteY89" fmla="*/ 8721 h 10963"/>
                    <a:gd name="connsiteX90" fmla="*/ 3453 w 12026"/>
                    <a:gd name="connsiteY90" fmla="*/ 8802 h 10963"/>
                    <a:gd name="connsiteX91" fmla="*/ 3608 w 12026"/>
                    <a:gd name="connsiteY91" fmla="*/ 8868 h 10963"/>
                    <a:gd name="connsiteX92" fmla="*/ 3824 w 12026"/>
                    <a:gd name="connsiteY92" fmla="*/ 8921 h 10963"/>
                    <a:gd name="connsiteX93" fmla="*/ 1623 w 12026"/>
                    <a:gd name="connsiteY93" fmla="*/ 10829 h 10963"/>
                    <a:gd name="connsiteX94" fmla="*/ 2028 w 12026"/>
                    <a:gd name="connsiteY94" fmla="*/ 10801 h 10963"/>
                    <a:gd name="connsiteX95" fmla="*/ 3134 w 12026"/>
                    <a:gd name="connsiteY95" fmla="*/ 10537 h 10963"/>
                    <a:gd name="connsiteX96" fmla="*/ 4159 w 12026"/>
                    <a:gd name="connsiteY96" fmla="*/ 9820 h 10963"/>
                    <a:gd name="connsiteX97" fmla="*/ 4572 w 12026"/>
                    <a:gd name="connsiteY97" fmla="*/ 9354 h 10963"/>
                    <a:gd name="connsiteX98" fmla="*/ 4811 w 12026"/>
                    <a:gd name="connsiteY98" fmla="*/ 8872 h 10963"/>
                    <a:gd name="connsiteX99" fmla="*/ 4888 w 12026"/>
                    <a:gd name="connsiteY99" fmla="*/ 8901 h 10963"/>
                    <a:gd name="connsiteX100" fmla="*/ 5265 w 12026"/>
                    <a:gd name="connsiteY100" fmla="*/ 8953 h 10963"/>
                    <a:gd name="connsiteX101" fmla="*/ 5439 w 12026"/>
                    <a:gd name="connsiteY101" fmla="*/ 8998 h 10963"/>
                    <a:gd name="connsiteX102" fmla="*/ 5658 w 12026"/>
                    <a:gd name="connsiteY102" fmla="*/ 9010 h 10963"/>
                    <a:gd name="connsiteX103" fmla="*/ 6152 w 12026"/>
                    <a:gd name="connsiteY103" fmla="*/ 9059 h 10963"/>
                    <a:gd name="connsiteX104" fmla="*/ 6626 w 12026"/>
                    <a:gd name="connsiteY104" fmla="*/ 9067 h 10963"/>
                    <a:gd name="connsiteX105" fmla="*/ 6651 w 12026"/>
                    <a:gd name="connsiteY105" fmla="*/ 9067 h 10963"/>
                    <a:gd name="connsiteX106" fmla="*/ 7108 w 12026"/>
                    <a:gd name="connsiteY106" fmla="*/ 9026 h 10963"/>
                    <a:gd name="connsiteX107" fmla="*/ 7538 w 12026"/>
                    <a:gd name="connsiteY107" fmla="*/ 8998 h 10963"/>
                    <a:gd name="connsiteX108" fmla="*/ 8016 w 12026"/>
                    <a:gd name="connsiteY108" fmla="*/ 8876 h 10963"/>
                    <a:gd name="connsiteX109" fmla="*/ 8871 w 12026"/>
                    <a:gd name="connsiteY109" fmla="*/ 8637 h 10963"/>
                    <a:gd name="connsiteX110" fmla="*/ 9616 w 12026"/>
                    <a:gd name="connsiteY110" fmla="*/ 8301 h 10963"/>
                    <a:gd name="connsiteX111" fmla="*/ 10924 w 12026"/>
                    <a:gd name="connsiteY111" fmla="*/ 7171 h 10963"/>
                    <a:gd name="connsiteX112" fmla="*/ 11427 w 12026"/>
                    <a:gd name="connsiteY112" fmla="*/ 6486 h 10963"/>
                    <a:gd name="connsiteX113" fmla="*/ 11783 w 12026"/>
                    <a:gd name="connsiteY113" fmla="*/ 5692 h 10963"/>
                    <a:gd name="connsiteX114" fmla="*/ 11897 w 12026"/>
                    <a:gd name="connsiteY114" fmla="*/ 5271 h 10963"/>
                    <a:gd name="connsiteX115" fmla="*/ 11978 w 12026"/>
                    <a:gd name="connsiteY115" fmla="*/ 4837 h 10963"/>
                    <a:gd name="connsiteX116" fmla="*/ 11982 w 12026"/>
                    <a:gd name="connsiteY116" fmla="*/ 4635 h 10963"/>
                    <a:gd name="connsiteX117" fmla="*/ 12022 w 12026"/>
                    <a:gd name="connsiteY117" fmla="*/ 4420 h 10963"/>
                    <a:gd name="connsiteX118" fmla="*/ 11982 w 12026"/>
                    <a:gd name="connsiteY118" fmla="*/ 3970 h 10963"/>
                    <a:gd name="connsiteX119" fmla="*/ 11808 w 12026"/>
                    <a:gd name="connsiteY119" fmla="*/ 3087 h 10963"/>
                    <a:gd name="connsiteX120" fmla="*/ 11678 w 12026"/>
                    <a:gd name="connsiteY120" fmla="*/ 2731 h 10963"/>
                    <a:gd name="connsiteX121" fmla="*/ 11427 w 12026"/>
                    <a:gd name="connsiteY121" fmla="*/ 2362 h 10963"/>
                    <a:gd name="connsiteX122" fmla="*/ 10937 w 12026"/>
                    <a:gd name="connsiteY122" fmla="*/ 1673 h 10963"/>
                    <a:gd name="connsiteX123" fmla="*/ 10260 w 12026"/>
                    <a:gd name="connsiteY123" fmla="*/ 1114 h 10963"/>
                    <a:gd name="connsiteX124" fmla="*/ 9349 w 12026"/>
                    <a:gd name="connsiteY124" fmla="*/ 616 h 10963"/>
                    <a:gd name="connsiteX125" fmla="*/ 8931 w 12026"/>
                    <a:gd name="connsiteY125" fmla="*/ 434 h 10963"/>
                    <a:gd name="connsiteX126" fmla="*/ 8469 w 12026"/>
                    <a:gd name="connsiteY126" fmla="*/ 268 h 10963"/>
                    <a:gd name="connsiteX127" fmla="*/ 7538 w 12026"/>
                    <a:gd name="connsiteY127" fmla="*/ 94 h 10963"/>
                    <a:gd name="connsiteX128" fmla="*/ 7412 w 12026"/>
                    <a:gd name="connsiteY128" fmla="*/ 81 h 10963"/>
                    <a:gd name="connsiteX129" fmla="*/ 7210 w 12026"/>
                    <a:gd name="connsiteY129" fmla="*/ 45 h 10963"/>
                    <a:gd name="connsiteX130" fmla="*/ 6569 w 12026"/>
                    <a:gd name="connsiteY130" fmla="*/ 13 h 10963"/>
                    <a:gd name="connsiteX131" fmla="*/ 5812 w 12026"/>
                    <a:gd name="connsiteY131" fmla="*/ 0 h 10963"/>
                    <a:gd name="connsiteX0" fmla="*/ 6606 w 12026"/>
                    <a:gd name="connsiteY0" fmla="*/ 223 h 10963"/>
                    <a:gd name="connsiteX1" fmla="*/ 6837 w 12026"/>
                    <a:gd name="connsiteY1" fmla="*/ 284 h 10963"/>
                    <a:gd name="connsiteX2" fmla="*/ 7311 w 12026"/>
                    <a:gd name="connsiteY2" fmla="*/ 361 h 10963"/>
                    <a:gd name="connsiteX3" fmla="*/ 8141 w 12026"/>
                    <a:gd name="connsiteY3" fmla="*/ 523 h 10963"/>
                    <a:gd name="connsiteX4" fmla="*/ 8514 w 12026"/>
                    <a:gd name="connsiteY4" fmla="*/ 689 h 10963"/>
                    <a:gd name="connsiteX5" fmla="*/ 8887 w 12026"/>
                    <a:gd name="connsiteY5" fmla="*/ 802 h 10963"/>
                    <a:gd name="connsiteX6" fmla="*/ 9656 w 12026"/>
                    <a:gd name="connsiteY6" fmla="*/ 1224 h 10963"/>
                    <a:gd name="connsiteX7" fmla="*/ 10390 w 12026"/>
                    <a:gd name="connsiteY7" fmla="*/ 1633 h 10963"/>
                    <a:gd name="connsiteX8" fmla="*/ 10933 w 12026"/>
                    <a:gd name="connsiteY8" fmla="*/ 2277 h 10963"/>
                    <a:gd name="connsiteX9" fmla="*/ 11135 w 12026"/>
                    <a:gd name="connsiteY9" fmla="*/ 2589 h 10963"/>
                    <a:gd name="connsiteX10" fmla="*/ 11378 w 12026"/>
                    <a:gd name="connsiteY10" fmla="*/ 2962 h 10963"/>
                    <a:gd name="connsiteX11" fmla="*/ 11479 w 12026"/>
                    <a:gd name="connsiteY11" fmla="*/ 3302 h 10963"/>
                    <a:gd name="connsiteX12" fmla="*/ 11585 w 12026"/>
                    <a:gd name="connsiteY12" fmla="*/ 3723 h 10963"/>
                    <a:gd name="connsiteX13" fmla="*/ 11637 w 12026"/>
                    <a:gd name="connsiteY13" fmla="*/ 4149 h 10963"/>
                    <a:gd name="connsiteX14" fmla="*/ 11617 w 12026"/>
                    <a:gd name="connsiteY14" fmla="*/ 4582 h 10963"/>
                    <a:gd name="connsiteX15" fmla="*/ 11593 w 12026"/>
                    <a:gd name="connsiteY15" fmla="*/ 4979 h 10963"/>
                    <a:gd name="connsiteX16" fmla="*/ 11484 w 12026"/>
                    <a:gd name="connsiteY16" fmla="*/ 5388 h 10963"/>
                    <a:gd name="connsiteX17" fmla="*/ 11362 w 12026"/>
                    <a:gd name="connsiteY17" fmla="*/ 5789 h 10963"/>
                    <a:gd name="connsiteX18" fmla="*/ 11176 w 12026"/>
                    <a:gd name="connsiteY18" fmla="*/ 6154 h 10963"/>
                    <a:gd name="connsiteX19" fmla="*/ 10993 w 12026"/>
                    <a:gd name="connsiteY19" fmla="*/ 6498 h 10963"/>
                    <a:gd name="connsiteX20" fmla="*/ 10726 w 12026"/>
                    <a:gd name="connsiteY20" fmla="*/ 6818 h 10963"/>
                    <a:gd name="connsiteX21" fmla="*/ 10455 w 12026"/>
                    <a:gd name="connsiteY21" fmla="*/ 7163 h 10963"/>
                    <a:gd name="connsiteX22" fmla="*/ 10134 w 12026"/>
                    <a:gd name="connsiteY22" fmla="*/ 7450 h 10963"/>
                    <a:gd name="connsiteX23" fmla="*/ 9470 w 12026"/>
                    <a:gd name="connsiteY23" fmla="*/ 7949 h 10963"/>
                    <a:gd name="connsiteX24" fmla="*/ 8785 w 12026"/>
                    <a:gd name="connsiteY24" fmla="*/ 8277 h 10963"/>
                    <a:gd name="connsiteX25" fmla="*/ 7975 w 12026"/>
                    <a:gd name="connsiteY25" fmla="*/ 8508 h 10963"/>
                    <a:gd name="connsiteX26" fmla="*/ 7501 w 12026"/>
                    <a:gd name="connsiteY26" fmla="*/ 8629 h 10963"/>
                    <a:gd name="connsiteX27" fmla="*/ 6983 w 12026"/>
                    <a:gd name="connsiteY27" fmla="*/ 8670 h 10963"/>
                    <a:gd name="connsiteX28" fmla="*/ 6263 w 12026"/>
                    <a:gd name="connsiteY28" fmla="*/ 8709 h 10963"/>
                    <a:gd name="connsiteX29" fmla="*/ 5966 w 12026"/>
                    <a:gd name="connsiteY29" fmla="*/ 8702 h 10963"/>
                    <a:gd name="connsiteX30" fmla="*/ 5719 w 12026"/>
                    <a:gd name="connsiteY30" fmla="*/ 8670 h 10963"/>
                    <a:gd name="connsiteX31" fmla="*/ 5644 w 12026"/>
                    <a:gd name="connsiteY31" fmla="*/ 8667 h 10963"/>
                    <a:gd name="connsiteX32" fmla="*/ 5567 w 12026"/>
                    <a:gd name="connsiteY32" fmla="*/ 8667 h 10963"/>
                    <a:gd name="connsiteX33" fmla="*/ 5476 w 12026"/>
                    <a:gd name="connsiteY33" fmla="*/ 8662 h 10963"/>
                    <a:gd name="connsiteX34" fmla="*/ 5269 w 12026"/>
                    <a:gd name="connsiteY34" fmla="*/ 8625 h 10963"/>
                    <a:gd name="connsiteX35" fmla="*/ 5238 w 12026"/>
                    <a:gd name="connsiteY35" fmla="*/ 8624 h 10963"/>
                    <a:gd name="connsiteX36" fmla="*/ 5050 w 12026"/>
                    <a:gd name="connsiteY36" fmla="*/ 8633 h 10963"/>
                    <a:gd name="connsiteX37" fmla="*/ 4779 w 12026"/>
                    <a:gd name="connsiteY37" fmla="*/ 8614 h 10963"/>
                    <a:gd name="connsiteX38" fmla="*/ 4637 w 12026"/>
                    <a:gd name="connsiteY38" fmla="*/ 8641 h 10963"/>
                    <a:gd name="connsiteX39" fmla="*/ 4586 w 12026"/>
                    <a:gd name="connsiteY39" fmla="*/ 8622 h 10963"/>
                    <a:gd name="connsiteX40" fmla="*/ 4546 w 12026"/>
                    <a:gd name="connsiteY40" fmla="*/ 8633 h 10963"/>
                    <a:gd name="connsiteX41" fmla="*/ 4405 w 12026"/>
                    <a:gd name="connsiteY41" fmla="*/ 8598 h 10963"/>
                    <a:gd name="connsiteX42" fmla="*/ 4156 w 12026"/>
                    <a:gd name="connsiteY42" fmla="*/ 8541 h 10963"/>
                    <a:gd name="connsiteX43" fmla="*/ 3888 w 12026"/>
                    <a:gd name="connsiteY43" fmla="*/ 8431 h 10963"/>
                    <a:gd name="connsiteX44" fmla="*/ 3472 w 12026"/>
                    <a:gd name="connsiteY44" fmla="*/ 8355 h 10963"/>
                    <a:gd name="connsiteX45" fmla="*/ 3307 w 12026"/>
                    <a:gd name="connsiteY45" fmla="*/ 8332 h 10963"/>
                    <a:gd name="connsiteX46" fmla="*/ 3263 w 12026"/>
                    <a:gd name="connsiteY46" fmla="*/ 8290 h 10963"/>
                    <a:gd name="connsiteX47" fmla="*/ 3032 w 12026"/>
                    <a:gd name="connsiteY47" fmla="*/ 8222 h 10963"/>
                    <a:gd name="connsiteX48" fmla="*/ 2881 w 12026"/>
                    <a:gd name="connsiteY48" fmla="*/ 8111 h 10963"/>
                    <a:gd name="connsiteX49" fmla="*/ 2547 w 12026"/>
                    <a:gd name="connsiteY49" fmla="*/ 7896 h 10963"/>
                    <a:gd name="connsiteX50" fmla="*/ 2202 w 12026"/>
                    <a:gd name="connsiteY50" fmla="*/ 7701 h 10963"/>
                    <a:gd name="connsiteX51" fmla="*/ 1785 w 12026"/>
                    <a:gd name="connsiteY51" fmla="*/ 7471 h 10963"/>
                    <a:gd name="connsiteX52" fmla="*/ 1400 w 12026"/>
                    <a:gd name="connsiteY52" fmla="*/ 7146 h 10963"/>
                    <a:gd name="connsiteX53" fmla="*/ 829 w 12026"/>
                    <a:gd name="connsiteY53" fmla="*/ 6308 h 10963"/>
                    <a:gd name="connsiteX54" fmla="*/ 574 w 12026"/>
                    <a:gd name="connsiteY54" fmla="*/ 5834 h 10963"/>
                    <a:gd name="connsiteX55" fmla="*/ 396 w 12026"/>
                    <a:gd name="connsiteY55" fmla="*/ 5287 h 10963"/>
                    <a:gd name="connsiteX56" fmla="*/ 375 w 12026"/>
                    <a:gd name="connsiteY56" fmla="*/ 4181 h 10963"/>
                    <a:gd name="connsiteX57" fmla="*/ 1263 w 12026"/>
                    <a:gd name="connsiteY57" fmla="*/ 2216 h 10963"/>
                    <a:gd name="connsiteX58" fmla="*/ 1988 w 12026"/>
                    <a:gd name="connsiteY58" fmla="*/ 1520 h 10963"/>
                    <a:gd name="connsiteX59" fmla="*/ 2397 w 12026"/>
                    <a:gd name="connsiteY59" fmla="*/ 1224 h 10963"/>
                    <a:gd name="connsiteX60" fmla="*/ 2871 w 12026"/>
                    <a:gd name="connsiteY60" fmla="*/ 981 h 10963"/>
                    <a:gd name="connsiteX61" fmla="*/ 3369 w 12026"/>
                    <a:gd name="connsiteY61" fmla="*/ 730 h 10963"/>
                    <a:gd name="connsiteX62" fmla="*/ 3952 w 12026"/>
                    <a:gd name="connsiteY62" fmla="*/ 551 h 10963"/>
                    <a:gd name="connsiteX63" fmla="*/ 5216 w 12026"/>
                    <a:gd name="connsiteY63" fmla="*/ 292 h 10963"/>
                    <a:gd name="connsiteX64" fmla="*/ 6456 w 12026"/>
                    <a:gd name="connsiteY64" fmla="*/ 227 h 10963"/>
                    <a:gd name="connsiteX65" fmla="*/ 6606 w 12026"/>
                    <a:gd name="connsiteY65" fmla="*/ 223 h 10963"/>
                    <a:gd name="connsiteX66" fmla="*/ 5812 w 12026"/>
                    <a:gd name="connsiteY66" fmla="*/ 0 h 10963"/>
                    <a:gd name="connsiteX67" fmla="*/ 5322 w 12026"/>
                    <a:gd name="connsiteY67" fmla="*/ 13 h 10963"/>
                    <a:gd name="connsiteX68" fmla="*/ 4187 w 12026"/>
                    <a:gd name="connsiteY68" fmla="*/ 183 h 10963"/>
                    <a:gd name="connsiteX69" fmla="*/ 3604 w 12026"/>
                    <a:gd name="connsiteY69" fmla="*/ 345 h 10963"/>
                    <a:gd name="connsiteX70" fmla="*/ 3061 w 12026"/>
                    <a:gd name="connsiteY70" fmla="*/ 527 h 10963"/>
                    <a:gd name="connsiteX71" fmla="*/ 2595 w 12026"/>
                    <a:gd name="connsiteY71" fmla="*/ 774 h 10963"/>
                    <a:gd name="connsiteX72" fmla="*/ 2085 w 12026"/>
                    <a:gd name="connsiteY72" fmla="*/ 1058 h 10963"/>
                    <a:gd name="connsiteX73" fmla="*/ 1250 w 12026"/>
                    <a:gd name="connsiteY73" fmla="*/ 1754 h 10963"/>
                    <a:gd name="connsiteX74" fmla="*/ 606 w 12026"/>
                    <a:gd name="connsiteY74" fmla="*/ 2621 h 10963"/>
                    <a:gd name="connsiteX75" fmla="*/ 177 w 12026"/>
                    <a:gd name="connsiteY75" fmla="*/ 3711 h 10963"/>
                    <a:gd name="connsiteX76" fmla="*/ 23 w 12026"/>
                    <a:gd name="connsiteY76" fmla="*/ 4258 h 10963"/>
                    <a:gd name="connsiteX77" fmla="*/ 7 w 12026"/>
                    <a:gd name="connsiteY77" fmla="*/ 4862 h 10963"/>
                    <a:gd name="connsiteX78" fmla="*/ 274 w 12026"/>
                    <a:gd name="connsiteY78" fmla="*/ 6008 h 10963"/>
                    <a:gd name="connsiteX79" fmla="*/ 541 w 12026"/>
                    <a:gd name="connsiteY79" fmla="*/ 6547 h 10963"/>
                    <a:gd name="connsiteX80" fmla="*/ 809 w 12026"/>
                    <a:gd name="connsiteY80" fmla="*/ 7045 h 10963"/>
                    <a:gd name="connsiteX81" fmla="*/ 1129 w 12026"/>
                    <a:gd name="connsiteY81" fmla="*/ 7414 h 10963"/>
                    <a:gd name="connsiteX82" fmla="*/ 1587 w 12026"/>
                    <a:gd name="connsiteY82" fmla="*/ 7803 h 10963"/>
                    <a:gd name="connsiteX83" fmla="*/ 1992 w 12026"/>
                    <a:gd name="connsiteY83" fmla="*/ 8042 h 10963"/>
                    <a:gd name="connsiteX84" fmla="*/ 2397 w 12026"/>
                    <a:gd name="connsiteY84" fmla="*/ 8277 h 10963"/>
                    <a:gd name="connsiteX85" fmla="*/ 2478 w 12026"/>
                    <a:gd name="connsiteY85" fmla="*/ 8293 h 10963"/>
                    <a:gd name="connsiteX86" fmla="*/ 2486 w 12026"/>
                    <a:gd name="connsiteY86" fmla="*/ 8325 h 10963"/>
                    <a:gd name="connsiteX87" fmla="*/ 2604 w 12026"/>
                    <a:gd name="connsiteY87" fmla="*/ 8452 h 10963"/>
                    <a:gd name="connsiteX88" fmla="*/ 2881 w 12026"/>
                    <a:gd name="connsiteY88" fmla="*/ 8600 h 10963"/>
                    <a:gd name="connsiteX89" fmla="*/ 3206 w 12026"/>
                    <a:gd name="connsiteY89" fmla="*/ 8721 h 10963"/>
                    <a:gd name="connsiteX90" fmla="*/ 3453 w 12026"/>
                    <a:gd name="connsiteY90" fmla="*/ 8802 h 10963"/>
                    <a:gd name="connsiteX91" fmla="*/ 3608 w 12026"/>
                    <a:gd name="connsiteY91" fmla="*/ 8868 h 10963"/>
                    <a:gd name="connsiteX92" fmla="*/ 3824 w 12026"/>
                    <a:gd name="connsiteY92" fmla="*/ 8921 h 10963"/>
                    <a:gd name="connsiteX93" fmla="*/ 1623 w 12026"/>
                    <a:gd name="connsiteY93" fmla="*/ 10829 h 10963"/>
                    <a:gd name="connsiteX94" fmla="*/ 2028 w 12026"/>
                    <a:gd name="connsiteY94" fmla="*/ 10801 h 10963"/>
                    <a:gd name="connsiteX95" fmla="*/ 3134 w 12026"/>
                    <a:gd name="connsiteY95" fmla="*/ 10537 h 10963"/>
                    <a:gd name="connsiteX96" fmla="*/ 4159 w 12026"/>
                    <a:gd name="connsiteY96" fmla="*/ 9820 h 10963"/>
                    <a:gd name="connsiteX97" fmla="*/ 4572 w 12026"/>
                    <a:gd name="connsiteY97" fmla="*/ 9354 h 10963"/>
                    <a:gd name="connsiteX98" fmla="*/ 4811 w 12026"/>
                    <a:gd name="connsiteY98" fmla="*/ 8872 h 10963"/>
                    <a:gd name="connsiteX99" fmla="*/ 4888 w 12026"/>
                    <a:gd name="connsiteY99" fmla="*/ 8901 h 10963"/>
                    <a:gd name="connsiteX100" fmla="*/ 5265 w 12026"/>
                    <a:gd name="connsiteY100" fmla="*/ 8953 h 10963"/>
                    <a:gd name="connsiteX101" fmla="*/ 5439 w 12026"/>
                    <a:gd name="connsiteY101" fmla="*/ 8998 h 10963"/>
                    <a:gd name="connsiteX102" fmla="*/ 5658 w 12026"/>
                    <a:gd name="connsiteY102" fmla="*/ 9010 h 10963"/>
                    <a:gd name="connsiteX103" fmla="*/ 6152 w 12026"/>
                    <a:gd name="connsiteY103" fmla="*/ 9059 h 10963"/>
                    <a:gd name="connsiteX104" fmla="*/ 6626 w 12026"/>
                    <a:gd name="connsiteY104" fmla="*/ 9067 h 10963"/>
                    <a:gd name="connsiteX105" fmla="*/ 6651 w 12026"/>
                    <a:gd name="connsiteY105" fmla="*/ 9067 h 10963"/>
                    <a:gd name="connsiteX106" fmla="*/ 7108 w 12026"/>
                    <a:gd name="connsiteY106" fmla="*/ 9026 h 10963"/>
                    <a:gd name="connsiteX107" fmla="*/ 7538 w 12026"/>
                    <a:gd name="connsiteY107" fmla="*/ 8998 h 10963"/>
                    <a:gd name="connsiteX108" fmla="*/ 8016 w 12026"/>
                    <a:gd name="connsiteY108" fmla="*/ 8876 h 10963"/>
                    <a:gd name="connsiteX109" fmla="*/ 8871 w 12026"/>
                    <a:gd name="connsiteY109" fmla="*/ 8637 h 10963"/>
                    <a:gd name="connsiteX110" fmla="*/ 9616 w 12026"/>
                    <a:gd name="connsiteY110" fmla="*/ 8301 h 10963"/>
                    <a:gd name="connsiteX111" fmla="*/ 10924 w 12026"/>
                    <a:gd name="connsiteY111" fmla="*/ 7171 h 10963"/>
                    <a:gd name="connsiteX112" fmla="*/ 11427 w 12026"/>
                    <a:gd name="connsiteY112" fmla="*/ 6486 h 10963"/>
                    <a:gd name="connsiteX113" fmla="*/ 11783 w 12026"/>
                    <a:gd name="connsiteY113" fmla="*/ 5692 h 10963"/>
                    <a:gd name="connsiteX114" fmla="*/ 11897 w 12026"/>
                    <a:gd name="connsiteY114" fmla="*/ 5271 h 10963"/>
                    <a:gd name="connsiteX115" fmla="*/ 11978 w 12026"/>
                    <a:gd name="connsiteY115" fmla="*/ 4837 h 10963"/>
                    <a:gd name="connsiteX116" fmla="*/ 11982 w 12026"/>
                    <a:gd name="connsiteY116" fmla="*/ 4635 h 10963"/>
                    <a:gd name="connsiteX117" fmla="*/ 12022 w 12026"/>
                    <a:gd name="connsiteY117" fmla="*/ 4420 h 10963"/>
                    <a:gd name="connsiteX118" fmla="*/ 11982 w 12026"/>
                    <a:gd name="connsiteY118" fmla="*/ 3970 h 10963"/>
                    <a:gd name="connsiteX119" fmla="*/ 11808 w 12026"/>
                    <a:gd name="connsiteY119" fmla="*/ 3087 h 10963"/>
                    <a:gd name="connsiteX120" fmla="*/ 11678 w 12026"/>
                    <a:gd name="connsiteY120" fmla="*/ 2731 h 10963"/>
                    <a:gd name="connsiteX121" fmla="*/ 11427 w 12026"/>
                    <a:gd name="connsiteY121" fmla="*/ 2362 h 10963"/>
                    <a:gd name="connsiteX122" fmla="*/ 10937 w 12026"/>
                    <a:gd name="connsiteY122" fmla="*/ 1673 h 10963"/>
                    <a:gd name="connsiteX123" fmla="*/ 10260 w 12026"/>
                    <a:gd name="connsiteY123" fmla="*/ 1114 h 10963"/>
                    <a:gd name="connsiteX124" fmla="*/ 9349 w 12026"/>
                    <a:gd name="connsiteY124" fmla="*/ 616 h 10963"/>
                    <a:gd name="connsiteX125" fmla="*/ 8931 w 12026"/>
                    <a:gd name="connsiteY125" fmla="*/ 434 h 10963"/>
                    <a:gd name="connsiteX126" fmla="*/ 8469 w 12026"/>
                    <a:gd name="connsiteY126" fmla="*/ 268 h 10963"/>
                    <a:gd name="connsiteX127" fmla="*/ 7538 w 12026"/>
                    <a:gd name="connsiteY127" fmla="*/ 94 h 10963"/>
                    <a:gd name="connsiteX128" fmla="*/ 7412 w 12026"/>
                    <a:gd name="connsiteY128" fmla="*/ 81 h 10963"/>
                    <a:gd name="connsiteX129" fmla="*/ 7210 w 12026"/>
                    <a:gd name="connsiteY129" fmla="*/ 45 h 10963"/>
                    <a:gd name="connsiteX130" fmla="*/ 6569 w 12026"/>
                    <a:gd name="connsiteY130" fmla="*/ 13 h 10963"/>
                    <a:gd name="connsiteX131" fmla="*/ 5812 w 12026"/>
                    <a:gd name="connsiteY131" fmla="*/ 0 h 10963"/>
                    <a:gd name="connsiteX0" fmla="*/ 6606 w 12026"/>
                    <a:gd name="connsiteY0" fmla="*/ 223 h 10963"/>
                    <a:gd name="connsiteX1" fmla="*/ 6837 w 12026"/>
                    <a:gd name="connsiteY1" fmla="*/ 284 h 10963"/>
                    <a:gd name="connsiteX2" fmla="*/ 7311 w 12026"/>
                    <a:gd name="connsiteY2" fmla="*/ 361 h 10963"/>
                    <a:gd name="connsiteX3" fmla="*/ 8141 w 12026"/>
                    <a:gd name="connsiteY3" fmla="*/ 523 h 10963"/>
                    <a:gd name="connsiteX4" fmla="*/ 8514 w 12026"/>
                    <a:gd name="connsiteY4" fmla="*/ 689 h 10963"/>
                    <a:gd name="connsiteX5" fmla="*/ 8887 w 12026"/>
                    <a:gd name="connsiteY5" fmla="*/ 802 h 10963"/>
                    <a:gd name="connsiteX6" fmla="*/ 9656 w 12026"/>
                    <a:gd name="connsiteY6" fmla="*/ 1224 h 10963"/>
                    <a:gd name="connsiteX7" fmla="*/ 10390 w 12026"/>
                    <a:gd name="connsiteY7" fmla="*/ 1633 h 10963"/>
                    <a:gd name="connsiteX8" fmla="*/ 10933 w 12026"/>
                    <a:gd name="connsiteY8" fmla="*/ 2277 h 10963"/>
                    <a:gd name="connsiteX9" fmla="*/ 11135 w 12026"/>
                    <a:gd name="connsiteY9" fmla="*/ 2589 h 10963"/>
                    <a:gd name="connsiteX10" fmla="*/ 11378 w 12026"/>
                    <a:gd name="connsiteY10" fmla="*/ 2962 h 10963"/>
                    <a:gd name="connsiteX11" fmla="*/ 11479 w 12026"/>
                    <a:gd name="connsiteY11" fmla="*/ 3302 h 10963"/>
                    <a:gd name="connsiteX12" fmla="*/ 11585 w 12026"/>
                    <a:gd name="connsiteY12" fmla="*/ 3723 h 10963"/>
                    <a:gd name="connsiteX13" fmla="*/ 11637 w 12026"/>
                    <a:gd name="connsiteY13" fmla="*/ 4149 h 10963"/>
                    <a:gd name="connsiteX14" fmla="*/ 11617 w 12026"/>
                    <a:gd name="connsiteY14" fmla="*/ 4582 h 10963"/>
                    <a:gd name="connsiteX15" fmla="*/ 11593 w 12026"/>
                    <a:gd name="connsiteY15" fmla="*/ 4979 h 10963"/>
                    <a:gd name="connsiteX16" fmla="*/ 11484 w 12026"/>
                    <a:gd name="connsiteY16" fmla="*/ 5388 h 10963"/>
                    <a:gd name="connsiteX17" fmla="*/ 11362 w 12026"/>
                    <a:gd name="connsiteY17" fmla="*/ 5789 h 10963"/>
                    <a:gd name="connsiteX18" fmla="*/ 11176 w 12026"/>
                    <a:gd name="connsiteY18" fmla="*/ 6154 h 10963"/>
                    <a:gd name="connsiteX19" fmla="*/ 10993 w 12026"/>
                    <a:gd name="connsiteY19" fmla="*/ 6498 h 10963"/>
                    <a:gd name="connsiteX20" fmla="*/ 10726 w 12026"/>
                    <a:gd name="connsiteY20" fmla="*/ 6818 h 10963"/>
                    <a:gd name="connsiteX21" fmla="*/ 10455 w 12026"/>
                    <a:gd name="connsiteY21" fmla="*/ 7163 h 10963"/>
                    <a:gd name="connsiteX22" fmla="*/ 10134 w 12026"/>
                    <a:gd name="connsiteY22" fmla="*/ 7450 h 10963"/>
                    <a:gd name="connsiteX23" fmla="*/ 9470 w 12026"/>
                    <a:gd name="connsiteY23" fmla="*/ 7949 h 10963"/>
                    <a:gd name="connsiteX24" fmla="*/ 8785 w 12026"/>
                    <a:gd name="connsiteY24" fmla="*/ 8277 h 10963"/>
                    <a:gd name="connsiteX25" fmla="*/ 7975 w 12026"/>
                    <a:gd name="connsiteY25" fmla="*/ 8508 h 10963"/>
                    <a:gd name="connsiteX26" fmla="*/ 7501 w 12026"/>
                    <a:gd name="connsiteY26" fmla="*/ 8629 h 10963"/>
                    <a:gd name="connsiteX27" fmla="*/ 6983 w 12026"/>
                    <a:gd name="connsiteY27" fmla="*/ 8670 h 10963"/>
                    <a:gd name="connsiteX28" fmla="*/ 6263 w 12026"/>
                    <a:gd name="connsiteY28" fmla="*/ 8709 h 10963"/>
                    <a:gd name="connsiteX29" fmla="*/ 5966 w 12026"/>
                    <a:gd name="connsiteY29" fmla="*/ 8702 h 10963"/>
                    <a:gd name="connsiteX30" fmla="*/ 5719 w 12026"/>
                    <a:gd name="connsiteY30" fmla="*/ 8670 h 10963"/>
                    <a:gd name="connsiteX31" fmla="*/ 5644 w 12026"/>
                    <a:gd name="connsiteY31" fmla="*/ 8667 h 10963"/>
                    <a:gd name="connsiteX32" fmla="*/ 5567 w 12026"/>
                    <a:gd name="connsiteY32" fmla="*/ 8667 h 10963"/>
                    <a:gd name="connsiteX33" fmla="*/ 5476 w 12026"/>
                    <a:gd name="connsiteY33" fmla="*/ 8662 h 10963"/>
                    <a:gd name="connsiteX34" fmla="*/ 5269 w 12026"/>
                    <a:gd name="connsiteY34" fmla="*/ 8625 h 10963"/>
                    <a:gd name="connsiteX35" fmla="*/ 5238 w 12026"/>
                    <a:gd name="connsiteY35" fmla="*/ 8624 h 10963"/>
                    <a:gd name="connsiteX36" fmla="*/ 5050 w 12026"/>
                    <a:gd name="connsiteY36" fmla="*/ 8633 h 10963"/>
                    <a:gd name="connsiteX37" fmla="*/ 4779 w 12026"/>
                    <a:gd name="connsiteY37" fmla="*/ 8614 h 10963"/>
                    <a:gd name="connsiteX38" fmla="*/ 4637 w 12026"/>
                    <a:gd name="connsiteY38" fmla="*/ 8641 h 10963"/>
                    <a:gd name="connsiteX39" fmla="*/ 4586 w 12026"/>
                    <a:gd name="connsiteY39" fmla="*/ 8622 h 10963"/>
                    <a:gd name="connsiteX40" fmla="*/ 4546 w 12026"/>
                    <a:gd name="connsiteY40" fmla="*/ 8633 h 10963"/>
                    <a:gd name="connsiteX41" fmla="*/ 4405 w 12026"/>
                    <a:gd name="connsiteY41" fmla="*/ 8598 h 10963"/>
                    <a:gd name="connsiteX42" fmla="*/ 4156 w 12026"/>
                    <a:gd name="connsiteY42" fmla="*/ 8541 h 10963"/>
                    <a:gd name="connsiteX43" fmla="*/ 3888 w 12026"/>
                    <a:gd name="connsiteY43" fmla="*/ 8431 h 10963"/>
                    <a:gd name="connsiteX44" fmla="*/ 3472 w 12026"/>
                    <a:gd name="connsiteY44" fmla="*/ 8355 h 10963"/>
                    <a:gd name="connsiteX45" fmla="*/ 3307 w 12026"/>
                    <a:gd name="connsiteY45" fmla="*/ 8332 h 10963"/>
                    <a:gd name="connsiteX46" fmla="*/ 3263 w 12026"/>
                    <a:gd name="connsiteY46" fmla="*/ 8290 h 10963"/>
                    <a:gd name="connsiteX47" fmla="*/ 3032 w 12026"/>
                    <a:gd name="connsiteY47" fmla="*/ 8222 h 10963"/>
                    <a:gd name="connsiteX48" fmla="*/ 2881 w 12026"/>
                    <a:gd name="connsiteY48" fmla="*/ 8111 h 10963"/>
                    <a:gd name="connsiteX49" fmla="*/ 2547 w 12026"/>
                    <a:gd name="connsiteY49" fmla="*/ 7896 h 10963"/>
                    <a:gd name="connsiteX50" fmla="*/ 2202 w 12026"/>
                    <a:gd name="connsiteY50" fmla="*/ 7701 h 10963"/>
                    <a:gd name="connsiteX51" fmla="*/ 1785 w 12026"/>
                    <a:gd name="connsiteY51" fmla="*/ 7471 h 10963"/>
                    <a:gd name="connsiteX52" fmla="*/ 1400 w 12026"/>
                    <a:gd name="connsiteY52" fmla="*/ 7146 h 10963"/>
                    <a:gd name="connsiteX53" fmla="*/ 829 w 12026"/>
                    <a:gd name="connsiteY53" fmla="*/ 6308 h 10963"/>
                    <a:gd name="connsiteX54" fmla="*/ 574 w 12026"/>
                    <a:gd name="connsiteY54" fmla="*/ 5834 h 10963"/>
                    <a:gd name="connsiteX55" fmla="*/ 396 w 12026"/>
                    <a:gd name="connsiteY55" fmla="*/ 5287 h 10963"/>
                    <a:gd name="connsiteX56" fmla="*/ 375 w 12026"/>
                    <a:gd name="connsiteY56" fmla="*/ 4181 h 10963"/>
                    <a:gd name="connsiteX57" fmla="*/ 1263 w 12026"/>
                    <a:gd name="connsiteY57" fmla="*/ 2216 h 10963"/>
                    <a:gd name="connsiteX58" fmla="*/ 1988 w 12026"/>
                    <a:gd name="connsiteY58" fmla="*/ 1520 h 10963"/>
                    <a:gd name="connsiteX59" fmla="*/ 2397 w 12026"/>
                    <a:gd name="connsiteY59" fmla="*/ 1224 h 10963"/>
                    <a:gd name="connsiteX60" fmla="*/ 2871 w 12026"/>
                    <a:gd name="connsiteY60" fmla="*/ 981 h 10963"/>
                    <a:gd name="connsiteX61" fmla="*/ 3369 w 12026"/>
                    <a:gd name="connsiteY61" fmla="*/ 730 h 10963"/>
                    <a:gd name="connsiteX62" fmla="*/ 3952 w 12026"/>
                    <a:gd name="connsiteY62" fmla="*/ 551 h 10963"/>
                    <a:gd name="connsiteX63" fmla="*/ 5216 w 12026"/>
                    <a:gd name="connsiteY63" fmla="*/ 292 h 10963"/>
                    <a:gd name="connsiteX64" fmla="*/ 6456 w 12026"/>
                    <a:gd name="connsiteY64" fmla="*/ 227 h 10963"/>
                    <a:gd name="connsiteX65" fmla="*/ 6606 w 12026"/>
                    <a:gd name="connsiteY65" fmla="*/ 223 h 10963"/>
                    <a:gd name="connsiteX66" fmla="*/ 5812 w 12026"/>
                    <a:gd name="connsiteY66" fmla="*/ 0 h 10963"/>
                    <a:gd name="connsiteX67" fmla="*/ 5322 w 12026"/>
                    <a:gd name="connsiteY67" fmla="*/ 13 h 10963"/>
                    <a:gd name="connsiteX68" fmla="*/ 4187 w 12026"/>
                    <a:gd name="connsiteY68" fmla="*/ 183 h 10963"/>
                    <a:gd name="connsiteX69" fmla="*/ 3604 w 12026"/>
                    <a:gd name="connsiteY69" fmla="*/ 345 h 10963"/>
                    <a:gd name="connsiteX70" fmla="*/ 3061 w 12026"/>
                    <a:gd name="connsiteY70" fmla="*/ 527 h 10963"/>
                    <a:gd name="connsiteX71" fmla="*/ 2595 w 12026"/>
                    <a:gd name="connsiteY71" fmla="*/ 774 h 10963"/>
                    <a:gd name="connsiteX72" fmla="*/ 2085 w 12026"/>
                    <a:gd name="connsiteY72" fmla="*/ 1058 h 10963"/>
                    <a:gd name="connsiteX73" fmla="*/ 1250 w 12026"/>
                    <a:gd name="connsiteY73" fmla="*/ 1754 h 10963"/>
                    <a:gd name="connsiteX74" fmla="*/ 606 w 12026"/>
                    <a:gd name="connsiteY74" fmla="*/ 2621 h 10963"/>
                    <a:gd name="connsiteX75" fmla="*/ 177 w 12026"/>
                    <a:gd name="connsiteY75" fmla="*/ 3711 h 10963"/>
                    <a:gd name="connsiteX76" fmla="*/ 23 w 12026"/>
                    <a:gd name="connsiteY76" fmla="*/ 4258 h 10963"/>
                    <a:gd name="connsiteX77" fmla="*/ 7 w 12026"/>
                    <a:gd name="connsiteY77" fmla="*/ 4862 h 10963"/>
                    <a:gd name="connsiteX78" fmla="*/ 274 w 12026"/>
                    <a:gd name="connsiteY78" fmla="*/ 6008 h 10963"/>
                    <a:gd name="connsiteX79" fmla="*/ 541 w 12026"/>
                    <a:gd name="connsiteY79" fmla="*/ 6547 h 10963"/>
                    <a:gd name="connsiteX80" fmla="*/ 809 w 12026"/>
                    <a:gd name="connsiteY80" fmla="*/ 7045 h 10963"/>
                    <a:gd name="connsiteX81" fmla="*/ 1129 w 12026"/>
                    <a:gd name="connsiteY81" fmla="*/ 7414 h 10963"/>
                    <a:gd name="connsiteX82" fmla="*/ 1587 w 12026"/>
                    <a:gd name="connsiteY82" fmla="*/ 7803 h 10963"/>
                    <a:gd name="connsiteX83" fmla="*/ 1992 w 12026"/>
                    <a:gd name="connsiteY83" fmla="*/ 8042 h 10963"/>
                    <a:gd name="connsiteX84" fmla="*/ 2397 w 12026"/>
                    <a:gd name="connsiteY84" fmla="*/ 8277 h 10963"/>
                    <a:gd name="connsiteX85" fmla="*/ 2478 w 12026"/>
                    <a:gd name="connsiteY85" fmla="*/ 8293 h 10963"/>
                    <a:gd name="connsiteX86" fmla="*/ 2486 w 12026"/>
                    <a:gd name="connsiteY86" fmla="*/ 8325 h 10963"/>
                    <a:gd name="connsiteX87" fmla="*/ 2604 w 12026"/>
                    <a:gd name="connsiteY87" fmla="*/ 8452 h 10963"/>
                    <a:gd name="connsiteX88" fmla="*/ 2881 w 12026"/>
                    <a:gd name="connsiteY88" fmla="*/ 8600 h 10963"/>
                    <a:gd name="connsiteX89" fmla="*/ 3206 w 12026"/>
                    <a:gd name="connsiteY89" fmla="*/ 8721 h 10963"/>
                    <a:gd name="connsiteX90" fmla="*/ 3453 w 12026"/>
                    <a:gd name="connsiteY90" fmla="*/ 8802 h 10963"/>
                    <a:gd name="connsiteX91" fmla="*/ 3608 w 12026"/>
                    <a:gd name="connsiteY91" fmla="*/ 8868 h 10963"/>
                    <a:gd name="connsiteX92" fmla="*/ 3824 w 12026"/>
                    <a:gd name="connsiteY92" fmla="*/ 8921 h 10963"/>
                    <a:gd name="connsiteX93" fmla="*/ 1623 w 12026"/>
                    <a:gd name="connsiteY93" fmla="*/ 10829 h 10963"/>
                    <a:gd name="connsiteX94" fmla="*/ 2028 w 12026"/>
                    <a:gd name="connsiteY94" fmla="*/ 10801 h 10963"/>
                    <a:gd name="connsiteX95" fmla="*/ 3134 w 12026"/>
                    <a:gd name="connsiteY95" fmla="*/ 10537 h 10963"/>
                    <a:gd name="connsiteX96" fmla="*/ 4159 w 12026"/>
                    <a:gd name="connsiteY96" fmla="*/ 9820 h 10963"/>
                    <a:gd name="connsiteX97" fmla="*/ 4572 w 12026"/>
                    <a:gd name="connsiteY97" fmla="*/ 9354 h 10963"/>
                    <a:gd name="connsiteX98" fmla="*/ 4811 w 12026"/>
                    <a:gd name="connsiteY98" fmla="*/ 8872 h 10963"/>
                    <a:gd name="connsiteX99" fmla="*/ 4888 w 12026"/>
                    <a:gd name="connsiteY99" fmla="*/ 8901 h 10963"/>
                    <a:gd name="connsiteX100" fmla="*/ 5265 w 12026"/>
                    <a:gd name="connsiteY100" fmla="*/ 8953 h 10963"/>
                    <a:gd name="connsiteX101" fmla="*/ 5439 w 12026"/>
                    <a:gd name="connsiteY101" fmla="*/ 8998 h 10963"/>
                    <a:gd name="connsiteX102" fmla="*/ 5658 w 12026"/>
                    <a:gd name="connsiteY102" fmla="*/ 9010 h 10963"/>
                    <a:gd name="connsiteX103" fmla="*/ 6152 w 12026"/>
                    <a:gd name="connsiteY103" fmla="*/ 9059 h 10963"/>
                    <a:gd name="connsiteX104" fmla="*/ 6626 w 12026"/>
                    <a:gd name="connsiteY104" fmla="*/ 9067 h 10963"/>
                    <a:gd name="connsiteX105" fmla="*/ 6651 w 12026"/>
                    <a:gd name="connsiteY105" fmla="*/ 9067 h 10963"/>
                    <a:gd name="connsiteX106" fmla="*/ 7108 w 12026"/>
                    <a:gd name="connsiteY106" fmla="*/ 9026 h 10963"/>
                    <a:gd name="connsiteX107" fmla="*/ 7538 w 12026"/>
                    <a:gd name="connsiteY107" fmla="*/ 8998 h 10963"/>
                    <a:gd name="connsiteX108" fmla="*/ 8016 w 12026"/>
                    <a:gd name="connsiteY108" fmla="*/ 8876 h 10963"/>
                    <a:gd name="connsiteX109" fmla="*/ 8871 w 12026"/>
                    <a:gd name="connsiteY109" fmla="*/ 8637 h 10963"/>
                    <a:gd name="connsiteX110" fmla="*/ 9616 w 12026"/>
                    <a:gd name="connsiteY110" fmla="*/ 8301 h 10963"/>
                    <a:gd name="connsiteX111" fmla="*/ 10924 w 12026"/>
                    <a:gd name="connsiteY111" fmla="*/ 7171 h 10963"/>
                    <a:gd name="connsiteX112" fmla="*/ 11427 w 12026"/>
                    <a:gd name="connsiteY112" fmla="*/ 6486 h 10963"/>
                    <a:gd name="connsiteX113" fmla="*/ 11783 w 12026"/>
                    <a:gd name="connsiteY113" fmla="*/ 5692 h 10963"/>
                    <a:gd name="connsiteX114" fmla="*/ 11897 w 12026"/>
                    <a:gd name="connsiteY114" fmla="*/ 5271 h 10963"/>
                    <a:gd name="connsiteX115" fmla="*/ 11978 w 12026"/>
                    <a:gd name="connsiteY115" fmla="*/ 4837 h 10963"/>
                    <a:gd name="connsiteX116" fmla="*/ 11982 w 12026"/>
                    <a:gd name="connsiteY116" fmla="*/ 4635 h 10963"/>
                    <a:gd name="connsiteX117" fmla="*/ 12022 w 12026"/>
                    <a:gd name="connsiteY117" fmla="*/ 4420 h 10963"/>
                    <a:gd name="connsiteX118" fmla="*/ 11982 w 12026"/>
                    <a:gd name="connsiteY118" fmla="*/ 3970 h 10963"/>
                    <a:gd name="connsiteX119" fmla="*/ 11808 w 12026"/>
                    <a:gd name="connsiteY119" fmla="*/ 3087 h 10963"/>
                    <a:gd name="connsiteX120" fmla="*/ 11678 w 12026"/>
                    <a:gd name="connsiteY120" fmla="*/ 2731 h 10963"/>
                    <a:gd name="connsiteX121" fmla="*/ 11427 w 12026"/>
                    <a:gd name="connsiteY121" fmla="*/ 2362 h 10963"/>
                    <a:gd name="connsiteX122" fmla="*/ 10937 w 12026"/>
                    <a:gd name="connsiteY122" fmla="*/ 1673 h 10963"/>
                    <a:gd name="connsiteX123" fmla="*/ 10260 w 12026"/>
                    <a:gd name="connsiteY123" fmla="*/ 1114 h 10963"/>
                    <a:gd name="connsiteX124" fmla="*/ 9349 w 12026"/>
                    <a:gd name="connsiteY124" fmla="*/ 616 h 10963"/>
                    <a:gd name="connsiteX125" fmla="*/ 8931 w 12026"/>
                    <a:gd name="connsiteY125" fmla="*/ 434 h 10963"/>
                    <a:gd name="connsiteX126" fmla="*/ 8469 w 12026"/>
                    <a:gd name="connsiteY126" fmla="*/ 268 h 10963"/>
                    <a:gd name="connsiteX127" fmla="*/ 7538 w 12026"/>
                    <a:gd name="connsiteY127" fmla="*/ 94 h 10963"/>
                    <a:gd name="connsiteX128" fmla="*/ 7412 w 12026"/>
                    <a:gd name="connsiteY128" fmla="*/ 81 h 10963"/>
                    <a:gd name="connsiteX129" fmla="*/ 7210 w 12026"/>
                    <a:gd name="connsiteY129" fmla="*/ 45 h 10963"/>
                    <a:gd name="connsiteX130" fmla="*/ 6569 w 12026"/>
                    <a:gd name="connsiteY130" fmla="*/ 13 h 10963"/>
                    <a:gd name="connsiteX131" fmla="*/ 5812 w 12026"/>
                    <a:gd name="connsiteY131" fmla="*/ 0 h 10963"/>
                    <a:gd name="connsiteX0" fmla="*/ 6606 w 12026"/>
                    <a:gd name="connsiteY0" fmla="*/ 223 h 10893"/>
                    <a:gd name="connsiteX1" fmla="*/ 6837 w 12026"/>
                    <a:gd name="connsiteY1" fmla="*/ 284 h 10893"/>
                    <a:gd name="connsiteX2" fmla="*/ 7311 w 12026"/>
                    <a:gd name="connsiteY2" fmla="*/ 361 h 10893"/>
                    <a:gd name="connsiteX3" fmla="*/ 8141 w 12026"/>
                    <a:gd name="connsiteY3" fmla="*/ 523 h 10893"/>
                    <a:gd name="connsiteX4" fmla="*/ 8514 w 12026"/>
                    <a:gd name="connsiteY4" fmla="*/ 689 h 10893"/>
                    <a:gd name="connsiteX5" fmla="*/ 8887 w 12026"/>
                    <a:gd name="connsiteY5" fmla="*/ 802 h 10893"/>
                    <a:gd name="connsiteX6" fmla="*/ 9656 w 12026"/>
                    <a:gd name="connsiteY6" fmla="*/ 1224 h 10893"/>
                    <a:gd name="connsiteX7" fmla="*/ 10390 w 12026"/>
                    <a:gd name="connsiteY7" fmla="*/ 1633 h 10893"/>
                    <a:gd name="connsiteX8" fmla="*/ 10933 w 12026"/>
                    <a:gd name="connsiteY8" fmla="*/ 2277 h 10893"/>
                    <a:gd name="connsiteX9" fmla="*/ 11135 w 12026"/>
                    <a:gd name="connsiteY9" fmla="*/ 2589 h 10893"/>
                    <a:gd name="connsiteX10" fmla="*/ 11378 w 12026"/>
                    <a:gd name="connsiteY10" fmla="*/ 2962 h 10893"/>
                    <a:gd name="connsiteX11" fmla="*/ 11479 w 12026"/>
                    <a:gd name="connsiteY11" fmla="*/ 3302 h 10893"/>
                    <a:gd name="connsiteX12" fmla="*/ 11585 w 12026"/>
                    <a:gd name="connsiteY12" fmla="*/ 3723 h 10893"/>
                    <a:gd name="connsiteX13" fmla="*/ 11637 w 12026"/>
                    <a:gd name="connsiteY13" fmla="*/ 4149 h 10893"/>
                    <a:gd name="connsiteX14" fmla="*/ 11617 w 12026"/>
                    <a:gd name="connsiteY14" fmla="*/ 4582 h 10893"/>
                    <a:gd name="connsiteX15" fmla="*/ 11593 w 12026"/>
                    <a:gd name="connsiteY15" fmla="*/ 4979 h 10893"/>
                    <a:gd name="connsiteX16" fmla="*/ 11484 w 12026"/>
                    <a:gd name="connsiteY16" fmla="*/ 5388 h 10893"/>
                    <a:gd name="connsiteX17" fmla="*/ 11362 w 12026"/>
                    <a:gd name="connsiteY17" fmla="*/ 5789 h 10893"/>
                    <a:gd name="connsiteX18" fmla="*/ 11176 w 12026"/>
                    <a:gd name="connsiteY18" fmla="*/ 6154 h 10893"/>
                    <a:gd name="connsiteX19" fmla="*/ 10993 w 12026"/>
                    <a:gd name="connsiteY19" fmla="*/ 6498 h 10893"/>
                    <a:gd name="connsiteX20" fmla="*/ 10726 w 12026"/>
                    <a:gd name="connsiteY20" fmla="*/ 6818 h 10893"/>
                    <a:gd name="connsiteX21" fmla="*/ 10455 w 12026"/>
                    <a:gd name="connsiteY21" fmla="*/ 7163 h 10893"/>
                    <a:gd name="connsiteX22" fmla="*/ 10134 w 12026"/>
                    <a:gd name="connsiteY22" fmla="*/ 7450 h 10893"/>
                    <a:gd name="connsiteX23" fmla="*/ 9470 w 12026"/>
                    <a:gd name="connsiteY23" fmla="*/ 7949 h 10893"/>
                    <a:gd name="connsiteX24" fmla="*/ 8785 w 12026"/>
                    <a:gd name="connsiteY24" fmla="*/ 8277 h 10893"/>
                    <a:gd name="connsiteX25" fmla="*/ 7975 w 12026"/>
                    <a:gd name="connsiteY25" fmla="*/ 8508 h 10893"/>
                    <a:gd name="connsiteX26" fmla="*/ 7501 w 12026"/>
                    <a:gd name="connsiteY26" fmla="*/ 8629 h 10893"/>
                    <a:gd name="connsiteX27" fmla="*/ 6983 w 12026"/>
                    <a:gd name="connsiteY27" fmla="*/ 8670 h 10893"/>
                    <a:gd name="connsiteX28" fmla="*/ 6263 w 12026"/>
                    <a:gd name="connsiteY28" fmla="*/ 8709 h 10893"/>
                    <a:gd name="connsiteX29" fmla="*/ 5966 w 12026"/>
                    <a:gd name="connsiteY29" fmla="*/ 8702 h 10893"/>
                    <a:gd name="connsiteX30" fmla="*/ 5719 w 12026"/>
                    <a:gd name="connsiteY30" fmla="*/ 8670 h 10893"/>
                    <a:gd name="connsiteX31" fmla="*/ 5644 w 12026"/>
                    <a:gd name="connsiteY31" fmla="*/ 8667 h 10893"/>
                    <a:gd name="connsiteX32" fmla="*/ 5567 w 12026"/>
                    <a:gd name="connsiteY32" fmla="*/ 8667 h 10893"/>
                    <a:gd name="connsiteX33" fmla="*/ 5476 w 12026"/>
                    <a:gd name="connsiteY33" fmla="*/ 8662 h 10893"/>
                    <a:gd name="connsiteX34" fmla="*/ 5269 w 12026"/>
                    <a:gd name="connsiteY34" fmla="*/ 8625 h 10893"/>
                    <a:gd name="connsiteX35" fmla="*/ 5238 w 12026"/>
                    <a:gd name="connsiteY35" fmla="*/ 8624 h 10893"/>
                    <a:gd name="connsiteX36" fmla="*/ 5050 w 12026"/>
                    <a:gd name="connsiteY36" fmla="*/ 8633 h 10893"/>
                    <a:gd name="connsiteX37" fmla="*/ 4779 w 12026"/>
                    <a:gd name="connsiteY37" fmla="*/ 8614 h 10893"/>
                    <a:gd name="connsiteX38" fmla="*/ 4637 w 12026"/>
                    <a:gd name="connsiteY38" fmla="*/ 8641 h 10893"/>
                    <a:gd name="connsiteX39" fmla="*/ 4586 w 12026"/>
                    <a:gd name="connsiteY39" fmla="*/ 8622 h 10893"/>
                    <a:gd name="connsiteX40" fmla="*/ 4546 w 12026"/>
                    <a:gd name="connsiteY40" fmla="*/ 8633 h 10893"/>
                    <a:gd name="connsiteX41" fmla="*/ 4405 w 12026"/>
                    <a:gd name="connsiteY41" fmla="*/ 8598 h 10893"/>
                    <a:gd name="connsiteX42" fmla="*/ 4156 w 12026"/>
                    <a:gd name="connsiteY42" fmla="*/ 8541 h 10893"/>
                    <a:gd name="connsiteX43" fmla="*/ 3888 w 12026"/>
                    <a:gd name="connsiteY43" fmla="*/ 8431 h 10893"/>
                    <a:gd name="connsiteX44" fmla="*/ 3472 w 12026"/>
                    <a:gd name="connsiteY44" fmla="*/ 8355 h 10893"/>
                    <a:gd name="connsiteX45" fmla="*/ 3307 w 12026"/>
                    <a:gd name="connsiteY45" fmla="*/ 8332 h 10893"/>
                    <a:gd name="connsiteX46" fmla="*/ 3263 w 12026"/>
                    <a:gd name="connsiteY46" fmla="*/ 8290 h 10893"/>
                    <a:gd name="connsiteX47" fmla="*/ 3032 w 12026"/>
                    <a:gd name="connsiteY47" fmla="*/ 8222 h 10893"/>
                    <a:gd name="connsiteX48" fmla="*/ 2881 w 12026"/>
                    <a:gd name="connsiteY48" fmla="*/ 8111 h 10893"/>
                    <a:gd name="connsiteX49" fmla="*/ 2547 w 12026"/>
                    <a:gd name="connsiteY49" fmla="*/ 7896 h 10893"/>
                    <a:gd name="connsiteX50" fmla="*/ 2202 w 12026"/>
                    <a:gd name="connsiteY50" fmla="*/ 7701 h 10893"/>
                    <a:gd name="connsiteX51" fmla="*/ 1785 w 12026"/>
                    <a:gd name="connsiteY51" fmla="*/ 7471 h 10893"/>
                    <a:gd name="connsiteX52" fmla="*/ 1400 w 12026"/>
                    <a:gd name="connsiteY52" fmla="*/ 7146 h 10893"/>
                    <a:gd name="connsiteX53" fmla="*/ 829 w 12026"/>
                    <a:gd name="connsiteY53" fmla="*/ 6308 h 10893"/>
                    <a:gd name="connsiteX54" fmla="*/ 574 w 12026"/>
                    <a:gd name="connsiteY54" fmla="*/ 5834 h 10893"/>
                    <a:gd name="connsiteX55" fmla="*/ 396 w 12026"/>
                    <a:gd name="connsiteY55" fmla="*/ 5287 h 10893"/>
                    <a:gd name="connsiteX56" fmla="*/ 375 w 12026"/>
                    <a:gd name="connsiteY56" fmla="*/ 4181 h 10893"/>
                    <a:gd name="connsiteX57" fmla="*/ 1263 w 12026"/>
                    <a:gd name="connsiteY57" fmla="*/ 2216 h 10893"/>
                    <a:gd name="connsiteX58" fmla="*/ 1988 w 12026"/>
                    <a:gd name="connsiteY58" fmla="*/ 1520 h 10893"/>
                    <a:gd name="connsiteX59" fmla="*/ 2397 w 12026"/>
                    <a:gd name="connsiteY59" fmla="*/ 1224 h 10893"/>
                    <a:gd name="connsiteX60" fmla="*/ 2871 w 12026"/>
                    <a:gd name="connsiteY60" fmla="*/ 981 h 10893"/>
                    <a:gd name="connsiteX61" fmla="*/ 3369 w 12026"/>
                    <a:gd name="connsiteY61" fmla="*/ 730 h 10893"/>
                    <a:gd name="connsiteX62" fmla="*/ 3952 w 12026"/>
                    <a:gd name="connsiteY62" fmla="*/ 551 h 10893"/>
                    <a:gd name="connsiteX63" fmla="*/ 5216 w 12026"/>
                    <a:gd name="connsiteY63" fmla="*/ 292 h 10893"/>
                    <a:gd name="connsiteX64" fmla="*/ 6456 w 12026"/>
                    <a:gd name="connsiteY64" fmla="*/ 227 h 10893"/>
                    <a:gd name="connsiteX65" fmla="*/ 6606 w 12026"/>
                    <a:gd name="connsiteY65" fmla="*/ 223 h 10893"/>
                    <a:gd name="connsiteX66" fmla="*/ 5812 w 12026"/>
                    <a:gd name="connsiteY66" fmla="*/ 0 h 10893"/>
                    <a:gd name="connsiteX67" fmla="*/ 5322 w 12026"/>
                    <a:gd name="connsiteY67" fmla="*/ 13 h 10893"/>
                    <a:gd name="connsiteX68" fmla="*/ 4187 w 12026"/>
                    <a:gd name="connsiteY68" fmla="*/ 183 h 10893"/>
                    <a:gd name="connsiteX69" fmla="*/ 3604 w 12026"/>
                    <a:gd name="connsiteY69" fmla="*/ 345 h 10893"/>
                    <a:gd name="connsiteX70" fmla="*/ 3061 w 12026"/>
                    <a:gd name="connsiteY70" fmla="*/ 527 h 10893"/>
                    <a:gd name="connsiteX71" fmla="*/ 2595 w 12026"/>
                    <a:gd name="connsiteY71" fmla="*/ 774 h 10893"/>
                    <a:gd name="connsiteX72" fmla="*/ 2085 w 12026"/>
                    <a:gd name="connsiteY72" fmla="*/ 1058 h 10893"/>
                    <a:gd name="connsiteX73" fmla="*/ 1250 w 12026"/>
                    <a:gd name="connsiteY73" fmla="*/ 1754 h 10893"/>
                    <a:gd name="connsiteX74" fmla="*/ 606 w 12026"/>
                    <a:gd name="connsiteY74" fmla="*/ 2621 h 10893"/>
                    <a:gd name="connsiteX75" fmla="*/ 177 w 12026"/>
                    <a:gd name="connsiteY75" fmla="*/ 3711 h 10893"/>
                    <a:gd name="connsiteX76" fmla="*/ 23 w 12026"/>
                    <a:gd name="connsiteY76" fmla="*/ 4258 h 10893"/>
                    <a:gd name="connsiteX77" fmla="*/ 7 w 12026"/>
                    <a:gd name="connsiteY77" fmla="*/ 4862 h 10893"/>
                    <a:gd name="connsiteX78" fmla="*/ 274 w 12026"/>
                    <a:gd name="connsiteY78" fmla="*/ 6008 h 10893"/>
                    <a:gd name="connsiteX79" fmla="*/ 541 w 12026"/>
                    <a:gd name="connsiteY79" fmla="*/ 6547 h 10893"/>
                    <a:gd name="connsiteX80" fmla="*/ 809 w 12026"/>
                    <a:gd name="connsiteY80" fmla="*/ 7045 h 10893"/>
                    <a:gd name="connsiteX81" fmla="*/ 1129 w 12026"/>
                    <a:gd name="connsiteY81" fmla="*/ 7414 h 10893"/>
                    <a:gd name="connsiteX82" fmla="*/ 1587 w 12026"/>
                    <a:gd name="connsiteY82" fmla="*/ 7803 h 10893"/>
                    <a:gd name="connsiteX83" fmla="*/ 1992 w 12026"/>
                    <a:gd name="connsiteY83" fmla="*/ 8042 h 10893"/>
                    <a:gd name="connsiteX84" fmla="*/ 2397 w 12026"/>
                    <a:gd name="connsiteY84" fmla="*/ 8277 h 10893"/>
                    <a:gd name="connsiteX85" fmla="*/ 2478 w 12026"/>
                    <a:gd name="connsiteY85" fmla="*/ 8293 h 10893"/>
                    <a:gd name="connsiteX86" fmla="*/ 2486 w 12026"/>
                    <a:gd name="connsiteY86" fmla="*/ 8325 h 10893"/>
                    <a:gd name="connsiteX87" fmla="*/ 2604 w 12026"/>
                    <a:gd name="connsiteY87" fmla="*/ 8452 h 10893"/>
                    <a:gd name="connsiteX88" fmla="*/ 2881 w 12026"/>
                    <a:gd name="connsiteY88" fmla="*/ 8600 h 10893"/>
                    <a:gd name="connsiteX89" fmla="*/ 3206 w 12026"/>
                    <a:gd name="connsiteY89" fmla="*/ 8721 h 10893"/>
                    <a:gd name="connsiteX90" fmla="*/ 3453 w 12026"/>
                    <a:gd name="connsiteY90" fmla="*/ 8802 h 10893"/>
                    <a:gd name="connsiteX91" fmla="*/ 3608 w 12026"/>
                    <a:gd name="connsiteY91" fmla="*/ 8868 h 10893"/>
                    <a:gd name="connsiteX92" fmla="*/ 3824 w 12026"/>
                    <a:gd name="connsiteY92" fmla="*/ 8921 h 10893"/>
                    <a:gd name="connsiteX93" fmla="*/ 4003 w 12026"/>
                    <a:gd name="connsiteY93" fmla="*/ 8965 h 10893"/>
                    <a:gd name="connsiteX94" fmla="*/ 2028 w 12026"/>
                    <a:gd name="connsiteY94" fmla="*/ 10801 h 10893"/>
                    <a:gd name="connsiteX95" fmla="*/ 3134 w 12026"/>
                    <a:gd name="connsiteY95" fmla="*/ 10537 h 10893"/>
                    <a:gd name="connsiteX96" fmla="*/ 4159 w 12026"/>
                    <a:gd name="connsiteY96" fmla="*/ 9820 h 10893"/>
                    <a:gd name="connsiteX97" fmla="*/ 4572 w 12026"/>
                    <a:gd name="connsiteY97" fmla="*/ 9354 h 10893"/>
                    <a:gd name="connsiteX98" fmla="*/ 4811 w 12026"/>
                    <a:gd name="connsiteY98" fmla="*/ 8872 h 10893"/>
                    <a:gd name="connsiteX99" fmla="*/ 4888 w 12026"/>
                    <a:gd name="connsiteY99" fmla="*/ 8901 h 10893"/>
                    <a:gd name="connsiteX100" fmla="*/ 5265 w 12026"/>
                    <a:gd name="connsiteY100" fmla="*/ 8953 h 10893"/>
                    <a:gd name="connsiteX101" fmla="*/ 5439 w 12026"/>
                    <a:gd name="connsiteY101" fmla="*/ 8998 h 10893"/>
                    <a:gd name="connsiteX102" fmla="*/ 5658 w 12026"/>
                    <a:gd name="connsiteY102" fmla="*/ 9010 h 10893"/>
                    <a:gd name="connsiteX103" fmla="*/ 6152 w 12026"/>
                    <a:gd name="connsiteY103" fmla="*/ 9059 h 10893"/>
                    <a:gd name="connsiteX104" fmla="*/ 6626 w 12026"/>
                    <a:gd name="connsiteY104" fmla="*/ 9067 h 10893"/>
                    <a:gd name="connsiteX105" fmla="*/ 6651 w 12026"/>
                    <a:gd name="connsiteY105" fmla="*/ 9067 h 10893"/>
                    <a:gd name="connsiteX106" fmla="*/ 7108 w 12026"/>
                    <a:gd name="connsiteY106" fmla="*/ 9026 h 10893"/>
                    <a:gd name="connsiteX107" fmla="*/ 7538 w 12026"/>
                    <a:gd name="connsiteY107" fmla="*/ 8998 h 10893"/>
                    <a:gd name="connsiteX108" fmla="*/ 8016 w 12026"/>
                    <a:gd name="connsiteY108" fmla="*/ 8876 h 10893"/>
                    <a:gd name="connsiteX109" fmla="*/ 8871 w 12026"/>
                    <a:gd name="connsiteY109" fmla="*/ 8637 h 10893"/>
                    <a:gd name="connsiteX110" fmla="*/ 9616 w 12026"/>
                    <a:gd name="connsiteY110" fmla="*/ 8301 h 10893"/>
                    <a:gd name="connsiteX111" fmla="*/ 10924 w 12026"/>
                    <a:gd name="connsiteY111" fmla="*/ 7171 h 10893"/>
                    <a:gd name="connsiteX112" fmla="*/ 11427 w 12026"/>
                    <a:gd name="connsiteY112" fmla="*/ 6486 h 10893"/>
                    <a:gd name="connsiteX113" fmla="*/ 11783 w 12026"/>
                    <a:gd name="connsiteY113" fmla="*/ 5692 h 10893"/>
                    <a:gd name="connsiteX114" fmla="*/ 11897 w 12026"/>
                    <a:gd name="connsiteY114" fmla="*/ 5271 h 10893"/>
                    <a:gd name="connsiteX115" fmla="*/ 11978 w 12026"/>
                    <a:gd name="connsiteY115" fmla="*/ 4837 h 10893"/>
                    <a:gd name="connsiteX116" fmla="*/ 11982 w 12026"/>
                    <a:gd name="connsiteY116" fmla="*/ 4635 h 10893"/>
                    <a:gd name="connsiteX117" fmla="*/ 12022 w 12026"/>
                    <a:gd name="connsiteY117" fmla="*/ 4420 h 10893"/>
                    <a:gd name="connsiteX118" fmla="*/ 11982 w 12026"/>
                    <a:gd name="connsiteY118" fmla="*/ 3970 h 10893"/>
                    <a:gd name="connsiteX119" fmla="*/ 11808 w 12026"/>
                    <a:gd name="connsiteY119" fmla="*/ 3087 h 10893"/>
                    <a:gd name="connsiteX120" fmla="*/ 11678 w 12026"/>
                    <a:gd name="connsiteY120" fmla="*/ 2731 h 10893"/>
                    <a:gd name="connsiteX121" fmla="*/ 11427 w 12026"/>
                    <a:gd name="connsiteY121" fmla="*/ 2362 h 10893"/>
                    <a:gd name="connsiteX122" fmla="*/ 10937 w 12026"/>
                    <a:gd name="connsiteY122" fmla="*/ 1673 h 10893"/>
                    <a:gd name="connsiteX123" fmla="*/ 10260 w 12026"/>
                    <a:gd name="connsiteY123" fmla="*/ 1114 h 10893"/>
                    <a:gd name="connsiteX124" fmla="*/ 9349 w 12026"/>
                    <a:gd name="connsiteY124" fmla="*/ 616 h 10893"/>
                    <a:gd name="connsiteX125" fmla="*/ 8931 w 12026"/>
                    <a:gd name="connsiteY125" fmla="*/ 434 h 10893"/>
                    <a:gd name="connsiteX126" fmla="*/ 8469 w 12026"/>
                    <a:gd name="connsiteY126" fmla="*/ 268 h 10893"/>
                    <a:gd name="connsiteX127" fmla="*/ 7538 w 12026"/>
                    <a:gd name="connsiteY127" fmla="*/ 94 h 10893"/>
                    <a:gd name="connsiteX128" fmla="*/ 7412 w 12026"/>
                    <a:gd name="connsiteY128" fmla="*/ 81 h 10893"/>
                    <a:gd name="connsiteX129" fmla="*/ 7210 w 12026"/>
                    <a:gd name="connsiteY129" fmla="*/ 45 h 10893"/>
                    <a:gd name="connsiteX130" fmla="*/ 6569 w 12026"/>
                    <a:gd name="connsiteY130" fmla="*/ 13 h 10893"/>
                    <a:gd name="connsiteX131" fmla="*/ 5812 w 12026"/>
                    <a:gd name="connsiteY131" fmla="*/ 0 h 10893"/>
                    <a:gd name="connsiteX0" fmla="*/ 6606 w 12026"/>
                    <a:gd name="connsiteY0" fmla="*/ 223 h 10893"/>
                    <a:gd name="connsiteX1" fmla="*/ 6837 w 12026"/>
                    <a:gd name="connsiteY1" fmla="*/ 284 h 10893"/>
                    <a:gd name="connsiteX2" fmla="*/ 7311 w 12026"/>
                    <a:gd name="connsiteY2" fmla="*/ 361 h 10893"/>
                    <a:gd name="connsiteX3" fmla="*/ 8141 w 12026"/>
                    <a:gd name="connsiteY3" fmla="*/ 523 h 10893"/>
                    <a:gd name="connsiteX4" fmla="*/ 8514 w 12026"/>
                    <a:gd name="connsiteY4" fmla="*/ 689 h 10893"/>
                    <a:gd name="connsiteX5" fmla="*/ 8887 w 12026"/>
                    <a:gd name="connsiteY5" fmla="*/ 802 h 10893"/>
                    <a:gd name="connsiteX6" fmla="*/ 9656 w 12026"/>
                    <a:gd name="connsiteY6" fmla="*/ 1224 h 10893"/>
                    <a:gd name="connsiteX7" fmla="*/ 10390 w 12026"/>
                    <a:gd name="connsiteY7" fmla="*/ 1633 h 10893"/>
                    <a:gd name="connsiteX8" fmla="*/ 10933 w 12026"/>
                    <a:gd name="connsiteY8" fmla="*/ 2277 h 10893"/>
                    <a:gd name="connsiteX9" fmla="*/ 11135 w 12026"/>
                    <a:gd name="connsiteY9" fmla="*/ 2589 h 10893"/>
                    <a:gd name="connsiteX10" fmla="*/ 11378 w 12026"/>
                    <a:gd name="connsiteY10" fmla="*/ 2962 h 10893"/>
                    <a:gd name="connsiteX11" fmla="*/ 11479 w 12026"/>
                    <a:gd name="connsiteY11" fmla="*/ 3302 h 10893"/>
                    <a:gd name="connsiteX12" fmla="*/ 11585 w 12026"/>
                    <a:gd name="connsiteY12" fmla="*/ 3723 h 10893"/>
                    <a:gd name="connsiteX13" fmla="*/ 11637 w 12026"/>
                    <a:gd name="connsiteY13" fmla="*/ 4149 h 10893"/>
                    <a:gd name="connsiteX14" fmla="*/ 11617 w 12026"/>
                    <a:gd name="connsiteY14" fmla="*/ 4582 h 10893"/>
                    <a:gd name="connsiteX15" fmla="*/ 11593 w 12026"/>
                    <a:gd name="connsiteY15" fmla="*/ 4979 h 10893"/>
                    <a:gd name="connsiteX16" fmla="*/ 11484 w 12026"/>
                    <a:gd name="connsiteY16" fmla="*/ 5388 h 10893"/>
                    <a:gd name="connsiteX17" fmla="*/ 11362 w 12026"/>
                    <a:gd name="connsiteY17" fmla="*/ 5789 h 10893"/>
                    <a:gd name="connsiteX18" fmla="*/ 11176 w 12026"/>
                    <a:gd name="connsiteY18" fmla="*/ 6154 h 10893"/>
                    <a:gd name="connsiteX19" fmla="*/ 10993 w 12026"/>
                    <a:gd name="connsiteY19" fmla="*/ 6498 h 10893"/>
                    <a:gd name="connsiteX20" fmla="*/ 10726 w 12026"/>
                    <a:gd name="connsiteY20" fmla="*/ 6818 h 10893"/>
                    <a:gd name="connsiteX21" fmla="*/ 10455 w 12026"/>
                    <a:gd name="connsiteY21" fmla="*/ 7163 h 10893"/>
                    <a:gd name="connsiteX22" fmla="*/ 10134 w 12026"/>
                    <a:gd name="connsiteY22" fmla="*/ 7450 h 10893"/>
                    <a:gd name="connsiteX23" fmla="*/ 9470 w 12026"/>
                    <a:gd name="connsiteY23" fmla="*/ 7949 h 10893"/>
                    <a:gd name="connsiteX24" fmla="*/ 8785 w 12026"/>
                    <a:gd name="connsiteY24" fmla="*/ 8277 h 10893"/>
                    <a:gd name="connsiteX25" fmla="*/ 7975 w 12026"/>
                    <a:gd name="connsiteY25" fmla="*/ 8508 h 10893"/>
                    <a:gd name="connsiteX26" fmla="*/ 7501 w 12026"/>
                    <a:gd name="connsiteY26" fmla="*/ 8629 h 10893"/>
                    <a:gd name="connsiteX27" fmla="*/ 6983 w 12026"/>
                    <a:gd name="connsiteY27" fmla="*/ 8670 h 10893"/>
                    <a:gd name="connsiteX28" fmla="*/ 6263 w 12026"/>
                    <a:gd name="connsiteY28" fmla="*/ 8709 h 10893"/>
                    <a:gd name="connsiteX29" fmla="*/ 5966 w 12026"/>
                    <a:gd name="connsiteY29" fmla="*/ 8702 h 10893"/>
                    <a:gd name="connsiteX30" fmla="*/ 5719 w 12026"/>
                    <a:gd name="connsiteY30" fmla="*/ 8670 h 10893"/>
                    <a:gd name="connsiteX31" fmla="*/ 5644 w 12026"/>
                    <a:gd name="connsiteY31" fmla="*/ 8667 h 10893"/>
                    <a:gd name="connsiteX32" fmla="*/ 5567 w 12026"/>
                    <a:gd name="connsiteY32" fmla="*/ 8667 h 10893"/>
                    <a:gd name="connsiteX33" fmla="*/ 5476 w 12026"/>
                    <a:gd name="connsiteY33" fmla="*/ 8662 h 10893"/>
                    <a:gd name="connsiteX34" fmla="*/ 5269 w 12026"/>
                    <a:gd name="connsiteY34" fmla="*/ 8625 h 10893"/>
                    <a:gd name="connsiteX35" fmla="*/ 5238 w 12026"/>
                    <a:gd name="connsiteY35" fmla="*/ 8624 h 10893"/>
                    <a:gd name="connsiteX36" fmla="*/ 5050 w 12026"/>
                    <a:gd name="connsiteY36" fmla="*/ 8633 h 10893"/>
                    <a:gd name="connsiteX37" fmla="*/ 4779 w 12026"/>
                    <a:gd name="connsiteY37" fmla="*/ 8614 h 10893"/>
                    <a:gd name="connsiteX38" fmla="*/ 4637 w 12026"/>
                    <a:gd name="connsiteY38" fmla="*/ 8641 h 10893"/>
                    <a:gd name="connsiteX39" fmla="*/ 4586 w 12026"/>
                    <a:gd name="connsiteY39" fmla="*/ 8622 h 10893"/>
                    <a:gd name="connsiteX40" fmla="*/ 4546 w 12026"/>
                    <a:gd name="connsiteY40" fmla="*/ 8633 h 10893"/>
                    <a:gd name="connsiteX41" fmla="*/ 4405 w 12026"/>
                    <a:gd name="connsiteY41" fmla="*/ 8598 h 10893"/>
                    <a:gd name="connsiteX42" fmla="*/ 4156 w 12026"/>
                    <a:gd name="connsiteY42" fmla="*/ 8541 h 10893"/>
                    <a:gd name="connsiteX43" fmla="*/ 3888 w 12026"/>
                    <a:gd name="connsiteY43" fmla="*/ 8431 h 10893"/>
                    <a:gd name="connsiteX44" fmla="*/ 3472 w 12026"/>
                    <a:gd name="connsiteY44" fmla="*/ 8355 h 10893"/>
                    <a:gd name="connsiteX45" fmla="*/ 3307 w 12026"/>
                    <a:gd name="connsiteY45" fmla="*/ 8332 h 10893"/>
                    <a:gd name="connsiteX46" fmla="*/ 3263 w 12026"/>
                    <a:gd name="connsiteY46" fmla="*/ 8290 h 10893"/>
                    <a:gd name="connsiteX47" fmla="*/ 3032 w 12026"/>
                    <a:gd name="connsiteY47" fmla="*/ 8222 h 10893"/>
                    <a:gd name="connsiteX48" fmla="*/ 2881 w 12026"/>
                    <a:gd name="connsiteY48" fmla="*/ 8111 h 10893"/>
                    <a:gd name="connsiteX49" fmla="*/ 2547 w 12026"/>
                    <a:gd name="connsiteY49" fmla="*/ 7896 h 10893"/>
                    <a:gd name="connsiteX50" fmla="*/ 2202 w 12026"/>
                    <a:gd name="connsiteY50" fmla="*/ 7701 h 10893"/>
                    <a:gd name="connsiteX51" fmla="*/ 1785 w 12026"/>
                    <a:gd name="connsiteY51" fmla="*/ 7471 h 10893"/>
                    <a:gd name="connsiteX52" fmla="*/ 1400 w 12026"/>
                    <a:gd name="connsiteY52" fmla="*/ 7146 h 10893"/>
                    <a:gd name="connsiteX53" fmla="*/ 829 w 12026"/>
                    <a:gd name="connsiteY53" fmla="*/ 6308 h 10893"/>
                    <a:gd name="connsiteX54" fmla="*/ 574 w 12026"/>
                    <a:gd name="connsiteY54" fmla="*/ 5834 h 10893"/>
                    <a:gd name="connsiteX55" fmla="*/ 396 w 12026"/>
                    <a:gd name="connsiteY55" fmla="*/ 5287 h 10893"/>
                    <a:gd name="connsiteX56" fmla="*/ 375 w 12026"/>
                    <a:gd name="connsiteY56" fmla="*/ 4181 h 10893"/>
                    <a:gd name="connsiteX57" fmla="*/ 1263 w 12026"/>
                    <a:gd name="connsiteY57" fmla="*/ 2216 h 10893"/>
                    <a:gd name="connsiteX58" fmla="*/ 1988 w 12026"/>
                    <a:gd name="connsiteY58" fmla="*/ 1520 h 10893"/>
                    <a:gd name="connsiteX59" fmla="*/ 2397 w 12026"/>
                    <a:gd name="connsiteY59" fmla="*/ 1224 h 10893"/>
                    <a:gd name="connsiteX60" fmla="*/ 2871 w 12026"/>
                    <a:gd name="connsiteY60" fmla="*/ 981 h 10893"/>
                    <a:gd name="connsiteX61" fmla="*/ 3369 w 12026"/>
                    <a:gd name="connsiteY61" fmla="*/ 730 h 10893"/>
                    <a:gd name="connsiteX62" fmla="*/ 3952 w 12026"/>
                    <a:gd name="connsiteY62" fmla="*/ 551 h 10893"/>
                    <a:gd name="connsiteX63" fmla="*/ 5216 w 12026"/>
                    <a:gd name="connsiteY63" fmla="*/ 292 h 10893"/>
                    <a:gd name="connsiteX64" fmla="*/ 6456 w 12026"/>
                    <a:gd name="connsiteY64" fmla="*/ 227 h 10893"/>
                    <a:gd name="connsiteX65" fmla="*/ 6606 w 12026"/>
                    <a:gd name="connsiteY65" fmla="*/ 223 h 10893"/>
                    <a:gd name="connsiteX66" fmla="*/ 5812 w 12026"/>
                    <a:gd name="connsiteY66" fmla="*/ 0 h 10893"/>
                    <a:gd name="connsiteX67" fmla="*/ 5322 w 12026"/>
                    <a:gd name="connsiteY67" fmla="*/ 13 h 10893"/>
                    <a:gd name="connsiteX68" fmla="*/ 4187 w 12026"/>
                    <a:gd name="connsiteY68" fmla="*/ 183 h 10893"/>
                    <a:gd name="connsiteX69" fmla="*/ 3604 w 12026"/>
                    <a:gd name="connsiteY69" fmla="*/ 345 h 10893"/>
                    <a:gd name="connsiteX70" fmla="*/ 3061 w 12026"/>
                    <a:gd name="connsiteY70" fmla="*/ 527 h 10893"/>
                    <a:gd name="connsiteX71" fmla="*/ 2595 w 12026"/>
                    <a:gd name="connsiteY71" fmla="*/ 774 h 10893"/>
                    <a:gd name="connsiteX72" fmla="*/ 2085 w 12026"/>
                    <a:gd name="connsiteY72" fmla="*/ 1058 h 10893"/>
                    <a:gd name="connsiteX73" fmla="*/ 1250 w 12026"/>
                    <a:gd name="connsiteY73" fmla="*/ 1754 h 10893"/>
                    <a:gd name="connsiteX74" fmla="*/ 606 w 12026"/>
                    <a:gd name="connsiteY74" fmla="*/ 2621 h 10893"/>
                    <a:gd name="connsiteX75" fmla="*/ 177 w 12026"/>
                    <a:gd name="connsiteY75" fmla="*/ 3711 h 10893"/>
                    <a:gd name="connsiteX76" fmla="*/ 23 w 12026"/>
                    <a:gd name="connsiteY76" fmla="*/ 4258 h 10893"/>
                    <a:gd name="connsiteX77" fmla="*/ 7 w 12026"/>
                    <a:gd name="connsiteY77" fmla="*/ 4862 h 10893"/>
                    <a:gd name="connsiteX78" fmla="*/ 274 w 12026"/>
                    <a:gd name="connsiteY78" fmla="*/ 6008 h 10893"/>
                    <a:gd name="connsiteX79" fmla="*/ 541 w 12026"/>
                    <a:gd name="connsiteY79" fmla="*/ 6547 h 10893"/>
                    <a:gd name="connsiteX80" fmla="*/ 809 w 12026"/>
                    <a:gd name="connsiteY80" fmla="*/ 7045 h 10893"/>
                    <a:gd name="connsiteX81" fmla="*/ 1129 w 12026"/>
                    <a:gd name="connsiteY81" fmla="*/ 7414 h 10893"/>
                    <a:gd name="connsiteX82" fmla="*/ 1587 w 12026"/>
                    <a:gd name="connsiteY82" fmla="*/ 7803 h 10893"/>
                    <a:gd name="connsiteX83" fmla="*/ 1992 w 12026"/>
                    <a:gd name="connsiteY83" fmla="*/ 8042 h 10893"/>
                    <a:gd name="connsiteX84" fmla="*/ 2397 w 12026"/>
                    <a:gd name="connsiteY84" fmla="*/ 8277 h 10893"/>
                    <a:gd name="connsiteX85" fmla="*/ 2478 w 12026"/>
                    <a:gd name="connsiteY85" fmla="*/ 8293 h 10893"/>
                    <a:gd name="connsiteX86" fmla="*/ 2486 w 12026"/>
                    <a:gd name="connsiteY86" fmla="*/ 8325 h 10893"/>
                    <a:gd name="connsiteX87" fmla="*/ 2604 w 12026"/>
                    <a:gd name="connsiteY87" fmla="*/ 8452 h 10893"/>
                    <a:gd name="connsiteX88" fmla="*/ 2881 w 12026"/>
                    <a:gd name="connsiteY88" fmla="*/ 8600 h 10893"/>
                    <a:gd name="connsiteX89" fmla="*/ 3206 w 12026"/>
                    <a:gd name="connsiteY89" fmla="*/ 8721 h 10893"/>
                    <a:gd name="connsiteX90" fmla="*/ 3453 w 12026"/>
                    <a:gd name="connsiteY90" fmla="*/ 8802 h 10893"/>
                    <a:gd name="connsiteX91" fmla="*/ 3608 w 12026"/>
                    <a:gd name="connsiteY91" fmla="*/ 8868 h 10893"/>
                    <a:gd name="connsiteX92" fmla="*/ 3824 w 12026"/>
                    <a:gd name="connsiteY92" fmla="*/ 8921 h 10893"/>
                    <a:gd name="connsiteX93" fmla="*/ 4003 w 12026"/>
                    <a:gd name="connsiteY93" fmla="*/ 8965 h 10893"/>
                    <a:gd name="connsiteX94" fmla="*/ 2028 w 12026"/>
                    <a:gd name="connsiteY94" fmla="*/ 10801 h 10893"/>
                    <a:gd name="connsiteX95" fmla="*/ 3134 w 12026"/>
                    <a:gd name="connsiteY95" fmla="*/ 10537 h 10893"/>
                    <a:gd name="connsiteX96" fmla="*/ 4159 w 12026"/>
                    <a:gd name="connsiteY96" fmla="*/ 9820 h 10893"/>
                    <a:gd name="connsiteX97" fmla="*/ 4572 w 12026"/>
                    <a:gd name="connsiteY97" fmla="*/ 9354 h 10893"/>
                    <a:gd name="connsiteX98" fmla="*/ 4811 w 12026"/>
                    <a:gd name="connsiteY98" fmla="*/ 8872 h 10893"/>
                    <a:gd name="connsiteX99" fmla="*/ 4888 w 12026"/>
                    <a:gd name="connsiteY99" fmla="*/ 8901 h 10893"/>
                    <a:gd name="connsiteX100" fmla="*/ 5265 w 12026"/>
                    <a:gd name="connsiteY100" fmla="*/ 8953 h 10893"/>
                    <a:gd name="connsiteX101" fmla="*/ 5439 w 12026"/>
                    <a:gd name="connsiteY101" fmla="*/ 8998 h 10893"/>
                    <a:gd name="connsiteX102" fmla="*/ 5658 w 12026"/>
                    <a:gd name="connsiteY102" fmla="*/ 9010 h 10893"/>
                    <a:gd name="connsiteX103" fmla="*/ 6152 w 12026"/>
                    <a:gd name="connsiteY103" fmla="*/ 9059 h 10893"/>
                    <a:gd name="connsiteX104" fmla="*/ 6626 w 12026"/>
                    <a:gd name="connsiteY104" fmla="*/ 9067 h 10893"/>
                    <a:gd name="connsiteX105" fmla="*/ 6651 w 12026"/>
                    <a:gd name="connsiteY105" fmla="*/ 9067 h 10893"/>
                    <a:gd name="connsiteX106" fmla="*/ 7108 w 12026"/>
                    <a:gd name="connsiteY106" fmla="*/ 9026 h 10893"/>
                    <a:gd name="connsiteX107" fmla="*/ 7538 w 12026"/>
                    <a:gd name="connsiteY107" fmla="*/ 8998 h 10893"/>
                    <a:gd name="connsiteX108" fmla="*/ 8016 w 12026"/>
                    <a:gd name="connsiteY108" fmla="*/ 8876 h 10893"/>
                    <a:gd name="connsiteX109" fmla="*/ 8871 w 12026"/>
                    <a:gd name="connsiteY109" fmla="*/ 8637 h 10893"/>
                    <a:gd name="connsiteX110" fmla="*/ 9616 w 12026"/>
                    <a:gd name="connsiteY110" fmla="*/ 8301 h 10893"/>
                    <a:gd name="connsiteX111" fmla="*/ 10924 w 12026"/>
                    <a:gd name="connsiteY111" fmla="*/ 7171 h 10893"/>
                    <a:gd name="connsiteX112" fmla="*/ 11427 w 12026"/>
                    <a:gd name="connsiteY112" fmla="*/ 6486 h 10893"/>
                    <a:gd name="connsiteX113" fmla="*/ 11783 w 12026"/>
                    <a:gd name="connsiteY113" fmla="*/ 5692 h 10893"/>
                    <a:gd name="connsiteX114" fmla="*/ 11897 w 12026"/>
                    <a:gd name="connsiteY114" fmla="*/ 5271 h 10893"/>
                    <a:gd name="connsiteX115" fmla="*/ 11978 w 12026"/>
                    <a:gd name="connsiteY115" fmla="*/ 4837 h 10893"/>
                    <a:gd name="connsiteX116" fmla="*/ 11982 w 12026"/>
                    <a:gd name="connsiteY116" fmla="*/ 4635 h 10893"/>
                    <a:gd name="connsiteX117" fmla="*/ 12022 w 12026"/>
                    <a:gd name="connsiteY117" fmla="*/ 4420 h 10893"/>
                    <a:gd name="connsiteX118" fmla="*/ 11982 w 12026"/>
                    <a:gd name="connsiteY118" fmla="*/ 3970 h 10893"/>
                    <a:gd name="connsiteX119" fmla="*/ 11808 w 12026"/>
                    <a:gd name="connsiteY119" fmla="*/ 3087 h 10893"/>
                    <a:gd name="connsiteX120" fmla="*/ 11678 w 12026"/>
                    <a:gd name="connsiteY120" fmla="*/ 2731 h 10893"/>
                    <a:gd name="connsiteX121" fmla="*/ 11427 w 12026"/>
                    <a:gd name="connsiteY121" fmla="*/ 2362 h 10893"/>
                    <a:gd name="connsiteX122" fmla="*/ 10937 w 12026"/>
                    <a:gd name="connsiteY122" fmla="*/ 1673 h 10893"/>
                    <a:gd name="connsiteX123" fmla="*/ 10260 w 12026"/>
                    <a:gd name="connsiteY123" fmla="*/ 1114 h 10893"/>
                    <a:gd name="connsiteX124" fmla="*/ 9349 w 12026"/>
                    <a:gd name="connsiteY124" fmla="*/ 616 h 10893"/>
                    <a:gd name="connsiteX125" fmla="*/ 8931 w 12026"/>
                    <a:gd name="connsiteY125" fmla="*/ 434 h 10893"/>
                    <a:gd name="connsiteX126" fmla="*/ 8469 w 12026"/>
                    <a:gd name="connsiteY126" fmla="*/ 268 h 10893"/>
                    <a:gd name="connsiteX127" fmla="*/ 7538 w 12026"/>
                    <a:gd name="connsiteY127" fmla="*/ 94 h 10893"/>
                    <a:gd name="connsiteX128" fmla="*/ 7412 w 12026"/>
                    <a:gd name="connsiteY128" fmla="*/ 81 h 10893"/>
                    <a:gd name="connsiteX129" fmla="*/ 7210 w 12026"/>
                    <a:gd name="connsiteY129" fmla="*/ 45 h 10893"/>
                    <a:gd name="connsiteX130" fmla="*/ 6569 w 12026"/>
                    <a:gd name="connsiteY130" fmla="*/ 13 h 10893"/>
                    <a:gd name="connsiteX131" fmla="*/ 5812 w 12026"/>
                    <a:gd name="connsiteY131" fmla="*/ 0 h 10893"/>
                    <a:gd name="connsiteX0" fmla="*/ 6606 w 12026"/>
                    <a:gd name="connsiteY0" fmla="*/ 223 h 10893"/>
                    <a:gd name="connsiteX1" fmla="*/ 6837 w 12026"/>
                    <a:gd name="connsiteY1" fmla="*/ 284 h 10893"/>
                    <a:gd name="connsiteX2" fmla="*/ 7311 w 12026"/>
                    <a:gd name="connsiteY2" fmla="*/ 361 h 10893"/>
                    <a:gd name="connsiteX3" fmla="*/ 8141 w 12026"/>
                    <a:gd name="connsiteY3" fmla="*/ 523 h 10893"/>
                    <a:gd name="connsiteX4" fmla="*/ 8514 w 12026"/>
                    <a:gd name="connsiteY4" fmla="*/ 689 h 10893"/>
                    <a:gd name="connsiteX5" fmla="*/ 8887 w 12026"/>
                    <a:gd name="connsiteY5" fmla="*/ 802 h 10893"/>
                    <a:gd name="connsiteX6" fmla="*/ 9656 w 12026"/>
                    <a:gd name="connsiteY6" fmla="*/ 1224 h 10893"/>
                    <a:gd name="connsiteX7" fmla="*/ 10390 w 12026"/>
                    <a:gd name="connsiteY7" fmla="*/ 1633 h 10893"/>
                    <a:gd name="connsiteX8" fmla="*/ 10933 w 12026"/>
                    <a:gd name="connsiteY8" fmla="*/ 2277 h 10893"/>
                    <a:gd name="connsiteX9" fmla="*/ 11135 w 12026"/>
                    <a:gd name="connsiteY9" fmla="*/ 2589 h 10893"/>
                    <a:gd name="connsiteX10" fmla="*/ 11378 w 12026"/>
                    <a:gd name="connsiteY10" fmla="*/ 2962 h 10893"/>
                    <a:gd name="connsiteX11" fmla="*/ 11479 w 12026"/>
                    <a:gd name="connsiteY11" fmla="*/ 3302 h 10893"/>
                    <a:gd name="connsiteX12" fmla="*/ 11585 w 12026"/>
                    <a:gd name="connsiteY12" fmla="*/ 3723 h 10893"/>
                    <a:gd name="connsiteX13" fmla="*/ 11637 w 12026"/>
                    <a:gd name="connsiteY13" fmla="*/ 4149 h 10893"/>
                    <a:gd name="connsiteX14" fmla="*/ 11617 w 12026"/>
                    <a:gd name="connsiteY14" fmla="*/ 4582 h 10893"/>
                    <a:gd name="connsiteX15" fmla="*/ 11593 w 12026"/>
                    <a:gd name="connsiteY15" fmla="*/ 4979 h 10893"/>
                    <a:gd name="connsiteX16" fmla="*/ 11484 w 12026"/>
                    <a:gd name="connsiteY16" fmla="*/ 5388 h 10893"/>
                    <a:gd name="connsiteX17" fmla="*/ 11362 w 12026"/>
                    <a:gd name="connsiteY17" fmla="*/ 5789 h 10893"/>
                    <a:gd name="connsiteX18" fmla="*/ 11176 w 12026"/>
                    <a:gd name="connsiteY18" fmla="*/ 6154 h 10893"/>
                    <a:gd name="connsiteX19" fmla="*/ 10993 w 12026"/>
                    <a:gd name="connsiteY19" fmla="*/ 6498 h 10893"/>
                    <a:gd name="connsiteX20" fmla="*/ 10726 w 12026"/>
                    <a:gd name="connsiteY20" fmla="*/ 6818 h 10893"/>
                    <a:gd name="connsiteX21" fmla="*/ 10455 w 12026"/>
                    <a:gd name="connsiteY21" fmla="*/ 7163 h 10893"/>
                    <a:gd name="connsiteX22" fmla="*/ 10134 w 12026"/>
                    <a:gd name="connsiteY22" fmla="*/ 7450 h 10893"/>
                    <a:gd name="connsiteX23" fmla="*/ 9470 w 12026"/>
                    <a:gd name="connsiteY23" fmla="*/ 7949 h 10893"/>
                    <a:gd name="connsiteX24" fmla="*/ 8785 w 12026"/>
                    <a:gd name="connsiteY24" fmla="*/ 8277 h 10893"/>
                    <a:gd name="connsiteX25" fmla="*/ 7975 w 12026"/>
                    <a:gd name="connsiteY25" fmla="*/ 8508 h 10893"/>
                    <a:gd name="connsiteX26" fmla="*/ 7501 w 12026"/>
                    <a:gd name="connsiteY26" fmla="*/ 8629 h 10893"/>
                    <a:gd name="connsiteX27" fmla="*/ 6983 w 12026"/>
                    <a:gd name="connsiteY27" fmla="*/ 8670 h 10893"/>
                    <a:gd name="connsiteX28" fmla="*/ 6263 w 12026"/>
                    <a:gd name="connsiteY28" fmla="*/ 8709 h 10893"/>
                    <a:gd name="connsiteX29" fmla="*/ 5966 w 12026"/>
                    <a:gd name="connsiteY29" fmla="*/ 8702 h 10893"/>
                    <a:gd name="connsiteX30" fmla="*/ 5719 w 12026"/>
                    <a:gd name="connsiteY30" fmla="*/ 8670 h 10893"/>
                    <a:gd name="connsiteX31" fmla="*/ 5644 w 12026"/>
                    <a:gd name="connsiteY31" fmla="*/ 8667 h 10893"/>
                    <a:gd name="connsiteX32" fmla="*/ 5567 w 12026"/>
                    <a:gd name="connsiteY32" fmla="*/ 8667 h 10893"/>
                    <a:gd name="connsiteX33" fmla="*/ 5476 w 12026"/>
                    <a:gd name="connsiteY33" fmla="*/ 8662 h 10893"/>
                    <a:gd name="connsiteX34" fmla="*/ 5269 w 12026"/>
                    <a:gd name="connsiteY34" fmla="*/ 8625 h 10893"/>
                    <a:gd name="connsiteX35" fmla="*/ 5238 w 12026"/>
                    <a:gd name="connsiteY35" fmla="*/ 8624 h 10893"/>
                    <a:gd name="connsiteX36" fmla="*/ 5050 w 12026"/>
                    <a:gd name="connsiteY36" fmla="*/ 8633 h 10893"/>
                    <a:gd name="connsiteX37" fmla="*/ 4779 w 12026"/>
                    <a:gd name="connsiteY37" fmla="*/ 8614 h 10893"/>
                    <a:gd name="connsiteX38" fmla="*/ 4637 w 12026"/>
                    <a:gd name="connsiteY38" fmla="*/ 8641 h 10893"/>
                    <a:gd name="connsiteX39" fmla="*/ 4586 w 12026"/>
                    <a:gd name="connsiteY39" fmla="*/ 8622 h 10893"/>
                    <a:gd name="connsiteX40" fmla="*/ 4546 w 12026"/>
                    <a:gd name="connsiteY40" fmla="*/ 8633 h 10893"/>
                    <a:gd name="connsiteX41" fmla="*/ 4405 w 12026"/>
                    <a:gd name="connsiteY41" fmla="*/ 8598 h 10893"/>
                    <a:gd name="connsiteX42" fmla="*/ 4156 w 12026"/>
                    <a:gd name="connsiteY42" fmla="*/ 8541 h 10893"/>
                    <a:gd name="connsiteX43" fmla="*/ 3821 w 12026"/>
                    <a:gd name="connsiteY43" fmla="*/ 8488 h 10893"/>
                    <a:gd name="connsiteX44" fmla="*/ 3472 w 12026"/>
                    <a:gd name="connsiteY44" fmla="*/ 8355 h 10893"/>
                    <a:gd name="connsiteX45" fmla="*/ 3307 w 12026"/>
                    <a:gd name="connsiteY45" fmla="*/ 8332 h 10893"/>
                    <a:gd name="connsiteX46" fmla="*/ 3263 w 12026"/>
                    <a:gd name="connsiteY46" fmla="*/ 8290 h 10893"/>
                    <a:gd name="connsiteX47" fmla="*/ 3032 w 12026"/>
                    <a:gd name="connsiteY47" fmla="*/ 8222 h 10893"/>
                    <a:gd name="connsiteX48" fmla="*/ 2881 w 12026"/>
                    <a:gd name="connsiteY48" fmla="*/ 8111 h 10893"/>
                    <a:gd name="connsiteX49" fmla="*/ 2547 w 12026"/>
                    <a:gd name="connsiteY49" fmla="*/ 7896 h 10893"/>
                    <a:gd name="connsiteX50" fmla="*/ 2202 w 12026"/>
                    <a:gd name="connsiteY50" fmla="*/ 7701 h 10893"/>
                    <a:gd name="connsiteX51" fmla="*/ 1785 w 12026"/>
                    <a:gd name="connsiteY51" fmla="*/ 7471 h 10893"/>
                    <a:gd name="connsiteX52" fmla="*/ 1400 w 12026"/>
                    <a:gd name="connsiteY52" fmla="*/ 7146 h 10893"/>
                    <a:gd name="connsiteX53" fmla="*/ 829 w 12026"/>
                    <a:gd name="connsiteY53" fmla="*/ 6308 h 10893"/>
                    <a:gd name="connsiteX54" fmla="*/ 574 w 12026"/>
                    <a:gd name="connsiteY54" fmla="*/ 5834 h 10893"/>
                    <a:gd name="connsiteX55" fmla="*/ 396 w 12026"/>
                    <a:gd name="connsiteY55" fmla="*/ 5287 h 10893"/>
                    <a:gd name="connsiteX56" fmla="*/ 375 w 12026"/>
                    <a:gd name="connsiteY56" fmla="*/ 4181 h 10893"/>
                    <a:gd name="connsiteX57" fmla="*/ 1263 w 12026"/>
                    <a:gd name="connsiteY57" fmla="*/ 2216 h 10893"/>
                    <a:gd name="connsiteX58" fmla="*/ 1988 w 12026"/>
                    <a:gd name="connsiteY58" fmla="*/ 1520 h 10893"/>
                    <a:gd name="connsiteX59" fmla="*/ 2397 w 12026"/>
                    <a:gd name="connsiteY59" fmla="*/ 1224 h 10893"/>
                    <a:gd name="connsiteX60" fmla="*/ 2871 w 12026"/>
                    <a:gd name="connsiteY60" fmla="*/ 981 h 10893"/>
                    <a:gd name="connsiteX61" fmla="*/ 3369 w 12026"/>
                    <a:gd name="connsiteY61" fmla="*/ 730 h 10893"/>
                    <a:gd name="connsiteX62" fmla="*/ 3952 w 12026"/>
                    <a:gd name="connsiteY62" fmla="*/ 551 h 10893"/>
                    <a:gd name="connsiteX63" fmla="*/ 5216 w 12026"/>
                    <a:gd name="connsiteY63" fmla="*/ 292 h 10893"/>
                    <a:gd name="connsiteX64" fmla="*/ 6456 w 12026"/>
                    <a:gd name="connsiteY64" fmla="*/ 227 h 10893"/>
                    <a:gd name="connsiteX65" fmla="*/ 6606 w 12026"/>
                    <a:gd name="connsiteY65" fmla="*/ 223 h 10893"/>
                    <a:gd name="connsiteX66" fmla="*/ 5812 w 12026"/>
                    <a:gd name="connsiteY66" fmla="*/ 0 h 10893"/>
                    <a:gd name="connsiteX67" fmla="*/ 5322 w 12026"/>
                    <a:gd name="connsiteY67" fmla="*/ 13 h 10893"/>
                    <a:gd name="connsiteX68" fmla="*/ 4187 w 12026"/>
                    <a:gd name="connsiteY68" fmla="*/ 183 h 10893"/>
                    <a:gd name="connsiteX69" fmla="*/ 3604 w 12026"/>
                    <a:gd name="connsiteY69" fmla="*/ 345 h 10893"/>
                    <a:gd name="connsiteX70" fmla="*/ 3061 w 12026"/>
                    <a:gd name="connsiteY70" fmla="*/ 527 h 10893"/>
                    <a:gd name="connsiteX71" fmla="*/ 2595 w 12026"/>
                    <a:gd name="connsiteY71" fmla="*/ 774 h 10893"/>
                    <a:gd name="connsiteX72" fmla="*/ 2085 w 12026"/>
                    <a:gd name="connsiteY72" fmla="*/ 1058 h 10893"/>
                    <a:gd name="connsiteX73" fmla="*/ 1250 w 12026"/>
                    <a:gd name="connsiteY73" fmla="*/ 1754 h 10893"/>
                    <a:gd name="connsiteX74" fmla="*/ 606 w 12026"/>
                    <a:gd name="connsiteY74" fmla="*/ 2621 h 10893"/>
                    <a:gd name="connsiteX75" fmla="*/ 177 w 12026"/>
                    <a:gd name="connsiteY75" fmla="*/ 3711 h 10893"/>
                    <a:gd name="connsiteX76" fmla="*/ 23 w 12026"/>
                    <a:gd name="connsiteY76" fmla="*/ 4258 h 10893"/>
                    <a:gd name="connsiteX77" fmla="*/ 7 w 12026"/>
                    <a:gd name="connsiteY77" fmla="*/ 4862 h 10893"/>
                    <a:gd name="connsiteX78" fmla="*/ 274 w 12026"/>
                    <a:gd name="connsiteY78" fmla="*/ 6008 h 10893"/>
                    <a:gd name="connsiteX79" fmla="*/ 541 w 12026"/>
                    <a:gd name="connsiteY79" fmla="*/ 6547 h 10893"/>
                    <a:gd name="connsiteX80" fmla="*/ 809 w 12026"/>
                    <a:gd name="connsiteY80" fmla="*/ 7045 h 10893"/>
                    <a:gd name="connsiteX81" fmla="*/ 1129 w 12026"/>
                    <a:gd name="connsiteY81" fmla="*/ 7414 h 10893"/>
                    <a:gd name="connsiteX82" fmla="*/ 1587 w 12026"/>
                    <a:gd name="connsiteY82" fmla="*/ 7803 h 10893"/>
                    <a:gd name="connsiteX83" fmla="*/ 1992 w 12026"/>
                    <a:gd name="connsiteY83" fmla="*/ 8042 h 10893"/>
                    <a:gd name="connsiteX84" fmla="*/ 2397 w 12026"/>
                    <a:gd name="connsiteY84" fmla="*/ 8277 h 10893"/>
                    <a:gd name="connsiteX85" fmla="*/ 2478 w 12026"/>
                    <a:gd name="connsiteY85" fmla="*/ 8293 h 10893"/>
                    <a:gd name="connsiteX86" fmla="*/ 2486 w 12026"/>
                    <a:gd name="connsiteY86" fmla="*/ 8325 h 10893"/>
                    <a:gd name="connsiteX87" fmla="*/ 2604 w 12026"/>
                    <a:gd name="connsiteY87" fmla="*/ 8452 h 10893"/>
                    <a:gd name="connsiteX88" fmla="*/ 2881 w 12026"/>
                    <a:gd name="connsiteY88" fmla="*/ 8600 h 10893"/>
                    <a:gd name="connsiteX89" fmla="*/ 3206 w 12026"/>
                    <a:gd name="connsiteY89" fmla="*/ 8721 h 10893"/>
                    <a:gd name="connsiteX90" fmla="*/ 3453 w 12026"/>
                    <a:gd name="connsiteY90" fmla="*/ 8802 h 10893"/>
                    <a:gd name="connsiteX91" fmla="*/ 3608 w 12026"/>
                    <a:gd name="connsiteY91" fmla="*/ 8868 h 10893"/>
                    <a:gd name="connsiteX92" fmla="*/ 3824 w 12026"/>
                    <a:gd name="connsiteY92" fmla="*/ 8921 h 10893"/>
                    <a:gd name="connsiteX93" fmla="*/ 4003 w 12026"/>
                    <a:gd name="connsiteY93" fmla="*/ 8965 h 10893"/>
                    <a:gd name="connsiteX94" fmla="*/ 2028 w 12026"/>
                    <a:gd name="connsiteY94" fmla="*/ 10801 h 10893"/>
                    <a:gd name="connsiteX95" fmla="*/ 3134 w 12026"/>
                    <a:gd name="connsiteY95" fmla="*/ 10537 h 10893"/>
                    <a:gd name="connsiteX96" fmla="*/ 4159 w 12026"/>
                    <a:gd name="connsiteY96" fmla="*/ 9820 h 10893"/>
                    <a:gd name="connsiteX97" fmla="*/ 4572 w 12026"/>
                    <a:gd name="connsiteY97" fmla="*/ 9354 h 10893"/>
                    <a:gd name="connsiteX98" fmla="*/ 4811 w 12026"/>
                    <a:gd name="connsiteY98" fmla="*/ 8872 h 10893"/>
                    <a:gd name="connsiteX99" fmla="*/ 4888 w 12026"/>
                    <a:gd name="connsiteY99" fmla="*/ 8901 h 10893"/>
                    <a:gd name="connsiteX100" fmla="*/ 5265 w 12026"/>
                    <a:gd name="connsiteY100" fmla="*/ 8953 h 10893"/>
                    <a:gd name="connsiteX101" fmla="*/ 5439 w 12026"/>
                    <a:gd name="connsiteY101" fmla="*/ 8998 h 10893"/>
                    <a:gd name="connsiteX102" fmla="*/ 5658 w 12026"/>
                    <a:gd name="connsiteY102" fmla="*/ 9010 h 10893"/>
                    <a:gd name="connsiteX103" fmla="*/ 6152 w 12026"/>
                    <a:gd name="connsiteY103" fmla="*/ 9059 h 10893"/>
                    <a:gd name="connsiteX104" fmla="*/ 6626 w 12026"/>
                    <a:gd name="connsiteY104" fmla="*/ 9067 h 10893"/>
                    <a:gd name="connsiteX105" fmla="*/ 6651 w 12026"/>
                    <a:gd name="connsiteY105" fmla="*/ 9067 h 10893"/>
                    <a:gd name="connsiteX106" fmla="*/ 7108 w 12026"/>
                    <a:gd name="connsiteY106" fmla="*/ 9026 h 10893"/>
                    <a:gd name="connsiteX107" fmla="*/ 7538 w 12026"/>
                    <a:gd name="connsiteY107" fmla="*/ 8998 h 10893"/>
                    <a:gd name="connsiteX108" fmla="*/ 8016 w 12026"/>
                    <a:gd name="connsiteY108" fmla="*/ 8876 h 10893"/>
                    <a:gd name="connsiteX109" fmla="*/ 8871 w 12026"/>
                    <a:gd name="connsiteY109" fmla="*/ 8637 h 10893"/>
                    <a:gd name="connsiteX110" fmla="*/ 9616 w 12026"/>
                    <a:gd name="connsiteY110" fmla="*/ 8301 h 10893"/>
                    <a:gd name="connsiteX111" fmla="*/ 10924 w 12026"/>
                    <a:gd name="connsiteY111" fmla="*/ 7171 h 10893"/>
                    <a:gd name="connsiteX112" fmla="*/ 11427 w 12026"/>
                    <a:gd name="connsiteY112" fmla="*/ 6486 h 10893"/>
                    <a:gd name="connsiteX113" fmla="*/ 11783 w 12026"/>
                    <a:gd name="connsiteY113" fmla="*/ 5692 h 10893"/>
                    <a:gd name="connsiteX114" fmla="*/ 11897 w 12026"/>
                    <a:gd name="connsiteY114" fmla="*/ 5271 h 10893"/>
                    <a:gd name="connsiteX115" fmla="*/ 11978 w 12026"/>
                    <a:gd name="connsiteY115" fmla="*/ 4837 h 10893"/>
                    <a:gd name="connsiteX116" fmla="*/ 11982 w 12026"/>
                    <a:gd name="connsiteY116" fmla="*/ 4635 h 10893"/>
                    <a:gd name="connsiteX117" fmla="*/ 12022 w 12026"/>
                    <a:gd name="connsiteY117" fmla="*/ 4420 h 10893"/>
                    <a:gd name="connsiteX118" fmla="*/ 11982 w 12026"/>
                    <a:gd name="connsiteY118" fmla="*/ 3970 h 10893"/>
                    <a:gd name="connsiteX119" fmla="*/ 11808 w 12026"/>
                    <a:gd name="connsiteY119" fmla="*/ 3087 h 10893"/>
                    <a:gd name="connsiteX120" fmla="*/ 11678 w 12026"/>
                    <a:gd name="connsiteY120" fmla="*/ 2731 h 10893"/>
                    <a:gd name="connsiteX121" fmla="*/ 11427 w 12026"/>
                    <a:gd name="connsiteY121" fmla="*/ 2362 h 10893"/>
                    <a:gd name="connsiteX122" fmla="*/ 10937 w 12026"/>
                    <a:gd name="connsiteY122" fmla="*/ 1673 h 10893"/>
                    <a:gd name="connsiteX123" fmla="*/ 10260 w 12026"/>
                    <a:gd name="connsiteY123" fmla="*/ 1114 h 10893"/>
                    <a:gd name="connsiteX124" fmla="*/ 9349 w 12026"/>
                    <a:gd name="connsiteY124" fmla="*/ 616 h 10893"/>
                    <a:gd name="connsiteX125" fmla="*/ 8931 w 12026"/>
                    <a:gd name="connsiteY125" fmla="*/ 434 h 10893"/>
                    <a:gd name="connsiteX126" fmla="*/ 8469 w 12026"/>
                    <a:gd name="connsiteY126" fmla="*/ 268 h 10893"/>
                    <a:gd name="connsiteX127" fmla="*/ 7538 w 12026"/>
                    <a:gd name="connsiteY127" fmla="*/ 94 h 10893"/>
                    <a:gd name="connsiteX128" fmla="*/ 7412 w 12026"/>
                    <a:gd name="connsiteY128" fmla="*/ 81 h 10893"/>
                    <a:gd name="connsiteX129" fmla="*/ 7210 w 12026"/>
                    <a:gd name="connsiteY129" fmla="*/ 45 h 10893"/>
                    <a:gd name="connsiteX130" fmla="*/ 6569 w 12026"/>
                    <a:gd name="connsiteY130" fmla="*/ 13 h 10893"/>
                    <a:gd name="connsiteX131" fmla="*/ 5812 w 12026"/>
                    <a:gd name="connsiteY131" fmla="*/ 0 h 10893"/>
                    <a:gd name="connsiteX0" fmla="*/ 6606 w 12026"/>
                    <a:gd name="connsiteY0" fmla="*/ 223 h 10893"/>
                    <a:gd name="connsiteX1" fmla="*/ 6837 w 12026"/>
                    <a:gd name="connsiteY1" fmla="*/ 284 h 10893"/>
                    <a:gd name="connsiteX2" fmla="*/ 7311 w 12026"/>
                    <a:gd name="connsiteY2" fmla="*/ 361 h 10893"/>
                    <a:gd name="connsiteX3" fmla="*/ 8141 w 12026"/>
                    <a:gd name="connsiteY3" fmla="*/ 523 h 10893"/>
                    <a:gd name="connsiteX4" fmla="*/ 8514 w 12026"/>
                    <a:gd name="connsiteY4" fmla="*/ 689 h 10893"/>
                    <a:gd name="connsiteX5" fmla="*/ 8887 w 12026"/>
                    <a:gd name="connsiteY5" fmla="*/ 802 h 10893"/>
                    <a:gd name="connsiteX6" fmla="*/ 9656 w 12026"/>
                    <a:gd name="connsiteY6" fmla="*/ 1224 h 10893"/>
                    <a:gd name="connsiteX7" fmla="*/ 10390 w 12026"/>
                    <a:gd name="connsiteY7" fmla="*/ 1633 h 10893"/>
                    <a:gd name="connsiteX8" fmla="*/ 10933 w 12026"/>
                    <a:gd name="connsiteY8" fmla="*/ 2277 h 10893"/>
                    <a:gd name="connsiteX9" fmla="*/ 11135 w 12026"/>
                    <a:gd name="connsiteY9" fmla="*/ 2589 h 10893"/>
                    <a:gd name="connsiteX10" fmla="*/ 11378 w 12026"/>
                    <a:gd name="connsiteY10" fmla="*/ 2962 h 10893"/>
                    <a:gd name="connsiteX11" fmla="*/ 11479 w 12026"/>
                    <a:gd name="connsiteY11" fmla="*/ 3302 h 10893"/>
                    <a:gd name="connsiteX12" fmla="*/ 11585 w 12026"/>
                    <a:gd name="connsiteY12" fmla="*/ 3723 h 10893"/>
                    <a:gd name="connsiteX13" fmla="*/ 11637 w 12026"/>
                    <a:gd name="connsiteY13" fmla="*/ 4149 h 10893"/>
                    <a:gd name="connsiteX14" fmla="*/ 11617 w 12026"/>
                    <a:gd name="connsiteY14" fmla="*/ 4582 h 10893"/>
                    <a:gd name="connsiteX15" fmla="*/ 11593 w 12026"/>
                    <a:gd name="connsiteY15" fmla="*/ 4979 h 10893"/>
                    <a:gd name="connsiteX16" fmla="*/ 11484 w 12026"/>
                    <a:gd name="connsiteY16" fmla="*/ 5388 h 10893"/>
                    <a:gd name="connsiteX17" fmla="*/ 11362 w 12026"/>
                    <a:gd name="connsiteY17" fmla="*/ 5789 h 10893"/>
                    <a:gd name="connsiteX18" fmla="*/ 11176 w 12026"/>
                    <a:gd name="connsiteY18" fmla="*/ 6154 h 10893"/>
                    <a:gd name="connsiteX19" fmla="*/ 10993 w 12026"/>
                    <a:gd name="connsiteY19" fmla="*/ 6498 h 10893"/>
                    <a:gd name="connsiteX20" fmla="*/ 10726 w 12026"/>
                    <a:gd name="connsiteY20" fmla="*/ 6818 h 10893"/>
                    <a:gd name="connsiteX21" fmla="*/ 10455 w 12026"/>
                    <a:gd name="connsiteY21" fmla="*/ 7163 h 10893"/>
                    <a:gd name="connsiteX22" fmla="*/ 10134 w 12026"/>
                    <a:gd name="connsiteY22" fmla="*/ 7450 h 10893"/>
                    <a:gd name="connsiteX23" fmla="*/ 9470 w 12026"/>
                    <a:gd name="connsiteY23" fmla="*/ 7949 h 10893"/>
                    <a:gd name="connsiteX24" fmla="*/ 8785 w 12026"/>
                    <a:gd name="connsiteY24" fmla="*/ 8277 h 10893"/>
                    <a:gd name="connsiteX25" fmla="*/ 7975 w 12026"/>
                    <a:gd name="connsiteY25" fmla="*/ 8508 h 10893"/>
                    <a:gd name="connsiteX26" fmla="*/ 7501 w 12026"/>
                    <a:gd name="connsiteY26" fmla="*/ 8629 h 10893"/>
                    <a:gd name="connsiteX27" fmla="*/ 6983 w 12026"/>
                    <a:gd name="connsiteY27" fmla="*/ 8670 h 10893"/>
                    <a:gd name="connsiteX28" fmla="*/ 6263 w 12026"/>
                    <a:gd name="connsiteY28" fmla="*/ 8709 h 10893"/>
                    <a:gd name="connsiteX29" fmla="*/ 5966 w 12026"/>
                    <a:gd name="connsiteY29" fmla="*/ 8702 h 10893"/>
                    <a:gd name="connsiteX30" fmla="*/ 5719 w 12026"/>
                    <a:gd name="connsiteY30" fmla="*/ 8670 h 10893"/>
                    <a:gd name="connsiteX31" fmla="*/ 5644 w 12026"/>
                    <a:gd name="connsiteY31" fmla="*/ 8667 h 10893"/>
                    <a:gd name="connsiteX32" fmla="*/ 5567 w 12026"/>
                    <a:gd name="connsiteY32" fmla="*/ 8667 h 10893"/>
                    <a:gd name="connsiteX33" fmla="*/ 5476 w 12026"/>
                    <a:gd name="connsiteY33" fmla="*/ 8662 h 10893"/>
                    <a:gd name="connsiteX34" fmla="*/ 5269 w 12026"/>
                    <a:gd name="connsiteY34" fmla="*/ 8625 h 10893"/>
                    <a:gd name="connsiteX35" fmla="*/ 5238 w 12026"/>
                    <a:gd name="connsiteY35" fmla="*/ 8624 h 10893"/>
                    <a:gd name="connsiteX36" fmla="*/ 5050 w 12026"/>
                    <a:gd name="connsiteY36" fmla="*/ 8633 h 10893"/>
                    <a:gd name="connsiteX37" fmla="*/ 4779 w 12026"/>
                    <a:gd name="connsiteY37" fmla="*/ 8614 h 10893"/>
                    <a:gd name="connsiteX38" fmla="*/ 4637 w 12026"/>
                    <a:gd name="connsiteY38" fmla="*/ 8641 h 10893"/>
                    <a:gd name="connsiteX39" fmla="*/ 4586 w 12026"/>
                    <a:gd name="connsiteY39" fmla="*/ 8622 h 10893"/>
                    <a:gd name="connsiteX40" fmla="*/ 4546 w 12026"/>
                    <a:gd name="connsiteY40" fmla="*/ 8633 h 10893"/>
                    <a:gd name="connsiteX41" fmla="*/ 4405 w 12026"/>
                    <a:gd name="connsiteY41" fmla="*/ 8598 h 10893"/>
                    <a:gd name="connsiteX42" fmla="*/ 4148 w 12026"/>
                    <a:gd name="connsiteY42" fmla="*/ 8568 h 10893"/>
                    <a:gd name="connsiteX43" fmla="*/ 3821 w 12026"/>
                    <a:gd name="connsiteY43" fmla="*/ 8488 h 10893"/>
                    <a:gd name="connsiteX44" fmla="*/ 3472 w 12026"/>
                    <a:gd name="connsiteY44" fmla="*/ 8355 h 10893"/>
                    <a:gd name="connsiteX45" fmla="*/ 3307 w 12026"/>
                    <a:gd name="connsiteY45" fmla="*/ 8332 h 10893"/>
                    <a:gd name="connsiteX46" fmla="*/ 3263 w 12026"/>
                    <a:gd name="connsiteY46" fmla="*/ 8290 h 10893"/>
                    <a:gd name="connsiteX47" fmla="*/ 3032 w 12026"/>
                    <a:gd name="connsiteY47" fmla="*/ 8222 h 10893"/>
                    <a:gd name="connsiteX48" fmla="*/ 2881 w 12026"/>
                    <a:gd name="connsiteY48" fmla="*/ 8111 h 10893"/>
                    <a:gd name="connsiteX49" fmla="*/ 2547 w 12026"/>
                    <a:gd name="connsiteY49" fmla="*/ 7896 h 10893"/>
                    <a:gd name="connsiteX50" fmla="*/ 2202 w 12026"/>
                    <a:gd name="connsiteY50" fmla="*/ 7701 h 10893"/>
                    <a:gd name="connsiteX51" fmla="*/ 1785 w 12026"/>
                    <a:gd name="connsiteY51" fmla="*/ 7471 h 10893"/>
                    <a:gd name="connsiteX52" fmla="*/ 1400 w 12026"/>
                    <a:gd name="connsiteY52" fmla="*/ 7146 h 10893"/>
                    <a:gd name="connsiteX53" fmla="*/ 829 w 12026"/>
                    <a:gd name="connsiteY53" fmla="*/ 6308 h 10893"/>
                    <a:gd name="connsiteX54" fmla="*/ 574 w 12026"/>
                    <a:gd name="connsiteY54" fmla="*/ 5834 h 10893"/>
                    <a:gd name="connsiteX55" fmla="*/ 396 w 12026"/>
                    <a:gd name="connsiteY55" fmla="*/ 5287 h 10893"/>
                    <a:gd name="connsiteX56" fmla="*/ 375 w 12026"/>
                    <a:gd name="connsiteY56" fmla="*/ 4181 h 10893"/>
                    <a:gd name="connsiteX57" fmla="*/ 1263 w 12026"/>
                    <a:gd name="connsiteY57" fmla="*/ 2216 h 10893"/>
                    <a:gd name="connsiteX58" fmla="*/ 1988 w 12026"/>
                    <a:gd name="connsiteY58" fmla="*/ 1520 h 10893"/>
                    <a:gd name="connsiteX59" fmla="*/ 2397 w 12026"/>
                    <a:gd name="connsiteY59" fmla="*/ 1224 h 10893"/>
                    <a:gd name="connsiteX60" fmla="*/ 2871 w 12026"/>
                    <a:gd name="connsiteY60" fmla="*/ 981 h 10893"/>
                    <a:gd name="connsiteX61" fmla="*/ 3369 w 12026"/>
                    <a:gd name="connsiteY61" fmla="*/ 730 h 10893"/>
                    <a:gd name="connsiteX62" fmla="*/ 3952 w 12026"/>
                    <a:gd name="connsiteY62" fmla="*/ 551 h 10893"/>
                    <a:gd name="connsiteX63" fmla="*/ 5216 w 12026"/>
                    <a:gd name="connsiteY63" fmla="*/ 292 h 10893"/>
                    <a:gd name="connsiteX64" fmla="*/ 6456 w 12026"/>
                    <a:gd name="connsiteY64" fmla="*/ 227 h 10893"/>
                    <a:gd name="connsiteX65" fmla="*/ 6606 w 12026"/>
                    <a:gd name="connsiteY65" fmla="*/ 223 h 10893"/>
                    <a:gd name="connsiteX66" fmla="*/ 5812 w 12026"/>
                    <a:gd name="connsiteY66" fmla="*/ 0 h 10893"/>
                    <a:gd name="connsiteX67" fmla="*/ 5322 w 12026"/>
                    <a:gd name="connsiteY67" fmla="*/ 13 h 10893"/>
                    <a:gd name="connsiteX68" fmla="*/ 4187 w 12026"/>
                    <a:gd name="connsiteY68" fmla="*/ 183 h 10893"/>
                    <a:gd name="connsiteX69" fmla="*/ 3604 w 12026"/>
                    <a:gd name="connsiteY69" fmla="*/ 345 h 10893"/>
                    <a:gd name="connsiteX70" fmla="*/ 3061 w 12026"/>
                    <a:gd name="connsiteY70" fmla="*/ 527 h 10893"/>
                    <a:gd name="connsiteX71" fmla="*/ 2595 w 12026"/>
                    <a:gd name="connsiteY71" fmla="*/ 774 h 10893"/>
                    <a:gd name="connsiteX72" fmla="*/ 2085 w 12026"/>
                    <a:gd name="connsiteY72" fmla="*/ 1058 h 10893"/>
                    <a:gd name="connsiteX73" fmla="*/ 1250 w 12026"/>
                    <a:gd name="connsiteY73" fmla="*/ 1754 h 10893"/>
                    <a:gd name="connsiteX74" fmla="*/ 606 w 12026"/>
                    <a:gd name="connsiteY74" fmla="*/ 2621 h 10893"/>
                    <a:gd name="connsiteX75" fmla="*/ 177 w 12026"/>
                    <a:gd name="connsiteY75" fmla="*/ 3711 h 10893"/>
                    <a:gd name="connsiteX76" fmla="*/ 23 w 12026"/>
                    <a:gd name="connsiteY76" fmla="*/ 4258 h 10893"/>
                    <a:gd name="connsiteX77" fmla="*/ 7 w 12026"/>
                    <a:gd name="connsiteY77" fmla="*/ 4862 h 10893"/>
                    <a:gd name="connsiteX78" fmla="*/ 274 w 12026"/>
                    <a:gd name="connsiteY78" fmla="*/ 6008 h 10893"/>
                    <a:gd name="connsiteX79" fmla="*/ 541 w 12026"/>
                    <a:gd name="connsiteY79" fmla="*/ 6547 h 10893"/>
                    <a:gd name="connsiteX80" fmla="*/ 809 w 12026"/>
                    <a:gd name="connsiteY80" fmla="*/ 7045 h 10893"/>
                    <a:gd name="connsiteX81" fmla="*/ 1129 w 12026"/>
                    <a:gd name="connsiteY81" fmla="*/ 7414 h 10893"/>
                    <a:gd name="connsiteX82" fmla="*/ 1587 w 12026"/>
                    <a:gd name="connsiteY82" fmla="*/ 7803 h 10893"/>
                    <a:gd name="connsiteX83" fmla="*/ 1992 w 12026"/>
                    <a:gd name="connsiteY83" fmla="*/ 8042 h 10893"/>
                    <a:gd name="connsiteX84" fmla="*/ 2397 w 12026"/>
                    <a:gd name="connsiteY84" fmla="*/ 8277 h 10893"/>
                    <a:gd name="connsiteX85" fmla="*/ 2478 w 12026"/>
                    <a:gd name="connsiteY85" fmla="*/ 8293 h 10893"/>
                    <a:gd name="connsiteX86" fmla="*/ 2486 w 12026"/>
                    <a:gd name="connsiteY86" fmla="*/ 8325 h 10893"/>
                    <a:gd name="connsiteX87" fmla="*/ 2604 w 12026"/>
                    <a:gd name="connsiteY87" fmla="*/ 8452 h 10893"/>
                    <a:gd name="connsiteX88" fmla="*/ 2881 w 12026"/>
                    <a:gd name="connsiteY88" fmla="*/ 8600 h 10893"/>
                    <a:gd name="connsiteX89" fmla="*/ 3206 w 12026"/>
                    <a:gd name="connsiteY89" fmla="*/ 8721 h 10893"/>
                    <a:gd name="connsiteX90" fmla="*/ 3453 w 12026"/>
                    <a:gd name="connsiteY90" fmla="*/ 8802 h 10893"/>
                    <a:gd name="connsiteX91" fmla="*/ 3608 w 12026"/>
                    <a:gd name="connsiteY91" fmla="*/ 8868 h 10893"/>
                    <a:gd name="connsiteX92" fmla="*/ 3824 w 12026"/>
                    <a:gd name="connsiteY92" fmla="*/ 8921 h 10893"/>
                    <a:gd name="connsiteX93" fmla="*/ 4003 w 12026"/>
                    <a:gd name="connsiteY93" fmla="*/ 8965 h 10893"/>
                    <a:gd name="connsiteX94" fmla="*/ 2028 w 12026"/>
                    <a:gd name="connsiteY94" fmla="*/ 10801 h 10893"/>
                    <a:gd name="connsiteX95" fmla="*/ 3134 w 12026"/>
                    <a:gd name="connsiteY95" fmla="*/ 10537 h 10893"/>
                    <a:gd name="connsiteX96" fmla="*/ 4159 w 12026"/>
                    <a:gd name="connsiteY96" fmla="*/ 9820 h 10893"/>
                    <a:gd name="connsiteX97" fmla="*/ 4572 w 12026"/>
                    <a:gd name="connsiteY97" fmla="*/ 9354 h 10893"/>
                    <a:gd name="connsiteX98" fmla="*/ 4811 w 12026"/>
                    <a:gd name="connsiteY98" fmla="*/ 8872 h 10893"/>
                    <a:gd name="connsiteX99" fmla="*/ 4888 w 12026"/>
                    <a:gd name="connsiteY99" fmla="*/ 8901 h 10893"/>
                    <a:gd name="connsiteX100" fmla="*/ 5265 w 12026"/>
                    <a:gd name="connsiteY100" fmla="*/ 8953 h 10893"/>
                    <a:gd name="connsiteX101" fmla="*/ 5439 w 12026"/>
                    <a:gd name="connsiteY101" fmla="*/ 8998 h 10893"/>
                    <a:gd name="connsiteX102" fmla="*/ 5658 w 12026"/>
                    <a:gd name="connsiteY102" fmla="*/ 9010 h 10893"/>
                    <a:gd name="connsiteX103" fmla="*/ 6152 w 12026"/>
                    <a:gd name="connsiteY103" fmla="*/ 9059 h 10893"/>
                    <a:gd name="connsiteX104" fmla="*/ 6626 w 12026"/>
                    <a:gd name="connsiteY104" fmla="*/ 9067 h 10893"/>
                    <a:gd name="connsiteX105" fmla="*/ 6651 w 12026"/>
                    <a:gd name="connsiteY105" fmla="*/ 9067 h 10893"/>
                    <a:gd name="connsiteX106" fmla="*/ 7108 w 12026"/>
                    <a:gd name="connsiteY106" fmla="*/ 9026 h 10893"/>
                    <a:gd name="connsiteX107" fmla="*/ 7538 w 12026"/>
                    <a:gd name="connsiteY107" fmla="*/ 8998 h 10893"/>
                    <a:gd name="connsiteX108" fmla="*/ 8016 w 12026"/>
                    <a:gd name="connsiteY108" fmla="*/ 8876 h 10893"/>
                    <a:gd name="connsiteX109" fmla="*/ 8871 w 12026"/>
                    <a:gd name="connsiteY109" fmla="*/ 8637 h 10893"/>
                    <a:gd name="connsiteX110" fmla="*/ 9616 w 12026"/>
                    <a:gd name="connsiteY110" fmla="*/ 8301 h 10893"/>
                    <a:gd name="connsiteX111" fmla="*/ 10924 w 12026"/>
                    <a:gd name="connsiteY111" fmla="*/ 7171 h 10893"/>
                    <a:gd name="connsiteX112" fmla="*/ 11427 w 12026"/>
                    <a:gd name="connsiteY112" fmla="*/ 6486 h 10893"/>
                    <a:gd name="connsiteX113" fmla="*/ 11783 w 12026"/>
                    <a:gd name="connsiteY113" fmla="*/ 5692 h 10893"/>
                    <a:gd name="connsiteX114" fmla="*/ 11897 w 12026"/>
                    <a:gd name="connsiteY114" fmla="*/ 5271 h 10893"/>
                    <a:gd name="connsiteX115" fmla="*/ 11978 w 12026"/>
                    <a:gd name="connsiteY115" fmla="*/ 4837 h 10893"/>
                    <a:gd name="connsiteX116" fmla="*/ 11982 w 12026"/>
                    <a:gd name="connsiteY116" fmla="*/ 4635 h 10893"/>
                    <a:gd name="connsiteX117" fmla="*/ 12022 w 12026"/>
                    <a:gd name="connsiteY117" fmla="*/ 4420 h 10893"/>
                    <a:gd name="connsiteX118" fmla="*/ 11982 w 12026"/>
                    <a:gd name="connsiteY118" fmla="*/ 3970 h 10893"/>
                    <a:gd name="connsiteX119" fmla="*/ 11808 w 12026"/>
                    <a:gd name="connsiteY119" fmla="*/ 3087 h 10893"/>
                    <a:gd name="connsiteX120" fmla="*/ 11678 w 12026"/>
                    <a:gd name="connsiteY120" fmla="*/ 2731 h 10893"/>
                    <a:gd name="connsiteX121" fmla="*/ 11427 w 12026"/>
                    <a:gd name="connsiteY121" fmla="*/ 2362 h 10893"/>
                    <a:gd name="connsiteX122" fmla="*/ 10937 w 12026"/>
                    <a:gd name="connsiteY122" fmla="*/ 1673 h 10893"/>
                    <a:gd name="connsiteX123" fmla="*/ 10260 w 12026"/>
                    <a:gd name="connsiteY123" fmla="*/ 1114 h 10893"/>
                    <a:gd name="connsiteX124" fmla="*/ 9349 w 12026"/>
                    <a:gd name="connsiteY124" fmla="*/ 616 h 10893"/>
                    <a:gd name="connsiteX125" fmla="*/ 8931 w 12026"/>
                    <a:gd name="connsiteY125" fmla="*/ 434 h 10893"/>
                    <a:gd name="connsiteX126" fmla="*/ 8469 w 12026"/>
                    <a:gd name="connsiteY126" fmla="*/ 268 h 10893"/>
                    <a:gd name="connsiteX127" fmla="*/ 7538 w 12026"/>
                    <a:gd name="connsiteY127" fmla="*/ 94 h 10893"/>
                    <a:gd name="connsiteX128" fmla="*/ 7412 w 12026"/>
                    <a:gd name="connsiteY128" fmla="*/ 81 h 10893"/>
                    <a:gd name="connsiteX129" fmla="*/ 7210 w 12026"/>
                    <a:gd name="connsiteY129" fmla="*/ 45 h 10893"/>
                    <a:gd name="connsiteX130" fmla="*/ 6569 w 12026"/>
                    <a:gd name="connsiteY130" fmla="*/ 13 h 10893"/>
                    <a:gd name="connsiteX131" fmla="*/ 5812 w 12026"/>
                    <a:gd name="connsiteY131" fmla="*/ 0 h 10893"/>
                    <a:gd name="connsiteX0" fmla="*/ 6606 w 12026"/>
                    <a:gd name="connsiteY0" fmla="*/ 223 h 10893"/>
                    <a:gd name="connsiteX1" fmla="*/ 6837 w 12026"/>
                    <a:gd name="connsiteY1" fmla="*/ 284 h 10893"/>
                    <a:gd name="connsiteX2" fmla="*/ 7311 w 12026"/>
                    <a:gd name="connsiteY2" fmla="*/ 361 h 10893"/>
                    <a:gd name="connsiteX3" fmla="*/ 8141 w 12026"/>
                    <a:gd name="connsiteY3" fmla="*/ 523 h 10893"/>
                    <a:gd name="connsiteX4" fmla="*/ 8514 w 12026"/>
                    <a:gd name="connsiteY4" fmla="*/ 689 h 10893"/>
                    <a:gd name="connsiteX5" fmla="*/ 8887 w 12026"/>
                    <a:gd name="connsiteY5" fmla="*/ 802 h 10893"/>
                    <a:gd name="connsiteX6" fmla="*/ 9656 w 12026"/>
                    <a:gd name="connsiteY6" fmla="*/ 1224 h 10893"/>
                    <a:gd name="connsiteX7" fmla="*/ 10390 w 12026"/>
                    <a:gd name="connsiteY7" fmla="*/ 1633 h 10893"/>
                    <a:gd name="connsiteX8" fmla="*/ 10933 w 12026"/>
                    <a:gd name="connsiteY8" fmla="*/ 2277 h 10893"/>
                    <a:gd name="connsiteX9" fmla="*/ 11135 w 12026"/>
                    <a:gd name="connsiteY9" fmla="*/ 2589 h 10893"/>
                    <a:gd name="connsiteX10" fmla="*/ 11378 w 12026"/>
                    <a:gd name="connsiteY10" fmla="*/ 2962 h 10893"/>
                    <a:gd name="connsiteX11" fmla="*/ 11479 w 12026"/>
                    <a:gd name="connsiteY11" fmla="*/ 3302 h 10893"/>
                    <a:gd name="connsiteX12" fmla="*/ 11585 w 12026"/>
                    <a:gd name="connsiteY12" fmla="*/ 3723 h 10893"/>
                    <a:gd name="connsiteX13" fmla="*/ 11637 w 12026"/>
                    <a:gd name="connsiteY13" fmla="*/ 4149 h 10893"/>
                    <a:gd name="connsiteX14" fmla="*/ 11617 w 12026"/>
                    <a:gd name="connsiteY14" fmla="*/ 4582 h 10893"/>
                    <a:gd name="connsiteX15" fmla="*/ 11593 w 12026"/>
                    <a:gd name="connsiteY15" fmla="*/ 4979 h 10893"/>
                    <a:gd name="connsiteX16" fmla="*/ 11484 w 12026"/>
                    <a:gd name="connsiteY16" fmla="*/ 5388 h 10893"/>
                    <a:gd name="connsiteX17" fmla="*/ 11362 w 12026"/>
                    <a:gd name="connsiteY17" fmla="*/ 5789 h 10893"/>
                    <a:gd name="connsiteX18" fmla="*/ 11176 w 12026"/>
                    <a:gd name="connsiteY18" fmla="*/ 6154 h 10893"/>
                    <a:gd name="connsiteX19" fmla="*/ 10993 w 12026"/>
                    <a:gd name="connsiteY19" fmla="*/ 6498 h 10893"/>
                    <a:gd name="connsiteX20" fmla="*/ 10726 w 12026"/>
                    <a:gd name="connsiteY20" fmla="*/ 6818 h 10893"/>
                    <a:gd name="connsiteX21" fmla="*/ 10455 w 12026"/>
                    <a:gd name="connsiteY21" fmla="*/ 7163 h 10893"/>
                    <a:gd name="connsiteX22" fmla="*/ 10134 w 12026"/>
                    <a:gd name="connsiteY22" fmla="*/ 7450 h 10893"/>
                    <a:gd name="connsiteX23" fmla="*/ 9470 w 12026"/>
                    <a:gd name="connsiteY23" fmla="*/ 7949 h 10893"/>
                    <a:gd name="connsiteX24" fmla="*/ 8785 w 12026"/>
                    <a:gd name="connsiteY24" fmla="*/ 8277 h 10893"/>
                    <a:gd name="connsiteX25" fmla="*/ 7975 w 12026"/>
                    <a:gd name="connsiteY25" fmla="*/ 8508 h 10893"/>
                    <a:gd name="connsiteX26" fmla="*/ 7501 w 12026"/>
                    <a:gd name="connsiteY26" fmla="*/ 8629 h 10893"/>
                    <a:gd name="connsiteX27" fmla="*/ 6983 w 12026"/>
                    <a:gd name="connsiteY27" fmla="*/ 8670 h 10893"/>
                    <a:gd name="connsiteX28" fmla="*/ 6263 w 12026"/>
                    <a:gd name="connsiteY28" fmla="*/ 8709 h 10893"/>
                    <a:gd name="connsiteX29" fmla="*/ 5966 w 12026"/>
                    <a:gd name="connsiteY29" fmla="*/ 8702 h 10893"/>
                    <a:gd name="connsiteX30" fmla="*/ 5719 w 12026"/>
                    <a:gd name="connsiteY30" fmla="*/ 8670 h 10893"/>
                    <a:gd name="connsiteX31" fmla="*/ 5644 w 12026"/>
                    <a:gd name="connsiteY31" fmla="*/ 8667 h 10893"/>
                    <a:gd name="connsiteX32" fmla="*/ 5567 w 12026"/>
                    <a:gd name="connsiteY32" fmla="*/ 8667 h 10893"/>
                    <a:gd name="connsiteX33" fmla="*/ 5476 w 12026"/>
                    <a:gd name="connsiteY33" fmla="*/ 8662 h 10893"/>
                    <a:gd name="connsiteX34" fmla="*/ 5269 w 12026"/>
                    <a:gd name="connsiteY34" fmla="*/ 8625 h 10893"/>
                    <a:gd name="connsiteX35" fmla="*/ 5238 w 12026"/>
                    <a:gd name="connsiteY35" fmla="*/ 8624 h 10893"/>
                    <a:gd name="connsiteX36" fmla="*/ 5050 w 12026"/>
                    <a:gd name="connsiteY36" fmla="*/ 8633 h 10893"/>
                    <a:gd name="connsiteX37" fmla="*/ 4779 w 12026"/>
                    <a:gd name="connsiteY37" fmla="*/ 8614 h 10893"/>
                    <a:gd name="connsiteX38" fmla="*/ 4637 w 12026"/>
                    <a:gd name="connsiteY38" fmla="*/ 8641 h 10893"/>
                    <a:gd name="connsiteX39" fmla="*/ 4586 w 12026"/>
                    <a:gd name="connsiteY39" fmla="*/ 8622 h 10893"/>
                    <a:gd name="connsiteX40" fmla="*/ 4546 w 12026"/>
                    <a:gd name="connsiteY40" fmla="*/ 8633 h 10893"/>
                    <a:gd name="connsiteX41" fmla="*/ 4387 w 12026"/>
                    <a:gd name="connsiteY41" fmla="*/ 8626 h 10893"/>
                    <a:gd name="connsiteX42" fmla="*/ 4148 w 12026"/>
                    <a:gd name="connsiteY42" fmla="*/ 8568 h 10893"/>
                    <a:gd name="connsiteX43" fmla="*/ 3821 w 12026"/>
                    <a:gd name="connsiteY43" fmla="*/ 8488 h 10893"/>
                    <a:gd name="connsiteX44" fmla="*/ 3472 w 12026"/>
                    <a:gd name="connsiteY44" fmla="*/ 8355 h 10893"/>
                    <a:gd name="connsiteX45" fmla="*/ 3307 w 12026"/>
                    <a:gd name="connsiteY45" fmla="*/ 8332 h 10893"/>
                    <a:gd name="connsiteX46" fmla="*/ 3263 w 12026"/>
                    <a:gd name="connsiteY46" fmla="*/ 8290 h 10893"/>
                    <a:gd name="connsiteX47" fmla="*/ 3032 w 12026"/>
                    <a:gd name="connsiteY47" fmla="*/ 8222 h 10893"/>
                    <a:gd name="connsiteX48" fmla="*/ 2881 w 12026"/>
                    <a:gd name="connsiteY48" fmla="*/ 8111 h 10893"/>
                    <a:gd name="connsiteX49" fmla="*/ 2547 w 12026"/>
                    <a:gd name="connsiteY49" fmla="*/ 7896 h 10893"/>
                    <a:gd name="connsiteX50" fmla="*/ 2202 w 12026"/>
                    <a:gd name="connsiteY50" fmla="*/ 7701 h 10893"/>
                    <a:gd name="connsiteX51" fmla="*/ 1785 w 12026"/>
                    <a:gd name="connsiteY51" fmla="*/ 7471 h 10893"/>
                    <a:gd name="connsiteX52" fmla="*/ 1400 w 12026"/>
                    <a:gd name="connsiteY52" fmla="*/ 7146 h 10893"/>
                    <a:gd name="connsiteX53" fmla="*/ 829 w 12026"/>
                    <a:gd name="connsiteY53" fmla="*/ 6308 h 10893"/>
                    <a:gd name="connsiteX54" fmla="*/ 574 w 12026"/>
                    <a:gd name="connsiteY54" fmla="*/ 5834 h 10893"/>
                    <a:gd name="connsiteX55" fmla="*/ 396 w 12026"/>
                    <a:gd name="connsiteY55" fmla="*/ 5287 h 10893"/>
                    <a:gd name="connsiteX56" fmla="*/ 375 w 12026"/>
                    <a:gd name="connsiteY56" fmla="*/ 4181 h 10893"/>
                    <a:gd name="connsiteX57" fmla="*/ 1263 w 12026"/>
                    <a:gd name="connsiteY57" fmla="*/ 2216 h 10893"/>
                    <a:gd name="connsiteX58" fmla="*/ 1988 w 12026"/>
                    <a:gd name="connsiteY58" fmla="*/ 1520 h 10893"/>
                    <a:gd name="connsiteX59" fmla="*/ 2397 w 12026"/>
                    <a:gd name="connsiteY59" fmla="*/ 1224 h 10893"/>
                    <a:gd name="connsiteX60" fmla="*/ 2871 w 12026"/>
                    <a:gd name="connsiteY60" fmla="*/ 981 h 10893"/>
                    <a:gd name="connsiteX61" fmla="*/ 3369 w 12026"/>
                    <a:gd name="connsiteY61" fmla="*/ 730 h 10893"/>
                    <a:gd name="connsiteX62" fmla="*/ 3952 w 12026"/>
                    <a:gd name="connsiteY62" fmla="*/ 551 h 10893"/>
                    <a:gd name="connsiteX63" fmla="*/ 5216 w 12026"/>
                    <a:gd name="connsiteY63" fmla="*/ 292 h 10893"/>
                    <a:gd name="connsiteX64" fmla="*/ 6456 w 12026"/>
                    <a:gd name="connsiteY64" fmla="*/ 227 h 10893"/>
                    <a:gd name="connsiteX65" fmla="*/ 6606 w 12026"/>
                    <a:gd name="connsiteY65" fmla="*/ 223 h 10893"/>
                    <a:gd name="connsiteX66" fmla="*/ 5812 w 12026"/>
                    <a:gd name="connsiteY66" fmla="*/ 0 h 10893"/>
                    <a:gd name="connsiteX67" fmla="*/ 5322 w 12026"/>
                    <a:gd name="connsiteY67" fmla="*/ 13 h 10893"/>
                    <a:gd name="connsiteX68" fmla="*/ 4187 w 12026"/>
                    <a:gd name="connsiteY68" fmla="*/ 183 h 10893"/>
                    <a:gd name="connsiteX69" fmla="*/ 3604 w 12026"/>
                    <a:gd name="connsiteY69" fmla="*/ 345 h 10893"/>
                    <a:gd name="connsiteX70" fmla="*/ 3061 w 12026"/>
                    <a:gd name="connsiteY70" fmla="*/ 527 h 10893"/>
                    <a:gd name="connsiteX71" fmla="*/ 2595 w 12026"/>
                    <a:gd name="connsiteY71" fmla="*/ 774 h 10893"/>
                    <a:gd name="connsiteX72" fmla="*/ 2085 w 12026"/>
                    <a:gd name="connsiteY72" fmla="*/ 1058 h 10893"/>
                    <a:gd name="connsiteX73" fmla="*/ 1250 w 12026"/>
                    <a:gd name="connsiteY73" fmla="*/ 1754 h 10893"/>
                    <a:gd name="connsiteX74" fmla="*/ 606 w 12026"/>
                    <a:gd name="connsiteY74" fmla="*/ 2621 h 10893"/>
                    <a:gd name="connsiteX75" fmla="*/ 177 w 12026"/>
                    <a:gd name="connsiteY75" fmla="*/ 3711 h 10893"/>
                    <a:gd name="connsiteX76" fmla="*/ 23 w 12026"/>
                    <a:gd name="connsiteY76" fmla="*/ 4258 h 10893"/>
                    <a:gd name="connsiteX77" fmla="*/ 7 w 12026"/>
                    <a:gd name="connsiteY77" fmla="*/ 4862 h 10893"/>
                    <a:gd name="connsiteX78" fmla="*/ 274 w 12026"/>
                    <a:gd name="connsiteY78" fmla="*/ 6008 h 10893"/>
                    <a:gd name="connsiteX79" fmla="*/ 541 w 12026"/>
                    <a:gd name="connsiteY79" fmla="*/ 6547 h 10893"/>
                    <a:gd name="connsiteX80" fmla="*/ 809 w 12026"/>
                    <a:gd name="connsiteY80" fmla="*/ 7045 h 10893"/>
                    <a:gd name="connsiteX81" fmla="*/ 1129 w 12026"/>
                    <a:gd name="connsiteY81" fmla="*/ 7414 h 10893"/>
                    <a:gd name="connsiteX82" fmla="*/ 1587 w 12026"/>
                    <a:gd name="connsiteY82" fmla="*/ 7803 h 10893"/>
                    <a:gd name="connsiteX83" fmla="*/ 1992 w 12026"/>
                    <a:gd name="connsiteY83" fmla="*/ 8042 h 10893"/>
                    <a:gd name="connsiteX84" fmla="*/ 2397 w 12026"/>
                    <a:gd name="connsiteY84" fmla="*/ 8277 h 10893"/>
                    <a:gd name="connsiteX85" fmla="*/ 2478 w 12026"/>
                    <a:gd name="connsiteY85" fmla="*/ 8293 h 10893"/>
                    <a:gd name="connsiteX86" fmla="*/ 2486 w 12026"/>
                    <a:gd name="connsiteY86" fmla="*/ 8325 h 10893"/>
                    <a:gd name="connsiteX87" fmla="*/ 2604 w 12026"/>
                    <a:gd name="connsiteY87" fmla="*/ 8452 h 10893"/>
                    <a:gd name="connsiteX88" fmla="*/ 2881 w 12026"/>
                    <a:gd name="connsiteY88" fmla="*/ 8600 h 10893"/>
                    <a:gd name="connsiteX89" fmla="*/ 3206 w 12026"/>
                    <a:gd name="connsiteY89" fmla="*/ 8721 h 10893"/>
                    <a:gd name="connsiteX90" fmla="*/ 3453 w 12026"/>
                    <a:gd name="connsiteY90" fmla="*/ 8802 h 10893"/>
                    <a:gd name="connsiteX91" fmla="*/ 3608 w 12026"/>
                    <a:gd name="connsiteY91" fmla="*/ 8868 h 10893"/>
                    <a:gd name="connsiteX92" fmla="*/ 3824 w 12026"/>
                    <a:gd name="connsiteY92" fmla="*/ 8921 h 10893"/>
                    <a:gd name="connsiteX93" fmla="*/ 4003 w 12026"/>
                    <a:gd name="connsiteY93" fmla="*/ 8965 h 10893"/>
                    <a:gd name="connsiteX94" fmla="*/ 2028 w 12026"/>
                    <a:gd name="connsiteY94" fmla="*/ 10801 h 10893"/>
                    <a:gd name="connsiteX95" fmla="*/ 3134 w 12026"/>
                    <a:gd name="connsiteY95" fmla="*/ 10537 h 10893"/>
                    <a:gd name="connsiteX96" fmla="*/ 4159 w 12026"/>
                    <a:gd name="connsiteY96" fmla="*/ 9820 h 10893"/>
                    <a:gd name="connsiteX97" fmla="*/ 4572 w 12026"/>
                    <a:gd name="connsiteY97" fmla="*/ 9354 h 10893"/>
                    <a:gd name="connsiteX98" fmla="*/ 4811 w 12026"/>
                    <a:gd name="connsiteY98" fmla="*/ 8872 h 10893"/>
                    <a:gd name="connsiteX99" fmla="*/ 4888 w 12026"/>
                    <a:gd name="connsiteY99" fmla="*/ 8901 h 10893"/>
                    <a:gd name="connsiteX100" fmla="*/ 5265 w 12026"/>
                    <a:gd name="connsiteY100" fmla="*/ 8953 h 10893"/>
                    <a:gd name="connsiteX101" fmla="*/ 5439 w 12026"/>
                    <a:gd name="connsiteY101" fmla="*/ 8998 h 10893"/>
                    <a:gd name="connsiteX102" fmla="*/ 5658 w 12026"/>
                    <a:gd name="connsiteY102" fmla="*/ 9010 h 10893"/>
                    <a:gd name="connsiteX103" fmla="*/ 6152 w 12026"/>
                    <a:gd name="connsiteY103" fmla="*/ 9059 h 10893"/>
                    <a:gd name="connsiteX104" fmla="*/ 6626 w 12026"/>
                    <a:gd name="connsiteY104" fmla="*/ 9067 h 10893"/>
                    <a:gd name="connsiteX105" fmla="*/ 6651 w 12026"/>
                    <a:gd name="connsiteY105" fmla="*/ 9067 h 10893"/>
                    <a:gd name="connsiteX106" fmla="*/ 7108 w 12026"/>
                    <a:gd name="connsiteY106" fmla="*/ 9026 h 10893"/>
                    <a:gd name="connsiteX107" fmla="*/ 7538 w 12026"/>
                    <a:gd name="connsiteY107" fmla="*/ 8998 h 10893"/>
                    <a:gd name="connsiteX108" fmla="*/ 8016 w 12026"/>
                    <a:gd name="connsiteY108" fmla="*/ 8876 h 10893"/>
                    <a:gd name="connsiteX109" fmla="*/ 8871 w 12026"/>
                    <a:gd name="connsiteY109" fmla="*/ 8637 h 10893"/>
                    <a:gd name="connsiteX110" fmla="*/ 9616 w 12026"/>
                    <a:gd name="connsiteY110" fmla="*/ 8301 h 10893"/>
                    <a:gd name="connsiteX111" fmla="*/ 10924 w 12026"/>
                    <a:gd name="connsiteY111" fmla="*/ 7171 h 10893"/>
                    <a:gd name="connsiteX112" fmla="*/ 11427 w 12026"/>
                    <a:gd name="connsiteY112" fmla="*/ 6486 h 10893"/>
                    <a:gd name="connsiteX113" fmla="*/ 11783 w 12026"/>
                    <a:gd name="connsiteY113" fmla="*/ 5692 h 10893"/>
                    <a:gd name="connsiteX114" fmla="*/ 11897 w 12026"/>
                    <a:gd name="connsiteY114" fmla="*/ 5271 h 10893"/>
                    <a:gd name="connsiteX115" fmla="*/ 11978 w 12026"/>
                    <a:gd name="connsiteY115" fmla="*/ 4837 h 10893"/>
                    <a:gd name="connsiteX116" fmla="*/ 11982 w 12026"/>
                    <a:gd name="connsiteY116" fmla="*/ 4635 h 10893"/>
                    <a:gd name="connsiteX117" fmla="*/ 12022 w 12026"/>
                    <a:gd name="connsiteY117" fmla="*/ 4420 h 10893"/>
                    <a:gd name="connsiteX118" fmla="*/ 11982 w 12026"/>
                    <a:gd name="connsiteY118" fmla="*/ 3970 h 10893"/>
                    <a:gd name="connsiteX119" fmla="*/ 11808 w 12026"/>
                    <a:gd name="connsiteY119" fmla="*/ 3087 h 10893"/>
                    <a:gd name="connsiteX120" fmla="*/ 11678 w 12026"/>
                    <a:gd name="connsiteY120" fmla="*/ 2731 h 10893"/>
                    <a:gd name="connsiteX121" fmla="*/ 11427 w 12026"/>
                    <a:gd name="connsiteY121" fmla="*/ 2362 h 10893"/>
                    <a:gd name="connsiteX122" fmla="*/ 10937 w 12026"/>
                    <a:gd name="connsiteY122" fmla="*/ 1673 h 10893"/>
                    <a:gd name="connsiteX123" fmla="*/ 10260 w 12026"/>
                    <a:gd name="connsiteY123" fmla="*/ 1114 h 10893"/>
                    <a:gd name="connsiteX124" fmla="*/ 9349 w 12026"/>
                    <a:gd name="connsiteY124" fmla="*/ 616 h 10893"/>
                    <a:gd name="connsiteX125" fmla="*/ 8931 w 12026"/>
                    <a:gd name="connsiteY125" fmla="*/ 434 h 10893"/>
                    <a:gd name="connsiteX126" fmla="*/ 8469 w 12026"/>
                    <a:gd name="connsiteY126" fmla="*/ 268 h 10893"/>
                    <a:gd name="connsiteX127" fmla="*/ 7538 w 12026"/>
                    <a:gd name="connsiteY127" fmla="*/ 94 h 10893"/>
                    <a:gd name="connsiteX128" fmla="*/ 7412 w 12026"/>
                    <a:gd name="connsiteY128" fmla="*/ 81 h 10893"/>
                    <a:gd name="connsiteX129" fmla="*/ 7210 w 12026"/>
                    <a:gd name="connsiteY129" fmla="*/ 45 h 10893"/>
                    <a:gd name="connsiteX130" fmla="*/ 6569 w 12026"/>
                    <a:gd name="connsiteY130" fmla="*/ 13 h 10893"/>
                    <a:gd name="connsiteX131" fmla="*/ 5812 w 12026"/>
                    <a:gd name="connsiteY131" fmla="*/ 0 h 10893"/>
                    <a:gd name="connsiteX0" fmla="*/ 6606 w 12026"/>
                    <a:gd name="connsiteY0" fmla="*/ 223 h 10893"/>
                    <a:gd name="connsiteX1" fmla="*/ 6837 w 12026"/>
                    <a:gd name="connsiteY1" fmla="*/ 284 h 10893"/>
                    <a:gd name="connsiteX2" fmla="*/ 7311 w 12026"/>
                    <a:gd name="connsiteY2" fmla="*/ 361 h 10893"/>
                    <a:gd name="connsiteX3" fmla="*/ 8141 w 12026"/>
                    <a:gd name="connsiteY3" fmla="*/ 523 h 10893"/>
                    <a:gd name="connsiteX4" fmla="*/ 8514 w 12026"/>
                    <a:gd name="connsiteY4" fmla="*/ 689 h 10893"/>
                    <a:gd name="connsiteX5" fmla="*/ 8887 w 12026"/>
                    <a:gd name="connsiteY5" fmla="*/ 802 h 10893"/>
                    <a:gd name="connsiteX6" fmla="*/ 9656 w 12026"/>
                    <a:gd name="connsiteY6" fmla="*/ 1224 h 10893"/>
                    <a:gd name="connsiteX7" fmla="*/ 10390 w 12026"/>
                    <a:gd name="connsiteY7" fmla="*/ 1633 h 10893"/>
                    <a:gd name="connsiteX8" fmla="*/ 10933 w 12026"/>
                    <a:gd name="connsiteY8" fmla="*/ 2277 h 10893"/>
                    <a:gd name="connsiteX9" fmla="*/ 11135 w 12026"/>
                    <a:gd name="connsiteY9" fmla="*/ 2589 h 10893"/>
                    <a:gd name="connsiteX10" fmla="*/ 11378 w 12026"/>
                    <a:gd name="connsiteY10" fmla="*/ 2962 h 10893"/>
                    <a:gd name="connsiteX11" fmla="*/ 11479 w 12026"/>
                    <a:gd name="connsiteY11" fmla="*/ 3302 h 10893"/>
                    <a:gd name="connsiteX12" fmla="*/ 11585 w 12026"/>
                    <a:gd name="connsiteY12" fmla="*/ 3723 h 10893"/>
                    <a:gd name="connsiteX13" fmla="*/ 11637 w 12026"/>
                    <a:gd name="connsiteY13" fmla="*/ 4149 h 10893"/>
                    <a:gd name="connsiteX14" fmla="*/ 11617 w 12026"/>
                    <a:gd name="connsiteY14" fmla="*/ 4582 h 10893"/>
                    <a:gd name="connsiteX15" fmla="*/ 11593 w 12026"/>
                    <a:gd name="connsiteY15" fmla="*/ 4979 h 10893"/>
                    <a:gd name="connsiteX16" fmla="*/ 11484 w 12026"/>
                    <a:gd name="connsiteY16" fmla="*/ 5388 h 10893"/>
                    <a:gd name="connsiteX17" fmla="*/ 11362 w 12026"/>
                    <a:gd name="connsiteY17" fmla="*/ 5789 h 10893"/>
                    <a:gd name="connsiteX18" fmla="*/ 11176 w 12026"/>
                    <a:gd name="connsiteY18" fmla="*/ 6154 h 10893"/>
                    <a:gd name="connsiteX19" fmla="*/ 10993 w 12026"/>
                    <a:gd name="connsiteY19" fmla="*/ 6498 h 10893"/>
                    <a:gd name="connsiteX20" fmla="*/ 10726 w 12026"/>
                    <a:gd name="connsiteY20" fmla="*/ 6818 h 10893"/>
                    <a:gd name="connsiteX21" fmla="*/ 10455 w 12026"/>
                    <a:gd name="connsiteY21" fmla="*/ 7163 h 10893"/>
                    <a:gd name="connsiteX22" fmla="*/ 10134 w 12026"/>
                    <a:gd name="connsiteY22" fmla="*/ 7450 h 10893"/>
                    <a:gd name="connsiteX23" fmla="*/ 9470 w 12026"/>
                    <a:gd name="connsiteY23" fmla="*/ 7949 h 10893"/>
                    <a:gd name="connsiteX24" fmla="*/ 8785 w 12026"/>
                    <a:gd name="connsiteY24" fmla="*/ 8277 h 10893"/>
                    <a:gd name="connsiteX25" fmla="*/ 7975 w 12026"/>
                    <a:gd name="connsiteY25" fmla="*/ 8508 h 10893"/>
                    <a:gd name="connsiteX26" fmla="*/ 7501 w 12026"/>
                    <a:gd name="connsiteY26" fmla="*/ 8629 h 10893"/>
                    <a:gd name="connsiteX27" fmla="*/ 6983 w 12026"/>
                    <a:gd name="connsiteY27" fmla="*/ 8670 h 10893"/>
                    <a:gd name="connsiteX28" fmla="*/ 6263 w 12026"/>
                    <a:gd name="connsiteY28" fmla="*/ 8709 h 10893"/>
                    <a:gd name="connsiteX29" fmla="*/ 5966 w 12026"/>
                    <a:gd name="connsiteY29" fmla="*/ 8702 h 10893"/>
                    <a:gd name="connsiteX30" fmla="*/ 5719 w 12026"/>
                    <a:gd name="connsiteY30" fmla="*/ 8670 h 10893"/>
                    <a:gd name="connsiteX31" fmla="*/ 5644 w 12026"/>
                    <a:gd name="connsiteY31" fmla="*/ 8667 h 10893"/>
                    <a:gd name="connsiteX32" fmla="*/ 5567 w 12026"/>
                    <a:gd name="connsiteY32" fmla="*/ 8667 h 10893"/>
                    <a:gd name="connsiteX33" fmla="*/ 5476 w 12026"/>
                    <a:gd name="connsiteY33" fmla="*/ 8662 h 10893"/>
                    <a:gd name="connsiteX34" fmla="*/ 5269 w 12026"/>
                    <a:gd name="connsiteY34" fmla="*/ 8625 h 10893"/>
                    <a:gd name="connsiteX35" fmla="*/ 5238 w 12026"/>
                    <a:gd name="connsiteY35" fmla="*/ 8624 h 10893"/>
                    <a:gd name="connsiteX36" fmla="*/ 5050 w 12026"/>
                    <a:gd name="connsiteY36" fmla="*/ 8633 h 10893"/>
                    <a:gd name="connsiteX37" fmla="*/ 4833 w 12026"/>
                    <a:gd name="connsiteY37" fmla="*/ 8656 h 10893"/>
                    <a:gd name="connsiteX38" fmla="*/ 4637 w 12026"/>
                    <a:gd name="connsiteY38" fmla="*/ 8641 h 10893"/>
                    <a:gd name="connsiteX39" fmla="*/ 4586 w 12026"/>
                    <a:gd name="connsiteY39" fmla="*/ 8622 h 10893"/>
                    <a:gd name="connsiteX40" fmla="*/ 4546 w 12026"/>
                    <a:gd name="connsiteY40" fmla="*/ 8633 h 10893"/>
                    <a:gd name="connsiteX41" fmla="*/ 4387 w 12026"/>
                    <a:gd name="connsiteY41" fmla="*/ 8626 h 10893"/>
                    <a:gd name="connsiteX42" fmla="*/ 4148 w 12026"/>
                    <a:gd name="connsiteY42" fmla="*/ 8568 h 10893"/>
                    <a:gd name="connsiteX43" fmla="*/ 3821 w 12026"/>
                    <a:gd name="connsiteY43" fmla="*/ 8488 h 10893"/>
                    <a:gd name="connsiteX44" fmla="*/ 3472 w 12026"/>
                    <a:gd name="connsiteY44" fmla="*/ 8355 h 10893"/>
                    <a:gd name="connsiteX45" fmla="*/ 3307 w 12026"/>
                    <a:gd name="connsiteY45" fmla="*/ 8332 h 10893"/>
                    <a:gd name="connsiteX46" fmla="*/ 3263 w 12026"/>
                    <a:gd name="connsiteY46" fmla="*/ 8290 h 10893"/>
                    <a:gd name="connsiteX47" fmla="*/ 3032 w 12026"/>
                    <a:gd name="connsiteY47" fmla="*/ 8222 h 10893"/>
                    <a:gd name="connsiteX48" fmla="*/ 2881 w 12026"/>
                    <a:gd name="connsiteY48" fmla="*/ 8111 h 10893"/>
                    <a:gd name="connsiteX49" fmla="*/ 2547 w 12026"/>
                    <a:gd name="connsiteY49" fmla="*/ 7896 h 10893"/>
                    <a:gd name="connsiteX50" fmla="*/ 2202 w 12026"/>
                    <a:gd name="connsiteY50" fmla="*/ 7701 h 10893"/>
                    <a:gd name="connsiteX51" fmla="*/ 1785 w 12026"/>
                    <a:gd name="connsiteY51" fmla="*/ 7471 h 10893"/>
                    <a:gd name="connsiteX52" fmla="*/ 1400 w 12026"/>
                    <a:gd name="connsiteY52" fmla="*/ 7146 h 10893"/>
                    <a:gd name="connsiteX53" fmla="*/ 829 w 12026"/>
                    <a:gd name="connsiteY53" fmla="*/ 6308 h 10893"/>
                    <a:gd name="connsiteX54" fmla="*/ 574 w 12026"/>
                    <a:gd name="connsiteY54" fmla="*/ 5834 h 10893"/>
                    <a:gd name="connsiteX55" fmla="*/ 396 w 12026"/>
                    <a:gd name="connsiteY55" fmla="*/ 5287 h 10893"/>
                    <a:gd name="connsiteX56" fmla="*/ 375 w 12026"/>
                    <a:gd name="connsiteY56" fmla="*/ 4181 h 10893"/>
                    <a:gd name="connsiteX57" fmla="*/ 1263 w 12026"/>
                    <a:gd name="connsiteY57" fmla="*/ 2216 h 10893"/>
                    <a:gd name="connsiteX58" fmla="*/ 1988 w 12026"/>
                    <a:gd name="connsiteY58" fmla="*/ 1520 h 10893"/>
                    <a:gd name="connsiteX59" fmla="*/ 2397 w 12026"/>
                    <a:gd name="connsiteY59" fmla="*/ 1224 h 10893"/>
                    <a:gd name="connsiteX60" fmla="*/ 2871 w 12026"/>
                    <a:gd name="connsiteY60" fmla="*/ 981 h 10893"/>
                    <a:gd name="connsiteX61" fmla="*/ 3369 w 12026"/>
                    <a:gd name="connsiteY61" fmla="*/ 730 h 10893"/>
                    <a:gd name="connsiteX62" fmla="*/ 3952 w 12026"/>
                    <a:gd name="connsiteY62" fmla="*/ 551 h 10893"/>
                    <a:gd name="connsiteX63" fmla="*/ 5216 w 12026"/>
                    <a:gd name="connsiteY63" fmla="*/ 292 h 10893"/>
                    <a:gd name="connsiteX64" fmla="*/ 6456 w 12026"/>
                    <a:gd name="connsiteY64" fmla="*/ 227 h 10893"/>
                    <a:gd name="connsiteX65" fmla="*/ 6606 w 12026"/>
                    <a:gd name="connsiteY65" fmla="*/ 223 h 10893"/>
                    <a:gd name="connsiteX66" fmla="*/ 5812 w 12026"/>
                    <a:gd name="connsiteY66" fmla="*/ 0 h 10893"/>
                    <a:gd name="connsiteX67" fmla="*/ 5322 w 12026"/>
                    <a:gd name="connsiteY67" fmla="*/ 13 h 10893"/>
                    <a:gd name="connsiteX68" fmla="*/ 4187 w 12026"/>
                    <a:gd name="connsiteY68" fmla="*/ 183 h 10893"/>
                    <a:gd name="connsiteX69" fmla="*/ 3604 w 12026"/>
                    <a:gd name="connsiteY69" fmla="*/ 345 h 10893"/>
                    <a:gd name="connsiteX70" fmla="*/ 3061 w 12026"/>
                    <a:gd name="connsiteY70" fmla="*/ 527 h 10893"/>
                    <a:gd name="connsiteX71" fmla="*/ 2595 w 12026"/>
                    <a:gd name="connsiteY71" fmla="*/ 774 h 10893"/>
                    <a:gd name="connsiteX72" fmla="*/ 2085 w 12026"/>
                    <a:gd name="connsiteY72" fmla="*/ 1058 h 10893"/>
                    <a:gd name="connsiteX73" fmla="*/ 1250 w 12026"/>
                    <a:gd name="connsiteY73" fmla="*/ 1754 h 10893"/>
                    <a:gd name="connsiteX74" fmla="*/ 606 w 12026"/>
                    <a:gd name="connsiteY74" fmla="*/ 2621 h 10893"/>
                    <a:gd name="connsiteX75" fmla="*/ 177 w 12026"/>
                    <a:gd name="connsiteY75" fmla="*/ 3711 h 10893"/>
                    <a:gd name="connsiteX76" fmla="*/ 23 w 12026"/>
                    <a:gd name="connsiteY76" fmla="*/ 4258 h 10893"/>
                    <a:gd name="connsiteX77" fmla="*/ 7 w 12026"/>
                    <a:gd name="connsiteY77" fmla="*/ 4862 h 10893"/>
                    <a:gd name="connsiteX78" fmla="*/ 274 w 12026"/>
                    <a:gd name="connsiteY78" fmla="*/ 6008 h 10893"/>
                    <a:gd name="connsiteX79" fmla="*/ 541 w 12026"/>
                    <a:gd name="connsiteY79" fmla="*/ 6547 h 10893"/>
                    <a:gd name="connsiteX80" fmla="*/ 809 w 12026"/>
                    <a:gd name="connsiteY80" fmla="*/ 7045 h 10893"/>
                    <a:gd name="connsiteX81" fmla="*/ 1129 w 12026"/>
                    <a:gd name="connsiteY81" fmla="*/ 7414 h 10893"/>
                    <a:gd name="connsiteX82" fmla="*/ 1587 w 12026"/>
                    <a:gd name="connsiteY82" fmla="*/ 7803 h 10893"/>
                    <a:gd name="connsiteX83" fmla="*/ 1992 w 12026"/>
                    <a:gd name="connsiteY83" fmla="*/ 8042 h 10893"/>
                    <a:gd name="connsiteX84" fmla="*/ 2397 w 12026"/>
                    <a:gd name="connsiteY84" fmla="*/ 8277 h 10893"/>
                    <a:gd name="connsiteX85" fmla="*/ 2478 w 12026"/>
                    <a:gd name="connsiteY85" fmla="*/ 8293 h 10893"/>
                    <a:gd name="connsiteX86" fmla="*/ 2486 w 12026"/>
                    <a:gd name="connsiteY86" fmla="*/ 8325 h 10893"/>
                    <a:gd name="connsiteX87" fmla="*/ 2604 w 12026"/>
                    <a:gd name="connsiteY87" fmla="*/ 8452 h 10893"/>
                    <a:gd name="connsiteX88" fmla="*/ 2881 w 12026"/>
                    <a:gd name="connsiteY88" fmla="*/ 8600 h 10893"/>
                    <a:gd name="connsiteX89" fmla="*/ 3206 w 12026"/>
                    <a:gd name="connsiteY89" fmla="*/ 8721 h 10893"/>
                    <a:gd name="connsiteX90" fmla="*/ 3453 w 12026"/>
                    <a:gd name="connsiteY90" fmla="*/ 8802 h 10893"/>
                    <a:gd name="connsiteX91" fmla="*/ 3608 w 12026"/>
                    <a:gd name="connsiteY91" fmla="*/ 8868 h 10893"/>
                    <a:gd name="connsiteX92" fmla="*/ 3824 w 12026"/>
                    <a:gd name="connsiteY92" fmla="*/ 8921 h 10893"/>
                    <a:gd name="connsiteX93" fmla="*/ 4003 w 12026"/>
                    <a:gd name="connsiteY93" fmla="*/ 8965 h 10893"/>
                    <a:gd name="connsiteX94" fmla="*/ 2028 w 12026"/>
                    <a:gd name="connsiteY94" fmla="*/ 10801 h 10893"/>
                    <a:gd name="connsiteX95" fmla="*/ 3134 w 12026"/>
                    <a:gd name="connsiteY95" fmla="*/ 10537 h 10893"/>
                    <a:gd name="connsiteX96" fmla="*/ 4159 w 12026"/>
                    <a:gd name="connsiteY96" fmla="*/ 9820 h 10893"/>
                    <a:gd name="connsiteX97" fmla="*/ 4572 w 12026"/>
                    <a:gd name="connsiteY97" fmla="*/ 9354 h 10893"/>
                    <a:gd name="connsiteX98" fmla="*/ 4811 w 12026"/>
                    <a:gd name="connsiteY98" fmla="*/ 8872 h 10893"/>
                    <a:gd name="connsiteX99" fmla="*/ 4888 w 12026"/>
                    <a:gd name="connsiteY99" fmla="*/ 8901 h 10893"/>
                    <a:gd name="connsiteX100" fmla="*/ 5265 w 12026"/>
                    <a:gd name="connsiteY100" fmla="*/ 8953 h 10893"/>
                    <a:gd name="connsiteX101" fmla="*/ 5439 w 12026"/>
                    <a:gd name="connsiteY101" fmla="*/ 8998 h 10893"/>
                    <a:gd name="connsiteX102" fmla="*/ 5658 w 12026"/>
                    <a:gd name="connsiteY102" fmla="*/ 9010 h 10893"/>
                    <a:gd name="connsiteX103" fmla="*/ 6152 w 12026"/>
                    <a:gd name="connsiteY103" fmla="*/ 9059 h 10893"/>
                    <a:gd name="connsiteX104" fmla="*/ 6626 w 12026"/>
                    <a:gd name="connsiteY104" fmla="*/ 9067 h 10893"/>
                    <a:gd name="connsiteX105" fmla="*/ 6651 w 12026"/>
                    <a:gd name="connsiteY105" fmla="*/ 9067 h 10893"/>
                    <a:gd name="connsiteX106" fmla="*/ 7108 w 12026"/>
                    <a:gd name="connsiteY106" fmla="*/ 9026 h 10893"/>
                    <a:gd name="connsiteX107" fmla="*/ 7538 w 12026"/>
                    <a:gd name="connsiteY107" fmla="*/ 8998 h 10893"/>
                    <a:gd name="connsiteX108" fmla="*/ 8016 w 12026"/>
                    <a:gd name="connsiteY108" fmla="*/ 8876 h 10893"/>
                    <a:gd name="connsiteX109" fmla="*/ 8871 w 12026"/>
                    <a:gd name="connsiteY109" fmla="*/ 8637 h 10893"/>
                    <a:gd name="connsiteX110" fmla="*/ 9616 w 12026"/>
                    <a:gd name="connsiteY110" fmla="*/ 8301 h 10893"/>
                    <a:gd name="connsiteX111" fmla="*/ 10924 w 12026"/>
                    <a:gd name="connsiteY111" fmla="*/ 7171 h 10893"/>
                    <a:gd name="connsiteX112" fmla="*/ 11427 w 12026"/>
                    <a:gd name="connsiteY112" fmla="*/ 6486 h 10893"/>
                    <a:gd name="connsiteX113" fmla="*/ 11783 w 12026"/>
                    <a:gd name="connsiteY113" fmla="*/ 5692 h 10893"/>
                    <a:gd name="connsiteX114" fmla="*/ 11897 w 12026"/>
                    <a:gd name="connsiteY114" fmla="*/ 5271 h 10893"/>
                    <a:gd name="connsiteX115" fmla="*/ 11978 w 12026"/>
                    <a:gd name="connsiteY115" fmla="*/ 4837 h 10893"/>
                    <a:gd name="connsiteX116" fmla="*/ 11982 w 12026"/>
                    <a:gd name="connsiteY116" fmla="*/ 4635 h 10893"/>
                    <a:gd name="connsiteX117" fmla="*/ 12022 w 12026"/>
                    <a:gd name="connsiteY117" fmla="*/ 4420 h 10893"/>
                    <a:gd name="connsiteX118" fmla="*/ 11982 w 12026"/>
                    <a:gd name="connsiteY118" fmla="*/ 3970 h 10893"/>
                    <a:gd name="connsiteX119" fmla="*/ 11808 w 12026"/>
                    <a:gd name="connsiteY119" fmla="*/ 3087 h 10893"/>
                    <a:gd name="connsiteX120" fmla="*/ 11678 w 12026"/>
                    <a:gd name="connsiteY120" fmla="*/ 2731 h 10893"/>
                    <a:gd name="connsiteX121" fmla="*/ 11427 w 12026"/>
                    <a:gd name="connsiteY121" fmla="*/ 2362 h 10893"/>
                    <a:gd name="connsiteX122" fmla="*/ 10937 w 12026"/>
                    <a:gd name="connsiteY122" fmla="*/ 1673 h 10893"/>
                    <a:gd name="connsiteX123" fmla="*/ 10260 w 12026"/>
                    <a:gd name="connsiteY123" fmla="*/ 1114 h 10893"/>
                    <a:gd name="connsiteX124" fmla="*/ 9349 w 12026"/>
                    <a:gd name="connsiteY124" fmla="*/ 616 h 10893"/>
                    <a:gd name="connsiteX125" fmla="*/ 8931 w 12026"/>
                    <a:gd name="connsiteY125" fmla="*/ 434 h 10893"/>
                    <a:gd name="connsiteX126" fmla="*/ 8469 w 12026"/>
                    <a:gd name="connsiteY126" fmla="*/ 268 h 10893"/>
                    <a:gd name="connsiteX127" fmla="*/ 7538 w 12026"/>
                    <a:gd name="connsiteY127" fmla="*/ 94 h 10893"/>
                    <a:gd name="connsiteX128" fmla="*/ 7412 w 12026"/>
                    <a:gd name="connsiteY128" fmla="*/ 81 h 10893"/>
                    <a:gd name="connsiteX129" fmla="*/ 7210 w 12026"/>
                    <a:gd name="connsiteY129" fmla="*/ 45 h 10893"/>
                    <a:gd name="connsiteX130" fmla="*/ 6569 w 12026"/>
                    <a:gd name="connsiteY130" fmla="*/ 13 h 10893"/>
                    <a:gd name="connsiteX131" fmla="*/ 5812 w 12026"/>
                    <a:gd name="connsiteY131" fmla="*/ 0 h 10893"/>
                    <a:gd name="connsiteX0" fmla="*/ 6606 w 12026"/>
                    <a:gd name="connsiteY0" fmla="*/ 223 h 10893"/>
                    <a:gd name="connsiteX1" fmla="*/ 6837 w 12026"/>
                    <a:gd name="connsiteY1" fmla="*/ 284 h 10893"/>
                    <a:gd name="connsiteX2" fmla="*/ 7311 w 12026"/>
                    <a:gd name="connsiteY2" fmla="*/ 361 h 10893"/>
                    <a:gd name="connsiteX3" fmla="*/ 8141 w 12026"/>
                    <a:gd name="connsiteY3" fmla="*/ 523 h 10893"/>
                    <a:gd name="connsiteX4" fmla="*/ 8514 w 12026"/>
                    <a:gd name="connsiteY4" fmla="*/ 689 h 10893"/>
                    <a:gd name="connsiteX5" fmla="*/ 8887 w 12026"/>
                    <a:gd name="connsiteY5" fmla="*/ 802 h 10893"/>
                    <a:gd name="connsiteX6" fmla="*/ 9656 w 12026"/>
                    <a:gd name="connsiteY6" fmla="*/ 1224 h 10893"/>
                    <a:gd name="connsiteX7" fmla="*/ 10390 w 12026"/>
                    <a:gd name="connsiteY7" fmla="*/ 1633 h 10893"/>
                    <a:gd name="connsiteX8" fmla="*/ 10933 w 12026"/>
                    <a:gd name="connsiteY8" fmla="*/ 2277 h 10893"/>
                    <a:gd name="connsiteX9" fmla="*/ 11135 w 12026"/>
                    <a:gd name="connsiteY9" fmla="*/ 2589 h 10893"/>
                    <a:gd name="connsiteX10" fmla="*/ 11378 w 12026"/>
                    <a:gd name="connsiteY10" fmla="*/ 2962 h 10893"/>
                    <a:gd name="connsiteX11" fmla="*/ 11479 w 12026"/>
                    <a:gd name="connsiteY11" fmla="*/ 3302 h 10893"/>
                    <a:gd name="connsiteX12" fmla="*/ 11585 w 12026"/>
                    <a:gd name="connsiteY12" fmla="*/ 3723 h 10893"/>
                    <a:gd name="connsiteX13" fmla="*/ 11637 w 12026"/>
                    <a:gd name="connsiteY13" fmla="*/ 4149 h 10893"/>
                    <a:gd name="connsiteX14" fmla="*/ 11617 w 12026"/>
                    <a:gd name="connsiteY14" fmla="*/ 4582 h 10893"/>
                    <a:gd name="connsiteX15" fmla="*/ 11593 w 12026"/>
                    <a:gd name="connsiteY15" fmla="*/ 4979 h 10893"/>
                    <a:gd name="connsiteX16" fmla="*/ 11484 w 12026"/>
                    <a:gd name="connsiteY16" fmla="*/ 5388 h 10893"/>
                    <a:gd name="connsiteX17" fmla="*/ 11362 w 12026"/>
                    <a:gd name="connsiteY17" fmla="*/ 5789 h 10893"/>
                    <a:gd name="connsiteX18" fmla="*/ 11176 w 12026"/>
                    <a:gd name="connsiteY18" fmla="*/ 6154 h 10893"/>
                    <a:gd name="connsiteX19" fmla="*/ 10993 w 12026"/>
                    <a:gd name="connsiteY19" fmla="*/ 6498 h 10893"/>
                    <a:gd name="connsiteX20" fmla="*/ 10726 w 12026"/>
                    <a:gd name="connsiteY20" fmla="*/ 6818 h 10893"/>
                    <a:gd name="connsiteX21" fmla="*/ 10455 w 12026"/>
                    <a:gd name="connsiteY21" fmla="*/ 7163 h 10893"/>
                    <a:gd name="connsiteX22" fmla="*/ 10134 w 12026"/>
                    <a:gd name="connsiteY22" fmla="*/ 7450 h 10893"/>
                    <a:gd name="connsiteX23" fmla="*/ 9470 w 12026"/>
                    <a:gd name="connsiteY23" fmla="*/ 7949 h 10893"/>
                    <a:gd name="connsiteX24" fmla="*/ 8785 w 12026"/>
                    <a:gd name="connsiteY24" fmla="*/ 8277 h 10893"/>
                    <a:gd name="connsiteX25" fmla="*/ 7975 w 12026"/>
                    <a:gd name="connsiteY25" fmla="*/ 8508 h 10893"/>
                    <a:gd name="connsiteX26" fmla="*/ 7501 w 12026"/>
                    <a:gd name="connsiteY26" fmla="*/ 8629 h 10893"/>
                    <a:gd name="connsiteX27" fmla="*/ 6983 w 12026"/>
                    <a:gd name="connsiteY27" fmla="*/ 8670 h 10893"/>
                    <a:gd name="connsiteX28" fmla="*/ 6263 w 12026"/>
                    <a:gd name="connsiteY28" fmla="*/ 8709 h 10893"/>
                    <a:gd name="connsiteX29" fmla="*/ 5966 w 12026"/>
                    <a:gd name="connsiteY29" fmla="*/ 8702 h 10893"/>
                    <a:gd name="connsiteX30" fmla="*/ 5719 w 12026"/>
                    <a:gd name="connsiteY30" fmla="*/ 8670 h 10893"/>
                    <a:gd name="connsiteX31" fmla="*/ 5644 w 12026"/>
                    <a:gd name="connsiteY31" fmla="*/ 8667 h 10893"/>
                    <a:gd name="connsiteX32" fmla="*/ 5567 w 12026"/>
                    <a:gd name="connsiteY32" fmla="*/ 8667 h 10893"/>
                    <a:gd name="connsiteX33" fmla="*/ 5476 w 12026"/>
                    <a:gd name="connsiteY33" fmla="*/ 8662 h 10893"/>
                    <a:gd name="connsiteX34" fmla="*/ 5269 w 12026"/>
                    <a:gd name="connsiteY34" fmla="*/ 8625 h 10893"/>
                    <a:gd name="connsiteX35" fmla="*/ 5238 w 12026"/>
                    <a:gd name="connsiteY35" fmla="*/ 8624 h 10893"/>
                    <a:gd name="connsiteX36" fmla="*/ 5050 w 12026"/>
                    <a:gd name="connsiteY36" fmla="*/ 8633 h 10893"/>
                    <a:gd name="connsiteX37" fmla="*/ 4833 w 12026"/>
                    <a:gd name="connsiteY37" fmla="*/ 8656 h 10893"/>
                    <a:gd name="connsiteX38" fmla="*/ 4637 w 12026"/>
                    <a:gd name="connsiteY38" fmla="*/ 8641 h 10893"/>
                    <a:gd name="connsiteX39" fmla="*/ 4638 w 12026"/>
                    <a:gd name="connsiteY39" fmla="*/ 8646 h 10893"/>
                    <a:gd name="connsiteX40" fmla="*/ 4546 w 12026"/>
                    <a:gd name="connsiteY40" fmla="*/ 8633 h 10893"/>
                    <a:gd name="connsiteX41" fmla="*/ 4387 w 12026"/>
                    <a:gd name="connsiteY41" fmla="*/ 8626 h 10893"/>
                    <a:gd name="connsiteX42" fmla="*/ 4148 w 12026"/>
                    <a:gd name="connsiteY42" fmla="*/ 8568 h 10893"/>
                    <a:gd name="connsiteX43" fmla="*/ 3821 w 12026"/>
                    <a:gd name="connsiteY43" fmla="*/ 8488 h 10893"/>
                    <a:gd name="connsiteX44" fmla="*/ 3472 w 12026"/>
                    <a:gd name="connsiteY44" fmla="*/ 8355 h 10893"/>
                    <a:gd name="connsiteX45" fmla="*/ 3307 w 12026"/>
                    <a:gd name="connsiteY45" fmla="*/ 8332 h 10893"/>
                    <a:gd name="connsiteX46" fmla="*/ 3263 w 12026"/>
                    <a:gd name="connsiteY46" fmla="*/ 8290 h 10893"/>
                    <a:gd name="connsiteX47" fmla="*/ 3032 w 12026"/>
                    <a:gd name="connsiteY47" fmla="*/ 8222 h 10893"/>
                    <a:gd name="connsiteX48" fmla="*/ 2881 w 12026"/>
                    <a:gd name="connsiteY48" fmla="*/ 8111 h 10893"/>
                    <a:gd name="connsiteX49" fmla="*/ 2547 w 12026"/>
                    <a:gd name="connsiteY49" fmla="*/ 7896 h 10893"/>
                    <a:gd name="connsiteX50" fmla="*/ 2202 w 12026"/>
                    <a:gd name="connsiteY50" fmla="*/ 7701 h 10893"/>
                    <a:gd name="connsiteX51" fmla="*/ 1785 w 12026"/>
                    <a:gd name="connsiteY51" fmla="*/ 7471 h 10893"/>
                    <a:gd name="connsiteX52" fmla="*/ 1400 w 12026"/>
                    <a:gd name="connsiteY52" fmla="*/ 7146 h 10893"/>
                    <a:gd name="connsiteX53" fmla="*/ 829 w 12026"/>
                    <a:gd name="connsiteY53" fmla="*/ 6308 h 10893"/>
                    <a:gd name="connsiteX54" fmla="*/ 574 w 12026"/>
                    <a:gd name="connsiteY54" fmla="*/ 5834 h 10893"/>
                    <a:gd name="connsiteX55" fmla="*/ 396 w 12026"/>
                    <a:gd name="connsiteY55" fmla="*/ 5287 h 10893"/>
                    <a:gd name="connsiteX56" fmla="*/ 375 w 12026"/>
                    <a:gd name="connsiteY56" fmla="*/ 4181 h 10893"/>
                    <a:gd name="connsiteX57" fmla="*/ 1263 w 12026"/>
                    <a:gd name="connsiteY57" fmla="*/ 2216 h 10893"/>
                    <a:gd name="connsiteX58" fmla="*/ 1988 w 12026"/>
                    <a:gd name="connsiteY58" fmla="*/ 1520 h 10893"/>
                    <a:gd name="connsiteX59" fmla="*/ 2397 w 12026"/>
                    <a:gd name="connsiteY59" fmla="*/ 1224 h 10893"/>
                    <a:gd name="connsiteX60" fmla="*/ 2871 w 12026"/>
                    <a:gd name="connsiteY60" fmla="*/ 981 h 10893"/>
                    <a:gd name="connsiteX61" fmla="*/ 3369 w 12026"/>
                    <a:gd name="connsiteY61" fmla="*/ 730 h 10893"/>
                    <a:gd name="connsiteX62" fmla="*/ 3952 w 12026"/>
                    <a:gd name="connsiteY62" fmla="*/ 551 h 10893"/>
                    <a:gd name="connsiteX63" fmla="*/ 5216 w 12026"/>
                    <a:gd name="connsiteY63" fmla="*/ 292 h 10893"/>
                    <a:gd name="connsiteX64" fmla="*/ 6456 w 12026"/>
                    <a:gd name="connsiteY64" fmla="*/ 227 h 10893"/>
                    <a:gd name="connsiteX65" fmla="*/ 6606 w 12026"/>
                    <a:gd name="connsiteY65" fmla="*/ 223 h 10893"/>
                    <a:gd name="connsiteX66" fmla="*/ 5812 w 12026"/>
                    <a:gd name="connsiteY66" fmla="*/ 0 h 10893"/>
                    <a:gd name="connsiteX67" fmla="*/ 5322 w 12026"/>
                    <a:gd name="connsiteY67" fmla="*/ 13 h 10893"/>
                    <a:gd name="connsiteX68" fmla="*/ 4187 w 12026"/>
                    <a:gd name="connsiteY68" fmla="*/ 183 h 10893"/>
                    <a:gd name="connsiteX69" fmla="*/ 3604 w 12026"/>
                    <a:gd name="connsiteY69" fmla="*/ 345 h 10893"/>
                    <a:gd name="connsiteX70" fmla="*/ 3061 w 12026"/>
                    <a:gd name="connsiteY70" fmla="*/ 527 h 10893"/>
                    <a:gd name="connsiteX71" fmla="*/ 2595 w 12026"/>
                    <a:gd name="connsiteY71" fmla="*/ 774 h 10893"/>
                    <a:gd name="connsiteX72" fmla="*/ 2085 w 12026"/>
                    <a:gd name="connsiteY72" fmla="*/ 1058 h 10893"/>
                    <a:gd name="connsiteX73" fmla="*/ 1250 w 12026"/>
                    <a:gd name="connsiteY73" fmla="*/ 1754 h 10893"/>
                    <a:gd name="connsiteX74" fmla="*/ 606 w 12026"/>
                    <a:gd name="connsiteY74" fmla="*/ 2621 h 10893"/>
                    <a:gd name="connsiteX75" fmla="*/ 177 w 12026"/>
                    <a:gd name="connsiteY75" fmla="*/ 3711 h 10893"/>
                    <a:gd name="connsiteX76" fmla="*/ 23 w 12026"/>
                    <a:gd name="connsiteY76" fmla="*/ 4258 h 10893"/>
                    <a:gd name="connsiteX77" fmla="*/ 7 w 12026"/>
                    <a:gd name="connsiteY77" fmla="*/ 4862 h 10893"/>
                    <a:gd name="connsiteX78" fmla="*/ 274 w 12026"/>
                    <a:gd name="connsiteY78" fmla="*/ 6008 h 10893"/>
                    <a:gd name="connsiteX79" fmla="*/ 541 w 12026"/>
                    <a:gd name="connsiteY79" fmla="*/ 6547 h 10893"/>
                    <a:gd name="connsiteX80" fmla="*/ 809 w 12026"/>
                    <a:gd name="connsiteY80" fmla="*/ 7045 h 10893"/>
                    <a:gd name="connsiteX81" fmla="*/ 1129 w 12026"/>
                    <a:gd name="connsiteY81" fmla="*/ 7414 h 10893"/>
                    <a:gd name="connsiteX82" fmla="*/ 1587 w 12026"/>
                    <a:gd name="connsiteY82" fmla="*/ 7803 h 10893"/>
                    <a:gd name="connsiteX83" fmla="*/ 1992 w 12026"/>
                    <a:gd name="connsiteY83" fmla="*/ 8042 h 10893"/>
                    <a:gd name="connsiteX84" fmla="*/ 2397 w 12026"/>
                    <a:gd name="connsiteY84" fmla="*/ 8277 h 10893"/>
                    <a:gd name="connsiteX85" fmla="*/ 2478 w 12026"/>
                    <a:gd name="connsiteY85" fmla="*/ 8293 h 10893"/>
                    <a:gd name="connsiteX86" fmla="*/ 2486 w 12026"/>
                    <a:gd name="connsiteY86" fmla="*/ 8325 h 10893"/>
                    <a:gd name="connsiteX87" fmla="*/ 2604 w 12026"/>
                    <a:gd name="connsiteY87" fmla="*/ 8452 h 10893"/>
                    <a:gd name="connsiteX88" fmla="*/ 2881 w 12026"/>
                    <a:gd name="connsiteY88" fmla="*/ 8600 h 10893"/>
                    <a:gd name="connsiteX89" fmla="*/ 3206 w 12026"/>
                    <a:gd name="connsiteY89" fmla="*/ 8721 h 10893"/>
                    <a:gd name="connsiteX90" fmla="*/ 3453 w 12026"/>
                    <a:gd name="connsiteY90" fmla="*/ 8802 h 10893"/>
                    <a:gd name="connsiteX91" fmla="*/ 3608 w 12026"/>
                    <a:gd name="connsiteY91" fmla="*/ 8868 h 10893"/>
                    <a:gd name="connsiteX92" fmla="*/ 3824 w 12026"/>
                    <a:gd name="connsiteY92" fmla="*/ 8921 h 10893"/>
                    <a:gd name="connsiteX93" fmla="*/ 4003 w 12026"/>
                    <a:gd name="connsiteY93" fmla="*/ 8965 h 10893"/>
                    <a:gd name="connsiteX94" fmla="*/ 2028 w 12026"/>
                    <a:gd name="connsiteY94" fmla="*/ 10801 h 10893"/>
                    <a:gd name="connsiteX95" fmla="*/ 3134 w 12026"/>
                    <a:gd name="connsiteY95" fmla="*/ 10537 h 10893"/>
                    <a:gd name="connsiteX96" fmla="*/ 4159 w 12026"/>
                    <a:gd name="connsiteY96" fmla="*/ 9820 h 10893"/>
                    <a:gd name="connsiteX97" fmla="*/ 4572 w 12026"/>
                    <a:gd name="connsiteY97" fmla="*/ 9354 h 10893"/>
                    <a:gd name="connsiteX98" fmla="*/ 4811 w 12026"/>
                    <a:gd name="connsiteY98" fmla="*/ 8872 h 10893"/>
                    <a:gd name="connsiteX99" fmla="*/ 4888 w 12026"/>
                    <a:gd name="connsiteY99" fmla="*/ 8901 h 10893"/>
                    <a:gd name="connsiteX100" fmla="*/ 5265 w 12026"/>
                    <a:gd name="connsiteY100" fmla="*/ 8953 h 10893"/>
                    <a:gd name="connsiteX101" fmla="*/ 5439 w 12026"/>
                    <a:gd name="connsiteY101" fmla="*/ 8998 h 10893"/>
                    <a:gd name="connsiteX102" fmla="*/ 5658 w 12026"/>
                    <a:gd name="connsiteY102" fmla="*/ 9010 h 10893"/>
                    <a:gd name="connsiteX103" fmla="*/ 6152 w 12026"/>
                    <a:gd name="connsiteY103" fmla="*/ 9059 h 10893"/>
                    <a:gd name="connsiteX104" fmla="*/ 6626 w 12026"/>
                    <a:gd name="connsiteY104" fmla="*/ 9067 h 10893"/>
                    <a:gd name="connsiteX105" fmla="*/ 6651 w 12026"/>
                    <a:gd name="connsiteY105" fmla="*/ 9067 h 10893"/>
                    <a:gd name="connsiteX106" fmla="*/ 7108 w 12026"/>
                    <a:gd name="connsiteY106" fmla="*/ 9026 h 10893"/>
                    <a:gd name="connsiteX107" fmla="*/ 7538 w 12026"/>
                    <a:gd name="connsiteY107" fmla="*/ 8998 h 10893"/>
                    <a:gd name="connsiteX108" fmla="*/ 8016 w 12026"/>
                    <a:gd name="connsiteY108" fmla="*/ 8876 h 10893"/>
                    <a:gd name="connsiteX109" fmla="*/ 8871 w 12026"/>
                    <a:gd name="connsiteY109" fmla="*/ 8637 h 10893"/>
                    <a:gd name="connsiteX110" fmla="*/ 9616 w 12026"/>
                    <a:gd name="connsiteY110" fmla="*/ 8301 h 10893"/>
                    <a:gd name="connsiteX111" fmla="*/ 10924 w 12026"/>
                    <a:gd name="connsiteY111" fmla="*/ 7171 h 10893"/>
                    <a:gd name="connsiteX112" fmla="*/ 11427 w 12026"/>
                    <a:gd name="connsiteY112" fmla="*/ 6486 h 10893"/>
                    <a:gd name="connsiteX113" fmla="*/ 11783 w 12026"/>
                    <a:gd name="connsiteY113" fmla="*/ 5692 h 10893"/>
                    <a:gd name="connsiteX114" fmla="*/ 11897 w 12026"/>
                    <a:gd name="connsiteY114" fmla="*/ 5271 h 10893"/>
                    <a:gd name="connsiteX115" fmla="*/ 11978 w 12026"/>
                    <a:gd name="connsiteY115" fmla="*/ 4837 h 10893"/>
                    <a:gd name="connsiteX116" fmla="*/ 11982 w 12026"/>
                    <a:gd name="connsiteY116" fmla="*/ 4635 h 10893"/>
                    <a:gd name="connsiteX117" fmla="*/ 12022 w 12026"/>
                    <a:gd name="connsiteY117" fmla="*/ 4420 h 10893"/>
                    <a:gd name="connsiteX118" fmla="*/ 11982 w 12026"/>
                    <a:gd name="connsiteY118" fmla="*/ 3970 h 10893"/>
                    <a:gd name="connsiteX119" fmla="*/ 11808 w 12026"/>
                    <a:gd name="connsiteY119" fmla="*/ 3087 h 10893"/>
                    <a:gd name="connsiteX120" fmla="*/ 11678 w 12026"/>
                    <a:gd name="connsiteY120" fmla="*/ 2731 h 10893"/>
                    <a:gd name="connsiteX121" fmla="*/ 11427 w 12026"/>
                    <a:gd name="connsiteY121" fmla="*/ 2362 h 10893"/>
                    <a:gd name="connsiteX122" fmla="*/ 10937 w 12026"/>
                    <a:gd name="connsiteY122" fmla="*/ 1673 h 10893"/>
                    <a:gd name="connsiteX123" fmla="*/ 10260 w 12026"/>
                    <a:gd name="connsiteY123" fmla="*/ 1114 h 10893"/>
                    <a:gd name="connsiteX124" fmla="*/ 9349 w 12026"/>
                    <a:gd name="connsiteY124" fmla="*/ 616 h 10893"/>
                    <a:gd name="connsiteX125" fmla="*/ 8931 w 12026"/>
                    <a:gd name="connsiteY125" fmla="*/ 434 h 10893"/>
                    <a:gd name="connsiteX126" fmla="*/ 8469 w 12026"/>
                    <a:gd name="connsiteY126" fmla="*/ 268 h 10893"/>
                    <a:gd name="connsiteX127" fmla="*/ 7538 w 12026"/>
                    <a:gd name="connsiteY127" fmla="*/ 94 h 10893"/>
                    <a:gd name="connsiteX128" fmla="*/ 7412 w 12026"/>
                    <a:gd name="connsiteY128" fmla="*/ 81 h 10893"/>
                    <a:gd name="connsiteX129" fmla="*/ 7210 w 12026"/>
                    <a:gd name="connsiteY129" fmla="*/ 45 h 10893"/>
                    <a:gd name="connsiteX130" fmla="*/ 6569 w 12026"/>
                    <a:gd name="connsiteY130" fmla="*/ 13 h 10893"/>
                    <a:gd name="connsiteX131" fmla="*/ 5812 w 12026"/>
                    <a:gd name="connsiteY131" fmla="*/ 0 h 10893"/>
                    <a:gd name="connsiteX0" fmla="*/ 6606 w 12026"/>
                    <a:gd name="connsiteY0" fmla="*/ 223 h 10893"/>
                    <a:gd name="connsiteX1" fmla="*/ 6837 w 12026"/>
                    <a:gd name="connsiteY1" fmla="*/ 284 h 10893"/>
                    <a:gd name="connsiteX2" fmla="*/ 7311 w 12026"/>
                    <a:gd name="connsiteY2" fmla="*/ 361 h 10893"/>
                    <a:gd name="connsiteX3" fmla="*/ 8141 w 12026"/>
                    <a:gd name="connsiteY3" fmla="*/ 523 h 10893"/>
                    <a:gd name="connsiteX4" fmla="*/ 8514 w 12026"/>
                    <a:gd name="connsiteY4" fmla="*/ 689 h 10893"/>
                    <a:gd name="connsiteX5" fmla="*/ 8887 w 12026"/>
                    <a:gd name="connsiteY5" fmla="*/ 802 h 10893"/>
                    <a:gd name="connsiteX6" fmla="*/ 9656 w 12026"/>
                    <a:gd name="connsiteY6" fmla="*/ 1224 h 10893"/>
                    <a:gd name="connsiteX7" fmla="*/ 10390 w 12026"/>
                    <a:gd name="connsiteY7" fmla="*/ 1633 h 10893"/>
                    <a:gd name="connsiteX8" fmla="*/ 10933 w 12026"/>
                    <a:gd name="connsiteY8" fmla="*/ 2277 h 10893"/>
                    <a:gd name="connsiteX9" fmla="*/ 11135 w 12026"/>
                    <a:gd name="connsiteY9" fmla="*/ 2589 h 10893"/>
                    <a:gd name="connsiteX10" fmla="*/ 11378 w 12026"/>
                    <a:gd name="connsiteY10" fmla="*/ 2962 h 10893"/>
                    <a:gd name="connsiteX11" fmla="*/ 11479 w 12026"/>
                    <a:gd name="connsiteY11" fmla="*/ 3302 h 10893"/>
                    <a:gd name="connsiteX12" fmla="*/ 11585 w 12026"/>
                    <a:gd name="connsiteY12" fmla="*/ 3723 h 10893"/>
                    <a:gd name="connsiteX13" fmla="*/ 11637 w 12026"/>
                    <a:gd name="connsiteY13" fmla="*/ 4149 h 10893"/>
                    <a:gd name="connsiteX14" fmla="*/ 11617 w 12026"/>
                    <a:gd name="connsiteY14" fmla="*/ 4582 h 10893"/>
                    <a:gd name="connsiteX15" fmla="*/ 11593 w 12026"/>
                    <a:gd name="connsiteY15" fmla="*/ 4979 h 10893"/>
                    <a:gd name="connsiteX16" fmla="*/ 11484 w 12026"/>
                    <a:gd name="connsiteY16" fmla="*/ 5388 h 10893"/>
                    <a:gd name="connsiteX17" fmla="*/ 11362 w 12026"/>
                    <a:gd name="connsiteY17" fmla="*/ 5789 h 10893"/>
                    <a:gd name="connsiteX18" fmla="*/ 11176 w 12026"/>
                    <a:gd name="connsiteY18" fmla="*/ 6154 h 10893"/>
                    <a:gd name="connsiteX19" fmla="*/ 10993 w 12026"/>
                    <a:gd name="connsiteY19" fmla="*/ 6498 h 10893"/>
                    <a:gd name="connsiteX20" fmla="*/ 10726 w 12026"/>
                    <a:gd name="connsiteY20" fmla="*/ 6818 h 10893"/>
                    <a:gd name="connsiteX21" fmla="*/ 10455 w 12026"/>
                    <a:gd name="connsiteY21" fmla="*/ 7163 h 10893"/>
                    <a:gd name="connsiteX22" fmla="*/ 10134 w 12026"/>
                    <a:gd name="connsiteY22" fmla="*/ 7450 h 10893"/>
                    <a:gd name="connsiteX23" fmla="*/ 9470 w 12026"/>
                    <a:gd name="connsiteY23" fmla="*/ 7949 h 10893"/>
                    <a:gd name="connsiteX24" fmla="*/ 8785 w 12026"/>
                    <a:gd name="connsiteY24" fmla="*/ 8277 h 10893"/>
                    <a:gd name="connsiteX25" fmla="*/ 7975 w 12026"/>
                    <a:gd name="connsiteY25" fmla="*/ 8508 h 10893"/>
                    <a:gd name="connsiteX26" fmla="*/ 7501 w 12026"/>
                    <a:gd name="connsiteY26" fmla="*/ 8629 h 10893"/>
                    <a:gd name="connsiteX27" fmla="*/ 6983 w 12026"/>
                    <a:gd name="connsiteY27" fmla="*/ 8670 h 10893"/>
                    <a:gd name="connsiteX28" fmla="*/ 6263 w 12026"/>
                    <a:gd name="connsiteY28" fmla="*/ 8709 h 10893"/>
                    <a:gd name="connsiteX29" fmla="*/ 5966 w 12026"/>
                    <a:gd name="connsiteY29" fmla="*/ 8702 h 10893"/>
                    <a:gd name="connsiteX30" fmla="*/ 5719 w 12026"/>
                    <a:gd name="connsiteY30" fmla="*/ 8670 h 10893"/>
                    <a:gd name="connsiteX31" fmla="*/ 5644 w 12026"/>
                    <a:gd name="connsiteY31" fmla="*/ 8667 h 10893"/>
                    <a:gd name="connsiteX32" fmla="*/ 5567 w 12026"/>
                    <a:gd name="connsiteY32" fmla="*/ 8667 h 10893"/>
                    <a:gd name="connsiteX33" fmla="*/ 5476 w 12026"/>
                    <a:gd name="connsiteY33" fmla="*/ 8662 h 10893"/>
                    <a:gd name="connsiteX34" fmla="*/ 5269 w 12026"/>
                    <a:gd name="connsiteY34" fmla="*/ 8625 h 10893"/>
                    <a:gd name="connsiteX35" fmla="*/ 5238 w 12026"/>
                    <a:gd name="connsiteY35" fmla="*/ 8624 h 10893"/>
                    <a:gd name="connsiteX36" fmla="*/ 5050 w 12026"/>
                    <a:gd name="connsiteY36" fmla="*/ 8633 h 10893"/>
                    <a:gd name="connsiteX37" fmla="*/ 4833 w 12026"/>
                    <a:gd name="connsiteY37" fmla="*/ 8656 h 10893"/>
                    <a:gd name="connsiteX38" fmla="*/ 4637 w 12026"/>
                    <a:gd name="connsiteY38" fmla="*/ 8641 h 10893"/>
                    <a:gd name="connsiteX39" fmla="*/ 4638 w 12026"/>
                    <a:gd name="connsiteY39" fmla="*/ 8646 h 10893"/>
                    <a:gd name="connsiteX40" fmla="*/ 4546 w 12026"/>
                    <a:gd name="connsiteY40" fmla="*/ 8633 h 10893"/>
                    <a:gd name="connsiteX41" fmla="*/ 4387 w 12026"/>
                    <a:gd name="connsiteY41" fmla="*/ 8626 h 10893"/>
                    <a:gd name="connsiteX42" fmla="*/ 4148 w 12026"/>
                    <a:gd name="connsiteY42" fmla="*/ 8568 h 10893"/>
                    <a:gd name="connsiteX43" fmla="*/ 3821 w 12026"/>
                    <a:gd name="connsiteY43" fmla="*/ 8488 h 10893"/>
                    <a:gd name="connsiteX44" fmla="*/ 3472 w 12026"/>
                    <a:gd name="connsiteY44" fmla="*/ 8355 h 10893"/>
                    <a:gd name="connsiteX45" fmla="*/ 3307 w 12026"/>
                    <a:gd name="connsiteY45" fmla="*/ 8332 h 10893"/>
                    <a:gd name="connsiteX46" fmla="*/ 3263 w 12026"/>
                    <a:gd name="connsiteY46" fmla="*/ 8290 h 10893"/>
                    <a:gd name="connsiteX47" fmla="*/ 3032 w 12026"/>
                    <a:gd name="connsiteY47" fmla="*/ 8222 h 10893"/>
                    <a:gd name="connsiteX48" fmla="*/ 2881 w 12026"/>
                    <a:gd name="connsiteY48" fmla="*/ 8111 h 10893"/>
                    <a:gd name="connsiteX49" fmla="*/ 2547 w 12026"/>
                    <a:gd name="connsiteY49" fmla="*/ 7896 h 10893"/>
                    <a:gd name="connsiteX50" fmla="*/ 2202 w 12026"/>
                    <a:gd name="connsiteY50" fmla="*/ 7701 h 10893"/>
                    <a:gd name="connsiteX51" fmla="*/ 1785 w 12026"/>
                    <a:gd name="connsiteY51" fmla="*/ 7471 h 10893"/>
                    <a:gd name="connsiteX52" fmla="*/ 1400 w 12026"/>
                    <a:gd name="connsiteY52" fmla="*/ 7146 h 10893"/>
                    <a:gd name="connsiteX53" fmla="*/ 829 w 12026"/>
                    <a:gd name="connsiteY53" fmla="*/ 6308 h 10893"/>
                    <a:gd name="connsiteX54" fmla="*/ 574 w 12026"/>
                    <a:gd name="connsiteY54" fmla="*/ 5834 h 10893"/>
                    <a:gd name="connsiteX55" fmla="*/ 396 w 12026"/>
                    <a:gd name="connsiteY55" fmla="*/ 5287 h 10893"/>
                    <a:gd name="connsiteX56" fmla="*/ 375 w 12026"/>
                    <a:gd name="connsiteY56" fmla="*/ 4181 h 10893"/>
                    <a:gd name="connsiteX57" fmla="*/ 1263 w 12026"/>
                    <a:gd name="connsiteY57" fmla="*/ 2216 h 10893"/>
                    <a:gd name="connsiteX58" fmla="*/ 1988 w 12026"/>
                    <a:gd name="connsiteY58" fmla="*/ 1520 h 10893"/>
                    <a:gd name="connsiteX59" fmla="*/ 2397 w 12026"/>
                    <a:gd name="connsiteY59" fmla="*/ 1224 h 10893"/>
                    <a:gd name="connsiteX60" fmla="*/ 2871 w 12026"/>
                    <a:gd name="connsiteY60" fmla="*/ 981 h 10893"/>
                    <a:gd name="connsiteX61" fmla="*/ 3369 w 12026"/>
                    <a:gd name="connsiteY61" fmla="*/ 730 h 10893"/>
                    <a:gd name="connsiteX62" fmla="*/ 3952 w 12026"/>
                    <a:gd name="connsiteY62" fmla="*/ 551 h 10893"/>
                    <a:gd name="connsiteX63" fmla="*/ 5216 w 12026"/>
                    <a:gd name="connsiteY63" fmla="*/ 292 h 10893"/>
                    <a:gd name="connsiteX64" fmla="*/ 6456 w 12026"/>
                    <a:gd name="connsiteY64" fmla="*/ 227 h 10893"/>
                    <a:gd name="connsiteX65" fmla="*/ 6606 w 12026"/>
                    <a:gd name="connsiteY65" fmla="*/ 223 h 10893"/>
                    <a:gd name="connsiteX66" fmla="*/ 5812 w 12026"/>
                    <a:gd name="connsiteY66" fmla="*/ 0 h 10893"/>
                    <a:gd name="connsiteX67" fmla="*/ 5322 w 12026"/>
                    <a:gd name="connsiteY67" fmla="*/ 13 h 10893"/>
                    <a:gd name="connsiteX68" fmla="*/ 4187 w 12026"/>
                    <a:gd name="connsiteY68" fmla="*/ 183 h 10893"/>
                    <a:gd name="connsiteX69" fmla="*/ 3604 w 12026"/>
                    <a:gd name="connsiteY69" fmla="*/ 345 h 10893"/>
                    <a:gd name="connsiteX70" fmla="*/ 3061 w 12026"/>
                    <a:gd name="connsiteY70" fmla="*/ 527 h 10893"/>
                    <a:gd name="connsiteX71" fmla="*/ 2595 w 12026"/>
                    <a:gd name="connsiteY71" fmla="*/ 774 h 10893"/>
                    <a:gd name="connsiteX72" fmla="*/ 2085 w 12026"/>
                    <a:gd name="connsiteY72" fmla="*/ 1058 h 10893"/>
                    <a:gd name="connsiteX73" fmla="*/ 1250 w 12026"/>
                    <a:gd name="connsiteY73" fmla="*/ 1754 h 10893"/>
                    <a:gd name="connsiteX74" fmla="*/ 606 w 12026"/>
                    <a:gd name="connsiteY74" fmla="*/ 2621 h 10893"/>
                    <a:gd name="connsiteX75" fmla="*/ 177 w 12026"/>
                    <a:gd name="connsiteY75" fmla="*/ 3711 h 10893"/>
                    <a:gd name="connsiteX76" fmla="*/ 23 w 12026"/>
                    <a:gd name="connsiteY76" fmla="*/ 4258 h 10893"/>
                    <a:gd name="connsiteX77" fmla="*/ 7 w 12026"/>
                    <a:gd name="connsiteY77" fmla="*/ 4862 h 10893"/>
                    <a:gd name="connsiteX78" fmla="*/ 274 w 12026"/>
                    <a:gd name="connsiteY78" fmla="*/ 6008 h 10893"/>
                    <a:gd name="connsiteX79" fmla="*/ 541 w 12026"/>
                    <a:gd name="connsiteY79" fmla="*/ 6547 h 10893"/>
                    <a:gd name="connsiteX80" fmla="*/ 809 w 12026"/>
                    <a:gd name="connsiteY80" fmla="*/ 7045 h 10893"/>
                    <a:gd name="connsiteX81" fmla="*/ 1129 w 12026"/>
                    <a:gd name="connsiteY81" fmla="*/ 7414 h 10893"/>
                    <a:gd name="connsiteX82" fmla="*/ 1587 w 12026"/>
                    <a:gd name="connsiteY82" fmla="*/ 7803 h 10893"/>
                    <a:gd name="connsiteX83" fmla="*/ 1992 w 12026"/>
                    <a:gd name="connsiteY83" fmla="*/ 8042 h 10893"/>
                    <a:gd name="connsiteX84" fmla="*/ 2397 w 12026"/>
                    <a:gd name="connsiteY84" fmla="*/ 8277 h 10893"/>
                    <a:gd name="connsiteX85" fmla="*/ 2478 w 12026"/>
                    <a:gd name="connsiteY85" fmla="*/ 8293 h 10893"/>
                    <a:gd name="connsiteX86" fmla="*/ 2486 w 12026"/>
                    <a:gd name="connsiteY86" fmla="*/ 8325 h 10893"/>
                    <a:gd name="connsiteX87" fmla="*/ 2604 w 12026"/>
                    <a:gd name="connsiteY87" fmla="*/ 8452 h 10893"/>
                    <a:gd name="connsiteX88" fmla="*/ 2881 w 12026"/>
                    <a:gd name="connsiteY88" fmla="*/ 8600 h 10893"/>
                    <a:gd name="connsiteX89" fmla="*/ 3206 w 12026"/>
                    <a:gd name="connsiteY89" fmla="*/ 8721 h 10893"/>
                    <a:gd name="connsiteX90" fmla="*/ 3453 w 12026"/>
                    <a:gd name="connsiteY90" fmla="*/ 8802 h 10893"/>
                    <a:gd name="connsiteX91" fmla="*/ 3608 w 12026"/>
                    <a:gd name="connsiteY91" fmla="*/ 8868 h 10893"/>
                    <a:gd name="connsiteX92" fmla="*/ 3824 w 12026"/>
                    <a:gd name="connsiteY92" fmla="*/ 8921 h 10893"/>
                    <a:gd name="connsiteX93" fmla="*/ 4003 w 12026"/>
                    <a:gd name="connsiteY93" fmla="*/ 8965 h 10893"/>
                    <a:gd name="connsiteX94" fmla="*/ 2028 w 12026"/>
                    <a:gd name="connsiteY94" fmla="*/ 10801 h 10893"/>
                    <a:gd name="connsiteX95" fmla="*/ 3134 w 12026"/>
                    <a:gd name="connsiteY95" fmla="*/ 10537 h 10893"/>
                    <a:gd name="connsiteX96" fmla="*/ 4159 w 12026"/>
                    <a:gd name="connsiteY96" fmla="*/ 9820 h 10893"/>
                    <a:gd name="connsiteX97" fmla="*/ 4572 w 12026"/>
                    <a:gd name="connsiteY97" fmla="*/ 9354 h 10893"/>
                    <a:gd name="connsiteX98" fmla="*/ 4811 w 12026"/>
                    <a:gd name="connsiteY98" fmla="*/ 8872 h 10893"/>
                    <a:gd name="connsiteX99" fmla="*/ 4888 w 12026"/>
                    <a:gd name="connsiteY99" fmla="*/ 8901 h 10893"/>
                    <a:gd name="connsiteX100" fmla="*/ 5265 w 12026"/>
                    <a:gd name="connsiteY100" fmla="*/ 8953 h 10893"/>
                    <a:gd name="connsiteX101" fmla="*/ 5439 w 12026"/>
                    <a:gd name="connsiteY101" fmla="*/ 8998 h 10893"/>
                    <a:gd name="connsiteX102" fmla="*/ 5658 w 12026"/>
                    <a:gd name="connsiteY102" fmla="*/ 9010 h 10893"/>
                    <a:gd name="connsiteX103" fmla="*/ 6152 w 12026"/>
                    <a:gd name="connsiteY103" fmla="*/ 9059 h 10893"/>
                    <a:gd name="connsiteX104" fmla="*/ 6626 w 12026"/>
                    <a:gd name="connsiteY104" fmla="*/ 9067 h 10893"/>
                    <a:gd name="connsiteX105" fmla="*/ 6651 w 12026"/>
                    <a:gd name="connsiteY105" fmla="*/ 9067 h 10893"/>
                    <a:gd name="connsiteX106" fmla="*/ 7108 w 12026"/>
                    <a:gd name="connsiteY106" fmla="*/ 9026 h 10893"/>
                    <a:gd name="connsiteX107" fmla="*/ 7538 w 12026"/>
                    <a:gd name="connsiteY107" fmla="*/ 8998 h 10893"/>
                    <a:gd name="connsiteX108" fmla="*/ 8016 w 12026"/>
                    <a:gd name="connsiteY108" fmla="*/ 8876 h 10893"/>
                    <a:gd name="connsiteX109" fmla="*/ 8871 w 12026"/>
                    <a:gd name="connsiteY109" fmla="*/ 8637 h 10893"/>
                    <a:gd name="connsiteX110" fmla="*/ 9616 w 12026"/>
                    <a:gd name="connsiteY110" fmla="*/ 8301 h 10893"/>
                    <a:gd name="connsiteX111" fmla="*/ 10924 w 12026"/>
                    <a:gd name="connsiteY111" fmla="*/ 7171 h 10893"/>
                    <a:gd name="connsiteX112" fmla="*/ 11427 w 12026"/>
                    <a:gd name="connsiteY112" fmla="*/ 6486 h 10893"/>
                    <a:gd name="connsiteX113" fmla="*/ 11783 w 12026"/>
                    <a:gd name="connsiteY113" fmla="*/ 5692 h 10893"/>
                    <a:gd name="connsiteX114" fmla="*/ 11897 w 12026"/>
                    <a:gd name="connsiteY114" fmla="*/ 5271 h 10893"/>
                    <a:gd name="connsiteX115" fmla="*/ 11978 w 12026"/>
                    <a:gd name="connsiteY115" fmla="*/ 4837 h 10893"/>
                    <a:gd name="connsiteX116" fmla="*/ 11982 w 12026"/>
                    <a:gd name="connsiteY116" fmla="*/ 4635 h 10893"/>
                    <a:gd name="connsiteX117" fmla="*/ 12022 w 12026"/>
                    <a:gd name="connsiteY117" fmla="*/ 4420 h 10893"/>
                    <a:gd name="connsiteX118" fmla="*/ 11982 w 12026"/>
                    <a:gd name="connsiteY118" fmla="*/ 3970 h 10893"/>
                    <a:gd name="connsiteX119" fmla="*/ 11808 w 12026"/>
                    <a:gd name="connsiteY119" fmla="*/ 3087 h 10893"/>
                    <a:gd name="connsiteX120" fmla="*/ 11678 w 12026"/>
                    <a:gd name="connsiteY120" fmla="*/ 2731 h 10893"/>
                    <a:gd name="connsiteX121" fmla="*/ 11427 w 12026"/>
                    <a:gd name="connsiteY121" fmla="*/ 2362 h 10893"/>
                    <a:gd name="connsiteX122" fmla="*/ 10937 w 12026"/>
                    <a:gd name="connsiteY122" fmla="*/ 1673 h 10893"/>
                    <a:gd name="connsiteX123" fmla="*/ 10260 w 12026"/>
                    <a:gd name="connsiteY123" fmla="*/ 1114 h 10893"/>
                    <a:gd name="connsiteX124" fmla="*/ 9349 w 12026"/>
                    <a:gd name="connsiteY124" fmla="*/ 616 h 10893"/>
                    <a:gd name="connsiteX125" fmla="*/ 8931 w 12026"/>
                    <a:gd name="connsiteY125" fmla="*/ 434 h 10893"/>
                    <a:gd name="connsiteX126" fmla="*/ 8469 w 12026"/>
                    <a:gd name="connsiteY126" fmla="*/ 268 h 10893"/>
                    <a:gd name="connsiteX127" fmla="*/ 7538 w 12026"/>
                    <a:gd name="connsiteY127" fmla="*/ 94 h 10893"/>
                    <a:gd name="connsiteX128" fmla="*/ 7412 w 12026"/>
                    <a:gd name="connsiteY128" fmla="*/ 81 h 10893"/>
                    <a:gd name="connsiteX129" fmla="*/ 7210 w 12026"/>
                    <a:gd name="connsiteY129" fmla="*/ 45 h 10893"/>
                    <a:gd name="connsiteX130" fmla="*/ 6569 w 12026"/>
                    <a:gd name="connsiteY130" fmla="*/ 13 h 10893"/>
                    <a:gd name="connsiteX131" fmla="*/ 5812 w 12026"/>
                    <a:gd name="connsiteY131" fmla="*/ 0 h 10893"/>
                    <a:gd name="connsiteX0" fmla="*/ 6606 w 12026"/>
                    <a:gd name="connsiteY0" fmla="*/ 223 h 10550"/>
                    <a:gd name="connsiteX1" fmla="*/ 6837 w 12026"/>
                    <a:gd name="connsiteY1" fmla="*/ 284 h 10550"/>
                    <a:gd name="connsiteX2" fmla="*/ 7311 w 12026"/>
                    <a:gd name="connsiteY2" fmla="*/ 361 h 10550"/>
                    <a:gd name="connsiteX3" fmla="*/ 8141 w 12026"/>
                    <a:gd name="connsiteY3" fmla="*/ 523 h 10550"/>
                    <a:gd name="connsiteX4" fmla="*/ 8514 w 12026"/>
                    <a:gd name="connsiteY4" fmla="*/ 689 h 10550"/>
                    <a:gd name="connsiteX5" fmla="*/ 8887 w 12026"/>
                    <a:gd name="connsiteY5" fmla="*/ 802 h 10550"/>
                    <a:gd name="connsiteX6" fmla="*/ 9656 w 12026"/>
                    <a:gd name="connsiteY6" fmla="*/ 1224 h 10550"/>
                    <a:gd name="connsiteX7" fmla="*/ 10390 w 12026"/>
                    <a:gd name="connsiteY7" fmla="*/ 1633 h 10550"/>
                    <a:gd name="connsiteX8" fmla="*/ 10933 w 12026"/>
                    <a:gd name="connsiteY8" fmla="*/ 2277 h 10550"/>
                    <a:gd name="connsiteX9" fmla="*/ 11135 w 12026"/>
                    <a:gd name="connsiteY9" fmla="*/ 2589 h 10550"/>
                    <a:gd name="connsiteX10" fmla="*/ 11378 w 12026"/>
                    <a:gd name="connsiteY10" fmla="*/ 2962 h 10550"/>
                    <a:gd name="connsiteX11" fmla="*/ 11479 w 12026"/>
                    <a:gd name="connsiteY11" fmla="*/ 3302 h 10550"/>
                    <a:gd name="connsiteX12" fmla="*/ 11585 w 12026"/>
                    <a:gd name="connsiteY12" fmla="*/ 3723 h 10550"/>
                    <a:gd name="connsiteX13" fmla="*/ 11637 w 12026"/>
                    <a:gd name="connsiteY13" fmla="*/ 4149 h 10550"/>
                    <a:gd name="connsiteX14" fmla="*/ 11617 w 12026"/>
                    <a:gd name="connsiteY14" fmla="*/ 4582 h 10550"/>
                    <a:gd name="connsiteX15" fmla="*/ 11593 w 12026"/>
                    <a:gd name="connsiteY15" fmla="*/ 4979 h 10550"/>
                    <a:gd name="connsiteX16" fmla="*/ 11484 w 12026"/>
                    <a:gd name="connsiteY16" fmla="*/ 5388 h 10550"/>
                    <a:gd name="connsiteX17" fmla="*/ 11362 w 12026"/>
                    <a:gd name="connsiteY17" fmla="*/ 5789 h 10550"/>
                    <a:gd name="connsiteX18" fmla="*/ 11176 w 12026"/>
                    <a:gd name="connsiteY18" fmla="*/ 6154 h 10550"/>
                    <a:gd name="connsiteX19" fmla="*/ 10993 w 12026"/>
                    <a:gd name="connsiteY19" fmla="*/ 6498 h 10550"/>
                    <a:gd name="connsiteX20" fmla="*/ 10726 w 12026"/>
                    <a:gd name="connsiteY20" fmla="*/ 6818 h 10550"/>
                    <a:gd name="connsiteX21" fmla="*/ 10455 w 12026"/>
                    <a:gd name="connsiteY21" fmla="*/ 7163 h 10550"/>
                    <a:gd name="connsiteX22" fmla="*/ 10134 w 12026"/>
                    <a:gd name="connsiteY22" fmla="*/ 7450 h 10550"/>
                    <a:gd name="connsiteX23" fmla="*/ 9470 w 12026"/>
                    <a:gd name="connsiteY23" fmla="*/ 7949 h 10550"/>
                    <a:gd name="connsiteX24" fmla="*/ 8785 w 12026"/>
                    <a:gd name="connsiteY24" fmla="*/ 8277 h 10550"/>
                    <a:gd name="connsiteX25" fmla="*/ 7975 w 12026"/>
                    <a:gd name="connsiteY25" fmla="*/ 8508 h 10550"/>
                    <a:gd name="connsiteX26" fmla="*/ 7501 w 12026"/>
                    <a:gd name="connsiteY26" fmla="*/ 8629 h 10550"/>
                    <a:gd name="connsiteX27" fmla="*/ 6983 w 12026"/>
                    <a:gd name="connsiteY27" fmla="*/ 8670 h 10550"/>
                    <a:gd name="connsiteX28" fmla="*/ 6263 w 12026"/>
                    <a:gd name="connsiteY28" fmla="*/ 8709 h 10550"/>
                    <a:gd name="connsiteX29" fmla="*/ 5966 w 12026"/>
                    <a:gd name="connsiteY29" fmla="*/ 8702 h 10550"/>
                    <a:gd name="connsiteX30" fmla="*/ 5719 w 12026"/>
                    <a:gd name="connsiteY30" fmla="*/ 8670 h 10550"/>
                    <a:gd name="connsiteX31" fmla="*/ 5644 w 12026"/>
                    <a:gd name="connsiteY31" fmla="*/ 8667 h 10550"/>
                    <a:gd name="connsiteX32" fmla="*/ 5567 w 12026"/>
                    <a:gd name="connsiteY32" fmla="*/ 8667 h 10550"/>
                    <a:gd name="connsiteX33" fmla="*/ 5476 w 12026"/>
                    <a:gd name="connsiteY33" fmla="*/ 8662 h 10550"/>
                    <a:gd name="connsiteX34" fmla="*/ 5269 w 12026"/>
                    <a:gd name="connsiteY34" fmla="*/ 8625 h 10550"/>
                    <a:gd name="connsiteX35" fmla="*/ 5238 w 12026"/>
                    <a:gd name="connsiteY35" fmla="*/ 8624 h 10550"/>
                    <a:gd name="connsiteX36" fmla="*/ 5050 w 12026"/>
                    <a:gd name="connsiteY36" fmla="*/ 8633 h 10550"/>
                    <a:gd name="connsiteX37" fmla="*/ 4833 w 12026"/>
                    <a:gd name="connsiteY37" fmla="*/ 8656 h 10550"/>
                    <a:gd name="connsiteX38" fmla="*/ 4637 w 12026"/>
                    <a:gd name="connsiteY38" fmla="*/ 8641 h 10550"/>
                    <a:gd name="connsiteX39" fmla="*/ 4638 w 12026"/>
                    <a:gd name="connsiteY39" fmla="*/ 8646 h 10550"/>
                    <a:gd name="connsiteX40" fmla="*/ 4546 w 12026"/>
                    <a:gd name="connsiteY40" fmla="*/ 8633 h 10550"/>
                    <a:gd name="connsiteX41" fmla="*/ 4387 w 12026"/>
                    <a:gd name="connsiteY41" fmla="*/ 8626 h 10550"/>
                    <a:gd name="connsiteX42" fmla="*/ 4148 w 12026"/>
                    <a:gd name="connsiteY42" fmla="*/ 8568 h 10550"/>
                    <a:gd name="connsiteX43" fmla="*/ 3821 w 12026"/>
                    <a:gd name="connsiteY43" fmla="*/ 8488 h 10550"/>
                    <a:gd name="connsiteX44" fmla="*/ 3472 w 12026"/>
                    <a:gd name="connsiteY44" fmla="*/ 8355 h 10550"/>
                    <a:gd name="connsiteX45" fmla="*/ 3307 w 12026"/>
                    <a:gd name="connsiteY45" fmla="*/ 8332 h 10550"/>
                    <a:gd name="connsiteX46" fmla="*/ 3263 w 12026"/>
                    <a:gd name="connsiteY46" fmla="*/ 8290 h 10550"/>
                    <a:gd name="connsiteX47" fmla="*/ 3032 w 12026"/>
                    <a:gd name="connsiteY47" fmla="*/ 8222 h 10550"/>
                    <a:gd name="connsiteX48" fmla="*/ 2881 w 12026"/>
                    <a:gd name="connsiteY48" fmla="*/ 8111 h 10550"/>
                    <a:gd name="connsiteX49" fmla="*/ 2547 w 12026"/>
                    <a:gd name="connsiteY49" fmla="*/ 7896 h 10550"/>
                    <a:gd name="connsiteX50" fmla="*/ 2202 w 12026"/>
                    <a:gd name="connsiteY50" fmla="*/ 7701 h 10550"/>
                    <a:gd name="connsiteX51" fmla="*/ 1785 w 12026"/>
                    <a:gd name="connsiteY51" fmla="*/ 7471 h 10550"/>
                    <a:gd name="connsiteX52" fmla="*/ 1400 w 12026"/>
                    <a:gd name="connsiteY52" fmla="*/ 7146 h 10550"/>
                    <a:gd name="connsiteX53" fmla="*/ 829 w 12026"/>
                    <a:gd name="connsiteY53" fmla="*/ 6308 h 10550"/>
                    <a:gd name="connsiteX54" fmla="*/ 574 w 12026"/>
                    <a:gd name="connsiteY54" fmla="*/ 5834 h 10550"/>
                    <a:gd name="connsiteX55" fmla="*/ 396 w 12026"/>
                    <a:gd name="connsiteY55" fmla="*/ 5287 h 10550"/>
                    <a:gd name="connsiteX56" fmla="*/ 375 w 12026"/>
                    <a:gd name="connsiteY56" fmla="*/ 4181 h 10550"/>
                    <a:gd name="connsiteX57" fmla="*/ 1263 w 12026"/>
                    <a:gd name="connsiteY57" fmla="*/ 2216 h 10550"/>
                    <a:gd name="connsiteX58" fmla="*/ 1988 w 12026"/>
                    <a:gd name="connsiteY58" fmla="*/ 1520 h 10550"/>
                    <a:gd name="connsiteX59" fmla="*/ 2397 w 12026"/>
                    <a:gd name="connsiteY59" fmla="*/ 1224 h 10550"/>
                    <a:gd name="connsiteX60" fmla="*/ 2871 w 12026"/>
                    <a:gd name="connsiteY60" fmla="*/ 981 h 10550"/>
                    <a:gd name="connsiteX61" fmla="*/ 3369 w 12026"/>
                    <a:gd name="connsiteY61" fmla="*/ 730 h 10550"/>
                    <a:gd name="connsiteX62" fmla="*/ 3952 w 12026"/>
                    <a:gd name="connsiteY62" fmla="*/ 551 h 10550"/>
                    <a:gd name="connsiteX63" fmla="*/ 5216 w 12026"/>
                    <a:gd name="connsiteY63" fmla="*/ 292 h 10550"/>
                    <a:gd name="connsiteX64" fmla="*/ 6456 w 12026"/>
                    <a:gd name="connsiteY64" fmla="*/ 227 h 10550"/>
                    <a:gd name="connsiteX65" fmla="*/ 6606 w 12026"/>
                    <a:gd name="connsiteY65" fmla="*/ 223 h 10550"/>
                    <a:gd name="connsiteX66" fmla="*/ 5812 w 12026"/>
                    <a:gd name="connsiteY66" fmla="*/ 0 h 10550"/>
                    <a:gd name="connsiteX67" fmla="*/ 5322 w 12026"/>
                    <a:gd name="connsiteY67" fmla="*/ 13 h 10550"/>
                    <a:gd name="connsiteX68" fmla="*/ 4187 w 12026"/>
                    <a:gd name="connsiteY68" fmla="*/ 183 h 10550"/>
                    <a:gd name="connsiteX69" fmla="*/ 3604 w 12026"/>
                    <a:gd name="connsiteY69" fmla="*/ 345 h 10550"/>
                    <a:gd name="connsiteX70" fmla="*/ 3061 w 12026"/>
                    <a:gd name="connsiteY70" fmla="*/ 527 h 10550"/>
                    <a:gd name="connsiteX71" fmla="*/ 2595 w 12026"/>
                    <a:gd name="connsiteY71" fmla="*/ 774 h 10550"/>
                    <a:gd name="connsiteX72" fmla="*/ 2085 w 12026"/>
                    <a:gd name="connsiteY72" fmla="*/ 1058 h 10550"/>
                    <a:gd name="connsiteX73" fmla="*/ 1250 w 12026"/>
                    <a:gd name="connsiteY73" fmla="*/ 1754 h 10550"/>
                    <a:gd name="connsiteX74" fmla="*/ 606 w 12026"/>
                    <a:gd name="connsiteY74" fmla="*/ 2621 h 10550"/>
                    <a:gd name="connsiteX75" fmla="*/ 177 w 12026"/>
                    <a:gd name="connsiteY75" fmla="*/ 3711 h 10550"/>
                    <a:gd name="connsiteX76" fmla="*/ 23 w 12026"/>
                    <a:gd name="connsiteY76" fmla="*/ 4258 h 10550"/>
                    <a:gd name="connsiteX77" fmla="*/ 7 w 12026"/>
                    <a:gd name="connsiteY77" fmla="*/ 4862 h 10550"/>
                    <a:gd name="connsiteX78" fmla="*/ 274 w 12026"/>
                    <a:gd name="connsiteY78" fmla="*/ 6008 h 10550"/>
                    <a:gd name="connsiteX79" fmla="*/ 541 w 12026"/>
                    <a:gd name="connsiteY79" fmla="*/ 6547 h 10550"/>
                    <a:gd name="connsiteX80" fmla="*/ 809 w 12026"/>
                    <a:gd name="connsiteY80" fmla="*/ 7045 h 10550"/>
                    <a:gd name="connsiteX81" fmla="*/ 1129 w 12026"/>
                    <a:gd name="connsiteY81" fmla="*/ 7414 h 10550"/>
                    <a:gd name="connsiteX82" fmla="*/ 1587 w 12026"/>
                    <a:gd name="connsiteY82" fmla="*/ 7803 h 10550"/>
                    <a:gd name="connsiteX83" fmla="*/ 1992 w 12026"/>
                    <a:gd name="connsiteY83" fmla="*/ 8042 h 10550"/>
                    <a:gd name="connsiteX84" fmla="*/ 2397 w 12026"/>
                    <a:gd name="connsiteY84" fmla="*/ 8277 h 10550"/>
                    <a:gd name="connsiteX85" fmla="*/ 2478 w 12026"/>
                    <a:gd name="connsiteY85" fmla="*/ 8293 h 10550"/>
                    <a:gd name="connsiteX86" fmla="*/ 2486 w 12026"/>
                    <a:gd name="connsiteY86" fmla="*/ 8325 h 10550"/>
                    <a:gd name="connsiteX87" fmla="*/ 2604 w 12026"/>
                    <a:gd name="connsiteY87" fmla="*/ 8452 h 10550"/>
                    <a:gd name="connsiteX88" fmla="*/ 2881 w 12026"/>
                    <a:gd name="connsiteY88" fmla="*/ 8600 h 10550"/>
                    <a:gd name="connsiteX89" fmla="*/ 3206 w 12026"/>
                    <a:gd name="connsiteY89" fmla="*/ 8721 h 10550"/>
                    <a:gd name="connsiteX90" fmla="*/ 3453 w 12026"/>
                    <a:gd name="connsiteY90" fmla="*/ 8802 h 10550"/>
                    <a:gd name="connsiteX91" fmla="*/ 3608 w 12026"/>
                    <a:gd name="connsiteY91" fmla="*/ 8868 h 10550"/>
                    <a:gd name="connsiteX92" fmla="*/ 3824 w 12026"/>
                    <a:gd name="connsiteY92" fmla="*/ 8921 h 10550"/>
                    <a:gd name="connsiteX93" fmla="*/ 4003 w 12026"/>
                    <a:gd name="connsiteY93" fmla="*/ 8965 h 10550"/>
                    <a:gd name="connsiteX94" fmla="*/ 4242 w 12026"/>
                    <a:gd name="connsiteY94" fmla="*/ 9026 h 10550"/>
                    <a:gd name="connsiteX95" fmla="*/ 3134 w 12026"/>
                    <a:gd name="connsiteY95" fmla="*/ 10537 h 10550"/>
                    <a:gd name="connsiteX96" fmla="*/ 4159 w 12026"/>
                    <a:gd name="connsiteY96" fmla="*/ 9820 h 10550"/>
                    <a:gd name="connsiteX97" fmla="*/ 4572 w 12026"/>
                    <a:gd name="connsiteY97" fmla="*/ 9354 h 10550"/>
                    <a:gd name="connsiteX98" fmla="*/ 4811 w 12026"/>
                    <a:gd name="connsiteY98" fmla="*/ 8872 h 10550"/>
                    <a:gd name="connsiteX99" fmla="*/ 4888 w 12026"/>
                    <a:gd name="connsiteY99" fmla="*/ 8901 h 10550"/>
                    <a:gd name="connsiteX100" fmla="*/ 5265 w 12026"/>
                    <a:gd name="connsiteY100" fmla="*/ 8953 h 10550"/>
                    <a:gd name="connsiteX101" fmla="*/ 5439 w 12026"/>
                    <a:gd name="connsiteY101" fmla="*/ 8998 h 10550"/>
                    <a:gd name="connsiteX102" fmla="*/ 5658 w 12026"/>
                    <a:gd name="connsiteY102" fmla="*/ 9010 h 10550"/>
                    <a:gd name="connsiteX103" fmla="*/ 6152 w 12026"/>
                    <a:gd name="connsiteY103" fmla="*/ 9059 h 10550"/>
                    <a:gd name="connsiteX104" fmla="*/ 6626 w 12026"/>
                    <a:gd name="connsiteY104" fmla="*/ 9067 h 10550"/>
                    <a:gd name="connsiteX105" fmla="*/ 6651 w 12026"/>
                    <a:gd name="connsiteY105" fmla="*/ 9067 h 10550"/>
                    <a:gd name="connsiteX106" fmla="*/ 7108 w 12026"/>
                    <a:gd name="connsiteY106" fmla="*/ 9026 h 10550"/>
                    <a:gd name="connsiteX107" fmla="*/ 7538 w 12026"/>
                    <a:gd name="connsiteY107" fmla="*/ 8998 h 10550"/>
                    <a:gd name="connsiteX108" fmla="*/ 8016 w 12026"/>
                    <a:gd name="connsiteY108" fmla="*/ 8876 h 10550"/>
                    <a:gd name="connsiteX109" fmla="*/ 8871 w 12026"/>
                    <a:gd name="connsiteY109" fmla="*/ 8637 h 10550"/>
                    <a:gd name="connsiteX110" fmla="*/ 9616 w 12026"/>
                    <a:gd name="connsiteY110" fmla="*/ 8301 h 10550"/>
                    <a:gd name="connsiteX111" fmla="*/ 10924 w 12026"/>
                    <a:gd name="connsiteY111" fmla="*/ 7171 h 10550"/>
                    <a:gd name="connsiteX112" fmla="*/ 11427 w 12026"/>
                    <a:gd name="connsiteY112" fmla="*/ 6486 h 10550"/>
                    <a:gd name="connsiteX113" fmla="*/ 11783 w 12026"/>
                    <a:gd name="connsiteY113" fmla="*/ 5692 h 10550"/>
                    <a:gd name="connsiteX114" fmla="*/ 11897 w 12026"/>
                    <a:gd name="connsiteY114" fmla="*/ 5271 h 10550"/>
                    <a:gd name="connsiteX115" fmla="*/ 11978 w 12026"/>
                    <a:gd name="connsiteY115" fmla="*/ 4837 h 10550"/>
                    <a:gd name="connsiteX116" fmla="*/ 11982 w 12026"/>
                    <a:gd name="connsiteY116" fmla="*/ 4635 h 10550"/>
                    <a:gd name="connsiteX117" fmla="*/ 12022 w 12026"/>
                    <a:gd name="connsiteY117" fmla="*/ 4420 h 10550"/>
                    <a:gd name="connsiteX118" fmla="*/ 11982 w 12026"/>
                    <a:gd name="connsiteY118" fmla="*/ 3970 h 10550"/>
                    <a:gd name="connsiteX119" fmla="*/ 11808 w 12026"/>
                    <a:gd name="connsiteY119" fmla="*/ 3087 h 10550"/>
                    <a:gd name="connsiteX120" fmla="*/ 11678 w 12026"/>
                    <a:gd name="connsiteY120" fmla="*/ 2731 h 10550"/>
                    <a:gd name="connsiteX121" fmla="*/ 11427 w 12026"/>
                    <a:gd name="connsiteY121" fmla="*/ 2362 h 10550"/>
                    <a:gd name="connsiteX122" fmla="*/ 10937 w 12026"/>
                    <a:gd name="connsiteY122" fmla="*/ 1673 h 10550"/>
                    <a:gd name="connsiteX123" fmla="*/ 10260 w 12026"/>
                    <a:gd name="connsiteY123" fmla="*/ 1114 h 10550"/>
                    <a:gd name="connsiteX124" fmla="*/ 9349 w 12026"/>
                    <a:gd name="connsiteY124" fmla="*/ 616 h 10550"/>
                    <a:gd name="connsiteX125" fmla="*/ 8931 w 12026"/>
                    <a:gd name="connsiteY125" fmla="*/ 434 h 10550"/>
                    <a:gd name="connsiteX126" fmla="*/ 8469 w 12026"/>
                    <a:gd name="connsiteY126" fmla="*/ 268 h 10550"/>
                    <a:gd name="connsiteX127" fmla="*/ 7538 w 12026"/>
                    <a:gd name="connsiteY127" fmla="*/ 94 h 10550"/>
                    <a:gd name="connsiteX128" fmla="*/ 7412 w 12026"/>
                    <a:gd name="connsiteY128" fmla="*/ 81 h 10550"/>
                    <a:gd name="connsiteX129" fmla="*/ 7210 w 12026"/>
                    <a:gd name="connsiteY129" fmla="*/ 45 h 10550"/>
                    <a:gd name="connsiteX130" fmla="*/ 6569 w 12026"/>
                    <a:gd name="connsiteY130" fmla="*/ 13 h 10550"/>
                    <a:gd name="connsiteX131" fmla="*/ 5812 w 12026"/>
                    <a:gd name="connsiteY131" fmla="*/ 0 h 10550"/>
                    <a:gd name="connsiteX0" fmla="*/ 6606 w 12026"/>
                    <a:gd name="connsiteY0" fmla="*/ 223 h 10549"/>
                    <a:gd name="connsiteX1" fmla="*/ 6837 w 12026"/>
                    <a:gd name="connsiteY1" fmla="*/ 284 h 10549"/>
                    <a:gd name="connsiteX2" fmla="*/ 7311 w 12026"/>
                    <a:gd name="connsiteY2" fmla="*/ 361 h 10549"/>
                    <a:gd name="connsiteX3" fmla="*/ 8141 w 12026"/>
                    <a:gd name="connsiteY3" fmla="*/ 523 h 10549"/>
                    <a:gd name="connsiteX4" fmla="*/ 8514 w 12026"/>
                    <a:gd name="connsiteY4" fmla="*/ 689 h 10549"/>
                    <a:gd name="connsiteX5" fmla="*/ 8887 w 12026"/>
                    <a:gd name="connsiteY5" fmla="*/ 802 h 10549"/>
                    <a:gd name="connsiteX6" fmla="*/ 9656 w 12026"/>
                    <a:gd name="connsiteY6" fmla="*/ 1224 h 10549"/>
                    <a:gd name="connsiteX7" fmla="*/ 10390 w 12026"/>
                    <a:gd name="connsiteY7" fmla="*/ 1633 h 10549"/>
                    <a:gd name="connsiteX8" fmla="*/ 10933 w 12026"/>
                    <a:gd name="connsiteY8" fmla="*/ 2277 h 10549"/>
                    <a:gd name="connsiteX9" fmla="*/ 11135 w 12026"/>
                    <a:gd name="connsiteY9" fmla="*/ 2589 h 10549"/>
                    <a:gd name="connsiteX10" fmla="*/ 11378 w 12026"/>
                    <a:gd name="connsiteY10" fmla="*/ 2962 h 10549"/>
                    <a:gd name="connsiteX11" fmla="*/ 11479 w 12026"/>
                    <a:gd name="connsiteY11" fmla="*/ 3302 h 10549"/>
                    <a:gd name="connsiteX12" fmla="*/ 11585 w 12026"/>
                    <a:gd name="connsiteY12" fmla="*/ 3723 h 10549"/>
                    <a:gd name="connsiteX13" fmla="*/ 11637 w 12026"/>
                    <a:gd name="connsiteY13" fmla="*/ 4149 h 10549"/>
                    <a:gd name="connsiteX14" fmla="*/ 11617 w 12026"/>
                    <a:gd name="connsiteY14" fmla="*/ 4582 h 10549"/>
                    <a:gd name="connsiteX15" fmla="*/ 11593 w 12026"/>
                    <a:gd name="connsiteY15" fmla="*/ 4979 h 10549"/>
                    <a:gd name="connsiteX16" fmla="*/ 11484 w 12026"/>
                    <a:gd name="connsiteY16" fmla="*/ 5388 h 10549"/>
                    <a:gd name="connsiteX17" fmla="*/ 11362 w 12026"/>
                    <a:gd name="connsiteY17" fmla="*/ 5789 h 10549"/>
                    <a:gd name="connsiteX18" fmla="*/ 11176 w 12026"/>
                    <a:gd name="connsiteY18" fmla="*/ 6154 h 10549"/>
                    <a:gd name="connsiteX19" fmla="*/ 10993 w 12026"/>
                    <a:gd name="connsiteY19" fmla="*/ 6498 h 10549"/>
                    <a:gd name="connsiteX20" fmla="*/ 10726 w 12026"/>
                    <a:gd name="connsiteY20" fmla="*/ 6818 h 10549"/>
                    <a:gd name="connsiteX21" fmla="*/ 10455 w 12026"/>
                    <a:gd name="connsiteY21" fmla="*/ 7163 h 10549"/>
                    <a:gd name="connsiteX22" fmla="*/ 10134 w 12026"/>
                    <a:gd name="connsiteY22" fmla="*/ 7450 h 10549"/>
                    <a:gd name="connsiteX23" fmla="*/ 9470 w 12026"/>
                    <a:gd name="connsiteY23" fmla="*/ 7949 h 10549"/>
                    <a:gd name="connsiteX24" fmla="*/ 8785 w 12026"/>
                    <a:gd name="connsiteY24" fmla="*/ 8277 h 10549"/>
                    <a:gd name="connsiteX25" fmla="*/ 7975 w 12026"/>
                    <a:gd name="connsiteY25" fmla="*/ 8508 h 10549"/>
                    <a:gd name="connsiteX26" fmla="*/ 7501 w 12026"/>
                    <a:gd name="connsiteY26" fmla="*/ 8629 h 10549"/>
                    <a:gd name="connsiteX27" fmla="*/ 6983 w 12026"/>
                    <a:gd name="connsiteY27" fmla="*/ 8670 h 10549"/>
                    <a:gd name="connsiteX28" fmla="*/ 6263 w 12026"/>
                    <a:gd name="connsiteY28" fmla="*/ 8709 h 10549"/>
                    <a:gd name="connsiteX29" fmla="*/ 5966 w 12026"/>
                    <a:gd name="connsiteY29" fmla="*/ 8702 h 10549"/>
                    <a:gd name="connsiteX30" fmla="*/ 5719 w 12026"/>
                    <a:gd name="connsiteY30" fmla="*/ 8670 h 10549"/>
                    <a:gd name="connsiteX31" fmla="*/ 5644 w 12026"/>
                    <a:gd name="connsiteY31" fmla="*/ 8667 h 10549"/>
                    <a:gd name="connsiteX32" fmla="*/ 5567 w 12026"/>
                    <a:gd name="connsiteY32" fmla="*/ 8667 h 10549"/>
                    <a:gd name="connsiteX33" fmla="*/ 5476 w 12026"/>
                    <a:gd name="connsiteY33" fmla="*/ 8662 h 10549"/>
                    <a:gd name="connsiteX34" fmla="*/ 5269 w 12026"/>
                    <a:gd name="connsiteY34" fmla="*/ 8625 h 10549"/>
                    <a:gd name="connsiteX35" fmla="*/ 5238 w 12026"/>
                    <a:gd name="connsiteY35" fmla="*/ 8624 h 10549"/>
                    <a:gd name="connsiteX36" fmla="*/ 5050 w 12026"/>
                    <a:gd name="connsiteY36" fmla="*/ 8633 h 10549"/>
                    <a:gd name="connsiteX37" fmla="*/ 4833 w 12026"/>
                    <a:gd name="connsiteY37" fmla="*/ 8656 h 10549"/>
                    <a:gd name="connsiteX38" fmla="*/ 4637 w 12026"/>
                    <a:gd name="connsiteY38" fmla="*/ 8641 h 10549"/>
                    <a:gd name="connsiteX39" fmla="*/ 4638 w 12026"/>
                    <a:gd name="connsiteY39" fmla="*/ 8646 h 10549"/>
                    <a:gd name="connsiteX40" fmla="*/ 4546 w 12026"/>
                    <a:gd name="connsiteY40" fmla="*/ 8633 h 10549"/>
                    <a:gd name="connsiteX41" fmla="*/ 4387 w 12026"/>
                    <a:gd name="connsiteY41" fmla="*/ 8626 h 10549"/>
                    <a:gd name="connsiteX42" fmla="*/ 4148 w 12026"/>
                    <a:gd name="connsiteY42" fmla="*/ 8568 h 10549"/>
                    <a:gd name="connsiteX43" fmla="*/ 3821 w 12026"/>
                    <a:gd name="connsiteY43" fmla="*/ 8488 h 10549"/>
                    <a:gd name="connsiteX44" fmla="*/ 3472 w 12026"/>
                    <a:gd name="connsiteY44" fmla="*/ 8355 h 10549"/>
                    <a:gd name="connsiteX45" fmla="*/ 3307 w 12026"/>
                    <a:gd name="connsiteY45" fmla="*/ 8332 h 10549"/>
                    <a:gd name="connsiteX46" fmla="*/ 3263 w 12026"/>
                    <a:gd name="connsiteY46" fmla="*/ 8290 h 10549"/>
                    <a:gd name="connsiteX47" fmla="*/ 3032 w 12026"/>
                    <a:gd name="connsiteY47" fmla="*/ 8222 h 10549"/>
                    <a:gd name="connsiteX48" fmla="*/ 2881 w 12026"/>
                    <a:gd name="connsiteY48" fmla="*/ 8111 h 10549"/>
                    <a:gd name="connsiteX49" fmla="*/ 2547 w 12026"/>
                    <a:gd name="connsiteY49" fmla="*/ 7896 h 10549"/>
                    <a:gd name="connsiteX50" fmla="*/ 2202 w 12026"/>
                    <a:gd name="connsiteY50" fmla="*/ 7701 h 10549"/>
                    <a:gd name="connsiteX51" fmla="*/ 1785 w 12026"/>
                    <a:gd name="connsiteY51" fmla="*/ 7471 h 10549"/>
                    <a:gd name="connsiteX52" fmla="*/ 1400 w 12026"/>
                    <a:gd name="connsiteY52" fmla="*/ 7146 h 10549"/>
                    <a:gd name="connsiteX53" fmla="*/ 829 w 12026"/>
                    <a:gd name="connsiteY53" fmla="*/ 6308 h 10549"/>
                    <a:gd name="connsiteX54" fmla="*/ 574 w 12026"/>
                    <a:gd name="connsiteY54" fmla="*/ 5834 h 10549"/>
                    <a:gd name="connsiteX55" fmla="*/ 396 w 12026"/>
                    <a:gd name="connsiteY55" fmla="*/ 5287 h 10549"/>
                    <a:gd name="connsiteX56" fmla="*/ 375 w 12026"/>
                    <a:gd name="connsiteY56" fmla="*/ 4181 h 10549"/>
                    <a:gd name="connsiteX57" fmla="*/ 1263 w 12026"/>
                    <a:gd name="connsiteY57" fmla="*/ 2216 h 10549"/>
                    <a:gd name="connsiteX58" fmla="*/ 1988 w 12026"/>
                    <a:gd name="connsiteY58" fmla="*/ 1520 h 10549"/>
                    <a:gd name="connsiteX59" fmla="*/ 2397 w 12026"/>
                    <a:gd name="connsiteY59" fmla="*/ 1224 h 10549"/>
                    <a:gd name="connsiteX60" fmla="*/ 2871 w 12026"/>
                    <a:gd name="connsiteY60" fmla="*/ 981 h 10549"/>
                    <a:gd name="connsiteX61" fmla="*/ 3369 w 12026"/>
                    <a:gd name="connsiteY61" fmla="*/ 730 h 10549"/>
                    <a:gd name="connsiteX62" fmla="*/ 3952 w 12026"/>
                    <a:gd name="connsiteY62" fmla="*/ 551 h 10549"/>
                    <a:gd name="connsiteX63" fmla="*/ 5216 w 12026"/>
                    <a:gd name="connsiteY63" fmla="*/ 292 h 10549"/>
                    <a:gd name="connsiteX64" fmla="*/ 6456 w 12026"/>
                    <a:gd name="connsiteY64" fmla="*/ 227 h 10549"/>
                    <a:gd name="connsiteX65" fmla="*/ 6606 w 12026"/>
                    <a:gd name="connsiteY65" fmla="*/ 223 h 10549"/>
                    <a:gd name="connsiteX66" fmla="*/ 5812 w 12026"/>
                    <a:gd name="connsiteY66" fmla="*/ 0 h 10549"/>
                    <a:gd name="connsiteX67" fmla="*/ 5322 w 12026"/>
                    <a:gd name="connsiteY67" fmla="*/ 13 h 10549"/>
                    <a:gd name="connsiteX68" fmla="*/ 4187 w 12026"/>
                    <a:gd name="connsiteY68" fmla="*/ 183 h 10549"/>
                    <a:gd name="connsiteX69" fmla="*/ 3604 w 12026"/>
                    <a:gd name="connsiteY69" fmla="*/ 345 h 10549"/>
                    <a:gd name="connsiteX70" fmla="*/ 3061 w 12026"/>
                    <a:gd name="connsiteY70" fmla="*/ 527 h 10549"/>
                    <a:gd name="connsiteX71" fmla="*/ 2595 w 12026"/>
                    <a:gd name="connsiteY71" fmla="*/ 774 h 10549"/>
                    <a:gd name="connsiteX72" fmla="*/ 2085 w 12026"/>
                    <a:gd name="connsiteY72" fmla="*/ 1058 h 10549"/>
                    <a:gd name="connsiteX73" fmla="*/ 1250 w 12026"/>
                    <a:gd name="connsiteY73" fmla="*/ 1754 h 10549"/>
                    <a:gd name="connsiteX74" fmla="*/ 606 w 12026"/>
                    <a:gd name="connsiteY74" fmla="*/ 2621 h 10549"/>
                    <a:gd name="connsiteX75" fmla="*/ 177 w 12026"/>
                    <a:gd name="connsiteY75" fmla="*/ 3711 h 10549"/>
                    <a:gd name="connsiteX76" fmla="*/ 23 w 12026"/>
                    <a:gd name="connsiteY76" fmla="*/ 4258 h 10549"/>
                    <a:gd name="connsiteX77" fmla="*/ 7 w 12026"/>
                    <a:gd name="connsiteY77" fmla="*/ 4862 h 10549"/>
                    <a:gd name="connsiteX78" fmla="*/ 274 w 12026"/>
                    <a:gd name="connsiteY78" fmla="*/ 6008 h 10549"/>
                    <a:gd name="connsiteX79" fmla="*/ 541 w 12026"/>
                    <a:gd name="connsiteY79" fmla="*/ 6547 h 10549"/>
                    <a:gd name="connsiteX80" fmla="*/ 809 w 12026"/>
                    <a:gd name="connsiteY80" fmla="*/ 7045 h 10549"/>
                    <a:gd name="connsiteX81" fmla="*/ 1129 w 12026"/>
                    <a:gd name="connsiteY81" fmla="*/ 7414 h 10549"/>
                    <a:gd name="connsiteX82" fmla="*/ 1587 w 12026"/>
                    <a:gd name="connsiteY82" fmla="*/ 7803 h 10549"/>
                    <a:gd name="connsiteX83" fmla="*/ 1992 w 12026"/>
                    <a:gd name="connsiteY83" fmla="*/ 8042 h 10549"/>
                    <a:gd name="connsiteX84" fmla="*/ 2397 w 12026"/>
                    <a:gd name="connsiteY84" fmla="*/ 8277 h 10549"/>
                    <a:gd name="connsiteX85" fmla="*/ 2478 w 12026"/>
                    <a:gd name="connsiteY85" fmla="*/ 8293 h 10549"/>
                    <a:gd name="connsiteX86" fmla="*/ 2486 w 12026"/>
                    <a:gd name="connsiteY86" fmla="*/ 8325 h 10549"/>
                    <a:gd name="connsiteX87" fmla="*/ 2604 w 12026"/>
                    <a:gd name="connsiteY87" fmla="*/ 8452 h 10549"/>
                    <a:gd name="connsiteX88" fmla="*/ 2881 w 12026"/>
                    <a:gd name="connsiteY88" fmla="*/ 8600 h 10549"/>
                    <a:gd name="connsiteX89" fmla="*/ 3206 w 12026"/>
                    <a:gd name="connsiteY89" fmla="*/ 8721 h 10549"/>
                    <a:gd name="connsiteX90" fmla="*/ 3453 w 12026"/>
                    <a:gd name="connsiteY90" fmla="*/ 8802 h 10549"/>
                    <a:gd name="connsiteX91" fmla="*/ 3608 w 12026"/>
                    <a:gd name="connsiteY91" fmla="*/ 8868 h 10549"/>
                    <a:gd name="connsiteX92" fmla="*/ 3824 w 12026"/>
                    <a:gd name="connsiteY92" fmla="*/ 8921 h 10549"/>
                    <a:gd name="connsiteX93" fmla="*/ 4003 w 12026"/>
                    <a:gd name="connsiteY93" fmla="*/ 8965 h 10549"/>
                    <a:gd name="connsiteX94" fmla="*/ 4242 w 12026"/>
                    <a:gd name="connsiteY94" fmla="*/ 9026 h 10549"/>
                    <a:gd name="connsiteX95" fmla="*/ 3134 w 12026"/>
                    <a:gd name="connsiteY95" fmla="*/ 10537 h 10549"/>
                    <a:gd name="connsiteX96" fmla="*/ 4159 w 12026"/>
                    <a:gd name="connsiteY96" fmla="*/ 9820 h 10549"/>
                    <a:gd name="connsiteX97" fmla="*/ 4572 w 12026"/>
                    <a:gd name="connsiteY97" fmla="*/ 9354 h 10549"/>
                    <a:gd name="connsiteX98" fmla="*/ 4811 w 12026"/>
                    <a:gd name="connsiteY98" fmla="*/ 8872 h 10549"/>
                    <a:gd name="connsiteX99" fmla="*/ 4888 w 12026"/>
                    <a:gd name="connsiteY99" fmla="*/ 8901 h 10549"/>
                    <a:gd name="connsiteX100" fmla="*/ 5265 w 12026"/>
                    <a:gd name="connsiteY100" fmla="*/ 8953 h 10549"/>
                    <a:gd name="connsiteX101" fmla="*/ 5439 w 12026"/>
                    <a:gd name="connsiteY101" fmla="*/ 8998 h 10549"/>
                    <a:gd name="connsiteX102" fmla="*/ 5658 w 12026"/>
                    <a:gd name="connsiteY102" fmla="*/ 9010 h 10549"/>
                    <a:gd name="connsiteX103" fmla="*/ 6152 w 12026"/>
                    <a:gd name="connsiteY103" fmla="*/ 9059 h 10549"/>
                    <a:gd name="connsiteX104" fmla="*/ 6626 w 12026"/>
                    <a:gd name="connsiteY104" fmla="*/ 9067 h 10549"/>
                    <a:gd name="connsiteX105" fmla="*/ 6651 w 12026"/>
                    <a:gd name="connsiteY105" fmla="*/ 9067 h 10549"/>
                    <a:gd name="connsiteX106" fmla="*/ 7108 w 12026"/>
                    <a:gd name="connsiteY106" fmla="*/ 9026 h 10549"/>
                    <a:gd name="connsiteX107" fmla="*/ 7538 w 12026"/>
                    <a:gd name="connsiteY107" fmla="*/ 8998 h 10549"/>
                    <a:gd name="connsiteX108" fmla="*/ 8016 w 12026"/>
                    <a:gd name="connsiteY108" fmla="*/ 8876 h 10549"/>
                    <a:gd name="connsiteX109" fmla="*/ 8871 w 12026"/>
                    <a:gd name="connsiteY109" fmla="*/ 8637 h 10549"/>
                    <a:gd name="connsiteX110" fmla="*/ 9616 w 12026"/>
                    <a:gd name="connsiteY110" fmla="*/ 8301 h 10549"/>
                    <a:gd name="connsiteX111" fmla="*/ 10924 w 12026"/>
                    <a:gd name="connsiteY111" fmla="*/ 7171 h 10549"/>
                    <a:gd name="connsiteX112" fmla="*/ 11427 w 12026"/>
                    <a:gd name="connsiteY112" fmla="*/ 6486 h 10549"/>
                    <a:gd name="connsiteX113" fmla="*/ 11783 w 12026"/>
                    <a:gd name="connsiteY113" fmla="*/ 5692 h 10549"/>
                    <a:gd name="connsiteX114" fmla="*/ 11897 w 12026"/>
                    <a:gd name="connsiteY114" fmla="*/ 5271 h 10549"/>
                    <a:gd name="connsiteX115" fmla="*/ 11978 w 12026"/>
                    <a:gd name="connsiteY115" fmla="*/ 4837 h 10549"/>
                    <a:gd name="connsiteX116" fmla="*/ 11982 w 12026"/>
                    <a:gd name="connsiteY116" fmla="*/ 4635 h 10549"/>
                    <a:gd name="connsiteX117" fmla="*/ 12022 w 12026"/>
                    <a:gd name="connsiteY117" fmla="*/ 4420 h 10549"/>
                    <a:gd name="connsiteX118" fmla="*/ 11982 w 12026"/>
                    <a:gd name="connsiteY118" fmla="*/ 3970 h 10549"/>
                    <a:gd name="connsiteX119" fmla="*/ 11808 w 12026"/>
                    <a:gd name="connsiteY119" fmla="*/ 3087 h 10549"/>
                    <a:gd name="connsiteX120" fmla="*/ 11678 w 12026"/>
                    <a:gd name="connsiteY120" fmla="*/ 2731 h 10549"/>
                    <a:gd name="connsiteX121" fmla="*/ 11427 w 12026"/>
                    <a:gd name="connsiteY121" fmla="*/ 2362 h 10549"/>
                    <a:gd name="connsiteX122" fmla="*/ 10937 w 12026"/>
                    <a:gd name="connsiteY122" fmla="*/ 1673 h 10549"/>
                    <a:gd name="connsiteX123" fmla="*/ 10260 w 12026"/>
                    <a:gd name="connsiteY123" fmla="*/ 1114 h 10549"/>
                    <a:gd name="connsiteX124" fmla="*/ 9349 w 12026"/>
                    <a:gd name="connsiteY124" fmla="*/ 616 h 10549"/>
                    <a:gd name="connsiteX125" fmla="*/ 8931 w 12026"/>
                    <a:gd name="connsiteY125" fmla="*/ 434 h 10549"/>
                    <a:gd name="connsiteX126" fmla="*/ 8469 w 12026"/>
                    <a:gd name="connsiteY126" fmla="*/ 268 h 10549"/>
                    <a:gd name="connsiteX127" fmla="*/ 7538 w 12026"/>
                    <a:gd name="connsiteY127" fmla="*/ 94 h 10549"/>
                    <a:gd name="connsiteX128" fmla="*/ 7412 w 12026"/>
                    <a:gd name="connsiteY128" fmla="*/ 81 h 10549"/>
                    <a:gd name="connsiteX129" fmla="*/ 7210 w 12026"/>
                    <a:gd name="connsiteY129" fmla="*/ 45 h 10549"/>
                    <a:gd name="connsiteX130" fmla="*/ 6569 w 12026"/>
                    <a:gd name="connsiteY130" fmla="*/ 13 h 10549"/>
                    <a:gd name="connsiteX131" fmla="*/ 5812 w 12026"/>
                    <a:gd name="connsiteY131" fmla="*/ 0 h 10549"/>
                    <a:gd name="connsiteX0" fmla="*/ 6606 w 12026"/>
                    <a:gd name="connsiteY0" fmla="*/ 223 h 10548"/>
                    <a:gd name="connsiteX1" fmla="*/ 6837 w 12026"/>
                    <a:gd name="connsiteY1" fmla="*/ 284 h 10548"/>
                    <a:gd name="connsiteX2" fmla="*/ 7311 w 12026"/>
                    <a:gd name="connsiteY2" fmla="*/ 361 h 10548"/>
                    <a:gd name="connsiteX3" fmla="*/ 8141 w 12026"/>
                    <a:gd name="connsiteY3" fmla="*/ 523 h 10548"/>
                    <a:gd name="connsiteX4" fmla="*/ 8514 w 12026"/>
                    <a:gd name="connsiteY4" fmla="*/ 689 h 10548"/>
                    <a:gd name="connsiteX5" fmla="*/ 8887 w 12026"/>
                    <a:gd name="connsiteY5" fmla="*/ 802 h 10548"/>
                    <a:gd name="connsiteX6" fmla="*/ 9656 w 12026"/>
                    <a:gd name="connsiteY6" fmla="*/ 1224 h 10548"/>
                    <a:gd name="connsiteX7" fmla="*/ 10390 w 12026"/>
                    <a:gd name="connsiteY7" fmla="*/ 1633 h 10548"/>
                    <a:gd name="connsiteX8" fmla="*/ 10933 w 12026"/>
                    <a:gd name="connsiteY8" fmla="*/ 2277 h 10548"/>
                    <a:gd name="connsiteX9" fmla="*/ 11135 w 12026"/>
                    <a:gd name="connsiteY9" fmla="*/ 2589 h 10548"/>
                    <a:gd name="connsiteX10" fmla="*/ 11378 w 12026"/>
                    <a:gd name="connsiteY10" fmla="*/ 2962 h 10548"/>
                    <a:gd name="connsiteX11" fmla="*/ 11479 w 12026"/>
                    <a:gd name="connsiteY11" fmla="*/ 3302 h 10548"/>
                    <a:gd name="connsiteX12" fmla="*/ 11585 w 12026"/>
                    <a:gd name="connsiteY12" fmla="*/ 3723 h 10548"/>
                    <a:gd name="connsiteX13" fmla="*/ 11637 w 12026"/>
                    <a:gd name="connsiteY13" fmla="*/ 4149 h 10548"/>
                    <a:gd name="connsiteX14" fmla="*/ 11617 w 12026"/>
                    <a:gd name="connsiteY14" fmla="*/ 4582 h 10548"/>
                    <a:gd name="connsiteX15" fmla="*/ 11593 w 12026"/>
                    <a:gd name="connsiteY15" fmla="*/ 4979 h 10548"/>
                    <a:gd name="connsiteX16" fmla="*/ 11484 w 12026"/>
                    <a:gd name="connsiteY16" fmla="*/ 5388 h 10548"/>
                    <a:gd name="connsiteX17" fmla="*/ 11362 w 12026"/>
                    <a:gd name="connsiteY17" fmla="*/ 5789 h 10548"/>
                    <a:gd name="connsiteX18" fmla="*/ 11176 w 12026"/>
                    <a:gd name="connsiteY18" fmla="*/ 6154 h 10548"/>
                    <a:gd name="connsiteX19" fmla="*/ 10993 w 12026"/>
                    <a:gd name="connsiteY19" fmla="*/ 6498 h 10548"/>
                    <a:gd name="connsiteX20" fmla="*/ 10726 w 12026"/>
                    <a:gd name="connsiteY20" fmla="*/ 6818 h 10548"/>
                    <a:gd name="connsiteX21" fmla="*/ 10455 w 12026"/>
                    <a:gd name="connsiteY21" fmla="*/ 7163 h 10548"/>
                    <a:gd name="connsiteX22" fmla="*/ 10134 w 12026"/>
                    <a:gd name="connsiteY22" fmla="*/ 7450 h 10548"/>
                    <a:gd name="connsiteX23" fmla="*/ 9470 w 12026"/>
                    <a:gd name="connsiteY23" fmla="*/ 7949 h 10548"/>
                    <a:gd name="connsiteX24" fmla="*/ 8785 w 12026"/>
                    <a:gd name="connsiteY24" fmla="*/ 8277 h 10548"/>
                    <a:gd name="connsiteX25" fmla="*/ 7975 w 12026"/>
                    <a:gd name="connsiteY25" fmla="*/ 8508 h 10548"/>
                    <a:gd name="connsiteX26" fmla="*/ 7501 w 12026"/>
                    <a:gd name="connsiteY26" fmla="*/ 8629 h 10548"/>
                    <a:gd name="connsiteX27" fmla="*/ 6983 w 12026"/>
                    <a:gd name="connsiteY27" fmla="*/ 8670 h 10548"/>
                    <a:gd name="connsiteX28" fmla="*/ 6263 w 12026"/>
                    <a:gd name="connsiteY28" fmla="*/ 8709 h 10548"/>
                    <a:gd name="connsiteX29" fmla="*/ 5966 w 12026"/>
                    <a:gd name="connsiteY29" fmla="*/ 8702 h 10548"/>
                    <a:gd name="connsiteX30" fmla="*/ 5719 w 12026"/>
                    <a:gd name="connsiteY30" fmla="*/ 8670 h 10548"/>
                    <a:gd name="connsiteX31" fmla="*/ 5644 w 12026"/>
                    <a:gd name="connsiteY31" fmla="*/ 8667 h 10548"/>
                    <a:gd name="connsiteX32" fmla="*/ 5567 w 12026"/>
                    <a:gd name="connsiteY32" fmla="*/ 8667 h 10548"/>
                    <a:gd name="connsiteX33" fmla="*/ 5476 w 12026"/>
                    <a:gd name="connsiteY33" fmla="*/ 8662 h 10548"/>
                    <a:gd name="connsiteX34" fmla="*/ 5269 w 12026"/>
                    <a:gd name="connsiteY34" fmla="*/ 8625 h 10548"/>
                    <a:gd name="connsiteX35" fmla="*/ 5238 w 12026"/>
                    <a:gd name="connsiteY35" fmla="*/ 8624 h 10548"/>
                    <a:gd name="connsiteX36" fmla="*/ 5050 w 12026"/>
                    <a:gd name="connsiteY36" fmla="*/ 8633 h 10548"/>
                    <a:gd name="connsiteX37" fmla="*/ 4833 w 12026"/>
                    <a:gd name="connsiteY37" fmla="*/ 8656 h 10548"/>
                    <a:gd name="connsiteX38" fmla="*/ 4637 w 12026"/>
                    <a:gd name="connsiteY38" fmla="*/ 8641 h 10548"/>
                    <a:gd name="connsiteX39" fmla="*/ 4638 w 12026"/>
                    <a:gd name="connsiteY39" fmla="*/ 8646 h 10548"/>
                    <a:gd name="connsiteX40" fmla="*/ 4546 w 12026"/>
                    <a:gd name="connsiteY40" fmla="*/ 8633 h 10548"/>
                    <a:gd name="connsiteX41" fmla="*/ 4387 w 12026"/>
                    <a:gd name="connsiteY41" fmla="*/ 8626 h 10548"/>
                    <a:gd name="connsiteX42" fmla="*/ 4148 w 12026"/>
                    <a:gd name="connsiteY42" fmla="*/ 8568 h 10548"/>
                    <a:gd name="connsiteX43" fmla="*/ 3821 w 12026"/>
                    <a:gd name="connsiteY43" fmla="*/ 8488 h 10548"/>
                    <a:gd name="connsiteX44" fmla="*/ 3472 w 12026"/>
                    <a:gd name="connsiteY44" fmla="*/ 8355 h 10548"/>
                    <a:gd name="connsiteX45" fmla="*/ 3307 w 12026"/>
                    <a:gd name="connsiteY45" fmla="*/ 8332 h 10548"/>
                    <a:gd name="connsiteX46" fmla="*/ 3263 w 12026"/>
                    <a:gd name="connsiteY46" fmla="*/ 8290 h 10548"/>
                    <a:gd name="connsiteX47" fmla="*/ 3032 w 12026"/>
                    <a:gd name="connsiteY47" fmla="*/ 8222 h 10548"/>
                    <a:gd name="connsiteX48" fmla="*/ 2881 w 12026"/>
                    <a:gd name="connsiteY48" fmla="*/ 8111 h 10548"/>
                    <a:gd name="connsiteX49" fmla="*/ 2547 w 12026"/>
                    <a:gd name="connsiteY49" fmla="*/ 7896 h 10548"/>
                    <a:gd name="connsiteX50" fmla="*/ 2202 w 12026"/>
                    <a:gd name="connsiteY50" fmla="*/ 7701 h 10548"/>
                    <a:gd name="connsiteX51" fmla="*/ 1785 w 12026"/>
                    <a:gd name="connsiteY51" fmla="*/ 7471 h 10548"/>
                    <a:gd name="connsiteX52" fmla="*/ 1400 w 12026"/>
                    <a:gd name="connsiteY52" fmla="*/ 7146 h 10548"/>
                    <a:gd name="connsiteX53" fmla="*/ 829 w 12026"/>
                    <a:gd name="connsiteY53" fmla="*/ 6308 h 10548"/>
                    <a:gd name="connsiteX54" fmla="*/ 574 w 12026"/>
                    <a:gd name="connsiteY54" fmla="*/ 5834 h 10548"/>
                    <a:gd name="connsiteX55" fmla="*/ 396 w 12026"/>
                    <a:gd name="connsiteY55" fmla="*/ 5287 h 10548"/>
                    <a:gd name="connsiteX56" fmla="*/ 375 w 12026"/>
                    <a:gd name="connsiteY56" fmla="*/ 4181 h 10548"/>
                    <a:gd name="connsiteX57" fmla="*/ 1263 w 12026"/>
                    <a:gd name="connsiteY57" fmla="*/ 2216 h 10548"/>
                    <a:gd name="connsiteX58" fmla="*/ 1988 w 12026"/>
                    <a:gd name="connsiteY58" fmla="*/ 1520 h 10548"/>
                    <a:gd name="connsiteX59" fmla="*/ 2397 w 12026"/>
                    <a:gd name="connsiteY59" fmla="*/ 1224 h 10548"/>
                    <a:gd name="connsiteX60" fmla="*/ 2871 w 12026"/>
                    <a:gd name="connsiteY60" fmla="*/ 981 h 10548"/>
                    <a:gd name="connsiteX61" fmla="*/ 3369 w 12026"/>
                    <a:gd name="connsiteY61" fmla="*/ 730 h 10548"/>
                    <a:gd name="connsiteX62" fmla="*/ 3952 w 12026"/>
                    <a:gd name="connsiteY62" fmla="*/ 551 h 10548"/>
                    <a:gd name="connsiteX63" fmla="*/ 5216 w 12026"/>
                    <a:gd name="connsiteY63" fmla="*/ 292 h 10548"/>
                    <a:gd name="connsiteX64" fmla="*/ 6456 w 12026"/>
                    <a:gd name="connsiteY64" fmla="*/ 227 h 10548"/>
                    <a:gd name="connsiteX65" fmla="*/ 6606 w 12026"/>
                    <a:gd name="connsiteY65" fmla="*/ 223 h 10548"/>
                    <a:gd name="connsiteX66" fmla="*/ 5812 w 12026"/>
                    <a:gd name="connsiteY66" fmla="*/ 0 h 10548"/>
                    <a:gd name="connsiteX67" fmla="*/ 5322 w 12026"/>
                    <a:gd name="connsiteY67" fmla="*/ 13 h 10548"/>
                    <a:gd name="connsiteX68" fmla="*/ 4187 w 12026"/>
                    <a:gd name="connsiteY68" fmla="*/ 183 h 10548"/>
                    <a:gd name="connsiteX69" fmla="*/ 3604 w 12026"/>
                    <a:gd name="connsiteY69" fmla="*/ 345 h 10548"/>
                    <a:gd name="connsiteX70" fmla="*/ 3061 w 12026"/>
                    <a:gd name="connsiteY70" fmla="*/ 527 h 10548"/>
                    <a:gd name="connsiteX71" fmla="*/ 2595 w 12026"/>
                    <a:gd name="connsiteY71" fmla="*/ 774 h 10548"/>
                    <a:gd name="connsiteX72" fmla="*/ 2085 w 12026"/>
                    <a:gd name="connsiteY72" fmla="*/ 1058 h 10548"/>
                    <a:gd name="connsiteX73" fmla="*/ 1250 w 12026"/>
                    <a:gd name="connsiteY73" fmla="*/ 1754 h 10548"/>
                    <a:gd name="connsiteX74" fmla="*/ 606 w 12026"/>
                    <a:gd name="connsiteY74" fmla="*/ 2621 h 10548"/>
                    <a:gd name="connsiteX75" fmla="*/ 177 w 12026"/>
                    <a:gd name="connsiteY75" fmla="*/ 3711 h 10548"/>
                    <a:gd name="connsiteX76" fmla="*/ 23 w 12026"/>
                    <a:gd name="connsiteY76" fmla="*/ 4258 h 10548"/>
                    <a:gd name="connsiteX77" fmla="*/ 7 w 12026"/>
                    <a:gd name="connsiteY77" fmla="*/ 4862 h 10548"/>
                    <a:gd name="connsiteX78" fmla="*/ 274 w 12026"/>
                    <a:gd name="connsiteY78" fmla="*/ 6008 h 10548"/>
                    <a:gd name="connsiteX79" fmla="*/ 541 w 12026"/>
                    <a:gd name="connsiteY79" fmla="*/ 6547 h 10548"/>
                    <a:gd name="connsiteX80" fmla="*/ 809 w 12026"/>
                    <a:gd name="connsiteY80" fmla="*/ 7045 h 10548"/>
                    <a:gd name="connsiteX81" fmla="*/ 1129 w 12026"/>
                    <a:gd name="connsiteY81" fmla="*/ 7414 h 10548"/>
                    <a:gd name="connsiteX82" fmla="*/ 1587 w 12026"/>
                    <a:gd name="connsiteY82" fmla="*/ 7803 h 10548"/>
                    <a:gd name="connsiteX83" fmla="*/ 1992 w 12026"/>
                    <a:gd name="connsiteY83" fmla="*/ 8042 h 10548"/>
                    <a:gd name="connsiteX84" fmla="*/ 2397 w 12026"/>
                    <a:gd name="connsiteY84" fmla="*/ 8277 h 10548"/>
                    <a:gd name="connsiteX85" fmla="*/ 2478 w 12026"/>
                    <a:gd name="connsiteY85" fmla="*/ 8293 h 10548"/>
                    <a:gd name="connsiteX86" fmla="*/ 2486 w 12026"/>
                    <a:gd name="connsiteY86" fmla="*/ 8325 h 10548"/>
                    <a:gd name="connsiteX87" fmla="*/ 2604 w 12026"/>
                    <a:gd name="connsiteY87" fmla="*/ 8452 h 10548"/>
                    <a:gd name="connsiteX88" fmla="*/ 2881 w 12026"/>
                    <a:gd name="connsiteY88" fmla="*/ 8600 h 10548"/>
                    <a:gd name="connsiteX89" fmla="*/ 3206 w 12026"/>
                    <a:gd name="connsiteY89" fmla="*/ 8721 h 10548"/>
                    <a:gd name="connsiteX90" fmla="*/ 3453 w 12026"/>
                    <a:gd name="connsiteY90" fmla="*/ 8802 h 10548"/>
                    <a:gd name="connsiteX91" fmla="*/ 3608 w 12026"/>
                    <a:gd name="connsiteY91" fmla="*/ 8868 h 10548"/>
                    <a:gd name="connsiteX92" fmla="*/ 3824 w 12026"/>
                    <a:gd name="connsiteY92" fmla="*/ 8921 h 10548"/>
                    <a:gd name="connsiteX93" fmla="*/ 4003 w 12026"/>
                    <a:gd name="connsiteY93" fmla="*/ 8965 h 10548"/>
                    <a:gd name="connsiteX94" fmla="*/ 4242 w 12026"/>
                    <a:gd name="connsiteY94" fmla="*/ 9026 h 10548"/>
                    <a:gd name="connsiteX95" fmla="*/ 3134 w 12026"/>
                    <a:gd name="connsiteY95" fmla="*/ 10537 h 10548"/>
                    <a:gd name="connsiteX96" fmla="*/ 4159 w 12026"/>
                    <a:gd name="connsiteY96" fmla="*/ 9820 h 10548"/>
                    <a:gd name="connsiteX97" fmla="*/ 4572 w 12026"/>
                    <a:gd name="connsiteY97" fmla="*/ 9354 h 10548"/>
                    <a:gd name="connsiteX98" fmla="*/ 4811 w 12026"/>
                    <a:gd name="connsiteY98" fmla="*/ 8872 h 10548"/>
                    <a:gd name="connsiteX99" fmla="*/ 4888 w 12026"/>
                    <a:gd name="connsiteY99" fmla="*/ 8901 h 10548"/>
                    <a:gd name="connsiteX100" fmla="*/ 5265 w 12026"/>
                    <a:gd name="connsiteY100" fmla="*/ 8953 h 10548"/>
                    <a:gd name="connsiteX101" fmla="*/ 5439 w 12026"/>
                    <a:gd name="connsiteY101" fmla="*/ 8998 h 10548"/>
                    <a:gd name="connsiteX102" fmla="*/ 5658 w 12026"/>
                    <a:gd name="connsiteY102" fmla="*/ 9010 h 10548"/>
                    <a:gd name="connsiteX103" fmla="*/ 6152 w 12026"/>
                    <a:gd name="connsiteY103" fmla="*/ 9059 h 10548"/>
                    <a:gd name="connsiteX104" fmla="*/ 6626 w 12026"/>
                    <a:gd name="connsiteY104" fmla="*/ 9067 h 10548"/>
                    <a:gd name="connsiteX105" fmla="*/ 6651 w 12026"/>
                    <a:gd name="connsiteY105" fmla="*/ 9067 h 10548"/>
                    <a:gd name="connsiteX106" fmla="*/ 7108 w 12026"/>
                    <a:gd name="connsiteY106" fmla="*/ 9026 h 10548"/>
                    <a:gd name="connsiteX107" fmla="*/ 7538 w 12026"/>
                    <a:gd name="connsiteY107" fmla="*/ 8998 h 10548"/>
                    <a:gd name="connsiteX108" fmla="*/ 8016 w 12026"/>
                    <a:gd name="connsiteY108" fmla="*/ 8876 h 10548"/>
                    <a:gd name="connsiteX109" fmla="*/ 8871 w 12026"/>
                    <a:gd name="connsiteY109" fmla="*/ 8637 h 10548"/>
                    <a:gd name="connsiteX110" fmla="*/ 9616 w 12026"/>
                    <a:gd name="connsiteY110" fmla="*/ 8301 h 10548"/>
                    <a:gd name="connsiteX111" fmla="*/ 10924 w 12026"/>
                    <a:gd name="connsiteY111" fmla="*/ 7171 h 10548"/>
                    <a:gd name="connsiteX112" fmla="*/ 11427 w 12026"/>
                    <a:gd name="connsiteY112" fmla="*/ 6486 h 10548"/>
                    <a:gd name="connsiteX113" fmla="*/ 11783 w 12026"/>
                    <a:gd name="connsiteY113" fmla="*/ 5692 h 10548"/>
                    <a:gd name="connsiteX114" fmla="*/ 11897 w 12026"/>
                    <a:gd name="connsiteY114" fmla="*/ 5271 h 10548"/>
                    <a:gd name="connsiteX115" fmla="*/ 11978 w 12026"/>
                    <a:gd name="connsiteY115" fmla="*/ 4837 h 10548"/>
                    <a:gd name="connsiteX116" fmla="*/ 11982 w 12026"/>
                    <a:gd name="connsiteY116" fmla="*/ 4635 h 10548"/>
                    <a:gd name="connsiteX117" fmla="*/ 12022 w 12026"/>
                    <a:gd name="connsiteY117" fmla="*/ 4420 h 10548"/>
                    <a:gd name="connsiteX118" fmla="*/ 11982 w 12026"/>
                    <a:gd name="connsiteY118" fmla="*/ 3970 h 10548"/>
                    <a:gd name="connsiteX119" fmla="*/ 11808 w 12026"/>
                    <a:gd name="connsiteY119" fmla="*/ 3087 h 10548"/>
                    <a:gd name="connsiteX120" fmla="*/ 11678 w 12026"/>
                    <a:gd name="connsiteY120" fmla="*/ 2731 h 10548"/>
                    <a:gd name="connsiteX121" fmla="*/ 11427 w 12026"/>
                    <a:gd name="connsiteY121" fmla="*/ 2362 h 10548"/>
                    <a:gd name="connsiteX122" fmla="*/ 10937 w 12026"/>
                    <a:gd name="connsiteY122" fmla="*/ 1673 h 10548"/>
                    <a:gd name="connsiteX123" fmla="*/ 10260 w 12026"/>
                    <a:gd name="connsiteY123" fmla="*/ 1114 h 10548"/>
                    <a:gd name="connsiteX124" fmla="*/ 9349 w 12026"/>
                    <a:gd name="connsiteY124" fmla="*/ 616 h 10548"/>
                    <a:gd name="connsiteX125" fmla="*/ 8931 w 12026"/>
                    <a:gd name="connsiteY125" fmla="*/ 434 h 10548"/>
                    <a:gd name="connsiteX126" fmla="*/ 8469 w 12026"/>
                    <a:gd name="connsiteY126" fmla="*/ 268 h 10548"/>
                    <a:gd name="connsiteX127" fmla="*/ 7538 w 12026"/>
                    <a:gd name="connsiteY127" fmla="*/ 94 h 10548"/>
                    <a:gd name="connsiteX128" fmla="*/ 7412 w 12026"/>
                    <a:gd name="connsiteY128" fmla="*/ 81 h 10548"/>
                    <a:gd name="connsiteX129" fmla="*/ 7210 w 12026"/>
                    <a:gd name="connsiteY129" fmla="*/ 45 h 10548"/>
                    <a:gd name="connsiteX130" fmla="*/ 6569 w 12026"/>
                    <a:gd name="connsiteY130" fmla="*/ 13 h 10548"/>
                    <a:gd name="connsiteX131" fmla="*/ 5812 w 12026"/>
                    <a:gd name="connsiteY131" fmla="*/ 0 h 10548"/>
                    <a:gd name="connsiteX0" fmla="*/ 6606 w 12026"/>
                    <a:gd name="connsiteY0" fmla="*/ 223 h 9862"/>
                    <a:gd name="connsiteX1" fmla="*/ 6837 w 12026"/>
                    <a:gd name="connsiteY1" fmla="*/ 284 h 9862"/>
                    <a:gd name="connsiteX2" fmla="*/ 7311 w 12026"/>
                    <a:gd name="connsiteY2" fmla="*/ 361 h 9862"/>
                    <a:gd name="connsiteX3" fmla="*/ 8141 w 12026"/>
                    <a:gd name="connsiteY3" fmla="*/ 523 h 9862"/>
                    <a:gd name="connsiteX4" fmla="*/ 8514 w 12026"/>
                    <a:gd name="connsiteY4" fmla="*/ 689 h 9862"/>
                    <a:gd name="connsiteX5" fmla="*/ 8887 w 12026"/>
                    <a:gd name="connsiteY5" fmla="*/ 802 h 9862"/>
                    <a:gd name="connsiteX6" fmla="*/ 9656 w 12026"/>
                    <a:gd name="connsiteY6" fmla="*/ 1224 h 9862"/>
                    <a:gd name="connsiteX7" fmla="*/ 10390 w 12026"/>
                    <a:gd name="connsiteY7" fmla="*/ 1633 h 9862"/>
                    <a:gd name="connsiteX8" fmla="*/ 10933 w 12026"/>
                    <a:gd name="connsiteY8" fmla="*/ 2277 h 9862"/>
                    <a:gd name="connsiteX9" fmla="*/ 11135 w 12026"/>
                    <a:gd name="connsiteY9" fmla="*/ 2589 h 9862"/>
                    <a:gd name="connsiteX10" fmla="*/ 11378 w 12026"/>
                    <a:gd name="connsiteY10" fmla="*/ 2962 h 9862"/>
                    <a:gd name="connsiteX11" fmla="*/ 11479 w 12026"/>
                    <a:gd name="connsiteY11" fmla="*/ 3302 h 9862"/>
                    <a:gd name="connsiteX12" fmla="*/ 11585 w 12026"/>
                    <a:gd name="connsiteY12" fmla="*/ 3723 h 9862"/>
                    <a:gd name="connsiteX13" fmla="*/ 11637 w 12026"/>
                    <a:gd name="connsiteY13" fmla="*/ 4149 h 9862"/>
                    <a:gd name="connsiteX14" fmla="*/ 11617 w 12026"/>
                    <a:gd name="connsiteY14" fmla="*/ 4582 h 9862"/>
                    <a:gd name="connsiteX15" fmla="*/ 11593 w 12026"/>
                    <a:gd name="connsiteY15" fmla="*/ 4979 h 9862"/>
                    <a:gd name="connsiteX16" fmla="*/ 11484 w 12026"/>
                    <a:gd name="connsiteY16" fmla="*/ 5388 h 9862"/>
                    <a:gd name="connsiteX17" fmla="*/ 11362 w 12026"/>
                    <a:gd name="connsiteY17" fmla="*/ 5789 h 9862"/>
                    <a:gd name="connsiteX18" fmla="*/ 11176 w 12026"/>
                    <a:gd name="connsiteY18" fmla="*/ 6154 h 9862"/>
                    <a:gd name="connsiteX19" fmla="*/ 10993 w 12026"/>
                    <a:gd name="connsiteY19" fmla="*/ 6498 h 9862"/>
                    <a:gd name="connsiteX20" fmla="*/ 10726 w 12026"/>
                    <a:gd name="connsiteY20" fmla="*/ 6818 h 9862"/>
                    <a:gd name="connsiteX21" fmla="*/ 10455 w 12026"/>
                    <a:gd name="connsiteY21" fmla="*/ 7163 h 9862"/>
                    <a:gd name="connsiteX22" fmla="*/ 10134 w 12026"/>
                    <a:gd name="connsiteY22" fmla="*/ 7450 h 9862"/>
                    <a:gd name="connsiteX23" fmla="*/ 9470 w 12026"/>
                    <a:gd name="connsiteY23" fmla="*/ 7949 h 9862"/>
                    <a:gd name="connsiteX24" fmla="*/ 8785 w 12026"/>
                    <a:gd name="connsiteY24" fmla="*/ 8277 h 9862"/>
                    <a:gd name="connsiteX25" fmla="*/ 7975 w 12026"/>
                    <a:gd name="connsiteY25" fmla="*/ 8508 h 9862"/>
                    <a:gd name="connsiteX26" fmla="*/ 7501 w 12026"/>
                    <a:gd name="connsiteY26" fmla="*/ 8629 h 9862"/>
                    <a:gd name="connsiteX27" fmla="*/ 6983 w 12026"/>
                    <a:gd name="connsiteY27" fmla="*/ 8670 h 9862"/>
                    <a:gd name="connsiteX28" fmla="*/ 6263 w 12026"/>
                    <a:gd name="connsiteY28" fmla="*/ 8709 h 9862"/>
                    <a:gd name="connsiteX29" fmla="*/ 5966 w 12026"/>
                    <a:gd name="connsiteY29" fmla="*/ 8702 h 9862"/>
                    <a:gd name="connsiteX30" fmla="*/ 5719 w 12026"/>
                    <a:gd name="connsiteY30" fmla="*/ 8670 h 9862"/>
                    <a:gd name="connsiteX31" fmla="*/ 5644 w 12026"/>
                    <a:gd name="connsiteY31" fmla="*/ 8667 h 9862"/>
                    <a:gd name="connsiteX32" fmla="*/ 5567 w 12026"/>
                    <a:gd name="connsiteY32" fmla="*/ 8667 h 9862"/>
                    <a:gd name="connsiteX33" fmla="*/ 5476 w 12026"/>
                    <a:gd name="connsiteY33" fmla="*/ 8662 h 9862"/>
                    <a:gd name="connsiteX34" fmla="*/ 5269 w 12026"/>
                    <a:gd name="connsiteY34" fmla="*/ 8625 h 9862"/>
                    <a:gd name="connsiteX35" fmla="*/ 5238 w 12026"/>
                    <a:gd name="connsiteY35" fmla="*/ 8624 h 9862"/>
                    <a:gd name="connsiteX36" fmla="*/ 5050 w 12026"/>
                    <a:gd name="connsiteY36" fmla="*/ 8633 h 9862"/>
                    <a:gd name="connsiteX37" fmla="*/ 4833 w 12026"/>
                    <a:gd name="connsiteY37" fmla="*/ 8656 h 9862"/>
                    <a:gd name="connsiteX38" fmla="*/ 4637 w 12026"/>
                    <a:gd name="connsiteY38" fmla="*/ 8641 h 9862"/>
                    <a:gd name="connsiteX39" fmla="*/ 4638 w 12026"/>
                    <a:gd name="connsiteY39" fmla="*/ 8646 h 9862"/>
                    <a:gd name="connsiteX40" fmla="*/ 4546 w 12026"/>
                    <a:gd name="connsiteY40" fmla="*/ 8633 h 9862"/>
                    <a:gd name="connsiteX41" fmla="*/ 4387 w 12026"/>
                    <a:gd name="connsiteY41" fmla="*/ 8626 h 9862"/>
                    <a:gd name="connsiteX42" fmla="*/ 4148 w 12026"/>
                    <a:gd name="connsiteY42" fmla="*/ 8568 h 9862"/>
                    <a:gd name="connsiteX43" fmla="*/ 3821 w 12026"/>
                    <a:gd name="connsiteY43" fmla="*/ 8488 h 9862"/>
                    <a:gd name="connsiteX44" fmla="*/ 3472 w 12026"/>
                    <a:gd name="connsiteY44" fmla="*/ 8355 h 9862"/>
                    <a:gd name="connsiteX45" fmla="*/ 3307 w 12026"/>
                    <a:gd name="connsiteY45" fmla="*/ 8332 h 9862"/>
                    <a:gd name="connsiteX46" fmla="*/ 3263 w 12026"/>
                    <a:gd name="connsiteY46" fmla="*/ 8290 h 9862"/>
                    <a:gd name="connsiteX47" fmla="*/ 3032 w 12026"/>
                    <a:gd name="connsiteY47" fmla="*/ 8222 h 9862"/>
                    <a:gd name="connsiteX48" fmla="*/ 2881 w 12026"/>
                    <a:gd name="connsiteY48" fmla="*/ 8111 h 9862"/>
                    <a:gd name="connsiteX49" fmla="*/ 2547 w 12026"/>
                    <a:gd name="connsiteY49" fmla="*/ 7896 h 9862"/>
                    <a:gd name="connsiteX50" fmla="*/ 2202 w 12026"/>
                    <a:gd name="connsiteY50" fmla="*/ 7701 h 9862"/>
                    <a:gd name="connsiteX51" fmla="*/ 1785 w 12026"/>
                    <a:gd name="connsiteY51" fmla="*/ 7471 h 9862"/>
                    <a:gd name="connsiteX52" fmla="*/ 1400 w 12026"/>
                    <a:gd name="connsiteY52" fmla="*/ 7146 h 9862"/>
                    <a:gd name="connsiteX53" fmla="*/ 829 w 12026"/>
                    <a:gd name="connsiteY53" fmla="*/ 6308 h 9862"/>
                    <a:gd name="connsiteX54" fmla="*/ 574 w 12026"/>
                    <a:gd name="connsiteY54" fmla="*/ 5834 h 9862"/>
                    <a:gd name="connsiteX55" fmla="*/ 396 w 12026"/>
                    <a:gd name="connsiteY55" fmla="*/ 5287 h 9862"/>
                    <a:gd name="connsiteX56" fmla="*/ 375 w 12026"/>
                    <a:gd name="connsiteY56" fmla="*/ 4181 h 9862"/>
                    <a:gd name="connsiteX57" fmla="*/ 1263 w 12026"/>
                    <a:gd name="connsiteY57" fmla="*/ 2216 h 9862"/>
                    <a:gd name="connsiteX58" fmla="*/ 1988 w 12026"/>
                    <a:gd name="connsiteY58" fmla="*/ 1520 h 9862"/>
                    <a:gd name="connsiteX59" fmla="*/ 2397 w 12026"/>
                    <a:gd name="connsiteY59" fmla="*/ 1224 h 9862"/>
                    <a:gd name="connsiteX60" fmla="*/ 2871 w 12026"/>
                    <a:gd name="connsiteY60" fmla="*/ 981 h 9862"/>
                    <a:gd name="connsiteX61" fmla="*/ 3369 w 12026"/>
                    <a:gd name="connsiteY61" fmla="*/ 730 h 9862"/>
                    <a:gd name="connsiteX62" fmla="*/ 3952 w 12026"/>
                    <a:gd name="connsiteY62" fmla="*/ 551 h 9862"/>
                    <a:gd name="connsiteX63" fmla="*/ 5216 w 12026"/>
                    <a:gd name="connsiteY63" fmla="*/ 292 h 9862"/>
                    <a:gd name="connsiteX64" fmla="*/ 6456 w 12026"/>
                    <a:gd name="connsiteY64" fmla="*/ 227 h 9862"/>
                    <a:gd name="connsiteX65" fmla="*/ 6606 w 12026"/>
                    <a:gd name="connsiteY65" fmla="*/ 223 h 9862"/>
                    <a:gd name="connsiteX66" fmla="*/ 5812 w 12026"/>
                    <a:gd name="connsiteY66" fmla="*/ 0 h 9862"/>
                    <a:gd name="connsiteX67" fmla="*/ 5322 w 12026"/>
                    <a:gd name="connsiteY67" fmla="*/ 13 h 9862"/>
                    <a:gd name="connsiteX68" fmla="*/ 4187 w 12026"/>
                    <a:gd name="connsiteY68" fmla="*/ 183 h 9862"/>
                    <a:gd name="connsiteX69" fmla="*/ 3604 w 12026"/>
                    <a:gd name="connsiteY69" fmla="*/ 345 h 9862"/>
                    <a:gd name="connsiteX70" fmla="*/ 3061 w 12026"/>
                    <a:gd name="connsiteY70" fmla="*/ 527 h 9862"/>
                    <a:gd name="connsiteX71" fmla="*/ 2595 w 12026"/>
                    <a:gd name="connsiteY71" fmla="*/ 774 h 9862"/>
                    <a:gd name="connsiteX72" fmla="*/ 2085 w 12026"/>
                    <a:gd name="connsiteY72" fmla="*/ 1058 h 9862"/>
                    <a:gd name="connsiteX73" fmla="*/ 1250 w 12026"/>
                    <a:gd name="connsiteY73" fmla="*/ 1754 h 9862"/>
                    <a:gd name="connsiteX74" fmla="*/ 606 w 12026"/>
                    <a:gd name="connsiteY74" fmla="*/ 2621 h 9862"/>
                    <a:gd name="connsiteX75" fmla="*/ 177 w 12026"/>
                    <a:gd name="connsiteY75" fmla="*/ 3711 h 9862"/>
                    <a:gd name="connsiteX76" fmla="*/ 23 w 12026"/>
                    <a:gd name="connsiteY76" fmla="*/ 4258 h 9862"/>
                    <a:gd name="connsiteX77" fmla="*/ 7 w 12026"/>
                    <a:gd name="connsiteY77" fmla="*/ 4862 h 9862"/>
                    <a:gd name="connsiteX78" fmla="*/ 274 w 12026"/>
                    <a:gd name="connsiteY78" fmla="*/ 6008 h 9862"/>
                    <a:gd name="connsiteX79" fmla="*/ 541 w 12026"/>
                    <a:gd name="connsiteY79" fmla="*/ 6547 h 9862"/>
                    <a:gd name="connsiteX80" fmla="*/ 809 w 12026"/>
                    <a:gd name="connsiteY80" fmla="*/ 7045 h 9862"/>
                    <a:gd name="connsiteX81" fmla="*/ 1129 w 12026"/>
                    <a:gd name="connsiteY81" fmla="*/ 7414 h 9862"/>
                    <a:gd name="connsiteX82" fmla="*/ 1587 w 12026"/>
                    <a:gd name="connsiteY82" fmla="*/ 7803 h 9862"/>
                    <a:gd name="connsiteX83" fmla="*/ 1992 w 12026"/>
                    <a:gd name="connsiteY83" fmla="*/ 8042 h 9862"/>
                    <a:gd name="connsiteX84" fmla="*/ 2397 w 12026"/>
                    <a:gd name="connsiteY84" fmla="*/ 8277 h 9862"/>
                    <a:gd name="connsiteX85" fmla="*/ 2478 w 12026"/>
                    <a:gd name="connsiteY85" fmla="*/ 8293 h 9862"/>
                    <a:gd name="connsiteX86" fmla="*/ 2486 w 12026"/>
                    <a:gd name="connsiteY86" fmla="*/ 8325 h 9862"/>
                    <a:gd name="connsiteX87" fmla="*/ 2604 w 12026"/>
                    <a:gd name="connsiteY87" fmla="*/ 8452 h 9862"/>
                    <a:gd name="connsiteX88" fmla="*/ 2881 w 12026"/>
                    <a:gd name="connsiteY88" fmla="*/ 8600 h 9862"/>
                    <a:gd name="connsiteX89" fmla="*/ 3206 w 12026"/>
                    <a:gd name="connsiteY89" fmla="*/ 8721 h 9862"/>
                    <a:gd name="connsiteX90" fmla="*/ 3453 w 12026"/>
                    <a:gd name="connsiteY90" fmla="*/ 8802 h 9862"/>
                    <a:gd name="connsiteX91" fmla="*/ 3608 w 12026"/>
                    <a:gd name="connsiteY91" fmla="*/ 8868 h 9862"/>
                    <a:gd name="connsiteX92" fmla="*/ 3824 w 12026"/>
                    <a:gd name="connsiteY92" fmla="*/ 8921 h 9862"/>
                    <a:gd name="connsiteX93" fmla="*/ 4003 w 12026"/>
                    <a:gd name="connsiteY93" fmla="*/ 8965 h 9862"/>
                    <a:gd name="connsiteX94" fmla="*/ 4242 w 12026"/>
                    <a:gd name="connsiteY94" fmla="*/ 9026 h 9862"/>
                    <a:gd name="connsiteX95" fmla="*/ 4392 w 12026"/>
                    <a:gd name="connsiteY95" fmla="*/ 8994 h 9862"/>
                    <a:gd name="connsiteX96" fmla="*/ 4159 w 12026"/>
                    <a:gd name="connsiteY96" fmla="*/ 9820 h 9862"/>
                    <a:gd name="connsiteX97" fmla="*/ 4572 w 12026"/>
                    <a:gd name="connsiteY97" fmla="*/ 9354 h 9862"/>
                    <a:gd name="connsiteX98" fmla="*/ 4811 w 12026"/>
                    <a:gd name="connsiteY98" fmla="*/ 8872 h 9862"/>
                    <a:gd name="connsiteX99" fmla="*/ 4888 w 12026"/>
                    <a:gd name="connsiteY99" fmla="*/ 8901 h 9862"/>
                    <a:gd name="connsiteX100" fmla="*/ 5265 w 12026"/>
                    <a:gd name="connsiteY100" fmla="*/ 8953 h 9862"/>
                    <a:gd name="connsiteX101" fmla="*/ 5439 w 12026"/>
                    <a:gd name="connsiteY101" fmla="*/ 8998 h 9862"/>
                    <a:gd name="connsiteX102" fmla="*/ 5658 w 12026"/>
                    <a:gd name="connsiteY102" fmla="*/ 9010 h 9862"/>
                    <a:gd name="connsiteX103" fmla="*/ 6152 w 12026"/>
                    <a:gd name="connsiteY103" fmla="*/ 9059 h 9862"/>
                    <a:gd name="connsiteX104" fmla="*/ 6626 w 12026"/>
                    <a:gd name="connsiteY104" fmla="*/ 9067 h 9862"/>
                    <a:gd name="connsiteX105" fmla="*/ 6651 w 12026"/>
                    <a:gd name="connsiteY105" fmla="*/ 9067 h 9862"/>
                    <a:gd name="connsiteX106" fmla="*/ 7108 w 12026"/>
                    <a:gd name="connsiteY106" fmla="*/ 9026 h 9862"/>
                    <a:gd name="connsiteX107" fmla="*/ 7538 w 12026"/>
                    <a:gd name="connsiteY107" fmla="*/ 8998 h 9862"/>
                    <a:gd name="connsiteX108" fmla="*/ 8016 w 12026"/>
                    <a:gd name="connsiteY108" fmla="*/ 8876 h 9862"/>
                    <a:gd name="connsiteX109" fmla="*/ 8871 w 12026"/>
                    <a:gd name="connsiteY109" fmla="*/ 8637 h 9862"/>
                    <a:gd name="connsiteX110" fmla="*/ 9616 w 12026"/>
                    <a:gd name="connsiteY110" fmla="*/ 8301 h 9862"/>
                    <a:gd name="connsiteX111" fmla="*/ 10924 w 12026"/>
                    <a:gd name="connsiteY111" fmla="*/ 7171 h 9862"/>
                    <a:gd name="connsiteX112" fmla="*/ 11427 w 12026"/>
                    <a:gd name="connsiteY112" fmla="*/ 6486 h 9862"/>
                    <a:gd name="connsiteX113" fmla="*/ 11783 w 12026"/>
                    <a:gd name="connsiteY113" fmla="*/ 5692 h 9862"/>
                    <a:gd name="connsiteX114" fmla="*/ 11897 w 12026"/>
                    <a:gd name="connsiteY114" fmla="*/ 5271 h 9862"/>
                    <a:gd name="connsiteX115" fmla="*/ 11978 w 12026"/>
                    <a:gd name="connsiteY115" fmla="*/ 4837 h 9862"/>
                    <a:gd name="connsiteX116" fmla="*/ 11982 w 12026"/>
                    <a:gd name="connsiteY116" fmla="*/ 4635 h 9862"/>
                    <a:gd name="connsiteX117" fmla="*/ 12022 w 12026"/>
                    <a:gd name="connsiteY117" fmla="*/ 4420 h 9862"/>
                    <a:gd name="connsiteX118" fmla="*/ 11982 w 12026"/>
                    <a:gd name="connsiteY118" fmla="*/ 3970 h 9862"/>
                    <a:gd name="connsiteX119" fmla="*/ 11808 w 12026"/>
                    <a:gd name="connsiteY119" fmla="*/ 3087 h 9862"/>
                    <a:gd name="connsiteX120" fmla="*/ 11678 w 12026"/>
                    <a:gd name="connsiteY120" fmla="*/ 2731 h 9862"/>
                    <a:gd name="connsiteX121" fmla="*/ 11427 w 12026"/>
                    <a:gd name="connsiteY121" fmla="*/ 2362 h 9862"/>
                    <a:gd name="connsiteX122" fmla="*/ 10937 w 12026"/>
                    <a:gd name="connsiteY122" fmla="*/ 1673 h 9862"/>
                    <a:gd name="connsiteX123" fmla="*/ 10260 w 12026"/>
                    <a:gd name="connsiteY123" fmla="*/ 1114 h 9862"/>
                    <a:gd name="connsiteX124" fmla="*/ 9349 w 12026"/>
                    <a:gd name="connsiteY124" fmla="*/ 616 h 9862"/>
                    <a:gd name="connsiteX125" fmla="*/ 8931 w 12026"/>
                    <a:gd name="connsiteY125" fmla="*/ 434 h 9862"/>
                    <a:gd name="connsiteX126" fmla="*/ 8469 w 12026"/>
                    <a:gd name="connsiteY126" fmla="*/ 268 h 9862"/>
                    <a:gd name="connsiteX127" fmla="*/ 7538 w 12026"/>
                    <a:gd name="connsiteY127" fmla="*/ 94 h 9862"/>
                    <a:gd name="connsiteX128" fmla="*/ 7412 w 12026"/>
                    <a:gd name="connsiteY128" fmla="*/ 81 h 9862"/>
                    <a:gd name="connsiteX129" fmla="*/ 7210 w 12026"/>
                    <a:gd name="connsiteY129" fmla="*/ 45 h 9862"/>
                    <a:gd name="connsiteX130" fmla="*/ 6569 w 12026"/>
                    <a:gd name="connsiteY130" fmla="*/ 13 h 9862"/>
                    <a:gd name="connsiteX131" fmla="*/ 5812 w 12026"/>
                    <a:gd name="connsiteY131" fmla="*/ 0 h 9862"/>
                    <a:gd name="connsiteX0" fmla="*/ 5493 w 10000"/>
                    <a:gd name="connsiteY0" fmla="*/ 226 h 10000"/>
                    <a:gd name="connsiteX1" fmla="*/ 5685 w 10000"/>
                    <a:gd name="connsiteY1" fmla="*/ 288 h 10000"/>
                    <a:gd name="connsiteX2" fmla="*/ 6079 w 10000"/>
                    <a:gd name="connsiteY2" fmla="*/ 366 h 10000"/>
                    <a:gd name="connsiteX3" fmla="*/ 6769 w 10000"/>
                    <a:gd name="connsiteY3" fmla="*/ 530 h 10000"/>
                    <a:gd name="connsiteX4" fmla="*/ 7080 w 10000"/>
                    <a:gd name="connsiteY4" fmla="*/ 699 h 10000"/>
                    <a:gd name="connsiteX5" fmla="*/ 7390 w 10000"/>
                    <a:gd name="connsiteY5" fmla="*/ 813 h 10000"/>
                    <a:gd name="connsiteX6" fmla="*/ 8029 w 10000"/>
                    <a:gd name="connsiteY6" fmla="*/ 1241 h 10000"/>
                    <a:gd name="connsiteX7" fmla="*/ 8640 w 10000"/>
                    <a:gd name="connsiteY7" fmla="*/ 1656 h 10000"/>
                    <a:gd name="connsiteX8" fmla="*/ 9091 w 10000"/>
                    <a:gd name="connsiteY8" fmla="*/ 2309 h 10000"/>
                    <a:gd name="connsiteX9" fmla="*/ 9259 w 10000"/>
                    <a:gd name="connsiteY9" fmla="*/ 2625 h 10000"/>
                    <a:gd name="connsiteX10" fmla="*/ 9461 w 10000"/>
                    <a:gd name="connsiteY10" fmla="*/ 3003 h 10000"/>
                    <a:gd name="connsiteX11" fmla="*/ 9545 w 10000"/>
                    <a:gd name="connsiteY11" fmla="*/ 3348 h 10000"/>
                    <a:gd name="connsiteX12" fmla="*/ 9633 w 10000"/>
                    <a:gd name="connsiteY12" fmla="*/ 3775 h 10000"/>
                    <a:gd name="connsiteX13" fmla="*/ 9677 w 10000"/>
                    <a:gd name="connsiteY13" fmla="*/ 4207 h 10000"/>
                    <a:gd name="connsiteX14" fmla="*/ 9660 w 10000"/>
                    <a:gd name="connsiteY14" fmla="*/ 4646 h 10000"/>
                    <a:gd name="connsiteX15" fmla="*/ 9640 w 10000"/>
                    <a:gd name="connsiteY15" fmla="*/ 5049 h 10000"/>
                    <a:gd name="connsiteX16" fmla="*/ 9549 w 10000"/>
                    <a:gd name="connsiteY16" fmla="*/ 5463 h 10000"/>
                    <a:gd name="connsiteX17" fmla="*/ 9448 w 10000"/>
                    <a:gd name="connsiteY17" fmla="*/ 5870 h 10000"/>
                    <a:gd name="connsiteX18" fmla="*/ 9293 w 10000"/>
                    <a:gd name="connsiteY18" fmla="*/ 6240 h 10000"/>
                    <a:gd name="connsiteX19" fmla="*/ 9141 w 10000"/>
                    <a:gd name="connsiteY19" fmla="*/ 6589 h 10000"/>
                    <a:gd name="connsiteX20" fmla="*/ 8919 w 10000"/>
                    <a:gd name="connsiteY20" fmla="*/ 6913 h 10000"/>
                    <a:gd name="connsiteX21" fmla="*/ 8694 w 10000"/>
                    <a:gd name="connsiteY21" fmla="*/ 7263 h 10000"/>
                    <a:gd name="connsiteX22" fmla="*/ 8427 w 10000"/>
                    <a:gd name="connsiteY22" fmla="*/ 7554 h 10000"/>
                    <a:gd name="connsiteX23" fmla="*/ 7875 w 10000"/>
                    <a:gd name="connsiteY23" fmla="*/ 8060 h 10000"/>
                    <a:gd name="connsiteX24" fmla="*/ 7305 w 10000"/>
                    <a:gd name="connsiteY24" fmla="*/ 8393 h 10000"/>
                    <a:gd name="connsiteX25" fmla="*/ 6631 w 10000"/>
                    <a:gd name="connsiteY25" fmla="*/ 8627 h 10000"/>
                    <a:gd name="connsiteX26" fmla="*/ 6237 w 10000"/>
                    <a:gd name="connsiteY26" fmla="*/ 8750 h 10000"/>
                    <a:gd name="connsiteX27" fmla="*/ 5807 w 10000"/>
                    <a:gd name="connsiteY27" fmla="*/ 8791 h 10000"/>
                    <a:gd name="connsiteX28" fmla="*/ 5208 w 10000"/>
                    <a:gd name="connsiteY28" fmla="*/ 8831 h 10000"/>
                    <a:gd name="connsiteX29" fmla="*/ 4961 w 10000"/>
                    <a:gd name="connsiteY29" fmla="*/ 8824 h 10000"/>
                    <a:gd name="connsiteX30" fmla="*/ 4756 w 10000"/>
                    <a:gd name="connsiteY30" fmla="*/ 8791 h 10000"/>
                    <a:gd name="connsiteX31" fmla="*/ 4693 w 10000"/>
                    <a:gd name="connsiteY31" fmla="*/ 8788 h 10000"/>
                    <a:gd name="connsiteX32" fmla="*/ 4629 w 10000"/>
                    <a:gd name="connsiteY32" fmla="*/ 8788 h 10000"/>
                    <a:gd name="connsiteX33" fmla="*/ 4553 w 10000"/>
                    <a:gd name="connsiteY33" fmla="*/ 8783 h 10000"/>
                    <a:gd name="connsiteX34" fmla="*/ 4381 w 10000"/>
                    <a:gd name="connsiteY34" fmla="*/ 8746 h 10000"/>
                    <a:gd name="connsiteX35" fmla="*/ 4356 w 10000"/>
                    <a:gd name="connsiteY35" fmla="*/ 8745 h 10000"/>
                    <a:gd name="connsiteX36" fmla="*/ 4199 w 10000"/>
                    <a:gd name="connsiteY36" fmla="*/ 8754 h 10000"/>
                    <a:gd name="connsiteX37" fmla="*/ 4019 w 10000"/>
                    <a:gd name="connsiteY37" fmla="*/ 8777 h 10000"/>
                    <a:gd name="connsiteX38" fmla="*/ 3856 w 10000"/>
                    <a:gd name="connsiteY38" fmla="*/ 8762 h 10000"/>
                    <a:gd name="connsiteX39" fmla="*/ 3857 w 10000"/>
                    <a:gd name="connsiteY39" fmla="*/ 8767 h 10000"/>
                    <a:gd name="connsiteX40" fmla="*/ 3780 w 10000"/>
                    <a:gd name="connsiteY40" fmla="*/ 8754 h 10000"/>
                    <a:gd name="connsiteX41" fmla="*/ 3648 w 10000"/>
                    <a:gd name="connsiteY41" fmla="*/ 8747 h 10000"/>
                    <a:gd name="connsiteX42" fmla="*/ 3449 w 10000"/>
                    <a:gd name="connsiteY42" fmla="*/ 8688 h 10000"/>
                    <a:gd name="connsiteX43" fmla="*/ 3177 w 10000"/>
                    <a:gd name="connsiteY43" fmla="*/ 8607 h 10000"/>
                    <a:gd name="connsiteX44" fmla="*/ 2887 w 10000"/>
                    <a:gd name="connsiteY44" fmla="*/ 8472 h 10000"/>
                    <a:gd name="connsiteX45" fmla="*/ 2750 w 10000"/>
                    <a:gd name="connsiteY45" fmla="*/ 8449 h 10000"/>
                    <a:gd name="connsiteX46" fmla="*/ 2713 w 10000"/>
                    <a:gd name="connsiteY46" fmla="*/ 8406 h 10000"/>
                    <a:gd name="connsiteX47" fmla="*/ 2521 w 10000"/>
                    <a:gd name="connsiteY47" fmla="*/ 8337 h 10000"/>
                    <a:gd name="connsiteX48" fmla="*/ 2396 w 10000"/>
                    <a:gd name="connsiteY48" fmla="*/ 8224 h 10000"/>
                    <a:gd name="connsiteX49" fmla="*/ 2118 w 10000"/>
                    <a:gd name="connsiteY49" fmla="*/ 8006 h 10000"/>
                    <a:gd name="connsiteX50" fmla="*/ 1831 w 10000"/>
                    <a:gd name="connsiteY50" fmla="*/ 7809 h 10000"/>
                    <a:gd name="connsiteX51" fmla="*/ 1484 w 10000"/>
                    <a:gd name="connsiteY51" fmla="*/ 7576 h 10000"/>
                    <a:gd name="connsiteX52" fmla="*/ 1164 w 10000"/>
                    <a:gd name="connsiteY52" fmla="*/ 7246 h 10000"/>
                    <a:gd name="connsiteX53" fmla="*/ 689 w 10000"/>
                    <a:gd name="connsiteY53" fmla="*/ 6396 h 10000"/>
                    <a:gd name="connsiteX54" fmla="*/ 477 w 10000"/>
                    <a:gd name="connsiteY54" fmla="*/ 5916 h 10000"/>
                    <a:gd name="connsiteX55" fmla="*/ 329 w 10000"/>
                    <a:gd name="connsiteY55" fmla="*/ 5361 h 10000"/>
                    <a:gd name="connsiteX56" fmla="*/ 312 w 10000"/>
                    <a:gd name="connsiteY56" fmla="*/ 4240 h 10000"/>
                    <a:gd name="connsiteX57" fmla="*/ 1050 w 10000"/>
                    <a:gd name="connsiteY57" fmla="*/ 2247 h 10000"/>
                    <a:gd name="connsiteX58" fmla="*/ 1653 w 10000"/>
                    <a:gd name="connsiteY58" fmla="*/ 1541 h 10000"/>
                    <a:gd name="connsiteX59" fmla="*/ 1993 w 10000"/>
                    <a:gd name="connsiteY59" fmla="*/ 1241 h 10000"/>
                    <a:gd name="connsiteX60" fmla="*/ 2387 w 10000"/>
                    <a:gd name="connsiteY60" fmla="*/ 995 h 10000"/>
                    <a:gd name="connsiteX61" fmla="*/ 2801 w 10000"/>
                    <a:gd name="connsiteY61" fmla="*/ 740 h 10000"/>
                    <a:gd name="connsiteX62" fmla="*/ 3286 w 10000"/>
                    <a:gd name="connsiteY62" fmla="*/ 559 h 10000"/>
                    <a:gd name="connsiteX63" fmla="*/ 4337 w 10000"/>
                    <a:gd name="connsiteY63" fmla="*/ 296 h 10000"/>
                    <a:gd name="connsiteX64" fmla="*/ 5368 w 10000"/>
                    <a:gd name="connsiteY64" fmla="*/ 230 h 10000"/>
                    <a:gd name="connsiteX65" fmla="*/ 5493 w 10000"/>
                    <a:gd name="connsiteY65" fmla="*/ 226 h 10000"/>
                    <a:gd name="connsiteX66" fmla="*/ 4833 w 10000"/>
                    <a:gd name="connsiteY66" fmla="*/ 0 h 10000"/>
                    <a:gd name="connsiteX67" fmla="*/ 4425 w 10000"/>
                    <a:gd name="connsiteY67" fmla="*/ 13 h 10000"/>
                    <a:gd name="connsiteX68" fmla="*/ 3482 w 10000"/>
                    <a:gd name="connsiteY68" fmla="*/ 186 h 10000"/>
                    <a:gd name="connsiteX69" fmla="*/ 2997 w 10000"/>
                    <a:gd name="connsiteY69" fmla="*/ 350 h 10000"/>
                    <a:gd name="connsiteX70" fmla="*/ 2545 w 10000"/>
                    <a:gd name="connsiteY70" fmla="*/ 534 h 10000"/>
                    <a:gd name="connsiteX71" fmla="*/ 2158 w 10000"/>
                    <a:gd name="connsiteY71" fmla="*/ 785 h 10000"/>
                    <a:gd name="connsiteX72" fmla="*/ 1734 w 10000"/>
                    <a:gd name="connsiteY72" fmla="*/ 1073 h 10000"/>
                    <a:gd name="connsiteX73" fmla="*/ 1039 w 10000"/>
                    <a:gd name="connsiteY73" fmla="*/ 1779 h 10000"/>
                    <a:gd name="connsiteX74" fmla="*/ 504 w 10000"/>
                    <a:gd name="connsiteY74" fmla="*/ 2658 h 10000"/>
                    <a:gd name="connsiteX75" fmla="*/ 147 w 10000"/>
                    <a:gd name="connsiteY75" fmla="*/ 3763 h 10000"/>
                    <a:gd name="connsiteX76" fmla="*/ 19 w 10000"/>
                    <a:gd name="connsiteY76" fmla="*/ 4318 h 10000"/>
                    <a:gd name="connsiteX77" fmla="*/ 6 w 10000"/>
                    <a:gd name="connsiteY77" fmla="*/ 4930 h 10000"/>
                    <a:gd name="connsiteX78" fmla="*/ 228 w 10000"/>
                    <a:gd name="connsiteY78" fmla="*/ 6092 h 10000"/>
                    <a:gd name="connsiteX79" fmla="*/ 450 w 10000"/>
                    <a:gd name="connsiteY79" fmla="*/ 6639 h 10000"/>
                    <a:gd name="connsiteX80" fmla="*/ 673 w 10000"/>
                    <a:gd name="connsiteY80" fmla="*/ 7144 h 10000"/>
                    <a:gd name="connsiteX81" fmla="*/ 939 w 10000"/>
                    <a:gd name="connsiteY81" fmla="*/ 7518 h 10000"/>
                    <a:gd name="connsiteX82" fmla="*/ 1320 w 10000"/>
                    <a:gd name="connsiteY82" fmla="*/ 7912 h 10000"/>
                    <a:gd name="connsiteX83" fmla="*/ 1656 w 10000"/>
                    <a:gd name="connsiteY83" fmla="*/ 8155 h 10000"/>
                    <a:gd name="connsiteX84" fmla="*/ 1993 w 10000"/>
                    <a:gd name="connsiteY84" fmla="*/ 8393 h 10000"/>
                    <a:gd name="connsiteX85" fmla="*/ 2061 w 10000"/>
                    <a:gd name="connsiteY85" fmla="*/ 8409 h 10000"/>
                    <a:gd name="connsiteX86" fmla="*/ 2067 w 10000"/>
                    <a:gd name="connsiteY86" fmla="*/ 8441 h 10000"/>
                    <a:gd name="connsiteX87" fmla="*/ 2165 w 10000"/>
                    <a:gd name="connsiteY87" fmla="*/ 8570 h 10000"/>
                    <a:gd name="connsiteX88" fmla="*/ 2396 w 10000"/>
                    <a:gd name="connsiteY88" fmla="*/ 8720 h 10000"/>
                    <a:gd name="connsiteX89" fmla="*/ 2666 w 10000"/>
                    <a:gd name="connsiteY89" fmla="*/ 8843 h 10000"/>
                    <a:gd name="connsiteX90" fmla="*/ 2871 w 10000"/>
                    <a:gd name="connsiteY90" fmla="*/ 8925 h 10000"/>
                    <a:gd name="connsiteX91" fmla="*/ 3000 w 10000"/>
                    <a:gd name="connsiteY91" fmla="*/ 8992 h 10000"/>
                    <a:gd name="connsiteX92" fmla="*/ 3180 w 10000"/>
                    <a:gd name="connsiteY92" fmla="*/ 9046 h 10000"/>
                    <a:gd name="connsiteX93" fmla="*/ 3329 w 10000"/>
                    <a:gd name="connsiteY93" fmla="*/ 9090 h 10000"/>
                    <a:gd name="connsiteX94" fmla="*/ 3517 w 10000"/>
                    <a:gd name="connsiteY94" fmla="*/ 9126 h 10000"/>
                    <a:gd name="connsiteX95" fmla="*/ 3652 w 10000"/>
                    <a:gd name="connsiteY95" fmla="*/ 9120 h 10000"/>
                    <a:gd name="connsiteX96" fmla="*/ 3458 w 10000"/>
                    <a:gd name="connsiteY96" fmla="*/ 9957 h 10000"/>
                    <a:gd name="connsiteX97" fmla="*/ 3802 w 10000"/>
                    <a:gd name="connsiteY97" fmla="*/ 9485 h 10000"/>
                    <a:gd name="connsiteX98" fmla="*/ 4000 w 10000"/>
                    <a:gd name="connsiteY98" fmla="*/ 8996 h 10000"/>
                    <a:gd name="connsiteX99" fmla="*/ 4065 w 10000"/>
                    <a:gd name="connsiteY99" fmla="*/ 9026 h 10000"/>
                    <a:gd name="connsiteX100" fmla="*/ 4378 w 10000"/>
                    <a:gd name="connsiteY100" fmla="*/ 9078 h 10000"/>
                    <a:gd name="connsiteX101" fmla="*/ 4523 w 10000"/>
                    <a:gd name="connsiteY101" fmla="*/ 9124 h 10000"/>
                    <a:gd name="connsiteX102" fmla="*/ 4705 w 10000"/>
                    <a:gd name="connsiteY102" fmla="*/ 9136 h 10000"/>
                    <a:gd name="connsiteX103" fmla="*/ 5116 w 10000"/>
                    <a:gd name="connsiteY103" fmla="*/ 9186 h 10000"/>
                    <a:gd name="connsiteX104" fmla="*/ 5510 w 10000"/>
                    <a:gd name="connsiteY104" fmla="*/ 9194 h 10000"/>
                    <a:gd name="connsiteX105" fmla="*/ 5531 w 10000"/>
                    <a:gd name="connsiteY105" fmla="*/ 9194 h 10000"/>
                    <a:gd name="connsiteX106" fmla="*/ 5911 w 10000"/>
                    <a:gd name="connsiteY106" fmla="*/ 9152 h 10000"/>
                    <a:gd name="connsiteX107" fmla="*/ 6268 w 10000"/>
                    <a:gd name="connsiteY107" fmla="*/ 9124 h 10000"/>
                    <a:gd name="connsiteX108" fmla="*/ 6666 w 10000"/>
                    <a:gd name="connsiteY108" fmla="*/ 9000 h 10000"/>
                    <a:gd name="connsiteX109" fmla="*/ 7377 w 10000"/>
                    <a:gd name="connsiteY109" fmla="*/ 8758 h 10000"/>
                    <a:gd name="connsiteX110" fmla="*/ 7996 w 10000"/>
                    <a:gd name="connsiteY110" fmla="*/ 8417 h 10000"/>
                    <a:gd name="connsiteX111" fmla="*/ 9084 w 10000"/>
                    <a:gd name="connsiteY111" fmla="*/ 7271 h 10000"/>
                    <a:gd name="connsiteX112" fmla="*/ 9502 w 10000"/>
                    <a:gd name="connsiteY112" fmla="*/ 6577 h 10000"/>
                    <a:gd name="connsiteX113" fmla="*/ 9798 w 10000"/>
                    <a:gd name="connsiteY113" fmla="*/ 5772 h 10000"/>
                    <a:gd name="connsiteX114" fmla="*/ 9893 w 10000"/>
                    <a:gd name="connsiteY114" fmla="*/ 5345 h 10000"/>
                    <a:gd name="connsiteX115" fmla="*/ 9960 w 10000"/>
                    <a:gd name="connsiteY115" fmla="*/ 4905 h 10000"/>
                    <a:gd name="connsiteX116" fmla="*/ 9963 w 10000"/>
                    <a:gd name="connsiteY116" fmla="*/ 4700 h 10000"/>
                    <a:gd name="connsiteX117" fmla="*/ 9997 w 10000"/>
                    <a:gd name="connsiteY117" fmla="*/ 4482 h 10000"/>
                    <a:gd name="connsiteX118" fmla="*/ 9963 w 10000"/>
                    <a:gd name="connsiteY118" fmla="*/ 4026 h 10000"/>
                    <a:gd name="connsiteX119" fmla="*/ 9819 w 10000"/>
                    <a:gd name="connsiteY119" fmla="*/ 3130 h 10000"/>
                    <a:gd name="connsiteX120" fmla="*/ 9711 w 10000"/>
                    <a:gd name="connsiteY120" fmla="*/ 2769 h 10000"/>
                    <a:gd name="connsiteX121" fmla="*/ 9502 w 10000"/>
                    <a:gd name="connsiteY121" fmla="*/ 2395 h 10000"/>
                    <a:gd name="connsiteX122" fmla="*/ 9094 w 10000"/>
                    <a:gd name="connsiteY122" fmla="*/ 1696 h 10000"/>
                    <a:gd name="connsiteX123" fmla="*/ 8532 w 10000"/>
                    <a:gd name="connsiteY123" fmla="*/ 1130 h 10000"/>
                    <a:gd name="connsiteX124" fmla="*/ 7774 w 10000"/>
                    <a:gd name="connsiteY124" fmla="*/ 625 h 10000"/>
                    <a:gd name="connsiteX125" fmla="*/ 7426 w 10000"/>
                    <a:gd name="connsiteY125" fmla="*/ 440 h 10000"/>
                    <a:gd name="connsiteX126" fmla="*/ 7042 w 10000"/>
                    <a:gd name="connsiteY126" fmla="*/ 272 h 10000"/>
                    <a:gd name="connsiteX127" fmla="*/ 6268 w 10000"/>
                    <a:gd name="connsiteY127" fmla="*/ 95 h 10000"/>
                    <a:gd name="connsiteX128" fmla="*/ 6163 w 10000"/>
                    <a:gd name="connsiteY128" fmla="*/ 82 h 10000"/>
                    <a:gd name="connsiteX129" fmla="*/ 5995 w 10000"/>
                    <a:gd name="connsiteY129" fmla="*/ 46 h 10000"/>
                    <a:gd name="connsiteX130" fmla="*/ 5462 w 10000"/>
                    <a:gd name="connsiteY130" fmla="*/ 13 h 10000"/>
                    <a:gd name="connsiteX131" fmla="*/ 4833 w 10000"/>
                    <a:gd name="connsiteY131" fmla="*/ 0 h 10000"/>
                    <a:gd name="connsiteX0" fmla="*/ 5493 w 10000"/>
                    <a:gd name="connsiteY0" fmla="*/ 226 h 9511"/>
                    <a:gd name="connsiteX1" fmla="*/ 5685 w 10000"/>
                    <a:gd name="connsiteY1" fmla="*/ 288 h 9511"/>
                    <a:gd name="connsiteX2" fmla="*/ 6079 w 10000"/>
                    <a:gd name="connsiteY2" fmla="*/ 366 h 9511"/>
                    <a:gd name="connsiteX3" fmla="*/ 6769 w 10000"/>
                    <a:gd name="connsiteY3" fmla="*/ 530 h 9511"/>
                    <a:gd name="connsiteX4" fmla="*/ 7080 w 10000"/>
                    <a:gd name="connsiteY4" fmla="*/ 699 h 9511"/>
                    <a:gd name="connsiteX5" fmla="*/ 7390 w 10000"/>
                    <a:gd name="connsiteY5" fmla="*/ 813 h 9511"/>
                    <a:gd name="connsiteX6" fmla="*/ 8029 w 10000"/>
                    <a:gd name="connsiteY6" fmla="*/ 1241 h 9511"/>
                    <a:gd name="connsiteX7" fmla="*/ 8640 w 10000"/>
                    <a:gd name="connsiteY7" fmla="*/ 1656 h 9511"/>
                    <a:gd name="connsiteX8" fmla="*/ 9091 w 10000"/>
                    <a:gd name="connsiteY8" fmla="*/ 2309 h 9511"/>
                    <a:gd name="connsiteX9" fmla="*/ 9259 w 10000"/>
                    <a:gd name="connsiteY9" fmla="*/ 2625 h 9511"/>
                    <a:gd name="connsiteX10" fmla="*/ 9461 w 10000"/>
                    <a:gd name="connsiteY10" fmla="*/ 3003 h 9511"/>
                    <a:gd name="connsiteX11" fmla="*/ 9545 w 10000"/>
                    <a:gd name="connsiteY11" fmla="*/ 3348 h 9511"/>
                    <a:gd name="connsiteX12" fmla="*/ 9633 w 10000"/>
                    <a:gd name="connsiteY12" fmla="*/ 3775 h 9511"/>
                    <a:gd name="connsiteX13" fmla="*/ 9677 w 10000"/>
                    <a:gd name="connsiteY13" fmla="*/ 4207 h 9511"/>
                    <a:gd name="connsiteX14" fmla="*/ 9660 w 10000"/>
                    <a:gd name="connsiteY14" fmla="*/ 4646 h 9511"/>
                    <a:gd name="connsiteX15" fmla="*/ 9640 w 10000"/>
                    <a:gd name="connsiteY15" fmla="*/ 5049 h 9511"/>
                    <a:gd name="connsiteX16" fmla="*/ 9549 w 10000"/>
                    <a:gd name="connsiteY16" fmla="*/ 5463 h 9511"/>
                    <a:gd name="connsiteX17" fmla="*/ 9448 w 10000"/>
                    <a:gd name="connsiteY17" fmla="*/ 5870 h 9511"/>
                    <a:gd name="connsiteX18" fmla="*/ 9293 w 10000"/>
                    <a:gd name="connsiteY18" fmla="*/ 6240 h 9511"/>
                    <a:gd name="connsiteX19" fmla="*/ 9141 w 10000"/>
                    <a:gd name="connsiteY19" fmla="*/ 6589 h 9511"/>
                    <a:gd name="connsiteX20" fmla="*/ 8919 w 10000"/>
                    <a:gd name="connsiteY20" fmla="*/ 6913 h 9511"/>
                    <a:gd name="connsiteX21" fmla="*/ 8694 w 10000"/>
                    <a:gd name="connsiteY21" fmla="*/ 7263 h 9511"/>
                    <a:gd name="connsiteX22" fmla="*/ 8427 w 10000"/>
                    <a:gd name="connsiteY22" fmla="*/ 7554 h 9511"/>
                    <a:gd name="connsiteX23" fmla="*/ 7875 w 10000"/>
                    <a:gd name="connsiteY23" fmla="*/ 8060 h 9511"/>
                    <a:gd name="connsiteX24" fmla="*/ 7305 w 10000"/>
                    <a:gd name="connsiteY24" fmla="*/ 8393 h 9511"/>
                    <a:gd name="connsiteX25" fmla="*/ 6631 w 10000"/>
                    <a:gd name="connsiteY25" fmla="*/ 8627 h 9511"/>
                    <a:gd name="connsiteX26" fmla="*/ 6237 w 10000"/>
                    <a:gd name="connsiteY26" fmla="*/ 8750 h 9511"/>
                    <a:gd name="connsiteX27" fmla="*/ 5807 w 10000"/>
                    <a:gd name="connsiteY27" fmla="*/ 8791 h 9511"/>
                    <a:gd name="connsiteX28" fmla="*/ 5208 w 10000"/>
                    <a:gd name="connsiteY28" fmla="*/ 8831 h 9511"/>
                    <a:gd name="connsiteX29" fmla="*/ 4961 w 10000"/>
                    <a:gd name="connsiteY29" fmla="*/ 8824 h 9511"/>
                    <a:gd name="connsiteX30" fmla="*/ 4756 w 10000"/>
                    <a:gd name="connsiteY30" fmla="*/ 8791 h 9511"/>
                    <a:gd name="connsiteX31" fmla="*/ 4693 w 10000"/>
                    <a:gd name="connsiteY31" fmla="*/ 8788 h 9511"/>
                    <a:gd name="connsiteX32" fmla="*/ 4629 w 10000"/>
                    <a:gd name="connsiteY32" fmla="*/ 8788 h 9511"/>
                    <a:gd name="connsiteX33" fmla="*/ 4553 w 10000"/>
                    <a:gd name="connsiteY33" fmla="*/ 8783 h 9511"/>
                    <a:gd name="connsiteX34" fmla="*/ 4381 w 10000"/>
                    <a:gd name="connsiteY34" fmla="*/ 8746 h 9511"/>
                    <a:gd name="connsiteX35" fmla="*/ 4356 w 10000"/>
                    <a:gd name="connsiteY35" fmla="*/ 8745 h 9511"/>
                    <a:gd name="connsiteX36" fmla="*/ 4199 w 10000"/>
                    <a:gd name="connsiteY36" fmla="*/ 8754 h 9511"/>
                    <a:gd name="connsiteX37" fmla="*/ 4019 w 10000"/>
                    <a:gd name="connsiteY37" fmla="*/ 8777 h 9511"/>
                    <a:gd name="connsiteX38" fmla="*/ 3856 w 10000"/>
                    <a:gd name="connsiteY38" fmla="*/ 8762 h 9511"/>
                    <a:gd name="connsiteX39" fmla="*/ 3857 w 10000"/>
                    <a:gd name="connsiteY39" fmla="*/ 8767 h 9511"/>
                    <a:gd name="connsiteX40" fmla="*/ 3780 w 10000"/>
                    <a:gd name="connsiteY40" fmla="*/ 8754 h 9511"/>
                    <a:gd name="connsiteX41" fmla="*/ 3648 w 10000"/>
                    <a:gd name="connsiteY41" fmla="*/ 8747 h 9511"/>
                    <a:gd name="connsiteX42" fmla="*/ 3449 w 10000"/>
                    <a:gd name="connsiteY42" fmla="*/ 8688 h 9511"/>
                    <a:gd name="connsiteX43" fmla="*/ 3177 w 10000"/>
                    <a:gd name="connsiteY43" fmla="*/ 8607 h 9511"/>
                    <a:gd name="connsiteX44" fmla="*/ 2887 w 10000"/>
                    <a:gd name="connsiteY44" fmla="*/ 8472 h 9511"/>
                    <a:gd name="connsiteX45" fmla="*/ 2750 w 10000"/>
                    <a:gd name="connsiteY45" fmla="*/ 8449 h 9511"/>
                    <a:gd name="connsiteX46" fmla="*/ 2713 w 10000"/>
                    <a:gd name="connsiteY46" fmla="*/ 8406 h 9511"/>
                    <a:gd name="connsiteX47" fmla="*/ 2521 w 10000"/>
                    <a:gd name="connsiteY47" fmla="*/ 8337 h 9511"/>
                    <a:gd name="connsiteX48" fmla="*/ 2396 w 10000"/>
                    <a:gd name="connsiteY48" fmla="*/ 8224 h 9511"/>
                    <a:gd name="connsiteX49" fmla="*/ 2118 w 10000"/>
                    <a:gd name="connsiteY49" fmla="*/ 8006 h 9511"/>
                    <a:gd name="connsiteX50" fmla="*/ 1831 w 10000"/>
                    <a:gd name="connsiteY50" fmla="*/ 7809 h 9511"/>
                    <a:gd name="connsiteX51" fmla="*/ 1484 w 10000"/>
                    <a:gd name="connsiteY51" fmla="*/ 7576 h 9511"/>
                    <a:gd name="connsiteX52" fmla="*/ 1164 w 10000"/>
                    <a:gd name="connsiteY52" fmla="*/ 7246 h 9511"/>
                    <a:gd name="connsiteX53" fmla="*/ 689 w 10000"/>
                    <a:gd name="connsiteY53" fmla="*/ 6396 h 9511"/>
                    <a:gd name="connsiteX54" fmla="*/ 477 w 10000"/>
                    <a:gd name="connsiteY54" fmla="*/ 5916 h 9511"/>
                    <a:gd name="connsiteX55" fmla="*/ 329 w 10000"/>
                    <a:gd name="connsiteY55" fmla="*/ 5361 h 9511"/>
                    <a:gd name="connsiteX56" fmla="*/ 312 w 10000"/>
                    <a:gd name="connsiteY56" fmla="*/ 4240 h 9511"/>
                    <a:gd name="connsiteX57" fmla="*/ 1050 w 10000"/>
                    <a:gd name="connsiteY57" fmla="*/ 2247 h 9511"/>
                    <a:gd name="connsiteX58" fmla="*/ 1653 w 10000"/>
                    <a:gd name="connsiteY58" fmla="*/ 1541 h 9511"/>
                    <a:gd name="connsiteX59" fmla="*/ 1993 w 10000"/>
                    <a:gd name="connsiteY59" fmla="*/ 1241 h 9511"/>
                    <a:gd name="connsiteX60" fmla="*/ 2387 w 10000"/>
                    <a:gd name="connsiteY60" fmla="*/ 995 h 9511"/>
                    <a:gd name="connsiteX61" fmla="*/ 2801 w 10000"/>
                    <a:gd name="connsiteY61" fmla="*/ 740 h 9511"/>
                    <a:gd name="connsiteX62" fmla="*/ 3286 w 10000"/>
                    <a:gd name="connsiteY62" fmla="*/ 559 h 9511"/>
                    <a:gd name="connsiteX63" fmla="*/ 4337 w 10000"/>
                    <a:gd name="connsiteY63" fmla="*/ 296 h 9511"/>
                    <a:gd name="connsiteX64" fmla="*/ 5368 w 10000"/>
                    <a:gd name="connsiteY64" fmla="*/ 230 h 9511"/>
                    <a:gd name="connsiteX65" fmla="*/ 5493 w 10000"/>
                    <a:gd name="connsiteY65" fmla="*/ 226 h 9511"/>
                    <a:gd name="connsiteX66" fmla="*/ 4833 w 10000"/>
                    <a:gd name="connsiteY66" fmla="*/ 0 h 9511"/>
                    <a:gd name="connsiteX67" fmla="*/ 4425 w 10000"/>
                    <a:gd name="connsiteY67" fmla="*/ 13 h 9511"/>
                    <a:gd name="connsiteX68" fmla="*/ 3482 w 10000"/>
                    <a:gd name="connsiteY68" fmla="*/ 186 h 9511"/>
                    <a:gd name="connsiteX69" fmla="*/ 2997 w 10000"/>
                    <a:gd name="connsiteY69" fmla="*/ 350 h 9511"/>
                    <a:gd name="connsiteX70" fmla="*/ 2545 w 10000"/>
                    <a:gd name="connsiteY70" fmla="*/ 534 h 9511"/>
                    <a:gd name="connsiteX71" fmla="*/ 2158 w 10000"/>
                    <a:gd name="connsiteY71" fmla="*/ 785 h 9511"/>
                    <a:gd name="connsiteX72" fmla="*/ 1734 w 10000"/>
                    <a:gd name="connsiteY72" fmla="*/ 1073 h 9511"/>
                    <a:gd name="connsiteX73" fmla="*/ 1039 w 10000"/>
                    <a:gd name="connsiteY73" fmla="*/ 1779 h 9511"/>
                    <a:gd name="connsiteX74" fmla="*/ 504 w 10000"/>
                    <a:gd name="connsiteY74" fmla="*/ 2658 h 9511"/>
                    <a:gd name="connsiteX75" fmla="*/ 147 w 10000"/>
                    <a:gd name="connsiteY75" fmla="*/ 3763 h 9511"/>
                    <a:gd name="connsiteX76" fmla="*/ 19 w 10000"/>
                    <a:gd name="connsiteY76" fmla="*/ 4318 h 9511"/>
                    <a:gd name="connsiteX77" fmla="*/ 6 w 10000"/>
                    <a:gd name="connsiteY77" fmla="*/ 4930 h 9511"/>
                    <a:gd name="connsiteX78" fmla="*/ 228 w 10000"/>
                    <a:gd name="connsiteY78" fmla="*/ 6092 h 9511"/>
                    <a:gd name="connsiteX79" fmla="*/ 450 w 10000"/>
                    <a:gd name="connsiteY79" fmla="*/ 6639 h 9511"/>
                    <a:gd name="connsiteX80" fmla="*/ 673 w 10000"/>
                    <a:gd name="connsiteY80" fmla="*/ 7144 h 9511"/>
                    <a:gd name="connsiteX81" fmla="*/ 939 w 10000"/>
                    <a:gd name="connsiteY81" fmla="*/ 7518 h 9511"/>
                    <a:gd name="connsiteX82" fmla="*/ 1320 w 10000"/>
                    <a:gd name="connsiteY82" fmla="*/ 7912 h 9511"/>
                    <a:gd name="connsiteX83" fmla="*/ 1656 w 10000"/>
                    <a:gd name="connsiteY83" fmla="*/ 8155 h 9511"/>
                    <a:gd name="connsiteX84" fmla="*/ 1993 w 10000"/>
                    <a:gd name="connsiteY84" fmla="*/ 8393 h 9511"/>
                    <a:gd name="connsiteX85" fmla="*/ 2061 w 10000"/>
                    <a:gd name="connsiteY85" fmla="*/ 8409 h 9511"/>
                    <a:gd name="connsiteX86" fmla="*/ 2067 w 10000"/>
                    <a:gd name="connsiteY86" fmla="*/ 8441 h 9511"/>
                    <a:gd name="connsiteX87" fmla="*/ 2165 w 10000"/>
                    <a:gd name="connsiteY87" fmla="*/ 8570 h 9511"/>
                    <a:gd name="connsiteX88" fmla="*/ 2396 w 10000"/>
                    <a:gd name="connsiteY88" fmla="*/ 8720 h 9511"/>
                    <a:gd name="connsiteX89" fmla="*/ 2666 w 10000"/>
                    <a:gd name="connsiteY89" fmla="*/ 8843 h 9511"/>
                    <a:gd name="connsiteX90" fmla="*/ 2871 w 10000"/>
                    <a:gd name="connsiteY90" fmla="*/ 8925 h 9511"/>
                    <a:gd name="connsiteX91" fmla="*/ 3000 w 10000"/>
                    <a:gd name="connsiteY91" fmla="*/ 8992 h 9511"/>
                    <a:gd name="connsiteX92" fmla="*/ 3180 w 10000"/>
                    <a:gd name="connsiteY92" fmla="*/ 9046 h 9511"/>
                    <a:gd name="connsiteX93" fmla="*/ 3329 w 10000"/>
                    <a:gd name="connsiteY93" fmla="*/ 9090 h 9511"/>
                    <a:gd name="connsiteX94" fmla="*/ 3517 w 10000"/>
                    <a:gd name="connsiteY94" fmla="*/ 9126 h 9511"/>
                    <a:gd name="connsiteX95" fmla="*/ 3652 w 10000"/>
                    <a:gd name="connsiteY95" fmla="*/ 9120 h 9511"/>
                    <a:gd name="connsiteX96" fmla="*/ 3828 w 10000"/>
                    <a:gd name="connsiteY96" fmla="*/ 9081 h 9511"/>
                    <a:gd name="connsiteX97" fmla="*/ 3802 w 10000"/>
                    <a:gd name="connsiteY97" fmla="*/ 9485 h 9511"/>
                    <a:gd name="connsiteX98" fmla="*/ 4000 w 10000"/>
                    <a:gd name="connsiteY98" fmla="*/ 8996 h 9511"/>
                    <a:gd name="connsiteX99" fmla="*/ 4065 w 10000"/>
                    <a:gd name="connsiteY99" fmla="*/ 9026 h 9511"/>
                    <a:gd name="connsiteX100" fmla="*/ 4378 w 10000"/>
                    <a:gd name="connsiteY100" fmla="*/ 9078 h 9511"/>
                    <a:gd name="connsiteX101" fmla="*/ 4523 w 10000"/>
                    <a:gd name="connsiteY101" fmla="*/ 9124 h 9511"/>
                    <a:gd name="connsiteX102" fmla="*/ 4705 w 10000"/>
                    <a:gd name="connsiteY102" fmla="*/ 9136 h 9511"/>
                    <a:gd name="connsiteX103" fmla="*/ 5116 w 10000"/>
                    <a:gd name="connsiteY103" fmla="*/ 9186 h 9511"/>
                    <a:gd name="connsiteX104" fmla="*/ 5510 w 10000"/>
                    <a:gd name="connsiteY104" fmla="*/ 9194 h 9511"/>
                    <a:gd name="connsiteX105" fmla="*/ 5531 w 10000"/>
                    <a:gd name="connsiteY105" fmla="*/ 9194 h 9511"/>
                    <a:gd name="connsiteX106" fmla="*/ 5911 w 10000"/>
                    <a:gd name="connsiteY106" fmla="*/ 9152 h 9511"/>
                    <a:gd name="connsiteX107" fmla="*/ 6268 w 10000"/>
                    <a:gd name="connsiteY107" fmla="*/ 9124 h 9511"/>
                    <a:gd name="connsiteX108" fmla="*/ 6666 w 10000"/>
                    <a:gd name="connsiteY108" fmla="*/ 9000 h 9511"/>
                    <a:gd name="connsiteX109" fmla="*/ 7377 w 10000"/>
                    <a:gd name="connsiteY109" fmla="*/ 8758 h 9511"/>
                    <a:gd name="connsiteX110" fmla="*/ 7996 w 10000"/>
                    <a:gd name="connsiteY110" fmla="*/ 8417 h 9511"/>
                    <a:gd name="connsiteX111" fmla="*/ 9084 w 10000"/>
                    <a:gd name="connsiteY111" fmla="*/ 7271 h 9511"/>
                    <a:gd name="connsiteX112" fmla="*/ 9502 w 10000"/>
                    <a:gd name="connsiteY112" fmla="*/ 6577 h 9511"/>
                    <a:gd name="connsiteX113" fmla="*/ 9798 w 10000"/>
                    <a:gd name="connsiteY113" fmla="*/ 5772 h 9511"/>
                    <a:gd name="connsiteX114" fmla="*/ 9893 w 10000"/>
                    <a:gd name="connsiteY114" fmla="*/ 5345 h 9511"/>
                    <a:gd name="connsiteX115" fmla="*/ 9960 w 10000"/>
                    <a:gd name="connsiteY115" fmla="*/ 4905 h 9511"/>
                    <a:gd name="connsiteX116" fmla="*/ 9963 w 10000"/>
                    <a:gd name="connsiteY116" fmla="*/ 4700 h 9511"/>
                    <a:gd name="connsiteX117" fmla="*/ 9997 w 10000"/>
                    <a:gd name="connsiteY117" fmla="*/ 4482 h 9511"/>
                    <a:gd name="connsiteX118" fmla="*/ 9963 w 10000"/>
                    <a:gd name="connsiteY118" fmla="*/ 4026 h 9511"/>
                    <a:gd name="connsiteX119" fmla="*/ 9819 w 10000"/>
                    <a:gd name="connsiteY119" fmla="*/ 3130 h 9511"/>
                    <a:gd name="connsiteX120" fmla="*/ 9711 w 10000"/>
                    <a:gd name="connsiteY120" fmla="*/ 2769 h 9511"/>
                    <a:gd name="connsiteX121" fmla="*/ 9502 w 10000"/>
                    <a:gd name="connsiteY121" fmla="*/ 2395 h 9511"/>
                    <a:gd name="connsiteX122" fmla="*/ 9094 w 10000"/>
                    <a:gd name="connsiteY122" fmla="*/ 1696 h 9511"/>
                    <a:gd name="connsiteX123" fmla="*/ 8532 w 10000"/>
                    <a:gd name="connsiteY123" fmla="*/ 1130 h 9511"/>
                    <a:gd name="connsiteX124" fmla="*/ 7774 w 10000"/>
                    <a:gd name="connsiteY124" fmla="*/ 625 h 9511"/>
                    <a:gd name="connsiteX125" fmla="*/ 7426 w 10000"/>
                    <a:gd name="connsiteY125" fmla="*/ 440 h 9511"/>
                    <a:gd name="connsiteX126" fmla="*/ 7042 w 10000"/>
                    <a:gd name="connsiteY126" fmla="*/ 272 h 9511"/>
                    <a:gd name="connsiteX127" fmla="*/ 6268 w 10000"/>
                    <a:gd name="connsiteY127" fmla="*/ 95 h 9511"/>
                    <a:gd name="connsiteX128" fmla="*/ 6163 w 10000"/>
                    <a:gd name="connsiteY128" fmla="*/ 82 h 9511"/>
                    <a:gd name="connsiteX129" fmla="*/ 5995 w 10000"/>
                    <a:gd name="connsiteY129" fmla="*/ 46 h 9511"/>
                    <a:gd name="connsiteX130" fmla="*/ 5462 w 10000"/>
                    <a:gd name="connsiteY130" fmla="*/ 13 h 9511"/>
                    <a:gd name="connsiteX131" fmla="*/ 4833 w 10000"/>
                    <a:gd name="connsiteY131" fmla="*/ 0 h 9511"/>
                    <a:gd name="connsiteX0" fmla="*/ 5493 w 10000"/>
                    <a:gd name="connsiteY0" fmla="*/ 238 h 10001"/>
                    <a:gd name="connsiteX1" fmla="*/ 5685 w 10000"/>
                    <a:gd name="connsiteY1" fmla="*/ 303 h 10001"/>
                    <a:gd name="connsiteX2" fmla="*/ 6079 w 10000"/>
                    <a:gd name="connsiteY2" fmla="*/ 385 h 10001"/>
                    <a:gd name="connsiteX3" fmla="*/ 6769 w 10000"/>
                    <a:gd name="connsiteY3" fmla="*/ 557 h 10001"/>
                    <a:gd name="connsiteX4" fmla="*/ 7080 w 10000"/>
                    <a:gd name="connsiteY4" fmla="*/ 735 h 10001"/>
                    <a:gd name="connsiteX5" fmla="*/ 7390 w 10000"/>
                    <a:gd name="connsiteY5" fmla="*/ 855 h 10001"/>
                    <a:gd name="connsiteX6" fmla="*/ 8029 w 10000"/>
                    <a:gd name="connsiteY6" fmla="*/ 1305 h 10001"/>
                    <a:gd name="connsiteX7" fmla="*/ 8640 w 10000"/>
                    <a:gd name="connsiteY7" fmla="*/ 1741 h 10001"/>
                    <a:gd name="connsiteX8" fmla="*/ 9091 w 10000"/>
                    <a:gd name="connsiteY8" fmla="*/ 2428 h 10001"/>
                    <a:gd name="connsiteX9" fmla="*/ 9259 w 10000"/>
                    <a:gd name="connsiteY9" fmla="*/ 2760 h 10001"/>
                    <a:gd name="connsiteX10" fmla="*/ 9461 w 10000"/>
                    <a:gd name="connsiteY10" fmla="*/ 3157 h 10001"/>
                    <a:gd name="connsiteX11" fmla="*/ 9545 w 10000"/>
                    <a:gd name="connsiteY11" fmla="*/ 3520 h 10001"/>
                    <a:gd name="connsiteX12" fmla="*/ 9633 w 10000"/>
                    <a:gd name="connsiteY12" fmla="*/ 3969 h 10001"/>
                    <a:gd name="connsiteX13" fmla="*/ 9677 w 10000"/>
                    <a:gd name="connsiteY13" fmla="*/ 4423 h 10001"/>
                    <a:gd name="connsiteX14" fmla="*/ 9660 w 10000"/>
                    <a:gd name="connsiteY14" fmla="*/ 4885 h 10001"/>
                    <a:gd name="connsiteX15" fmla="*/ 9640 w 10000"/>
                    <a:gd name="connsiteY15" fmla="*/ 5309 h 10001"/>
                    <a:gd name="connsiteX16" fmla="*/ 9549 w 10000"/>
                    <a:gd name="connsiteY16" fmla="*/ 5744 h 10001"/>
                    <a:gd name="connsiteX17" fmla="*/ 9448 w 10000"/>
                    <a:gd name="connsiteY17" fmla="*/ 6172 h 10001"/>
                    <a:gd name="connsiteX18" fmla="*/ 9293 w 10000"/>
                    <a:gd name="connsiteY18" fmla="*/ 6561 h 10001"/>
                    <a:gd name="connsiteX19" fmla="*/ 9141 w 10000"/>
                    <a:gd name="connsiteY19" fmla="*/ 6928 h 10001"/>
                    <a:gd name="connsiteX20" fmla="*/ 8919 w 10000"/>
                    <a:gd name="connsiteY20" fmla="*/ 7268 h 10001"/>
                    <a:gd name="connsiteX21" fmla="*/ 8694 w 10000"/>
                    <a:gd name="connsiteY21" fmla="*/ 7636 h 10001"/>
                    <a:gd name="connsiteX22" fmla="*/ 8427 w 10000"/>
                    <a:gd name="connsiteY22" fmla="*/ 7942 h 10001"/>
                    <a:gd name="connsiteX23" fmla="*/ 7875 w 10000"/>
                    <a:gd name="connsiteY23" fmla="*/ 8474 h 10001"/>
                    <a:gd name="connsiteX24" fmla="*/ 7305 w 10000"/>
                    <a:gd name="connsiteY24" fmla="*/ 8825 h 10001"/>
                    <a:gd name="connsiteX25" fmla="*/ 6631 w 10000"/>
                    <a:gd name="connsiteY25" fmla="*/ 9071 h 10001"/>
                    <a:gd name="connsiteX26" fmla="*/ 6237 w 10000"/>
                    <a:gd name="connsiteY26" fmla="*/ 9200 h 10001"/>
                    <a:gd name="connsiteX27" fmla="*/ 5807 w 10000"/>
                    <a:gd name="connsiteY27" fmla="*/ 9243 h 10001"/>
                    <a:gd name="connsiteX28" fmla="*/ 5208 w 10000"/>
                    <a:gd name="connsiteY28" fmla="*/ 9285 h 10001"/>
                    <a:gd name="connsiteX29" fmla="*/ 4961 w 10000"/>
                    <a:gd name="connsiteY29" fmla="*/ 9278 h 10001"/>
                    <a:gd name="connsiteX30" fmla="*/ 4756 w 10000"/>
                    <a:gd name="connsiteY30" fmla="*/ 9243 h 10001"/>
                    <a:gd name="connsiteX31" fmla="*/ 4693 w 10000"/>
                    <a:gd name="connsiteY31" fmla="*/ 9240 h 10001"/>
                    <a:gd name="connsiteX32" fmla="*/ 4629 w 10000"/>
                    <a:gd name="connsiteY32" fmla="*/ 9240 h 10001"/>
                    <a:gd name="connsiteX33" fmla="*/ 4553 w 10000"/>
                    <a:gd name="connsiteY33" fmla="*/ 9235 h 10001"/>
                    <a:gd name="connsiteX34" fmla="*/ 4381 w 10000"/>
                    <a:gd name="connsiteY34" fmla="*/ 9196 h 10001"/>
                    <a:gd name="connsiteX35" fmla="*/ 4356 w 10000"/>
                    <a:gd name="connsiteY35" fmla="*/ 9195 h 10001"/>
                    <a:gd name="connsiteX36" fmla="*/ 4199 w 10000"/>
                    <a:gd name="connsiteY36" fmla="*/ 9204 h 10001"/>
                    <a:gd name="connsiteX37" fmla="*/ 4019 w 10000"/>
                    <a:gd name="connsiteY37" fmla="*/ 9228 h 10001"/>
                    <a:gd name="connsiteX38" fmla="*/ 3856 w 10000"/>
                    <a:gd name="connsiteY38" fmla="*/ 9212 h 10001"/>
                    <a:gd name="connsiteX39" fmla="*/ 3857 w 10000"/>
                    <a:gd name="connsiteY39" fmla="*/ 9218 h 10001"/>
                    <a:gd name="connsiteX40" fmla="*/ 3780 w 10000"/>
                    <a:gd name="connsiteY40" fmla="*/ 9204 h 10001"/>
                    <a:gd name="connsiteX41" fmla="*/ 3648 w 10000"/>
                    <a:gd name="connsiteY41" fmla="*/ 9197 h 10001"/>
                    <a:gd name="connsiteX42" fmla="*/ 3449 w 10000"/>
                    <a:gd name="connsiteY42" fmla="*/ 9135 h 10001"/>
                    <a:gd name="connsiteX43" fmla="*/ 3177 w 10000"/>
                    <a:gd name="connsiteY43" fmla="*/ 9050 h 10001"/>
                    <a:gd name="connsiteX44" fmla="*/ 2887 w 10000"/>
                    <a:gd name="connsiteY44" fmla="*/ 8908 h 10001"/>
                    <a:gd name="connsiteX45" fmla="*/ 2750 w 10000"/>
                    <a:gd name="connsiteY45" fmla="*/ 8883 h 10001"/>
                    <a:gd name="connsiteX46" fmla="*/ 2713 w 10000"/>
                    <a:gd name="connsiteY46" fmla="*/ 8838 h 10001"/>
                    <a:gd name="connsiteX47" fmla="*/ 2521 w 10000"/>
                    <a:gd name="connsiteY47" fmla="*/ 8766 h 10001"/>
                    <a:gd name="connsiteX48" fmla="*/ 2396 w 10000"/>
                    <a:gd name="connsiteY48" fmla="*/ 8647 h 10001"/>
                    <a:gd name="connsiteX49" fmla="*/ 2118 w 10000"/>
                    <a:gd name="connsiteY49" fmla="*/ 8418 h 10001"/>
                    <a:gd name="connsiteX50" fmla="*/ 1831 w 10000"/>
                    <a:gd name="connsiteY50" fmla="*/ 8210 h 10001"/>
                    <a:gd name="connsiteX51" fmla="*/ 1484 w 10000"/>
                    <a:gd name="connsiteY51" fmla="*/ 7966 h 10001"/>
                    <a:gd name="connsiteX52" fmla="*/ 1164 w 10000"/>
                    <a:gd name="connsiteY52" fmla="*/ 7619 h 10001"/>
                    <a:gd name="connsiteX53" fmla="*/ 689 w 10000"/>
                    <a:gd name="connsiteY53" fmla="*/ 6725 h 10001"/>
                    <a:gd name="connsiteX54" fmla="*/ 477 w 10000"/>
                    <a:gd name="connsiteY54" fmla="*/ 6220 h 10001"/>
                    <a:gd name="connsiteX55" fmla="*/ 329 w 10000"/>
                    <a:gd name="connsiteY55" fmla="*/ 5637 h 10001"/>
                    <a:gd name="connsiteX56" fmla="*/ 312 w 10000"/>
                    <a:gd name="connsiteY56" fmla="*/ 4458 h 10001"/>
                    <a:gd name="connsiteX57" fmla="*/ 1050 w 10000"/>
                    <a:gd name="connsiteY57" fmla="*/ 2363 h 10001"/>
                    <a:gd name="connsiteX58" fmla="*/ 1653 w 10000"/>
                    <a:gd name="connsiteY58" fmla="*/ 1620 h 10001"/>
                    <a:gd name="connsiteX59" fmla="*/ 1993 w 10000"/>
                    <a:gd name="connsiteY59" fmla="*/ 1305 h 10001"/>
                    <a:gd name="connsiteX60" fmla="*/ 2387 w 10000"/>
                    <a:gd name="connsiteY60" fmla="*/ 1046 h 10001"/>
                    <a:gd name="connsiteX61" fmla="*/ 2801 w 10000"/>
                    <a:gd name="connsiteY61" fmla="*/ 778 h 10001"/>
                    <a:gd name="connsiteX62" fmla="*/ 3286 w 10000"/>
                    <a:gd name="connsiteY62" fmla="*/ 588 h 10001"/>
                    <a:gd name="connsiteX63" fmla="*/ 4337 w 10000"/>
                    <a:gd name="connsiteY63" fmla="*/ 311 h 10001"/>
                    <a:gd name="connsiteX64" fmla="*/ 5368 w 10000"/>
                    <a:gd name="connsiteY64" fmla="*/ 242 h 10001"/>
                    <a:gd name="connsiteX65" fmla="*/ 5493 w 10000"/>
                    <a:gd name="connsiteY65" fmla="*/ 238 h 10001"/>
                    <a:gd name="connsiteX66" fmla="*/ 4833 w 10000"/>
                    <a:gd name="connsiteY66" fmla="*/ 0 h 10001"/>
                    <a:gd name="connsiteX67" fmla="*/ 4425 w 10000"/>
                    <a:gd name="connsiteY67" fmla="*/ 14 h 10001"/>
                    <a:gd name="connsiteX68" fmla="*/ 3482 w 10000"/>
                    <a:gd name="connsiteY68" fmla="*/ 196 h 10001"/>
                    <a:gd name="connsiteX69" fmla="*/ 2997 w 10000"/>
                    <a:gd name="connsiteY69" fmla="*/ 368 h 10001"/>
                    <a:gd name="connsiteX70" fmla="*/ 2545 w 10000"/>
                    <a:gd name="connsiteY70" fmla="*/ 561 h 10001"/>
                    <a:gd name="connsiteX71" fmla="*/ 2158 w 10000"/>
                    <a:gd name="connsiteY71" fmla="*/ 825 h 10001"/>
                    <a:gd name="connsiteX72" fmla="*/ 1734 w 10000"/>
                    <a:gd name="connsiteY72" fmla="*/ 1128 h 10001"/>
                    <a:gd name="connsiteX73" fmla="*/ 1039 w 10000"/>
                    <a:gd name="connsiteY73" fmla="*/ 1870 h 10001"/>
                    <a:gd name="connsiteX74" fmla="*/ 504 w 10000"/>
                    <a:gd name="connsiteY74" fmla="*/ 2795 h 10001"/>
                    <a:gd name="connsiteX75" fmla="*/ 147 w 10000"/>
                    <a:gd name="connsiteY75" fmla="*/ 3956 h 10001"/>
                    <a:gd name="connsiteX76" fmla="*/ 19 w 10000"/>
                    <a:gd name="connsiteY76" fmla="*/ 4540 h 10001"/>
                    <a:gd name="connsiteX77" fmla="*/ 6 w 10000"/>
                    <a:gd name="connsiteY77" fmla="*/ 5183 h 10001"/>
                    <a:gd name="connsiteX78" fmla="*/ 228 w 10000"/>
                    <a:gd name="connsiteY78" fmla="*/ 6405 h 10001"/>
                    <a:gd name="connsiteX79" fmla="*/ 450 w 10000"/>
                    <a:gd name="connsiteY79" fmla="*/ 6980 h 10001"/>
                    <a:gd name="connsiteX80" fmla="*/ 673 w 10000"/>
                    <a:gd name="connsiteY80" fmla="*/ 7511 h 10001"/>
                    <a:gd name="connsiteX81" fmla="*/ 939 w 10000"/>
                    <a:gd name="connsiteY81" fmla="*/ 7905 h 10001"/>
                    <a:gd name="connsiteX82" fmla="*/ 1320 w 10000"/>
                    <a:gd name="connsiteY82" fmla="*/ 8319 h 10001"/>
                    <a:gd name="connsiteX83" fmla="*/ 1656 w 10000"/>
                    <a:gd name="connsiteY83" fmla="*/ 8574 h 10001"/>
                    <a:gd name="connsiteX84" fmla="*/ 1993 w 10000"/>
                    <a:gd name="connsiteY84" fmla="*/ 8825 h 10001"/>
                    <a:gd name="connsiteX85" fmla="*/ 2061 w 10000"/>
                    <a:gd name="connsiteY85" fmla="*/ 8841 h 10001"/>
                    <a:gd name="connsiteX86" fmla="*/ 2067 w 10000"/>
                    <a:gd name="connsiteY86" fmla="*/ 8875 h 10001"/>
                    <a:gd name="connsiteX87" fmla="*/ 2165 w 10000"/>
                    <a:gd name="connsiteY87" fmla="*/ 9011 h 10001"/>
                    <a:gd name="connsiteX88" fmla="*/ 2396 w 10000"/>
                    <a:gd name="connsiteY88" fmla="*/ 9168 h 10001"/>
                    <a:gd name="connsiteX89" fmla="*/ 2666 w 10000"/>
                    <a:gd name="connsiteY89" fmla="*/ 9298 h 10001"/>
                    <a:gd name="connsiteX90" fmla="*/ 2871 w 10000"/>
                    <a:gd name="connsiteY90" fmla="*/ 9384 h 10001"/>
                    <a:gd name="connsiteX91" fmla="*/ 3000 w 10000"/>
                    <a:gd name="connsiteY91" fmla="*/ 9454 h 10001"/>
                    <a:gd name="connsiteX92" fmla="*/ 3180 w 10000"/>
                    <a:gd name="connsiteY92" fmla="*/ 9511 h 10001"/>
                    <a:gd name="connsiteX93" fmla="*/ 3329 w 10000"/>
                    <a:gd name="connsiteY93" fmla="*/ 9557 h 10001"/>
                    <a:gd name="connsiteX94" fmla="*/ 3517 w 10000"/>
                    <a:gd name="connsiteY94" fmla="*/ 9595 h 10001"/>
                    <a:gd name="connsiteX95" fmla="*/ 3652 w 10000"/>
                    <a:gd name="connsiteY95" fmla="*/ 9589 h 10001"/>
                    <a:gd name="connsiteX96" fmla="*/ 3828 w 10000"/>
                    <a:gd name="connsiteY96" fmla="*/ 9548 h 10001"/>
                    <a:gd name="connsiteX97" fmla="*/ 3802 w 10000"/>
                    <a:gd name="connsiteY97" fmla="*/ 9973 h 10001"/>
                    <a:gd name="connsiteX98" fmla="*/ 4000 w 10000"/>
                    <a:gd name="connsiteY98" fmla="*/ 9459 h 10001"/>
                    <a:gd name="connsiteX99" fmla="*/ 4065 w 10000"/>
                    <a:gd name="connsiteY99" fmla="*/ 9490 h 10001"/>
                    <a:gd name="connsiteX100" fmla="*/ 4378 w 10000"/>
                    <a:gd name="connsiteY100" fmla="*/ 9545 h 10001"/>
                    <a:gd name="connsiteX101" fmla="*/ 4523 w 10000"/>
                    <a:gd name="connsiteY101" fmla="*/ 9593 h 10001"/>
                    <a:gd name="connsiteX102" fmla="*/ 4705 w 10000"/>
                    <a:gd name="connsiteY102" fmla="*/ 9606 h 10001"/>
                    <a:gd name="connsiteX103" fmla="*/ 5116 w 10000"/>
                    <a:gd name="connsiteY103" fmla="*/ 9658 h 10001"/>
                    <a:gd name="connsiteX104" fmla="*/ 5510 w 10000"/>
                    <a:gd name="connsiteY104" fmla="*/ 9667 h 10001"/>
                    <a:gd name="connsiteX105" fmla="*/ 5531 w 10000"/>
                    <a:gd name="connsiteY105" fmla="*/ 9667 h 10001"/>
                    <a:gd name="connsiteX106" fmla="*/ 5911 w 10000"/>
                    <a:gd name="connsiteY106" fmla="*/ 9623 h 10001"/>
                    <a:gd name="connsiteX107" fmla="*/ 6268 w 10000"/>
                    <a:gd name="connsiteY107" fmla="*/ 9593 h 10001"/>
                    <a:gd name="connsiteX108" fmla="*/ 6666 w 10000"/>
                    <a:gd name="connsiteY108" fmla="*/ 9463 h 10001"/>
                    <a:gd name="connsiteX109" fmla="*/ 7377 w 10000"/>
                    <a:gd name="connsiteY109" fmla="*/ 9208 h 10001"/>
                    <a:gd name="connsiteX110" fmla="*/ 7996 w 10000"/>
                    <a:gd name="connsiteY110" fmla="*/ 8850 h 10001"/>
                    <a:gd name="connsiteX111" fmla="*/ 9084 w 10000"/>
                    <a:gd name="connsiteY111" fmla="*/ 7645 h 10001"/>
                    <a:gd name="connsiteX112" fmla="*/ 9502 w 10000"/>
                    <a:gd name="connsiteY112" fmla="*/ 6915 h 10001"/>
                    <a:gd name="connsiteX113" fmla="*/ 9798 w 10000"/>
                    <a:gd name="connsiteY113" fmla="*/ 6069 h 10001"/>
                    <a:gd name="connsiteX114" fmla="*/ 9893 w 10000"/>
                    <a:gd name="connsiteY114" fmla="*/ 5620 h 10001"/>
                    <a:gd name="connsiteX115" fmla="*/ 9960 w 10000"/>
                    <a:gd name="connsiteY115" fmla="*/ 5157 h 10001"/>
                    <a:gd name="connsiteX116" fmla="*/ 9963 w 10000"/>
                    <a:gd name="connsiteY116" fmla="*/ 4942 h 10001"/>
                    <a:gd name="connsiteX117" fmla="*/ 9997 w 10000"/>
                    <a:gd name="connsiteY117" fmla="*/ 4712 h 10001"/>
                    <a:gd name="connsiteX118" fmla="*/ 9963 w 10000"/>
                    <a:gd name="connsiteY118" fmla="*/ 4233 h 10001"/>
                    <a:gd name="connsiteX119" fmla="*/ 9819 w 10000"/>
                    <a:gd name="connsiteY119" fmla="*/ 3291 h 10001"/>
                    <a:gd name="connsiteX120" fmla="*/ 9711 w 10000"/>
                    <a:gd name="connsiteY120" fmla="*/ 2911 h 10001"/>
                    <a:gd name="connsiteX121" fmla="*/ 9502 w 10000"/>
                    <a:gd name="connsiteY121" fmla="*/ 2518 h 10001"/>
                    <a:gd name="connsiteX122" fmla="*/ 9094 w 10000"/>
                    <a:gd name="connsiteY122" fmla="*/ 1783 h 10001"/>
                    <a:gd name="connsiteX123" fmla="*/ 8532 w 10000"/>
                    <a:gd name="connsiteY123" fmla="*/ 1188 h 10001"/>
                    <a:gd name="connsiteX124" fmla="*/ 7774 w 10000"/>
                    <a:gd name="connsiteY124" fmla="*/ 657 h 10001"/>
                    <a:gd name="connsiteX125" fmla="*/ 7426 w 10000"/>
                    <a:gd name="connsiteY125" fmla="*/ 463 h 10001"/>
                    <a:gd name="connsiteX126" fmla="*/ 7042 w 10000"/>
                    <a:gd name="connsiteY126" fmla="*/ 286 h 10001"/>
                    <a:gd name="connsiteX127" fmla="*/ 6268 w 10000"/>
                    <a:gd name="connsiteY127" fmla="*/ 100 h 10001"/>
                    <a:gd name="connsiteX128" fmla="*/ 6163 w 10000"/>
                    <a:gd name="connsiteY128" fmla="*/ 86 h 10001"/>
                    <a:gd name="connsiteX129" fmla="*/ 5995 w 10000"/>
                    <a:gd name="connsiteY129" fmla="*/ 48 h 10001"/>
                    <a:gd name="connsiteX130" fmla="*/ 5462 w 10000"/>
                    <a:gd name="connsiteY130" fmla="*/ 14 h 10001"/>
                    <a:gd name="connsiteX131" fmla="*/ 4833 w 10000"/>
                    <a:gd name="connsiteY131" fmla="*/ 0 h 10001"/>
                    <a:gd name="connsiteX0" fmla="*/ 5493 w 10000"/>
                    <a:gd name="connsiteY0" fmla="*/ 238 h 10001"/>
                    <a:gd name="connsiteX1" fmla="*/ 5685 w 10000"/>
                    <a:gd name="connsiteY1" fmla="*/ 303 h 10001"/>
                    <a:gd name="connsiteX2" fmla="*/ 6079 w 10000"/>
                    <a:gd name="connsiteY2" fmla="*/ 385 h 10001"/>
                    <a:gd name="connsiteX3" fmla="*/ 6769 w 10000"/>
                    <a:gd name="connsiteY3" fmla="*/ 557 h 10001"/>
                    <a:gd name="connsiteX4" fmla="*/ 7080 w 10000"/>
                    <a:gd name="connsiteY4" fmla="*/ 735 h 10001"/>
                    <a:gd name="connsiteX5" fmla="*/ 7390 w 10000"/>
                    <a:gd name="connsiteY5" fmla="*/ 855 h 10001"/>
                    <a:gd name="connsiteX6" fmla="*/ 8029 w 10000"/>
                    <a:gd name="connsiteY6" fmla="*/ 1305 h 10001"/>
                    <a:gd name="connsiteX7" fmla="*/ 8640 w 10000"/>
                    <a:gd name="connsiteY7" fmla="*/ 1741 h 10001"/>
                    <a:gd name="connsiteX8" fmla="*/ 9091 w 10000"/>
                    <a:gd name="connsiteY8" fmla="*/ 2428 h 10001"/>
                    <a:gd name="connsiteX9" fmla="*/ 9259 w 10000"/>
                    <a:gd name="connsiteY9" fmla="*/ 2760 h 10001"/>
                    <a:gd name="connsiteX10" fmla="*/ 9461 w 10000"/>
                    <a:gd name="connsiteY10" fmla="*/ 3157 h 10001"/>
                    <a:gd name="connsiteX11" fmla="*/ 9545 w 10000"/>
                    <a:gd name="connsiteY11" fmla="*/ 3520 h 10001"/>
                    <a:gd name="connsiteX12" fmla="*/ 9633 w 10000"/>
                    <a:gd name="connsiteY12" fmla="*/ 3969 h 10001"/>
                    <a:gd name="connsiteX13" fmla="*/ 9677 w 10000"/>
                    <a:gd name="connsiteY13" fmla="*/ 4423 h 10001"/>
                    <a:gd name="connsiteX14" fmla="*/ 9660 w 10000"/>
                    <a:gd name="connsiteY14" fmla="*/ 4885 h 10001"/>
                    <a:gd name="connsiteX15" fmla="*/ 9640 w 10000"/>
                    <a:gd name="connsiteY15" fmla="*/ 5309 h 10001"/>
                    <a:gd name="connsiteX16" fmla="*/ 9549 w 10000"/>
                    <a:gd name="connsiteY16" fmla="*/ 5744 h 10001"/>
                    <a:gd name="connsiteX17" fmla="*/ 9448 w 10000"/>
                    <a:gd name="connsiteY17" fmla="*/ 6172 h 10001"/>
                    <a:gd name="connsiteX18" fmla="*/ 9293 w 10000"/>
                    <a:gd name="connsiteY18" fmla="*/ 6561 h 10001"/>
                    <a:gd name="connsiteX19" fmla="*/ 9141 w 10000"/>
                    <a:gd name="connsiteY19" fmla="*/ 6928 h 10001"/>
                    <a:gd name="connsiteX20" fmla="*/ 8919 w 10000"/>
                    <a:gd name="connsiteY20" fmla="*/ 7268 h 10001"/>
                    <a:gd name="connsiteX21" fmla="*/ 8694 w 10000"/>
                    <a:gd name="connsiteY21" fmla="*/ 7636 h 10001"/>
                    <a:gd name="connsiteX22" fmla="*/ 8427 w 10000"/>
                    <a:gd name="connsiteY22" fmla="*/ 7942 h 10001"/>
                    <a:gd name="connsiteX23" fmla="*/ 7875 w 10000"/>
                    <a:gd name="connsiteY23" fmla="*/ 8474 h 10001"/>
                    <a:gd name="connsiteX24" fmla="*/ 7305 w 10000"/>
                    <a:gd name="connsiteY24" fmla="*/ 8825 h 10001"/>
                    <a:gd name="connsiteX25" fmla="*/ 6631 w 10000"/>
                    <a:gd name="connsiteY25" fmla="*/ 9071 h 10001"/>
                    <a:gd name="connsiteX26" fmla="*/ 6237 w 10000"/>
                    <a:gd name="connsiteY26" fmla="*/ 9200 h 10001"/>
                    <a:gd name="connsiteX27" fmla="*/ 5807 w 10000"/>
                    <a:gd name="connsiteY27" fmla="*/ 9243 h 10001"/>
                    <a:gd name="connsiteX28" fmla="*/ 5208 w 10000"/>
                    <a:gd name="connsiteY28" fmla="*/ 9285 h 10001"/>
                    <a:gd name="connsiteX29" fmla="*/ 4961 w 10000"/>
                    <a:gd name="connsiteY29" fmla="*/ 9278 h 10001"/>
                    <a:gd name="connsiteX30" fmla="*/ 4756 w 10000"/>
                    <a:gd name="connsiteY30" fmla="*/ 9243 h 10001"/>
                    <a:gd name="connsiteX31" fmla="*/ 4693 w 10000"/>
                    <a:gd name="connsiteY31" fmla="*/ 9240 h 10001"/>
                    <a:gd name="connsiteX32" fmla="*/ 4629 w 10000"/>
                    <a:gd name="connsiteY32" fmla="*/ 9240 h 10001"/>
                    <a:gd name="connsiteX33" fmla="*/ 4553 w 10000"/>
                    <a:gd name="connsiteY33" fmla="*/ 9235 h 10001"/>
                    <a:gd name="connsiteX34" fmla="*/ 4381 w 10000"/>
                    <a:gd name="connsiteY34" fmla="*/ 9196 h 10001"/>
                    <a:gd name="connsiteX35" fmla="*/ 4356 w 10000"/>
                    <a:gd name="connsiteY35" fmla="*/ 9195 h 10001"/>
                    <a:gd name="connsiteX36" fmla="*/ 4199 w 10000"/>
                    <a:gd name="connsiteY36" fmla="*/ 9204 h 10001"/>
                    <a:gd name="connsiteX37" fmla="*/ 4019 w 10000"/>
                    <a:gd name="connsiteY37" fmla="*/ 9228 h 10001"/>
                    <a:gd name="connsiteX38" fmla="*/ 3856 w 10000"/>
                    <a:gd name="connsiteY38" fmla="*/ 9212 h 10001"/>
                    <a:gd name="connsiteX39" fmla="*/ 3857 w 10000"/>
                    <a:gd name="connsiteY39" fmla="*/ 9218 h 10001"/>
                    <a:gd name="connsiteX40" fmla="*/ 3780 w 10000"/>
                    <a:gd name="connsiteY40" fmla="*/ 9204 h 10001"/>
                    <a:gd name="connsiteX41" fmla="*/ 3648 w 10000"/>
                    <a:gd name="connsiteY41" fmla="*/ 9197 h 10001"/>
                    <a:gd name="connsiteX42" fmla="*/ 3449 w 10000"/>
                    <a:gd name="connsiteY42" fmla="*/ 9135 h 10001"/>
                    <a:gd name="connsiteX43" fmla="*/ 3177 w 10000"/>
                    <a:gd name="connsiteY43" fmla="*/ 9050 h 10001"/>
                    <a:gd name="connsiteX44" fmla="*/ 2887 w 10000"/>
                    <a:gd name="connsiteY44" fmla="*/ 8908 h 10001"/>
                    <a:gd name="connsiteX45" fmla="*/ 2750 w 10000"/>
                    <a:gd name="connsiteY45" fmla="*/ 8883 h 10001"/>
                    <a:gd name="connsiteX46" fmla="*/ 2713 w 10000"/>
                    <a:gd name="connsiteY46" fmla="*/ 8838 h 10001"/>
                    <a:gd name="connsiteX47" fmla="*/ 2521 w 10000"/>
                    <a:gd name="connsiteY47" fmla="*/ 8766 h 10001"/>
                    <a:gd name="connsiteX48" fmla="*/ 2396 w 10000"/>
                    <a:gd name="connsiteY48" fmla="*/ 8647 h 10001"/>
                    <a:gd name="connsiteX49" fmla="*/ 2118 w 10000"/>
                    <a:gd name="connsiteY49" fmla="*/ 8418 h 10001"/>
                    <a:gd name="connsiteX50" fmla="*/ 1831 w 10000"/>
                    <a:gd name="connsiteY50" fmla="*/ 8210 h 10001"/>
                    <a:gd name="connsiteX51" fmla="*/ 1484 w 10000"/>
                    <a:gd name="connsiteY51" fmla="*/ 7966 h 10001"/>
                    <a:gd name="connsiteX52" fmla="*/ 1164 w 10000"/>
                    <a:gd name="connsiteY52" fmla="*/ 7619 h 10001"/>
                    <a:gd name="connsiteX53" fmla="*/ 689 w 10000"/>
                    <a:gd name="connsiteY53" fmla="*/ 6725 h 10001"/>
                    <a:gd name="connsiteX54" fmla="*/ 477 w 10000"/>
                    <a:gd name="connsiteY54" fmla="*/ 6220 h 10001"/>
                    <a:gd name="connsiteX55" fmla="*/ 329 w 10000"/>
                    <a:gd name="connsiteY55" fmla="*/ 5637 h 10001"/>
                    <a:gd name="connsiteX56" fmla="*/ 312 w 10000"/>
                    <a:gd name="connsiteY56" fmla="*/ 4458 h 10001"/>
                    <a:gd name="connsiteX57" fmla="*/ 1050 w 10000"/>
                    <a:gd name="connsiteY57" fmla="*/ 2363 h 10001"/>
                    <a:gd name="connsiteX58" fmla="*/ 1653 w 10000"/>
                    <a:gd name="connsiteY58" fmla="*/ 1620 h 10001"/>
                    <a:gd name="connsiteX59" fmla="*/ 1993 w 10000"/>
                    <a:gd name="connsiteY59" fmla="*/ 1305 h 10001"/>
                    <a:gd name="connsiteX60" fmla="*/ 2387 w 10000"/>
                    <a:gd name="connsiteY60" fmla="*/ 1046 h 10001"/>
                    <a:gd name="connsiteX61" fmla="*/ 2801 w 10000"/>
                    <a:gd name="connsiteY61" fmla="*/ 778 h 10001"/>
                    <a:gd name="connsiteX62" fmla="*/ 3286 w 10000"/>
                    <a:gd name="connsiteY62" fmla="*/ 588 h 10001"/>
                    <a:gd name="connsiteX63" fmla="*/ 4337 w 10000"/>
                    <a:gd name="connsiteY63" fmla="*/ 311 h 10001"/>
                    <a:gd name="connsiteX64" fmla="*/ 5368 w 10000"/>
                    <a:gd name="connsiteY64" fmla="*/ 242 h 10001"/>
                    <a:gd name="connsiteX65" fmla="*/ 5493 w 10000"/>
                    <a:gd name="connsiteY65" fmla="*/ 238 h 10001"/>
                    <a:gd name="connsiteX66" fmla="*/ 4833 w 10000"/>
                    <a:gd name="connsiteY66" fmla="*/ 0 h 10001"/>
                    <a:gd name="connsiteX67" fmla="*/ 4425 w 10000"/>
                    <a:gd name="connsiteY67" fmla="*/ 14 h 10001"/>
                    <a:gd name="connsiteX68" fmla="*/ 3482 w 10000"/>
                    <a:gd name="connsiteY68" fmla="*/ 196 h 10001"/>
                    <a:gd name="connsiteX69" fmla="*/ 2997 w 10000"/>
                    <a:gd name="connsiteY69" fmla="*/ 368 h 10001"/>
                    <a:gd name="connsiteX70" fmla="*/ 2545 w 10000"/>
                    <a:gd name="connsiteY70" fmla="*/ 561 h 10001"/>
                    <a:gd name="connsiteX71" fmla="*/ 2158 w 10000"/>
                    <a:gd name="connsiteY71" fmla="*/ 825 h 10001"/>
                    <a:gd name="connsiteX72" fmla="*/ 1734 w 10000"/>
                    <a:gd name="connsiteY72" fmla="*/ 1128 h 10001"/>
                    <a:gd name="connsiteX73" fmla="*/ 1039 w 10000"/>
                    <a:gd name="connsiteY73" fmla="*/ 1870 h 10001"/>
                    <a:gd name="connsiteX74" fmla="*/ 504 w 10000"/>
                    <a:gd name="connsiteY74" fmla="*/ 2795 h 10001"/>
                    <a:gd name="connsiteX75" fmla="*/ 147 w 10000"/>
                    <a:gd name="connsiteY75" fmla="*/ 3956 h 10001"/>
                    <a:gd name="connsiteX76" fmla="*/ 19 w 10000"/>
                    <a:gd name="connsiteY76" fmla="*/ 4540 h 10001"/>
                    <a:gd name="connsiteX77" fmla="*/ 6 w 10000"/>
                    <a:gd name="connsiteY77" fmla="*/ 5183 h 10001"/>
                    <a:gd name="connsiteX78" fmla="*/ 228 w 10000"/>
                    <a:gd name="connsiteY78" fmla="*/ 6405 h 10001"/>
                    <a:gd name="connsiteX79" fmla="*/ 450 w 10000"/>
                    <a:gd name="connsiteY79" fmla="*/ 6980 h 10001"/>
                    <a:gd name="connsiteX80" fmla="*/ 673 w 10000"/>
                    <a:gd name="connsiteY80" fmla="*/ 7511 h 10001"/>
                    <a:gd name="connsiteX81" fmla="*/ 939 w 10000"/>
                    <a:gd name="connsiteY81" fmla="*/ 7905 h 10001"/>
                    <a:gd name="connsiteX82" fmla="*/ 1320 w 10000"/>
                    <a:gd name="connsiteY82" fmla="*/ 8319 h 10001"/>
                    <a:gd name="connsiteX83" fmla="*/ 1656 w 10000"/>
                    <a:gd name="connsiteY83" fmla="*/ 8574 h 10001"/>
                    <a:gd name="connsiteX84" fmla="*/ 1993 w 10000"/>
                    <a:gd name="connsiteY84" fmla="*/ 8825 h 10001"/>
                    <a:gd name="connsiteX85" fmla="*/ 2061 w 10000"/>
                    <a:gd name="connsiteY85" fmla="*/ 8841 h 10001"/>
                    <a:gd name="connsiteX86" fmla="*/ 2067 w 10000"/>
                    <a:gd name="connsiteY86" fmla="*/ 8875 h 10001"/>
                    <a:gd name="connsiteX87" fmla="*/ 2165 w 10000"/>
                    <a:gd name="connsiteY87" fmla="*/ 9011 h 10001"/>
                    <a:gd name="connsiteX88" fmla="*/ 2396 w 10000"/>
                    <a:gd name="connsiteY88" fmla="*/ 9168 h 10001"/>
                    <a:gd name="connsiteX89" fmla="*/ 2666 w 10000"/>
                    <a:gd name="connsiteY89" fmla="*/ 9298 h 10001"/>
                    <a:gd name="connsiteX90" fmla="*/ 2871 w 10000"/>
                    <a:gd name="connsiteY90" fmla="*/ 9384 h 10001"/>
                    <a:gd name="connsiteX91" fmla="*/ 3000 w 10000"/>
                    <a:gd name="connsiteY91" fmla="*/ 9454 h 10001"/>
                    <a:gd name="connsiteX92" fmla="*/ 3180 w 10000"/>
                    <a:gd name="connsiteY92" fmla="*/ 9511 h 10001"/>
                    <a:gd name="connsiteX93" fmla="*/ 3329 w 10000"/>
                    <a:gd name="connsiteY93" fmla="*/ 9557 h 10001"/>
                    <a:gd name="connsiteX94" fmla="*/ 3517 w 10000"/>
                    <a:gd name="connsiteY94" fmla="*/ 9595 h 10001"/>
                    <a:gd name="connsiteX95" fmla="*/ 3652 w 10000"/>
                    <a:gd name="connsiteY95" fmla="*/ 9589 h 10001"/>
                    <a:gd name="connsiteX96" fmla="*/ 3828 w 10000"/>
                    <a:gd name="connsiteY96" fmla="*/ 9548 h 10001"/>
                    <a:gd name="connsiteX97" fmla="*/ 3802 w 10000"/>
                    <a:gd name="connsiteY97" fmla="*/ 9973 h 10001"/>
                    <a:gd name="connsiteX98" fmla="*/ 4000 w 10000"/>
                    <a:gd name="connsiteY98" fmla="*/ 9459 h 10001"/>
                    <a:gd name="connsiteX99" fmla="*/ 4065 w 10000"/>
                    <a:gd name="connsiteY99" fmla="*/ 9490 h 10001"/>
                    <a:gd name="connsiteX100" fmla="*/ 4378 w 10000"/>
                    <a:gd name="connsiteY100" fmla="*/ 9545 h 10001"/>
                    <a:gd name="connsiteX101" fmla="*/ 4523 w 10000"/>
                    <a:gd name="connsiteY101" fmla="*/ 9593 h 10001"/>
                    <a:gd name="connsiteX102" fmla="*/ 4705 w 10000"/>
                    <a:gd name="connsiteY102" fmla="*/ 9606 h 10001"/>
                    <a:gd name="connsiteX103" fmla="*/ 5116 w 10000"/>
                    <a:gd name="connsiteY103" fmla="*/ 9658 h 10001"/>
                    <a:gd name="connsiteX104" fmla="*/ 5510 w 10000"/>
                    <a:gd name="connsiteY104" fmla="*/ 9667 h 10001"/>
                    <a:gd name="connsiteX105" fmla="*/ 5531 w 10000"/>
                    <a:gd name="connsiteY105" fmla="*/ 9667 h 10001"/>
                    <a:gd name="connsiteX106" fmla="*/ 5911 w 10000"/>
                    <a:gd name="connsiteY106" fmla="*/ 9623 h 10001"/>
                    <a:gd name="connsiteX107" fmla="*/ 6268 w 10000"/>
                    <a:gd name="connsiteY107" fmla="*/ 9593 h 10001"/>
                    <a:gd name="connsiteX108" fmla="*/ 6666 w 10000"/>
                    <a:gd name="connsiteY108" fmla="*/ 9463 h 10001"/>
                    <a:gd name="connsiteX109" fmla="*/ 7377 w 10000"/>
                    <a:gd name="connsiteY109" fmla="*/ 9208 h 10001"/>
                    <a:gd name="connsiteX110" fmla="*/ 7996 w 10000"/>
                    <a:gd name="connsiteY110" fmla="*/ 8850 h 10001"/>
                    <a:gd name="connsiteX111" fmla="*/ 9084 w 10000"/>
                    <a:gd name="connsiteY111" fmla="*/ 7645 h 10001"/>
                    <a:gd name="connsiteX112" fmla="*/ 9502 w 10000"/>
                    <a:gd name="connsiteY112" fmla="*/ 6915 h 10001"/>
                    <a:gd name="connsiteX113" fmla="*/ 9798 w 10000"/>
                    <a:gd name="connsiteY113" fmla="*/ 6069 h 10001"/>
                    <a:gd name="connsiteX114" fmla="*/ 9893 w 10000"/>
                    <a:gd name="connsiteY114" fmla="*/ 5620 h 10001"/>
                    <a:gd name="connsiteX115" fmla="*/ 9960 w 10000"/>
                    <a:gd name="connsiteY115" fmla="*/ 5157 h 10001"/>
                    <a:gd name="connsiteX116" fmla="*/ 9963 w 10000"/>
                    <a:gd name="connsiteY116" fmla="*/ 4942 h 10001"/>
                    <a:gd name="connsiteX117" fmla="*/ 9997 w 10000"/>
                    <a:gd name="connsiteY117" fmla="*/ 4712 h 10001"/>
                    <a:gd name="connsiteX118" fmla="*/ 9963 w 10000"/>
                    <a:gd name="connsiteY118" fmla="*/ 4233 h 10001"/>
                    <a:gd name="connsiteX119" fmla="*/ 9819 w 10000"/>
                    <a:gd name="connsiteY119" fmla="*/ 3291 h 10001"/>
                    <a:gd name="connsiteX120" fmla="*/ 9711 w 10000"/>
                    <a:gd name="connsiteY120" fmla="*/ 2911 h 10001"/>
                    <a:gd name="connsiteX121" fmla="*/ 9502 w 10000"/>
                    <a:gd name="connsiteY121" fmla="*/ 2518 h 10001"/>
                    <a:gd name="connsiteX122" fmla="*/ 9094 w 10000"/>
                    <a:gd name="connsiteY122" fmla="*/ 1783 h 10001"/>
                    <a:gd name="connsiteX123" fmla="*/ 8532 w 10000"/>
                    <a:gd name="connsiteY123" fmla="*/ 1188 h 10001"/>
                    <a:gd name="connsiteX124" fmla="*/ 7774 w 10000"/>
                    <a:gd name="connsiteY124" fmla="*/ 657 h 10001"/>
                    <a:gd name="connsiteX125" fmla="*/ 7426 w 10000"/>
                    <a:gd name="connsiteY125" fmla="*/ 463 h 10001"/>
                    <a:gd name="connsiteX126" fmla="*/ 7042 w 10000"/>
                    <a:gd name="connsiteY126" fmla="*/ 286 h 10001"/>
                    <a:gd name="connsiteX127" fmla="*/ 6268 w 10000"/>
                    <a:gd name="connsiteY127" fmla="*/ 100 h 10001"/>
                    <a:gd name="connsiteX128" fmla="*/ 6163 w 10000"/>
                    <a:gd name="connsiteY128" fmla="*/ 86 h 10001"/>
                    <a:gd name="connsiteX129" fmla="*/ 5995 w 10000"/>
                    <a:gd name="connsiteY129" fmla="*/ 48 h 10001"/>
                    <a:gd name="connsiteX130" fmla="*/ 5462 w 10000"/>
                    <a:gd name="connsiteY130" fmla="*/ 14 h 10001"/>
                    <a:gd name="connsiteX131" fmla="*/ 4833 w 10000"/>
                    <a:gd name="connsiteY131" fmla="*/ 0 h 10001"/>
                    <a:gd name="connsiteX0" fmla="*/ 5493 w 10000"/>
                    <a:gd name="connsiteY0" fmla="*/ 238 h 10001"/>
                    <a:gd name="connsiteX1" fmla="*/ 5685 w 10000"/>
                    <a:gd name="connsiteY1" fmla="*/ 303 h 10001"/>
                    <a:gd name="connsiteX2" fmla="*/ 6079 w 10000"/>
                    <a:gd name="connsiteY2" fmla="*/ 385 h 10001"/>
                    <a:gd name="connsiteX3" fmla="*/ 6769 w 10000"/>
                    <a:gd name="connsiteY3" fmla="*/ 557 h 10001"/>
                    <a:gd name="connsiteX4" fmla="*/ 7080 w 10000"/>
                    <a:gd name="connsiteY4" fmla="*/ 735 h 10001"/>
                    <a:gd name="connsiteX5" fmla="*/ 7390 w 10000"/>
                    <a:gd name="connsiteY5" fmla="*/ 855 h 10001"/>
                    <a:gd name="connsiteX6" fmla="*/ 8029 w 10000"/>
                    <a:gd name="connsiteY6" fmla="*/ 1305 h 10001"/>
                    <a:gd name="connsiteX7" fmla="*/ 8640 w 10000"/>
                    <a:gd name="connsiteY7" fmla="*/ 1741 h 10001"/>
                    <a:gd name="connsiteX8" fmla="*/ 9091 w 10000"/>
                    <a:gd name="connsiteY8" fmla="*/ 2428 h 10001"/>
                    <a:gd name="connsiteX9" fmla="*/ 9259 w 10000"/>
                    <a:gd name="connsiteY9" fmla="*/ 2760 h 10001"/>
                    <a:gd name="connsiteX10" fmla="*/ 9461 w 10000"/>
                    <a:gd name="connsiteY10" fmla="*/ 3157 h 10001"/>
                    <a:gd name="connsiteX11" fmla="*/ 9545 w 10000"/>
                    <a:gd name="connsiteY11" fmla="*/ 3520 h 10001"/>
                    <a:gd name="connsiteX12" fmla="*/ 9633 w 10000"/>
                    <a:gd name="connsiteY12" fmla="*/ 3969 h 10001"/>
                    <a:gd name="connsiteX13" fmla="*/ 9677 w 10000"/>
                    <a:gd name="connsiteY13" fmla="*/ 4423 h 10001"/>
                    <a:gd name="connsiteX14" fmla="*/ 9660 w 10000"/>
                    <a:gd name="connsiteY14" fmla="*/ 4885 h 10001"/>
                    <a:gd name="connsiteX15" fmla="*/ 9640 w 10000"/>
                    <a:gd name="connsiteY15" fmla="*/ 5309 h 10001"/>
                    <a:gd name="connsiteX16" fmla="*/ 9549 w 10000"/>
                    <a:gd name="connsiteY16" fmla="*/ 5744 h 10001"/>
                    <a:gd name="connsiteX17" fmla="*/ 9448 w 10000"/>
                    <a:gd name="connsiteY17" fmla="*/ 6172 h 10001"/>
                    <a:gd name="connsiteX18" fmla="*/ 9293 w 10000"/>
                    <a:gd name="connsiteY18" fmla="*/ 6561 h 10001"/>
                    <a:gd name="connsiteX19" fmla="*/ 9141 w 10000"/>
                    <a:gd name="connsiteY19" fmla="*/ 6928 h 10001"/>
                    <a:gd name="connsiteX20" fmla="*/ 8919 w 10000"/>
                    <a:gd name="connsiteY20" fmla="*/ 7268 h 10001"/>
                    <a:gd name="connsiteX21" fmla="*/ 8694 w 10000"/>
                    <a:gd name="connsiteY21" fmla="*/ 7636 h 10001"/>
                    <a:gd name="connsiteX22" fmla="*/ 8427 w 10000"/>
                    <a:gd name="connsiteY22" fmla="*/ 7942 h 10001"/>
                    <a:gd name="connsiteX23" fmla="*/ 7875 w 10000"/>
                    <a:gd name="connsiteY23" fmla="*/ 8474 h 10001"/>
                    <a:gd name="connsiteX24" fmla="*/ 7305 w 10000"/>
                    <a:gd name="connsiteY24" fmla="*/ 8825 h 10001"/>
                    <a:gd name="connsiteX25" fmla="*/ 6631 w 10000"/>
                    <a:gd name="connsiteY25" fmla="*/ 9071 h 10001"/>
                    <a:gd name="connsiteX26" fmla="*/ 6237 w 10000"/>
                    <a:gd name="connsiteY26" fmla="*/ 9200 h 10001"/>
                    <a:gd name="connsiteX27" fmla="*/ 5807 w 10000"/>
                    <a:gd name="connsiteY27" fmla="*/ 9243 h 10001"/>
                    <a:gd name="connsiteX28" fmla="*/ 5208 w 10000"/>
                    <a:gd name="connsiteY28" fmla="*/ 9285 h 10001"/>
                    <a:gd name="connsiteX29" fmla="*/ 4961 w 10000"/>
                    <a:gd name="connsiteY29" fmla="*/ 9278 h 10001"/>
                    <a:gd name="connsiteX30" fmla="*/ 4756 w 10000"/>
                    <a:gd name="connsiteY30" fmla="*/ 9243 h 10001"/>
                    <a:gd name="connsiteX31" fmla="*/ 4693 w 10000"/>
                    <a:gd name="connsiteY31" fmla="*/ 9240 h 10001"/>
                    <a:gd name="connsiteX32" fmla="*/ 4629 w 10000"/>
                    <a:gd name="connsiteY32" fmla="*/ 9240 h 10001"/>
                    <a:gd name="connsiteX33" fmla="*/ 4553 w 10000"/>
                    <a:gd name="connsiteY33" fmla="*/ 9235 h 10001"/>
                    <a:gd name="connsiteX34" fmla="*/ 4381 w 10000"/>
                    <a:gd name="connsiteY34" fmla="*/ 9196 h 10001"/>
                    <a:gd name="connsiteX35" fmla="*/ 4356 w 10000"/>
                    <a:gd name="connsiteY35" fmla="*/ 9195 h 10001"/>
                    <a:gd name="connsiteX36" fmla="*/ 4199 w 10000"/>
                    <a:gd name="connsiteY36" fmla="*/ 9204 h 10001"/>
                    <a:gd name="connsiteX37" fmla="*/ 4019 w 10000"/>
                    <a:gd name="connsiteY37" fmla="*/ 9228 h 10001"/>
                    <a:gd name="connsiteX38" fmla="*/ 3856 w 10000"/>
                    <a:gd name="connsiteY38" fmla="*/ 9212 h 10001"/>
                    <a:gd name="connsiteX39" fmla="*/ 3857 w 10000"/>
                    <a:gd name="connsiteY39" fmla="*/ 9218 h 10001"/>
                    <a:gd name="connsiteX40" fmla="*/ 3780 w 10000"/>
                    <a:gd name="connsiteY40" fmla="*/ 9204 h 10001"/>
                    <a:gd name="connsiteX41" fmla="*/ 3648 w 10000"/>
                    <a:gd name="connsiteY41" fmla="*/ 9197 h 10001"/>
                    <a:gd name="connsiteX42" fmla="*/ 3449 w 10000"/>
                    <a:gd name="connsiteY42" fmla="*/ 9135 h 10001"/>
                    <a:gd name="connsiteX43" fmla="*/ 3177 w 10000"/>
                    <a:gd name="connsiteY43" fmla="*/ 9050 h 10001"/>
                    <a:gd name="connsiteX44" fmla="*/ 2887 w 10000"/>
                    <a:gd name="connsiteY44" fmla="*/ 8908 h 10001"/>
                    <a:gd name="connsiteX45" fmla="*/ 2750 w 10000"/>
                    <a:gd name="connsiteY45" fmla="*/ 8883 h 10001"/>
                    <a:gd name="connsiteX46" fmla="*/ 2713 w 10000"/>
                    <a:gd name="connsiteY46" fmla="*/ 8838 h 10001"/>
                    <a:gd name="connsiteX47" fmla="*/ 2521 w 10000"/>
                    <a:gd name="connsiteY47" fmla="*/ 8766 h 10001"/>
                    <a:gd name="connsiteX48" fmla="*/ 2396 w 10000"/>
                    <a:gd name="connsiteY48" fmla="*/ 8647 h 10001"/>
                    <a:gd name="connsiteX49" fmla="*/ 2118 w 10000"/>
                    <a:gd name="connsiteY49" fmla="*/ 8418 h 10001"/>
                    <a:gd name="connsiteX50" fmla="*/ 1831 w 10000"/>
                    <a:gd name="connsiteY50" fmla="*/ 8210 h 10001"/>
                    <a:gd name="connsiteX51" fmla="*/ 1484 w 10000"/>
                    <a:gd name="connsiteY51" fmla="*/ 7966 h 10001"/>
                    <a:gd name="connsiteX52" fmla="*/ 1164 w 10000"/>
                    <a:gd name="connsiteY52" fmla="*/ 7619 h 10001"/>
                    <a:gd name="connsiteX53" fmla="*/ 689 w 10000"/>
                    <a:gd name="connsiteY53" fmla="*/ 6725 h 10001"/>
                    <a:gd name="connsiteX54" fmla="*/ 477 w 10000"/>
                    <a:gd name="connsiteY54" fmla="*/ 6220 h 10001"/>
                    <a:gd name="connsiteX55" fmla="*/ 329 w 10000"/>
                    <a:gd name="connsiteY55" fmla="*/ 5637 h 10001"/>
                    <a:gd name="connsiteX56" fmla="*/ 312 w 10000"/>
                    <a:gd name="connsiteY56" fmla="*/ 4458 h 10001"/>
                    <a:gd name="connsiteX57" fmla="*/ 1050 w 10000"/>
                    <a:gd name="connsiteY57" fmla="*/ 2363 h 10001"/>
                    <a:gd name="connsiteX58" fmla="*/ 1653 w 10000"/>
                    <a:gd name="connsiteY58" fmla="*/ 1620 h 10001"/>
                    <a:gd name="connsiteX59" fmla="*/ 1993 w 10000"/>
                    <a:gd name="connsiteY59" fmla="*/ 1305 h 10001"/>
                    <a:gd name="connsiteX60" fmla="*/ 2387 w 10000"/>
                    <a:gd name="connsiteY60" fmla="*/ 1046 h 10001"/>
                    <a:gd name="connsiteX61" fmla="*/ 2801 w 10000"/>
                    <a:gd name="connsiteY61" fmla="*/ 778 h 10001"/>
                    <a:gd name="connsiteX62" fmla="*/ 3286 w 10000"/>
                    <a:gd name="connsiteY62" fmla="*/ 588 h 10001"/>
                    <a:gd name="connsiteX63" fmla="*/ 4337 w 10000"/>
                    <a:gd name="connsiteY63" fmla="*/ 311 h 10001"/>
                    <a:gd name="connsiteX64" fmla="*/ 5368 w 10000"/>
                    <a:gd name="connsiteY64" fmla="*/ 242 h 10001"/>
                    <a:gd name="connsiteX65" fmla="*/ 5493 w 10000"/>
                    <a:gd name="connsiteY65" fmla="*/ 238 h 10001"/>
                    <a:gd name="connsiteX66" fmla="*/ 4833 w 10000"/>
                    <a:gd name="connsiteY66" fmla="*/ 0 h 10001"/>
                    <a:gd name="connsiteX67" fmla="*/ 4425 w 10000"/>
                    <a:gd name="connsiteY67" fmla="*/ 14 h 10001"/>
                    <a:gd name="connsiteX68" fmla="*/ 3482 w 10000"/>
                    <a:gd name="connsiteY68" fmla="*/ 196 h 10001"/>
                    <a:gd name="connsiteX69" fmla="*/ 2997 w 10000"/>
                    <a:gd name="connsiteY69" fmla="*/ 368 h 10001"/>
                    <a:gd name="connsiteX70" fmla="*/ 2545 w 10000"/>
                    <a:gd name="connsiteY70" fmla="*/ 561 h 10001"/>
                    <a:gd name="connsiteX71" fmla="*/ 2158 w 10000"/>
                    <a:gd name="connsiteY71" fmla="*/ 825 h 10001"/>
                    <a:gd name="connsiteX72" fmla="*/ 1734 w 10000"/>
                    <a:gd name="connsiteY72" fmla="*/ 1128 h 10001"/>
                    <a:gd name="connsiteX73" fmla="*/ 1039 w 10000"/>
                    <a:gd name="connsiteY73" fmla="*/ 1870 h 10001"/>
                    <a:gd name="connsiteX74" fmla="*/ 504 w 10000"/>
                    <a:gd name="connsiteY74" fmla="*/ 2795 h 10001"/>
                    <a:gd name="connsiteX75" fmla="*/ 147 w 10000"/>
                    <a:gd name="connsiteY75" fmla="*/ 3956 h 10001"/>
                    <a:gd name="connsiteX76" fmla="*/ 19 w 10000"/>
                    <a:gd name="connsiteY76" fmla="*/ 4540 h 10001"/>
                    <a:gd name="connsiteX77" fmla="*/ 6 w 10000"/>
                    <a:gd name="connsiteY77" fmla="*/ 5183 h 10001"/>
                    <a:gd name="connsiteX78" fmla="*/ 228 w 10000"/>
                    <a:gd name="connsiteY78" fmla="*/ 6405 h 10001"/>
                    <a:gd name="connsiteX79" fmla="*/ 450 w 10000"/>
                    <a:gd name="connsiteY79" fmla="*/ 6980 h 10001"/>
                    <a:gd name="connsiteX80" fmla="*/ 673 w 10000"/>
                    <a:gd name="connsiteY80" fmla="*/ 7511 h 10001"/>
                    <a:gd name="connsiteX81" fmla="*/ 939 w 10000"/>
                    <a:gd name="connsiteY81" fmla="*/ 7905 h 10001"/>
                    <a:gd name="connsiteX82" fmla="*/ 1320 w 10000"/>
                    <a:gd name="connsiteY82" fmla="*/ 8319 h 10001"/>
                    <a:gd name="connsiteX83" fmla="*/ 1656 w 10000"/>
                    <a:gd name="connsiteY83" fmla="*/ 8574 h 10001"/>
                    <a:gd name="connsiteX84" fmla="*/ 1993 w 10000"/>
                    <a:gd name="connsiteY84" fmla="*/ 8825 h 10001"/>
                    <a:gd name="connsiteX85" fmla="*/ 2061 w 10000"/>
                    <a:gd name="connsiteY85" fmla="*/ 8841 h 10001"/>
                    <a:gd name="connsiteX86" fmla="*/ 2067 w 10000"/>
                    <a:gd name="connsiteY86" fmla="*/ 8875 h 10001"/>
                    <a:gd name="connsiteX87" fmla="*/ 2165 w 10000"/>
                    <a:gd name="connsiteY87" fmla="*/ 9011 h 10001"/>
                    <a:gd name="connsiteX88" fmla="*/ 2396 w 10000"/>
                    <a:gd name="connsiteY88" fmla="*/ 9168 h 10001"/>
                    <a:gd name="connsiteX89" fmla="*/ 2666 w 10000"/>
                    <a:gd name="connsiteY89" fmla="*/ 9298 h 10001"/>
                    <a:gd name="connsiteX90" fmla="*/ 2871 w 10000"/>
                    <a:gd name="connsiteY90" fmla="*/ 9384 h 10001"/>
                    <a:gd name="connsiteX91" fmla="*/ 3000 w 10000"/>
                    <a:gd name="connsiteY91" fmla="*/ 9454 h 10001"/>
                    <a:gd name="connsiteX92" fmla="*/ 3180 w 10000"/>
                    <a:gd name="connsiteY92" fmla="*/ 9511 h 10001"/>
                    <a:gd name="connsiteX93" fmla="*/ 3329 w 10000"/>
                    <a:gd name="connsiteY93" fmla="*/ 9557 h 10001"/>
                    <a:gd name="connsiteX94" fmla="*/ 3517 w 10000"/>
                    <a:gd name="connsiteY94" fmla="*/ 9595 h 10001"/>
                    <a:gd name="connsiteX95" fmla="*/ 3652 w 10000"/>
                    <a:gd name="connsiteY95" fmla="*/ 9589 h 10001"/>
                    <a:gd name="connsiteX96" fmla="*/ 3828 w 10000"/>
                    <a:gd name="connsiteY96" fmla="*/ 9548 h 10001"/>
                    <a:gd name="connsiteX97" fmla="*/ 3802 w 10000"/>
                    <a:gd name="connsiteY97" fmla="*/ 9973 h 10001"/>
                    <a:gd name="connsiteX98" fmla="*/ 4000 w 10000"/>
                    <a:gd name="connsiteY98" fmla="*/ 9459 h 10001"/>
                    <a:gd name="connsiteX99" fmla="*/ 4065 w 10000"/>
                    <a:gd name="connsiteY99" fmla="*/ 9490 h 10001"/>
                    <a:gd name="connsiteX100" fmla="*/ 4378 w 10000"/>
                    <a:gd name="connsiteY100" fmla="*/ 9545 h 10001"/>
                    <a:gd name="connsiteX101" fmla="*/ 4523 w 10000"/>
                    <a:gd name="connsiteY101" fmla="*/ 9593 h 10001"/>
                    <a:gd name="connsiteX102" fmla="*/ 4705 w 10000"/>
                    <a:gd name="connsiteY102" fmla="*/ 9606 h 10001"/>
                    <a:gd name="connsiteX103" fmla="*/ 5116 w 10000"/>
                    <a:gd name="connsiteY103" fmla="*/ 9658 h 10001"/>
                    <a:gd name="connsiteX104" fmla="*/ 5510 w 10000"/>
                    <a:gd name="connsiteY104" fmla="*/ 9667 h 10001"/>
                    <a:gd name="connsiteX105" fmla="*/ 5531 w 10000"/>
                    <a:gd name="connsiteY105" fmla="*/ 9667 h 10001"/>
                    <a:gd name="connsiteX106" fmla="*/ 5911 w 10000"/>
                    <a:gd name="connsiteY106" fmla="*/ 9623 h 10001"/>
                    <a:gd name="connsiteX107" fmla="*/ 6268 w 10000"/>
                    <a:gd name="connsiteY107" fmla="*/ 9593 h 10001"/>
                    <a:gd name="connsiteX108" fmla="*/ 6666 w 10000"/>
                    <a:gd name="connsiteY108" fmla="*/ 9463 h 10001"/>
                    <a:gd name="connsiteX109" fmla="*/ 7377 w 10000"/>
                    <a:gd name="connsiteY109" fmla="*/ 9208 h 10001"/>
                    <a:gd name="connsiteX110" fmla="*/ 7996 w 10000"/>
                    <a:gd name="connsiteY110" fmla="*/ 8850 h 10001"/>
                    <a:gd name="connsiteX111" fmla="*/ 9084 w 10000"/>
                    <a:gd name="connsiteY111" fmla="*/ 7645 h 10001"/>
                    <a:gd name="connsiteX112" fmla="*/ 9502 w 10000"/>
                    <a:gd name="connsiteY112" fmla="*/ 6915 h 10001"/>
                    <a:gd name="connsiteX113" fmla="*/ 9798 w 10000"/>
                    <a:gd name="connsiteY113" fmla="*/ 6069 h 10001"/>
                    <a:gd name="connsiteX114" fmla="*/ 9893 w 10000"/>
                    <a:gd name="connsiteY114" fmla="*/ 5620 h 10001"/>
                    <a:gd name="connsiteX115" fmla="*/ 9960 w 10000"/>
                    <a:gd name="connsiteY115" fmla="*/ 5157 h 10001"/>
                    <a:gd name="connsiteX116" fmla="*/ 9963 w 10000"/>
                    <a:gd name="connsiteY116" fmla="*/ 4942 h 10001"/>
                    <a:gd name="connsiteX117" fmla="*/ 9997 w 10000"/>
                    <a:gd name="connsiteY117" fmla="*/ 4712 h 10001"/>
                    <a:gd name="connsiteX118" fmla="*/ 9963 w 10000"/>
                    <a:gd name="connsiteY118" fmla="*/ 4233 h 10001"/>
                    <a:gd name="connsiteX119" fmla="*/ 9819 w 10000"/>
                    <a:gd name="connsiteY119" fmla="*/ 3291 h 10001"/>
                    <a:gd name="connsiteX120" fmla="*/ 9711 w 10000"/>
                    <a:gd name="connsiteY120" fmla="*/ 2911 h 10001"/>
                    <a:gd name="connsiteX121" fmla="*/ 9502 w 10000"/>
                    <a:gd name="connsiteY121" fmla="*/ 2518 h 10001"/>
                    <a:gd name="connsiteX122" fmla="*/ 9094 w 10000"/>
                    <a:gd name="connsiteY122" fmla="*/ 1783 h 10001"/>
                    <a:gd name="connsiteX123" fmla="*/ 8532 w 10000"/>
                    <a:gd name="connsiteY123" fmla="*/ 1188 h 10001"/>
                    <a:gd name="connsiteX124" fmla="*/ 7774 w 10000"/>
                    <a:gd name="connsiteY124" fmla="*/ 657 h 10001"/>
                    <a:gd name="connsiteX125" fmla="*/ 7426 w 10000"/>
                    <a:gd name="connsiteY125" fmla="*/ 463 h 10001"/>
                    <a:gd name="connsiteX126" fmla="*/ 7042 w 10000"/>
                    <a:gd name="connsiteY126" fmla="*/ 286 h 10001"/>
                    <a:gd name="connsiteX127" fmla="*/ 6268 w 10000"/>
                    <a:gd name="connsiteY127" fmla="*/ 100 h 10001"/>
                    <a:gd name="connsiteX128" fmla="*/ 6163 w 10000"/>
                    <a:gd name="connsiteY128" fmla="*/ 86 h 10001"/>
                    <a:gd name="connsiteX129" fmla="*/ 5995 w 10000"/>
                    <a:gd name="connsiteY129" fmla="*/ 48 h 10001"/>
                    <a:gd name="connsiteX130" fmla="*/ 5462 w 10000"/>
                    <a:gd name="connsiteY130" fmla="*/ 14 h 10001"/>
                    <a:gd name="connsiteX131" fmla="*/ 4833 w 10000"/>
                    <a:gd name="connsiteY131" fmla="*/ 0 h 10001"/>
                    <a:gd name="connsiteX0" fmla="*/ 5493 w 10000"/>
                    <a:gd name="connsiteY0" fmla="*/ 238 h 10001"/>
                    <a:gd name="connsiteX1" fmla="*/ 5685 w 10000"/>
                    <a:gd name="connsiteY1" fmla="*/ 303 h 10001"/>
                    <a:gd name="connsiteX2" fmla="*/ 6079 w 10000"/>
                    <a:gd name="connsiteY2" fmla="*/ 385 h 10001"/>
                    <a:gd name="connsiteX3" fmla="*/ 6769 w 10000"/>
                    <a:gd name="connsiteY3" fmla="*/ 557 h 10001"/>
                    <a:gd name="connsiteX4" fmla="*/ 7080 w 10000"/>
                    <a:gd name="connsiteY4" fmla="*/ 735 h 10001"/>
                    <a:gd name="connsiteX5" fmla="*/ 7390 w 10000"/>
                    <a:gd name="connsiteY5" fmla="*/ 855 h 10001"/>
                    <a:gd name="connsiteX6" fmla="*/ 8029 w 10000"/>
                    <a:gd name="connsiteY6" fmla="*/ 1305 h 10001"/>
                    <a:gd name="connsiteX7" fmla="*/ 8640 w 10000"/>
                    <a:gd name="connsiteY7" fmla="*/ 1741 h 10001"/>
                    <a:gd name="connsiteX8" fmla="*/ 9091 w 10000"/>
                    <a:gd name="connsiteY8" fmla="*/ 2428 h 10001"/>
                    <a:gd name="connsiteX9" fmla="*/ 9259 w 10000"/>
                    <a:gd name="connsiteY9" fmla="*/ 2760 h 10001"/>
                    <a:gd name="connsiteX10" fmla="*/ 9461 w 10000"/>
                    <a:gd name="connsiteY10" fmla="*/ 3157 h 10001"/>
                    <a:gd name="connsiteX11" fmla="*/ 9545 w 10000"/>
                    <a:gd name="connsiteY11" fmla="*/ 3520 h 10001"/>
                    <a:gd name="connsiteX12" fmla="*/ 9633 w 10000"/>
                    <a:gd name="connsiteY12" fmla="*/ 3969 h 10001"/>
                    <a:gd name="connsiteX13" fmla="*/ 9677 w 10000"/>
                    <a:gd name="connsiteY13" fmla="*/ 4423 h 10001"/>
                    <a:gd name="connsiteX14" fmla="*/ 9660 w 10000"/>
                    <a:gd name="connsiteY14" fmla="*/ 4885 h 10001"/>
                    <a:gd name="connsiteX15" fmla="*/ 9640 w 10000"/>
                    <a:gd name="connsiteY15" fmla="*/ 5309 h 10001"/>
                    <a:gd name="connsiteX16" fmla="*/ 9549 w 10000"/>
                    <a:gd name="connsiteY16" fmla="*/ 5744 h 10001"/>
                    <a:gd name="connsiteX17" fmla="*/ 9448 w 10000"/>
                    <a:gd name="connsiteY17" fmla="*/ 6172 h 10001"/>
                    <a:gd name="connsiteX18" fmla="*/ 9293 w 10000"/>
                    <a:gd name="connsiteY18" fmla="*/ 6561 h 10001"/>
                    <a:gd name="connsiteX19" fmla="*/ 9141 w 10000"/>
                    <a:gd name="connsiteY19" fmla="*/ 6928 h 10001"/>
                    <a:gd name="connsiteX20" fmla="*/ 8919 w 10000"/>
                    <a:gd name="connsiteY20" fmla="*/ 7268 h 10001"/>
                    <a:gd name="connsiteX21" fmla="*/ 8694 w 10000"/>
                    <a:gd name="connsiteY21" fmla="*/ 7636 h 10001"/>
                    <a:gd name="connsiteX22" fmla="*/ 8427 w 10000"/>
                    <a:gd name="connsiteY22" fmla="*/ 7942 h 10001"/>
                    <a:gd name="connsiteX23" fmla="*/ 7875 w 10000"/>
                    <a:gd name="connsiteY23" fmla="*/ 8474 h 10001"/>
                    <a:gd name="connsiteX24" fmla="*/ 7305 w 10000"/>
                    <a:gd name="connsiteY24" fmla="*/ 8825 h 10001"/>
                    <a:gd name="connsiteX25" fmla="*/ 6631 w 10000"/>
                    <a:gd name="connsiteY25" fmla="*/ 9071 h 10001"/>
                    <a:gd name="connsiteX26" fmla="*/ 6237 w 10000"/>
                    <a:gd name="connsiteY26" fmla="*/ 9200 h 10001"/>
                    <a:gd name="connsiteX27" fmla="*/ 5807 w 10000"/>
                    <a:gd name="connsiteY27" fmla="*/ 9243 h 10001"/>
                    <a:gd name="connsiteX28" fmla="*/ 5208 w 10000"/>
                    <a:gd name="connsiteY28" fmla="*/ 9285 h 10001"/>
                    <a:gd name="connsiteX29" fmla="*/ 4961 w 10000"/>
                    <a:gd name="connsiteY29" fmla="*/ 9278 h 10001"/>
                    <a:gd name="connsiteX30" fmla="*/ 4756 w 10000"/>
                    <a:gd name="connsiteY30" fmla="*/ 9243 h 10001"/>
                    <a:gd name="connsiteX31" fmla="*/ 4693 w 10000"/>
                    <a:gd name="connsiteY31" fmla="*/ 9240 h 10001"/>
                    <a:gd name="connsiteX32" fmla="*/ 4629 w 10000"/>
                    <a:gd name="connsiteY32" fmla="*/ 9240 h 10001"/>
                    <a:gd name="connsiteX33" fmla="*/ 4553 w 10000"/>
                    <a:gd name="connsiteY33" fmla="*/ 9235 h 10001"/>
                    <a:gd name="connsiteX34" fmla="*/ 4381 w 10000"/>
                    <a:gd name="connsiteY34" fmla="*/ 9196 h 10001"/>
                    <a:gd name="connsiteX35" fmla="*/ 4356 w 10000"/>
                    <a:gd name="connsiteY35" fmla="*/ 9195 h 10001"/>
                    <a:gd name="connsiteX36" fmla="*/ 4199 w 10000"/>
                    <a:gd name="connsiteY36" fmla="*/ 9204 h 10001"/>
                    <a:gd name="connsiteX37" fmla="*/ 4019 w 10000"/>
                    <a:gd name="connsiteY37" fmla="*/ 9228 h 10001"/>
                    <a:gd name="connsiteX38" fmla="*/ 3856 w 10000"/>
                    <a:gd name="connsiteY38" fmla="*/ 9212 h 10001"/>
                    <a:gd name="connsiteX39" fmla="*/ 3857 w 10000"/>
                    <a:gd name="connsiteY39" fmla="*/ 9218 h 10001"/>
                    <a:gd name="connsiteX40" fmla="*/ 3780 w 10000"/>
                    <a:gd name="connsiteY40" fmla="*/ 9204 h 10001"/>
                    <a:gd name="connsiteX41" fmla="*/ 3648 w 10000"/>
                    <a:gd name="connsiteY41" fmla="*/ 9197 h 10001"/>
                    <a:gd name="connsiteX42" fmla="*/ 3449 w 10000"/>
                    <a:gd name="connsiteY42" fmla="*/ 9135 h 10001"/>
                    <a:gd name="connsiteX43" fmla="*/ 3177 w 10000"/>
                    <a:gd name="connsiteY43" fmla="*/ 9050 h 10001"/>
                    <a:gd name="connsiteX44" fmla="*/ 2887 w 10000"/>
                    <a:gd name="connsiteY44" fmla="*/ 8908 h 10001"/>
                    <a:gd name="connsiteX45" fmla="*/ 2750 w 10000"/>
                    <a:gd name="connsiteY45" fmla="*/ 8883 h 10001"/>
                    <a:gd name="connsiteX46" fmla="*/ 2713 w 10000"/>
                    <a:gd name="connsiteY46" fmla="*/ 8838 h 10001"/>
                    <a:gd name="connsiteX47" fmla="*/ 2521 w 10000"/>
                    <a:gd name="connsiteY47" fmla="*/ 8766 h 10001"/>
                    <a:gd name="connsiteX48" fmla="*/ 2396 w 10000"/>
                    <a:gd name="connsiteY48" fmla="*/ 8647 h 10001"/>
                    <a:gd name="connsiteX49" fmla="*/ 2118 w 10000"/>
                    <a:gd name="connsiteY49" fmla="*/ 8418 h 10001"/>
                    <a:gd name="connsiteX50" fmla="*/ 1831 w 10000"/>
                    <a:gd name="connsiteY50" fmla="*/ 8210 h 10001"/>
                    <a:gd name="connsiteX51" fmla="*/ 1484 w 10000"/>
                    <a:gd name="connsiteY51" fmla="*/ 7966 h 10001"/>
                    <a:gd name="connsiteX52" fmla="*/ 1164 w 10000"/>
                    <a:gd name="connsiteY52" fmla="*/ 7619 h 10001"/>
                    <a:gd name="connsiteX53" fmla="*/ 689 w 10000"/>
                    <a:gd name="connsiteY53" fmla="*/ 6725 h 10001"/>
                    <a:gd name="connsiteX54" fmla="*/ 477 w 10000"/>
                    <a:gd name="connsiteY54" fmla="*/ 6220 h 10001"/>
                    <a:gd name="connsiteX55" fmla="*/ 329 w 10000"/>
                    <a:gd name="connsiteY55" fmla="*/ 5637 h 10001"/>
                    <a:gd name="connsiteX56" fmla="*/ 312 w 10000"/>
                    <a:gd name="connsiteY56" fmla="*/ 4458 h 10001"/>
                    <a:gd name="connsiteX57" fmla="*/ 1050 w 10000"/>
                    <a:gd name="connsiteY57" fmla="*/ 2363 h 10001"/>
                    <a:gd name="connsiteX58" fmla="*/ 1653 w 10000"/>
                    <a:gd name="connsiteY58" fmla="*/ 1620 h 10001"/>
                    <a:gd name="connsiteX59" fmla="*/ 1993 w 10000"/>
                    <a:gd name="connsiteY59" fmla="*/ 1305 h 10001"/>
                    <a:gd name="connsiteX60" fmla="*/ 2387 w 10000"/>
                    <a:gd name="connsiteY60" fmla="*/ 1046 h 10001"/>
                    <a:gd name="connsiteX61" fmla="*/ 2801 w 10000"/>
                    <a:gd name="connsiteY61" fmla="*/ 778 h 10001"/>
                    <a:gd name="connsiteX62" fmla="*/ 3286 w 10000"/>
                    <a:gd name="connsiteY62" fmla="*/ 588 h 10001"/>
                    <a:gd name="connsiteX63" fmla="*/ 4337 w 10000"/>
                    <a:gd name="connsiteY63" fmla="*/ 311 h 10001"/>
                    <a:gd name="connsiteX64" fmla="*/ 5368 w 10000"/>
                    <a:gd name="connsiteY64" fmla="*/ 242 h 10001"/>
                    <a:gd name="connsiteX65" fmla="*/ 5493 w 10000"/>
                    <a:gd name="connsiteY65" fmla="*/ 238 h 10001"/>
                    <a:gd name="connsiteX66" fmla="*/ 4833 w 10000"/>
                    <a:gd name="connsiteY66" fmla="*/ 0 h 10001"/>
                    <a:gd name="connsiteX67" fmla="*/ 4425 w 10000"/>
                    <a:gd name="connsiteY67" fmla="*/ 14 h 10001"/>
                    <a:gd name="connsiteX68" fmla="*/ 3482 w 10000"/>
                    <a:gd name="connsiteY68" fmla="*/ 196 h 10001"/>
                    <a:gd name="connsiteX69" fmla="*/ 2997 w 10000"/>
                    <a:gd name="connsiteY69" fmla="*/ 368 h 10001"/>
                    <a:gd name="connsiteX70" fmla="*/ 2545 w 10000"/>
                    <a:gd name="connsiteY70" fmla="*/ 561 h 10001"/>
                    <a:gd name="connsiteX71" fmla="*/ 2158 w 10000"/>
                    <a:gd name="connsiteY71" fmla="*/ 825 h 10001"/>
                    <a:gd name="connsiteX72" fmla="*/ 1734 w 10000"/>
                    <a:gd name="connsiteY72" fmla="*/ 1128 h 10001"/>
                    <a:gd name="connsiteX73" fmla="*/ 1039 w 10000"/>
                    <a:gd name="connsiteY73" fmla="*/ 1870 h 10001"/>
                    <a:gd name="connsiteX74" fmla="*/ 504 w 10000"/>
                    <a:gd name="connsiteY74" fmla="*/ 2795 h 10001"/>
                    <a:gd name="connsiteX75" fmla="*/ 147 w 10000"/>
                    <a:gd name="connsiteY75" fmla="*/ 3956 h 10001"/>
                    <a:gd name="connsiteX76" fmla="*/ 19 w 10000"/>
                    <a:gd name="connsiteY76" fmla="*/ 4540 h 10001"/>
                    <a:gd name="connsiteX77" fmla="*/ 6 w 10000"/>
                    <a:gd name="connsiteY77" fmla="*/ 5183 h 10001"/>
                    <a:gd name="connsiteX78" fmla="*/ 228 w 10000"/>
                    <a:gd name="connsiteY78" fmla="*/ 6405 h 10001"/>
                    <a:gd name="connsiteX79" fmla="*/ 450 w 10000"/>
                    <a:gd name="connsiteY79" fmla="*/ 6980 h 10001"/>
                    <a:gd name="connsiteX80" fmla="*/ 673 w 10000"/>
                    <a:gd name="connsiteY80" fmla="*/ 7511 h 10001"/>
                    <a:gd name="connsiteX81" fmla="*/ 939 w 10000"/>
                    <a:gd name="connsiteY81" fmla="*/ 7905 h 10001"/>
                    <a:gd name="connsiteX82" fmla="*/ 1320 w 10000"/>
                    <a:gd name="connsiteY82" fmla="*/ 8319 h 10001"/>
                    <a:gd name="connsiteX83" fmla="*/ 1656 w 10000"/>
                    <a:gd name="connsiteY83" fmla="*/ 8574 h 10001"/>
                    <a:gd name="connsiteX84" fmla="*/ 1993 w 10000"/>
                    <a:gd name="connsiteY84" fmla="*/ 8825 h 10001"/>
                    <a:gd name="connsiteX85" fmla="*/ 2061 w 10000"/>
                    <a:gd name="connsiteY85" fmla="*/ 8841 h 10001"/>
                    <a:gd name="connsiteX86" fmla="*/ 2067 w 10000"/>
                    <a:gd name="connsiteY86" fmla="*/ 8875 h 10001"/>
                    <a:gd name="connsiteX87" fmla="*/ 2165 w 10000"/>
                    <a:gd name="connsiteY87" fmla="*/ 9011 h 10001"/>
                    <a:gd name="connsiteX88" fmla="*/ 2396 w 10000"/>
                    <a:gd name="connsiteY88" fmla="*/ 9168 h 10001"/>
                    <a:gd name="connsiteX89" fmla="*/ 2666 w 10000"/>
                    <a:gd name="connsiteY89" fmla="*/ 9298 h 10001"/>
                    <a:gd name="connsiteX90" fmla="*/ 2871 w 10000"/>
                    <a:gd name="connsiteY90" fmla="*/ 9384 h 10001"/>
                    <a:gd name="connsiteX91" fmla="*/ 3000 w 10000"/>
                    <a:gd name="connsiteY91" fmla="*/ 9454 h 10001"/>
                    <a:gd name="connsiteX92" fmla="*/ 3180 w 10000"/>
                    <a:gd name="connsiteY92" fmla="*/ 9511 h 10001"/>
                    <a:gd name="connsiteX93" fmla="*/ 3329 w 10000"/>
                    <a:gd name="connsiteY93" fmla="*/ 9557 h 10001"/>
                    <a:gd name="connsiteX94" fmla="*/ 3517 w 10000"/>
                    <a:gd name="connsiteY94" fmla="*/ 9595 h 10001"/>
                    <a:gd name="connsiteX95" fmla="*/ 3652 w 10000"/>
                    <a:gd name="connsiteY95" fmla="*/ 9589 h 10001"/>
                    <a:gd name="connsiteX96" fmla="*/ 3828 w 10000"/>
                    <a:gd name="connsiteY96" fmla="*/ 9548 h 10001"/>
                    <a:gd name="connsiteX97" fmla="*/ 3802 w 10000"/>
                    <a:gd name="connsiteY97" fmla="*/ 9973 h 10001"/>
                    <a:gd name="connsiteX98" fmla="*/ 4049 w 10000"/>
                    <a:gd name="connsiteY98" fmla="*/ 9579 h 10001"/>
                    <a:gd name="connsiteX99" fmla="*/ 4065 w 10000"/>
                    <a:gd name="connsiteY99" fmla="*/ 9490 h 10001"/>
                    <a:gd name="connsiteX100" fmla="*/ 4378 w 10000"/>
                    <a:gd name="connsiteY100" fmla="*/ 9545 h 10001"/>
                    <a:gd name="connsiteX101" fmla="*/ 4523 w 10000"/>
                    <a:gd name="connsiteY101" fmla="*/ 9593 h 10001"/>
                    <a:gd name="connsiteX102" fmla="*/ 4705 w 10000"/>
                    <a:gd name="connsiteY102" fmla="*/ 9606 h 10001"/>
                    <a:gd name="connsiteX103" fmla="*/ 5116 w 10000"/>
                    <a:gd name="connsiteY103" fmla="*/ 9658 h 10001"/>
                    <a:gd name="connsiteX104" fmla="*/ 5510 w 10000"/>
                    <a:gd name="connsiteY104" fmla="*/ 9667 h 10001"/>
                    <a:gd name="connsiteX105" fmla="*/ 5531 w 10000"/>
                    <a:gd name="connsiteY105" fmla="*/ 9667 h 10001"/>
                    <a:gd name="connsiteX106" fmla="*/ 5911 w 10000"/>
                    <a:gd name="connsiteY106" fmla="*/ 9623 h 10001"/>
                    <a:gd name="connsiteX107" fmla="*/ 6268 w 10000"/>
                    <a:gd name="connsiteY107" fmla="*/ 9593 h 10001"/>
                    <a:gd name="connsiteX108" fmla="*/ 6666 w 10000"/>
                    <a:gd name="connsiteY108" fmla="*/ 9463 h 10001"/>
                    <a:gd name="connsiteX109" fmla="*/ 7377 w 10000"/>
                    <a:gd name="connsiteY109" fmla="*/ 9208 h 10001"/>
                    <a:gd name="connsiteX110" fmla="*/ 7996 w 10000"/>
                    <a:gd name="connsiteY110" fmla="*/ 8850 h 10001"/>
                    <a:gd name="connsiteX111" fmla="*/ 9084 w 10000"/>
                    <a:gd name="connsiteY111" fmla="*/ 7645 h 10001"/>
                    <a:gd name="connsiteX112" fmla="*/ 9502 w 10000"/>
                    <a:gd name="connsiteY112" fmla="*/ 6915 h 10001"/>
                    <a:gd name="connsiteX113" fmla="*/ 9798 w 10000"/>
                    <a:gd name="connsiteY113" fmla="*/ 6069 h 10001"/>
                    <a:gd name="connsiteX114" fmla="*/ 9893 w 10000"/>
                    <a:gd name="connsiteY114" fmla="*/ 5620 h 10001"/>
                    <a:gd name="connsiteX115" fmla="*/ 9960 w 10000"/>
                    <a:gd name="connsiteY115" fmla="*/ 5157 h 10001"/>
                    <a:gd name="connsiteX116" fmla="*/ 9963 w 10000"/>
                    <a:gd name="connsiteY116" fmla="*/ 4942 h 10001"/>
                    <a:gd name="connsiteX117" fmla="*/ 9997 w 10000"/>
                    <a:gd name="connsiteY117" fmla="*/ 4712 h 10001"/>
                    <a:gd name="connsiteX118" fmla="*/ 9963 w 10000"/>
                    <a:gd name="connsiteY118" fmla="*/ 4233 h 10001"/>
                    <a:gd name="connsiteX119" fmla="*/ 9819 w 10000"/>
                    <a:gd name="connsiteY119" fmla="*/ 3291 h 10001"/>
                    <a:gd name="connsiteX120" fmla="*/ 9711 w 10000"/>
                    <a:gd name="connsiteY120" fmla="*/ 2911 h 10001"/>
                    <a:gd name="connsiteX121" fmla="*/ 9502 w 10000"/>
                    <a:gd name="connsiteY121" fmla="*/ 2518 h 10001"/>
                    <a:gd name="connsiteX122" fmla="*/ 9094 w 10000"/>
                    <a:gd name="connsiteY122" fmla="*/ 1783 h 10001"/>
                    <a:gd name="connsiteX123" fmla="*/ 8532 w 10000"/>
                    <a:gd name="connsiteY123" fmla="*/ 1188 h 10001"/>
                    <a:gd name="connsiteX124" fmla="*/ 7774 w 10000"/>
                    <a:gd name="connsiteY124" fmla="*/ 657 h 10001"/>
                    <a:gd name="connsiteX125" fmla="*/ 7426 w 10000"/>
                    <a:gd name="connsiteY125" fmla="*/ 463 h 10001"/>
                    <a:gd name="connsiteX126" fmla="*/ 7042 w 10000"/>
                    <a:gd name="connsiteY126" fmla="*/ 286 h 10001"/>
                    <a:gd name="connsiteX127" fmla="*/ 6268 w 10000"/>
                    <a:gd name="connsiteY127" fmla="*/ 100 h 10001"/>
                    <a:gd name="connsiteX128" fmla="*/ 6163 w 10000"/>
                    <a:gd name="connsiteY128" fmla="*/ 86 h 10001"/>
                    <a:gd name="connsiteX129" fmla="*/ 5995 w 10000"/>
                    <a:gd name="connsiteY129" fmla="*/ 48 h 10001"/>
                    <a:gd name="connsiteX130" fmla="*/ 5462 w 10000"/>
                    <a:gd name="connsiteY130" fmla="*/ 14 h 10001"/>
                    <a:gd name="connsiteX131" fmla="*/ 4833 w 10000"/>
                    <a:gd name="connsiteY131" fmla="*/ 0 h 10001"/>
                    <a:gd name="connsiteX0" fmla="*/ 5493 w 10000"/>
                    <a:gd name="connsiteY0" fmla="*/ 238 h 9667"/>
                    <a:gd name="connsiteX1" fmla="*/ 5685 w 10000"/>
                    <a:gd name="connsiteY1" fmla="*/ 303 h 9667"/>
                    <a:gd name="connsiteX2" fmla="*/ 6079 w 10000"/>
                    <a:gd name="connsiteY2" fmla="*/ 385 h 9667"/>
                    <a:gd name="connsiteX3" fmla="*/ 6769 w 10000"/>
                    <a:gd name="connsiteY3" fmla="*/ 557 h 9667"/>
                    <a:gd name="connsiteX4" fmla="*/ 7080 w 10000"/>
                    <a:gd name="connsiteY4" fmla="*/ 735 h 9667"/>
                    <a:gd name="connsiteX5" fmla="*/ 7390 w 10000"/>
                    <a:gd name="connsiteY5" fmla="*/ 855 h 9667"/>
                    <a:gd name="connsiteX6" fmla="*/ 8029 w 10000"/>
                    <a:gd name="connsiteY6" fmla="*/ 1305 h 9667"/>
                    <a:gd name="connsiteX7" fmla="*/ 8640 w 10000"/>
                    <a:gd name="connsiteY7" fmla="*/ 1741 h 9667"/>
                    <a:gd name="connsiteX8" fmla="*/ 9091 w 10000"/>
                    <a:gd name="connsiteY8" fmla="*/ 2428 h 9667"/>
                    <a:gd name="connsiteX9" fmla="*/ 9259 w 10000"/>
                    <a:gd name="connsiteY9" fmla="*/ 2760 h 9667"/>
                    <a:gd name="connsiteX10" fmla="*/ 9461 w 10000"/>
                    <a:gd name="connsiteY10" fmla="*/ 3157 h 9667"/>
                    <a:gd name="connsiteX11" fmla="*/ 9545 w 10000"/>
                    <a:gd name="connsiteY11" fmla="*/ 3520 h 9667"/>
                    <a:gd name="connsiteX12" fmla="*/ 9633 w 10000"/>
                    <a:gd name="connsiteY12" fmla="*/ 3969 h 9667"/>
                    <a:gd name="connsiteX13" fmla="*/ 9677 w 10000"/>
                    <a:gd name="connsiteY13" fmla="*/ 4423 h 9667"/>
                    <a:gd name="connsiteX14" fmla="*/ 9660 w 10000"/>
                    <a:gd name="connsiteY14" fmla="*/ 4885 h 9667"/>
                    <a:gd name="connsiteX15" fmla="*/ 9640 w 10000"/>
                    <a:gd name="connsiteY15" fmla="*/ 5309 h 9667"/>
                    <a:gd name="connsiteX16" fmla="*/ 9549 w 10000"/>
                    <a:gd name="connsiteY16" fmla="*/ 5744 h 9667"/>
                    <a:gd name="connsiteX17" fmla="*/ 9448 w 10000"/>
                    <a:gd name="connsiteY17" fmla="*/ 6172 h 9667"/>
                    <a:gd name="connsiteX18" fmla="*/ 9293 w 10000"/>
                    <a:gd name="connsiteY18" fmla="*/ 6561 h 9667"/>
                    <a:gd name="connsiteX19" fmla="*/ 9141 w 10000"/>
                    <a:gd name="connsiteY19" fmla="*/ 6928 h 9667"/>
                    <a:gd name="connsiteX20" fmla="*/ 8919 w 10000"/>
                    <a:gd name="connsiteY20" fmla="*/ 7268 h 9667"/>
                    <a:gd name="connsiteX21" fmla="*/ 8694 w 10000"/>
                    <a:gd name="connsiteY21" fmla="*/ 7636 h 9667"/>
                    <a:gd name="connsiteX22" fmla="*/ 8427 w 10000"/>
                    <a:gd name="connsiteY22" fmla="*/ 7942 h 9667"/>
                    <a:gd name="connsiteX23" fmla="*/ 7875 w 10000"/>
                    <a:gd name="connsiteY23" fmla="*/ 8474 h 9667"/>
                    <a:gd name="connsiteX24" fmla="*/ 7305 w 10000"/>
                    <a:gd name="connsiteY24" fmla="*/ 8825 h 9667"/>
                    <a:gd name="connsiteX25" fmla="*/ 6631 w 10000"/>
                    <a:gd name="connsiteY25" fmla="*/ 9071 h 9667"/>
                    <a:gd name="connsiteX26" fmla="*/ 6237 w 10000"/>
                    <a:gd name="connsiteY26" fmla="*/ 9200 h 9667"/>
                    <a:gd name="connsiteX27" fmla="*/ 5807 w 10000"/>
                    <a:gd name="connsiteY27" fmla="*/ 9243 h 9667"/>
                    <a:gd name="connsiteX28" fmla="*/ 5208 w 10000"/>
                    <a:gd name="connsiteY28" fmla="*/ 9285 h 9667"/>
                    <a:gd name="connsiteX29" fmla="*/ 4961 w 10000"/>
                    <a:gd name="connsiteY29" fmla="*/ 9278 h 9667"/>
                    <a:gd name="connsiteX30" fmla="*/ 4756 w 10000"/>
                    <a:gd name="connsiteY30" fmla="*/ 9243 h 9667"/>
                    <a:gd name="connsiteX31" fmla="*/ 4693 w 10000"/>
                    <a:gd name="connsiteY31" fmla="*/ 9240 h 9667"/>
                    <a:gd name="connsiteX32" fmla="*/ 4629 w 10000"/>
                    <a:gd name="connsiteY32" fmla="*/ 9240 h 9667"/>
                    <a:gd name="connsiteX33" fmla="*/ 4553 w 10000"/>
                    <a:gd name="connsiteY33" fmla="*/ 9235 h 9667"/>
                    <a:gd name="connsiteX34" fmla="*/ 4381 w 10000"/>
                    <a:gd name="connsiteY34" fmla="*/ 9196 h 9667"/>
                    <a:gd name="connsiteX35" fmla="*/ 4356 w 10000"/>
                    <a:gd name="connsiteY35" fmla="*/ 9195 h 9667"/>
                    <a:gd name="connsiteX36" fmla="*/ 4199 w 10000"/>
                    <a:gd name="connsiteY36" fmla="*/ 9204 h 9667"/>
                    <a:gd name="connsiteX37" fmla="*/ 4019 w 10000"/>
                    <a:gd name="connsiteY37" fmla="*/ 9228 h 9667"/>
                    <a:gd name="connsiteX38" fmla="*/ 3856 w 10000"/>
                    <a:gd name="connsiteY38" fmla="*/ 9212 h 9667"/>
                    <a:gd name="connsiteX39" fmla="*/ 3857 w 10000"/>
                    <a:gd name="connsiteY39" fmla="*/ 9218 h 9667"/>
                    <a:gd name="connsiteX40" fmla="*/ 3780 w 10000"/>
                    <a:gd name="connsiteY40" fmla="*/ 9204 h 9667"/>
                    <a:gd name="connsiteX41" fmla="*/ 3648 w 10000"/>
                    <a:gd name="connsiteY41" fmla="*/ 9197 h 9667"/>
                    <a:gd name="connsiteX42" fmla="*/ 3449 w 10000"/>
                    <a:gd name="connsiteY42" fmla="*/ 9135 h 9667"/>
                    <a:gd name="connsiteX43" fmla="*/ 3177 w 10000"/>
                    <a:gd name="connsiteY43" fmla="*/ 9050 h 9667"/>
                    <a:gd name="connsiteX44" fmla="*/ 2887 w 10000"/>
                    <a:gd name="connsiteY44" fmla="*/ 8908 h 9667"/>
                    <a:gd name="connsiteX45" fmla="*/ 2750 w 10000"/>
                    <a:gd name="connsiteY45" fmla="*/ 8883 h 9667"/>
                    <a:gd name="connsiteX46" fmla="*/ 2713 w 10000"/>
                    <a:gd name="connsiteY46" fmla="*/ 8838 h 9667"/>
                    <a:gd name="connsiteX47" fmla="*/ 2521 w 10000"/>
                    <a:gd name="connsiteY47" fmla="*/ 8766 h 9667"/>
                    <a:gd name="connsiteX48" fmla="*/ 2396 w 10000"/>
                    <a:gd name="connsiteY48" fmla="*/ 8647 h 9667"/>
                    <a:gd name="connsiteX49" fmla="*/ 2118 w 10000"/>
                    <a:gd name="connsiteY49" fmla="*/ 8418 h 9667"/>
                    <a:gd name="connsiteX50" fmla="*/ 1831 w 10000"/>
                    <a:gd name="connsiteY50" fmla="*/ 8210 h 9667"/>
                    <a:gd name="connsiteX51" fmla="*/ 1484 w 10000"/>
                    <a:gd name="connsiteY51" fmla="*/ 7966 h 9667"/>
                    <a:gd name="connsiteX52" fmla="*/ 1164 w 10000"/>
                    <a:gd name="connsiteY52" fmla="*/ 7619 h 9667"/>
                    <a:gd name="connsiteX53" fmla="*/ 689 w 10000"/>
                    <a:gd name="connsiteY53" fmla="*/ 6725 h 9667"/>
                    <a:gd name="connsiteX54" fmla="*/ 477 w 10000"/>
                    <a:gd name="connsiteY54" fmla="*/ 6220 h 9667"/>
                    <a:gd name="connsiteX55" fmla="*/ 329 w 10000"/>
                    <a:gd name="connsiteY55" fmla="*/ 5637 h 9667"/>
                    <a:gd name="connsiteX56" fmla="*/ 312 w 10000"/>
                    <a:gd name="connsiteY56" fmla="*/ 4458 h 9667"/>
                    <a:gd name="connsiteX57" fmla="*/ 1050 w 10000"/>
                    <a:gd name="connsiteY57" fmla="*/ 2363 h 9667"/>
                    <a:gd name="connsiteX58" fmla="*/ 1653 w 10000"/>
                    <a:gd name="connsiteY58" fmla="*/ 1620 h 9667"/>
                    <a:gd name="connsiteX59" fmla="*/ 1993 w 10000"/>
                    <a:gd name="connsiteY59" fmla="*/ 1305 h 9667"/>
                    <a:gd name="connsiteX60" fmla="*/ 2387 w 10000"/>
                    <a:gd name="connsiteY60" fmla="*/ 1046 h 9667"/>
                    <a:gd name="connsiteX61" fmla="*/ 2801 w 10000"/>
                    <a:gd name="connsiteY61" fmla="*/ 778 h 9667"/>
                    <a:gd name="connsiteX62" fmla="*/ 3286 w 10000"/>
                    <a:gd name="connsiteY62" fmla="*/ 588 h 9667"/>
                    <a:gd name="connsiteX63" fmla="*/ 4337 w 10000"/>
                    <a:gd name="connsiteY63" fmla="*/ 311 h 9667"/>
                    <a:gd name="connsiteX64" fmla="*/ 5368 w 10000"/>
                    <a:gd name="connsiteY64" fmla="*/ 242 h 9667"/>
                    <a:gd name="connsiteX65" fmla="*/ 5493 w 10000"/>
                    <a:gd name="connsiteY65" fmla="*/ 238 h 9667"/>
                    <a:gd name="connsiteX66" fmla="*/ 4833 w 10000"/>
                    <a:gd name="connsiteY66" fmla="*/ 0 h 9667"/>
                    <a:gd name="connsiteX67" fmla="*/ 4425 w 10000"/>
                    <a:gd name="connsiteY67" fmla="*/ 14 h 9667"/>
                    <a:gd name="connsiteX68" fmla="*/ 3482 w 10000"/>
                    <a:gd name="connsiteY68" fmla="*/ 196 h 9667"/>
                    <a:gd name="connsiteX69" fmla="*/ 2997 w 10000"/>
                    <a:gd name="connsiteY69" fmla="*/ 368 h 9667"/>
                    <a:gd name="connsiteX70" fmla="*/ 2545 w 10000"/>
                    <a:gd name="connsiteY70" fmla="*/ 561 h 9667"/>
                    <a:gd name="connsiteX71" fmla="*/ 2158 w 10000"/>
                    <a:gd name="connsiteY71" fmla="*/ 825 h 9667"/>
                    <a:gd name="connsiteX72" fmla="*/ 1734 w 10000"/>
                    <a:gd name="connsiteY72" fmla="*/ 1128 h 9667"/>
                    <a:gd name="connsiteX73" fmla="*/ 1039 w 10000"/>
                    <a:gd name="connsiteY73" fmla="*/ 1870 h 9667"/>
                    <a:gd name="connsiteX74" fmla="*/ 504 w 10000"/>
                    <a:gd name="connsiteY74" fmla="*/ 2795 h 9667"/>
                    <a:gd name="connsiteX75" fmla="*/ 147 w 10000"/>
                    <a:gd name="connsiteY75" fmla="*/ 3956 h 9667"/>
                    <a:gd name="connsiteX76" fmla="*/ 19 w 10000"/>
                    <a:gd name="connsiteY76" fmla="*/ 4540 h 9667"/>
                    <a:gd name="connsiteX77" fmla="*/ 6 w 10000"/>
                    <a:gd name="connsiteY77" fmla="*/ 5183 h 9667"/>
                    <a:gd name="connsiteX78" fmla="*/ 228 w 10000"/>
                    <a:gd name="connsiteY78" fmla="*/ 6405 h 9667"/>
                    <a:gd name="connsiteX79" fmla="*/ 450 w 10000"/>
                    <a:gd name="connsiteY79" fmla="*/ 6980 h 9667"/>
                    <a:gd name="connsiteX80" fmla="*/ 673 w 10000"/>
                    <a:gd name="connsiteY80" fmla="*/ 7511 h 9667"/>
                    <a:gd name="connsiteX81" fmla="*/ 939 w 10000"/>
                    <a:gd name="connsiteY81" fmla="*/ 7905 h 9667"/>
                    <a:gd name="connsiteX82" fmla="*/ 1320 w 10000"/>
                    <a:gd name="connsiteY82" fmla="*/ 8319 h 9667"/>
                    <a:gd name="connsiteX83" fmla="*/ 1656 w 10000"/>
                    <a:gd name="connsiteY83" fmla="*/ 8574 h 9667"/>
                    <a:gd name="connsiteX84" fmla="*/ 1993 w 10000"/>
                    <a:gd name="connsiteY84" fmla="*/ 8825 h 9667"/>
                    <a:gd name="connsiteX85" fmla="*/ 2061 w 10000"/>
                    <a:gd name="connsiteY85" fmla="*/ 8841 h 9667"/>
                    <a:gd name="connsiteX86" fmla="*/ 2067 w 10000"/>
                    <a:gd name="connsiteY86" fmla="*/ 8875 h 9667"/>
                    <a:gd name="connsiteX87" fmla="*/ 2165 w 10000"/>
                    <a:gd name="connsiteY87" fmla="*/ 9011 h 9667"/>
                    <a:gd name="connsiteX88" fmla="*/ 2396 w 10000"/>
                    <a:gd name="connsiteY88" fmla="*/ 9168 h 9667"/>
                    <a:gd name="connsiteX89" fmla="*/ 2666 w 10000"/>
                    <a:gd name="connsiteY89" fmla="*/ 9298 h 9667"/>
                    <a:gd name="connsiteX90" fmla="*/ 2871 w 10000"/>
                    <a:gd name="connsiteY90" fmla="*/ 9384 h 9667"/>
                    <a:gd name="connsiteX91" fmla="*/ 3000 w 10000"/>
                    <a:gd name="connsiteY91" fmla="*/ 9454 h 9667"/>
                    <a:gd name="connsiteX92" fmla="*/ 3180 w 10000"/>
                    <a:gd name="connsiteY92" fmla="*/ 9511 h 9667"/>
                    <a:gd name="connsiteX93" fmla="*/ 3329 w 10000"/>
                    <a:gd name="connsiteY93" fmla="*/ 9557 h 9667"/>
                    <a:gd name="connsiteX94" fmla="*/ 3517 w 10000"/>
                    <a:gd name="connsiteY94" fmla="*/ 9595 h 9667"/>
                    <a:gd name="connsiteX95" fmla="*/ 3652 w 10000"/>
                    <a:gd name="connsiteY95" fmla="*/ 9589 h 9667"/>
                    <a:gd name="connsiteX96" fmla="*/ 3828 w 10000"/>
                    <a:gd name="connsiteY96" fmla="*/ 9548 h 9667"/>
                    <a:gd name="connsiteX97" fmla="*/ 3950 w 10000"/>
                    <a:gd name="connsiteY97" fmla="*/ 9601 h 9667"/>
                    <a:gd name="connsiteX98" fmla="*/ 4049 w 10000"/>
                    <a:gd name="connsiteY98" fmla="*/ 9579 h 9667"/>
                    <a:gd name="connsiteX99" fmla="*/ 4065 w 10000"/>
                    <a:gd name="connsiteY99" fmla="*/ 9490 h 9667"/>
                    <a:gd name="connsiteX100" fmla="*/ 4378 w 10000"/>
                    <a:gd name="connsiteY100" fmla="*/ 9545 h 9667"/>
                    <a:gd name="connsiteX101" fmla="*/ 4523 w 10000"/>
                    <a:gd name="connsiteY101" fmla="*/ 9593 h 9667"/>
                    <a:gd name="connsiteX102" fmla="*/ 4705 w 10000"/>
                    <a:gd name="connsiteY102" fmla="*/ 9606 h 9667"/>
                    <a:gd name="connsiteX103" fmla="*/ 5116 w 10000"/>
                    <a:gd name="connsiteY103" fmla="*/ 9658 h 9667"/>
                    <a:gd name="connsiteX104" fmla="*/ 5510 w 10000"/>
                    <a:gd name="connsiteY104" fmla="*/ 9667 h 9667"/>
                    <a:gd name="connsiteX105" fmla="*/ 5531 w 10000"/>
                    <a:gd name="connsiteY105" fmla="*/ 9667 h 9667"/>
                    <a:gd name="connsiteX106" fmla="*/ 5911 w 10000"/>
                    <a:gd name="connsiteY106" fmla="*/ 9623 h 9667"/>
                    <a:gd name="connsiteX107" fmla="*/ 6268 w 10000"/>
                    <a:gd name="connsiteY107" fmla="*/ 9593 h 9667"/>
                    <a:gd name="connsiteX108" fmla="*/ 6666 w 10000"/>
                    <a:gd name="connsiteY108" fmla="*/ 9463 h 9667"/>
                    <a:gd name="connsiteX109" fmla="*/ 7377 w 10000"/>
                    <a:gd name="connsiteY109" fmla="*/ 9208 h 9667"/>
                    <a:gd name="connsiteX110" fmla="*/ 7996 w 10000"/>
                    <a:gd name="connsiteY110" fmla="*/ 8850 h 9667"/>
                    <a:gd name="connsiteX111" fmla="*/ 9084 w 10000"/>
                    <a:gd name="connsiteY111" fmla="*/ 7645 h 9667"/>
                    <a:gd name="connsiteX112" fmla="*/ 9502 w 10000"/>
                    <a:gd name="connsiteY112" fmla="*/ 6915 h 9667"/>
                    <a:gd name="connsiteX113" fmla="*/ 9798 w 10000"/>
                    <a:gd name="connsiteY113" fmla="*/ 6069 h 9667"/>
                    <a:gd name="connsiteX114" fmla="*/ 9893 w 10000"/>
                    <a:gd name="connsiteY114" fmla="*/ 5620 h 9667"/>
                    <a:gd name="connsiteX115" fmla="*/ 9960 w 10000"/>
                    <a:gd name="connsiteY115" fmla="*/ 5157 h 9667"/>
                    <a:gd name="connsiteX116" fmla="*/ 9963 w 10000"/>
                    <a:gd name="connsiteY116" fmla="*/ 4942 h 9667"/>
                    <a:gd name="connsiteX117" fmla="*/ 9997 w 10000"/>
                    <a:gd name="connsiteY117" fmla="*/ 4712 h 9667"/>
                    <a:gd name="connsiteX118" fmla="*/ 9963 w 10000"/>
                    <a:gd name="connsiteY118" fmla="*/ 4233 h 9667"/>
                    <a:gd name="connsiteX119" fmla="*/ 9819 w 10000"/>
                    <a:gd name="connsiteY119" fmla="*/ 3291 h 9667"/>
                    <a:gd name="connsiteX120" fmla="*/ 9711 w 10000"/>
                    <a:gd name="connsiteY120" fmla="*/ 2911 h 9667"/>
                    <a:gd name="connsiteX121" fmla="*/ 9502 w 10000"/>
                    <a:gd name="connsiteY121" fmla="*/ 2518 h 9667"/>
                    <a:gd name="connsiteX122" fmla="*/ 9094 w 10000"/>
                    <a:gd name="connsiteY122" fmla="*/ 1783 h 9667"/>
                    <a:gd name="connsiteX123" fmla="*/ 8532 w 10000"/>
                    <a:gd name="connsiteY123" fmla="*/ 1188 h 9667"/>
                    <a:gd name="connsiteX124" fmla="*/ 7774 w 10000"/>
                    <a:gd name="connsiteY124" fmla="*/ 657 h 9667"/>
                    <a:gd name="connsiteX125" fmla="*/ 7426 w 10000"/>
                    <a:gd name="connsiteY125" fmla="*/ 463 h 9667"/>
                    <a:gd name="connsiteX126" fmla="*/ 7042 w 10000"/>
                    <a:gd name="connsiteY126" fmla="*/ 286 h 9667"/>
                    <a:gd name="connsiteX127" fmla="*/ 6268 w 10000"/>
                    <a:gd name="connsiteY127" fmla="*/ 100 h 9667"/>
                    <a:gd name="connsiteX128" fmla="*/ 6163 w 10000"/>
                    <a:gd name="connsiteY128" fmla="*/ 86 h 9667"/>
                    <a:gd name="connsiteX129" fmla="*/ 5995 w 10000"/>
                    <a:gd name="connsiteY129" fmla="*/ 48 h 9667"/>
                    <a:gd name="connsiteX130" fmla="*/ 5462 w 10000"/>
                    <a:gd name="connsiteY130" fmla="*/ 14 h 9667"/>
                    <a:gd name="connsiteX131" fmla="*/ 4833 w 10000"/>
                    <a:gd name="connsiteY131" fmla="*/ 0 h 9667"/>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52 w 10000"/>
                    <a:gd name="connsiteY95" fmla="*/ 9919 h 10000"/>
                    <a:gd name="connsiteX96" fmla="*/ 3828 w 10000"/>
                    <a:gd name="connsiteY96" fmla="*/ 9877 h 10000"/>
                    <a:gd name="connsiteX97" fmla="*/ 3950 w 10000"/>
                    <a:gd name="connsiteY97" fmla="*/ 9932 h 10000"/>
                    <a:gd name="connsiteX98" fmla="*/ 4049 w 10000"/>
                    <a:gd name="connsiteY98" fmla="*/ 9909 h 10000"/>
                    <a:gd name="connsiteX99" fmla="*/ 4065 w 10000"/>
                    <a:gd name="connsiteY99" fmla="*/ 9817 h 10000"/>
                    <a:gd name="connsiteX100" fmla="*/ 4378 w 10000"/>
                    <a:gd name="connsiteY100" fmla="*/ 9874 h 10000"/>
                    <a:gd name="connsiteX101" fmla="*/ 4523 w 10000"/>
                    <a:gd name="connsiteY101" fmla="*/ 9923 h 10000"/>
                    <a:gd name="connsiteX102" fmla="*/ 4705 w 10000"/>
                    <a:gd name="connsiteY102" fmla="*/ 9937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 name="connsiteX0" fmla="*/ 5493 w 10000"/>
                    <a:gd name="connsiteY0" fmla="*/ 246 h 10025"/>
                    <a:gd name="connsiteX1" fmla="*/ 5685 w 10000"/>
                    <a:gd name="connsiteY1" fmla="*/ 313 h 10025"/>
                    <a:gd name="connsiteX2" fmla="*/ 6079 w 10000"/>
                    <a:gd name="connsiteY2" fmla="*/ 398 h 10025"/>
                    <a:gd name="connsiteX3" fmla="*/ 6769 w 10000"/>
                    <a:gd name="connsiteY3" fmla="*/ 576 h 10025"/>
                    <a:gd name="connsiteX4" fmla="*/ 7080 w 10000"/>
                    <a:gd name="connsiteY4" fmla="*/ 760 h 10025"/>
                    <a:gd name="connsiteX5" fmla="*/ 7390 w 10000"/>
                    <a:gd name="connsiteY5" fmla="*/ 884 h 10025"/>
                    <a:gd name="connsiteX6" fmla="*/ 8029 w 10000"/>
                    <a:gd name="connsiteY6" fmla="*/ 1350 h 10025"/>
                    <a:gd name="connsiteX7" fmla="*/ 8640 w 10000"/>
                    <a:gd name="connsiteY7" fmla="*/ 1801 h 10025"/>
                    <a:gd name="connsiteX8" fmla="*/ 9091 w 10000"/>
                    <a:gd name="connsiteY8" fmla="*/ 2512 h 10025"/>
                    <a:gd name="connsiteX9" fmla="*/ 9259 w 10000"/>
                    <a:gd name="connsiteY9" fmla="*/ 2855 h 10025"/>
                    <a:gd name="connsiteX10" fmla="*/ 9461 w 10000"/>
                    <a:gd name="connsiteY10" fmla="*/ 3266 h 10025"/>
                    <a:gd name="connsiteX11" fmla="*/ 9545 w 10000"/>
                    <a:gd name="connsiteY11" fmla="*/ 3641 h 10025"/>
                    <a:gd name="connsiteX12" fmla="*/ 9633 w 10000"/>
                    <a:gd name="connsiteY12" fmla="*/ 4106 h 10025"/>
                    <a:gd name="connsiteX13" fmla="*/ 9677 w 10000"/>
                    <a:gd name="connsiteY13" fmla="*/ 4575 h 10025"/>
                    <a:gd name="connsiteX14" fmla="*/ 9660 w 10000"/>
                    <a:gd name="connsiteY14" fmla="*/ 5053 h 10025"/>
                    <a:gd name="connsiteX15" fmla="*/ 9640 w 10000"/>
                    <a:gd name="connsiteY15" fmla="*/ 5492 h 10025"/>
                    <a:gd name="connsiteX16" fmla="*/ 9549 w 10000"/>
                    <a:gd name="connsiteY16" fmla="*/ 5942 h 10025"/>
                    <a:gd name="connsiteX17" fmla="*/ 9448 w 10000"/>
                    <a:gd name="connsiteY17" fmla="*/ 6385 h 10025"/>
                    <a:gd name="connsiteX18" fmla="*/ 9293 w 10000"/>
                    <a:gd name="connsiteY18" fmla="*/ 6787 h 10025"/>
                    <a:gd name="connsiteX19" fmla="*/ 9141 w 10000"/>
                    <a:gd name="connsiteY19" fmla="*/ 7167 h 10025"/>
                    <a:gd name="connsiteX20" fmla="*/ 8919 w 10000"/>
                    <a:gd name="connsiteY20" fmla="*/ 7518 h 10025"/>
                    <a:gd name="connsiteX21" fmla="*/ 8694 w 10000"/>
                    <a:gd name="connsiteY21" fmla="*/ 7899 h 10025"/>
                    <a:gd name="connsiteX22" fmla="*/ 8427 w 10000"/>
                    <a:gd name="connsiteY22" fmla="*/ 8216 h 10025"/>
                    <a:gd name="connsiteX23" fmla="*/ 7875 w 10000"/>
                    <a:gd name="connsiteY23" fmla="*/ 8766 h 10025"/>
                    <a:gd name="connsiteX24" fmla="*/ 7305 w 10000"/>
                    <a:gd name="connsiteY24" fmla="*/ 9129 h 10025"/>
                    <a:gd name="connsiteX25" fmla="*/ 6631 w 10000"/>
                    <a:gd name="connsiteY25" fmla="*/ 9383 h 10025"/>
                    <a:gd name="connsiteX26" fmla="*/ 6237 w 10000"/>
                    <a:gd name="connsiteY26" fmla="*/ 9517 h 10025"/>
                    <a:gd name="connsiteX27" fmla="*/ 5807 w 10000"/>
                    <a:gd name="connsiteY27" fmla="*/ 9561 h 10025"/>
                    <a:gd name="connsiteX28" fmla="*/ 5208 w 10000"/>
                    <a:gd name="connsiteY28" fmla="*/ 9605 h 10025"/>
                    <a:gd name="connsiteX29" fmla="*/ 4961 w 10000"/>
                    <a:gd name="connsiteY29" fmla="*/ 9598 h 10025"/>
                    <a:gd name="connsiteX30" fmla="*/ 4756 w 10000"/>
                    <a:gd name="connsiteY30" fmla="*/ 9561 h 10025"/>
                    <a:gd name="connsiteX31" fmla="*/ 4693 w 10000"/>
                    <a:gd name="connsiteY31" fmla="*/ 9558 h 10025"/>
                    <a:gd name="connsiteX32" fmla="*/ 4629 w 10000"/>
                    <a:gd name="connsiteY32" fmla="*/ 9558 h 10025"/>
                    <a:gd name="connsiteX33" fmla="*/ 4553 w 10000"/>
                    <a:gd name="connsiteY33" fmla="*/ 9553 h 10025"/>
                    <a:gd name="connsiteX34" fmla="*/ 4381 w 10000"/>
                    <a:gd name="connsiteY34" fmla="*/ 9513 h 10025"/>
                    <a:gd name="connsiteX35" fmla="*/ 4356 w 10000"/>
                    <a:gd name="connsiteY35" fmla="*/ 9512 h 10025"/>
                    <a:gd name="connsiteX36" fmla="*/ 4199 w 10000"/>
                    <a:gd name="connsiteY36" fmla="*/ 9521 h 10025"/>
                    <a:gd name="connsiteX37" fmla="*/ 4019 w 10000"/>
                    <a:gd name="connsiteY37" fmla="*/ 9546 h 10025"/>
                    <a:gd name="connsiteX38" fmla="*/ 3856 w 10000"/>
                    <a:gd name="connsiteY38" fmla="*/ 9529 h 10025"/>
                    <a:gd name="connsiteX39" fmla="*/ 3857 w 10000"/>
                    <a:gd name="connsiteY39" fmla="*/ 9536 h 10025"/>
                    <a:gd name="connsiteX40" fmla="*/ 3780 w 10000"/>
                    <a:gd name="connsiteY40" fmla="*/ 9521 h 10025"/>
                    <a:gd name="connsiteX41" fmla="*/ 3648 w 10000"/>
                    <a:gd name="connsiteY41" fmla="*/ 9514 h 10025"/>
                    <a:gd name="connsiteX42" fmla="*/ 3449 w 10000"/>
                    <a:gd name="connsiteY42" fmla="*/ 9450 h 10025"/>
                    <a:gd name="connsiteX43" fmla="*/ 3177 w 10000"/>
                    <a:gd name="connsiteY43" fmla="*/ 9362 h 10025"/>
                    <a:gd name="connsiteX44" fmla="*/ 2887 w 10000"/>
                    <a:gd name="connsiteY44" fmla="*/ 9215 h 10025"/>
                    <a:gd name="connsiteX45" fmla="*/ 2750 w 10000"/>
                    <a:gd name="connsiteY45" fmla="*/ 9189 h 10025"/>
                    <a:gd name="connsiteX46" fmla="*/ 2713 w 10000"/>
                    <a:gd name="connsiteY46" fmla="*/ 9142 h 10025"/>
                    <a:gd name="connsiteX47" fmla="*/ 2521 w 10000"/>
                    <a:gd name="connsiteY47" fmla="*/ 9068 h 10025"/>
                    <a:gd name="connsiteX48" fmla="*/ 2396 w 10000"/>
                    <a:gd name="connsiteY48" fmla="*/ 8945 h 10025"/>
                    <a:gd name="connsiteX49" fmla="*/ 2118 w 10000"/>
                    <a:gd name="connsiteY49" fmla="*/ 8708 h 10025"/>
                    <a:gd name="connsiteX50" fmla="*/ 1831 w 10000"/>
                    <a:gd name="connsiteY50" fmla="*/ 8493 h 10025"/>
                    <a:gd name="connsiteX51" fmla="*/ 1484 w 10000"/>
                    <a:gd name="connsiteY51" fmla="*/ 8240 h 10025"/>
                    <a:gd name="connsiteX52" fmla="*/ 1164 w 10000"/>
                    <a:gd name="connsiteY52" fmla="*/ 7881 h 10025"/>
                    <a:gd name="connsiteX53" fmla="*/ 689 w 10000"/>
                    <a:gd name="connsiteY53" fmla="*/ 6957 h 10025"/>
                    <a:gd name="connsiteX54" fmla="*/ 477 w 10000"/>
                    <a:gd name="connsiteY54" fmla="*/ 6434 h 10025"/>
                    <a:gd name="connsiteX55" fmla="*/ 329 w 10000"/>
                    <a:gd name="connsiteY55" fmla="*/ 5831 h 10025"/>
                    <a:gd name="connsiteX56" fmla="*/ 312 w 10000"/>
                    <a:gd name="connsiteY56" fmla="*/ 4612 h 10025"/>
                    <a:gd name="connsiteX57" fmla="*/ 1050 w 10000"/>
                    <a:gd name="connsiteY57" fmla="*/ 2444 h 10025"/>
                    <a:gd name="connsiteX58" fmla="*/ 1653 w 10000"/>
                    <a:gd name="connsiteY58" fmla="*/ 1676 h 10025"/>
                    <a:gd name="connsiteX59" fmla="*/ 1993 w 10000"/>
                    <a:gd name="connsiteY59" fmla="*/ 1350 h 10025"/>
                    <a:gd name="connsiteX60" fmla="*/ 2387 w 10000"/>
                    <a:gd name="connsiteY60" fmla="*/ 1082 h 10025"/>
                    <a:gd name="connsiteX61" fmla="*/ 2801 w 10000"/>
                    <a:gd name="connsiteY61" fmla="*/ 805 h 10025"/>
                    <a:gd name="connsiteX62" fmla="*/ 3286 w 10000"/>
                    <a:gd name="connsiteY62" fmla="*/ 608 h 10025"/>
                    <a:gd name="connsiteX63" fmla="*/ 4337 w 10000"/>
                    <a:gd name="connsiteY63" fmla="*/ 322 h 10025"/>
                    <a:gd name="connsiteX64" fmla="*/ 5368 w 10000"/>
                    <a:gd name="connsiteY64" fmla="*/ 250 h 10025"/>
                    <a:gd name="connsiteX65" fmla="*/ 5493 w 10000"/>
                    <a:gd name="connsiteY65" fmla="*/ 246 h 10025"/>
                    <a:gd name="connsiteX66" fmla="*/ 4833 w 10000"/>
                    <a:gd name="connsiteY66" fmla="*/ 0 h 10025"/>
                    <a:gd name="connsiteX67" fmla="*/ 4425 w 10000"/>
                    <a:gd name="connsiteY67" fmla="*/ 14 h 10025"/>
                    <a:gd name="connsiteX68" fmla="*/ 3482 w 10000"/>
                    <a:gd name="connsiteY68" fmla="*/ 203 h 10025"/>
                    <a:gd name="connsiteX69" fmla="*/ 2997 w 10000"/>
                    <a:gd name="connsiteY69" fmla="*/ 381 h 10025"/>
                    <a:gd name="connsiteX70" fmla="*/ 2545 w 10000"/>
                    <a:gd name="connsiteY70" fmla="*/ 580 h 10025"/>
                    <a:gd name="connsiteX71" fmla="*/ 2158 w 10000"/>
                    <a:gd name="connsiteY71" fmla="*/ 853 h 10025"/>
                    <a:gd name="connsiteX72" fmla="*/ 1734 w 10000"/>
                    <a:gd name="connsiteY72" fmla="*/ 1167 h 10025"/>
                    <a:gd name="connsiteX73" fmla="*/ 1039 w 10000"/>
                    <a:gd name="connsiteY73" fmla="*/ 1934 h 10025"/>
                    <a:gd name="connsiteX74" fmla="*/ 504 w 10000"/>
                    <a:gd name="connsiteY74" fmla="*/ 2891 h 10025"/>
                    <a:gd name="connsiteX75" fmla="*/ 147 w 10000"/>
                    <a:gd name="connsiteY75" fmla="*/ 4092 h 10025"/>
                    <a:gd name="connsiteX76" fmla="*/ 19 w 10000"/>
                    <a:gd name="connsiteY76" fmla="*/ 4696 h 10025"/>
                    <a:gd name="connsiteX77" fmla="*/ 6 w 10000"/>
                    <a:gd name="connsiteY77" fmla="*/ 5362 h 10025"/>
                    <a:gd name="connsiteX78" fmla="*/ 228 w 10000"/>
                    <a:gd name="connsiteY78" fmla="*/ 6626 h 10025"/>
                    <a:gd name="connsiteX79" fmla="*/ 450 w 10000"/>
                    <a:gd name="connsiteY79" fmla="*/ 7220 h 10025"/>
                    <a:gd name="connsiteX80" fmla="*/ 673 w 10000"/>
                    <a:gd name="connsiteY80" fmla="*/ 7770 h 10025"/>
                    <a:gd name="connsiteX81" fmla="*/ 939 w 10000"/>
                    <a:gd name="connsiteY81" fmla="*/ 8177 h 10025"/>
                    <a:gd name="connsiteX82" fmla="*/ 1320 w 10000"/>
                    <a:gd name="connsiteY82" fmla="*/ 8606 h 10025"/>
                    <a:gd name="connsiteX83" fmla="*/ 1656 w 10000"/>
                    <a:gd name="connsiteY83" fmla="*/ 8869 h 10025"/>
                    <a:gd name="connsiteX84" fmla="*/ 1993 w 10000"/>
                    <a:gd name="connsiteY84" fmla="*/ 9129 h 10025"/>
                    <a:gd name="connsiteX85" fmla="*/ 2061 w 10000"/>
                    <a:gd name="connsiteY85" fmla="*/ 9146 h 10025"/>
                    <a:gd name="connsiteX86" fmla="*/ 2067 w 10000"/>
                    <a:gd name="connsiteY86" fmla="*/ 9181 h 10025"/>
                    <a:gd name="connsiteX87" fmla="*/ 2165 w 10000"/>
                    <a:gd name="connsiteY87" fmla="*/ 9321 h 10025"/>
                    <a:gd name="connsiteX88" fmla="*/ 2396 w 10000"/>
                    <a:gd name="connsiteY88" fmla="*/ 9484 h 10025"/>
                    <a:gd name="connsiteX89" fmla="*/ 2666 w 10000"/>
                    <a:gd name="connsiteY89" fmla="*/ 9618 h 10025"/>
                    <a:gd name="connsiteX90" fmla="*/ 2871 w 10000"/>
                    <a:gd name="connsiteY90" fmla="*/ 9707 h 10025"/>
                    <a:gd name="connsiteX91" fmla="*/ 3000 w 10000"/>
                    <a:gd name="connsiteY91" fmla="*/ 9780 h 10025"/>
                    <a:gd name="connsiteX92" fmla="*/ 3180 w 10000"/>
                    <a:gd name="connsiteY92" fmla="*/ 9839 h 10025"/>
                    <a:gd name="connsiteX93" fmla="*/ 3329 w 10000"/>
                    <a:gd name="connsiteY93" fmla="*/ 9886 h 10025"/>
                    <a:gd name="connsiteX94" fmla="*/ 3517 w 10000"/>
                    <a:gd name="connsiteY94" fmla="*/ 9926 h 10025"/>
                    <a:gd name="connsiteX95" fmla="*/ 3652 w 10000"/>
                    <a:gd name="connsiteY95" fmla="*/ 9919 h 10025"/>
                    <a:gd name="connsiteX96" fmla="*/ 3828 w 10000"/>
                    <a:gd name="connsiteY96" fmla="*/ 9877 h 10025"/>
                    <a:gd name="connsiteX97" fmla="*/ 3950 w 10000"/>
                    <a:gd name="connsiteY97" fmla="*/ 9932 h 10025"/>
                    <a:gd name="connsiteX98" fmla="*/ 4049 w 10000"/>
                    <a:gd name="connsiteY98" fmla="*/ 9909 h 10025"/>
                    <a:gd name="connsiteX99" fmla="*/ 4160 w 10000"/>
                    <a:gd name="connsiteY99" fmla="*/ 10017 h 10025"/>
                    <a:gd name="connsiteX100" fmla="*/ 4378 w 10000"/>
                    <a:gd name="connsiteY100" fmla="*/ 9874 h 10025"/>
                    <a:gd name="connsiteX101" fmla="*/ 4523 w 10000"/>
                    <a:gd name="connsiteY101" fmla="*/ 9923 h 10025"/>
                    <a:gd name="connsiteX102" fmla="*/ 4705 w 10000"/>
                    <a:gd name="connsiteY102" fmla="*/ 9937 h 10025"/>
                    <a:gd name="connsiteX103" fmla="*/ 5116 w 10000"/>
                    <a:gd name="connsiteY103" fmla="*/ 9991 h 10025"/>
                    <a:gd name="connsiteX104" fmla="*/ 5510 w 10000"/>
                    <a:gd name="connsiteY104" fmla="*/ 10000 h 10025"/>
                    <a:gd name="connsiteX105" fmla="*/ 5531 w 10000"/>
                    <a:gd name="connsiteY105" fmla="*/ 10000 h 10025"/>
                    <a:gd name="connsiteX106" fmla="*/ 5911 w 10000"/>
                    <a:gd name="connsiteY106" fmla="*/ 9954 h 10025"/>
                    <a:gd name="connsiteX107" fmla="*/ 6268 w 10000"/>
                    <a:gd name="connsiteY107" fmla="*/ 9923 h 10025"/>
                    <a:gd name="connsiteX108" fmla="*/ 6666 w 10000"/>
                    <a:gd name="connsiteY108" fmla="*/ 9789 h 10025"/>
                    <a:gd name="connsiteX109" fmla="*/ 7377 w 10000"/>
                    <a:gd name="connsiteY109" fmla="*/ 9525 h 10025"/>
                    <a:gd name="connsiteX110" fmla="*/ 7996 w 10000"/>
                    <a:gd name="connsiteY110" fmla="*/ 9155 h 10025"/>
                    <a:gd name="connsiteX111" fmla="*/ 9084 w 10000"/>
                    <a:gd name="connsiteY111" fmla="*/ 7908 h 10025"/>
                    <a:gd name="connsiteX112" fmla="*/ 9502 w 10000"/>
                    <a:gd name="connsiteY112" fmla="*/ 7153 h 10025"/>
                    <a:gd name="connsiteX113" fmla="*/ 9798 w 10000"/>
                    <a:gd name="connsiteY113" fmla="*/ 6278 h 10025"/>
                    <a:gd name="connsiteX114" fmla="*/ 9893 w 10000"/>
                    <a:gd name="connsiteY114" fmla="*/ 5814 h 10025"/>
                    <a:gd name="connsiteX115" fmla="*/ 9960 w 10000"/>
                    <a:gd name="connsiteY115" fmla="*/ 5335 h 10025"/>
                    <a:gd name="connsiteX116" fmla="*/ 9963 w 10000"/>
                    <a:gd name="connsiteY116" fmla="*/ 5112 h 10025"/>
                    <a:gd name="connsiteX117" fmla="*/ 9997 w 10000"/>
                    <a:gd name="connsiteY117" fmla="*/ 4874 h 10025"/>
                    <a:gd name="connsiteX118" fmla="*/ 9963 w 10000"/>
                    <a:gd name="connsiteY118" fmla="*/ 4379 h 10025"/>
                    <a:gd name="connsiteX119" fmla="*/ 9819 w 10000"/>
                    <a:gd name="connsiteY119" fmla="*/ 3404 h 10025"/>
                    <a:gd name="connsiteX120" fmla="*/ 9711 w 10000"/>
                    <a:gd name="connsiteY120" fmla="*/ 3011 h 10025"/>
                    <a:gd name="connsiteX121" fmla="*/ 9502 w 10000"/>
                    <a:gd name="connsiteY121" fmla="*/ 2605 h 10025"/>
                    <a:gd name="connsiteX122" fmla="*/ 9094 w 10000"/>
                    <a:gd name="connsiteY122" fmla="*/ 1844 h 10025"/>
                    <a:gd name="connsiteX123" fmla="*/ 8532 w 10000"/>
                    <a:gd name="connsiteY123" fmla="*/ 1229 h 10025"/>
                    <a:gd name="connsiteX124" fmla="*/ 7774 w 10000"/>
                    <a:gd name="connsiteY124" fmla="*/ 680 h 10025"/>
                    <a:gd name="connsiteX125" fmla="*/ 7426 w 10000"/>
                    <a:gd name="connsiteY125" fmla="*/ 479 h 10025"/>
                    <a:gd name="connsiteX126" fmla="*/ 7042 w 10000"/>
                    <a:gd name="connsiteY126" fmla="*/ 296 h 10025"/>
                    <a:gd name="connsiteX127" fmla="*/ 6268 w 10000"/>
                    <a:gd name="connsiteY127" fmla="*/ 103 h 10025"/>
                    <a:gd name="connsiteX128" fmla="*/ 6163 w 10000"/>
                    <a:gd name="connsiteY128" fmla="*/ 89 h 10025"/>
                    <a:gd name="connsiteX129" fmla="*/ 5995 w 10000"/>
                    <a:gd name="connsiteY129" fmla="*/ 50 h 10025"/>
                    <a:gd name="connsiteX130" fmla="*/ 5462 w 10000"/>
                    <a:gd name="connsiteY130" fmla="*/ 14 h 10025"/>
                    <a:gd name="connsiteX131" fmla="*/ 4833 w 10000"/>
                    <a:gd name="connsiteY131" fmla="*/ 0 h 10025"/>
                    <a:gd name="connsiteX0" fmla="*/ 5493 w 10000"/>
                    <a:gd name="connsiteY0" fmla="*/ 246 h 10025"/>
                    <a:gd name="connsiteX1" fmla="*/ 5685 w 10000"/>
                    <a:gd name="connsiteY1" fmla="*/ 313 h 10025"/>
                    <a:gd name="connsiteX2" fmla="*/ 6079 w 10000"/>
                    <a:gd name="connsiteY2" fmla="*/ 398 h 10025"/>
                    <a:gd name="connsiteX3" fmla="*/ 6769 w 10000"/>
                    <a:gd name="connsiteY3" fmla="*/ 576 h 10025"/>
                    <a:gd name="connsiteX4" fmla="*/ 7080 w 10000"/>
                    <a:gd name="connsiteY4" fmla="*/ 760 h 10025"/>
                    <a:gd name="connsiteX5" fmla="*/ 7390 w 10000"/>
                    <a:gd name="connsiteY5" fmla="*/ 884 h 10025"/>
                    <a:gd name="connsiteX6" fmla="*/ 8029 w 10000"/>
                    <a:gd name="connsiteY6" fmla="*/ 1350 h 10025"/>
                    <a:gd name="connsiteX7" fmla="*/ 8640 w 10000"/>
                    <a:gd name="connsiteY7" fmla="*/ 1801 h 10025"/>
                    <a:gd name="connsiteX8" fmla="*/ 9091 w 10000"/>
                    <a:gd name="connsiteY8" fmla="*/ 2512 h 10025"/>
                    <a:gd name="connsiteX9" fmla="*/ 9259 w 10000"/>
                    <a:gd name="connsiteY9" fmla="*/ 2855 h 10025"/>
                    <a:gd name="connsiteX10" fmla="*/ 9461 w 10000"/>
                    <a:gd name="connsiteY10" fmla="*/ 3266 h 10025"/>
                    <a:gd name="connsiteX11" fmla="*/ 9545 w 10000"/>
                    <a:gd name="connsiteY11" fmla="*/ 3641 h 10025"/>
                    <a:gd name="connsiteX12" fmla="*/ 9633 w 10000"/>
                    <a:gd name="connsiteY12" fmla="*/ 4106 h 10025"/>
                    <a:gd name="connsiteX13" fmla="*/ 9677 w 10000"/>
                    <a:gd name="connsiteY13" fmla="*/ 4575 h 10025"/>
                    <a:gd name="connsiteX14" fmla="*/ 9660 w 10000"/>
                    <a:gd name="connsiteY14" fmla="*/ 5053 h 10025"/>
                    <a:gd name="connsiteX15" fmla="*/ 9640 w 10000"/>
                    <a:gd name="connsiteY15" fmla="*/ 5492 h 10025"/>
                    <a:gd name="connsiteX16" fmla="*/ 9549 w 10000"/>
                    <a:gd name="connsiteY16" fmla="*/ 5942 h 10025"/>
                    <a:gd name="connsiteX17" fmla="*/ 9448 w 10000"/>
                    <a:gd name="connsiteY17" fmla="*/ 6385 h 10025"/>
                    <a:gd name="connsiteX18" fmla="*/ 9293 w 10000"/>
                    <a:gd name="connsiteY18" fmla="*/ 6787 h 10025"/>
                    <a:gd name="connsiteX19" fmla="*/ 9141 w 10000"/>
                    <a:gd name="connsiteY19" fmla="*/ 7167 h 10025"/>
                    <a:gd name="connsiteX20" fmla="*/ 8919 w 10000"/>
                    <a:gd name="connsiteY20" fmla="*/ 7518 h 10025"/>
                    <a:gd name="connsiteX21" fmla="*/ 8694 w 10000"/>
                    <a:gd name="connsiteY21" fmla="*/ 7899 h 10025"/>
                    <a:gd name="connsiteX22" fmla="*/ 8427 w 10000"/>
                    <a:gd name="connsiteY22" fmla="*/ 8216 h 10025"/>
                    <a:gd name="connsiteX23" fmla="*/ 7875 w 10000"/>
                    <a:gd name="connsiteY23" fmla="*/ 8766 h 10025"/>
                    <a:gd name="connsiteX24" fmla="*/ 7305 w 10000"/>
                    <a:gd name="connsiteY24" fmla="*/ 9129 h 10025"/>
                    <a:gd name="connsiteX25" fmla="*/ 6631 w 10000"/>
                    <a:gd name="connsiteY25" fmla="*/ 9383 h 10025"/>
                    <a:gd name="connsiteX26" fmla="*/ 6237 w 10000"/>
                    <a:gd name="connsiteY26" fmla="*/ 9517 h 10025"/>
                    <a:gd name="connsiteX27" fmla="*/ 5807 w 10000"/>
                    <a:gd name="connsiteY27" fmla="*/ 9561 h 10025"/>
                    <a:gd name="connsiteX28" fmla="*/ 5208 w 10000"/>
                    <a:gd name="connsiteY28" fmla="*/ 9605 h 10025"/>
                    <a:gd name="connsiteX29" fmla="*/ 4961 w 10000"/>
                    <a:gd name="connsiteY29" fmla="*/ 9598 h 10025"/>
                    <a:gd name="connsiteX30" fmla="*/ 4756 w 10000"/>
                    <a:gd name="connsiteY30" fmla="*/ 9561 h 10025"/>
                    <a:gd name="connsiteX31" fmla="*/ 4693 w 10000"/>
                    <a:gd name="connsiteY31" fmla="*/ 9558 h 10025"/>
                    <a:gd name="connsiteX32" fmla="*/ 4629 w 10000"/>
                    <a:gd name="connsiteY32" fmla="*/ 9558 h 10025"/>
                    <a:gd name="connsiteX33" fmla="*/ 4553 w 10000"/>
                    <a:gd name="connsiteY33" fmla="*/ 9553 h 10025"/>
                    <a:gd name="connsiteX34" fmla="*/ 4381 w 10000"/>
                    <a:gd name="connsiteY34" fmla="*/ 9513 h 10025"/>
                    <a:gd name="connsiteX35" fmla="*/ 4356 w 10000"/>
                    <a:gd name="connsiteY35" fmla="*/ 9512 h 10025"/>
                    <a:gd name="connsiteX36" fmla="*/ 4199 w 10000"/>
                    <a:gd name="connsiteY36" fmla="*/ 9521 h 10025"/>
                    <a:gd name="connsiteX37" fmla="*/ 4019 w 10000"/>
                    <a:gd name="connsiteY37" fmla="*/ 9546 h 10025"/>
                    <a:gd name="connsiteX38" fmla="*/ 3856 w 10000"/>
                    <a:gd name="connsiteY38" fmla="*/ 9529 h 10025"/>
                    <a:gd name="connsiteX39" fmla="*/ 3857 w 10000"/>
                    <a:gd name="connsiteY39" fmla="*/ 9536 h 10025"/>
                    <a:gd name="connsiteX40" fmla="*/ 3780 w 10000"/>
                    <a:gd name="connsiteY40" fmla="*/ 9521 h 10025"/>
                    <a:gd name="connsiteX41" fmla="*/ 3648 w 10000"/>
                    <a:gd name="connsiteY41" fmla="*/ 9514 h 10025"/>
                    <a:gd name="connsiteX42" fmla="*/ 3449 w 10000"/>
                    <a:gd name="connsiteY42" fmla="*/ 9450 h 10025"/>
                    <a:gd name="connsiteX43" fmla="*/ 3177 w 10000"/>
                    <a:gd name="connsiteY43" fmla="*/ 9362 h 10025"/>
                    <a:gd name="connsiteX44" fmla="*/ 2887 w 10000"/>
                    <a:gd name="connsiteY44" fmla="*/ 9215 h 10025"/>
                    <a:gd name="connsiteX45" fmla="*/ 2750 w 10000"/>
                    <a:gd name="connsiteY45" fmla="*/ 9189 h 10025"/>
                    <a:gd name="connsiteX46" fmla="*/ 2713 w 10000"/>
                    <a:gd name="connsiteY46" fmla="*/ 9142 h 10025"/>
                    <a:gd name="connsiteX47" fmla="*/ 2521 w 10000"/>
                    <a:gd name="connsiteY47" fmla="*/ 9068 h 10025"/>
                    <a:gd name="connsiteX48" fmla="*/ 2396 w 10000"/>
                    <a:gd name="connsiteY48" fmla="*/ 8945 h 10025"/>
                    <a:gd name="connsiteX49" fmla="*/ 2118 w 10000"/>
                    <a:gd name="connsiteY49" fmla="*/ 8708 h 10025"/>
                    <a:gd name="connsiteX50" fmla="*/ 1831 w 10000"/>
                    <a:gd name="connsiteY50" fmla="*/ 8493 h 10025"/>
                    <a:gd name="connsiteX51" fmla="*/ 1484 w 10000"/>
                    <a:gd name="connsiteY51" fmla="*/ 8240 h 10025"/>
                    <a:gd name="connsiteX52" fmla="*/ 1164 w 10000"/>
                    <a:gd name="connsiteY52" fmla="*/ 7881 h 10025"/>
                    <a:gd name="connsiteX53" fmla="*/ 689 w 10000"/>
                    <a:gd name="connsiteY53" fmla="*/ 6957 h 10025"/>
                    <a:gd name="connsiteX54" fmla="*/ 477 w 10000"/>
                    <a:gd name="connsiteY54" fmla="*/ 6434 h 10025"/>
                    <a:gd name="connsiteX55" fmla="*/ 329 w 10000"/>
                    <a:gd name="connsiteY55" fmla="*/ 5831 h 10025"/>
                    <a:gd name="connsiteX56" fmla="*/ 312 w 10000"/>
                    <a:gd name="connsiteY56" fmla="*/ 4612 h 10025"/>
                    <a:gd name="connsiteX57" fmla="*/ 1050 w 10000"/>
                    <a:gd name="connsiteY57" fmla="*/ 2444 h 10025"/>
                    <a:gd name="connsiteX58" fmla="*/ 1653 w 10000"/>
                    <a:gd name="connsiteY58" fmla="*/ 1676 h 10025"/>
                    <a:gd name="connsiteX59" fmla="*/ 1993 w 10000"/>
                    <a:gd name="connsiteY59" fmla="*/ 1350 h 10025"/>
                    <a:gd name="connsiteX60" fmla="*/ 2387 w 10000"/>
                    <a:gd name="connsiteY60" fmla="*/ 1082 h 10025"/>
                    <a:gd name="connsiteX61" fmla="*/ 2801 w 10000"/>
                    <a:gd name="connsiteY61" fmla="*/ 805 h 10025"/>
                    <a:gd name="connsiteX62" fmla="*/ 3286 w 10000"/>
                    <a:gd name="connsiteY62" fmla="*/ 608 h 10025"/>
                    <a:gd name="connsiteX63" fmla="*/ 4337 w 10000"/>
                    <a:gd name="connsiteY63" fmla="*/ 322 h 10025"/>
                    <a:gd name="connsiteX64" fmla="*/ 5368 w 10000"/>
                    <a:gd name="connsiteY64" fmla="*/ 250 h 10025"/>
                    <a:gd name="connsiteX65" fmla="*/ 5493 w 10000"/>
                    <a:gd name="connsiteY65" fmla="*/ 246 h 10025"/>
                    <a:gd name="connsiteX66" fmla="*/ 4833 w 10000"/>
                    <a:gd name="connsiteY66" fmla="*/ 0 h 10025"/>
                    <a:gd name="connsiteX67" fmla="*/ 4425 w 10000"/>
                    <a:gd name="connsiteY67" fmla="*/ 14 h 10025"/>
                    <a:gd name="connsiteX68" fmla="*/ 3482 w 10000"/>
                    <a:gd name="connsiteY68" fmla="*/ 203 h 10025"/>
                    <a:gd name="connsiteX69" fmla="*/ 2997 w 10000"/>
                    <a:gd name="connsiteY69" fmla="*/ 381 h 10025"/>
                    <a:gd name="connsiteX70" fmla="*/ 2545 w 10000"/>
                    <a:gd name="connsiteY70" fmla="*/ 580 h 10025"/>
                    <a:gd name="connsiteX71" fmla="*/ 2158 w 10000"/>
                    <a:gd name="connsiteY71" fmla="*/ 853 h 10025"/>
                    <a:gd name="connsiteX72" fmla="*/ 1734 w 10000"/>
                    <a:gd name="connsiteY72" fmla="*/ 1167 h 10025"/>
                    <a:gd name="connsiteX73" fmla="*/ 1039 w 10000"/>
                    <a:gd name="connsiteY73" fmla="*/ 1934 h 10025"/>
                    <a:gd name="connsiteX74" fmla="*/ 504 w 10000"/>
                    <a:gd name="connsiteY74" fmla="*/ 2891 h 10025"/>
                    <a:gd name="connsiteX75" fmla="*/ 147 w 10000"/>
                    <a:gd name="connsiteY75" fmla="*/ 4092 h 10025"/>
                    <a:gd name="connsiteX76" fmla="*/ 19 w 10000"/>
                    <a:gd name="connsiteY76" fmla="*/ 4696 h 10025"/>
                    <a:gd name="connsiteX77" fmla="*/ 6 w 10000"/>
                    <a:gd name="connsiteY77" fmla="*/ 5362 h 10025"/>
                    <a:gd name="connsiteX78" fmla="*/ 228 w 10000"/>
                    <a:gd name="connsiteY78" fmla="*/ 6626 h 10025"/>
                    <a:gd name="connsiteX79" fmla="*/ 450 w 10000"/>
                    <a:gd name="connsiteY79" fmla="*/ 7220 h 10025"/>
                    <a:gd name="connsiteX80" fmla="*/ 673 w 10000"/>
                    <a:gd name="connsiteY80" fmla="*/ 7770 h 10025"/>
                    <a:gd name="connsiteX81" fmla="*/ 939 w 10000"/>
                    <a:gd name="connsiteY81" fmla="*/ 8177 h 10025"/>
                    <a:gd name="connsiteX82" fmla="*/ 1320 w 10000"/>
                    <a:gd name="connsiteY82" fmla="*/ 8606 h 10025"/>
                    <a:gd name="connsiteX83" fmla="*/ 1656 w 10000"/>
                    <a:gd name="connsiteY83" fmla="*/ 8869 h 10025"/>
                    <a:gd name="connsiteX84" fmla="*/ 1993 w 10000"/>
                    <a:gd name="connsiteY84" fmla="*/ 9129 h 10025"/>
                    <a:gd name="connsiteX85" fmla="*/ 2061 w 10000"/>
                    <a:gd name="connsiteY85" fmla="*/ 9146 h 10025"/>
                    <a:gd name="connsiteX86" fmla="*/ 2067 w 10000"/>
                    <a:gd name="connsiteY86" fmla="*/ 9181 h 10025"/>
                    <a:gd name="connsiteX87" fmla="*/ 2165 w 10000"/>
                    <a:gd name="connsiteY87" fmla="*/ 9321 h 10025"/>
                    <a:gd name="connsiteX88" fmla="*/ 2396 w 10000"/>
                    <a:gd name="connsiteY88" fmla="*/ 9484 h 10025"/>
                    <a:gd name="connsiteX89" fmla="*/ 2666 w 10000"/>
                    <a:gd name="connsiteY89" fmla="*/ 9618 h 10025"/>
                    <a:gd name="connsiteX90" fmla="*/ 2871 w 10000"/>
                    <a:gd name="connsiteY90" fmla="*/ 9707 h 10025"/>
                    <a:gd name="connsiteX91" fmla="*/ 3000 w 10000"/>
                    <a:gd name="connsiteY91" fmla="*/ 9780 h 10025"/>
                    <a:gd name="connsiteX92" fmla="*/ 3180 w 10000"/>
                    <a:gd name="connsiteY92" fmla="*/ 9839 h 10025"/>
                    <a:gd name="connsiteX93" fmla="*/ 3329 w 10000"/>
                    <a:gd name="connsiteY93" fmla="*/ 9886 h 10025"/>
                    <a:gd name="connsiteX94" fmla="*/ 3517 w 10000"/>
                    <a:gd name="connsiteY94" fmla="*/ 9926 h 10025"/>
                    <a:gd name="connsiteX95" fmla="*/ 3652 w 10000"/>
                    <a:gd name="connsiteY95" fmla="*/ 9919 h 10025"/>
                    <a:gd name="connsiteX96" fmla="*/ 3828 w 10000"/>
                    <a:gd name="connsiteY96" fmla="*/ 9877 h 10025"/>
                    <a:gd name="connsiteX97" fmla="*/ 3950 w 10000"/>
                    <a:gd name="connsiteY97" fmla="*/ 9932 h 10025"/>
                    <a:gd name="connsiteX98" fmla="*/ 4049 w 10000"/>
                    <a:gd name="connsiteY98" fmla="*/ 9909 h 10025"/>
                    <a:gd name="connsiteX99" fmla="*/ 4160 w 10000"/>
                    <a:gd name="connsiteY99" fmla="*/ 10017 h 10025"/>
                    <a:gd name="connsiteX100" fmla="*/ 4378 w 10000"/>
                    <a:gd name="connsiteY100" fmla="*/ 9874 h 10025"/>
                    <a:gd name="connsiteX101" fmla="*/ 4523 w 10000"/>
                    <a:gd name="connsiteY101" fmla="*/ 9923 h 10025"/>
                    <a:gd name="connsiteX102" fmla="*/ 4705 w 10000"/>
                    <a:gd name="connsiteY102" fmla="*/ 9937 h 10025"/>
                    <a:gd name="connsiteX103" fmla="*/ 5116 w 10000"/>
                    <a:gd name="connsiteY103" fmla="*/ 9991 h 10025"/>
                    <a:gd name="connsiteX104" fmla="*/ 5510 w 10000"/>
                    <a:gd name="connsiteY104" fmla="*/ 10000 h 10025"/>
                    <a:gd name="connsiteX105" fmla="*/ 5531 w 10000"/>
                    <a:gd name="connsiteY105" fmla="*/ 10000 h 10025"/>
                    <a:gd name="connsiteX106" fmla="*/ 5911 w 10000"/>
                    <a:gd name="connsiteY106" fmla="*/ 9954 h 10025"/>
                    <a:gd name="connsiteX107" fmla="*/ 6268 w 10000"/>
                    <a:gd name="connsiteY107" fmla="*/ 9923 h 10025"/>
                    <a:gd name="connsiteX108" fmla="*/ 6666 w 10000"/>
                    <a:gd name="connsiteY108" fmla="*/ 9789 h 10025"/>
                    <a:gd name="connsiteX109" fmla="*/ 7377 w 10000"/>
                    <a:gd name="connsiteY109" fmla="*/ 9525 h 10025"/>
                    <a:gd name="connsiteX110" fmla="*/ 7996 w 10000"/>
                    <a:gd name="connsiteY110" fmla="*/ 9155 h 10025"/>
                    <a:gd name="connsiteX111" fmla="*/ 9084 w 10000"/>
                    <a:gd name="connsiteY111" fmla="*/ 7908 h 10025"/>
                    <a:gd name="connsiteX112" fmla="*/ 9502 w 10000"/>
                    <a:gd name="connsiteY112" fmla="*/ 7153 h 10025"/>
                    <a:gd name="connsiteX113" fmla="*/ 9798 w 10000"/>
                    <a:gd name="connsiteY113" fmla="*/ 6278 h 10025"/>
                    <a:gd name="connsiteX114" fmla="*/ 9893 w 10000"/>
                    <a:gd name="connsiteY114" fmla="*/ 5814 h 10025"/>
                    <a:gd name="connsiteX115" fmla="*/ 9960 w 10000"/>
                    <a:gd name="connsiteY115" fmla="*/ 5335 h 10025"/>
                    <a:gd name="connsiteX116" fmla="*/ 9963 w 10000"/>
                    <a:gd name="connsiteY116" fmla="*/ 5112 h 10025"/>
                    <a:gd name="connsiteX117" fmla="*/ 9997 w 10000"/>
                    <a:gd name="connsiteY117" fmla="*/ 4874 h 10025"/>
                    <a:gd name="connsiteX118" fmla="*/ 9963 w 10000"/>
                    <a:gd name="connsiteY118" fmla="*/ 4379 h 10025"/>
                    <a:gd name="connsiteX119" fmla="*/ 9819 w 10000"/>
                    <a:gd name="connsiteY119" fmla="*/ 3404 h 10025"/>
                    <a:gd name="connsiteX120" fmla="*/ 9711 w 10000"/>
                    <a:gd name="connsiteY120" fmla="*/ 3011 h 10025"/>
                    <a:gd name="connsiteX121" fmla="*/ 9502 w 10000"/>
                    <a:gd name="connsiteY121" fmla="*/ 2605 h 10025"/>
                    <a:gd name="connsiteX122" fmla="*/ 9094 w 10000"/>
                    <a:gd name="connsiteY122" fmla="*/ 1844 h 10025"/>
                    <a:gd name="connsiteX123" fmla="*/ 8532 w 10000"/>
                    <a:gd name="connsiteY123" fmla="*/ 1229 h 10025"/>
                    <a:gd name="connsiteX124" fmla="*/ 7774 w 10000"/>
                    <a:gd name="connsiteY124" fmla="*/ 680 h 10025"/>
                    <a:gd name="connsiteX125" fmla="*/ 7426 w 10000"/>
                    <a:gd name="connsiteY125" fmla="*/ 479 h 10025"/>
                    <a:gd name="connsiteX126" fmla="*/ 7042 w 10000"/>
                    <a:gd name="connsiteY126" fmla="*/ 296 h 10025"/>
                    <a:gd name="connsiteX127" fmla="*/ 6268 w 10000"/>
                    <a:gd name="connsiteY127" fmla="*/ 103 h 10025"/>
                    <a:gd name="connsiteX128" fmla="*/ 6163 w 10000"/>
                    <a:gd name="connsiteY128" fmla="*/ 89 h 10025"/>
                    <a:gd name="connsiteX129" fmla="*/ 5995 w 10000"/>
                    <a:gd name="connsiteY129" fmla="*/ 50 h 10025"/>
                    <a:gd name="connsiteX130" fmla="*/ 5462 w 10000"/>
                    <a:gd name="connsiteY130" fmla="*/ 14 h 10025"/>
                    <a:gd name="connsiteX131" fmla="*/ 4833 w 10000"/>
                    <a:gd name="connsiteY131" fmla="*/ 0 h 10025"/>
                    <a:gd name="connsiteX0" fmla="*/ 5493 w 10000"/>
                    <a:gd name="connsiteY0" fmla="*/ 246 h 10017"/>
                    <a:gd name="connsiteX1" fmla="*/ 5685 w 10000"/>
                    <a:gd name="connsiteY1" fmla="*/ 313 h 10017"/>
                    <a:gd name="connsiteX2" fmla="*/ 6079 w 10000"/>
                    <a:gd name="connsiteY2" fmla="*/ 398 h 10017"/>
                    <a:gd name="connsiteX3" fmla="*/ 6769 w 10000"/>
                    <a:gd name="connsiteY3" fmla="*/ 576 h 10017"/>
                    <a:gd name="connsiteX4" fmla="*/ 7080 w 10000"/>
                    <a:gd name="connsiteY4" fmla="*/ 760 h 10017"/>
                    <a:gd name="connsiteX5" fmla="*/ 7390 w 10000"/>
                    <a:gd name="connsiteY5" fmla="*/ 884 h 10017"/>
                    <a:gd name="connsiteX6" fmla="*/ 8029 w 10000"/>
                    <a:gd name="connsiteY6" fmla="*/ 1350 h 10017"/>
                    <a:gd name="connsiteX7" fmla="*/ 8640 w 10000"/>
                    <a:gd name="connsiteY7" fmla="*/ 1801 h 10017"/>
                    <a:gd name="connsiteX8" fmla="*/ 9091 w 10000"/>
                    <a:gd name="connsiteY8" fmla="*/ 2512 h 10017"/>
                    <a:gd name="connsiteX9" fmla="*/ 9259 w 10000"/>
                    <a:gd name="connsiteY9" fmla="*/ 2855 h 10017"/>
                    <a:gd name="connsiteX10" fmla="*/ 9461 w 10000"/>
                    <a:gd name="connsiteY10" fmla="*/ 3266 h 10017"/>
                    <a:gd name="connsiteX11" fmla="*/ 9545 w 10000"/>
                    <a:gd name="connsiteY11" fmla="*/ 3641 h 10017"/>
                    <a:gd name="connsiteX12" fmla="*/ 9633 w 10000"/>
                    <a:gd name="connsiteY12" fmla="*/ 4106 h 10017"/>
                    <a:gd name="connsiteX13" fmla="*/ 9677 w 10000"/>
                    <a:gd name="connsiteY13" fmla="*/ 4575 h 10017"/>
                    <a:gd name="connsiteX14" fmla="*/ 9660 w 10000"/>
                    <a:gd name="connsiteY14" fmla="*/ 5053 h 10017"/>
                    <a:gd name="connsiteX15" fmla="*/ 9640 w 10000"/>
                    <a:gd name="connsiteY15" fmla="*/ 5492 h 10017"/>
                    <a:gd name="connsiteX16" fmla="*/ 9549 w 10000"/>
                    <a:gd name="connsiteY16" fmla="*/ 5942 h 10017"/>
                    <a:gd name="connsiteX17" fmla="*/ 9448 w 10000"/>
                    <a:gd name="connsiteY17" fmla="*/ 6385 h 10017"/>
                    <a:gd name="connsiteX18" fmla="*/ 9293 w 10000"/>
                    <a:gd name="connsiteY18" fmla="*/ 6787 h 10017"/>
                    <a:gd name="connsiteX19" fmla="*/ 9141 w 10000"/>
                    <a:gd name="connsiteY19" fmla="*/ 7167 h 10017"/>
                    <a:gd name="connsiteX20" fmla="*/ 8919 w 10000"/>
                    <a:gd name="connsiteY20" fmla="*/ 7518 h 10017"/>
                    <a:gd name="connsiteX21" fmla="*/ 8694 w 10000"/>
                    <a:gd name="connsiteY21" fmla="*/ 7899 h 10017"/>
                    <a:gd name="connsiteX22" fmla="*/ 8427 w 10000"/>
                    <a:gd name="connsiteY22" fmla="*/ 8216 h 10017"/>
                    <a:gd name="connsiteX23" fmla="*/ 7875 w 10000"/>
                    <a:gd name="connsiteY23" fmla="*/ 8766 h 10017"/>
                    <a:gd name="connsiteX24" fmla="*/ 7305 w 10000"/>
                    <a:gd name="connsiteY24" fmla="*/ 9129 h 10017"/>
                    <a:gd name="connsiteX25" fmla="*/ 6631 w 10000"/>
                    <a:gd name="connsiteY25" fmla="*/ 9383 h 10017"/>
                    <a:gd name="connsiteX26" fmla="*/ 6237 w 10000"/>
                    <a:gd name="connsiteY26" fmla="*/ 9517 h 10017"/>
                    <a:gd name="connsiteX27" fmla="*/ 5807 w 10000"/>
                    <a:gd name="connsiteY27" fmla="*/ 9561 h 10017"/>
                    <a:gd name="connsiteX28" fmla="*/ 5208 w 10000"/>
                    <a:gd name="connsiteY28" fmla="*/ 9605 h 10017"/>
                    <a:gd name="connsiteX29" fmla="*/ 4961 w 10000"/>
                    <a:gd name="connsiteY29" fmla="*/ 9598 h 10017"/>
                    <a:gd name="connsiteX30" fmla="*/ 4756 w 10000"/>
                    <a:gd name="connsiteY30" fmla="*/ 9561 h 10017"/>
                    <a:gd name="connsiteX31" fmla="*/ 4693 w 10000"/>
                    <a:gd name="connsiteY31" fmla="*/ 9558 h 10017"/>
                    <a:gd name="connsiteX32" fmla="*/ 4629 w 10000"/>
                    <a:gd name="connsiteY32" fmla="*/ 9558 h 10017"/>
                    <a:gd name="connsiteX33" fmla="*/ 4553 w 10000"/>
                    <a:gd name="connsiteY33" fmla="*/ 9553 h 10017"/>
                    <a:gd name="connsiteX34" fmla="*/ 4381 w 10000"/>
                    <a:gd name="connsiteY34" fmla="*/ 9513 h 10017"/>
                    <a:gd name="connsiteX35" fmla="*/ 4356 w 10000"/>
                    <a:gd name="connsiteY35" fmla="*/ 9512 h 10017"/>
                    <a:gd name="connsiteX36" fmla="*/ 4199 w 10000"/>
                    <a:gd name="connsiteY36" fmla="*/ 9521 h 10017"/>
                    <a:gd name="connsiteX37" fmla="*/ 4019 w 10000"/>
                    <a:gd name="connsiteY37" fmla="*/ 9546 h 10017"/>
                    <a:gd name="connsiteX38" fmla="*/ 3856 w 10000"/>
                    <a:gd name="connsiteY38" fmla="*/ 9529 h 10017"/>
                    <a:gd name="connsiteX39" fmla="*/ 3857 w 10000"/>
                    <a:gd name="connsiteY39" fmla="*/ 9536 h 10017"/>
                    <a:gd name="connsiteX40" fmla="*/ 3780 w 10000"/>
                    <a:gd name="connsiteY40" fmla="*/ 9521 h 10017"/>
                    <a:gd name="connsiteX41" fmla="*/ 3648 w 10000"/>
                    <a:gd name="connsiteY41" fmla="*/ 9514 h 10017"/>
                    <a:gd name="connsiteX42" fmla="*/ 3449 w 10000"/>
                    <a:gd name="connsiteY42" fmla="*/ 9450 h 10017"/>
                    <a:gd name="connsiteX43" fmla="*/ 3177 w 10000"/>
                    <a:gd name="connsiteY43" fmla="*/ 9362 h 10017"/>
                    <a:gd name="connsiteX44" fmla="*/ 2887 w 10000"/>
                    <a:gd name="connsiteY44" fmla="*/ 9215 h 10017"/>
                    <a:gd name="connsiteX45" fmla="*/ 2750 w 10000"/>
                    <a:gd name="connsiteY45" fmla="*/ 9189 h 10017"/>
                    <a:gd name="connsiteX46" fmla="*/ 2713 w 10000"/>
                    <a:gd name="connsiteY46" fmla="*/ 9142 h 10017"/>
                    <a:gd name="connsiteX47" fmla="*/ 2521 w 10000"/>
                    <a:gd name="connsiteY47" fmla="*/ 9068 h 10017"/>
                    <a:gd name="connsiteX48" fmla="*/ 2396 w 10000"/>
                    <a:gd name="connsiteY48" fmla="*/ 8945 h 10017"/>
                    <a:gd name="connsiteX49" fmla="*/ 2118 w 10000"/>
                    <a:gd name="connsiteY49" fmla="*/ 8708 h 10017"/>
                    <a:gd name="connsiteX50" fmla="*/ 1831 w 10000"/>
                    <a:gd name="connsiteY50" fmla="*/ 8493 h 10017"/>
                    <a:gd name="connsiteX51" fmla="*/ 1484 w 10000"/>
                    <a:gd name="connsiteY51" fmla="*/ 8240 h 10017"/>
                    <a:gd name="connsiteX52" fmla="*/ 1164 w 10000"/>
                    <a:gd name="connsiteY52" fmla="*/ 7881 h 10017"/>
                    <a:gd name="connsiteX53" fmla="*/ 689 w 10000"/>
                    <a:gd name="connsiteY53" fmla="*/ 6957 h 10017"/>
                    <a:gd name="connsiteX54" fmla="*/ 477 w 10000"/>
                    <a:gd name="connsiteY54" fmla="*/ 6434 h 10017"/>
                    <a:gd name="connsiteX55" fmla="*/ 329 w 10000"/>
                    <a:gd name="connsiteY55" fmla="*/ 5831 h 10017"/>
                    <a:gd name="connsiteX56" fmla="*/ 312 w 10000"/>
                    <a:gd name="connsiteY56" fmla="*/ 4612 h 10017"/>
                    <a:gd name="connsiteX57" fmla="*/ 1050 w 10000"/>
                    <a:gd name="connsiteY57" fmla="*/ 2444 h 10017"/>
                    <a:gd name="connsiteX58" fmla="*/ 1653 w 10000"/>
                    <a:gd name="connsiteY58" fmla="*/ 1676 h 10017"/>
                    <a:gd name="connsiteX59" fmla="*/ 1993 w 10000"/>
                    <a:gd name="connsiteY59" fmla="*/ 1350 h 10017"/>
                    <a:gd name="connsiteX60" fmla="*/ 2387 w 10000"/>
                    <a:gd name="connsiteY60" fmla="*/ 1082 h 10017"/>
                    <a:gd name="connsiteX61" fmla="*/ 2801 w 10000"/>
                    <a:gd name="connsiteY61" fmla="*/ 805 h 10017"/>
                    <a:gd name="connsiteX62" fmla="*/ 3286 w 10000"/>
                    <a:gd name="connsiteY62" fmla="*/ 608 h 10017"/>
                    <a:gd name="connsiteX63" fmla="*/ 4337 w 10000"/>
                    <a:gd name="connsiteY63" fmla="*/ 322 h 10017"/>
                    <a:gd name="connsiteX64" fmla="*/ 5368 w 10000"/>
                    <a:gd name="connsiteY64" fmla="*/ 250 h 10017"/>
                    <a:gd name="connsiteX65" fmla="*/ 5493 w 10000"/>
                    <a:gd name="connsiteY65" fmla="*/ 246 h 10017"/>
                    <a:gd name="connsiteX66" fmla="*/ 4833 w 10000"/>
                    <a:gd name="connsiteY66" fmla="*/ 0 h 10017"/>
                    <a:gd name="connsiteX67" fmla="*/ 4425 w 10000"/>
                    <a:gd name="connsiteY67" fmla="*/ 14 h 10017"/>
                    <a:gd name="connsiteX68" fmla="*/ 3482 w 10000"/>
                    <a:gd name="connsiteY68" fmla="*/ 203 h 10017"/>
                    <a:gd name="connsiteX69" fmla="*/ 2997 w 10000"/>
                    <a:gd name="connsiteY69" fmla="*/ 381 h 10017"/>
                    <a:gd name="connsiteX70" fmla="*/ 2545 w 10000"/>
                    <a:gd name="connsiteY70" fmla="*/ 580 h 10017"/>
                    <a:gd name="connsiteX71" fmla="*/ 2158 w 10000"/>
                    <a:gd name="connsiteY71" fmla="*/ 853 h 10017"/>
                    <a:gd name="connsiteX72" fmla="*/ 1734 w 10000"/>
                    <a:gd name="connsiteY72" fmla="*/ 1167 h 10017"/>
                    <a:gd name="connsiteX73" fmla="*/ 1039 w 10000"/>
                    <a:gd name="connsiteY73" fmla="*/ 1934 h 10017"/>
                    <a:gd name="connsiteX74" fmla="*/ 504 w 10000"/>
                    <a:gd name="connsiteY74" fmla="*/ 2891 h 10017"/>
                    <a:gd name="connsiteX75" fmla="*/ 147 w 10000"/>
                    <a:gd name="connsiteY75" fmla="*/ 4092 h 10017"/>
                    <a:gd name="connsiteX76" fmla="*/ 19 w 10000"/>
                    <a:gd name="connsiteY76" fmla="*/ 4696 h 10017"/>
                    <a:gd name="connsiteX77" fmla="*/ 6 w 10000"/>
                    <a:gd name="connsiteY77" fmla="*/ 5362 h 10017"/>
                    <a:gd name="connsiteX78" fmla="*/ 228 w 10000"/>
                    <a:gd name="connsiteY78" fmla="*/ 6626 h 10017"/>
                    <a:gd name="connsiteX79" fmla="*/ 450 w 10000"/>
                    <a:gd name="connsiteY79" fmla="*/ 7220 h 10017"/>
                    <a:gd name="connsiteX80" fmla="*/ 673 w 10000"/>
                    <a:gd name="connsiteY80" fmla="*/ 7770 h 10017"/>
                    <a:gd name="connsiteX81" fmla="*/ 939 w 10000"/>
                    <a:gd name="connsiteY81" fmla="*/ 8177 h 10017"/>
                    <a:gd name="connsiteX82" fmla="*/ 1320 w 10000"/>
                    <a:gd name="connsiteY82" fmla="*/ 8606 h 10017"/>
                    <a:gd name="connsiteX83" fmla="*/ 1656 w 10000"/>
                    <a:gd name="connsiteY83" fmla="*/ 8869 h 10017"/>
                    <a:gd name="connsiteX84" fmla="*/ 1993 w 10000"/>
                    <a:gd name="connsiteY84" fmla="*/ 9129 h 10017"/>
                    <a:gd name="connsiteX85" fmla="*/ 2061 w 10000"/>
                    <a:gd name="connsiteY85" fmla="*/ 9146 h 10017"/>
                    <a:gd name="connsiteX86" fmla="*/ 2067 w 10000"/>
                    <a:gd name="connsiteY86" fmla="*/ 9181 h 10017"/>
                    <a:gd name="connsiteX87" fmla="*/ 2165 w 10000"/>
                    <a:gd name="connsiteY87" fmla="*/ 9321 h 10017"/>
                    <a:gd name="connsiteX88" fmla="*/ 2396 w 10000"/>
                    <a:gd name="connsiteY88" fmla="*/ 9484 h 10017"/>
                    <a:gd name="connsiteX89" fmla="*/ 2666 w 10000"/>
                    <a:gd name="connsiteY89" fmla="*/ 9618 h 10017"/>
                    <a:gd name="connsiteX90" fmla="*/ 2871 w 10000"/>
                    <a:gd name="connsiteY90" fmla="*/ 9707 h 10017"/>
                    <a:gd name="connsiteX91" fmla="*/ 3000 w 10000"/>
                    <a:gd name="connsiteY91" fmla="*/ 9780 h 10017"/>
                    <a:gd name="connsiteX92" fmla="*/ 3180 w 10000"/>
                    <a:gd name="connsiteY92" fmla="*/ 9839 h 10017"/>
                    <a:gd name="connsiteX93" fmla="*/ 3329 w 10000"/>
                    <a:gd name="connsiteY93" fmla="*/ 9886 h 10017"/>
                    <a:gd name="connsiteX94" fmla="*/ 3517 w 10000"/>
                    <a:gd name="connsiteY94" fmla="*/ 9926 h 10017"/>
                    <a:gd name="connsiteX95" fmla="*/ 3652 w 10000"/>
                    <a:gd name="connsiteY95" fmla="*/ 9919 h 10017"/>
                    <a:gd name="connsiteX96" fmla="*/ 3828 w 10000"/>
                    <a:gd name="connsiteY96" fmla="*/ 9877 h 10017"/>
                    <a:gd name="connsiteX97" fmla="*/ 3950 w 10000"/>
                    <a:gd name="connsiteY97" fmla="*/ 9932 h 10017"/>
                    <a:gd name="connsiteX98" fmla="*/ 4049 w 10000"/>
                    <a:gd name="connsiteY98" fmla="*/ 9909 h 10017"/>
                    <a:gd name="connsiteX99" fmla="*/ 4160 w 10000"/>
                    <a:gd name="connsiteY99" fmla="*/ 10017 h 10017"/>
                    <a:gd name="connsiteX100" fmla="*/ 4378 w 10000"/>
                    <a:gd name="connsiteY100" fmla="*/ 9874 h 10017"/>
                    <a:gd name="connsiteX101" fmla="*/ 4523 w 10000"/>
                    <a:gd name="connsiteY101" fmla="*/ 9923 h 10017"/>
                    <a:gd name="connsiteX102" fmla="*/ 4705 w 10000"/>
                    <a:gd name="connsiteY102" fmla="*/ 9937 h 10017"/>
                    <a:gd name="connsiteX103" fmla="*/ 5116 w 10000"/>
                    <a:gd name="connsiteY103" fmla="*/ 9991 h 10017"/>
                    <a:gd name="connsiteX104" fmla="*/ 5510 w 10000"/>
                    <a:gd name="connsiteY104" fmla="*/ 10000 h 10017"/>
                    <a:gd name="connsiteX105" fmla="*/ 5531 w 10000"/>
                    <a:gd name="connsiteY105" fmla="*/ 10000 h 10017"/>
                    <a:gd name="connsiteX106" fmla="*/ 5911 w 10000"/>
                    <a:gd name="connsiteY106" fmla="*/ 9954 h 10017"/>
                    <a:gd name="connsiteX107" fmla="*/ 6268 w 10000"/>
                    <a:gd name="connsiteY107" fmla="*/ 9923 h 10017"/>
                    <a:gd name="connsiteX108" fmla="*/ 6666 w 10000"/>
                    <a:gd name="connsiteY108" fmla="*/ 9789 h 10017"/>
                    <a:gd name="connsiteX109" fmla="*/ 7377 w 10000"/>
                    <a:gd name="connsiteY109" fmla="*/ 9525 h 10017"/>
                    <a:gd name="connsiteX110" fmla="*/ 7996 w 10000"/>
                    <a:gd name="connsiteY110" fmla="*/ 9155 h 10017"/>
                    <a:gd name="connsiteX111" fmla="*/ 9084 w 10000"/>
                    <a:gd name="connsiteY111" fmla="*/ 7908 h 10017"/>
                    <a:gd name="connsiteX112" fmla="*/ 9502 w 10000"/>
                    <a:gd name="connsiteY112" fmla="*/ 7153 h 10017"/>
                    <a:gd name="connsiteX113" fmla="*/ 9798 w 10000"/>
                    <a:gd name="connsiteY113" fmla="*/ 6278 h 10017"/>
                    <a:gd name="connsiteX114" fmla="*/ 9893 w 10000"/>
                    <a:gd name="connsiteY114" fmla="*/ 5814 h 10017"/>
                    <a:gd name="connsiteX115" fmla="*/ 9960 w 10000"/>
                    <a:gd name="connsiteY115" fmla="*/ 5335 h 10017"/>
                    <a:gd name="connsiteX116" fmla="*/ 9963 w 10000"/>
                    <a:gd name="connsiteY116" fmla="*/ 5112 h 10017"/>
                    <a:gd name="connsiteX117" fmla="*/ 9997 w 10000"/>
                    <a:gd name="connsiteY117" fmla="*/ 4874 h 10017"/>
                    <a:gd name="connsiteX118" fmla="*/ 9963 w 10000"/>
                    <a:gd name="connsiteY118" fmla="*/ 4379 h 10017"/>
                    <a:gd name="connsiteX119" fmla="*/ 9819 w 10000"/>
                    <a:gd name="connsiteY119" fmla="*/ 3404 h 10017"/>
                    <a:gd name="connsiteX120" fmla="*/ 9711 w 10000"/>
                    <a:gd name="connsiteY120" fmla="*/ 3011 h 10017"/>
                    <a:gd name="connsiteX121" fmla="*/ 9502 w 10000"/>
                    <a:gd name="connsiteY121" fmla="*/ 2605 h 10017"/>
                    <a:gd name="connsiteX122" fmla="*/ 9094 w 10000"/>
                    <a:gd name="connsiteY122" fmla="*/ 1844 h 10017"/>
                    <a:gd name="connsiteX123" fmla="*/ 8532 w 10000"/>
                    <a:gd name="connsiteY123" fmla="*/ 1229 h 10017"/>
                    <a:gd name="connsiteX124" fmla="*/ 7774 w 10000"/>
                    <a:gd name="connsiteY124" fmla="*/ 680 h 10017"/>
                    <a:gd name="connsiteX125" fmla="*/ 7426 w 10000"/>
                    <a:gd name="connsiteY125" fmla="*/ 479 h 10017"/>
                    <a:gd name="connsiteX126" fmla="*/ 7042 w 10000"/>
                    <a:gd name="connsiteY126" fmla="*/ 296 h 10017"/>
                    <a:gd name="connsiteX127" fmla="*/ 6268 w 10000"/>
                    <a:gd name="connsiteY127" fmla="*/ 103 h 10017"/>
                    <a:gd name="connsiteX128" fmla="*/ 6163 w 10000"/>
                    <a:gd name="connsiteY128" fmla="*/ 89 h 10017"/>
                    <a:gd name="connsiteX129" fmla="*/ 5995 w 10000"/>
                    <a:gd name="connsiteY129" fmla="*/ 50 h 10017"/>
                    <a:gd name="connsiteX130" fmla="*/ 5462 w 10000"/>
                    <a:gd name="connsiteY130" fmla="*/ 14 h 10017"/>
                    <a:gd name="connsiteX131" fmla="*/ 4833 w 10000"/>
                    <a:gd name="connsiteY131" fmla="*/ 0 h 10017"/>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52 w 10000"/>
                    <a:gd name="connsiteY95" fmla="*/ 9919 h 10000"/>
                    <a:gd name="connsiteX96" fmla="*/ 3828 w 10000"/>
                    <a:gd name="connsiteY96" fmla="*/ 9877 h 10000"/>
                    <a:gd name="connsiteX97" fmla="*/ 3950 w 10000"/>
                    <a:gd name="connsiteY97" fmla="*/ 9932 h 10000"/>
                    <a:gd name="connsiteX98" fmla="*/ 4049 w 10000"/>
                    <a:gd name="connsiteY98" fmla="*/ 9909 h 10000"/>
                    <a:gd name="connsiteX99" fmla="*/ 4180 w 10000"/>
                    <a:gd name="connsiteY99" fmla="*/ 9917 h 10000"/>
                    <a:gd name="connsiteX100" fmla="*/ 4378 w 10000"/>
                    <a:gd name="connsiteY100" fmla="*/ 9874 h 10000"/>
                    <a:gd name="connsiteX101" fmla="*/ 4523 w 10000"/>
                    <a:gd name="connsiteY101" fmla="*/ 9923 h 10000"/>
                    <a:gd name="connsiteX102" fmla="*/ 4705 w 10000"/>
                    <a:gd name="connsiteY102" fmla="*/ 9937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52 w 10000"/>
                    <a:gd name="connsiteY95" fmla="*/ 9919 h 10000"/>
                    <a:gd name="connsiteX96" fmla="*/ 3828 w 10000"/>
                    <a:gd name="connsiteY96" fmla="*/ 9877 h 10000"/>
                    <a:gd name="connsiteX97" fmla="*/ 3950 w 10000"/>
                    <a:gd name="connsiteY97" fmla="*/ 9932 h 10000"/>
                    <a:gd name="connsiteX98" fmla="*/ 4049 w 10000"/>
                    <a:gd name="connsiteY98" fmla="*/ 9909 h 10000"/>
                    <a:gd name="connsiteX99" fmla="*/ 4180 w 10000"/>
                    <a:gd name="connsiteY99" fmla="*/ 9917 h 10000"/>
                    <a:gd name="connsiteX100" fmla="*/ 4378 w 10000"/>
                    <a:gd name="connsiteY100" fmla="*/ 9874 h 10000"/>
                    <a:gd name="connsiteX101" fmla="*/ 4523 w 10000"/>
                    <a:gd name="connsiteY101" fmla="*/ 9923 h 10000"/>
                    <a:gd name="connsiteX102" fmla="*/ 4705 w 10000"/>
                    <a:gd name="connsiteY102" fmla="*/ 9937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52 w 10000"/>
                    <a:gd name="connsiteY95" fmla="*/ 9919 h 10000"/>
                    <a:gd name="connsiteX96" fmla="*/ 3828 w 10000"/>
                    <a:gd name="connsiteY96" fmla="*/ 9877 h 10000"/>
                    <a:gd name="connsiteX97" fmla="*/ 3950 w 10000"/>
                    <a:gd name="connsiteY97" fmla="*/ 9932 h 10000"/>
                    <a:gd name="connsiteX98" fmla="*/ 4049 w 10000"/>
                    <a:gd name="connsiteY98" fmla="*/ 9909 h 10000"/>
                    <a:gd name="connsiteX99" fmla="*/ 4180 w 10000"/>
                    <a:gd name="connsiteY99" fmla="*/ 9917 h 10000"/>
                    <a:gd name="connsiteX100" fmla="*/ 4378 w 10000"/>
                    <a:gd name="connsiteY100" fmla="*/ 9874 h 10000"/>
                    <a:gd name="connsiteX101" fmla="*/ 4523 w 10000"/>
                    <a:gd name="connsiteY101" fmla="*/ 9923 h 10000"/>
                    <a:gd name="connsiteX102" fmla="*/ 4705 w 10000"/>
                    <a:gd name="connsiteY102" fmla="*/ 9937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52 w 10000"/>
                    <a:gd name="connsiteY95" fmla="*/ 9919 h 10000"/>
                    <a:gd name="connsiteX96" fmla="*/ 3828 w 10000"/>
                    <a:gd name="connsiteY96" fmla="*/ 9877 h 10000"/>
                    <a:gd name="connsiteX97" fmla="*/ 3950 w 10000"/>
                    <a:gd name="connsiteY97" fmla="*/ 9932 h 10000"/>
                    <a:gd name="connsiteX98" fmla="*/ 4051 w 10000"/>
                    <a:gd name="connsiteY98" fmla="*/ 9948 h 10000"/>
                    <a:gd name="connsiteX99" fmla="*/ 4180 w 10000"/>
                    <a:gd name="connsiteY99" fmla="*/ 9917 h 10000"/>
                    <a:gd name="connsiteX100" fmla="*/ 4378 w 10000"/>
                    <a:gd name="connsiteY100" fmla="*/ 9874 h 10000"/>
                    <a:gd name="connsiteX101" fmla="*/ 4523 w 10000"/>
                    <a:gd name="connsiteY101" fmla="*/ 9923 h 10000"/>
                    <a:gd name="connsiteX102" fmla="*/ 4705 w 10000"/>
                    <a:gd name="connsiteY102" fmla="*/ 9937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52 w 10000"/>
                    <a:gd name="connsiteY95" fmla="*/ 9919 h 10000"/>
                    <a:gd name="connsiteX96" fmla="*/ 3828 w 10000"/>
                    <a:gd name="connsiteY96" fmla="*/ 9877 h 10000"/>
                    <a:gd name="connsiteX97" fmla="*/ 3951 w 10000"/>
                    <a:gd name="connsiteY97" fmla="*/ 9952 h 10000"/>
                    <a:gd name="connsiteX98" fmla="*/ 4051 w 10000"/>
                    <a:gd name="connsiteY98" fmla="*/ 9948 h 10000"/>
                    <a:gd name="connsiteX99" fmla="*/ 4180 w 10000"/>
                    <a:gd name="connsiteY99" fmla="*/ 9917 h 10000"/>
                    <a:gd name="connsiteX100" fmla="*/ 4378 w 10000"/>
                    <a:gd name="connsiteY100" fmla="*/ 9874 h 10000"/>
                    <a:gd name="connsiteX101" fmla="*/ 4523 w 10000"/>
                    <a:gd name="connsiteY101" fmla="*/ 9923 h 10000"/>
                    <a:gd name="connsiteX102" fmla="*/ 4705 w 10000"/>
                    <a:gd name="connsiteY102" fmla="*/ 9937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52 w 10000"/>
                    <a:gd name="connsiteY95" fmla="*/ 9919 h 10000"/>
                    <a:gd name="connsiteX96" fmla="*/ 3828 w 10000"/>
                    <a:gd name="connsiteY96" fmla="*/ 9877 h 10000"/>
                    <a:gd name="connsiteX97" fmla="*/ 3951 w 10000"/>
                    <a:gd name="connsiteY97" fmla="*/ 9952 h 10000"/>
                    <a:gd name="connsiteX98" fmla="*/ 4051 w 10000"/>
                    <a:gd name="connsiteY98" fmla="*/ 9948 h 10000"/>
                    <a:gd name="connsiteX99" fmla="*/ 4180 w 10000"/>
                    <a:gd name="connsiteY99" fmla="*/ 9917 h 10000"/>
                    <a:gd name="connsiteX100" fmla="*/ 4378 w 10000"/>
                    <a:gd name="connsiteY100" fmla="*/ 9874 h 10000"/>
                    <a:gd name="connsiteX101" fmla="*/ 4523 w 10000"/>
                    <a:gd name="connsiteY101" fmla="*/ 9923 h 10000"/>
                    <a:gd name="connsiteX102" fmla="*/ 4705 w 10000"/>
                    <a:gd name="connsiteY102" fmla="*/ 9937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52 w 10000"/>
                    <a:gd name="connsiteY95" fmla="*/ 9919 h 10000"/>
                    <a:gd name="connsiteX96" fmla="*/ 3828 w 10000"/>
                    <a:gd name="connsiteY96" fmla="*/ 9877 h 10000"/>
                    <a:gd name="connsiteX97" fmla="*/ 3951 w 10000"/>
                    <a:gd name="connsiteY97" fmla="*/ 9952 h 10000"/>
                    <a:gd name="connsiteX98" fmla="*/ 4051 w 10000"/>
                    <a:gd name="connsiteY98" fmla="*/ 9948 h 10000"/>
                    <a:gd name="connsiteX99" fmla="*/ 4180 w 10000"/>
                    <a:gd name="connsiteY99" fmla="*/ 9917 h 10000"/>
                    <a:gd name="connsiteX100" fmla="*/ 4378 w 10000"/>
                    <a:gd name="connsiteY100" fmla="*/ 9874 h 10000"/>
                    <a:gd name="connsiteX101" fmla="*/ 4523 w 10000"/>
                    <a:gd name="connsiteY101" fmla="*/ 9923 h 10000"/>
                    <a:gd name="connsiteX102" fmla="*/ 4705 w 10000"/>
                    <a:gd name="connsiteY102" fmla="*/ 9937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52 w 10000"/>
                    <a:gd name="connsiteY95" fmla="*/ 9919 h 10000"/>
                    <a:gd name="connsiteX96" fmla="*/ 3828 w 10000"/>
                    <a:gd name="connsiteY96" fmla="*/ 9877 h 10000"/>
                    <a:gd name="connsiteX97" fmla="*/ 3951 w 10000"/>
                    <a:gd name="connsiteY97" fmla="*/ 9952 h 10000"/>
                    <a:gd name="connsiteX98" fmla="*/ 4051 w 10000"/>
                    <a:gd name="connsiteY98" fmla="*/ 9948 h 10000"/>
                    <a:gd name="connsiteX99" fmla="*/ 4180 w 10000"/>
                    <a:gd name="connsiteY99" fmla="*/ 9917 h 10000"/>
                    <a:gd name="connsiteX100" fmla="*/ 4378 w 10000"/>
                    <a:gd name="connsiteY100" fmla="*/ 9874 h 10000"/>
                    <a:gd name="connsiteX101" fmla="*/ 4724 w 10000"/>
                    <a:gd name="connsiteY101" fmla="*/ 9908 h 10000"/>
                    <a:gd name="connsiteX102" fmla="*/ 4705 w 10000"/>
                    <a:gd name="connsiteY102" fmla="*/ 9937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52 w 10000"/>
                    <a:gd name="connsiteY95" fmla="*/ 9919 h 10000"/>
                    <a:gd name="connsiteX96" fmla="*/ 3828 w 10000"/>
                    <a:gd name="connsiteY96" fmla="*/ 9877 h 10000"/>
                    <a:gd name="connsiteX97" fmla="*/ 3951 w 10000"/>
                    <a:gd name="connsiteY97" fmla="*/ 9952 h 10000"/>
                    <a:gd name="connsiteX98" fmla="*/ 4051 w 10000"/>
                    <a:gd name="connsiteY98" fmla="*/ 9948 h 10000"/>
                    <a:gd name="connsiteX99" fmla="*/ 4180 w 10000"/>
                    <a:gd name="connsiteY99" fmla="*/ 9917 h 10000"/>
                    <a:gd name="connsiteX100" fmla="*/ 4388 w 10000"/>
                    <a:gd name="connsiteY100" fmla="*/ 9913 h 10000"/>
                    <a:gd name="connsiteX101" fmla="*/ 4724 w 10000"/>
                    <a:gd name="connsiteY101" fmla="*/ 9908 h 10000"/>
                    <a:gd name="connsiteX102" fmla="*/ 4705 w 10000"/>
                    <a:gd name="connsiteY102" fmla="*/ 9937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52 w 10000"/>
                    <a:gd name="connsiteY95" fmla="*/ 9919 h 10000"/>
                    <a:gd name="connsiteX96" fmla="*/ 3831 w 10000"/>
                    <a:gd name="connsiteY96" fmla="*/ 9926 h 10000"/>
                    <a:gd name="connsiteX97" fmla="*/ 3951 w 10000"/>
                    <a:gd name="connsiteY97" fmla="*/ 9952 h 10000"/>
                    <a:gd name="connsiteX98" fmla="*/ 4051 w 10000"/>
                    <a:gd name="connsiteY98" fmla="*/ 9948 h 10000"/>
                    <a:gd name="connsiteX99" fmla="*/ 4180 w 10000"/>
                    <a:gd name="connsiteY99" fmla="*/ 9917 h 10000"/>
                    <a:gd name="connsiteX100" fmla="*/ 4388 w 10000"/>
                    <a:gd name="connsiteY100" fmla="*/ 9913 h 10000"/>
                    <a:gd name="connsiteX101" fmla="*/ 4724 w 10000"/>
                    <a:gd name="connsiteY101" fmla="*/ 9908 h 10000"/>
                    <a:gd name="connsiteX102" fmla="*/ 4705 w 10000"/>
                    <a:gd name="connsiteY102" fmla="*/ 9937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78 w 10000"/>
                    <a:gd name="connsiteY95" fmla="*/ 9927 h 10000"/>
                    <a:gd name="connsiteX96" fmla="*/ 3831 w 10000"/>
                    <a:gd name="connsiteY96" fmla="*/ 9926 h 10000"/>
                    <a:gd name="connsiteX97" fmla="*/ 3951 w 10000"/>
                    <a:gd name="connsiteY97" fmla="*/ 9952 h 10000"/>
                    <a:gd name="connsiteX98" fmla="*/ 4051 w 10000"/>
                    <a:gd name="connsiteY98" fmla="*/ 9948 h 10000"/>
                    <a:gd name="connsiteX99" fmla="*/ 4180 w 10000"/>
                    <a:gd name="connsiteY99" fmla="*/ 9917 h 10000"/>
                    <a:gd name="connsiteX100" fmla="*/ 4388 w 10000"/>
                    <a:gd name="connsiteY100" fmla="*/ 9913 h 10000"/>
                    <a:gd name="connsiteX101" fmla="*/ 4724 w 10000"/>
                    <a:gd name="connsiteY101" fmla="*/ 9908 h 10000"/>
                    <a:gd name="connsiteX102" fmla="*/ 4705 w 10000"/>
                    <a:gd name="connsiteY102" fmla="*/ 9937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78 w 10000"/>
                    <a:gd name="connsiteY95" fmla="*/ 9927 h 10000"/>
                    <a:gd name="connsiteX96" fmla="*/ 3831 w 10000"/>
                    <a:gd name="connsiteY96" fmla="*/ 9926 h 10000"/>
                    <a:gd name="connsiteX97" fmla="*/ 3951 w 10000"/>
                    <a:gd name="connsiteY97" fmla="*/ 9952 h 10000"/>
                    <a:gd name="connsiteX98" fmla="*/ 4051 w 10000"/>
                    <a:gd name="connsiteY98" fmla="*/ 9948 h 10000"/>
                    <a:gd name="connsiteX99" fmla="*/ 4180 w 10000"/>
                    <a:gd name="connsiteY99" fmla="*/ 9917 h 10000"/>
                    <a:gd name="connsiteX100" fmla="*/ 4388 w 10000"/>
                    <a:gd name="connsiteY100" fmla="*/ 9913 h 10000"/>
                    <a:gd name="connsiteX101" fmla="*/ 4724 w 10000"/>
                    <a:gd name="connsiteY101" fmla="*/ 9908 h 10000"/>
                    <a:gd name="connsiteX102" fmla="*/ 4705 w 10000"/>
                    <a:gd name="connsiteY102" fmla="*/ 9937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78 w 10000"/>
                    <a:gd name="connsiteY95" fmla="*/ 9927 h 10000"/>
                    <a:gd name="connsiteX96" fmla="*/ 3831 w 10000"/>
                    <a:gd name="connsiteY96" fmla="*/ 9926 h 10000"/>
                    <a:gd name="connsiteX97" fmla="*/ 3951 w 10000"/>
                    <a:gd name="connsiteY97" fmla="*/ 9952 h 10000"/>
                    <a:gd name="connsiteX98" fmla="*/ 4051 w 10000"/>
                    <a:gd name="connsiteY98" fmla="*/ 9948 h 10000"/>
                    <a:gd name="connsiteX99" fmla="*/ 4180 w 10000"/>
                    <a:gd name="connsiteY99" fmla="*/ 9917 h 10000"/>
                    <a:gd name="connsiteX100" fmla="*/ 4388 w 10000"/>
                    <a:gd name="connsiteY100" fmla="*/ 9913 h 10000"/>
                    <a:gd name="connsiteX101" fmla="*/ 4724 w 10000"/>
                    <a:gd name="connsiteY101" fmla="*/ 9908 h 10000"/>
                    <a:gd name="connsiteX102" fmla="*/ 4774 w 10000"/>
                    <a:gd name="connsiteY102" fmla="*/ 9971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78 w 10000"/>
                    <a:gd name="connsiteY95" fmla="*/ 9927 h 10000"/>
                    <a:gd name="connsiteX96" fmla="*/ 3831 w 10000"/>
                    <a:gd name="connsiteY96" fmla="*/ 9926 h 10000"/>
                    <a:gd name="connsiteX97" fmla="*/ 3951 w 10000"/>
                    <a:gd name="connsiteY97" fmla="*/ 9952 h 10000"/>
                    <a:gd name="connsiteX98" fmla="*/ 4051 w 10000"/>
                    <a:gd name="connsiteY98" fmla="*/ 9948 h 10000"/>
                    <a:gd name="connsiteX99" fmla="*/ 4180 w 10000"/>
                    <a:gd name="connsiteY99" fmla="*/ 9917 h 10000"/>
                    <a:gd name="connsiteX100" fmla="*/ 4388 w 10000"/>
                    <a:gd name="connsiteY100" fmla="*/ 9913 h 10000"/>
                    <a:gd name="connsiteX101" fmla="*/ 4643 w 10000"/>
                    <a:gd name="connsiteY101" fmla="*/ 9973 h 10000"/>
                    <a:gd name="connsiteX102" fmla="*/ 4774 w 10000"/>
                    <a:gd name="connsiteY102" fmla="*/ 9971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78 w 10000"/>
                    <a:gd name="connsiteY95" fmla="*/ 9927 h 10000"/>
                    <a:gd name="connsiteX96" fmla="*/ 3831 w 10000"/>
                    <a:gd name="connsiteY96" fmla="*/ 9926 h 10000"/>
                    <a:gd name="connsiteX97" fmla="*/ 3951 w 10000"/>
                    <a:gd name="connsiteY97" fmla="*/ 9952 h 10000"/>
                    <a:gd name="connsiteX98" fmla="*/ 4051 w 10000"/>
                    <a:gd name="connsiteY98" fmla="*/ 9948 h 10000"/>
                    <a:gd name="connsiteX99" fmla="*/ 4180 w 10000"/>
                    <a:gd name="connsiteY99" fmla="*/ 9917 h 10000"/>
                    <a:gd name="connsiteX100" fmla="*/ 4388 w 10000"/>
                    <a:gd name="connsiteY100" fmla="*/ 9913 h 10000"/>
                    <a:gd name="connsiteX101" fmla="*/ 4650 w 10000"/>
                    <a:gd name="connsiteY101" fmla="*/ 9943 h 10000"/>
                    <a:gd name="connsiteX102" fmla="*/ 4774 w 10000"/>
                    <a:gd name="connsiteY102" fmla="*/ 9971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78 w 10000"/>
                    <a:gd name="connsiteY95" fmla="*/ 9927 h 10000"/>
                    <a:gd name="connsiteX96" fmla="*/ 3831 w 10000"/>
                    <a:gd name="connsiteY96" fmla="*/ 9926 h 10000"/>
                    <a:gd name="connsiteX97" fmla="*/ 3951 w 10000"/>
                    <a:gd name="connsiteY97" fmla="*/ 9952 h 10000"/>
                    <a:gd name="connsiteX98" fmla="*/ 4051 w 10000"/>
                    <a:gd name="connsiteY98" fmla="*/ 9948 h 10000"/>
                    <a:gd name="connsiteX99" fmla="*/ 4180 w 10000"/>
                    <a:gd name="connsiteY99" fmla="*/ 9917 h 10000"/>
                    <a:gd name="connsiteX100" fmla="*/ 4388 w 10000"/>
                    <a:gd name="connsiteY100" fmla="*/ 9913 h 10000"/>
                    <a:gd name="connsiteX101" fmla="*/ 4650 w 10000"/>
                    <a:gd name="connsiteY101" fmla="*/ 9943 h 10000"/>
                    <a:gd name="connsiteX102" fmla="*/ 4774 w 10000"/>
                    <a:gd name="connsiteY102" fmla="*/ 9971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78 w 10000"/>
                    <a:gd name="connsiteY95" fmla="*/ 9927 h 10000"/>
                    <a:gd name="connsiteX96" fmla="*/ 3831 w 10000"/>
                    <a:gd name="connsiteY96" fmla="*/ 9926 h 10000"/>
                    <a:gd name="connsiteX97" fmla="*/ 3951 w 10000"/>
                    <a:gd name="connsiteY97" fmla="*/ 9952 h 10000"/>
                    <a:gd name="connsiteX98" fmla="*/ 4051 w 10000"/>
                    <a:gd name="connsiteY98" fmla="*/ 9948 h 10000"/>
                    <a:gd name="connsiteX99" fmla="*/ 4180 w 10000"/>
                    <a:gd name="connsiteY99" fmla="*/ 9917 h 10000"/>
                    <a:gd name="connsiteX100" fmla="*/ 4388 w 10000"/>
                    <a:gd name="connsiteY100" fmla="*/ 9913 h 10000"/>
                    <a:gd name="connsiteX101" fmla="*/ 4828 w 10000"/>
                    <a:gd name="connsiteY101" fmla="*/ 9960 h 10000"/>
                    <a:gd name="connsiteX102" fmla="*/ 4774 w 10000"/>
                    <a:gd name="connsiteY102" fmla="*/ 9971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Lst>
                  <a:rect l="l" t="t" r="r" b="b"/>
                  <a:pathLst>
                    <a:path w="10000" h="10000" extrusionOk="0">
                      <a:moveTo>
                        <a:pt x="5493" y="246"/>
                      </a:moveTo>
                      <a:cubicBezTo>
                        <a:pt x="5557" y="278"/>
                        <a:pt x="5621" y="300"/>
                        <a:pt x="5685" y="313"/>
                      </a:cubicBezTo>
                      <a:cubicBezTo>
                        <a:pt x="5817" y="326"/>
                        <a:pt x="5951" y="358"/>
                        <a:pt x="6079" y="398"/>
                      </a:cubicBezTo>
                      <a:cubicBezTo>
                        <a:pt x="6308" y="470"/>
                        <a:pt x="6541" y="491"/>
                        <a:pt x="6769" y="576"/>
                      </a:cubicBezTo>
                      <a:cubicBezTo>
                        <a:pt x="6874" y="631"/>
                        <a:pt x="6978" y="689"/>
                        <a:pt x="7080" y="760"/>
                      </a:cubicBezTo>
                      <a:cubicBezTo>
                        <a:pt x="7181" y="809"/>
                        <a:pt x="7285" y="853"/>
                        <a:pt x="7390" y="884"/>
                      </a:cubicBezTo>
                      <a:cubicBezTo>
                        <a:pt x="7615" y="969"/>
                        <a:pt x="7824" y="1198"/>
                        <a:pt x="8029" y="1350"/>
                      </a:cubicBezTo>
                      <a:cubicBezTo>
                        <a:pt x="8235" y="1502"/>
                        <a:pt x="8458" y="1604"/>
                        <a:pt x="8640" y="1801"/>
                      </a:cubicBezTo>
                      <a:cubicBezTo>
                        <a:pt x="8818" y="2006"/>
                        <a:pt x="8970" y="2243"/>
                        <a:pt x="9091" y="2512"/>
                      </a:cubicBezTo>
                      <a:cubicBezTo>
                        <a:pt x="9144" y="2626"/>
                        <a:pt x="9198" y="2744"/>
                        <a:pt x="9259" y="2855"/>
                      </a:cubicBezTo>
                      <a:cubicBezTo>
                        <a:pt x="9330" y="2990"/>
                        <a:pt x="9414" y="3110"/>
                        <a:pt x="9461" y="3266"/>
                      </a:cubicBezTo>
                      <a:cubicBezTo>
                        <a:pt x="9495" y="3387"/>
                        <a:pt x="9525" y="3513"/>
                        <a:pt x="9545" y="3641"/>
                      </a:cubicBezTo>
                      <a:cubicBezTo>
                        <a:pt x="9576" y="3793"/>
                        <a:pt x="9617" y="3951"/>
                        <a:pt x="9633" y="4106"/>
                      </a:cubicBezTo>
                      <a:cubicBezTo>
                        <a:pt x="9653" y="4267"/>
                        <a:pt x="9657" y="4419"/>
                        <a:pt x="9677" y="4575"/>
                      </a:cubicBezTo>
                      <a:cubicBezTo>
                        <a:pt x="9694" y="4737"/>
                        <a:pt x="9687" y="4896"/>
                        <a:pt x="9660" y="5053"/>
                      </a:cubicBezTo>
                      <a:cubicBezTo>
                        <a:pt x="9637" y="5201"/>
                        <a:pt x="9667" y="5344"/>
                        <a:pt x="9640" y="5492"/>
                      </a:cubicBezTo>
                      <a:cubicBezTo>
                        <a:pt x="9617" y="5640"/>
                        <a:pt x="9579" y="5791"/>
                        <a:pt x="9549" y="5942"/>
                      </a:cubicBezTo>
                      <a:cubicBezTo>
                        <a:pt x="9522" y="6090"/>
                        <a:pt x="9489" y="6242"/>
                        <a:pt x="9448" y="6385"/>
                      </a:cubicBezTo>
                      <a:cubicBezTo>
                        <a:pt x="9400" y="6523"/>
                        <a:pt x="9340" y="6651"/>
                        <a:pt x="9293" y="6787"/>
                      </a:cubicBezTo>
                      <a:cubicBezTo>
                        <a:pt x="9246" y="6926"/>
                        <a:pt x="9208" y="7056"/>
                        <a:pt x="9141" y="7167"/>
                      </a:cubicBezTo>
                      <a:cubicBezTo>
                        <a:pt x="9074" y="7278"/>
                        <a:pt x="8990" y="7399"/>
                        <a:pt x="8919" y="7518"/>
                      </a:cubicBezTo>
                      <a:cubicBezTo>
                        <a:pt x="8852" y="7654"/>
                        <a:pt x="8778" y="7783"/>
                        <a:pt x="8694" y="7899"/>
                      </a:cubicBezTo>
                      <a:cubicBezTo>
                        <a:pt x="8606" y="8008"/>
                        <a:pt x="8518" y="8109"/>
                        <a:pt x="8427" y="8216"/>
                      </a:cubicBezTo>
                      <a:cubicBezTo>
                        <a:pt x="8255" y="8427"/>
                        <a:pt x="8053" y="8573"/>
                        <a:pt x="7875" y="8766"/>
                      </a:cubicBezTo>
                      <a:cubicBezTo>
                        <a:pt x="7710" y="8945"/>
                        <a:pt x="7497" y="9015"/>
                        <a:pt x="7305" y="9129"/>
                      </a:cubicBezTo>
                      <a:cubicBezTo>
                        <a:pt x="7090" y="9252"/>
                        <a:pt x="6861" y="9315"/>
                        <a:pt x="6631" y="9383"/>
                      </a:cubicBezTo>
                      <a:cubicBezTo>
                        <a:pt x="6500" y="9428"/>
                        <a:pt x="6369" y="9481"/>
                        <a:pt x="6237" y="9517"/>
                      </a:cubicBezTo>
                      <a:cubicBezTo>
                        <a:pt x="6093" y="9557"/>
                        <a:pt x="5948" y="9539"/>
                        <a:pt x="5807" y="9561"/>
                      </a:cubicBezTo>
                      <a:cubicBezTo>
                        <a:pt x="5606" y="9590"/>
                        <a:pt x="5407" y="9605"/>
                        <a:pt x="5208" y="9605"/>
                      </a:cubicBezTo>
                      <a:cubicBezTo>
                        <a:pt x="5126" y="9605"/>
                        <a:pt x="5043" y="9603"/>
                        <a:pt x="4961" y="9598"/>
                      </a:cubicBezTo>
                      <a:cubicBezTo>
                        <a:pt x="4890" y="9588"/>
                        <a:pt x="4823" y="9570"/>
                        <a:pt x="4756" y="9561"/>
                      </a:cubicBezTo>
                      <a:cubicBezTo>
                        <a:pt x="4734" y="9558"/>
                        <a:pt x="4714" y="9558"/>
                        <a:pt x="4693" y="9558"/>
                      </a:cubicBezTo>
                      <a:lnTo>
                        <a:pt x="4629" y="9558"/>
                      </a:lnTo>
                      <a:cubicBezTo>
                        <a:pt x="4603" y="9558"/>
                        <a:pt x="4578" y="9557"/>
                        <a:pt x="4553" y="9553"/>
                      </a:cubicBezTo>
                      <a:cubicBezTo>
                        <a:pt x="4493" y="9544"/>
                        <a:pt x="4439" y="9517"/>
                        <a:pt x="4381" y="9513"/>
                      </a:cubicBezTo>
                      <a:cubicBezTo>
                        <a:pt x="4373" y="9513"/>
                        <a:pt x="4364" y="9512"/>
                        <a:pt x="4356" y="9512"/>
                      </a:cubicBezTo>
                      <a:cubicBezTo>
                        <a:pt x="4303" y="9512"/>
                        <a:pt x="4255" y="9516"/>
                        <a:pt x="4199" y="9521"/>
                      </a:cubicBezTo>
                      <a:cubicBezTo>
                        <a:pt x="4144" y="9526"/>
                        <a:pt x="4092" y="9546"/>
                        <a:pt x="4019" y="9546"/>
                      </a:cubicBezTo>
                      <a:cubicBezTo>
                        <a:pt x="3976" y="9546"/>
                        <a:pt x="3891" y="9507"/>
                        <a:pt x="3856" y="9529"/>
                      </a:cubicBezTo>
                      <a:cubicBezTo>
                        <a:pt x="3795" y="9548"/>
                        <a:pt x="3795" y="9483"/>
                        <a:pt x="3857" y="9536"/>
                      </a:cubicBezTo>
                      <a:cubicBezTo>
                        <a:pt x="4030" y="9501"/>
                        <a:pt x="3914" y="9475"/>
                        <a:pt x="3780" y="9521"/>
                      </a:cubicBezTo>
                      <a:cubicBezTo>
                        <a:pt x="3636" y="9479"/>
                        <a:pt x="3765" y="9550"/>
                        <a:pt x="3648" y="9514"/>
                      </a:cubicBezTo>
                      <a:cubicBezTo>
                        <a:pt x="3463" y="9439"/>
                        <a:pt x="3527" y="9475"/>
                        <a:pt x="3449" y="9450"/>
                      </a:cubicBezTo>
                      <a:cubicBezTo>
                        <a:pt x="3371" y="9425"/>
                        <a:pt x="3271" y="9399"/>
                        <a:pt x="3177" y="9362"/>
                      </a:cubicBezTo>
                      <a:cubicBezTo>
                        <a:pt x="3083" y="9322"/>
                        <a:pt x="2959" y="9243"/>
                        <a:pt x="2887" y="9215"/>
                      </a:cubicBezTo>
                      <a:cubicBezTo>
                        <a:pt x="2816" y="9186"/>
                        <a:pt x="2835" y="9176"/>
                        <a:pt x="2750" y="9189"/>
                      </a:cubicBezTo>
                      <a:cubicBezTo>
                        <a:pt x="2730" y="8979"/>
                        <a:pt x="2802" y="9178"/>
                        <a:pt x="2713" y="9142"/>
                      </a:cubicBezTo>
                      <a:cubicBezTo>
                        <a:pt x="2507" y="9079"/>
                        <a:pt x="2825" y="9197"/>
                        <a:pt x="2521" y="9068"/>
                      </a:cubicBezTo>
                      <a:cubicBezTo>
                        <a:pt x="2382" y="8831"/>
                        <a:pt x="2510" y="9059"/>
                        <a:pt x="2396" y="8945"/>
                      </a:cubicBezTo>
                      <a:cubicBezTo>
                        <a:pt x="2283" y="8878"/>
                        <a:pt x="2233" y="8830"/>
                        <a:pt x="2118" y="8708"/>
                      </a:cubicBezTo>
                      <a:cubicBezTo>
                        <a:pt x="2013" y="8663"/>
                        <a:pt x="1916" y="8592"/>
                        <a:pt x="1831" y="8493"/>
                      </a:cubicBezTo>
                      <a:cubicBezTo>
                        <a:pt x="1720" y="8381"/>
                        <a:pt x="1599" y="8334"/>
                        <a:pt x="1484" y="8240"/>
                      </a:cubicBezTo>
                      <a:cubicBezTo>
                        <a:pt x="1370" y="8145"/>
                        <a:pt x="1266" y="7997"/>
                        <a:pt x="1164" y="7881"/>
                      </a:cubicBezTo>
                      <a:cubicBezTo>
                        <a:pt x="939" y="7632"/>
                        <a:pt x="814" y="7305"/>
                        <a:pt x="689" y="6957"/>
                      </a:cubicBezTo>
                      <a:cubicBezTo>
                        <a:pt x="622" y="6778"/>
                        <a:pt x="538" y="6613"/>
                        <a:pt x="477" y="6434"/>
                      </a:cubicBezTo>
                      <a:cubicBezTo>
                        <a:pt x="413" y="6238"/>
                        <a:pt x="366" y="6036"/>
                        <a:pt x="329" y="5831"/>
                      </a:cubicBezTo>
                      <a:cubicBezTo>
                        <a:pt x="265" y="5452"/>
                        <a:pt x="241" y="4990"/>
                        <a:pt x="312" y="4612"/>
                      </a:cubicBezTo>
                      <a:cubicBezTo>
                        <a:pt x="461" y="3843"/>
                        <a:pt x="673" y="3069"/>
                        <a:pt x="1050" y="2444"/>
                      </a:cubicBezTo>
                      <a:cubicBezTo>
                        <a:pt x="1228" y="2162"/>
                        <a:pt x="1430" y="1903"/>
                        <a:pt x="1653" y="1676"/>
                      </a:cubicBezTo>
                      <a:cubicBezTo>
                        <a:pt x="1760" y="1556"/>
                        <a:pt x="1875" y="1447"/>
                        <a:pt x="1993" y="1350"/>
                      </a:cubicBezTo>
                      <a:cubicBezTo>
                        <a:pt x="2121" y="1248"/>
                        <a:pt x="2256" y="1176"/>
                        <a:pt x="2387" y="1082"/>
                      </a:cubicBezTo>
                      <a:cubicBezTo>
                        <a:pt x="2522" y="983"/>
                        <a:pt x="2653" y="867"/>
                        <a:pt x="2801" y="805"/>
                      </a:cubicBezTo>
                      <a:cubicBezTo>
                        <a:pt x="2964" y="733"/>
                        <a:pt x="3125" y="671"/>
                        <a:pt x="3286" y="608"/>
                      </a:cubicBezTo>
                      <a:cubicBezTo>
                        <a:pt x="3630" y="470"/>
                        <a:pt x="3981" y="377"/>
                        <a:pt x="4337" y="322"/>
                      </a:cubicBezTo>
                      <a:cubicBezTo>
                        <a:pt x="4682" y="263"/>
                        <a:pt x="5025" y="263"/>
                        <a:pt x="5368" y="250"/>
                      </a:cubicBezTo>
                      <a:cubicBezTo>
                        <a:pt x="5412" y="250"/>
                        <a:pt x="5452" y="246"/>
                        <a:pt x="5493" y="246"/>
                      </a:cubicBezTo>
                      <a:close/>
                      <a:moveTo>
                        <a:pt x="4833" y="0"/>
                      </a:moveTo>
                      <a:cubicBezTo>
                        <a:pt x="4697" y="0"/>
                        <a:pt x="4561" y="3"/>
                        <a:pt x="4425" y="14"/>
                      </a:cubicBezTo>
                      <a:cubicBezTo>
                        <a:pt x="4109" y="41"/>
                        <a:pt x="3792" y="103"/>
                        <a:pt x="3482" y="203"/>
                      </a:cubicBezTo>
                      <a:cubicBezTo>
                        <a:pt x="3320" y="250"/>
                        <a:pt x="3159" y="322"/>
                        <a:pt x="2997" y="381"/>
                      </a:cubicBezTo>
                      <a:cubicBezTo>
                        <a:pt x="2842" y="432"/>
                        <a:pt x="2693" y="496"/>
                        <a:pt x="2545" y="580"/>
                      </a:cubicBezTo>
                      <a:cubicBezTo>
                        <a:pt x="2414" y="661"/>
                        <a:pt x="2293" y="769"/>
                        <a:pt x="2158" y="853"/>
                      </a:cubicBezTo>
                      <a:cubicBezTo>
                        <a:pt x="2010" y="943"/>
                        <a:pt x="1868" y="1045"/>
                        <a:pt x="1734" y="1167"/>
                      </a:cubicBezTo>
                      <a:cubicBezTo>
                        <a:pt x="1484" y="1390"/>
                        <a:pt x="1252" y="1649"/>
                        <a:pt x="1039" y="1934"/>
                      </a:cubicBezTo>
                      <a:cubicBezTo>
                        <a:pt x="831" y="2221"/>
                        <a:pt x="649" y="2542"/>
                        <a:pt x="504" y="2891"/>
                      </a:cubicBezTo>
                      <a:cubicBezTo>
                        <a:pt x="349" y="3272"/>
                        <a:pt x="248" y="3687"/>
                        <a:pt x="147" y="4092"/>
                      </a:cubicBezTo>
                      <a:cubicBezTo>
                        <a:pt x="93" y="4289"/>
                        <a:pt x="49" y="4491"/>
                        <a:pt x="19" y="4696"/>
                      </a:cubicBezTo>
                      <a:cubicBezTo>
                        <a:pt x="-1" y="4915"/>
                        <a:pt x="-4" y="5138"/>
                        <a:pt x="6" y="5362"/>
                      </a:cubicBezTo>
                      <a:cubicBezTo>
                        <a:pt x="22" y="5796"/>
                        <a:pt x="96" y="6224"/>
                        <a:pt x="228" y="6626"/>
                      </a:cubicBezTo>
                      <a:cubicBezTo>
                        <a:pt x="292" y="6831"/>
                        <a:pt x="383" y="7020"/>
                        <a:pt x="450" y="7220"/>
                      </a:cubicBezTo>
                      <a:cubicBezTo>
                        <a:pt x="514" y="7408"/>
                        <a:pt x="589" y="7595"/>
                        <a:pt x="673" y="7770"/>
                      </a:cubicBezTo>
                      <a:cubicBezTo>
                        <a:pt x="747" y="7923"/>
                        <a:pt x="837" y="8055"/>
                        <a:pt x="939" y="8177"/>
                      </a:cubicBezTo>
                      <a:cubicBezTo>
                        <a:pt x="1064" y="8320"/>
                        <a:pt x="1182" y="8485"/>
                        <a:pt x="1320" y="8606"/>
                      </a:cubicBezTo>
                      <a:cubicBezTo>
                        <a:pt x="1434" y="8699"/>
                        <a:pt x="1552" y="8748"/>
                        <a:pt x="1656" y="8869"/>
                      </a:cubicBezTo>
                      <a:cubicBezTo>
                        <a:pt x="1760" y="8985"/>
                        <a:pt x="1862" y="9078"/>
                        <a:pt x="1993" y="9129"/>
                      </a:cubicBezTo>
                      <a:cubicBezTo>
                        <a:pt x="2016" y="9129"/>
                        <a:pt x="2041" y="9137"/>
                        <a:pt x="2061" y="9146"/>
                      </a:cubicBezTo>
                      <a:cubicBezTo>
                        <a:pt x="2064" y="9159"/>
                        <a:pt x="2067" y="9167"/>
                        <a:pt x="2067" y="9181"/>
                      </a:cubicBezTo>
                      <a:cubicBezTo>
                        <a:pt x="2071" y="9262"/>
                        <a:pt x="2182" y="9245"/>
                        <a:pt x="2165" y="9321"/>
                      </a:cubicBezTo>
                      <a:cubicBezTo>
                        <a:pt x="2333" y="9423"/>
                        <a:pt x="2304" y="9387"/>
                        <a:pt x="2396" y="9484"/>
                      </a:cubicBezTo>
                      <a:cubicBezTo>
                        <a:pt x="2603" y="9554"/>
                        <a:pt x="2490" y="9526"/>
                        <a:pt x="2666" y="9618"/>
                      </a:cubicBezTo>
                      <a:cubicBezTo>
                        <a:pt x="2804" y="9643"/>
                        <a:pt x="2684" y="9670"/>
                        <a:pt x="2871" y="9707"/>
                      </a:cubicBezTo>
                      <a:cubicBezTo>
                        <a:pt x="2807" y="9783"/>
                        <a:pt x="2897" y="9746"/>
                        <a:pt x="3000" y="9780"/>
                      </a:cubicBezTo>
                      <a:cubicBezTo>
                        <a:pt x="3135" y="9798"/>
                        <a:pt x="3125" y="9821"/>
                        <a:pt x="3180" y="9839"/>
                      </a:cubicBezTo>
                      <a:cubicBezTo>
                        <a:pt x="3230" y="9855"/>
                        <a:pt x="3272" y="9884"/>
                        <a:pt x="3329" y="9886"/>
                      </a:cubicBezTo>
                      <a:cubicBezTo>
                        <a:pt x="3410" y="9889"/>
                        <a:pt x="3459" y="9919"/>
                        <a:pt x="3517" y="9926"/>
                      </a:cubicBezTo>
                      <a:cubicBezTo>
                        <a:pt x="3575" y="9933"/>
                        <a:pt x="3529" y="9914"/>
                        <a:pt x="3678" y="9927"/>
                      </a:cubicBezTo>
                      <a:cubicBezTo>
                        <a:pt x="3885" y="9930"/>
                        <a:pt x="3587" y="9922"/>
                        <a:pt x="3831" y="9926"/>
                      </a:cubicBezTo>
                      <a:cubicBezTo>
                        <a:pt x="3975" y="9916"/>
                        <a:pt x="3781" y="9947"/>
                        <a:pt x="3951" y="9952"/>
                      </a:cubicBezTo>
                      <a:cubicBezTo>
                        <a:pt x="4324" y="9928"/>
                        <a:pt x="4206" y="10005"/>
                        <a:pt x="4051" y="9948"/>
                      </a:cubicBezTo>
                      <a:cubicBezTo>
                        <a:pt x="4073" y="9958"/>
                        <a:pt x="4158" y="9907"/>
                        <a:pt x="4180" y="9917"/>
                      </a:cubicBezTo>
                      <a:cubicBezTo>
                        <a:pt x="4323" y="9839"/>
                        <a:pt x="4181" y="9977"/>
                        <a:pt x="4388" y="9913"/>
                      </a:cubicBezTo>
                      <a:cubicBezTo>
                        <a:pt x="4439" y="9921"/>
                        <a:pt x="4516" y="9956"/>
                        <a:pt x="4828" y="9960"/>
                      </a:cubicBezTo>
                      <a:cubicBezTo>
                        <a:pt x="4888" y="9974"/>
                        <a:pt x="4542" y="9915"/>
                        <a:pt x="4774" y="9971"/>
                      </a:cubicBezTo>
                      <a:cubicBezTo>
                        <a:pt x="4912" y="9983"/>
                        <a:pt x="4978" y="9987"/>
                        <a:pt x="5116" y="9991"/>
                      </a:cubicBezTo>
                      <a:cubicBezTo>
                        <a:pt x="5247" y="9991"/>
                        <a:pt x="5378" y="9991"/>
                        <a:pt x="5510" y="10000"/>
                      </a:cubicBezTo>
                      <a:lnTo>
                        <a:pt x="5531" y="10000"/>
                      </a:lnTo>
                      <a:cubicBezTo>
                        <a:pt x="5655" y="10000"/>
                        <a:pt x="5783" y="9963"/>
                        <a:pt x="5911" y="9954"/>
                      </a:cubicBezTo>
                      <a:cubicBezTo>
                        <a:pt x="6029" y="9954"/>
                        <a:pt x="6147" y="9941"/>
                        <a:pt x="6268" y="9923"/>
                      </a:cubicBezTo>
                      <a:cubicBezTo>
                        <a:pt x="6403" y="9892"/>
                        <a:pt x="6531" y="9834"/>
                        <a:pt x="6666" y="9789"/>
                      </a:cubicBezTo>
                      <a:cubicBezTo>
                        <a:pt x="6904" y="9712"/>
                        <a:pt x="7147" y="9656"/>
                        <a:pt x="7377" y="9525"/>
                      </a:cubicBezTo>
                      <a:cubicBezTo>
                        <a:pt x="7582" y="9413"/>
                        <a:pt x="7814" y="9329"/>
                        <a:pt x="7996" y="9155"/>
                      </a:cubicBezTo>
                      <a:cubicBezTo>
                        <a:pt x="8380" y="8783"/>
                        <a:pt x="8801" y="8427"/>
                        <a:pt x="9084" y="7908"/>
                      </a:cubicBezTo>
                      <a:cubicBezTo>
                        <a:pt x="9223" y="7658"/>
                        <a:pt x="9404" y="7434"/>
                        <a:pt x="9502" y="7153"/>
                      </a:cubicBezTo>
                      <a:cubicBezTo>
                        <a:pt x="9603" y="6863"/>
                        <a:pt x="9731" y="6586"/>
                        <a:pt x="9798" y="6278"/>
                      </a:cubicBezTo>
                      <a:cubicBezTo>
                        <a:pt x="9832" y="6121"/>
                        <a:pt x="9859" y="5966"/>
                        <a:pt x="9893" y="5814"/>
                      </a:cubicBezTo>
                      <a:cubicBezTo>
                        <a:pt x="9926" y="5662"/>
                        <a:pt x="9963" y="5496"/>
                        <a:pt x="9960" y="5335"/>
                      </a:cubicBezTo>
                      <a:cubicBezTo>
                        <a:pt x="9953" y="5259"/>
                        <a:pt x="9953" y="5184"/>
                        <a:pt x="9963" y="5112"/>
                      </a:cubicBezTo>
                      <a:cubicBezTo>
                        <a:pt x="9977" y="5032"/>
                        <a:pt x="9987" y="4955"/>
                        <a:pt x="9997" y="4874"/>
                      </a:cubicBezTo>
                      <a:cubicBezTo>
                        <a:pt x="10011" y="4710"/>
                        <a:pt x="9977" y="4544"/>
                        <a:pt x="9963" y="4379"/>
                      </a:cubicBezTo>
                      <a:cubicBezTo>
                        <a:pt x="9933" y="4048"/>
                        <a:pt x="9886" y="3722"/>
                        <a:pt x="9819" y="3404"/>
                      </a:cubicBezTo>
                      <a:cubicBezTo>
                        <a:pt x="9791" y="3272"/>
                        <a:pt x="9758" y="3136"/>
                        <a:pt x="9711" y="3011"/>
                      </a:cubicBezTo>
                      <a:cubicBezTo>
                        <a:pt x="9657" y="2863"/>
                        <a:pt x="9573" y="2744"/>
                        <a:pt x="9502" y="2605"/>
                      </a:cubicBezTo>
                      <a:cubicBezTo>
                        <a:pt x="9367" y="2346"/>
                        <a:pt x="9252" y="2077"/>
                        <a:pt x="9094" y="1844"/>
                      </a:cubicBezTo>
                      <a:cubicBezTo>
                        <a:pt x="8926" y="1595"/>
                        <a:pt x="8757" y="1386"/>
                        <a:pt x="8532" y="1229"/>
                      </a:cubicBezTo>
                      <a:cubicBezTo>
                        <a:pt x="8275" y="1050"/>
                        <a:pt x="8026" y="867"/>
                        <a:pt x="7774" y="680"/>
                      </a:cubicBezTo>
                      <a:cubicBezTo>
                        <a:pt x="7666" y="590"/>
                        <a:pt x="7551" y="523"/>
                        <a:pt x="7426" y="479"/>
                      </a:cubicBezTo>
                      <a:cubicBezTo>
                        <a:pt x="7295" y="428"/>
                        <a:pt x="7167" y="372"/>
                        <a:pt x="7042" y="296"/>
                      </a:cubicBezTo>
                      <a:cubicBezTo>
                        <a:pt x="6804" y="156"/>
                        <a:pt x="6528" y="108"/>
                        <a:pt x="6268" y="103"/>
                      </a:cubicBezTo>
                      <a:cubicBezTo>
                        <a:pt x="6234" y="98"/>
                        <a:pt x="6197" y="98"/>
                        <a:pt x="6163" y="89"/>
                      </a:cubicBezTo>
                      <a:cubicBezTo>
                        <a:pt x="6109" y="71"/>
                        <a:pt x="6052" y="59"/>
                        <a:pt x="5995" y="50"/>
                      </a:cubicBezTo>
                      <a:cubicBezTo>
                        <a:pt x="5820" y="27"/>
                        <a:pt x="5641" y="14"/>
                        <a:pt x="5462" y="14"/>
                      </a:cubicBezTo>
                      <a:lnTo>
                        <a:pt x="4833" y="0"/>
                      </a:lnTo>
                      <a:close/>
                    </a:path>
                  </a:pathLst>
                </a:custGeom>
                <a:solidFill>
                  <a:srgbClr val="FFFFFF"/>
                </a:solidFill>
                <a:ln w="3175">
                  <a:solidFill>
                    <a:schemeClr val="tx1"/>
                  </a:solid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7" name="Google Shape;20801;p106">
                  <a:extLst>
                    <a:ext uri="{FF2B5EF4-FFF2-40B4-BE49-F238E27FC236}">
                      <a16:creationId xmlns:a16="http://schemas.microsoft.com/office/drawing/2014/main" id="{0FCBED29-122C-A468-BF9B-72DA9286781F}"/>
                    </a:ext>
                  </a:extLst>
                </p:cNvPr>
                <p:cNvSpPr/>
                <p:nvPr/>
              </p:nvSpPr>
              <p:spPr>
                <a:xfrm>
                  <a:off x="5101575" y="4358350"/>
                  <a:ext cx="8950" cy="14575"/>
                </a:xfrm>
                <a:custGeom>
                  <a:avLst/>
                  <a:gdLst/>
                  <a:ahLst/>
                  <a:cxnLst/>
                  <a:rect l="l" t="t" r="r" b="b"/>
                  <a:pathLst>
                    <a:path w="358" h="583" extrusionOk="0">
                      <a:moveTo>
                        <a:pt x="56" y="0"/>
                      </a:moveTo>
                      <a:cubicBezTo>
                        <a:pt x="30" y="0"/>
                        <a:pt x="5" y="18"/>
                        <a:pt x="5" y="52"/>
                      </a:cubicBezTo>
                      <a:cubicBezTo>
                        <a:pt x="1" y="88"/>
                        <a:pt x="1" y="121"/>
                        <a:pt x="1" y="157"/>
                      </a:cubicBezTo>
                      <a:cubicBezTo>
                        <a:pt x="5" y="190"/>
                        <a:pt x="21" y="222"/>
                        <a:pt x="21" y="259"/>
                      </a:cubicBezTo>
                      <a:cubicBezTo>
                        <a:pt x="21" y="323"/>
                        <a:pt x="37" y="384"/>
                        <a:pt x="74" y="441"/>
                      </a:cubicBezTo>
                      <a:cubicBezTo>
                        <a:pt x="110" y="492"/>
                        <a:pt x="189" y="582"/>
                        <a:pt x="263" y="582"/>
                      </a:cubicBezTo>
                      <a:cubicBezTo>
                        <a:pt x="288" y="582"/>
                        <a:pt x="312" y="572"/>
                        <a:pt x="333" y="546"/>
                      </a:cubicBezTo>
                      <a:cubicBezTo>
                        <a:pt x="357" y="522"/>
                        <a:pt x="353" y="481"/>
                        <a:pt x="325" y="465"/>
                      </a:cubicBezTo>
                      <a:cubicBezTo>
                        <a:pt x="268" y="429"/>
                        <a:pt x="216" y="380"/>
                        <a:pt x="175" y="327"/>
                      </a:cubicBezTo>
                      <a:cubicBezTo>
                        <a:pt x="151" y="283"/>
                        <a:pt x="155" y="230"/>
                        <a:pt x="135" y="190"/>
                      </a:cubicBezTo>
                      <a:cubicBezTo>
                        <a:pt x="114" y="145"/>
                        <a:pt x="106" y="101"/>
                        <a:pt x="106" y="52"/>
                      </a:cubicBezTo>
                      <a:cubicBezTo>
                        <a:pt x="106" y="18"/>
                        <a:pt x="81" y="0"/>
                        <a:pt x="56"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8" name="Google Shape;20802;p106">
                  <a:extLst>
                    <a:ext uri="{FF2B5EF4-FFF2-40B4-BE49-F238E27FC236}">
                      <a16:creationId xmlns:a16="http://schemas.microsoft.com/office/drawing/2014/main" id="{EBEC5381-D75E-7A66-AE88-8220DD8D97D9}"/>
                    </a:ext>
                  </a:extLst>
                </p:cNvPr>
                <p:cNvSpPr/>
                <p:nvPr/>
              </p:nvSpPr>
              <p:spPr>
                <a:xfrm>
                  <a:off x="5110300" y="4358675"/>
                  <a:ext cx="12275" cy="12325"/>
                </a:xfrm>
                <a:custGeom>
                  <a:avLst/>
                  <a:gdLst/>
                  <a:ahLst/>
                  <a:cxnLst/>
                  <a:rect l="l" t="t" r="r" b="b"/>
                  <a:pathLst>
                    <a:path w="491" h="493" extrusionOk="0">
                      <a:moveTo>
                        <a:pt x="105" y="1"/>
                      </a:moveTo>
                      <a:cubicBezTo>
                        <a:pt x="54" y="1"/>
                        <a:pt x="1" y="55"/>
                        <a:pt x="41" y="104"/>
                      </a:cubicBezTo>
                      <a:cubicBezTo>
                        <a:pt x="102" y="185"/>
                        <a:pt x="114" y="290"/>
                        <a:pt x="175" y="367"/>
                      </a:cubicBezTo>
                      <a:cubicBezTo>
                        <a:pt x="217" y="431"/>
                        <a:pt x="282" y="492"/>
                        <a:pt x="360" y="492"/>
                      </a:cubicBezTo>
                      <a:cubicBezTo>
                        <a:pt x="371" y="492"/>
                        <a:pt x="382" y="491"/>
                        <a:pt x="393" y="489"/>
                      </a:cubicBezTo>
                      <a:cubicBezTo>
                        <a:pt x="491" y="464"/>
                        <a:pt x="466" y="347"/>
                        <a:pt x="393" y="319"/>
                      </a:cubicBezTo>
                      <a:cubicBezTo>
                        <a:pt x="349" y="286"/>
                        <a:pt x="316" y="250"/>
                        <a:pt x="288" y="205"/>
                      </a:cubicBezTo>
                      <a:cubicBezTo>
                        <a:pt x="252" y="136"/>
                        <a:pt x="203" y="75"/>
                        <a:pt x="150" y="19"/>
                      </a:cubicBezTo>
                      <a:cubicBezTo>
                        <a:pt x="138" y="6"/>
                        <a:pt x="122" y="1"/>
                        <a:pt x="105"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9" name="Google Shape;20803;p106">
                  <a:extLst>
                    <a:ext uri="{FF2B5EF4-FFF2-40B4-BE49-F238E27FC236}">
                      <a16:creationId xmlns:a16="http://schemas.microsoft.com/office/drawing/2014/main" id="{F4A9C901-1B71-2B9B-941C-EB72AC384B05}"/>
                    </a:ext>
                  </a:extLst>
                </p:cNvPr>
                <p:cNvSpPr/>
                <p:nvPr/>
              </p:nvSpPr>
              <p:spPr>
                <a:xfrm>
                  <a:off x="5121800" y="4355550"/>
                  <a:ext cx="11100" cy="13825"/>
                </a:xfrm>
                <a:custGeom>
                  <a:avLst/>
                  <a:gdLst/>
                  <a:ahLst/>
                  <a:cxnLst/>
                  <a:rect l="l" t="t" r="r" b="b"/>
                  <a:pathLst>
                    <a:path w="444" h="553" extrusionOk="0">
                      <a:moveTo>
                        <a:pt x="95" y="0"/>
                      </a:moveTo>
                      <a:cubicBezTo>
                        <a:pt x="43" y="0"/>
                        <a:pt x="1" y="81"/>
                        <a:pt x="47" y="123"/>
                      </a:cubicBezTo>
                      <a:cubicBezTo>
                        <a:pt x="103" y="180"/>
                        <a:pt x="99" y="277"/>
                        <a:pt x="124" y="346"/>
                      </a:cubicBezTo>
                      <a:cubicBezTo>
                        <a:pt x="152" y="423"/>
                        <a:pt x="205" y="492"/>
                        <a:pt x="274" y="541"/>
                      </a:cubicBezTo>
                      <a:cubicBezTo>
                        <a:pt x="287" y="549"/>
                        <a:pt x="301" y="552"/>
                        <a:pt x="316" y="552"/>
                      </a:cubicBezTo>
                      <a:cubicBezTo>
                        <a:pt x="347" y="552"/>
                        <a:pt x="379" y="536"/>
                        <a:pt x="395" y="508"/>
                      </a:cubicBezTo>
                      <a:lnTo>
                        <a:pt x="403" y="500"/>
                      </a:lnTo>
                      <a:cubicBezTo>
                        <a:pt x="444" y="456"/>
                        <a:pt x="419" y="379"/>
                        <a:pt x="355" y="375"/>
                      </a:cubicBezTo>
                      <a:lnTo>
                        <a:pt x="334" y="350"/>
                      </a:lnTo>
                      <a:cubicBezTo>
                        <a:pt x="322" y="334"/>
                        <a:pt x="314" y="322"/>
                        <a:pt x="306" y="306"/>
                      </a:cubicBezTo>
                      <a:cubicBezTo>
                        <a:pt x="286" y="269"/>
                        <a:pt x="270" y="233"/>
                        <a:pt x="257" y="192"/>
                      </a:cubicBezTo>
                      <a:cubicBezTo>
                        <a:pt x="237" y="123"/>
                        <a:pt x="193" y="59"/>
                        <a:pt x="132" y="14"/>
                      </a:cubicBezTo>
                      <a:cubicBezTo>
                        <a:pt x="120" y="4"/>
                        <a:pt x="107" y="0"/>
                        <a:pt x="95"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0" name="Google Shape;20804;p106">
                  <a:extLst>
                    <a:ext uri="{FF2B5EF4-FFF2-40B4-BE49-F238E27FC236}">
                      <a16:creationId xmlns:a16="http://schemas.microsoft.com/office/drawing/2014/main" id="{60D5D694-E30D-91F0-DE38-811F1429FB2B}"/>
                    </a:ext>
                  </a:extLst>
                </p:cNvPr>
                <p:cNvSpPr/>
                <p:nvPr/>
              </p:nvSpPr>
              <p:spPr>
                <a:xfrm>
                  <a:off x="5131500" y="4354075"/>
                  <a:ext cx="10825" cy="9425"/>
                </a:xfrm>
                <a:custGeom>
                  <a:avLst/>
                  <a:gdLst/>
                  <a:ahLst/>
                  <a:cxnLst/>
                  <a:rect l="l" t="t" r="r" b="b"/>
                  <a:pathLst>
                    <a:path w="433" h="377" extrusionOk="0">
                      <a:moveTo>
                        <a:pt x="104" y="1"/>
                      </a:moveTo>
                      <a:cubicBezTo>
                        <a:pt x="48" y="1"/>
                        <a:pt x="1" y="69"/>
                        <a:pt x="48" y="126"/>
                      </a:cubicBezTo>
                      <a:cubicBezTo>
                        <a:pt x="96" y="178"/>
                        <a:pt x="125" y="247"/>
                        <a:pt x="173" y="300"/>
                      </a:cubicBezTo>
                      <a:cubicBezTo>
                        <a:pt x="210" y="336"/>
                        <a:pt x="265" y="377"/>
                        <a:pt x="315" y="377"/>
                      </a:cubicBezTo>
                      <a:cubicBezTo>
                        <a:pt x="337" y="377"/>
                        <a:pt x="358" y="369"/>
                        <a:pt x="376" y="349"/>
                      </a:cubicBezTo>
                      <a:cubicBezTo>
                        <a:pt x="433" y="288"/>
                        <a:pt x="335" y="219"/>
                        <a:pt x="303" y="182"/>
                      </a:cubicBezTo>
                      <a:cubicBezTo>
                        <a:pt x="254" y="126"/>
                        <a:pt x="206" y="69"/>
                        <a:pt x="153" y="20"/>
                      </a:cubicBezTo>
                      <a:cubicBezTo>
                        <a:pt x="137" y="7"/>
                        <a:pt x="120" y="1"/>
                        <a:pt x="104"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1" name="Google Shape;20805;p106">
                  <a:extLst>
                    <a:ext uri="{FF2B5EF4-FFF2-40B4-BE49-F238E27FC236}">
                      <a16:creationId xmlns:a16="http://schemas.microsoft.com/office/drawing/2014/main" id="{C0D586C8-8FC7-FAC8-E19A-857BA0A27710}"/>
                    </a:ext>
                  </a:extLst>
                </p:cNvPr>
                <p:cNvSpPr/>
                <p:nvPr/>
              </p:nvSpPr>
              <p:spPr>
                <a:xfrm>
                  <a:off x="5159850" y="4342050"/>
                  <a:ext cx="7075" cy="8700"/>
                </a:xfrm>
                <a:custGeom>
                  <a:avLst/>
                  <a:gdLst/>
                  <a:ahLst/>
                  <a:cxnLst/>
                  <a:rect l="l" t="t" r="r" b="b"/>
                  <a:pathLst>
                    <a:path w="283" h="348" extrusionOk="0">
                      <a:moveTo>
                        <a:pt x="91" y="1"/>
                      </a:moveTo>
                      <a:cubicBezTo>
                        <a:pt x="48" y="1"/>
                        <a:pt x="1" y="40"/>
                        <a:pt x="20" y="88"/>
                      </a:cubicBezTo>
                      <a:cubicBezTo>
                        <a:pt x="36" y="133"/>
                        <a:pt x="48" y="177"/>
                        <a:pt x="64" y="222"/>
                      </a:cubicBezTo>
                      <a:cubicBezTo>
                        <a:pt x="84" y="273"/>
                        <a:pt x="127" y="348"/>
                        <a:pt x="193" y="348"/>
                      </a:cubicBezTo>
                      <a:cubicBezTo>
                        <a:pt x="194" y="348"/>
                        <a:pt x="196" y="348"/>
                        <a:pt x="198" y="347"/>
                      </a:cubicBezTo>
                      <a:cubicBezTo>
                        <a:pt x="251" y="347"/>
                        <a:pt x="283" y="287"/>
                        <a:pt x="259" y="242"/>
                      </a:cubicBezTo>
                      <a:cubicBezTo>
                        <a:pt x="246" y="218"/>
                        <a:pt x="234" y="214"/>
                        <a:pt x="226" y="198"/>
                      </a:cubicBezTo>
                      <a:cubicBezTo>
                        <a:pt x="218" y="181"/>
                        <a:pt x="202" y="161"/>
                        <a:pt x="194" y="141"/>
                      </a:cubicBezTo>
                      <a:cubicBezTo>
                        <a:pt x="178" y="104"/>
                        <a:pt x="165" y="68"/>
                        <a:pt x="145" y="36"/>
                      </a:cubicBezTo>
                      <a:cubicBezTo>
                        <a:pt x="134" y="11"/>
                        <a:pt x="113" y="1"/>
                        <a:pt x="91"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2" name="Google Shape;20806;p106">
                  <a:extLst>
                    <a:ext uri="{FF2B5EF4-FFF2-40B4-BE49-F238E27FC236}">
                      <a16:creationId xmlns:a16="http://schemas.microsoft.com/office/drawing/2014/main" id="{69282304-E888-A8CC-69C8-CDDF7A9C317F}"/>
                    </a:ext>
                  </a:extLst>
                </p:cNvPr>
                <p:cNvSpPr/>
                <p:nvPr/>
              </p:nvSpPr>
              <p:spPr>
                <a:xfrm>
                  <a:off x="5169550" y="4337950"/>
                  <a:ext cx="5500" cy="12475"/>
                </a:xfrm>
                <a:custGeom>
                  <a:avLst/>
                  <a:gdLst/>
                  <a:ahLst/>
                  <a:cxnLst/>
                  <a:rect l="l" t="t" r="r" b="b"/>
                  <a:pathLst>
                    <a:path w="220" h="499" extrusionOk="0">
                      <a:moveTo>
                        <a:pt x="70" y="1"/>
                      </a:moveTo>
                      <a:cubicBezTo>
                        <a:pt x="67" y="1"/>
                        <a:pt x="64" y="1"/>
                        <a:pt x="61" y="1"/>
                      </a:cubicBezTo>
                      <a:cubicBezTo>
                        <a:pt x="16" y="9"/>
                        <a:pt x="0" y="66"/>
                        <a:pt x="37" y="94"/>
                      </a:cubicBezTo>
                      <a:cubicBezTo>
                        <a:pt x="69" y="114"/>
                        <a:pt x="57" y="232"/>
                        <a:pt x="57" y="268"/>
                      </a:cubicBezTo>
                      <a:cubicBezTo>
                        <a:pt x="53" y="317"/>
                        <a:pt x="53" y="370"/>
                        <a:pt x="57" y="418"/>
                      </a:cubicBezTo>
                      <a:cubicBezTo>
                        <a:pt x="41" y="443"/>
                        <a:pt x="53" y="479"/>
                        <a:pt x="81" y="487"/>
                      </a:cubicBezTo>
                      <a:lnTo>
                        <a:pt x="102" y="495"/>
                      </a:lnTo>
                      <a:cubicBezTo>
                        <a:pt x="107" y="497"/>
                        <a:pt x="113" y="498"/>
                        <a:pt x="118" y="498"/>
                      </a:cubicBezTo>
                      <a:cubicBezTo>
                        <a:pt x="134" y="498"/>
                        <a:pt x="150" y="491"/>
                        <a:pt x="162" y="479"/>
                      </a:cubicBezTo>
                      <a:cubicBezTo>
                        <a:pt x="219" y="418"/>
                        <a:pt x="219" y="293"/>
                        <a:pt x="203" y="195"/>
                      </a:cubicBezTo>
                      <a:cubicBezTo>
                        <a:pt x="195" y="125"/>
                        <a:pt x="164" y="1"/>
                        <a:pt x="70"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grpSp>
        </p:grpSp>
        <p:sp>
          <p:nvSpPr>
            <p:cNvPr id="12" name="Tekstiruutu 11">
              <a:extLst>
                <a:ext uri="{FF2B5EF4-FFF2-40B4-BE49-F238E27FC236}">
                  <a16:creationId xmlns:a16="http://schemas.microsoft.com/office/drawing/2014/main" id="{946CDEFD-952A-6023-06D0-3D84EB833893}"/>
                </a:ext>
              </a:extLst>
            </p:cNvPr>
            <p:cNvSpPr txBox="1"/>
            <p:nvPr/>
          </p:nvSpPr>
          <p:spPr>
            <a:xfrm>
              <a:off x="1504141" y="2238641"/>
              <a:ext cx="2600327" cy="856375"/>
            </a:xfrm>
            <a:prstGeom prst="rect">
              <a:avLst/>
            </a:prstGeom>
            <a:noFill/>
          </p:spPr>
          <p:txBody>
            <a:bodyPr wrap="square" rtlCol="0">
              <a:spAutoFit/>
            </a:bodyPr>
            <a:lstStyle/>
            <a:p>
              <a:pPr algn="ctr" defTabSz="1219170">
                <a:buClr>
                  <a:srgbClr val="000000"/>
                </a:buClr>
              </a:pPr>
              <a:r>
                <a:rPr lang="fi-FI" sz="2400" kern="0">
                  <a:solidFill>
                    <a:prstClr val="black"/>
                  </a:solidFill>
                  <a:latin typeface="Tenorite" panose="00000500000000000000" pitchFamily="2" charset="0"/>
                  <a:ea typeface="Roboto" panose="02000000000000000000" pitchFamily="2" charset="0"/>
                  <a:cs typeface="Arial"/>
                  <a:sym typeface="Arial"/>
                </a:rPr>
                <a:t>Jokainen osaa ja saa käyttää sydäniskuria hätätilanteessa.</a:t>
              </a:r>
            </a:p>
          </p:txBody>
        </p:sp>
      </p:grpSp>
      <p:grpSp>
        <p:nvGrpSpPr>
          <p:cNvPr id="23" name="Ryhmä 22">
            <a:extLst>
              <a:ext uri="{FF2B5EF4-FFF2-40B4-BE49-F238E27FC236}">
                <a16:creationId xmlns:a16="http://schemas.microsoft.com/office/drawing/2014/main" id="{153FBCE8-F4A8-A68B-28EA-A30AB507DF1B}"/>
              </a:ext>
            </a:extLst>
          </p:cNvPr>
          <p:cNvGrpSpPr/>
          <p:nvPr/>
        </p:nvGrpSpPr>
        <p:grpSpPr>
          <a:xfrm>
            <a:off x="6325851" y="2666479"/>
            <a:ext cx="3828299" cy="3085559"/>
            <a:chOff x="1392787" y="1821680"/>
            <a:chExt cx="2823037" cy="1735403"/>
          </a:xfrm>
        </p:grpSpPr>
        <p:grpSp>
          <p:nvGrpSpPr>
            <p:cNvPr id="24" name="Ryhmä 23">
              <a:extLst>
                <a:ext uri="{FF2B5EF4-FFF2-40B4-BE49-F238E27FC236}">
                  <a16:creationId xmlns:a16="http://schemas.microsoft.com/office/drawing/2014/main" id="{6F0FFB19-83F0-7EFD-0B37-B41BE890B6ED}"/>
                </a:ext>
              </a:extLst>
            </p:cNvPr>
            <p:cNvGrpSpPr/>
            <p:nvPr/>
          </p:nvGrpSpPr>
          <p:grpSpPr>
            <a:xfrm rot="11014933">
              <a:off x="1392787" y="1821680"/>
              <a:ext cx="2823037" cy="1735403"/>
              <a:chOff x="1544340" y="2014708"/>
              <a:chExt cx="2432099" cy="2147203"/>
            </a:xfrm>
          </p:grpSpPr>
          <p:sp>
            <p:nvSpPr>
              <p:cNvPr id="26" name="Ellipsi 25">
                <a:extLst>
                  <a:ext uri="{FF2B5EF4-FFF2-40B4-BE49-F238E27FC236}">
                    <a16:creationId xmlns:a16="http://schemas.microsoft.com/office/drawing/2014/main" id="{B0870EA0-72BD-D06B-91BE-DDAB2D21BA42}"/>
                  </a:ext>
                </a:extLst>
              </p:cNvPr>
              <p:cNvSpPr/>
              <p:nvPr/>
            </p:nvSpPr>
            <p:spPr>
              <a:xfrm>
                <a:off x="1569720" y="2055520"/>
                <a:ext cx="2368331" cy="2069457"/>
              </a:xfrm>
              <a:prstGeom prst="ellipse">
                <a:avLst/>
              </a:prstGeom>
              <a:solidFill>
                <a:schemeClr val="accent6">
                  <a:lumMod val="20000"/>
                  <a:lumOff val="8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defTabSz="1219170">
                  <a:buClr>
                    <a:srgbClr val="000000"/>
                  </a:buClr>
                </a:pPr>
                <a:endParaRPr lang="fi-FI" sz="1867" kern="0">
                  <a:solidFill>
                    <a:prstClr val="white"/>
                  </a:solidFill>
                  <a:latin typeface="Calibri" panose="020F0502020204030204"/>
                  <a:sym typeface="Arial"/>
                </a:endParaRPr>
              </a:p>
            </p:txBody>
          </p:sp>
          <p:grpSp>
            <p:nvGrpSpPr>
              <p:cNvPr id="27" name="Google Shape;20789;p106">
                <a:extLst>
                  <a:ext uri="{FF2B5EF4-FFF2-40B4-BE49-F238E27FC236}">
                    <a16:creationId xmlns:a16="http://schemas.microsoft.com/office/drawing/2014/main" id="{88E388FD-755B-DC34-4C49-402FCE832404}"/>
                  </a:ext>
                </a:extLst>
              </p:cNvPr>
              <p:cNvGrpSpPr/>
              <p:nvPr/>
            </p:nvGrpSpPr>
            <p:grpSpPr>
              <a:xfrm flipH="1" flipV="1">
                <a:off x="1544340" y="2014708"/>
                <a:ext cx="2432099" cy="2147203"/>
                <a:chOff x="4947788" y="4174249"/>
                <a:chExt cx="287285" cy="216609"/>
              </a:xfrm>
            </p:grpSpPr>
            <p:sp>
              <p:nvSpPr>
                <p:cNvPr id="28" name="Google Shape;20795;p106">
                  <a:extLst>
                    <a:ext uri="{FF2B5EF4-FFF2-40B4-BE49-F238E27FC236}">
                      <a16:creationId xmlns:a16="http://schemas.microsoft.com/office/drawing/2014/main" id="{45E7E752-20A2-DA24-BA6D-C7BEF7C86FEC}"/>
                    </a:ext>
                  </a:extLst>
                </p:cNvPr>
                <p:cNvSpPr/>
                <p:nvPr/>
              </p:nvSpPr>
              <p:spPr>
                <a:xfrm>
                  <a:off x="5060275" y="4298775"/>
                  <a:ext cx="25" cy="125"/>
                </a:xfrm>
                <a:custGeom>
                  <a:avLst/>
                  <a:gdLst/>
                  <a:ahLst/>
                  <a:cxnLst/>
                  <a:rect l="l" t="t" r="r" b="b"/>
                  <a:pathLst>
                    <a:path w="1" h="5" extrusionOk="0">
                      <a:moveTo>
                        <a:pt x="0" y="0"/>
                      </a:moveTo>
                      <a:lnTo>
                        <a:pt x="0" y="4"/>
                      </a:ln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9" name="Google Shape;20800;p106">
                  <a:extLst>
                    <a:ext uri="{FF2B5EF4-FFF2-40B4-BE49-F238E27FC236}">
                      <a16:creationId xmlns:a16="http://schemas.microsoft.com/office/drawing/2014/main" id="{8603D875-8DF0-44A6-D299-485C803191E6}"/>
                    </a:ext>
                  </a:extLst>
                </p:cNvPr>
                <p:cNvSpPr/>
                <p:nvPr/>
              </p:nvSpPr>
              <p:spPr>
                <a:xfrm>
                  <a:off x="4947788" y="4174249"/>
                  <a:ext cx="287285" cy="216609"/>
                </a:xfrm>
                <a:custGeom>
                  <a:avLst/>
                  <a:gdLst>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3908 w 12026"/>
                    <a:gd name="connsiteY41" fmla="*/ 9638 h 10832"/>
                    <a:gd name="connsiteX42" fmla="*/ 3487 w 12026"/>
                    <a:gd name="connsiteY42" fmla="*/ 10019 h 10832"/>
                    <a:gd name="connsiteX43" fmla="*/ 3053 w 12026"/>
                    <a:gd name="connsiteY43" fmla="*/ 10282 h 10832"/>
                    <a:gd name="connsiteX44" fmla="*/ 3463 w 12026"/>
                    <a:gd name="connsiteY44" fmla="*/ 8464 h 10832"/>
                    <a:gd name="connsiteX45" fmla="*/ 1801 w 12026"/>
                    <a:gd name="connsiteY45" fmla="*/ 10602 h 10832"/>
                    <a:gd name="connsiteX46" fmla="*/ 2287 w 12026"/>
                    <a:gd name="connsiteY46" fmla="*/ 9982 h 10832"/>
                    <a:gd name="connsiteX47" fmla="*/ 2701 w 12026"/>
                    <a:gd name="connsiteY47" fmla="*/ 9018 h 10832"/>
                    <a:gd name="connsiteX48" fmla="*/ 2851 w 12026"/>
                    <a:gd name="connsiteY48" fmla="*/ 8147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3908 w 12026"/>
                    <a:gd name="connsiteY41" fmla="*/ 9638 h 10832"/>
                    <a:gd name="connsiteX42" fmla="*/ 3487 w 12026"/>
                    <a:gd name="connsiteY42" fmla="*/ 10019 h 10832"/>
                    <a:gd name="connsiteX43" fmla="*/ 3845 w 12026"/>
                    <a:gd name="connsiteY43" fmla="*/ 8575 h 10832"/>
                    <a:gd name="connsiteX44" fmla="*/ 3463 w 12026"/>
                    <a:gd name="connsiteY44" fmla="*/ 8464 h 10832"/>
                    <a:gd name="connsiteX45" fmla="*/ 1801 w 12026"/>
                    <a:gd name="connsiteY45" fmla="*/ 10602 h 10832"/>
                    <a:gd name="connsiteX46" fmla="*/ 2287 w 12026"/>
                    <a:gd name="connsiteY46" fmla="*/ 9982 h 10832"/>
                    <a:gd name="connsiteX47" fmla="*/ 2701 w 12026"/>
                    <a:gd name="connsiteY47" fmla="*/ 9018 h 10832"/>
                    <a:gd name="connsiteX48" fmla="*/ 2851 w 12026"/>
                    <a:gd name="connsiteY48" fmla="*/ 8147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3908 w 12026"/>
                    <a:gd name="connsiteY41" fmla="*/ 9638 h 10832"/>
                    <a:gd name="connsiteX42" fmla="*/ 4109 w 12026"/>
                    <a:gd name="connsiteY42" fmla="*/ 8815 h 10832"/>
                    <a:gd name="connsiteX43" fmla="*/ 3845 w 12026"/>
                    <a:gd name="connsiteY43" fmla="*/ 8575 h 10832"/>
                    <a:gd name="connsiteX44" fmla="*/ 3463 w 12026"/>
                    <a:gd name="connsiteY44" fmla="*/ 8464 h 10832"/>
                    <a:gd name="connsiteX45" fmla="*/ 1801 w 12026"/>
                    <a:gd name="connsiteY45" fmla="*/ 10602 h 10832"/>
                    <a:gd name="connsiteX46" fmla="*/ 2287 w 12026"/>
                    <a:gd name="connsiteY46" fmla="*/ 9982 h 10832"/>
                    <a:gd name="connsiteX47" fmla="*/ 2701 w 12026"/>
                    <a:gd name="connsiteY47" fmla="*/ 9018 h 10832"/>
                    <a:gd name="connsiteX48" fmla="*/ 2851 w 12026"/>
                    <a:gd name="connsiteY48" fmla="*/ 8147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4413 w 12026"/>
                    <a:gd name="connsiteY41" fmla="*/ 8857 h 10832"/>
                    <a:gd name="connsiteX42" fmla="*/ 4109 w 12026"/>
                    <a:gd name="connsiteY42" fmla="*/ 8815 h 10832"/>
                    <a:gd name="connsiteX43" fmla="*/ 3845 w 12026"/>
                    <a:gd name="connsiteY43" fmla="*/ 8575 h 10832"/>
                    <a:gd name="connsiteX44" fmla="*/ 3463 w 12026"/>
                    <a:gd name="connsiteY44" fmla="*/ 8464 h 10832"/>
                    <a:gd name="connsiteX45" fmla="*/ 1801 w 12026"/>
                    <a:gd name="connsiteY45" fmla="*/ 10602 h 10832"/>
                    <a:gd name="connsiteX46" fmla="*/ 2287 w 12026"/>
                    <a:gd name="connsiteY46" fmla="*/ 9982 h 10832"/>
                    <a:gd name="connsiteX47" fmla="*/ 2701 w 12026"/>
                    <a:gd name="connsiteY47" fmla="*/ 9018 h 10832"/>
                    <a:gd name="connsiteX48" fmla="*/ 2851 w 12026"/>
                    <a:gd name="connsiteY48" fmla="*/ 8147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4413 w 12026"/>
                    <a:gd name="connsiteY41" fmla="*/ 8857 h 10832"/>
                    <a:gd name="connsiteX42" fmla="*/ 4156 w 12026"/>
                    <a:gd name="connsiteY42" fmla="*/ 8541 h 10832"/>
                    <a:gd name="connsiteX43" fmla="*/ 3845 w 12026"/>
                    <a:gd name="connsiteY43" fmla="*/ 8575 h 10832"/>
                    <a:gd name="connsiteX44" fmla="*/ 3463 w 12026"/>
                    <a:gd name="connsiteY44" fmla="*/ 8464 h 10832"/>
                    <a:gd name="connsiteX45" fmla="*/ 1801 w 12026"/>
                    <a:gd name="connsiteY45" fmla="*/ 10602 h 10832"/>
                    <a:gd name="connsiteX46" fmla="*/ 2287 w 12026"/>
                    <a:gd name="connsiteY46" fmla="*/ 9982 h 10832"/>
                    <a:gd name="connsiteX47" fmla="*/ 2701 w 12026"/>
                    <a:gd name="connsiteY47" fmla="*/ 9018 h 10832"/>
                    <a:gd name="connsiteX48" fmla="*/ 2851 w 12026"/>
                    <a:gd name="connsiteY48" fmla="*/ 8147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4413 w 12026"/>
                    <a:gd name="connsiteY41" fmla="*/ 8857 h 10832"/>
                    <a:gd name="connsiteX42" fmla="*/ 4156 w 12026"/>
                    <a:gd name="connsiteY42" fmla="*/ 8541 h 10832"/>
                    <a:gd name="connsiteX43" fmla="*/ 3888 w 12026"/>
                    <a:gd name="connsiteY43" fmla="*/ 8431 h 10832"/>
                    <a:gd name="connsiteX44" fmla="*/ 3463 w 12026"/>
                    <a:gd name="connsiteY44" fmla="*/ 8464 h 10832"/>
                    <a:gd name="connsiteX45" fmla="*/ 1801 w 12026"/>
                    <a:gd name="connsiteY45" fmla="*/ 10602 h 10832"/>
                    <a:gd name="connsiteX46" fmla="*/ 2287 w 12026"/>
                    <a:gd name="connsiteY46" fmla="*/ 9982 h 10832"/>
                    <a:gd name="connsiteX47" fmla="*/ 2701 w 12026"/>
                    <a:gd name="connsiteY47" fmla="*/ 9018 h 10832"/>
                    <a:gd name="connsiteX48" fmla="*/ 2851 w 12026"/>
                    <a:gd name="connsiteY48" fmla="*/ 8147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4413 w 12026"/>
                    <a:gd name="connsiteY41" fmla="*/ 8857 h 10832"/>
                    <a:gd name="connsiteX42" fmla="*/ 4156 w 12026"/>
                    <a:gd name="connsiteY42" fmla="*/ 8541 h 10832"/>
                    <a:gd name="connsiteX43" fmla="*/ 3888 w 12026"/>
                    <a:gd name="connsiteY43" fmla="*/ 8431 h 10832"/>
                    <a:gd name="connsiteX44" fmla="*/ 3440 w 12026"/>
                    <a:gd name="connsiteY44" fmla="*/ 8324 h 10832"/>
                    <a:gd name="connsiteX45" fmla="*/ 1801 w 12026"/>
                    <a:gd name="connsiteY45" fmla="*/ 10602 h 10832"/>
                    <a:gd name="connsiteX46" fmla="*/ 2287 w 12026"/>
                    <a:gd name="connsiteY46" fmla="*/ 9982 h 10832"/>
                    <a:gd name="connsiteX47" fmla="*/ 2701 w 12026"/>
                    <a:gd name="connsiteY47" fmla="*/ 9018 h 10832"/>
                    <a:gd name="connsiteX48" fmla="*/ 2851 w 12026"/>
                    <a:gd name="connsiteY48" fmla="*/ 8147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4413 w 12026"/>
                    <a:gd name="connsiteY41" fmla="*/ 8857 h 10832"/>
                    <a:gd name="connsiteX42" fmla="*/ 4156 w 12026"/>
                    <a:gd name="connsiteY42" fmla="*/ 8541 h 10832"/>
                    <a:gd name="connsiteX43" fmla="*/ 3888 w 12026"/>
                    <a:gd name="connsiteY43" fmla="*/ 8431 h 10832"/>
                    <a:gd name="connsiteX44" fmla="*/ 3440 w 12026"/>
                    <a:gd name="connsiteY44" fmla="*/ 8324 h 10832"/>
                    <a:gd name="connsiteX45" fmla="*/ 1801 w 12026"/>
                    <a:gd name="connsiteY45" fmla="*/ 10602 h 10832"/>
                    <a:gd name="connsiteX46" fmla="*/ 2287 w 12026"/>
                    <a:gd name="connsiteY46" fmla="*/ 9982 h 10832"/>
                    <a:gd name="connsiteX47" fmla="*/ 2701 w 12026"/>
                    <a:gd name="connsiteY47" fmla="*/ 9018 h 10832"/>
                    <a:gd name="connsiteX48" fmla="*/ 2851 w 12026"/>
                    <a:gd name="connsiteY48" fmla="*/ 8147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4413 w 12026"/>
                    <a:gd name="connsiteY41" fmla="*/ 8857 h 10832"/>
                    <a:gd name="connsiteX42" fmla="*/ 4156 w 12026"/>
                    <a:gd name="connsiteY42" fmla="*/ 8541 h 10832"/>
                    <a:gd name="connsiteX43" fmla="*/ 3888 w 12026"/>
                    <a:gd name="connsiteY43" fmla="*/ 8431 h 10832"/>
                    <a:gd name="connsiteX44" fmla="*/ 3440 w 12026"/>
                    <a:gd name="connsiteY44" fmla="*/ 8324 h 10832"/>
                    <a:gd name="connsiteX45" fmla="*/ 1801 w 12026"/>
                    <a:gd name="connsiteY45" fmla="*/ 10602 h 10832"/>
                    <a:gd name="connsiteX46" fmla="*/ 3134 w 12026"/>
                    <a:gd name="connsiteY46" fmla="*/ 8356 h 10832"/>
                    <a:gd name="connsiteX47" fmla="*/ 2701 w 12026"/>
                    <a:gd name="connsiteY47" fmla="*/ 9018 h 10832"/>
                    <a:gd name="connsiteX48" fmla="*/ 2851 w 12026"/>
                    <a:gd name="connsiteY48" fmla="*/ 8147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4413 w 12026"/>
                    <a:gd name="connsiteY41" fmla="*/ 8857 h 10832"/>
                    <a:gd name="connsiteX42" fmla="*/ 4156 w 12026"/>
                    <a:gd name="connsiteY42" fmla="*/ 8541 h 10832"/>
                    <a:gd name="connsiteX43" fmla="*/ 3888 w 12026"/>
                    <a:gd name="connsiteY43" fmla="*/ 8431 h 10832"/>
                    <a:gd name="connsiteX44" fmla="*/ 3440 w 12026"/>
                    <a:gd name="connsiteY44" fmla="*/ 8324 h 10832"/>
                    <a:gd name="connsiteX45" fmla="*/ 3086 w 12026"/>
                    <a:gd name="connsiteY45" fmla="*/ 8362 h 10832"/>
                    <a:gd name="connsiteX46" fmla="*/ 3134 w 12026"/>
                    <a:gd name="connsiteY46" fmla="*/ 8356 h 10832"/>
                    <a:gd name="connsiteX47" fmla="*/ 2701 w 12026"/>
                    <a:gd name="connsiteY47" fmla="*/ 9018 h 10832"/>
                    <a:gd name="connsiteX48" fmla="*/ 2851 w 12026"/>
                    <a:gd name="connsiteY48" fmla="*/ 8147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4413 w 12026"/>
                    <a:gd name="connsiteY41" fmla="*/ 8857 h 10832"/>
                    <a:gd name="connsiteX42" fmla="*/ 4156 w 12026"/>
                    <a:gd name="connsiteY42" fmla="*/ 8541 h 10832"/>
                    <a:gd name="connsiteX43" fmla="*/ 3888 w 12026"/>
                    <a:gd name="connsiteY43" fmla="*/ 8431 h 10832"/>
                    <a:gd name="connsiteX44" fmla="*/ 3440 w 12026"/>
                    <a:gd name="connsiteY44" fmla="*/ 8324 h 10832"/>
                    <a:gd name="connsiteX45" fmla="*/ 3086 w 12026"/>
                    <a:gd name="connsiteY45" fmla="*/ 8362 h 10832"/>
                    <a:gd name="connsiteX46" fmla="*/ 3134 w 12026"/>
                    <a:gd name="connsiteY46" fmla="*/ 8356 h 10832"/>
                    <a:gd name="connsiteX47" fmla="*/ 3032 w 12026"/>
                    <a:gd name="connsiteY47" fmla="*/ 8222 h 10832"/>
                    <a:gd name="connsiteX48" fmla="*/ 2851 w 12026"/>
                    <a:gd name="connsiteY48" fmla="*/ 8147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4413 w 12026"/>
                    <a:gd name="connsiteY41" fmla="*/ 8857 h 10832"/>
                    <a:gd name="connsiteX42" fmla="*/ 4156 w 12026"/>
                    <a:gd name="connsiteY42" fmla="*/ 8541 h 10832"/>
                    <a:gd name="connsiteX43" fmla="*/ 3888 w 12026"/>
                    <a:gd name="connsiteY43" fmla="*/ 8431 h 10832"/>
                    <a:gd name="connsiteX44" fmla="*/ 3440 w 12026"/>
                    <a:gd name="connsiteY44" fmla="*/ 8324 h 10832"/>
                    <a:gd name="connsiteX45" fmla="*/ 3086 w 12026"/>
                    <a:gd name="connsiteY45" fmla="*/ 8362 h 10832"/>
                    <a:gd name="connsiteX46" fmla="*/ 3134 w 12026"/>
                    <a:gd name="connsiteY46" fmla="*/ 8356 h 10832"/>
                    <a:gd name="connsiteX47" fmla="*/ 3032 w 12026"/>
                    <a:gd name="connsiteY47" fmla="*/ 8222 h 10832"/>
                    <a:gd name="connsiteX48" fmla="*/ 2899 w 12026"/>
                    <a:gd name="connsiteY48" fmla="*/ 8074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4413 w 12026"/>
                    <a:gd name="connsiteY41" fmla="*/ 8857 h 10832"/>
                    <a:gd name="connsiteX42" fmla="*/ 4156 w 12026"/>
                    <a:gd name="connsiteY42" fmla="*/ 8541 h 10832"/>
                    <a:gd name="connsiteX43" fmla="*/ 3888 w 12026"/>
                    <a:gd name="connsiteY43" fmla="*/ 8431 h 10832"/>
                    <a:gd name="connsiteX44" fmla="*/ 3440 w 12026"/>
                    <a:gd name="connsiteY44" fmla="*/ 8324 h 10832"/>
                    <a:gd name="connsiteX45" fmla="*/ 3086 w 12026"/>
                    <a:gd name="connsiteY45" fmla="*/ 8362 h 10832"/>
                    <a:gd name="connsiteX46" fmla="*/ 3134 w 12026"/>
                    <a:gd name="connsiteY46" fmla="*/ 8356 h 10832"/>
                    <a:gd name="connsiteX47" fmla="*/ 3032 w 12026"/>
                    <a:gd name="connsiteY47" fmla="*/ 8222 h 10832"/>
                    <a:gd name="connsiteX48" fmla="*/ 2899 w 12026"/>
                    <a:gd name="connsiteY48" fmla="*/ 8074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4413 w 12026"/>
                    <a:gd name="connsiteY41" fmla="*/ 8857 h 10832"/>
                    <a:gd name="connsiteX42" fmla="*/ 4156 w 12026"/>
                    <a:gd name="connsiteY42" fmla="*/ 8541 h 10832"/>
                    <a:gd name="connsiteX43" fmla="*/ 3888 w 12026"/>
                    <a:gd name="connsiteY43" fmla="*/ 8431 h 10832"/>
                    <a:gd name="connsiteX44" fmla="*/ 3440 w 12026"/>
                    <a:gd name="connsiteY44" fmla="*/ 8324 h 10832"/>
                    <a:gd name="connsiteX45" fmla="*/ 3086 w 12026"/>
                    <a:gd name="connsiteY45" fmla="*/ 8362 h 10832"/>
                    <a:gd name="connsiteX46" fmla="*/ 3134 w 12026"/>
                    <a:gd name="connsiteY46" fmla="*/ 8356 h 10832"/>
                    <a:gd name="connsiteX47" fmla="*/ 3032 w 12026"/>
                    <a:gd name="connsiteY47" fmla="*/ 8222 h 10832"/>
                    <a:gd name="connsiteX48" fmla="*/ 2899 w 12026"/>
                    <a:gd name="connsiteY48" fmla="*/ 8074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4413 w 12026"/>
                    <a:gd name="connsiteY41" fmla="*/ 8857 h 10832"/>
                    <a:gd name="connsiteX42" fmla="*/ 4156 w 12026"/>
                    <a:gd name="connsiteY42" fmla="*/ 8541 h 10832"/>
                    <a:gd name="connsiteX43" fmla="*/ 3888 w 12026"/>
                    <a:gd name="connsiteY43" fmla="*/ 8431 h 10832"/>
                    <a:gd name="connsiteX44" fmla="*/ 3440 w 12026"/>
                    <a:gd name="connsiteY44" fmla="*/ 8324 h 10832"/>
                    <a:gd name="connsiteX45" fmla="*/ 3086 w 12026"/>
                    <a:gd name="connsiteY45" fmla="*/ 8362 h 10832"/>
                    <a:gd name="connsiteX46" fmla="*/ 3134 w 12026"/>
                    <a:gd name="connsiteY46" fmla="*/ 8356 h 10832"/>
                    <a:gd name="connsiteX47" fmla="*/ 3032 w 12026"/>
                    <a:gd name="connsiteY47" fmla="*/ 8222 h 10832"/>
                    <a:gd name="connsiteX48" fmla="*/ 2899 w 12026"/>
                    <a:gd name="connsiteY48" fmla="*/ 8074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4413 w 12026"/>
                    <a:gd name="connsiteY41" fmla="*/ 8857 h 10832"/>
                    <a:gd name="connsiteX42" fmla="*/ 4156 w 12026"/>
                    <a:gd name="connsiteY42" fmla="*/ 8541 h 10832"/>
                    <a:gd name="connsiteX43" fmla="*/ 3888 w 12026"/>
                    <a:gd name="connsiteY43" fmla="*/ 8431 h 10832"/>
                    <a:gd name="connsiteX44" fmla="*/ 3440 w 12026"/>
                    <a:gd name="connsiteY44" fmla="*/ 8324 h 10832"/>
                    <a:gd name="connsiteX45" fmla="*/ 3086 w 12026"/>
                    <a:gd name="connsiteY45" fmla="*/ 8362 h 10832"/>
                    <a:gd name="connsiteX46" fmla="*/ 3134 w 12026"/>
                    <a:gd name="connsiteY46" fmla="*/ 8356 h 10832"/>
                    <a:gd name="connsiteX47" fmla="*/ 3032 w 12026"/>
                    <a:gd name="connsiteY47" fmla="*/ 8222 h 10832"/>
                    <a:gd name="connsiteX48" fmla="*/ 2899 w 12026"/>
                    <a:gd name="connsiteY48" fmla="*/ 8074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4413 w 12026"/>
                    <a:gd name="connsiteY41" fmla="*/ 8857 h 10832"/>
                    <a:gd name="connsiteX42" fmla="*/ 4156 w 12026"/>
                    <a:gd name="connsiteY42" fmla="*/ 8541 h 10832"/>
                    <a:gd name="connsiteX43" fmla="*/ 3888 w 12026"/>
                    <a:gd name="connsiteY43" fmla="*/ 8431 h 10832"/>
                    <a:gd name="connsiteX44" fmla="*/ 3191 w 12026"/>
                    <a:gd name="connsiteY44" fmla="*/ 8397 h 10832"/>
                    <a:gd name="connsiteX45" fmla="*/ 3086 w 12026"/>
                    <a:gd name="connsiteY45" fmla="*/ 8362 h 10832"/>
                    <a:gd name="connsiteX46" fmla="*/ 3134 w 12026"/>
                    <a:gd name="connsiteY46" fmla="*/ 8356 h 10832"/>
                    <a:gd name="connsiteX47" fmla="*/ 3032 w 12026"/>
                    <a:gd name="connsiteY47" fmla="*/ 8222 h 10832"/>
                    <a:gd name="connsiteX48" fmla="*/ 2899 w 12026"/>
                    <a:gd name="connsiteY48" fmla="*/ 8074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4413 w 12026"/>
                    <a:gd name="connsiteY41" fmla="*/ 8857 h 10832"/>
                    <a:gd name="connsiteX42" fmla="*/ 4156 w 12026"/>
                    <a:gd name="connsiteY42" fmla="*/ 8541 h 10832"/>
                    <a:gd name="connsiteX43" fmla="*/ 3888 w 12026"/>
                    <a:gd name="connsiteY43" fmla="*/ 8431 h 10832"/>
                    <a:gd name="connsiteX44" fmla="*/ 3191 w 12026"/>
                    <a:gd name="connsiteY44" fmla="*/ 8397 h 10832"/>
                    <a:gd name="connsiteX45" fmla="*/ 3086 w 12026"/>
                    <a:gd name="connsiteY45" fmla="*/ 8362 h 10832"/>
                    <a:gd name="connsiteX46" fmla="*/ 3263 w 12026"/>
                    <a:gd name="connsiteY46" fmla="*/ 8290 h 10832"/>
                    <a:gd name="connsiteX47" fmla="*/ 3032 w 12026"/>
                    <a:gd name="connsiteY47" fmla="*/ 8222 h 10832"/>
                    <a:gd name="connsiteX48" fmla="*/ 2899 w 12026"/>
                    <a:gd name="connsiteY48" fmla="*/ 8074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4405 w 12026"/>
                    <a:gd name="connsiteY41" fmla="*/ 8598 h 10832"/>
                    <a:gd name="connsiteX42" fmla="*/ 4156 w 12026"/>
                    <a:gd name="connsiteY42" fmla="*/ 8541 h 10832"/>
                    <a:gd name="connsiteX43" fmla="*/ 3888 w 12026"/>
                    <a:gd name="connsiteY43" fmla="*/ 8431 h 10832"/>
                    <a:gd name="connsiteX44" fmla="*/ 3191 w 12026"/>
                    <a:gd name="connsiteY44" fmla="*/ 8397 h 10832"/>
                    <a:gd name="connsiteX45" fmla="*/ 3086 w 12026"/>
                    <a:gd name="connsiteY45" fmla="*/ 8362 h 10832"/>
                    <a:gd name="connsiteX46" fmla="*/ 3263 w 12026"/>
                    <a:gd name="connsiteY46" fmla="*/ 8290 h 10832"/>
                    <a:gd name="connsiteX47" fmla="*/ 3032 w 12026"/>
                    <a:gd name="connsiteY47" fmla="*/ 8222 h 10832"/>
                    <a:gd name="connsiteX48" fmla="*/ 2899 w 12026"/>
                    <a:gd name="connsiteY48" fmla="*/ 8074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4405 w 12026"/>
                    <a:gd name="connsiteY41" fmla="*/ 8598 h 10832"/>
                    <a:gd name="connsiteX42" fmla="*/ 4156 w 12026"/>
                    <a:gd name="connsiteY42" fmla="*/ 8541 h 10832"/>
                    <a:gd name="connsiteX43" fmla="*/ 3888 w 12026"/>
                    <a:gd name="connsiteY43" fmla="*/ 8431 h 10832"/>
                    <a:gd name="connsiteX44" fmla="*/ 3191 w 12026"/>
                    <a:gd name="connsiteY44" fmla="*/ 8397 h 10832"/>
                    <a:gd name="connsiteX45" fmla="*/ 3086 w 12026"/>
                    <a:gd name="connsiteY45" fmla="*/ 8362 h 10832"/>
                    <a:gd name="connsiteX46" fmla="*/ 3263 w 12026"/>
                    <a:gd name="connsiteY46" fmla="*/ 8290 h 10832"/>
                    <a:gd name="connsiteX47" fmla="*/ 3032 w 12026"/>
                    <a:gd name="connsiteY47" fmla="*/ 8222 h 10832"/>
                    <a:gd name="connsiteX48" fmla="*/ 2899 w 12026"/>
                    <a:gd name="connsiteY48" fmla="*/ 8074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191 w 12026"/>
                    <a:gd name="connsiteY44" fmla="*/ 8397 h 10832"/>
                    <a:gd name="connsiteX45" fmla="*/ 3086 w 12026"/>
                    <a:gd name="connsiteY45" fmla="*/ 8362 h 10832"/>
                    <a:gd name="connsiteX46" fmla="*/ 3263 w 12026"/>
                    <a:gd name="connsiteY46" fmla="*/ 8290 h 10832"/>
                    <a:gd name="connsiteX47" fmla="*/ 3032 w 12026"/>
                    <a:gd name="connsiteY47" fmla="*/ 8222 h 10832"/>
                    <a:gd name="connsiteX48" fmla="*/ 2899 w 12026"/>
                    <a:gd name="connsiteY48" fmla="*/ 8074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191 w 12026"/>
                    <a:gd name="connsiteY44" fmla="*/ 8397 h 10832"/>
                    <a:gd name="connsiteX45" fmla="*/ 3086 w 12026"/>
                    <a:gd name="connsiteY45" fmla="*/ 8362 h 10832"/>
                    <a:gd name="connsiteX46" fmla="*/ 3263 w 12026"/>
                    <a:gd name="connsiteY46" fmla="*/ 8290 h 10832"/>
                    <a:gd name="connsiteX47" fmla="*/ 3032 w 12026"/>
                    <a:gd name="connsiteY47" fmla="*/ 8222 h 10832"/>
                    <a:gd name="connsiteX48" fmla="*/ 2899 w 12026"/>
                    <a:gd name="connsiteY48" fmla="*/ 8074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191 w 12026"/>
                    <a:gd name="connsiteY44" fmla="*/ 8397 h 10832"/>
                    <a:gd name="connsiteX45" fmla="*/ 3086 w 12026"/>
                    <a:gd name="connsiteY45" fmla="*/ 8362 h 10832"/>
                    <a:gd name="connsiteX46" fmla="*/ 3263 w 12026"/>
                    <a:gd name="connsiteY46" fmla="*/ 8290 h 10832"/>
                    <a:gd name="connsiteX47" fmla="*/ 3032 w 12026"/>
                    <a:gd name="connsiteY47" fmla="*/ 8222 h 10832"/>
                    <a:gd name="connsiteX48" fmla="*/ 2899 w 12026"/>
                    <a:gd name="connsiteY48" fmla="*/ 8074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191 w 12026"/>
                    <a:gd name="connsiteY44" fmla="*/ 8397 h 10832"/>
                    <a:gd name="connsiteX45" fmla="*/ 3086 w 12026"/>
                    <a:gd name="connsiteY45" fmla="*/ 8362 h 10832"/>
                    <a:gd name="connsiteX46" fmla="*/ 3263 w 12026"/>
                    <a:gd name="connsiteY46" fmla="*/ 8290 h 10832"/>
                    <a:gd name="connsiteX47" fmla="*/ 3032 w 12026"/>
                    <a:gd name="connsiteY47" fmla="*/ 8222 h 10832"/>
                    <a:gd name="connsiteX48" fmla="*/ 2899 w 12026"/>
                    <a:gd name="connsiteY48" fmla="*/ 8074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191 w 12026"/>
                    <a:gd name="connsiteY44" fmla="*/ 8397 h 10832"/>
                    <a:gd name="connsiteX45" fmla="*/ 3086 w 12026"/>
                    <a:gd name="connsiteY45" fmla="*/ 8362 h 10832"/>
                    <a:gd name="connsiteX46" fmla="*/ 3263 w 12026"/>
                    <a:gd name="connsiteY46" fmla="*/ 8290 h 10832"/>
                    <a:gd name="connsiteX47" fmla="*/ 3032 w 12026"/>
                    <a:gd name="connsiteY47" fmla="*/ 8222 h 10832"/>
                    <a:gd name="connsiteX48" fmla="*/ 2899 w 12026"/>
                    <a:gd name="connsiteY48" fmla="*/ 8074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191 w 12026"/>
                    <a:gd name="connsiteY44" fmla="*/ 8397 h 10832"/>
                    <a:gd name="connsiteX45" fmla="*/ 3086 w 12026"/>
                    <a:gd name="connsiteY45" fmla="*/ 8362 h 10832"/>
                    <a:gd name="connsiteX46" fmla="*/ 3263 w 12026"/>
                    <a:gd name="connsiteY46" fmla="*/ 8290 h 10832"/>
                    <a:gd name="connsiteX47" fmla="*/ 3032 w 12026"/>
                    <a:gd name="connsiteY47" fmla="*/ 8222 h 10832"/>
                    <a:gd name="connsiteX48" fmla="*/ 2899 w 12026"/>
                    <a:gd name="connsiteY48" fmla="*/ 8074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191 w 12026"/>
                    <a:gd name="connsiteY44" fmla="*/ 8397 h 10832"/>
                    <a:gd name="connsiteX45" fmla="*/ 3086 w 12026"/>
                    <a:gd name="connsiteY45" fmla="*/ 836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191 w 12026"/>
                    <a:gd name="connsiteY44" fmla="*/ 8397 h 10832"/>
                    <a:gd name="connsiteX45" fmla="*/ 3086 w 12026"/>
                    <a:gd name="connsiteY45" fmla="*/ 836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191 w 12026"/>
                    <a:gd name="connsiteY44" fmla="*/ 8397 h 10832"/>
                    <a:gd name="connsiteX45" fmla="*/ 3086 w 12026"/>
                    <a:gd name="connsiteY45" fmla="*/ 836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191 w 12026"/>
                    <a:gd name="connsiteY44" fmla="*/ 8397 h 10832"/>
                    <a:gd name="connsiteX45" fmla="*/ 3086 w 12026"/>
                    <a:gd name="connsiteY45" fmla="*/ 836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191 w 12026"/>
                    <a:gd name="connsiteY44" fmla="*/ 8397 h 10832"/>
                    <a:gd name="connsiteX45" fmla="*/ 3086 w 12026"/>
                    <a:gd name="connsiteY45" fmla="*/ 836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191 w 12026"/>
                    <a:gd name="connsiteY44" fmla="*/ 8397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604 w 12026"/>
                    <a:gd name="connsiteY87" fmla="*/ 8452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604 w 12026"/>
                    <a:gd name="connsiteY87" fmla="*/ 8452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604 w 12026"/>
                    <a:gd name="connsiteY87" fmla="*/ 8452 h 10832"/>
                    <a:gd name="connsiteX88" fmla="*/ 2815 w 12026"/>
                    <a:gd name="connsiteY88" fmla="*/ 8666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604 w 12026"/>
                    <a:gd name="connsiteY87" fmla="*/ 8452 h 10832"/>
                    <a:gd name="connsiteX88" fmla="*/ 2815 w 12026"/>
                    <a:gd name="connsiteY88" fmla="*/ 8666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604 w 12026"/>
                    <a:gd name="connsiteY87" fmla="*/ 8452 h 10832"/>
                    <a:gd name="connsiteX88" fmla="*/ 2881 w 12026"/>
                    <a:gd name="connsiteY88" fmla="*/ 8600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604 w 12026"/>
                    <a:gd name="connsiteY87" fmla="*/ 8452 h 10832"/>
                    <a:gd name="connsiteX88" fmla="*/ 2881 w 12026"/>
                    <a:gd name="connsiteY88" fmla="*/ 8600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604 w 12026"/>
                    <a:gd name="connsiteY87" fmla="*/ 8452 h 10832"/>
                    <a:gd name="connsiteX88" fmla="*/ 2881 w 12026"/>
                    <a:gd name="connsiteY88" fmla="*/ 8600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604 w 12026"/>
                    <a:gd name="connsiteY87" fmla="*/ 8452 h 10832"/>
                    <a:gd name="connsiteX88" fmla="*/ 2881 w 12026"/>
                    <a:gd name="connsiteY88" fmla="*/ 8600 h 10832"/>
                    <a:gd name="connsiteX89" fmla="*/ 3129 w 12026"/>
                    <a:gd name="connsiteY89" fmla="*/ 8779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604 w 12026"/>
                    <a:gd name="connsiteY87" fmla="*/ 8452 h 10832"/>
                    <a:gd name="connsiteX88" fmla="*/ 2881 w 12026"/>
                    <a:gd name="connsiteY88" fmla="*/ 8600 h 10832"/>
                    <a:gd name="connsiteX89" fmla="*/ 3129 w 12026"/>
                    <a:gd name="connsiteY89" fmla="*/ 8779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604 w 12026"/>
                    <a:gd name="connsiteY87" fmla="*/ 8452 h 10832"/>
                    <a:gd name="connsiteX88" fmla="*/ 2881 w 12026"/>
                    <a:gd name="connsiteY88" fmla="*/ 8600 h 10832"/>
                    <a:gd name="connsiteX89" fmla="*/ 3206 w 12026"/>
                    <a:gd name="connsiteY89" fmla="*/ 8721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604 w 12026"/>
                    <a:gd name="connsiteY87" fmla="*/ 8452 h 10832"/>
                    <a:gd name="connsiteX88" fmla="*/ 2881 w 12026"/>
                    <a:gd name="connsiteY88" fmla="*/ 8600 h 10832"/>
                    <a:gd name="connsiteX89" fmla="*/ 3206 w 12026"/>
                    <a:gd name="connsiteY89" fmla="*/ 8721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604 w 12026"/>
                    <a:gd name="connsiteY87" fmla="*/ 8452 h 10832"/>
                    <a:gd name="connsiteX88" fmla="*/ 2881 w 12026"/>
                    <a:gd name="connsiteY88" fmla="*/ 8600 h 10832"/>
                    <a:gd name="connsiteX89" fmla="*/ 3206 w 12026"/>
                    <a:gd name="connsiteY89" fmla="*/ 8721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604 w 12026"/>
                    <a:gd name="connsiteY87" fmla="*/ 8452 h 10832"/>
                    <a:gd name="connsiteX88" fmla="*/ 2881 w 12026"/>
                    <a:gd name="connsiteY88" fmla="*/ 8600 h 10832"/>
                    <a:gd name="connsiteX89" fmla="*/ 3206 w 12026"/>
                    <a:gd name="connsiteY89" fmla="*/ 8721 h 10832"/>
                    <a:gd name="connsiteX90" fmla="*/ 3453 w 12026"/>
                    <a:gd name="connsiteY90" fmla="*/ 8802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604 w 12026"/>
                    <a:gd name="connsiteY87" fmla="*/ 8452 h 10832"/>
                    <a:gd name="connsiteX88" fmla="*/ 2881 w 12026"/>
                    <a:gd name="connsiteY88" fmla="*/ 8600 h 10832"/>
                    <a:gd name="connsiteX89" fmla="*/ 3206 w 12026"/>
                    <a:gd name="connsiteY89" fmla="*/ 8721 h 10832"/>
                    <a:gd name="connsiteX90" fmla="*/ 3453 w 12026"/>
                    <a:gd name="connsiteY90" fmla="*/ 8802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977"/>
                    <a:gd name="connsiteX1" fmla="*/ 6837 w 12026"/>
                    <a:gd name="connsiteY1" fmla="*/ 284 h 10977"/>
                    <a:gd name="connsiteX2" fmla="*/ 7311 w 12026"/>
                    <a:gd name="connsiteY2" fmla="*/ 361 h 10977"/>
                    <a:gd name="connsiteX3" fmla="*/ 8141 w 12026"/>
                    <a:gd name="connsiteY3" fmla="*/ 523 h 10977"/>
                    <a:gd name="connsiteX4" fmla="*/ 8514 w 12026"/>
                    <a:gd name="connsiteY4" fmla="*/ 689 h 10977"/>
                    <a:gd name="connsiteX5" fmla="*/ 8887 w 12026"/>
                    <a:gd name="connsiteY5" fmla="*/ 802 h 10977"/>
                    <a:gd name="connsiteX6" fmla="*/ 9656 w 12026"/>
                    <a:gd name="connsiteY6" fmla="*/ 1224 h 10977"/>
                    <a:gd name="connsiteX7" fmla="*/ 10390 w 12026"/>
                    <a:gd name="connsiteY7" fmla="*/ 1633 h 10977"/>
                    <a:gd name="connsiteX8" fmla="*/ 10933 w 12026"/>
                    <a:gd name="connsiteY8" fmla="*/ 2277 h 10977"/>
                    <a:gd name="connsiteX9" fmla="*/ 11135 w 12026"/>
                    <a:gd name="connsiteY9" fmla="*/ 2589 h 10977"/>
                    <a:gd name="connsiteX10" fmla="*/ 11378 w 12026"/>
                    <a:gd name="connsiteY10" fmla="*/ 2962 h 10977"/>
                    <a:gd name="connsiteX11" fmla="*/ 11479 w 12026"/>
                    <a:gd name="connsiteY11" fmla="*/ 3302 h 10977"/>
                    <a:gd name="connsiteX12" fmla="*/ 11585 w 12026"/>
                    <a:gd name="connsiteY12" fmla="*/ 3723 h 10977"/>
                    <a:gd name="connsiteX13" fmla="*/ 11637 w 12026"/>
                    <a:gd name="connsiteY13" fmla="*/ 4149 h 10977"/>
                    <a:gd name="connsiteX14" fmla="*/ 11617 w 12026"/>
                    <a:gd name="connsiteY14" fmla="*/ 4582 h 10977"/>
                    <a:gd name="connsiteX15" fmla="*/ 11593 w 12026"/>
                    <a:gd name="connsiteY15" fmla="*/ 4979 h 10977"/>
                    <a:gd name="connsiteX16" fmla="*/ 11484 w 12026"/>
                    <a:gd name="connsiteY16" fmla="*/ 5388 h 10977"/>
                    <a:gd name="connsiteX17" fmla="*/ 11362 w 12026"/>
                    <a:gd name="connsiteY17" fmla="*/ 5789 h 10977"/>
                    <a:gd name="connsiteX18" fmla="*/ 11176 w 12026"/>
                    <a:gd name="connsiteY18" fmla="*/ 6154 h 10977"/>
                    <a:gd name="connsiteX19" fmla="*/ 10993 w 12026"/>
                    <a:gd name="connsiteY19" fmla="*/ 6498 h 10977"/>
                    <a:gd name="connsiteX20" fmla="*/ 10726 w 12026"/>
                    <a:gd name="connsiteY20" fmla="*/ 6818 h 10977"/>
                    <a:gd name="connsiteX21" fmla="*/ 10455 w 12026"/>
                    <a:gd name="connsiteY21" fmla="*/ 7163 h 10977"/>
                    <a:gd name="connsiteX22" fmla="*/ 10134 w 12026"/>
                    <a:gd name="connsiteY22" fmla="*/ 7450 h 10977"/>
                    <a:gd name="connsiteX23" fmla="*/ 9470 w 12026"/>
                    <a:gd name="connsiteY23" fmla="*/ 7949 h 10977"/>
                    <a:gd name="connsiteX24" fmla="*/ 8785 w 12026"/>
                    <a:gd name="connsiteY24" fmla="*/ 8277 h 10977"/>
                    <a:gd name="connsiteX25" fmla="*/ 7975 w 12026"/>
                    <a:gd name="connsiteY25" fmla="*/ 8508 h 10977"/>
                    <a:gd name="connsiteX26" fmla="*/ 7501 w 12026"/>
                    <a:gd name="connsiteY26" fmla="*/ 8629 h 10977"/>
                    <a:gd name="connsiteX27" fmla="*/ 6983 w 12026"/>
                    <a:gd name="connsiteY27" fmla="*/ 8670 h 10977"/>
                    <a:gd name="connsiteX28" fmla="*/ 6263 w 12026"/>
                    <a:gd name="connsiteY28" fmla="*/ 8709 h 10977"/>
                    <a:gd name="connsiteX29" fmla="*/ 5966 w 12026"/>
                    <a:gd name="connsiteY29" fmla="*/ 8702 h 10977"/>
                    <a:gd name="connsiteX30" fmla="*/ 5719 w 12026"/>
                    <a:gd name="connsiteY30" fmla="*/ 8670 h 10977"/>
                    <a:gd name="connsiteX31" fmla="*/ 5644 w 12026"/>
                    <a:gd name="connsiteY31" fmla="*/ 8667 h 10977"/>
                    <a:gd name="connsiteX32" fmla="*/ 5567 w 12026"/>
                    <a:gd name="connsiteY32" fmla="*/ 8667 h 10977"/>
                    <a:gd name="connsiteX33" fmla="*/ 5476 w 12026"/>
                    <a:gd name="connsiteY33" fmla="*/ 8662 h 10977"/>
                    <a:gd name="connsiteX34" fmla="*/ 5269 w 12026"/>
                    <a:gd name="connsiteY34" fmla="*/ 8625 h 10977"/>
                    <a:gd name="connsiteX35" fmla="*/ 5238 w 12026"/>
                    <a:gd name="connsiteY35" fmla="*/ 8624 h 10977"/>
                    <a:gd name="connsiteX36" fmla="*/ 5050 w 12026"/>
                    <a:gd name="connsiteY36" fmla="*/ 8633 h 10977"/>
                    <a:gd name="connsiteX37" fmla="*/ 4779 w 12026"/>
                    <a:gd name="connsiteY37" fmla="*/ 8614 h 10977"/>
                    <a:gd name="connsiteX38" fmla="*/ 4637 w 12026"/>
                    <a:gd name="connsiteY38" fmla="*/ 8641 h 10977"/>
                    <a:gd name="connsiteX39" fmla="*/ 4586 w 12026"/>
                    <a:gd name="connsiteY39" fmla="*/ 8622 h 10977"/>
                    <a:gd name="connsiteX40" fmla="*/ 4546 w 12026"/>
                    <a:gd name="connsiteY40" fmla="*/ 8633 h 10977"/>
                    <a:gd name="connsiteX41" fmla="*/ 4405 w 12026"/>
                    <a:gd name="connsiteY41" fmla="*/ 8598 h 10977"/>
                    <a:gd name="connsiteX42" fmla="*/ 4156 w 12026"/>
                    <a:gd name="connsiteY42" fmla="*/ 8541 h 10977"/>
                    <a:gd name="connsiteX43" fmla="*/ 3888 w 12026"/>
                    <a:gd name="connsiteY43" fmla="*/ 8431 h 10977"/>
                    <a:gd name="connsiteX44" fmla="*/ 3472 w 12026"/>
                    <a:gd name="connsiteY44" fmla="*/ 8355 h 10977"/>
                    <a:gd name="connsiteX45" fmla="*/ 3307 w 12026"/>
                    <a:gd name="connsiteY45" fmla="*/ 8332 h 10977"/>
                    <a:gd name="connsiteX46" fmla="*/ 3263 w 12026"/>
                    <a:gd name="connsiteY46" fmla="*/ 8290 h 10977"/>
                    <a:gd name="connsiteX47" fmla="*/ 3032 w 12026"/>
                    <a:gd name="connsiteY47" fmla="*/ 8222 h 10977"/>
                    <a:gd name="connsiteX48" fmla="*/ 2881 w 12026"/>
                    <a:gd name="connsiteY48" fmla="*/ 8111 h 10977"/>
                    <a:gd name="connsiteX49" fmla="*/ 2547 w 12026"/>
                    <a:gd name="connsiteY49" fmla="*/ 7896 h 10977"/>
                    <a:gd name="connsiteX50" fmla="*/ 2202 w 12026"/>
                    <a:gd name="connsiteY50" fmla="*/ 7701 h 10977"/>
                    <a:gd name="connsiteX51" fmla="*/ 1785 w 12026"/>
                    <a:gd name="connsiteY51" fmla="*/ 7471 h 10977"/>
                    <a:gd name="connsiteX52" fmla="*/ 1400 w 12026"/>
                    <a:gd name="connsiteY52" fmla="*/ 7146 h 10977"/>
                    <a:gd name="connsiteX53" fmla="*/ 829 w 12026"/>
                    <a:gd name="connsiteY53" fmla="*/ 6308 h 10977"/>
                    <a:gd name="connsiteX54" fmla="*/ 574 w 12026"/>
                    <a:gd name="connsiteY54" fmla="*/ 5834 h 10977"/>
                    <a:gd name="connsiteX55" fmla="*/ 396 w 12026"/>
                    <a:gd name="connsiteY55" fmla="*/ 5287 h 10977"/>
                    <a:gd name="connsiteX56" fmla="*/ 375 w 12026"/>
                    <a:gd name="connsiteY56" fmla="*/ 4181 h 10977"/>
                    <a:gd name="connsiteX57" fmla="*/ 1263 w 12026"/>
                    <a:gd name="connsiteY57" fmla="*/ 2216 h 10977"/>
                    <a:gd name="connsiteX58" fmla="*/ 1988 w 12026"/>
                    <a:gd name="connsiteY58" fmla="*/ 1520 h 10977"/>
                    <a:gd name="connsiteX59" fmla="*/ 2397 w 12026"/>
                    <a:gd name="connsiteY59" fmla="*/ 1224 h 10977"/>
                    <a:gd name="connsiteX60" fmla="*/ 2871 w 12026"/>
                    <a:gd name="connsiteY60" fmla="*/ 981 h 10977"/>
                    <a:gd name="connsiteX61" fmla="*/ 3369 w 12026"/>
                    <a:gd name="connsiteY61" fmla="*/ 730 h 10977"/>
                    <a:gd name="connsiteX62" fmla="*/ 3952 w 12026"/>
                    <a:gd name="connsiteY62" fmla="*/ 551 h 10977"/>
                    <a:gd name="connsiteX63" fmla="*/ 5216 w 12026"/>
                    <a:gd name="connsiteY63" fmla="*/ 292 h 10977"/>
                    <a:gd name="connsiteX64" fmla="*/ 6456 w 12026"/>
                    <a:gd name="connsiteY64" fmla="*/ 227 h 10977"/>
                    <a:gd name="connsiteX65" fmla="*/ 6606 w 12026"/>
                    <a:gd name="connsiteY65" fmla="*/ 223 h 10977"/>
                    <a:gd name="connsiteX66" fmla="*/ 5812 w 12026"/>
                    <a:gd name="connsiteY66" fmla="*/ 0 h 10977"/>
                    <a:gd name="connsiteX67" fmla="*/ 5322 w 12026"/>
                    <a:gd name="connsiteY67" fmla="*/ 13 h 10977"/>
                    <a:gd name="connsiteX68" fmla="*/ 4187 w 12026"/>
                    <a:gd name="connsiteY68" fmla="*/ 183 h 10977"/>
                    <a:gd name="connsiteX69" fmla="*/ 3604 w 12026"/>
                    <a:gd name="connsiteY69" fmla="*/ 345 h 10977"/>
                    <a:gd name="connsiteX70" fmla="*/ 3061 w 12026"/>
                    <a:gd name="connsiteY70" fmla="*/ 527 h 10977"/>
                    <a:gd name="connsiteX71" fmla="*/ 2595 w 12026"/>
                    <a:gd name="connsiteY71" fmla="*/ 774 h 10977"/>
                    <a:gd name="connsiteX72" fmla="*/ 2085 w 12026"/>
                    <a:gd name="connsiteY72" fmla="*/ 1058 h 10977"/>
                    <a:gd name="connsiteX73" fmla="*/ 1250 w 12026"/>
                    <a:gd name="connsiteY73" fmla="*/ 1754 h 10977"/>
                    <a:gd name="connsiteX74" fmla="*/ 606 w 12026"/>
                    <a:gd name="connsiteY74" fmla="*/ 2621 h 10977"/>
                    <a:gd name="connsiteX75" fmla="*/ 177 w 12026"/>
                    <a:gd name="connsiteY75" fmla="*/ 3711 h 10977"/>
                    <a:gd name="connsiteX76" fmla="*/ 23 w 12026"/>
                    <a:gd name="connsiteY76" fmla="*/ 4258 h 10977"/>
                    <a:gd name="connsiteX77" fmla="*/ 7 w 12026"/>
                    <a:gd name="connsiteY77" fmla="*/ 4862 h 10977"/>
                    <a:gd name="connsiteX78" fmla="*/ 274 w 12026"/>
                    <a:gd name="connsiteY78" fmla="*/ 6008 h 10977"/>
                    <a:gd name="connsiteX79" fmla="*/ 541 w 12026"/>
                    <a:gd name="connsiteY79" fmla="*/ 6547 h 10977"/>
                    <a:gd name="connsiteX80" fmla="*/ 809 w 12026"/>
                    <a:gd name="connsiteY80" fmla="*/ 7045 h 10977"/>
                    <a:gd name="connsiteX81" fmla="*/ 1129 w 12026"/>
                    <a:gd name="connsiteY81" fmla="*/ 7414 h 10977"/>
                    <a:gd name="connsiteX82" fmla="*/ 1587 w 12026"/>
                    <a:gd name="connsiteY82" fmla="*/ 7803 h 10977"/>
                    <a:gd name="connsiteX83" fmla="*/ 1992 w 12026"/>
                    <a:gd name="connsiteY83" fmla="*/ 8042 h 10977"/>
                    <a:gd name="connsiteX84" fmla="*/ 2397 w 12026"/>
                    <a:gd name="connsiteY84" fmla="*/ 8277 h 10977"/>
                    <a:gd name="connsiteX85" fmla="*/ 2478 w 12026"/>
                    <a:gd name="connsiteY85" fmla="*/ 8293 h 10977"/>
                    <a:gd name="connsiteX86" fmla="*/ 2486 w 12026"/>
                    <a:gd name="connsiteY86" fmla="*/ 8325 h 10977"/>
                    <a:gd name="connsiteX87" fmla="*/ 2604 w 12026"/>
                    <a:gd name="connsiteY87" fmla="*/ 8452 h 10977"/>
                    <a:gd name="connsiteX88" fmla="*/ 2881 w 12026"/>
                    <a:gd name="connsiteY88" fmla="*/ 8600 h 10977"/>
                    <a:gd name="connsiteX89" fmla="*/ 3206 w 12026"/>
                    <a:gd name="connsiteY89" fmla="*/ 8721 h 10977"/>
                    <a:gd name="connsiteX90" fmla="*/ 3453 w 12026"/>
                    <a:gd name="connsiteY90" fmla="*/ 8802 h 10977"/>
                    <a:gd name="connsiteX91" fmla="*/ 3608 w 12026"/>
                    <a:gd name="connsiteY91" fmla="*/ 8868 h 10977"/>
                    <a:gd name="connsiteX92" fmla="*/ 1559 w 12026"/>
                    <a:gd name="connsiteY92" fmla="*/ 10832 h 10977"/>
                    <a:gd name="connsiteX93" fmla="*/ 1623 w 12026"/>
                    <a:gd name="connsiteY93" fmla="*/ 10829 h 10977"/>
                    <a:gd name="connsiteX94" fmla="*/ 2028 w 12026"/>
                    <a:gd name="connsiteY94" fmla="*/ 10801 h 10977"/>
                    <a:gd name="connsiteX95" fmla="*/ 3134 w 12026"/>
                    <a:gd name="connsiteY95" fmla="*/ 10537 h 10977"/>
                    <a:gd name="connsiteX96" fmla="*/ 4159 w 12026"/>
                    <a:gd name="connsiteY96" fmla="*/ 9820 h 10977"/>
                    <a:gd name="connsiteX97" fmla="*/ 4572 w 12026"/>
                    <a:gd name="connsiteY97" fmla="*/ 9354 h 10977"/>
                    <a:gd name="connsiteX98" fmla="*/ 4811 w 12026"/>
                    <a:gd name="connsiteY98" fmla="*/ 8872 h 10977"/>
                    <a:gd name="connsiteX99" fmla="*/ 4888 w 12026"/>
                    <a:gd name="connsiteY99" fmla="*/ 8901 h 10977"/>
                    <a:gd name="connsiteX100" fmla="*/ 5265 w 12026"/>
                    <a:gd name="connsiteY100" fmla="*/ 8953 h 10977"/>
                    <a:gd name="connsiteX101" fmla="*/ 5439 w 12026"/>
                    <a:gd name="connsiteY101" fmla="*/ 8998 h 10977"/>
                    <a:gd name="connsiteX102" fmla="*/ 5658 w 12026"/>
                    <a:gd name="connsiteY102" fmla="*/ 9010 h 10977"/>
                    <a:gd name="connsiteX103" fmla="*/ 6152 w 12026"/>
                    <a:gd name="connsiteY103" fmla="*/ 9059 h 10977"/>
                    <a:gd name="connsiteX104" fmla="*/ 6626 w 12026"/>
                    <a:gd name="connsiteY104" fmla="*/ 9067 h 10977"/>
                    <a:gd name="connsiteX105" fmla="*/ 6651 w 12026"/>
                    <a:gd name="connsiteY105" fmla="*/ 9067 h 10977"/>
                    <a:gd name="connsiteX106" fmla="*/ 7108 w 12026"/>
                    <a:gd name="connsiteY106" fmla="*/ 9026 h 10977"/>
                    <a:gd name="connsiteX107" fmla="*/ 7538 w 12026"/>
                    <a:gd name="connsiteY107" fmla="*/ 8998 h 10977"/>
                    <a:gd name="connsiteX108" fmla="*/ 8016 w 12026"/>
                    <a:gd name="connsiteY108" fmla="*/ 8876 h 10977"/>
                    <a:gd name="connsiteX109" fmla="*/ 8871 w 12026"/>
                    <a:gd name="connsiteY109" fmla="*/ 8637 h 10977"/>
                    <a:gd name="connsiteX110" fmla="*/ 9616 w 12026"/>
                    <a:gd name="connsiteY110" fmla="*/ 8301 h 10977"/>
                    <a:gd name="connsiteX111" fmla="*/ 10924 w 12026"/>
                    <a:gd name="connsiteY111" fmla="*/ 7171 h 10977"/>
                    <a:gd name="connsiteX112" fmla="*/ 11427 w 12026"/>
                    <a:gd name="connsiteY112" fmla="*/ 6486 h 10977"/>
                    <a:gd name="connsiteX113" fmla="*/ 11783 w 12026"/>
                    <a:gd name="connsiteY113" fmla="*/ 5692 h 10977"/>
                    <a:gd name="connsiteX114" fmla="*/ 11897 w 12026"/>
                    <a:gd name="connsiteY114" fmla="*/ 5271 h 10977"/>
                    <a:gd name="connsiteX115" fmla="*/ 11978 w 12026"/>
                    <a:gd name="connsiteY115" fmla="*/ 4837 h 10977"/>
                    <a:gd name="connsiteX116" fmla="*/ 11982 w 12026"/>
                    <a:gd name="connsiteY116" fmla="*/ 4635 h 10977"/>
                    <a:gd name="connsiteX117" fmla="*/ 12022 w 12026"/>
                    <a:gd name="connsiteY117" fmla="*/ 4420 h 10977"/>
                    <a:gd name="connsiteX118" fmla="*/ 11982 w 12026"/>
                    <a:gd name="connsiteY118" fmla="*/ 3970 h 10977"/>
                    <a:gd name="connsiteX119" fmla="*/ 11808 w 12026"/>
                    <a:gd name="connsiteY119" fmla="*/ 3087 h 10977"/>
                    <a:gd name="connsiteX120" fmla="*/ 11678 w 12026"/>
                    <a:gd name="connsiteY120" fmla="*/ 2731 h 10977"/>
                    <a:gd name="connsiteX121" fmla="*/ 11427 w 12026"/>
                    <a:gd name="connsiteY121" fmla="*/ 2362 h 10977"/>
                    <a:gd name="connsiteX122" fmla="*/ 10937 w 12026"/>
                    <a:gd name="connsiteY122" fmla="*/ 1673 h 10977"/>
                    <a:gd name="connsiteX123" fmla="*/ 10260 w 12026"/>
                    <a:gd name="connsiteY123" fmla="*/ 1114 h 10977"/>
                    <a:gd name="connsiteX124" fmla="*/ 9349 w 12026"/>
                    <a:gd name="connsiteY124" fmla="*/ 616 h 10977"/>
                    <a:gd name="connsiteX125" fmla="*/ 8931 w 12026"/>
                    <a:gd name="connsiteY125" fmla="*/ 434 h 10977"/>
                    <a:gd name="connsiteX126" fmla="*/ 8469 w 12026"/>
                    <a:gd name="connsiteY126" fmla="*/ 268 h 10977"/>
                    <a:gd name="connsiteX127" fmla="*/ 7538 w 12026"/>
                    <a:gd name="connsiteY127" fmla="*/ 94 h 10977"/>
                    <a:gd name="connsiteX128" fmla="*/ 7412 w 12026"/>
                    <a:gd name="connsiteY128" fmla="*/ 81 h 10977"/>
                    <a:gd name="connsiteX129" fmla="*/ 7210 w 12026"/>
                    <a:gd name="connsiteY129" fmla="*/ 45 h 10977"/>
                    <a:gd name="connsiteX130" fmla="*/ 6569 w 12026"/>
                    <a:gd name="connsiteY130" fmla="*/ 13 h 10977"/>
                    <a:gd name="connsiteX131" fmla="*/ 5812 w 12026"/>
                    <a:gd name="connsiteY131" fmla="*/ 0 h 10977"/>
                    <a:gd name="connsiteX0" fmla="*/ 6606 w 12026"/>
                    <a:gd name="connsiteY0" fmla="*/ 223 h 10977"/>
                    <a:gd name="connsiteX1" fmla="*/ 6837 w 12026"/>
                    <a:gd name="connsiteY1" fmla="*/ 284 h 10977"/>
                    <a:gd name="connsiteX2" fmla="*/ 7311 w 12026"/>
                    <a:gd name="connsiteY2" fmla="*/ 361 h 10977"/>
                    <a:gd name="connsiteX3" fmla="*/ 8141 w 12026"/>
                    <a:gd name="connsiteY3" fmla="*/ 523 h 10977"/>
                    <a:gd name="connsiteX4" fmla="*/ 8514 w 12026"/>
                    <a:gd name="connsiteY4" fmla="*/ 689 h 10977"/>
                    <a:gd name="connsiteX5" fmla="*/ 8887 w 12026"/>
                    <a:gd name="connsiteY5" fmla="*/ 802 h 10977"/>
                    <a:gd name="connsiteX6" fmla="*/ 9656 w 12026"/>
                    <a:gd name="connsiteY6" fmla="*/ 1224 h 10977"/>
                    <a:gd name="connsiteX7" fmla="*/ 10390 w 12026"/>
                    <a:gd name="connsiteY7" fmla="*/ 1633 h 10977"/>
                    <a:gd name="connsiteX8" fmla="*/ 10933 w 12026"/>
                    <a:gd name="connsiteY8" fmla="*/ 2277 h 10977"/>
                    <a:gd name="connsiteX9" fmla="*/ 11135 w 12026"/>
                    <a:gd name="connsiteY9" fmla="*/ 2589 h 10977"/>
                    <a:gd name="connsiteX10" fmla="*/ 11378 w 12026"/>
                    <a:gd name="connsiteY10" fmla="*/ 2962 h 10977"/>
                    <a:gd name="connsiteX11" fmla="*/ 11479 w 12026"/>
                    <a:gd name="connsiteY11" fmla="*/ 3302 h 10977"/>
                    <a:gd name="connsiteX12" fmla="*/ 11585 w 12026"/>
                    <a:gd name="connsiteY12" fmla="*/ 3723 h 10977"/>
                    <a:gd name="connsiteX13" fmla="*/ 11637 w 12026"/>
                    <a:gd name="connsiteY13" fmla="*/ 4149 h 10977"/>
                    <a:gd name="connsiteX14" fmla="*/ 11617 w 12026"/>
                    <a:gd name="connsiteY14" fmla="*/ 4582 h 10977"/>
                    <a:gd name="connsiteX15" fmla="*/ 11593 w 12026"/>
                    <a:gd name="connsiteY15" fmla="*/ 4979 h 10977"/>
                    <a:gd name="connsiteX16" fmla="*/ 11484 w 12026"/>
                    <a:gd name="connsiteY16" fmla="*/ 5388 h 10977"/>
                    <a:gd name="connsiteX17" fmla="*/ 11362 w 12026"/>
                    <a:gd name="connsiteY17" fmla="*/ 5789 h 10977"/>
                    <a:gd name="connsiteX18" fmla="*/ 11176 w 12026"/>
                    <a:gd name="connsiteY18" fmla="*/ 6154 h 10977"/>
                    <a:gd name="connsiteX19" fmla="*/ 10993 w 12026"/>
                    <a:gd name="connsiteY19" fmla="*/ 6498 h 10977"/>
                    <a:gd name="connsiteX20" fmla="*/ 10726 w 12026"/>
                    <a:gd name="connsiteY20" fmla="*/ 6818 h 10977"/>
                    <a:gd name="connsiteX21" fmla="*/ 10455 w 12026"/>
                    <a:gd name="connsiteY21" fmla="*/ 7163 h 10977"/>
                    <a:gd name="connsiteX22" fmla="*/ 10134 w 12026"/>
                    <a:gd name="connsiteY22" fmla="*/ 7450 h 10977"/>
                    <a:gd name="connsiteX23" fmla="*/ 9470 w 12026"/>
                    <a:gd name="connsiteY23" fmla="*/ 7949 h 10977"/>
                    <a:gd name="connsiteX24" fmla="*/ 8785 w 12026"/>
                    <a:gd name="connsiteY24" fmla="*/ 8277 h 10977"/>
                    <a:gd name="connsiteX25" fmla="*/ 7975 w 12026"/>
                    <a:gd name="connsiteY25" fmla="*/ 8508 h 10977"/>
                    <a:gd name="connsiteX26" fmla="*/ 7501 w 12026"/>
                    <a:gd name="connsiteY26" fmla="*/ 8629 h 10977"/>
                    <a:gd name="connsiteX27" fmla="*/ 6983 w 12026"/>
                    <a:gd name="connsiteY27" fmla="*/ 8670 h 10977"/>
                    <a:gd name="connsiteX28" fmla="*/ 6263 w 12026"/>
                    <a:gd name="connsiteY28" fmla="*/ 8709 h 10977"/>
                    <a:gd name="connsiteX29" fmla="*/ 5966 w 12026"/>
                    <a:gd name="connsiteY29" fmla="*/ 8702 h 10977"/>
                    <a:gd name="connsiteX30" fmla="*/ 5719 w 12026"/>
                    <a:gd name="connsiteY30" fmla="*/ 8670 h 10977"/>
                    <a:gd name="connsiteX31" fmla="*/ 5644 w 12026"/>
                    <a:gd name="connsiteY31" fmla="*/ 8667 h 10977"/>
                    <a:gd name="connsiteX32" fmla="*/ 5567 w 12026"/>
                    <a:gd name="connsiteY32" fmla="*/ 8667 h 10977"/>
                    <a:gd name="connsiteX33" fmla="*/ 5476 w 12026"/>
                    <a:gd name="connsiteY33" fmla="*/ 8662 h 10977"/>
                    <a:gd name="connsiteX34" fmla="*/ 5269 w 12026"/>
                    <a:gd name="connsiteY34" fmla="*/ 8625 h 10977"/>
                    <a:gd name="connsiteX35" fmla="*/ 5238 w 12026"/>
                    <a:gd name="connsiteY35" fmla="*/ 8624 h 10977"/>
                    <a:gd name="connsiteX36" fmla="*/ 5050 w 12026"/>
                    <a:gd name="connsiteY36" fmla="*/ 8633 h 10977"/>
                    <a:gd name="connsiteX37" fmla="*/ 4779 w 12026"/>
                    <a:gd name="connsiteY37" fmla="*/ 8614 h 10977"/>
                    <a:gd name="connsiteX38" fmla="*/ 4637 w 12026"/>
                    <a:gd name="connsiteY38" fmla="*/ 8641 h 10977"/>
                    <a:gd name="connsiteX39" fmla="*/ 4586 w 12026"/>
                    <a:gd name="connsiteY39" fmla="*/ 8622 h 10977"/>
                    <a:gd name="connsiteX40" fmla="*/ 4546 w 12026"/>
                    <a:gd name="connsiteY40" fmla="*/ 8633 h 10977"/>
                    <a:gd name="connsiteX41" fmla="*/ 4405 w 12026"/>
                    <a:gd name="connsiteY41" fmla="*/ 8598 h 10977"/>
                    <a:gd name="connsiteX42" fmla="*/ 4156 w 12026"/>
                    <a:gd name="connsiteY42" fmla="*/ 8541 h 10977"/>
                    <a:gd name="connsiteX43" fmla="*/ 3888 w 12026"/>
                    <a:gd name="connsiteY43" fmla="*/ 8431 h 10977"/>
                    <a:gd name="connsiteX44" fmla="*/ 3472 w 12026"/>
                    <a:gd name="connsiteY44" fmla="*/ 8355 h 10977"/>
                    <a:gd name="connsiteX45" fmla="*/ 3307 w 12026"/>
                    <a:gd name="connsiteY45" fmla="*/ 8332 h 10977"/>
                    <a:gd name="connsiteX46" fmla="*/ 3263 w 12026"/>
                    <a:gd name="connsiteY46" fmla="*/ 8290 h 10977"/>
                    <a:gd name="connsiteX47" fmla="*/ 3032 w 12026"/>
                    <a:gd name="connsiteY47" fmla="*/ 8222 h 10977"/>
                    <a:gd name="connsiteX48" fmla="*/ 2881 w 12026"/>
                    <a:gd name="connsiteY48" fmla="*/ 8111 h 10977"/>
                    <a:gd name="connsiteX49" fmla="*/ 2547 w 12026"/>
                    <a:gd name="connsiteY49" fmla="*/ 7896 h 10977"/>
                    <a:gd name="connsiteX50" fmla="*/ 2202 w 12026"/>
                    <a:gd name="connsiteY50" fmla="*/ 7701 h 10977"/>
                    <a:gd name="connsiteX51" fmla="*/ 1785 w 12026"/>
                    <a:gd name="connsiteY51" fmla="*/ 7471 h 10977"/>
                    <a:gd name="connsiteX52" fmla="*/ 1400 w 12026"/>
                    <a:gd name="connsiteY52" fmla="*/ 7146 h 10977"/>
                    <a:gd name="connsiteX53" fmla="*/ 829 w 12026"/>
                    <a:gd name="connsiteY53" fmla="*/ 6308 h 10977"/>
                    <a:gd name="connsiteX54" fmla="*/ 574 w 12026"/>
                    <a:gd name="connsiteY54" fmla="*/ 5834 h 10977"/>
                    <a:gd name="connsiteX55" fmla="*/ 396 w 12026"/>
                    <a:gd name="connsiteY55" fmla="*/ 5287 h 10977"/>
                    <a:gd name="connsiteX56" fmla="*/ 375 w 12026"/>
                    <a:gd name="connsiteY56" fmla="*/ 4181 h 10977"/>
                    <a:gd name="connsiteX57" fmla="*/ 1263 w 12026"/>
                    <a:gd name="connsiteY57" fmla="*/ 2216 h 10977"/>
                    <a:gd name="connsiteX58" fmla="*/ 1988 w 12026"/>
                    <a:gd name="connsiteY58" fmla="*/ 1520 h 10977"/>
                    <a:gd name="connsiteX59" fmla="*/ 2397 w 12026"/>
                    <a:gd name="connsiteY59" fmla="*/ 1224 h 10977"/>
                    <a:gd name="connsiteX60" fmla="*/ 2871 w 12026"/>
                    <a:gd name="connsiteY60" fmla="*/ 981 h 10977"/>
                    <a:gd name="connsiteX61" fmla="*/ 3369 w 12026"/>
                    <a:gd name="connsiteY61" fmla="*/ 730 h 10977"/>
                    <a:gd name="connsiteX62" fmla="*/ 3952 w 12026"/>
                    <a:gd name="connsiteY62" fmla="*/ 551 h 10977"/>
                    <a:gd name="connsiteX63" fmla="*/ 5216 w 12026"/>
                    <a:gd name="connsiteY63" fmla="*/ 292 h 10977"/>
                    <a:gd name="connsiteX64" fmla="*/ 6456 w 12026"/>
                    <a:gd name="connsiteY64" fmla="*/ 227 h 10977"/>
                    <a:gd name="connsiteX65" fmla="*/ 6606 w 12026"/>
                    <a:gd name="connsiteY65" fmla="*/ 223 h 10977"/>
                    <a:gd name="connsiteX66" fmla="*/ 5812 w 12026"/>
                    <a:gd name="connsiteY66" fmla="*/ 0 h 10977"/>
                    <a:gd name="connsiteX67" fmla="*/ 5322 w 12026"/>
                    <a:gd name="connsiteY67" fmla="*/ 13 h 10977"/>
                    <a:gd name="connsiteX68" fmla="*/ 4187 w 12026"/>
                    <a:gd name="connsiteY68" fmla="*/ 183 h 10977"/>
                    <a:gd name="connsiteX69" fmla="*/ 3604 w 12026"/>
                    <a:gd name="connsiteY69" fmla="*/ 345 h 10977"/>
                    <a:gd name="connsiteX70" fmla="*/ 3061 w 12026"/>
                    <a:gd name="connsiteY70" fmla="*/ 527 h 10977"/>
                    <a:gd name="connsiteX71" fmla="*/ 2595 w 12026"/>
                    <a:gd name="connsiteY71" fmla="*/ 774 h 10977"/>
                    <a:gd name="connsiteX72" fmla="*/ 2085 w 12026"/>
                    <a:gd name="connsiteY72" fmla="*/ 1058 h 10977"/>
                    <a:gd name="connsiteX73" fmla="*/ 1250 w 12026"/>
                    <a:gd name="connsiteY73" fmla="*/ 1754 h 10977"/>
                    <a:gd name="connsiteX74" fmla="*/ 606 w 12026"/>
                    <a:gd name="connsiteY74" fmla="*/ 2621 h 10977"/>
                    <a:gd name="connsiteX75" fmla="*/ 177 w 12026"/>
                    <a:gd name="connsiteY75" fmla="*/ 3711 h 10977"/>
                    <a:gd name="connsiteX76" fmla="*/ 23 w 12026"/>
                    <a:gd name="connsiteY76" fmla="*/ 4258 h 10977"/>
                    <a:gd name="connsiteX77" fmla="*/ 7 w 12026"/>
                    <a:gd name="connsiteY77" fmla="*/ 4862 h 10977"/>
                    <a:gd name="connsiteX78" fmla="*/ 274 w 12026"/>
                    <a:gd name="connsiteY78" fmla="*/ 6008 h 10977"/>
                    <a:gd name="connsiteX79" fmla="*/ 541 w 12026"/>
                    <a:gd name="connsiteY79" fmla="*/ 6547 h 10977"/>
                    <a:gd name="connsiteX80" fmla="*/ 809 w 12026"/>
                    <a:gd name="connsiteY80" fmla="*/ 7045 h 10977"/>
                    <a:gd name="connsiteX81" fmla="*/ 1129 w 12026"/>
                    <a:gd name="connsiteY81" fmla="*/ 7414 h 10977"/>
                    <a:gd name="connsiteX82" fmla="*/ 1587 w 12026"/>
                    <a:gd name="connsiteY82" fmla="*/ 7803 h 10977"/>
                    <a:gd name="connsiteX83" fmla="*/ 1992 w 12026"/>
                    <a:gd name="connsiteY83" fmla="*/ 8042 h 10977"/>
                    <a:gd name="connsiteX84" fmla="*/ 2397 w 12026"/>
                    <a:gd name="connsiteY84" fmla="*/ 8277 h 10977"/>
                    <a:gd name="connsiteX85" fmla="*/ 2478 w 12026"/>
                    <a:gd name="connsiteY85" fmla="*/ 8293 h 10977"/>
                    <a:gd name="connsiteX86" fmla="*/ 2486 w 12026"/>
                    <a:gd name="connsiteY86" fmla="*/ 8325 h 10977"/>
                    <a:gd name="connsiteX87" fmla="*/ 2604 w 12026"/>
                    <a:gd name="connsiteY87" fmla="*/ 8452 h 10977"/>
                    <a:gd name="connsiteX88" fmla="*/ 2881 w 12026"/>
                    <a:gd name="connsiteY88" fmla="*/ 8600 h 10977"/>
                    <a:gd name="connsiteX89" fmla="*/ 3206 w 12026"/>
                    <a:gd name="connsiteY89" fmla="*/ 8721 h 10977"/>
                    <a:gd name="connsiteX90" fmla="*/ 3453 w 12026"/>
                    <a:gd name="connsiteY90" fmla="*/ 8802 h 10977"/>
                    <a:gd name="connsiteX91" fmla="*/ 3608 w 12026"/>
                    <a:gd name="connsiteY91" fmla="*/ 8868 h 10977"/>
                    <a:gd name="connsiteX92" fmla="*/ 1559 w 12026"/>
                    <a:gd name="connsiteY92" fmla="*/ 10832 h 10977"/>
                    <a:gd name="connsiteX93" fmla="*/ 1623 w 12026"/>
                    <a:gd name="connsiteY93" fmla="*/ 10829 h 10977"/>
                    <a:gd name="connsiteX94" fmla="*/ 2028 w 12026"/>
                    <a:gd name="connsiteY94" fmla="*/ 10801 h 10977"/>
                    <a:gd name="connsiteX95" fmla="*/ 3134 w 12026"/>
                    <a:gd name="connsiteY95" fmla="*/ 10537 h 10977"/>
                    <a:gd name="connsiteX96" fmla="*/ 4159 w 12026"/>
                    <a:gd name="connsiteY96" fmla="*/ 9820 h 10977"/>
                    <a:gd name="connsiteX97" fmla="*/ 4572 w 12026"/>
                    <a:gd name="connsiteY97" fmla="*/ 9354 h 10977"/>
                    <a:gd name="connsiteX98" fmla="*/ 4811 w 12026"/>
                    <a:gd name="connsiteY98" fmla="*/ 8872 h 10977"/>
                    <a:gd name="connsiteX99" fmla="*/ 4888 w 12026"/>
                    <a:gd name="connsiteY99" fmla="*/ 8901 h 10977"/>
                    <a:gd name="connsiteX100" fmla="*/ 5265 w 12026"/>
                    <a:gd name="connsiteY100" fmla="*/ 8953 h 10977"/>
                    <a:gd name="connsiteX101" fmla="*/ 5439 w 12026"/>
                    <a:gd name="connsiteY101" fmla="*/ 8998 h 10977"/>
                    <a:gd name="connsiteX102" fmla="*/ 5658 w 12026"/>
                    <a:gd name="connsiteY102" fmla="*/ 9010 h 10977"/>
                    <a:gd name="connsiteX103" fmla="*/ 6152 w 12026"/>
                    <a:gd name="connsiteY103" fmla="*/ 9059 h 10977"/>
                    <a:gd name="connsiteX104" fmla="*/ 6626 w 12026"/>
                    <a:gd name="connsiteY104" fmla="*/ 9067 h 10977"/>
                    <a:gd name="connsiteX105" fmla="*/ 6651 w 12026"/>
                    <a:gd name="connsiteY105" fmla="*/ 9067 h 10977"/>
                    <a:gd name="connsiteX106" fmla="*/ 7108 w 12026"/>
                    <a:gd name="connsiteY106" fmla="*/ 9026 h 10977"/>
                    <a:gd name="connsiteX107" fmla="*/ 7538 w 12026"/>
                    <a:gd name="connsiteY107" fmla="*/ 8998 h 10977"/>
                    <a:gd name="connsiteX108" fmla="*/ 8016 w 12026"/>
                    <a:gd name="connsiteY108" fmla="*/ 8876 h 10977"/>
                    <a:gd name="connsiteX109" fmla="*/ 8871 w 12026"/>
                    <a:gd name="connsiteY109" fmla="*/ 8637 h 10977"/>
                    <a:gd name="connsiteX110" fmla="*/ 9616 w 12026"/>
                    <a:gd name="connsiteY110" fmla="*/ 8301 h 10977"/>
                    <a:gd name="connsiteX111" fmla="*/ 10924 w 12026"/>
                    <a:gd name="connsiteY111" fmla="*/ 7171 h 10977"/>
                    <a:gd name="connsiteX112" fmla="*/ 11427 w 12026"/>
                    <a:gd name="connsiteY112" fmla="*/ 6486 h 10977"/>
                    <a:gd name="connsiteX113" fmla="*/ 11783 w 12026"/>
                    <a:gd name="connsiteY113" fmla="*/ 5692 h 10977"/>
                    <a:gd name="connsiteX114" fmla="*/ 11897 w 12026"/>
                    <a:gd name="connsiteY114" fmla="*/ 5271 h 10977"/>
                    <a:gd name="connsiteX115" fmla="*/ 11978 w 12026"/>
                    <a:gd name="connsiteY115" fmla="*/ 4837 h 10977"/>
                    <a:gd name="connsiteX116" fmla="*/ 11982 w 12026"/>
                    <a:gd name="connsiteY116" fmla="*/ 4635 h 10977"/>
                    <a:gd name="connsiteX117" fmla="*/ 12022 w 12026"/>
                    <a:gd name="connsiteY117" fmla="*/ 4420 h 10977"/>
                    <a:gd name="connsiteX118" fmla="*/ 11982 w 12026"/>
                    <a:gd name="connsiteY118" fmla="*/ 3970 h 10977"/>
                    <a:gd name="connsiteX119" fmla="*/ 11808 w 12026"/>
                    <a:gd name="connsiteY119" fmla="*/ 3087 h 10977"/>
                    <a:gd name="connsiteX120" fmla="*/ 11678 w 12026"/>
                    <a:gd name="connsiteY120" fmla="*/ 2731 h 10977"/>
                    <a:gd name="connsiteX121" fmla="*/ 11427 w 12026"/>
                    <a:gd name="connsiteY121" fmla="*/ 2362 h 10977"/>
                    <a:gd name="connsiteX122" fmla="*/ 10937 w 12026"/>
                    <a:gd name="connsiteY122" fmla="*/ 1673 h 10977"/>
                    <a:gd name="connsiteX123" fmla="*/ 10260 w 12026"/>
                    <a:gd name="connsiteY123" fmla="*/ 1114 h 10977"/>
                    <a:gd name="connsiteX124" fmla="*/ 9349 w 12026"/>
                    <a:gd name="connsiteY124" fmla="*/ 616 h 10977"/>
                    <a:gd name="connsiteX125" fmla="*/ 8931 w 12026"/>
                    <a:gd name="connsiteY125" fmla="*/ 434 h 10977"/>
                    <a:gd name="connsiteX126" fmla="*/ 8469 w 12026"/>
                    <a:gd name="connsiteY126" fmla="*/ 268 h 10977"/>
                    <a:gd name="connsiteX127" fmla="*/ 7538 w 12026"/>
                    <a:gd name="connsiteY127" fmla="*/ 94 h 10977"/>
                    <a:gd name="connsiteX128" fmla="*/ 7412 w 12026"/>
                    <a:gd name="connsiteY128" fmla="*/ 81 h 10977"/>
                    <a:gd name="connsiteX129" fmla="*/ 7210 w 12026"/>
                    <a:gd name="connsiteY129" fmla="*/ 45 h 10977"/>
                    <a:gd name="connsiteX130" fmla="*/ 6569 w 12026"/>
                    <a:gd name="connsiteY130" fmla="*/ 13 h 10977"/>
                    <a:gd name="connsiteX131" fmla="*/ 5812 w 12026"/>
                    <a:gd name="connsiteY131" fmla="*/ 0 h 10977"/>
                    <a:gd name="connsiteX0" fmla="*/ 6606 w 12026"/>
                    <a:gd name="connsiteY0" fmla="*/ 223 h 10977"/>
                    <a:gd name="connsiteX1" fmla="*/ 6837 w 12026"/>
                    <a:gd name="connsiteY1" fmla="*/ 284 h 10977"/>
                    <a:gd name="connsiteX2" fmla="*/ 7311 w 12026"/>
                    <a:gd name="connsiteY2" fmla="*/ 361 h 10977"/>
                    <a:gd name="connsiteX3" fmla="*/ 8141 w 12026"/>
                    <a:gd name="connsiteY3" fmla="*/ 523 h 10977"/>
                    <a:gd name="connsiteX4" fmla="*/ 8514 w 12026"/>
                    <a:gd name="connsiteY4" fmla="*/ 689 h 10977"/>
                    <a:gd name="connsiteX5" fmla="*/ 8887 w 12026"/>
                    <a:gd name="connsiteY5" fmla="*/ 802 h 10977"/>
                    <a:gd name="connsiteX6" fmla="*/ 9656 w 12026"/>
                    <a:gd name="connsiteY6" fmla="*/ 1224 h 10977"/>
                    <a:gd name="connsiteX7" fmla="*/ 10390 w 12026"/>
                    <a:gd name="connsiteY7" fmla="*/ 1633 h 10977"/>
                    <a:gd name="connsiteX8" fmla="*/ 10933 w 12026"/>
                    <a:gd name="connsiteY8" fmla="*/ 2277 h 10977"/>
                    <a:gd name="connsiteX9" fmla="*/ 11135 w 12026"/>
                    <a:gd name="connsiteY9" fmla="*/ 2589 h 10977"/>
                    <a:gd name="connsiteX10" fmla="*/ 11378 w 12026"/>
                    <a:gd name="connsiteY10" fmla="*/ 2962 h 10977"/>
                    <a:gd name="connsiteX11" fmla="*/ 11479 w 12026"/>
                    <a:gd name="connsiteY11" fmla="*/ 3302 h 10977"/>
                    <a:gd name="connsiteX12" fmla="*/ 11585 w 12026"/>
                    <a:gd name="connsiteY12" fmla="*/ 3723 h 10977"/>
                    <a:gd name="connsiteX13" fmla="*/ 11637 w 12026"/>
                    <a:gd name="connsiteY13" fmla="*/ 4149 h 10977"/>
                    <a:gd name="connsiteX14" fmla="*/ 11617 w 12026"/>
                    <a:gd name="connsiteY14" fmla="*/ 4582 h 10977"/>
                    <a:gd name="connsiteX15" fmla="*/ 11593 w 12026"/>
                    <a:gd name="connsiteY15" fmla="*/ 4979 h 10977"/>
                    <a:gd name="connsiteX16" fmla="*/ 11484 w 12026"/>
                    <a:gd name="connsiteY16" fmla="*/ 5388 h 10977"/>
                    <a:gd name="connsiteX17" fmla="*/ 11362 w 12026"/>
                    <a:gd name="connsiteY17" fmla="*/ 5789 h 10977"/>
                    <a:gd name="connsiteX18" fmla="*/ 11176 w 12026"/>
                    <a:gd name="connsiteY18" fmla="*/ 6154 h 10977"/>
                    <a:gd name="connsiteX19" fmla="*/ 10993 w 12026"/>
                    <a:gd name="connsiteY19" fmla="*/ 6498 h 10977"/>
                    <a:gd name="connsiteX20" fmla="*/ 10726 w 12026"/>
                    <a:gd name="connsiteY20" fmla="*/ 6818 h 10977"/>
                    <a:gd name="connsiteX21" fmla="*/ 10455 w 12026"/>
                    <a:gd name="connsiteY21" fmla="*/ 7163 h 10977"/>
                    <a:gd name="connsiteX22" fmla="*/ 10134 w 12026"/>
                    <a:gd name="connsiteY22" fmla="*/ 7450 h 10977"/>
                    <a:gd name="connsiteX23" fmla="*/ 9470 w 12026"/>
                    <a:gd name="connsiteY23" fmla="*/ 7949 h 10977"/>
                    <a:gd name="connsiteX24" fmla="*/ 8785 w 12026"/>
                    <a:gd name="connsiteY24" fmla="*/ 8277 h 10977"/>
                    <a:gd name="connsiteX25" fmla="*/ 7975 w 12026"/>
                    <a:gd name="connsiteY25" fmla="*/ 8508 h 10977"/>
                    <a:gd name="connsiteX26" fmla="*/ 7501 w 12026"/>
                    <a:gd name="connsiteY26" fmla="*/ 8629 h 10977"/>
                    <a:gd name="connsiteX27" fmla="*/ 6983 w 12026"/>
                    <a:gd name="connsiteY27" fmla="*/ 8670 h 10977"/>
                    <a:gd name="connsiteX28" fmla="*/ 6263 w 12026"/>
                    <a:gd name="connsiteY28" fmla="*/ 8709 h 10977"/>
                    <a:gd name="connsiteX29" fmla="*/ 5966 w 12026"/>
                    <a:gd name="connsiteY29" fmla="*/ 8702 h 10977"/>
                    <a:gd name="connsiteX30" fmla="*/ 5719 w 12026"/>
                    <a:gd name="connsiteY30" fmla="*/ 8670 h 10977"/>
                    <a:gd name="connsiteX31" fmla="*/ 5644 w 12026"/>
                    <a:gd name="connsiteY31" fmla="*/ 8667 h 10977"/>
                    <a:gd name="connsiteX32" fmla="*/ 5567 w 12026"/>
                    <a:gd name="connsiteY32" fmla="*/ 8667 h 10977"/>
                    <a:gd name="connsiteX33" fmla="*/ 5476 w 12026"/>
                    <a:gd name="connsiteY33" fmla="*/ 8662 h 10977"/>
                    <a:gd name="connsiteX34" fmla="*/ 5269 w 12026"/>
                    <a:gd name="connsiteY34" fmla="*/ 8625 h 10977"/>
                    <a:gd name="connsiteX35" fmla="*/ 5238 w 12026"/>
                    <a:gd name="connsiteY35" fmla="*/ 8624 h 10977"/>
                    <a:gd name="connsiteX36" fmla="*/ 5050 w 12026"/>
                    <a:gd name="connsiteY36" fmla="*/ 8633 h 10977"/>
                    <a:gd name="connsiteX37" fmla="*/ 4779 w 12026"/>
                    <a:gd name="connsiteY37" fmla="*/ 8614 h 10977"/>
                    <a:gd name="connsiteX38" fmla="*/ 4637 w 12026"/>
                    <a:gd name="connsiteY38" fmla="*/ 8641 h 10977"/>
                    <a:gd name="connsiteX39" fmla="*/ 4586 w 12026"/>
                    <a:gd name="connsiteY39" fmla="*/ 8622 h 10977"/>
                    <a:gd name="connsiteX40" fmla="*/ 4546 w 12026"/>
                    <a:gd name="connsiteY40" fmla="*/ 8633 h 10977"/>
                    <a:gd name="connsiteX41" fmla="*/ 4405 w 12026"/>
                    <a:gd name="connsiteY41" fmla="*/ 8598 h 10977"/>
                    <a:gd name="connsiteX42" fmla="*/ 4156 w 12026"/>
                    <a:gd name="connsiteY42" fmla="*/ 8541 h 10977"/>
                    <a:gd name="connsiteX43" fmla="*/ 3888 w 12026"/>
                    <a:gd name="connsiteY43" fmla="*/ 8431 h 10977"/>
                    <a:gd name="connsiteX44" fmla="*/ 3472 w 12026"/>
                    <a:gd name="connsiteY44" fmla="*/ 8355 h 10977"/>
                    <a:gd name="connsiteX45" fmla="*/ 3307 w 12026"/>
                    <a:gd name="connsiteY45" fmla="*/ 8332 h 10977"/>
                    <a:gd name="connsiteX46" fmla="*/ 3263 w 12026"/>
                    <a:gd name="connsiteY46" fmla="*/ 8290 h 10977"/>
                    <a:gd name="connsiteX47" fmla="*/ 3032 w 12026"/>
                    <a:gd name="connsiteY47" fmla="*/ 8222 h 10977"/>
                    <a:gd name="connsiteX48" fmla="*/ 2881 w 12026"/>
                    <a:gd name="connsiteY48" fmla="*/ 8111 h 10977"/>
                    <a:gd name="connsiteX49" fmla="*/ 2547 w 12026"/>
                    <a:gd name="connsiteY49" fmla="*/ 7896 h 10977"/>
                    <a:gd name="connsiteX50" fmla="*/ 2202 w 12026"/>
                    <a:gd name="connsiteY50" fmla="*/ 7701 h 10977"/>
                    <a:gd name="connsiteX51" fmla="*/ 1785 w 12026"/>
                    <a:gd name="connsiteY51" fmla="*/ 7471 h 10977"/>
                    <a:gd name="connsiteX52" fmla="*/ 1400 w 12026"/>
                    <a:gd name="connsiteY52" fmla="*/ 7146 h 10977"/>
                    <a:gd name="connsiteX53" fmla="*/ 829 w 12026"/>
                    <a:gd name="connsiteY53" fmla="*/ 6308 h 10977"/>
                    <a:gd name="connsiteX54" fmla="*/ 574 w 12026"/>
                    <a:gd name="connsiteY54" fmla="*/ 5834 h 10977"/>
                    <a:gd name="connsiteX55" fmla="*/ 396 w 12026"/>
                    <a:gd name="connsiteY55" fmla="*/ 5287 h 10977"/>
                    <a:gd name="connsiteX56" fmla="*/ 375 w 12026"/>
                    <a:gd name="connsiteY56" fmla="*/ 4181 h 10977"/>
                    <a:gd name="connsiteX57" fmla="*/ 1263 w 12026"/>
                    <a:gd name="connsiteY57" fmla="*/ 2216 h 10977"/>
                    <a:gd name="connsiteX58" fmla="*/ 1988 w 12026"/>
                    <a:gd name="connsiteY58" fmla="*/ 1520 h 10977"/>
                    <a:gd name="connsiteX59" fmla="*/ 2397 w 12026"/>
                    <a:gd name="connsiteY59" fmla="*/ 1224 h 10977"/>
                    <a:gd name="connsiteX60" fmla="*/ 2871 w 12026"/>
                    <a:gd name="connsiteY60" fmla="*/ 981 h 10977"/>
                    <a:gd name="connsiteX61" fmla="*/ 3369 w 12026"/>
                    <a:gd name="connsiteY61" fmla="*/ 730 h 10977"/>
                    <a:gd name="connsiteX62" fmla="*/ 3952 w 12026"/>
                    <a:gd name="connsiteY62" fmla="*/ 551 h 10977"/>
                    <a:gd name="connsiteX63" fmla="*/ 5216 w 12026"/>
                    <a:gd name="connsiteY63" fmla="*/ 292 h 10977"/>
                    <a:gd name="connsiteX64" fmla="*/ 6456 w 12026"/>
                    <a:gd name="connsiteY64" fmla="*/ 227 h 10977"/>
                    <a:gd name="connsiteX65" fmla="*/ 6606 w 12026"/>
                    <a:gd name="connsiteY65" fmla="*/ 223 h 10977"/>
                    <a:gd name="connsiteX66" fmla="*/ 5812 w 12026"/>
                    <a:gd name="connsiteY66" fmla="*/ 0 h 10977"/>
                    <a:gd name="connsiteX67" fmla="*/ 5322 w 12026"/>
                    <a:gd name="connsiteY67" fmla="*/ 13 h 10977"/>
                    <a:gd name="connsiteX68" fmla="*/ 4187 w 12026"/>
                    <a:gd name="connsiteY68" fmla="*/ 183 h 10977"/>
                    <a:gd name="connsiteX69" fmla="*/ 3604 w 12026"/>
                    <a:gd name="connsiteY69" fmla="*/ 345 h 10977"/>
                    <a:gd name="connsiteX70" fmla="*/ 3061 w 12026"/>
                    <a:gd name="connsiteY70" fmla="*/ 527 h 10977"/>
                    <a:gd name="connsiteX71" fmla="*/ 2595 w 12026"/>
                    <a:gd name="connsiteY71" fmla="*/ 774 h 10977"/>
                    <a:gd name="connsiteX72" fmla="*/ 2085 w 12026"/>
                    <a:gd name="connsiteY72" fmla="*/ 1058 h 10977"/>
                    <a:gd name="connsiteX73" fmla="*/ 1250 w 12026"/>
                    <a:gd name="connsiteY73" fmla="*/ 1754 h 10977"/>
                    <a:gd name="connsiteX74" fmla="*/ 606 w 12026"/>
                    <a:gd name="connsiteY74" fmla="*/ 2621 h 10977"/>
                    <a:gd name="connsiteX75" fmla="*/ 177 w 12026"/>
                    <a:gd name="connsiteY75" fmla="*/ 3711 h 10977"/>
                    <a:gd name="connsiteX76" fmla="*/ 23 w 12026"/>
                    <a:gd name="connsiteY76" fmla="*/ 4258 h 10977"/>
                    <a:gd name="connsiteX77" fmla="*/ 7 w 12026"/>
                    <a:gd name="connsiteY77" fmla="*/ 4862 h 10977"/>
                    <a:gd name="connsiteX78" fmla="*/ 274 w 12026"/>
                    <a:gd name="connsiteY78" fmla="*/ 6008 h 10977"/>
                    <a:gd name="connsiteX79" fmla="*/ 541 w 12026"/>
                    <a:gd name="connsiteY79" fmla="*/ 6547 h 10977"/>
                    <a:gd name="connsiteX80" fmla="*/ 809 w 12026"/>
                    <a:gd name="connsiteY80" fmla="*/ 7045 h 10977"/>
                    <a:gd name="connsiteX81" fmla="*/ 1129 w 12026"/>
                    <a:gd name="connsiteY81" fmla="*/ 7414 h 10977"/>
                    <a:gd name="connsiteX82" fmla="*/ 1587 w 12026"/>
                    <a:gd name="connsiteY82" fmla="*/ 7803 h 10977"/>
                    <a:gd name="connsiteX83" fmla="*/ 1992 w 12026"/>
                    <a:gd name="connsiteY83" fmla="*/ 8042 h 10977"/>
                    <a:gd name="connsiteX84" fmla="*/ 2397 w 12026"/>
                    <a:gd name="connsiteY84" fmla="*/ 8277 h 10977"/>
                    <a:gd name="connsiteX85" fmla="*/ 2478 w 12026"/>
                    <a:gd name="connsiteY85" fmla="*/ 8293 h 10977"/>
                    <a:gd name="connsiteX86" fmla="*/ 2486 w 12026"/>
                    <a:gd name="connsiteY86" fmla="*/ 8325 h 10977"/>
                    <a:gd name="connsiteX87" fmla="*/ 2604 w 12026"/>
                    <a:gd name="connsiteY87" fmla="*/ 8452 h 10977"/>
                    <a:gd name="connsiteX88" fmla="*/ 2881 w 12026"/>
                    <a:gd name="connsiteY88" fmla="*/ 8600 h 10977"/>
                    <a:gd name="connsiteX89" fmla="*/ 3206 w 12026"/>
                    <a:gd name="connsiteY89" fmla="*/ 8721 h 10977"/>
                    <a:gd name="connsiteX90" fmla="*/ 3453 w 12026"/>
                    <a:gd name="connsiteY90" fmla="*/ 8802 h 10977"/>
                    <a:gd name="connsiteX91" fmla="*/ 3608 w 12026"/>
                    <a:gd name="connsiteY91" fmla="*/ 8868 h 10977"/>
                    <a:gd name="connsiteX92" fmla="*/ 1559 w 12026"/>
                    <a:gd name="connsiteY92" fmla="*/ 10832 h 10977"/>
                    <a:gd name="connsiteX93" fmla="*/ 1623 w 12026"/>
                    <a:gd name="connsiteY93" fmla="*/ 10829 h 10977"/>
                    <a:gd name="connsiteX94" fmla="*/ 2028 w 12026"/>
                    <a:gd name="connsiteY94" fmla="*/ 10801 h 10977"/>
                    <a:gd name="connsiteX95" fmla="*/ 3134 w 12026"/>
                    <a:gd name="connsiteY95" fmla="*/ 10537 h 10977"/>
                    <a:gd name="connsiteX96" fmla="*/ 4159 w 12026"/>
                    <a:gd name="connsiteY96" fmla="*/ 9820 h 10977"/>
                    <a:gd name="connsiteX97" fmla="*/ 4572 w 12026"/>
                    <a:gd name="connsiteY97" fmla="*/ 9354 h 10977"/>
                    <a:gd name="connsiteX98" fmla="*/ 4811 w 12026"/>
                    <a:gd name="connsiteY98" fmla="*/ 8872 h 10977"/>
                    <a:gd name="connsiteX99" fmla="*/ 4888 w 12026"/>
                    <a:gd name="connsiteY99" fmla="*/ 8901 h 10977"/>
                    <a:gd name="connsiteX100" fmla="*/ 5265 w 12026"/>
                    <a:gd name="connsiteY100" fmla="*/ 8953 h 10977"/>
                    <a:gd name="connsiteX101" fmla="*/ 5439 w 12026"/>
                    <a:gd name="connsiteY101" fmla="*/ 8998 h 10977"/>
                    <a:gd name="connsiteX102" fmla="*/ 5658 w 12026"/>
                    <a:gd name="connsiteY102" fmla="*/ 9010 h 10977"/>
                    <a:gd name="connsiteX103" fmla="*/ 6152 w 12026"/>
                    <a:gd name="connsiteY103" fmla="*/ 9059 h 10977"/>
                    <a:gd name="connsiteX104" fmla="*/ 6626 w 12026"/>
                    <a:gd name="connsiteY104" fmla="*/ 9067 h 10977"/>
                    <a:gd name="connsiteX105" fmla="*/ 6651 w 12026"/>
                    <a:gd name="connsiteY105" fmla="*/ 9067 h 10977"/>
                    <a:gd name="connsiteX106" fmla="*/ 7108 w 12026"/>
                    <a:gd name="connsiteY106" fmla="*/ 9026 h 10977"/>
                    <a:gd name="connsiteX107" fmla="*/ 7538 w 12026"/>
                    <a:gd name="connsiteY107" fmla="*/ 8998 h 10977"/>
                    <a:gd name="connsiteX108" fmla="*/ 8016 w 12026"/>
                    <a:gd name="connsiteY108" fmla="*/ 8876 h 10977"/>
                    <a:gd name="connsiteX109" fmla="*/ 8871 w 12026"/>
                    <a:gd name="connsiteY109" fmla="*/ 8637 h 10977"/>
                    <a:gd name="connsiteX110" fmla="*/ 9616 w 12026"/>
                    <a:gd name="connsiteY110" fmla="*/ 8301 h 10977"/>
                    <a:gd name="connsiteX111" fmla="*/ 10924 w 12026"/>
                    <a:gd name="connsiteY111" fmla="*/ 7171 h 10977"/>
                    <a:gd name="connsiteX112" fmla="*/ 11427 w 12026"/>
                    <a:gd name="connsiteY112" fmla="*/ 6486 h 10977"/>
                    <a:gd name="connsiteX113" fmla="*/ 11783 w 12026"/>
                    <a:gd name="connsiteY113" fmla="*/ 5692 h 10977"/>
                    <a:gd name="connsiteX114" fmla="*/ 11897 w 12026"/>
                    <a:gd name="connsiteY114" fmla="*/ 5271 h 10977"/>
                    <a:gd name="connsiteX115" fmla="*/ 11978 w 12026"/>
                    <a:gd name="connsiteY115" fmla="*/ 4837 h 10977"/>
                    <a:gd name="connsiteX116" fmla="*/ 11982 w 12026"/>
                    <a:gd name="connsiteY116" fmla="*/ 4635 h 10977"/>
                    <a:gd name="connsiteX117" fmla="*/ 12022 w 12026"/>
                    <a:gd name="connsiteY117" fmla="*/ 4420 h 10977"/>
                    <a:gd name="connsiteX118" fmla="*/ 11982 w 12026"/>
                    <a:gd name="connsiteY118" fmla="*/ 3970 h 10977"/>
                    <a:gd name="connsiteX119" fmla="*/ 11808 w 12026"/>
                    <a:gd name="connsiteY119" fmla="*/ 3087 h 10977"/>
                    <a:gd name="connsiteX120" fmla="*/ 11678 w 12026"/>
                    <a:gd name="connsiteY120" fmla="*/ 2731 h 10977"/>
                    <a:gd name="connsiteX121" fmla="*/ 11427 w 12026"/>
                    <a:gd name="connsiteY121" fmla="*/ 2362 h 10977"/>
                    <a:gd name="connsiteX122" fmla="*/ 10937 w 12026"/>
                    <a:gd name="connsiteY122" fmla="*/ 1673 h 10977"/>
                    <a:gd name="connsiteX123" fmla="*/ 10260 w 12026"/>
                    <a:gd name="connsiteY123" fmla="*/ 1114 h 10977"/>
                    <a:gd name="connsiteX124" fmla="*/ 9349 w 12026"/>
                    <a:gd name="connsiteY124" fmla="*/ 616 h 10977"/>
                    <a:gd name="connsiteX125" fmla="*/ 8931 w 12026"/>
                    <a:gd name="connsiteY125" fmla="*/ 434 h 10977"/>
                    <a:gd name="connsiteX126" fmla="*/ 8469 w 12026"/>
                    <a:gd name="connsiteY126" fmla="*/ 268 h 10977"/>
                    <a:gd name="connsiteX127" fmla="*/ 7538 w 12026"/>
                    <a:gd name="connsiteY127" fmla="*/ 94 h 10977"/>
                    <a:gd name="connsiteX128" fmla="*/ 7412 w 12026"/>
                    <a:gd name="connsiteY128" fmla="*/ 81 h 10977"/>
                    <a:gd name="connsiteX129" fmla="*/ 7210 w 12026"/>
                    <a:gd name="connsiteY129" fmla="*/ 45 h 10977"/>
                    <a:gd name="connsiteX130" fmla="*/ 6569 w 12026"/>
                    <a:gd name="connsiteY130" fmla="*/ 13 h 10977"/>
                    <a:gd name="connsiteX131" fmla="*/ 5812 w 12026"/>
                    <a:gd name="connsiteY131" fmla="*/ 0 h 10977"/>
                    <a:gd name="connsiteX0" fmla="*/ 6606 w 12026"/>
                    <a:gd name="connsiteY0" fmla="*/ 223 h 10963"/>
                    <a:gd name="connsiteX1" fmla="*/ 6837 w 12026"/>
                    <a:gd name="connsiteY1" fmla="*/ 284 h 10963"/>
                    <a:gd name="connsiteX2" fmla="*/ 7311 w 12026"/>
                    <a:gd name="connsiteY2" fmla="*/ 361 h 10963"/>
                    <a:gd name="connsiteX3" fmla="*/ 8141 w 12026"/>
                    <a:gd name="connsiteY3" fmla="*/ 523 h 10963"/>
                    <a:gd name="connsiteX4" fmla="*/ 8514 w 12026"/>
                    <a:gd name="connsiteY4" fmla="*/ 689 h 10963"/>
                    <a:gd name="connsiteX5" fmla="*/ 8887 w 12026"/>
                    <a:gd name="connsiteY5" fmla="*/ 802 h 10963"/>
                    <a:gd name="connsiteX6" fmla="*/ 9656 w 12026"/>
                    <a:gd name="connsiteY6" fmla="*/ 1224 h 10963"/>
                    <a:gd name="connsiteX7" fmla="*/ 10390 w 12026"/>
                    <a:gd name="connsiteY7" fmla="*/ 1633 h 10963"/>
                    <a:gd name="connsiteX8" fmla="*/ 10933 w 12026"/>
                    <a:gd name="connsiteY8" fmla="*/ 2277 h 10963"/>
                    <a:gd name="connsiteX9" fmla="*/ 11135 w 12026"/>
                    <a:gd name="connsiteY9" fmla="*/ 2589 h 10963"/>
                    <a:gd name="connsiteX10" fmla="*/ 11378 w 12026"/>
                    <a:gd name="connsiteY10" fmla="*/ 2962 h 10963"/>
                    <a:gd name="connsiteX11" fmla="*/ 11479 w 12026"/>
                    <a:gd name="connsiteY11" fmla="*/ 3302 h 10963"/>
                    <a:gd name="connsiteX12" fmla="*/ 11585 w 12026"/>
                    <a:gd name="connsiteY12" fmla="*/ 3723 h 10963"/>
                    <a:gd name="connsiteX13" fmla="*/ 11637 w 12026"/>
                    <a:gd name="connsiteY13" fmla="*/ 4149 h 10963"/>
                    <a:gd name="connsiteX14" fmla="*/ 11617 w 12026"/>
                    <a:gd name="connsiteY14" fmla="*/ 4582 h 10963"/>
                    <a:gd name="connsiteX15" fmla="*/ 11593 w 12026"/>
                    <a:gd name="connsiteY15" fmla="*/ 4979 h 10963"/>
                    <a:gd name="connsiteX16" fmla="*/ 11484 w 12026"/>
                    <a:gd name="connsiteY16" fmla="*/ 5388 h 10963"/>
                    <a:gd name="connsiteX17" fmla="*/ 11362 w 12026"/>
                    <a:gd name="connsiteY17" fmla="*/ 5789 h 10963"/>
                    <a:gd name="connsiteX18" fmla="*/ 11176 w 12026"/>
                    <a:gd name="connsiteY18" fmla="*/ 6154 h 10963"/>
                    <a:gd name="connsiteX19" fmla="*/ 10993 w 12026"/>
                    <a:gd name="connsiteY19" fmla="*/ 6498 h 10963"/>
                    <a:gd name="connsiteX20" fmla="*/ 10726 w 12026"/>
                    <a:gd name="connsiteY20" fmla="*/ 6818 h 10963"/>
                    <a:gd name="connsiteX21" fmla="*/ 10455 w 12026"/>
                    <a:gd name="connsiteY21" fmla="*/ 7163 h 10963"/>
                    <a:gd name="connsiteX22" fmla="*/ 10134 w 12026"/>
                    <a:gd name="connsiteY22" fmla="*/ 7450 h 10963"/>
                    <a:gd name="connsiteX23" fmla="*/ 9470 w 12026"/>
                    <a:gd name="connsiteY23" fmla="*/ 7949 h 10963"/>
                    <a:gd name="connsiteX24" fmla="*/ 8785 w 12026"/>
                    <a:gd name="connsiteY24" fmla="*/ 8277 h 10963"/>
                    <a:gd name="connsiteX25" fmla="*/ 7975 w 12026"/>
                    <a:gd name="connsiteY25" fmla="*/ 8508 h 10963"/>
                    <a:gd name="connsiteX26" fmla="*/ 7501 w 12026"/>
                    <a:gd name="connsiteY26" fmla="*/ 8629 h 10963"/>
                    <a:gd name="connsiteX27" fmla="*/ 6983 w 12026"/>
                    <a:gd name="connsiteY27" fmla="*/ 8670 h 10963"/>
                    <a:gd name="connsiteX28" fmla="*/ 6263 w 12026"/>
                    <a:gd name="connsiteY28" fmla="*/ 8709 h 10963"/>
                    <a:gd name="connsiteX29" fmla="*/ 5966 w 12026"/>
                    <a:gd name="connsiteY29" fmla="*/ 8702 h 10963"/>
                    <a:gd name="connsiteX30" fmla="*/ 5719 w 12026"/>
                    <a:gd name="connsiteY30" fmla="*/ 8670 h 10963"/>
                    <a:gd name="connsiteX31" fmla="*/ 5644 w 12026"/>
                    <a:gd name="connsiteY31" fmla="*/ 8667 h 10963"/>
                    <a:gd name="connsiteX32" fmla="*/ 5567 w 12026"/>
                    <a:gd name="connsiteY32" fmla="*/ 8667 h 10963"/>
                    <a:gd name="connsiteX33" fmla="*/ 5476 w 12026"/>
                    <a:gd name="connsiteY33" fmla="*/ 8662 h 10963"/>
                    <a:gd name="connsiteX34" fmla="*/ 5269 w 12026"/>
                    <a:gd name="connsiteY34" fmla="*/ 8625 h 10963"/>
                    <a:gd name="connsiteX35" fmla="*/ 5238 w 12026"/>
                    <a:gd name="connsiteY35" fmla="*/ 8624 h 10963"/>
                    <a:gd name="connsiteX36" fmla="*/ 5050 w 12026"/>
                    <a:gd name="connsiteY36" fmla="*/ 8633 h 10963"/>
                    <a:gd name="connsiteX37" fmla="*/ 4779 w 12026"/>
                    <a:gd name="connsiteY37" fmla="*/ 8614 h 10963"/>
                    <a:gd name="connsiteX38" fmla="*/ 4637 w 12026"/>
                    <a:gd name="connsiteY38" fmla="*/ 8641 h 10963"/>
                    <a:gd name="connsiteX39" fmla="*/ 4586 w 12026"/>
                    <a:gd name="connsiteY39" fmla="*/ 8622 h 10963"/>
                    <a:gd name="connsiteX40" fmla="*/ 4546 w 12026"/>
                    <a:gd name="connsiteY40" fmla="*/ 8633 h 10963"/>
                    <a:gd name="connsiteX41" fmla="*/ 4405 w 12026"/>
                    <a:gd name="connsiteY41" fmla="*/ 8598 h 10963"/>
                    <a:gd name="connsiteX42" fmla="*/ 4156 w 12026"/>
                    <a:gd name="connsiteY42" fmla="*/ 8541 h 10963"/>
                    <a:gd name="connsiteX43" fmla="*/ 3888 w 12026"/>
                    <a:gd name="connsiteY43" fmla="*/ 8431 h 10963"/>
                    <a:gd name="connsiteX44" fmla="*/ 3472 w 12026"/>
                    <a:gd name="connsiteY44" fmla="*/ 8355 h 10963"/>
                    <a:gd name="connsiteX45" fmla="*/ 3307 w 12026"/>
                    <a:gd name="connsiteY45" fmla="*/ 8332 h 10963"/>
                    <a:gd name="connsiteX46" fmla="*/ 3263 w 12026"/>
                    <a:gd name="connsiteY46" fmla="*/ 8290 h 10963"/>
                    <a:gd name="connsiteX47" fmla="*/ 3032 w 12026"/>
                    <a:gd name="connsiteY47" fmla="*/ 8222 h 10963"/>
                    <a:gd name="connsiteX48" fmla="*/ 2881 w 12026"/>
                    <a:gd name="connsiteY48" fmla="*/ 8111 h 10963"/>
                    <a:gd name="connsiteX49" fmla="*/ 2547 w 12026"/>
                    <a:gd name="connsiteY49" fmla="*/ 7896 h 10963"/>
                    <a:gd name="connsiteX50" fmla="*/ 2202 w 12026"/>
                    <a:gd name="connsiteY50" fmla="*/ 7701 h 10963"/>
                    <a:gd name="connsiteX51" fmla="*/ 1785 w 12026"/>
                    <a:gd name="connsiteY51" fmla="*/ 7471 h 10963"/>
                    <a:gd name="connsiteX52" fmla="*/ 1400 w 12026"/>
                    <a:gd name="connsiteY52" fmla="*/ 7146 h 10963"/>
                    <a:gd name="connsiteX53" fmla="*/ 829 w 12026"/>
                    <a:gd name="connsiteY53" fmla="*/ 6308 h 10963"/>
                    <a:gd name="connsiteX54" fmla="*/ 574 w 12026"/>
                    <a:gd name="connsiteY54" fmla="*/ 5834 h 10963"/>
                    <a:gd name="connsiteX55" fmla="*/ 396 w 12026"/>
                    <a:gd name="connsiteY55" fmla="*/ 5287 h 10963"/>
                    <a:gd name="connsiteX56" fmla="*/ 375 w 12026"/>
                    <a:gd name="connsiteY56" fmla="*/ 4181 h 10963"/>
                    <a:gd name="connsiteX57" fmla="*/ 1263 w 12026"/>
                    <a:gd name="connsiteY57" fmla="*/ 2216 h 10963"/>
                    <a:gd name="connsiteX58" fmla="*/ 1988 w 12026"/>
                    <a:gd name="connsiteY58" fmla="*/ 1520 h 10963"/>
                    <a:gd name="connsiteX59" fmla="*/ 2397 w 12026"/>
                    <a:gd name="connsiteY59" fmla="*/ 1224 h 10963"/>
                    <a:gd name="connsiteX60" fmla="*/ 2871 w 12026"/>
                    <a:gd name="connsiteY60" fmla="*/ 981 h 10963"/>
                    <a:gd name="connsiteX61" fmla="*/ 3369 w 12026"/>
                    <a:gd name="connsiteY61" fmla="*/ 730 h 10963"/>
                    <a:gd name="connsiteX62" fmla="*/ 3952 w 12026"/>
                    <a:gd name="connsiteY62" fmla="*/ 551 h 10963"/>
                    <a:gd name="connsiteX63" fmla="*/ 5216 w 12026"/>
                    <a:gd name="connsiteY63" fmla="*/ 292 h 10963"/>
                    <a:gd name="connsiteX64" fmla="*/ 6456 w 12026"/>
                    <a:gd name="connsiteY64" fmla="*/ 227 h 10963"/>
                    <a:gd name="connsiteX65" fmla="*/ 6606 w 12026"/>
                    <a:gd name="connsiteY65" fmla="*/ 223 h 10963"/>
                    <a:gd name="connsiteX66" fmla="*/ 5812 w 12026"/>
                    <a:gd name="connsiteY66" fmla="*/ 0 h 10963"/>
                    <a:gd name="connsiteX67" fmla="*/ 5322 w 12026"/>
                    <a:gd name="connsiteY67" fmla="*/ 13 h 10963"/>
                    <a:gd name="connsiteX68" fmla="*/ 4187 w 12026"/>
                    <a:gd name="connsiteY68" fmla="*/ 183 h 10963"/>
                    <a:gd name="connsiteX69" fmla="*/ 3604 w 12026"/>
                    <a:gd name="connsiteY69" fmla="*/ 345 h 10963"/>
                    <a:gd name="connsiteX70" fmla="*/ 3061 w 12026"/>
                    <a:gd name="connsiteY70" fmla="*/ 527 h 10963"/>
                    <a:gd name="connsiteX71" fmla="*/ 2595 w 12026"/>
                    <a:gd name="connsiteY71" fmla="*/ 774 h 10963"/>
                    <a:gd name="connsiteX72" fmla="*/ 2085 w 12026"/>
                    <a:gd name="connsiteY72" fmla="*/ 1058 h 10963"/>
                    <a:gd name="connsiteX73" fmla="*/ 1250 w 12026"/>
                    <a:gd name="connsiteY73" fmla="*/ 1754 h 10963"/>
                    <a:gd name="connsiteX74" fmla="*/ 606 w 12026"/>
                    <a:gd name="connsiteY74" fmla="*/ 2621 h 10963"/>
                    <a:gd name="connsiteX75" fmla="*/ 177 w 12026"/>
                    <a:gd name="connsiteY75" fmla="*/ 3711 h 10963"/>
                    <a:gd name="connsiteX76" fmla="*/ 23 w 12026"/>
                    <a:gd name="connsiteY76" fmla="*/ 4258 h 10963"/>
                    <a:gd name="connsiteX77" fmla="*/ 7 w 12026"/>
                    <a:gd name="connsiteY77" fmla="*/ 4862 h 10963"/>
                    <a:gd name="connsiteX78" fmla="*/ 274 w 12026"/>
                    <a:gd name="connsiteY78" fmla="*/ 6008 h 10963"/>
                    <a:gd name="connsiteX79" fmla="*/ 541 w 12026"/>
                    <a:gd name="connsiteY79" fmla="*/ 6547 h 10963"/>
                    <a:gd name="connsiteX80" fmla="*/ 809 w 12026"/>
                    <a:gd name="connsiteY80" fmla="*/ 7045 h 10963"/>
                    <a:gd name="connsiteX81" fmla="*/ 1129 w 12026"/>
                    <a:gd name="connsiteY81" fmla="*/ 7414 h 10963"/>
                    <a:gd name="connsiteX82" fmla="*/ 1587 w 12026"/>
                    <a:gd name="connsiteY82" fmla="*/ 7803 h 10963"/>
                    <a:gd name="connsiteX83" fmla="*/ 1992 w 12026"/>
                    <a:gd name="connsiteY83" fmla="*/ 8042 h 10963"/>
                    <a:gd name="connsiteX84" fmla="*/ 2397 w 12026"/>
                    <a:gd name="connsiteY84" fmla="*/ 8277 h 10963"/>
                    <a:gd name="connsiteX85" fmla="*/ 2478 w 12026"/>
                    <a:gd name="connsiteY85" fmla="*/ 8293 h 10963"/>
                    <a:gd name="connsiteX86" fmla="*/ 2486 w 12026"/>
                    <a:gd name="connsiteY86" fmla="*/ 8325 h 10963"/>
                    <a:gd name="connsiteX87" fmla="*/ 2604 w 12026"/>
                    <a:gd name="connsiteY87" fmla="*/ 8452 h 10963"/>
                    <a:gd name="connsiteX88" fmla="*/ 2881 w 12026"/>
                    <a:gd name="connsiteY88" fmla="*/ 8600 h 10963"/>
                    <a:gd name="connsiteX89" fmla="*/ 3206 w 12026"/>
                    <a:gd name="connsiteY89" fmla="*/ 8721 h 10963"/>
                    <a:gd name="connsiteX90" fmla="*/ 3453 w 12026"/>
                    <a:gd name="connsiteY90" fmla="*/ 8802 h 10963"/>
                    <a:gd name="connsiteX91" fmla="*/ 3608 w 12026"/>
                    <a:gd name="connsiteY91" fmla="*/ 8868 h 10963"/>
                    <a:gd name="connsiteX92" fmla="*/ 3824 w 12026"/>
                    <a:gd name="connsiteY92" fmla="*/ 8921 h 10963"/>
                    <a:gd name="connsiteX93" fmla="*/ 1623 w 12026"/>
                    <a:gd name="connsiteY93" fmla="*/ 10829 h 10963"/>
                    <a:gd name="connsiteX94" fmla="*/ 2028 w 12026"/>
                    <a:gd name="connsiteY94" fmla="*/ 10801 h 10963"/>
                    <a:gd name="connsiteX95" fmla="*/ 3134 w 12026"/>
                    <a:gd name="connsiteY95" fmla="*/ 10537 h 10963"/>
                    <a:gd name="connsiteX96" fmla="*/ 4159 w 12026"/>
                    <a:gd name="connsiteY96" fmla="*/ 9820 h 10963"/>
                    <a:gd name="connsiteX97" fmla="*/ 4572 w 12026"/>
                    <a:gd name="connsiteY97" fmla="*/ 9354 h 10963"/>
                    <a:gd name="connsiteX98" fmla="*/ 4811 w 12026"/>
                    <a:gd name="connsiteY98" fmla="*/ 8872 h 10963"/>
                    <a:gd name="connsiteX99" fmla="*/ 4888 w 12026"/>
                    <a:gd name="connsiteY99" fmla="*/ 8901 h 10963"/>
                    <a:gd name="connsiteX100" fmla="*/ 5265 w 12026"/>
                    <a:gd name="connsiteY100" fmla="*/ 8953 h 10963"/>
                    <a:gd name="connsiteX101" fmla="*/ 5439 w 12026"/>
                    <a:gd name="connsiteY101" fmla="*/ 8998 h 10963"/>
                    <a:gd name="connsiteX102" fmla="*/ 5658 w 12026"/>
                    <a:gd name="connsiteY102" fmla="*/ 9010 h 10963"/>
                    <a:gd name="connsiteX103" fmla="*/ 6152 w 12026"/>
                    <a:gd name="connsiteY103" fmla="*/ 9059 h 10963"/>
                    <a:gd name="connsiteX104" fmla="*/ 6626 w 12026"/>
                    <a:gd name="connsiteY104" fmla="*/ 9067 h 10963"/>
                    <a:gd name="connsiteX105" fmla="*/ 6651 w 12026"/>
                    <a:gd name="connsiteY105" fmla="*/ 9067 h 10963"/>
                    <a:gd name="connsiteX106" fmla="*/ 7108 w 12026"/>
                    <a:gd name="connsiteY106" fmla="*/ 9026 h 10963"/>
                    <a:gd name="connsiteX107" fmla="*/ 7538 w 12026"/>
                    <a:gd name="connsiteY107" fmla="*/ 8998 h 10963"/>
                    <a:gd name="connsiteX108" fmla="*/ 8016 w 12026"/>
                    <a:gd name="connsiteY108" fmla="*/ 8876 h 10963"/>
                    <a:gd name="connsiteX109" fmla="*/ 8871 w 12026"/>
                    <a:gd name="connsiteY109" fmla="*/ 8637 h 10963"/>
                    <a:gd name="connsiteX110" fmla="*/ 9616 w 12026"/>
                    <a:gd name="connsiteY110" fmla="*/ 8301 h 10963"/>
                    <a:gd name="connsiteX111" fmla="*/ 10924 w 12026"/>
                    <a:gd name="connsiteY111" fmla="*/ 7171 h 10963"/>
                    <a:gd name="connsiteX112" fmla="*/ 11427 w 12026"/>
                    <a:gd name="connsiteY112" fmla="*/ 6486 h 10963"/>
                    <a:gd name="connsiteX113" fmla="*/ 11783 w 12026"/>
                    <a:gd name="connsiteY113" fmla="*/ 5692 h 10963"/>
                    <a:gd name="connsiteX114" fmla="*/ 11897 w 12026"/>
                    <a:gd name="connsiteY114" fmla="*/ 5271 h 10963"/>
                    <a:gd name="connsiteX115" fmla="*/ 11978 w 12026"/>
                    <a:gd name="connsiteY115" fmla="*/ 4837 h 10963"/>
                    <a:gd name="connsiteX116" fmla="*/ 11982 w 12026"/>
                    <a:gd name="connsiteY116" fmla="*/ 4635 h 10963"/>
                    <a:gd name="connsiteX117" fmla="*/ 12022 w 12026"/>
                    <a:gd name="connsiteY117" fmla="*/ 4420 h 10963"/>
                    <a:gd name="connsiteX118" fmla="*/ 11982 w 12026"/>
                    <a:gd name="connsiteY118" fmla="*/ 3970 h 10963"/>
                    <a:gd name="connsiteX119" fmla="*/ 11808 w 12026"/>
                    <a:gd name="connsiteY119" fmla="*/ 3087 h 10963"/>
                    <a:gd name="connsiteX120" fmla="*/ 11678 w 12026"/>
                    <a:gd name="connsiteY120" fmla="*/ 2731 h 10963"/>
                    <a:gd name="connsiteX121" fmla="*/ 11427 w 12026"/>
                    <a:gd name="connsiteY121" fmla="*/ 2362 h 10963"/>
                    <a:gd name="connsiteX122" fmla="*/ 10937 w 12026"/>
                    <a:gd name="connsiteY122" fmla="*/ 1673 h 10963"/>
                    <a:gd name="connsiteX123" fmla="*/ 10260 w 12026"/>
                    <a:gd name="connsiteY123" fmla="*/ 1114 h 10963"/>
                    <a:gd name="connsiteX124" fmla="*/ 9349 w 12026"/>
                    <a:gd name="connsiteY124" fmla="*/ 616 h 10963"/>
                    <a:gd name="connsiteX125" fmla="*/ 8931 w 12026"/>
                    <a:gd name="connsiteY125" fmla="*/ 434 h 10963"/>
                    <a:gd name="connsiteX126" fmla="*/ 8469 w 12026"/>
                    <a:gd name="connsiteY126" fmla="*/ 268 h 10963"/>
                    <a:gd name="connsiteX127" fmla="*/ 7538 w 12026"/>
                    <a:gd name="connsiteY127" fmla="*/ 94 h 10963"/>
                    <a:gd name="connsiteX128" fmla="*/ 7412 w 12026"/>
                    <a:gd name="connsiteY128" fmla="*/ 81 h 10963"/>
                    <a:gd name="connsiteX129" fmla="*/ 7210 w 12026"/>
                    <a:gd name="connsiteY129" fmla="*/ 45 h 10963"/>
                    <a:gd name="connsiteX130" fmla="*/ 6569 w 12026"/>
                    <a:gd name="connsiteY130" fmla="*/ 13 h 10963"/>
                    <a:gd name="connsiteX131" fmla="*/ 5812 w 12026"/>
                    <a:gd name="connsiteY131" fmla="*/ 0 h 10963"/>
                    <a:gd name="connsiteX0" fmla="*/ 6606 w 12026"/>
                    <a:gd name="connsiteY0" fmla="*/ 223 h 10963"/>
                    <a:gd name="connsiteX1" fmla="*/ 6837 w 12026"/>
                    <a:gd name="connsiteY1" fmla="*/ 284 h 10963"/>
                    <a:gd name="connsiteX2" fmla="*/ 7311 w 12026"/>
                    <a:gd name="connsiteY2" fmla="*/ 361 h 10963"/>
                    <a:gd name="connsiteX3" fmla="*/ 8141 w 12026"/>
                    <a:gd name="connsiteY3" fmla="*/ 523 h 10963"/>
                    <a:gd name="connsiteX4" fmla="*/ 8514 w 12026"/>
                    <a:gd name="connsiteY4" fmla="*/ 689 h 10963"/>
                    <a:gd name="connsiteX5" fmla="*/ 8887 w 12026"/>
                    <a:gd name="connsiteY5" fmla="*/ 802 h 10963"/>
                    <a:gd name="connsiteX6" fmla="*/ 9656 w 12026"/>
                    <a:gd name="connsiteY6" fmla="*/ 1224 h 10963"/>
                    <a:gd name="connsiteX7" fmla="*/ 10390 w 12026"/>
                    <a:gd name="connsiteY7" fmla="*/ 1633 h 10963"/>
                    <a:gd name="connsiteX8" fmla="*/ 10933 w 12026"/>
                    <a:gd name="connsiteY8" fmla="*/ 2277 h 10963"/>
                    <a:gd name="connsiteX9" fmla="*/ 11135 w 12026"/>
                    <a:gd name="connsiteY9" fmla="*/ 2589 h 10963"/>
                    <a:gd name="connsiteX10" fmla="*/ 11378 w 12026"/>
                    <a:gd name="connsiteY10" fmla="*/ 2962 h 10963"/>
                    <a:gd name="connsiteX11" fmla="*/ 11479 w 12026"/>
                    <a:gd name="connsiteY11" fmla="*/ 3302 h 10963"/>
                    <a:gd name="connsiteX12" fmla="*/ 11585 w 12026"/>
                    <a:gd name="connsiteY12" fmla="*/ 3723 h 10963"/>
                    <a:gd name="connsiteX13" fmla="*/ 11637 w 12026"/>
                    <a:gd name="connsiteY13" fmla="*/ 4149 h 10963"/>
                    <a:gd name="connsiteX14" fmla="*/ 11617 w 12026"/>
                    <a:gd name="connsiteY14" fmla="*/ 4582 h 10963"/>
                    <a:gd name="connsiteX15" fmla="*/ 11593 w 12026"/>
                    <a:gd name="connsiteY15" fmla="*/ 4979 h 10963"/>
                    <a:gd name="connsiteX16" fmla="*/ 11484 w 12026"/>
                    <a:gd name="connsiteY16" fmla="*/ 5388 h 10963"/>
                    <a:gd name="connsiteX17" fmla="*/ 11362 w 12026"/>
                    <a:gd name="connsiteY17" fmla="*/ 5789 h 10963"/>
                    <a:gd name="connsiteX18" fmla="*/ 11176 w 12026"/>
                    <a:gd name="connsiteY18" fmla="*/ 6154 h 10963"/>
                    <a:gd name="connsiteX19" fmla="*/ 10993 w 12026"/>
                    <a:gd name="connsiteY19" fmla="*/ 6498 h 10963"/>
                    <a:gd name="connsiteX20" fmla="*/ 10726 w 12026"/>
                    <a:gd name="connsiteY20" fmla="*/ 6818 h 10963"/>
                    <a:gd name="connsiteX21" fmla="*/ 10455 w 12026"/>
                    <a:gd name="connsiteY21" fmla="*/ 7163 h 10963"/>
                    <a:gd name="connsiteX22" fmla="*/ 10134 w 12026"/>
                    <a:gd name="connsiteY22" fmla="*/ 7450 h 10963"/>
                    <a:gd name="connsiteX23" fmla="*/ 9470 w 12026"/>
                    <a:gd name="connsiteY23" fmla="*/ 7949 h 10963"/>
                    <a:gd name="connsiteX24" fmla="*/ 8785 w 12026"/>
                    <a:gd name="connsiteY24" fmla="*/ 8277 h 10963"/>
                    <a:gd name="connsiteX25" fmla="*/ 7975 w 12026"/>
                    <a:gd name="connsiteY25" fmla="*/ 8508 h 10963"/>
                    <a:gd name="connsiteX26" fmla="*/ 7501 w 12026"/>
                    <a:gd name="connsiteY26" fmla="*/ 8629 h 10963"/>
                    <a:gd name="connsiteX27" fmla="*/ 6983 w 12026"/>
                    <a:gd name="connsiteY27" fmla="*/ 8670 h 10963"/>
                    <a:gd name="connsiteX28" fmla="*/ 6263 w 12026"/>
                    <a:gd name="connsiteY28" fmla="*/ 8709 h 10963"/>
                    <a:gd name="connsiteX29" fmla="*/ 5966 w 12026"/>
                    <a:gd name="connsiteY29" fmla="*/ 8702 h 10963"/>
                    <a:gd name="connsiteX30" fmla="*/ 5719 w 12026"/>
                    <a:gd name="connsiteY30" fmla="*/ 8670 h 10963"/>
                    <a:gd name="connsiteX31" fmla="*/ 5644 w 12026"/>
                    <a:gd name="connsiteY31" fmla="*/ 8667 h 10963"/>
                    <a:gd name="connsiteX32" fmla="*/ 5567 w 12026"/>
                    <a:gd name="connsiteY32" fmla="*/ 8667 h 10963"/>
                    <a:gd name="connsiteX33" fmla="*/ 5476 w 12026"/>
                    <a:gd name="connsiteY33" fmla="*/ 8662 h 10963"/>
                    <a:gd name="connsiteX34" fmla="*/ 5269 w 12026"/>
                    <a:gd name="connsiteY34" fmla="*/ 8625 h 10963"/>
                    <a:gd name="connsiteX35" fmla="*/ 5238 w 12026"/>
                    <a:gd name="connsiteY35" fmla="*/ 8624 h 10963"/>
                    <a:gd name="connsiteX36" fmla="*/ 5050 w 12026"/>
                    <a:gd name="connsiteY36" fmla="*/ 8633 h 10963"/>
                    <a:gd name="connsiteX37" fmla="*/ 4779 w 12026"/>
                    <a:gd name="connsiteY37" fmla="*/ 8614 h 10963"/>
                    <a:gd name="connsiteX38" fmla="*/ 4637 w 12026"/>
                    <a:gd name="connsiteY38" fmla="*/ 8641 h 10963"/>
                    <a:gd name="connsiteX39" fmla="*/ 4586 w 12026"/>
                    <a:gd name="connsiteY39" fmla="*/ 8622 h 10963"/>
                    <a:gd name="connsiteX40" fmla="*/ 4546 w 12026"/>
                    <a:gd name="connsiteY40" fmla="*/ 8633 h 10963"/>
                    <a:gd name="connsiteX41" fmla="*/ 4405 w 12026"/>
                    <a:gd name="connsiteY41" fmla="*/ 8598 h 10963"/>
                    <a:gd name="connsiteX42" fmla="*/ 4156 w 12026"/>
                    <a:gd name="connsiteY42" fmla="*/ 8541 h 10963"/>
                    <a:gd name="connsiteX43" fmla="*/ 3888 w 12026"/>
                    <a:gd name="connsiteY43" fmla="*/ 8431 h 10963"/>
                    <a:gd name="connsiteX44" fmla="*/ 3472 w 12026"/>
                    <a:gd name="connsiteY44" fmla="*/ 8355 h 10963"/>
                    <a:gd name="connsiteX45" fmla="*/ 3307 w 12026"/>
                    <a:gd name="connsiteY45" fmla="*/ 8332 h 10963"/>
                    <a:gd name="connsiteX46" fmla="*/ 3263 w 12026"/>
                    <a:gd name="connsiteY46" fmla="*/ 8290 h 10963"/>
                    <a:gd name="connsiteX47" fmla="*/ 3032 w 12026"/>
                    <a:gd name="connsiteY47" fmla="*/ 8222 h 10963"/>
                    <a:gd name="connsiteX48" fmla="*/ 2881 w 12026"/>
                    <a:gd name="connsiteY48" fmla="*/ 8111 h 10963"/>
                    <a:gd name="connsiteX49" fmla="*/ 2547 w 12026"/>
                    <a:gd name="connsiteY49" fmla="*/ 7896 h 10963"/>
                    <a:gd name="connsiteX50" fmla="*/ 2202 w 12026"/>
                    <a:gd name="connsiteY50" fmla="*/ 7701 h 10963"/>
                    <a:gd name="connsiteX51" fmla="*/ 1785 w 12026"/>
                    <a:gd name="connsiteY51" fmla="*/ 7471 h 10963"/>
                    <a:gd name="connsiteX52" fmla="*/ 1400 w 12026"/>
                    <a:gd name="connsiteY52" fmla="*/ 7146 h 10963"/>
                    <a:gd name="connsiteX53" fmla="*/ 829 w 12026"/>
                    <a:gd name="connsiteY53" fmla="*/ 6308 h 10963"/>
                    <a:gd name="connsiteX54" fmla="*/ 574 w 12026"/>
                    <a:gd name="connsiteY54" fmla="*/ 5834 h 10963"/>
                    <a:gd name="connsiteX55" fmla="*/ 396 w 12026"/>
                    <a:gd name="connsiteY55" fmla="*/ 5287 h 10963"/>
                    <a:gd name="connsiteX56" fmla="*/ 375 w 12026"/>
                    <a:gd name="connsiteY56" fmla="*/ 4181 h 10963"/>
                    <a:gd name="connsiteX57" fmla="*/ 1263 w 12026"/>
                    <a:gd name="connsiteY57" fmla="*/ 2216 h 10963"/>
                    <a:gd name="connsiteX58" fmla="*/ 1988 w 12026"/>
                    <a:gd name="connsiteY58" fmla="*/ 1520 h 10963"/>
                    <a:gd name="connsiteX59" fmla="*/ 2397 w 12026"/>
                    <a:gd name="connsiteY59" fmla="*/ 1224 h 10963"/>
                    <a:gd name="connsiteX60" fmla="*/ 2871 w 12026"/>
                    <a:gd name="connsiteY60" fmla="*/ 981 h 10963"/>
                    <a:gd name="connsiteX61" fmla="*/ 3369 w 12026"/>
                    <a:gd name="connsiteY61" fmla="*/ 730 h 10963"/>
                    <a:gd name="connsiteX62" fmla="*/ 3952 w 12026"/>
                    <a:gd name="connsiteY62" fmla="*/ 551 h 10963"/>
                    <a:gd name="connsiteX63" fmla="*/ 5216 w 12026"/>
                    <a:gd name="connsiteY63" fmla="*/ 292 h 10963"/>
                    <a:gd name="connsiteX64" fmla="*/ 6456 w 12026"/>
                    <a:gd name="connsiteY64" fmla="*/ 227 h 10963"/>
                    <a:gd name="connsiteX65" fmla="*/ 6606 w 12026"/>
                    <a:gd name="connsiteY65" fmla="*/ 223 h 10963"/>
                    <a:gd name="connsiteX66" fmla="*/ 5812 w 12026"/>
                    <a:gd name="connsiteY66" fmla="*/ 0 h 10963"/>
                    <a:gd name="connsiteX67" fmla="*/ 5322 w 12026"/>
                    <a:gd name="connsiteY67" fmla="*/ 13 h 10963"/>
                    <a:gd name="connsiteX68" fmla="*/ 4187 w 12026"/>
                    <a:gd name="connsiteY68" fmla="*/ 183 h 10963"/>
                    <a:gd name="connsiteX69" fmla="*/ 3604 w 12026"/>
                    <a:gd name="connsiteY69" fmla="*/ 345 h 10963"/>
                    <a:gd name="connsiteX70" fmla="*/ 3061 w 12026"/>
                    <a:gd name="connsiteY70" fmla="*/ 527 h 10963"/>
                    <a:gd name="connsiteX71" fmla="*/ 2595 w 12026"/>
                    <a:gd name="connsiteY71" fmla="*/ 774 h 10963"/>
                    <a:gd name="connsiteX72" fmla="*/ 2085 w 12026"/>
                    <a:gd name="connsiteY72" fmla="*/ 1058 h 10963"/>
                    <a:gd name="connsiteX73" fmla="*/ 1250 w 12026"/>
                    <a:gd name="connsiteY73" fmla="*/ 1754 h 10963"/>
                    <a:gd name="connsiteX74" fmla="*/ 606 w 12026"/>
                    <a:gd name="connsiteY74" fmla="*/ 2621 h 10963"/>
                    <a:gd name="connsiteX75" fmla="*/ 177 w 12026"/>
                    <a:gd name="connsiteY75" fmla="*/ 3711 h 10963"/>
                    <a:gd name="connsiteX76" fmla="*/ 23 w 12026"/>
                    <a:gd name="connsiteY76" fmla="*/ 4258 h 10963"/>
                    <a:gd name="connsiteX77" fmla="*/ 7 w 12026"/>
                    <a:gd name="connsiteY77" fmla="*/ 4862 h 10963"/>
                    <a:gd name="connsiteX78" fmla="*/ 274 w 12026"/>
                    <a:gd name="connsiteY78" fmla="*/ 6008 h 10963"/>
                    <a:gd name="connsiteX79" fmla="*/ 541 w 12026"/>
                    <a:gd name="connsiteY79" fmla="*/ 6547 h 10963"/>
                    <a:gd name="connsiteX80" fmla="*/ 809 w 12026"/>
                    <a:gd name="connsiteY80" fmla="*/ 7045 h 10963"/>
                    <a:gd name="connsiteX81" fmla="*/ 1129 w 12026"/>
                    <a:gd name="connsiteY81" fmla="*/ 7414 h 10963"/>
                    <a:gd name="connsiteX82" fmla="*/ 1587 w 12026"/>
                    <a:gd name="connsiteY82" fmla="*/ 7803 h 10963"/>
                    <a:gd name="connsiteX83" fmla="*/ 1992 w 12026"/>
                    <a:gd name="connsiteY83" fmla="*/ 8042 h 10963"/>
                    <a:gd name="connsiteX84" fmla="*/ 2397 w 12026"/>
                    <a:gd name="connsiteY84" fmla="*/ 8277 h 10963"/>
                    <a:gd name="connsiteX85" fmla="*/ 2478 w 12026"/>
                    <a:gd name="connsiteY85" fmla="*/ 8293 h 10963"/>
                    <a:gd name="connsiteX86" fmla="*/ 2486 w 12026"/>
                    <a:gd name="connsiteY86" fmla="*/ 8325 h 10963"/>
                    <a:gd name="connsiteX87" fmla="*/ 2604 w 12026"/>
                    <a:gd name="connsiteY87" fmla="*/ 8452 h 10963"/>
                    <a:gd name="connsiteX88" fmla="*/ 2881 w 12026"/>
                    <a:gd name="connsiteY88" fmla="*/ 8600 h 10963"/>
                    <a:gd name="connsiteX89" fmla="*/ 3206 w 12026"/>
                    <a:gd name="connsiteY89" fmla="*/ 8721 h 10963"/>
                    <a:gd name="connsiteX90" fmla="*/ 3453 w 12026"/>
                    <a:gd name="connsiteY90" fmla="*/ 8802 h 10963"/>
                    <a:gd name="connsiteX91" fmla="*/ 3608 w 12026"/>
                    <a:gd name="connsiteY91" fmla="*/ 8868 h 10963"/>
                    <a:gd name="connsiteX92" fmla="*/ 3824 w 12026"/>
                    <a:gd name="connsiteY92" fmla="*/ 8921 h 10963"/>
                    <a:gd name="connsiteX93" fmla="*/ 1623 w 12026"/>
                    <a:gd name="connsiteY93" fmla="*/ 10829 h 10963"/>
                    <a:gd name="connsiteX94" fmla="*/ 2028 w 12026"/>
                    <a:gd name="connsiteY94" fmla="*/ 10801 h 10963"/>
                    <a:gd name="connsiteX95" fmla="*/ 3134 w 12026"/>
                    <a:gd name="connsiteY95" fmla="*/ 10537 h 10963"/>
                    <a:gd name="connsiteX96" fmla="*/ 4159 w 12026"/>
                    <a:gd name="connsiteY96" fmla="*/ 9820 h 10963"/>
                    <a:gd name="connsiteX97" fmla="*/ 4572 w 12026"/>
                    <a:gd name="connsiteY97" fmla="*/ 9354 h 10963"/>
                    <a:gd name="connsiteX98" fmla="*/ 4811 w 12026"/>
                    <a:gd name="connsiteY98" fmla="*/ 8872 h 10963"/>
                    <a:gd name="connsiteX99" fmla="*/ 4888 w 12026"/>
                    <a:gd name="connsiteY99" fmla="*/ 8901 h 10963"/>
                    <a:gd name="connsiteX100" fmla="*/ 5265 w 12026"/>
                    <a:gd name="connsiteY100" fmla="*/ 8953 h 10963"/>
                    <a:gd name="connsiteX101" fmla="*/ 5439 w 12026"/>
                    <a:gd name="connsiteY101" fmla="*/ 8998 h 10963"/>
                    <a:gd name="connsiteX102" fmla="*/ 5658 w 12026"/>
                    <a:gd name="connsiteY102" fmla="*/ 9010 h 10963"/>
                    <a:gd name="connsiteX103" fmla="*/ 6152 w 12026"/>
                    <a:gd name="connsiteY103" fmla="*/ 9059 h 10963"/>
                    <a:gd name="connsiteX104" fmla="*/ 6626 w 12026"/>
                    <a:gd name="connsiteY104" fmla="*/ 9067 h 10963"/>
                    <a:gd name="connsiteX105" fmla="*/ 6651 w 12026"/>
                    <a:gd name="connsiteY105" fmla="*/ 9067 h 10963"/>
                    <a:gd name="connsiteX106" fmla="*/ 7108 w 12026"/>
                    <a:gd name="connsiteY106" fmla="*/ 9026 h 10963"/>
                    <a:gd name="connsiteX107" fmla="*/ 7538 w 12026"/>
                    <a:gd name="connsiteY107" fmla="*/ 8998 h 10963"/>
                    <a:gd name="connsiteX108" fmla="*/ 8016 w 12026"/>
                    <a:gd name="connsiteY108" fmla="*/ 8876 h 10963"/>
                    <a:gd name="connsiteX109" fmla="*/ 8871 w 12026"/>
                    <a:gd name="connsiteY109" fmla="*/ 8637 h 10963"/>
                    <a:gd name="connsiteX110" fmla="*/ 9616 w 12026"/>
                    <a:gd name="connsiteY110" fmla="*/ 8301 h 10963"/>
                    <a:gd name="connsiteX111" fmla="*/ 10924 w 12026"/>
                    <a:gd name="connsiteY111" fmla="*/ 7171 h 10963"/>
                    <a:gd name="connsiteX112" fmla="*/ 11427 w 12026"/>
                    <a:gd name="connsiteY112" fmla="*/ 6486 h 10963"/>
                    <a:gd name="connsiteX113" fmla="*/ 11783 w 12026"/>
                    <a:gd name="connsiteY113" fmla="*/ 5692 h 10963"/>
                    <a:gd name="connsiteX114" fmla="*/ 11897 w 12026"/>
                    <a:gd name="connsiteY114" fmla="*/ 5271 h 10963"/>
                    <a:gd name="connsiteX115" fmla="*/ 11978 w 12026"/>
                    <a:gd name="connsiteY115" fmla="*/ 4837 h 10963"/>
                    <a:gd name="connsiteX116" fmla="*/ 11982 w 12026"/>
                    <a:gd name="connsiteY116" fmla="*/ 4635 h 10963"/>
                    <a:gd name="connsiteX117" fmla="*/ 12022 w 12026"/>
                    <a:gd name="connsiteY117" fmla="*/ 4420 h 10963"/>
                    <a:gd name="connsiteX118" fmla="*/ 11982 w 12026"/>
                    <a:gd name="connsiteY118" fmla="*/ 3970 h 10963"/>
                    <a:gd name="connsiteX119" fmla="*/ 11808 w 12026"/>
                    <a:gd name="connsiteY119" fmla="*/ 3087 h 10963"/>
                    <a:gd name="connsiteX120" fmla="*/ 11678 w 12026"/>
                    <a:gd name="connsiteY120" fmla="*/ 2731 h 10963"/>
                    <a:gd name="connsiteX121" fmla="*/ 11427 w 12026"/>
                    <a:gd name="connsiteY121" fmla="*/ 2362 h 10963"/>
                    <a:gd name="connsiteX122" fmla="*/ 10937 w 12026"/>
                    <a:gd name="connsiteY122" fmla="*/ 1673 h 10963"/>
                    <a:gd name="connsiteX123" fmla="*/ 10260 w 12026"/>
                    <a:gd name="connsiteY123" fmla="*/ 1114 h 10963"/>
                    <a:gd name="connsiteX124" fmla="*/ 9349 w 12026"/>
                    <a:gd name="connsiteY124" fmla="*/ 616 h 10963"/>
                    <a:gd name="connsiteX125" fmla="*/ 8931 w 12026"/>
                    <a:gd name="connsiteY125" fmla="*/ 434 h 10963"/>
                    <a:gd name="connsiteX126" fmla="*/ 8469 w 12026"/>
                    <a:gd name="connsiteY126" fmla="*/ 268 h 10963"/>
                    <a:gd name="connsiteX127" fmla="*/ 7538 w 12026"/>
                    <a:gd name="connsiteY127" fmla="*/ 94 h 10963"/>
                    <a:gd name="connsiteX128" fmla="*/ 7412 w 12026"/>
                    <a:gd name="connsiteY128" fmla="*/ 81 h 10963"/>
                    <a:gd name="connsiteX129" fmla="*/ 7210 w 12026"/>
                    <a:gd name="connsiteY129" fmla="*/ 45 h 10963"/>
                    <a:gd name="connsiteX130" fmla="*/ 6569 w 12026"/>
                    <a:gd name="connsiteY130" fmla="*/ 13 h 10963"/>
                    <a:gd name="connsiteX131" fmla="*/ 5812 w 12026"/>
                    <a:gd name="connsiteY131" fmla="*/ 0 h 10963"/>
                    <a:gd name="connsiteX0" fmla="*/ 6606 w 12026"/>
                    <a:gd name="connsiteY0" fmla="*/ 223 h 10963"/>
                    <a:gd name="connsiteX1" fmla="*/ 6837 w 12026"/>
                    <a:gd name="connsiteY1" fmla="*/ 284 h 10963"/>
                    <a:gd name="connsiteX2" fmla="*/ 7311 w 12026"/>
                    <a:gd name="connsiteY2" fmla="*/ 361 h 10963"/>
                    <a:gd name="connsiteX3" fmla="*/ 8141 w 12026"/>
                    <a:gd name="connsiteY3" fmla="*/ 523 h 10963"/>
                    <a:gd name="connsiteX4" fmla="*/ 8514 w 12026"/>
                    <a:gd name="connsiteY4" fmla="*/ 689 h 10963"/>
                    <a:gd name="connsiteX5" fmla="*/ 8887 w 12026"/>
                    <a:gd name="connsiteY5" fmla="*/ 802 h 10963"/>
                    <a:gd name="connsiteX6" fmla="*/ 9656 w 12026"/>
                    <a:gd name="connsiteY6" fmla="*/ 1224 h 10963"/>
                    <a:gd name="connsiteX7" fmla="*/ 10390 w 12026"/>
                    <a:gd name="connsiteY7" fmla="*/ 1633 h 10963"/>
                    <a:gd name="connsiteX8" fmla="*/ 10933 w 12026"/>
                    <a:gd name="connsiteY8" fmla="*/ 2277 h 10963"/>
                    <a:gd name="connsiteX9" fmla="*/ 11135 w 12026"/>
                    <a:gd name="connsiteY9" fmla="*/ 2589 h 10963"/>
                    <a:gd name="connsiteX10" fmla="*/ 11378 w 12026"/>
                    <a:gd name="connsiteY10" fmla="*/ 2962 h 10963"/>
                    <a:gd name="connsiteX11" fmla="*/ 11479 w 12026"/>
                    <a:gd name="connsiteY11" fmla="*/ 3302 h 10963"/>
                    <a:gd name="connsiteX12" fmla="*/ 11585 w 12026"/>
                    <a:gd name="connsiteY12" fmla="*/ 3723 h 10963"/>
                    <a:gd name="connsiteX13" fmla="*/ 11637 w 12026"/>
                    <a:gd name="connsiteY13" fmla="*/ 4149 h 10963"/>
                    <a:gd name="connsiteX14" fmla="*/ 11617 w 12026"/>
                    <a:gd name="connsiteY14" fmla="*/ 4582 h 10963"/>
                    <a:gd name="connsiteX15" fmla="*/ 11593 w 12026"/>
                    <a:gd name="connsiteY15" fmla="*/ 4979 h 10963"/>
                    <a:gd name="connsiteX16" fmla="*/ 11484 w 12026"/>
                    <a:gd name="connsiteY16" fmla="*/ 5388 h 10963"/>
                    <a:gd name="connsiteX17" fmla="*/ 11362 w 12026"/>
                    <a:gd name="connsiteY17" fmla="*/ 5789 h 10963"/>
                    <a:gd name="connsiteX18" fmla="*/ 11176 w 12026"/>
                    <a:gd name="connsiteY18" fmla="*/ 6154 h 10963"/>
                    <a:gd name="connsiteX19" fmla="*/ 10993 w 12026"/>
                    <a:gd name="connsiteY19" fmla="*/ 6498 h 10963"/>
                    <a:gd name="connsiteX20" fmla="*/ 10726 w 12026"/>
                    <a:gd name="connsiteY20" fmla="*/ 6818 h 10963"/>
                    <a:gd name="connsiteX21" fmla="*/ 10455 w 12026"/>
                    <a:gd name="connsiteY21" fmla="*/ 7163 h 10963"/>
                    <a:gd name="connsiteX22" fmla="*/ 10134 w 12026"/>
                    <a:gd name="connsiteY22" fmla="*/ 7450 h 10963"/>
                    <a:gd name="connsiteX23" fmla="*/ 9470 w 12026"/>
                    <a:gd name="connsiteY23" fmla="*/ 7949 h 10963"/>
                    <a:gd name="connsiteX24" fmla="*/ 8785 w 12026"/>
                    <a:gd name="connsiteY24" fmla="*/ 8277 h 10963"/>
                    <a:gd name="connsiteX25" fmla="*/ 7975 w 12026"/>
                    <a:gd name="connsiteY25" fmla="*/ 8508 h 10963"/>
                    <a:gd name="connsiteX26" fmla="*/ 7501 w 12026"/>
                    <a:gd name="connsiteY26" fmla="*/ 8629 h 10963"/>
                    <a:gd name="connsiteX27" fmla="*/ 6983 w 12026"/>
                    <a:gd name="connsiteY27" fmla="*/ 8670 h 10963"/>
                    <a:gd name="connsiteX28" fmla="*/ 6263 w 12026"/>
                    <a:gd name="connsiteY28" fmla="*/ 8709 h 10963"/>
                    <a:gd name="connsiteX29" fmla="*/ 5966 w 12026"/>
                    <a:gd name="connsiteY29" fmla="*/ 8702 h 10963"/>
                    <a:gd name="connsiteX30" fmla="*/ 5719 w 12026"/>
                    <a:gd name="connsiteY30" fmla="*/ 8670 h 10963"/>
                    <a:gd name="connsiteX31" fmla="*/ 5644 w 12026"/>
                    <a:gd name="connsiteY31" fmla="*/ 8667 h 10963"/>
                    <a:gd name="connsiteX32" fmla="*/ 5567 w 12026"/>
                    <a:gd name="connsiteY32" fmla="*/ 8667 h 10963"/>
                    <a:gd name="connsiteX33" fmla="*/ 5476 w 12026"/>
                    <a:gd name="connsiteY33" fmla="*/ 8662 h 10963"/>
                    <a:gd name="connsiteX34" fmla="*/ 5269 w 12026"/>
                    <a:gd name="connsiteY34" fmla="*/ 8625 h 10963"/>
                    <a:gd name="connsiteX35" fmla="*/ 5238 w 12026"/>
                    <a:gd name="connsiteY35" fmla="*/ 8624 h 10963"/>
                    <a:gd name="connsiteX36" fmla="*/ 5050 w 12026"/>
                    <a:gd name="connsiteY36" fmla="*/ 8633 h 10963"/>
                    <a:gd name="connsiteX37" fmla="*/ 4779 w 12026"/>
                    <a:gd name="connsiteY37" fmla="*/ 8614 h 10963"/>
                    <a:gd name="connsiteX38" fmla="*/ 4637 w 12026"/>
                    <a:gd name="connsiteY38" fmla="*/ 8641 h 10963"/>
                    <a:gd name="connsiteX39" fmla="*/ 4586 w 12026"/>
                    <a:gd name="connsiteY39" fmla="*/ 8622 h 10963"/>
                    <a:gd name="connsiteX40" fmla="*/ 4546 w 12026"/>
                    <a:gd name="connsiteY40" fmla="*/ 8633 h 10963"/>
                    <a:gd name="connsiteX41" fmla="*/ 4405 w 12026"/>
                    <a:gd name="connsiteY41" fmla="*/ 8598 h 10963"/>
                    <a:gd name="connsiteX42" fmla="*/ 4156 w 12026"/>
                    <a:gd name="connsiteY42" fmla="*/ 8541 h 10963"/>
                    <a:gd name="connsiteX43" fmla="*/ 3888 w 12026"/>
                    <a:gd name="connsiteY43" fmla="*/ 8431 h 10963"/>
                    <a:gd name="connsiteX44" fmla="*/ 3472 w 12026"/>
                    <a:gd name="connsiteY44" fmla="*/ 8355 h 10963"/>
                    <a:gd name="connsiteX45" fmla="*/ 3307 w 12026"/>
                    <a:gd name="connsiteY45" fmla="*/ 8332 h 10963"/>
                    <a:gd name="connsiteX46" fmla="*/ 3263 w 12026"/>
                    <a:gd name="connsiteY46" fmla="*/ 8290 h 10963"/>
                    <a:gd name="connsiteX47" fmla="*/ 3032 w 12026"/>
                    <a:gd name="connsiteY47" fmla="*/ 8222 h 10963"/>
                    <a:gd name="connsiteX48" fmla="*/ 2881 w 12026"/>
                    <a:gd name="connsiteY48" fmla="*/ 8111 h 10963"/>
                    <a:gd name="connsiteX49" fmla="*/ 2547 w 12026"/>
                    <a:gd name="connsiteY49" fmla="*/ 7896 h 10963"/>
                    <a:gd name="connsiteX50" fmla="*/ 2202 w 12026"/>
                    <a:gd name="connsiteY50" fmla="*/ 7701 h 10963"/>
                    <a:gd name="connsiteX51" fmla="*/ 1785 w 12026"/>
                    <a:gd name="connsiteY51" fmla="*/ 7471 h 10963"/>
                    <a:gd name="connsiteX52" fmla="*/ 1400 w 12026"/>
                    <a:gd name="connsiteY52" fmla="*/ 7146 h 10963"/>
                    <a:gd name="connsiteX53" fmla="*/ 829 w 12026"/>
                    <a:gd name="connsiteY53" fmla="*/ 6308 h 10963"/>
                    <a:gd name="connsiteX54" fmla="*/ 574 w 12026"/>
                    <a:gd name="connsiteY54" fmla="*/ 5834 h 10963"/>
                    <a:gd name="connsiteX55" fmla="*/ 396 w 12026"/>
                    <a:gd name="connsiteY55" fmla="*/ 5287 h 10963"/>
                    <a:gd name="connsiteX56" fmla="*/ 375 w 12026"/>
                    <a:gd name="connsiteY56" fmla="*/ 4181 h 10963"/>
                    <a:gd name="connsiteX57" fmla="*/ 1263 w 12026"/>
                    <a:gd name="connsiteY57" fmla="*/ 2216 h 10963"/>
                    <a:gd name="connsiteX58" fmla="*/ 1988 w 12026"/>
                    <a:gd name="connsiteY58" fmla="*/ 1520 h 10963"/>
                    <a:gd name="connsiteX59" fmla="*/ 2397 w 12026"/>
                    <a:gd name="connsiteY59" fmla="*/ 1224 h 10963"/>
                    <a:gd name="connsiteX60" fmla="*/ 2871 w 12026"/>
                    <a:gd name="connsiteY60" fmla="*/ 981 h 10963"/>
                    <a:gd name="connsiteX61" fmla="*/ 3369 w 12026"/>
                    <a:gd name="connsiteY61" fmla="*/ 730 h 10963"/>
                    <a:gd name="connsiteX62" fmla="*/ 3952 w 12026"/>
                    <a:gd name="connsiteY62" fmla="*/ 551 h 10963"/>
                    <a:gd name="connsiteX63" fmla="*/ 5216 w 12026"/>
                    <a:gd name="connsiteY63" fmla="*/ 292 h 10963"/>
                    <a:gd name="connsiteX64" fmla="*/ 6456 w 12026"/>
                    <a:gd name="connsiteY64" fmla="*/ 227 h 10963"/>
                    <a:gd name="connsiteX65" fmla="*/ 6606 w 12026"/>
                    <a:gd name="connsiteY65" fmla="*/ 223 h 10963"/>
                    <a:gd name="connsiteX66" fmla="*/ 5812 w 12026"/>
                    <a:gd name="connsiteY66" fmla="*/ 0 h 10963"/>
                    <a:gd name="connsiteX67" fmla="*/ 5322 w 12026"/>
                    <a:gd name="connsiteY67" fmla="*/ 13 h 10963"/>
                    <a:gd name="connsiteX68" fmla="*/ 4187 w 12026"/>
                    <a:gd name="connsiteY68" fmla="*/ 183 h 10963"/>
                    <a:gd name="connsiteX69" fmla="*/ 3604 w 12026"/>
                    <a:gd name="connsiteY69" fmla="*/ 345 h 10963"/>
                    <a:gd name="connsiteX70" fmla="*/ 3061 w 12026"/>
                    <a:gd name="connsiteY70" fmla="*/ 527 h 10963"/>
                    <a:gd name="connsiteX71" fmla="*/ 2595 w 12026"/>
                    <a:gd name="connsiteY71" fmla="*/ 774 h 10963"/>
                    <a:gd name="connsiteX72" fmla="*/ 2085 w 12026"/>
                    <a:gd name="connsiteY72" fmla="*/ 1058 h 10963"/>
                    <a:gd name="connsiteX73" fmla="*/ 1250 w 12026"/>
                    <a:gd name="connsiteY73" fmla="*/ 1754 h 10963"/>
                    <a:gd name="connsiteX74" fmla="*/ 606 w 12026"/>
                    <a:gd name="connsiteY74" fmla="*/ 2621 h 10963"/>
                    <a:gd name="connsiteX75" fmla="*/ 177 w 12026"/>
                    <a:gd name="connsiteY75" fmla="*/ 3711 h 10963"/>
                    <a:gd name="connsiteX76" fmla="*/ 23 w 12026"/>
                    <a:gd name="connsiteY76" fmla="*/ 4258 h 10963"/>
                    <a:gd name="connsiteX77" fmla="*/ 7 w 12026"/>
                    <a:gd name="connsiteY77" fmla="*/ 4862 h 10963"/>
                    <a:gd name="connsiteX78" fmla="*/ 274 w 12026"/>
                    <a:gd name="connsiteY78" fmla="*/ 6008 h 10963"/>
                    <a:gd name="connsiteX79" fmla="*/ 541 w 12026"/>
                    <a:gd name="connsiteY79" fmla="*/ 6547 h 10963"/>
                    <a:gd name="connsiteX80" fmla="*/ 809 w 12026"/>
                    <a:gd name="connsiteY80" fmla="*/ 7045 h 10963"/>
                    <a:gd name="connsiteX81" fmla="*/ 1129 w 12026"/>
                    <a:gd name="connsiteY81" fmla="*/ 7414 h 10963"/>
                    <a:gd name="connsiteX82" fmla="*/ 1587 w 12026"/>
                    <a:gd name="connsiteY82" fmla="*/ 7803 h 10963"/>
                    <a:gd name="connsiteX83" fmla="*/ 1992 w 12026"/>
                    <a:gd name="connsiteY83" fmla="*/ 8042 h 10963"/>
                    <a:gd name="connsiteX84" fmla="*/ 2397 w 12026"/>
                    <a:gd name="connsiteY84" fmla="*/ 8277 h 10963"/>
                    <a:gd name="connsiteX85" fmla="*/ 2478 w 12026"/>
                    <a:gd name="connsiteY85" fmla="*/ 8293 h 10963"/>
                    <a:gd name="connsiteX86" fmla="*/ 2486 w 12026"/>
                    <a:gd name="connsiteY86" fmla="*/ 8325 h 10963"/>
                    <a:gd name="connsiteX87" fmla="*/ 2604 w 12026"/>
                    <a:gd name="connsiteY87" fmla="*/ 8452 h 10963"/>
                    <a:gd name="connsiteX88" fmla="*/ 2881 w 12026"/>
                    <a:gd name="connsiteY88" fmla="*/ 8600 h 10963"/>
                    <a:gd name="connsiteX89" fmla="*/ 3206 w 12026"/>
                    <a:gd name="connsiteY89" fmla="*/ 8721 h 10963"/>
                    <a:gd name="connsiteX90" fmla="*/ 3453 w 12026"/>
                    <a:gd name="connsiteY90" fmla="*/ 8802 h 10963"/>
                    <a:gd name="connsiteX91" fmla="*/ 3608 w 12026"/>
                    <a:gd name="connsiteY91" fmla="*/ 8868 h 10963"/>
                    <a:gd name="connsiteX92" fmla="*/ 3824 w 12026"/>
                    <a:gd name="connsiteY92" fmla="*/ 8921 h 10963"/>
                    <a:gd name="connsiteX93" fmla="*/ 1623 w 12026"/>
                    <a:gd name="connsiteY93" fmla="*/ 10829 h 10963"/>
                    <a:gd name="connsiteX94" fmla="*/ 2028 w 12026"/>
                    <a:gd name="connsiteY94" fmla="*/ 10801 h 10963"/>
                    <a:gd name="connsiteX95" fmla="*/ 3134 w 12026"/>
                    <a:gd name="connsiteY95" fmla="*/ 10537 h 10963"/>
                    <a:gd name="connsiteX96" fmla="*/ 4159 w 12026"/>
                    <a:gd name="connsiteY96" fmla="*/ 9820 h 10963"/>
                    <a:gd name="connsiteX97" fmla="*/ 4572 w 12026"/>
                    <a:gd name="connsiteY97" fmla="*/ 9354 h 10963"/>
                    <a:gd name="connsiteX98" fmla="*/ 4811 w 12026"/>
                    <a:gd name="connsiteY98" fmla="*/ 8872 h 10963"/>
                    <a:gd name="connsiteX99" fmla="*/ 4888 w 12026"/>
                    <a:gd name="connsiteY99" fmla="*/ 8901 h 10963"/>
                    <a:gd name="connsiteX100" fmla="*/ 5265 w 12026"/>
                    <a:gd name="connsiteY100" fmla="*/ 8953 h 10963"/>
                    <a:gd name="connsiteX101" fmla="*/ 5439 w 12026"/>
                    <a:gd name="connsiteY101" fmla="*/ 8998 h 10963"/>
                    <a:gd name="connsiteX102" fmla="*/ 5658 w 12026"/>
                    <a:gd name="connsiteY102" fmla="*/ 9010 h 10963"/>
                    <a:gd name="connsiteX103" fmla="*/ 6152 w 12026"/>
                    <a:gd name="connsiteY103" fmla="*/ 9059 h 10963"/>
                    <a:gd name="connsiteX104" fmla="*/ 6626 w 12026"/>
                    <a:gd name="connsiteY104" fmla="*/ 9067 h 10963"/>
                    <a:gd name="connsiteX105" fmla="*/ 6651 w 12026"/>
                    <a:gd name="connsiteY105" fmla="*/ 9067 h 10963"/>
                    <a:gd name="connsiteX106" fmla="*/ 7108 w 12026"/>
                    <a:gd name="connsiteY106" fmla="*/ 9026 h 10963"/>
                    <a:gd name="connsiteX107" fmla="*/ 7538 w 12026"/>
                    <a:gd name="connsiteY107" fmla="*/ 8998 h 10963"/>
                    <a:gd name="connsiteX108" fmla="*/ 8016 w 12026"/>
                    <a:gd name="connsiteY108" fmla="*/ 8876 h 10963"/>
                    <a:gd name="connsiteX109" fmla="*/ 8871 w 12026"/>
                    <a:gd name="connsiteY109" fmla="*/ 8637 h 10963"/>
                    <a:gd name="connsiteX110" fmla="*/ 9616 w 12026"/>
                    <a:gd name="connsiteY110" fmla="*/ 8301 h 10963"/>
                    <a:gd name="connsiteX111" fmla="*/ 10924 w 12026"/>
                    <a:gd name="connsiteY111" fmla="*/ 7171 h 10963"/>
                    <a:gd name="connsiteX112" fmla="*/ 11427 w 12026"/>
                    <a:gd name="connsiteY112" fmla="*/ 6486 h 10963"/>
                    <a:gd name="connsiteX113" fmla="*/ 11783 w 12026"/>
                    <a:gd name="connsiteY113" fmla="*/ 5692 h 10963"/>
                    <a:gd name="connsiteX114" fmla="*/ 11897 w 12026"/>
                    <a:gd name="connsiteY114" fmla="*/ 5271 h 10963"/>
                    <a:gd name="connsiteX115" fmla="*/ 11978 w 12026"/>
                    <a:gd name="connsiteY115" fmla="*/ 4837 h 10963"/>
                    <a:gd name="connsiteX116" fmla="*/ 11982 w 12026"/>
                    <a:gd name="connsiteY116" fmla="*/ 4635 h 10963"/>
                    <a:gd name="connsiteX117" fmla="*/ 12022 w 12026"/>
                    <a:gd name="connsiteY117" fmla="*/ 4420 h 10963"/>
                    <a:gd name="connsiteX118" fmla="*/ 11982 w 12026"/>
                    <a:gd name="connsiteY118" fmla="*/ 3970 h 10963"/>
                    <a:gd name="connsiteX119" fmla="*/ 11808 w 12026"/>
                    <a:gd name="connsiteY119" fmla="*/ 3087 h 10963"/>
                    <a:gd name="connsiteX120" fmla="*/ 11678 w 12026"/>
                    <a:gd name="connsiteY120" fmla="*/ 2731 h 10963"/>
                    <a:gd name="connsiteX121" fmla="*/ 11427 w 12026"/>
                    <a:gd name="connsiteY121" fmla="*/ 2362 h 10963"/>
                    <a:gd name="connsiteX122" fmla="*/ 10937 w 12026"/>
                    <a:gd name="connsiteY122" fmla="*/ 1673 h 10963"/>
                    <a:gd name="connsiteX123" fmla="*/ 10260 w 12026"/>
                    <a:gd name="connsiteY123" fmla="*/ 1114 h 10963"/>
                    <a:gd name="connsiteX124" fmla="*/ 9349 w 12026"/>
                    <a:gd name="connsiteY124" fmla="*/ 616 h 10963"/>
                    <a:gd name="connsiteX125" fmla="*/ 8931 w 12026"/>
                    <a:gd name="connsiteY125" fmla="*/ 434 h 10963"/>
                    <a:gd name="connsiteX126" fmla="*/ 8469 w 12026"/>
                    <a:gd name="connsiteY126" fmla="*/ 268 h 10963"/>
                    <a:gd name="connsiteX127" fmla="*/ 7538 w 12026"/>
                    <a:gd name="connsiteY127" fmla="*/ 94 h 10963"/>
                    <a:gd name="connsiteX128" fmla="*/ 7412 w 12026"/>
                    <a:gd name="connsiteY128" fmla="*/ 81 h 10963"/>
                    <a:gd name="connsiteX129" fmla="*/ 7210 w 12026"/>
                    <a:gd name="connsiteY129" fmla="*/ 45 h 10963"/>
                    <a:gd name="connsiteX130" fmla="*/ 6569 w 12026"/>
                    <a:gd name="connsiteY130" fmla="*/ 13 h 10963"/>
                    <a:gd name="connsiteX131" fmla="*/ 5812 w 12026"/>
                    <a:gd name="connsiteY131" fmla="*/ 0 h 10963"/>
                    <a:gd name="connsiteX0" fmla="*/ 6606 w 12026"/>
                    <a:gd name="connsiteY0" fmla="*/ 223 h 10893"/>
                    <a:gd name="connsiteX1" fmla="*/ 6837 w 12026"/>
                    <a:gd name="connsiteY1" fmla="*/ 284 h 10893"/>
                    <a:gd name="connsiteX2" fmla="*/ 7311 w 12026"/>
                    <a:gd name="connsiteY2" fmla="*/ 361 h 10893"/>
                    <a:gd name="connsiteX3" fmla="*/ 8141 w 12026"/>
                    <a:gd name="connsiteY3" fmla="*/ 523 h 10893"/>
                    <a:gd name="connsiteX4" fmla="*/ 8514 w 12026"/>
                    <a:gd name="connsiteY4" fmla="*/ 689 h 10893"/>
                    <a:gd name="connsiteX5" fmla="*/ 8887 w 12026"/>
                    <a:gd name="connsiteY5" fmla="*/ 802 h 10893"/>
                    <a:gd name="connsiteX6" fmla="*/ 9656 w 12026"/>
                    <a:gd name="connsiteY6" fmla="*/ 1224 h 10893"/>
                    <a:gd name="connsiteX7" fmla="*/ 10390 w 12026"/>
                    <a:gd name="connsiteY7" fmla="*/ 1633 h 10893"/>
                    <a:gd name="connsiteX8" fmla="*/ 10933 w 12026"/>
                    <a:gd name="connsiteY8" fmla="*/ 2277 h 10893"/>
                    <a:gd name="connsiteX9" fmla="*/ 11135 w 12026"/>
                    <a:gd name="connsiteY9" fmla="*/ 2589 h 10893"/>
                    <a:gd name="connsiteX10" fmla="*/ 11378 w 12026"/>
                    <a:gd name="connsiteY10" fmla="*/ 2962 h 10893"/>
                    <a:gd name="connsiteX11" fmla="*/ 11479 w 12026"/>
                    <a:gd name="connsiteY11" fmla="*/ 3302 h 10893"/>
                    <a:gd name="connsiteX12" fmla="*/ 11585 w 12026"/>
                    <a:gd name="connsiteY12" fmla="*/ 3723 h 10893"/>
                    <a:gd name="connsiteX13" fmla="*/ 11637 w 12026"/>
                    <a:gd name="connsiteY13" fmla="*/ 4149 h 10893"/>
                    <a:gd name="connsiteX14" fmla="*/ 11617 w 12026"/>
                    <a:gd name="connsiteY14" fmla="*/ 4582 h 10893"/>
                    <a:gd name="connsiteX15" fmla="*/ 11593 w 12026"/>
                    <a:gd name="connsiteY15" fmla="*/ 4979 h 10893"/>
                    <a:gd name="connsiteX16" fmla="*/ 11484 w 12026"/>
                    <a:gd name="connsiteY16" fmla="*/ 5388 h 10893"/>
                    <a:gd name="connsiteX17" fmla="*/ 11362 w 12026"/>
                    <a:gd name="connsiteY17" fmla="*/ 5789 h 10893"/>
                    <a:gd name="connsiteX18" fmla="*/ 11176 w 12026"/>
                    <a:gd name="connsiteY18" fmla="*/ 6154 h 10893"/>
                    <a:gd name="connsiteX19" fmla="*/ 10993 w 12026"/>
                    <a:gd name="connsiteY19" fmla="*/ 6498 h 10893"/>
                    <a:gd name="connsiteX20" fmla="*/ 10726 w 12026"/>
                    <a:gd name="connsiteY20" fmla="*/ 6818 h 10893"/>
                    <a:gd name="connsiteX21" fmla="*/ 10455 w 12026"/>
                    <a:gd name="connsiteY21" fmla="*/ 7163 h 10893"/>
                    <a:gd name="connsiteX22" fmla="*/ 10134 w 12026"/>
                    <a:gd name="connsiteY22" fmla="*/ 7450 h 10893"/>
                    <a:gd name="connsiteX23" fmla="*/ 9470 w 12026"/>
                    <a:gd name="connsiteY23" fmla="*/ 7949 h 10893"/>
                    <a:gd name="connsiteX24" fmla="*/ 8785 w 12026"/>
                    <a:gd name="connsiteY24" fmla="*/ 8277 h 10893"/>
                    <a:gd name="connsiteX25" fmla="*/ 7975 w 12026"/>
                    <a:gd name="connsiteY25" fmla="*/ 8508 h 10893"/>
                    <a:gd name="connsiteX26" fmla="*/ 7501 w 12026"/>
                    <a:gd name="connsiteY26" fmla="*/ 8629 h 10893"/>
                    <a:gd name="connsiteX27" fmla="*/ 6983 w 12026"/>
                    <a:gd name="connsiteY27" fmla="*/ 8670 h 10893"/>
                    <a:gd name="connsiteX28" fmla="*/ 6263 w 12026"/>
                    <a:gd name="connsiteY28" fmla="*/ 8709 h 10893"/>
                    <a:gd name="connsiteX29" fmla="*/ 5966 w 12026"/>
                    <a:gd name="connsiteY29" fmla="*/ 8702 h 10893"/>
                    <a:gd name="connsiteX30" fmla="*/ 5719 w 12026"/>
                    <a:gd name="connsiteY30" fmla="*/ 8670 h 10893"/>
                    <a:gd name="connsiteX31" fmla="*/ 5644 w 12026"/>
                    <a:gd name="connsiteY31" fmla="*/ 8667 h 10893"/>
                    <a:gd name="connsiteX32" fmla="*/ 5567 w 12026"/>
                    <a:gd name="connsiteY32" fmla="*/ 8667 h 10893"/>
                    <a:gd name="connsiteX33" fmla="*/ 5476 w 12026"/>
                    <a:gd name="connsiteY33" fmla="*/ 8662 h 10893"/>
                    <a:gd name="connsiteX34" fmla="*/ 5269 w 12026"/>
                    <a:gd name="connsiteY34" fmla="*/ 8625 h 10893"/>
                    <a:gd name="connsiteX35" fmla="*/ 5238 w 12026"/>
                    <a:gd name="connsiteY35" fmla="*/ 8624 h 10893"/>
                    <a:gd name="connsiteX36" fmla="*/ 5050 w 12026"/>
                    <a:gd name="connsiteY36" fmla="*/ 8633 h 10893"/>
                    <a:gd name="connsiteX37" fmla="*/ 4779 w 12026"/>
                    <a:gd name="connsiteY37" fmla="*/ 8614 h 10893"/>
                    <a:gd name="connsiteX38" fmla="*/ 4637 w 12026"/>
                    <a:gd name="connsiteY38" fmla="*/ 8641 h 10893"/>
                    <a:gd name="connsiteX39" fmla="*/ 4586 w 12026"/>
                    <a:gd name="connsiteY39" fmla="*/ 8622 h 10893"/>
                    <a:gd name="connsiteX40" fmla="*/ 4546 w 12026"/>
                    <a:gd name="connsiteY40" fmla="*/ 8633 h 10893"/>
                    <a:gd name="connsiteX41" fmla="*/ 4405 w 12026"/>
                    <a:gd name="connsiteY41" fmla="*/ 8598 h 10893"/>
                    <a:gd name="connsiteX42" fmla="*/ 4156 w 12026"/>
                    <a:gd name="connsiteY42" fmla="*/ 8541 h 10893"/>
                    <a:gd name="connsiteX43" fmla="*/ 3888 w 12026"/>
                    <a:gd name="connsiteY43" fmla="*/ 8431 h 10893"/>
                    <a:gd name="connsiteX44" fmla="*/ 3472 w 12026"/>
                    <a:gd name="connsiteY44" fmla="*/ 8355 h 10893"/>
                    <a:gd name="connsiteX45" fmla="*/ 3307 w 12026"/>
                    <a:gd name="connsiteY45" fmla="*/ 8332 h 10893"/>
                    <a:gd name="connsiteX46" fmla="*/ 3263 w 12026"/>
                    <a:gd name="connsiteY46" fmla="*/ 8290 h 10893"/>
                    <a:gd name="connsiteX47" fmla="*/ 3032 w 12026"/>
                    <a:gd name="connsiteY47" fmla="*/ 8222 h 10893"/>
                    <a:gd name="connsiteX48" fmla="*/ 2881 w 12026"/>
                    <a:gd name="connsiteY48" fmla="*/ 8111 h 10893"/>
                    <a:gd name="connsiteX49" fmla="*/ 2547 w 12026"/>
                    <a:gd name="connsiteY49" fmla="*/ 7896 h 10893"/>
                    <a:gd name="connsiteX50" fmla="*/ 2202 w 12026"/>
                    <a:gd name="connsiteY50" fmla="*/ 7701 h 10893"/>
                    <a:gd name="connsiteX51" fmla="*/ 1785 w 12026"/>
                    <a:gd name="connsiteY51" fmla="*/ 7471 h 10893"/>
                    <a:gd name="connsiteX52" fmla="*/ 1400 w 12026"/>
                    <a:gd name="connsiteY52" fmla="*/ 7146 h 10893"/>
                    <a:gd name="connsiteX53" fmla="*/ 829 w 12026"/>
                    <a:gd name="connsiteY53" fmla="*/ 6308 h 10893"/>
                    <a:gd name="connsiteX54" fmla="*/ 574 w 12026"/>
                    <a:gd name="connsiteY54" fmla="*/ 5834 h 10893"/>
                    <a:gd name="connsiteX55" fmla="*/ 396 w 12026"/>
                    <a:gd name="connsiteY55" fmla="*/ 5287 h 10893"/>
                    <a:gd name="connsiteX56" fmla="*/ 375 w 12026"/>
                    <a:gd name="connsiteY56" fmla="*/ 4181 h 10893"/>
                    <a:gd name="connsiteX57" fmla="*/ 1263 w 12026"/>
                    <a:gd name="connsiteY57" fmla="*/ 2216 h 10893"/>
                    <a:gd name="connsiteX58" fmla="*/ 1988 w 12026"/>
                    <a:gd name="connsiteY58" fmla="*/ 1520 h 10893"/>
                    <a:gd name="connsiteX59" fmla="*/ 2397 w 12026"/>
                    <a:gd name="connsiteY59" fmla="*/ 1224 h 10893"/>
                    <a:gd name="connsiteX60" fmla="*/ 2871 w 12026"/>
                    <a:gd name="connsiteY60" fmla="*/ 981 h 10893"/>
                    <a:gd name="connsiteX61" fmla="*/ 3369 w 12026"/>
                    <a:gd name="connsiteY61" fmla="*/ 730 h 10893"/>
                    <a:gd name="connsiteX62" fmla="*/ 3952 w 12026"/>
                    <a:gd name="connsiteY62" fmla="*/ 551 h 10893"/>
                    <a:gd name="connsiteX63" fmla="*/ 5216 w 12026"/>
                    <a:gd name="connsiteY63" fmla="*/ 292 h 10893"/>
                    <a:gd name="connsiteX64" fmla="*/ 6456 w 12026"/>
                    <a:gd name="connsiteY64" fmla="*/ 227 h 10893"/>
                    <a:gd name="connsiteX65" fmla="*/ 6606 w 12026"/>
                    <a:gd name="connsiteY65" fmla="*/ 223 h 10893"/>
                    <a:gd name="connsiteX66" fmla="*/ 5812 w 12026"/>
                    <a:gd name="connsiteY66" fmla="*/ 0 h 10893"/>
                    <a:gd name="connsiteX67" fmla="*/ 5322 w 12026"/>
                    <a:gd name="connsiteY67" fmla="*/ 13 h 10893"/>
                    <a:gd name="connsiteX68" fmla="*/ 4187 w 12026"/>
                    <a:gd name="connsiteY68" fmla="*/ 183 h 10893"/>
                    <a:gd name="connsiteX69" fmla="*/ 3604 w 12026"/>
                    <a:gd name="connsiteY69" fmla="*/ 345 h 10893"/>
                    <a:gd name="connsiteX70" fmla="*/ 3061 w 12026"/>
                    <a:gd name="connsiteY70" fmla="*/ 527 h 10893"/>
                    <a:gd name="connsiteX71" fmla="*/ 2595 w 12026"/>
                    <a:gd name="connsiteY71" fmla="*/ 774 h 10893"/>
                    <a:gd name="connsiteX72" fmla="*/ 2085 w 12026"/>
                    <a:gd name="connsiteY72" fmla="*/ 1058 h 10893"/>
                    <a:gd name="connsiteX73" fmla="*/ 1250 w 12026"/>
                    <a:gd name="connsiteY73" fmla="*/ 1754 h 10893"/>
                    <a:gd name="connsiteX74" fmla="*/ 606 w 12026"/>
                    <a:gd name="connsiteY74" fmla="*/ 2621 h 10893"/>
                    <a:gd name="connsiteX75" fmla="*/ 177 w 12026"/>
                    <a:gd name="connsiteY75" fmla="*/ 3711 h 10893"/>
                    <a:gd name="connsiteX76" fmla="*/ 23 w 12026"/>
                    <a:gd name="connsiteY76" fmla="*/ 4258 h 10893"/>
                    <a:gd name="connsiteX77" fmla="*/ 7 w 12026"/>
                    <a:gd name="connsiteY77" fmla="*/ 4862 h 10893"/>
                    <a:gd name="connsiteX78" fmla="*/ 274 w 12026"/>
                    <a:gd name="connsiteY78" fmla="*/ 6008 h 10893"/>
                    <a:gd name="connsiteX79" fmla="*/ 541 w 12026"/>
                    <a:gd name="connsiteY79" fmla="*/ 6547 h 10893"/>
                    <a:gd name="connsiteX80" fmla="*/ 809 w 12026"/>
                    <a:gd name="connsiteY80" fmla="*/ 7045 h 10893"/>
                    <a:gd name="connsiteX81" fmla="*/ 1129 w 12026"/>
                    <a:gd name="connsiteY81" fmla="*/ 7414 h 10893"/>
                    <a:gd name="connsiteX82" fmla="*/ 1587 w 12026"/>
                    <a:gd name="connsiteY82" fmla="*/ 7803 h 10893"/>
                    <a:gd name="connsiteX83" fmla="*/ 1992 w 12026"/>
                    <a:gd name="connsiteY83" fmla="*/ 8042 h 10893"/>
                    <a:gd name="connsiteX84" fmla="*/ 2397 w 12026"/>
                    <a:gd name="connsiteY84" fmla="*/ 8277 h 10893"/>
                    <a:gd name="connsiteX85" fmla="*/ 2478 w 12026"/>
                    <a:gd name="connsiteY85" fmla="*/ 8293 h 10893"/>
                    <a:gd name="connsiteX86" fmla="*/ 2486 w 12026"/>
                    <a:gd name="connsiteY86" fmla="*/ 8325 h 10893"/>
                    <a:gd name="connsiteX87" fmla="*/ 2604 w 12026"/>
                    <a:gd name="connsiteY87" fmla="*/ 8452 h 10893"/>
                    <a:gd name="connsiteX88" fmla="*/ 2881 w 12026"/>
                    <a:gd name="connsiteY88" fmla="*/ 8600 h 10893"/>
                    <a:gd name="connsiteX89" fmla="*/ 3206 w 12026"/>
                    <a:gd name="connsiteY89" fmla="*/ 8721 h 10893"/>
                    <a:gd name="connsiteX90" fmla="*/ 3453 w 12026"/>
                    <a:gd name="connsiteY90" fmla="*/ 8802 h 10893"/>
                    <a:gd name="connsiteX91" fmla="*/ 3608 w 12026"/>
                    <a:gd name="connsiteY91" fmla="*/ 8868 h 10893"/>
                    <a:gd name="connsiteX92" fmla="*/ 3824 w 12026"/>
                    <a:gd name="connsiteY92" fmla="*/ 8921 h 10893"/>
                    <a:gd name="connsiteX93" fmla="*/ 4003 w 12026"/>
                    <a:gd name="connsiteY93" fmla="*/ 8965 h 10893"/>
                    <a:gd name="connsiteX94" fmla="*/ 2028 w 12026"/>
                    <a:gd name="connsiteY94" fmla="*/ 10801 h 10893"/>
                    <a:gd name="connsiteX95" fmla="*/ 3134 w 12026"/>
                    <a:gd name="connsiteY95" fmla="*/ 10537 h 10893"/>
                    <a:gd name="connsiteX96" fmla="*/ 4159 w 12026"/>
                    <a:gd name="connsiteY96" fmla="*/ 9820 h 10893"/>
                    <a:gd name="connsiteX97" fmla="*/ 4572 w 12026"/>
                    <a:gd name="connsiteY97" fmla="*/ 9354 h 10893"/>
                    <a:gd name="connsiteX98" fmla="*/ 4811 w 12026"/>
                    <a:gd name="connsiteY98" fmla="*/ 8872 h 10893"/>
                    <a:gd name="connsiteX99" fmla="*/ 4888 w 12026"/>
                    <a:gd name="connsiteY99" fmla="*/ 8901 h 10893"/>
                    <a:gd name="connsiteX100" fmla="*/ 5265 w 12026"/>
                    <a:gd name="connsiteY100" fmla="*/ 8953 h 10893"/>
                    <a:gd name="connsiteX101" fmla="*/ 5439 w 12026"/>
                    <a:gd name="connsiteY101" fmla="*/ 8998 h 10893"/>
                    <a:gd name="connsiteX102" fmla="*/ 5658 w 12026"/>
                    <a:gd name="connsiteY102" fmla="*/ 9010 h 10893"/>
                    <a:gd name="connsiteX103" fmla="*/ 6152 w 12026"/>
                    <a:gd name="connsiteY103" fmla="*/ 9059 h 10893"/>
                    <a:gd name="connsiteX104" fmla="*/ 6626 w 12026"/>
                    <a:gd name="connsiteY104" fmla="*/ 9067 h 10893"/>
                    <a:gd name="connsiteX105" fmla="*/ 6651 w 12026"/>
                    <a:gd name="connsiteY105" fmla="*/ 9067 h 10893"/>
                    <a:gd name="connsiteX106" fmla="*/ 7108 w 12026"/>
                    <a:gd name="connsiteY106" fmla="*/ 9026 h 10893"/>
                    <a:gd name="connsiteX107" fmla="*/ 7538 w 12026"/>
                    <a:gd name="connsiteY107" fmla="*/ 8998 h 10893"/>
                    <a:gd name="connsiteX108" fmla="*/ 8016 w 12026"/>
                    <a:gd name="connsiteY108" fmla="*/ 8876 h 10893"/>
                    <a:gd name="connsiteX109" fmla="*/ 8871 w 12026"/>
                    <a:gd name="connsiteY109" fmla="*/ 8637 h 10893"/>
                    <a:gd name="connsiteX110" fmla="*/ 9616 w 12026"/>
                    <a:gd name="connsiteY110" fmla="*/ 8301 h 10893"/>
                    <a:gd name="connsiteX111" fmla="*/ 10924 w 12026"/>
                    <a:gd name="connsiteY111" fmla="*/ 7171 h 10893"/>
                    <a:gd name="connsiteX112" fmla="*/ 11427 w 12026"/>
                    <a:gd name="connsiteY112" fmla="*/ 6486 h 10893"/>
                    <a:gd name="connsiteX113" fmla="*/ 11783 w 12026"/>
                    <a:gd name="connsiteY113" fmla="*/ 5692 h 10893"/>
                    <a:gd name="connsiteX114" fmla="*/ 11897 w 12026"/>
                    <a:gd name="connsiteY114" fmla="*/ 5271 h 10893"/>
                    <a:gd name="connsiteX115" fmla="*/ 11978 w 12026"/>
                    <a:gd name="connsiteY115" fmla="*/ 4837 h 10893"/>
                    <a:gd name="connsiteX116" fmla="*/ 11982 w 12026"/>
                    <a:gd name="connsiteY116" fmla="*/ 4635 h 10893"/>
                    <a:gd name="connsiteX117" fmla="*/ 12022 w 12026"/>
                    <a:gd name="connsiteY117" fmla="*/ 4420 h 10893"/>
                    <a:gd name="connsiteX118" fmla="*/ 11982 w 12026"/>
                    <a:gd name="connsiteY118" fmla="*/ 3970 h 10893"/>
                    <a:gd name="connsiteX119" fmla="*/ 11808 w 12026"/>
                    <a:gd name="connsiteY119" fmla="*/ 3087 h 10893"/>
                    <a:gd name="connsiteX120" fmla="*/ 11678 w 12026"/>
                    <a:gd name="connsiteY120" fmla="*/ 2731 h 10893"/>
                    <a:gd name="connsiteX121" fmla="*/ 11427 w 12026"/>
                    <a:gd name="connsiteY121" fmla="*/ 2362 h 10893"/>
                    <a:gd name="connsiteX122" fmla="*/ 10937 w 12026"/>
                    <a:gd name="connsiteY122" fmla="*/ 1673 h 10893"/>
                    <a:gd name="connsiteX123" fmla="*/ 10260 w 12026"/>
                    <a:gd name="connsiteY123" fmla="*/ 1114 h 10893"/>
                    <a:gd name="connsiteX124" fmla="*/ 9349 w 12026"/>
                    <a:gd name="connsiteY124" fmla="*/ 616 h 10893"/>
                    <a:gd name="connsiteX125" fmla="*/ 8931 w 12026"/>
                    <a:gd name="connsiteY125" fmla="*/ 434 h 10893"/>
                    <a:gd name="connsiteX126" fmla="*/ 8469 w 12026"/>
                    <a:gd name="connsiteY126" fmla="*/ 268 h 10893"/>
                    <a:gd name="connsiteX127" fmla="*/ 7538 w 12026"/>
                    <a:gd name="connsiteY127" fmla="*/ 94 h 10893"/>
                    <a:gd name="connsiteX128" fmla="*/ 7412 w 12026"/>
                    <a:gd name="connsiteY128" fmla="*/ 81 h 10893"/>
                    <a:gd name="connsiteX129" fmla="*/ 7210 w 12026"/>
                    <a:gd name="connsiteY129" fmla="*/ 45 h 10893"/>
                    <a:gd name="connsiteX130" fmla="*/ 6569 w 12026"/>
                    <a:gd name="connsiteY130" fmla="*/ 13 h 10893"/>
                    <a:gd name="connsiteX131" fmla="*/ 5812 w 12026"/>
                    <a:gd name="connsiteY131" fmla="*/ 0 h 10893"/>
                    <a:gd name="connsiteX0" fmla="*/ 6606 w 12026"/>
                    <a:gd name="connsiteY0" fmla="*/ 223 h 10893"/>
                    <a:gd name="connsiteX1" fmla="*/ 6837 w 12026"/>
                    <a:gd name="connsiteY1" fmla="*/ 284 h 10893"/>
                    <a:gd name="connsiteX2" fmla="*/ 7311 w 12026"/>
                    <a:gd name="connsiteY2" fmla="*/ 361 h 10893"/>
                    <a:gd name="connsiteX3" fmla="*/ 8141 w 12026"/>
                    <a:gd name="connsiteY3" fmla="*/ 523 h 10893"/>
                    <a:gd name="connsiteX4" fmla="*/ 8514 w 12026"/>
                    <a:gd name="connsiteY4" fmla="*/ 689 h 10893"/>
                    <a:gd name="connsiteX5" fmla="*/ 8887 w 12026"/>
                    <a:gd name="connsiteY5" fmla="*/ 802 h 10893"/>
                    <a:gd name="connsiteX6" fmla="*/ 9656 w 12026"/>
                    <a:gd name="connsiteY6" fmla="*/ 1224 h 10893"/>
                    <a:gd name="connsiteX7" fmla="*/ 10390 w 12026"/>
                    <a:gd name="connsiteY7" fmla="*/ 1633 h 10893"/>
                    <a:gd name="connsiteX8" fmla="*/ 10933 w 12026"/>
                    <a:gd name="connsiteY8" fmla="*/ 2277 h 10893"/>
                    <a:gd name="connsiteX9" fmla="*/ 11135 w 12026"/>
                    <a:gd name="connsiteY9" fmla="*/ 2589 h 10893"/>
                    <a:gd name="connsiteX10" fmla="*/ 11378 w 12026"/>
                    <a:gd name="connsiteY10" fmla="*/ 2962 h 10893"/>
                    <a:gd name="connsiteX11" fmla="*/ 11479 w 12026"/>
                    <a:gd name="connsiteY11" fmla="*/ 3302 h 10893"/>
                    <a:gd name="connsiteX12" fmla="*/ 11585 w 12026"/>
                    <a:gd name="connsiteY12" fmla="*/ 3723 h 10893"/>
                    <a:gd name="connsiteX13" fmla="*/ 11637 w 12026"/>
                    <a:gd name="connsiteY13" fmla="*/ 4149 h 10893"/>
                    <a:gd name="connsiteX14" fmla="*/ 11617 w 12026"/>
                    <a:gd name="connsiteY14" fmla="*/ 4582 h 10893"/>
                    <a:gd name="connsiteX15" fmla="*/ 11593 w 12026"/>
                    <a:gd name="connsiteY15" fmla="*/ 4979 h 10893"/>
                    <a:gd name="connsiteX16" fmla="*/ 11484 w 12026"/>
                    <a:gd name="connsiteY16" fmla="*/ 5388 h 10893"/>
                    <a:gd name="connsiteX17" fmla="*/ 11362 w 12026"/>
                    <a:gd name="connsiteY17" fmla="*/ 5789 h 10893"/>
                    <a:gd name="connsiteX18" fmla="*/ 11176 w 12026"/>
                    <a:gd name="connsiteY18" fmla="*/ 6154 h 10893"/>
                    <a:gd name="connsiteX19" fmla="*/ 10993 w 12026"/>
                    <a:gd name="connsiteY19" fmla="*/ 6498 h 10893"/>
                    <a:gd name="connsiteX20" fmla="*/ 10726 w 12026"/>
                    <a:gd name="connsiteY20" fmla="*/ 6818 h 10893"/>
                    <a:gd name="connsiteX21" fmla="*/ 10455 w 12026"/>
                    <a:gd name="connsiteY21" fmla="*/ 7163 h 10893"/>
                    <a:gd name="connsiteX22" fmla="*/ 10134 w 12026"/>
                    <a:gd name="connsiteY22" fmla="*/ 7450 h 10893"/>
                    <a:gd name="connsiteX23" fmla="*/ 9470 w 12026"/>
                    <a:gd name="connsiteY23" fmla="*/ 7949 h 10893"/>
                    <a:gd name="connsiteX24" fmla="*/ 8785 w 12026"/>
                    <a:gd name="connsiteY24" fmla="*/ 8277 h 10893"/>
                    <a:gd name="connsiteX25" fmla="*/ 7975 w 12026"/>
                    <a:gd name="connsiteY25" fmla="*/ 8508 h 10893"/>
                    <a:gd name="connsiteX26" fmla="*/ 7501 w 12026"/>
                    <a:gd name="connsiteY26" fmla="*/ 8629 h 10893"/>
                    <a:gd name="connsiteX27" fmla="*/ 6983 w 12026"/>
                    <a:gd name="connsiteY27" fmla="*/ 8670 h 10893"/>
                    <a:gd name="connsiteX28" fmla="*/ 6263 w 12026"/>
                    <a:gd name="connsiteY28" fmla="*/ 8709 h 10893"/>
                    <a:gd name="connsiteX29" fmla="*/ 5966 w 12026"/>
                    <a:gd name="connsiteY29" fmla="*/ 8702 h 10893"/>
                    <a:gd name="connsiteX30" fmla="*/ 5719 w 12026"/>
                    <a:gd name="connsiteY30" fmla="*/ 8670 h 10893"/>
                    <a:gd name="connsiteX31" fmla="*/ 5644 w 12026"/>
                    <a:gd name="connsiteY31" fmla="*/ 8667 h 10893"/>
                    <a:gd name="connsiteX32" fmla="*/ 5567 w 12026"/>
                    <a:gd name="connsiteY32" fmla="*/ 8667 h 10893"/>
                    <a:gd name="connsiteX33" fmla="*/ 5476 w 12026"/>
                    <a:gd name="connsiteY33" fmla="*/ 8662 h 10893"/>
                    <a:gd name="connsiteX34" fmla="*/ 5269 w 12026"/>
                    <a:gd name="connsiteY34" fmla="*/ 8625 h 10893"/>
                    <a:gd name="connsiteX35" fmla="*/ 5238 w 12026"/>
                    <a:gd name="connsiteY35" fmla="*/ 8624 h 10893"/>
                    <a:gd name="connsiteX36" fmla="*/ 5050 w 12026"/>
                    <a:gd name="connsiteY36" fmla="*/ 8633 h 10893"/>
                    <a:gd name="connsiteX37" fmla="*/ 4779 w 12026"/>
                    <a:gd name="connsiteY37" fmla="*/ 8614 h 10893"/>
                    <a:gd name="connsiteX38" fmla="*/ 4637 w 12026"/>
                    <a:gd name="connsiteY38" fmla="*/ 8641 h 10893"/>
                    <a:gd name="connsiteX39" fmla="*/ 4586 w 12026"/>
                    <a:gd name="connsiteY39" fmla="*/ 8622 h 10893"/>
                    <a:gd name="connsiteX40" fmla="*/ 4546 w 12026"/>
                    <a:gd name="connsiteY40" fmla="*/ 8633 h 10893"/>
                    <a:gd name="connsiteX41" fmla="*/ 4405 w 12026"/>
                    <a:gd name="connsiteY41" fmla="*/ 8598 h 10893"/>
                    <a:gd name="connsiteX42" fmla="*/ 4156 w 12026"/>
                    <a:gd name="connsiteY42" fmla="*/ 8541 h 10893"/>
                    <a:gd name="connsiteX43" fmla="*/ 3888 w 12026"/>
                    <a:gd name="connsiteY43" fmla="*/ 8431 h 10893"/>
                    <a:gd name="connsiteX44" fmla="*/ 3472 w 12026"/>
                    <a:gd name="connsiteY44" fmla="*/ 8355 h 10893"/>
                    <a:gd name="connsiteX45" fmla="*/ 3307 w 12026"/>
                    <a:gd name="connsiteY45" fmla="*/ 8332 h 10893"/>
                    <a:gd name="connsiteX46" fmla="*/ 3263 w 12026"/>
                    <a:gd name="connsiteY46" fmla="*/ 8290 h 10893"/>
                    <a:gd name="connsiteX47" fmla="*/ 3032 w 12026"/>
                    <a:gd name="connsiteY47" fmla="*/ 8222 h 10893"/>
                    <a:gd name="connsiteX48" fmla="*/ 2881 w 12026"/>
                    <a:gd name="connsiteY48" fmla="*/ 8111 h 10893"/>
                    <a:gd name="connsiteX49" fmla="*/ 2547 w 12026"/>
                    <a:gd name="connsiteY49" fmla="*/ 7896 h 10893"/>
                    <a:gd name="connsiteX50" fmla="*/ 2202 w 12026"/>
                    <a:gd name="connsiteY50" fmla="*/ 7701 h 10893"/>
                    <a:gd name="connsiteX51" fmla="*/ 1785 w 12026"/>
                    <a:gd name="connsiteY51" fmla="*/ 7471 h 10893"/>
                    <a:gd name="connsiteX52" fmla="*/ 1400 w 12026"/>
                    <a:gd name="connsiteY52" fmla="*/ 7146 h 10893"/>
                    <a:gd name="connsiteX53" fmla="*/ 829 w 12026"/>
                    <a:gd name="connsiteY53" fmla="*/ 6308 h 10893"/>
                    <a:gd name="connsiteX54" fmla="*/ 574 w 12026"/>
                    <a:gd name="connsiteY54" fmla="*/ 5834 h 10893"/>
                    <a:gd name="connsiteX55" fmla="*/ 396 w 12026"/>
                    <a:gd name="connsiteY55" fmla="*/ 5287 h 10893"/>
                    <a:gd name="connsiteX56" fmla="*/ 375 w 12026"/>
                    <a:gd name="connsiteY56" fmla="*/ 4181 h 10893"/>
                    <a:gd name="connsiteX57" fmla="*/ 1263 w 12026"/>
                    <a:gd name="connsiteY57" fmla="*/ 2216 h 10893"/>
                    <a:gd name="connsiteX58" fmla="*/ 1988 w 12026"/>
                    <a:gd name="connsiteY58" fmla="*/ 1520 h 10893"/>
                    <a:gd name="connsiteX59" fmla="*/ 2397 w 12026"/>
                    <a:gd name="connsiteY59" fmla="*/ 1224 h 10893"/>
                    <a:gd name="connsiteX60" fmla="*/ 2871 w 12026"/>
                    <a:gd name="connsiteY60" fmla="*/ 981 h 10893"/>
                    <a:gd name="connsiteX61" fmla="*/ 3369 w 12026"/>
                    <a:gd name="connsiteY61" fmla="*/ 730 h 10893"/>
                    <a:gd name="connsiteX62" fmla="*/ 3952 w 12026"/>
                    <a:gd name="connsiteY62" fmla="*/ 551 h 10893"/>
                    <a:gd name="connsiteX63" fmla="*/ 5216 w 12026"/>
                    <a:gd name="connsiteY63" fmla="*/ 292 h 10893"/>
                    <a:gd name="connsiteX64" fmla="*/ 6456 w 12026"/>
                    <a:gd name="connsiteY64" fmla="*/ 227 h 10893"/>
                    <a:gd name="connsiteX65" fmla="*/ 6606 w 12026"/>
                    <a:gd name="connsiteY65" fmla="*/ 223 h 10893"/>
                    <a:gd name="connsiteX66" fmla="*/ 5812 w 12026"/>
                    <a:gd name="connsiteY66" fmla="*/ 0 h 10893"/>
                    <a:gd name="connsiteX67" fmla="*/ 5322 w 12026"/>
                    <a:gd name="connsiteY67" fmla="*/ 13 h 10893"/>
                    <a:gd name="connsiteX68" fmla="*/ 4187 w 12026"/>
                    <a:gd name="connsiteY68" fmla="*/ 183 h 10893"/>
                    <a:gd name="connsiteX69" fmla="*/ 3604 w 12026"/>
                    <a:gd name="connsiteY69" fmla="*/ 345 h 10893"/>
                    <a:gd name="connsiteX70" fmla="*/ 3061 w 12026"/>
                    <a:gd name="connsiteY70" fmla="*/ 527 h 10893"/>
                    <a:gd name="connsiteX71" fmla="*/ 2595 w 12026"/>
                    <a:gd name="connsiteY71" fmla="*/ 774 h 10893"/>
                    <a:gd name="connsiteX72" fmla="*/ 2085 w 12026"/>
                    <a:gd name="connsiteY72" fmla="*/ 1058 h 10893"/>
                    <a:gd name="connsiteX73" fmla="*/ 1250 w 12026"/>
                    <a:gd name="connsiteY73" fmla="*/ 1754 h 10893"/>
                    <a:gd name="connsiteX74" fmla="*/ 606 w 12026"/>
                    <a:gd name="connsiteY74" fmla="*/ 2621 h 10893"/>
                    <a:gd name="connsiteX75" fmla="*/ 177 w 12026"/>
                    <a:gd name="connsiteY75" fmla="*/ 3711 h 10893"/>
                    <a:gd name="connsiteX76" fmla="*/ 23 w 12026"/>
                    <a:gd name="connsiteY76" fmla="*/ 4258 h 10893"/>
                    <a:gd name="connsiteX77" fmla="*/ 7 w 12026"/>
                    <a:gd name="connsiteY77" fmla="*/ 4862 h 10893"/>
                    <a:gd name="connsiteX78" fmla="*/ 274 w 12026"/>
                    <a:gd name="connsiteY78" fmla="*/ 6008 h 10893"/>
                    <a:gd name="connsiteX79" fmla="*/ 541 w 12026"/>
                    <a:gd name="connsiteY79" fmla="*/ 6547 h 10893"/>
                    <a:gd name="connsiteX80" fmla="*/ 809 w 12026"/>
                    <a:gd name="connsiteY80" fmla="*/ 7045 h 10893"/>
                    <a:gd name="connsiteX81" fmla="*/ 1129 w 12026"/>
                    <a:gd name="connsiteY81" fmla="*/ 7414 h 10893"/>
                    <a:gd name="connsiteX82" fmla="*/ 1587 w 12026"/>
                    <a:gd name="connsiteY82" fmla="*/ 7803 h 10893"/>
                    <a:gd name="connsiteX83" fmla="*/ 1992 w 12026"/>
                    <a:gd name="connsiteY83" fmla="*/ 8042 h 10893"/>
                    <a:gd name="connsiteX84" fmla="*/ 2397 w 12026"/>
                    <a:gd name="connsiteY84" fmla="*/ 8277 h 10893"/>
                    <a:gd name="connsiteX85" fmla="*/ 2478 w 12026"/>
                    <a:gd name="connsiteY85" fmla="*/ 8293 h 10893"/>
                    <a:gd name="connsiteX86" fmla="*/ 2486 w 12026"/>
                    <a:gd name="connsiteY86" fmla="*/ 8325 h 10893"/>
                    <a:gd name="connsiteX87" fmla="*/ 2604 w 12026"/>
                    <a:gd name="connsiteY87" fmla="*/ 8452 h 10893"/>
                    <a:gd name="connsiteX88" fmla="*/ 2881 w 12026"/>
                    <a:gd name="connsiteY88" fmla="*/ 8600 h 10893"/>
                    <a:gd name="connsiteX89" fmla="*/ 3206 w 12026"/>
                    <a:gd name="connsiteY89" fmla="*/ 8721 h 10893"/>
                    <a:gd name="connsiteX90" fmla="*/ 3453 w 12026"/>
                    <a:gd name="connsiteY90" fmla="*/ 8802 h 10893"/>
                    <a:gd name="connsiteX91" fmla="*/ 3608 w 12026"/>
                    <a:gd name="connsiteY91" fmla="*/ 8868 h 10893"/>
                    <a:gd name="connsiteX92" fmla="*/ 3824 w 12026"/>
                    <a:gd name="connsiteY92" fmla="*/ 8921 h 10893"/>
                    <a:gd name="connsiteX93" fmla="*/ 4003 w 12026"/>
                    <a:gd name="connsiteY93" fmla="*/ 8965 h 10893"/>
                    <a:gd name="connsiteX94" fmla="*/ 2028 w 12026"/>
                    <a:gd name="connsiteY94" fmla="*/ 10801 h 10893"/>
                    <a:gd name="connsiteX95" fmla="*/ 3134 w 12026"/>
                    <a:gd name="connsiteY95" fmla="*/ 10537 h 10893"/>
                    <a:gd name="connsiteX96" fmla="*/ 4159 w 12026"/>
                    <a:gd name="connsiteY96" fmla="*/ 9820 h 10893"/>
                    <a:gd name="connsiteX97" fmla="*/ 4572 w 12026"/>
                    <a:gd name="connsiteY97" fmla="*/ 9354 h 10893"/>
                    <a:gd name="connsiteX98" fmla="*/ 4811 w 12026"/>
                    <a:gd name="connsiteY98" fmla="*/ 8872 h 10893"/>
                    <a:gd name="connsiteX99" fmla="*/ 4888 w 12026"/>
                    <a:gd name="connsiteY99" fmla="*/ 8901 h 10893"/>
                    <a:gd name="connsiteX100" fmla="*/ 5265 w 12026"/>
                    <a:gd name="connsiteY100" fmla="*/ 8953 h 10893"/>
                    <a:gd name="connsiteX101" fmla="*/ 5439 w 12026"/>
                    <a:gd name="connsiteY101" fmla="*/ 8998 h 10893"/>
                    <a:gd name="connsiteX102" fmla="*/ 5658 w 12026"/>
                    <a:gd name="connsiteY102" fmla="*/ 9010 h 10893"/>
                    <a:gd name="connsiteX103" fmla="*/ 6152 w 12026"/>
                    <a:gd name="connsiteY103" fmla="*/ 9059 h 10893"/>
                    <a:gd name="connsiteX104" fmla="*/ 6626 w 12026"/>
                    <a:gd name="connsiteY104" fmla="*/ 9067 h 10893"/>
                    <a:gd name="connsiteX105" fmla="*/ 6651 w 12026"/>
                    <a:gd name="connsiteY105" fmla="*/ 9067 h 10893"/>
                    <a:gd name="connsiteX106" fmla="*/ 7108 w 12026"/>
                    <a:gd name="connsiteY106" fmla="*/ 9026 h 10893"/>
                    <a:gd name="connsiteX107" fmla="*/ 7538 w 12026"/>
                    <a:gd name="connsiteY107" fmla="*/ 8998 h 10893"/>
                    <a:gd name="connsiteX108" fmla="*/ 8016 w 12026"/>
                    <a:gd name="connsiteY108" fmla="*/ 8876 h 10893"/>
                    <a:gd name="connsiteX109" fmla="*/ 8871 w 12026"/>
                    <a:gd name="connsiteY109" fmla="*/ 8637 h 10893"/>
                    <a:gd name="connsiteX110" fmla="*/ 9616 w 12026"/>
                    <a:gd name="connsiteY110" fmla="*/ 8301 h 10893"/>
                    <a:gd name="connsiteX111" fmla="*/ 10924 w 12026"/>
                    <a:gd name="connsiteY111" fmla="*/ 7171 h 10893"/>
                    <a:gd name="connsiteX112" fmla="*/ 11427 w 12026"/>
                    <a:gd name="connsiteY112" fmla="*/ 6486 h 10893"/>
                    <a:gd name="connsiteX113" fmla="*/ 11783 w 12026"/>
                    <a:gd name="connsiteY113" fmla="*/ 5692 h 10893"/>
                    <a:gd name="connsiteX114" fmla="*/ 11897 w 12026"/>
                    <a:gd name="connsiteY114" fmla="*/ 5271 h 10893"/>
                    <a:gd name="connsiteX115" fmla="*/ 11978 w 12026"/>
                    <a:gd name="connsiteY115" fmla="*/ 4837 h 10893"/>
                    <a:gd name="connsiteX116" fmla="*/ 11982 w 12026"/>
                    <a:gd name="connsiteY116" fmla="*/ 4635 h 10893"/>
                    <a:gd name="connsiteX117" fmla="*/ 12022 w 12026"/>
                    <a:gd name="connsiteY117" fmla="*/ 4420 h 10893"/>
                    <a:gd name="connsiteX118" fmla="*/ 11982 w 12026"/>
                    <a:gd name="connsiteY118" fmla="*/ 3970 h 10893"/>
                    <a:gd name="connsiteX119" fmla="*/ 11808 w 12026"/>
                    <a:gd name="connsiteY119" fmla="*/ 3087 h 10893"/>
                    <a:gd name="connsiteX120" fmla="*/ 11678 w 12026"/>
                    <a:gd name="connsiteY120" fmla="*/ 2731 h 10893"/>
                    <a:gd name="connsiteX121" fmla="*/ 11427 w 12026"/>
                    <a:gd name="connsiteY121" fmla="*/ 2362 h 10893"/>
                    <a:gd name="connsiteX122" fmla="*/ 10937 w 12026"/>
                    <a:gd name="connsiteY122" fmla="*/ 1673 h 10893"/>
                    <a:gd name="connsiteX123" fmla="*/ 10260 w 12026"/>
                    <a:gd name="connsiteY123" fmla="*/ 1114 h 10893"/>
                    <a:gd name="connsiteX124" fmla="*/ 9349 w 12026"/>
                    <a:gd name="connsiteY124" fmla="*/ 616 h 10893"/>
                    <a:gd name="connsiteX125" fmla="*/ 8931 w 12026"/>
                    <a:gd name="connsiteY125" fmla="*/ 434 h 10893"/>
                    <a:gd name="connsiteX126" fmla="*/ 8469 w 12026"/>
                    <a:gd name="connsiteY126" fmla="*/ 268 h 10893"/>
                    <a:gd name="connsiteX127" fmla="*/ 7538 w 12026"/>
                    <a:gd name="connsiteY127" fmla="*/ 94 h 10893"/>
                    <a:gd name="connsiteX128" fmla="*/ 7412 w 12026"/>
                    <a:gd name="connsiteY128" fmla="*/ 81 h 10893"/>
                    <a:gd name="connsiteX129" fmla="*/ 7210 w 12026"/>
                    <a:gd name="connsiteY129" fmla="*/ 45 h 10893"/>
                    <a:gd name="connsiteX130" fmla="*/ 6569 w 12026"/>
                    <a:gd name="connsiteY130" fmla="*/ 13 h 10893"/>
                    <a:gd name="connsiteX131" fmla="*/ 5812 w 12026"/>
                    <a:gd name="connsiteY131" fmla="*/ 0 h 10893"/>
                    <a:gd name="connsiteX0" fmla="*/ 6606 w 12026"/>
                    <a:gd name="connsiteY0" fmla="*/ 223 h 10893"/>
                    <a:gd name="connsiteX1" fmla="*/ 6837 w 12026"/>
                    <a:gd name="connsiteY1" fmla="*/ 284 h 10893"/>
                    <a:gd name="connsiteX2" fmla="*/ 7311 w 12026"/>
                    <a:gd name="connsiteY2" fmla="*/ 361 h 10893"/>
                    <a:gd name="connsiteX3" fmla="*/ 8141 w 12026"/>
                    <a:gd name="connsiteY3" fmla="*/ 523 h 10893"/>
                    <a:gd name="connsiteX4" fmla="*/ 8514 w 12026"/>
                    <a:gd name="connsiteY4" fmla="*/ 689 h 10893"/>
                    <a:gd name="connsiteX5" fmla="*/ 8887 w 12026"/>
                    <a:gd name="connsiteY5" fmla="*/ 802 h 10893"/>
                    <a:gd name="connsiteX6" fmla="*/ 9656 w 12026"/>
                    <a:gd name="connsiteY6" fmla="*/ 1224 h 10893"/>
                    <a:gd name="connsiteX7" fmla="*/ 10390 w 12026"/>
                    <a:gd name="connsiteY7" fmla="*/ 1633 h 10893"/>
                    <a:gd name="connsiteX8" fmla="*/ 10933 w 12026"/>
                    <a:gd name="connsiteY8" fmla="*/ 2277 h 10893"/>
                    <a:gd name="connsiteX9" fmla="*/ 11135 w 12026"/>
                    <a:gd name="connsiteY9" fmla="*/ 2589 h 10893"/>
                    <a:gd name="connsiteX10" fmla="*/ 11378 w 12026"/>
                    <a:gd name="connsiteY10" fmla="*/ 2962 h 10893"/>
                    <a:gd name="connsiteX11" fmla="*/ 11479 w 12026"/>
                    <a:gd name="connsiteY11" fmla="*/ 3302 h 10893"/>
                    <a:gd name="connsiteX12" fmla="*/ 11585 w 12026"/>
                    <a:gd name="connsiteY12" fmla="*/ 3723 h 10893"/>
                    <a:gd name="connsiteX13" fmla="*/ 11637 w 12026"/>
                    <a:gd name="connsiteY13" fmla="*/ 4149 h 10893"/>
                    <a:gd name="connsiteX14" fmla="*/ 11617 w 12026"/>
                    <a:gd name="connsiteY14" fmla="*/ 4582 h 10893"/>
                    <a:gd name="connsiteX15" fmla="*/ 11593 w 12026"/>
                    <a:gd name="connsiteY15" fmla="*/ 4979 h 10893"/>
                    <a:gd name="connsiteX16" fmla="*/ 11484 w 12026"/>
                    <a:gd name="connsiteY16" fmla="*/ 5388 h 10893"/>
                    <a:gd name="connsiteX17" fmla="*/ 11362 w 12026"/>
                    <a:gd name="connsiteY17" fmla="*/ 5789 h 10893"/>
                    <a:gd name="connsiteX18" fmla="*/ 11176 w 12026"/>
                    <a:gd name="connsiteY18" fmla="*/ 6154 h 10893"/>
                    <a:gd name="connsiteX19" fmla="*/ 10993 w 12026"/>
                    <a:gd name="connsiteY19" fmla="*/ 6498 h 10893"/>
                    <a:gd name="connsiteX20" fmla="*/ 10726 w 12026"/>
                    <a:gd name="connsiteY20" fmla="*/ 6818 h 10893"/>
                    <a:gd name="connsiteX21" fmla="*/ 10455 w 12026"/>
                    <a:gd name="connsiteY21" fmla="*/ 7163 h 10893"/>
                    <a:gd name="connsiteX22" fmla="*/ 10134 w 12026"/>
                    <a:gd name="connsiteY22" fmla="*/ 7450 h 10893"/>
                    <a:gd name="connsiteX23" fmla="*/ 9470 w 12026"/>
                    <a:gd name="connsiteY23" fmla="*/ 7949 h 10893"/>
                    <a:gd name="connsiteX24" fmla="*/ 8785 w 12026"/>
                    <a:gd name="connsiteY24" fmla="*/ 8277 h 10893"/>
                    <a:gd name="connsiteX25" fmla="*/ 7975 w 12026"/>
                    <a:gd name="connsiteY25" fmla="*/ 8508 h 10893"/>
                    <a:gd name="connsiteX26" fmla="*/ 7501 w 12026"/>
                    <a:gd name="connsiteY26" fmla="*/ 8629 h 10893"/>
                    <a:gd name="connsiteX27" fmla="*/ 6983 w 12026"/>
                    <a:gd name="connsiteY27" fmla="*/ 8670 h 10893"/>
                    <a:gd name="connsiteX28" fmla="*/ 6263 w 12026"/>
                    <a:gd name="connsiteY28" fmla="*/ 8709 h 10893"/>
                    <a:gd name="connsiteX29" fmla="*/ 5966 w 12026"/>
                    <a:gd name="connsiteY29" fmla="*/ 8702 h 10893"/>
                    <a:gd name="connsiteX30" fmla="*/ 5719 w 12026"/>
                    <a:gd name="connsiteY30" fmla="*/ 8670 h 10893"/>
                    <a:gd name="connsiteX31" fmla="*/ 5644 w 12026"/>
                    <a:gd name="connsiteY31" fmla="*/ 8667 h 10893"/>
                    <a:gd name="connsiteX32" fmla="*/ 5567 w 12026"/>
                    <a:gd name="connsiteY32" fmla="*/ 8667 h 10893"/>
                    <a:gd name="connsiteX33" fmla="*/ 5476 w 12026"/>
                    <a:gd name="connsiteY33" fmla="*/ 8662 h 10893"/>
                    <a:gd name="connsiteX34" fmla="*/ 5269 w 12026"/>
                    <a:gd name="connsiteY34" fmla="*/ 8625 h 10893"/>
                    <a:gd name="connsiteX35" fmla="*/ 5238 w 12026"/>
                    <a:gd name="connsiteY35" fmla="*/ 8624 h 10893"/>
                    <a:gd name="connsiteX36" fmla="*/ 5050 w 12026"/>
                    <a:gd name="connsiteY36" fmla="*/ 8633 h 10893"/>
                    <a:gd name="connsiteX37" fmla="*/ 4779 w 12026"/>
                    <a:gd name="connsiteY37" fmla="*/ 8614 h 10893"/>
                    <a:gd name="connsiteX38" fmla="*/ 4637 w 12026"/>
                    <a:gd name="connsiteY38" fmla="*/ 8641 h 10893"/>
                    <a:gd name="connsiteX39" fmla="*/ 4586 w 12026"/>
                    <a:gd name="connsiteY39" fmla="*/ 8622 h 10893"/>
                    <a:gd name="connsiteX40" fmla="*/ 4546 w 12026"/>
                    <a:gd name="connsiteY40" fmla="*/ 8633 h 10893"/>
                    <a:gd name="connsiteX41" fmla="*/ 4405 w 12026"/>
                    <a:gd name="connsiteY41" fmla="*/ 8598 h 10893"/>
                    <a:gd name="connsiteX42" fmla="*/ 4156 w 12026"/>
                    <a:gd name="connsiteY42" fmla="*/ 8541 h 10893"/>
                    <a:gd name="connsiteX43" fmla="*/ 3821 w 12026"/>
                    <a:gd name="connsiteY43" fmla="*/ 8488 h 10893"/>
                    <a:gd name="connsiteX44" fmla="*/ 3472 w 12026"/>
                    <a:gd name="connsiteY44" fmla="*/ 8355 h 10893"/>
                    <a:gd name="connsiteX45" fmla="*/ 3307 w 12026"/>
                    <a:gd name="connsiteY45" fmla="*/ 8332 h 10893"/>
                    <a:gd name="connsiteX46" fmla="*/ 3263 w 12026"/>
                    <a:gd name="connsiteY46" fmla="*/ 8290 h 10893"/>
                    <a:gd name="connsiteX47" fmla="*/ 3032 w 12026"/>
                    <a:gd name="connsiteY47" fmla="*/ 8222 h 10893"/>
                    <a:gd name="connsiteX48" fmla="*/ 2881 w 12026"/>
                    <a:gd name="connsiteY48" fmla="*/ 8111 h 10893"/>
                    <a:gd name="connsiteX49" fmla="*/ 2547 w 12026"/>
                    <a:gd name="connsiteY49" fmla="*/ 7896 h 10893"/>
                    <a:gd name="connsiteX50" fmla="*/ 2202 w 12026"/>
                    <a:gd name="connsiteY50" fmla="*/ 7701 h 10893"/>
                    <a:gd name="connsiteX51" fmla="*/ 1785 w 12026"/>
                    <a:gd name="connsiteY51" fmla="*/ 7471 h 10893"/>
                    <a:gd name="connsiteX52" fmla="*/ 1400 w 12026"/>
                    <a:gd name="connsiteY52" fmla="*/ 7146 h 10893"/>
                    <a:gd name="connsiteX53" fmla="*/ 829 w 12026"/>
                    <a:gd name="connsiteY53" fmla="*/ 6308 h 10893"/>
                    <a:gd name="connsiteX54" fmla="*/ 574 w 12026"/>
                    <a:gd name="connsiteY54" fmla="*/ 5834 h 10893"/>
                    <a:gd name="connsiteX55" fmla="*/ 396 w 12026"/>
                    <a:gd name="connsiteY55" fmla="*/ 5287 h 10893"/>
                    <a:gd name="connsiteX56" fmla="*/ 375 w 12026"/>
                    <a:gd name="connsiteY56" fmla="*/ 4181 h 10893"/>
                    <a:gd name="connsiteX57" fmla="*/ 1263 w 12026"/>
                    <a:gd name="connsiteY57" fmla="*/ 2216 h 10893"/>
                    <a:gd name="connsiteX58" fmla="*/ 1988 w 12026"/>
                    <a:gd name="connsiteY58" fmla="*/ 1520 h 10893"/>
                    <a:gd name="connsiteX59" fmla="*/ 2397 w 12026"/>
                    <a:gd name="connsiteY59" fmla="*/ 1224 h 10893"/>
                    <a:gd name="connsiteX60" fmla="*/ 2871 w 12026"/>
                    <a:gd name="connsiteY60" fmla="*/ 981 h 10893"/>
                    <a:gd name="connsiteX61" fmla="*/ 3369 w 12026"/>
                    <a:gd name="connsiteY61" fmla="*/ 730 h 10893"/>
                    <a:gd name="connsiteX62" fmla="*/ 3952 w 12026"/>
                    <a:gd name="connsiteY62" fmla="*/ 551 h 10893"/>
                    <a:gd name="connsiteX63" fmla="*/ 5216 w 12026"/>
                    <a:gd name="connsiteY63" fmla="*/ 292 h 10893"/>
                    <a:gd name="connsiteX64" fmla="*/ 6456 w 12026"/>
                    <a:gd name="connsiteY64" fmla="*/ 227 h 10893"/>
                    <a:gd name="connsiteX65" fmla="*/ 6606 w 12026"/>
                    <a:gd name="connsiteY65" fmla="*/ 223 h 10893"/>
                    <a:gd name="connsiteX66" fmla="*/ 5812 w 12026"/>
                    <a:gd name="connsiteY66" fmla="*/ 0 h 10893"/>
                    <a:gd name="connsiteX67" fmla="*/ 5322 w 12026"/>
                    <a:gd name="connsiteY67" fmla="*/ 13 h 10893"/>
                    <a:gd name="connsiteX68" fmla="*/ 4187 w 12026"/>
                    <a:gd name="connsiteY68" fmla="*/ 183 h 10893"/>
                    <a:gd name="connsiteX69" fmla="*/ 3604 w 12026"/>
                    <a:gd name="connsiteY69" fmla="*/ 345 h 10893"/>
                    <a:gd name="connsiteX70" fmla="*/ 3061 w 12026"/>
                    <a:gd name="connsiteY70" fmla="*/ 527 h 10893"/>
                    <a:gd name="connsiteX71" fmla="*/ 2595 w 12026"/>
                    <a:gd name="connsiteY71" fmla="*/ 774 h 10893"/>
                    <a:gd name="connsiteX72" fmla="*/ 2085 w 12026"/>
                    <a:gd name="connsiteY72" fmla="*/ 1058 h 10893"/>
                    <a:gd name="connsiteX73" fmla="*/ 1250 w 12026"/>
                    <a:gd name="connsiteY73" fmla="*/ 1754 h 10893"/>
                    <a:gd name="connsiteX74" fmla="*/ 606 w 12026"/>
                    <a:gd name="connsiteY74" fmla="*/ 2621 h 10893"/>
                    <a:gd name="connsiteX75" fmla="*/ 177 w 12026"/>
                    <a:gd name="connsiteY75" fmla="*/ 3711 h 10893"/>
                    <a:gd name="connsiteX76" fmla="*/ 23 w 12026"/>
                    <a:gd name="connsiteY76" fmla="*/ 4258 h 10893"/>
                    <a:gd name="connsiteX77" fmla="*/ 7 w 12026"/>
                    <a:gd name="connsiteY77" fmla="*/ 4862 h 10893"/>
                    <a:gd name="connsiteX78" fmla="*/ 274 w 12026"/>
                    <a:gd name="connsiteY78" fmla="*/ 6008 h 10893"/>
                    <a:gd name="connsiteX79" fmla="*/ 541 w 12026"/>
                    <a:gd name="connsiteY79" fmla="*/ 6547 h 10893"/>
                    <a:gd name="connsiteX80" fmla="*/ 809 w 12026"/>
                    <a:gd name="connsiteY80" fmla="*/ 7045 h 10893"/>
                    <a:gd name="connsiteX81" fmla="*/ 1129 w 12026"/>
                    <a:gd name="connsiteY81" fmla="*/ 7414 h 10893"/>
                    <a:gd name="connsiteX82" fmla="*/ 1587 w 12026"/>
                    <a:gd name="connsiteY82" fmla="*/ 7803 h 10893"/>
                    <a:gd name="connsiteX83" fmla="*/ 1992 w 12026"/>
                    <a:gd name="connsiteY83" fmla="*/ 8042 h 10893"/>
                    <a:gd name="connsiteX84" fmla="*/ 2397 w 12026"/>
                    <a:gd name="connsiteY84" fmla="*/ 8277 h 10893"/>
                    <a:gd name="connsiteX85" fmla="*/ 2478 w 12026"/>
                    <a:gd name="connsiteY85" fmla="*/ 8293 h 10893"/>
                    <a:gd name="connsiteX86" fmla="*/ 2486 w 12026"/>
                    <a:gd name="connsiteY86" fmla="*/ 8325 h 10893"/>
                    <a:gd name="connsiteX87" fmla="*/ 2604 w 12026"/>
                    <a:gd name="connsiteY87" fmla="*/ 8452 h 10893"/>
                    <a:gd name="connsiteX88" fmla="*/ 2881 w 12026"/>
                    <a:gd name="connsiteY88" fmla="*/ 8600 h 10893"/>
                    <a:gd name="connsiteX89" fmla="*/ 3206 w 12026"/>
                    <a:gd name="connsiteY89" fmla="*/ 8721 h 10893"/>
                    <a:gd name="connsiteX90" fmla="*/ 3453 w 12026"/>
                    <a:gd name="connsiteY90" fmla="*/ 8802 h 10893"/>
                    <a:gd name="connsiteX91" fmla="*/ 3608 w 12026"/>
                    <a:gd name="connsiteY91" fmla="*/ 8868 h 10893"/>
                    <a:gd name="connsiteX92" fmla="*/ 3824 w 12026"/>
                    <a:gd name="connsiteY92" fmla="*/ 8921 h 10893"/>
                    <a:gd name="connsiteX93" fmla="*/ 4003 w 12026"/>
                    <a:gd name="connsiteY93" fmla="*/ 8965 h 10893"/>
                    <a:gd name="connsiteX94" fmla="*/ 2028 w 12026"/>
                    <a:gd name="connsiteY94" fmla="*/ 10801 h 10893"/>
                    <a:gd name="connsiteX95" fmla="*/ 3134 w 12026"/>
                    <a:gd name="connsiteY95" fmla="*/ 10537 h 10893"/>
                    <a:gd name="connsiteX96" fmla="*/ 4159 w 12026"/>
                    <a:gd name="connsiteY96" fmla="*/ 9820 h 10893"/>
                    <a:gd name="connsiteX97" fmla="*/ 4572 w 12026"/>
                    <a:gd name="connsiteY97" fmla="*/ 9354 h 10893"/>
                    <a:gd name="connsiteX98" fmla="*/ 4811 w 12026"/>
                    <a:gd name="connsiteY98" fmla="*/ 8872 h 10893"/>
                    <a:gd name="connsiteX99" fmla="*/ 4888 w 12026"/>
                    <a:gd name="connsiteY99" fmla="*/ 8901 h 10893"/>
                    <a:gd name="connsiteX100" fmla="*/ 5265 w 12026"/>
                    <a:gd name="connsiteY100" fmla="*/ 8953 h 10893"/>
                    <a:gd name="connsiteX101" fmla="*/ 5439 w 12026"/>
                    <a:gd name="connsiteY101" fmla="*/ 8998 h 10893"/>
                    <a:gd name="connsiteX102" fmla="*/ 5658 w 12026"/>
                    <a:gd name="connsiteY102" fmla="*/ 9010 h 10893"/>
                    <a:gd name="connsiteX103" fmla="*/ 6152 w 12026"/>
                    <a:gd name="connsiteY103" fmla="*/ 9059 h 10893"/>
                    <a:gd name="connsiteX104" fmla="*/ 6626 w 12026"/>
                    <a:gd name="connsiteY104" fmla="*/ 9067 h 10893"/>
                    <a:gd name="connsiteX105" fmla="*/ 6651 w 12026"/>
                    <a:gd name="connsiteY105" fmla="*/ 9067 h 10893"/>
                    <a:gd name="connsiteX106" fmla="*/ 7108 w 12026"/>
                    <a:gd name="connsiteY106" fmla="*/ 9026 h 10893"/>
                    <a:gd name="connsiteX107" fmla="*/ 7538 w 12026"/>
                    <a:gd name="connsiteY107" fmla="*/ 8998 h 10893"/>
                    <a:gd name="connsiteX108" fmla="*/ 8016 w 12026"/>
                    <a:gd name="connsiteY108" fmla="*/ 8876 h 10893"/>
                    <a:gd name="connsiteX109" fmla="*/ 8871 w 12026"/>
                    <a:gd name="connsiteY109" fmla="*/ 8637 h 10893"/>
                    <a:gd name="connsiteX110" fmla="*/ 9616 w 12026"/>
                    <a:gd name="connsiteY110" fmla="*/ 8301 h 10893"/>
                    <a:gd name="connsiteX111" fmla="*/ 10924 w 12026"/>
                    <a:gd name="connsiteY111" fmla="*/ 7171 h 10893"/>
                    <a:gd name="connsiteX112" fmla="*/ 11427 w 12026"/>
                    <a:gd name="connsiteY112" fmla="*/ 6486 h 10893"/>
                    <a:gd name="connsiteX113" fmla="*/ 11783 w 12026"/>
                    <a:gd name="connsiteY113" fmla="*/ 5692 h 10893"/>
                    <a:gd name="connsiteX114" fmla="*/ 11897 w 12026"/>
                    <a:gd name="connsiteY114" fmla="*/ 5271 h 10893"/>
                    <a:gd name="connsiteX115" fmla="*/ 11978 w 12026"/>
                    <a:gd name="connsiteY115" fmla="*/ 4837 h 10893"/>
                    <a:gd name="connsiteX116" fmla="*/ 11982 w 12026"/>
                    <a:gd name="connsiteY116" fmla="*/ 4635 h 10893"/>
                    <a:gd name="connsiteX117" fmla="*/ 12022 w 12026"/>
                    <a:gd name="connsiteY117" fmla="*/ 4420 h 10893"/>
                    <a:gd name="connsiteX118" fmla="*/ 11982 w 12026"/>
                    <a:gd name="connsiteY118" fmla="*/ 3970 h 10893"/>
                    <a:gd name="connsiteX119" fmla="*/ 11808 w 12026"/>
                    <a:gd name="connsiteY119" fmla="*/ 3087 h 10893"/>
                    <a:gd name="connsiteX120" fmla="*/ 11678 w 12026"/>
                    <a:gd name="connsiteY120" fmla="*/ 2731 h 10893"/>
                    <a:gd name="connsiteX121" fmla="*/ 11427 w 12026"/>
                    <a:gd name="connsiteY121" fmla="*/ 2362 h 10893"/>
                    <a:gd name="connsiteX122" fmla="*/ 10937 w 12026"/>
                    <a:gd name="connsiteY122" fmla="*/ 1673 h 10893"/>
                    <a:gd name="connsiteX123" fmla="*/ 10260 w 12026"/>
                    <a:gd name="connsiteY123" fmla="*/ 1114 h 10893"/>
                    <a:gd name="connsiteX124" fmla="*/ 9349 w 12026"/>
                    <a:gd name="connsiteY124" fmla="*/ 616 h 10893"/>
                    <a:gd name="connsiteX125" fmla="*/ 8931 w 12026"/>
                    <a:gd name="connsiteY125" fmla="*/ 434 h 10893"/>
                    <a:gd name="connsiteX126" fmla="*/ 8469 w 12026"/>
                    <a:gd name="connsiteY126" fmla="*/ 268 h 10893"/>
                    <a:gd name="connsiteX127" fmla="*/ 7538 w 12026"/>
                    <a:gd name="connsiteY127" fmla="*/ 94 h 10893"/>
                    <a:gd name="connsiteX128" fmla="*/ 7412 w 12026"/>
                    <a:gd name="connsiteY128" fmla="*/ 81 h 10893"/>
                    <a:gd name="connsiteX129" fmla="*/ 7210 w 12026"/>
                    <a:gd name="connsiteY129" fmla="*/ 45 h 10893"/>
                    <a:gd name="connsiteX130" fmla="*/ 6569 w 12026"/>
                    <a:gd name="connsiteY130" fmla="*/ 13 h 10893"/>
                    <a:gd name="connsiteX131" fmla="*/ 5812 w 12026"/>
                    <a:gd name="connsiteY131" fmla="*/ 0 h 10893"/>
                    <a:gd name="connsiteX0" fmla="*/ 6606 w 12026"/>
                    <a:gd name="connsiteY0" fmla="*/ 223 h 10893"/>
                    <a:gd name="connsiteX1" fmla="*/ 6837 w 12026"/>
                    <a:gd name="connsiteY1" fmla="*/ 284 h 10893"/>
                    <a:gd name="connsiteX2" fmla="*/ 7311 w 12026"/>
                    <a:gd name="connsiteY2" fmla="*/ 361 h 10893"/>
                    <a:gd name="connsiteX3" fmla="*/ 8141 w 12026"/>
                    <a:gd name="connsiteY3" fmla="*/ 523 h 10893"/>
                    <a:gd name="connsiteX4" fmla="*/ 8514 w 12026"/>
                    <a:gd name="connsiteY4" fmla="*/ 689 h 10893"/>
                    <a:gd name="connsiteX5" fmla="*/ 8887 w 12026"/>
                    <a:gd name="connsiteY5" fmla="*/ 802 h 10893"/>
                    <a:gd name="connsiteX6" fmla="*/ 9656 w 12026"/>
                    <a:gd name="connsiteY6" fmla="*/ 1224 h 10893"/>
                    <a:gd name="connsiteX7" fmla="*/ 10390 w 12026"/>
                    <a:gd name="connsiteY7" fmla="*/ 1633 h 10893"/>
                    <a:gd name="connsiteX8" fmla="*/ 10933 w 12026"/>
                    <a:gd name="connsiteY8" fmla="*/ 2277 h 10893"/>
                    <a:gd name="connsiteX9" fmla="*/ 11135 w 12026"/>
                    <a:gd name="connsiteY9" fmla="*/ 2589 h 10893"/>
                    <a:gd name="connsiteX10" fmla="*/ 11378 w 12026"/>
                    <a:gd name="connsiteY10" fmla="*/ 2962 h 10893"/>
                    <a:gd name="connsiteX11" fmla="*/ 11479 w 12026"/>
                    <a:gd name="connsiteY11" fmla="*/ 3302 h 10893"/>
                    <a:gd name="connsiteX12" fmla="*/ 11585 w 12026"/>
                    <a:gd name="connsiteY12" fmla="*/ 3723 h 10893"/>
                    <a:gd name="connsiteX13" fmla="*/ 11637 w 12026"/>
                    <a:gd name="connsiteY13" fmla="*/ 4149 h 10893"/>
                    <a:gd name="connsiteX14" fmla="*/ 11617 w 12026"/>
                    <a:gd name="connsiteY14" fmla="*/ 4582 h 10893"/>
                    <a:gd name="connsiteX15" fmla="*/ 11593 w 12026"/>
                    <a:gd name="connsiteY15" fmla="*/ 4979 h 10893"/>
                    <a:gd name="connsiteX16" fmla="*/ 11484 w 12026"/>
                    <a:gd name="connsiteY16" fmla="*/ 5388 h 10893"/>
                    <a:gd name="connsiteX17" fmla="*/ 11362 w 12026"/>
                    <a:gd name="connsiteY17" fmla="*/ 5789 h 10893"/>
                    <a:gd name="connsiteX18" fmla="*/ 11176 w 12026"/>
                    <a:gd name="connsiteY18" fmla="*/ 6154 h 10893"/>
                    <a:gd name="connsiteX19" fmla="*/ 10993 w 12026"/>
                    <a:gd name="connsiteY19" fmla="*/ 6498 h 10893"/>
                    <a:gd name="connsiteX20" fmla="*/ 10726 w 12026"/>
                    <a:gd name="connsiteY20" fmla="*/ 6818 h 10893"/>
                    <a:gd name="connsiteX21" fmla="*/ 10455 w 12026"/>
                    <a:gd name="connsiteY21" fmla="*/ 7163 h 10893"/>
                    <a:gd name="connsiteX22" fmla="*/ 10134 w 12026"/>
                    <a:gd name="connsiteY22" fmla="*/ 7450 h 10893"/>
                    <a:gd name="connsiteX23" fmla="*/ 9470 w 12026"/>
                    <a:gd name="connsiteY23" fmla="*/ 7949 h 10893"/>
                    <a:gd name="connsiteX24" fmla="*/ 8785 w 12026"/>
                    <a:gd name="connsiteY24" fmla="*/ 8277 h 10893"/>
                    <a:gd name="connsiteX25" fmla="*/ 7975 w 12026"/>
                    <a:gd name="connsiteY25" fmla="*/ 8508 h 10893"/>
                    <a:gd name="connsiteX26" fmla="*/ 7501 w 12026"/>
                    <a:gd name="connsiteY26" fmla="*/ 8629 h 10893"/>
                    <a:gd name="connsiteX27" fmla="*/ 6983 w 12026"/>
                    <a:gd name="connsiteY27" fmla="*/ 8670 h 10893"/>
                    <a:gd name="connsiteX28" fmla="*/ 6263 w 12026"/>
                    <a:gd name="connsiteY28" fmla="*/ 8709 h 10893"/>
                    <a:gd name="connsiteX29" fmla="*/ 5966 w 12026"/>
                    <a:gd name="connsiteY29" fmla="*/ 8702 h 10893"/>
                    <a:gd name="connsiteX30" fmla="*/ 5719 w 12026"/>
                    <a:gd name="connsiteY30" fmla="*/ 8670 h 10893"/>
                    <a:gd name="connsiteX31" fmla="*/ 5644 w 12026"/>
                    <a:gd name="connsiteY31" fmla="*/ 8667 h 10893"/>
                    <a:gd name="connsiteX32" fmla="*/ 5567 w 12026"/>
                    <a:gd name="connsiteY32" fmla="*/ 8667 h 10893"/>
                    <a:gd name="connsiteX33" fmla="*/ 5476 w 12026"/>
                    <a:gd name="connsiteY33" fmla="*/ 8662 h 10893"/>
                    <a:gd name="connsiteX34" fmla="*/ 5269 w 12026"/>
                    <a:gd name="connsiteY34" fmla="*/ 8625 h 10893"/>
                    <a:gd name="connsiteX35" fmla="*/ 5238 w 12026"/>
                    <a:gd name="connsiteY35" fmla="*/ 8624 h 10893"/>
                    <a:gd name="connsiteX36" fmla="*/ 5050 w 12026"/>
                    <a:gd name="connsiteY36" fmla="*/ 8633 h 10893"/>
                    <a:gd name="connsiteX37" fmla="*/ 4779 w 12026"/>
                    <a:gd name="connsiteY37" fmla="*/ 8614 h 10893"/>
                    <a:gd name="connsiteX38" fmla="*/ 4637 w 12026"/>
                    <a:gd name="connsiteY38" fmla="*/ 8641 h 10893"/>
                    <a:gd name="connsiteX39" fmla="*/ 4586 w 12026"/>
                    <a:gd name="connsiteY39" fmla="*/ 8622 h 10893"/>
                    <a:gd name="connsiteX40" fmla="*/ 4546 w 12026"/>
                    <a:gd name="connsiteY40" fmla="*/ 8633 h 10893"/>
                    <a:gd name="connsiteX41" fmla="*/ 4405 w 12026"/>
                    <a:gd name="connsiteY41" fmla="*/ 8598 h 10893"/>
                    <a:gd name="connsiteX42" fmla="*/ 4148 w 12026"/>
                    <a:gd name="connsiteY42" fmla="*/ 8568 h 10893"/>
                    <a:gd name="connsiteX43" fmla="*/ 3821 w 12026"/>
                    <a:gd name="connsiteY43" fmla="*/ 8488 h 10893"/>
                    <a:gd name="connsiteX44" fmla="*/ 3472 w 12026"/>
                    <a:gd name="connsiteY44" fmla="*/ 8355 h 10893"/>
                    <a:gd name="connsiteX45" fmla="*/ 3307 w 12026"/>
                    <a:gd name="connsiteY45" fmla="*/ 8332 h 10893"/>
                    <a:gd name="connsiteX46" fmla="*/ 3263 w 12026"/>
                    <a:gd name="connsiteY46" fmla="*/ 8290 h 10893"/>
                    <a:gd name="connsiteX47" fmla="*/ 3032 w 12026"/>
                    <a:gd name="connsiteY47" fmla="*/ 8222 h 10893"/>
                    <a:gd name="connsiteX48" fmla="*/ 2881 w 12026"/>
                    <a:gd name="connsiteY48" fmla="*/ 8111 h 10893"/>
                    <a:gd name="connsiteX49" fmla="*/ 2547 w 12026"/>
                    <a:gd name="connsiteY49" fmla="*/ 7896 h 10893"/>
                    <a:gd name="connsiteX50" fmla="*/ 2202 w 12026"/>
                    <a:gd name="connsiteY50" fmla="*/ 7701 h 10893"/>
                    <a:gd name="connsiteX51" fmla="*/ 1785 w 12026"/>
                    <a:gd name="connsiteY51" fmla="*/ 7471 h 10893"/>
                    <a:gd name="connsiteX52" fmla="*/ 1400 w 12026"/>
                    <a:gd name="connsiteY52" fmla="*/ 7146 h 10893"/>
                    <a:gd name="connsiteX53" fmla="*/ 829 w 12026"/>
                    <a:gd name="connsiteY53" fmla="*/ 6308 h 10893"/>
                    <a:gd name="connsiteX54" fmla="*/ 574 w 12026"/>
                    <a:gd name="connsiteY54" fmla="*/ 5834 h 10893"/>
                    <a:gd name="connsiteX55" fmla="*/ 396 w 12026"/>
                    <a:gd name="connsiteY55" fmla="*/ 5287 h 10893"/>
                    <a:gd name="connsiteX56" fmla="*/ 375 w 12026"/>
                    <a:gd name="connsiteY56" fmla="*/ 4181 h 10893"/>
                    <a:gd name="connsiteX57" fmla="*/ 1263 w 12026"/>
                    <a:gd name="connsiteY57" fmla="*/ 2216 h 10893"/>
                    <a:gd name="connsiteX58" fmla="*/ 1988 w 12026"/>
                    <a:gd name="connsiteY58" fmla="*/ 1520 h 10893"/>
                    <a:gd name="connsiteX59" fmla="*/ 2397 w 12026"/>
                    <a:gd name="connsiteY59" fmla="*/ 1224 h 10893"/>
                    <a:gd name="connsiteX60" fmla="*/ 2871 w 12026"/>
                    <a:gd name="connsiteY60" fmla="*/ 981 h 10893"/>
                    <a:gd name="connsiteX61" fmla="*/ 3369 w 12026"/>
                    <a:gd name="connsiteY61" fmla="*/ 730 h 10893"/>
                    <a:gd name="connsiteX62" fmla="*/ 3952 w 12026"/>
                    <a:gd name="connsiteY62" fmla="*/ 551 h 10893"/>
                    <a:gd name="connsiteX63" fmla="*/ 5216 w 12026"/>
                    <a:gd name="connsiteY63" fmla="*/ 292 h 10893"/>
                    <a:gd name="connsiteX64" fmla="*/ 6456 w 12026"/>
                    <a:gd name="connsiteY64" fmla="*/ 227 h 10893"/>
                    <a:gd name="connsiteX65" fmla="*/ 6606 w 12026"/>
                    <a:gd name="connsiteY65" fmla="*/ 223 h 10893"/>
                    <a:gd name="connsiteX66" fmla="*/ 5812 w 12026"/>
                    <a:gd name="connsiteY66" fmla="*/ 0 h 10893"/>
                    <a:gd name="connsiteX67" fmla="*/ 5322 w 12026"/>
                    <a:gd name="connsiteY67" fmla="*/ 13 h 10893"/>
                    <a:gd name="connsiteX68" fmla="*/ 4187 w 12026"/>
                    <a:gd name="connsiteY68" fmla="*/ 183 h 10893"/>
                    <a:gd name="connsiteX69" fmla="*/ 3604 w 12026"/>
                    <a:gd name="connsiteY69" fmla="*/ 345 h 10893"/>
                    <a:gd name="connsiteX70" fmla="*/ 3061 w 12026"/>
                    <a:gd name="connsiteY70" fmla="*/ 527 h 10893"/>
                    <a:gd name="connsiteX71" fmla="*/ 2595 w 12026"/>
                    <a:gd name="connsiteY71" fmla="*/ 774 h 10893"/>
                    <a:gd name="connsiteX72" fmla="*/ 2085 w 12026"/>
                    <a:gd name="connsiteY72" fmla="*/ 1058 h 10893"/>
                    <a:gd name="connsiteX73" fmla="*/ 1250 w 12026"/>
                    <a:gd name="connsiteY73" fmla="*/ 1754 h 10893"/>
                    <a:gd name="connsiteX74" fmla="*/ 606 w 12026"/>
                    <a:gd name="connsiteY74" fmla="*/ 2621 h 10893"/>
                    <a:gd name="connsiteX75" fmla="*/ 177 w 12026"/>
                    <a:gd name="connsiteY75" fmla="*/ 3711 h 10893"/>
                    <a:gd name="connsiteX76" fmla="*/ 23 w 12026"/>
                    <a:gd name="connsiteY76" fmla="*/ 4258 h 10893"/>
                    <a:gd name="connsiteX77" fmla="*/ 7 w 12026"/>
                    <a:gd name="connsiteY77" fmla="*/ 4862 h 10893"/>
                    <a:gd name="connsiteX78" fmla="*/ 274 w 12026"/>
                    <a:gd name="connsiteY78" fmla="*/ 6008 h 10893"/>
                    <a:gd name="connsiteX79" fmla="*/ 541 w 12026"/>
                    <a:gd name="connsiteY79" fmla="*/ 6547 h 10893"/>
                    <a:gd name="connsiteX80" fmla="*/ 809 w 12026"/>
                    <a:gd name="connsiteY80" fmla="*/ 7045 h 10893"/>
                    <a:gd name="connsiteX81" fmla="*/ 1129 w 12026"/>
                    <a:gd name="connsiteY81" fmla="*/ 7414 h 10893"/>
                    <a:gd name="connsiteX82" fmla="*/ 1587 w 12026"/>
                    <a:gd name="connsiteY82" fmla="*/ 7803 h 10893"/>
                    <a:gd name="connsiteX83" fmla="*/ 1992 w 12026"/>
                    <a:gd name="connsiteY83" fmla="*/ 8042 h 10893"/>
                    <a:gd name="connsiteX84" fmla="*/ 2397 w 12026"/>
                    <a:gd name="connsiteY84" fmla="*/ 8277 h 10893"/>
                    <a:gd name="connsiteX85" fmla="*/ 2478 w 12026"/>
                    <a:gd name="connsiteY85" fmla="*/ 8293 h 10893"/>
                    <a:gd name="connsiteX86" fmla="*/ 2486 w 12026"/>
                    <a:gd name="connsiteY86" fmla="*/ 8325 h 10893"/>
                    <a:gd name="connsiteX87" fmla="*/ 2604 w 12026"/>
                    <a:gd name="connsiteY87" fmla="*/ 8452 h 10893"/>
                    <a:gd name="connsiteX88" fmla="*/ 2881 w 12026"/>
                    <a:gd name="connsiteY88" fmla="*/ 8600 h 10893"/>
                    <a:gd name="connsiteX89" fmla="*/ 3206 w 12026"/>
                    <a:gd name="connsiteY89" fmla="*/ 8721 h 10893"/>
                    <a:gd name="connsiteX90" fmla="*/ 3453 w 12026"/>
                    <a:gd name="connsiteY90" fmla="*/ 8802 h 10893"/>
                    <a:gd name="connsiteX91" fmla="*/ 3608 w 12026"/>
                    <a:gd name="connsiteY91" fmla="*/ 8868 h 10893"/>
                    <a:gd name="connsiteX92" fmla="*/ 3824 w 12026"/>
                    <a:gd name="connsiteY92" fmla="*/ 8921 h 10893"/>
                    <a:gd name="connsiteX93" fmla="*/ 4003 w 12026"/>
                    <a:gd name="connsiteY93" fmla="*/ 8965 h 10893"/>
                    <a:gd name="connsiteX94" fmla="*/ 2028 w 12026"/>
                    <a:gd name="connsiteY94" fmla="*/ 10801 h 10893"/>
                    <a:gd name="connsiteX95" fmla="*/ 3134 w 12026"/>
                    <a:gd name="connsiteY95" fmla="*/ 10537 h 10893"/>
                    <a:gd name="connsiteX96" fmla="*/ 4159 w 12026"/>
                    <a:gd name="connsiteY96" fmla="*/ 9820 h 10893"/>
                    <a:gd name="connsiteX97" fmla="*/ 4572 w 12026"/>
                    <a:gd name="connsiteY97" fmla="*/ 9354 h 10893"/>
                    <a:gd name="connsiteX98" fmla="*/ 4811 w 12026"/>
                    <a:gd name="connsiteY98" fmla="*/ 8872 h 10893"/>
                    <a:gd name="connsiteX99" fmla="*/ 4888 w 12026"/>
                    <a:gd name="connsiteY99" fmla="*/ 8901 h 10893"/>
                    <a:gd name="connsiteX100" fmla="*/ 5265 w 12026"/>
                    <a:gd name="connsiteY100" fmla="*/ 8953 h 10893"/>
                    <a:gd name="connsiteX101" fmla="*/ 5439 w 12026"/>
                    <a:gd name="connsiteY101" fmla="*/ 8998 h 10893"/>
                    <a:gd name="connsiteX102" fmla="*/ 5658 w 12026"/>
                    <a:gd name="connsiteY102" fmla="*/ 9010 h 10893"/>
                    <a:gd name="connsiteX103" fmla="*/ 6152 w 12026"/>
                    <a:gd name="connsiteY103" fmla="*/ 9059 h 10893"/>
                    <a:gd name="connsiteX104" fmla="*/ 6626 w 12026"/>
                    <a:gd name="connsiteY104" fmla="*/ 9067 h 10893"/>
                    <a:gd name="connsiteX105" fmla="*/ 6651 w 12026"/>
                    <a:gd name="connsiteY105" fmla="*/ 9067 h 10893"/>
                    <a:gd name="connsiteX106" fmla="*/ 7108 w 12026"/>
                    <a:gd name="connsiteY106" fmla="*/ 9026 h 10893"/>
                    <a:gd name="connsiteX107" fmla="*/ 7538 w 12026"/>
                    <a:gd name="connsiteY107" fmla="*/ 8998 h 10893"/>
                    <a:gd name="connsiteX108" fmla="*/ 8016 w 12026"/>
                    <a:gd name="connsiteY108" fmla="*/ 8876 h 10893"/>
                    <a:gd name="connsiteX109" fmla="*/ 8871 w 12026"/>
                    <a:gd name="connsiteY109" fmla="*/ 8637 h 10893"/>
                    <a:gd name="connsiteX110" fmla="*/ 9616 w 12026"/>
                    <a:gd name="connsiteY110" fmla="*/ 8301 h 10893"/>
                    <a:gd name="connsiteX111" fmla="*/ 10924 w 12026"/>
                    <a:gd name="connsiteY111" fmla="*/ 7171 h 10893"/>
                    <a:gd name="connsiteX112" fmla="*/ 11427 w 12026"/>
                    <a:gd name="connsiteY112" fmla="*/ 6486 h 10893"/>
                    <a:gd name="connsiteX113" fmla="*/ 11783 w 12026"/>
                    <a:gd name="connsiteY113" fmla="*/ 5692 h 10893"/>
                    <a:gd name="connsiteX114" fmla="*/ 11897 w 12026"/>
                    <a:gd name="connsiteY114" fmla="*/ 5271 h 10893"/>
                    <a:gd name="connsiteX115" fmla="*/ 11978 w 12026"/>
                    <a:gd name="connsiteY115" fmla="*/ 4837 h 10893"/>
                    <a:gd name="connsiteX116" fmla="*/ 11982 w 12026"/>
                    <a:gd name="connsiteY116" fmla="*/ 4635 h 10893"/>
                    <a:gd name="connsiteX117" fmla="*/ 12022 w 12026"/>
                    <a:gd name="connsiteY117" fmla="*/ 4420 h 10893"/>
                    <a:gd name="connsiteX118" fmla="*/ 11982 w 12026"/>
                    <a:gd name="connsiteY118" fmla="*/ 3970 h 10893"/>
                    <a:gd name="connsiteX119" fmla="*/ 11808 w 12026"/>
                    <a:gd name="connsiteY119" fmla="*/ 3087 h 10893"/>
                    <a:gd name="connsiteX120" fmla="*/ 11678 w 12026"/>
                    <a:gd name="connsiteY120" fmla="*/ 2731 h 10893"/>
                    <a:gd name="connsiteX121" fmla="*/ 11427 w 12026"/>
                    <a:gd name="connsiteY121" fmla="*/ 2362 h 10893"/>
                    <a:gd name="connsiteX122" fmla="*/ 10937 w 12026"/>
                    <a:gd name="connsiteY122" fmla="*/ 1673 h 10893"/>
                    <a:gd name="connsiteX123" fmla="*/ 10260 w 12026"/>
                    <a:gd name="connsiteY123" fmla="*/ 1114 h 10893"/>
                    <a:gd name="connsiteX124" fmla="*/ 9349 w 12026"/>
                    <a:gd name="connsiteY124" fmla="*/ 616 h 10893"/>
                    <a:gd name="connsiteX125" fmla="*/ 8931 w 12026"/>
                    <a:gd name="connsiteY125" fmla="*/ 434 h 10893"/>
                    <a:gd name="connsiteX126" fmla="*/ 8469 w 12026"/>
                    <a:gd name="connsiteY126" fmla="*/ 268 h 10893"/>
                    <a:gd name="connsiteX127" fmla="*/ 7538 w 12026"/>
                    <a:gd name="connsiteY127" fmla="*/ 94 h 10893"/>
                    <a:gd name="connsiteX128" fmla="*/ 7412 w 12026"/>
                    <a:gd name="connsiteY128" fmla="*/ 81 h 10893"/>
                    <a:gd name="connsiteX129" fmla="*/ 7210 w 12026"/>
                    <a:gd name="connsiteY129" fmla="*/ 45 h 10893"/>
                    <a:gd name="connsiteX130" fmla="*/ 6569 w 12026"/>
                    <a:gd name="connsiteY130" fmla="*/ 13 h 10893"/>
                    <a:gd name="connsiteX131" fmla="*/ 5812 w 12026"/>
                    <a:gd name="connsiteY131" fmla="*/ 0 h 10893"/>
                    <a:gd name="connsiteX0" fmla="*/ 6606 w 12026"/>
                    <a:gd name="connsiteY0" fmla="*/ 223 h 10893"/>
                    <a:gd name="connsiteX1" fmla="*/ 6837 w 12026"/>
                    <a:gd name="connsiteY1" fmla="*/ 284 h 10893"/>
                    <a:gd name="connsiteX2" fmla="*/ 7311 w 12026"/>
                    <a:gd name="connsiteY2" fmla="*/ 361 h 10893"/>
                    <a:gd name="connsiteX3" fmla="*/ 8141 w 12026"/>
                    <a:gd name="connsiteY3" fmla="*/ 523 h 10893"/>
                    <a:gd name="connsiteX4" fmla="*/ 8514 w 12026"/>
                    <a:gd name="connsiteY4" fmla="*/ 689 h 10893"/>
                    <a:gd name="connsiteX5" fmla="*/ 8887 w 12026"/>
                    <a:gd name="connsiteY5" fmla="*/ 802 h 10893"/>
                    <a:gd name="connsiteX6" fmla="*/ 9656 w 12026"/>
                    <a:gd name="connsiteY6" fmla="*/ 1224 h 10893"/>
                    <a:gd name="connsiteX7" fmla="*/ 10390 w 12026"/>
                    <a:gd name="connsiteY7" fmla="*/ 1633 h 10893"/>
                    <a:gd name="connsiteX8" fmla="*/ 10933 w 12026"/>
                    <a:gd name="connsiteY8" fmla="*/ 2277 h 10893"/>
                    <a:gd name="connsiteX9" fmla="*/ 11135 w 12026"/>
                    <a:gd name="connsiteY9" fmla="*/ 2589 h 10893"/>
                    <a:gd name="connsiteX10" fmla="*/ 11378 w 12026"/>
                    <a:gd name="connsiteY10" fmla="*/ 2962 h 10893"/>
                    <a:gd name="connsiteX11" fmla="*/ 11479 w 12026"/>
                    <a:gd name="connsiteY11" fmla="*/ 3302 h 10893"/>
                    <a:gd name="connsiteX12" fmla="*/ 11585 w 12026"/>
                    <a:gd name="connsiteY12" fmla="*/ 3723 h 10893"/>
                    <a:gd name="connsiteX13" fmla="*/ 11637 w 12026"/>
                    <a:gd name="connsiteY13" fmla="*/ 4149 h 10893"/>
                    <a:gd name="connsiteX14" fmla="*/ 11617 w 12026"/>
                    <a:gd name="connsiteY14" fmla="*/ 4582 h 10893"/>
                    <a:gd name="connsiteX15" fmla="*/ 11593 w 12026"/>
                    <a:gd name="connsiteY15" fmla="*/ 4979 h 10893"/>
                    <a:gd name="connsiteX16" fmla="*/ 11484 w 12026"/>
                    <a:gd name="connsiteY16" fmla="*/ 5388 h 10893"/>
                    <a:gd name="connsiteX17" fmla="*/ 11362 w 12026"/>
                    <a:gd name="connsiteY17" fmla="*/ 5789 h 10893"/>
                    <a:gd name="connsiteX18" fmla="*/ 11176 w 12026"/>
                    <a:gd name="connsiteY18" fmla="*/ 6154 h 10893"/>
                    <a:gd name="connsiteX19" fmla="*/ 10993 w 12026"/>
                    <a:gd name="connsiteY19" fmla="*/ 6498 h 10893"/>
                    <a:gd name="connsiteX20" fmla="*/ 10726 w 12026"/>
                    <a:gd name="connsiteY20" fmla="*/ 6818 h 10893"/>
                    <a:gd name="connsiteX21" fmla="*/ 10455 w 12026"/>
                    <a:gd name="connsiteY21" fmla="*/ 7163 h 10893"/>
                    <a:gd name="connsiteX22" fmla="*/ 10134 w 12026"/>
                    <a:gd name="connsiteY22" fmla="*/ 7450 h 10893"/>
                    <a:gd name="connsiteX23" fmla="*/ 9470 w 12026"/>
                    <a:gd name="connsiteY23" fmla="*/ 7949 h 10893"/>
                    <a:gd name="connsiteX24" fmla="*/ 8785 w 12026"/>
                    <a:gd name="connsiteY24" fmla="*/ 8277 h 10893"/>
                    <a:gd name="connsiteX25" fmla="*/ 7975 w 12026"/>
                    <a:gd name="connsiteY25" fmla="*/ 8508 h 10893"/>
                    <a:gd name="connsiteX26" fmla="*/ 7501 w 12026"/>
                    <a:gd name="connsiteY26" fmla="*/ 8629 h 10893"/>
                    <a:gd name="connsiteX27" fmla="*/ 6983 w 12026"/>
                    <a:gd name="connsiteY27" fmla="*/ 8670 h 10893"/>
                    <a:gd name="connsiteX28" fmla="*/ 6263 w 12026"/>
                    <a:gd name="connsiteY28" fmla="*/ 8709 h 10893"/>
                    <a:gd name="connsiteX29" fmla="*/ 5966 w 12026"/>
                    <a:gd name="connsiteY29" fmla="*/ 8702 h 10893"/>
                    <a:gd name="connsiteX30" fmla="*/ 5719 w 12026"/>
                    <a:gd name="connsiteY30" fmla="*/ 8670 h 10893"/>
                    <a:gd name="connsiteX31" fmla="*/ 5644 w 12026"/>
                    <a:gd name="connsiteY31" fmla="*/ 8667 h 10893"/>
                    <a:gd name="connsiteX32" fmla="*/ 5567 w 12026"/>
                    <a:gd name="connsiteY32" fmla="*/ 8667 h 10893"/>
                    <a:gd name="connsiteX33" fmla="*/ 5476 w 12026"/>
                    <a:gd name="connsiteY33" fmla="*/ 8662 h 10893"/>
                    <a:gd name="connsiteX34" fmla="*/ 5269 w 12026"/>
                    <a:gd name="connsiteY34" fmla="*/ 8625 h 10893"/>
                    <a:gd name="connsiteX35" fmla="*/ 5238 w 12026"/>
                    <a:gd name="connsiteY35" fmla="*/ 8624 h 10893"/>
                    <a:gd name="connsiteX36" fmla="*/ 5050 w 12026"/>
                    <a:gd name="connsiteY36" fmla="*/ 8633 h 10893"/>
                    <a:gd name="connsiteX37" fmla="*/ 4779 w 12026"/>
                    <a:gd name="connsiteY37" fmla="*/ 8614 h 10893"/>
                    <a:gd name="connsiteX38" fmla="*/ 4637 w 12026"/>
                    <a:gd name="connsiteY38" fmla="*/ 8641 h 10893"/>
                    <a:gd name="connsiteX39" fmla="*/ 4586 w 12026"/>
                    <a:gd name="connsiteY39" fmla="*/ 8622 h 10893"/>
                    <a:gd name="connsiteX40" fmla="*/ 4546 w 12026"/>
                    <a:gd name="connsiteY40" fmla="*/ 8633 h 10893"/>
                    <a:gd name="connsiteX41" fmla="*/ 4387 w 12026"/>
                    <a:gd name="connsiteY41" fmla="*/ 8626 h 10893"/>
                    <a:gd name="connsiteX42" fmla="*/ 4148 w 12026"/>
                    <a:gd name="connsiteY42" fmla="*/ 8568 h 10893"/>
                    <a:gd name="connsiteX43" fmla="*/ 3821 w 12026"/>
                    <a:gd name="connsiteY43" fmla="*/ 8488 h 10893"/>
                    <a:gd name="connsiteX44" fmla="*/ 3472 w 12026"/>
                    <a:gd name="connsiteY44" fmla="*/ 8355 h 10893"/>
                    <a:gd name="connsiteX45" fmla="*/ 3307 w 12026"/>
                    <a:gd name="connsiteY45" fmla="*/ 8332 h 10893"/>
                    <a:gd name="connsiteX46" fmla="*/ 3263 w 12026"/>
                    <a:gd name="connsiteY46" fmla="*/ 8290 h 10893"/>
                    <a:gd name="connsiteX47" fmla="*/ 3032 w 12026"/>
                    <a:gd name="connsiteY47" fmla="*/ 8222 h 10893"/>
                    <a:gd name="connsiteX48" fmla="*/ 2881 w 12026"/>
                    <a:gd name="connsiteY48" fmla="*/ 8111 h 10893"/>
                    <a:gd name="connsiteX49" fmla="*/ 2547 w 12026"/>
                    <a:gd name="connsiteY49" fmla="*/ 7896 h 10893"/>
                    <a:gd name="connsiteX50" fmla="*/ 2202 w 12026"/>
                    <a:gd name="connsiteY50" fmla="*/ 7701 h 10893"/>
                    <a:gd name="connsiteX51" fmla="*/ 1785 w 12026"/>
                    <a:gd name="connsiteY51" fmla="*/ 7471 h 10893"/>
                    <a:gd name="connsiteX52" fmla="*/ 1400 w 12026"/>
                    <a:gd name="connsiteY52" fmla="*/ 7146 h 10893"/>
                    <a:gd name="connsiteX53" fmla="*/ 829 w 12026"/>
                    <a:gd name="connsiteY53" fmla="*/ 6308 h 10893"/>
                    <a:gd name="connsiteX54" fmla="*/ 574 w 12026"/>
                    <a:gd name="connsiteY54" fmla="*/ 5834 h 10893"/>
                    <a:gd name="connsiteX55" fmla="*/ 396 w 12026"/>
                    <a:gd name="connsiteY55" fmla="*/ 5287 h 10893"/>
                    <a:gd name="connsiteX56" fmla="*/ 375 w 12026"/>
                    <a:gd name="connsiteY56" fmla="*/ 4181 h 10893"/>
                    <a:gd name="connsiteX57" fmla="*/ 1263 w 12026"/>
                    <a:gd name="connsiteY57" fmla="*/ 2216 h 10893"/>
                    <a:gd name="connsiteX58" fmla="*/ 1988 w 12026"/>
                    <a:gd name="connsiteY58" fmla="*/ 1520 h 10893"/>
                    <a:gd name="connsiteX59" fmla="*/ 2397 w 12026"/>
                    <a:gd name="connsiteY59" fmla="*/ 1224 h 10893"/>
                    <a:gd name="connsiteX60" fmla="*/ 2871 w 12026"/>
                    <a:gd name="connsiteY60" fmla="*/ 981 h 10893"/>
                    <a:gd name="connsiteX61" fmla="*/ 3369 w 12026"/>
                    <a:gd name="connsiteY61" fmla="*/ 730 h 10893"/>
                    <a:gd name="connsiteX62" fmla="*/ 3952 w 12026"/>
                    <a:gd name="connsiteY62" fmla="*/ 551 h 10893"/>
                    <a:gd name="connsiteX63" fmla="*/ 5216 w 12026"/>
                    <a:gd name="connsiteY63" fmla="*/ 292 h 10893"/>
                    <a:gd name="connsiteX64" fmla="*/ 6456 w 12026"/>
                    <a:gd name="connsiteY64" fmla="*/ 227 h 10893"/>
                    <a:gd name="connsiteX65" fmla="*/ 6606 w 12026"/>
                    <a:gd name="connsiteY65" fmla="*/ 223 h 10893"/>
                    <a:gd name="connsiteX66" fmla="*/ 5812 w 12026"/>
                    <a:gd name="connsiteY66" fmla="*/ 0 h 10893"/>
                    <a:gd name="connsiteX67" fmla="*/ 5322 w 12026"/>
                    <a:gd name="connsiteY67" fmla="*/ 13 h 10893"/>
                    <a:gd name="connsiteX68" fmla="*/ 4187 w 12026"/>
                    <a:gd name="connsiteY68" fmla="*/ 183 h 10893"/>
                    <a:gd name="connsiteX69" fmla="*/ 3604 w 12026"/>
                    <a:gd name="connsiteY69" fmla="*/ 345 h 10893"/>
                    <a:gd name="connsiteX70" fmla="*/ 3061 w 12026"/>
                    <a:gd name="connsiteY70" fmla="*/ 527 h 10893"/>
                    <a:gd name="connsiteX71" fmla="*/ 2595 w 12026"/>
                    <a:gd name="connsiteY71" fmla="*/ 774 h 10893"/>
                    <a:gd name="connsiteX72" fmla="*/ 2085 w 12026"/>
                    <a:gd name="connsiteY72" fmla="*/ 1058 h 10893"/>
                    <a:gd name="connsiteX73" fmla="*/ 1250 w 12026"/>
                    <a:gd name="connsiteY73" fmla="*/ 1754 h 10893"/>
                    <a:gd name="connsiteX74" fmla="*/ 606 w 12026"/>
                    <a:gd name="connsiteY74" fmla="*/ 2621 h 10893"/>
                    <a:gd name="connsiteX75" fmla="*/ 177 w 12026"/>
                    <a:gd name="connsiteY75" fmla="*/ 3711 h 10893"/>
                    <a:gd name="connsiteX76" fmla="*/ 23 w 12026"/>
                    <a:gd name="connsiteY76" fmla="*/ 4258 h 10893"/>
                    <a:gd name="connsiteX77" fmla="*/ 7 w 12026"/>
                    <a:gd name="connsiteY77" fmla="*/ 4862 h 10893"/>
                    <a:gd name="connsiteX78" fmla="*/ 274 w 12026"/>
                    <a:gd name="connsiteY78" fmla="*/ 6008 h 10893"/>
                    <a:gd name="connsiteX79" fmla="*/ 541 w 12026"/>
                    <a:gd name="connsiteY79" fmla="*/ 6547 h 10893"/>
                    <a:gd name="connsiteX80" fmla="*/ 809 w 12026"/>
                    <a:gd name="connsiteY80" fmla="*/ 7045 h 10893"/>
                    <a:gd name="connsiteX81" fmla="*/ 1129 w 12026"/>
                    <a:gd name="connsiteY81" fmla="*/ 7414 h 10893"/>
                    <a:gd name="connsiteX82" fmla="*/ 1587 w 12026"/>
                    <a:gd name="connsiteY82" fmla="*/ 7803 h 10893"/>
                    <a:gd name="connsiteX83" fmla="*/ 1992 w 12026"/>
                    <a:gd name="connsiteY83" fmla="*/ 8042 h 10893"/>
                    <a:gd name="connsiteX84" fmla="*/ 2397 w 12026"/>
                    <a:gd name="connsiteY84" fmla="*/ 8277 h 10893"/>
                    <a:gd name="connsiteX85" fmla="*/ 2478 w 12026"/>
                    <a:gd name="connsiteY85" fmla="*/ 8293 h 10893"/>
                    <a:gd name="connsiteX86" fmla="*/ 2486 w 12026"/>
                    <a:gd name="connsiteY86" fmla="*/ 8325 h 10893"/>
                    <a:gd name="connsiteX87" fmla="*/ 2604 w 12026"/>
                    <a:gd name="connsiteY87" fmla="*/ 8452 h 10893"/>
                    <a:gd name="connsiteX88" fmla="*/ 2881 w 12026"/>
                    <a:gd name="connsiteY88" fmla="*/ 8600 h 10893"/>
                    <a:gd name="connsiteX89" fmla="*/ 3206 w 12026"/>
                    <a:gd name="connsiteY89" fmla="*/ 8721 h 10893"/>
                    <a:gd name="connsiteX90" fmla="*/ 3453 w 12026"/>
                    <a:gd name="connsiteY90" fmla="*/ 8802 h 10893"/>
                    <a:gd name="connsiteX91" fmla="*/ 3608 w 12026"/>
                    <a:gd name="connsiteY91" fmla="*/ 8868 h 10893"/>
                    <a:gd name="connsiteX92" fmla="*/ 3824 w 12026"/>
                    <a:gd name="connsiteY92" fmla="*/ 8921 h 10893"/>
                    <a:gd name="connsiteX93" fmla="*/ 4003 w 12026"/>
                    <a:gd name="connsiteY93" fmla="*/ 8965 h 10893"/>
                    <a:gd name="connsiteX94" fmla="*/ 2028 w 12026"/>
                    <a:gd name="connsiteY94" fmla="*/ 10801 h 10893"/>
                    <a:gd name="connsiteX95" fmla="*/ 3134 w 12026"/>
                    <a:gd name="connsiteY95" fmla="*/ 10537 h 10893"/>
                    <a:gd name="connsiteX96" fmla="*/ 4159 w 12026"/>
                    <a:gd name="connsiteY96" fmla="*/ 9820 h 10893"/>
                    <a:gd name="connsiteX97" fmla="*/ 4572 w 12026"/>
                    <a:gd name="connsiteY97" fmla="*/ 9354 h 10893"/>
                    <a:gd name="connsiteX98" fmla="*/ 4811 w 12026"/>
                    <a:gd name="connsiteY98" fmla="*/ 8872 h 10893"/>
                    <a:gd name="connsiteX99" fmla="*/ 4888 w 12026"/>
                    <a:gd name="connsiteY99" fmla="*/ 8901 h 10893"/>
                    <a:gd name="connsiteX100" fmla="*/ 5265 w 12026"/>
                    <a:gd name="connsiteY100" fmla="*/ 8953 h 10893"/>
                    <a:gd name="connsiteX101" fmla="*/ 5439 w 12026"/>
                    <a:gd name="connsiteY101" fmla="*/ 8998 h 10893"/>
                    <a:gd name="connsiteX102" fmla="*/ 5658 w 12026"/>
                    <a:gd name="connsiteY102" fmla="*/ 9010 h 10893"/>
                    <a:gd name="connsiteX103" fmla="*/ 6152 w 12026"/>
                    <a:gd name="connsiteY103" fmla="*/ 9059 h 10893"/>
                    <a:gd name="connsiteX104" fmla="*/ 6626 w 12026"/>
                    <a:gd name="connsiteY104" fmla="*/ 9067 h 10893"/>
                    <a:gd name="connsiteX105" fmla="*/ 6651 w 12026"/>
                    <a:gd name="connsiteY105" fmla="*/ 9067 h 10893"/>
                    <a:gd name="connsiteX106" fmla="*/ 7108 w 12026"/>
                    <a:gd name="connsiteY106" fmla="*/ 9026 h 10893"/>
                    <a:gd name="connsiteX107" fmla="*/ 7538 w 12026"/>
                    <a:gd name="connsiteY107" fmla="*/ 8998 h 10893"/>
                    <a:gd name="connsiteX108" fmla="*/ 8016 w 12026"/>
                    <a:gd name="connsiteY108" fmla="*/ 8876 h 10893"/>
                    <a:gd name="connsiteX109" fmla="*/ 8871 w 12026"/>
                    <a:gd name="connsiteY109" fmla="*/ 8637 h 10893"/>
                    <a:gd name="connsiteX110" fmla="*/ 9616 w 12026"/>
                    <a:gd name="connsiteY110" fmla="*/ 8301 h 10893"/>
                    <a:gd name="connsiteX111" fmla="*/ 10924 w 12026"/>
                    <a:gd name="connsiteY111" fmla="*/ 7171 h 10893"/>
                    <a:gd name="connsiteX112" fmla="*/ 11427 w 12026"/>
                    <a:gd name="connsiteY112" fmla="*/ 6486 h 10893"/>
                    <a:gd name="connsiteX113" fmla="*/ 11783 w 12026"/>
                    <a:gd name="connsiteY113" fmla="*/ 5692 h 10893"/>
                    <a:gd name="connsiteX114" fmla="*/ 11897 w 12026"/>
                    <a:gd name="connsiteY114" fmla="*/ 5271 h 10893"/>
                    <a:gd name="connsiteX115" fmla="*/ 11978 w 12026"/>
                    <a:gd name="connsiteY115" fmla="*/ 4837 h 10893"/>
                    <a:gd name="connsiteX116" fmla="*/ 11982 w 12026"/>
                    <a:gd name="connsiteY116" fmla="*/ 4635 h 10893"/>
                    <a:gd name="connsiteX117" fmla="*/ 12022 w 12026"/>
                    <a:gd name="connsiteY117" fmla="*/ 4420 h 10893"/>
                    <a:gd name="connsiteX118" fmla="*/ 11982 w 12026"/>
                    <a:gd name="connsiteY118" fmla="*/ 3970 h 10893"/>
                    <a:gd name="connsiteX119" fmla="*/ 11808 w 12026"/>
                    <a:gd name="connsiteY119" fmla="*/ 3087 h 10893"/>
                    <a:gd name="connsiteX120" fmla="*/ 11678 w 12026"/>
                    <a:gd name="connsiteY120" fmla="*/ 2731 h 10893"/>
                    <a:gd name="connsiteX121" fmla="*/ 11427 w 12026"/>
                    <a:gd name="connsiteY121" fmla="*/ 2362 h 10893"/>
                    <a:gd name="connsiteX122" fmla="*/ 10937 w 12026"/>
                    <a:gd name="connsiteY122" fmla="*/ 1673 h 10893"/>
                    <a:gd name="connsiteX123" fmla="*/ 10260 w 12026"/>
                    <a:gd name="connsiteY123" fmla="*/ 1114 h 10893"/>
                    <a:gd name="connsiteX124" fmla="*/ 9349 w 12026"/>
                    <a:gd name="connsiteY124" fmla="*/ 616 h 10893"/>
                    <a:gd name="connsiteX125" fmla="*/ 8931 w 12026"/>
                    <a:gd name="connsiteY125" fmla="*/ 434 h 10893"/>
                    <a:gd name="connsiteX126" fmla="*/ 8469 w 12026"/>
                    <a:gd name="connsiteY126" fmla="*/ 268 h 10893"/>
                    <a:gd name="connsiteX127" fmla="*/ 7538 w 12026"/>
                    <a:gd name="connsiteY127" fmla="*/ 94 h 10893"/>
                    <a:gd name="connsiteX128" fmla="*/ 7412 w 12026"/>
                    <a:gd name="connsiteY128" fmla="*/ 81 h 10893"/>
                    <a:gd name="connsiteX129" fmla="*/ 7210 w 12026"/>
                    <a:gd name="connsiteY129" fmla="*/ 45 h 10893"/>
                    <a:gd name="connsiteX130" fmla="*/ 6569 w 12026"/>
                    <a:gd name="connsiteY130" fmla="*/ 13 h 10893"/>
                    <a:gd name="connsiteX131" fmla="*/ 5812 w 12026"/>
                    <a:gd name="connsiteY131" fmla="*/ 0 h 10893"/>
                    <a:gd name="connsiteX0" fmla="*/ 6606 w 12026"/>
                    <a:gd name="connsiteY0" fmla="*/ 223 h 10893"/>
                    <a:gd name="connsiteX1" fmla="*/ 6837 w 12026"/>
                    <a:gd name="connsiteY1" fmla="*/ 284 h 10893"/>
                    <a:gd name="connsiteX2" fmla="*/ 7311 w 12026"/>
                    <a:gd name="connsiteY2" fmla="*/ 361 h 10893"/>
                    <a:gd name="connsiteX3" fmla="*/ 8141 w 12026"/>
                    <a:gd name="connsiteY3" fmla="*/ 523 h 10893"/>
                    <a:gd name="connsiteX4" fmla="*/ 8514 w 12026"/>
                    <a:gd name="connsiteY4" fmla="*/ 689 h 10893"/>
                    <a:gd name="connsiteX5" fmla="*/ 8887 w 12026"/>
                    <a:gd name="connsiteY5" fmla="*/ 802 h 10893"/>
                    <a:gd name="connsiteX6" fmla="*/ 9656 w 12026"/>
                    <a:gd name="connsiteY6" fmla="*/ 1224 h 10893"/>
                    <a:gd name="connsiteX7" fmla="*/ 10390 w 12026"/>
                    <a:gd name="connsiteY7" fmla="*/ 1633 h 10893"/>
                    <a:gd name="connsiteX8" fmla="*/ 10933 w 12026"/>
                    <a:gd name="connsiteY8" fmla="*/ 2277 h 10893"/>
                    <a:gd name="connsiteX9" fmla="*/ 11135 w 12026"/>
                    <a:gd name="connsiteY9" fmla="*/ 2589 h 10893"/>
                    <a:gd name="connsiteX10" fmla="*/ 11378 w 12026"/>
                    <a:gd name="connsiteY10" fmla="*/ 2962 h 10893"/>
                    <a:gd name="connsiteX11" fmla="*/ 11479 w 12026"/>
                    <a:gd name="connsiteY11" fmla="*/ 3302 h 10893"/>
                    <a:gd name="connsiteX12" fmla="*/ 11585 w 12026"/>
                    <a:gd name="connsiteY12" fmla="*/ 3723 h 10893"/>
                    <a:gd name="connsiteX13" fmla="*/ 11637 w 12026"/>
                    <a:gd name="connsiteY13" fmla="*/ 4149 h 10893"/>
                    <a:gd name="connsiteX14" fmla="*/ 11617 w 12026"/>
                    <a:gd name="connsiteY14" fmla="*/ 4582 h 10893"/>
                    <a:gd name="connsiteX15" fmla="*/ 11593 w 12026"/>
                    <a:gd name="connsiteY15" fmla="*/ 4979 h 10893"/>
                    <a:gd name="connsiteX16" fmla="*/ 11484 w 12026"/>
                    <a:gd name="connsiteY16" fmla="*/ 5388 h 10893"/>
                    <a:gd name="connsiteX17" fmla="*/ 11362 w 12026"/>
                    <a:gd name="connsiteY17" fmla="*/ 5789 h 10893"/>
                    <a:gd name="connsiteX18" fmla="*/ 11176 w 12026"/>
                    <a:gd name="connsiteY18" fmla="*/ 6154 h 10893"/>
                    <a:gd name="connsiteX19" fmla="*/ 10993 w 12026"/>
                    <a:gd name="connsiteY19" fmla="*/ 6498 h 10893"/>
                    <a:gd name="connsiteX20" fmla="*/ 10726 w 12026"/>
                    <a:gd name="connsiteY20" fmla="*/ 6818 h 10893"/>
                    <a:gd name="connsiteX21" fmla="*/ 10455 w 12026"/>
                    <a:gd name="connsiteY21" fmla="*/ 7163 h 10893"/>
                    <a:gd name="connsiteX22" fmla="*/ 10134 w 12026"/>
                    <a:gd name="connsiteY22" fmla="*/ 7450 h 10893"/>
                    <a:gd name="connsiteX23" fmla="*/ 9470 w 12026"/>
                    <a:gd name="connsiteY23" fmla="*/ 7949 h 10893"/>
                    <a:gd name="connsiteX24" fmla="*/ 8785 w 12026"/>
                    <a:gd name="connsiteY24" fmla="*/ 8277 h 10893"/>
                    <a:gd name="connsiteX25" fmla="*/ 7975 w 12026"/>
                    <a:gd name="connsiteY25" fmla="*/ 8508 h 10893"/>
                    <a:gd name="connsiteX26" fmla="*/ 7501 w 12026"/>
                    <a:gd name="connsiteY26" fmla="*/ 8629 h 10893"/>
                    <a:gd name="connsiteX27" fmla="*/ 6983 w 12026"/>
                    <a:gd name="connsiteY27" fmla="*/ 8670 h 10893"/>
                    <a:gd name="connsiteX28" fmla="*/ 6263 w 12026"/>
                    <a:gd name="connsiteY28" fmla="*/ 8709 h 10893"/>
                    <a:gd name="connsiteX29" fmla="*/ 5966 w 12026"/>
                    <a:gd name="connsiteY29" fmla="*/ 8702 h 10893"/>
                    <a:gd name="connsiteX30" fmla="*/ 5719 w 12026"/>
                    <a:gd name="connsiteY30" fmla="*/ 8670 h 10893"/>
                    <a:gd name="connsiteX31" fmla="*/ 5644 w 12026"/>
                    <a:gd name="connsiteY31" fmla="*/ 8667 h 10893"/>
                    <a:gd name="connsiteX32" fmla="*/ 5567 w 12026"/>
                    <a:gd name="connsiteY32" fmla="*/ 8667 h 10893"/>
                    <a:gd name="connsiteX33" fmla="*/ 5476 w 12026"/>
                    <a:gd name="connsiteY33" fmla="*/ 8662 h 10893"/>
                    <a:gd name="connsiteX34" fmla="*/ 5269 w 12026"/>
                    <a:gd name="connsiteY34" fmla="*/ 8625 h 10893"/>
                    <a:gd name="connsiteX35" fmla="*/ 5238 w 12026"/>
                    <a:gd name="connsiteY35" fmla="*/ 8624 h 10893"/>
                    <a:gd name="connsiteX36" fmla="*/ 5050 w 12026"/>
                    <a:gd name="connsiteY36" fmla="*/ 8633 h 10893"/>
                    <a:gd name="connsiteX37" fmla="*/ 4833 w 12026"/>
                    <a:gd name="connsiteY37" fmla="*/ 8656 h 10893"/>
                    <a:gd name="connsiteX38" fmla="*/ 4637 w 12026"/>
                    <a:gd name="connsiteY38" fmla="*/ 8641 h 10893"/>
                    <a:gd name="connsiteX39" fmla="*/ 4586 w 12026"/>
                    <a:gd name="connsiteY39" fmla="*/ 8622 h 10893"/>
                    <a:gd name="connsiteX40" fmla="*/ 4546 w 12026"/>
                    <a:gd name="connsiteY40" fmla="*/ 8633 h 10893"/>
                    <a:gd name="connsiteX41" fmla="*/ 4387 w 12026"/>
                    <a:gd name="connsiteY41" fmla="*/ 8626 h 10893"/>
                    <a:gd name="connsiteX42" fmla="*/ 4148 w 12026"/>
                    <a:gd name="connsiteY42" fmla="*/ 8568 h 10893"/>
                    <a:gd name="connsiteX43" fmla="*/ 3821 w 12026"/>
                    <a:gd name="connsiteY43" fmla="*/ 8488 h 10893"/>
                    <a:gd name="connsiteX44" fmla="*/ 3472 w 12026"/>
                    <a:gd name="connsiteY44" fmla="*/ 8355 h 10893"/>
                    <a:gd name="connsiteX45" fmla="*/ 3307 w 12026"/>
                    <a:gd name="connsiteY45" fmla="*/ 8332 h 10893"/>
                    <a:gd name="connsiteX46" fmla="*/ 3263 w 12026"/>
                    <a:gd name="connsiteY46" fmla="*/ 8290 h 10893"/>
                    <a:gd name="connsiteX47" fmla="*/ 3032 w 12026"/>
                    <a:gd name="connsiteY47" fmla="*/ 8222 h 10893"/>
                    <a:gd name="connsiteX48" fmla="*/ 2881 w 12026"/>
                    <a:gd name="connsiteY48" fmla="*/ 8111 h 10893"/>
                    <a:gd name="connsiteX49" fmla="*/ 2547 w 12026"/>
                    <a:gd name="connsiteY49" fmla="*/ 7896 h 10893"/>
                    <a:gd name="connsiteX50" fmla="*/ 2202 w 12026"/>
                    <a:gd name="connsiteY50" fmla="*/ 7701 h 10893"/>
                    <a:gd name="connsiteX51" fmla="*/ 1785 w 12026"/>
                    <a:gd name="connsiteY51" fmla="*/ 7471 h 10893"/>
                    <a:gd name="connsiteX52" fmla="*/ 1400 w 12026"/>
                    <a:gd name="connsiteY52" fmla="*/ 7146 h 10893"/>
                    <a:gd name="connsiteX53" fmla="*/ 829 w 12026"/>
                    <a:gd name="connsiteY53" fmla="*/ 6308 h 10893"/>
                    <a:gd name="connsiteX54" fmla="*/ 574 w 12026"/>
                    <a:gd name="connsiteY54" fmla="*/ 5834 h 10893"/>
                    <a:gd name="connsiteX55" fmla="*/ 396 w 12026"/>
                    <a:gd name="connsiteY55" fmla="*/ 5287 h 10893"/>
                    <a:gd name="connsiteX56" fmla="*/ 375 w 12026"/>
                    <a:gd name="connsiteY56" fmla="*/ 4181 h 10893"/>
                    <a:gd name="connsiteX57" fmla="*/ 1263 w 12026"/>
                    <a:gd name="connsiteY57" fmla="*/ 2216 h 10893"/>
                    <a:gd name="connsiteX58" fmla="*/ 1988 w 12026"/>
                    <a:gd name="connsiteY58" fmla="*/ 1520 h 10893"/>
                    <a:gd name="connsiteX59" fmla="*/ 2397 w 12026"/>
                    <a:gd name="connsiteY59" fmla="*/ 1224 h 10893"/>
                    <a:gd name="connsiteX60" fmla="*/ 2871 w 12026"/>
                    <a:gd name="connsiteY60" fmla="*/ 981 h 10893"/>
                    <a:gd name="connsiteX61" fmla="*/ 3369 w 12026"/>
                    <a:gd name="connsiteY61" fmla="*/ 730 h 10893"/>
                    <a:gd name="connsiteX62" fmla="*/ 3952 w 12026"/>
                    <a:gd name="connsiteY62" fmla="*/ 551 h 10893"/>
                    <a:gd name="connsiteX63" fmla="*/ 5216 w 12026"/>
                    <a:gd name="connsiteY63" fmla="*/ 292 h 10893"/>
                    <a:gd name="connsiteX64" fmla="*/ 6456 w 12026"/>
                    <a:gd name="connsiteY64" fmla="*/ 227 h 10893"/>
                    <a:gd name="connsiteX65" fmla="*/ 6606 w 12026"/>
                    <a:gd name="connsiteY65" fmla="*/ 223 h 10893"/>
                    <a:gd name="connsiteX66" fmla="*/ 5812 w 12026"/>
                    <a:gd name="connsiteY66" fmla="*/ 0 h 10893"/>
                    <a:gd name="connsiteX67" fmla="*/ 5322 w 12026"/>
                    <a:gd name="connsiteY67" fmla="*/ 13 h 10893"/>
                    <a:gd name="connsiteX68" fmla="*/ 4187 w 12026"/>
                    <a:gd name="connsiteY68" fmla="*/ 183 h 10893"/>
                    <a:gd name="connsiteX69" fmla="*/ 3604 w 12026"/>
                    <a:gd name="connsiteY69" fmla="*/ 345 h 10893"/>
                    <a:gd name="connsiteX70" fmla="*/ 3061 w 12026"/>
                    <a:gd name="connsiteY70" fmla="*/ 527 h 10893"/>
                    <a:gd name="connsiteX71" fmla="*/ 2595 w 12026"/>
                    <a:gd name="connsiteY71" fmla="*/ 774 h 10893"/>
                    <a:gd name="connsiteX72" fmla="*/ 2085 w 12026"/>
                    <a:gd name="connsiteY72" fmla="*/ 1058 h 10893"/>
                    <a:gd name="connsiteX73" fmla="*/ 1250 w 12026"/>
                    <a:gd name="connsiteY73" fmla="*/ 1754 h 10893"/>
                    <a:gd name="connsiteX74" fmla="*/ 606 w 12026"/>
                    <a:gd name="connsiteY74" fmla="*/ 2621 h 10893"/>
                    <a:gd name="connsiteX75" fmla="*/ 177 w 12026"/>
                    <a:gd name="connsiteY75" fmla="*/ 3711 h 10893"/>
                    <a:gd name="connsiteX76" fmla="*/ 23 w 12026"/>
                    <a:gd name="connsiteY76" fmla="*/ 4258 h 10893"/>
                    <a:gd name="connsiteX77" fmla="*/ 7 w 12026"/>
                    <a:gd name="connsiteY77" fmla="*/ 4862 h 10893"/>
                    <a:gd name="connsiteX78" fmla="*/ 274 w 12026"/>
                    <a:gd name="connsiteY78" fmla="*/ 6008 h 10893"/>
                    <a:gd name="connsiteX79" fmla="*/ 541 w 12026"/>
                    <a:gd name="connsiteY79" fmla="*/ 6547 h 10893"/>
                    <a:gd name="connsiteX80" fmla="*/ 809 w 12026"/>
                    <a:gd name="connsiteY80" fmla="*/ 7045 h 10893"/>
                    <a:gd name="connsiteX81" fmla="*/ 1129 w 12026"/>
                    <a:gd name="connsiteY81" fmla="*/ 7414 h 10893"/>
                    <a:gd name="connsiteX82" fmla="*/ 1587 w 12026"/>
                    <a:gd name="connsiteY82" fmla="*/ 7803 h 10893"/>
                    <a:gd name="connsiteX83" fmla="*/ 1992 w 12026"/>
                    <a:gd name="connsiteY83" fmla="*/ 8042 h 10893"/>
                    <a:gd name="connsiteX84" fmla="*/ 2397 w 12026"/>
                    <a:gd name="connsiteY84" fmla="*/ 8277 h 10893"/>
                    <a:gd name="connsiteX85" fmla="*/ 2478 w 12026"/>
                    <a:gd name="connsiteY85" fmla="*/ 8293 h 10893"/>
                    <a:gd name="connsiteX86" fmla="*/ 2486 w 12026"/>
                    <a:gd name="connsiteY86" fmla="*/ 8325 h 10893"/>
                    <a:gd name="connsiteX87" fmla="*/ 2604 w 12026"/>
                    <a:gd name="connsiteY87" fmla="*/ 8452 h 10893"/>
                    <a:gd name="connsiteX88" fmla="*/ 2881 w 12026"/>
                    <a:gd name="connsiteY88" fmla="*/ 8600 h 10893"/>
                    <a:gd name="connsiteX89" fmla="*/ 3206 w 12026"/>
                    <a:gd name="connsiteY89" fmla="*/ 8721 h 10893"/>
                    <a:gd name="connsiteX90" fmla="*/ 3453 w 12026"/>
                    <a:gd name="connsiteY90" fmla="*/ 8802 h 10893"/>
                    <a:gd name="connsiteX91" fmla="*/ 3608 w 12026"/>
                    <a:gd name="connsiteY91" fmla="*/ 8868 h 10893"/>
                    <a:gd name="connsiteX92" fmla="*/ 3824 w 12026"/>
                    <a:gd name="connsiteY92" fmla="*/ 8921 h 10893"/>
                    <a:gd name="connsiteX93" fmla="*/ 4003 w 12026"/>
                    <a:gd name="connsiteY93" fmla="*/ 8965 h 10893"/>
                    <a:gd name="connsiteX94" fmla="*/ 2028 w 12026"/>
                    <a:gd name="connsiteY94" fmla="*/ 10801 h 10893"/>
                    <a:gd name="connsiteX95" fmla="*/ 3134 w 12026"/>
                    <a:gd name="connsiteY95" fmla="*/ 10537 h 10893"/>
                    <a:gd name="connsiteX96" fmla="*/ 4159 w 12026"/>
                    <a:gd name="connsiteY96" fmla="*/ 9820 h 10893"/>
                    <a:gd name="connsiteX97" fmla="*/ 4572 w 12026"/>
                    <a:gd name="connsiteY97" fmla="*/ 9354 h 10893"/>
                    <a:gd name="connsiteX98" fmla="*/ 4811 w 12026"/>
                    <a:gd name="connsiteY98" fmla="*/ 8872 h 10893"/>
                    <a:gd name="connsiteX99" fmla="*/ 4888 w 12026"/>
                    <a:gd name="connsiteY99" fmla="*/ 8901 h 10893"/>
                    <a:gd name="connsiteX100" fmla="*/ 5265 w 12026"/>
                    <a:gd name="connsiteY100" fmla="*/ 8953 h 10893"/>
                    <a:gd name="connsiteX101" fmla="*/ 5439 w 12026"/>
                    <a:gd name="connsiteY101" fmla="*/ 8998 h 10893"/>
                    <a:gd name="connsiteX102" fmla="*/ 5658 w 12026"/>
                    <a:gd name="connsiteY102" fmla="*/ 9010 h 10893"/>
                    <a:gd name="connsiteX103" fmla="*/ 6152 w 12026"/>
                    <a:gd name="connsiteY103" fmla="*/ 9059 h 10893"/>
                    <a:gd name="connsiteX104" fmla="*/ 6626 w 12026"/>
                    <a:gd name="connsiteY104" fmla="*/ 9067 h 10893"/>
                    <a:gd name="connsiteX105" fmla="*/ 6651 w 12026"/>
                    <a:gd name="connsiteY105" fmla="*/ 9067 h 10893"/>
                    <a:gd name="connsiteX106" fmla="*/ 7108 w 12026"/>
                    <a:gd name="connsiteY106" fmla="*/ 9026 h 10893"/>
                    <a:gd name="connsiteX107" fmla="*/ 7538 w 12026"/>
                    <a:gd name="connsiteY107" fmla="*/ 8998 h 10893"/>
                    <a:gd name="connsiteX108" fmla="*/ 8016 w 12026"/>
                    <a:gd name="connsiteY108" fmla="*/ 8876 h 10893"/>
                    <a:gd name="connsiteX109" fmla="*/ 8871 w 12026"/>
                    <a:gd name="connsiteY109" fmla="*/ 8637 h 10893"/>
                    <a:gd name="connsiteX110" fmla="*/ 9616 w 12026"/>
                    <a:gd name="connsiteY110" fmla="*/ 8301 h 10893"/>
                    <a:gd name="connsiteX111" fmla="*/ 10924 w 12026"/>
                    <a:gd name="connsiteY111" fmla="*/ 7171 h 10893"/>
                    <a:gd name="connsiteX112" fmla="*/ 11427 w 12026"/>
                    <a:gd name="connsiteY112" fmla="*/ 6486 h 10893"/>
                    <a:gd name="connsiteX113" fmla="*/ 11783 w 12026"/>
                    <a:gd name="connsiteY113" fmla="*/ 5692 h 10893"/>
                    <a:gd name="connsiteX114" fmla="*/ 11897 w 12026"/>
                    <a:gd name="connsiteY114" fmla="*/ 5271 h 10893"/>
                    <a:gd name="connsiteX115" fmla="*/ 11978 w 12026"/>
                    <a:gd name="connsiteY115" fmla="*/ 4837 h 10893"/>
                    <a:gd name="connsiteX116" fmla="*/ 11982 w 12026"/>
                    <a:gd name="connsiteY116" fmla="*/ 4635 h 10893"/>
                    <a:gd name="connsiteX117" fmla="*/ 12022 w 12026"/>
                    <a:gd name="connsiteY117" fmla="*/ 4420 h 10893"/>
                    <a:gd name="connsiteX118" fmla="*/ 11982 w 12026"/>
                    <a:gd name="connsiteY118" fmla="*/ 3970 h 10893"/>
                    <a:gd name="connsiteX119" fmla="*/ 11808 w 12026"/>
                    <a:gd name="connsiteY119" fmla="*/ 3087 h 10893"/>
                    <a:gd name="connsiteX120" fmla="*/ 11678 w 12026"/>
                    <a:gd name="connsiteY120" fmla="*/ 2731 h 10893"/>
                    <a:gd name="connsiteX121" fmla="*/ 11427 w 12026"/>
                    <a:gd name="connsiteY121" fmla="*/ 2362 h 10893"/>
                    <a:gd name="connsiteX122" fmla="*/ 10937 w 12026"/>
                    <a:gd name="connsiteY122" fmla="*/ 1673 h 10893"/>
                    <a:gd name="connsiteX123" fmla="*/ 10260 w 12026"/>
                    <a:gd name="connsiteY123" fmla="*/ 1114 h 10893"/>
                    <a:gd name="connsiteX124" fmla="*/ 9349 w 12026"/>
                    <a:gd name="connsiteY124" fmla="*/ 616 h 10893"/>
                    <a:gd name="connsiteX125" fmla="*/ 8931 w 12026"/>
                    <a:gd name="connsiteY125" fmla="*/ 434 h 10893"/>
                    <a:gd name="connsiteX126" fmla="*/ 8469 w 12026"/>
                    <a:gd name="connsiteY126" fmla="*/ 268 h 10893"/>
                    <a:gd name="connsiteX127" fmla="*/ 7538 w 12026"/>
                    <a:gd name="connsiteY127" fmla="*/ 94 h 10893"/>
                    <a:gd name="connsiteX128" fmla="*/ 7412 w 12026"/>
                    <a:gd name="connsiteY128" fmla="*/ 81 h 10893"/>
                    <a:gd name="connsiteX129" fmla="*/ 7210 w 12026"/>
                    <a:gd name="connsiteY129" fmla="*/ 45 h 10893"/>
                    <a:gd name="connsiteX130" fmla="*/ 6569 w 12026"/>
                    <a:gd name="connsiteY130" fmla="*/ 13 h 10893"/>
                    <a:gd name="connsiteX131" fmla="*/ 5812 w 12026"/>
                    <a:gd name="connsiteY131" fmla="*/ 0 h 10893"/>
                    <a:gd name="connsiteX0" fmla="*/ 6606 w 12026"/>
                    <a:gd name="connsiteY0" fmla="*/ 223 h 10893"/>
                    <a:gd name="connsiteX1" fmla="*/ 6837 w 12026"/>
                    <a:gd name="connsiteY1" fmla="*/ 284 h 10893"/>
                    <a:gd name="connsiteX2" fmla="*/ 7311 w 12026"/>
                    <a:gd name="connsiteY2" fmla="*/ 361 h 10893"/>
                    <a:gd name="connsiteX3" fmla="*/ 8141 w 12026"/>
                    <a:gd name="connsiteY3" fmla="*/ 523 h 10893"/>
                    <a:gd name="connsiteX4" fmla="*/ 8514 w 12026"/>
                    <a:gd name="connsiteY4" fmla="*/ 689 h 10893"/>
                    <a:gd name="connsiteX5" fmla="*/ 8887 w 12026"/>
                    <a:gd name="connsiteY5" fmla="*/ 802 h 10893"/>
                    <a:gd name="connsiteX6" fmla="*/ 9656 w 12026"/>
                    <a:gd name="connsiteY6" fmla="*/ 1224 h 10893"/>
                    <a:gd name="connsiteX7" fmla="*/ 10390 w 12026"/>
                    <a:gd name="connsiteY7" fmla="*/ 1633 h 10893"/>
                    <a:gd name="connsiteX8" fmla="*/ 10933 w 12026"/>
                    <a:gd name="connsiteY8" fmla="*/ 2277 h 10893"/>
                    <a:gd name="connsiteX9" fmla="*/ 11135 w 12026"/>
                    <a:gd name="connsiteY9" fmla="*/ 2589 h 10893"/>
                    <a:gd name="connsiteX10" fmla="*/ 11378 w 12026"/>
                    <a:gd name="connsiteY10" fmla="*/ 2962 h 10893"/>
                    <a:gd name="connsiteX11" fmla="*/ 11479 w 12026"/>
                    <a:gd name="connsiteY11" fmla="*/ 3302 h 10893"/>
                    <a:gd name="connsiteX12" fmla="*/ 11585 w 12026"/>
                    <a:gd name="connsiteY12" fmla="*/ 3723 h 10893"/>
                    <a:gd name="connsiteX13" fmla="*/ 11637 w 12026"/>
                    <a:gd name="connsiteY13" fmla="*/ 4149 h 10893"/>
                    <a:gd name="connsiteX14" fmla="*/ 11617 w 12026"/>
                    <a:gd name="connsiteY14" fmla="*/ 4582 h 10893"/>
                    <a:gd name="connsiteX15" fmla="*/ 11593 w 12026"/>
                    <a:gd name="connsiteY15" fmla="*/ 4979 h 10893"/>
                    <a:gd name="connsiteX16" fmla="*/ 11484 w 12026"/>
                    <a:gd name="connsiteY16" fmla="*/ 5388 h 10893"/>
                    <a:gd name="connsiteX17" fmla="*/ 11362 w 12026"/>
                    <a:gd name="connsiteY17" fmla="*/ 5789 h 10893"/>
                    <a:gd name="connsiteX18" fmla="*/ 11176 w 12026"/>
                    <a:gd name="connsiteY18" fmla="*/ 6154 h 10893"/>
                    <a:gd name="connsiteX19" fmla="*/ 10993 w 12026"/>
                    <a:gd name="connsiteY19" fmla="*/ 6498 h 10893"/>
                    <a:gd name="connsiteX20" fmla="*/ 10726 w 12026"/>
                    <a:gd name="connsiteY20" fmla="*/ 6818 h 10893"/>
                    <a:gd name="connsiteX21" fmla="*/ 10455 w 12026"/>
                    <a:gd name="connsiteY21" fmla="*/ 7163 h 10893"/>
                    <a:gd name="connsiteX22" fmla="*/ 10134 w 12026"/>
                    <a:gd name="connsiteY22" fmla="*/ 7450 h 10893"/>
                    <a:gd name="connsiteX23" fmla="*/ 9470 w 12026"/>
                    <a:gd name="connsiteY23" fmla="*/ 7949 h 10893"/>
                    <a:gd name="connsiteX24" fmla="*/ 8785 w 12026"/>
                    <a:gd name="connsiteY24" fmla="*/ 8277 h 10893"/>
                    <a:gd name="connsiteX25" fmla="*/ 7975 w 12026"/>
                    <a:gd name="connsiteY25" fmla="*/ 8508 h 10893"/>
                    <a:gd name="connsiteX26" fmla="*/ 7501 w 12026"/>
                    <a:gd name="connsiteY26" fmla="*/ 8629 h 10893"/>
                    <a:gd name="connsiteX27" fmla="*/ 6983 w 12026"/>
                    <a:gd name="connsiteY27" fmla="*/ 8670 h 10893"/>
                    <a:gd name="connsiteX28" fmla="*/ 6263 w 12026"/>
                    <a:gd name="connsiteY28" fmla="*/ 8709 h 10893"/>
                    <a:gd name="connsiteX29" fmla="*/ 5966 w 12026"/>
                    <a:gd name="connsiteY29" fmla="*/ 8702 h 10893"/>
                    <a:gd name="connsiteX30" fmla="*/ 5719 w 12026"/>
                    <a:gd name="connsiteY30" fmla="*/ 8670 h 10893"/>
                    <a:gd name="connsiteX31" fmla="*/ 5644 w 12026"/>
                    <a:gd name="connsiteY31" fmla="*/ 8667 h 10893"/>
                    <a:gd name="connsiteX32" fmla="*/ 5567 w 12026"/>
                    <a:gd name="connsiteY32" fmla="*/ 8667 h 10893"/>
                    <a:gd name="connsiteX33" fmla="*/ 5476 w 12026"/>
                    <a:gd name="connsiteY33" fmla="*/ 8662 h 10893"/>
                    <a:gd name="connsiteX34" fmla="*/ 5269 w 12026"/>
                    <a:gd name="connsiteY34" fmla="*/ 8625 h 10893"/>
                    <a:gd name="connsiteX35" fmla="*/ 5238 w 12026"/>
                    <a:gd name="connsiteY35" fmla="*/ 8624 h 10893"/>
                    <a:gd name="connsiteX36" fmla="*/ 5050 w 12026"/>
                    <a:gd name="connsiteY36" fmla="*/ 8633 h 10893"/>
                    <a:gd name="connsiteX37" fmla="*/ 4833 w 12026"/>
                    <a:gd name="connsiteY37" fmla="*/ 8656 h 10893"/>
                    <a:gd name="connsiteX38" fmla="*/ 4637 w 12026"/>
                    <a:gd name="connsiteY38" fmla="*/ 8641 h 10893"/>
                    <a:gd name="connsiteX39" fmla="*/ 4638 w 12026"/>
                    <a:gd name="connsiteY39" fmla="*/ 8646 h 10893"/>
                    <a:gd name="connsiteX40" fmla="*/ 4546 w 12026"/>
                    <a:gd name="connsiteY40" fmla="*/ 8633 h 10893"/>
                    <a:gd name="connsiteX41" fmla="*/ 4387 w 12026"/>
                    <a:gd name="connsiteY41" fmla="*/ 8626 h 10893"/>
                    <a:gd name="connsiteX42" fmla="*/ 4148 w 12026"/>
                    <a:gd name="connsiteY42" fmla="*/ 8568 h 10893"/>
                    <a:gd name="connsiteX43" fmla="*/ 3821 w 12026"/>
                    <a:gd name="connsiteY43" fmla="*/ 8488 h 10893"/>
                    <a:gd name="connsiteX44" fmla="*/ 3472 w 12026"/>
                    <a:gd name="connsiteY44" fmla="*/ 8355 h 10893"/>
                    <a:gd name="connsiteX45" fmla="*/ 3307 w 12026"/>
                    <a:gd name="connsiteY45" fmla="*/ 8332 h 10893"/>
                    <a:gd name="connsiteX46" fmla="*/ 3263 w 12026"/>
                    <a:gd name="connsiteY46" fmla="*/ 8290 h 10893"/>
                    <a:gd name="connsiteX47" fmla="*/ 3032 w 12026"/>
                    <a:gd name="connsiteY47" fmla="*/ 8222 h 10893"/>
                    <a:gd name="connsiteX48" fmla="*/ 2881 w 12026"/>
                    <a:gd name="connsiteY48" fmla="*/ 8111 h 10893"/>
                    <a:gd name="connsiteX49" fmla="*/ 2547 w 12026"/>
                    <a:gd name="connsiteY49" fmla="*/ 7896 h 10893"/>
                    <a:gd name="connsiteX50" fmla="*/ 2202 w 12026"/>
                    <a:gd name="connsiteY50" fmla="*/ 7701 h 10893"/>
                    <a:gd name="connsiteX51" fmla="*/ 1785 w 12026"/>
                    <a:gd name="connsiteY51" fmla="*/ 7471 h 10893"/>
                    <a:gd name="connsiteX52" fmla="*/ 1400 w 12026"/>
                    <a:gd name="connsiteY52" fmla="*/ 7146 h 10893"/>
                    <a:gd name="connsiteX53" fmla="*/ 829 w 12026"/>
                    <a:gd name="connsiteY53" fmla="*/ 6308 h 10893"/>
                    <a:gd name="connsiteX54" fmla="*/ 574 w 12026"/>
                    <a:gd name="connsiteY54" fmla="*/ 5834 h 10893"/>
                    <a:gd name="connsiteX55" fmla="*/ 396 w 12026"/>
                    <a:gd name="connsiteY55" fmla="*/ 5287 h 10893"/>
                    <a:gd name="connsiteX56" fmla="*/ 375 w 12026"/>
                    <a:gd name="connsiteY56" fmla="*/ 4181 h 10893"/>
                    <a:gd name="connsiteX57" fmla="*/ 1263 w 12026"/>
                    <a:gd name="connsiteY57" fmla="*/ 2216 h 10893"/>
                    <a:gd name="connsiteX58" fmla="*/ 1988 w 12026"/>
                    <a:gd name="connsiteY58" fmla="*/ 1520 h 10893"/>
                    <a:gd name="connsiteX59" fmla="*/ 2397 w 12026"/>
                    <a:gd name="connsiteY59" fmla="*/ 1224 h 10893"/>
                    <a:gd name="connsiteX60" fmla="*/ 2871 w 12026"/>
                    <a:gd name="connsiteY60" fmla="*/ 981 h 10893"/>
                    <a:gd name="connsiteX61" fmla="*/ 3369 w 12026"/>
                    <a:gd name="connsiteY61" fmla="*/ 730 h 10893"/>
                    <a:gd name="connsiteX62" fmla="*/ 3952 w 12026"/>
                    <a:gd name="connsiteY62" fmla="*/ 551 h 10893"/>
                    <a:gd name="connsiteX63" fmla="*/ 5216 w 12026"/>
                    <a:gd name="connsiteY63" fmla="*/ 292 h 10893"/>
                    <a:gd name="connsiteX64" fmla="*/ 6456 w 12026"/>
                    <a:gd name="connsiteY64" fmla="*/ 227 h 10893"/>
                    <a:gd name="connsiteX65" fmla="*/ 6606 w 12026"/>
                    <a:gd name="connsiteY65" fmla="*/ 223 h 10893"/>
                    <a:gd name="connsiteX66" fmla="*/ 5812 w 12026"/>
                    <a:gd name="connsiteY66" fmla="*/ 0 h 10893"/>
                    <a:gd name="connsiteX67" fmla="*/ 5322 w 12026"/>
                    <a:gd name="connsiteY67" fmla="*/ 13 h 10893"/>
                    <a:gd name="connsiteX68" fmla="*/ 4187 w 12026"/>
                    <a:gd name="connsiteY68" fmla="*/ 183 h 10893"/>
                    <a:gd name="connsiteX69" fmla="*/ 3604 w 12026"/>
                    <a:gd name="connsiteY69" fmla="*/ 345 h 10893"/>
                    <a:gd name="connsiteX70" fmla="*/ 3061 w 12026"/>
                    <a:gd name="connsiteY70" fmla="*/ 527 h 10893"/>
                    <a:gd name="connsiteX71" fmla="*/ 2595 w 12026"/>
                    <a:gd name="connsiteY71" fmla="*/ 774 h 10893"/>
                    <a:gd name="connsiteX72" fmla="*/ 2085 w 12026"/>
                    <a:gd name="connsiteY72" fmla="*/ 1058 h 10893"/>
                    <a:gd name="connsiteX73" fmla="*/ 1250 w 12026"/>
                    <a:gd name="connsiteY73" fmla="*/ 1754 h 10893"/>
                    <a:gd name="connsiteX74" fmla="*/ 606 w 12026"/>
                    <a:gd name="connsiteY74" fmla="*/ 2621 h 10893"/>
                    <a:gd name="connsiteX75" fmla="*/ 177 w 12026"/>
                    <a:gd name="connsiteY75" fmla="*/ 3711 h 10893"/>
                    <a:gd name="connsiteX76" fmla="*/ 23 w 12026"/>
                    <a:gd name="connsiteY76" fmla="*/ 4258 h 10893"/>
                    <a:gd name="connsiteX77" fmla="*/ 7 w 12026"/>
                    <a:gd name="connsiteY77" fmla="*/ 4862 h 10893"/>
                    <a:gd name="connsiteX78" fmla="*/ 274 w 12026"/>
                    <a:gd name="connsiteY78" fmla="*/ 6008 h 10893"/>
                    <a:gd name="connsiteX79" fmla="*/ 541 w 12026"/>
                    <a:gd name="connsiteY79" fmla="*/ 6547 h 10893"/>
                    <a:gd name="connsiteX80" fmla="*/ 809 w 12026"/>
                    <a:gd name="connsiteY80" fmla="*/ 7045 h 10893"/>
                    <a:gd name="connsiteX81" fmla="*/ 1129 w 12026"/>
                    <a:gd name="connsiteY81" fmla="*/ 7414 h 10893"/>
                    <a:gd name="connsiteX82" fmla="*/ 1587 w 12026"/>
                    <a:gd name="connsiteY82" fmla="*/ 7803 h 10893"/>
                    <a:gd name="connsiteX83" fmla="*/ 1992 w 12026"/>
                    <a:gd name="connsiteY83" fmla="*/ 8042 h 10893"/>
                    <a:gd name="connsiteX84" fmla="*/ 2397 w 12026"/>
                    <a:gd name="connsiteY84" fmla="*/ 8277 h 10893"/>
                    <a:gd name="connsiteX85" fmla="*/ 2478 w 12026"/>
                    <a:gd name="connsiteY85" fmla="*/ 8293 h 10893"/>
                    <a:gd name="connsiteX86" fmla="*/ 2486 w 12026"/>
                    <a:gd name="connsiteY86" fmla="*/ 8325 h 10893"/>
                    <a:gd name="connsiteX87" fmla="*/ 2604 w 12026"/>
                    <a:gd name="connsiteY87" fmla="*/ 8452 h 10893"/>
                    <a:gd name="connsiteX88" fmla="*/ 2881 w 12026"/>
                    <a:gd name="connsiteY88" fmla="*/ 8600 h 10893"/>
                    <a:gd name="connsiteX89" fmla="*/ 3206 w 12026"/>
                    <a:gd name="connsiteY89" fmla="*/ 8721 h 10893"/>
                    <a:gd name="connsiteX90" fmla="*/ 3453 w 12026"/>
                    <a:gd name="connsiteY90" fmla="*/ 8802 h 10893"/>
                    <a:gd name="connsiteX91" fmla="*/ 3608 w 12026"/>
                    <a:gd name="connsiteY91" fmla="*/ 8868 h 10893"/>
                    <a:gd name="connsiteX92" fmla="*/ 3824 w 12026"/>
                    <a:gd name="connsiteY92" fmla="*/ 8921 h 10893"/>
                    <a:gd name="connsiteX93" fmla="*/ 4003 w 12026"/>
                    <a:gd name="connsiteY93" fmla="*/ 8965 h 10893"/>
                    <a:gd name="connsiteX94" fmla="*/ 2028 w 12026"/>
                    <a:gd name="connsiteY94" fmla="*/ 10801 h 10893"/>
                    <a:gd name="connsiteX95" fmla="*/ 3134 w 12026"/>
                    <a:gd name="connsiteY95" fmla="*/ 10537 h 10893"/>
                    <a:gd name="connsiteX96" fmla="*/ 4159 w 12026"/>
                    <a:gd name="connsiteY96" fmla="*/ 9820 h 10893"/>
                    <a:gd name="connsiteX97" fmla="*/ 4572 w 12026"/>
                    <a:gd name="connsiteY97" fmla="*/ 9354 h 10893"/>
                    <a:gd name="connsiteX98" fmla="*/ 4811 w 12026"/>
                    <a:gd name="connsiteY98" fmla="*/ 8872 h 10893"/>
                    <a:gd name="connsiteX99" fmla="*/ 4888 w 12026"/>
                    <a:gd name="connsiteY99" fmla="*/ 8901 h 10893"/>
                    <a:gd name="connsiteX100" fmla="*/ 5265 w 12026"/>
                    <a:gd name="connsiteY100" fmla="*/ 8953 h 10893"/>
                    <a:gd name="connsiteX101" fmla="*/ 5439 w 12026"/>
                    <a:gd name="connsiteY101" fmla="*/ 8998 h 10893"/>
                    <a:gd name="connsiteX102" fmla="*/ 5658 w 12026"/>
                    <a:gd name="connsiteY102" fmla="*/ 9010 h 10893"/>
                    <a:gd name="connsiteX103" fmla="*/ 6152 w 12026"/>
                    <a:gd name="connsiteY103" fmla="*/ 9059 h 10893"/>
                    <a:gd name="connsiteX104" fmla="*/ 6626 w 12026"/>
                    <a:gd name="connsiteY104" fmla="*/ 9067 h 10893"/>
                    <a:gd name="connsiteX105" fmla="*/ 6651 w 12026"/>
                    <a:gd name="connsiteY105" fmla="*/ 9067 h 10893"/>
                    <a:gd name="connsiteX106" fmla="*/ 7108 w 12026"/>
                    <a:gd name="connsiteY106" fmla="*/ 9026 h 10893"/>
                    <a:gd name="connsiteX107" fmla="*/ 7538 w 12026"/>
                    <a:gd name="connsiteY107" fmla="*/ 8998 h 10893"/>
                    <a:gd name="connsiteX108" fmla="*/ 8016 w 12026"/>
                    <a:gd name="connsiteY108" fmla="*/ 8876 h 10893"/>
                    <a:gd name="connsiteX109" fmla="*/ 8871 w 12026"/>
                    <a:gd name="connsiteY109" fmla="*/ 8637 h 10893"/>
                    <a:gd name="connsiteX110" fmla="*/ 9616 w 12026"/>
                    <a:gd name="connsiteY110" fmla="*/ 8301 h 10893"/>
                    <a:gd name="connsiteX111" fmla="*/ 10924 w 12026"/>
                    <a:gd name="connsiteY111" fmla="*/ 7171 h 10893"/>
                    <a:gd name="connsiteX112" fmla="*/ 11427 w 12026"/>
                    <a:gd name="connsiteY112" fmla="*/ 6486 h 10893"/>
                    <a:gd name="connsiteX113" fmla="*/ 11783 w 12026"/>
                    <a:gd name="connsiteY113" fmla="*/ 5692 h 10893"/>
                    <a:gd name="connsiteX114" fmla="*/ 11897 w 12026"/>
                    <a:gd name="connsiteY114" fmla="*/ 5271 h 10893"/>
                    <a:gd name="connsiteX115" fmla="*/ 11978 w 12026"/>
                    <a:gd name="connsiteY115" fmla="*/ 4837 h 10893"/>
                    <a:gd name="connsiteX116" fmla="*/ 11982 w 12026"/>
                    <a:gd name="connsiteY116" fmla="*/ 4635 h 10893"/>
                    <a:gd name="connsiteX117" fmla="*/ 12022 w 12026"/>
                    <a:gd name="connsiteY117" fmla="*/ 4420 h 10893"/>
                    <a:gd name="connsiteX118" fmla="*/ 11982 w 12026"/>
                    <a:gd name="connsiteY118" fmla="*/ 3970 h 10893"/>
                    <a:gd name="connsiteX119" fmla="*/ 11808 w 12026"/>
                    <a:gd name="connsiteY119" fmla="*/ 3087 h 10893"/>
                    <a:gd name="connsiteX120" fmla="*/ 11678 w 12026"/>
                    <a:gd name="connsiteY120" fmla="*/ 2731 h 10893"/>
                    <a:gd name="connsiteX121" fmla="*/ 11427 w 12026"/>
                    <a:gd name="connsiteY121" fmla="*/ 2362 h 10893"/>
                    <a:gd name="connsiteX122" fmla="*/ 10937 w 12026"/>
                    <a:gd name="connsiteY122" fmla="*/ 1673 h 10893"/>
                    <a:gd name="connsiteX123" fmla="*/ 10260 w 12026"/>
                    <a:gd name="connsiteY123" fmla="*/ 1114 h 10893"/>
                    <a:gd name="connsiteX124" fmla="*/ 9349 w 12026"/>
                    <a:gd name="connsiteY124" fmla="*/ 616 h 10893"/>
                    <a:gd name="connsiteX125" fmla="*/ 8931 w 12026"/>
                    <a:gd name="connsiteY125" fmla="*/ 434 h 10893"/>
                    <a:gd name="connsiteX126" fmla="*/ 8469 w 12026"/>
                    <a:gd name="connsiteY126" fmla="*/ 268 h 10893"/>
                    <a:gd name="connsiteX127" fmla="*/ 7538 w 12026"/>
                    <a:gd name="connsiteY127" fmla="*/ 94 h 10893"/>
                    <a:gd name="connsiteX128" fmla="*/ 7412 w 12026"/>
                    <a:gd name="connsiteY128" fmla="*/ 81 h 10893"/>
                    <a:gd name="connsiteX129" fmla="*/ 7210 w 12026"/>
                    <a:gd name="connsiteY129" fmla="*/ 45 h 10893"/>
                    <a:gd name="connsiteX130" fmla="*/ 6569 w 12026"/>
                    <a:gd name="connsiteY130" fmla="*/ 13 h 10893"/>
                    <a:gd name="connsiteX131" fmla="*/ 5812 w 12026"/>
                    <a:gd name="connsiteY131" fmla="*/ 0 h 10893"/>
                    <a:gd name="connsiteX0" fmla="*/ 6606 w 12026"/>
                    <a:gd name="connsiteY0" fmla="*/ 223 h 10893"/>
                    <a:gd name="connsiteX1" fmla="*/ 6837 w 12026"/>
                    <a:gd name="connsiteY1" fmla="*/ 284 h 10893"/>
                    <a:gd name="connsiteX2" fmla="*/ 7311 w 12026"/>
                    <a:gd name="connsiteY2" fmla="*/ 361 h 10893"/>
                    <a:gd name="connsiteX3" fmla="*/ 8141 w 12026"/>
                    <a:gd name="connsiteY3" fmla="*/ 523 h 10893"/>
                    <a:gd name="connsiteX4" fmla="*/ 8514 w 12026"/>
                    <a:gd name="connsiteY4" fmla="*/ 689 h 10893"/>
                    <a:gd name="connsiteX5" fmla="*/ 8887 w 12026"/>
                    <a:gd name="connsiteY5" fmla="*/ 802 h 10893"/>
                    <a:gd name="connsiteX6" fmla="*/ 9656 w 12026"/>
                    <a:gd name="connsiteY6" fmla="*/ 1224 h 10893"/>
                    <a:gd name="connsiteX7" fmla="*/ 10390 w 12026"/>
                    <a:gd name="connsiteY7" fmla="*/ 1633 h 10893"/>
                    <a:gd name="connsiteX8" fmla="*/ 10933 w 12026"/>
                    <a:gd name="connsiteY8" fmla="*/ 2277 h 10893"/>
                    <a:gd name="connsiteX9" fmla="*/ 11135 w 12026"/>
                    <a:gd name="connsiteY9" fmla="*/ 2589 h 10893"/>
                    <a:gd name="connsiteX10" fmla="*/ 11378 w 12026"/>
                    <a:gd name="connsiteY10" fmla="*/ 2962 h 10893"/>
                    <a:gd name="connsiteX11" fmla="*/ 11479 w 12026"/>
                    <a:gd name="connsiteY11" fmla="*/ 3302 h 10893"/>
                    <a:gd name="connsiteX12" fmla="*/ 11585 w 12026"/>
                    <a:gd name="connsiteY12" fmla="*/ 3723 h 10893"/>
                    <a:gd name="connsiteX13" fmla="*/ 11637 w 12026"/>
                    <a:gd name="connsiteY13" fmla="*/ 4149 h 10893"/>
                    <a:gd name="connsiteX14" fmla="*/ 11617 w 12026"/>
                    <a:gd name="connsiteY14" fmla="*/ 4582 h 10893"/>
                    <a:gd name="connsiteX15" fmla="*/ 11593 w 12026"/>
                    <a:gd name="connsiteY15" fmla="*/ 4979 h 10893"/>
                    <a:gd name="connsiteX16" fmla="*/ 11484 w 12026"/>
                    <a:gd name="connsiteY16" fmla="*/ 5388 h 10893"/>
                    <a:gd name="connsiteX17" fmla="*/ 11362 w 12026"/>
                    <a:gd name="connsiteY17" fmla="*/ 5789 h 10893"/>
                    <a:gd name="connsiteX18" fmla="*/ 11176 w 12026"/>
                    <a:gd name="connsiteY18" fmla="*/ 6154 h 10893"/>
                    <a:gd name="connsiteX19" fmla="*/ 10993 w 12026"/>
                    <a:gd name="connsiteY19" fmla="*/ 6498 h 10893"/>
                    <a:gd name="connsiteX20" fmla="*/ 10726 w 12026"/>
                    <a:gd name="connsiteY20" fmla="*/ 6818 h 10893"/>
                    <a:gd name="connsiteX21" fmla="*/ 10455 w 12026"/>
                    <a:gd name="connsiteY21" fmla="*/ 7163 h 10893"/>
                    <a:gd name="connsiteX22" fmla="*/ 10134 w 12026"/>
                    <a:gd name="connsiteY22" fmla="*/ 7450 h 10893"/>
                    <a:gd name="connsiteX23" fmla="*/ 9470 w 12026"/>
                    <a:gd name="connsiteY23" fmla="*/ 7949 h 10893"/>
                    <a:gd name="connsiteX24" fmla="*/ 8785 w 12026"/>
                    <a:gd name="connsiteY24" fmla="*/ 8277 h 10893"/>
                    <a:gd name="connsiteX25" fmla="*/ 7975 w 12026"/>
                    <a:gd name="connsiteY25" fmla="*/ 8508 h 10893"/>
                    <a:gd name="connsiteX26" fmla="*/ 7501 w 12026"/>
                    <a:gd name="connsiteY26" fmla="*/ 8629 h 10893"/>
                    <a:gd name="connsiteX27" fmla="*/ 6983 w 12026"/>
                    <a:gd name="connsiteY27" fmla="*/ 8670 h 10893"/>
                    <a:gd name="connsiteX28" fmla="*/ 6263 w 12026"/>
                    <a:gd name="connsiteY28" fmla="*/ 8709 h 10893"/>
                    <a:gd name="connsiteX29" fmla="*/ 5966 w 12026"/>
                    <a:gd name="connsiteY29" fmla="*/ 8702 h 10893"/>
                    <a:gd name="connsiteX30" fmla="*/ 5719 w 12026"/>
                    <a:gd name="connsiteY30" fmla="*/ 8670 h 10893"/>
                    <a:gd name="connsiteX31" fmla="*/ 5644 w 12026"/>
                    <a:gd name="connsiteY31" fmla="*/ 8667 h 10893"/>
                    <a:gd name="connsiteX32" fmla="*/ 5567 w 12026"/>
                    <a:gd name="connsiteY32" fmla="*/ 8667 h 10893"/>
                    <a:gd name="connsiteX33" fmla="*/ 5476 w 12026"/>
                    <a:gd name="connsiteY33" fmla="*/ 8662 h 10893"/>
                    <a:gd name="connsiteX34" fmla="*/ 5269 w 12026"/>
                    <a:gd name="connsiteY34" fmla="*/ 8625 h 10893"/>
                    <a:gd name="connsiteX35" fmla="*/ 5238 w 12026"/>
                    <a:gd name="connsiteY35" fmla="*/ 8624 h 10893"/>
                    <a:gd name="connsiteX36" fmla="*/ 5050 w 12026"/>
                    <a:gd name="connsiteY36" fmla="*/ 8633 h 10893"/>
                    <a:gd name="connsiteX37" fmla="*/ 4833 w 12026"/>
                    <a:gd name="connsiteY37" fmla="*/ 8656 h 10893"/>
                    <a:gd name="connsiteX38" fmla="*/ 4637 w 12026"/>
                    <a:gd name="connsiteY38" fmla="*/ 8641 h 10893"/>
                    <a:gd name="connsiteX39" fmla="*/ 4638 w 12026"/>
                    <a:gd name="connsiteY39" fmla="*/ 8646 h 10893"/>
                    <a:gd name="connsiteX40" fmla="*/ 4546 w 12026"/>
                    <a:gd name="connsiteY40" fmla="*/ 8633 h 10893"/>
                    <a:gd name="connsiteX41" fmla="*/ 4387 w 12026"/>
                    <a:gd name="connsiteY41" fmla="*/ 8626 h 10893"/>
                    <a:gd name="connsiteX42" fmla="*/ 4148 w 12026"/>
                    <a:gd name="connsiteY42" fmla="*/ 8568 h 10893"/>
                    <a:gd name="connsiteX43" fmla="*/ 3821 w 12026"/>
                    <a:gd name="connsiteY43" fmla="*/ 8488 h 10893"/>
                    <a:gd name="connsiteX44" fmla="*/ 3472 w 12026"/>
                    <a:gd name="connsiteY44" fmla="*/ 8355 h 10893"/>
                    <a:gd name="connsiteX45" fmla="*/ 3307 w 12026"/>
                    <a:gd name="connsiteY45" fmla="*/ 8332 h 10893"/>
                    <a:gd name="connsiteX46" fmla="*/ 3263 w 12026"/>
                    <a:gd name="connsiteY46" fmla="*/ 8290 h 10893"/>
                    <a:gd name="connsiteX47" fmla="*/ 3032 w 12026"/>
                    <a:gd name="connsiteY47" fmla="*/ 8222 h 10893"/>
                    <a:gd name="connsiteX48" fmla="*/ 2881 w 12026"/>
                    <a:gd name="connsiteY48" fmla="*/ 8111 h 10893"/>
                    <a:gd name="connsiteX49" fmla="*/ 2547 w 12026"/>
                    <a:gd name="connsiteY49" fmla="*/ 7896 h 10893"/>
                    <a:gd name="connsiteX50" fmla="*/ 2202 w 12026"/>
                    <a:gd name="connsiteY50" fmla="*/ 7701 h 10893"/>
                    <a:gd name="connsiteX51" fmla="*/ 1785 w 12026"/>
                    <a:gd name="connsiteY51" fmla="*/ 7471 h 10893"/>
                    <a:gd name="connsiteX52" fmla="*/ 1400 w 12026"/>
                    <a:gd name="connsiteY52" fmla="*/ 7146 h 10893"/>
                    <a:gd name="connsiteX53" fmla="*/ 829 w 12026"/>
                    <a:gd name="connsiteY53" fmla="*/ 6308 h 10893"/>
                    <a:gd name="connsiteX54" fmla="*/ 574 w 12026"/>
                    <a:gd name="connsiteY54" fmla="*/ 5834 h 10893"/>
                    <a:gd name="connsiteX55" fmla="*/ 396 w 12026"/>
                    <a:gd name="connsiteY55" fmla="*/ 5287 h 10893"/>
                    <a:gd name="connsiteX56" fmla="*/ 375 w 12026"/>
                    <a:gd name="connsiteY56" fmla="*/ 4181 h 10893"/>
                    <a:gd name="connsiteX57" fmla="*/ 1263 w 12026"/>
                    <a:gd name="connsiteY57" fmla="*/ 2216 h 10893"/>
                    <a:gd name="connsiteX58" fmla="*/ 1988 w 12026"/>
                    <a:gd name="connsiteY58" fmla="*/ 1520 h 10893"/>
                    <a:gd name="connsiteX59" fmla="*/ 2397 w 12026"/>
                    <a:gd name="connsiteY59" fmla="*/ 1224 h 10893"/>
                    <a:gd name="connsiteX60" fmla="*/ 2871 w 12026"/>
                    <a:gd name="connsiteY60" fmla="*/ 981 h 10893"/>
                    <a:gd name="connsiteX61" fmla="*/ 3369 w 12026"/>
                    <a:gd name="connsiteY61" fmla="*/ 730 h 10893"/>
                    <a:gd name="connsiteX62" fmla="*/ 3952 w 12026"/>
                    <a:gd name="connsiteY62" fmla="*/ 551 h 10893"/>
                    <a:gd name="connsiteX63" fmla="*/ 5216 w 12026"/>
                    <a:gd name="connsiteY63" fmla="*/ 292 h 10893"/>
                    <a:gd name="connsiteX64" fmla="*/ 6456 w 12026"/>
                    <a:gd name="connsiteY64" fmla="*/ 227 h 10893"/>
                    <a:gd name="connsiteX65" fmla="*/ 6606 w 12026"/>
                    <a:gd name="connsiteY65" fmla="*/ 223 h 10893"/>
                    <a:gd name="connsiteX66" fmla="*/ 5812 w 12026"/>
                    <a:gd name="connsiteY66" fmla="*/ 0 h 10893"/>
                    <a:gd name="connsiteX67" fmla="*/ 5322 w 12026"/>
                    <a:gd name="connsiteY67" fmla="*/ 13 h 10893"/>
                    <a:gd name="connsiteX68" fmla="*/ 4187 w 12026"/>
                    <a:gd name="connsiteY68" fmla="*/ 183 h 10893"/>
                    <a:gd name="connsiteX69" fmla="*/ 3604 w 12026"/>
                    <a:gd name="connsiteY69" fmla="*/ 345 h 10893"/>
                    <a:gd name="connsiteX70" fmla="*/ 3061 w 12026"/>
                    <a:gd name="connsiteY70" fmla="*/ 527 h 10893"/>
                    <a:gd name="connsiteX71" fmla="*/ 2595 w 12026"/>
                    <a:gd name="connsiteY71" fmla="*/ 774 h 10893"/>
                    <a:gd name="connsiteX72" fmla="*/ 2085 w 12026"/>
                    <a:gd name="connsiteY72" fmla="*/ 1058 h 10893"/>
                    <a:gd name="connsiteX73" fmla="*/ 1250 w 12026"/>
                    <a:gd name="connsiteY73" fmla="*/ 1754 h 10893"/>
                    <a:gd name="connsiteX74" fmla="*/ 606 w 12026"/>
                    <a:gd name="connsiteY74" fmla="*/ 2621 h 10893"/>
                    <a:gd name="connsiteX75" fmla="*/ 177 w 12026"/>
                    <a:gd name="connsiteY75" fmla="*/ 3711 h 10893"/>
                    <a:gd name="connsiteX76" fmla="*/ 23 w 12026"/>
                    <a:gd name="connsiteY76" fmla="*/ 4258 h 10893"/>
                    <a:gd name="connsiteX77" fmla="*/ 7 w 12026"/>
                    <a:gd name="connsiteY77" fmla="*/ 4862 h 10893"/>
                    <a:gd name="connsiteX78" fmla="*/ 274 w 12026"/>
                    <a:gd name="connsiteY78" fmla="*/ 6008 h 10893"/>
                    <a:gd name="connsiteX79" fmla="*/ 541 w 12026"/>
                    <a:gd name="connsiteY79" fmla="*/ 6547 h 10893"/>
                    <a:gd name="connsiteX80" fmla="*/ 809 w 12026"/>
                    <a:gd name="connsiteY80" fmla="*/ 7045 h 10893"/>
                    <a:gd name="connsiteX81" fmla="*/ 1129 w 12026"/>
                    <a:gd name="connsiteY81" fmla="*/ 7414 h 10893"/>
                    <a:gd name="connsiteX82" fmla="*/ 1587 w 12026"/>
                    <a:gd name="connsiteY82" fmla="*/ 7803 h 10893"/>
                    <a:gd name="connsiteX83" fmla="*/ 1992 w 12026"/>
                    <a:gd name="connsiteY83" fmla="*/ 8042 h 10893"/>
                    <a:gd name="connsiteX84" fmla="*/ 2397 w 12026"/>
                    <a:gd name="connsiteY84" fmla="*/ 8277 h 10893"/>
                    <a:gd name="connsiteX85" fmla="*/ 2478 w 12026"/>
                    <a:gd name="connsiteY85" fmla="*/ 8293 h 10893"/>
                    <a:gd name="connsiteX86" fmla="*/ 2486 w 12026"/>
                    <a:gd name="connsiteY86" fmla="*/ 8325 h 10893"/>
                    <a:gd name="connsiteX87" fmla="*/ 2604 w 12026"/>
                    <a:gd name="connsiteY87" fmla="*/ 8452 h 10893"/>
                    <a:gd name="connsiteX88" fmla="*/ 2881 w 12026"/>
                    <a:gd name="connsiteY88" fmla="*/ 8600 h 10893"/>
                    <a:gd name="connsiteX89" fmla="*/ 3206 w 12026"/>
                    <a:gd name="connsiteY89" fmla="*/ 8721 h 10893"/>
                    <a:gd name="connsiteX90" fmla="*/ 3453 w 12026"/>
                    <a:gd name="connsiteY90" fmla="*/ 8802 h 10893"/>
                    <a:gd name="connsiteX91" fmla="*/ 3608 w 12026"/>
                    <a:gd name="connsiteY91" fmla="*/ 8868 h 10893"/>
                    <a:gd name="connsiteX92" fmla="*/ 3824 w 12026"/>
                    <a:gd name="connsiteY92" fmla="*/ 8921 h 10893"/>
                    <a:gd name="connsiteX93" fmla="*/ 4003 w 12026"/>
                    <a:gd name="connsiteY93" fmla="*/ 8965 h 10893"/>
                    <a:gd name="connsiteX94" fmla="*/ 2028 w 12026"/>
                    <a:gd name="connsiteY94" fmla="*/ 10801 h 10893"/>
                    <a:gd name="connsiteX95" fmla="*/ 3134 w 12026"/>
                    <a:gd name="connsiteY95" fmla="*/ 10537 h 10893"/>
                    <a:gd name="connsiteX96" fmla="*/ 4159 w 12026"/>
                    <a:gd name="connsiteY96" fmla="*/ 9820 h 10893"/>
                    <a:gd name="connsiteX97" fmla="*/ 4572 w 12026"/>
                    <a:gd name="connsiteY97" fmla="*/ 9354 h 10893"/>
                    <a:gd name="connsiteX98" fmla="*/ 4811 w 12026"/>
                    <a:gd name="connsiteY98" fmla="*/ 8872 h 10893"/>
                    <a:gd name="connsiteX99" fmla="*/ 4888 w 12026"/>
                    <a:gd name="connsiteY99" fmla="*/ 8901 h 10893"/>
                    <a:gd name="connsiteX100" fmla="*/ 5265 w 12026"/>
                    <a:gd name="connsiteY100" fmla="*/ 8953 h 10893"/>
                    <a:gd name="connsiteX101" fmla="*/ 5439 w 12026"/>
                    <a:gd name="connsiteY101" fmla="*/ 8998 h 10893"/>
                    <a:gd name="connsiteX102" fmla="*/ 5658 w 12026"/>
                    <a:gd name="connsiteY102" fmla="*/ 9010 h 10893"/>
                    <a:gd name="connsiteX103" fmla="*/ 6152 w 12026"/>
                    <a:gd name="connsiteY103" fmla="*/ 9059 h 10893"/>
                    <a:gd name="connsiteX104" fmla="*/ 6626 w 12026"/>
                    <a:gd name="connsiteY104" fmla="*/ 9067 h 10893"/>
                    <a:gd name="connsiteX105" fmla="*/ 6651 w 12026"/>
                    <a:gd name="connsiteY105" fmla="*/ 9067 h 10893"/>
                    <a:gd name="connsiteX106" fmla="*/ 7108 w 12026"/>
                    <a:gd name="connsiteY106" fmla="*/ 9026 h 10893"/>
                    <a:gd name="connsiteX107" fmla="*/ 7538 w 12026"/>
                    <a:gd name="connsiteY107" fmla="*/ 8998 h 10893"/>
                    <a:gd name="connsiteX108" fmla="*/ 8016 w 12026"/>
                    <a:gd name="connsiteY108" fmla="*/ 8876 h 10893"/>
                    <a:gd name="connsiteX109" fmla="*/ 8871 w 12026"/>
                    <a:gd name="connsiteY109" fmla="*/ 8637 h 10893"/>
                    <a:gd name="connsiteX110" fmla="*/ 9616 w 12026"/>
                    <a:gd name="connsiteY110" fmla="*/ 8301 h 10893"/>
                    <a:gd name="connsiteX111" fmla="*/ 10924 w 12026"/>
                    <a:gd name="connsiteY111" fmla="*/ 7171 h 10893"/>
                    <a:gd name="connsiteX112" fmla="*/ 11427 w 12026"/>
                    <a:gd name="connsiteY112" fmla="*/ 6486 h 10893"/>
                    <a:gd name="connsiteX113" fmla="*/ 11783 w 12026"/>
                    <a:gd name="connsiteY113" fmla="*/ 5692 h 10893"/>
                    <a:gd name="connsiteX114" fmla="*/ 11897 w 12026"/>
                    <a:gd name="connsiteY114" fmla="*/ 5271 h 10893"/>
                    <a:gd name="connsiteX115" fmla="*/ 11978 w 12026"/>
                    <a:gd name="connsiteY115" fmla="*/ 4837 h 10893"/>
                    <a:gd name="connsiteX116" fmla="*/ 11982 w 12026"/>
                    <a:gd name="connsiteY116" fmla="*/ 4635 h 10893"/>
                    <a:gd name="connsiteX117" fmla="*/ 12022 w 12026"/>
                    <a:gd name="connsiteY117" fmla="*/ 4420 h 10893"/>
                    <a:gd name="connsiteX118" fmla="*/ 11982 w 12026"/>
                    <a:gd name="connsiteY118" fmla="*/ 3970 h 10893"/>
                    <a:gd name="connsiteX119" fmla="*/ 11808 w 12026"/>
                    <a:gd name="connsiteY119" fmla="*/ 3087 h 10893"/>
                    <a:gd name="connsiteX120" fmla="*/ 11678 w 12026"/>
                    <a:gd name="connsiteY120" fmla="*/ 2731 h 10893"/>
                    <a:gd name="connsiteX121" fmla="*/ 11427 w 12026"/>
                    <a:gd name="connsiteY121" fmla="*/ 2362 h 10893"/>
                    <a:gd name="connsiteX122" fmla="*/ 10937 w 12026"/>
                    <a:gd name="connsiteY122" fmla="*/ 1673 h 10893"/>
                    <a:gd name="connsiteX123" fmla="*/ 10260 w 12026"/>
                    <a:gd name="connsiteY123" fmla="*/ 1114 h 10893"/>
                    <a:gd name="connsiteX124" fmla="*/ 9349 w 12026"/>
                    <a:gd name="connsiteY124" fmla="*/ 616 h 10893"/>
                    <a:gd name="connsiteX125" fmla="*/ 8931 w 12026"/>
                    <a:gd name="connsiteY125" fmla="*/ 434 h 10893"/>
                    <a:gd name="connsiteX126" fmla="*/ 8469 w 12026"/>
                    <a:gd name="connsiteY126" fmla="*/ 268 h 10893"/>
                    <a:gd name="connsiteX127" fmla="*/ 7538 w 12026"/>
                    <a:gd name="connsiteY127" fmla="*/ 94 h 10893"/>
                    <a:gd name="connsiteX128" fmla="*/ 7412 w 12026"/>
                    <a:gd name="connsiteY128" fmla="*/ 81 h 10893"/>
                    <a:gd name="connsiteX129" fmla="*/ 7210 w 12026"/>
                    <a:gd name="connsiteY129" fmla="*/ 45 h 10893"/>
                    <a:gd name="connsiteX130" fmla="*/ 6569 w 12026"/>
                    <a:gd name="connsiteY130" fmla="*/ 13 h 10893"/>
                    <a:gd name="connsiteX131" fmla="*/ 5812 w 12026"/>
                    <a:gd name="connsiteY131" fmla="*/ 0 h 10893"/>
                    <a:gd name="connsiteX0" fmla="*/ 6606 w 12026"/>
                    <a:gd name="connsiteY0" fmla="*/ 223 h 10550"/>
                    <a:gd name="connsiteX1" fmla="*/ 6837 w 12026"/>
                    <a:gd name="connsiteY1" fmla="*/ 284 h 10550"/>
                    <a:gd name="connsiteX2" fmla="*/ 7311 w 12026"/>
                    <a:gd name="connsiteY2" fmla="*/ 361 h 10550"/>
                    <a:gd name="connsiteX3" fmla="*/ 8141 w 12026"/>
                    <a:gd name="connsiteY3" fmla="*/ 523 h 10550"/>
                    <a:gd name="connsiteX4" fmla="*/ 8514 w 12026"/>
                    <a:gd name="connsiteY4" fmla="*/ 689 h 10550"/>
                    <a:gd name="connsiteX5" fmla="*/ 8887 w 12026"/>
                    <a:gd name="connsiteY5" fmla="*/ 802 h 10550"/>
                    <a:gd name="connsiteX6" fmla="*/ 9656 w 12026"/>
                    <a:gd name="connsiteY6" fmla="*/ 1224 h 10550"/>
                    <a:gd name="connsiteX7" fmla="*/ 10390 w 12026"/>
                    <a:gd name="connsiteY7" fmla="*/ 1633 h 10550"/>
                    <a:gd name="connsiteX8" fmla="*/ 10933 w 12026"/>
                    <a:gd name="connsiteY8" fmla="*/ 2277 h 10550"/>
                    <a:gd name="connsiteX9" fmla="*/ 11135 w 12026"/>
                    <a:gd name="connsiteY9" fmla="*/ 2589 h 10550"/>
                    <a:gd name="connsiteX10" fmla="*/ 11378 w 12026"/>
                    <a:gd name="connsiteY10" fmla="*/ 2962 h 10550"/>
                    <a:gd name="connsiteX11" fmla="*/ 11479 w 12026"/>
                    <a:gd name="connsiteY11" fmla="*/ 3302 h 10550"/>
                    <a:gd name="connsiteX12" fmla="*/ 11585 w 12026"/>
                    <a:gd name="connsiteY12" fmla="*/ 3723 h 10550"/>
                    <a:gd name="connsiteX13" fmla="*/ 11637 w 12026"/>
                    <a:gd name="connsiteY13" fmla="*/ 4149 h 10550"/>
                    <a:gd name="connsiteX14" fmla="*/ 11617 w 12026"/>
                    <a:gd name="connsiteY14" fmla="*/ 4582 h 10550"/>
                    <a:gd name="connsiteX15" fmla="*/ 11593 w 12026"/>
                    <a:gd name="connsiteY15" fmla="*/ 4979 h 10550"/>
                    <a:gd name="connsiteX16" fmla="*/ 11484 w 12026"/>
                    <a:gd name="connsiteY16" fmla="*/ 5388 h 10550"/>
                    <a:gd name="connsiteX17" fmla="*/ 11362 w 12026"/>
                    <a:gd name="connsiteY17" fmla="*/ 5789 h 10550"/>
                    <a:gd name="connsiteX18" fmla="*/ 11176 w 12026"/>
                    <a:gd name="connsiteY18" fmla="*/ 6154 h 10550"/>
                    <a:gd name="connsiteX19" fmla="*/ 10993 w 12026"/>
                    <a:gd name="connsiteY19" fmla="*/ 6498 h 10550"/>
                    <a:gd name="connsiteX20" fmla="*/ 10726 w 12026"/>
                    <a:gd name="connsiteY20" fmla="*/ 6818 h 10550"/>
                    <a:gd name="connsiteX21" fmla="*/ 10455 w 12026"/>
                    <a:gd name="connsiteY21" fmla="*/ 7163 h 10550"/>
                    <a:gd name="connsiteX22" fmla="*/ 10134 w 12026"/>
                    <a:gd name="connsiteY22" fmla="*/ 7450 h 10550"/>
                    <a:gd name="connsiteX23" fmla="*/ 9470 w 12026"/>
                    <a:gd name="connsiteY23" fmla="*/ 7949 h 10550"/>
                    <a:gd name="connsiteX24" fmla="*/ 8785 w 12026"/>
                    <a:gd name="connsiteY24" fmla="*/ 8277 h 10550"/>
                    <a:gd name="connsiteX25" fmla="*/ 7975 w 12026"/>
                    <a:gd name="connsiteY25" fmla="*/ 8508 h 10550"/>
                    <a:gd name="connsiteX26" fmla="*/ 7501 w 12026"/>
                    <a:gd name="connsiteY26" fmla="*/ 8629 h 10550"/>
                    <a:gd name="connsiteX27" fmla="*/ 6983 w 12026"/>
                    <a:gd name="connsiteY27" fmla="*/ 8670 h 10550"/>
                    <a:gd name="connsiteX28" fmla="*/ 6263 w 12026"/>
                    <a:gd name="connsiteY28" fmla="*/ 8709 h 10550"/>
                    <a:gd name="connsiteX29" fmla="*/ 5966 w 12026"/>
                    <a:gd name="connsiteY29" fmla="*/ 8702 h 10550"/>
                    <a:gd name="connsiteX30" fmla="*/ 5719 w 12026"/>
                    <a:gd name="connsiteY30" fmla="*/ 8670 h 10550"/>
                    <a:gd name="connsiteX31" fmla="*/ 5644 w 12026"/>
                    <a:gd name="connsiteY31" fmla="*/ 8667 h 10550"/>
                    <a:gd name="connsiteX32" fmla="*/ 5567 w 12026"/>
                    <a:gd name="connsiteY32" fmla="*/ 8667 h 10550"/>
                    <a:gd name="connsiteX33" fmla="*/ 5476 w 12026"/>
                    <a:gd name="connsiteY33" fmla="*/ 8662 h 10550"/>
                    <a:gd name="connsiteX34" fmla="*/ 5269 w 12026"/>
                    <a:gd name="connsiteY34" fmla="*/ 8625 h 10550"/>
                    <a:gd name="connsiteX35" fmla="*/ 5238 w 12026"/>
                    <a:gd name="connsiteY35" fmla="*/ 8624 h 10550"/>
                    <a:gd name="connsiteX36" fmla="*/ 5050 w 12026"/>
                    <a:gd name="connsiteY36" fmla="*/ 8633 h 10550"/>
                    <a:gd name="connsiteX37" fmla="*/ 4833 w 12026"/>
                    <a:gd name="connsiteY37" fmla="*/ 8656 h 10550"/>
                    <a:gd name="connsiteX38" fmla="*/ 4637 w 12026"/>
                    <a:gd name="connsiteY38" fmla="*/ 8641 h 10550"/>
                    <a:gd name="connsiteX39" fmla="*/ 4638 w 12026"/>
                    <a:gd name="connsiteY39" fmla="*/ 8646 h 10550"/>
                    <a:gd name="connsiteX40" fmla="*/ 4546 w 12026"/>
                    <a:gd name="connsiteY40" fmla="*/ 8633 h 10550"/>
                    <a:gd name="connsiteX41" fmla="*/ 4387 w 12026"/>
                    <a:gd name="connsiteY41" fmla="*/ 8626 h 10550"/>
                    <a:gd name="connsiteX42" fmla="*/ 4148 w 12026"/>
                    <a:gd name="connsiteY42" fmla="*/ 8568 h 10550"/>
                    <a:gd name="connsiteX43" fmla="*/ 3821 w 12026"/>
                    <a:gd name="connsiteY43" fmla="*/ 8488 h 10550"/>
                    <a:gd name="connsiteX44" fmla="*/ 3472 w 12026"/>
                    <a:gd name="connsiteY44" fmla="*/ 8355 h 10550"/>
                    <a:gd name="connsiteX45" fmla="*/ 3307 w 12026"/>
                    <a:gd name="connsiteY45" fmla="*/ 8332 h 10550"/>
                    <a:gd name="connsiteX46" fmla="*/ 3263 w 12026"/>
                    <a:gd name="connsiteY46" fmla="*/ 8290 h 10550"/>
                    <a:gd name="connsiteX47" fmla="*/ 3032 w 12026"/>
                    <a:gd name="connsiteY47" fmla="*/ 8222 h 10550"/>
                    <a:gd name="connsiteX48" fmla="*/ 2881 w 12026"/>
                    <a:gd name="connsiteY48" fmla="*/ 8111 h 10550"/>
                    <a:gd name="connsiteX49" fmla="*/ 2547 w 12026"/>
                    <a:gd name="connsiteY49" fmla="*/ 7896 h 10550"/>
                    <a:gd name="connsiteX50" fmla="*/ 2202 w 12026"/>
                    <a:gd name="connsiteY50" fmla="*/ 7701 h 10550"/>
                    <a:gd name="connsiteX51" fmla="*/ 1785 w 12026"/>
                    <a:gd name="connsiteY51" fmla="*/ 7471 h 10550"/>
                    <a:gd name="connsiteX52" fmla="*/ 1400 w 12026"/>
                    <a:gd name="connsiteY52" fmla="*/ 7146 h 10550"/>
                    <a:gd name="connsiteX53" fmla="*/ 829 w 12026"/>
                    <a:gd name="connsiteY53" fmla="*/ 6308 h 10550"/>
                    <a:gd name="connsiteX54" fmla="*/ 574 w 12026"/>
                    <a:gd name="connsiteY54" fmla="*/ 5834 h 10550"/>
                    <a:gd name="connsiteX55" fmla="*/ 396 w 12026"/>
                    <a:gd name="connsiteY55" fmla="*/ 5287 h 10550"/>
                    <a:gd name="connsiteX56" fmla="*/ 375 w 12026"/>
                    <a:gd name="connsiteY56" fmla="*/ 4181 h 10550"/>
                    <a:gd name="connsiteX57" fmla="*/ 1263 w 12026"/>
                    <a:gd name="connsiteY57" fmla="*/ 2216 h 10550"/>
                    <a:gd name="connsiteX58" fmla="*/ 1988 w 12026"/>
                    <a:gd name="connsiteY58" fmla="*/ 1520 h 10550"/>
                    <a:gd name="connsiteX59" fmla="*/ 2397 w 12026"/>
                    <a:gd name="connsiteY59" fmla="*/ 1224 h 10550"/>
                    <a:gd name="connsiteX60" fmla="*/ 2871 w 12026"/>
                    <a:gd name="connsiteY60" fmla="*/ 981 h 10550"/>
                    <a:gd name="connsiteX61" fmla="*/ 3369 w 12026"/>
                    <a:gd name="connsiteY61" fmla="*/ 730 h 10550"/>
                    <a:gd name="connsiteX62" fmla="*/ 3952 w 12026"/>
                    <a:gd name="connsiteY62" fmla="*/ 551 h 10550"/>
                    <a:gd name="connsiteX63" fmla="*/ 5216 w 12026"/>
                    <a:gd name="connsiteY63" fmla="*/ 292 h 10550"/>
                    <a:gd name="connsiteX64" fmla="*/ 6456 w 12026"/>
                    <a:gd name="connsiteY64" fmla="*/ 227 h 10550"/>
                    <a:gd name="connsiteX65" fmla="*/ 6606 w 12026"/>
                    <a:gd name="connsiteY65" fmla="*/ 223 h 10550"/>
                    <a:gd name="connsiteX66" fmla="*/ 5812 w 12026"/>
                    <a:gd name="connsiteY66" fmla="*/ 0 h 10550"/>
                    <a:gd name="connsiteX67" fmla="*/ 5322 w 12026"/>
                    <a:gd name="connsiteY67" fmla="*/ 13 h 10550"/>
                    <a:gd name="connsiteX68" fmla="*/ 4187 w 12026"/>
                    <a:gd name="connsiteY68" fmla="*/ 183 h 10550"/>
                    <a:gd name="connsiteX69" fmla="*/ 3604 w 12026"/>
                    <a:gd name="connsiteY69" fmla="*/ 345 h 10550"/>
                    <a:gd name="connsiteX70" fmla="*/ 3061 w 12026"/>
                    <a:gd name="connsiteY70" fmla="*/ 527 h 10550"/>
                    <a:gd name="connsiteX71" fmla="*/ 2595 w 12026"/>
                    <a:gd name="connsiteY71" fmla="*/ 774 h 10550"/>
                    <a:gd name="connsiteX72" fmla="*/ 2085 w 12026"/>
                    <a:gd name="connsiteY72" fmla="*/ 1058 h 10550"/>
                    <a:gd name="connsiteX73" fmla="*/ 1250 w 12026"/>
                    <a:gd name="connsiteY73" fmla="*/ 1754 h 10550"/>
                    <a:gd name="connsiteX74" fmla="*/ 606 w 12026"/>
                    <a:gd name="connsiteY74" fmla="*/ 2621 h 10550"/>
                    <a:gd name="connsiteX75" fmla="*/ 177 w 12026"/>
                    <a:gd name="connsiteY75" fmla="*/ 3711 h 10550"/>
                    <a:gd name="connsiteX76" fmla="*/ 23 w 12026"/>
                    <a:gd name="connsiteY76" fmla="*/ 4258 h 10550"/>
                    <a:gd name="connsiteX77" fmla="*/ 7 w 12026"/>
                    <a:gd name="connsiteY77" fmla="*/ 4862 h 10550"/>
                    <a:gd name="connsiteX78" fmla="*/ 274 w 12026"/>
                    <a:gd name="connsiteY78" fmla="*/ 6008 h 10550"/>
                    <a:gd name="connsiteX79" fmla="*/ 541 w 12026"/>
                    <a:gd name="connsiteY79" fmla="*/ 6547 h 10550"/>
                    <a:gd name="connsiteX80" fmla="*/ 809 w 12026"/>
                    <a:gd name="connsiteY80" fmla="*/ 7045 h 10550"/>
                    <a:gd name="connsiteX81" fmla="*/ 1129 w 12026"/>
                    <a:gd name="connsiteY81" fmla="*/ 7414 h 10550"/>
                    <a:gd name="connsiteX82" fmla="*/ 1587 w 12026"/>
                    <a:gd name="connsiteY82" fmla="*/ 7803 h 10550"/>
                    <a:gd name="connsiteX83" fmla="*/ 1992 w 12026"/>
                    <a:gd name="connsiteY83" fmla="*/ 8042 h 10550"/>
                    <a:gd name="connsiteX84" fmla="*/ 2397 w 12026"/>
                    <a:gd name="connsiteY84" fmla="*/ 8277 h 10550"/>
                    <a:gd name="connsiteX85" fmla="*/ 2478 w 12026"/>
                    <a:gd name="connsiteY85" fmla="*/ 8293 h 10550"/>
                    <a:gd name="connsiteX86" fmla="*/ 2486 w 12026"/>
                    <a:gd name="connsiteY86" fmla="*/ 8325 h 10550"/>
                    <a:gd name="connsiteX87" fmla="*/ 2604 w 12026"/>
                    <a:gd name="connsiteY87" fmla="*/ 8452 h 10550"/>
                    <a:gd name="connsiteX88" fmla="*/ 2881 w 12026"/>
                    <a:gd name="connsiteY88" fmla="*/ 8600 h 10550"/>
                    <a:gd name="connsiteX89" fmla="*/ 3206 w 12026"/>
                    <a:gd name="connsiteY89" fmla="*/ 8721 h 10550"/>
                    <a:gd name="connsiteX90" fmla="*/ 3453 w 12026"/>
                    <a:gd name="connsiteY90" fmla="*/ 8802 h 10550"/>
                    <a:gd name="connsiteX91" fmla="*/ 3608 w 12026"/>
                    <a:gd name="connsiteY91" fmla="*/ 8868 h 10550"/>
                    <a:gd name="connsiteX92" fmla="*/ 3824 w 12026"/>
                    <a:gd name="connsiteY92" fmla="*/ 8921 h 10550"/>
                    <a:gd name="connsiteX93" fmla="*/ 4003 w 12026"/>
                    <a:gd name="connsiteY93" fmla="*/ 8965 h 10550"/>
                    <a:gd name="connsiteX94" fmla="*/ 4242 w 12026"/>
                    <a:gd name="connsiteY94" fmla="*/ 9026 h 10550"/>
                    <a:gd name="connsiteX95" fmla="*/ 3134 w 12026"/>
                    <a:gd name="connsiteY95" fmla="*/ 10537 h 10550"/>
                    <a:gd name="connsiteX96" fmla="*/ 4159 w 12026"/>
                    <a:gd name="connsiteY96" fmla="*/ 9820 h 10550"/>
                    <a:gd name="connsiteX97" fmla="*/ 4572 w 12026"/>
                    <a:gd name="connsiteY97" fmla="*/ 9354 h 10550"/>
                    <a:gd name="connsiteX98" fmla="*/ 4811 w 12026"/>
                    <a:gd name="connsiteY98" fmla="*/ 8872 h 10550"/>
                    <a:gd name="connsiteX99" fmla="*/ 4888 w 12026"/>
                    <a:gd name="connsiteY99" fmla="*/ 8901 h 10550"/>
                    <a:gd name="connsiteX100" fmla="*/ 5265 w 12026"/>
                    <a:gd name="connsiteY100" fmla="*/ 8953 h 10550"/>
                    <a:gd name="connsiteX101" fmla="*/ 5439 w 12026"/>
                    <a:gd name="connsiteY101" fmla="*/ 8998 h 10550"/>
                    <a:gd name="connsiteX102" fmla="*/ 5658 w 12026"/>
                    <a:gd name="connsiteY102" fmla="*/ 9010 h 10550"/>
                    <a:gd name="connsiteX103" fmla="*/ 6152 w 12026"/>
                    <a:gd name="connsiteY103" fmla="*/ 9059 h 10550"/>
                    <a:gd name="connsiteX104" fmla="*/ 6626 w 12026"/>
                    <a:gd name="connsiteY104" fmla="*/ 9067 h 10550"/>
                    <a:gd name="connsiteX105" fmla="*/ 6651 w 12026"/>
                    <a:gd name="connsiteY105" fmla="*/ 9067 h 10550"/>
                    <a:gd name="connsiteX106" fmla="*/ 7108 w 12026"/>
                    <a:gd name="connsiteY106" fmla="*/ 9026 h 10550"/>
                    <a:gd name="connsiteX107" fmla="*/ 7538 w 12026"/>
                    <a:gd name="connsiteY107" fmla="*/ 8998 h 10550"/>
                    <a:gd name="connsiteX108" fmla="*/ 8016 w 12026"/>
                    <a:gd name="connsiteY108" fmla="*/ 8876 h 10550"/>
                    <a:gd name="connsiteX109" fmla="*/ 8871 w 12026"/>
                    <a:gd name="connsiteY109" fmla="*/ 8637 h 10550"/>
                    <a:gd name="connsiteX110" fmla="*/ 9616 w 12026"/>
                    <a:gd name="connsiteY110" fmla="*/ 8301 h 10550"/>
                    <a:gd name="connsiteX111" fmla="*/ 10924 w 12026"/>
                    <a:gd name="connsiteY111" fmla="*/ 7171 h 10550"/>
                    <a:gd name="connsiteX112" fmla="*/ 11427 w 12026"/>
                    <a:gd name="connsiteY112" fmla="*/ 6486 h 10550"/>
                    <a:gd name="connsiteX113" fmla="*/ 11783 w 12026"/>
                    <a:gd name="connsiteY113" fmla="*/ 5692 h 10550"/>
                    <a:gd name="connsiteX114" fmla="*/ 11897 w 12026"/>
                    <a:gd name="connsiteY114" fmla="*/ 5271 h 10550"/>
                    <a:gd name="connsiteX115" fmla="*/ 11978 w 12026"/>
                    <a:gd name="connsiteY115" fmla="*/ 4837 h 10550"/>
                    <a:gd name="connsiteX116" fmla="*/ 11982 w 12026"/>
                    <a:gd name="connsiteY116" fmla="*/ 4635 h 10550"/>
                    <a:gd name="connsiteX117" fmla="*/ 12022 w 12026"/>
                    <a:gd name="connsiteY117" fmla="*/ 4420 h 10550"/>
                    <a:gd name="connsiteX118" fmla="*/ 11982 w 12026"/>
                    <a:gd name="connsiteY118" fmla="*/ 3970 h 10550"/>
                    <a:gd name="connsiteX119" fmla="*/ 11808 w 12026"/>
                    <a:gd name="connsiteY119" fmla="*/ 3087 h 10550"/>
                    <a:gd name="connsiteX120" fmla="*/ 11678 w 12026"/>
                    <a:gd name="connsiteY120" fmla="*/ 2731 h 10550"/>
                    <a:gd name="connsiteX121" fmla="*/ 11427 w 12026"/>
                    <a:gd name="connsiteY121" fmla="*/ 2362 h 10550"/>
                    <a:gd name="connsiteX122" fmla="*/ 10937 w 12026"/>
                    <a:gd name="connsiteY122" fmla="*/ 1673 h 10550"/>
                    <a:gd name="connsiteX123" fmla="*/ 10260 w 12026"/>
                    <a:gd name="connsiteY123" fmla="*/ 1114 h 10550"/>
                    <a:gd name="connsiteX124" fmla="*/ 9349 w 12026"/>
                    <a:gd name="connsiteY124" fmla="*/ 616 h 10550"/>
                    <a:gd name="connsiteX125" fmla="*/ 8931 w 12026"/>
                    <a:gd name="connsiteY125" fmla="*/ 434 h 10550"/>
                    <a:gd name="connsiteX126" fmla="*/ 8469 w 12026"/>
                    <a:gd name="connsiteY126" fmla="*/ 268 h 10550"/>
                    <a:gd name="connsiteX127" fmla="*/ 7538 w 12026"/>
                    <a:gd name="connsiteY127" fmla="*/ 94 h 10550"/>
                    <a:gd name="connsiteX128" fmla="*/ 7412 w 12026"/>
                    <a:gd name="connsiteY128" fmla="*/ 81 h 10550"/>
                    <a:gd name="connsiteX129" fmla="*/ 7210 w 12026"/>
                    <a:gd name="connsiteY129" fmla="*/ 45 h 10550"/>
                    <a:gd name="connsiteX130" fmla="*/ 6569 w 12026"/>
                    <a:gd name="connsiteY130" fmla="*/ 13 h 10550"/>
                    <a:gd name="connsiteX131" fmla="*/ 5812 w 12026"/>
                    <a:gd name="connsiteY131" fmla="*/ 0 h 10550"/>
                    <a:gd name="connsiteX0" fmla="*/ 6606 w 12026"/>
                    <a:gd name="connsiteY0" fmla="*/ 223 h 10549"/>
                    <a:gd name="connsiteX1" fmla="*/ 6837 w 12026"/>
                    <a:gd name="connsiteY1" fmla="*/ 284 h 10549"/>
                    <a:gd name="connsiteX2" fmla="*/ 7311 w 12026"/>
                    <a:gd name="connsiteY2" fmla="*/ 361 h 10549"/>
                    <a:gd name="connsiteX3" fmla="*/ 8141 w 12026"/>
                    <a:gd name="connsiteY3" fmla="*/ 523 h 10549"/>
                    <a:gd name="connsiteX4" fmla="*/ 8514 w 12026"/>
                    <a:gd name="connsiteY4" fmla="*/ 689 h 10549"/>
                    <a:gd name="connsiteX5" fmla="*/ 8887 w 12026"/>
                    <a:gd name="connsiteY5" fmla="*/ 802 h 10549"/>
                    <a:gd name="connsiteX6" fmla="*/ 9656 w 12026"/>
                    <a:gd name="connsiteY6" fmla="*/ 1224 h 10549"/>
                    <a:gd name="connsiteX7" fmla="*/ 10390 w 12026"/>
                    <a:gd name="connsiteY7" fmla="*/ 1633 h 10549"/>
                    <a:gd name="connsiteX8" fmla="*/ 10933 w 12026"/>
                    <a:gd name="connsiteY8" fmla="*/ 2277 h 10549"/>
                    <a:gd name="connsiteX9" fmla="*/ 11135 w 12026"/>
                    <a:gd name="connsiteY9" fmla="*/ 2589 h 10549"/>
                    <a:gd name="connsiteX10" fmla="*/ 11378 w 12026"/>
                    <a:gd name="connsiteY10" fmla="*/ 2962 h 10549"/>
                    <a:gd name="connsiteX11" fmla="*/ 11479 w 12026"/>
                    <a:gd name="connsiteY11" fmla="*/ 3302 h 10549"/>
                    <a:gd name="connsiteX12" fmla="*/ 11585 w 12026"/>
                    <a:gd name="connsiteY12" fmla="*/ 3723 h 10549"/>
                    <a:gd name="connsiteX13" fmla="*/ 11637 w 12026"/>
                    <a:gd name="connsiteY13" fmla="*/ 4149 h 10549"/>
                    <a:gd name="connsiteX14" fmla="*/ 11617 w 12026"/>
                    <a:gd name="connsiteY14" fmla="*/ 4582 h 10549"/>
                    <a:gd name="connsiteX15" fmla="*/ 11593 w 12026"/>
                    <a:gd name="connsiteY15" fmla="*/ 4979 h 10549"/>
                    <a:gd name="connsiteX16" fmla="*/ 11484 w 12026"/>
                    <a:gd name="connsiteY16" fmla="*/ 5388 h 10549"/>
                    <a:gd name="connsiteX17" fmla="*/ 11362 w 12026"/>
                    <a:gd name="connsiteY17" fmla="*/ 5789 h 10549"/>
                    <a:gd name="connsiteX18" fmla="*/ 11176 w 12026"/>
                    <a:gd name="connsiteY18" fmla="*/ 6154 h 10549"/>
                    <a:gd name="connsiteX19" fmla="*/ 10993 w 12026"/>
                    <a:gd name="connsiteY19" fmla="*/ 6498 h 10549"/>
                    <a:gd name="connsiteX20" fmla="*/ 10726 w 12026"/>
                    <a:gd name="connsiteY20" fmla="*/ 6818 h 10549"/>
                    <a:gd name="connsiteX21" fmla="*/ 10455 w 12026"/>
                    <a:gd name="connsiteY21" fmla="*/ 7163 h 10549"/>
                    <a:gd name="connsiteX22" fmla="*/ 10134 w 12026"/>
                    <a:gd name="connsiteY22" fmla="*/ 7450 h 10549"/>
                    <a:gd name="connsiteX23" fmla="*/ 9470 w 12026"/>
                    <a:gd name="connsiteY23" fmla="*/ 7949 h 10549"/>
                    <a:gd name="connsiteX24" fmla="*/ 8785 w 12026"/>
                    <a:gd name="connsiteY24" fmla="*/ 8277 h 10549"/>
                    <a:gd name="connsiteX25" fmla="*/ 7975 w 12026"/>
                    <a:gd name="connsiteY25" fmla="*/ 8508 h 10549"/>
                    <a:gd name="connsiteX26" fmla="*/ 7501 w 12026"/>
                    <a:gd name="connsiteY26" fmla="*/ 8629 h 10549"/>
                    <a:gd name="connsiteX27" fmla="*/ 6983 w 12026"/>
                    <a:gd name="connsiteY27" fmla="*/ 8670 h 10549"/>
                    <a:gd name="connsiteX28" fmla="*/ 6263 w 12026"/>
                    <a:gd name="connsiteY28" fmla="*/ 8709 h 10549"/>
                    <a:gd name="connsiteX29" fmla="*/ 5966 w 12026"/>
                    <a:gd name="connsiteY29" fmla="*/ 8702 h 10549"/>
                    <a:gd name="connsiteX30" fmla="*/ 5719 w 12026"/>
                    <a:gd name="connsiteY30" fmla="*/ 8670 h 10549"/>
                    <a:gd name="connsiteX31" fmla="*/ 5644 w 12026"/>
                    <a:gd name="connsiteY31" fmla="*/ 8667 h 10549"/>
                    <a:gd name="connsiteX32" fmla="*/ 5567 w 12026"/>
                    <a:gd name="connsiteY32" fmla="*/ 8667 h 10549"/>
                    <a:gd name="connsiteX33" fmla="*/ 5476 w 12026"/>
                    <a:gd name="connsiteY33" fmla="*/ 8662 h 10549"/>
                    <a:gd name="connsiteX34" fmla="*/ 5269 w 12026"/>
                    <a:gd name="connsiteY34" fmla="*/ 8625 h 10549"/>
                    <a:gd name="connsiteX35" fmla="*/ 5238 w 12026"/>
                    <a:gd name="connsiteY35" fmla="*/ 8624 h 10549"/>
                    <a:gd name="connsiteX36" fmla="*/ 5050 w 12026"/>
                    <a:gd name="connsiteY36" fmla="*/ 8633 h 10549"/>
                    <a:gd name="connsiteX37" fmla="*/ 4833 w 12026"/>
                    <a:gd name="connsiteY37" fmla="*/ 8656 h 10549"/>
                    <a:gd name="connsiteX38" fmla="*/ 4637 w 12026"/>
                    <a:gd name="connsiteY38" fmla="*/ 8641 h 10549"/>
                    <a:gd name="connsiteX39" fmla="*/ 4638 w 12026"/>
                    <a:gd name="connsiteY39" fmla="*/ 8646 h 10549"/>
                    <a:gd name="connsiteX40" fmla="*/ 4546 w 12026"/>
                    <a:gd name="connsiteY40" fmla="*/ 8633 h 10549"/>
                    <a:gd name="connsiteX41" fmla="*/ 4387 w 12026"/>
                    <a:gd name="connsiteY41" fmla="*/ 8626 h 10549"/>
                    <a:gd name="connsiteX42" fmla="*/ 4148 w 12026"/>
                    <a:gd name="connsiteY42" fmla="*/ 8568 h 10549"/>
                    <a:gd name="connsiteX43" fmla="*/ 3821 w 12026"/>
                    <a:gd name="connsiteY43" fmla="*/ 8488 h 10549"/>
                    <a:gd name="connsiteX44" fmla="*/ 3472 w 12026"/>
                    <a:gd name="connsiteY44" fmla="*/ 8355 h 10549"/>
                    <a:gd name="connsiteX45" fmla="*/ 3307 w 12026"/>
                    <a:gd name="connsiteY45" fmla="*/ 8332 h 10549"/>
                    <a:gd name="connsiteX46" fmla="*/ 3263 w 12026"/>
                    <a:gd name="connsiteY46" fmla="*/ 8290 h 10549"/>
                    <a:gd name="connsiteX47" fmla="*/ 3032 w 12026"/>
                    <a:gd name="connsiteY47" fmla="*/ 8222 h 10549"/>
                    <a:gd name="connsiteX48" fmla="*/ 2881 w 12026"/>
                    <a:gd name="connsiteY48" fmla="*/ 8111 h 10549"/>
                    <a:gd name="connsiteX49" fmla="*/ 2547 w 12026"/>
                    <a:gd name="connsiteY49" fmla="*/ 7896 h 10549"/>
                    <a:gd name="connsiteX50" fmla="*/ 2202 w 12026"/>
                    <a:gd name="connsiteY50" fmla="*/ 7701 h 10549"/>
                    <a:gd name="connsiteX51" fmla="*/ 1785 w 12026"/>
                    <a:gd name="connsiteY51" fmla="*/ 7471 h 10549"/>
                    <a:gd name="connsiteX52" fmla="*/ 1400 w 12026"/>
                    <a:gd name="connsiteY52" fmla="*/ 7146 h 10549"/>
                    <a:gd name="connsiteX53" fmla="*/ 829 w 12026"/>
                    <a:gd name="connsiteY53" fmla="*/ 6308 h 10549"/>
                    <a:gd name="connsiteX54" fmla="*/ 574 w 12026"/>
                    <a:gd name="connsiteY54" fmla="*/ 5834 h 10549"/>
                    <a:gd name="connsiteX55" fmla="*/ 396 w 12026"/>
                    <a:gd name="connsiteY55" fmla="*/ 5287 h 10549"/>
                    <a:gd name="connsiteX56" fmla="*/ 375 w 12026"/>
                    <a:gd name="connsiteY56" fmla="*/ 4181 h 10549"/>
                    <a:gd name="connsiteX57" fmla="*/ 1263 w 12026"/>
                    <a:gd name="connsiteY57" fmla="*/ 2216 h 10549"/>
                    <a:gd name="connsiteX58" fmla="*/ 1988 w 12026"/>
                    <a:gd name="connsiteY58" fmla="*/ 1520 h 10549"/>
                    <a:gd name="connsiteX59" fmla="*/ 2397 w 12026"/>
                    <a:gd name="connsiteY59" fmla="*/ 1224 h 10549"/>
                    <a:gd name="connsiteX60" fmla="*/ 2871 w 12026"/>
                    <a:gd name="connsiteY60" fmla="*/ 981 h 10549"/>
                    <a:gd name="connsiteX61" fmla="*/ 3369 w 12026"/>
                    <a:gd name="connsiteY61" fmla="*/ 730 h 10549"/>
                    <a:gd name="connsiteX62" fmla="*/ 3952 w 12026"/>
                    <a:gd name="connsiteY62" fmla="*/ 551 h 10549"/>
                    <a:gd name="connsiteX63" fmla="*/ 5216 w 12026"/>
                    <a:gd name="connsiteY63" fmla="*/ 292 h 10549"/>
                    <a:gd name="connsiteX64" fmla="*/ 6456 w 12026"/>
                    <a:gd name="connsiteY64" fmla="*/ 227 h 10549"/>
                    <a:gd name="connsiteX65" fmla="*/ 6606 w 12026"/>
                    <a:gd name="connsiteY65" fmla="*/ 223 h 10549"/>
                    <a:gd name="connsiteX66" fmla="*/ 5812 w 12026"/>
                    <a:gd name="connsiteY66" fmla="*/ 0 h 10549"/>
                    <a:gd name="connsiteX67" fmla="*/ 5322 w 12026"/>
                    <a:gd name="connsiteY67" fmla="*/ 13 h 10549"/>
                    <a:gd name="connsiteX68" fmla="*/ 4187 w 12026"/>
                    <a:gd name="connsiteY68" fmla="*/ 183 h 10549"/>
                    <a:gd name="connsiteX69" fmla="*/ 3604 w 12026"/>
                    <a:gd name="connsiteY69" fmla="*/ 345 h 10549"/>
                    <a:gd name="connsiteX70" fmla="*/ 3061 w 12026"/>
                    <a:gd name="connsiteY70" fmla="*/ 527 h 10549"/>
                    <a:gd name="connsiteX71" fmla="*/ 2595 w 12026"/>
                    <a:gd name="connsiteY71" fmla="*/ 774 h 10549"/>
                    <a:gd name="connsiteX72" fmla="*/ 2085 w 12026"/>
                    <a:gd name="connsiteY72" fmla="*/ 1058 h 10549"/>
                    <a:gd name="connsiteX73" fmla="*/ 1250 w 12026"/>
                    <a:gd name="connsiteY73" fmla="*/ 1754 h 10549"/>
                    <a:gd name="connsiteX74" fmla="*/ 606 w 12026"/>
                    <a:gd name="connsiteY74" fmla="*/ 2621 h 10549"/>
                    <a:gd name="connsiteX75" fmla="*/ 177 w 12026"/>
                    <a:gd name="connsiteY75" fmla="*/ 3711 h 10549"/>
                    <a:gd name="connsiteX76" fmla="*/ 23 w 12026"/>
                    <a:gd name="connsiteY76" fmla="*/ 4258 h 10549"/>
                    <a:gd name="connsiteX77" fmla="*/ 7 w 12026"/>
                    <a:gd name="connsiteY77" fmla="*/ 4862 h 10549"/>
                    <a:gd name="connsiteX78" fmla="*/ 274 w 12026"/>
                    <a:gd name="connsiteY78" fmla="*/ 6008 h 10549"/>
                    <a:gd name="connsiteX79" fmla="*/ 541 w 12026"/>
                    <a:gd name="connsiteY79" fmla="*/ 6547 h 10549"/>
                    <a:gd name="connsiteX80" fmla="*/ 809 w 12026"/>
                    <a:gd name="connsiteY80" fmla="*/ 7045 h 10549"/>
                    <a:gd name="connsiteX81" fmla="*/ 1129 w 12026"/>
                    <a:gd name="connsiteY81" fmla="*/ 7414 h 10549"/>
                    <a:gd name="connsiteX82" fmla="*/ 1587 w 12026"/>
                    <a:gd name="connsiteY82" fmla="*/ 7803 h 10549"/>
                    <a:gd name="connsiteX83" fmla="*/ 1992 w 12026"/>
                    <a:gd name="connsiteY83" fmla="*/ 8042 h 10549"/>
                    <a:gd name="connsiteX84" fmla="*/ 2397 w 12026"/>
                    <a:gd name="connsiteY84" fmla="*/ 8277 h 10549"/>
                    <a:gd name="connsiteX85" fmla="*/ 2478 w 12026"/>
                    <a:gd name="connsiteY85" fmla="*/ 8293 h 10549"/>
                    <a:gd name="connsiteX86" fmla="*/ 2486 w 12026"/>
                    <a:gd name="connsiteY86" fmla="*/ 8325 h 10549"/>
                    <a:gd name="connsiteX87" fmla="*/ 2604 w 12026"/>
                    <a:gd name="connsiteY87" fmla="*/ 8452 h 10549"/>
                    <a:gd name="connsiteX88" fmla="*/ 2881 w 12026"/>
                    <a:gd name="connsiteY88" fmla="*/ 8600 h 10549"/>
                    <a:gd name="connsiteX89" fmla="*/ 3206 w 12026"/>
                    <a:gd name="connsiteY89" fmla="*/ 8721 h 10549"/>
                    <a:gd name="connsiteX90" fmla="*/ 3453 w 12026"/>
                    <a:gd name="connsiteY90" fmla="*/ 8802 h 10549"/>
                    <a:gd name="connsiteX91" fmla="*/ 3608 w 12026"/>
                    <a:gd name="connsiteY91" fmla="*/ 8868 h 10549"/>
                    <a:gd name="connsiteX92" fmla="*/ 3824 w 12026"/>
                    <a:gd name="connsiteY92" fmla="*/ 8921 h 10549"/>
                    <a:gd name="connsiteX93" fmla="*/ 4003 w 12026"/>
                    <a:gd name="connsiteY93" fmla="*/ 8965 h 10549"/>
                    <a:gd name="connsiteX94" fmla="*/ 4242 w 12026"/>
                    <a:gd name="connsiteY94" fmla="*/ 9026 h 10549"/>
                    <a:gd name="connsiteX95" fmla="*/ 3134 w 12026"/>
                    <a:gd name="connsiteY95" fmla="*/ 10537 h 10549"/>
                    <a:gd name="connsiteX96" fmla="*/ 4159 w 12026"/>
                    <a:gd name="connsiteY96" fmla="*/ 9820 h 10549"/>
                    <a:gd name="connsiteX97" fmla="*/ 4572 w 12026"/>
                    <a:gd name="connsiteY97" fmla="*/ 9354 h 10549"/>
                    <a:gd name="connsiteX98" fmla="*/ 4811 w 12026"/>
                    <a:gd name="connsiteY98" fmla="*/ 8872 h 10549"/>
                    <a:gd name="connsiteX99" fmla="*/ 4888 w 12026"/>
                    <a:gd name="connsiteY99" fmla="*/ 8901 h 10549"/>
                    <a:gd name="connsiteX100" fmla="*/ 5265 w 12026"/>
                    <a:gd name="connsiteY100" fmla="*/ 8953 h 10549"/>
                    <a:gd name="connsiteX101" fmla="*/ 5439 w 12026"/>
                    <a:gd name="connsiteY101" fmla="*/ 8998 h 10549"/>
                    <a:gd name="connsiteX102" fmla="*/ 5658 w 12026"/>
                    <a:gd name="connsiteY102" fmla="*/ 9010 h 10549"/>
                    <a:gd name="connsiteX103" fmla="*/ 6152 w 12026"/>
                    <a:gd name="connsiteY103" fmla="*/ 9059 h 10549"/>
                    <a:gd name="connsiteX104" fmla="*/ 6626 w 12026"/>
                    <a:gd name="connsiteY104" fmla="*/ 9067 h 10549"/>
                    <a:gd name="connsiteX105" fmla="*/ 6651 w 12026"/>
                    <a:gd name="connsiteY105" fmla="*/ 9067 h 10549"/>
                    <a:gd name="connsiteX106" fmla="*/ 7108 w 12026"/>
                    <a:gd name="connsiteY106" fmla="*/ 9026 h 10549"/>
                    <a:gd name="connsiteX107" fmla="*/ 7538 w 12026"/>
                    <a:gd name="connsiteY107" fmla="*/ 8998 h 10549"/>
                    <a:gd name="connsiteX108" fmla="*/ 8016 w 12026"/>
                    <a:gd name="connsiteY108" fmla="*/ 8876 h 10549"/>
                    <a:gd name="connsiteX109" fmla="*/ 8871 w 12026"/>
                    <a:gd name="connsiteY109" fmla="*/ 8637 h 10549"/>
                    <a:gd name="connsiteX110" fmla="*/ 9616 w 12026"/>
                    <a:gd name="connsiteY110" fmla="*/ 8301 h 10549"/>
                    <a:gd name="connsiteX111" fmla="*/ 10924 w 12026"/>
                    <a:gd name="connsiteY111" fmla="*/ 7171 h 10549"/>
                    <a:gd name="connsiteX112" fmla="*/ 11427 w 12026"/>
                    <a:gd name="connsiteY112" fmla="*/ 6486 h 10549"/>
                    <a:gd name="connsiteX113" fmla="*/ 11783 w 12026"/>
                    <a:gd name="connsiteY113" fmla="*/ 5692 h 10549"/>
                    <a:gd name="connsiteX114" fmla="*/ 11897 w 12026"/>
                    <a:gd name="connsiteY114" fmla="*/ 5271 h 10549"/>
                    <a:gd name="connsiteX115" fmla="*/ 11978 w 12026"/>
                    <a:gd name="connsiteY115" fmla="*/ 4837 h 10549"/>
                    <a:gd name="connsiteX116" fmla="*/ 11982 w 12026"/>
                    <a:gd name="connsiteY116" fmla="*/ 4635 h 10549"/>
                    <a:gd name="connsiteX117" fmla="*/ 12022 w 12026"/>
                    <a:gd name="connsiteY117" fmla="*/ 4420 h 10549"/>
                    <a:gd name="connsiteX118" fmla="*/ 11982 w 12026"/>
                    <a:gd name="connsiteY118" fmla="*/ 3970 h 10549"/>
                    <a:gd name="connsiteX119" fmla="*/ 11808 w 12026"/>
                    <a:gd name="connsiteY119" fmla="*/ 3087 h 10549"/>
                    <a:gd name="connsiteX120" fmla="*/ 11678 w 12026"/>
                    <a:gd name="connsiteY120" fmla="*/ 2731 h 10549"/>
                    <a:gd name="connsiteX121" fmla="*/ 11427 w 12026"/>
                    <a:gd name="connsiteY121" fmla="*/ 2362 h 10549"/>
                    <a:gd name="connsiteX122" fmla="*/ 10937 w 12026"/>
                    <a:gd name="connsiteY122" fmla="*/ 1673 h 10549"/>
                    <a:gd name="connsiteX123" fmla="*/ 10260 w 12026"/>
                    <a:gd name="connsiteY123" fmla="*/ 1114 h 10549"/>
                    <a:gd name="connsiteX124" fmla="*/ 9349 w 12026"/>
                    <a:gd name="connsiteY124" fmla="*/ 616 h 10549"/>
                    <a:gd name="connsiteX125" fmla="*/ 8931 w 12026"/>
                    <a:gd name="connsiteY125" fmla="*/ 434 h 10549"/>
                    <a:gd name="connsiteX126" fmla="*/ 8469 w 12026"/>
                    <a:gd name="connsiteY126" fmla="*/ 268 h 10549"/>
                    <a:gd name="connsiteX127" fmla="*/ 7538 w 12026"/>
                    <a:gd name="connsiteY127" fmla="*/ 94 h 10549"/>
                    <a:gd name="connsiteX128" fmla="*/ 7412 w 12026"/>
                    <a:gd name="connsiteY128" fmla="*/ 81 h 10549"/>
                    <a:gd name="connsiteX129" fmla="*/ 7210 w 12026"/>
                    <a:gd name="connsiteY129" fmla="*/ 45 h 10549"/>
                    <a:gd name="connsiteX130" fmla="*/ 6569 w 12026"/>
                    <a:gd name="connsiteY130" fmla="*/ 13 h 10549"/>
                    <a:gd name="connsiteX131" fmla="*/ 5812 w 12026"/>
                    <a:gd name="connsiteY131" fmla="*/ 0 h 10549"/>
                    <a:gd name="connsiteX0" fmla="*/ 6606 w 12026"/>
                    <a:gd name="connsiteY0" fmla="*/ 223 h 10548"/>
                    <a:gd name="connsiteX1" fmla="*/ 6837 w 12026"/>
                    <a:gd name="connsiteY1" fmla="*/ 284 h 10548"/>
                    <a:gd name="connsiteX2" fmla="*/ 7311 w 12026"/>
                    <a:gd name="connsiteY2" fmla="*/ 361 h 10548"/>
                    <a:gd name="connsiteX3" fmla="*/ 8141 w 12026"/>
                    <a:gd name="connsiteY3" fmla="*/ 523 h 10548"/>
                    <a:gd name="connsiteX4" fmla="*/ 8514 w 12026"/>
                    <a:gd name="connsiteY4" fmla="*/ 689 h 10548"/>
                    <a:gd name="connsiteX5" fmla="*/ 8887 w 12026"/>
                    <a:gd name="connsiteY5" fmla="*/ 802 h 10548"/>
                    <a:gd name="connsiteX6" fmla="*/ 9656 w 12026"/>
                    <a:gd name="connsiteY6" fmla="*/ 1224 h 10548"/>
                    <a:gd name="connsiteX7" fmla="*/ 10390 w 12026"/>
                    <a:gd name="connsiteY7" fmla="*/ 1633 h 10548"/>
                    <a:gd name="connsiteX8" fmla="*/ 10933 w 12026"/>
                    <a:gd name="connsiteY8" fmla="*/ 2277 h 10548"/>
                    <a:gd name="connsiteX9" fmla="*/ 11135 w 12026"/>
                    <a:gd name="connsiteY9" fmla="*/ 2589 h 10548"/>
                    <a:gd name="connsiteX10" fmla="*/ 11378 w 12026"/>
                    <a:gd name="connsiteY10" fmla="*/ 2962 h 10548"/>
                    <a:gd name="connsiteX11" fmla="*/ 11479 w 12026"/>
                    <a:gd name="connsiteY11" fmla="*/ 3302 h 10548"/>
                    <a:gd name="connsiteX12" fmla="*/ 11585 w 12026"/>
                    <a:gd name="connsiteY12" fmla="*/ 3723 h 10548"/>
                    <a:gd name="connsiteX13" fmla="*/ 11637 w 12026"/>
                    <a:gd name="connsiteY13" fmla="*/ 4149 h 10548"/>
                    <a:gd name="connsiteX14" fmla="*/ 11617 w 12026"/>
                    <a:gd name="connsiteY14" fmla="*/ 4582 h 10548"/>
                    <a:gd name="connsiteX15" fmla="*/ 11593 w 12026"/>
                    <a:gd name="connsiteY15" fmla="*/ 4979 h 10548"/>
                    <a:gd name="connsiteX16" fmla="*/ 11484 w 12026"/>
                    <a:gd name="connsiteY16" fmla="*/ 5388 h 10548"/>
                    <a:gd name="connsiteX17" fmla="*/ 11362 w 12026"/>
                    <a:gd name="connsiteY17" fmla="*/ 5789 h 10548"/>
                    <a:gd name="connsiteX18" fmla="*/ 11176 w 12026"/>
                    <a:gd name="connsiteY18" fmla="*/ 6154 h 10548"/>
                    <a:gd name="connsiteX19" fmla="*/ 10993 w 12026"/>
                    <a:gd name="connsiteY19" fmla="*/ 6498 h 10548"/>
                    <a:gd name="connsiteX20" fmla="*/ 10726 w 12026"/>
                    <a:gd name="connsiteY20" fmla="*/ 6818 h 10548"/>
                    <a:gd name="connsiteX21" fmla="*/ 10455 w 12026"/>
                    <a:gd name="connsiteY21" fmla="*/ 7163 h 10548"/>
                    <a:gd name="connsiteX22" fmla="*/ 10134 w 12026"/>
                    <a:gd name="connsiteY22" fmla="*/ 7450 h 10548"/>
                    <a:gd name="connsiteX23" fmla="*/ 9470 w 12026"/>
                    <a:gd name="connsiteY23" fmla="*/ 7949 h 10548"/>
                    <a:gd name="connsiteX24" fmla="*/ 8785 w 12026"/>
                    <a:gd name="connsiteY24" fmla="*/ 8277 h 10548"/>
                    <a:gd name="connsiteX25" fmla="*/ 7975 w 12026"/>
                    <a:gd name="connsiteY25" fmla="*/ 8508 h 10548"/>
                    <a:gd name="connsiteX26" fmla="*/ 7501 w 12026"/>
                    <a:gd name="connsiteY26" fmla="*/ 8629 h 10548"/>
                    <a:gd name="connsiteX27" fmla="*/ 6983 w 12026"/>
                    <a:gd name="connsiteY27" fmla="*/ 8670 h 10548"/>
                    <a:gd name="connsiteX28" fmla="*/ 6263 w 12026"/>
                    <a:gd name="connsiteY28" fmla="*/ 8709 h 10548"/>
                    <a:gd name="connsiteX29" fmla="*/ 5966 w 12026"/>
                    <a:gd name="connsiteY29" fmla="*/ 8702 h 10548"/>
                    <a:gd name="connsiteX30" fmla="*/ 5719 w 12026"/>
                    <a:gd name="connsiteY30" fmla="*/ 8670 h 10548"/>
                    <a:gd name="connsiteX31" fmla="*/ 5644 w 12026"/>
                    <a:gd name="connsiteY31" fmla="*/ 8667 h 10548"/>
                    <a:gd name="connsiteX32" fmla="*/ 5567 w 12026"/>
                    <a:gd name="connsiteY32" fmla="*/ 8667 h 10548"/>
                    <a:gd name="connsiteX33" fmla="*/ 5476 w 12026"/>
                    <a:gd name="connsiteY33" fmla="*/ 8662 h 10548"/>
                    <a:gd name="connsiteX34" fmla="*/ 5269 w 12026"/>
                    <a:gd name="connsiteY34" fmla="*/ 8625 h 10548"/>
                    <a:gd name="connsiteX35" fmla="*/ 5238 w 12026"/>
                    <a:gd name="connsiteY35" fmla="*/ 8624 h 10548"/>
                    <a:gd name="connsiteX36" fmla="*/ 5050 w 12026"/>
                    <a:gd name="connsiteY36" fmla="*/ 8633 h 10548"/>
                    <a:gd name="connsiteX37" fmla="*/ 4833 w 12026"/>
                    <a:gd name="connsiteY37" fmla="*/ 8656 h 10548"/>
                    <a:gd name="connsiteX38" fmla="*/ 4637 w 12026"/>
                    <a:gd name="connsiteY38" fmla="*/ 8641 h 10548"/>
                    <a:gd name="connsiteX39" fmla="*/ 4638 w 12026"/>
                    <a:gd name="connsiteY39" fmla="*/ 8646 h 10548"/>
                    <a:gd name="connsiteX40" fmla="*/ 4546 w 12026"/>
                    <a:gd name="connsiteY40" fmla="*/ 8633 h 10548"/>
                    <a:gd name="connsiteX41" fmla="*/ 4387 w 12026"/>
                    <a:gd name="connsiteY41" fmla="*/ 8626 h 10548"/>
                    <a:gd name="connsiteX42" fmla="*/ 4148 w 12026"/>
                    <a:gd name="connsiteY42" fmla="*/ 8568 h 10548"/>
                    <a:gd name="connsiteX43" fmla="*/ 3821 w 12026"/>
                    <a:gd name="connsiteY43" fmla="*/ 8488 h 10548"/>
                    <a:gd name="connsiteX44" fmla="*/ 3472 w 12026"/>
                    <a:gd name="connsiteY44" fmla="*/ 8355 h 10548"/>
                    <a:gd name="connsiteX45" fmla="*/ 3307 w 12026"/>
                    <a:gd name="connsiteY45" fmla="*/ 8332 h 10548"/>
                    <a:gd name="connsiteX46" fmla="*/ 3263 w 12026"/>
                    <a:gd name="connsiteY46" fmla="*/ 8290 h 10548"/>
                    <a:gd name="connsiteX47" fmla="*/ 3032 w 12026"/>
                    <a:gd name="connsiteY47" fmla="*/ 8222 h 10548"/>
                    <a:gd name="connsiteX48" fmla="*/ 2881 w 12026"/>
                    <a:gd name="connsiteY48" fmla="*/ 8111 h 10548"/>
                    <a:gd name="connsiteX49" fmla="*/ 2547 w 12026"/>
                    <a:gd name="connsiteY49" fmla="*/ 7896 h 10548"/>
                    <a:gd name="connsiteX50" fmla="*/ 2202 w 12026"/>
                    <a:gd name="connsiteY50" fmla="*/ 7701 h 10548"/>
                    <a:gd name="connsiteX51" fmla="*/ 1785 w 12026"/>
                    <a:gd name="connsiteY51" fmla="*/ 7471 h 10548"/>
                    <a:gd name="connsiteX52" fmla="*/ 1400 w 12026"/>
                    <a:gd name="connsiteY52" fmla="*/ 7146 h 10548"/>
                    <a:gd name="connsiteX53" fmla="*/ 829 w 12026"/>
                    <a:gd name="connsiteY53" fmla="*/ 6308 h 10548"/>
                    <a:gd name="connsiteX54" fmla="*/ 574 w 12026"/>
                    <a:gd name="connsiteY54" fmla="*/ 5834 h 10548"/>
                    <a:gd name="connsiteX55" fmla="*/ 396 w 12026"/>
                    <a:gd name="connsiteY55" fmla="*/ 5287 h 10548"/>
                    <a:gd name="connsiteX56" fmla="*/ 375 w 12026"/>
                    <a:gd name="connsiteY56" fmla="*/ 4181 h 10548"/>
                    <a:gd name="connsiteX57" fmla="*/ 1263 w 12026"/>
                    <a:gd name="connsiteY57" fmla="*/ 2216 h 10548"/>
                    <a:gd name="connsiteX58" fmla="*/ 1988 w 12026"/>
                    <a:gd name="connsiteY58" fmla="*/ 1520 h 10548"/>
                    <a:gd name="connsiteX59" fmla="*/ 2397 w 12026"/>
                    <a:gd name="connsiteY59" fmla="*/ 1224 h 10548"/>
                    <a:gd name="connsiteX60" fmla="*/ 2871 w 12026"/>
                    <a:gd name="connsiteY60" fmla="*/ 981 h 10548"/>
                    <a:gd name="connsiteX61" fmla="*/ 3369 w 12026"/>
                    <a:gd name="connsiteY61" fmla="*/ 730 h 10548"/>
                    <a:gd name="connsiteX62" fmla="*/ 3952 w 12026"/>
                    <a:gd name="connsiteY62" fmla="*/ 551 h 10548"/>
                    <a:gd name="connsiteX63" fmla="*/ 5216 w 12026"/>
                    <a:gd name="connsiteY63" fmla="*/ 292 h 10548"/>
                    <a:gd name="connsiteX64" fmla="*/ 6456 w 12026"/>
                    <a:gd name="connsiteY64" fmla="*/ 227 h 10548"/>
                    <a:gd name="connsiteX65" fmla="*/ 6606 w 12026"/>
                    <a:gd name="connsiteY65" fmla="*/ 223 h 10548"/>
                    <a:gd name="connsiteX66" fmla="*/ 5812 w 12026"/>
                    <a:gd name="connsiteY66" fmla="*/ 0 h 10548"/>
                    <a:gd name="connsiteX67" fmla="*/ 5322 w 12026"/>
                    <a:gd name="connsiteY67" fmla="*/ 13 h 10548"/>
                    <a:gd name="connsiteX68" fmla="*/ 4187 w 12026"/>
                    <a:gd name="connsiteY68" fmla="*/ 183 h 10548"/>
                    <a:gd name="connsiteX69" fmla="*/ 3604 w 12026"/>
                    <a:gd name="connsiteY69" fmla="*/ 345 h 10548"/>
                    <a:gd name="connsiteX70" fmla="*/ 3061 w 12026"/>
                    <a:gd name="connsiteY70" fmla="*/ 527 h 10548"/>
                    <a:gd name="connsiteX71" fmla="*/ 2595 w 12026"/>
                    <a:gd name="connsiteY71" fmla="*/ 774 h 10548"/>
                    <a:gd name="connsiteX72" fmla="*/ 2085 w 12026"/>
                    <a:gd name="connsiteY72" fmla="*/ 1058 h 10548"/>
                    <a:gd name="connsiteX73" fmla="*/ 1250 w 12026"/>
                    <a:gd name="connsiteY73" fmla="*/ 1754 h 10548"/>
                    <a:gd name="connsiteX74" fmla="*/ 606 w 12026"/>
                    <a:gd name="connsiteY74" fmla="*/ 2621 h 10548"/>
                    <a:gd name="connsiteX75" fmla="*/ 177 w 12026"/>
                    <a:gd name="connsiteY75" fmla="*/ 3711 h 10548"/>
                    <a:gd name="connsiteX76" fmla="*/ 23 w 12026"/>
                    <a:gd name="connsiteY76" fmla="*/ 4258 h 10548"/>
                    <a:gd name="connsiteX77" fmla="*/ 7 w 12026"/>
                    <a:gd name="connsiteY77" fmla="*/ 4862 h 10548"/>
                    <a:gd name="connsiteX78" fmla="*/ 274 w 12026"/>
                    <a:gd name="connsiteY78" fmla="*/ 6008 h 10548"/>
                    <a:gd name="connsiteX79" fmla="*/ 541 w 12026"/>
                    <a:gd name="connsiteY79" fmla="*/ 6547 h 10548"/>
                    <a:gd name="connsiteX80" fmla="*/ 809 w 12026"/>
                    <a:gd name="connsiteY80" fmla="*/ 7045 h 10548"/>
                    <a:gd name="connsiteX81" fmla="*/ 1129 w 12026"/>
                    <a:gd name="connsiteY81" fmla="*/ 7414 h 10548"/>
                    <a:gd name="connsiteX82" fmla="*/ 1587 w 12026"/>
                    <a:gd name="connsiteY82" fmla="*/ 7803 h 10548"/>
                    <a:gd name="connsiteX83" fmla="*/ 1992 w 12026"/>
                    <a:gd name="connsiteY83" fmla="*/ 8042 h 10548"/>
                    <a:gd name="connsiteX84" fmla="*/ 2397 w 12026"/>
                    <a:gd name="connsiteY84" fmla="*/ 8277 h 10548"/>
                    <a:gd name="connsiteX85" fmla="*/ 2478 w 12026"/>
                    <a:gd name="connsiteY85" fmla="*/ 8293 h 10548"/>
                    <a:gd name="connsiteX86" fmla="*/ 2486 w 12026"/>
                    <a:gd name="connsiteY86" fmla="*/ 8325 h 10548"/>
                    <a:gd name="connsiteX87" fmla="*/ 2604 w 12026"/>
                    <a:gd name="connsiteY87" fmla="*/ 8452 h 10548"/>
                    <a:gd name="connsiteX88" fmla="*/ 2881 w 12026"/>
                    <a:gd name="connsiteY88" fmla="*/ 8600 h 10548"/>
                    <a:gd name="connsiteX89" fmla="*/ 3206 w 12026"/>
                    <a:gd name="connsiteY89" fmla="*/ 8721 h 10548"/>
                    <a:gd name="connsiteX90" fmla="*/ 3453 w 12026"/>
                    <a:gd name="connsiteY90" fmla="*/ 8802 h 10548"/>
                    <a:gd name="connsiteX91" fmla="*/ 3608 w 12026"/>
                    <a:gd name="connsiteY91" fmla="*/ 8868 h 10548"/>
                    <a:gd name="connsiteX92" fmla="*/ 3824 w 12026"/>
                    <a:gd name="connsiteY92" fmla="*/ 8921 h 10548"/>
                    <a:gd name="connsiteX93" fmla="*/ 4003 w 12026"/>
                    <a:gd name="connsiteY93" fmla="*/ 8965 h 10548"/>
                    <a:gd name="connsiteX94" fmla="*/ 4242 w 12026"/>
                    <a:gd name="connsiteY94" fmla="*/ 9026 h 10548"/>
                    <a:gd name="connsiteX95" fmla="*/ 3134 w 12026"/>
                    <a:gd name="connsiteY95" fmla="*/ 10537 h 10548"/>
                    <a:gd name="connsiteX96" fmla="*/ 4159 w 12026"/>
                    <a:gd name="connsiteY96" fmla="*/ 9820 h 10548"/>
                    <a:gd name="connsiteX97" fmla="*/ 4572 w 12026"/>
                    <a:gd name="connsiteY97" fmla="*/ 9354 h 10548"/>
                    <a:gd name="connsiteX98" fmla="*/ 4811 w 12026"/>
                    <a:gd name="connsiteY98" fmla="*/ 8872 h 10548"/>
                    <a:gd name="connsiteX99" fmla="*/ 4888 w 12026"/>
                    <a:gd name="connsiteY99" fmla="*/ 8901 h 10548"/>
                    <a:gd name="connsiteX100" fmla="*/ 5265 w 12026"/>
                    <a:gd name="connsiteY100" fmla="*/ 8953 h 10548"/>
                    <a:gd name="connsiteX101" fmla="*/ 5439 w 12026"/>
                    <a:gd name="connsiteY101" fmla="*/ 8998 h 10548"/>
                    <a:gd name="connsiteX102" fmla="*/ 5658 w 12026"/>
                    <a:gd name="connsiteY102" fmla="*/ 9010 h 10548"/>
                    <a:gd name="connsiteX103" fmla="*/ 6152 w 12026"/>
                    <a:gd name="connsiteY103" fmla="*/ 9059 h 10548"/>
                    <a:gd name="connsiteX104" fmla="*/ 6626 w 12026"/>
                    <a:gd name="connsiteY104" fmla="*/ 9067 h 10548"/>
                    <a:gd name="connsiteX105" fmla="*/ 6651 w 12026"/>
                    <a:gd name="connsiteY105" fmla="*/ 9067 h 10548"/>
                    <a:gd name="connsiteX106" fmla="*/ 7108 w 12026"/>
                    <a:gd name="connsiteY106" fmla="*/ 9026 h 10548"/>
                    <a:gd name="connsiteX107" fmla="*/ 7538 w 12026"/>
                    <a:gd name="connsiteY107" fmla="*/ 8998 h 10548"/>
                    <a:gd name="connsiteX108" fmla="*/ 8016 w 12026"/>
                    <a:gd name="connsiteY108" fmla="*/ 8876 h 10548"/>
                    <a:gd name="connsiteX109" fmla="*/ 8871 w 12026"/>
                    <a:gd name="connsiteY109" fmla="*/ 8637 h 10548"/>
                    <a:gd name="connsiteX110" fmla="*/ 9616 w 12026"/>
                    <a:gd name="connsiteY110" fmla="*/ 8301 h 10548"/>
                    <a:gd name="connsiteX111" fmla="*/ 10924 w 12026"/>
                    <a:gd name="connsiteY111" fmla="*/ 7171 h 10548"/>
                    <a:gd name="connsiteX112" fmla="*/ 11427 w 12026"/>
                    <a:gd name="connsiteY112" fmla="*/ 6486 h 10548"/>
                    <a:gd name="connsiteX113" fmla="*/ 11783 w 12026"/>
                    <a:gd name="connsiteY113" fmla="*/ 5692 h 10548"/>
                    <a:gd name="connsiteX114" fmla="*/ 11897 w 12026"/>
                    <a:gd name="connsiteY114" fmla="*/ 5271 h 10548"/>
                    <a:gd name="connsiteX115" fmla="*/ 11978 w 12026"/>
                    <a:gd name="connsiteY115" fmla="*/ 4837 h 10548"/>
                    <a:gd name="connsiteX116" fmla="*/ 11982 w 12026"/>
                    <a:gd name="connsiteY116" fmla="*/ 4635 h 10548"/>
                    <a:gd name="connsiteX117" fmla="*/ 12022 w 12026"/>
                    <a:gd name="connsiteY117" fmla="*/ 4420 h 10548"/>
                    <a:gd name="connsiteX118" fmla="*/ 11982 w 12026"/>
                    <a:gd name="connsiteY118" fmla="*/ 3970 h 10548"/>
                    <a:gd name="connsiteX119" fmla="*/ 11808 w 12026"/>
                    <a:gd name="connsiteY119" fmla="*/ 3087 h 10548"/>
                    <a:gd name="connsiteX120" fmla="*/ 11678 w 12026"/>
                    <a:gd name="connsiteY120" fmla="*/ 2731 h 10548"/>
                    <a:gd name="connsiteX121" fmla="*/ 11427 w 12026"/>
                    <a:gd name="connsiteY121" fmla="*/ 2362 h 10548"/>
                    <a:gd name="connsiteX122" fmla="*/ 10937 w 12026"/>
                    <a:gd name="connsiteY122" fmla="*/ 1673 h 10548"/>
                    <a:gd name="connsiteX123" fmla="*/ 10260 w 12026"/>
                    <a:gd name="connsiteY123" fmla="*/ 1114 h 10548"/>
                    <a:gd name="connsiteX124" fmla="*/ 9349 w 12026"/>
                    <a:gd name="connsiteY124" fmla="*/ 616 h 10548"/>
                    <a:gd name="connsiteX125" fmla="*/ 8931 w 12026"/>
                    <a:gd name="connsiteY125" fmla="*/ 434 h 10548"/>
                    <a:gd name="connsiteX126" fmla="*/ 8469 w 12026"/>
                    <a:gd name="connsiteY126" fmla="*/ 268 h 10548"/>
                    <a:gd name="connsiteX127" fmla="*/ 7538 w 12026"/>
                    <a:gd name="connsiteY127" fmla="*/ 94 h 10548"/>
                    <a:gd name="connsiteX128" fmla="*/ 7412 w 12026"/>
                    <a:gd name="connsiteY128" fmla="*/ 81 h 10548"/>
                    <a:gd name="connsiteX129" fmla="*/ 7210 w 12026"/>
                    <a:gd name="connsiteY129" fmla="*/ 45 h 10548"/>
                    <a:gd name="connsiteX130" fmla="*/ 6569 w 12026"/>
                    <a:gd name="connsiteY130" fmla="*/ 13 h 10548"/>
                    <a:gd name="connsiteX131" fmla="*/ 5812 w 12026"/>
                    <a:gd name="connsiteY131" fmla="*/ 0 h 10548"/>
                    <a:gd name="connsiteX0" fmla="*/ 6606 w 12026"/>
                    <a:gd name="connsiteY0" fmla="*/ 223 h 9862"/>
                    <a:gd name="connsiteX1" fmla="*/ 6837 w 12026"/>
                    <a:gd name="connsiteY1" fmla="*/ 284 h 9862"/>
                    <a:gd name="connsiteX2" fmla="*/ 7311 w 12026"/>
                    <a:gd name="connsiteY2" fmla="*/ 361 h 9862"/>
                    <a:gd name="connsiteX3" fmla="*/ 8141 w 12026"/>
                    <a:gd name="connsiteY3" fmla="*/ 523 h 9862"/>
                    <a:gd name="connsiteX4" fmla="*/ 8514 w 12026"/>
                    <a:gd name="connsiteY4" fmla="*/ 689 h 9862"/>
                    <a:gd name="connsiteX5" fmla="*/ 8887 w 12026"/>
                    <a:gd name="connsiteY5" fmla="*/ 802 h 9862"/>
                    <a:gd name="connsiteX6" fmla="*/ 9656 w 12026"/>
                    <a:gd name="connsiteY6" fmla="*/ 1224 h 9862"/>
                    <a:gd name="connsiteX7" fmla="*/ 10390 w 12026"/>
                    <a:gd name="connsiteY7" fmla="*/ 1633 h 9862"/>
                    <a:gd name="connsiteX8" fmla="*/ 10933 w 12026"/>
                    <a:gd name="connsiteY8" fmla="*/ 2277 h 9862"/>
                    <a:gd name="connsiteX9" fmla="*/ 11135 w 12026"/>
                    <a:gd name="connsiteY9" fmla="*/ 2589 h 9862"/>
                    <a:gd name="connsiteX10" fmla="*/ 11378 w 12026"/>
                    <a:gd name="connsiteY10" fmla="*/ 2962 h 9862"/>
                    <a:gd name="connsiteX11" fmla="*/ 11479 w 12026"/>
                    <a:gd name="connsiteY11" fmla="*/ 3302 h 9862"/>
                    <a:gd name="connsiteX12" fmla="*/ 11585 w 12026"/>
                    <a:gd name="connsiteY12" fmla="*/ 3723 h 9862"/>
                    <a:gd name="connsiteX13" fmla="*/ 11637 w 12026"/>
                    <a:gd name="connsiteY13" fmla="*/ 4149 h 9862"/>
                    <a:gd name="connsiteX14" fmla="*/ 11617 w 12026"/>
                    <a:gd name="connsiteY14" fmla="*/ 4582 h 9862"/>
                    <a:gd name="connsiteX15" fmla="*/ 11593 w 12026"/>
                    <a:gd name="connsiteY15" fmla="*/ 4979 h 9862"/>
                    <a:gd name="connsiteX16" fmla="*/ 11484 w 12026"/>
                    <a:gd name="connsiteY16" fmla="*/ 5388 h 9862"/>
                    <a:gd name="connsiteX17" fmla="*/ 11362 w 12026"/>
                    <a:gd name="connsiteY17" fmla="*/ 5789 h 9862"/>
                    <a:gd name="connsiteX18" fmla="*/ 11176 w 12026"/>
                    <a:gd name="connsiteY18" fmla="*/ 6154 h 9862"/>
                    <a:gd name="connsiteX19" fmla="*/ 10993 w 12026"/>
                    <a:gd name="connsiteY19" fmla="*/ 6498 h 9862"/>
                    <a:gd name="connsiteX20" fmla="*/ 10726 w 12026"/>
                    <a:gd name="connsiteY20" fmla="*/ 6818 h 9862"/>
                    <a:gd name="connsiteX21" fmla="*/ 10455 w 12026"/>
                    <a:gd name="connsiteY21" fmla="*/ 7163 h 9862"/>
                    <a:gd name="connsiteX22" fmla="*/ 10134 w 12026"/>
                    <a:gd name="connsiteY22" fmla="*/ 7450 h 9862"/>
                    <a:gd name="connsiteX23" fmla="*/ 9470 w 12026"/>
                    <a:gd name="connsiteY23" fmla="*/ 7949 h 9862"/>
                    <a:gd name="connsiteX24" fmla="*/ 8785 w 12026"/>
                    <a:gd name="connsiteY24" fmla="*/ 8277 h 9862"/>
                    <a:gd name="connsiteX25" fmla="*/ 7975 w 12026"/>
                    <a:gd name="connsiteY25" fmla="*/ 8508 h 9862"/>
                    <a:gd name="connsiteX26" fmla="*/ 7501 w 12026"/>
                    <a:gd name="connsiteY26" fmla="*/ 8629 h 9862"/>
                    <a:gd name="connsiteX27" fmla="*/ 6983 w 12026"/>
                    <a:gd name="connsiteY27" fmla="*/ 8670 h 9862"/>
                    <a:gd name="connsiteX28" fmla="*/ 6263 w 12026"/>
                    <a:gd name="connsiteY28" fmla="*/ 8709 h 9862"/>
                    <a:gd name="connsiteX29" fmla="*/ 5966 w 12026"/>
                    <a:gd name="connsiteY29" fmla="*/ 8702 h 9862"/>
                    <a:gd name="connsiteX30" fmla="*/ 5719 w 12026"/>
                    <a:gd name="connsiteY30" fmla="*/ 8670 h 9862"/>
                    <a:gd name="connsiteX31" fmla="*/ 5644 w 12026"/>
                    <a:gd name="connsiteY31" fmla="*/ 8667 h 9862"/>
                    <a:gd name="connsiteX32" fmla="*/ 5567 w 12026"/>
                    <a:gd name="connsiteY32" fmla="*/ 8667 h 9862"/>
                    <a:gd name="connsiteX33" fmla="*/ 5476 w 12026"/>
                    <a:gd name="connsiteY33" fmla="*/ 8662 h 9862"/>
                    <a:gd name="connsiteX34" fmla="*/ 5269 w 12026"/>
                    <a:gd name="connsiteY34" fmla="*/ 8625 h 9862"/>
                    <a:gd name="connsiteX35" fmla="*/ 5238 w 12026"/>
                    <a:gd name="connsiteY35" fmla="*/ 8624 h 9862"/>
                    <a:gd name="connsiteX36" fmla="*/ 5050 w 12026"/>
                    <a:gd name="connsiteY36" fmla="*/ 8633 h 9862"/>
                    <a:gd name="connsiteX37" fmla="*/ 4833 w 12026"/>
                    <a:gd name="connsiteY37" fmla="*/ 8656 h 9862"/>
                    <a:gd name="connsiteX38" fmla="*/ 4637 w 12026"/>
                    <a:gd name="connsiteY38" fmla="*/ 8641 h 9862"/>
                    <a:gd name="connsiteX39" fmla="*/ 4638 w 12026"/>
                    <a:gd name="connsiteY39" fmla="*/ 8646 h 9862"/>
                    <a:gd name="connsiteX40" fmla="*/ 4546 w 12026"/>
                    <a:gd name="connsiteY40" fmla="*/ 8633 h 9862"/>
                    <a:gd name="connsiteX41" fmla="*/ 4387 w 12026"/>
                    <a:gd name="connsiteY41" fmla="*/ 8626 h 9862"/>
                    <a:gd name="connsiteX42" fmla="*/ 4148 w 12026"/>
                    <a:gd name="connsiteY42" fmla="*/ 8568 h 9862"/>
                    <a:gd name="connsiteX43" fmla="*/ 3821 w 12026"/>
                    <a:gd name="connsiteY43" fmla="*/ 8488 h 9862"/>
                    <a:gd name="connsiteX44" fmla="*/ 3472 w 12026"/>
                    <a:gd name="connsiteY44" fmla="*/ 8355 h 9862"/>
                    <a:gd name="connsiteX45" fmla="*/ 3307 w 12026"/>
                    <a:gd name="connsiteY45" fmla="*/ 8332 h 9862"/>
                    <a:gd name="connsiteX46" fmla="*/ 3263 w 12026"/>
                    <a:gd name="connsiteY46" fmla="*/ 8290 h 9862"/>
                    <a:gd name="connsiteX47" fmla="*/ 3032 w 12026"/>
                    <a:gd name="connsiteY47" fmla="*/ 8222 h 9862"/>
                    <a:gd name="connsiteX48" fmla="*/ 2881 w 12026"/>
                    <a:gd name="connsiteY48" fmla="*/ 8111 h 9862"/>
                    <a:gd name="connsiteX49" fmla="*/ 2547 w 12026"/>
                    <a:gd name="connsiteY49" fmla="*/ 7896 h 9862"/>
                    <a:gd name="connsiteX50" fmla="*/ 2202 w 12026"/>
                    <a:gd name="connsiteY50" fmla="*/ 7701 h 9862"/>
                    <a:gd name="connsiteX51" fmla="*/ 1785 w 12026"/>
                    <a:gd name="connsiteY51" fmla="*/ 7471 h 9862"/>
                    <a:gd name="connsiteX52" fmla="*/ 1400 w 12026"/>
                    <a:gd name="connsiteY52" fmla="*/ 7146 h 9862"/>
                    <a:gd name="connsiteX53" fmla="*/ 829 w 12026"/>
                    <a:gd name="connsiteY53" fmla="*/ 6308 h 9862"/>
                    <a:gd name="connsiteX54" fmla="*/ 574 w 12026"/>
                    <a:gd name="connsiteY54" fmla="*/ 5834 h 9862"/>
                    <a:gd name="connsiteX55" fmla="*/ 396 w 12026"/>
                    <a:gd name="connsiteY55" fmla="*/ 5287 h 9862"/>
                    <a:gd name="connsiteX56" fmla="*/ 375 w 12026"/>
                    <a:gd name="connsiteY56" fmla="*/ 4181 h 9862"/>
                    <a:gd name="connsiteX57" fmla="*/ 1263 w 12026"/>
                    <a:gd name="connsiteY57" fmla="*/ 2216 h 9862"/>
                    <a:gd name="connsiteX58" fmla="*/ 1988 w 12026"/>
                    <a:gd name="connsiteY58" fmla="*/ 1520 h 9862"/>
                    <a:gd name="connsiteX59" fmla="*/ 2397 w 12026"/>
                    <a:gd name="connsiteY59" fmla="*/ 1224 h 9862"/>
                    <a:gd name="connsiteX60" fmla="*/ 2871 w 12026"/>
                    <a:gd name="connsiteY60" fmla="*/ 981 h 9862"/>
                    <a:gd name="connsiteX61" fmla="*/ 3369 w 12026"/>
                    <a:gd name="connsiteY61" fmla="*/ 730 h 9862"/>
                    <a:gd name="connsiteX62" fmla="*/ 3952 w 12026"/>
                    <a:gd name="connsiteY62" fmla="*/ 551 h 9862"/>
                    <a:gd name="connsiteX63" fmla="*/ 5216 w 12026"/>
                    <a:gd name="connsiteY63" fmla="*/ 292 h 9862"/>
                    <a:gd name="connsiteX64" fmla="*/ 6456 w 12026"/>
                    <a:gd name="connsiteY64" fmla="*/ 227 h 9862"/>
                    <a:gd name="connsiteX65" fmla="*/ 6606 w 12026"/>
                    <a:gd name="connsiteY65" fmla="*/ 223 h 9862"/>
                    <a:gd name="connsiteX66" fmla="*/ 5812 w 12026"/>
                    <a:gd name="connsiteY66" fmla="*/ 0 h 9862"/>
                    <a:gd name="connsiteX67" fmla="*/ 5322 w 12026"/>
                    <a:gd name="connsiteY67" fmla="*/ 13 h 9862"/>
                    <a:gd name="connsiteX68" fmla="*/ 4187 w 12026"/>
                    <a:gd name="connsiteY68" fmla="*/ 183 h 9862"/>
                    <a:gd name="connsiteX69" fmla="*/ 3604 w 12026"/>
                    <a:gd name="connsiteY69" fmla="*/ 345 h 9862"/>
                    <a:gd name="connsiteX70" fmla="*/ 3061 w 12026"/>
                    <a:gd name="connsiteY70" fmla="*/ 527 h 9862"/>
                    <a:gd name="connsiteX71" fmla="*/ 2595 w 12026"/>
                    <a:gd name="connsiteY71" fmla="*/ 774 h 9862"/>
                    <a:gd name="connsiteX72" fmla="*/ 2085 w 12026"/>
                    <a:gd name="connsiteY72" fmla="*/ 1058 h 9862"/>
                    <a:gd name="connsiteX73" fmla="*/ 1250 w 12026"/>
                    <a:gd name="connsiteY73" fmla="*/ 1754 h 9862"/>
                    <a:gd name="connsiteX74" fmla="*/ 606 w 12026"/>
                    <a:gd name="connsiteY74" fmla="*/ 2621 h 9862"/>
                    <a:gd name="connsiteX75" fmla="*/ 177 w 12026"/>
                    <a:gd name="connsiteY75" fmla="*/ 3711 h 9862"/>
                    <a:gd name="connsiteX76" fmla="*/ 23 w 12026"/>
                    <a:gd name="connsiteY76" fmla="*/ 4258 h 9862"/>
                    <a:gd name="connsiteX77" fmla="*/ 7 w 12026"/>
                    <a:gd name="connsiteY77" fmla="*/ 4862 h 9862"/>
                    <a:gd name="connsiteX78" fmla="*/ 274 w 12026"/>
                    <a:gd name="connsiteY78" fmla="*/ 6008 h 9862"/>
                    <a:gd name="connsiteX79" fmla="*/ 541 w 12026"/>
                    <a:gd name="connsiteY79" fmla="*/ 6547 h 9862"/>
                    <a:gd name="connsiteX80" fmla="*/ 809 w 12026"/>
                    <a:gd name="connsiteY80" fmla="*/ 7045 h 9862"/>
                    <a:gd name="connsiteX81" fmla="*/ 1129 w 12026"/>
                    <a:gd name="connsiteY81" fmla="*/ 7414 h 9862"/>
                    <a:gd name="connsiteX82" fmla="*/ 1587 w 12026"/>
                    <a:gd name="connsiteY82" fmla="*/ 7803 h 9862"/>
                    <a:gd name="connsiteX83" fmla="*/ 1992 w 12026"/>
                    <a:gd name="connsiteY83" fmla="*/ 8042 h 9862"/>
                    <a:gd name="connsiteX84" fmla="*/ 2397 w 12026"/>
                    <a:gd name="connsiteY84" fmla="*/ 8277 h 9862"/>
                    <a:gd name="connsiteX85" fmla="*/ 2478 w 12026"/>
                    <a:gd name="connsiteY85" fmla="*/ 8293 h 9862"/>
                    <a:gd name="connsiteX86" fmla="*/ 2486 w 12026"/>
                    <a:gd name="connsiteY86" fmla="*/ 8325 h 9862"/>
                    <a:gd name="connsiteX87" fmla="*/ 2604 w 12026"/>
                    <a:gd name="connsiteY87" fmla="*/ 8452 h 9862"/>
                    <a:gd name="connsiteX88" fmla="*/ 2881 w 12026"/>
                    <a:gd name="connsiteY88" fmla="*/ 8600 h 9862"/>
                    <a:gd name="connsiteX89" fmla="*/ 3206 w 12026"/>
                    <a:gd name="connsiteY89" fmla="*/ 8721 h 9862"/>
                    <a:gd name="connsiteX90" fmla="*/ 3453 w 12026"/>
                    <a:gd name="connsiteY90" fmla="*/ 8802 h 9862"/>
                    <a:gd name="connsiteX91" fmla="*/ 3608 w 12026"/>
                    <a:gd name="connsiteY91" fmla="*/ 8868 h 9862"/>
                    <a:gd name="connsiteX92" fmla="*/ 3824 w 12026"/>
                    <a:gd name="connsiteY92" fmla="*/ 8921 h 9862"/>
                    <a:gd name="connsiteX93" fmla="*/ 4003 w 12026"/>
                    <a:gd name="connsiteY93" fmla="*/ 8965 h 9862"/>
                    <a:gd name="connsiteX94" fmla="*/ 4242 w 12026"/>
                    <a:gd name="connsiteY94" fmla="*/ 9026 h 9862"/>
                    <a:gd name="connsiteX95" fmla="*/ 4392 w 12026"/>
                    <a:gd name="connsiteY95" fmla="*/ 8994 h 9862"/>
                    <a:gd name="connsiteX96" fmla="*/ 4159 w 12026"/>
                    <a:gd name="connsiteY96" fmla="*/ 9820 h 9862"/>
                    <a:gd name="connsiteX97" fmla="*/ 4572 w 12026"/>
                    <a:gd name="connsiteY97" fmla="*/ 9354 h 9862"/>
                    <a:gd name="connsiteX98" fmla="*/ 4811 w 12026"/>
                    <a:gd name="connsiteY98" fmla="*/ 8872 h 9862"/>
                    <a:gd name="connsiteX99" fmla="*/ 4888 w 12026"/>
                    <a:gd name="connsiteY99" fmla="*/ 8901 h 9862"/>
                    <a:gd name="connsiteX100" fmla="*/ 5265 w 12026"/>
                    <a:gd name="connsiteY100" fmla="*/ 8953 h 9862"/>
                    <a:gd name="connsiteX101" fmla="*/ 5439 w 12026"/>
                    <a:gd name="connsiteY101" fmla="*/ 8998 h 9862"/>
                    <a:gd name="connsiteX102" fmla="*/ 5658 w 12026"/>
                    <a:gd name="connsiteY102" fmla="*/ 9010 h 9862"/>
                    <a:gd name="connsiteX103" fmla="*/ 6152 w 12026"/>
                    <a:gd name="connsiteY103" fmla="*/ 9059 h 9862"/>
                    <a:gd name="connsiteX104" fmla="*/ 6626 w 12026"/>
                    <a:gd name="connsiteY104" fmla="*/ 9067 h 9862"/>
                    <a:gd name="connsiteX105" fmla="*/ 6651 w 12026"/>
                    <a:gd name="connsiteY105" fmla="*/ 9067 h 9862"/>
                    <a:gd name="connsiteX106" fmla="*/ 7108 w 12026"/>
                    <a:gd name="connsiteY106" fmla="*/ 9026 h 9862"/>
                    <a:gd name="connsiteX107" fmla="*/ 7538 w 12026"/>
                    <a:gd name="connsiteY107" fmla="*/ 8998 h 9862"/>
                    <a:gd name="connsiteX108" fmla="*/ 8016 w 12026"/>
                    <a:gd name="connsiteY108" fmla="*/ 8876 h 9862"/>
                    <a:gd name="connsiteX109" fmla="*/ 8871 w 12026"/>
                    <a:gd name="connsiteY109" fmla="*/ 8637 h 9862"/>
                    <a:gd name="connsiteX110" fmla="*/ 9616 w 12026"/>
                    <a:gd name="connsiteY110" fmla="*/ 8301 h 9862"/>
                    <a:gd name="connsiteX111" fmla="*/ 10924 w 12026"/>
                    <a:gd name="connsiteY111" fmla="*/ 7171 h 9862"/>
                    <a:gd name="connsiteX112" fmla="*/ 11427 w 12026"/>
                    <a:gd name="connsiteY112" fmla="*/ 6486 h 9862"/>
                    <a:gd name="connsiteX113" fmla="*/ 11783 w 12026"/>
                    <a:gd name="connsiteY113" fmla="*/ 5692 h 9862"/>
                    <a:gd name="connsiteX114" fmla="*/ 11897 w 12026"/>
                    <a:gd name="connsiteY114" fmla="*/ 5271 h 9862"/>
                    <a:gd name="connsiteX115" fmla="*/ 11978 w 12026"/>
                    <a:gd name="connsiteY115" fmla="*/ 4837 h 9862"/>
                    <a:gd name="connsiteX116" fmla="*/ 11982 w 12026"/>
                    <a:gd name="connsiteY116" fmla="*/ 4635 h 9862"/>
                    <a:gd name="connsiteX117" fmla="*/ 12022 w 12026"/>
                    <a:gd name="connsiteY117" fmla="*/ 4420 h 9862"/>
                    <a:gd name="connsiteX118" fmla="*/ 11982 w 12026"/>
                    <a:gd name="connsiteY118" fmla="*/ 3970 h 9862"/>
                    <a:gd name="connsiteX119" fmla="*/ 11808 w 12026"/>
                    <a:gd name="connsiteY119" fmla="*/ 3087 h 9862"/>
                    <a:gd name="connsiteX120" fmla="*/ 11678 w 12026"/>
                    <a:gd name="connsiteY120" fmla="*/ 2731 h 9862"/>
                    <a:gd name="connsiteX121" fmla="*/ 11427 w 12026"/>
                    <a:gd name="connsiteY121" fmla="*/ 2362 h 9862"/>
                    <a:gd name="connsiteX122" fmla="*/ 10937 w 12026"/>
                    <a:gd name="connsiteY122" fmla="*/ 1673 h 9862"/>
                    <a:gd name="connsiteX123" fmla="*/ 10260 w 12026"/>
                    <a:gd name="connsiteY123" fmla="*/ 1114 h 9862"/>
                    <a:gd name="connsiteX124" fmla="*/ 9349 w 12026"/>
                    <a:gd name="connsiteY124" fmla="*/ 616 h 9862"/>
                    <a:gd name="connsiteX125" fmla="*/ 8931 w 12026"/>
                    <a:gd name="connsiteY125" fmla="*/ 434 h 9862"/>
                    <a:gd name="connsiteX126" fmla="*/ 8469 w 12026"/>
                    <a:gd name="connsiteY126" fmla="*/ 268 h 9862"/>
                    <a:gd name="connsiteX127" fmla="*/ 7538 w 12026"/>
                    <a:gd name="connsiteY127" fmla="*/ 94 h 9862"/>
                    <a:gd name="connsiteX128" fmla="*/ 7412 w 12026"/>
                    <a:gd name="connsiteY128" fmla="*/ 81 h 9862"/>
                    <a:gd name="connsiteX129" fmla="*/ 7210 w 12026"/>
                    <a:gd name="connsiteY129" fmla="*/ 45 h 9862"/>
                    <a:gd name="connsiteX130" fmla="*/ 6569 w 12026"/>
                    <a:gd name="connsiteY130" fmla="*/ 13 h 9862"/>
                    <a:gd name="connsiteX131" fmla="*/ 5812 w 12026"/>
                    <a:gd name="connsiteY131" fmla="*/ 0 h 9862"/>
                    <a:gd name="connsiteX0" fmla="*/ 5493 w 10000"/>
                    <a:gd name="connsiteY0" fmla="*/ 226 h 10000"/>
                    <a:gd name="connsiteX1" fmla="*/ 5685 w 10000"/>
                    <a:gd name="connsiteY1" fmla="*/ 288 h 10000"/>
                    <a:gd name="connsiteX2" fmla="*/ 6079 w 10000"/>
                    <a:gd name="connsiteY2" fmla="*/ 366 h 10000"/>
                    <a:gd name="connsiteX3" fmla="*/ 6769 w 10000"/>
                    <a:gd name="connsiteY3" fmla="*/ 530 h 10000"/>
                    <a:gd name="connsiteX4" fmla="*/ 7080 w 10000"/>
                    <a:gd name="connsiteY4" fmla="*/ 699 h 10000"/>
                    <a:gd name="connsiteX5" fmla="*/ 7390 w 10000"/>
                    <a:gd name="connsiteY5" fmla="*/ 813 h 10000"/>
                    <a:gd name="connsiteX6" fmla="*/ 8029 w 10000"/>
                    <a:gd name="connsiteY6" fmla="*/ 1241 h 10000"/>
                    <a:gd name="connsiteX7" fmla="*/ 8640 w 10000"/>
                    <a:gd name="connsiteY7" fmla="*/ 1656 h 10000"/>
                    <a:gd name="connsiteX8" fmla="*/ 9091 w 10000"/>
                    <a:gd name="connsiteY8" fmla="*/ 2309 h 10000"/>
                    <a:gd name="connsiteX9" fmla="*/ 9259 w 10000"/>
                    <a:gd name="connsiteY9" fmla="*/ 2625 h 10000"/>
                    <a:gd name="connsiteX10" fmla="*/ 9461 w 10000"/>
                    <a:gd name="connsiteY10" fmla="*/ 3003 h 10000"/>
                    <a:gd name="connsiteX11" fmla="*/ 9545 w 10000"/>
                    <a:gd name="connsiteY11" fmla="*/ 3348 h 10000"/>
                    <a:gd name="connsiteX12" fmla="*/ 9633 w 10000"/>
                    <a:gd name="connsiteY12" fmla="*/ 3775 h 10000"/>
                    <a:gd name="connsiteX13" fmla="*/ 9677 w 10000"/>
                    <a:gd name="connsiteY13" fmla="*/ 4207 h 10000"/>
                    <a:gd name="connsiteX14" fmla="*/ 9660 w 10000"/>
                    <a:gd name="connsiteY14" fmla="*/ 4646 h 10000"/>
                    <a:gd name="connsiteX15" fmla="*/ 9640 w 10000"/>
                    <a:gd name="connsiteY15" fmla="*/ 5049 h 10000"/>
                    <a:gd name="connsiteX16" fmla="*/ 9549 w 10000"/>
                    <a:gd name="connsiteY16" fmla="*/ 5463 h 10000"/>
                    <a:gd name="connsiteX17" fmla="*/ 9448 w 10000"/>
                    <a:gd name="connsiteY17" fmla="*/ 5870 h 10000"/>
                    <a:gd name="connsiteX18" fmla="*/ 9293 w 10000"/>
                    <a:gd name="connsiteY18" fmla="*/ 6240 h 10000"/>
                    <a:gd name="connsiteX19" fmla="*/ 9141 w 10000"/>
                    <a:gd name="connsiteY19" fmla="*/ 6589 h 10000"/>
                    <a:gd name="connsiteX20" fmla="*/ 8919 w 10000"/>
                    <a:gd name="connsiteY20" fmla="*/ 6913 h 10000"/>
                    <a:gd name="connsiteX21" fmla="*/ 8694 w 10000"/>
                    <a:gd name="connsiteY21" fmla="*/ 7263 h 10000"/>
                    <a:gd name="connsiteX22" fmla="*/ 8427 w 10000"/>
                    <a:gd name="connsiteY22" fmla="*/ 7554 h 10000"/>
                    <a:gd name="connsiteX23" fmla="*/ 7875 w 10000"/>
                    <a:gd name="connsiteY23" fmla="*/ 8060 h 10000"/>
                    <a:gd name="connsiteX24" fmla="*/ 7305 w 10000"/>
                    <a:gd name="connsiteY24" fmla="*/ 8393 h 10000"/>
                    <a:gd name="connsiteX25" fmla="*/ 6631 w 10000"/>
                    <a:gd name="connsiteY25" fmla="*/ 8627 h 10000"/>
                    <a:gd name="connsiteX26" fmla="*/ 6237 w 10000"/>
                    <a:gd name="connsiteY26" fmla="*/ 8750 h 10000"/>
                    <a:gd name="connsiteX27" fmla="*/ 5807 w 10000"/>
                    <a:gd name="connsiteY27" fmla="*/ 8791 h 10000"/>
                    <a:gd name="connsiteX28" fmla="*/ 5208 w 10000"/>
                    <a:gd name="connsiteY28" fmla="*/ 8831 h 10000"/>
                    <a:gd name="connsiteX29" fmla="*/ 4961 w 10000"/>
                    <a:gd name="connsiteY29" fmla="*/ 8824 h 10000"/>
                    <a:gd name="connsiteX30" fmla="*/ 4756 w 10000"/>
                    <a:gd name="connsiteY30" fmla="*/ 8791 h 10000"/>
                    <a:gd name="connsiteX31" fmla="*/ 4693 w 10000"/>
                    <a:gd name="connsiteY31" fmla="*/ 8788 h 10000"/>
                    <a:gd name="connsiteX32" fmla="*/ 4629 w 10000"/>
                    <a:gd name="connsiteY32" fmla="*/ 8788 h 10000"/>
                    <a:gd name="connsiteX33" fmla="*/ 4553 w 10000"/>
                    <a:gd name="connsiteY33" fmla="*/ 8783 h 10000"/>
                    <a:gd name="connsiteX34" fmla="*/ 4381 w 10000"/>
                    <a:gd name="connsiteY34" fmla="*/ 8746 h 10000"/>
                    <a:gd name="connsiteX35" fmla="*/ 4356 w 10000"/>
                    <a:gd name="connsiteY35" fmla="*/ 8745 h 10000"/>
                    <a:gd name="connsiteX36" fmla="*/ 4199 w 10000"/>
                    <a:gd name="connsiteY36" fmla="*/ 8754 h 10000"/>
                    <a:gd name="connsiteX37" fmla="*/ 4019 w 10000"/>
                    <a:gd name="connsiteY37" fmla="*/ 8777 h 10000"/>
                    <a:gd name="connsiteX38" fmla="*/ 3856 w 10000"/>
                    <a:gd name="connsiteY38" fmla="*/ 8762 h 10000"/>
                    <a:gd name="connsiteX39" fmla="*/ 3857 w 10000"/>
                    <a:gd name="connsiteY39" fmla="*/ 8767 h 10000"/>
                    <a:gd name="connsiteX40" fmla="*/ 3780 w 10000"/>
                    <a:gd name="connsiteY40" fmla="*/ 8754 h 10000"/>
                    <a:gd name="connsiteX41" fmla="*/ 3648 w 10000"/>
                    <a:gd name="connsiteY41" fmla="*/ 8747 h 10000"/>
                    <a:gd name="connsiteX42" fmla="*/ 3449 w 10000"/>
                    <a:gd name="connsiteY42" fmla="*/ 8688 h 10000"/>
                    <a:gd name="connsiteX43" fmla="*/ 3177 w 10000"/>
                    <a:gd name="connsiteY43" fmla="*/ 8607 h 10000"/>
                    <a:gd name="connsiteX44" fmla="*/ 2887 w 10000"/>
                    <a:gd name="connsiteY44" fmla="*/ 8472 h 10000"/>
                    <a:gd name="connsiteX45" fmla="*/ 2750 w 10000"/>
                    <a:gd name="connsiteY45" fmla="*/ 8449 h 10000"/>
                    <a:gd name="connsiteX46" fmla="*/ 2713 w 10000"/>
                    <a:gd name="connsiteY46" fmla="*/ 8406 h 10000"/>
                    <a:gd name="connsiteX47" fmla="*/ 2521 w 10000"/>
                    <a:gd name="connsiteY47" fmla="*/ 8337 h 10000"/>
                    <a:gd name="connsiteX48" fmla="*/ 2396 w 10000"/>
                    <a:gd name="connsiteY48" fmla="*/ 8224 h 10000"/>
                    <a:gd name="connsiteX49" fmla="*/ 2118 w 10000"/>
                    <a:gd name="connsiteY49" fmla="*/ 8006 h 10000"/>
                    <a:gd name="connsiteX50" fmla="*/ 1831 w 10000"/>
                    <a:gd name="connsiteY50" fmla="*/ 7809 h 10000"/>
                    <a:gd name="connsiteX51" fmla="*/ 1484 w 10000"/>
                    <a:gd name="connsiteY51" fmla="*/ 7576 h 10000"/>
                    <a:gd name="connsiteX52" fmla="*/ 1164 w 10000"/>
                    <a:gd name="connsiteY52" fmla="*/ 7246 h 10000"/>
                    <a:gd name="connsiteX53" fmla="*/ 689 w 10000"/>
                    <a:gd name="connsiteY53" fmla="*/ 6396 h 10000"/>
                    <a:gd name="connsiteX54" fmla="*/ 477 w 10000"/>
                    <a:gd name="connsiteY54" fmla="*/ 5916 h 10000"/>
                    <a:gd name="connsiteX55" fmla="*/ 329 w 10000"/>
                    <a:gd name="connsiteY55" fmla="*/ 5361 h 10000"/>
                    <a:gd name="connsiteX56" fmla="*/ 312 w 10000"/>
                    <a:gd name="connsiteY56" fmla="*/ 4240 h 10000"/>
                    <a:gd name="connsiteX57" fmla="*/ 1050 w 10000"/>
                    <a:gd name="connsiteY57" fmla="*/ 2247 h 10000"/>
                    <a:gd name="connsiteX58" fmla="*/ 1653 w 10000"/>
                    <a:gd name="connsiteY58" fmla="*/ 1541 h 10000"/>
                    <a:gd name="connsiteX59" fmla="*/ 1993 w 10000"/>
                    <a:gd name="connsiteY59" fmla="*/ 1241 h 10000"/>
                    <a:gd name="connsiteX60" fmla="*/ 2387 w 10000"/>
                    <a:gd name="connsiteY60" fmla="*/ 995 h 10000"/>
                    <a:gd name="connsiteX61" fmla="*/ 2801 w 10000"/>
                    <a:gd name="connsiteY61" fmla="*/ 740 h 10000"/>
                    <a:gd name="connsiteX62" fmla="*/ 3286 w 10000"/>
                    <a:gd name="connsiteY62" fmla="*/ 559 h 10000"/>
                    <a:gd name="connsiteX63" fmla="*/ 4337 w 10000"/>
                    <a:gd name="connsiteY63" fmla="*/ 296 h 10000"/>
                    <a:gd name="connsiteX64" fmla="*/ 5368 w 10000"/>
                    <a:gd name="connsiteY64" fmla="*/ 230 h 10000"/>
                    <a:gd name="connsiteX65" fmla="*/ 5493 w 10000"/>
                    <a:gd name="connsiteY65" fmla="*/ 226 h 10000"/>
                    <a:gd name="connsiteX66" fmla="*/ 4833 w 10000"/>
                    <a:gd name="connsiteY66" fmla="*/ 0 h 10000"/>
                    <a:gd name="connsiteX67" fmla="*/ 4425 w 10000"/>
                    <a:gd name="connsiteY67" fmla="*/ 13 h 10000"/>
                    <a:gd name="connsiteX68" fmla="*/ 3482 w 10000"/>
                    <a:gd name="connsiteY68" fmla="*/ 186 h 10000"/>
                    <a:gd name="connsiteX69" fmla="*/ 2997 w 10000"/>
                    <a:gd name="connsiteY69" fmla="*/ 350 h 10000"/>
                    <a:gd name="connsiteX70" fmla="*/ 2545 w 10000"/>
                    <a:gd name="connsiteY70" fmla="*/ 534 h 10000"/>
                    <a:gd name="connsiteX71" fmla="*/ 2158 w 10000"/>
                    <a:gd name="connsiteY71" fmla="*/ 785 h 10000"/>
                    <a:gd name="connsiteX72" fmla="*/ 1734 w 10000"/>
                    <a:gd name="connsiteY72" fmla="*/ 1073 h 10000"/>
                    <a:gd name="connsiteX73" fmla="*/ 1039 w 10000"/>
                    <a:gd name="connsiteY73" fmla="*/ 1779 h 10000"/>
                    <a:gd name="connsiteX74" fmla="*/ 504 w 10000"/>
                    <a:gd name="connsiteY74" fmla="*/ 2658 h 10000"/>
                    <a:gd name="connsiteX75" fmla="*/ 147 w 10000"/>
                    <a:gd name="connsiteY75" fmla="*/ 3763 h 10000"/>
                    <a:gd name="connsiteX76" fmla="*/ 19 w 10000"/>
                    <a:gd name="connsiteY76" fmla="*/ 4318 h 10000"/>
                    <a:gd name="connsiteX77" fmla="*/ 6 w 10000"/>
                    <a:gd name="connsiteY77" fmla="*/ 4930 h 10000"/>
                    <a:gd name="connsiteX78" fmla="*/ 228 w 10000"/>
                    <a:gd name="connsiteY78" fmla="*/ 6092 h 10000"/>
                    <a:gd name="connsiteX79" fmla="*/ 450 w 10000"/>
                    <a:gd name="connsiteY79" fmla="*/ 6639 h 10000"/>
                    <a:gd name="connsiteX80" fmla="*/ 673 w 10000"/>
                    <a:gd name="connsiteY80" fmla="*/ 7144 h 10000"/>
                    <a:gd name="connsiteX81" fmla="*/ 939 w 10000"/>
                    <a:gd name="connsiteY81" fmla="*/ 7518 h 10000"/>
                    <a:gd name="connsiteX82" fmla="*/ 1320 w 10000"/>
                    <a:gd name="connsiteY82" fmla="*/ 7912 h 10000"/>
                    <a:gd name="connsiteX83" fmla="*/ 1656 w 10000"/>
                    <a:gd name="connsiteY83" fmla="*/ 8155 h 10000"/>
                    <a:gd name="connsiteX84" fmla="*/ 1993 w 10000"/>
                    <a:gd name="connsiteY84" fmla="*/ 8393 h 10000"/>
                    <a:gd name="connsiteX85" fmla="*/ 2061 w 10000"/>
                    <a:gd name="connsiteY85" fmla="*/ 8409 h 10000"/>
                    <a:gd name="connsiteX86" fmla="*/ 2067 w 10000"/>
                    <a:gd name="connsiteY86" fmla="*/ 8441 h 10000"/>
                    <a:gd name="connsiteX87" fmla="*/ 2165 w 10000"/>
                    <a:gd name="connsiteY87" fmla="*/ 8570 h 10000"/>
                    <a:gd name="connsiteX88" fmla="*/ 2396 w 10000"/>
                    <a:gd name="connsiteY88" fmla="*/ 8720 h 10000"/>
                    <a:gd name="connsiteX89" fmla="*/ 2666 w 10000"/>
                    <a:gd name="connsiteY89" fmla="*/ 8843 h 10000"/>
                    <a:gd name="connsiteX90" fmla="*/ 2871 w 10000"/>
                    <a:gd name="connsiteY90" fmla="*/ 8925 h 10000"/>
                    <a:gd name="connsiteX91" fmla="*/ 3000 w 10000"/>
                    <a:gd name="connsiteY91" fmla="*/ 8992 h 10000"/>
                    <a:gd name="connsiteX92" fmla="*/ 3180 w 10000"/>
                    <a:gd name="connsiteY92" fmla="*/ 9046 h 10000"/>
                    <a:gd name="connsiteX93" fmla="*/ 3329 w 10000"/>
                    <a:gd name="connsiteY93" fmla="*/ 9090 h 10000"/>
                    <a:gd name="connsiteX94" fmla="*/ 3517 w 10000"/>
                    <a:gd name="connsiteY94" fmla="*/ 9126 h 10000"/>
                    <a:gd name="connsiteX95" fmla="*/ 3652 w 10000"/>
                    <a:gd name="connsiteY95" fmla="*/ 9120 h 10000"/>
                    <a:gd name="connsiteX96" fmla="*/ 3458 w 10000"/>
                    <a:gd name="connsiteY96" fmla="*/ 9957 h 10000"/>
                    <a:gd name="connsiteX97" fmla="*/ 3802 w 10000"/>
                    <a:gd name="connsiteY97" fmla="*/ 9485 h 10000"/>
                    <a:gd name="connsiteX98" fmla="*/ 4000 w 10000"/>
                    <a:gd name="connsiteY98" fmla="*/ 8996 h 10000"/>
                    <a:gd name="connsiteX99" fmla="*/ 4065 w 10000"/>
                    <a:gd name="connsiteY99" fmla="*/ 9026 h 10000"/>
                    <a:gd name="connsiteX100" fmla="*/ 4378 w 10000"/>
                    <a:gd name="connsiteY100" fmla="*/ 9078 h 10000"/>
                    <a:gd name="connsiteX101" fmla="*/ 4523 w 10000"/>
                    <a:gd name="connsiteY101" fmla="*/ 9124 h 10000"/>
                    <a:gd name="connsiteX102" fmla="*/ 4705 w 10000"/>
                    <a:gd name="connsiteY102" fmla="*/ 9136 h 10000"/>
                    <a:gd name="connsiteX103" fmla="*/ 5116 w 10000"/>
                    <a:gd name="connsiteY103" fmla="*/ 9186 h 10000"/>
                    <a:gd name="connsiteX104" fmla="*/ 5510 w 10000"/>
                    <a:gd name="connsiteY104" fmla="*/ 9194 h 10000"/>
                    <a:gd name="connsiteX105" fmla="*/ 5531 w 10000"/>
                    <a:gd name="connsiteY105" fmla="*/ 9194 h 10000"/>
                    <a:gd name="connsiteX106" fmla="*/ 5911 w 10000"/>
                    <a:gd name="connsiteY106" fmla="*/ 9152 h 10000"/>
                    <a:gd name="connsiteX107" fmla="*/ 6268 w 10000"/>
                    <a:gd name="connsiteY107" fmla="*/ 9124 h 10000"/>
                    <a:gd name="connsiteX108" fmla="*/ 6666 w 10000"/>
                    <a:gd name="connsiteY108" fmla="*/ 9000 h 10000"/>
                    <a:gd name="connsiteX109" fmla="*/ 7377 w 10000"/>
                    <a:gd name="connsiteY109" fmla="*/ 8758 h 10000"/>
                    <a:gd name="connsiteX110" fmla="*/ 7996 w 10000"/>
                    <a:gd name="connsiteY110" fmla="*/ 8417 h 10000"/>
                    <a:gd name="connsiteX111" fmla="*/ 9084 w 10000"/>
                    <a:gd name="connsiteY111" fmla="*/ 7271 h 10000"/>
                    <a:gd name="connsiteX112" fmla="*/ 9502 w 10000"/>
                    <a:gd name="connsiteY112" fmla="*/ 6577 h 10000"/>
                    <a:gd name="connsiteX113" fmla="*/ 9798 w 10000"/>
                    <a:gd name="connsiteY113" fmla="*/ 5772 h 10000"/>
                    <a:gd name="connsiteX114" fmla="*/ 9893 w 10000"/>
                    <a:gd name="connsiteY114" fmla="*/ 5345 h 10000"/>
                    <a:gd name="connsiteX115" fmla="*/ 9960 w 10000"/>
                    <a:gd name="connsiteY115" fmla="*/ 4905 h 10000"/>
                    <a:gd name="connsiteX116" fmla="*/ 9963 w 10000"/>
                    <a:gd name="connsiteY116" fmla="*/ 4700 h 10000"/>
                    <a:gd name="connsiteX117" fmla="*/ 9997 w 10000"/>
                    <a:gd name="connsiteY117" fmla="*/ 4482 h 10000"/>
                    <a:gd name="connsiteX118" fmla="*/ 9963 w 10000"/>
                    <a:gd name="connsiteY118" fmla="*/ 4026 h 10000"/>
                    <a:gd name="connsiteX119" fmla="*/ 9819 w 10000"/>
                    <a:gd name="connsiteY119" fmla="*/ 3130 h 10000"/>
                    <a:gd name="connsiteX120" fmla="*/ 9711 w 10000"/>
                    <a:gd name="connsiteY120" fmla="*/ 2769 h 10000"/>
                    <a:gd name="connsiteX121" fmla="*/ 9502 w 10000"/>
                    <a:gd name="connsiteY121" fmla="*/ 2395 h 10000"/>
                    <a:gd name="connsiteX122" fmla="*/ 9094 w 10000"/>
                    <a:gd name="connsiteY122" fmla="*/ 1696 h 10000"/>
                    <a:gd name="connsiteX123" fmla="*/ 8532 w 10000"/>
                    <a:gd name="connsiteY123" fmla="*/ 1130 h 10000"/>
                    <a:gd name="connsiteX124" fmla="*/ 7774 w 10000"/>
                    <a:gd name="connsiteY124" fmla="*/ 625 h 10000"/>
                    <a:gd name="connsiteX125" fmla="*/ 7426 w 10000"/>
                    <a:gd name="connsiteY125" fmla="*/ 440 h 10000"/>
                    <a:gd name="connsiteX126" fmla="*/ 7042 w 10000"/>
                    <a:gd name="connsiteY126" fmla="*/ 272 h 10000"/>
                    <a:gd name="connsiteX127" fmla="*/ 6268 w 10000"/>
                    <a:gd name="connsiteY127" fmla="*/ 95 h 10000"/>
                    <a:gd name="connsiteX128" fmla="*/ 6163 w 10000"/>
                    <a:gd name="connsiteY128" fmla="*/ 82 h 10000"/>
                    <a:gd name="connsiteX129" fmla="*/ 5995 w 10000"/>
                    <a:gd name="connsiteY129" fmla="*/ 46 h 10000"/>
                    <a:gd name="connsiteX130" fmla="*/ 5462 w 10000"/>
                    <a:gd name="connsiteY130" fmla="*/ 13 h 10000"/>
                    <a:gd name="connsiteX131" fmla="*/ 4833 w 10000"/>
                    <a:gd name="connsiteY131" fmla="*/ 0 h 10000"/>
                    <a:gd name="connsiteX0" fmla="*/ 5493 w 10000"/>
                    <a:gd name="connsiteY0" fmla="*/ 226 h 9511"/>
                    <a:gd name="connsiteX1" fmla="*/ 5685 w 10000"/>
                    <a:gd name="connsiteY1" fmla="*/ 288 h 9511"/>
                    <a:gd name="connsiteX2" fmla="*/ 6079 w 10000"/>
                    <a:gd name="connsiteY2" fmla="*/ 366 h 9511"/>
                    <a:gd name="connsiteX3" fmla="*/ 6769 w 10000"/>
                    <a:gd name="connsiteY3" fmla="*/ 530 h 9511"/>
                    <a:gd name="connsiteX4" fmla="*/ 7080 w 10000"/>
                    <a:gd name="connsiteY4" fmla="*/ 699 h 9511"/>
                    <a:gd name="connsiteX5" fmla="*/ 7390 w 10000"/>
                    <a:gd name="connsiteY5" fmla="*/ 813 h 9511"/>
                    <a:gd name="connsiteX6" fmla="*/ 8029 w 10000"/>
                    <a:gd name="connsiteY6" fmla="*/ 1241 h 9511"/>
                    <a:gd name="connsiteX7" fmla="*/ 8640 w 10000"/>
                    <a:gd name="connsiteY7" fmla="*/ 1656 h 9511"/>
                    <a:gd name="connsiteX8" fmla="*/ 9091 w 10000"/>
                    <a:gd name="connsiteY8" fmla="*/ 2309 h 9511"/>
                    <a:gd name="connsiteX9" fmla="*/ 9259 w 10000"/>
                    <a:gd name="connsiteY9" fmla="*/ 2625 h 9511"/>
                    <a:gd name="connsiteX10" fmla="*/ 9461 w 10000"/>
                    <a:gd name="connsiteY10" fmla="*/ 3003 h 9511"/>
                    <a:gd name="connsiteX11" fmla="*/ 9545 w 10000"/>
                    <a:gd name="connsiteY11" fmla="*/ 3348 h 9511"/>
                    <a:gd name="connsiteX12" fmla="*/ 9633 w 10000"/>
                    <a:gd name="connsiteY12" fmla="*/ 3775 h 9511"/>
                    <a:gd name="connsiteX13" fmla="*/ 9677 w 10000"/>
                    <a:gd name="connsiteY13" fmla="*/ 4207 h 9511"/>
                    <a:gd name="connsiteX14" fmla="*/ 9660 w 10000"/>
                    <a:gd name="connsiteY14" fmla="*/ 4646 h 9511"/>
                    <a:gd name="connsiteX15" fmla="*/ 9640 w 10000"/>
                    <a:gd name="connsiteY15" fmla="*/ 5049 h 9511"/>
                    <a:gd name="connsiteX16" fmla="*/ 9549 w 10000"/>
                    <a:gd name="connsiteY16" fmla="*/ 5463 h 9511"/>
                    <a:gd name="connsiteX17" fmla="*/ 9448 w 10000"/>
                    <a:gd name="connsiteY17" fmla="*/ 5870 h 9511"/>
                    <a:gd name="connsiteX18" fmla="*/ 9293 w 10000"/>
                    <a:gd name="connsiteY18" fmla="*/ 6240 h 9511"/>
                    <a:gd name="connsiteX19" fmla="*/ 9141 w 10000"/>
                    <a:gd name="connsiteY19" fmla="*/ 6589 h 9511"/>
                    <a:gd name="connsiteX20" fmla="*/ 8919 w 10000"/>
                    <a:gd name="connsiteY20" fmla="*/ 6913 h 9511"/>
                    <a:gd name="connsiteX21" fmla="*/ 8694 w 10000"/>
                    <a:gd name="connsiteY21" fmla="*/ 7263 h 9511"/>
                    <a:gd name="connsiteX22" fmla="*/ 8427 w 10000"/>
                    <a:gd name="connsiteY22" fmla="*/ 7554 h 9511"/>
                    <a:gd name="connsiteX23" fmla="*/ 7875 w 10000"/>
                    <a:gd name="connsiteY23" fmla="*/ 8060 h 9511"/>
                    <a:gd name="connsiteX24" fmla="*/ 7305 w 10000"/>
                    <a:gd name="connsiteY24" fmla="*/ 8393 h 9511"/>
                    <a:gd name="connsiteX25" fmla="*/ 6631 w 10000"/>
                    <a:gd name="connsiteY25" fmla="*/ 8627 h 9511"/>
                    <a:gd name="connsiteX26" fmla="*/ 6237 w 10000"/>
                    <a:gd name="connsiteY26" fmla="*/ 8750 h 9511"/>
                    <a:gd name="connsiteX27" fmla="*/ 5807 w 10000"/>
                    <a:gd name="connsiteY27" fmla="*/ 8791 h 9511"/>
                    <a:gd name="connsiteX28" fmla="*/ 5208 w 10000"/>
                    <a:gd name="connsiteY28" fmla="*/ 8831 h 9511"/>
                    <a:gd name="connsiteX29" fmla="*/ 4961 w 10000"/>
                    <a:gd name="connsiteY29" fmla="*/ 8824 h 9511"/>
                    <a:gd name="connsiteX30" fmla="*/ 4756 w 10000"/>
                    <a:gd name="connsiteY30" fmla="*/ 8791 h 9511"/>
                    <a:gd name="connsiteX31" fmla="*/ 4693 w 10000"/>
                    <a:gd name="connsiteY31" fmla="*/ 8788 h 9511"/>
                    <a:gd name="connsiteX32" fmla="*/ 4629 w 10000"/>
                    <a:gd name="connsiteY32" fmla="*/ 8788 h 9511"/>
                    <a:gd name="connsiteX33" fmla="*/ 4553 w 10000"/>
                    <a:gd name="connsiteY33" fmla="*/ 8783 h 9511"/>
                    <a:gd name="connsiteX34" fmla="*/ 4381 w 10000"/>
                    <a:gd name="connsiteY34" fmla="*/ 8746 h 9511"/>
                    <a:gd name="connsiteX35" fmla="*/ 4356 w 10000"/>
                    <a:gd name="connsiteY35" fmla="*/ 8745 h 9511"/>
                    <a:gd name="connsiteX36" fmla="*/ 4199 w 10000"/>
                    <a:gd name="connsiteY36" fmla="*/ 8754 h 9511"/>
                    <a:gd name="connsiteX37" fmla="*/ 4019 w 10000"/>
                    <a:gd name="connsiteY37" fmla="*/ 8777 h 9511"/>
                    <a:gd name="connsiteX38" fmla="*/ 3856 w 10000"/>
                    <a:gd name="connsiteY38" fmla="*/ 8762 h 9511"/>
                    <a:gd name="connsiteX39" fmla="*/ 3857 w 10000"/>
                    <a:gd name="connsiteY39" fmla="*/ 8767 h 9511"/>
                    <a:gd name="connsiteX40" fmla="*/ 3780 w 10000"/>
                    <a:gd name="connsiteY40" fmla="*/ 8754 h 9511"/>
                    <a:gd name="connsiteX41" fmla="*/ 3648 w 10000"/>
                    <a:gd name="connsiteY41" fmla="*/ 8747 h 9511"/>
                    <a:gd name="connsiteX42" fmla="*/ 3449 w 10000"/>
                    <a:gd name="connsiteY42" fmla="*/ 8688 h 9511"/>
                    <a:gd name="connsiteX43" fmla="*/ 3177 w 10000"/>
                    <a:gd name="connsiteY43" fmla="*/ 8607 h 9511"/>
                    <a:gd name="connsiteX44" fmla="*/ 2887 w 10000"/>
                    <a:gd name="connsiteY44" fmla="*/ 8472 h 9511"/>
                    <a:gd name="connsiteX45" fmla="*/ 2750 w 10000"/>
                    <a:gd name="connsiteY45" fmla="*/ 8449 h 9511"/>
                    <a:gd name="connsiteX46" fmla="*/ 2713 w 10000"/>
                    <a:gd name="connsiteY46" fmla="*/ 8406 h 9511"/>
                    <a:gd name="connsiteX47" fmla="*/ 2521 w 10000"/>
                    <a:gd name="connsiteY47" fmla="*/ 8337 h 9511"/>
                    <a:gd name="connsiteX48" fmla="*/ 2396 w 10000"/>
                    <a:gd name="connsiteY48" fmla="*/ 8224 h 9511"/>
                    <a:gd name="connsiteX49" fmla="*/ 2118 w 10000"/>
                    <a:gd name="connsiteY49" fmla="*/ 8006 h 9511"/>
                    <a:gd name="connsiteX50" fmla="*/ 1831 w 10000"/>
                    <a:gd name="connsiteY50" fmla="*/ 7809 h 9511"/>
                    <a:gd name="connsiteX51" fmla="*/ 1484 w 10000"/>
                    <a:gd name="connsiteY51" fmla="*/ 7576 h 9511"/>
                    <a:gd name="connsiteX52" fmla="*/ 1164 w 10000"/>
                    <a:gd name="connsiteY52" fmla="*/ 7246 h 9511"/>
                    <a:gd name="connsiteX53" fmla="*/ 689 w 10000"/>
                    <a:gd name="connsiteY53" fmla="*/ 6396 h 9511"/>
                    <a:gd name="connsiteX54" fmla="*/ 477 w 10000"/>
                    <a:gd name="connsiteY54" fmla="*/ 5916 h 9511"/>
                    <a:gd name="connsiteX55" fmla="*/ 329 w 10000"/>
                    <a:gd name="connsiteY55" fmla="*/ 5361 h 9511"/>
                    <a:gd name="connsiteX56" fmla="*/ 312 w 10000"/>
                    <a:gd name="connsiteY56" fmla="*/ 4240 h 9511"/>
                    <a:gd name="connsiteX57" fmla="*/ 1050 w 10000"/>
                    <a:gd name="connsiteY57" fmla="*/ 2247 h 9511"/>
                    <a:gd name="connsiteX58" fmla="*/ 1653 w 10000"/>
                    <a:gd name="connsiteY58" fmla="*/ 1541 h 9511"/>
                    <a:gd name="connsiteX59" fmla="*/ 1993 w 10000"/>
                    <a:gd name="connsiteY59" fmla="*/ 1241 h 9511"/>
                    <a:gd name="connsiteX60" fmla="*/ 2387 w 10000"/>
                    <a:gd name="connsiteY60" fmla="*/ 995 h 9511"/>
                    <a:gd name="connsiteX61" fmla="*/ 2801 w 10000"/>
                    <a:gd name="connsiteY61" fmla="*/ 740 h 9511"/>
                    <a:gd name="connsiteX62" fmla="*/ 3286 w 10000"/>
                    <a:gd name="connsiteY62" fmla="*/ 559 h 9511"/>
                    <a:gd name="connsiteX63" fmla="*/ 4337 w 10000"/>
                    <a:gd name="connsiteY63" fmla="*/ 296 h 9511"/>
                    <a:gd name="connsiteX64" fmla="*/ 5368 w 10000"/>
                    <a:gd name="connsiteY64" fmla="*/ 230 h 9511"/>
                    <a:gd name="connsiteX65" fmla="*/ 5493 w 10000"/>
                    <a:gd name="connsiteY65" fmla="*/ 226 h 9511"/>
                    <a:gd name="connsiteX66" fmla="*/ 4833 w 10000"/>
                    <a:gd name="connsiteY66" fmla="*/ 0 h 9511"/>
                    <a:gd name="connsiteX67" fmla="*/ 4425 w 10000"/>
                    <a:gd name="connsiteY67" fmla="*/ 13 h 9511"/>
                    <a:gd name="connsiteX68" fmla="*/ 3482 w 10000"/>
                    <a:gd name="connsiteY68" fmla="*/ 186 h 9511"/>
                    <a:gd name="connsiteX69" fmla="*/ 2997 w 10000"/>
                    <a:gd name="connsiteY69" fmla="*/ 350 h 9511"/>
                    <a:gd name="connsiteX70" fmla="*/ 2545 w 10000"/>
                    <a:gd name="connsiteY70" fmla="*/ 534 h 9511"/>
                    <a:gd name="connsiteX71" fmla="*/ 2158 w 10000"/>
                    <a:gd name="connsiteY71" fmla="*/ 785 h 9511"/>
                    <a:gd name="connsiteX72" fmla="*/ 1734 w 10000"/>
                    <a:gd name="connsiteY72" fmla="*/ 1073 h 9511"/>
                    <a:gd name="connsiteX73" fmla="*/ 1039 w 10000"/>
                    <a:gd name="connsiteY73" fmla="*/ 1779 h 9511"/>
                    <a:gd name="connsiteX74" fmla="*/ 504 w 10000"/>
                    <a:gd name="connsiteY74" fmla="*/ 2658 h 9511"/>
                    <a:gd name="connsiteX75" fmla="*/ 147 w 10000"/>
                    <a:gd name="connsiteY75" fmla="*/ 3763 h 9511"/>
                    <a:gd name="connsiteX76" fmla="*/ 19 w 10000"/>
                    <a:gd name="connsiteY76" fmla="*/ 4318 h 9511"/>
                    <a:gd name="connsiteX77" fmla="*/ 6 w 10000"/>
                    <a:gd name="connsiteY77" fmla="*/ 4930 h 9511"/>
                    <a:gd name="connsiteX78" fmla="*/ 228 w 10000"/>
                    <a:gd name="connsiteY78" fmla="*/ 6092 h 9511"/>
                    <a:gd name="connsiteX79" fmla="*/ 450 w 10000"/>
                    <a:gd name="connsiteY79" fmla="*/ 6639 h 9511"/>
                    <a:gd name="connsiteX80" fmla="*/ 673 w 10000"/>
                    <a:gd name="connsiteY80" fmla="*/ 7144 h 9511"/>
                    <a:gd name="connsiteX81" fmla="*/ 939 w 10000"/>
                    <a:gd name="connsiteY81" fmla="*/ 7518 h 9511"/>
                    <a:gd name="connsiteX82" fmla="*/ 1320 w 10000"/>
                    <a:gd name="connsiteY82" fmla="*/ 7912 h 9511"/>
                    <a:gd name="connsiteX83" fmla="*/ 1656 w 10000"/>
                    <a:gd name="connsiteY83" fmla="*/ 8155 h 9511"/>
                    <a:gd name="connsiteX84" fmla="*/ 1993 w 10000"/>
                    <a:gd name="connsiteY84" fmla="*/ 8393 h 9511"/>
                    <a:gd name="connsiteX85" fmla="*/ 2061 w 10000"/>
                    <a:gd name="connsiteY85" fmla="*/ 8409 h 9511"/>
                    <a:gd name="connsiteX86" fmla="*/ 2067 w 10000"/>
                    <a:gd name="connsiteY86" fmla="*/ 8441 h 9511"/>
                    <a:gd name="connsiteX87" fmla="*/ 2165 w 10000"/>
                    <a:gd name="connsiteY87" fmla="*/ 8570 h 9511"/>
                    <a:gd name="connsiteX88" fmla="*/ 2396 w 10000"/>
                    <a:gd name="connsiteY88" fmla="*/ 8720 h 9511"/>
                    <a:gd name="connsiteX89" fmla="*/ 2666 w 10000"/>
                    <a:gd name="connsiteY89" fmla="*/ 8843 h 9511"/>
                    <a:gd name="connsiteX90" fmla="*/ 2871 w 10000"/>
                    <a:gd name="connsiteY90" fmla="*/ 8925 h 9511"/>
                    <a:gd name="connsiteX91" fmla="*/ 3000 w 10000"/>
                    <a:gd name="connsiteY91" fmla="*/ 8992 h 9511"/>
                    <a:gd name="connsiteX92" fmla="*/ 3180 w 10000"/>
                    <a:gd name="connsiteY92" fmla="*/ 9046 h 9511"/>
                    <a:gd name="connsiteX93" fmla="*/ 3329 w 10000"/>
                    <a:gd name="connsiteY93" fmla="*/ 9090 h 9511"/>
                    <a:gd name="connsiteX94" fmla="*/ 3517 w 10000"/>
                    <a:gd name="connsiteY94" fmla="*/ 9126 h 9511"/>
                    <a:gd name="connsiteX95" fmla="*/ 3652 w 10000"/>
                    <a:gd name="connsiteY95" fmla="*/ 9120 h 9511"/>
                    <a:gd name="connsiteX96" fmla="*/ 3828 w 10000"/>
                    <a:gd name="connsiteY96" fmla="*/ 9081 h 9511"/>
                    <a:gd name="connsiteX97" fmla="*/ 3802 w 10000"/>
                    <a:gd name="connsiteY97" fmla="*/ 9485 h 9511"/>
                    <a:gd name="connsiteX98" fmla="*/ 4000 w 10000"/>
                    <a:gd name="connsiteY98" fmla="*/ 8996 h 9511"/>
                    <a:gd name="connsiteX99" fmla="*/ 4065 w 10000"/>
                    <a:gd name="connsiteY99" fmla="*/ 9026 h 9511"/>
                    <a:gd name="connsiteX100" fmla="*/ 4378 w 10000"/>
                    <a:gd name="connsiteY100" fmla="*/ 9078 h 9511"/>
                    <a:gd name="connsiteX101" fmla="*/ 4523 w 10000"/>
                    <a:gd name="connsiteY101" fmla="*/ 9124 h 9511"/>
                    <a:gd name="connsiteX102" fmla="*/ 4705 w 10000"/>
                    <a:gd name="connsiteY102" fmla="*/ 9136 h 9511"/>
                    <a:gd name="connsiteX103" fmla="*/ 5116 w 10000"/>
                    <a:gd name="connsiteY103" fmla="*/ 9186 h 9511"/>
                    <a:gd name="connsiteX104" fmla="*/ 5510 w 10000"/>
                    <a:gd name="connsiteY104" fmla="*/ 9194 h 9511"/>
                    <a:gd name="connsiteX105" fmla="*/ 5531 w 10000"/>
                    <a:gd name="connsiteY105" fmla="*/ 9194 h 9511"/>
                    <a:gd name="connsiteX106" fmla="*/ 5911 w 10000"/>
                    <a:gd name="connsiteY106" fmla="*/ 9152 h 9511"/>
                    <a:gd name="connsiteX107" fmla="*/ 6268 w 10000"/>
                    <a:gd name="connsiteY107" fmla="*/ 9124 h 9511"/>
                    <a:gd name="connsiteX108" fmla="*/ 6666 w 10000"/>
                    <a:gd name="connsiteY108" fmla="*/ 9000 h 9511"/>
                    <a:gd name="connsiteX109" fmla="*/ 7377 w 10000"/>
                    <a:gd name="connsiteY109" fmla="*/ 8758 h 9511"/>
                    <a:gd name="connsiteX110" fmla="*/ 7996 w 10000"/>
                    <a:gd name="connsiteY110" fmla="*/ 8417 h 9511"/>
                    <a:gd name="connsiteX111" fmla="*/ 9084 w 10000"/>
                    <a:gd name="connsiteY111" fmla="*/ 7271 h 9511"/>
                    <a:gd name="connsiteX112" fmla="*/ 9502 w 10000"/>
                    <a:gd name="connsiteY112" fmla="*/ 6577 h 9511"/>
                    <a:gd name="connsiteX113" fmla="*/ 9798 w 10000"/>
                    <a:gd name="connsiteY113" fmla="*/ 5772 h 9511"/>
                    <a:gd name="connsiteX114" fmla="*/ 9893 w 10000"/>
                    <a:gd name="connsiteY114" fmla="*/ 5345 h 9511"/>
                    <a:gd name="connsiteX115" fmla="*/ 9960 w 10000"/>
                    <a:gd name="connsiteY115" fmla="*/ 4905 h 9511"/>
                    <a:gd name="connsiteX116" fmla="*/ 9963 w 10000"/>
                    <a:gd name="connsiteY116" fmla="*/ 4700 h 9511"/>
                    <a:gd name="connsiteX117" fmla="*/ 9997 w 10000"/>
                    <a:gd name="connsiteY117" fmla="*/ 4482 h 9511"/>
                    <a:gd name="connsiteX118" fmla="*/ 9963 w 10000"/>
                    <a:gd name="connsiteY118" fmla="*/ 4026 h 9511"/>
                    <a:gd name="connsiteX119" fmla="*/ 9819 w 10000"/>
                    <a:gd name="connsiteY119" fmla="*/ 3130 h 9511"/>
                    <a:gd name="connsiteX120" fmla="*/ 9711 w 10000"/>
                    <a:gd name="connsiteY120" fmla="*/ 2769 h 9511"/>
                    <a:gd name="connsiteX121" fmla="*/ 9502 w 10000"/>
                    <a:gd name="connsiteY121" fmla="*/ 2395 h 9511"/>
                    <a:gd name="connsiteX122" fmla="*/ 9094 w 10000"/>
                    <a:gd name="connsiteY122" fmla="*/ 1696 h 9511"/>
                    <a:gd name="connsiteX123" fmla="*/ 8532 w 10000"/>
                    <a:gd name="connsiteY123" fmla="*/ 1130 h 9511"/>
                    <a:gd name="connsiteX124" fmla="*/ 7774 w 10000"/>
                    <a:gd name="connsiteY124" fmla="*/ 625 h 9511"/>
                    <a:gd name="connsiteX125" fmla="*/ 7426 w 10000"/>
                    <a:gd name="connsiteY125" fmla="*/ 440 h 9511"/>
                    <a:gd name="connsiteX126" fmla="*/ 7042 w 10000"/>
                    <a:gd name="connsiteY126" fmla="*/ 272 h 9511"/>
                    <a:gd name="connsiteX127" fmla="*/ 6268 w 10000"/>
                    <a:gd name="connsiteY127" fmla="*/ 95 h 9511"/>
                    <a:gd name="connsiteX128" fmla="*/ 6163 w 10000"/>
                    <a:gd name="connsiteY128" fmla="*/ 82 h 9511"/>
                    <a:gd name="connsiteX129" fmla="*/ 5995 w 10000"/>
                    <a:gd name="connsiteY129" fmla="*/ 46 h 9511"/>
                    <a:gd name="connsiteX130" fmla="*/ 5462 w 10000"/>
                    <a:gd name="connsiteY130" fmla="*/ 13 h 9511"/>
                    <a:gd name="connsiteX131" fmla="*/ 4833 w 10000"/>
                    <a:gd name="connsiteY131" fmla="*/ 0 h 9511"/>
                    <a:gd name="connsiteX0" fmla="*/ 5493 w 10000"/>
                    <a:gd name="connsiteY0" fmla="*/ 238 h 10001"/>
                    <a:gd name="connsiteX1" fmla="*/ 5685 w 10000"/>
                    <a:gd name="connsiteY1" fmla="*/ 303 h 10001"/>
                    <a:gd name="connsiteX2" fmla="*/ 6079 w 10000"/>
                    <a:gd name="connsiteY2" fmla="*/ 385 h 10001"/>
                    <a:gd name="connsiteX3" fmla="*/ 6769 w 10000"/>
                    <a:gd name="connsiteY3" fmla="*/ 557 h 10001"/>
                    <a:gd name="connsiteX4" fmla="*/ 7080 w 10000"/>
                    <a:gd name="connsiteY4" fmla="*/ 735 h 10001"/>
                    <a:gd name="connsiteX5" fmla="*/ 7390 w 10000"/>
                    <a:gd name="connsiteY5" fmla="*/ 855 h 10001"/>
                    <a:gd name="connsiteX6" fmla="*/ 8029 w 10000"/>
                    <a:gd name="connsiteY6" fmla="*/ 1305 h 10001"/>
                    <a:gd name="connsiteX7" fmla="*/ 8640 w 10000"/>
                    <a:gd name="connsiteY7" fmla="*/ 1741 h 10001"/>
                    <a:gd name="connsiteX8" fmla="*/ 9091 w 10000"/>
                    <a:gd name="connsiteY8" fmla="*/ 2428 h 10001"/>
                    <a:gd name="connsiteX9" fmla="*/ 9259 w 10000"/>
                    <a:gd name="connsiteY9" fmla="*/ 2760 h 10001"/>
                    <a:gd name="connsiteX10" fmla="*/ 9461 w 10000"/>
                    <a:gd name="connsiteY10" fmla="*/ 3157 h 10001"/>
                    <a:gd name="connsiteX11" fmla="*/ 9545 w 10000"/>
                    <a:gd name="connsiteY11" fmla="*/ 3520 h 10001"/>
                    <a:gd name="connsiteX12" fmla="*/ 9633 w 10000"/>
                    <a:gd name="connsiteY12" fmla="*/ 3969 h 10001"/>
                    <a:gd name="connsiteX13" fmla="*/ 9677 w 10000"/>
                    <a:gd name="connsiteY13" fmla="*/ 4423 h 10001"/>
                    <a:gd name="connsiteX14" fmla="*/ 9660 w 10000"/>
                    <a:gd name="connsiteY14" fmla="*/ 4885 h 10001"/>
                    <a:gd name="connsiteX15" fmla="*/ 9640 w 10000"/>
                    <a:gd name="connsiteY15" fmla="*/ 5309 h 10001"/>
                    <a:gd name="connsiteX16" fmla="*/ 9549 w 10000"/>
                    <a:gd name="connsiteY16" fmla="*/ 5744 h 10001"/>
                    <a:gd name="connsiteX17" fmla="*/ 9448 w 10000"/>
                    <a:gd name="connsiteY17" fmla="*/ 6172 h 10001"/>
                    <a:gd name="connsiteX18" fmla="*/ 9293 w 10000"/>
                    <a:gd name="connsiteY18" fmla="*/ 6561 h 10001"/>
                    <a:gd name="connsiteX19" fmla="*/ 9141 w 10000"/>
                    <a:gd name="connsiteY19" fmla="*/ 6928 h 10001"/>
                    <a:gd name="connsiteX20" fmla="*/ 8919 w 10000"/>
                    <a:gd name="connsiteY20" fmla="*/ 7268 h 10001"/>
                    <a:gd name="connsiteX21" fmla="*/ 8694 w 10000"/>
                    <a:gd name="connsiteY21" fmla="*/ 7636 h 10001"/>
                    <a:gd name="connsiteX22" fmla="*/ 8427 w 10000"/>
                    <a:gd name="connsiteY22" fmla="*/ 7942 h 10001"/>
                    <a:gd name="connsiteX23" fmla="*/ 7875 w 10000"/>
                    <a:gd name="connsiteY23" fmla="*/ 8474 h 10001"/>
                    <a:gd name="connsiteX24" fmla="*/ 7305 w 10000"/>
                    <a:gd name="connsiteY24" fmla="*/ 8825 h 10001"/>
                    <a:gd name="connsiteX25" fmla="*/ 6631 w 10000"/>
                    <a:gd name="connsiteY25" fmla="*/ 9071 h 10001"/>
                    <a:gd name="connsiteX26" fmla="*/ 6237 w 10000"/>
                    <a:gd name="connsiteY26" fmla="*/ 9200 h 10001"/>
                    <a:gd name="connsiteX27" fmla="*/ 5807 w 10000"/>
                    <a:gd name="connsiteY27" fmla="*/ 9243 h 10001"/>
                    <a:gd name="connsiteX28" fmla="*/ 5208 w 10000"/>
                    <a:gd name="connsiteY28" fmla="*/ 9285 h 10001"/>
                    <a:gd name="connsiteX29" fmla="*/ 4961 w 10000"/>
                    <a:gd name="connsiteY29" fmla="*/ 9278 h 10001"/>
                    <a:gd name="connsiteX30" fmla="*/ 4756 w 10000"/>
                    <a:gd name="connsiteY30" fmla="*/ 9243 h 10001"/>
                    <a:gd name="connsiteX31" fmla="*/ 4693 w 10000"/>
                    <a:gd name="connsiteY31" fmla="*/ 9240 h 10001"/>
                    <a:gd name="connsiteX32" fmla="*/ 4629 w 10000"/>
                    <a:gd name="connsiteY32" fmla="*/ 9240 h 10001"/>
                    <a:gd name="connsiteX33" fmla="*/ 4553 w 10000"/>
                    <a:gd name="connsiteY33" fmla="*/ 9235 h 10001"/>
                    <a:gd name="connsiteX34" fmla="*/ 4381 w 10000"/>
                    <a:gd name="connsiteY34" fmla="*/ 9196 h 10001"/>
                    <a:gd name="connsiteX35" fmla="*/ 4356 w 10000"/>
                    <a:gd name="connsiteY35" fmla="*/ 9195 h 10001"/>
                    <a:gd name="connsiteX36" fmla="*/ 4199 w 10000"/>
                    <a:gd name="connsiteY36" fmla="*/ 9204 h 10001"/>
                    <a:gd name="connsiteX37" fmla="*/ 4019 w 10000"/>
                    <a:gd name="connsiteY37" fmla="*/ 9228 h 10001"/>
                    <a:gd name="connsiteX38" fmla="*/ 3856 w 10000"/>
                    <a:gd name="connsiteY38" fmla="*/ 9212 h 10001"/>
                    <a:gd name="connsiteX39" fmla="*/ 3857 w 10000"/>
                    <a:gd name="connsiteY39" fmla="*/ 9218 h 10001"/>
                    <a:gd name="connsiteX40" fmla="*/ 3780 w 10000"/>
                    <a:gd name="connsiteY40" fmla="*/ 9204 h 10001"/>
                    <a:gd name="connsiteX41" fmla="*/ 3648 w 10000"/>
                    <a:gd name="connsiteY41" fmla="*/ 9197 h 10001"/>
                    <a:gd name="connsiteX42" fmla="*/ 3449 w 10000"/>
                    <a:gd name="connsiteY42" fmla="*/ 9135 h 10001"/>
                    <a:gd name="connsiteX43" fmla="*/ 3177 w 10000"/>
                    <a:gd name="connsiteY43" fmla="*/ 9050 h 10001"/>
                    <a:gd name="connsiteX44" fmla="*/ 2887 w 10000"/>
                    <a:gd name="connsiteY44" fmla="*/ 8908 h 10001"/>
                    <a:gd name="connsiteX45" fmla="*/ 2750 w 10000"/>
                    <a:gd name="connsiteY45" fmla="*/ 8883 h 10001"/>
                    <a:gd name="connsiteX46" fmla="*/ 2713 w 10000"/>
                    <a:gd name="connsiteY46" fmla="*/ 8838 h 10001"/>
                    <a:gd name="connsiteX47" fmla="*/ 2521 w 10000"/>
                    <a:gd name="connsiteY47" fmla="*/ 8766 h 10001"/>
                    <a:gd name="connsiteX48" fmla="*/ 2396 w 10000"/>
                    <a:gd name="connsiteY48" fmla="*/ 8647 h 10001"/>
                    <a:gd name="connsiteX49" fmla="*/ 2118 w 10000"/>
                    <a:gd name="connsiteY49" fmla="*/ 8418 h 10001"/>
                    <a:gd name="connsiteX50" fmla="*/ 1831 w 10000"/>
                    <a:gd name="connsiteY50" fmla="*/ 8210 h 10001"/>
                    <a:gd name="connsiteX51" fmla="*/ 1484 w 10000"/>
                    <a:gd name="connsiteY51" fmla="*/ 7966 h 10001"/>
                    <a:gd name="connsiteX52" fmla="*/ 1164 w 10000"/>
                    <a:gd name="connsiteY52" fmla="*/ 7619 h 10001"/>
                    <a:gd name="connsiteX53" fmla="*/ 689 w 10000"/>
                    <a:gd name="connsiteY53" fmla="*/ 6725 h 10001"/>
                    <a:gd name="connsiteX54" fmla="*/ 477 w 10000"/>
                    <a:gd name="connsiteY54" fmla="*/ 6220 h 10001"/>
                    <a:gd name="connsiteX55" fmla="*/ 329 w 10000"/>
                    <a:gd name="connsiteY55" fmla="*/ 5637 h 10001"/>
                    <a:gd name="connsiteX56" fmla="*/ 312 w 10000"/>
                    <a:gd name="connsiteY56" fmla="*/ 4458 h 10001"/>
                    <a:gd name="connsiteX57" fmla="*/ 1050 w 10000"/>
                    <a:gd name="connsiteY57" fmla="*/ 2363 h 10001"/>
                    <a:gd name="connsiteX58" fmla="*/ 1653 w 10000"/>
                    <a:gd name="connsiteY58" fmla="*/ 1620 h 10001"/>
                    <a:gd name="connsiteX59" fmla="*/ 1993 w 10000"/>
                    <a:gd name="connsiteY59" fmla="*/ 1305 h 10001"/>
                    <a:gd name="connsiteX60" fmla="*/ 2387 w 10000"/>
                    <a:gd name="connsiteY60" fmla="*/ 1046 h 10001"/>
                    <a:gd name="connsiteX61" fmla="*/ 2801 w 10000"/>
                    <a:gd name="connsiteY61" fmla="*/ 778 h 10001"/>
                    <a:gd name="connsiteX62" fmla="*/ 3286 w 10000"/>
                    <a:gd name="connsiteY62" fmla="*/ 588 h 10001"/>
                    <a:gd name="connsiteX63" fmla="*/ 4337 w 10000"/>
                    <a:gd name="connsiteY63" fmla="*/ 311 h 10001"/>
                    <a:gd name="connsiteX64" fmla="*/ 5368 w 10000"/>
                    <a:gd name="connsiteY64" fmla="*/ 242 h 10001"/>
                    <a:gd name="connsiteX65" fmla="*/ 5493 w 10000"/>
                    <a:gd name="connsiteY65" fmla="*/ 238 h 10001"/>
                    <a:gd name="connsiteX66" fmla="*/ 4833 w 10000"/>
                    <a:gd name="connsiteY66" fmla="*/ 0 h 10001"/>
                    <a:gd name="connsiteX67" fmla="*/ 4425 w 10000"/>
                    <a:gd name="connsiteY67" fmla="*/ 14 h 10001"/>
                    <a:gd name="connsiteX68" fmla="*/ 3482 w 10000"/>
                    <a:gd name="connsiteY68" fmla="*/ 196 h 10001"/>
                    <a:gd name="connsiteX69" fmla="*/ 2997 w 10000"/>
                    <a:gd name="connsiteY69" fmla="*/ 368 h 10001"/>
                    <a:gd name="connsiteX70" fmla="*/ 2545 w 10000"/>
                    <a:gd name="connsiteY70" fmla="*/ 561 h 10001"/>
                    <a:gd name="connsiteX71" fmla="*/ 2158 w 10000"/>
                    <a:gd name="connsiteY71" fmla="*/ 825 h 10001"/>
                    <a:gd name="connsiteX72" fmla="*/ 1734 w 10000"/>
                    <a:gd name="connsiteY72" fmla="*/ 1128 h 10001"/>
                    <a:gd name="connsiteX73" fmla="*/ 1039 w 10000"/>
                    <a:gd name="connsiteY73" fmla="*/ 1870 h 10001"/>
                    <a:gd name="connsiteX74" fmla="*/ 504 w 10000"/>
                    <a:gd name="connsiteY74" fmla="*/ 2795 h 10001"/>
                    <a:gd name="connsiteX75" fmla="*/ 147 w 10000"/>
                    <a:gd name="connsiteY75" fmla="*/ 3956 h 10001"/>
                    <a:gd name="connsiteX76" fmla="*/ 19 w 10000"/>
                    <a:gd name="connsiteY76" fmla="*/ 4540 h 10001"/>
                    <a:gd name="connsiteX77" fmla="*/ 6 w 10000"/>
                    <a:gd name="connsiteY77" fmla="*/ 5183 h 10001"/>
                    <a:gd name="connsiteX78" fmla="*/ 228 w 10000"/>
                    <a:gd name="connsiteY78" fmla="*/ 6405 h 10001"/>
                    <a:gd name="connsiteX79" fmla="*/ 450 w 10000"/>
                    <a:gd name="connsiteY79" fmla="*/ 6980 h 10001"/>
                    <a:gd name="connsiteX80" fmla="*/ 673 w 10000"/>
                    <a:gd name="connsiteY80" fmla="*/ 7511 h 10001"/>
                    <a:gd name="connsiteX81" fmla="*/ 939 w 10000"/>
                    <a:gd name="connsiteY81" fmla="*/ 7905 h 10001"/>
                    <a:gd name="connsiteX82" fmla="*/ 1320 w 10000"/>
                    <a:gd name="connsiteY82" fmla="*/ 8319 h 10001"/>
                    <a:gd name="connsiteX83" fmla="*/ 1656 w 10000"/>
                    <a:gd name="connsiteY83" fmla="*/ 8574 h 10001"/>
                    <a:gd name="connsiteX84" fmla="*/ 1993 w 10000"/>
                    <a:gd name="connsiteY84" fmla="*/ 8825 h 10001"/>
                    <a:gd name="connsiteX85" fmla="*/ 2061 w 10000"/>
                    <a:gd name="connsiteY85" fmla="*/ 8841 h 10001"/>
                    <a:gd name="connsiteX86" fmla="*/ 2067 w 10000"/>
                    <a:gd name="connsiteY86" fmla="*/ 8875 h 10001"/>
                    <a:gd name="connsiteX87" fmla="*/ 2165 w 10000"/>
                    <a:gd name="connsiteY87" fmla="*/ 9011 h 10001"/>
                    <a:gd name="connsiteX88" fmla="*/ 2396 w 10000"/>
                    <a:gd name="connsiteY88" fmla="*/ 9168 h 10001"/>
                    <a:gd name="connsiteX89" fmla="*/ 2666 w 10000"/>
                    <a:gd name="connsiteY89" fmla="*/ 9298 h 10001"/>
                    <a:gd name="connsiteX90" fmla="*/ 2871 w 10000"/>
                    <a:gd name="connsiteY90" fmla="*/ 9384 h 10001"/>
                    <a:gd name="connsiteX91" fmla="*/ 3000 w 10000"/>
                    <a:gd name="connsiteY91" fmla="*/ 9454 h 10001"/>
                    <a:gd name="connsiteX92" fmla="*/ 3180 w 10000"/>
                    <a:gd name="connsiteY92" fmla="*/ 9511 h 10001"/>
                    <a:gd name="connsiteX93" fmla="*/ 3329 w 10000"/>
                    <a:gd name="connsiteY93" fmla="*/ 9557 h 10001"/>
                    <a:gd name="connsiteX94" fmla="*/ 3517 w 10000"/>
                    <a:gd name="connsiteY94" fmla="*/ 9595 h 10001"/>
                    <a:gd name="connsiteX95" fmla="*/ 3652 w 10000"/>
                    <a:gd name="connsiteY95" fmla="*/ 9589 h 10001"/>
                    <a:gd name="connsiteX96" fmla="*/ 3828 w 10000"/>
                    <a:gd name="connsiteY96" fmla="*/ 9548 h 10001"/>
                    <a:gd name="connsiteX97" fmla="*/ 3802 w 10000"/>
                    <a:gd name="connsiteY97" fmla="*/ 9973 h 10001"/>
                    <a:gd name="connsiteX98" fmla="*/ 4000 w 10000"/>
                    <a:gd name="connsiteY98" fmla="*/ 9459 h 10001"/>
                    <a:gd name="connsiteX99" fmla="*/ 4065 w 10000"/>
                    <a:gd name="connsiteY99" fmla="*/ 9490 h 10001"/>
                    <a:gd name="connsiteX100" fmla="*/ 4378 w 10000"/>
                    <a:gd name="connsiteY100" fmla="*/ 9545 h 10001"/>
                    <a:gd name="connsiteX101" fmla="*/ 4523 w 10000"/>
                    <a:gd name="connsiteY101" fmla="*/ 9593 h 10001"/>
                    <a:gd name="connsiteX102" fmla="*/ 4705 w 10000"/>
                    <a:gd name="connsiteY102" fmla="*/ 9606 h 10001"/>
                    <a:gd name="connsiteX103" fmla="*/ 5116 w 10000"/>
                    <a:gd name="connsiteY103" fmla="*/ 9658 h 10001"/>
                    <a:gd name="connsiteX104" fmla="*/ 5510 w 10000"/>
                    <a:gd name="connsiteY104" fmla="*/ 9667 h 10001"/>
                    <a:gd name="connsiteX105" fmla="*/ 5531 w 10000"/>
                    <a:gd name="connsiteY105" fmla="*/ 9667 h 10001"/>
                    <a:gd name="connsiteX106" fmla="*/ 5911 w 10000"/>
                    <a:gd name="connsiteY106" fmla="*/ 9623 h 10001"/>
                    <a:gd name="connsiteX107" fmla="*/ 6268 w 10000"/>
                    <a:gd name="connsiteY107" fmla="*/ 9593 h 10001"/>
                    <a:gd name="connsiteX108" fmla="*/ 6666 w 10000"/>
                    <a:gd name="connsiteY108" fmla="*/ 9463 h 10001"/>
                    <a:gd name="connsiteX109" fmla="*/ 7377 w 10000"/>
                    <a:gd name="connsiteY109" fmla="*/ 9208 h 10001"/>
                    <a:gd name="connsiteX110" fmla="*/ 7996 w 10000"/>
                    <a:gd name="connsiteY110" fmla="*/ 8850 h 10001"/>
                    <a:gd name="connsiteX111" fmla="*/ 9084 w 10000"/>
                    <a:gd name="connsiteY111" fmla="*/ 7645 h 10001"/>
                    <a:gd name="connsiteX112" fmla="*/ 9502 w 10000"/>
                    <a:gd name="connsiteY112" fmla="*/ 6915 h 10001"/>
                    <a:gd name="connsiteX113" fmla="*/ 9798 w 10000"/>
                    <a:gd name="connsiteY113" fmla="*/ 6069 h 10001"/>
                    <a:gd name="connsiteX114" fmla="*/ 9893 w 10000"/>
                    <a:gd name="connsiteY114" fmla="*/ 5620 h 10001"/>
                    <a:gd name="connsiteX115" fmla="*/ 9960 w 10000"/>
                    <a:gd name="connsiteY115" fmla="*/ 5157 h 10001"/>
                    <a:gd name="connsiteX116" fmla="*/ 9963 w 10000"/>
                    <a:gd name="connsiteY116" fmla="*/ 4942 h 10001"/>
                    <a:gd name="connsiteX117" fmla="*/ 9997 w 10000"/>
                    <a:gd name="connsiteY117" fmla="*/ 4712 h 10001"/>
                    <a:gd name="connsiteX118" fmla="*/ 9963 w 10000"/>
                    <a:gd name="connsiteY118" fmla="*/ 4233 h 10001"/>
                    <a:gd name="connsiteX119" fmla="*/ 9819 w 10000"/>
                    <a:gd name="connsiteY119" fmla="*/ 3291 h 10001"/>
                    <a:gd name="connsiteX120" fmla="*/ 9711 w 10000"/>
                    <a:gd name="connsiteY120" fmla="*/ 2911 h 10001"/>
                    <a:gd name="connsiteX121" fmla="*/ 9502 w 10000"/>
                    <a:gd name="connsiteY121" fmla="*/ 2518 h 10001"/>
                    <a:gd name="connsiteX122" fmla="*/ 9094 w 10000"/>
                    <a:gd name="connsiteY122" fmla="*/ 1783 h 10001"/>
                    <a:gd name="connsiteX123" fmla="*/ 8532 w 10000"/>
                    <a:gd name="connsiteY123" fmla="*/ 1188 h 10001"/>
                    <a:gd name="connsiteX124" fmla="*/ 7774 w 10000"/>
                    <a:gd name="connsiteY124" fmla="*/ 657 h 10001"/>
                    <a:gd name="connsiteX125" fmla="*/ 7426 w 10000"/>
                    <a:gd name="connsiteY125" fmla="*/ 463 h 10001"/>
                    <a:gd name="connsiteX126" fmla="*/ 7042 w 10000"/>
                    <a:gd name="connsiteY126" fmla="*/ 286 h 10001"/>
                    <a:gd name="connsiteX127" fmla="*/ 6268 w 10000"/>
                    <a:gd name="connsiteY127" fmla="*/ 100 h 10001"/>
                    <a:gd name="connsiteX128" fmla="*/ 6163 w 10000"/>
                    <a:gd name="connsiteY128" fmla="*/ 86 h 10001"/>
                    <a:gd name="connsiteX129" fmla="*/ 5995 w 10000"/>
                    <a:gd name="connsiteY129" fmla="*/ 48 h 10001"/>
                    <a:gd name="connsiteX130" fmla="*/ 5462 w 10000"/>
                    <a:gd name="connsiteY130" fmla="*/ 14 h 10001"/>
                    <a:gd name="connsiteX131" fmla="*/ 4833 w 10000"/>
                    <a:gd name="connsiteY131" fmla="*/ 0 h 10001"/>
                    <a:gd name="connsiteX0" fmla="*/ 5493 w 10000"/>
                    <a:gd name="connsiteY0" fmla="*/ 238 h 10001"/>
                    <a:gd name="connsiteX1" fmla="*/ 5685 w 10000"/>
                    <a:gd name="connsiteY1" fmla="*/ 303 h 10001"/>
                    <a:gd name="connsiteX2" fmla="*/ 6079 w 10000"/>
                    <a:gd name="connsiteY2" fmla="*/ 385 h 10001"/>
                    <a:gd name="connsiteX3" fmla="*/ 6769 w 10000"/>
                    <a:gd name="connsiteY3" fmla="*/ 557 h 10001"/>
                    <a:gd name="connsiteX4" fmla="*/ 7080 w 10000"/>
                    <a:gd name="connsiteY4" fmla="*/ 735 h 10001"/>
                    <a:gd name="connsiteX5" fmla="*/ 7390 w 10000"/>
                    <a:gd name="connsiteY5" fmla="*/ 855 h 10001"/>
                    <a:gd name="connsiteX6" fmla="*/ 8029 w 10000"/>
                    <a:gd name="connsiteY6" fmla="*/ 1305 h 10001"/>
                    <a:gd name="connsiteX7" fmla="*/ 8640 w 10000"/>
                    <a:gd name="connsiteY7" fmla="*/ 1741 h 10001"/>
                    <a:gd name="connsiteX8" fmla="*/ 9091 w 10000"/>
                    <a:gd name="connsiteY8" fmla="*/ 2428 h 10001"/>
                    <a:gd name="connsiteX9" fmla="*/ 9259 w 10000"/>
                    <a:gd name="connsiteY9" fmla="*/ 2760 h 10001"/>
                    <a:gd name="connsiteX10" fmla="*/ 9461 w 10000"/>
                    <a:gd name="connsiteY10" fmla="*/ 3157 h 10001"/>
                    <a:gd name="connsiteX11" fmla="*/ 9545 w 10000"/>
                    <a:gd name="connsiteY11" fmla="*/ 3520 h 10001"/>
                    <a:gd name="connsiteX12" fmla="*/ 9633 w 10000"/>
                    <a:gd name="connsiteY12" fmla="*/ 3969 h 10001"/>
                    <a:gd name="connsiteX13" fmla="*/ 9677 w 10000"/>
                    <a:gd name="connsiteY13" fmla="*/ 4423 h 10001"/>
                    <a:gd name="connsiteX14" fmla="*/ 9660 w 10000"/>
                    <a:gd name="connsiteY14" fmla="*/ 4885 h 10001"/>
                    <a:gd name="connsiteX15" fmla="*/ 9640 w 10000"/>
                    <a:gd name="connsiteY15" fmla="*/ 5309 h 10001"/>
                    <a:gd name="connsiteX16" fmla="*/ 9549 w 10000"/>
                    <a:gd name="connsiteY16" fmla="*/ 5744 h 10001"/>
                    <a:gd name="connsiteX17" fmla="*/ 9448 w 10000"/>
                    <a:gd name="connsiteY17" fmla="*/ 6172 h 10001"/>
                    <a:gd name="connsiteX18" fmla="*/ 9293 w 10000"/>
                    <a:gd name="connsiteY18" fmla="*/ 6561 h 10001"/>
                    <a:gd name="connsiteX19" fmla="*/ 9141 w 10000"/>
                    <a:gd name="connsiteY19" fmla="*/ 6928 h 10001"/>
                    <a:gd name="connsiteX20" fmla="*/ 8919 w 10000"/>
                    <a:gd name="connsiteY20" fmla="*/ 7268 h 10001"/>
                    <a:gd name="connsiteX21" fmla="*/ 8694 w 10000"/>
                    <a:gd name="connsiteY21" fmla="*/ 7636 h 10001"/>
                    <a:gd name="connsiteX22" fmla="*/ 8427 w 10000"/>
                    <a:gd name="connsiteY22" fmla="*/ 7942 h 10001"/>
                    <a:gd name="connsiteX23" fmla="*/ 7875 w 10000"/>
                    <a:gd name="connsiteY23" fmla="*/ 8474 h 10001"/>
                    <a:gd name="connsiteX24" fmla="*/ 7305 w 10000"/>
                    <a:gd name="connsiteY24" fmla="*/ 8825 h 10001"/>
                    <a:gd name="connsiteX25" fmla="*/ 6631 w 10000"/>
                    <a:gd name="connsiteY25" fmla="*/ 9071 h 10001"/>
                    <a:gd name="connsiteX26" fmla="*/ 6237 w 10000"/>
                    <a:gd name="connsiteY26" fmla="*/ 9200 h 10001"/>
                    <a:gd name="connsiteX27" fmla="*/ 5807 w 10000"/>
                    <a:gd name="connsiteY27" fmla="*/ 9243 h 10001"/>
                    <a:gd name="connsiteX28" fmla="*/ 5208 w 10000"/>
                    <a:gd name="connsiteY28" fmla="*/ 9285 h 10001"/>
                    <a:gd name="connsiteX29" fmla="*/ 4961 w 10000"/>
                    <a:gd name="connsiteY29" fmla="*/ 9278 h 10001"/>
                    <a:gd name="connsiteX30" fmla="*/ 4756 w 10000"/>
                    <a:gd name="connsiteY30" fmla="*/ 9243 h 10001"/>
                    <a:gd name="connsiteX31" fmla="*/ 4693 w 10000"/>
                    <a:gd name="connsiteY31" fmla="*/ 9240 h 10001"/>
                    <a:gd name="connsiteX32" fmla="*/ 4629 w 10000"/>
                    <a:gd name="connsiteY32" fmla="*/ 9240 h 10001"/>
                    <a:gd name="connsiteX33" fmla="*/ 4553 w 10000"/>
                    <a:gd name="connsiteY33" fmla="*/ 9235 h 10001"/>
                    <a:gd name="connsiteX34" fmla="*/ 4381 w 10000"/>
                    <a:gd name="connsiteY34" fmla="*/ 9196 h 10001"/>
                    <a:gd name="connsiteX35" fmla="*/ 4356 w 10000"/>
                    <a:gd name="connsiteY35" fmla="*/ 9195 h 10001"/>
                    <a:gd name="connsiteX36" fmla="*/ 4199 w 10000"/>
                    <a:gd name="connsiteY36" fmla="*/ 9204 h 10001"/>
                    <a:gd name="connsiteX37" fmla="*/ 4019 w 10000"/>
                    <a:gd name="connsiteY37" fmla="*/ 9228 h 10001"/>
                    <a:gd name="connsiteX38" fmla="*/ 3856 w 10000"/>
                    <a:gd name="connsiteY38" fmla="*/ 9212 h 10001"/>
                    <a:gd name="connsiteX39" fmla="*/ 3857 w 10000"/>
                    <a:gd name="connsiteY39" fmla="*/ 9218 h 10001"/>
                    <a:gd name="connsiteX40" fmla="*/ 3780 w 10000"/>
                    <a:gd name="connsiteY40" fmla="*/ 9204 h 10001"/>
                    <a:gd name="connsiteX41" fmla="*/ 3648 w 10000"/>
                    <a:gd name="connsiteY41" fmla="*/ 9197 h 10001"/>
                    <a:gd name="connsiteX42" fmla="*/ 3449 w 10000"/>
                    <a:gd name="connsiteY42" fmla="*/ 9135 h 10001"/>
                    <a:gd name="connsiteX43" fmla="*/ 3177 w 10000"/>
                    <a:gd name="connsiteY43" fmla="*/ 9050 h 10001"/>
                    <a:gd name="connsiteX44" fmla="*/ 2887 w 10000"/>
                    <a:gd name="connsiteY44" fmla="*/ 8908 h 10001"/>
                    <a:gd name="connsiteX45" fmla="*/ 2750 w 10000"/>
                    <a:gd name="connsiteY45" fmla="*/ 8883 h 10001"/>
                    <a:gd name="connsiteX46" fmla="*/ 2713 w 10000"/>
                    <a:gd name="connsiteY46" fmla="*/ 8838 h 10001"/>
                    <a:gd name="connsiteX47" fmla="*/ 2521 w 10000"/>
                    <a:gd name="connsiteY47" fmla="*/ 8766 h 10001"/>
                    <a:gd name="connsiteX48" fmla="*/ 2396 w 10000"/>
                    <a:gd name="connsiteY48" fmla="*/ 8647 h 10001"/>
                    <a:gd name="connsiteX49" fmla="*/ 2118 w 10000"/>
                    <a:gd name="connsiteY49" fmla="*/ 8418 h 10001"/>
                    <a:gd name="connsiteX50" fmla="*/ 1831 w 10000"/>
                    <a:gd name="connsiteY50" fmla="*/ 8210 h 10001"/>
                    <a:gd name="connsiteX51" fmla="*/ 1484 w 10000"/>
                    <a:gd name="connsiteY51" fmla="*/ 7966 h 10001"/>
                    <a:gd name="connsiteX52" fmla="*/ 1164 w 10000"/>
                    <a:gd name="connsiteY52" fmla="*/ 7619 h 10001"/>
                    <a:gd name="connsiteX53" fmla="*/ 689 w 10000"/>
                    <a:gd name="connsiteY53" fmla="*/ 6725 h 10001"/>
                    <a:gd name="connsiteX54" fmla="*/ 477 w 10000"/>
                    <a:gd name="connsiteY54" fmla="*/ 6220 h 10001"/>
                    <a:gd name="connsiteX55" fmla="*/ 329 w 10000"/>
                    <a:gd name="connsiteY55" fmla="*/ 5637 h 10001"/>
                    <a:gd name="connsiteX56" fmla="*/ 312 w 10000"/>
                    <a:gd name="connsiteY56" fmla="*/ 4458 h 10001"/>
                    <a:gd name="connsiteX57" fmla="*/ 1050 w 10000"/>
                    <a:gd name="connsiteY57" fmla="*/ 2363 h 10001"/>
                    <a:gd name="connsiteX58" fmla="*/ 1653 w 10000"/>
                    <a:gd name="connsiteY58" fmla="*/ 1620 h 10001"/>
                    <a:gd name="connsiteX59" fmla="*/ 1993 w 10000"/>
                    <a:gd name="connsiteY59" fmla="*/ 1305 h 10001"/>
                    <a:gd name="connsiteX60" fmla="*/ 2387 w 10000"/>
                    <a:gd name="connsiteY60" fmla="*/ 1046 h 10001"/>
                    <a:gd name="connsiteX61" fmla="*/ 2801 w 10000"/>
                    <a:gd name="connsiteY61" fmla="*/ 778 h 10001"/>
                    <a:gd name="connsiteX62" fmla="*/ 3286 w 10000"/>
                    <a:gd name="connsiteY62" fmla="*/ 588 h 10001"/>
                    <a:gd name="connsiteX63" fmla="*/ 4337 w 10000"/>
                    <a:gd name="connsiteY63" fmla="*/ 311 h 10001"/>
                    <a:gd name="connsiteX64" fmla="*/ 5368 w 10000"/>
                    <a:gd name="connsiteY64" fmla="*/ 242 h 10001"/>
                    <a:gd name="connsiteX65" fmla="*/ 5493 w 10000"/>
                    <a:gd name="connsiteY65" fmla="*/ 238 h 10001"/>
                    <a:gd name="connsiteX66" fmla="*/ 4833 w 10000"/>
                    <a:gd name="connsiteY66" fmla="*/ 0 h 10001"/>
                    <a:gd name="connsiteX67" fmla="*/ 4425 w 10000"/>
                    <a:gd name="connsiteY67" fmla="*/ 14 h 10001"/>
                    <a:gd name="connsiteX68" fmla="*/ 3482 w 10000"/>
                    <a:gd name="connsiteY68" fmla="*/ 196 h 10001"/>
                    <a:gd name="connsiteX69" fmla="*/ 2997 w 10000"/>
                    <a:gd name="connsiteY69" fmla="*/ 368 h 10001"/>
                    <a:gd name="connsiteX70" fmla="*/ 2545 w 10000"/>
                    <a:gd name="connsiteY70" fmla="*/ 561 h 10001"/>
                    <a:gd name="connsiteX71" fmla="*/ 2158 w 10000"/>
                    <a:gd name="connsiteY71" fmla="*/ 825 h 10001"/>
                    <a:gd name="connsiteX72" fmla="*/ 1734 w 10000"/>
                    <a:gd name="connsiteY72" fmla="*/ 1128 h 10001"/>
                    <a:gd name="connsiteX73" fmla="*/ 1039 w 10000"/>
                    <a:gd name="connsiteY73" fmla="*/ 1870 h 10001"/>
                    <a:gd name="connsiteX74" fmla="*/ 504 w 10000"/>
                    <a:gd name="connsiteY74" fmla="*/ 2795 h 10001"/>
                    <a:gd name="connsiteX75" fmla="*/ 147 w 10000"/>
                    <a:gd name="connsiteY75" fmla="*/ 3956 h 10001"/>
                    <a:gd name="connsiteX76" fmla="*/ 19 w 10000"/>
                    <a:gd name="connsiteY76" fmla="*/ 4540 h 10001"/>
                    <a:gd name="connsiteX77" fmla="*/ 6 w 10000"/>
                    <a:gd name="connsiteY77" fmla="*/ 5183 h 10001"/>
                    <a:gd name="connsiteX78" fmla="*/ 228 w 10000"/>
                    <a:gd name="connsiteY78" fmla="*/ 6405 h 10001"/>
                    <a:gd name="connsiteX79" fmla="*/ 450 w 10000"/>
                    <a:gd name="connsiteY79" fmla="*/ 6980 h 10001"/>
                    <a:gd name="connsiteX80" fmla="*/ 673 w 10000"/>
                    <a:gd name="connsiteY80" fmla="*/ 7511 h 10001"/>
                    <a:gd name="connsiteX81" fmla="*/ 939 w 10000"/>
                    <a:gd name="connsiteY81" fmla="*/ 7905 h 10001"/>
                    <a:gd name="connsiteX82" fmla="*/ 1320 w 10000"/>
                    <a:gd name="connsiteY82" fmla="*/ 8319 h 10001"/>
                    <a:gd name="connsiteX83" fmla="*/ 1656 w 10000"/>
                    <a:gd name="connsiteY83" fmla="*/ 8574 h 10001"/>
                    <a:gd name="connsiteX84" fmla="*/ 1993 w 10000"/>
                    <a:gd name="connsiteY84" fmla="*/ 8825 h 10001"/>
                    <a:gd name="connsiteX85" fmla="*/ 2061 w 10000"/>
                    <a:gd name="connsiteY85" fmla="*/ 8841 h 10001"/>
                    <a:gd name="connsiteX86" fmla="*/ 2067 w 10000"/>
                    <a:gd name="connsiteY86" fmla="*/ 8875 h 10001"/>
                    <a:gd name="connsiteX87" fmla="*/ 2165 w 10000"/>
                    <a:gd name="connsiteY87" fmla="*/ 9011 h 10001"/>
                    <a:gd name="connsiteX88" fmla="*/ 2396 w 10000"/>
                    <a:gd name="connsiteY88" fmla="*/ 9168 h 10001"/>
                    <a:gd name="connsiteX89" fmla="*/ 2666 w 10000"/>
                    <a:gd name="connsiteY89" fmla="*/ 9298 h 10001"/>
                    <a:gd name="connsiteX90" fmla="*/ 2871 w 10000"/>
                    <a:gd name="connsiteY90" fmla="*/ 9384 h 10001"/>
                    <a:gd name="connsiteX91" fmla="*/ 3000 w 10000"/>
                    <a:gd name="connsiteY91" fmla="*/ 9454 h 10001"/>
                    <a:gd name="connsiteX92" fmla="*/ 3180 w 10000"/>
                    <a:gd name="connsiteY92" fmla="*/ 9511 h 10001"/>
                    <a:gd name="connsiteX93" fmla="*/ 3329 w 10000"/>
                    <a:gd name="connsiteY93" fmla="*/ 9557 h 10001"/>
                    <a:gd name="connsiteX94" fmla="*/ 3517 w 10000"/>
                    <a:gd name="connsiteY94" fmla="*/ 9595 h 10001"/>
                    <a:gd name="connsiteX95" fmla="*/ 3652 w 10000"/>
                    <a:gd name="connsiteY95" fmla="*/ 9589 h 10001"/>
                    <a:gd name="connsiteX96" fmla="*/ 3828 w 10000"/>
                    <a:gd name="connsiteY96" fmla="*/ 9548 h 10001"/>
                    <a:gd name="connsiteX97" fmla="*/ 3802 w 10000"/>
                    <a:gd name="connsiteY97" fmla="*/ 9973 h 10001"/>
                    <a:gd name="connsiteX98" fmla="*/ 4000 w 10000"/>
                    <a:gd name="connsiteY98" fmla="*/ 9459 h 10001"/>
                    <a:gd name="connsiteX99" fmla="*/ 4065 w 10000"/>
                    <a:gd name="connsiteY99" fmla="*/ 9490 h 10001"/>
                    <a:gd name="connsiteX100" fmla="*/ 4378 w 10000"/>
                    <a:gd name="connsiteY100" fmla="*/ 9545 h 10001"/>
                    <a:gd name="connsiteX101" fmla="*/ 4523 w 10000"/>
                    <a:gd name="connsiteY101" fmla="*/ 9593 h 10001"/>
                    <a:gd name="connsiteX102" fmla="*/ 4705 w 10000"/>
                    <a:gd name="connsiteY102" fmla="*/ 9606 h 10001"/>
                    <a:gd name="connsiteX103" fmla="*/ 5116 w 10000"/>
                    <a:gd name="connsiteY103" fmla="*/ 9658 h 10001"/>
                    <a:gd name="connsiteX104" fmla="*/ 5510 w 10000"/>
                    <a:gd name="connsiteY104" fmla="*/ 9667 h 10001"/>
                    <a:gd name="connsiteX105" fmla="*/ 5531 w 10000"/>
                    <a:gd name="connsiteY105" fmla="*/ 9667 h 10001"/>
                    <a:gd name="connsiteX106" fmla="*/ 5911 w 10000"/>
                    <a:gd name="connsiteY106" fmla="*/ 9623 h 10001"/>
                    <a:gd name="connsiteX107" fmla="*/ 6268 w 10000"/>
                    <a:gd name="connsiteY107" fmla="*/ 9593 h 10001"/>
                    <a:gd name="connsiteX108" fmla="*/ 6666 w 10000"/>
                    <a:gd name="connsiteY108" fmla="*/ 9463 h 10001"/>
                    <a:gd name="connsiteX109" fmla="*/ 7377 w 10000"/>
                    <a:gd name="connsiteY109" fmla="*/ 9208 h 10001"/>
                    <a:gd name="connsiteX110" fmla="*/ 7996 w 10000"/>
                    <a:gd name="connsiteY110" fmla="*/ 8850 h 10001"/>
                    <a:gd name="connsiteX111" fmla="*/ 9084 w 10000"/>
                    <a:gd name="connsiteY111" fmla="*/ 7645 h 10001"/>
                    <a:gd name="connsiteX112" fmla="*/ 9502 w 10000"/>
                    <a:gd name="connsiteY112" fmla="*/ 6915 h 10001"/>
                    <a:gd name="connsiteX113" fmla="*/ 9798 w 10000"/>
                    <a:gd name="connsiteY113" fmla="*/ 6069 h 10001"/>
                    <a:gd name="connsiteX114" fmla="*/ 9893 w 10000"/>
                    <a:gd name="connsiteY114" fmla="*/ 5620 h 10001"/>
                    <a:gd name="connsiteX115" fmla="*/ 9960 w 10000"/>
                    <a:gd name="connsiteY115" fmla="*/ 5157 h 10001"/>
                    <a:gd name="connsiteX116" fmla="*/ 9963 w 10000"/>
                    <a:gd name="connsiteY116" fmla="*/ 4942 h 10001"/>
                    <a:gd name="connsiteX117" fmla="*/ 9997 w 10000"/>
                    <a:gd name="connsiteY117" fmla="*/ 4712 h 10001"/>
                    <a:gd name="connsiteX118" fmla="*/ 9963 w 10000"/>
                    <a:gd name="connsiteY118" fmla="*/ 4233 h 10001"/>
                    <a:gd name="connsiteX119" fmla="*/ 9819 w 10000"/>
                    <a:gd name="connsiteY119" fmla="*/ 3291 h 10001"/>
                    <a:gd name="connsiteX120" fmla="*/ 9711 w 10000"/>
                    <a:gd name="connsiteY120" fmla="*/ 2911 h 10001"/>
                    <a:gd name="connsiteX121" fmla="*/ 9502 w 10000"/>
                    <a:gd name="connsiteY121" fmla="*/ 2518 h 10001"/>
                    <a:gd name="connsiteX122" fmla="*/ 9094 w 10000"/>
                    <a:gd name="connsiteY122" fmla="*/ 1783 h 10001"/>
                    <a:gd name="connsiteX123" fmla="*/ 8532 w 10000"/>
                    <a:gd name="connsiteY123" fmla="*/ 1188 h 10001"/>
                    <a:gd name="connsiteX124" fmla="*/ 7774 w 10000"/>
                    <a:gd name="connsiteY124" fmla="*/ 657 h 10001"/>
                    <a:gd name="connsiteX125" fmla="*/ 7426 w 10000"/>
                    <a:gd name="connsiteY125" fmla="*/ 463 h 10001"/>
                    <a:gd name="connsiteX126" fmla="*/ 7042 w 10000"/>
                    <a:gd name="connsiteY126" fmla="*/ 286 h 10001"/>
                    <a:gd name="connsiteX127" fmla="*/ 6268 w 10000"/>
                    <a:gd name="connsiteY127" fmla="*/ 100 h 10001"/>
                    <a:gd name="connsiteX128" fmla="*/ 6163 w 10000"/>
                    <a:gd name="connsiteY128" fmla="*/ 86 h 10001"/>
                    <a:gd name="connsiteX129" fmla="*/ 5995 w 10000"/>
                    <a:gd name="connsiteY129" fmla="*/ 48 h 10001"/>
                    <a:gd name="connsiteX130" fmla="*/ 5462 w 10000"/>
                    <a:gd name="connsiteY130" fmla="*/ 14 h 10001"/>
                    <a:gd name="connsiteX131" fmla="*/ 4833 w 10000"/>
                    <a:gd name="connsiteY131" fmla="*/ 0 h 10001"/>
                    <a:gd name="connsiteX0" fmla="*/ 5493 w 10000"/>
                    <a:gd name="connsiteY0" fmla="*/ 238 h 10001"/>
                    <a:gd name="connsiteX1" fmla="*/ 5685 w 10000"/>
                    <a:gd name="connsiteY1" fmla="*/ 303 h 10001"/>
                    <a:gd name="connsiteX2" fmla="*/ 6079 w 10000"/>
                    <a:gd name="connsiteY2" fmla="*/ 385 h 10001"/>
                    <a:gd name="connsiteX3" fmla="*/ 6769 w 10000"/>
                    <a:gd name="connsiteY3" fmla="*/ 557 h 10001"/>
                    <a:gd name="connsiteX4" fmla="*/ 7080 w 10000"/>
                    <a:gd name="connsiteY4" fmla="*/ 735 h 10001"/>
                    <a:gd name="connsiteX5" fmla="*/ 7390 w 10000"/>
                    <a:gd name="connsiteY5" fmla="*/ 855 h 10001"/>
                    <a:gd name="connsiteX6" fmla="*/ 8029 w 10000"/>
                    <a:gd name="connsiteY6" fmla="*/ 1305 h 10001"/>
                    <a:gd name="connsiteX7" fmla="*/ 8640 w 10000"/>
                    <a:gd name="connsiteY7" fmla="*/ 1741 h 10001"/>
                    <a:gd name="connsiteX8" fmla="*/ 9091 w 10000"/>
                    <a:gd name="connsiteY8" fmla="*/ 2428 h 10001"/>
                    <a:gd name="connsiteX9" fmla="*/ 9259 w 10000"/>
                    <a:gd name="connsiteY9" fmla="*/ 2760 h 10001"/>
                    <a:gd name="connsiteX10" fmla="*/ 9461 w 10000"/>
                    <a:gd name="connsiteY10" fmla="*/ 3157 h 10001"/>
                    <a:gd name="connsiteX11" fmla="*/ 9545 w 10000"/>
                    <a:gd name="connsiteY11" fmla="*/ 3520 h 10001"/>
                    <a:gd name="connsiteX12" fmla="*/ 9633 w 10000"/>
                    <a:gd name="connsiteY12" fmla="*/ 3969 h 10001"/>
                    <a:gd name="connsiteX13" fmla="*/ 9677 w 10000"/>
                    <a:gd name="connsiteY13" fmla="*/ 4423 h 10001"/>
                    <a:gd name="connsiteX14" fmla="*/ 9660 w 10000"/>
                    <a:gd name="connsiteY14" fmla="*/ 4885 h 10001"/>
                    <a:gd name="connsiteX15" fmla="*/ 9640 w 10000"/>
                    <a:gd name="connsiteY15" fmla="*/ 5309 h 10001"/>
                    <a:gd name="connsiteX16" fmla="*/ 9549 w 10000"/>
                    <a:gd name="connsiteY16" fmla="*/ 5744 h 10001"/>
                    <a:gd name="connsiteX17" fmla="*/ 9448 w 10000"/>
                    <a:gd name="connsiteY17" fmla="*/ 6172 h 10001"/>
                    <a:gd name="connsiteX18" fmla="*/ 9293 w 10000"/>
                    <a:gd name="connsiteY18" fmla="*/ 6561 h 10001"/>
                    <a:gd name="connsiteX19" fmla="*/ 9141 w 10000"/>
                    <a:gd name="connsiteY19" fmla="*/ 6928 h 10001"/>
                    <a:gd name="connsiteX20" fmla="*/ 8919 w 10000"/>
                    <a:gd name="connsiteY20" fmla="*/ 7268 h 10001"/>
                    <a:gd name="connsiteX21" fmla="*/ 8694 w 10000"/>
                    <a:gd name="connsiteY21" fmla="*/ 7636 h 10001"/>
                    <a:gd name="connsiteX22" fmla="*/ 8427 w 10000"/>
                    <a:gd name="connsiteY22" fmla="*/ 7942 h 10001"/>
                    <a:gd name="connsiteX23" fmla="*/ 7875 w 10000"/>
                    <a:gd name="connsiteY23" fmla="*/ 8474 h 10001"/>
                    <a:gd name="connsiteX24" fmla="*/ 7305 w 10000"/>
                    <a:gd name="connsiteY24" fmla="*/ 8825 h 10001"/>
                    <a:gd name="connsiteX25" fmla="*/ 6631 w 10000"/>
                    <a:gd name="connsiteY25" fmla="*/ 9071 h 10001"/>
                    <a:gd name="connsiteX26" fmla="*/ 6237 w 10000"/>
                    <a:gd name="connsiteY26" fmla="*/ 9200 h 10001"/>
                    <a:gd name="connsiteX27" fmla="*/ 5807 w 10000"/>
                    <a:gd name="connsiteY27" fmla="*/ 9243 h 10001"/>
                    <a:gd name="connsiteX28" fmla="*/ 5208 w 10000"/>
                    <a:gd name="connsiteY28" fmla="*/ 9285 h 10001"/>
                    <a:gd name="connsiteX29" fmla="*/ 4961 w 10000"/>
                    <a:gd name="connsiteY29" fmla="*/ 9278 h 10001"/>
                    <a:gd name="connsiteX30" fmla="*/ 4756 w 10000"/>
                    <a:gd name="connsiteY30" fmla="*/ 9243 h 10001"/>
                    <a:gd name="connsiteX31" fmla="*/ 4693 w 10000"/>
                    <a:gd name="connsiteY31" fmla="*/ 9240 h 10001"/>
                    <a:gd name="connsiteX32" fmla="*/ 4629 w 10000"/>
                    <a:gd name="connsiteY32" fmla="*/ 9240 h 10001"/>
                    <a:gd name="connsiteX33" fmla="*/ 4553 w 10000"/>
                    <a:gd name="connsiteY33" fmla="*/ 9235 h 10001"/>
                    <a:gd name="connsiteX34" fmla="*/ 4381 w 10000"/>
                    <a:gd name="connsiteY34" fmla="*/ 9196 h 10001"/>
                    <a:gd name="connsiteX35" fmla="*/ 4356 w 10000"/>
                    <a:gd name="connsiteY35" fmla="*/ 9195 h 10001"/>
                    <a:gd name="connsiteX36" fmla="*/ 4199 w 10000"/>
                    <a:gd name="connsiteY36" fmla="*/ 9204 h 10001"/>
                    <a:gd name="connsiteX37" fmla="*/ 4019 w 10000"/>
                    <a:gd name="connsiteY37" fmla="*/ 9228 h 10001"/>
                    <a:gd name="connsiteX38" fmla="*/ 3856 w 10000"/>
                    <a:gd name="connsiteY38" fmla="*/ 9212 h 10001"/>
                    <a:gd name="connsiteX39" fmla="*/ 3857 w 10000"/>
                    <a:gd name="connsiteY39" fmla="*/ 9218 h 10001"/>
                    <a:gd name="connsiteX40" fmla="*/ 3780 w 10000"/>
                    <a:gd name="connsiteY40" fmla="*/ 9204 h 10001"/>
                    <a:gd name="connsiteX41" fmla="*/ 3648 w 10000"/>
                    <a:gd name="connsiteY41" fmla="*/ 9197 h 10001"/>
                    <a:gd name="connsiteX42" fmla="*/ 3449 w 10000"/>
                    <a:gd name="connsiteY42" fmla="*/ 9135 h 10001"/>
                    <a:gd name="connsiteX43" fmla="*/ 3177 w 10000"/>
                    <a:gd name="connsiteY43" fmla="*/ 9050 h 10001"/>
                    <a:gd name="connsiteX44" fmla="*/ 2887 w 10000"/>
                    <a:gd name="connsiteY44" fmla="*/ 8908 h 10001"/>
                    <a:gd name="connsiteX45" fmla="*/ 2750 w 10000"/>
                    <a:gd name="connsiteY45" fmla="*/ 8883 h 10001"/>
                    <a:gd name="connsiteX46" fmla="*/ 2713 w 10000"/>
                    <a:gd name="connsiteY46" fmla="*/ 8838 h 10001"/>
                    <a:gd name="connsiteX47" fmla="*/ 2521 w 10000"/>
                    <a:gd name="connsiteY47" fmla="*/ 8766 h 10001"/>
                    <a:gd name="connsiteX48" fmla="*/ 2396 w 10000"/>
                    <a:gd name="connsiteY48" fmla="*/ 8647 h 10001"/>
                    <a:gd name="connsiteX49" fmla="*/ 2118 w 10000"/>
                    <a:gd name="connsiteY49" fmla="*/ 8418 h 10001"/>
                    <a:gd name="connsiteX50" fmla="*/ 1831 w 10000"/>
                    <a:gd name="connsiteY50" fmla="*/ 8210 h 10001"/>
                    <a:gd name="connsiteX51" fmla="*/ 1484 w 10000"/>
                    <a:gd name="connsiteY51" fmla="*/ 7966 h 10001"/>
                    <a:gd name="connsiteX52" fmla="*/ 1164 w 10000"/>
                    <a:gd name="connsiteY52" fmla="*/ 7619 h 10001"/>
                    <a:gd name="connsiteX53" fmla="*/ 689 w 10000"/>
                    <a:gd name="connsiteY53" fmla="*/ 6725 h 10001"/>
                    <a:gd name="connsiteX54" fmla="*/ 477 w 10000"/>
                    <a:gd name="connsiteY54" fmla="*/ 6220 h 10001"/>
                    <a:gd name="connsiteX55" fmla="*/ 329 w 10000"/>
                    <a:gd name="connsiteY55" fmla="*/ 5637 h 10001"/>
                    <a:gd name="connsiteX56" fmla="*/ 312 w 10000"/>
                    <a:gd name="connsiteY56" fmla="*/ 4458 h 10001"/>
                    <a:gd name="connsiteX57" fmla="*/ 1050 w 10000"/>
                    <a:gd name="connsiteY57" fmla="*/ 2363 h 10001"/>
                    <a:gd name="connsiteX58" fmla="*/ 1653 w 10000"/>
                    <a:gd name="connsiteY58" fmla="*/ 1620 h 10001"/>
                    <a:gd name="connsiteX59" fmla="*/ 1993 w 10000"/>
                    <a:gd name="connsiteY59" fmla="*/ 1305 h 10001"/>
                    <a:gd name="connsiteX60" fmla="*/ 2387 w 10000"/>
                    <a:gd name="connsiteY60" fmla="*/ 1046 h 10001"/>
                    <a:gd name="connsiteX61" fmla="*/ 2801 w 10000"/>
                    <a:gd name="connsiteY61" fmla="*/ 778 h 10001"/>
                    <a:gd name="connsiteX62" fmla="*/ 3286 w 10000"/>
                    <a:gd name="connsiteY62" fmla="*/ 588 h 10001"/>
                    <a:gd name="connsiteX63" fmla="*/ 4337 w 10000"/>
                    <a:gd name="connsiteY63" fmla="*/ 311 h 10001"/>
                    <a:gd name="connsiteX64" fmla="*/ 5368 w 10000"/>
                    <a:gd name="connsiteY64" fmla="*/ 242 h 10001"/>
                    <a:gd name="connsiteX65" fmla="*/ 5493 w 10000"/>
                    <a:gd name="connsiteY65" fmla="*/ 238 h 10001"/>
                    <a:gd name="connsiteX66" fmla="*/ 4833 w 10000"/>
                    <a:gd name="connsiteY66" fmla="*/ 0 h 10001"/>
                    <a:gd name="connsiteX67" fmla="*/ 4425 w 10000"/>
                    <a:gd name="connsiteY67" fmla="*/ 14 h 10001"/>
                    <a:gd name="connsiteX68" fmla="*/ 3482 w 10000"/>
                    <a:gd name="connsiteY68" fmla="*/ 196 h 10001"/>
                    <a:gd name="connsiteX69" fmla="*/ 2997 w 10000"/>
                    <a:gd name="connsiteY69" fmla="*/ 368 h 10001"/>
                    <a:gd name="connsiteX70" fmla="*/ 2545 w 10000"/>
                    <a:gd name="connsiteY70" fmla="*/ 561 h 10001"/>
                    <a:gd name="connsiteX71" fmla="*/ 2158 w 10000"/>
                    <a:gd name="connsiteY71" fmla="*/ 825 h 10001"/>
                    <a:gd name="connsiteX72" fmla="*/ 1734 w 10000"/>
                    <a:gd name="connsiteY72" fmla="*/ 1128 h 10001"/>
                    <a:gd name="connsiteX73" fmla="*/ 1039 w 10000"/>
                    <a:gd name="connsiteY73" fmla="*/ 1870 h 10001"/>
                    <a:gd name="connsiteX74" fmla="*/ 504 w 10000"/>
                    <a:gd name="connsiteY74" fmla="*/ 2795 h 10001"/>
                    <a:gd name="connsiteX75" fmla="*/ 147 w 10000"/>
                    <a:gd name="connsiteY75" fmla="*/ 3956 h 10001"/>
                    <a:gd name="connsiteX76" fmla="*/ 19 w 10000"/>
                    <a:gd name="connsiteY76" fmla="*/ 4540 h 10001"/>
                    <a:gd name="connsiteX77" fmla="*/ 6 w 10000"/>
                    <a:gd name="connsiteY77" fmla="*/ 5183 h 10001"/>
                    <a:gd name="connsiteX78" fmla="*/ 228 w 10000"/>
                    <a:gd name="connsiteY78" fmla="*/ 6405 h 10001"/>
                    <a:gd name="connsiteX79" fmla="*/ 450 w 10000"/>
                    <a:gd name="connsiteY79" fmla="*/ 6980 h 10001"/>
                    <a:gd name="connsiteX80" fmla="*/ 673 w 10000"/>
                    <a:gd name="connsiteY80" fmla="*/ 7511 h 10001"/>
                    <a:gd name="connsiteX81" fmla="*/ 939 w 10000"/>
                    <a:gd name="connsiteY81" fmla="*/ 7905 h 10001"/>
                    <a:gd name="connsiteX82" fmla="*/ 1320 w 10000"/>
                    <a:gd name="connsiteY82" fmla="*/ 8319 h 10001"/>
                    <a:gd name="connsiteX83" fmla="*/ 1656 w 10000"/>
                    <a:gd name="connsiteY83" fmla="*/ 8574 h 10001"/>
                    <a:gd name="connsiteX84" fmla="*/ 1993 w 10000"/>
                    <a:gd name="connsiteY84" fmla="*/ 8825 h 10001"/>
                    <a:gd name="connsiteX85" fmla="*/ 2061 w 10000"/>
                    <a:gd name="connsiteY85" fmla="*/ 8841 h 10001"/>
                    <a:gd name="connsiteX86" fmla="*/ 2067 w 10000"/>
                    <a:gd name="connsiteY86" fmla="*/ 8875 h 10001"/>
                    <a:gd name="connsiteX87" fmla="*/ 2165 w 10000"/>
                    <a:gd name="connsiteY87" fmla="*/ 9011 h 10001"/>
                    <a:gd name="connsiteX88" fmla="*/ 2396 w 10000"/>
                    <a:gd name="connsiteY88" fmla="*/ 9168 h 10001"/>
                    <a:gd name="connsiteX89" fmla="*/ 2666 w 10000"/>
                    <a:gd name="connsiteY89" fmla="*/ 9298 h 10001"/>
                    <a:gd name="connsiteX90" fmla="*/ 2871 w 10000"/>
                    <a:gd name="connsiteY90" fmla="*/ 9384 h 10001"/>
                    <a:gd name="connsiteX91" fmla="*/ 3000 w 10000"/>
                    <a:gd name="connsiteY91" fmla="*/ 9454 h 10001"/>
                    <a:gd name="connsiteX92" fmla="*/ 3180 w 10000"/>
                    <a:gd name="connsiteY92" fmla="*/ 9511 h 10001"/>
                    <a:gd name="connsiteX93" fmla="*/ 3329 w 10000"/>
                    <a:gd name="connsiteY93" fmla="*/ 9557 h 10001"/>
                    <a:gd name="connsiteX94" fmla="*/ 3517 w 10000"/>
                    <a:gd name="connsiteY94" fmla="*/ 9595 h 10001"/>
                    <a:gd name="connsiteX95" fmla="*/ 3652 w 10000"/>
                    <a:gd name="connsiteY95" fmla="*/ 9589 h 10001"/>
                    <a:gd name="connsiteX96" fmla="*/ 3828 w 10000"/>
                    <a:gd name="connsiteY96" fmla="*/ 9548 h 10001"/>
                    <a:gd name="connsiteX97" fmla="*/ 3802 w 10000"/>
                    <a:gd name="connsiteY97" fmla="*/ 9973 h 10001"/>
                    <a:gd name="connsiteX98" fmla="*/ 4000 w 10000"/>
                    <a:gd name="connsiteY98" fmla="*/ 9459 h 10001"/>
                    <a:gd name="connsiteX99" fmla="*/ 4065 w 10000"/>
                    <a:gd name="connsiteY99" fmla="*/ 9490 h 10001"/>
                    <a:gd name="connsiteX100" fmla="*/ 4378 w 10000"/>
                    <a:gd name="connsiteY100" fmla="*/ 9545 h 10001"/>
                    <a:gd name="connsiteX101" fmla="*/ 4523 w 10000"/>
                    <a:gd name="connsiteY101" fmla="*/ 9593 h 10001"/>
                    <a:gd name="connsiteX102" fmla="*/ 4705 w 10000"/>
                    <a:gd name="connsiteY102" fmla="*/ 9606 h 10001"/>
                    <a:gd name="connsiteX103" fmla="*/ 5116 w 10000"/>
                    <a:gd name="connsiteY103" fmla="*/ 9658 h 10001"/>
                    <a:gd name="connsiteX104" fmla="*/ 5510 w 10000"/>
                    <a:gd name="connsiteY104" fmla="*/ 9667 h 10001"/>
                    <a:gd name="connsiteX105" fmla="*/ 5531 w 10000"/>
                    <a:gd name="connsiteY105" fmla="*/ 9667 h 10001"/>
                    <a:gd name="connsiteX106" fmla="*/ 5911 w 10000"/>
                    <a:gd name="connsiteY106" fmla="*/ 9623 h 10001"/>
                    <a:gd name="connsiteX107" fmla="*/ 6268 w 10000"/>
                    <a:gd name="connsiteY107" fmla="*/ 9593 h 10001"/>
                    <a:gd name="connsiteX108" fmla="*/ 6666 w 10000"/>
                    <a:gd name="connsiteY108" fmla="*/ 9463 h 10001"/>
                    <a:gd name="connsiteX109" fmla="*/ 7377 w 10000"/>
                    <a:gd name="connsiteY109" fmla="*/ 9208 h 10001"/>
                    <a:gd name="connsiteX110" fmla="*/ 7996 w 10000"/>
                    <a:gd name="connsiteY110" fmla="*/ 8850 h 10001"/>
                    <a:gd name="connsiteX111" fmla="*/ 9084 w 10000"/>
                    <a:gd name="connsiteY111" fmla="*/ 7645 h 10001"/>
                    <a:gd name="connsiteX112" fmla="*/ 9502 w 10000"/>
                    <a:gd name="connsiteY112" fmla="*/ 6915 h 10001"/>
                    <a:gd name="connsiteX113" fmla="*/ 9798 w 10000"/>
                    <a:gd name="connsiteY113" fmla="*/ 6069 h 10001"/>
                    <a:gd name="connsiteX114" fmla="*/ 9893 w 10000"/>
                    <a:gd name="connsiteY114" fmla="*/ 5620 h 10001"/>
                    <a:gd name="connsiteX115" fmla="*/ 9960 w 10000"/>
                    <a:gd name="connsiteY115" fmla="*/ 5157 h 10001"/>
                    <a:gd name="connsiteX116" fmla="*/ 9963 w 10000"/>
                    <a:gd name="connsiteY116" fmla="*/ 4942 h 10001"/>
                    <a:gd name="connsiteX117" fmla="*/ 9997 w 10000"/>
                    <a:gd name="connsiteY117" fmla="*/ 4712 h 10001"/>
                    <a:gd name="connsiteX118" fmla="*/ 9963 w 10000"/>
                    <a:gd name="connsiteY118" fmla="*/ 4233 h 10001"/>
                    <a:gd name="connsiteX119" fmla="*/ 9819 w 10000"/>
                    <a:gd name="connsiteY119" fmla="*/ 3291 h 10001"/>
                    <a:gd name="connsiteX120" fmla="*/ 9711 w 10000"/>
                    <a:gd name="connsiteY120" fmla="*/ 2911 h 10001"/>
                    <a:gd name="connsiteX121" fmla="*/ 9502 w 10000"/>
                    <a:gd name="connsiteY121" fmla="*/ 2518 h 10001"/>
                    <a:gd name="connsiteX122" fmla="*/ 9094 w 10000"/>
                    <a:gd name="connsiteY122" fmla="*/ 1783 h 10001"/>
                    <a:gd name="connsiteX123" fmla="*/ 8532 w 10000"/>
                    <a:gd name="connsiteY123" fmla="*/ 1188 h 10001"/>
                    <a:gd name="connsiteX124" fmla="*/ 7774 w 10000"/>
                    <a:gd name="connsiteY124" fmla="*/ 657 h 10001"/>
                    <a:gd name="connsiteX125" fmla="*/ 7426 w 10000"/>
                    <a:gd name="connsiteY125" fmla="*/ 463 h 10001"/>
                    <a:gd name="connsiteX126" fmla="*/ 7042 w 10000"/>
                    <a:gd name="connsiteY126" fmla="*/ 286 h 10001"/>
                    <a:gd name="connsiteX127" fmla="*/ 6268 w 10000"/>
                    <a:gd name="connsiteY127" fmla="*/ 100 h 10001"/>
                    <a:gd name="connsiteX128" fmla="*/ 6163 w 10000"/>
                    <a:gd name="connsiteY128" fmla="*/ 86 h 10001"/>
                    <a:gd name="connsiteX129" fmla="*/ 5995 w 10000"/>
                    <a:gd name="connsiteY129" fmla="*/ 48 h 10001"/>
                    <a:gd name="connsiteX130" fmla="*/ 5462 w 10000"/>
                    <a:gd name="connsiteY130" fmla="*/ 14 h 10001"/>
                    <a:gd name="connsiteX131" fmla="*/ 4833 w 10000"/>
                    <a:gd name="connsiteY131" fmla="*/ 0 h 10001"/>
                    <a:gd name="connsiteX0" fmla="*/ 5493 w 10000"/>
                    <a:gd name="connsiteY0" fmla="*/ 238 h 10001"/>
                    <a:gd name="connsiteX1" fmla="*/ 5685 w 10000"/>
                    <a:gd name="connsiteY1" fmla="*/ 303 h 10001"/>
                    <a:gd name="connsiteX2" fmla="*/ 6079 w 10000"/>
                    <a:gd name="connsiteY2" fmla="*/ 385 h 10001"/>
                    <a:gd name="connsiteX3" fmla="*/ 6769 w 10000"/>
                    <a:gd name="connsiteY3" fmla="*/ 557 h 10001"/>
                    <a:gd name="connsiteX4" fmla="*/ 7080 w 10000"/>
                    <a:gd name="connsiteY4" fmla="*/ 735 h 10001"/>
                    <a:gd name="connsiteX5" fmla="*/ 7390 w 10000"/>
                    <a:gd name="connsiteY5" fmla="*/ 855 h 10001"/>
                    <a:gd name="connsiteX6" fmla="*/ 8029 w 10000"/>
                    <a:gd name="connsiteY6" fmla="*/ 1305 h 10001"/>
                    <a:gd name="connsiteX7" fmla="*/ 8640 w 10000"/>
                    <a:gd name="connsiteY7" fmla="*/ 1741 h 10001"/>
                    <a:gd name="connsiteX8" fmla="*/ 9091 w 10000"/>
                    <a:gd name="connsiteY8" fmla="*/ 2428 h 10001"/>
                    <a:gd name="connsiteX9" fmla="*/ 9259 w 10000"/>
                    <a:gd name="connsiteY9" fmla="*/ 2760 h 10001"/>
                    <a:gd name="connsiteX10" fmla="*/ 9461 w 10000"/>
                    <a:gd name="connsiteY10" fmla="*/ 3157 h 10001"/>
                    <a:gd name="connsiteX11" fmla="*/ 9545 w 10000"/>
                    <a:gd name="connsiteY11" fmla="*/ 3520 h 10001"/>
                    <a:gd name="connsiteX12" fmla="*/ 9633 w 10000"/>
                    <a:gd name="connsiteY12" fmla="*/ 3969 h 10001"/>
                    <a:gd name="connsiteX13" fmla="*/ 9677 w 10000"/>
                    <a:gd name="connsiteY13" fmla="*/ 4423 h 10001"/>
                    <a:gd name="connsiteX14" fmla="*/ 9660 w 10000"/>
                    <a:gd name="connsiteY14" fmla="*/ 4885 h 10001"/>
                    <a:gd name="connsiteX15" fmla="*/ 9640 w 10000"/>
                    <a:gd name="connsiteY15" fmla="*/ 5309 h 10001"/>
                    <a:gd name="connsiteX16" fmla="*/ 9549 w 10000"/>
                    <a:gd name="connsiteY16" fmla="*/ 5744 h 10001"/>
                    <a:gd name="connsiteX17" fmla="*/ 9448 w 10000"/>
                    <a:gd name="connsiteY17" fmla="*/ 6172 h 10001"/>
                    <a:gd name="connsiteX18" fmla="*/ 9293 w 10000"/>
                    <a:gd name="connsiteY18" fmla="*/ 6561 h 10001"/>
                    <a:gd name="connsiteX19" fmla="*/ 9141 w 10000"/>
                    <a:gd name="connsiteY19" fmla="*/ 6928 h 10001"/>
                    <a:gd name="connsiteX20" fmla="*/ 8919 w 10000"/>
                    <a:gd name="connsiteY20" fmla="*/ 7268 h 10001"/>
                    <a:gd name="connsiteX21" fmla="*/ 8694 w 10000"/>
                    <a:gd name="connsiteY21" fmla="*/ 7636 h 10001"/>
                    <a:gd name="connsiteX22" fmla="*/ 8427 w 10000"/>
                    <a:gd name="connsiteY22" fmla="*/ 7942 h 10001"/>
                    <a:gd name="connsiteX23" fmla="*/ 7875 w 10000"/>
                    <a:gd name="connsiteY23" fmla="*/ 8474 h 10001"/>
                    <a:gd name="connsiteX24" fmla="*/ 7305 w 10000"/>
                    <a:gd name="connsiteY24" fmla="*/ 8825 h 10001"/>
                    <a:gd name="connsiteX25" fmla="*/ 6631 w 10000"/>
                    <a:gd name="connsiteY25" fmla="*/ 9071 h 10001"/>
                    <a:gd name="connsiteX26" fmla="*/ 6237 w 10000"/>
                    <a:gd name="connsiteY26" fmla="*/ 9200 h 10001"/>
                    <a:gd name="connsiteX27" fmla="*/ 5807 w 10000"/>
                    <a:gd name="connsiteY27" fmla="*/ 9243 h 10001"/>
                    <a:gd name="connsiteX28" fmla="*/ 5208 w 10000"/>
                    <a:gd name="connsiteY28" fmla="*/ 9285 h 10001"/>
                    <a:gd name="connsiteX29" fmla="*/ 4961 w 10000"/>
                    <a:gd name="connsiteY29" fmla="*/ 9278 h 10001"/>
                    <a:gd name="connsiteX30" fmla="*/ 4756 w 10000"/>
                    <a:gd name="connsiteY30" fmla="*/ 9243 h 10001"/>
                    <a:gd name="connsiteX31" fmla="*/ 4693 w 10000"/>
                    <a:gd name="connsiteY31" fmla="*/ 9240 h 10001"/>
                    <a:gd name="connsiteX32" fmla="*/ 4629 w 10000"/>
                    <a:gd name="connsiteY32" fmla="*/ 9240 h 10001"/>
                    <a:gd name="connsiteX33" fmla="*/ 4553 w 10000"/>
                    <a:gd name="connsiteY33" fmla="*/ 9235 h 10001"/>
                    <a:gd name="connsiteX34" fmla="*/ 4381 w 10000"/>
                    <a:gd name="connsiteY34" fmla="*/ 9196 h 10001"/>
                    <a:gd name="connsiteX35" fmla="*/ 4356 w 10000"/>
                    <a:gd name="connsiteY35" fmla="*/ 9195 h 10001"/>
                    <a:gd name="connsiteX36" fmla="*/ 4199 w 10000"/>
                    <a:gd name="connsiteY36" fmla="*/ 9204 h 10001"/>
                    <a:gd name="connsiteX37" fmla="*/ 4019 w 10000"/>
                    <a:gd name="connsiteY37" fmla="*/ 9228 h 10001"/>
                    <a:gd name="connsiteX38" fmla="*/ 3856 w 10000"/>
                    <a:gd name="connsiteY38" fmla="*/ 9212 h 10001"/>
                    <a:gd name="connsiteX39" fmla="*/ 3857 w 10000"/>
                    <a:gd name="connsiteY39" fmla="*/ 9218 h 10001"/>
                    <a:gd name="connsiteX40" fmla="*/ 3780 w 10000"/>
                    <a:gd name="connsiteY40" fmla="*/ 9204 h 10001"/>
                    <a:gd name="connsiteX41" fmla="*/ 3648 w 10000"/>
                    <a:gd name="connsiteY41" fmla="*/ 9197 h 10001"/>
                    <a:gd name="connsiteX42" fmla="*/ 3449 w 10000"/>
                    <a:gd name="connsiteY42" fmla="*/ 9135 h 10001"/>
                    <a:gd name="connsiteX43" fmla="*/ 3177 w 10000"/>
                    <a:gd name="connsiteY43" fmla="*/ 9050 h 10001"/>
                    <a:gd name="connsiteX44" fmla="*/ 2887 w 10000"/>
                    <a:gd name="connsiteY44" fmla="*/ 8908 h 10001"/>
                    <a:gd name="connsiteX45" fmla="*/ 2750 w 10000"/>
                    <a:gd name="connsiteY45" fmla="*/ 8883 h 10001"/>
                    <a:gd name="connsiteX46" fmla="*/ 2713 w 10000"/>
                    <a:gd name="connsiteY46" fmla="*/ 8838 h 10001"/>
                    <a:gd name="connsiteX47" fmla="*/ 2521 w 10000"/>
                    <a:gd name="connsiteY47" fmla="*/ 8766 h 10001"/>
                    <a:gd name="connsiteX48" fmla="*/ 2396 w 10000"/>
                    <a:gd name="connsiteY48" fmla="*/ 8647 h 10001"/>
                    <a:gd name="connsiteX49" fmla="*/ 2118 w 10000"/>
                    <a:gd name="connsiteY49" fmla="*/ 8418 h 10001"/>
                    <a:gd name="connsiteX50" fmla="*/ 1831 w 10000"/>
                    <a:gd name="connsiteY50" fmla="*/ 8210 h 10001"/>
                    <a:gd name="connsiteX51" fmla="*/ 1484 w 10000"/>
                    <a:gd name="connsiteY51" fmla="*/ 7966 h 10001"/>
                    <a:gd name="connsiteX52" fmla="*/ 1164 w 10000"/>
                    <a:gd name="connsiteY52" fmla="*/ 7619 h 10001"/>
                    <a:gd name="connsiteX53" fmla="*/ 689 w 10000"/>
                    <a:gd name="connsiteY53" fmla="*/ 6725 h 10001"/>
                    <a:gd name="connsiteX54" fmla="*/ 477 w 10000"/>
                    <a:gd name="connsiteY54" fmla="*/ 6220 h 10001"/>
                    <a:gd name="connsiteX55" fmla="*/ 329 w 10000"/>
                    <a:gd name="connsiteY55" fmla="*/ 5637 h 10001"/>
                    <a:gd name="connsiteX56" fmla="*/ 312 w 10000"/>
                    <a:gd name="connsiteY56" fmla="*/ 4458 h 10001"/>
                    <a:gd name="connsiteX57" fmla="*/ 1050 w 10000"/>
                    <a:gd name="connsiteY57" fmla="*/ 2363 h 10001"/>
                    <a:gd name="connsiteX58" fmla="*/ 1653 w 10000"/>
                    <a:gd name="connsiteY58" fmla="*/ 1620 h 10001"/>
                    <a:gd name="connsiteX59" fmla="*/ 1993 w 10000"/>
                    <a:gd name="connsiteY59" fmla="*/ 1305 h 10001"/>
                    <a:gd name="connsiteX60" fmla="*/ 2387 w 10000"/>
                    <a:gd name="connsiteY60" fmla="*/ 1046 h 10001"/>
                    <a:gd name="connsiteX61" fmla="*/ 2801 w 10000"/>
                    <a:gd name="connsiteY61" fmla="*/ 778 h 10001"/>
                    <a:gd name="connsiteX62" fmla="*/ 3286 w 10000"/>
                    <a:gd name="connsiteY62" fmla="*/ 588 h 10001"/>
                    <a:gd name="connsiteX63" fmla="*/ 4337 w 10000"/>
                    <a:gd name="connsiteY63" fmla="*/ 311 h 10001"/>
                    <a:gd name="connsiteX64" fmla="*/ 5368 w 10000"/>
                    <a:gd name="connsiteY64" fmla="*/ 242 h 10001"/>
                    <a:gd name="connsiteX65" fmla="*/ 5493 w 10000"/>
                    <a:gd name="connsiteY65" fmla="*/ 238 h 10001"/>
                    <a:gd name="connsiteX66" fmla="*/ 4833 w 10000"/>
                    <a:gd name="connsiteY66" fmla="*/ 0 h 10001"/>
                    <a:gd name="connsiteX67" fmla="*/ 4425 w 10000"/>
                    <a:gd name="connsiteY67" fmla="*/ 14 h 10001"/>
                    <a:gd name="connsiteX68" fmla="*/ 3482 w 10000"/>
                    <a:gd name="connsiteY68" fmla="*/ 196 h 10001"/>
                    <a:gd name="connsiteX69" fmla="*/ 2997 w 10000"/>
                    <a:gd name="connsiteY69" fmla="*/ 368 h 10001"/>
                    <a:gd name="connsiteX70" fmla="*/ 2545 w 10000"/>
                    <a:gd name="connsiteY70" fmla="*/ 561 h 10001"/>
                    <a:gd name="connsiteX71" fmla="*/ 2158 w 10000"/>
                    <a:gd name="connsiteY71" fmla="*/ 825 h 10001"/>
                    <a:gd name="connsiteX72" fmla="*/ 1734 w 10000"/>
                    <a:gd name="connsiteY72" fmla="*/ 1128 h 10001"/>
                    <a:gd name="connsiteX73" fmla="*/ 1039 w 10000"/>
                    <a:gd name="connsiteY73" fmla="*/ 1870 h 10001"/>
                    <a:gd name="connsiteX74" fmla="*/ 504 w 10000"/>
                    <a:gd name="connsiteY74" fmla="*/ 2795 h 10001"/>
                    <a:gd name="connsiteX75" fmla="*/ 147 w 10000"/>
                    <a:gd name="connsiteY75" fmla="*/ 3956 h 10001"/>
                    <a:gd name="connsiteX76" fmla="*/ 19 w 10000"/>
                    <a:gd name="connsiteY76" fmla="*/ 4540 h 10001"/>
                    <a:gd name="connsiteX77" fmla="*/ 6 w 10000"/>
                    <a:gd name="connsiteY77" fmla="*/ 5183 h 10001"/>
                    <a:gd name="connsiteX78" fmla="*/ 228 w 10000"/>
                    <a:gd name="connsiteY78" fmla="*/ 6405 h 10001"/>
                    <a:gd name="connsiteX79" fmla="*/ 450 w 10000"/>
                    <a:gd name="connsiteY79" fmla="*/ 6980 h 10001"/>
                    <a:gd name="connsiteX80" fmla="*/ 673 w 10000"/>
                    <a:gd name="connsiteY80" fmla="*/ 7511 h 10001"/>
                    <a:gd name="connsiteX81" fmla="*/ 939 w 10000"/>
                    <a:gd name="connsiteY81" fmla="*/ 7905 h 10001"/>
                    <a:gd name="connsiteX82" fmla="*/ 1320 w 10000"/>
                    <a:gd name="connsiteY82" fmla="*/ 8319 h 10001"/>
                    <a:gd name="connsiteX83" fmla="*/ 1656 w 10000"/>
                    <a:gd name="connsiteY83" fmla="*/ 8574 h 10001"/>
                    <a:gd name="connsiteX84" fmla="*/ 1993 w 10000"/>
                    <a:gd name="connsiteY84" fmla="*/ 8825 h 10001"/>
                    <a:gd name="connsiteX85" fmla="*/ 2061 w 10000"/>
                    <a:gd name="connsiteY85" fmla="*/ 8841 h 10001"/>
                    <a:gd name="connsiteX86" fmla="*/ 2067 w 10000"/>
                    <a:gd name="connsiteY86" fmla="*/ 8875 h 10001"/>
                    <a:gd name="connsiteX87" fmla="*/ 2165 w 10000"/>
                    <a:gd name="connsiteY87" fmla="*/ 9011 h 10001"/>
                    <a:gd name="connsiteX88" fmla="*/ 2396 w 10000"/>
                    <a:gd name="connsiteY88" fmla="*/ 9168 h 10001"/>
                    <a:gd name="connsiteX89" fmla="*/ 2666 w 10000"/>
                    <a:gd name="connsiteY89" fmla="*/ 9298 h 10001"/>
                    <a:gd name="connsiteX90" fmla="*/ 2871 w 10000"/>
                    <a:gd name="connsiteY90" fmla="*/ 9384 h 10001"/>
                    <a:gd name="connsiteX91" fmla="*/ 3000 w 10000"/>
                    <a:gd name="connsiteY91" fmla="*/ 9454 h 10001"/>
                    <a:gd name="connsiteX92" fmla="*/ 3180 w 10000"/>
                    <a:gd name="connsiteY92" fmla="*/ 9511 h 10001"/>
                    <a:gd name="connsiteX93" fmla="*/ 3329 w 10000"/>
                    <a:gd name="connsiteY93" fmla="*/ 9557 h 10001"/>
                    <a:gd name="connsiteX94" fmla="*/ 3517 w 10000"/>
                    <a:gd name="connsiteY94" fmla="*/ 9595 h 10001"/>
                    <a:gd name="connsiteX95" fmla="*/ 3652 w 10000"/>
                    <a:gd name="connsiteY95" fmla="*/ 9589 h 10001"/>
                    <a:gd name="connsiteX96" fmla="*/ 3828 w 10000"/>
                    <a:gd name="connsiteY96" fmla="*/ 9548 h 10001"/>
                    <a:gd name="connsiteX97" fmla="*/ 3802 w 10000"/>
                    <a:gd name="connsiteY97" fmla="*/ 9973 h 10001"/>
                    <a:gd name="connsiteX98" fmla="*/ 4049 w 10000"/>
                    <a:gd name="connsiteY98" fmla="*/ 9579 h 10001"/>
                    <a:gd name="connsiteX99" fmla="*/ 4065 w 10000"/>
                    <a:gd name="connsiteY99" fmla="*/ 9490 h 10001"/>
                    <a:gd name="connsiteX100" fmla="*/ 4378 w 10000"/>
                    <a:gd name="connsiteY100" fmla="*/ 9545 h 10001"/>
                    <a:gd name="connsiteX101" fmla="*/ 4523 w 10000"/>
                    <a:gd name="connsiteY101" fmla="*/ 9593 h 10001"/>
                    <a:gd name="connsiteX102" fmla="*/ 4705 w 10000"/>
                    <a:gd name="connsiteY102" fmla="*/ 9606 h 10001"/>
                    <a:gd name="connsiteX103" fmla="*/ 5116 w 10000"/>
                    <a:gd name="connsiteY103" fmla="*/ 9658 h 10001"/>
                    <a:gd name="connsiteX104" fmla="*/ 5510 w 10000"/>
                    <a:gd name="connsiteY104" fmla="*/ 9667 h 10001"/>
                    <a:gd name="connsiteX105" fmla="*/ 5531 w 10000"/>
                    <a:gd name="connsiteY105" fmla="*/ 9667 h 10001"/>
                    <a:gd name="connsiteX106" fmla="*/ 5911 w 10000"/>
                    <a:gd name="connsiteY106" fmla="*/ 9623 h 10001"/>
                    <a:gd name="connsiteX107" fmla="*/ 6268 w 10000"/>
                    <a:gd name="connsiteY107" fmla="*/ 9593 h 10001"/>
                    <a:gd name="connsiteX108" fmla="*/ 6666 w 10000"/>
                    <a:gd name="connsiteY108" fmla="*/ 9463 h 10001"/>
                    <a:gd name="connsiteX109" fmla="*/ 7377 w 10000"/>
                    <a:gd name="connsiteY109" fmla="*/ 9208 h 10001"/>
                    <a:gd name="connsiteX110" fmla="*/ 7996 w 10000"/>
                    <a:gd name="connsiteY110" fmla="*/ 8850 h 10001"/>
                    <a:gd name="connsiteX111" fmla="*/ 9084 w 10000"/>
                    <a:gd name="connsiteY111" fmla="*/ 7645 h 10001"/>
                    <a:gd name="connsiteX112" fmla="*/ 9502 w 10000"/>
                    <a:gd name="connsiteY112" fmla="*/ 6915 h 10001"/>
                    <a:gd name="connsiteX113" fmla="*/ 9798 w 10000"/>
                    <a:gd name="connsiteY113" fmla="*/ 6069 h 10001"/>
                    <a:gd name="connsiteX114" fmla="*/ 9893 w 10000"/>
                    <a:gd name="connsiteY114" fmla="*/ 5620 h 10001"/>
                    <a:gd name="connsiteX115" fmla="*/ 9960 w 10000"/>
                    <a:gd name="connsiteY115" fmla="*/ 5157 h 10001"/>
                    <a:gd name="connsiteX116" fmla="*/ 9963 w 10000"/>
                    <a:gd name="connsiteY116" fmla="*/ 4942 h 10001"/>
                    <a:gd name="connsiteX117" fmla="*/ 9997 w 10000"/>
                    <a:gd name="connsiteY117" fmla="*/ 4712 h 10001"/>
                    <a:gd name="connsiteX118" fmla="*/ 9963 w 10000"/>
                    <a:gd name="connsiteY118" fmla="*/ 4233 h 10001"/>
                    <a:gd name="connsiteX119" fmla="*/ 9819 w 10000"/>
                    <a:gd name="connsiteY119" fmla="*/ 3291 h 10001"/>
                    <a:gd name="connsiteX120" fmla="*/ 9711 w 10000"/>
                    <a:gd name="connsiteY120" fmla="*/ 2911 h 10001"/>
                    <a:gd name="connsiteX121" fmla="*/ 9502 w 10000"/>
                    <a:gd name="connsiteY121" fmla="*/ 2518 h 10001"/>
                    <a:gd name="connsiteX122" fmla="*/ 9094 w 10000"/>
                    <a:gd name="connsiteY122" fmla="*/ 1783 h 10001"/>
                    <a:gd name="connsiteX123" fmla="*/ 8532 w 10000"/>
                    <a:gd name="connsiteY123" fmla="*/ 1188 h 10001"/>
                    <a:gd name="connsiteX124" fmla="*/ 7774 w 10000"/>
                    <a:gd name="connsiteY124" fmla="*/ 657 h 10001"/>
                    <a:gd name="connsiteX125" fmla="*/ 7426 w 10000"/>
                    <a:gd name="connsiteY125" fmla="*/ 463 h 10001"/>
                    <a:gd name="connsiteX126" fmla="*/ 7042 w 10000"/>
                    <a:gd name="connsiteY126" fmla="*/ 286 h 10001"/>
                    <a:gd name="connsiteX127" fmla="*/ 6268 w 10000"/>
                    <a:gd name="connsiteY127" fmla="*/ 100 h 10001"/>
                    <a:gd name="connsiteX128" fmla="*/ 6163 w 10000"/>
                    <a:gd name="connsiteY128" fmla="*/ 86 h 10001"/>
                    <a:gd name="connsiteX129" fmla="*/ 5995 w 10000"/>
                    <a:gd name="connsiteY129" fmla="*/ 48 h 10001"/>
                    <a:gd name="connsiteX130" fmla="*/ 5462 w 10000"/>
                    <a:gd name="connsiteY130" fmla="*/ 14 h 10001"/>
                    <a:gd name="connsiteX131" fmla="*/ 4833 w 10000"/>
                    <a:gd name="connsiteY131" fmla="*/ 0 h 10001"/>
                    <a:gd name="connsiteX0" fmla="*/ 5493 w 10000"/>
                    <a:gd name="connsiteY0" fmla="*/ 238 h 9667"/>
                    <a:gd name="connsiteX1" fmla="*/ 5685 w 10000"/>
                    <a:gd name="connsiteY1" fmla="*/ 303 h 9667"/>
                    <a:gd name="connsiteX2" fmla="*/ 6079 w 10000"/>
                    <a:gd name="connsiteY2" fmla="*/ 385 h 9667"/>
                    <a:gd name="connsiteX3" fmla="*/ 6769 w 10000"/>
                    <a:gd name="connsiteY3" fmla="*/ 557 h 9667"/>
                    <a:gd name="connsiteX4" fmla="*/ 7080 w 10000"/>
                    <a:gd name="connsiteY4" fmla="*/ 735 h 9667"/>
                    <a:gd name="connsiteX5" fmla="*/ 7390 w 10000"/>
                    <a:gd name="connsiteY5" fmla="*/ 855 h 9667"/>
                    <a:gd name="connsiteX6" fmla="*/ 8029 w 10000"/>
                    <a:gd name="connsiteY6" fmla="*/ 1305 h 9667"/>
                    <a:gd name="connsiteX7" fmla="*/ 8640 w 10000"/>
                    <a:gd name="connsiteY7" fmla="*/ 1741 h 9667"/>
                    <a:gd name="connsiteX8" fmla="*/ 9091 w 10000"/>
                    <a:gd name="connsiteY8" fmla="*/ 2428 h 9667"/>
                    <a:gd name="connsiteX9" fmla="*/ 9259 w 10000"/>
                    <a:gd name="connsiteY9" fmla="*/ 2760 h 9667"/>
                    <a:gd name="connsiteX10" fmla="*/ 9461 w 10000"/>
                    <a:gd name="connsiteY10" fmla="*/ 3157 h 9667"/>
                    <a:gd name="connsiteX11" fmla="*/ 9545 w 10000"/>
                    <a:gd name="connsiteY11" fmla="*/ 3520 h 9667"/>
                    <a:gd name="connsiteX12" fmla="*/ 9633 w 10000"/>
                    <a:gd name="connsiteY12" fmla="*/ 3969 h 9667"/>
                    <a:gd name="connsiteX13" fmla="*/ 9677 w 10000"/>
                    <a:gd name="connsiteY13" fmla="*/ 4423 h 9667"/>
                    <a:gd name="connsiteX14" fmla="*/ 9660 w 10000"/>
                    <a:gd name="connsiteY14" fmla="*/ 4885 h 9667"/>
                    <a:gd name="connsiteX15" fmla="*/ 9640 w 10000"/>
                    <a:gd name="connsiteY15" fmla="*/ 5309 h 9667"/>
                    <a:gd name="connsiteX16" fmla="*/ 9549 w 10000"/>
                    <a:gd name="connsiteY16" fmla="*/ 5744 h 9667"/>
                    <a:gd name="connsiteX17" fmla="*/ 9448 w 10000"/>
                    <a:gd name="connsiteY17" fmla="*/ 6172 h 9667"/>
                    <a:gd name="connsiteX18" fmla="*/ 9293 w 10000"/>
                    <a:gd name="connsiteY18" fmla="*/ 6561 h 9667"/>
                    <a:gd name="connsiteX19" fmla="*/ 9141 w 10000"/>
                    <a:gd name="connsiteY19" fmla="*/ 6928 h 9667"/>
                    <a:gd name="connsiteX20" fmla="*/ 8919 w 10000"/>
                    <a:gd name="connsiteY20" fmla="*/ 7268 h 9667"/>
                    <a:gd name="connsiteX21" fmla="*/ 8694 w 10000"/>
                    <a:gd name="connsiteY21" fmla="*/ 7636 h 9667"/>
                    <a:gd name="connsiteX22" fmla="*/ 8427 w 10000"/>
                    <a:gd name="connsiteY22" fmla="*/ 7942 h 9667"/>
                    <a:gd name="connsiteX23" fmla="*/ 7875 w 10000"/>
                    <a:gd name="connsiteY23" fmla="*/ 8474 h 9667"/>
                    <a:gd name="connsiteX24" fmla="*/ 7305 w 10000"/>
                    <a:gd name="connsiteY24" fmla="*/ 8825 h 9667"/>
                    <a:gd name="connsiteX25" fmla="*/ 6631 w 10000"/>
                    <a:gd name="connsiteY25" fmla="*/ 9071 h 9667"/>
                    <a:gd name="connsiteX26" fmla="*/ 6237 w 10000"/>
                    <a:gd name="connsiteY26" fmla="*/ 9200 h 9667"/>
                    <a:gd name="connsiteX27" fmla="*/ 5807 w 10000"/>
                    <a:gd name="connsiteY27" fmla="*/ 9243 h 9667"/>
                    <a:gd name="connsiteX28" fmla="*/ 5208 w 10000"/>
                    <a:gd name="connsiteY28" fmla="*/ 9285 h 9667"/>
                    <a:gd name="connsiteX29" fmla="*/ 4961 w 10000"/>
                    <a:gd name="connsiteY29" fmla="*/ 9278 h 9667"/>
                    <a:gd name="connsiteX30" fmla="*/ 4756 w 10000"/>
                    <a:gd name="connsiteY30" fmla="*/ 9243 h 9667"/>
                    <a:gd name="connsiteX31" fmla="*/ 4693 w 10000"/>
                    <a:gd name="connsiteY31" fmla="*/ 9240 h 9667"/>
                    <a:gd name="connsiteX32" fmla="*/ 4629 w 10000"/>
                    <a:gd name="connsiteY32" fmla="*/ 9240 h 9667"/>
                    <a:gd name="connsiteX33" fmla="*/ 4553 w 10000"/>
                    <a:gd name="connsiteY33" fmla="*/ 9235 h 9667"/>
                    <a:gd name="connsiteX34" fmla="*/ 4381 w 10000"/>
                    <a:gd name="connsiteY34" fmla="*/ 9196 h 9667"/>
                    <a:gd name="connsiteX35" fmla="*/ 4356 w 10000"/>
                    <a:gd name="connsiteY35" fmla="*/ 9195 h 9667"/>
                    <a:gd name="connsiteX36" fmla="*/ 4199 w 10000"/>
                    <a:gd name="connsiteY36" fmla="*/ 9204 h 9667"/>
                    <a:gd name="connsiteX37" fmla="*/ 4019 w 10000"/>
                    <a:gd name="connsiteY37" fmla="*/ 9228 h 9667"/>
                    <a:gd name="connsiteX38" fmla="*/ 3856 w 10000"/>
                    <a:gd name="connsiteY38" fmla="*/ 9212 h 9667"/>
                    <a:gd name="connsiteX39" fmla="*/ 3857 w 10000"/>
                    <a:gd name="connsiteY39" fmla="*/ 9218 h 9667"/>
                    <a:gd name="connsiteX40" fmla="*/ 3780 w 10000"/>
                    <a:gd name="connsiteY40" fmla="*/ 9204 h 9667"/>
                    <a:gd name="connsiteX41" fmla="*/ 3648 w 10000"/>
                    <a:gd name="connsiteY41" fmla="*/ 9197 h 9667"/>
                    <a:gd name="connsiteX42" fmla="*/ 3449 w 10000"/>
                    <a:gd name="connsiteY42" fmla="*/ 9135 h 9667"/>
                    <a:gd name="connsiteX43" fmla="*/ 3177 w 10000"/>
                    <a:gd name="connsiteY43" fmla="*/ 9050 h 9667"/>
                    <a:gd name="connsiteX44" fmla="*/ 2887 w 10000"/>
                    <a:gd name="connsiteY44" fmla="*/ 8908 h 9667"/>
                    <a:gd name="connsiteX45" fmla="*/ 2750 w 10000"/>
                    <a:gd name="connsiteY45" fmla="*/ 8883 h 9667"/>
                    <a:gd name="connsiteX46" fmla="*/ 2713 w 10000"/>
                    <a:gd name="connsiteY46" fmla="*/ 8838 h 9667"/>
                    <a:gd name="connsiteX47" fmla="*/ 2521 w 10000"/>
                    <a:gd name="connsiteY47" fmla="*/ 8766 h 9667"/>
                    <a:gd name="connsiteX48" fmla="*/ 2396 w 10000"/>
                    <a:gd name="connsiteY48" fmla="*/ 8647 h 9667"/>
                    <a:gd name="connsiteX49" fmla="*/ 2118 w 10000"/>
                    <a:gd name="connsiteY49" fmla="*/ 8418 h 9667"/>
                    <a:gd name="connsiteX50" fmla="*/ 1831 w 10000"/>
                    <a:gd name="connsiteY50" fmla="*/ 8210 h 9667"/>
                    <a:gd name="connsiteX51" fmla="*/ 1484 w 10000"/>
                    <a:gd name="connsiteY51" fmla="*/ 7966 h 9667"/>
                    <a:gd name="connsiteX52" fmla="*/ 1164 w 10000"/>
                    <a:gd name="connsiteY52" fmla="*/ 7619 h 9667"/>
                    <a:gd name="connsiteX53" fmla="*/ 689 w 10000"/>
                    <a:gd name="connsiteY53" fmla="*/ 6725 h 9667"/>
                    <a:gd name="connsiteX54" fmla="*/ 477 w 10000"/>
                    <a:gd name="connsiteY54" fmla="*/ 6220 h 9667"/>
                    <a:gd name="connsiteX55" fmla="*/ 329 w 10000"/>
                    <a:gd name="connsiteY55" fmla="*/ 5637 h 9667"/>
                    <a:gd name="connsiteX56" fmla="*/ 312 w 10000"/>
                    <a:gd name="connsiteY56" fmla="*/ 4458 h 9667"/>
                    <a:gd name="connsiteX57" fmla="*/ 1050 w 10000"/>
                    <a:gd name="connsiteY57" fmla="*/ 2363 h 9667"/>
                    <a:gd name="connsiteX58" fmla="*/ 1653 w 10000"/>
                    <a:gd name="connsiteY58" fmla="*/ 1620 h 9667"/>
                    <a:gd name="connsiteX59" fmla="*/ 1993 w 10000"/>
                    <a:gd name="connsiteY59" fmla="*/ 1305 h 9667"/>
                    <a:gd name="connsiteX60" fmla="*/ 2387 w 10000"/>
                    <a:gd name="connsiteY60" fmla="*/ 1046 h 9667"/>
                    <a:gd name="connsiteX61" fmla="*/ 2801 w 10000"/>
                    <a:gd name="connsiteY61" fmla="*/ 778 h 9667"/>
                    <a:gd name="connsiteX62" fmla="*/ 3286 w 10000"/>
                    <a:gd name="connsiteY62" fmla="*/ 588 h 9667"/>
                    <a:gd name="connsiteX63" fmla="*/ 4337 w 10000"/>
                    <a:gd name="connsiteY63" fmla="*/ 311 h 9667"/>
                    <a:gd name="connsiteX64" fmla="*/ 5368 w 10000"/>
                    <a:gd name="connsiteY64" fmla="*/ 242 h 9667"/>
                    <a:gd name="connsiteX65" fmla="*/ 5493 w 10000"/>
                    <a:gd name="connsiteY65" fmla="*/ 238 h 9667"/>
                    <a:gd name="connsiteX66" fmla="*/ 4833 w 10000"/>
                    <a:gd name="connsiteY66" fmla="*/ 0 h 9667"/>
                    <a:gd name="connsiteX67" fmla="*/ 4425 w 10000"/>
                    <a:gd name="connsiteY67" fmla="*/ 14 h 9667"/>
                    <a:gd name="connsiteX68" fmla="*/ 3482 w 10000"/>
                    <a:gd name="connsiteY68" fmla="*/ 196 h 9667"/>
                    <a:gd name="connsiteX69" fmla="*/ 2997 w 10000"/>
                    <a:gd name="connsiteY69" fmla="*/ 368 h 9667"/>
                    <a:gd name="connsiteX70" fmla="*/ 2545 w 10000"/>
                    <a:gd name="connsiteY70" fmla="*/ 561 h 9667"/>
                    <a:gd name="connsiteX71" fmla="*/ 2158 w 10000"/>
                    <a:gd name="connsiteY71" fmla="*/ 825 h 9667"/>
                    <a:gd name="connsiteX72" fmla="*/ 1734 w 10000"/>
                    <a:gd name="connsiteY72" fmla="*/ 1128 h 9667"/>
                    <a:gd name="connsiteX73" fmla="*/ 1039 w 10000"/>
                    <a:gd name="connsiteY73" fmla="*/ 1870 h 9667"/>
                    <a:gd name="connsiteX74" fmla="*/ 504 w 10000"/>
                    <a:gd name="connsiteY74" fmla="*/ 2795 h 9667"/>
                    <a:gd name="connsiteX75" fmla="*/ 147 w 10000"/>
                    <a:gd name="connsiteY75" fmla="*/ 3956 h 9667"/>
                    <a:gd name="connsiteX76" fmla="*/ 19 w 10000"/>
                    <a:gd name="connsiteY76" fmla="*/ 4540 h 9667"/>
                    <a:gd name="connsiteX77" fmla="*/ 6 w 10000"/>
                    <a:gd name="connsiteY77" fmla="*/ 5183 h 9667"/>
                    <a:gd name="connsiteX78" fmla="*/ 228 w 10000"/>
                    <a:gd name="connsiteY78" fmla="*/ 6405 h 9667"/>
                    <a:gd name="connsiteX79" fmla="*/ 450 w 10000"/>
                    <a:gd name="connsiteY79" fmla="*/ 6980 h 9667"/>
                    <a:gd name="connsiteX80" fmla="*/ 673 w 10000"/>
                    <a:gd name="connsiteY80" fmla="*/ 7511 h 9667"/>
                    <a:gd name="connsiteX81" fmla="*/ 939 w 10000"/>
                    <a:gd name="connsiteY81" fmla="*/ 7905 h 9667"/>
                    <a:gd name="connsiteX82" fmla="*/ 1320 w 10000"/>
                    <a:gd name="connsiteY82" fmla="*/ 8319 h 9667"/>
                    <a:gd name="connsiteX83" fmla="*/ 1656 w 10000"/>
                    <a:gd name="connsiteY83" fmla="*/ 8574 h 9667"/>
                    <a:gd name="connsiteX84" fmla="*/ 1993 w 10000"/>
                    <a:gd name="connsiteY84" fmla="*/ 8825 h 9667"/>
                    <a:gd name="connsiteX85" fmla="*/ 2061 w 10000"/>
                    <a:gd name="connsiteY85" fmla="*/ 8841 h 9667"/>
                    <a:gd name="connsiteX86" fmla="*/ 2067 w 10000"/>
                    <a:gd name="connsiteY86" fmla="*/ 8875 h 9667"/>
                    <a:gd name="connsiteX87" fmla="*/ 2165 w 10000"/>
                    <a:gd name="connsiteY87" fmla="*/ 9011 h 9667"/>
                    <a:gd name="connsiteX88" fmla="*/ 2396 w 10000"/>
                    <a:gd name="connsiteY88" fmla="*/ 9168 h 9667"/>
                    <a:gd name="connsiteX89" fmla="*/ 2666 w 10000"/>
                    <a:gd name="connsiteY89" fmla="*/ 9298 h 9667"/>
                    <a:gd name="connsiteX90" fmla="*/ 2871 w 10000"/>
                    <a:gd name="connsiteY90" fmla="*/ 9384 h 9667"/>
                    <a:gd name="connsiteX91" fmla="*/ 3000 w 10000"/>
                    <a:gd name="connsiteY91" fmla="*/ 9454 h 9667"/>
                    <a:gd name="connsiteX92" fmla="*/ 3180 w 10000"/>
                    <a:gd name="connsiteY92" fmla="*/ 9511 h 9667"/>
                    <a:gd name="connsiteX93" fmla="*/ 3329 w 10000"/>
                    <a:gd name="connsiteY93" fmla="*/ 9557 h 9667"/>
                    <a:gd name="connsiteX94" fmla="*/ 3517 w 10000"/>
                    <a:gd name="connsiteY94" fmla="*/ 9595 h 9667"/>
                    <a:gd name="connsiteX95" fmla="*/ 3652 w 10000"/>
                    <a:gd name="connsiteY95" fmla="*/ 9589 h 9667"/>
                    <a:gd name="connsiteX96" fmla="*/ 3828 w 10000"/>
                    <a:gd name="connsiteY96" fmla="*/ 9548 h 9667"/>
                    <a:gd name="connsiteX97" fmla="*/ 3950 w 10000"/>
                    <a:gd name="connsiteY97" fmla="*/ 9601 h 9667"/>
                    <a:gd name="connsiteX98" fmla="*/ 4049 w 10000"/>
                    <a:gd name="connsiteY98" fmla="*/ 9579 h 9667"/>
                    <a:gd name="connsiteX99" fmla="*/ 4065 w 10000"/>
                    <a:gd name="connsiteY99" fmla="*/ 9490 h 9667"/>
                    <a:gd name="connsiteX100" fmla="*/ 4378 w 10000"/>
                    <a:gd name="connsiteY100" fmla="*/ 9545 h 9667"/>
                    <a:gd name="connsiteX101" fmla="*/ 4523 w 10000"/>
                    <a:gd name="connsiteY101" fmla="*/ 9593 h 9667"/>
                    <a:gd name="connsiteX102" fmla="*/ 4705 w 10000"/>
                    <a:gd name="connsiteY102" fmla="*/ 9606 h 9667"/>
                    <a:gd name="connsiteX103" fmla="*/ 5116 w 10000"/>
                    <a:gd name="connsiteY103" fmla="*/ 9658 h 9667"/>
                    <a:gd name="connsiteX104" fmla="*/ 5510 w 10000"/>
                    <a:gd name="connsiteY104" fmla="*/ 9667 h 9667"/>
                    <a:gd name="connsiteX105" fmla="*/ 5531 w 10000"/>
                    <a:gd name="connsiteY105" fmla="*/ 9667 h 9667"/>
                    <a:gd name="connsiteX106" fmla="*/ 5911 w 10000"/>
                    <a:gd name="connsiteY106" fmla="*/ 9623 h 9667"/>
                    <a:gd name="connsiteX107" fmla="*/ 6268 w 10000"/>
                    <a:gd name="connsiteY107" fmla="*/ 9593 h 9667"/>
                    <a:gd name="connsiteX108" fmla="*/ 6666 w 10000"/>
                    <a:gd name="connsiteY108" fmla="*/ 9463 h 9667"/>
                    <a:gd name="connsiteX109" fmla="*/ 7377 w 10000"/>
                    <a:gd name="connsiteY109" fmla="*/ 9208 h 9667"/>
                    <a:gd name="connsiteX110" fmla="*/ 7996 w 10000"/>
                    <a:gd name="connsiteY110" fmla="*/ 8850 h 9667"/>
                    <a:gd name="connsiteX111" fmla="*/ 9084 w 10000"/>
                    <a:gd name="connsiteY111" fmla="*/ 7645 h 9667"/>
                    <a:gd name="connsiteX112" fmla="*/ 9502 w 10000"/>
                    <a:gd name="connsiteY112" fmla="*/ 6915 h 9667"/>
                    <a:gd name="connsiteX113" fmla="*/ 9798 w 10000"/>
                    <a:gd name="connsiteY113" fmla="*/ 6069 h 9667"/>
                    <a:gd name="connsiteX114" fmla="*/ 9893 w 10000"/>
                    <a:gd name="connsiteY114" fmla="*/ 5620 h 9667"/>
                    <a:gd name="connsiteX115" fmla="*/ 9960 w 10000"/>
                    <a:gd name="connsiteY115" fmla="*/ 5157 h 9667"/>
                    <a:gd name="connsiteX116" fmla="*/ 9963 w 10000"/>
                    <a:gd name="connsiteY116" fmla="*/ 4942 h 9667"/>
                    <a:gd name="connsiteX117" fmla="*/ 9997 w 10000"/>
                    <a:gd name="connsiteY117" fmla="*/ 4712 h 9667"/>
                    <a:gd name="connsiteX118" fmla="*/ 9963 w 10000"/>
                    <a:gd name="connsiteY118" fmla="*/ 4233 h 9667"/>
                    <a:gd name="connsiteX119" fmla="*/ 9819 w 10000"/>
                    <a:gd name="connsiteY119" fmla="*/ 3291 h 9667"/>
                    <a:gd name="connsiteX120" fmla="*/ 9711 w 10000"/>
                    <a:gd name="connsiteY120" fmla="*/ 2911 h 9667"/>
                    <a:gd name="connsiteX121" fmla="*/ 9502 w 10000"/>
                    <a:gd name="connsiteY121" fmla="*/ 2518 h 9667"/>
                    <a:gd name="connsiteX122" fmla="*/ 9094 w 10000"/>
                    <a:gd name="connsiteY122" fmla="*/ 1783 h 9667"/>
                    <a:gd name="connsiteX123" fmla="*/ 8532 w 10000"/>
                    <a:gd name="connsiteY123" fmla="*/ 1188 h 9667"/>
                    <a:gd name="connsiteX124" fmla="*/ 7774 w 10000"/>
                    <a:gd name="connsiteY124" fmla="*/ 657 h 9667"/>
                    <a:gd name="connsiteX125" fmla="*/ 7426 w 10000"/>
                    <a:gd name="connsiteY125" fmla="*/ 463 h 9667"/>
                    <a:gd name="connsiteX126" fmla="*/ 7042 w 10000"/>
                    <a:gd name="connsiteY126" fmla="*/ 286 h 9667"/>
                    <a:gd name="connsiteX127" fmla="*/ 6268 w 10000"/>
                    <a:gd name="connsiteY127" fmla="*/ 100 h 9667"/>
                    <a:gd name="connsiteX128" fmla="*/ 6163 w 10000"/>
                    <a:gd name="connsiteY128" fmla="*/ 86 h 9667"/>
                    <a:gd name="connsiteX129" fmla="*/ 5995 w 10000"/>
                    <a:gd name="connsiteY129" fmla="*/ 48 h 9667"/>
                    <a:gd name="connsiteX130" fmla="*/ 5462 w 10000"/>
                    <a:gd name="connsiteY130" fmla="*/ 14 h 9667"/>
                    <a:gd name="connsiteX131" fmla="*/ 4833 w 10000"/>
                    <a:gd name="connsiteY131" fmla="*/ 0 h 9667"/>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52 w 10000"/>
                    <a:gd name="connsiteY95" fmla="*/ 9919 h 10000"/>
                    <a:gd name="connsiteX96" fmla="*/ 3828 w 10000"/>
                    <a:gd name="connsiteY96" fmla="*/ 9877 h 10000"/>
                    <a:gd name="connsiteX97" fmla="*/ 3950 w 10000"/>
                    <a:gd name="connsiteY97" fmla="*/ 9932 h 10000"/>
                    <a:gd name="connsiteX98" fmla="*/ 4049 w 10000"/>
                    <a:gd name="connsiteY98" fmla="*/ 9909 h 10000"/>
                    <a:gd name="connsiteX99" fmla="*/ 4065 w 10000"/>
                    <a:gd name="connsiteY99" fmla="*/ 9817 h 10000"/>
                    <a:gd name="connsiteX100" fmla="*/ 4378 w 10000"/>
                    <a:gd name="connsiteY100" fmla="*/ 9874 h 10000"/>
                    <a:gd name="connsiteX101" fmla="*/ 4523 w 10000"/>
                    <a:gd name="connsiteY101" fmla="*/ 9923 h 10000"/>
                    <a:gd name="connsiteX102" fmla="*/ 4705 w 10000"/>
                    <a:gd name="connsiteY102" fmla="*/ 9937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 name="connsiteX0" fmla="*/ 5493 w 10000"/>
                    <a:gd name="connsiteY0" fmla="*/ 246 h 10025"/>
                    <a:gd name="connsiteX1" fmla="*/ 5685 w 10000"/>
                    <a:gd name="connsiteY1" fmla="*/ 313 h 10025"/>
                    <a:gd name="connsiteX2" fmla="*/ 6079 w 10000"/>
                    <a:gd name="connsiteY2" fmla="*/ 398 h 10025"/>
                    <a:gd name="connsiteX3" fmla="*/ 6769 w 10000"/>
                    <a:gd name="connsiteY3" fmla="*/ 576 h 10025"/>
                    <a:gd name="connsiteX4" fmla="*/ 7080 w 10000"/>
                    <a:gd name="connsiteY4" fmla="*/ 760 h 10025"/>
                    <a:gd name="connsiteX5" fmla="*/ 7390 w 10000"/>
                    <a:gd name="connsiteY5" fmla="*/ 884 h 10025"/>
                    <a:gd name="connsiteX6" fmla="*/ 8029 w 10000"/>
                    <a:gd name="connsiteY6" fmla="*/ 1350 h 10025"/>
                    <a:gd name="connsiteX7" fmla="*/ 8640 w 10000"/>
                    <a:gd name="connsiteY7" fmla="*/ 1801 h 10025"/>
                    <a:gd name="connsiteX8" fmla="*/ 9091 w 10000"/>
                    <a:gd name="connsiteY8" fmla="*/ 2512 h 10025"/>
                    <a:gd name="connsiteX9" fmla="*/ 9259 w 10000"/>
                    <a:gd name="connsiteY9" fmla="*/ 2855 h 10025"/>
                    <a:gd name="connsiteX10" fmla="*/ 9461 w 10000"/>
                    <a:gd name="connsiteY10" fmla="*/ 3266 h 10025"/>
                    <a:gd name="connsiteX11" fmla="*/ 9545 w 10000"/>
                    <a:gd name="connsiteY11" fmla="*/ 3641 h 10025"/>
                    <a:gd name="connsiteX12" fmla="*/ 9633 w 10000"/>
                    <a:gd name="connsiteY12" fmla="*/ 4106 h 10025"/>
                    <a:gd name="connsiteX13" fmla="*/ 9677 w 10000"/>
                    <a:gd name="connsiteY13" fmla="*/ 4575 h 10025"/>
                    <a:gd name="connsiteX14" fmla="*/ 9660 w 10000"/>
                    <a:gd name="connsiteY14" fmla="*/ 5053 h 10025"/>
                    <a:gd name="connsiteX15" fmla="*/ 9640 w 10000"/>
                    <a:gd name="connsiteY15" fmla="*/ 5492 h 10025"/>
                    <a:gd name="connsiteX16" fmla="*/ 9549 w 10000"/>
                    <a:gd name="connsiteY16" fmla="*/ 5942 h 10025"/>
                    <a:gd name="connsiteX17" fmla="*/ 9448 w 10000"/>
                    <a:gd name="connsiteY17" fmla="*/ 6385 h 10025"/>
                    <a:gd name="connsiteX18" fmla="*/ 9293 w 10000"/>
                    <a:gd name="connsiteY18" fmla="*/ 6787 h 10025"/>
                    <a:gd name="connsiteX19" fmla="*/ 9141 w 10000"/>
                    <a:gd name="connsiteY19" fmla="*/ 7167 h 10025"/>
                    <a:gd name="connsiteX20" fmla="*/ 8919 w 10000"/>
                    <a:gd name="connsiteY20" fmla="*/ 7518 h 10025"/>
                    <a:gd name="connsiteX21" fmla="*/ 8694 w 10000"/>
                    <a:gd name="connsiteY21" fmla="*/ 7899 h 10025"/>
                    <a:gd name="connsiteX22" fmla="*/ 8427 w 10000"/>
                    <a:gd name="connsiteY22" fmla="*/ 8216 h 10025"/>
                    <a:gd name="connsiteX23" fmla="*/ 7875 w 10000"/>
                    <a:gd name="connsiteY23" fmla="*/ 8766 h 10025"/>
                    <a:gd name="connsiteX24" fmla="*/ 7305 w 10000"/>
                    <a:gd name="connsiteY24" fmla="*/ 9129 h 10025"/>
                    <a:gd name="connsiteX25" fmla="*/ 6631 w 10000"/>
                    <a:gd name="connsiteY25" fmla="*/ 9383 h 10025"/>
                    <a:gd name="connsiteX26" fmla="*/ 6237 w 10000"/>
                    <a:gd name="connsiteY26" fmla="*/ 9517 h 10025"/>
                    <a:gd name="connsiteX27" fmla="*/ 5807 w 10000"/>
                    <a:gd name="connsiteY27" fmla="*/ 9561 h 10025"/>
                    <a:gd name="connsiteX28" fmla="*/ 5208 w 10000"/>
                    <a:gd name="connsiteY28" fmla="*/ 9605 h 10025"/>
                    <a:gd name="connsiteX29" fmla="*/ 4961 w 10000"/>
                    <a:gd name="connsiteY29" fmla="*/ 9598 h 10025"/>
                    <a:gd name="connsiteX30" fmla="*/ 4756 w 10000"/>
                    <a:gd name="connsiteY30" fmla="*/ 9561 h 10025"/>
                    <a:gd name="connsiteX31" fmla="*/ 4693 w 10000"/>
                    <a:gd name="connsiteY31" fmla="*/ 9558 h 10025"/>
                    <a:gd name="connsiteX32" fmla="*/ 4629 w 10000"/>
                    <a:gd name="connsiteY32" fmla="*/ 9558 h 10025"/>
                    <a:gd name="connsiteX33" fmla="*/ 4553 w 10000"/>
                    <a:gd name="connsiteY33" fmla="*/ 9553 h 10025"/>
                    <a:gd name="connsiteX34" fmla="*/ 4381 w 10000"/>
                    <a:gd name="connsiteY34" fmla="*/ 9513 h 10025"/>
                    <a:gd name="connsiteX35" fmla="*/ 4356 w 10000"/>
                    <a:gd name="connsiteY35" fmla="*/ 9512 h 10025"/>
                    <a:gd name="connsiteX36" fmla="*/ 4199 w 10000"/>
                    <a:gd name="connsiteY36" fmla="*/ 9521 h 10025"/>
                    <a:gd name="connsiteX37" fmla="*/ 4019 w 10000"/>
                    <a:gd name="connsiteY37" fmla="*/ 9546 h 10025"/>
                    <a:gd name="connsiteX38" fmla="*/ 3856 w 10000"/>
                    <a:gd name="connsiteY38" fmla="*/ 9529 h 10025"/>
                    <a:gd name="connsiteX39" fmla="*/ 3857 w 10000"/>
                    <a:gd name="connsiteY39" fmla="*/ 9536 h 10025"/>
                    <a:gd name="connsiteX40" fmla="*/ 3780 w 10000"/>
                    <a:gd name="connsiteY40" fmla="*/ 9521 h 10025"/>
                    <a:gd name="connsiteX41" fmla="*/ 3648 w 10000"/>
                    <a:gd name="connsiteY41" fmla="*/ 9514 h 10025"/>
                    <a:gd name="connsiteX42" fmla="*/ 3449 w 10000"/>
                    <a:gd name="connsiteY42" fmla="*/ 9450 h 10025"/>
                    <a:gd name="connsiteX43" fmla="*/ 3177 w 10000"/>
                    <a:gd name="connsiteY43" fmla="*/ 9362 h 10025"/>
                    <a:gd name="connsiteX44" fmla="*/ 2887 w 10000"/>
                    <a:gd name="connsiteY44" fmla="*/ 9215 h 10025"/>
                    <a:gd name="connsiteX45" fmla="*/ 2750 w 10000"/>
                    <a:gd name="connsiteY45" fmla="*/ 9189 h 10025"/>
                    <a:gd name="connsiteX46" fmla="*/ 2713 w 10000"/>
                    <a:gd name="connsiteY46" fmla="*/ 9142 h 10025"/>
                    <a:gd name="connsiteX47" fmla="*/ 2521 w 10000"/>
                    <a:gd name="connsiteY47" fmla="*/ 9068 h 10025"/>
                    <a:gd name="connsiteX48" fmla="*/ 2396 w 10000"/>
                    <a:gd name="connsiteY48" fmla="*/ 8945 h 10025"/>
                    <a:gd name="connsiteX49" fmla="*/ 2118 w 10000"/>
                    <a:gd name="connsiteY49" fmla="*/ 8708 h 10025"/>
                    <a:gd name="connsiteX50" fmla="*/ 1831 w 10000"/>
                    <a:gd name="connsiteY50" fmla="*/ 8493 h 10025"/>
                    <a:gd name="connsiteX51" fmla="*/ 1484 w 10000"/>
                    <a:gd name="connsiteY51" fmla="*/ 8240 h 10025"/>
                    <a:gd name="connsiteX52" fmla="*/ 1164 w 10000"/>
                    <a:gd name="connsiteY52" fmla="*/ 7881 h 10025"/>
                    <a:gd name="connsiteX53" fmla="*/ 689 w 10000"/>
                    <a:gd name="connsiteY53" fmla="*/ 6957 h 10025"/>
                    <a:gd name="connsiteX54" fmla="*/ 477 w 10000"/>
                    <a:gd name="connsiteY54" fmla="*/ 6434 h 10025"/>
                    <a:gd name="connsiteX55" fmla="*/ 329 w 10000"/>
                    <a:gd name="connsiteY55" fmla="*/ 5831 h 10025"/>
                    <a:gd name="connsiteX56" fmla="*/ 312 w 10000"/>
                    <a:gd name="connsiteY56" fmla="*/ 4612 h 10025"/>
                    <a:gd name="connsiteX57" fmla="*/ 1050 w 10000"/>
                    <a:gd name="connsiteY57" fmla="*/ 2444 h 10025"/>
                    <a:gd name="connsiteX58" fmla="*/ 1653 w 10000"/>
                    <a:gd name="connsiteY58" fmla="*/ 1676 h 10025"/>
                    <a:gd name="connsiteX59" fmla="*/ 1993 w 10000"/>
                    <a:gd name="connsiteY59" fmla="*/ 1350 h 10025"/>
                    <a:gd name="connsiteX60" fmla="*/ 2387 w 10000"/>
                    <a:gd name="connsiteY60" fmla="*/ 1082 h 10025"/>
                    <a:gd name="connsiteX61" fmla="*/ 2801 w 10000"/>
                    <a:gd name="connsiteY61" fmla="*/ 805 h 10025"/>
                    <a:gd name="connsiteX62" fmla="*/ 3286 w 10000"/>
                    <a:gd name="connsiteY62" fmla="*/ 608 h 10025"/>
                    <a:gd name="connsiteX63" fmla="*/ 4337 w 10000"/>
                    <a:gd name="connsiteY63" fmla="*/ 322 h 10025"/>
                    <a:gd name="connsiteX64" fmla="*/ 5368 w 10000"/>
                    <a:gd name="connsiteY64" fmla="*/ 250 h 10025"/>
                    <a:gd name="connsiteX65" fmla="*/ 5493 w 10000"/>
                    <a:gd name="connsiteY65" fmla="*/ 246 h 10025"/>
                    <a:gd name="connsiteX66" fmla="*/ 4833 w 10000"/>
                    <a:gd name="connsiteY66" fmla="*/ 0 h 10025"/>
                    <a:gd name="connsiteX67" fmla="*/ 4425 w 10000"/>
                    <a:gd name="connsiteY67" fmla="*/ 14 h 10025"/>
                    <a:gd name="connsiteX68" fmla="*/ 3482 w 10000"/>
                    <a:gd name="connsiteY68" fmla="*/ 203 h 10025"/>
                    <a:gd name="connsiteX69" fmla="*/ 2997 w 10000"/>
                    <a:gd name="connsiteY69" fmla="*/ 381 h 10025"/>
                    <a:gd name="connsiteX70" fmla="*/ 2545 w 10000"/>
                    <a:gd name="connsiteY70" fmla="*/ 580 h 10025"/>
                    <a:gd name="connsiteX71" fmla="*/ 2158 w 10000"/>
                    <a:gd name="connsiteY71" fmla="*/ 853 h 10025"/>
                    <a:gd name="connsiteX72" fmla="*/ 1734 w 10000"/>
                    <a:gd name="connsiteY72" fmla="*/ 1167 h 10025"/>
                    <a:gd name="connsiteX73" fmla="*/ 1039 w 10000"/>
                    <a:gd name="connsiteY73" fmla="*/ 1934 h 10025"/>
                    <a:gd name="connsiteX74" fmla="*/ 504 w 10000"/>
                    <a:gd name="connsiteY74" fmla="*/ 2891 h 10025"/>
                    <a:gd name="connsiteX75" fmla="*/ 147 w 10000"/>
                    <a:gd name="connsiteY75" fmla="*/ 4092 h 10025"/>
                    <a:gd name="connsiteX76" fmla="*/ 19 w 10000"/>
                    <a:gd name="connsiteY76" fmla="*/ 4696 h 10025"/>
                    <a:gd name="connsiteX77" fmla="*/ 6 w 10000"/>
                    <a:gd name="connsiteY77" fmla="*/ 5362 h 10025"/>
                    <a:gd name="connsiteX78" fmla="*/ 228 w 10000"/>
                    <a:gd name="connsiteY78" fmla="*/ 6626 h 10025"/>
                    <a:gd name="connsiteX79" fmla="*/ 450 w 10000"/>
                    <a:gd name="connsiteY79" fmla="*/ 7220 h 10025"/>
                    <a:gd name="connsiteX80" fmla="*/ 673 w 10000"/>
                    <a:gd name="connsiteY80" fmla="*/ 7770 h 10025"/>
                    <a:gd name="connsiteX81" fmla="*/ 939 w 10000"/>
                    <a:gd name="connsiteY81" fmla="*/ 8177 h 10025"/>
                    <a:gd name="connsiteX82" fmla="*/ 1320 w 10000"/>
                    <a:gd name="connsiteY82" fmla="*/ 8606 h 10025"/>
                    <a:gd name="connsiteX83" fmla="*/ 1656 w 10000"/>
                    <a:gd name="connsiteY83" fmla="*/ 8869 h 10025"/>
                    <a:gd name="connsiteX84" fmla="*/ 1993 w 10000"/>
                    <a:gd name="connsiteY84" fmla="*/ 9129 h 10025"/>
                    <a:gd name="connsiteX85" fmla="*/ 2061 w 10000"/>
                    <a:gd name="connsiteY85" fmla="*/ 9146 h 10025"/>
                    <a:gd name="connsiteX86" fmla="*/ 2067 w 10000"/>
                    <a:gd name="connsiteY86" fmla="*/ 9181 h 10025"/>
                    <a:gd name="connsiteX87" fmla="*/ 2165 w 10000"/>
                    <a:gd name="connsiteY87" fmla="*/ 9321 h 10025"/>
                    <a:gd name="connsiteX88" fmla="*/ 2396 w 10000"/>
                    <a:gd name="connsiteY88" fmla="*/ 9484 h 10025"/>
                    <a:gd name="connsiteX89" fmla="*/ 2666 w 10000"/>
                    <a:gd name="connsiteY89" fmla="*/ 9618 h 10025"/>
                    <a:gd name="connsiteX90" fmla="*/ 2871 w 10000"/>
                    <a:gd name="connsiteY90" fmla="*/ 9707 h 10025"/>
                    <a:gd name="connsiteX91" fmla="*/ 3000 w 10000"/>
                    <a:gd name="connsiteY91" fmla="*/ 9780 h 10025"/>
                    <a:gd name="connsiteX92" fmla="*/ 3180 w 10000"/>
                    <a:gd name="connsiteY92" fmla="*/ 9839 h 10025"/>
                    <a:gd name="connsiteX93" fmla="*/ 3329 w 10000"/>
                    <a:gd name="connsiteY93" fmla="*/ 9886 h 10025"/>
                    <a:gd name="connsiteX94" fmla="*/ 3517 w 10000"/>
                    <a:gd name="connsiteY94" fmla="*/ 9926 h 10025"/>
                    <a:gd name="connsiteX95" fmla="*/ 3652 w 10000"/>
                    <a:gd name="connsiteY95" fmla="*/ 9919 h 10025"/>
                    <a:gd name="connsiteX96" fmla="*/ 3828 w 10000"/>
                    <a:gd name="connsiteY96" fmla="*/ 9877 h 10025"/>
                    <a:gd name="connsiteX97" fmla="*/ 3950 w 10000"/>
                    <a:gd name="connsiteY97" fmla="*/ 9932 h 10025"/>
                    <a:gd name="connsiteX98" fmla="*/ 4049 w 10000"/>
                    <a:gd name="connsiteY98" fmla="*/ 9909 h 10025"/>
                    <a:gd name="connsiteX99" fmla="*/ 4160 w 10000"/>
                    <a:gd name="connsiteY99" fmla="*/ 10017 h 10025"/>
                    <a:gd name="connsiteX100" fmla="*/ 4378 w 10000"/>
                    <a:gd name="connsiteY100" fmla="*/ 9874 h 10025"/>
                    <a:gd name="connsiteX101" fmla="*/ 4523 w 10000"/>
                    <a:gd name="connsiteY101" fmla="*/ 9923 h 10025"/>
                    <a:gd name="connsiteX102" fmla="*/ 4705 w 10000"/>
                    <a:gd name="connsiteY102" fmla="*/ 9937 h 10025"/>
                    <a:gd name="connsiteX103" fmla="*/ 5116 w 10000"/>
                    <a:gd name="connsiteY103" fmla="*/ 9991 h 10025"/>
                    <a:gd name="connsiteX104" fmla="*/ 5510 w 10000"/>
                    <a:gd name="connsiteY104" fmla="*/ 10000 h 10025"/>
                    <a:gd name="connsiteX105" fmla="*/ 5531 w 10000"/>
                    <a:gd name="connsiteY105" fmla="*/ 10000 h 10025"/>
                    <a:gd name="connsiteX106" fmla="*/ 5911 w 10000"/>
                    <a:gd name="connsiteY106" fmla="*/ 9954 h 10025"/>
                    <a:gd name="connsiteX107" fmla="*/ 6268 w 10000"/>
                    <a:gd name="connsiteY107" fmla="*/ 9923 h 10025"/>
                    <a:gd name="connsiteX108" fmla="*/ 6666 w 10000"/>
                    <a:gd name="connsiteY108" fmla="*/ 9789 h 10025"/>
                    <a:gd name="connsiteX109" fmla="*/ 7377 w 10000"/>
                    <a:gd name="connsiteY109" fmla="*/ 9525 h 10025"/>
                    <a:gd name="connsiteX110" fmla="*/ 7996 w 10000"/>
                    <a:gd name="connsiteY110" fmla="*/ 9155 h 10025"/>
                    <a:gd name="connsiteX111" fmla="*/ 9084 w 10000"/>
                    <a:gd name="connsiteY111" fmla="*/ 7908 h 10025"/>
                    <a:gd name="connsiteX112" fmla="*/ 9502 w 10000"/>
                    <a:gd name="connsiteY112" fmla="*/ 7153 h 10025"/>
                    <a:gd name="connsiteX113" fmla="*/ 9798 w 10000"/>
                    <a:gd name="connsiteY113" fmla="*/ 6278 h 10025"/>
                    <a:gd name="connsiteX114" fmla="*/ 9893 w 10000"/>
                    <a:gd name="connsiteY114" fmla="*/ 5814 h 10025"/>
                    <a:gd name="connsiteX115" fmla="*/ 9960 w 10000"/>
                    <a:gd name="connsiteY115" fmla="*/ 5335 h 10025"/>
                    <a:gd name="connsiteX116" fmla="*/ 9963 w 10000"/>
                    <a:gd name="connsiteY116" fmla="*/ 5112 h 10025"/>
                    <a:gd name="connsiteX117" fmla="*/ 9997 w 10000"/>
                    <a:gd name="connsiteY117" fmla="*/ 4874 h 10025"/>
                    <a:gd name="connsiteX118" fmla="*/ 9963 w 10000"/>
                    <a:gd name="connsiteY118" fmla="*/ 4379 h 10025"/>
                    <a:gd name="connsiteX119" fmla="*/ 9819 w 10000"/>
                    <a:gd name="connsiteY119" fmla="*/ 3404 h 10025"/>
                    <a:gd name="connsiteX120" fmla="*/ 9711 w 10000"/>
                    <a:gd name="connsiteY120" fmla="*/ 3011 h 10025"/>
                    <a:gd name="connsiteX121" fmla="*/ 9502 w 10000"/>
                    <a:gd name="connsiteY121" fmla="*/ 2605 h 10025"/>
                    <a:gd name="connsiteX122" fmla="*/ 9094 w 10000"/>
                    <a:gd name="connsiteY122" fmla="*/ 1844 h 10025"/>
                    <a:gd name="connsiteX123" fmla="*/ 8532 w 10000"/>
                    <a:gd name="connsiteY123" fmla="*/ 1229 h 10025"/>
                    <a:gd name="connsiteX124" fmla="*/ 7774 w 10000"/>
                    <a:gd name="connsiteY124" fmla="*/ 680 h 10025"/>
                    <a:gd name="connsiteX125" fmla="*/ 7426 w 10000"/>
                    <a:gd name="connsiteY125" fmla="*/ 479 h 10025"/>
                    <a:gd name="connsiteX126" fmla="*/ 7042 w 10000"/>
                    <a:gd name="connsiteY126" fmla="*/ 296 h 10025"/>
                    <a:gd name="connsiteX127" fmla="*/ 6268 w 10000"/>
                    <a:gd name="connsiteY127" fmla="*/ 103 h 10025"/>
                    <a:gd name="connsiteX128" fmla="*/ 6163 w 10000"/>
                    <a:gd name="connsiteY128" fmla="*/ 89 h 10025"/>
                    <a:gd name="connsiteX129" fmla="*/ 5995 w 10000"/>
                    <a:gd name="connsiteY129" fmla="*/ 50 h 10025"/>
                    <a:gd name="connsiteX130" fmla="*/ 5462 w 10000"/>
                    <a:gd name="connsiteY130" fmla="*/ 14 h 10025"/>
                    <a:gd name="connsiteX131" fmla="*/ 4833 w 10000"/>
                    <a:gd name="connsiteY131" fmla="*/ 0 h 10025"/>
                    <a:gd name="connsiteX0" fmla="*/ 5493 w 10000"/>
                    <a:gd name="connsiteY0" fmla="*/ 246 h 10025"/>
                    <a:gd name="connsiteX1" fmla="*/ 5685 w 10000"/>
                    <a:gd name="connsiteY1" fmla="*/ 313 h 10025"/>
                    <a:gd name="connsiteX2" fmla="*/ 6079 w 10000"/>
                    <a:gd name="connsiteY2" fmla="*/ 398 h 10025"/>
                    <a:gd name="connsiteX3" fmla="*/ 6769 w 10000"/>
                    <a:gd name="connsiteY3" fmla="*/ 576 h 10025"/>
                    <a:gd name="connsiteX4" fmla="*/ 7080 w 10000"/>
                    <a:gd name="connsiteY4" fmla="*/ 760 h 10025"/>
                    <a:gd name="connsiteX5" fmla="*/ 7390 w 10000"/>
                    <a:gd name="connsiteY5" fmla="*/ 884 h 10025"/>
                    <a:gd name="connsiteX6" fmla="*/ 8029 w 10000"/>
                    <a:gd name="connsiteY6" fmla="*/ 1350 h 10025"/>
                    <a:gd name="connsiteX7" fmla="*/ 8640 w 10000"/>
                    <a:gd name="connsiteY7" fmla="*/ 1801 h 10025"/>
                    <a:gd name="connsiteX8" fmla="*/ 9091 w 10000"/>
                    <a:gd name="connsiteY8" fmla="*/ 2512 h 10025"/>
                    <a:gd name="connsiteX9" fmla="*/ 9259 w 10000"/>
                    <a:gd name="connsiteY9" fmla="*/ 2855 h 10025"/>
                    <a:gd name="connsiteX10" fmla="*/ 9461 w 10000"/>
                    <a:gd name="connsiteY10" fmla="*/ 3266 h 10025"/>
                    <a:gd name="connsiteX11" fmla="*/ 9545 w 10000"/>
                    <a:gd name="connsiteY11" fmla="*/ 3641 h 10025"/>
                    <a:gd name="connsiteX12" fmla="*/ 9633 w 10000"/>
                    <a:gd name="connsiteY12" fmla="*/ 4106 h 10025"/>
                    <a:gd name="connsiteX13" fmla="*/ 9677 w 10000"/>
                    <a:gd name="connsiteY13" fmla="*/ 4575 h 10025"/>
                    <a:gd name="connsiteX14" fmla="*/ 9660 w 10000"/>
                    <a:gd name="connsiteY14" fmla="*/ 5053 h 10025"/>
                    <a:gd name="connsiteX15" fmla="*/ 9640 w 10000"/>
                    <a:gd name="connsiteY15" fmla="*/ 5492 h 10025"/>
                    <a:gd name="connsiteX16" fmla="*/ 9549 w 10000"/>
                    <a:gd name="connsiteY16" fmla="*/ 5942 h 10025"/>
                    <a:gd name="connsiteX17" fmla="*/ 9448 w 10000"/>
                    <a:gd name="connsiteY17" fmla="*/ 6385 h 10025"/>
                    <a:gd name="connsiteX18" fmla="*/ 9293 w 10000"/>
                    <a:gd name="connsiteY18" fmla="*/ 6787 h 10025"/>
                    <a:gd name="connsiteX19" fmla="*/ 9141 w 10000"/>
                    <a:gd name="connsiteY19" fmla="*/ 7167 h 10025"/>
                    <a:gd name="connsiteX20" fmla="*/ 8919 w 10000"/>
                    <a:gd name="connsiteY20" fmla="*/ 7518 h 10025"/>
                    <a:gd name="connsiteX21" fmla="*/ 8694 w 10000"/>
                    <a:gd name="connsiteY21" fmla="*/ 7899 h 10025"/>
                    <a:gd name="connsiteX22" fmla="*/ 8427 w 10000"/>
                    <a:gd name="connsiteY22" fmla="*/ 8216 h 10025"/>
                    <a:gd name="connsiteX23" fmla="*/ 7875 w 10000"/>
                    <a:gd name="connsiteY23" fmla="*/ 8766 h 10025"/>
                    <a:gd name="connsiteX24" fmla="*/ 7305 w 10000"/>
                    <a:gd name="connsiteY24" fmla="*/ 9129 h 10025"/>
                    <a:gd name="connsiteX25" fmla="*/ 6631 w 10000"/>
                    <a:gd name="connsiteY25" fmla="*/ 9383 h 10025"/>
                    <a:gd name="connsiteX26" fmla="*/ 6237 w 10000"/>
                    <a:gd name="connsiteY26" fmla="*/ 9517 h 10025"/>
                    <a:gd name="connsiteX27" fmla="*/ 5807 w 10000"/>
                    <a:gd name="connsiteY27" fmla="*/ 9561 h 10025"/>
                    <a:gd name="connsiteX28" fmla="*/ 5208 w 10000"/>
                    <a:gd name="connsiteY28" fmla="*/ 9605 h 10025"/>
                    <a:gd name="connsiteX29" fmla="*/ 4961 w 10000"/>
                    <a:gd name="connsiteY29" fmla="*/ 9598 h 10025"/>
                    <a:gd name="connsiteX30" fmla="*/ 4756 w 10000"/>
                    <a:gd name="connsiteY30" fmla="*/ 9561 h 10025"/>
                    <a:gd name="connsiteX31" fmla="*/ 4693 w 10000"/>
                    <a:gd name="connsiteY31" fmla="*/ 9558 h 10025"/>
                    <a:gd name="connsiteX32" fmla="*/ 4629 w 10000"/>
                    <a:gd name="connsiteY32" fmla="*/ 9558 h 10025"/>
                    <a:gd name="connsiteX33" fmla="*/ 4553 w 10000"/>
                    <a:gd name="connsiteY33" fmla="*/ 9553 h 10025"/>
                    <a:gd name="connsiteX34" fmla="*/ 4381 w 10000"/>
                    <a:gd name="connsiteY34" fmla="*/ 9513 h 10025"/>
                    <a:gd name="connsiteX35" fmla="*/ 4356 w 10000"/>
                    <a:gd name="connsiteY35" fmla="*/ 9512 h 10025"/>
                    <a:gd name="connsiteX36" fmla="*/ 4199 w 10000"/>
                    <a:gd name="connsiteY36" fmla="*/ 9521 h 10025"/>
                    <a:gd name="connsiteX37" fmla="*/ 4019 w 10000"/>
                    <a:gd name="connsiteY37" fmla="*/ 9546 h 10025"/>
                    <a:gd name="connsiteX38" fmla="*/ 3856 w 10000"/>
                    <a:gd name="connsiteY38" fmla="*/ 9529 h 10025"/>
                    <a:gd name="connsiteX39" fmla="*/ 3857 w 10000"/>
                    <a:gd name="connsiteY39" fmla="*/ 9536 h 10025"/>
                    <a:gd name="connsiteX40" fmla="*/ 3780 w 10000"/>
                    <a:gd name="connsiteY40" fmla="*/ 9521 h 10025"/>
                    <a:gd name="connsiteX41" fmla="*/ 3648 w 10000"/>
                    <a:gd name="connsiteY41" fmla="*/ 9514 h 10025"/>
                    <a:gd name="connsiteX42" fmla="*/ 3449 w 10000"/>
                    <a:gd name="connsiteY42" fmla="*/ 9450 h 10025"/>
                    <a:gd name="connsiteX43" fmla="*/ 3177 w 10000"/>
                    <a:gd name="connsiteY43" fmla="*/ 9362 h 10025"/>
                    <a:gd name="connsiteX44" fmla="*/ 2887 w 10000"/>
                    <a:gd name="connsiteY44" fmla="*/ 9215 h 10025"/>
                    <a:gd name="connsiteX45" fmla="*/ 2750 w 10000"/>
                    <a:gd name="connsiteY45" fmla="*/ 9189 h 10025"/>
                    <a:gd name="connsiteX46" fmla="*/ 2713 w 10000"/>
                    <a:gd name="connsiteY46" fmla="*/ 9142 h 10025"/>
                    <a:gd name="connsiteX47" fmla="*/ 2521 w 10000"/>
                    <a:gd name="connsiteY47" fmla="*/ 9068 h 10025"/>
                    <a:gd name="connsiteX48" fmla="*/ 2396 w 10000"/>
                    <a:gd name="connsiteY48" fmla="*/ 8945 h 10025"/>
                    <a:gd name="connsiteX49" fmla="*/ 2118 w 10000"/>
                    <a:gd name="connsiteY49" fmla="*/ 8708 h 10025"/>
                    <a:gd name="connsiteX50" fmla="*/ 1831 w 10000"/>
                    <a:gd name="connsiteY50" fmla="*/ 8493 h 10025"/>
                    <a:gd name="connsiteX51" fmla="*/ 1484 w 10000"/>
                    <a:gd name="connsiteY51" fmla="*/ 8240 h 10025"/>
                    <a:gd name="connsiteX52" fmla="*/ 1164 w 10000"/>
                    <a:gd name="connsiteY52" fmla="*/ 7881 h 10025"/>
                    <a:gd name="connsiteX53" fmla="*/ 689 w 10000"/>
                    <a:gd name="connsiteY53" fmla="*/ 6957 h 10025"/>
                    <a:gd name="connsiteX54" fmla="*/ 477 w 10000"/>
                    <a:gd name="connsiteY54" fmla="*/ 6434 h 10025"/>
                    <a:gd name="connsiteX55" fmla="*/ 329 w 10000"/>
                    <a:gd name="connsiteY55" fmla="*/ 5831 h 10025"/>
                    <a:gd name="connsiteX56" fmla="*/ 312 w 10000"/>
                    <a:gd name="connsiteY56" fmla="*/ 4612 h 10025"/>
                    <a:gd name="connsiteX57" fmla="*/ 1050 w 10000"/>
                    <a:gd name="connsiteY57" fmla="*/ 2444 h 10025"/>
                    <a:gd name="connsiteX58" fmla="*/ 1653 w 10000"/>
                    <a:gd name="connsiteY58" fmla="*/ 1676 h 10025"/>
                    <a:gd name="connsiteX59" fmla="*/ 1993 w 10000"/>
                    <a:gd name="connsiteY59" fmla="*/ 1350 h 10025"/>
                    <a:gd name="connsiteX60" fmla="*/ 2387 w 10000"/>
                    <a:gd name="connsiteY60" fmla="*/ 1082 h 10025"/>
                    <a:gd name="connsiteX61" fmla="*/ 2801 w 10000"/>
                    <a:gd name="connsiteY61" fmla="*/ 805 h 10025"/>
                    <a:gd name="connsiteX62" fmla="*/ 3286 w 10000"/>
                    <a:gd name="connsiteY62" fmla="*/ 608 h 10025"/>
                    <a:gd name="connsiteX63" fmla="*/ 4337 w 10000"/>
                    <a:gd name="connsiteY63" fmla="*/ 322 h 10025"/>
                    <a:gd name="connsiteX64" fmla="*/ 5368 w 10000"/>
                    <a:gd name="connsiteY64" fmla="*/ 250 h 10025"/>
                    <a:gd name="connsiteX65" fmla="*/ 5493 w 10000"/>
                    <a:gd name="connsiteY65" fmla="*/ 246 h 10025"/>
                    <a:gd name="connsiteX66" fmla="*/ 4833 w 10000"/>
                    <a:gd name="connsiteY66" fmla="*/ 0 h 10025"/>
                    <a:gd name="connsiteX67" fmla="*/ 4425 w 10000"/>
                    <a:gd name="connsiteY67" fmla="*/ 14 h 10025"/>
                    <a:gd name="connsiteX68" fmla="*/ 3482 w 10000"/>
                    <a:gd name="connsiteY68" fmla="*/ 203 h 10025"/>
                    <a:gd name="connsiteX69" fmla="*/ 2997 w 10000"/>
                    <a:gd name="connsiteY69" fmla="*/ 381 h 10025"/>
                    <a:gd name="connsiteX70" fmla="*/ 2545 w 10000"/>
                    <a:gd name="connsiteY70" fmla="*/ 580 h 10025"/>
                    <a:gd name="connsiteX71" fmla="*/ 2158 w 10000"/>
                    <a:gd name="connsiteY71" fmla="*/ 853 h 10025"/>
                    <a:gd name="connsiteX72" fmla="*/ 1734 w 10000"/>
                    <a:gd name="connsiteY72" fmla="*/ 1167 h 10025"/>
                    <a:gd name="connsiteX73" fmla="*/ 1039 w 10000"/>
                    <a:gd name="connsiteY73" fmla="*/ 1934 h 10025"/>
                    <a:gd name="connsiteX74" fmla="*/ 504 w 10000"/>
                    <a:gd name="connsiteY74" fmla="*/ 2891 h 10025"/>
                    <a:gd name="connsiteX75" fmla="*/ 147 w 10000"/>
                    <a:gd name="connsiteY75" fmla="*/ 4092 h 10025"/>
                    <a:gd name="connsiteX76" fmla="*/ 19 w 10000"/>
                    <a:gd name="connsiteY76" fmla="*/ 4696 h 10025"/>
                    <a:gd name="connsiteX77" fmla="*/ 6 w 10000"/>
                    <a:gd name="connsiteY77" fmla="*/ 5362 h 10025"/>
                    <a:gd name="connsiteX78" fmla="*/ 228 w 10000"/>
                    <a:gd name="connsiteY78" fmla="*/ 6626 h 10025"/>
                    <a:gd name="connsiteX79" fmla="*/ 450 w 10000"/>
                    <a:gd name="connsiteY79" fmla="*/ 7220 h 10025"/>
                    <a:gd name="connsiteX80" fmla="*/ 673 w 10000"/>
                    <a:gd name="connsiteY80" fmla="*/ 7770 h 10025"/>
                    <a:gd name="connsiteX81" fmla="*/ 939 w 10000"/>
                    <a:gd name="connsiteY81" fmla="*/ 8177 h 10025"/>
                    <a:gd name="connsiteX82" fmla="*/ 1320 w 10000"/>
                    <a:gd name="connsiteY82" fmla="*/ 8606 h 10025"/>
                    <a:gd name="connsiteX83" fmla="*/ 1656 w 10000"/>
                    <a:gd name="connsiteY83" fmla="*/ 8869 h 10025"/>
                    <a:gd name="connsiteX84" fmla="*/ 1993 w 10000"/>
                    <a:gd name="connsiteY84" fmla="*/ 9129 h 10025"/>
                    <a:gd name="connsiteX85" fmla="*/ 2061 w 10000"/>
                    <a:gd name="connsiteY85" fmla="*/ 9146 h 10025"/>
                    <a:gd name="connsiteX86" fmla="*/ 2067 w 10000"/>
                    <a:gd name="connsiteY86" fmla="*/ 9181 h 10025"/>
                    <a:gd name="connsiteX87" fmla="*/ 2165 w 10000"/>
                    <a:gd name="connsiteY87" fmla="*/ 9321 h 10025"/>
                    <a:gd name="connsiteX88" fmla="*/ 2396 w 10000"/>
                    <a:gd name="connsiteY88" fmla="*/ 9484 h 10025"/>
                    <a:gd name="connsiteX89" fmla="*/ 2666 w 10000"/>
                    <a:gd name="connsiteY89" fmla="*/ 9618 h 10025"/>
                    <a:gd name="connsiteX90" fmla="*/ 2871 w 10000"/>
                    <a:gd name="connsiteY90" fmla="*/ 9707 h 10025"/>
                    <a:gd name="connsiteX91" fmla="*/ 3000 w 10000"/>
                    <a:gd name="connsiteY91" fmla="*/ 9780 h 10025"/>
                    <a:gd name="connsiteX92" fmla="*/ 3180 w 10000"/>
                    <a:gd name="connsiteY92" fmla="*/ 9839 h 10025"/>
                    <a:gd name="connsiteX93" fmla="*/ 3329 w 10000"/>
                    <a:gd name="connsiteY93" fmla="*/ 9886 h 10025"/>
                    <a:gd name="connsiteX94" fmla="*/ 3517 w 10000"/>
                    <a:gd name="connsiteY94" fmla="*/ 9926 h 10025"/>
                    <a:gd name="connsiteX95" fmla="*/ 3652 w 10000"/>
                    <a:gd name="connsiteY95" fmla="*/ 9919 h 10025"/>
                    <a:gd name="connsiteX96" fmla="*/ 3828 w 10000"/>
                    <a:gd name="connsiteY96" fmla="*/ 9877 h 10025"/>
                    <a:gd name="connsiteX97" fmla="*/ 3950 w 10000"/>
                    <a:gd name="connsiteY97" fmla="*/ 9932 h 10025"/>
                    <a:gd name="connsiteX98" fmla="*/ 4049 w 10000"/>
                    <a:gd name="connsiteY98" fmla="*/ 9909 h 10025"/>
                    <a:gd name="connsiteX99" fmla="*/ 4160 w 10000"/>
                    <a:gd name="connsiteY99" fmla="*/ 10017 h 10025"/>
                    <a:gd name="connsiteX100" fmla="*/ 4378 w 10000"/>
                    <a:gd name="connsiteY100" fmla="*/ 9874 h 10025"/>
                    <a:gd name="connsiteX101" fmla="*/ 4523 w 10000"/>
                    <a:gd name="connsiteY101" fmla="*/ 9923 h 10025"/>
                    <a:gd name="connsiteX102" fmla="*/ 4705 w 10000"/>
                    <a:gd name="connsiteY102" fmla="*/ 9937 h 10025"/>
                    <a:gd name="connsiteX103" fmla="*/ 5116 w 10000"/>
                    <a:gd name="connsiteY103" fmla="*/ 9991 h 10025"/>
                    <a:gd name="connsiteX104" fmla="*/ 5510 w 10000"/>
                    <a:gd name="connsiteY104" fmla="*/ 10000 h 10025"/>
                    <a:gd name="connsiteX105" fmla="*/ 5531 w 10000"/>
                    <a:gd name="connsiteY105" fmla="*/ 10000 h 10025"/>
                    <a:gd name="connsiteX106" fmla="*/ 5911 w 10000"/>
                    <a:gd name="connsiteY106" fmla="*/ 9954 h 10025"/>
                    <a:gd name="connsiteX107" fmla="*/ 6268 w 10000"/>
                    <a:gd name="connsiteY107" fmla="*/ 9923 h 10025"/>
                    <a:gd name="connsiteX108" fmla="*/ 6666 w 10000"/>
                    <a:gd name="connsiteY108" fmla="*/ 9789 h 10025"/>
                    <a:gd name="connsiteX109" fmla="*/ 7377 w 10000"/>
                    <a:gd name="connsiteY109" fmla="*/ 9525 h 10025"/>
                    <a:gd name="connsiteX110" fmla="*/ 7996 w 10000"/>
                    <a:gd name="connsiteY110" fmla="*/ 9155 h 10025"/>
                    <a:gd name="connsiteX111" fmla="*/ 9084 w 10000"/>
                    <a:gd name="connsiteY111" fmla="*/ 7908 h 10025"/>
                    <a:gd name="connsiteX112" fmla="*/ 9502 w 10000"/>
                    <a:gd name="connsiteY112" fmla="*/ 7153 h 10025"/>
                    <a:gd name="connsiteX113" fmla="*/ 9798 w 10000"/>
                    <a:gd name="connsiteY113" fmla="*/ 6278 h 10025"/>
                    <a:gd name="connsiteX114" fmla="*/ 9893 w 10000"/>
                    <a:gd name="connsiteY114" fmla="*/ 5814 h 10025"/>
                    <a:gd name="connsiteX115" fmla="*/ 9960 w 10000"/>
                    <a:gd name="connsiteY115" fmla="*/ 5335 h 10025"/>
                    <a:gd name="connsiteX116" fmla="*/ 9963 w 10000"/>
                    <a:gd name="connsiteY116" fmla="*/ 5112 h 10025"/>
                    <a:gd name="connsiteX117" fmla="*/ 9997 w 10000"/>
                    <a:gd name="connsiteY117" fmla="*/ 4874 h 10025"/>
                    <a:gd name="connsiteX118" fmla="*/ 9963 w 10000"/>
                    <a:gd name="connsiteY118" fmla="*/ 4379 h 10025"/>
                    <a:gd name="connsiteX119" fmla="*/ 9819 w 10000"/>
                    <a:gd name="connsiteY119" fmla="*/ 3404 h 10025"/>
                    <a:gd name="connsiteX120" fmla="*/ 9711 w 10000"/>
                    <a:gd name="connsiteY120" fmla="*/ 3011 h 10025"/>
                    <a:gd name="connsiteX121" fmla="*/ 9502 w 10000"/>
                    <a:gd name="connsiteY121" fmla="*/ 2605 h 10025"/>
                    <a:gd name="connsiteX122" fmla="*/ 9094 w 10000"/>
                    <a:gd name="connsiteY122" fmla="*/ 1844 h 10025"/>
                    <a:gd name="connsiteX123" fmla="*/ 8532 w 10000"/>
                    <a:gd name="connsiteY123" fmla="*/ 1229 h 10025"/>
                    <a:gd name="connsiteX124" fmla="*/ 7774 w 10000"/>
                    <a:gd name="connsiteY124" fmla="*/ 680 h 10025"/>
                    <a:gd name="connsiteX125" fmla="*/ 7426 w 10000"/>
                    <a:gd name="connsiteY125" fmla="*/ 479 h 10025"/>
                    <a:gd name="connsiteX126" fmla="*/ 7042 w 10000"/>
                    <a:gd name="connsiteY126" fmla="*/ 296 h 10025"/>
                    <a:gd name="connsiteX127" fmla="*/ 6268 w 10000"/>
                    <a:gd name="connsiteY127" fmla="*/ 103 h 10025"/>
                    <a:gd name="connsiteX128" fmla="*/ 6163 w 10000"/>
                    <a:gd name="connsiteY128" fmla="*/ 89 h 10025"/>
                    <a:gd name="connsiteX129" fmla="*/ 5995 w 10000"/>
                    <a:gd name="connsiteY129" fmla="*/ 50 h 10025"/>
                    <a:gd name="connsiteX130" fmla="*/ 5462 w 10000"/>
                    <a:gd name="connsiteY130" fmla="*/ 14 h 10025"/>
                    <a:gd name="connsiteX131" fmla="*/ 4833 w 10000"/>
                    <a:gd name="connsiteY131" fmla="*/ 0 h 10025"/>
                    <a:gd name="connsiteX0" fmla="*/ 5493 w 10000"/>
                    <a:gd name="connsiteY0" fmla="*/ 246 h 10017"/>
                    <a:gd name="connsiteX1" fmla="*/ 5685 w 10000"/>
                    <a:gd name="connsiteY1" fmla="*/ 313 h 10017"/>
                    <a:gd name="connsiteX2" fmla="*/ 6079 w 10000"/>
                    <a:gd name="connsiteY2" fmla="*/ 398 h 10017"/>
                    <a:gd name="connsiteX3" fmla="*/ 6769 w 10000"/>
                    <a:gd name="connsiteY3" fmla="*/ 576 h 10017"/>
                    <a:gd name="connsiteX4" fmla="*/ 7080 w 10000"/>
                    <a:gd name="connsiteY4" fmla="*/ 760 h 10017"/>
                    <a:gd name="connsiteX5" fmla="*/ 7390 w 10000"/>
                    <a:gd name="connsiteY5" fmla="*/ 884 h 10017"/>
                    <a:gd name="connsiteX6" fmla="*/ 8029 w 10000"/>
                    <a:gd name="connsiteY6" fmla="*/ 1350 h 10017"/>
                    <a:gd name="connsiteX7" fmla="*/ 8640 w 10000"/>
                    <a:gd name="connsiteY7" fmla="*/ 1801 h 10017"/>
                    <a:gd name="connsiteX8" fmla="*/ 9091 w 10000"/>
                    <a:gd name="connsiteY8" fmla="*/ 2512 h 10017"/>
                    <a:gd name="connsiteX9" fmla="*/ 9259 w 10000"/>
                    <a:gd name="connsiteY9" fmla="*/ 2855 h 10017"/>
                    <a:gd name="connsiteX10" fmla="*/ 9461 w 10000"/>
                    <a:gd name="connsiteY10" fmla="*/ 3266 h 10017"/>
                    <a:gd name="connsiteX11" fmla="*/ 9545 w 10000"/>
                    <a:gd name="connsiteY11" fmla="*/ 3641 h 10017"/>
                    <a:gd name="connsiteX12" fmla="*/ 9633 w 10000"/>
                    <a:gd name="connsiteY12" fmla="*/ 4106 h 10017"/>
                    <a:gd name="connsiteX13" fmla="*/ 9677 w 10000"/>
                    <a:gd name="connsiteY13" fmla="*/ 4575 h 10017"/>
                    <a:gd name="connsiteX14" fmla="*/ 9660 w 10000"/>
                    <a:gd name="connsiteY14" fmla="*/ 5053 h 10017"/>
                    <a:gd name="connsiteX15" fmla="*/ 9640 w 10000"/>
                    <a:gd name="connsiteY15" fmla="*/ 5492 h 10017"/>
                    <a:gd name="connsiteX16" fmla="*/ 9549 w 10000"/>
                    <a:gd name="connsiteY16" fmla="*/ 5942 h 10017"/>
                    <a:gd name="connsiteX17" fmla="*/ 9448 w 10000"/>
                    <a:gd name="connsiteY17" fmla="*/ 6385 h 10017"/>
                    <a:gd name="connsiteX18" fmla="*/ 9293 w 10000"/>
                    <a:gd name="connsiteY18" fmla="*/ 6787 h 10017"/>
                    <a:gd name="connsiteX19" fmla="*/ 9141 w 10000"/>
                    <a:gd name="connsiteY19" fmla="*/ 7167 h 10017"/>
                    <a:gd name="connsiteX20" fmla="*/ 8919 w 10000"/>
                    <a:gd name="connsiteY20" fmla="*/ 7518 h 10017"/>
                    <a:gd name="connsiteX21" fmla="*/ 8694 w 10000"/>
                    <a:gd name="connsiteY21" fmla="*/ 7899 h 10017"/>
                    <a:gd name="connsiteX22" fmla="*/ 8427 w 10000"/>
                    <a:gd name="connsiteY22" fmla="*/ 8216 h 10017"/>
                    <a:gd name="connsiteX23" fmla="*/ 7875 w 10000"/>
                    <a:gd name="connsiteY23" fmla="*/ 8766 h 10017"/>
                    <a:gd name="connsiteX24" fmla="*/ 7305 w 10000"/>
                    <a:gd name="connsiteY24" fmla="*/ 9129 h 10017"/>
                    <a:gd name="connsiteX25" fmla="*/ 6631 w 10000"/>
                    <a:gd name="connsiteY25" fmla="*/ 9383 h 10017"/>
                    <a:gd name="connsiteX26" fmla="*/ 6237 w 10000"/>
                    <a:gd name="connsiteY26" fmla="*/ 9517 h 10017"/>
                    <a:gd name="connsiteX27" fmla="*/ 5807 w 10000"/>
                    <a:gd name="connsiteY27" fmla="*/ 9561 h 10017"/>
                    <a:gd name="connsiteX28" fmla="*/ 5208 w 10000"/>
                    <a:gd name="connsiteY28" fmla="*/ 9605 h 10017"/>
                    <a:gd name="connsiteX29" fmla="*/ 4961 w 10000"/>
                    <a:gd name="connsiteY29" fmla="*/ 9598 h 10017"/>
                    <a:gd name="connsiteX30" fmla="*/ 4756 w 10000"/>
                    <a:gd name="connsiteY30" fmla="*/ 9561 h 10017"/>
                    <a:gd name="connsiteX31" fmla="*/ 4693 w 10000"/>
                    <a:gd name="connsiteY31" fmla="*/ 9558 h 10017"/>
                    <a:gd name="connsiteX32" fmla="*/ 4629 w 10000"/>
                    <a:gd name="connsiteY32" fmla="*/ 9558 h 10017"/>
                    <a:gd name="connsiteX33" fmla="*/ 4553 w 10000"/>
                    <a:gd name="connsiteY33" fmla="*/ 9553 h 10017"/>
                    <a:gd name="connsiteX34" fmla="*/ 4381 w 10000"/>
                    <a:gd name="connsiteY34" fmla="*/ 9513 h 10017"/>
                    <a:gd name="connsiteX35" fmla="*/ 4356 w 10000"/>
                    <a:gd name="connsiteY35" fmla="*/ 9512 h 10017"/>
                    <a:gd name="connsiteX36" fmla="*/ 4199 w 10000"/>
                    <a:gd name="connsiteY36" fmla="*/ 9521 h 10017"/>
                    <a:gd name="connsiteX37" fmla="*/ 4019 w 10000"/>
                    <a:gd name="connsiteY37" fmla="*/ 9546 h 10017"/>
                    <a:gd name="connsiteX38" fmla="*/ 3856 w 10000"/>
                    <a:gd name="connsiteY38" fmla="*/ 9529 h 10017"/>
                    <a:gd name="connsiteX39" fmla="*/ 3857 w 10000"/>
                    <a:gd name="connsiteY39" fmla="*/ 9536 h 10017"/>
                    <a:gd name="connsiteX40" fmla="*/ 3780 w 10000"/>
                    <a:gd name="connsiteY40" fmla="*/ 9521 h 10017"/>
                    <a:gd name="connsiteX41" fmla="*/ 3648 w 10000"/>
                    <a:gd name="connsiteY41" fmla="*/ 9514 h 10017"/>
                    <a:gd name="connsiteX42" fmla="*/ 3449 w 10000"/>
                    <a:gd name="connsiteY42" fmla="*/ 9450 h 10017"/>
                    <a:gd name="connsiteX43" fmla="*/ 3177 w 10000"/>
                    <a:gd name="connsiteY43" fmla="*/ 9362 h 10017"/>
                    <a:gd name="connsiteX44" fmla="*/ 2887 w 10000"/>
                    <a:gd name="connsiteY44" fmla="*/ 9215 h 10017"/>
                    <a:gd name="connsiteX45" fmla="*/ 2750 w 10000"/>
                    <a:gd name="connsiteY45" fmla="*/ 9189 h 10017"/>
                    <a:gd name="connsiteX46" fmla="*/ 2713 w 10000"/>
                    <a:gd name="connsiteY46" fmla="*/ 9142 h 10017"/>
                    <a:gd name="connsiteX47" fmla="*/ 2521 w 10000"/>
                    <a:gd name="connsiteY47" fmla="*/ 9068 h 10017"/>
                    <a:gd name="connsiteX48" fmla="*/ 2396 w 10000"/>
                    <a:gd name="connsiteY48" fmla="*/ 8945 h 10017"/>
                    <a:gd name="connsiteX49" fmla="*/ 2118 w 10000"/>
                    <a:gd name="connsiteY49" fmla="*/ 8708 h 10017"/>
                    <a:gd name="connsiteX50" fmla="*/ 1831 w 10000"/>
                    <a:gd name="connsiteY50" fmla="*/ 8493 h 10017"/>
                    <a:gd name="connsiteX51" fmla="*/ 1484 w 10000"/>
                    <a:gd name="connsiteY51" fmla="*/ 8240 h 10017"/>
                    <a:gd name="connsiteX52" fmla="*/ 1164 w 10000"/>
                    <a:gd name="connsiteY52" fmla="*/ 7881 h 10017"/>
                    <a:gd name="connsiteX53" fmla="*/ 689 w 10000"/>
                    <a:gd name="connsiteY53" fmla="*/ 6957 h 10017"/>
                    <a:gd name="connsiteX54" fmla="*/ 477 w 10000"/>
                    <a:gd name="connsiteY54" fmla="*/ 6434 h 10017"/>
                    <a:gd name="connsiteX55" fmla="*/ 329 w 10000"/>
                    <a:gd name="connsiteY55" fmla="*/ 5831 h 10017"/>
                    <a:gd name="connsiteX56" fmla="*/ 312 w 10000"/>
                    <a:gd name="connsiteY56" fmla="*/ 4612 h 10017"/>
                    <a:gd name="connsiteX57" fmla="*/ 1050 w 10000"/>
                    <a:gd name="connsiteY57" fmla="*/ 2444 h 10017"/>
                    <a:gd name="connsiteX58" fmla="*/ 1653 w 10000"/>
                    <a:gd name="connsiteY58" fmla="*/ 1676 h 10017"/>
                    <a:gd name="connsiteX59" fmla="*/ 1993 w 10000"/>
                    <a:gd name="connsiteY59" fmla="*/ 1350 h 10017"/>
                    <a:gd name="connsiteX60" fmla="*/ 2387 w 10000"/>
                    <a:gd name="connsiteY60" fmla="*/ 1082 h 10017"/>
                    <a:gd name="connsiteX61" fmla="*/ 2801 w 10000"/>
                    <a:gd name="connsiteY61" fmla="*/ 805 h 10017"/>
                    <a:gd name="connsiteX62" fmla="*/ 3286 w 10000"/>
                    <a:gd name="connsiteY62" fmla="*/ 608 h 10017"/>
                    <a:gd name="connsiteX63" fmla="*/ 4337 w 10000"/>
                    <a:gd name="connsiteY63" fmla="*/ 322 h 10017"/>
                    <a:gd name="connsiteX64" fmla="*/ 5368 w 10000"/>
                    <a:gd name="connsiteY64" fmla="*/ 250 h 10017"/>
                    <a:gd name="connsiteX65" fmla="*/ 5493 w 10000"/>
                    <a:gd name="connsiteY65" fmla="*/ 246 h 10017"/>
                    <a:gd name="connsiteX66" fmla="*/ 4833 w 10000"/>
                    <a:gd name="connsiteY66" fmla="*/ 0 h 10017"/>
                    <a:gd name="connsiteX67" fmla="*/ 4425 w 10000"/>
                    <a:gd name="connsiteY67" fmla="*/ 14 h 10017"/>
                    <a:gd name="connsiteX68" fmla="*/ 3482 w 10000"/>
                    <a:gd name="connsiteY68" fmla="*/ 203 h 10017"/>
                    <a:gd name="connsiteX69" fmla="*/ 2997 w 10000"/>
                    <a:gd name="connsiteY69" fmla="*/ 381 h 10017"/>
                    <a:gd name="connsiteX70" fmla="*/ 2545 w 10000"/>
                    <a:gd name="connsiteY70" fmla="*/ 580 h 10017"/>
                    <a:gd name="connsiteX71" fmla="*/ 2158 w 10000"/>
                    <a:gd name="connsiteY71" fmla="*/ 853 h 10017"/>
                    <a:gd name="connsiteX72" fmla="*/ 1734 w 10000"/>
                    <a:gd name="connsiteY72" fmla="*/ 1167 h 10017"/>
                    <a:gd name="connsiteX73" fmla="*/ 1039 w 10000"/>
                    <a:gd name="connsiteY73" fmla="*/ 1934 h 10017"/>
                    <a:gd name="connsiteX74" fmla="*/ 504 w 10000"/>
                    <a:gd name="connsiteY74" fmla="*/ 2891 h 10017"/>
                    <a:gd name="connsiteX75" fmla="*/ 147 w 10000"/>
                    <a:gd name="connsiteY75" fmla="*/ 4092 h 10017"/>
                    <a:gd name="connsiteX76" fmla="*/ 19 w 10000"/>
                    <a:gd name="connsiteY76" fmla="*/ 4696 h 10017"/>
                    <a:gd name="connsiteX77" fmla="*/ 6 w 10000"/>
                    <a:gd name="connsiteY77" fmla="*/ 5362 h 10017"/>
                    <a:gd name="connsiteX78" fmla="*/ 228 w 10000"/>
                    <a:gd name="connsiteY78" fmla="*/ 6626 h 10017"/>
                    <a:gd name="connsiteX79" fmla="*/ 450 w 10000"/>
                    <a:gd name="connsiteY79" fmla="*/ 7220 h 10017"/>
                    <a:gd name="connsiteX80" fmla="*/ 673 w 10000"/>
                    <a:gd name="connsiteY80" fmla="*/ 7770 h 10017"/>
                    <a:gd name="connsiteX81" fmla="*/ 939 w 10000"/>
                    <a:gd name="connsiteY81" fmla="*/ 8177 h 10017"/>
                    <a:gd name="connsiteX82" fmla="*/ 1320 w 10000"/>
                    <a:gd name="connsiteY82" fmla="*/ 8606 h 10017"/>
                    <a:gd name="connsiteX83" fmla="*/ 1656 w 10000"/>
                    <a:gd name="connsiteY83" fmla="*/ 8869 h 10017"/>
                    <a:gd name="connsiteX84" fmla="*/ 1993 w 10000"/>
                    <a:gd name="connsiteY84" fmla="*/ 9129 h 10017"/>
                    <a:gd name="connsiteX85" fmla="*/ 2061 w 10000"/>
                    <a:gd name="connsiteY85" fmla="*/ 9146 h 10017"/>
                    <a:gd name="connsiteX86" fmla="*/ 2067 w 10000"/>
                    <a:gd name="connsiteY86" fmla="*/ 9181 h 10017"/>
                    <a:gd name="connsiteX87" fmla="*/ 2165 w 10000"/>
                    <a:gd name="connsiteY87" fmla="*/ 9321 h 10017"/>
                    <a:gd name="connsiteX88" fmla="*/ 2396 w 10000"/>
                    <a:gd name="connsiteY88" fmla="*/ 9484 h 10017"/>
                    <a:gd name="connsiteX89" fmla="*/ 2666 w 10000"/>
                    <a:gd name="connsiteY89" fmla="*/ 9618 h 10017"/>
                    <a:gd name="connsiteX90" fmla="*/ 2871 w 10000"/>
                    <a:gd name="connsiteY90" fmla="*/ 9707 h 10017"/>
                    <a:gd name="connsiteX91" fmla="*/ 3000 w 10000"/>
                    <a:gd name="connsiteY91" fmla="*/ 9780 h 10017"/>
                    <a:gd name="connsiteX92" fmla="*/ 3180 w 10000"/>
                    <a:gd name="connsiteY92" fmla="*/ 9839 h 10017"/>
                    <a:gd name="connsiteX93" fmla="*/ 3329 w 10000"/>
                    <a:gd name="connsiteY93" fmla="*/ 9886 h 10017"/>
                    <a:gd name="connsiteX94" fmla="*/ 3517 w 10000"/>
                    <a:gd name="connsiteY94" fmla="*/ 9926 h 10017"/>
                    <a:gd name="connsiteX95" fmla="*/ 3652 w 10000"/>
                    <a:gd name="connsiteY95" fmla="*/ 9919 h 10017"/>
                    <a:gd name="connsiteX96" fmla="*/ 3828 w 10000"/>
                    <a:gd name="connsiteY96" fmla="*/ 9877 h 10017"/>
                    <a:gd name="connsiteX97" fmla="*/ 3950 w 10000"/>
                    <a:gd name="connsiteY97" fmla="*/ 9932 h 10017"/>
                    <a:gd name="connsiteX98" fmla="*/ 4049 w 10000"/>
                    <a:gd name="connsiteY98" fmla="*/ 9909 h 10017"/>
                    <a:gd name="connsiteX99" fmla="*/ 4160 w 10000"/>
                    <a:gd name="connsiteY99" fmla="*/ 10017 h 10017"/>
                    <a:gd name="connsiteX100" fmla="*/ 4378 w 10000"/>
                    <a:gd name="connsiteY100" fmla="*/ 9874 h 10017"/>
                    <a:gd name="connsiteX101" fmla="*/ 4523 w 10000"/>
                    <a:gd name="connsiteY101" fmla="*/ 9923 h 10017"/>
                    <a:gd name="connsiteX102" fmla="*/ 4705 w 10000"/>
                    <a:gd name="connsiteY102" fmla="*/ 9937 h 10017"/>
                    <a:gd name="connsiteX103" fmla="*/ 5116 w 10000"/>
                    <a:gd name="connsiteY103" fmla="*/ 9991 h 10017"/>
                    <a:gd name="connsiteX104" fmla="*/ 5510 w 10000"/>
                    <a:gd name="connsiteY104" fmla="*/ 10000 h 10017"/>
                    <a:gd name="connsiteX105" fmla="*/ 5531 w 10000"/>
                    <a:gd name="connsiteY105" fmla="*/ 10000 h 10017"/>
                    <a:gd name="connsiteX106" fmla="*/ 5911 w 10000"/>
                    <a:gd name="connsiteY106" fmla="*/ 9954 h 10017"/>
                    <a:gd name="connsiteX107" fmla="*/ 6268 w 10000"/>
                    <a:gd name="connsiteY107" fmla="*/ 9923 h 10017"/>
                    <a:gd name="connsiteX108" fmla="*/ 6666 w 10000"/>
                    <a:gd name="connsiteY108" fmla="*/ 9789 h 10017"/>
                    <a:gd name="connsiteX109" fmla="*/ 7377 w 10000"/>
                    <a:gd name="connsiteY109" fmla="*/ 9525 h 10017"/>
                    <a:gd name="connsiteX110" fmla="*/ 7996 w 10000"/>
                    <a:gd name="connsiteY110" fmla="*/ 9155 h 10017"/>
                    <a:gd name="connsiteX111" fmla="*/ 9084 w 10000"/>
                    <a:gd name="connsiteY111" fmla="*/ 7908 h 10017"/>
                    <a:gd name="connsiteX112" fmla="*/ 9502 w 10000"/>
                    <a:gd name="connsiteY112" fmla="*/ 7153 h 10017"/>
                    <a:gd name="connsiteX113" fmla="*/ 9798 w 10000"/>
                    <a:gd name="connsiteY113" fmla="*/ 6278 h 10017"/>
                    <a:gd name="connsiteX114" fmla="*/ 9893 w 10000"/>
                    <a:gd name="connsiteY114" fmla="*/ 5814 h 10017"/>
                    <a:gd name="connsiteX115" fmla="*/ 9960 w 10000"/>
                    <a:gd name="connsiteY115" fmla="*/ 5335 h 10017"/>
                    <a:gd name="connsiteX116" fmla="*/ 9963 w 10000"/>
                    <a:gd name="connsiteY116" fmla="*/ 5112 h 10017"/>
                    <a:gd name="connsiteX117" fmla="*/ 9997 w 10000"/>
                    <a:gd name="connsiteY117" fmla="*/ 4874 h 10017"/>
                    <a:gd name="connsiteX118" fmla="*/ 9963 w 10000"/>
                    <a:gd name="connsiteY118" fmla="*/ 4379 h 10017"/>
                    <a:gd name="connsiteX119" fmla="*/ 9819 w 10000"/>
                    <a:gd name="connsiteY119" fmla="*/ 3404 h 10017"/>
                    <a:gd name="connsiteX120" fmla="*/ 9711 w 10000"/>
                    <a:gd name="connsiteY120" fmla="*/ 3011 h 10017"/>
                    <a:gd name="connsiteX121" fmla="*/ 9502 w 10000"/>
                    <a:gd name="connsiteY121" fmla="*/ 2605 h 10017"/>
                    <a:gd name="connsiteX122" fmla="*/ 9094 w 10000"/>
                    <a:gd name="connsiteY122" fmla="*/ 1844 h 10017"/>
                    <a:gd name="connsiteX123" fmla="*/ 8532 w 10000"/>
                    <a:gd name="connsiteY123" fmla="*/ 1229 h 10017"/>
                    <a:gd name="connsiteX124" fmla="*/ 7774 w 10000"/>
                    <a:gd name="connsiteY124" fmla="*/ 680 h 10017"/>
                    <a:gd name="connsiteX125" fmla="*/ 7426 w 10000"/>
                    <a:gd name="connsiteY125" fmla="*/ 479 h 10017"/>
                    <a:gd name="connsiteX126" fmla="*/ 7042 w 10000"/>
                    <a:gd name="connsiteY126" fmla="*/ 296 h 10017"/>
                    <a:gd name="connsiteX127" fmla="*/ 6268 w 10000"/>
                    <a:gd name="connsiteY127" fmla="*/ 103 h 10017"/>
                    <a:gd name="connsiteX128" fmla="*/ 6163 w 10000"/>
                    <a:gd name="connsiteY128" fmla="*/ 89 h 10017"/>
                    <a:gd name="connsiteX129" fmla="*/ 5995 w 10000"/>
                    <a:gd name="connsiteY129" fmla="*/ 50 h 10017"/>
                    <a:gd name="connsiteX130" fmla="*/ 5462 w 10000"/>
                    <a:gd name="connsiteY130" fmla="*/ 14 h 10017"/>
                    <a:gd name="connsiteX131" fmla="*/ 4833 w 10000"/>
                    <a:gd name="connsiteY131" fmla="*/ 0 h 10017"/>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52 w 10000"/>
                    <a:gd name="connsiteY95" fmla="*/ 9919 h 10000"/>
                    <a:gd name="connsiteX96" fmla="*/ 3828 w 10000"/>
                    <a:gd name="connsiteY96" fmla="*/ 9877 h 10000"/>
                    <a:gd name="connsiteX97" fmla="*/ 3950 w 10000"/>
                    <a:gd name="connsiteY97" fmla="*/ 9932 h 10000"/>
                    <a:gd name="connsiteX98" fmla="*/ 4049 w 10000"/>
                    <a:gd name="connsiteY98" fmla="*/ 9909 h 10000"/>
                    <a:gd name="connsiteX99" fmla="*/ 4180 w 10000"/>
                    <a:gd name="connsiteY99" fmla="*/ 9917 h 10000"/>
                    <a:gd name="connsiteX100" fmla="*/ 4378 w 10000"/>
                    <a:gd name="connsiteY100" fmla="*/ 9874 h 10000"/>
                    <a:gd name="connsiteX101" fmla="*/ 4523 w 10000"/>
                    <a:gd name="connsiteY101" fmla="*/ 9923 h 10000"/>
                    <a:gd name="connsiteX102" fmla="*/ 4705 w 10000"/>
                    <a:gd name="connsiteY102" fmla="*/ 9937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52 w 10000"/>
                    <a:gd name="connsiteY95" fmla="*/ 9919 h 10000"/>
                    <a:gd name="connsiteX96" fmla="*/ 3828 w 10000"/>
                    <a:gd name="connsiteY96" fmla="*/ 9877 h 10000"/>
                    <a:gd name="connsiteX97" fmla="*/ 3950 w 10000"/>
                    <a:gd name="connsiteY97" fmla="*/ 9932 h 10000"/>
                    <a:gd name="connsiteX98" fmla="*/ 4049 w 10000"/>
                    <a:gd name="connsiteY98" fmla="*/ 9909 h 10000"/>
                    <a:gd name="connsiteX99" fmla="*/ 4180 w 10000"/>
                    <a:gd name="connsiteY99" fmla="*/ 9917 h 10000"/>
                    <a:gd name="connsiteX100" fmla="*/ 4378 w 10000"/>
                    <a:gd name="connsiteY100" fmla="*/ 9874 h 10000"/>
                    <a:gd name="connsiteX101" fmla="*/ 4523 w 10000"/>
                    <a:gd name="connsiteY101" fmla="*/ 9923 h 10000"/>
                    <a:gd name="connsiteX102" fmla="*/ 4705 w 10000"/>
                    <a:gd name="connsiteY102" fmla="*/ 9937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52 w 10000"/>
                    <a:gd name="connsiteY95" fmla="*/ 9919 h 10000"/>
                    <a:gd name="connsiteX96" fmla="*/ 3828 w 10000"/>
                    <a:gd name="connsiteY96" fmla="*/ 9877 h 10000"/>
                    <a:gd name="connsiteX97" fmla="*/ 3950 w 10000"/>
                    <a:gd name="connsiteY97" fmla="*/ 9932 h 10000"/>
                    <a:gd name="connsiteX98" fmla="*/ 4049 w 10000"/>
                    <a:gd name="connsiteY98" fmla="*/ 9909 h 10000"/>
                    <a:gd name="connsiteX99" fmla="*/ 4180 w 10000"/>
                    <a:gd name="connsiteY99" fmla="*/ 9917 h 10000"/>
                    <a:gd name="connsiteX100" fmla="*/ 4378 w 10000"/>
                    <a:gd name="connsiteY100" fmla="*/ 9874 h 10000"/>
                    <a:gd name="connsiteX101" fmla="*/ 4523 w 10000"/>
                    <a:gd name="connsiteY101" fmla="*/ 9923 h 10000"/>
                    <a:gd name="connsiteX102" fmla="*/ 4705 w 10000"/>
                    <a:gd name="connsiteY102" fmla="*/ 9937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52 w 10000"/>
                    <a:gd name="connsiteY95" fmla="*/ 9919 h 10000"/>
                    <a:gd name="connsiteX96" fmla="*/ 3828 w 10000"/>
                    <a:gd name="connsiteY96" fmla="*/ 9877 h 10000"/>
                    <a:gd name="connsiteX97" fmla="*/ 3950 w 10000"/>
                    <a:gd name="connsiteY97" fmla="*/ 9932 h 10000"/>
                    <a:gd name="connsiteX98" fmla="*/ 4051 w 10000"/>
                    <a:gd name="connsiteY98" fmla="*/ 9948 h 10000"/>
                    <a:gd name="connsiteX99" fmla="*/ 4180 w 10000"/>
                    <a:gd name="connsiteY99" fmla="*/ 9917 h 10000"/>
                    <a:gd name="connsiteX100" fmla="*/ 4378 w 10000"/>
                    <a:gd name="connsiteY100" fmla="*/ 9874 h 10000"/>
                    <a:gd name="connsiteX101" fmla="*/ 4523 w 10000"/>
                    <a:gd name="connsiteY101" fmla="*/ 9923 h 10000"/>
                    <a:gd name="connsiteX102" fmla="*/ 4705 w 10000"/>
                    <a:gd name="connsiteY102" fmla="*/ 9937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52 w 10000"/>
                    <a:gd name="connsiteY95" fmla="*/ 9919 h 10000"/>
                    <a:gd name="connsiteX96" fmla="*/ 3828 w 10000"/>
                    <a:gd name="connsiteY96" fmla="*/ 9877 h 10000"/>
                    <a:gd name="connsiteX97" fmla="*/ 3951 w 10000"/>
                    <a:gd name="connsiteY97" fmla="*/ 9952 h 10000"/>
                    <a:gd name="connsiteX98" fmla="*/ 4051 w 10000"/>
                    <a:gd name="connsiteY98" fmla="*/ 9948 h 10000"/>
                    <a:gd name="connsiteX99" fmla="*/ 4180 w 10000"/>
                    <a:gd name="connsiteY99" fmla="*/ 9917 h 10000"/>
                    <a:gd name="connsiteX100" fmla="*/ 4378 w 10000"/>
                    <a:gd name="connsiteY100" fmla="*/ 9874 h 10000"/>
                    <a:gd name="connsiteX101" fmla="*/ 4523 w 10000"/>
                    <a:gd name="connsiteY101" fmla="*/ 9923 h 10000"/>
                    <a:gd name="connsiteX102" fmla="*/ 4705 w 10000"/>
                    <a:gd name="connsiteY102" fmla="*/ 9937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52 w 10000"/>
                    <a:gd name="connsiteY95" fmla="*/ 9919 h 10000"/>
                    <a:gd name="connsiteX96" fmla="*/ 3828 w 10000"/>
                    <a:gd name="connsiteY96" fmla="*/ 9877 h 10000"/>
                    <a:gd name="connsiteX97" fmla="*/ 3951 w 10000"/>
                    <a:gd name="connsiteY97" fmla="*/ 9952 h 10000"/>
                    <a:gd name="connsiteX98" fmla="*/ 4051 w 10000"/>
                    <a:gd name="connsiteY98" fmla="*/ 9948 h 10000"/>
                    <a:gd name="connsiteX99" fmla="*/ 4180 w 10000"/>
                    <a:gd name="connsiteY99" fmla="*/ 9917 h 10000"/>
                    <a:gd name="connsiteX100" fmla="*/ 4378 w 10000"/>
                    <a:gd name="connsiteY100" fmla="*/ 9874 h 10000"/>
                    <a:gd name="connsiteX101" fmla="*/ 4523 w 10000"/>
                    <a:gd name="connsiteY101" fmla="*/ 9923 h 10000"/>
                    <a:gd name="connsiteX102" fmla="*/ 4705 w 10000"/>
                    <a:gd name="connsiteY102" fmla="*/ 9937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52 w 10000"/>
                    <a:gd name="connsiteY95" fmla="*/ 9919 h 10000"/>
                    <a:gd name="connsiteX96" fmla="*/ 3828 w 10000"/>
                    <a:gd name="connsiteY96" fmla="*/ 9877 h 10000"/>
                    <a:gd name="connsiteX97" fmla="*/ 3951 w 10000"/>
                    <a:gd name="connsiteY97" fmla="*/ 9952 h 10000"/>
                    <a:gd name="connsiteX98" fmla="*/ 4051 w 10000"/>
                    <a:gd name="connsiteY98" fmla="*/ 9948 h 10000"/>
                    <a:gd name="connsiteX99" fmla="*/ 4180 w 10000"/>
                    <a:gd name="connsiteY99" fmla="*/ 9917 h 10000"/>
                    <a:gd name="connsiteX100" fmla="*/ 4378 w 10000"/>
                    <a:gd name="connsiteY100" fmla="*/ 9874 h 10000"/>
                    <a:gd name="connsiteX101" fmla="*/ 4523 w 10000"/>
                    <a:gd name="connsiteY101" fmla="*/ 9923 h 10000"/>
                    <a:gd name="connsiteX102" fmla="*/ 4705 w 10000"/>
                    <a:gd name="connsiteY102" fmla="*/ 9937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52 w 10000"/>
                    <a:gd name="connsiteY95" fmla="*/ 9919 h 10000"/>
                    <a:gd name="connsiteX96" fmla="*/ 3828 w 10000"/>
                    <a:gd name="connsiteY96" fmla="*/ 9877 h 10000"/>
                    <a:gd name="connsiteX97" fmla="*/ 3951 w 10000"/>
                    <a:gd name="connsiteY97" fmla="*/ 9952 h 10000"/>
                    <a:gd name="connsiteX98" fmla="*/ 4051 w 10000"/>
                    <a:gd name="connsiteY98" fmla="*/ 9948 h 10000"/>
                    <a:gd name="connsiteX99" fmla="*/ 4180 w 10000"/>
                    <a:gd name="connsiteY99" fmla="*/ 9917 h 10000"/>
                    <a:gd name="connsiteX100" fmla="*/ 4378 w 10000"/>
                    <a:gd name="connsiteY100" fmla="*/ 9874 h 10000"/>
                    <a:gd name="connsiteX101" fmla="*/ 4724 w 10000"/>
                    <a:gd name="connsiteY101" fmla="*/ 9908 h 10000"/>
                    <a:gd name="connsiteX102" fmla="*/ 4705 w 10000"/>
                    <a:gd name="connsiteY102" fmla="*/ 9937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52 w 10000"/>
                    <a:gd name="connsiteY95" fmla="*/ 9919 h 10000"/>
                    <a:gd name="connsiteX96" fmla="*/ 3828 w 10000"/>
                    <a:gd name="connsiteY96" fmla="*/ 9877 h 10000"/>
                    <a:gd name="connsiteX97" fmla="*/ 3951 w 10000"/>
                    <a:gd name="connsiteY97" fmla="*/ 9952 h 10000"/>
                    <a:gd name="connsiteX98" fmla="*/ 4051 w 10000"/>
                    <a:gd name="connsiteY98" fmla="*/ 9948 h 10000"/>
                    <a:gd name="connsiteX99" fmla="*/ 4180 w 10000"/>
                    <a:gd name="connsiteY99" fmla="*/ 9917 h 10000"/>
                    <a:gd name="connsiteX100" fmla="*/ 4388 w 10000"/>
                    <a:gd name="connsiteY100" fmla="*/ 9913 h 10000"/>
                    <a:gd name="connsiteX101" fmla="*/ 4724 w 10000"/>
                    <a:gd name="connsiteY101" fmla="*/ 9908 h 10000"/>
                    <a:gd name="connsiteX102" fmla="*/ 4705 w 10000"/>
                    <a:gd name="connsiteY102" fmla="*/ 9937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52 w 10000"/>
                    <a:gd name="connsiteY95" fmla="*/ 9919 h 10000"/>
                    <a:gd name="connsiteX96" fmla="*/ 3831 w 10000"/>
                    <a:gd name="connsiteY96" fmla="*/ 9926 h 10000"/>
                    <a:gd name="connsiteX97" fmla="*/ 3951 w 10000"/>
                    <a:gd name="connsiteY97" fmla="*/ 9952 h 10000"/>
                    <a:gd name="connsiteX98" fmla="*/ 4051 w 10000"/>
                    <a:gd name="connsiteY98" fmla="*/ 9948 h 10000"/>
                    <a:gd name="connsiteX99" fmla="*/ 4180 w 10000"/>
                    <a:gd name="connsiteY99" fmla="*/ 9917 h 10000"/>
                    <a:gd name="connsiteX100" fmla="*/ 4388 w 10000"/>
                    <a:gd name="connsiteY100" fmla="*/ 9913 h 10000"/>
                    <a:gd name="connsiteX101" fmla="*/ 4724 w 10000"/>
                    <a:gd name="connsiteY101" fmla="*/ 9908 h 10000"/>
                    <a:gd name="connsiteX102" fmla="*/ 4705 w 10000"/>
                    <a:gd name="connsiteY102" fmla="*/ 9937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78 w 10000"/>
                    <a:gd name="connsiteY95" fmla="*/ 9927 h 10000"/>
                    <a:gd name="connsiteX96" fmla="*/ 3831 w 10000"/>
                    <a:gd name="connsiteY96" fmla="*/ 9926 h 10000"/>
                    <a:gd name="connsiteX97" fmla="*/ 3951 w 10000"/>
                    <a:gd name="connsiteY97" fmla="*/ 9952 h 10000"/>
                    <a:gd name="connsiteX98" fmla="*/ 4051 w 10000"/>
                    <a:gd name="connsiteY98" fmla="*/ 9948 h 10000"/>
                    <a:gd name="connsiteX99" fmla="*/ 4180 w 10000"/>
                    <a:gd name="connsiteY99" fmla="*/ 9917 h 10000"/>
                    <a:gd name="connsiteX100" fmla="*/ 4388 w 10000"/>
                    <a:gd name="connsiteY100" fmla="*/ 9913 h 10000"/>
                    <a:gd name="connsiteX101" fmla="*/ 4724 w 10000"/>
                    <a:gd name="connsiteY101" fmla="*/ 9908 h 10000"/>
                    <a:gd name="connsiteX102" fmla="*/ 4705 w 10000"/>
                    <a:gd name="connsiteY102" fmla="*/ 9937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78 w 10000"/>
                    <a:gd name="connsiteY95" fmla="*/ 9927 h 10000"/>
                    <a:gd name="connsiteX96" fmla="*/ 3831 w 10000"/>
                    <a:gd name="connsiteY96" fmla="*/ 9926 h 10000"/>
                    <a:gd name="connsiteX97" fmla="*/ 3951 w 10000"/>
                    <a:gd name="connsiteY97" fmla="*/ 9952 h 10000"/>
                    <a:gd name="connsiteX98" fmla="*/ 4051 w 10000"/>
                    <a:gd name="connsiteY98" fmla="*/ 9948 h 10000"/>
                    <a:gd name="connsiteX99" fmla="*/ 4180 w 10000"/>
                    <a:gd name="connsiteY99" fmla="*/ 9917 h 10000"/>
                    <a:gd name="connsiteX100" fmla="*/ 4388 w 10000"/>
                    <a:gd name="connsiteY100" fmla="*/ 9913 h 10000"/>
                    <a:gd name="connsiteX101" fmla="*/ 4724 w 10000"/>
                    <a:gd name="connsiteY101" fmla="*/ 9908 h 10000"/>
                    <a:gd name="connsiteX102" fmla="*/ 4705 w 10000"/>
                    <a:gd name="connsiteY102" fmla="*/ 9937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78 w 10000"/>
                    <a:gd name="connsiteY95" fmla="*/ 9927 h 10000"/>
                    <a:gd name="connsiteX96" fmla="*/ 3831 w 10000"/>
                    <a:gd name="connsiteY96" fmla="*/ 9926 h 10000"/>
                    <a:gd name="connsiteX97" fmla="*/ 3951 w 10000"/>
                    <a:gd name="connsiteY97" fmla="*/ 9952 h 10000"/>
                    <a:gd name="connsiteX98" fmla="*/ 4051 w 10000"/>
                    <a:gd name="connsiteY98" fmla="*/ 9948 h 10000"/>
                    <a:gd name="connsiteX99" fmla="*/ 4180 w 10000"/>
                    <a:gd name="connsiteY99" fmla="*/ 9917 h 10000"/>
                    <a:gd name="connsiteX100" fmla="*/ 4388 w 10000"/>
                    <a:gd name="connsiteY100" fmla="*/ 9913 h 10000"/>
                    <a:gd name="connsiteX101" fmla="*/ 4724 w 10000"/>
                    <a:gd name="connsiteY101" fmla="*/ 9908 h 10000"/>
                    <a:gd name="connsiteX102" fmla="*/ 4774 w 10000"/>
                    <a:gd name="connsiteY102" fmla="*/ 9971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78 w 10000"/>
                    <a:gd name="connsiteY95" fmla="*/ 9927 h 10000"/>
                    <a:gd name="connsiteX96" fmla="*/ 3831 w 10000"/>
                    <a:gd name="connsiteY96" fmla="*/ 9926 h 10000"/>
                    <a:gd name="connsiteX97" fmla="*/ 3951 w 10000"/>
                    <a:gd name="connsiteY97" fmla="*/ 9952 h 10000"/>
                    <a:gd name="connsiteX98" fmla="*/ 4051 w 10000"/>
                    <a:gd name="connsiteY98" fmla="*/ 9948 h 10000"/>
                    <a:gd name="connsiteX99" fmla="*/ 4180 w 10000"/>
                    <a:gd name="connsiteY99" fmla="*/ 9917 h 10000"/>
                    <a:gd name="connsiteX100" fmla="*/ 4388 w 10000"/>
                    <a:gd name="connsiteY100" fmla="*/ 9913 h 10000"/>
                    <a:gd name="connsiteX101" fmla="*/ 4643 w 10000"/>
                    <a:gd name="connsiteY101" fmla="*/ 9973 h 10000"/>
                    <a:gd name="connsiteX102" fmla="*/ 4774 w 10000"/>
                    <a:gd name="connsiteY102" fmla="*/ 9971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78 w 10000"/>
                    <a:gd name="connsiteY95" fmla="*/ 9927 h 10000"/>
                    <a:gd name="connsiteX96" fmla="*/ 3831 w 10000"/>
                    <a:gd name="connsiteY96" fmla="*/ 9926 h 10000"/>
                    <a:gd name="connsiteX97" fmla="*/ 3951 w 10000"/>
                    <a:gd name="connsiteY97" fmla="*/ 9952 h 10000"/>
                    <a:gd name="connsiteX98" fmla="*/ 4051 w 10000"/>
                    <a:gd name="connsiteY98" fmla="*/ 9948 h 10000"/>
                    <a:gd name="connsiteX99" fmla="*/ 4180 w 10000"/>
                    <a:gd name="connsiteY99" fmla="*/ 9917 h 10000"/>
                    <a:gd name="connsiteX100" fmla="*/ 4388 w 10000"/>
                    <a:gd name="connsiteY100" fmla="*/ 9913 h 10000"/>
                    <a:gd name="connsiteX101" fmla="*/ 4650 w 10000"/>
                    <a:gd name="connsiteY101" fmla="*/ 9943 h 10000"/>
                    <a:gd name="connsiteX102" fmla="*/ 4774 w 10000"/>
                    <a:gd name="connsiteY102" fmla="*/ 9971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78 w 10000"/>
                    <a:gd name="connsiteY95" fmla="*/ 9927 h 10000"/>
                    <a:gd name="connsiteX96" fmla="*/ 3831 w 10000"/>
                    <a:gd name="connsiteY96" fmla="*/ 9926 h 10000"/>
                    <a:gd name="connsiteX97" fmla="*/ 3951 w 10000"/>
                    <a:gd name="connsiteY97" fmla="*/ 9952 h 10000"/>
                    <a:gd name="connsiteX98" fmla="*/ 4051 w 10000"/>
                    <a:gd name="connsiteY98" fmla="*/ 9948 h 10000"/>
                    <a:gd name="connsiteX99" fmla="*/ 4180 w 10000"/>
                    <a:gd name="connsiteY99" fmla="*/ 9917 h 10000"/>
                    <a:gd name="connsiteX100" fmla="*/ 4388 w 10000"/>
                    <a:gd name="connsiteY100" fmla="*/ 9913 h 10000"/>
                    <a:gd name="connsiteX101" fmla="*/ 4650 w 10000"/>
                    <a:gd name="connsiteY101" fmla="*/ 9943 h 10000"/>
                    <a:gd name="connsiteX102" fmla="*/ 4774 w 10000"/>
                    <a:gd name="connsiteY102" fmla="*/ 9971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78 w 10000"/>
                    <a:gd name="connsiteY95" fmla="*/ 9927 h 10000"/>
                    <a:gd name="connsiteX96" fmla="*/ 3831 w 10000"/>
                    <a:gd name="connsiteY96" fmla="*/ 9926 h 10000"/>
                    <a:gd name="connsiteX97" fmla="*/ 3951 w 10000"/>
                    <a:gd name="connsiteY97" fmla="*/ 9952 h 10000"/>
                    <a:gd name="connsiteX98" fmla="*/ 4051 w 10000"/>
                    <a:gd name="connsiteY98" fmla="*/ 9948 h 10000"/>
                    <a:gd name="connsiteX99" fmla="*/ 4180 w 10000"/>
                    <a:gd name="connsiteY99" fmla="*/ 9917 h 10000"/>
                    <a:gd name="connsiteX100" fmla="*/ 4388 w 10000"/>
                    <a:gd name="connsiteY100" fmla="*/ 9913 h 10000"/>
                    <a:gd name="connsiteX101" fmla="*/ 4828 w 10000"/>
                    <a:gd name="connsiteY101" fmla="*/ 9960 h 10000"/>
                    <a:gd name="connsiteX102" fmla="*/ 4774 w 10000"/>
                    <a:gd name="connsiteY102" fmla="*/ 9971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Lst>
                  <a:rect l="l" t="t" r="r" b="b"/>
                  <a:pathLst>
                    <a:path w="10000" h="10000" extrusionOk="0">
                      <a:moveTo>
                        <a:pt x="5493" y="246"/>
                      </a:moveTo>
                      <a:cubicBezTo>
                        <a:pt x="5557" y="278"/>
                        <a:pt x="5621" y="300"/>
                        <a:pt x="5685" y="313"/>
                      </a:cubicBezTo>
                      <a:cubicBezTo>
                        <a:pt x="5817" y="326"/>
                        <a:pt x="5951" y="358"/>
                        <a:pt x="6079" y="398"/>
                      </a:cubicBezTo>
                      <a:cubicBezTo>
                        <a:pt x="6308" y="470"/>
                        <a:pt x="6541" y="491"/>
                        <a:pt x="6769" y="576"/>
                      </a:cubicBezTo>
                      <a:cubicBezTo>
                        <a:pt x="6874" y="631"/>
                        <a:pt x="6978" y="689"/>
                        <a:pt x="7080" y="760"/>
                      </a:cubicBezTo>
                      <a:cubicBezTo>
                        <a:pt x="7181" y="809"/>
                        <a:pt x="7285" y="853"/>
                        <a:pt x="7390" y="884"/>
                      </a:cubicBezTo>
                      <a:cubicBezTo>
                        <a:pt x="7615" y="969"/>
                        <a:pt x="7824" y="1198"/>
                        <a:pt x="8029" y="1350"/>
                      </a:cubicBezTo>
                      <a:cubicBezTo>
                        <a:pt x="8235" y="1502"/>
                        <a:pt x="8458" y="1604"/>
                        <a:pt x="8640" y="1801"/>
                      </a:cubicBezTo>
                      <a:cubicBezTo>
                        <a:pt x="8818" y="2006"/>
                        <a:pt x="8970" y="2243"/>
                        <a:pt x="9091" y="2512"/>
                      </a:cubicBezTo>
                      <a:cubicBezTo>
                        <a:pt x="9144" y="2626"/>
                        <a:pt x="9198" y="2744"/>
                        <a:pt x="9259" y="2855"/>
                      </a:cubicBezTo>
                      <a:cubicBezTo>
                        <a:pt x="9330" y="2990"/>
                        <a:pt x="9414" y="3110"/>
                        <a:pt x="9461" y="3266"/>
                      </a:cubicBezTo>
                      <a:cubicBezTo>
                        <a:pt x="9495" y="3387"/>
                        <a:pt x="9525" y="3513"/>
                        <a:pt x="9545" y="3641"/>
                      </a:cubicBezTo>
                      <a:cubicBezTo>
                        <a:pt x="9576" y="3793"/>
                        <a:pt x="9617" y="3951"/>
                        <a:pt x="9633" y="4106"/>
                      </a:cubicBezTo>
                      <a:cubicBezTo>
                        <a:pt x="9653" y="4267"/>
                        <a:pt x="9657" y="4419"/>
                        <a:pt x="9677" y="4575"/>
                      </a:cubicBezTo>
                      <a:cubicBezTo>
                        <a:pt x="9694" y="4737"/>
                        <a:pt x="9687" y="4896"/>
                        <a:pt x="9660" y="5053"/>
                      </a:cubicBezTo>
                      <a:cubicBezTo>
                        <a:pt x="9637" y="5201"/>
                        <a:pt x="9667" y="5344"/>
                        <a:pt x="9640" y="5492"/>
                      </a:cubicBezTo>
                      <a:cubicBezTo>
                        <a:pt x="9617" y="5640"/>
                        <a:pt x="9579" y="5791"/>
                        <a:pt x="9549" y="5942"/>
                      </a:cubicBezTo>
                      <a:cubicBezTo>
                        <a:pt x="9522" y="6090"/>
                        <a:pt x="9489" y="6242"/>
                        <a:pt x="9448" y="6385"/>
                      </a:cubicBezTo>
                      <a:cubicBezTo>
                        <a:pt x="9400" y="6523"/>
                        <a:pt x="9340" y="6651"/>
                        <a:pt x="9293" y="6787"/>
                      </a:cubicBezTo>
                      <a:cubicBezTo>
                        <a:pt x="9246" y="6926"/>
                        <a:pt x="9208" y="7056"/>
                        <a:pt x="9141" y="7167"/>
                      </a:cubicBezTo>
                      <a:cubicBezTo>
                        <a:pt x="9074" y="7278"/>
                        <a:pt x="8990" y="7399"/>
                        <a:pt x="8919" y="7518"/>
                      </a:cubicBezTo>
                      <a:cubicBezTo>
                        <a:pt x="8852" y="7654"/>
                        <a:pt x="8778" y="7783"/>
                        <a:pt x="8694" y="7899"/>
                      </a:cubicBezTo>
                      <a:cubicBezTo>
                        <a:pt x="8606" y="8008"/>
                        <a:pt x="8518" y="8109"/>
                        <a:pt x="8427" y="8216"/>
                      </a:cubicBezTo>
                      <a:cubicBezTo>
                        <a:pt x="8255" y="8427"/>
                        <a:pt x="8053" y="8573"/>
                        <a:pt x="7875" y="8766"/>
                      </a:cubicBezTo>
                      <a:cubicBezTo>
                        <a:pt x="7710" y="8945"/>
                        <a:pt x="7497" y="9015"/>
                        <a:pt x="7305" y="9129"/>
                      </a:cubicBezTo>
                      <a:cubicBezTo>
                        <a:pt x="7090" y="9252"/>
                        <a:pt x="6861" y="9315"/>
                        <a:pt x="6631" y="9383"/>
                      </a:cubicBezTo>
                      <a:cubicBezTo>
                        <a:pt x="6500" y="9428"/>
                        <a:pt x="6369" y="9481"/>
                        <a:pt x="6237" y="9517"/>
                      </a:cubicBezTo>
                      <a:cubicBezTo>
                        <a:pt x="6093" y="9557"/>
                        <a:pt x="5948" y="9539"/>
                        <a:pt x="5807" y="9561"/>
                      </a:cubicBezTo>
                      <a:cubicBezTo>
                        <a:pt x="5606" y="9590"/>
                        <a:pt x="5407" y="9605"/>
                        <a:pt x="5208" y="9605"/>
                      </a:cubicBezTo>
                      <a:cubicBezTo>
                        <a:pt x="5126" y="9605"/>
                        <a:pt x="5043" y="9603"/>
                        <a:pt x="4961" y="9598"/>
                      </a:cubicBezTo>
                      <a:cubicBezTo>
                        <a:pt x="4890" y="9588"/>
                        <a:pt x="4823" y="9570"/>
                        <a:pt x="4756" y="9561"/>
                      </a:cubicBezTo>
                      <a:cubicBezTo>
                        <a:pt x="4734" y="9558"/>
                        <a:pt x="4714" y="9558"/>
                        <a:pt x="4693" y="9558"/>
                      </a:cubicBezTo>
                      <a:lnTo>
                        <a:pt x="4629" y="9558"/>
                      </a:lnTo>
                      <a:cubicBezTo>
                        <a:pt x="4603" y="9558"/>
                        <a:pt x="4578" y="9557"/>
                        <a:pt x="4553" y="9553"/>
                      </a:cubicBezTo>
                      <a:cubicBezTo>
                        <a:pt x="4493" y="9544"/>
                        <a:pt x="4439" y="9517"/>
                        <a:pt x="4381" y="9513"/>
                      </a:cubicBezTo>
                      <a:cubicBezTo>
                        <a:pt x="4373" y="9513"/>
                        <a:pt x="4364" y="9512"/>
                        <a:pt x="4356" y="9512"/>
                      </a:cubicBezTo>
                      <a:cubicBezTo>
                        <a:pt x="4303" y="9512"/>
                        <a:pt x="4255" y="9516"/>
                        <a:pt x="4199" y="9521"/>
                      </a:cubicBezTo>
                      <a:cubicBezTo>
                        <a:pt x="4144" y="9526"/>
                        <a:pt x="4092" y="9546"/>
                        <a:pt x="4019" y="9546"/>
                      </a:cubicBezTo>
                      <a:cubicBezTo>
                        <a:pt x="3976" y="9546"/>
                        <a:pt x="3891" y="9507"/>
                        <a:pt x="3856" y="9529"/>
                      </a:cubicBezTo>
                      <a:cubicBezTo>
                        <a:pt x="3795" y="9548"/>
                        <a:pt x="3795" y="9483"/>
                        <a:pt x="3857" y="9536"/>
                      </a:cubicBezTo>
                      <a:cubicBezTo>
                        <a:pt x="4030" y="9501"/>
                        <a:pt x="3914" y="9475"/>
                        <a:pt x="3780" y="9521"/>
                      </a:cubicBezTo>
                      <a:cubicBezTo>
                        <a:pt x="3636" y="9479"/>
                        <a:pt x="3765" y="9550"/>
                        <a:pt x="3648" y="9514"/>
                      </a:cubicBezTo>
                      <a:cubicBezTo>
                        <a:pt x="3463" y="9439"/>
                        <a:pt x="3527" y="9475"/>
                        <a:pt x="3449" y="9450"/>
                      </a:cubicBezTo>
                      <a:cubicBezTo>
                        <a:pt x="3371" y="9425"/>
                        <a:pt x="3271" y="9399"/>
                        <a:pt x="3177" y="9362"/>
                      </a:cubicBezTo>
                      <a:cubicBezTo>
                        <a:pt x="3083" y="9322"/>
                        <a:pt x="2959" y="9243"/>
                        <a:pt x="2887" y="9215"/>
                      </a:cubicBezTo>
                      <a:cubicBezTo>
                        <a:pt x="2816" y="9186"/>
                        <a:pt x="2835" y="9176"/>
                        <a:pt x="2750" y="9189"/>
                      </a:cubicBezTo>
                      <a:cubicBezTo>
                        <a:pt x="2730" y="8979"/>
                        <a:pt x="2802" y="9178"/>
                        <a:pt x="2713" y="9142"/>
                      </a:cubicBezTo>
                      <a:cubicBezTo>
                        <a:pt x="2507" y="9079"/>
                        <a:pt x="2825" y="9197"/>
                        <a:pt x="2521" y="9068"/>
                      </a:cubicBezTo>
                      <a:cubicBezTo>
                        <a:pt x="2382" y="8831"/>
                        <a:pt x="2510" y="9059"/>
                        <a:pt x="2396" y="8945"/>
                      </a:cubicBezTo>
                      <a:cubicBezTo>
                        <a:pt x="2283" y="8878"/>
                        <a:pt x="2233" y="8830"/>
                        <a:pt x="2118" y="8708"/>
                      </a:cubicBezTo>
                      <a:cubicBezTo>
                        <a:pt x="2013" y="8663"/>
                        <a:pt x="1916" y="8592"/>
                        <a:pt x="1831" y="8493"/>
                      </a:cubicBezTo>
                      <a:cubicBezTo>
                        <a:pt x="1720" y="8381"/>
                        <a:pt x="1599" y="8334"/>
                        <a:pt x="1484" y="8240"/>
                      </a:cubicBezTo>
                      <a:cubicBezTo>
                        <a:pt x="1370" y="8145"/>
                        <a:pt x="1266" y="7997"/>
                        <a:pt x="1164" y="7881"/>
                      </a:cubicBezTo>
                      <a:cubicBezTo>
                        <a:pt x="939" y="7632"/>
                        <a:pt x="814" y="7305"/>
                        <a:pt x="689" y="6957"/>
                      </a:cubicBezTo>
                      <a:cubicBezTo>
                        <a:pt x="622" y="6778"/>
                        <a:pt x="538" y="6613"/>
                        <a:pt x="477" y="6434"/>
                      </a:cubicBezTo>
                      <a:cubicBezTo>
                        <a:pt x="413" y="6238"/>
                        <a:pt x="366" y="6036"/>
                        <a:pt x="329" y="5831"/>
                      </a:cubicBezTo>
                      <a:cubicBezTo>
                        <a:pt x="265" y="5452"/>
                        <a:pt x="241" y="4990"/>
                        <a:pt x="312" y="4612"/>
                      </a:cubicBezTo>
                      <a:cubicBezTo>
                        <a:pt x="461" y="3843"/>
                        <a:pt x="673" y="3069"/>
                        <a:pt x="1050" y="2444"/>
                      </a:cubicBezTo>
                      <a:cubicBezTo>
                        <a:pt x="1228" y="2162"/>
                        <a:pt x="1430" y="1903"/>
                        <a:pt x="1653" y="1676"/>
                      </a:cubicBezTo>
                      <a:cubicBezTo>
                        <a:pt x="1760" y="1556"/>
                        <a:pt x="1875" y="1447"/>
                        <a:pt x="1993" y="1350"/>
                      </a:cubicBezTo>
                      <a:cubicBezTo>
                        <a:pt x="2121" y="1248"/>
                        <a:pt x="2256" y="1176"/>
                        <a:pt x="2387" y="1082"/>
                      </a:cubicBezTo>
                      <a:cubicBezTo>
                        <a:pt x="2522" y="983"/>
                        <a:pt x="2653" y="867"/>
                        <a:pt x="2801" y="805"/>
                      </a:cubicBezTo>
                      <a:cubicBezTo>
                        <a:pt x="2964" y="733"/>
                        <a:pt x="3125" y="671"/>
                        <a:pt x="3286" y="608"/>
                      </a:cubicBezTo>
                      <a:cubicBezTo>
                        <a:pt x="3630" y="470"/>
                        <a:pt x="3981" y="377"/>
                        <a:pt x="4337" y="322"/>
                      </a:cubicBezTo>
                      <a:cubicBezTo>
                        <a:pt x="4682" y="263"/>
                        <a:pt x="5025" y="263"/>
                        <a:pt x="5368" y="250"/>
                      </a:cubicBezTo>
                      <a:cubicBezTo>
                        <a:pt x="5412" y="250"/>
                        <a:pt x="5452" y="246"/>
                        <a:pt x="5493" y="246"/>
                      </a:cubicBezTo>
                      <a:close/>
                      <a:moveTo>
                        <a:pt x="4833" y="0"/>
                      </a:moveTo>
                      <a:cubicBezTo>
                        <a:pt x="4697" y="0"/>
                        <a:pt x="4561" y="3"/>
                        <a:pt x="4425" y="14"/>
                      </a:cubicBezTo>
                      <a:cubicBezTo>
                        <a:pt x="4109" y="41"/>
                        <a:pt x="3792" y="103"/>
                        <a:pt x="3482" y="203"/>
                      </a:cubicBezTo>
                      <a:cubicBezTo>
                        <a:pt x="3320" y="250"/>
                        <a:pt x="3159" y="322"/>
                        <a:pt x="2997" y="381"/>
                      </a:cubicBezTo>
                      <a:cubicBezTo>
                        <a:pt x="2842" y="432"/>
                        <a:pt x="2693" y="496"/>
                        <a:pt x="2545" y="580"/>
                      </a:cubicBezTo>
                      <a:cubicBezTo>
                        <a:pt x="2414" y="661"/>
                        <a:pt x="2293" y="769"/>
                        <a:pt x="2158" y="853"/>
                      </a:cubicBezTo>
                      <a:cubicBezTo>
                        <a:pt x="2010" y="943"/>
                        <a:pt x="1868" y="1045"/>
                        <a:pt x="1734" y="1167"/>
                      </a:cubicBezTo>
                      <a:cubicBezTo>
                        <a:pt x="1484" y="1390"/>
                        <a:pt x="1252" y="1649"/>
                        <a:pt x="1039" y="1934"/>
                      </a:cubicBezTo>
                      <a:cubicBezTo>
                        <a:pt x="831" y="2221"/>
                        <a:pt x="649" y="2542"/>
                        <a:pt x="504" y="2891"/>
                      </a:cubicBezTo>
                      <a:cubicBezTo>
                        <a:pt x="349" y="3272"/>
                        <a:pt x="248" y="3687"/>
                        <a:pt x="147" y="4092"/>
                      </a:cubicBezTo>
                      <a:cubicBezTo>
                        <a:pt x="93" y="4289"/>
                        <a:pt x="49" y="4491"/>
                        <a:pt x="19" y="4696"/>
                      </a:cubicBezTo>
                      <a:cubicBezTo>
                        <a:pt x="-1" y="4915"/>
                        <a:pt x="-4" y="5138"/>
                        <a:pt x="6" y="5362"/>
                      </a:cubicBezTo>
                      <a:cubicBezTo>
                        <a:pt x="22" y="5796"/>
                        <a:pt x="96" y="6224"/>
                        <a:pt x="228" y="6626"/>
                      </a:cubicBezTo>
                      <a:cubicBezTo>
                        <a:pt x="292" y="6831"/>
                        <a:pt x="383" y="7020"/>
                        <a:pt x="450" y="7220"/>
                      </a:cubicBezTo>
                      <a:cubicBezTo>
                        <a:pt x="514" y="7408"/>
                        <a:pt x="589" y="7595"/>
                        <a:pt x="673" y="7770"/>
                      </a:cubicBezTo>
                      <a:cubicBezTo>
                        <a:pt x="747" y="7923"/>
                        <a:pt x="837" y="8055"/>
                        <a:pt x="939" y="8177"/>
                      </a:cubicBezTo>
                      <a:cubicBezTo>
                        <a:pt x="1064" y="8320"/>
                        <a:pt x="1182" y="8485"/>
                        <a:pt x="1320" y="8606"/>
                      </a:cubicBezTo>
                      <a:cubicBezTo>
                        <a:pt x="1434" y="8699"/>
                        <a:pt x="1552" y="8748"/>
                        <a:pt x="1656" y="8869"/>
                      </a:cubicBezTo>
                      <a:cubicBezTo>
                        <a:pt x="1760" y="8985"/>
                        <a:pt x="1862" y="9078"/>
                        <a:pt x="1993" y="9129"/>
                      </a:cubicBezTo>
                      <a:cubicBezTo>
                        <a:pt x="2016" y="9129"/>
                        <a:pt x="2041" y="9137"/>
                        <a:pt x="2061" y="9146"/>
                      </a:cubicBezTo>
                      <a:cubicBezTo>
                        <a:pt x="2064" y="9159"/>
                        <a:pt x="2067" y="9167"/>
                        <a:pt x="2067" y="9181"/>
                      </a:cubicBezTo>
                      <a:cubicBezTo>
                        <a:pt x="2071" y="9262"/>
                        <a:pt x="2182" y="9245"/>
                        <a:pt x="2165" y="9321"/>
                      </a:cubicBezTo>
                      <a:cubicBezTo>
                        <a:pt x="2333" y="9423"/>
                        <a:pt x="2304" y="9387"/>
                        <a:pt x="2396" y="9484"/>
                      </a:cubicBezTo>
                      <a:cubicBezTo>
                        <a:pt x="2603" y="9554"/>
                        <a:pt x="2490" y="9526"/>
                        <a:pt x="2666" y="9618"/>
                      </a:cubicBezTo>
                      <a:cubicBezTo>
                        <a:pt x="2804" y="9643"/>
                        <a:pt x="2684" y="9670"/>
                        <a:pt x="2871" y="9707"/>
                      </a:cubicBezTo>
                      <a:cubicBezTo>
                        <a:pt x="2807" y="9783"/>
                        <a:pt x="2897" y="9746"/>
                        <a:pt x="3000" y="9780"/>
                      </a:cubicBezTo>
                      <a:cubicBezTo>
                        <a:pt x="3135" y="9798"/>
                        <a:pt x="3125" y="9821"/>
                        <a:pt x="3180" y="9839"/>
                      </a:cubicBezTo>
                      <a:cubicBezTo>
                        <a:pt x="3230" y="9855"/>
                        <a:pt x="3272" y="9884"/>
                        <a:pt x="3329" y="9886"/>
                      </a:cubicBezTo>
                      <a:cubicBezTo>
                        <a:pt x="3410" y="9889"/>
                        <a:pt x="3459" y="9919"/>
                        <a:pt x="3517" y="9926"/>
                      </a:cubicBezTo>
                      <a:cubicBezTo>
                        <a:pt x="3575" y="9933"/>
                        <a:pt x="3529" y="9914"/>
                        <a:pt x="3678" y="9927"/>
                      </a:cubicBezTo>
                      <a:cubicBezTo>
                        <a:pt x="3885" y="9930"/>
                        <a:pt x="3587" y="9922"/>
                        <a:pt x="3831" y="9926"/>
                      </a:cubicBezTo>
                      <a:cubicBezTo>
                        <a:pt x="3975" y="9916"/>
                        <a:pt x="3781" y="9947"/>
                        <a:pt x="3951" y="9952"/>
                      </a:cubicBezTo>
                      <a:cubicBezTo>
                        <a:pt x="4324" y="9928"/>
                        <a:pt x="4206" y="10005"/>
                        <a:pt x="4051" y="9948"/>
                      </a:cubicBezTo>
                      <a:cubicBezTo>
                        <a:pt x="4073" y="9958"/>
                        <a:pt x="4158" y="9907"/>
                        <a:pt x="4180" y="9917"/>
                      </a:cubicBezTo>
                      <a:cubicBezTo>
                        <a:pt x="4323" y="9839"/>
                        <a:pt x="4181" y="9977"/>
                        <a:pt x="4388" y="9913"/>
                      </a:cubicBezTo>
                      <a:cubicBezTo>
                        <a:pt x="4439" y="9921"/>
                        <a:pt x="4516" y="9956"/>
                        <a:pt x="4828" y="9960"/>
                      </a:cubicBezTo>
                      <a:cubicBezTo>
                        <a:pt x="4888" y="9974"/>
                        <a:pt x="4542" y="9915"/>
                        <a:pt x="4774" y="9971"/>
                      </a:cubicBezTo>
                      <a:cubicBezTo>
                        <a:pt x="4912" y="9983"/>
                        <a:pt x="4978" y="9987"/>
                        <a:pt x="5116" y="9991"/>
                      </a:cubicBezTo>
                      <a:cubicBezTo>
                        <a:pt x="5247" y="9991"/>
                        <a:pt x="5378" y="9991"/>
                        <a:pt x="5510" y="10000"/>
                      </a:cubicBezTo>
                      <a:lnTo>
                        <a:pt x="5531" y="10000"/>
                      </a:lnTo>
                      <a:cubicBezTo>
                        <a:pt x="5655" y="10000"/>
                        <a:pt x="5783" y="9963"/>
                        <a:pt x="5911" y="9954"/>
                      </a:cubicBezTo>
                      <a:cubicBezTo>
                        <a:pt x="6029" y="9954"/>
                        <a:pt x="6147" y="9941"/>
                        <a:pt x="6268" y="9923"/>
                      </a:cubicBezTo>
                      <a:cubicBezTo>
                        <a:pt x="6403" y="9892"/>
                        <a:pt x="6531" y="9834"/>
                        <a:pt x="6666" y="9789"/>
                      </a:cubicBezTo>
                      <a:cubicBezTo>
                        <a:pt x="6904" y="9712"/>
                        <a:pt x="7147" y="9656"/>
                        <a:pt x="7377" y="9525"/>
                      </a:cubicBezTo>
                      <a:cubicBezTo>
                        <a:pt x="7582" y="9413"/>
                        <a:pt x="7814" y="9329"/>
                        <a:pt x="7996" y="9155"/>
                      </a:cubicBezTo>
                      <a:cubicBezTo>
                        <a:pt x="8380" y="8783"/>
                        <a:pt x="8801" y="8427"/>
                        <a:pt x="9084" y="7908"/>
                      </a:cubicBezTo>
                      <a:cubicBezTo>
                        <a:pt x="9223" y="7658"/>
                        <a:pt x="9404" y="7434"/>
                        <a:pt x="9502" y="7153"/>
                      </a:cubicBezTo>
                      <a:cubicBezTo>
                        <a:pt x="9603" y="6863"/>
                        <a:pt x="9731" y="6586"/>
                        <a:pt x="9798" y="6278"/>
                      </a:cubicBezTo>
                      <a:cubicBezTo>
                        <a:pt x="9832" y="6121"/>
                        <a:pt x="9859" y="5966"/>
                        <a:pt x="9893" y="5814"/>
                      </a:cubicBezTo>
                      <a:cubicBezTo>
                        <a:pt x="9926" y="5662"/>
                        <a:pt x="9963" y="5496"/>
                        <a:pt x="9960" y="5335"/>
                      </a:cubicBezTo>
                      <a:cubicBezTo>
                        <a:pt x="9953" y="5259"/>
                        <a:pt x="9953" y="5184"/>
                        <a:pt x="9963" y="5112"/>
                      </a:cubicBezTo>
                      <a:cubicBezTo>
                        <a:pt x="9977" y="5032"/>
                        <a:pt x="9987" y="4955"/>
                        <a:pt x="9997" y="4874"/>
                      </a:cubicBezTo>
                      <a:cubicBezTo>
                        <a:pt x="10011" y="4710"/>
                        <a:pt x="9977" y="4544"/>
                        <a:pt x="9963" y="4379"/>
                      </a:cubicBezTo>
                      <a:cubicBezTo>
                        <a:pt x="9933" y="4048"/>
                        <a:pt x="9886" y="3722"/>
                        <a:pt x="9819" y="3404"/>
                      </a:cubicBezTo>
                      <a:cubicBezTo>
                        <a:pt x="9791" y="3272"/>
                        <a:pt x="9758" y="3136"/>
                        <a:pt x="9711" y="3011"/>
                      </a:cubicBezTo>
                      <a:cubicBezTo>
                        <a:pt x="9657" y="2863"/>
                        <a:pt x="9573" y="2744"/>
                        <a:pt x="9502" y="2605"/>
                      </a:cubicBezTo>
                      <a:cubicBezTo>
                        <a:pt x="9367" y="2346"/>
                        <a:pt x="9252" y="2077"/>
                        <a:pt x="9094" y="1844"/>
                      </a:cubicBezTo>
                      <a:cubicBezTo>
                        <a:pt x="8926" y="1595"/>
                        <a:pt x="8757" y="1386"/>
                        <a:pt x="8532" y="1229"/>
                      </a:cubicBezTo>
                      <a:cubicBezTo>
                        <a:pt x="8275" y="1050"/>
                        <a:pt x="8026" y="867"/>
                        <a:pt x="7774" y="680"/>
                      </a:cubicBezTo>
                      <a:cubicBezTo>
                        <a:pt x="7666" y="590"/>
                        <a:pt x="7551" y="523"/>
                        <a:pt x="7426" y="479"/>
                      </a:cubicBezTo>
                      <a:cubicBezTo>
                        <a:pt x="7295" y="428"/>
                        <a:pt x="7167" y="372"/>
                        <a:pt x="7042" y="296"/>
                      </a:cubicBezTo>
                      <a:cubicBezTo>
                        <a:pt x="6804" y="156"/>
                        <a:pt x="6528" y="108"/>
                        <a:pt x="6268" y="103"/>
                      </a:cubicBezTo>
                      <a:cubicBezTo>
                        <a:pt x="6234" y="98"/>
                        <a:pt x="6197" y="98"/>
                        <a:pt x="6163" y="89"/>
                      </a:cubicBezTo>
                      <a:cubicBezTo>
                        <a:pt x="6109" y="71"/>
                        <a:pt x="6052" y="59"/>
                        <a:pt x="5995" y="50"/>
                      </a:cubicBezTo>
                      <a:cubicBezTo>
                        <a:pt x="5820" y="27"/>
                        <a:pt x="5641" y="14"/>
                        <a:pt x="5462" y="14"/>
                      </a:cubicBezTo>
                      <a:lnTo>
                        <a:pt x="4833" y="0"/>
                      </a:lnTo>
                      <a:close/>
                    </a:path>
                  </a:pathLst>
                </a:custGeom>
                <a:solidFill>
                  <a:srgbClr val="FFFFFF"/>
                </a:solidFill>
                <a:ln w="3175">
                  <a:solidFill>
                    <a:schemeClr val="tx1"/>
                  </a:solid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0" name="Google Shape;20801;p106">
                  <a:extLst>
                    <a:ext uri="{FF2B5EF4-FFF2-40B4-BE49-F238E27FC236}">
                      <a16:creationId xmlns:a16="http://schemas.microsoft.com/office/drawing/2014/main" id="{D514BD65-C8DE-F9ED-D021-A7E415D0E0A9}"/>
                    </a:ext>
                  </a:extLst>
                </p:cNvPr>
                <p:cNvSpPr/>
                <p:nvPr/>
              </p:nvSpPr>
              <p:spPr>
                <a:xfrm>
                  <a:off x="5101575" y="4358350"/>
                  <a:ext cx="8950" cy="14575"/>
                </a:xfrm>
                <a:custGeom>
                  <a:avLst/>
                  <a:gdLst/>
                  <a:ahLst/>
                  <a:cxnLst/>
                  <a:rect l="l" t="t" r="r" b="b"/>
                  <a:pathLst>
                    <a:path w="358" h="583" extrusionOk="0">
                      <a:moveTo>
                        <a:pt x="56" y="0"/>
                      </a:moveTo>
                      <a:cubicBezTo>
                        <a:pt x="30" y="0"/>
                        <a:pt x="5" y="18"/>
                        <a:pt x="5" y="52"/>
                      </a:cubicBezTo>
                      <a:cubicBezTo>
                        <a:pt x="1" y="88"/>
                        <a:pt x="1" y="121"/>
                        <a:pt x="1" y="157"/>
                      </a:cubicBezTo>
                      <a:cubicBezTo>
                        <a:pt x="5" y="190"/>
                        <a:pt x="21" y="222"/>
                        <a:pt x="21" y="259"/>
                      </a:cubicBezTo>
                      <a:cubicBezTo>
                        <a:pt x="21" y="323"/>
                        <a:pt x="37" y="384"/>
                        <a:pt x="74" y="441"/>
                      </a:cubicBezTo>
                      <a:cubicBezTo>
                        <a:pt x="110" y="492"/>
                        <a:pt x="189" y="582"/>
                        <a:pt x="263" y="582"/>
                      </a:cubicBezTo>
                      <a:cubicBezTo>
                        <a:pt x="288" y="582"/>
                        <a:pt x="312" y="572"/>
                        <a:pt x="333" y="546"/>
                      </a:cubicBezTo>
                      <a:cubicBezTo>
                        <a:pt x="357" y="522"/>
                        <a:pt x="353" y="481"/>
                        <a:pt x="325" y="465"/>
                      </a:cubicBezTo>
                      <a:cubicBezTo>
                        <a:pt x="268" y="429"/>
                        <a:pt x="216" y="380"/>
                        <a:pt x="175" y="327"/>
                      </a:cubicBezTo>
                      <a:cubicBezTo>
                        <a:pt x="151" y="283"/>
                        <a:pt x="155" y="230"/>
                        <a:pt x="135" y="190"/>
                      </a:cubicBezTo>
                      <a:cubicBezTo>
                        <a:pt x="114" y="145"/>
                        <a:pt x="106" y="101"/>
                        <a:pt x="106" y="52"/>
                      </a:cubicBezTo>
                      <a:cubicBezTo>
                        <a:pt x="106" y="18"/>
                        <a:pt x="81" y="0"/>
                        <a:pt x="56"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1" name="Google Shape;20802;p106">
                  <a:extLst>
                    <a:ext uri="{FF2B5EF4-FFF2-40B4-BE49-F238E27FC236}">
                      <a16:creationId xmlns:a16="http://schemas.microsoft.com/office/drawing/2014/main" id="{D2E24E49-12BE-9F1A-2112-BF5D7BE992A5}"/>
                    </a:ext>
                  </a:extLst>
                </p:cNvPr>
                <p:cNvSpPr/>
                <p:nvPr/>
              </p:nvSpPr>
              <p:spPr>
                <a:xfrm>
                  <a:off x="5110300" y="4358675"/>
                  <a:ext cx="12275" cy="12325"/>
                </a:xfrm>
                <a:custGeom>
                  <a:avLst/>
                  <a:gdLst/>
                  <a:ahLst/>
                  <a:cxnLst/>
                  <a:rect l="l" t="t" r="r" b="b"/>
                  <a:pathLst>
                    <a:path w="491" h="493" extrusionOk="0">
                      <a:moveTo>
                        <a:pt x="105" y="1"/>
                      </a:moveTo>
                      <a:cubicBezTo>
                        <a:pt x="54" y="1"/>
                        <a:pt x="1" y="55"/>
                        <a:pt x="41" y="104"/>
                      </a:cubicBezTo>
                      <a:cubicBezTo>
                        <a:pt x="102" y="185"/>
                        <a:pt x="114" y="290"/>
                        <a:pt x="175" y="367"/>
                      </a:cubicBezTo>
                      <a:cubicBezTo>
                        <a:pt x="217" y="431"/>
                        <a:pt x="282" y="492"/>
                        <a:pt x="360" y="492"/>
                      </a:cubicBezTo>
                      <a:cubicBezTo>
                        <a:pt x="371" y="492"/>
                        <a:pt x="382" y="491"/>
                        <a:pt x="393" y="489"/>
                      </a:cubicBezTo>
                      <a:cubicBezTo>
                        <a:pt x="491" y="464"/>
                        <a:pt x="466" y="347"/>
                        <a:pt x="393" y="319"/>
                      </a:cubicBezTo>
                      <a:cubicBezTo>
                        <a:pt x="349" y="286"/>
                        <a:pt x="316" y="250"/>
                        <a:pt x="288" y="205"/>
                      </a:cubicBezTo>
                      <a:cubicBezTo>
                        <a:pt x="252" y="136"/>
                        <a:pt x="203" y="75"/>
                        <a:pt x="150" y="19"/>
                      </a:cubicBezTo>
                      <a:cubicBezTo>
                        <a:pt x="138" y="6"/>
                        <a:pt x="122" y="1"/>
                        <a:pt x="105"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 name="Google Shape;20803;p106">
                  <a:extLst>
                    <a:ext uri="{FF2B5EF4-FFF2-40B4-BE49-F238E27FC236}">
                      <a16:creationId xmlns:a16="http://schemas.microsoft.com/office/drawing/2014/main" id="{1DDF9851-3FD3-ED66-402E-D3834FE1B12C}"/>
                    </a:ext>
                  </a:extLst>
                </p:cNvPr>
                <p:cNvSpPr/>
                <p:nvPr/>
              </p:nvSpPr>
              <p:spPr>
                <a:xfrm>
                  <a:off x="5121800" y="4355550"/>
                  <a:ext cx="11100" cy="13825"/>
                </a:xfrm>
                <a:custGeom>
                  <a:avLst/>
                  <a:gdLst/>
                  <a:ahLst/>
                  <a:cxnLst/>
                  <a:rect l="l" t="t" r="r" b="b"/>
                  <a:pathLst>
                    <a:path w="444" h="553" extrusionOk="0">
                      <a:moveTo>
                        <a:pt x="95" y="0"/>
                      </a:moveTo>
                      <a:cubicBezTo>
                        <a:pt x="43" y="0"/>
                        <a:pt x="1" y="81"/>
                        <a:pt x="47" y="123"/>
                      </a:cubicBezTo>
                      <a:cubicBezTo>
                        <a:pt x="103" y="180"/>
                        <a:pt x="99" y="277"/>
                        <a:pt x="124" y="346"/>
                      </a:cubicBezTo>
                      <a:cubicBezTo>
                        <a:pt x="152" y="423"/>
                        <a:pt x="205" y="492"/>
                        <a:pt x="274" y="541"/>
                      </a:cubicBezTo>
                      <a:cubicBezTo>
                        <a:pt x="287" y="549"/>
                        <a:pt x="301" y="552"/>
                        <a:pt x="316" y="552"/>
                      </a:cubicBezTo>
                      <a:cubicBezTo>
                        <a:pt x="347" y="552"/>
                        <a:pt x="379" y="536"/>
                        <a:pt x="395" y="508"/>
                      </a:cubicBezTo>
                      <a:lnTo>
                        <a:pt x="403" y="500"/>
                      </a:lnTo>
                      <a:cubicBezTo>
                        <a:pt x="444" y="456"/>
                        <a:pt x="419" y="379"/>
                        <a:pt x="355" y="375"/>
                      </a:cubicBezTo>
                      <a:lnTo>
                        <a:pt x="334" y="350"/>
                      </a:lnTo>
                      <a:cubicBezTo>
                        <a:pt x="322" y="334"/>
                        <a:pt x="314" y="322"/>
                        <a:pt x="306" y="306"/>
                      </a:cubicBezTo>
                      <a:cubicBezTo>
                        <a:pt x="286" y="269"/>
                        <a:pt x="270" y="233"/>
                        <a:pt x="257" y="192"/>
                      </a:cubicBezTo>
                      <a:cubicBezTo>
                        <a:pt x="237" y="123"/>
                        <a:pt x="193" y="59"/>
                        <a:pt x="132" y="14"/>
                      </a:cubicBezTo>
                      <a:cubicBezTo>
                        <a:pt x="120" y="4"/>
                        <a:pt x="107" y="0"/>
                        <a:pt x="95"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 name="Google Shape;20804;p106">
                  <a:extLst>
                    <a:ext uri="{FF2B5EF4-FFF2-40B4-BE49-F238E27FC236}">
                      <a16:creationId xmlns:a16="http://schemas.microsoft.com/office/drawing/2014/main" id="{50831DF0-5985-845D-F888-A47D09B6A74A}"/>
                    </a:ext>
                  </a:extLst>
                </p:cNvPr>
                <p:cNvSpPr/>
                <p:nvPr/>
              </p:nvSpPr>
              <p:spPr>
                <a:xfrm>
                  <a:off x="5131500" y="4354075"/>
                  <a:ext cx="10825" cy="9425"/>
                </a:xfrm>
                <a:custGeom>
                  <a:avLst/>
                  <a:gdLst/>
                  <a:ahLst/>
                  <a:cxnLst/>
                  <a:rect l="l" t="t" r="r" b="b"/>
                  <a:pathLst>
                    <a:path w="433" h="377" extrusionOk="0">
                      <a:moveTo>
                        <a:pt x="104" y="1"/>
                      </a:moveTo>
                      <a:cubicBezTo>
                        <a:pt x="48" y="1"/>
                        <a:pt x="1" y="69"/>
                        <a:pt x="48" y="126"/>
                      </a:cubicBezTo>
                      <a:cubicBezTo>
                        <a:pt x="96" y="178"/>
                        <a:pt x="125" y="247"/>
                        <a:pt x="173" y="300"/>
                      </a:cubicBezTo>
                      <a:cubicBezTo>
                        <a:pt x="210" y="336"/>
                        <a:pt x="265" y="377"/>
                        <a:pt x="315" y="377"/>
                      </a:cubicBezTo>
                      <a:cubicBezTo>
                        <a:pt x="337" y="377"/>
                        <a:pt x="358" y="369"/>
                        <a:pt x="376" y="349"/>
                      </a:cubicBezTo>
                      <a:cubicBezTo>
                        <a:pt x="433" y="288"/>
                        <a:pt x="335" y="219"/>
                        <a:pt x="303" y="182"/>
                      </a:cubicBezTo>
                      <a:cubicBezTo>
                        <a:pt x="254" y="126"/>
                        <a:pt x="206" y="69"/>
                        <a:pt x="153" y="20"/>
                      </a:cubicBezTo>
                      <a:cubicBezTo>
                        <a:pt x="137" y="7"/>
                        <a:pt x="120" y="1"/>
                        <a:pt x="104"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4" name="Google Shape;20805;p106">
                  <a:extLst>
                    <a:ext uri="{FF2B5EF4-FFF2-40B4-BE49-F238E27FC236}">
                      <a16:creationId xmlns:a16="http://schemas.microsoft.com/office/drawing/2014/main" id="{1EA76693-D229-A2EF-2957-81E44FD75760}"/>
                    </a:ext>
                  </a:extLst>
                </p:cNvPr>
                <p:cNvSpPr/>
                <p:nvPr/>
              </p:nvSpPr>
              <p:spPr>
                <a:xfrm>
                  <a:off x="5159850" y="4342050"/>
                  <a:ext cx="7075" cy="8700"/>
                </a:xfrm>
                <a:custGeom>
                  <a:avLst/>
                  <a:gdLst/>
                  <a:ahLst/>
                  <a:cxnLst/>
                  <a:rect l="l" t="t" r="r" b="b"/>
                  <a:pathLst>
                    <a:path w="283" h="348" extrusionOk="0">
                      <a:moveTo>
                        <a:pt x="91" y="1"/>
                      </a:moveTo>
                      <a:cubicBezTo>
                        <a:pt x="48" y="1"/>
                        <a:pt x="1" y="40"/>
                        <a:pt x="20" y="88"/>
                      </a:cubicBezTo>
                      <a:cubicBezTo>
                        <a:pt x="36" y="133"/>
                        <a:pt x="48" y="177"/>
                        <a:pt x="64" y="222"/>
                      </a:cubicBezTo>
                      <a:cubicBezTo>
                        <a:pt x="84" y="273"/>
                        <a:pt x="127" y="348"/>
                        <a:pt x="193" y="348"/>
                      </a:cubicBezTo>
                      <a:cubicBezTo>
                        <a:pt x="194" y="348"/>
                        <a:pt x="196" y="348"/>
                        <a:pt x="198" y="347"/>
                      </a:cubicBezTo>
                      <a:cubicBezTo>
                        <a:pt x="251" y="347"/>
                        <a:pt x="283" y="287"/>
                        <a:pt x="259" y="242"/>
                      </a:cubicBezTo>
                      <a:cubicBezTo>
                        <a:pt x="246" y="218"/>
                        <a:pt x="234" y="214"/>
                        <a:pt x="226" y="198"/>
                      </a:cubicBezTo>
                      <a:cubicBezTo>
                        <a:pt x="218" y="181"/>
                        <a:pt x="202" y="161"/>
                        <a:pt x="194" y="141"/>
                      </a:cubicBezTo>
                      <a:cubicBezTo>
                        <a:pt x="178" y="104"/>
                        <a:pt x="165" y="68"/>
                        <a:pt x="145" y="36"/>
                      </a:cubicBezTo>
                      <a:cubicBezTo>
                        <a:pt x="134" y="11"/>
                        <a:pt x="113" y="1"/>
                        <a:pt x="91"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5" name="Google Shape;20806;p106">
                  <a:extLst>
                    <a:ext uri="{FF2B5EF4-FFF2-40B4-BE49-F238E27FC236}">
                      <a16:creationId xmlns:a16="http://schemas.microsoft.com/office/drawing/2014/main" id="{2942B752-90DA-E49E-2362-CCC86BA181B8}"/>
                    </a:ext>
                  </a:extLst>
                </p:cNvPr>
                <p:cNvSpPr/>
                <p:nvPr/>
              </p:nvSpPr>
              <p:spPr>
                <a:xfrm>
                  <a:off x="5169550" y="4337950"/>
                  <a:ext cx="5500" cy="12475"/>
                </a:xfrm>
                <a:custGeom>
                  <a:avLst/>
                  <a:gdLst/>
                  <a:ahLst/>
                  <a:cxnLst/>
                  <a:rect l="l" t="t" r="r" b="b"/>
                  <a:pathLst>
                    <a:path w="220" h="499" extrusionOk="0">
                      <a:moveTo>
                        <a:pt x="70" y="1"/>
                      </a:moveTo>
                      <a:cubicBezTo>
                        <a:pt x="67" y="1"/>
                        <a:pt x="64" y="1"/>
                        <a:pt x="61" y="1"/>
                      </a:cubicBezTo>
                      <a:cubicBezTo>
                        <a:pt x="16" y="9"/>
                        <a:pt x="0" y="66"/>
                        <a:pt x="37" y="94"/>
                      </a:cubicBezTo>
                      <a:cubicBezTo>
                        <a:pt x="69" y="114"/>
                        <a:pt x="57" y="232"/>
                        <a:pt x="57" y="268"/>
                      </a:cubicBezTo>
                      <a:cubicBezTo>
                        <a:pt x="53" y="317"/>
                        <a:pt x="53" y="370"/>
                        <a:pt x="57" y="418"/>
                      </a:cubicBezTo>
                      <a:cubicBezTo>
                        <a:pt x="41" y="443"/>
                        <a:pt x="53" y="479"/>
                        <a:pt x="81" y="487"/>
                      </a:cubicBezTo>
                      <a:lnTo>
                        <a:pt x="102" y="495"/>
                      </a:lnTo>
                      <a:cubicBezTo>
                        <a:pt x="107" y="497"/>
                        <a:pt x="113" y="498"/>
                        <a:pt x="118" y="498"/>
                      </a:cubicBezTo>
                      <a:cubicBezTo>
                        <a:pt x="134" y="498"/>
                        <a:pt x="150" y="491"/>
                        <a:pt x="162" y="479"/>
                      </a:cubicBezTo>
                      <a:cubicBezTo>
                        <a:pt x="219" y="418"/>
                        <a:pt x="219" y="293"/>
                        <a:pt x="203" y="195"/>
                      </a:cubicBezTo>
                      <a:cubicBezTo>
                        <a:pt x="195" y="125"/>
                        <a:pt x="164" y="1"/>
                        <a:pt x="70"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grpSp>
        </p:grpSp>
        <p:sp>
          <p:nvSpPr>
            <p:cNvPr id="25" name="Tekstiruutu 24">
              <a:extLst>
                <a:ext uri="{FF2B5EF4-FFF2-40B4-BE49-F238E27FC236}">
                  <a16:creationId xmlns:a16="http://schemas.microsoft.com/office/drawing/2014/main" id="{F904B403-2950-57DE-803F-474127BE08B8}"/>
                </a:ext>
              </a:extLst>
            </p:cNvPr>
            <p:cNvSpPr txBox="1"/>
            <p:nvPr/>
          </p:nvSpPr>
          <p:spPr>
            <a:xfrm>
              <a:off x="1511804" y="2005070"/>
              <a:ext cx="2600327" cy="1090542"/>
            </a:xfrm>
            <a:prstGeom prst="rect">
              <a:avLst/>
            </a:prstGeom>
            <a:noFill/>
          </p:spPr>
          <p:txBody>
            <a:bodyPr wrap="square" rtlCol="0">
              <a:spAutoFit/>
            </a:bodyPr>
            <a:lstStyle/>
            <a:p>
              <a:pPr algn="ctr" defTabSz="1219170">
                <a:buClr>
                  <a:srgbClr val="000000"/>
                </a:buClr>
              </a:pPr>
              <a:r>
                <a:rPr lang="fi-FI" sz="2400" b="1" kern="0">
                  <a:solidFill>
                    <a:prstClr val="black"/>
                  </a:solidFill>
                  <a:latin typeface="Tenorite" panose="00000500000000000000" pitchFamily="2" charset="0"/>
                  <a:ea typeface="Roboto" panose="02000000000000000000" pitchFamily="2" charset="0"/>
                  <a:cs typeface="Arial"/>
                  <a:sym typeface="Arial"/>
                </a:rPr>
                <a:t>Etsikää lähin sydäniskuri. </a:t>
              </a:r>
            </a:p>
            <a:p>
              <a:pPr algn="ctr" defTabSz="1219170">
                <a:buClr>
                  <a:srgbClr val="000000"/>
                </a:buClr>
              </a:pPr>
              <a:r>
                <a:rPr lang="fi-FI" sz="2400" kern="0">
                  <a:solidFill>
                    <a:prstClr val="black"/>
                  </a:solidFill>
                  <a:latin typeface="Tenorite" panose="00000500000000000000" pitchFamily="2" charset="0"/>
                  <a:ea typeface="Roboto" panose="02000000000000000000" pitchFamily="2" charset="0"/>
                  <a:cs typeface="Arial"/>
                  <a:sym typeface="Arial"/>
                </a:rPr>
                <a:t>Sijainnit löydät 112 Suomi -sovelluksesta sekä osoitteesta Defi.fi</a:t>
              </a:r>
            </a:p>
          </p:txBody>
        </p:sp>
      </p:grpSp>
    </p:spTree>
    <p:extLst>
      <p:ext uri="{BB962C8B-B14F-4D97-AF65-F5344CB8AC3E}">
        <p14:creationId xmlns:p14="http://schemas.microsoft.com/office/powerpoint/2010/main" val="27243916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Shape 360"/>
        <p:cNvGrpSpPr/>
        <p:nvPr/>
      </p:nvGrpSpPr>
      <p:grpSpPr>
        <a:xfrm>
          <a:off x="0" y="0"/>
          <a:ext cx="0" cy="0"/>
          <a:chOff x="0" y="0"/>
          <a:chExt cx="0" cy="0"/>
        </a:xfrm>
      </p:grpSpPr>
      <p:sp>
        <p:nvSpPr>
          <p:cNvPr id="3" name="Otsikko 2">
            <a:extLst>
              <a:ext uri="{FF2B5EF4-FFF2-40B4-BE49-F238E27FC236}">
                <a16:creationId xmlns:a16="http://schemas.microsoft.com/office/drawing/2014/main" id="{AF6C7216-2C78-7349-4732-4A42BE8A9EB2}"/>
              </a:ext>
            </a:extLst>
          </p:cNvPr>
          <p:cNvSpPr>
            <a:spLocks noGrp="1"/>
          </p:cNvSpPr>
          <p:nvPr>
            <p:ph type="title"/>
          </p:nvPr>
        </p:nvSpPr>
        <p:spPr>
          <a:xfrm>
            <a:off x="838201" y="501652"/>
            <a:ext cx="10515600" cy="1325033"/>
          </a:xfrm>
        </p:spPr>
        <p:txBody>
          <a:bodyPr>
            <a:normAutofit fontScale="90000"/>
          </a:bodyPr>
          <a:lstStyle/>
          <a:p>
            <a:r>
              <a:rPr lang="fi-FI">
                <a:latin typeface="Oswald"/>
              </a:rPr>
              <a:t>HRAP - näin pelastetaan veden varaan joutunut</a:t>
            </a:r>
            <a:endParaRPr lang="fi-FI"/>
          </a:p>
        </p:txBody>
      </p:sp>
      <p:grpSp>
        <p:nvGrpSpPr>
          <p:cNvPr id="34" name="Ryhmä 33">
            <a:extLst>
              <a:ext uri="{FF2B5EF4-FFF2-40B4-BE49-F238E27FC236}">
                <a16:creationId xmlns:a16="http://schemas.microsoft.com/office/drawing/2014/main" id="{A7CE5613-C89B-83E8-0D6F-ECF18F00D8C8}"/>
              </a:ext>
            </a:extLst>
          </p:cNvPr>
          <p:cNvGrpSpPr/>
          <p:nvPr/>
        </p:nvGrpSpPr>
        <p:grpSpPr>
          <a:xfrm>
            <a:off x="5748311" y="2003518"/>
            <a:ext cx="5947163" cy="3895158"/>
            <a:chOff x="4311233" y="1502638"/>
            <a:chExt cx="4460372" cy="2921368"/>
          </a:xfrm>
        </p:grpSpPr>
        <p:pic>
          <p:nvPicPr>
            <p:cNvPr id="2" name="Kuva 1">
              <a:extLst>
                <a:ext uri="{FF2B5EF4-FFF2-40B4-BE49-F238E27FC236}">
                  <a16:creationId xmlns:a16="http://schemas.microsoft.com/office/drawing/2014/main" id="{0764DE70-DDB8-E351-D556-E3618DB9444D}"/>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rot="10376551">
              <a:off x="5172414" y="1719490"/>
              <a:ext cx="3599191" cy="2704516"/>
            </a:xfrm>
            <a:prstGeom prst="rect">
              <a:avLst/>
            </a:prstGeom>
            <a:effectLst>
              <a:innerShdw blurRad="63500" dist="50800" dir="13500000">
                <a:prstClr val="black">
                  <a:alpha val="50000"/>
                </a:prstClr>
              </a:innerShdw>
            </a:effectLst>
          </p:spPr>
        </p:pic>
        <p:sp>
          <p:nvSpPr>
            <p:cNvPr id="8" name="Tekstiruutu 7">
              <a:extLst>
                <a:ext uri="{FF2B5EF4-FFF2-40B4-BE49-F238E27FC236}">
                  <a16:creationId xmlns:a16="http://schemas.microsoft.com/office/drawing/2014/main" id="{29C41910-1C2F-6E30-C6AF-2C70CC597897}"/>
                </a:ext>
              </a:extLst>
            </p:cNvPr>
            <p:cNvSpPr txBox="1"/>
            <p:nvPr/>
          </p:nvSpPr>
          <p:spPr>
            <a:xfrm>
              <a:off x="6617188" y="1722468"/>
              <a:ext cx="693940" cy="992579"/>
            </a:xfrm>
            <a:prstGeom prst="rect">
              <a:avLst/>
            </a:prstGeom>
            <a:noFill/>
          </p:spPr>
          <p:txBody>
            <a:bodyPr wrap="none" rtlCol="0">
              <a:spAutoFit/>
            </a:bodyPr>
            <a:lstStyle/>
            <a:p>
              <a:pPr defTabSz="1219170">
                <a:buClr>
                  <a:srgbClr val="000000"/>
                </a:buClr>
              </a:pPr>
              <a:r>
                <a:rPr lang="fi-FI" sz="8000" b="1" kern="0">
                  <a:solidFill>
                    <a:srgbClr val="000000"/>
                  </a:solidFill>
                  <a:latin typeface="Arial"/>
                  <a:cs typeface="Arial"/>
                  <a:sym typeface="Arial"/>
                </a:rPr>
                <a:t>R</a:t>
              </a:r>
            </a:p>
          </p:txBody>
        </p:sp>
        <p:sp>
          <p:nvSpPr>
            <p:cNvPr id="9" name="Tekstiruutu 8">
              <a:extLst>
                <a:ext uri="{FF2B5EF4-FFF2-40B4-BE49-F238E27FC236}">
                  <a16:creationId xmlns:a16="http://schemas.microsoft.com/office/drawing/2014/main" id="{CBB51ECD-72C7-9465-10ED-F2E16023CEF7}"/>
                </a:ext>
              </a:extLst>
            </p:cNvPr>
            <p:cNvSpPr txBox="1"/>
            <p:nvPr/>
          </p:nvSpPr>
          <p:spPr>
            <a:xfrm>
              <a:off x="5491854" y="2966115"/>
              <a:ext cx="3101674" cy="1015663"/>
            </a:xfrm>
            <a:prstGeom prst="rect">
              <a:avLst/>
            </a:prstGeom>
            <a:noFill/>
          </p:spPr>
          <p:txBody>
            <a:bodyPr wrap="square" lIns="121920" tIns="60960" rIns="121920" bIns="60960" rtlCol="0" anchor="t">
              <a:spAutoFit/>
            </a:bodyPr>
            <a:lstStyle/>
            <a:p>
              <a:pPr algn="ctr" defTabSz="1219170">
                <a:buClr>
                  <a:srgbClr val="000000"/>
                </a:buClr>
              </a:pPr>
              <a:r>
                <a:rPr lang="fi-FI" sz="1600" kern="0">
                  <a:solidFill>
                    <a:prstClr val="black"/>
                  </a:solidFill>
                  <a:latin typeface="Tenorite"/>
                  <a:cs typeface="Arial"/>
                  <a:sym typeface="Arial"/>
                </a:rPr>
                <a:t>Rauhoitu itse ja rauhoita pelastettavaa kertomalla hänelle, että apua on tulossa. Se antaa pelastettavalle turvallisuuden tunnetta ja voimia jaksaa vielä vähän aikaa.</a:t>
              </a:r>
              <a:endParaRPr lang="fi-FI" sz="1600" kern="0">
                <a:solidFill>
                  <a:prstClr val="black"/>
                </a:solidFill>
                <a:latin typeface="Arial"/>
                <a:cs typeface="Arial"/>
                <a:sym typeface="Arial"/>
              </a:endParaRPr>
            </a:p>
          </p:txBody>
        </p:sp>
        <p:sp>
          <p:nvSpPr>
            <p:cNvPr id="15" name="Tekstiruutu 14">
              <a:extLst>
                <a:ext uri="{FF2B5EF4-FFF2-40B4-BE49-F238E27FC236}">
                  <a16:creationId xmlns:a16="http://schemas.microsoft.com/office/drawing/2014/main" id="{584E0323-11FF-8552-693A-8E7E8D28B219}"/>
                </a:ext>
              </a:extLst>
            </p:cNvPr>
            <p:cNvSpPr txBox="1"/>
            <p:nvPr/>
          </p:nvSpPr>
          <p:spPr>
            <a:xfrm>
              <a:off x="5413677" y="2517591"/>
              <a:ext cx="3101674" cy="307825"/>
            </a:xfrm>
            <a:prstGeom prst="rect">
              <a:avLst/>
            </a:prstGeom>
            <a:noFill/>
          </p:spPr>
          <p:txBody>
            <a:bodyPr wrap="square" lIns="121920" tIns="60960" rIns="121920" bIns="60960" rtlCol="0" anchor="t">
              <a:spAutoFit/>
            </a:bodyPr>
            <a:lstStyle/>
            <a:p>
              <a:pPr algn="ctr" defTabSz="1219170">
                <a:buClr>
                  <a:srgbClr val="000000"/>
                </a:buClr>
              </a:pPr>
              <a:r>
                <a:rPr lang="fi-FI" sz="1867" kern="0">
                  <a:solidFill>
                    <a:prstClr val="black"/>
                  </a:solidFill>
                  <a:latin typeface="Tenorite"/>
                  <a:cs typeface="Arial"/>
                  <a:sym typeface="Arial"/>
                </a:rPr>
                <a:t>= Rauhoitu</a:t>
              </a:r>
              <a:endParaRPr lang="fi-FI" sz="1867" kern="0">
                <a:solidFill>
                  <a:prstClr val="black"/>
                </a:solidFill>
                <a:latin typeface="Arial"/>
                <a:cs typeface="Arial"/>
                <a:sym typeface="Arial"/>
              </a:endParaRPr>
            </a:p>
          </p:txBody>
        </p:sp>
        <p:sp>
          <p:nvSpPr>
            <p:cNvPr id="16" name="Suorakulmio: Pyöristetyt kulmat 15">
              <a:extLst>
                <a:ext uri="{FF2B5EF4-FFF2-40B4-BE49-F238E27FC236}">
                  <a16:creationId xmlns:a16="http://schemas.microsoft.com/office/drawing/2014/main" id="{D13E3730-174E-3B47-FD47-8167B574EF46}"/>
                </a:ext>
              </a:extLst>
            </p:cNvPr>
            <p:cNvSpPr/>
            <p:nvPr/>
          </p:nvSpPr>
          <p:spPr>
            <a:xfrm>
              <a:off x="4528058" y="1749395"/>
              <a:ext cx="1808019" cy="1033462"/>
            </a:xfrm>
            <a:prstGeom prst="roundRect">
              <a:avLst/>
            </a:prstGeom>
            <a:solidFill>
              <a:schemeClr val="bg1">
                <a:lumMod val="95000"/>
              </a:schemeClr>
            </a:solidFill>
            <a:ln w="76200">
              <a:solidFill>
                <a:srgbClr val="76717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defTabSz="1219170">
                <a:buClr>
                  <a:srgbClr val="000000"/>
                </a:buClr>
              </a:pPr>
              <a:endParaRPr lang="fi-FI" sz="1867" kern="0">
                <a:solidFill>
                  <a:prstClr val="white"/>
                </a:solidFill>
                <a:latin typeface="Calibri" panose="020F0502020204030204"/>
                <a:sym typeface="Arial"/>
              </a:endParaRPr>
            </a:p>
          </p:txBody>
        </p:sp>
        <p:sp>
          <p:nvSpPr>
            <p:cNvPr id="17" name="Ellipsi 16">
              <a:extLst>
                <a:ext uri="{FF2B5EF4-FFF2-40B4-BE49-F238E27FC236}">
                  <a16:creationId xmlns:a16="http://schemas.microsoft.com/office/drawing/2014/main" id="{CBFE5937-5881-906E-01C3-1F0B24CBE1B6}"/>
                </a:ext>
              </a:extLst>
            </p:cNvPr>
            <p:cNvSpPr/>
            <p:nvPr/>
          </p:nvSpPr>
          <p:spPr>
            <a:xfrm>
              <a:off x="4311233" y="1526792"/>
              <a:ext cx="515177" cy="515177"/>
            </a:xfrm>
            <a:prstGeom prst="ellipse">
              <a:avLst/>
            </a:prstGeom>
            <a:solidFill>
              <a:srgbClr val="98BDC3"/>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defTabSz="1219170">
                <a:buClr>
                  <a:srgbClr val="000000"/>
                </a:buClr>
              </a:pPr>
              <a:endParaRPr lang="fi-FI" sz="1867" kern="0">
                <a:solidFill>
                  <a:prstClr val="white"/>
                </a:solidFill>
                <a:latin typeface="Calibri" panose="020F0502020204030204"/>
                <a:sym typeface="Arial"/>
              </a:endParaRPr>
            </a:p>
          </p:txBody>
        </p:sp>
        <p:sp>
          <p:nvSpPr>
            <p:cNvPr id="18" name="Tekstiruutu 17">
              <a:extLst>
                <a:ext uri="{FF2B5EF4-FFF2-40B4-BE49-F238E27FC236}">
                  <a16:creationId xmlns:a16="http://schemas.microsoft.com/office/drawing/2014/main" id="{62A07174-8117-7377-C03A-85B7F87231BD}"/>
                </a:ext>
              </a:extLst>
            </p:cNvPr>
            <p:cNvSpPr txBox="1"/>
            <p:nvPr/>
          </p:nvSpPr>
          <p:spPr>
            <a:xfrm>
              <a:off x="4335029" y="1502638"/>
              <a:ext cx="398186" cy="500089"/>
            </a:xfrm>
            <a:prstGeom prst="rect">
              <a:avLst/>
            </a:prstGeom>
            <a:noFill/>
          </p:spPr>
          <p:txBody>
            <a:bodyPr wrap="none" rtlCol="0">
              <a:spAutoFit/>
            </a:bodyPr>
            <a:lstStyle/>
            <a:p>
              <a:pPr defTabSz="1219170">
                <a:buClr>
                  <a:srgbClr val="000000"/>
                </a:buClr>
              </a:pPr>
              <a:r>
                <a:rPr lang="fi-FI" sz="3733" b="1" kern="0">
                  <a:solidFill>
                    <a:srgbClr val="000000"/>
                  </a:solidFill>
                  <a:latin typeface="Arial"/>
                  <a:cs typeface="Arial"/>
                  <a:sym typeface="Arial"/>
                </a:rPr>
                <a:t>R</a:t>
              </a:r>
            </a:p>
          </p:txBody>
        </p:sp>
        <p:sp>
          <p:nvSpPr>
            <p:cNvPr id="19" name="Suorakulmio: Pyöristetyt kulmat 18">
              <a:extLst>
                <a:ext uri="{FF2B5EF4-FFF2-40B4-BE49-F238E27FC236}">
                  <a16:creationId xmlns:a16="http://schemas.microsoft.com/office/drawing/2014/main" id="{42E292DB-82C4-291A-ADDE-9A647FE389D7}"/>
                </a:ext>
              </a:extLst>
            </p:cNvPr>
            <p:cNvSpPr/>
            <p:nvPr/>
          </p:nvSpPr>
          <p:spPr>
            <a:xfrm>
              <a:off x="4801169" y="2342806"/>
              <a:ext cx="518542" cy="45719"/>
            </a:xfrm>
            <a:prstGeom prst="roundRect">
              <a:avLst/>
            </a:prstGeom>
            <a:solidFill>
              <a:schemeClr val="accent1">
                <a:lumMod val="40000"/>
                <a:lumOff val="6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defTabSz="1219170">
                <a:buClr>
                  <a:srgbClr val="000000"/>
                </a:buClr>
              </a:pPr>
              <a:endParaRPr lang="fi-FI" sz="1867" kern="0">
                <a:solidFill>
                  <a:prstClr val="white"/>
                </a:solidFill>
                <a:latin typeface="Calibri" panose="020F0502020204030204"/>
                <a:sym typeface="Arial"/>
              </a:endParaRPr>
            </a:p>
          </p:txBody>
        </p:sp>
        <p:sp>
          <p:nvSpPr>
            <p:cNvPr id="20" name="Suorakulmio: Pyöristetyt kulmat 19">
              <a:extLst>
                <a:ext uri="{FF2B5EF4-FFF2-40B4-BE49-F238E27FC236}">
                  <a16:creationId xmlns:a16="http://schemas.microsoft.com/office/drawing/2014/main" id="{7C313EE2-7BD9-CB75-FDAF-BBDA7A4BD846}"/>
                </a:ext>
              </a:extLst>
            </p:cNvPr>
            <p:cNvSpPr/>
            <p:nvPr/>
          </p:nvSpPr>
          <p:spPr>
            <a:xfrm>
              <a:off x="4749736" y="2419373"/>
              <a:ext cx="518542" cy="45719"/>
            </a:xfrm>
            <a:prstGeom prst="roundRect">
              <a:avLst/>
            </a:prstGeom>
            <a:solidFill>
              <a:schemeClr val="accent1">
                <a:lumMod val="40000"/>
                <a:lumOff val="6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defTabSz="1219170">
                <a:buClr>
                  <a:srgbClr val="000000"/>
                </a:buClr>
              </a:pPr>
              <a:endParaRPr lang="fi-FI" sz="1867" kern="0">
                <a:solidFill>
                  <a:prstClr val="white"/>
                </a:solidFill>
                <a:latin typeface="Calibri" panose="020F0502020204030204"/>
                <a:sym typeface="Arial"/>
              </a:endParaRPr>
            </a:p>
          </p:txBody>
        </p:sp>
        <p:sp>
          <p:nvSpPr>
            <p:cNvPr id="21" name="Suorakulmio: Pyöristetyt kulmat 20">
              <a:extLst>
                <a:ext uri="{FF2B5EF4-FFF2-40B4-BE49-F238E27FC236}">
                  <a16:creationId xmlns:a16="http://schemas.microsoft.com/office/drawing/2014/main" id="{4B25E04E-C414-17A8-2554-26B24756948C}"/>
                </a:ext>
              </a:extLst>
            </p:cNvPr>
            <p:cNvSpPr/>
            <p:nvPr/>
          </p:nvSpPr>
          <p:spPr>
            <a:xfrm>
              <a:off x="4801169" y="2485237"/>
              <a:ext cx="377838" cy="45719"/>
            </a:xfrm>
            <a:prstGeom prst="roundRect">
              <a:avLst/>
            </a:prstGeom>
            <a:solidFill>
              <a:schemeClr val="accent1">
                <a:lumMod val="40000"/>
                <a:lumOff val="6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defTabSz="1219170">
                <a:buClr>
                  <a:srgbClr val="000000"/>
                </a:buClr>
              </a:pPr>
              <a:endParaRPr lang="fi-FI" sz="1867" kern="0">
                <a:solidFill>
                  <a:prstClr val="white"/>
                </a:solidFill>
                <a:latin typeface="Calibri" panose="020F0502020204030204"/>
                <a:sym typeface="Arial"/>
              </a:endParaRPr>
            </a:p>
          </p:txBody>
        </p:sp>
        <p:pic>
          <p:nvPicPr>
            <p:cNvPr id="22" name="Kuva 21" descr="Kävely tasaisella täytöllä">
              <a:extLst>
                <a:ext uri="{FF2B5EF4-FFF2-40B4-BE49-F238E27FC236}">
                  <a16:creationId xmlns:a16="http://schemas.microsoft.com/office/drawing/2014/main" id="{2588F296-5949-9F22-279C-1943FCD101AE}"/>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flipH="1">
              <a:off x="5482319" y="1901652"/>
              <a:ext cx="821734" cy="826099"/>
            </a:xfrm>
            <a:prstGeom prst="rect">
              <a:avLst/>
            </a:prstGeom>
          </p:spPr>
        </p:pic>
        <p:cxnSp>
          <p:nvCxnSpPr>
            <p:cNvPr id="23" name="Suora yhdysviiva 22">
              <a:extLst>
                <a:ext uri="{FF2B5EF4-FFF2-40B4-BE49-F238E27FC236}">
                  <a16:creationId xmlns:a16="http://schemas.microsoft.com/office/drawing/2014/main" id="{1F53D72C-B13D-F479-EDA5-A3E07A7B3AB2}"/>
                </a:ext>
              </a:extLst>
            </p:cNvPr>
            <p:cNvCxnSpPr/>
            <p:nvPr/>
          </p:nvCxnSpPr>
          <p:spPr>
            <a:xfrm>
              <a:off x="5735888" y="1835217"/>
              <a:ext cx="57510" cy="83618"/>
            </a:xfrm>
            <a:prstGeom prst="line">
              <a:avLst/>
            </a:prstGeom>
            <a:ln w="1587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24" name="Suora yhdysviiva 23">
              <a:extLst>
                <a:ext uri="{FF2B5EF4-FFF2-40B4-BE49-F238E27FC236}">
                  <a16:creationId xmlns:a16="http://schemas.microsoft.com/office/drawing/2014/main" id="{383A3B87-0F0A-37EF-1BCE-B4AFA341DDB5}"/>
                </a:ext>
              </a:extLst>
            </p:cNvPr>
            <p:cNvCxnSpPr>
              <a:cxnSpLocks/>
            </p:cNvCxnSpPr>
            <p:nvPr/>
          </p:nvCxnSpPr>
          <p:spPr>
            <a:xfrm>
              <a:off x="5832878" y="1806850"/>
              <a:ext cx="0" cy="96947"/>
            </a:xfrm>
            <a:prstGeom prst="line">
              <a:avLst/>
            </a:prstGeom>
            <a:ln w="1587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25" name="Suora yhdysviiva 24">
              <a:extLst>
                <a:ext uri="{FF2B5EF4-FFF2-40B4-BE49-F238E27FC236}">
                  <a16:creationId xmlns:a16="http://schemas.microsoft.com/office/drawing/2014/main" id="{998FB38C-FB13-72EC-64A2-5475BF2B000F}"/>
                </a:ext>
              </a:extLst>
            </p:cNvPr>
            <p:cNvCxnSpPr>
              <a:cxnSpLocks/>
            </p:cNvCxnSpPr>
            <p:nvPr/>
          </p:nvCxnSpPr>
          <p:spPr>
            <a:xfrm>
              <a:off x="5670469" y="1896994"/>
              <a:ext cx="91358" cy="58314"/>
            </a:xfrm>
            <a:prstGeom prst="line">
              <a:avLst/>
            </a:prstGeom>
            <a:ln w="15875">
              <a:solidFill>
                <a:srgbClr val="FF0000"/>
              </a:solidFill>
            </a:ln>
          </p:spPr>
          <p:style>
            <a:lnRef idx="1">
              <a:schemeClr val="accent1"/>
            </a:lnRef>
            <a:fillRef idx="0">
              <a:schemeClr val="accent1"/>
            </a:fillRef>
            <a:effectRef idx="0">
              <a:schemeClr val="accent1"/>
            </a:effectRef>
            <a:fontRef idx="minor">
              <a:schemeClr val="tx1"/>
            </a:fontRef>
          </p:style>
        </p:cxnSp>
        <p:sp>
          <p:nvSpPr>
            <p:cNvPr id="26" name="Suorakulmio: Pyöristetyt kulmat 25">
              <a:extLst>
                <a:ext uri="{FF2B5EF4-FFF2-40B4-BE49-F238E27FC236}">
                  <a16:creationId xmlns:a16="http://schemas.microsoft.com/office/drawing/2014/main" id="{27AD3D35-4C2E-2E5D-5116-B5C09B2C53EE}"/>
                </a:ext>
              </a:extLst>
            </p:cNvPr>
            <p:cNvSpPr/>
            <p:nvPr/>
          </p:nvSpPr>
          <p:spPr>
            <a:xfrm>
              <a:off x="5606621" y="2691039"/>
              <a:ext cx="511459" cy="45719"/>
            </a:xfrm>
            <a:prstGeom prst="roundRect">
              <a:avLst/>
            </a:prstGeom>
            <a:solidFill>
              <a:srgbClr val="DFC6A5"/>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defTabSz="1219170">
                <a:buClr>
                  <a:srgbClr val="000000"/>
                </a:buClr>
              </a:pPr>
              <a:endParaRPr lang="fi-FI" sz="1867" kern="0">
                <a:solidFill>
                  <a:prstClr val="white"/>
                </a:solidFill>
                <a:latin typeface="Calibri" panose="020F0502020204030204"/>
                <a:sym typeface="Arial"/>
              </a:endParaRPr>
            </a:p>
          </p:txBody>
        </p:sp>
        <p:sp>
          <p:nvSpPr>
            <p:cNvPr id="27" name="Tekstiruutu 26">
              <a:extLst>
                <a:ext uri="{FF2B5EF4-FFF2-40B4-BE49-F238E27FC236}">
                  <a16:creationId xmlns:a16="http://schemas.microsoft.com/office/drawing/2014/main" id="{E15158D0-6F6E-AE22-8394-81AEEEFE7025}"/>
                </a:ext>
              </a:extLst>
            </p:cNvPr>
            <p:cNvSpPr txBox="1"/>
            <p:nvPr/>
          </p:nvSpPr>
          <p:spPr>
            <a:xfrm>
              <a:off x="4829998" y="1830925"/>
              <a:ext cx="205825" cy="377074"/>
            </a:xfrm>
            <a:prstGeom prst="rect">
              <a:avLst/>
            </a:prstGeom>
            <a:noFill/>
          </p:spPr>
          <p:txBody>
            <a:bodyPr wrap="none" rtlCol="0">
              <a:spAutoFit/>
            </a:bodyPr>
            <a:lstStyle/>
            <a:p>
              <a:pPr defTabSz="1219170">
                <a:buClr>
                  <a:srgbClr val="000000"/>
                </a:buClr>
              </a:pPr>
              <a:r>
                <a:rPr lang="fi-FI" sz="2667" b="1" kern="0">
                  <a:solidFill>
                    <a:srgbClr val="FF0000"/>
                  </a:solidFill>
                  <a:latin typeface="Bernard MT Condensed" panose="02050806060905020404" pitchFamily="18" charset="0"/>
                  <a:cs typeface="Arial"/>
                  <a:sym typeface="Arial"/>
                </a:rPr>
                <a:t>!</a:t>
              </a:r>
            </a:p>
          </p:txBody>
        </p:sp>
        <p:pic>
          <p:nvPicPr>
            <p:cNvPr id="28" name="Kuva 27" descr="Työsuojelu tasaisella täytöllä">
              <a:extLst>
                <a:ext uri="{FF2B5EF4-FFF2-40B4-BE49-F238E27FC236}">
                  <a16:creationId xmlns:a16="http://schemas.microsoft.com/office/drawing/2014/main" id="{9C127E46-8DCD-F484-A283-D8CD6C412CF5}"/>
                </a:ext>
              </a:extLst>
            </p:cNvPr>
            <p:cNvPicPr>
              <a:picLocks noChangeAspect="1"/>
            </p:cNvPicPr>
            <p:nvPr/>
          </p:nvPicPr>
          <p:blipFill>
            <a:blip r:embed="rId7">
              <a:extLst>
                <a:ext uri="{96DAC541-7B7A-43D3-8B79-37D633B846F1}">
                  <asvg:svgBlip xmlns:asvg="http://schemas.microsoft.com/office/drawing/2016/SVG/main" r:embed="rId8"/>
                </a:ext>
              </a:extLst>
            </a:blip>
            <a:srcRect b="26836"/>
            <a:stretch>
              <a:fillRect/>
            </a:stretch>
          </p:blipFill>
          <p:spPr>
            <a:xfrm rot="648101">
              <a:off x="4643960" y="2080040"/>
              <a:ext cx="764788" cy="559551"/>
            </a:xfrm>
            <a:custGeom>
              <a:avLst/>
              <a:gdLst>
                <a:gd name="connsiteX0" fmla="*/ 0 w 914400"/>
                <a:gd name="connsiteY0" fmla="*/ 0 h 669013"/>
                <a:gd name="connsiteX1" fmla="*/ 914400 w 914400"/>
                <a:gd name="connsiteY1" fmla="*/ 0 h 669013"/>
                <a:gd name="connsiteX2" fmla="*/ 914400 w 914400"/>
                <a:gd name="connsiteY2" fmla="*/ 317043 h 669013"/>
                <a:gd name="connsiteX3" fmla="*/ 227078 w 914400"/>
                <a:gd name="connsiteY3" fmla="*/ 403014 h 669013"/>
                <a:gd name="connsiteX4" fmla="*/ 255897 w 914400"/>
                <a:gd name="connsiteY4" fmla="*/ 633413 h 669013"/>
                <a:gd name="connsiteX5" fmla="*/ 17076 w 914400"/>
                <a:gd name="connsiteY5" fmla="*/ 663285 h 669013"/>
                <a:gd name="connsiteX6" fmla="*/ 0 w 914400"/>
                <a:gd name="connsiteY6" fmla="*/ 669013 h 669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14400" h="669013">
                  <a:moveTo>
                    <a:pt x="0" y="0"/>
                  </a:moveTo>
                  <a:lnTo>
                    <a:pt x="914400" y="0"/>
                  </a:lnTo>
                  <a:lnTo>
                    <a:pt x="914400" y="317043"/>
                  </a:lnTo>
                  <a:lnTo>
                    <a:pt x="227078" y="403014"/>
                  </a:lnTo>
                  <a:lnTo>
                    <a:pt x="255897" y="633413"/>
                  </a:lnTo>
                  <a:lnTo>
                    <a:pt x="17076" y="663285"/>
                  </a:lnTo>
                  <a:lnTo>
                    <a:pt x="0" y="669013"/>
                  </a:lnTo>
                  <a:close/>
                </a:path>
              </a:pathLst>
            </a:custGeom>
          </p:spPr>
        </p:pic>
      </p:grpSp>
      <p:grpSp>
        <p:nvGrpSpPr>
          <p:cNvPr id="33" name="Ryhmä 32">
            <a:extLst>
              <a:ext uri="{FF2B5EF4-FFF2-40B4-BE49-F238E27FC236}">
                <a16:creationId xmlns:a16="http://schemas.microsoft.com/office/drawing/2014/main" id="{EE7233FE-5E0C-B8E4-19AA-37ACBB5EEA4E}"/>
              </a:ext>
            </a:extLst>
          </p:cNvPr>
          <p:cNvGrpSpPr/>
          <p:nvPr/>
        </p:nvGrpSpPr>
        <p:grpSpPr>
          <a:xfrm>
            <a:off x="543990" y="1601443"/>
            <a:ext cx="5218473" cy="4790779"/>
            <a:chOff x="407992" y="1201082"/>
            <a:chExt cx="3913855" cy="3593084"/>
          </a:xfrm>
        </p:grpSpPr>
        <p:grpSp>
          <p:nvGrpSpPr>
            <p:cNvPr id="4" name="Ryhmä 3">
              <a:extLst>
                <a:ext uri="{FF2B5EF4-FFF2-40B4-BE49-F238E27FC236}">
                  <a16:creationId xmlns:a16="http://schemas.microsoft.com/office/drawing/2014/main" id="{99C218B0-B5F5-918B-2FAE-516079D2D3DC}"/>
                </a:ext>
              </a:extLst>
            </p:cNvPr>
            <p:cNvGrpSpPr/>
            <p:nvPr/>
          </p:nvGrpSpPr>
          <p:grpSpPr>
            <a:xfrm rot="21316473">
              <a:off x="1574177" y="1926417"/>
              <a:ext cx="2747670" cy="2867749"/>
              <a:chOff x="4945528" y="1748990"/>
              <a:chExt cx="2569248" cy="2624717"/>
            </a:xfrm>
            <a:solidFill>
              <a:schemeClr val="accent5">
                <a:lumMod val="60000"/>
                <a:lumOff val="40000"/>
              </a:schemeClr>
            </a:solidFill>
          </p:grpSpPr>
          <p:pic>
            <p:nvPicPr>
              <p:cNvPr id="5" name="Kuva 4">
                <a:extLst>
                  <a:ext uri="{FF2B5EF4-FFF2-40B4-BE49-F238E27FC236}">
                    <a16:creationId xmlns:a16="http://schemas.microsoft.com/office/drawing/2014/main" id="{270B322F-C81B-266D-5151-996283BB6676}"/>
                  </a:ext>
                </a:extLst>
              </p:cNvPr>
              <p:cNvPicPr>
                <a:picLocks noChangeAspect="1"/>
              </p:cNvPicPr>
              <p:nvPr/>
            </p:nvPicPr>
            <p:blipFill>
              <a:blip r:embed="rId9">
                <a:extLst>
                  <a:ext uri="{96DAC541-7B7A-43D3-8B79-37D633B846F1}">
                    <asvg:svgBlip xmlns:asvg="http://schemas.microsoft.com/office/drawing/2016/SVG/main" r:embed="rId10"/>
                  </a:ext>
                </a:extLst>
              </a:blip>
              <a:stretch>
                <a:fillRect/>
              </a:stretch>
            </p:blipFill>
            <p:spPr>
              <a:xfrm rot="16692905">
                <a:off x="4917793" y="1776725"/>
                <a:ext cx="2624717" cy="2569248"/>
              </a:xfrm>
              <a:prstGeom prst="rect">
                <a:avLst/>
              </a:prstGeom>
              <a:effectLst>
                <a:innerShdw blurRad="63500" dist="50800" dir="13500000">
                  <a:prstClr val="black">
                    <a:alpha val="50000"/>
                  </a:prstClr>
                </a:innerShdw>
              </a:effectLst>
            </p:spPr>
          </p:pic>
          <p:sp>
            <p:nvSpPr>
              <p:cNvPr id="6" name="Tekstiruutu 5">
                <a:extLst>
                  <a:ext uri="{FF2B5EF4-FFF2-40B4-BE49-F238E27FC236}">
                    <a16:creationId xmlns:a16="http://schemas.microsoft.com/office/drawing/2014/main" id="{B70A1346-54BD-4591-FC38-17241858106C}"/>
                  </a:ext>
                </a:extLst>
              </p:cNvPr>
              <p:cNvSpPr txBox="1"/>
              <p:nvPr/>
            </p:nvSpPr>
            <p:spPr>
              <a:xfrm rot="283527">
                <a:off x="5165245" y="2944871"/>
                <a:ext cx="2221694" cy="929589"/>
              </a:xfrm>
              <a:prstGeom prst="rect">
                <a:avLst/>
              </a:prstGeom>
              <a:noFill/>
            </p:spPr>
            <p:txBody>
              <a:bodyPr wrap="square" lIns="121920" tIns="60960" rIns="121920" bIns="60960" rtlCol="0" anchor="t">
                <a:spAutoFit/>
              </a:bodyPr>
              <a:lstStyle/>
              <a:p>
                <a:pPr algn="ctr" defTabSz="1219170">
                  <a:buClr>
                    <a:srgbClr val="000000"/>
                  </a:buClr>
                </a:pPr>
                <a:r>
                  <a:rPr lang="fi-FI" sz="1600" kern="0">
                    <a:solidFill>
                      <a:prstClr val="black"/>
                    </a:solidFill>
                    <a:latin typeface="Tenorite"/>
                    <a:cs typeface="Arial"/>
                    <a:sym typeface="Arial"/>
                  </a:rPr>
                  <a:t>Hälytä ensiapua, jos mahdollista, ennen kuin aloitat varsinaiset pelastustoimet. Tällä varmistat lisäavun saamisen paikalle.</a:t>
                </a:r>
                <a:endParaRPr lang="fi-FI" sz="1600" kern="0">
                  <a:solidFill>
                    <a:prstClr val="black"/>
                  </a:solidFill>
                  <a:latin typeface="Arial"/>
                  <a:cs typeface="Arial"/>
                  <a:sym typeface="Arial"/>
                </a:endParaRPr>
              </a:p>
            </p:txBody>
          </p:sp>
        </p:grpSp>
        <p:sp>
          <p:nvSpPr>
            <p:cNvPr id="7" name="Tekstiruutu 6">
              <a:extLst>
                <a:ext uri="{FF2B5EF4-FFF2-40B4-BE49-F238E27FC236}">
                  <a16:creationId xmlns:a16="http://schemas.microsoft.com/office/drawing/2014/main" id="{F4F05249-7652-1C72-E3DC-7AD28522819B}"/>
                </a:ext>
              </a:extLst>
            </p:cNvPr>
            <p:cNvSpPr txBox="1"/>
            <p:nvPr/>
          </p:nvSpPr>
          <p:spPr>
            <a:xfrm>
              <a:off x="2657873" y="1983577"/>
              <a:ext cx="693940" cy="992579"/>
            </a:xfrm>
            <a:prstGeom prst="rect">
              <a:avLst/>
            </a:prstGeom>
            <a:noFill/>
          </p:spPr>
          <p:txBody>
            <a:bodyPr wrap="none" rtlCol="0">
              <a:spAutoFit/>
            </a:bodyPr>
            <a:lstStyle/>
            <a:p>
              <a:pPr defTabSz="1219170">
                <a:buClr>
                  <a:srgbClr val="000000"/>
                </a:buClr>
              </a:pPr>
              <a:r>
                <a:rPr lang="fi-FI" sz="8000" b="1" kern="0">
                  <a:solidFill>
                    <a:srgbClr val="000000"/>
                  </a:solidFill>
                  <a:latin typeface="Arial"/>
                  <a:cs typeface="Arial"/>
                  <a:sym typeface="Arial"/>
                </a:rPr>
                <a:t>H</a:t>
              </a:r>
            </a:p>
          </p:txBody>
        </p:sp>
        <p:sp>
          <p:nvSpPr>
            <p:cNvPr id="10" name="Suorakulmio: Pyöristetyt kulmat 9">
              <a:extLst>
                <a:ext uri="{FF2B5EF4-FFF2-40B4-BE49-F238E27FC236}">
                  <a16:creationId xmlns:a16="http://schemas.microsoft.com/office/drawing/2014/main" id="{7DC97864-F8CD-07C1-973C-D3C635467883}"/>
                </a:ext>
              </a:extLst>
            </p:cNvPr>
            <p:cNvSpPr/>
            <p:nvPr/>
          </p:nvSpPr>
          <p:spPr>
            <a:xfrm>
              <a:off x="624817" y="1447839"/>
              <a:ext cx="1808019" cy="1033462"/>
            </a:xfrm>
            <a:prstGeom prst="roundRect">
              <a:avLst/>
            </a:prstGeom>
            <a:solidFill>
              <a:schemeClr val="bg1">
                <a:lumMod val="95000"/>
              </a:schemeClr>
            </a:solidFill>
            <a:ln w="76200">
              <a:solidFill>
                <a:schemeClr val="bg2">
                  <a:lumMod val="5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defTabSz="1219170">
                <a:buClr>
                  <a:srgbClr val="000000"/>
                </a:buClr>
              </a:pPr>
              <a:endParaRPr lang="fi-FI" sz="1867" kern="0">
                <a:solidFill>
                  <a:prstClr val="white"/>
                </a:solidFill>
                <a:latin typeface="Calibri" panose="020F0502020204030204"/>
                <a:sym typeface="Arial"/>
              </a:endParaRPr>
            </a:p>
          </p:txBody>
        </p:sp>
        <p:pic>
          <p:nvPicPr>
            <p:cNvPr id="11" name="Kuva 10" descr="Vastaanotin tasaisella täytöllä">
              <a:extLst>
                <a:ext uri="{FF2B5EF4-FFF2-40B4-BE49-F238E27FC236}">
                  <a16:creationId xmlns:a16="http://schemas.microsoft.com/office/drawing/2014/main" id="{90FE2C63-FB0B-FDE1-0BB1-CEA1D033DD4B}"/>
                </a:ext>
              </a:extLst>
            </p:cNvPr>
            <p:cNvPicPr>
              <a:picLocks noChangeAspect="1"/>
            </p:cNvPicPr>
            <p:nvPr/>
          </p:nvPicPr>
          <p:blipFill>
            <a:blip r:embed="rId11">
              <a:extLst>
                <a:ext uri="{96DAC541-7B7A-43D3-8B79-37D633B846F1}">
                  <asvg:svgBlip xmlns:asvg="http://schemas.microsoft.com/office/drawing/2016/SVG/main" r:embed="rId12"/>
                </a:ext>
              </a:extLst>
            </a:blip>
            <a:stretch>
              <a:fillRect/>
            </a:stretch>
          </p:blipFill>
          <p:spPr>
            <a:xfrm rot="1160128">
              <a:off x="836850" y="1620433"/>
              <a:ext cx="765795" cy="765795"/>
            </a:xfrm>
            <a:prstGeom prst="rect">
              <a:avLst/>
            </a:prstGeom>
          </p:spPr>
        </p:pic>
        <p:sp>
          <p:nvSpPr>
            <p:cNvPr id="12" name="Tekstiruutu 11">
              <a:extLst>
                <a:ext uri="{FF2B5EF4-FFF2-40B4-BE49-F238E27FC236}">
                  <a16:creationId xmlns:a16="http://schemas.microsoft.com/office/drawing/2014/main" id="{CEF3D940-5CA9-1397-7F4E-8C686A5C6DE3}"/>
                </a:ext>
              </a:extLst>
            </p:cNvPr>
            <p:cNvSpPr txBox="1"/>
            <p:nvPr/>
          </p:nvSpPr>
          <p:spPr>
            <a:xfrm>
              <a:off x="1293595" y="1609192"/>
              <a:ext cx="1468672" cy="561741"/>
            </a:xfrm>
            <a:prstGeom prst="rect">
              <a:avLst/>
            </a:prstGeom>
            <a:noFill/>
          </p:spPr>
          <p:txBody>
            <a:bodyPr wrap="square" rtlCol="0">
              <a:spAutoFit/>
            </a:bodyPr>
            <a:lstStyle/>
            <a:p>
              <a:pPr defTabSz="1219170">
                <a:buClr>
                  <a:srgbClr val="000000"/>
                </a:buClr>
              </a:pPr>
              <a:r>
                <a:rPr lang="fi-FI" sz="4267" b="1" kern="0">
                  <a:solidFill>
                    <a:srgbClr val="000000"/>
                  </a:solidFill>
                  <a:latin typeface="Arial"/>
                  <a:cs typeface="Arial"/>
                  <a:sym typeface="Arial"/>
                </a:rPr>
                <a:t>112</a:t>
              </a:r>
            </a:p>
          </p:txBody>
        </p:sp>
        <p:sp>
          <p:nvSpPr>
            <p:cNvPr id="13" name="Ellipsi 12">
              <a:extLst>
                <a:ext uri="{FF2B5EF4-FFF2-40B4-BE49-F238E27FC236}">
                  <a16:creationId xmlns:a16="http://schemas.microsoft.com/office/drawing/2014/main" id="{9AA847D7-5C18-D31D-6A1D-3B1F0C4B81EF}"/>
                </a:ext>
              </a:extLst>
            </p:cNvPr>
            <p:cNvSpPr/>
            <p:nvPr/>
          </p:nvSpPr>
          <p:spPr>
            <a:xfrm>
              <a:off x="407992" y="1225236"/>
              <a:ext cx="515177" cy="515177"/>
            </a:xfrm>
            <a:prstGeom prst="ellipse">
              <a:avLst/>
            </a:prstGeom>
            <a:solidFill>
              <a:srgbClr val="98BDC3"/>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defTabSz="1219170">
                <a:buClr>
                  <a:srgbClr val="000000"/>
                </a:buClr>
              </a:pPr>
              <a:endParaRPr lang="fi-FI" sz="1867" kern="0">
                <a:solidFill>
                  <a:prstClr val="white"/>
                </a:solidFill>
                <a:latin typeface="Calibri" panose="020F0502020204030204"/>
                <a:sym typeface="Arial"/>
              </a:endParaRPr>
            </a:p>
          </p:txBody>
        </p:sp>
        <p:sp>
          <p:nvSpPr>
            <p:cNvPr id="14" name="Tekstiruutu 13">
              <a:extLst>
                <a:ext uri="{FF2B5EF4-FFF2-40B4-BE49-F238E27FC236}">
                  <a16:creationId xmlns:a16="http://schemas.microsoft.com/office/drawing/2014/main" id="{7A6132EA-4DA9-3CC0-4725-EABF34D7E9B7}"/>
                </a:ext>
              </a:extLst>
            </p:cNvPr>
            <p:cNvSpPr txBox="1"/>
            <p:nvPr/>
          </p:nvSpPr>
          <p:spPr>
            <a:xfrm>
              <a:off x="431788" y="1201082"/>
              <a:ext cx="398186" cy="500089"/>
            </a:xfrm>
            <a:prstGeom prst="rect">
              <a:avLst/>
            </a:prstGeom>
            <a:noFill/>
          </p:spPr>
          <p:txBody>
            <a:bodyPr wrap="none" rtlCol="0">
              <a:spAutoFit/>
            </a:bodyPr>
            <a:lstStyle/>
            <a:p>
              <a:pPr defTabSz="1219170">
                <a:buClr>
                  <a:srgbClr val="000000"/>
                </a:buClr>
              </a:pPr>
              <a:r>
                <a:rPr lang="fi-FI" sz="3733" b="1" kern="0">
                  <a:solidFill>
                    <a:srgbClr val="000000"/>
                  </a:solidFill>
                  <a:latin typeface="Arial"/>
                  <a:cs typeface="Arial"/>
                  <a:sym typeface="Arial"/>
                </a:rPr>
                <a:t>H</a:t>
              </a:r>
            </a:p>
          </p:txBody>
        </p:sp>
        <p:sp>
          <p:nvSpPr>
            <p:cNvPr id="29" name="Tekstiruutu 28">
              <a:extLst>
                <a:ext uri="{FF2B5EF4-FFF2-40B4-BE49-F238E27FC236}">
                  <a16:creationId xmlns:a16="http://schemas.microsoft.com/office/drawing/2014/main" id="{ACCB7495-30AE-E158-43C4-D2E58BA1AC25}"/>
                </a:ext>
              </a:extLst>
            </p:cNvPr>
            <p:cNvSpPr txBox="1"/>
            <p:nvPr/>
          </p:nvSpPr>
          <p:spPr>
            <a:xfrm>
              <a:off x="2574582" y="2782857"/>
              <a:ext cx="907489" cy="284742"/>
            </a:xfrm>
            <a:prstGeom prst="rect">
              <a:avLst/>
            </a:prstGeom>
            <a:noFill/>
          </p:spPr>
          <p:txBody>
            <a:bodyPr wrap="square">
              <a:spAutoFit/>
            </a:bodyPr>
            <a:lstStyle/>
            <a:p>
              <a:pPr algn="ctr" defTabSz="1219170">
                <a:buClr>
                  <a:srgbClr val="000000"/>
                </a:buClr>
              </a:pPr>
              <a:r>
                <a:rPr lang="fi-FI" sz="1867" kern="0">
                  <a:solidFill>
                    <a:prstClr val="black"/>
                  </a:solidFill>
                  <a:latin typeface="Tenorite"/>
                  <a:cs typeface="Arial"/>
                  <a:sym typeface="Arial"/>
                </a:rPr>
                <a:t>= Hälytä</a:t>
              </a:r>
            </a:p>
          </p:txBody>
        </p:sp>
      </p:grpSp>
      <p:sp>
        <p:nvSpPr>
          <p:cNvPr id="30" name="Sisällön paikkamerkki 7">
            <a:extLst>
              <a:ext uri="{FF2B5EF4-FFF2-40B4-BE49-F238E27FC236}">
                <a16:creationId xmlns:a16="http://schemas.microsoft.com/office/drawing/2014/main" id="{B9F645F7-FD4E-5A60-CC70-7BF95249EB98}"/>
              </a:ext>
            </a:extLst>
          </p:cNvPr>
          <p:cNvSpPr txBox="1">
            <a:spLocks/>
          </p:cNvSpPr>
          <p:nvPr/>
        </p:nvSpPr>
        <p:spPr>
          <a:xfrm>
            <a:off x="124071" y="6449191"/>
            <a:ext cx="4508652" cy="602407"/>
          </a:xfrm>
          <a:prstGeom prst="rect">
            <a:avLst/>
          </a:prstGeom>
        </p:spPr>
        <p:txBody>
          <a:bodyPr vert="horz" lIns="121920" tIns="60960" rIns="121920" bIns="60960" rtlCol="0">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Tenorite" panose="00000500000000000000" pitchFamily="2" charset="0"/>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Tenorite" panose="00000500000000000000" pitchFamily="2"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Tenorite" panose="00000500000000000000" pitchFamily="2"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Tenorite" panose="00000500000000000000" pitchFamily="2"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Tenorite" panose="00000500000000000000" pitchFamily="2"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defTabSz="1219170">
              <a:spcBef>
                <a:spcPts val="1333"/>
              </a:spcBef>
              <a:buNone/>
            </a:pPr>
            <a:r>
              <a:rPr lang="fi-FI" sz="1400" i="1">
                <a:solidFill>
                  <a:prstClr val="white"/>
                </a:solidFill>
                <a:sym typeface="Arial"/>
              </a:rPr>
              <a:t>Lähde: Suomen Uimaopetus- ja Hengenpelastusliitto</a:t>
            </a:r>
          </a:p>
        </p:txBody>
      </p:sp>
    </p:spTree>
    <p:extLst>
      <p:ext uri="{BB962C8B-B14F-4D97-AF65-F5344CB8AC3E}">
        <p14:creationId xmlns:p14="http://schemas.microsoft.com/office/powerpoint/2010/main" val="316623404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33"/>
                                        </p:tgtEl>
                                        <p:attrNameLst>
                                          <p:attrName>style.visibility</p:attrName>
                                        </p:attrNameLst>
                                      </p:cBhvr>
                                      <p:to>
                                        <p:strVal val="visible"/>
                                      </p:to>
                                    </p:set>
                                    <p:animEffect transition="in" filter="fade">
                                      <p:cBhvr>
                                        <p:cTn id="7" dur="500"/>
                                        <p:tgtEl>
                                          <p:spTgt spid="33"/>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34"/>
                                        </p:tgtEl>
                                        <p:attrNameLst>
                                          <p:attrName>style.visibility</p:attrName>
                                        </p:attrNameLst>
                                      </p:cBhvr>
                                      <p:to>
                                        <p:strVal val="visible"/>
                                      </p:to>
                                    </p:set>
                                    <p:animEffect transition="in" filter="fade">
                                      <p:cBhvr>
                                        <p:cTn id="12" dur="500"/>
                                        <p:tgtEl>
                                          <p:spTgt spid="3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Shape 360"/>
        <p:cNvGrpSpPr/>
        <p:nvPr/>
      </p:nvGrpSpPr>
      <p:grpSpPr>
        <a:xfrm>
          <a:off x="0" y="0"/>
          <a:ext cx="0" cy="0"/>
          <a:chOff x="0" y="0"/>
          <a:chExt cx="0" cy="0"/>
        </a:xfrm>
      </p:grpSpPr>
      <p:sp>
        <p:nvSpPr>
          <p:cNvPr id="34" name="Otsikko 2">
            <a:extLst>
              <a:ext uri="{FF2B5EF4-FFF2-40B4-BE49-F238E27FC236}">
                <a16:creationId xmlns:a16="http://schemas.microsoft.com/office/drawing/2014/main" id="{BFEE65FE-F360-1C3F-7775-AD4DA8DF8EBB}"/>
              </a:ext>
            </a:extLst>
          </p:cNvPr>
          <p:cNvSpPr>
            <a:spLocks noGrp="1"/>
          </p:cNvSpPr>
          <p:nvPr>
            <p:ph type="title"/>
          </p:nvPr>
        </p:nvSpPr>
        <p:spPr>
          <a:xfrm>
            <a:off x="838201" y="501652"/>
            <a:ext cx="10515600" cy="1325033"/>
          </a:xfrm>
        </p:spPr>
        <p:txBody>
          <a:bodyPr>
            <a:normAutofit fontScale="90000"/>
          </a:bodyPr>
          <a:lstStyle/>
          <a:p>
            <a:r>
              <a:rPr lang="fi-FI">
                <a:latin typeface="Oswald"/>
              </a:rPr>
              <a:t>HRAP - näin pelastetaan veden varaan joutunut</a:t>
            </a:r>
            <a:endParaRPr lang="fi-FI"/>
          </a:p>
        </p:txBody>
      </p:sp>
      <p:grpSp>
        <p:nvGrpSpPr>
          <p:cNvPr id="5" name="Ryhmä 4">
            <a:extLst>
              <a:ext uri="{FF2B5EF4-FFF2-40B4-BE49-F238E27FC236}">
                <a16:creationId xmlns:a16="http://schemas.microsoft.com/office/drawing/2014/main" id="{16A8C765-56D4-0C9D-2071-85B529B6CA07}"/>
              </a:ext>
            </a:extLst>
          </p:cNvPr>
          <p:cNvGrpSpPr/>
          <p:nvPr/>
        </p:nvGrpSpPr>
        <p:grpSpPr>
          <a:xfrm>
            <a:off x="5652154" y="1362818"/>
            <a:ext cx="6032668" cy="4977632"/>
            <a:chOff x="4239115" y="1022113"/>
            <a:chExt cx="4524501" cy="3733224"/>
          </a:xfrm>
        </p:grpSpPr>
        <p:pic>
          <p:nvPicPr>
            <p:cNvPr id="33" name="Kuva 32">
              <a:extLst>
                <a:ext uri="{FF2B5EF4-FFF2-40B4-BE49-F238E27FC236}">
                  <a16:creationId xmlns:a16="http://schemas.microsoft.com/office/drawing/2014/main" id="{4DDA847D-ABBD-A3AD-C656-2954B22DE478}"/>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rot="8692336">
              <a:off x="5363734" y="1022113"/>
              <a:ext cx="3280777" cy="3733224"/>
            </a:xfrm>
            <a:prstGeom prst="rect">
              <a:avLst/>
            </a:prstGeom>
            <a:effectLst>
              <a:innerShdw blurRad="63500" dist="50800" dir="13500000">
                <a:prstClr val="black">
                  <a:alpha val="50000"/>
                </a:prstClr>
              </a:innerShdw>
            </a:effectLst>
          </p:spPr>
        </p:pic>
        <p:sp>
          <p:nvSpPr>
            <p:cNvPr id="39" name="Tekstiruutu 38">
              <a:extLst>
                <a:ext uri="{FF2B5EF4-FFF2-40B4-BE49-F238E27FC236}">
                  <a16:creationId xmlns:a16="http://schemas.microsoft.com/office/drawing/2014/main" id="{F4E66094-E9FC-ED6D-CD0E-E8AD42343A2F}"/>
                </a:ext>
              </a:extLst>
            </p:cNvPr>
            <p:cNvSpPr txBox="1"/>
            <p:nvPr/>
          </p:nvSpPr>
          <p:spPr>
            <a:xfrm>
              <a:off x="6878077" y="1410558"/>
              <a:ext cx="651862" cy="992579"/>
            </a:xfrm>
            <a:prstGeom prst="rect">
              <a:avLst/>
            </a:prstGeom>
            <a:noFill/>
          </p:spPr>
          <p:txBody>
            <a:bodyPr wrap="none" rtlCol="0">
              <a:spAutoFit/>
            </a:bodyPr>
            <a:lstStyle/>
            <a:p>
              <a:pPr defTabSz="1219170">
                <a:buClr>
                  <a:srgbClr val="000000"/>
                </a:buClr>
              </a:pPr>
              <a:r>
                <a:rPr lang="fi-FI" sz="8000" b="1" kern="0">
                  <a:solidFill>
                    <a:srgbClr val="000000"/>
                  </a:solidFill>
                  <a:latin typeface="Arial"/>
                  <a:cs typeface="Arial"/>
                  <a:sym typeface="Arial"/>
                </a:rPr>
                <a:t>P</a:t>
              </a:r>
            </a:p>
          </p:txBody>
        </p:sp>
        <p:sp>
          <p:nvSpPr>
            <p:cNvPr id="40" name="Tekstiruutu 39">
              <a:extLst>
                <a:ext uri="{FF2B5EF4-FFF2-40B4-BE49-F238E27FC236}">
                  <a16:creationId xmlns:a16="http://schemas.microsoft.com/office/drawing/2014/main" id="{ED636CD6-88CC-3040-BC2B-AE91F62A265C}"/>
                </a:ext>
              </a:extLst>
            </p:cNvPr>
            <p:cNvSpPr txBox="1"/>
            <p:nvPr/>
          </p:nvSpPr>
          <p:spPr>
            <a:xfrm>
              <a:off x="5637011" y="2534699"/>
              <a:ext cx="3126605" cy="1569661"/>
            </a:xfrm>
            <a:prstGeom prst="rect">
              <a:avLst/>
            </a:prstGeom>
            <a:noFill/>
          </p:spPr>
          <p:txBody>
            <a:bodyPr wrap="square" lIns="121920" tIns="60960" rIns="121920" bIns="60960" rtlCol="0" anchor="t">
              <a:spAutoFit/>
            </a:bodyPr>
            <a:lstStyle/>
            <a:p>
              <a:pPr algn="ctr" defTabSz="1219170">
                <a:buClr>
                  <a:srgbClr val="000000"/>
                </a:buClr>
              </a:pPr>
              <a:r>
                <a:rPr lang="fi-FI" sz="1600" kern="0">
                  <a:solidFill>
                    <a:prstClr val="black"/>
                  </a:solidFill>
                  <a:latin typeface="Tenorite"/>
                  <a:cs typeface="Arial"/>
                  <a:sym typeface="Arial"/>
                </a:rPr>
                <a:t>Lähesty pelastettavaa varoen, </a:t>
              </a:r>
              <a:br>
                <a:rPr lang="fi-FI" sz="1600" kern="0">
                  <a:solidFill>
                    <a:prstClr val="black"/>
                  </a:solidFill>
                  <a:latin typeface="Tenorite"/>
                  <a:cs typeface="Arial"/>
                  <a:sym typeface="Arial"/>
                </a:rPr>
              </a:br>
              <a:r>
                <a:rPr lang="fi-FI" sz="1600" kern="0">
                  <a:solidFill>
                    <a:prstClr val="black"/>
                  </a:solidFill>
                  <a:latin typeface="Tenorite"/>
                  <a:cs typeface="Arial"/>
                  <a:sym typeface="Arial"/>
                </a:rPr>
                <a:t>mutta ripeästi. Pidä apuväline itsesi ja pelastettavan välissä ja ojenna apuväline pelastettavalle, jos pelastettava on lähellä rantaa. Välineen voi myös heittää hänelle. Auta pelastettava rantaan, tee tarvittavat ensiaputoimenpiteet ja toimita tarvittaessa jatkohoitoon.</a:t>
              </a:r>
              <a:endParaRPr lang="fi-FI" sz="1600" kern="0">
                <a:solidFill>
                  <a:prstClr val="black"/>
                </a:solidFill>
                <a:latin typeface="Arial"/>
                <a:cs typeface="Arial"/>
                <a:sym typeface="Arial"/>
              </a:endParaRPr>
            </a:p>
          </p:txBody>
        </p:sp>
        <p:sp>
          <p:nvSpPr>
            <p:cNvPr id="51" name="Suorakulmio: Pyöristetyt kulmat 50">
              <a:extLst>
                <a:ext uri="{FF2B5EF4-FFF2-40B4-BE49-F238E27FC236}">
                  <a16:creationId xmlns:a16="http://schemas.microsoft.com/office/drawing/2014/main" id="{5BAD8A8D-C775-150F-7D65-04D687742270}"/>
                </a:ext>
              </a:extLst>
            </p:cNvPr>
            <p:cNvSpPr/>
            <p:nvPr/>
          </p:nvSpPr>
          <p:spPr>
            <a:xfrm>
              <a:off x="4239115" y="1622869"/>
              <a:ext cx="1808019" cy="1033462"/>
            </a:xfrm>
            <a:prstGeom prst="roundRect">
              <a:avLst/>
            </a:prstGeom>
            <a:solidFill>
              <a:schemeClr val="bg1">
                <a:lumMod val="95000"/>
              </a:schemeClr>
            </a:solidFill>
            <a:ln w="76200">
              <a:solidFill>
                <a:schemeClr val="bg2">
                  <a:lumMod val="5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defTabSz="1219170">
                <a:buClr>
                  <a:srgbClr val="000000"/>
                </a:buClr>
              </a:pPr>
              <a:endParaRPr lang="fi-FI" sz="1867" kern="0">
                <a:solidFill>
                  <a:prstClr val="white"/>
                </a:solidFill>
                <a:latin typeface="Calibri" panose="020F0502020204030204"/>
                <a:sym typeface="Arial"/>
              </a:endParaRPr>
            </a:p>
          </p:txBody>
        </p:sp>
        <p:sp>
          <p:nvSpPr>
            <p:cNvPr id="52" name="Ellipsi 51">
              <a:extLst>
                <a:ext uri="{FF2B5EF4-FFF2-40B4-BE49-F238E27FC236}">
                  <a16:creationId xmlns:a16="http://schemas.microsoft.com/office/drawing/2014/main" id="{CB5FBC62-F1F8-C191-09D8-43EBE8BB5BC5}"/>
                </a:ext>
              </a:extLst>
            </p:cNvPr>
            <p:cNvSpPr/>
            <p:nvPr/>
          </p:nvSpPr>
          <p:spPr>
            <a:xfrm>
              <a:off x="4391353" y="1400266"/>
              <a:ext cx="515177" cy="515177"/>
            </a:xfrm>
            <a:prstGeom prst="ellipse">
              <a:avLst/>
            </a:prstGeom>
            <a:solidFill>
              <a:srgbClr val="98BDC3"/>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defTabSz="1219170">
                <a:buClr>
                  <a:srgbClr val="000000"/>
                </a:buClr>
              </a:pPr>
              <a:endParaRPr lang="fi-FI" sz="1867" kern="0">
                <a:solidFill>
                  <a:prstClr val="white"/>
                </a:solidFill>
                <a:latin typeface="Calibri" panose="020F0502020204030204"/>
                <a:sym typeface="Arial"/>
              </a:endParaRPr>
            </a:p>
          </p:txBody>
        </p:sp>
        <p:sp>
          <p:nvSpPr>
            <p:cNvPr id="53" name="Tekstiruutu 52">
              <a:extLst>
                <a:ext uri="{FF2B5EF4-FFF2-40B4-BE49-F238E27FC236}">
                  <a16:creationId xmlns:a16="http://schemas.microsoft.com/office/drawing/2014/main" id="{3BD6F3AF-D2EE-FCB2-ED5E-F2FBFA6AAF0D}"/>
                </a:ext>
              </a:extLst>
            </p:cNvPr>
            <p:cNvSpPr txBox="1"/>
            <p:nvPr/>
          </p:nvSpPr>
          <p:spPr>
            <a:xfrm>
              <a:off x="4415149" y="1376112"/>
              <a:ext cx="377748" cy="500090"/>
            </a:xfrm>
            <a:prstGeom prst="rect">
              <a:avLst/>
            </a:prstGeom>
            <a:noFill/>
          </p:spPr>
          <p:txBody>
            <a:bodyPr wrap="none" rtlCol="0">
              <a:spAutoFit/>
            </a:bodyPr>
            <a:lstStyle/>
            <a:p>
              <a:pPr defTabSz="1219170">
                <a:buClr>
                  <a:srgbClr val="000000"/>
                </a:buClr>
              </a:pPr>
              <a:r>
                <a:rPr lang="fi-FI" sz="3733" b="1" kern="0">
                  <a:solidFill>
                    <a:srgbClr val="000000"/>
                  </a:solidFill>
                  <a:latin typeface="Arial"/>
                  <a:cs typeface="Arial"/>
                  <a:sym typeface="Arial"/>
                </a:rPr>
                <a:t>P</a:t>
              </a:r>
            </a:p>
          </p:txBody>
        </p:sp>
        <p:sp>
          <p:nvSpPr>
            <p:cNvPr id="54" name="Tekstiruutu 53">
              <a:extLst>
                <a:ext uri="{FF2B5EF4-FFF2-40B4-BE49-F238E27FC236}">
                  <a16:creationId xmlns:a16="http://schemas.microsoft.com/office/drawing/2014/main" id="{84EC5AF2-C266-AE6A-EA19-FD93E3C9D87B}"/>
                </a:ext>
              </a:extLst>
            </p:cNvPr>
            <p:cNvSpPr txBox="1"/>
            <p:nvPr/>
          </p:nvSpPr>
          <p:spPr>
            <a:xfrm>
              <a:off x="6676660" y="2211155"/>
              <a:ext cx="1028700" cy="284742"/>
            </a:xfrm>
            <a:prstGeom prst="rect">
              <a:avLst/>
            </a:prstGeom>
            <a:noFill/>
          </p:spPr>
          <p:txBody>
            <a:bodyPr wrap="square">
              <a:spAutoFit/>
            </a:bodyPr>
            <a:lstStyle/>
            <a:p>
              <a:pPr defTabSz="1219170">
                <a:buClr>
                  <a:srgbClr val="000000"/>
                </a:buClr>
              </a:pPr>
              <a:r>
                <a:rPr lang="fi-FI" sz="1867" kern="0">
                  <a:solidFill>
                    <a:prstClr val="black"/>
                  </a:solidFill>
                  <a:latin typeface="Tenorite"/>
                  <a:cs typeface="Arial"/>
                  <a:sym typeface="Arial"/>
                </a:rPr>
                <a:t>= Pelasta</a:t>
              </a:r>
              <a:endParaRPr lang="fi-FI" sz="1867" kern="0">
                <a:solidFill>
                  <a:srgbClr val="000000"/>
                </a:solidFill>
                <a:latin typeface="Arial"/>
                <a:cs typeface="Arial"/>
                <a:sym typeface="Arial"/>
              </a:endParaRPr>
            </a:p>
          </p:txBody>
        </p:sp>
        <p:sp>
          <p:nvSpPr>
            <p:cNvPr id="55" name="Vapaamuotoinen: Muoto 54">
              <a:extLst>
                <a:ext uri="{FF2B5EF4-FFF2-40B4-BE49-F238E27FC236}">
                  <a16:creationId xmlns:a16="http://schemas.microsoft.com/office/drawing/2014/main" id="{48F326CF-2DAF-0105-AFA2-86799B4DE77A}"/>
                </a:ext>
              </a:extLst>
            </p:cNvPr>
            <p:cNvSpPr/>
            <p:nvPr/>
          </p:nvSpPr>
          <p:spPr>
            <a:xfrm>
              <a:off x="4928181" y="1865622"/>
              <a:ext cx="451001" cy="567574"/>
            </a:xfrm>
            <a:custGeom>
              <a:avLst/>
              <a:gdLst>
                <a:gd name="connsiteX0" fmla="*/ 0 w 493045"/>
                <a:gd name="connsiteY0" fmla="*/ 0 h 620485"/>
                <a:gd name="connsiteX1" fmla="*/ 70339 w 493045"/>
                <a:gd name="connsiteY1" fmla="*/ 7536 h 620485"/>
                <a:gd name="connsiteX2" fmla="*/ 102996 w 493045"/>
                <a:gd name="connsiteY2" fmla="*/ 25121 h 620485"/>
                <a:gd name="connsiteX3" fmla="*/ 133141 w 493045"/>
                <a:gd name="connsiteY3" fmla="*/ 40193 h 620485"/>
                <a:gd name="connsiteX4" fmla="*/ 163286 w 493045"/>
                <a:gd name="connsiteY4" fmla="*/ 57778 h 620485"/>
                <a:gd name="connsiteX5" fmla="*/ 190919 w 493045"/>
                <a:gd name="connsiteY5" fmla="*/ 75362 h 620485"/>
                <a:gd name="connsiteX6" fmla="*/ 213528 w 493045"/>
                <a:gd name="connsiteY6" fmla="*/ 97971 h 620485"/>
                <a:gd name="connsiteX7" fmla="*/ 221064 w 493045"/>
                <a:gd name="connsiteY7" fmla="*/ 138164 h 620485"/>
                <a:gd name="connsiteX8" fmla="*/ 221064 w 493045"/>
                <a:gd name="connsiteY8" fmla="*/ 185894 h 620485"/>
                <a:gd name="connsiteX9" fmla="*/ 208504 w 493045"/>
                <a:gd name="connsiteY9" fmla="*/ 198455 h 620485"/>
                <a:gd name="connsiteX10" fmla="*/ 178359 w 493045"/>
                <a:gd name="connsiteY10" fmla="*/ 213527 h 620485"/>
                <a:gd name="connsiteX11" fmla="*/ 133141 w 493045"/>
                <a:gd name="connsiteY11" fmla="*/ 211015 h 620485"/>
                <a:gd name="connsiteX12" fmla="*/ 113044 w 493045"/>
                <a:gd name="connsiteY12" fmla="*/ 183382 h 620485"/>
                <a:gd name="connsiteX13" fmla="*/ 110532 w 493045"/>
                <a:gd name="connsiteY13" fmla="*/ 145701 h 620485"/>
                <a:gd name="connsiteX14" fmla="*/ 135653 w 493045"/>
                <a:gd name="connsiteY14" fmla="*/ 118068 h 620485"/>
                <a:gd name="connsiteX15" fmla="*/ 180871 w 493045"/>
                <a:gd name="connsiteY15" fmla="*/ 113044 h 620485"/>
                <a:gd name="connsiteX16" fmla="*/ 218552 w 493045"/>
                <a:gd name="connsiteY16" fmla="*/ 115556 h 620485"/>
                <a:gd name="connsiteX17" fmla="*/ 268794 w 493045"/>
                <a:gd name="connsiteY17" fmla="*/ 125604 h 620485"/>
                <a:gd name="connsiteX18" fmla="*/ 301451 w 493045"/>
                <a:gd name="connsiteY18" fmla="*/ 140677 h 620485"/>
                <a:gd name="connsiteX19" fmla="*/ 336620 w 493045"/>
                <a:gd name="connsiteY19" fmla="*/ 155749 h 620485"/>
                <a:gd name="connsiteX20" fmla="*/ 391886 w 493045"/>
                <a:gd name="connsiteY20" fmla="*/ 200967 h 620485"/>
                <a:gd name="connsiteX21" fmla="*/ 432080 w 493045"/>
                <a:gd name="connsiteY21" fmla="*/ 251208 h 620485"/>
                <a:gd name="connsiteX22" fmla="*/ 487345 w 493045"/>
                <a:gd name="connsiteY22" fmla="*/ 361740 h 620485"/>
                <a:gd name="connsiteX23" fmla="*/ 489858 w 493045"/>
                <a:gd name="connsiteY23" fmla="*/ 434591 h 620485"/>
                <a:gd name="connsiteX24" fmla="*/ 474785 w 493045"/>
                <a:gd name="connsiteY24" fmla="*/ 520002 h 620485"/>
                <a:gd name="connsiteX25" fmla="*/ 437104 w 493045"/>
                <a:gd name="connsiteY25" fmla="*/ 620485 h 620485"/>
                <a:gd name="connsiteX26" fmla="*/ 437104 w 493045"/>
                <a:gd name="connsiteY26" fmla="*/ 620485 h 620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93045" h="620485">
                  <a:moveTo>
                    <a:pt x="0" y="0"/>
                  </a:moveTo>
                  <a:cubicBezTo>
                    <a:pt x="26586" y="1674"/>
                    <a:pt x="53173" y="3349"/>
                    <a:pt x="70339" y="7536"/>
                  </a:cubicBezTo>
                  <a:cubicBezTo>
                    <a:pt x="87505" y="11723"/>
                    <a:pt x="92529" y="19678"/>
                    <a:pt x="102996" y="25121"/>
                  </a:cubicBezTo>
                  <a:cubicBezTo>
                    <a:pt x="113463" y="30564"/>
                    <a:pt x="123093" y="34750"/>
                    <a:pt x="133141" y="40193"/>
                  </a:cubicBezTo>
                  <a:cubicBezTo>
                    <a:pt x="143189" y="45636"/>
                    <a:pt x="153656" y="51917"/>
                    <a:pt x="163286" y="57778"/>
                  </a:cubicBezTo>
                  <a:cubicBezTo>
                    <a:pt x="172916" y="63639"/>
                    <a:pt x="182545" y="68663"/>
                    <a:pt x="190919" y="75362"/>
                  </a:cubicBezTo>
                  <a:cubicBezTo>
                    <a:pt x="199293" y="82061"/>
                    <a:pt x="208504" y="87504"/>
                    <a:pt x="213528" y="97971"/>
                  </a:cubicBezTo>
                  <a:cubicBezTo>
                    <a:pt x="218552" y="108438"/>
                    <a:pt x="219808" y="123510"/>
                    <a:pt x="221064" y="138164"/>
                  </a:cubicBezTo>
                  <a:cubicBezTo>
                    <a:pt x="222320" y="152818"/>
                    <a:pt x="223157" y="175846"/>
                    <a:pt x="221064" y="185894"/>
                  </a:cubicBezTo>
                  <a:cubicBezTo>
                    <a:pt x="218971" y="195942"/>
                    <a:pt x="215622" y="193850"/>
                    <a:pt x="208504" y="198455"/>
                  </a:cubicBezTo>
                  <a:cubicBezTo>
                    <a:pt x="201387" y="203061"/>
                    <a:pt x="190920" y="211434"/>
                    <a:pt x="178359" y="213527"/>
                  </a:cubicBezTo>
                  <a:cubicBezTo>
                    <a:pt x="165799" y="215620"/>
                    <a:pt x="144027" y="216039"/>
                    <a:pt x="133141" y="211015"/>
                  </a:cubicBezTo>
                  <a:cubicBezTo>
                    <a:pt x="122255" y="205991"/>
                    <a:pt x="116812" y="194268"/>
                    <a:pt x="113044" y="183382"/>
                  </a:cubicBezTo>
                  <a:cubicBezTo>
                    <a:pt x="109276" y="172496"/>
                    <a:pt x="106764" y="156587"/>
                    <a:pt x="110532" y="145701"/>
                  </a:cubicBezTo>
                  <a:cubicBezTo>
                    <a:pt x="114300" y="134815"/>
                    <a:pt x="123930" y="123511"/>
                    <a:pt x="135653" y="118068"/>
                  </a:cubicBezTo>
                  <a:cubicBezTo>
                    <a:pt x="147376" y="112625"/>
                    <a:pt x="167055" y="113463"/>
                    <a:pt x="180871" y="113044"/>
                  </a:cubicBezTo>
                  <a:cubicBezTo>
                    <a:pt x="194687" y="112625"/>
                    <a:pt x="203898" y="113463"/>
                    <a:pt x="218552" y="115556"/>
                  </a:cubicBezTo>
                  <a:cubicBezTo>
                    <a:pt x="233206" y="117649"/>
                    <a:pt x="254978" y="121417"/>
                    <a:pt x="268794" y="125604"/>
                  </a:cubicBezTo>
                  <a:cubicBezTo>
                    <a:pt x="282610" y="129791"/>
                    <a:pt x="290147" y="135653"/>
                    <a:pt x="301451" y="140677"/>
                  </a:cubicBezTo>
                  <a:cubicBezTo>
                    <a:pt x="312755" y="145701"/>
                    <a:pt x="321548" y="145701"/>
                    <a:pt x="336620" y="155749"/>
                  </a:cubicBezTo>
                  <a:cubicBezTo>
                    <a:pt x="351693" y="165797"/>
                    <a:pt x="375976" y="185057"/>
                    <a:pt x="391886" y="200967"/>
                  </a:cubicBezTo>
                  <a:cubicBezTo>
                    <a:pt x="407796" y="216877"/>
                    <a:pt x="416170" y="224413"/>
                    <a:pt x="432080" y="251208"/>
                  </a:cubicBezTo>
                  <a:cubicBezTo>
                    <a:pt x="447990" y="278003"/>
                    <a:pt x="477715" y="331176"/>
                    <a:pt x="487345" y="361740"/>
                  </a:cubicBezTo>
                  <a:cubicBezTo>
                    <a:pt x="496975" y="392304"/>
                    <a:pt x="491951" y="408214"/>
                    <a:pt x="489858" y="434591"/>
                  </a:cubicBezTo>
                  <a:cubicBezTo>
                    <a:pt x="487765" y="460968"/>
                    <a:pt x="483577" y="489020"/>
                    <a:pt x="474785" y="520002"/>
                  </a:cubicBezTo>
                  <a:cubicBezTo>
                    <a:pt x="465993" y="550984"/>
                    <a:pt x="437104" y="620485"/>
                    <a:pt x="437104" y="620485"/>
                  </a:cubicBezTo>
                  <a:lnTo>
                    <a:pt x="437104" y="620485"/>
                  </a:lnTo>
                </a:path>
              </a:pathLst>
            </a:custGeom>
            <a:noFill/>
            <a:ln w="9525">
              <a:solidFill>
                <a:schemeClr val="bg1">
                  <a:lumMod val="6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defTabSz="1219170">
                <a:buClr>
                  <a:srgbClr val="000000"/>
                </a:buClr>
              </a:pPr>
              <a:endParaRPr lang="fi-FI" sz="1867" kern="0">
                <a:solidFill>
                  <a:prstClr val="white"/>
                </a:solidFill>
                <a:latin typeface="Calibri" panose="020F0502020204030204"/>
                <a:sym typeface="Arial"/>
              </a:endParaRPr>
            </a:p>
          </p:txBody>
        </p:sp>
        <p:pic>
          <p:nvPicPr>
            <p:cNvPr id="56" name="Kuva 55" descr="Pelastusrengas ääriviiva">
              <a:extLst>
                <a:ext uri="{FF2B5EF4-FFF2-40B4-BE49-F238E27FC236}">
                  <a16:creationId xmlns:a16="http://schemas.microsoft.com/office/drawing/2014/main" id="{A4DEBF64-22F2-1E81-AD91-656149418B0D}"/>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4661407" y="1698527"/>
              <a:ext cx="302886" cy="302886"/>
            </a:xfrm>
            <a:prstGeom prst="rect">
              <a:avLst/>
            </a:prstGeom>
          </p:spPr>
        </p:pic>
        <p:sp>
          <p:nvSpPr>
            <p:cNvPr id="57" name="Suorakulmio: Pyöristetyt kulmat 56">
              <a:extLst>
                <a:ext uri="{FF2B5EF4-FFF2-40B4-BE49-F238E27FC236}">
                  <a16:creationId xmlns:a16="http://schemas.microsoft.com/office/drawing/2014/main" id="{060C5477-05C6-3C98-564F-EADACA2CD057}"/>
                </a:ext>
              </a:extLst>
            </p:cNvPr>
            <p:cNvSpPr/>
            <p:nvPr/>
          </p:nvSpPr>
          <p:spPr>
            <a:xfrm>
              <a:off x="4539879" y="2166150"/>
              <a:ext cx="518542" cy="45719"/>
            </a:xfrm>
            <a:prstGeom prst="roundRect">
              <a:avLst/>
            </a:prstGeom>
            <a:solidFill>
              <a:schemeClr val="accent1">
                <a:lumMod val="40000"/>
                <a:lumOff val="6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defTabSz="1219170">
                <a:buClr>
                  <a:srgbClr val="000000"/>
                </a:buClr>
              </a:pPr>
              <a:endParaRPr lang="fi-FI" sz="1867" kern="0">
                <a:solidFill>
                  <a:prstClr val="white"/>
                </a:solidFill>
                <a:latin typeface="Calibri" panose="020F0502020204030204"/>
                <a:sym typeface="Arial"/>
              </a:endParaRPr>
            </a:p>
          </p:txBody>
        </p:sp>
        <p:sp>
          <p:nvSpPr>
            <p:cNvPr id="58" name="Suorakulmio: Pyöristetyt kulmat 57">
              <a:extLst>
                <a:ext uri="{FF2B5EF4-FFF2-40B4-BE49-F238E27FC236}">
                  <a16:creationId xmlns:a16="http://schemas.microsoft.com/office/drawing/2014/main" id="{6C85DA3C-9D8E-8AE7-3BEA-8099E1181977}"/>
                </a:ext>
              </a:extLst>
            </p:cNvPr>
            <p:cNvSpPr/>
            <p:nvPr/>
          </p:nvSpPr>
          <p:spPr>
            <a:xfrm>
              <a:off x="4488446" y="2242717"/>
              <a:ext cx="518542" cy="45719"/>
            </a:xfrm>
            <a:prstGeom prst="roundRect">
              <a:avLst/>
            </a:prstGeom>
            <a:solidFill>
              <a:schemeClr val="accent1">
                <a:lumMod val="40000"/>
                <a:lumOff val="6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defTabSz="1219170">
                <a:buClr>
                  <a:srgbClr val="000000"/>
                </a:buClr>
              </a:pPr>
              <a:endParaRPr lang="fi-FI" sz="1867" kern="0">
                <a:solidFill>
                  <a:prstClr val="white"/>
                </a:solidFill>
                <a:latin typeface="Calibri" panose="020F0502020204030204"/>
                <a:sym typeface="Arial"/>
              </a:endParaRPr>
            </a:p>
          </p:txBody>
        </p:sp>
        <p:sp>
          <p:nvSpPr>
            <p:cNvPr id="59" name="Suorakulmio: Pyöristetyt kulmat 58">
              <a:extLst>
                <a:ext uri="{FF2B5EF4-FFF2-40B4-BE49-F238E27FC236}">
                  <a16:creationId xmlns:a16="http://schemas.microsoft.com/office/drawing/2014/main" id="{96FB395C-D0A8-C448-2D5F-5D8754494E31}"/>
                </a:ext>
              </a:extLst>
            </p:cNvPr>
            <p:cNvSpPr/>
            <p:nvPr/>
          </p:nvSpPr>
          <p:spPr>
            <a:xfrm>
              <a:off x="4539879" y="2308581"/>
              <a:ext cx="377838" cy="45719"/>
            </a:xfrm>
            <a:prstGeom prst="roundRect">
              <a:avLst/>
            </a:prstGeom>
            <a:solidFill>
              <a:schemeClr val="accent1">
                <a:lumMod val="40000"/>
                <a:lumOff val="6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defTabSz="1219170">
                <a:buClr>
                  <a:srgbClr val="000000"/>
                </a:buClr>
              </a:pPr>
              <a:endParaRPr lang="fi-FI" sz="1867" kern="0">
                <a:solidFill>
                  <a:prstClr val="white"/>
                </a:solidFill>
                <a:latin typeface="Calibri" panose="020F0502020204030204"/>
                <a:sym typeface="Arial"/>
              </a:endParaRPr>
            </a:p>
          </p:txBody>
        </p:sp>
        <p:pic>
          <p:nvPicPr>
            <p:cNvPr id="60" name="Kuva 59" descr="Kävely tasaisella täytöllä">
              <a:extLst>
                <a:ext uri="{FF2B5EF4-FFF2-40B4-BE49-F238E27FC236}">
                  <a16:creationId xmlns:a16="http://schemas.microsoft.com/office/drawing/2014/main" id="{3E948CA6-770D-C9B1-4EE8-2C83E4B21521}"/>
                </a:ext>
              </a:extLst>
            </p:cNvPr>
            <p:cNvPicPr>
              <a:picLocks noChangeAspect="1"/>
            </p:cNvPicPr>
            <p:nvPr/>
          </p:nvPicPr>
          <p:blipFill>
            <a:blip r:embed="rId7">
              <a:extLst>
                <a:ext uri="{96DAC541-7B7A-43D3-8B79-37D633B846F1}">
                  <asvg:svgBlip xmlns:asvg="http://schemas.microsoft.com/office/drawing/2016/SVG/main" r:embed="rId8"/>
                </a:ext>
              </a:extLst>
            </a:blip>
            <a:stretch>
              <a:fillRect/>
            </a:stretch>
          </p:blipFill>
          <p:spPr>
            <a:xfrm flipH="1">
              <a:off x="5212483" y="1795441"/>
              <a:ext cx="751661" cy="755654"/>
            </a:xfrm>
            <a:prstGeom prst="rect">
              <a:avLst/>
            </a:prstGeom>
          </p:spPr>
        </p:pic>
        <p:sp>
          <p:nvSpPr>
            <p:cNvPr id="61" name="Suorakulmio: Pyöristetyt kulmat 60">
              <a:extLst>
                <a:ext uri="{FF2B5EF4-FFF2-40B4-BE49-F238E27FC236}">
                  <a16:creationId xmlns:a16="http://schemas.microsoft.com/office/drawing/2014/main" id="{12E5C0B4-8E7D-30E4-3FD8-E82A526E340A}"/>
                </a:ext>
              </a:extLst>
            </p:cNvPr>
            <p:cNvSpPr/>
            <p:nvPr/>
          </p:nvSpPr>
          <p:spPr>
            <a:xfrm>
              <a:off x="5345331" y="2514383"/>
              <a:ext cx="511459" cy="45719"/>
            </a:xfrm>
            <a:prstGeom prst="roundRect">
              <a:avLst/>
            </a:prstGeom>
            <a:solidFill>
              <a:srgbClr val="DFC6A5"/>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defTabSz="1219170">
                <a:buClr>
                  <a:srgbClr val="000000"/>
                </a:buClr>
              </a:pPr>
              <a:endParaRPr lang="fi-FI" sz="1867" kern="0">
                <a:solidFill>
                  <a:prstClr val="white"/>
                </a:solidFill>
                <a:latin typeface="Calibri" panose="020F0502020204030204"/>
                <a:sym typeface="Arial"/>
              </a:endParaRPr>
            </a:p>
          </p:txBody>
        </p:sp>
        <p:pic>
          <p:nvPicPr>
            <p:cNvPr id="62" name="Kuva 61" descr="Työsuojelu tasaisella täytöllä">
              <a:extLst>
                <a:ext uri="{FF2B5EF4-FFF2-40B4-BE49-F238E27FC236}">
                  <a16:creationId xmlns:a16="http://schemas.microsoft.com/office/drawing/2014/main" id="{CA6D0801-E1AD-314D-5641-A4958DF6069F}"/>
                </a:ext>
              </a:extLst>
            </p:cNvPr>
            <p:cNvPicPr>
              <a:picLocks noChangeAspect="1"/>
            </p:cNvPicPr>
            <p:nvPr/>
          </p:nvPicPr>
          <p:blipFill>
            <a:blip r:embed="rId9">
              <a:extLst>
                <a:ext uri="{96DAC541-7B7A-43D3-8B79-37D633B846F1}">
                  <asvg:svgBlip xmlns:asvg="http://schemas.microsoft.com/office/drawing/2016/SVG/main" r:embed="rId10"/>
                </a:ext>
              </a:extLst>
            </a:blip>
            <a:srcRect b="26836"/>
            <a:stretch>
              <a:fillRect/>
            </a:stretch>
          </p:blipFill>
          <p:spPr>
            <a:xfrm rot="648101">
              <a:off x="4378777" y="1944565"/>
              <a:ext cx="699572" cy="511836"/>
            </a:xfrm>
            <a:custGeom>
              <a:avLst/>
              <a:gdLst>
                <a:gd name="connsiteX0" fmla="*/ 0 w 914400"/>
                <a:gd name="connsiteY0" fmla="*/ 0 h 669013"/>
                <a:gd name="connsiteX1" fmla="*/ 914400 w 914400"/>
                <a:gd name="connsiteY1" fmla="*/ 0 h 669013"/>
                <a:gd name="connsiteX2" fmla="*/ 914400 w 914400"/>
                <a:gd name="connsiteY2" fmla="*/ 317043 h 669013"/>
                <a:gd name="connsiteX3" fmla="*/ 227078 w 914400"/>
                <a:gd name="connsiteY3" fmla="*/ 403014 h 669013"/>
                <a:gd name="connsiteX4" fmla="*/ 255897 w 914400"/>
                <a:gd name="connsiteY4" fmla="*/ 633413 h 669013"/>
                <a:gd name="connsiteX5" fmla="*/ 17076 w 914400"/>
                <a:gd name="connsiteY5" fmla="*/ 663285 h 669013"/>
                <a:gd name="connsiteX6" fmla="*/ 0 w 914400"/>
                <a:gd name="connsiteY6" fmla="*/ 669013 h 669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14400" h="669013">
                  <a:moveTo>
                    <a:pt x="0" y="0"/>
                  </a:moveTo>
                  <a:lnTo>
                    <a:pt x="914400" y="0"/>
                  </a:lnTo>
                  <a:lnTo>
                    <a:pt x="914400" y="317043"/>
                  </a:lnTo>
                  <a:lnTo>
                    <a:pt x="227078" y="403014"/>
                  </a:lnTo>
                  <a:lnTo>
                    <a:pt x="255897" y="633413"/>
                  </a:lnTo>
                  <a:lnTo>
                    <a:pt x="17076" y="663285"/>
                  </a:lnTo>
                  <a:lnTo>
                    <a:pt x="0" y="669013"/>
                  </a:lnTo>
                  <a:close/>
                </a:path>
              </a:pathLst>
            </a:custGeom>
          </p:spPr>
        </p:pic>
      </p:grpSp>
      <p:sp>
        <p:nvSpPr>
          <p:cNvPr id="63" name="Sisällön paikkamerkki 7">
            <a:extLst>
              <a:ext uri="{FF2B5EF4-FFF2-40B4-BE49-F238E27FC236}">
                <a16:creationId xmlns:a16="http://schemas.microsoft.com/office/drawing/2014/main" id="{1DC6A191-A9DB-6599-A4B2-3A4CB88EBF99}"/>
              </a:ext>
            </a:extLst>
          </p:cNvPr>
          <p:cNvSpPr txBox="1">
            <a:spLocks/>
          </p:cNvSpPr>
          <p:nvPr/>
        </p:nvSpPr>
        <p:spPr>
          <a:xfrm>
            <a:off x="124071" y="6449191"/>
            <a:ext cx="4508652" cy="602407"/>
          </a:xfrm>
          <a:prstGeom prst="rect">
            <a:avLst/>
          </a:prstGeom>
        </p:spPr>
        <p:txBody>
          <a:bodyPr vert="horz" lIns="121920" tIns="60960" rIns="121920" bIns="60960" rtlCol="0">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Tenorite" panose="00000500000000000000" pitchFamily="2" charset="0"/>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Tenorite" panose="00000500000000000000" pitchFamily="2"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Tenorite" panose="00000500000000000000" pitchFamily="2"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Tenorite" panose="00000500000000000000" pitchFamily="2"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Tenorite" panose="00000500000000000000" pitchFamily="2"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defTabSz="1219170">
              <a:spcBef>
                <a:spcPts val="1333"/>
              </a:spcBef>
              <a:buNone/>
            </a:pPr>
            <a:r>
              <a:rPr lang="fi-FI" sz="1400" i="1">
                <a:solidFill>
                  <a:prstClr val="white"/>
                </a:solidFill>
                <a:sym typeface="Arial"/>
              </a:rPr>
              <a:t>Lähde: Suomen Uimaopetus- ja Hengenpelastusliitto</a:t>
            </a:r>
          </a:p>
        </p:txBody>
      </p:sp>
      <p:grpSp>
        <p:nvGrpSpPr>
          <p:cNvPr id="3" name="Ryhmä 2">
            <a:extLst>
              <a:ext uri="{FF2B5EF4-FFF2-40B4-BE49-F238E27FC236}">
                <a16:creationId xmlns:a16="http://schemas.microsoft.com/office/drawing/2014/main" id="{71A50169-862A-2B1F-4013-670ECF55915A}"/>
              </a:ext>
            </a:extLst>
          </p:cNvPr>
          <p:cNvGrpSpPr/>
          <p:nvPr/>
        </p:nvGrpSpPr>
        <p:grpSpPr>
          <a:xfrm>
            <a:off x="579636" y="1947107"/>
            <a:ext cx="4951393" cy="4639125"/>
            <a:chOff x="434727" y="1460330"/>
            <a:chExt cx="3713545" cy="3479344"/>
          </a:xfrm>
        </p:grpSpPr>
        <p:grpSp>
          <p:nvGrpSpPr>
            <p:cNvPr id="35" name="Ryhmä 34">
              <a:extLst>
                <a:ext uri="{FF2B5EF4-FFF2-40B4-BE49-F238E27FC236}">
                  <a16:creationId xmlns:a16="http://schemas.microsoft.com/office/drawing/2014/main" id="{5E570DEC-3913-9A7B-563A-1EBE6FBC65F3}"/>
                </a:ext>
              </a:extLst>
            </p:cNvPr>
            <p:cNvGrpSpPr/>
            <p:nvPr/>
          </p:nvGrpSpPr>
          <p:grpSpPr>
            <a:xfrm rot="14410364">
              <a:off x="898783" y="1690184"/>
              <a:ext cx="3158890" cy="3340089"/>
              <a:chOff x="4714633" y="1476591"/>
              <a:chExt cx="2819421" cy="2880291"/>
            </a:xfrm>
            <a:solidFill>
              <a:srgbClr val="E4C6F0"/>
            </a:solidFill>
          </p:grpSpPr>
          <p:pic>
            <p:nvPicPr>
              <p:cNvPr id="36" name="Kuva 35">
                <a:extLst>
                  <a:ext uri="{FF2B5EF4-FFF2-40B4-BE49-F238E27FC236}">
                    <a16:creationId xmlns:a16="http://schemas.microsoft.com/office/drawing/2014/main" id="{494191CA-CF5D-532B-28DF-C2388D704A21}"/>
                  </a:ext>
                </a:extLst>
              </p:cNvPr>
              <p:cNvPicPr>
                <a:picLocks noChangeAspect="1"/>
              </p:cNvPicPr>
              <p:nvPr/>
            </p:nvPicPr>
            <p:blipFill>
              <a:blip r:embed="rId11">
                <a:extLst>
                  <a:ext uri="{96DAC541-7B7A-43D3-8B79-37D633B846F1}">
                    <asvg:svgBlip xmlns:asvg="http://schemas.microsoft.com/office/drawing/2016/SVG/main" r:embed="rId12"/>
                  </a:ext>
                </a:extLst>
              </a:blip>
              <a:stretch>
                <a:fillRect/>
              </a:stretch>
            </p:blipFill>
            <p:spPr>
              <a:xfrm rot="16692905">
                <a:off x="4684198" y="1507026"/>
                <a:ext cx="2880291" cy="2819421"/>
              </a:xfrm>
              <a:prstGeom prst="rect">
                <a:avLst/>
              </a:prstGeom>
              <a:effectLst>
                <a:innerShdw blurRad="63500" dist="50800" dir="13500000">
                  <a:prstClr val="black">
                    <a:alpha val="50000"/>
                  </a:prstClr>
                </a:innerShdw>
              </a:effectLst>
            </p:spPr>
          </p:pic>
          <p:sp>
            <p:nvSpPr>
              <p:cNvPr id="37" name="Tekstiruutu 36">
                <a:extLst>
                  <a:ext uri="{FF2B5EF4-FFF2-40B4-BE49-F238E27FC236}">
                    <a16:creationId xmlns:a16="http://schemas.microsoft.com/office/drawing/2014/main" id="{0B083010-0A48-008E-3985-539A4F5F878E}"/>
                  </a:ext>
                </a:extLst>
              </p:cNvPr>
              <p:cNvSpPr txBox="1"/>
              <p:nvPr/>
            </p:nvSpPr>
            <p:spPr>
              <a:xfrm rot="7189636">
                <a:off x="4804253" y="2156640"/>
                <a:ext cx="2149357" cy="1291054"/>
              </a:xfrm>
              <a:prstGeom prst="rect">
                <a:avLst/>
              </a:prstGeom>
              <a:grpFill/>
            </p:spPr>
            <p:txBody>
              <a:bodyPr wrap="square" lIns="121920" tIns="60960" rIns="121920" bIns="60960" rtlCol="0" anchor="t">
                <a:spAutoFit/>
              </a:bodyPr>
              <a:lstStyle/>
              <a:p>
                <a:pPr algn="ctr" defTabSz="1219170">
                  <a:buClr>
                    <a:srgbClr val="000000"/>
                  </a:buClr>
                </a:pPr>
                <a:r>
                  <a:rPr lang="fi-FI" sz="1600" kern="0">
                    <a:solidFill>
                      <a:prstClr val="black"/>
                    </a:solidFill>
                    <a:latin typeface="Tenorite"/>
                    <a:cs typeface="Arial"/>
                    <a:sym typeface="Arial"/>
                  </a:rPr>
                  <a:t>Etsi apuväline, hae jotain kättä pidempää avuksesi ja turvaksesi, mieluiten jotain kelluttavaa. Jos olosuhteet ovat vaikeat, pyri saamaan apua muilta paikallaolijoilta tai soittamalla </a:t>
                </a:r>
                <a:r>
                  <a:rPr lang="fi-FI" sz="2133" b="1" kern="0">
                    <a:solidFill>
                      <a:srgbClr val="FF0000"/>
                    </a:solidFill>
                    <a:latin typeface="Tenorite"/>
                    <a:cs typeface="Arial"/>
                    <a:sym typeface="Arial"/>
                  </a:rPr>
                  <a:t>112</a:t>
                </a:r>
                <a:r>
                  <a:rPr lang="fi-FI" sz="1600" kern="0">
                    <a:solidFill>
                      <a:prstClr val="black"/>
                    </a:solidFill>
                    <a:latin typeface="Tenorite"/>
                    <a:cs typeface="Arial"/>
                    <a:sym typeface="Arial"/>
                  </a:rPr>
                  <a:t>.  </a:t>
                </a:r>
                <a:endParaRPr lang="fi-FI" sz="1600" kern="0">
                  <a:solidFill>
                    <a:prstClr val="black"/>
                  </a:solidFill>
                  <a:latin typeface="Arial"/>
                  <a:cs typeface="Arial"/>
                  <a:sym typeface="Arial"/>
                </a:endParaRPr>
              </a:p>
            </p:txBody>
          </p:sp>
        </p:grpSp>
        <p:sp>
          <p:nvSpPr>
            <p:cNvPr id="38" name="Tekstiruutu 37">
              <a:extLst>
                <a:ext uri="{FF2B5EF4-FFF2-40B4-BE49-F238E27FC236}">
                  <a16:creationId xmlns:a16="http://schemas.microsoft.com/office/drawing/2014/main" id="{E03A5865-9297-60A2-02DD-21569A6AE15D}"/>
                </a:ext>
              </a:extLst>
            </p:cNvPr>
            <p:cNvSpPr txBox="1"/>
            <p:nvPr/>
          </p:nvSpPr>
          <p:spPr>
            <a:xfrm>
              <a:off x="2753806" y="1807287"/>
              <a:ext cx="693940" cy="992579"/>
            </a:xfrm>
            <a:prstGeom prst="rect">
              <a:avLst/>
            </a:prstGeom>
            <a:noFill/>
          </p:spPr>
          <p:txBody>
            <a:bodyPr wrap="none" rtlCol="0">
              <a:spAutoFit/>
            </a:bodyPr>
            <a:lstStyle/>
            <a:p>
              <a:pPr defTabSz="1219170">
                <a:buClr>
                  <a:srgbClr val="000000"/>
                </a:buClr>
              </a:pPr>
              <a:r>
                <a:rPr lang="fi-FI" sz="8000" b="1" kern="0">
                  <a:solidFill>
                    <a:srgbClr val="000000"/>
                  </a:solidFill>
                  <a:latin typeface="Arial"/>
                  <a:cs typeface="Arial"/>
                  <a:sym typeface="Arial"/>
                </a:rPr>
                <a:t>A</a:t>
              </a:r>
            </a:p>
          </p:txBody>
        </p:sp>
        <p:sp>
          <p:nvSpPr>
            <p:cNvPr id="41" name="Tekstiruutu 40">
              <a:extLst>
                <a:ext uri="{FF2B5EF4-FFF2-40B4-BE49-F238E27FC236}">
                  <a16:creationId xmlns:a16="http://schemas.microsoft.com/office/drawing/2014/main" id="{955EC59F-486A-37E5-9363-FE411C21BB75}"/>
                </a:ext>
              </a:extLst>
            </p:cNvPr>
            <p:cNvSpPr txBox="1"/>
            <p:nvPr/>
          </p:nvSpPr>
          <p:spPr>
            <a:xfrm>
              <a:off x="2503157" y="2604632"/>
              <a:ext cx="1135453" cy="284742"/>
            </a:xfrm>
            <a:prstGeom prst="rect">
              <a:avLst/>
            </a:prstGeom>
            <a:noFill/>
          </p:spPr>
          <p:txBody>
            <a:bodyPr wrap="square">
              <a:spAutoFit/>
            </a:bodyPr>
            <a:lstStyle/>
            <a:p>
              <a:pPr defTabSz="1219170">
                <a:buClr>
                  <a:srgbClr val="000000"/>
                </a:buClr>
              </a:pPr>
              <a:r>
                <a:rPr lang="fi-FI" sz="1600" kern="0">
                  <a:solidFill>
                    <a:prstClr val="black"/>
                  </a:solidFill>
                  <a:latin typeface="Tenorite"/>
                  <a:cs typeface="Arial"/>
                  <a:sym typeface="Arial"/>
                </a:rPr>
                <a:t>= </a:t>
              </a:r>
              <a:r>
                <a:rPr lang="fi-FI" sz="1867" kern="0">
                  <a:solidFill>
                    <a:prstClr val="black"/>
                  </a:solidFill>
                  <a:latin typeface="Tenorite"/>
                  <a:cs typeface="Arial"/>
                  <a:sym typeface="Arial"/>
                </a:rPr>
                <a:t>Apuväline </a:t>
              </a:r>
              <a:endParaRPr lang="fi-FI" sz="1867" kern="0">
                <a:solidFill>
                  <a:srgbClr val="000000"/>
                </a:solidFill>
                <a:latin typeface="Arial"/>
                <a:cs typeface="Arial"/>
                <a:sym typeface="Arial"/>
              </a:endParaRPr>
            </a:p>
          </p:txBody>
        </p:sp>
        <p:sp>
          <p:nvSpPr>
            <p:cNvPr id="42" name="Suorakulmio: Pyöristetyt kulmat 41">
              <a:extLst>
                <a:ext uri="{FF2B5EF4-FFF2-40B4-BE49-F238E27FC236}">
                  <a16:creationId xmlns:a16="http://schemas.microsoft.com/office/drawing/2014/main" id="{C519D0A7-C892-8D3D-0F7E-682A427D7B00}"/>
                </a:ext>
              </a:extLst>
            </p:cNvPr>
            <p:cNvSpPr/>
            <p:nvPr/>
          </p:nvSpPr>
          <p:spPr>
            <a:xfrm>
              <a:off x="651552" y="1707087"/>
              <a:ext cx="1808019" cy="1033462"/>
            </a:xfrm>
            <a:prstGeom prst="roundRect">
              <a:avLst/>
            </a:prstGeom>
            <a:solidFill>
              <a:schemeClr val="bg1">
                <a:lumMod val="95000"/>
              </a:schemeClr>
            </a:solidFill>
            <a:ln w="76200">
              <a:solidFill>
                <a:schemeClr val="bg2">
                  <a:lumMod val="5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defTabSz="1219170">
                <a:buClr>
                  <a:srgbClr val="000000"/>
                </a:buClr>
              </a:pPr>
              <a:endParaRPr lang="fi-FI" sz="1867" kern="0">
                <a:solidFill>
                  <a:prstClr val="white"/>
                </a:solidFill>
                <a:latin typeface="Calibri" panose="020F0502020204030204"/>
                <a:sym typeface="Arial"/>
              </a:endParaRPr>
            </a:p>
          </p:txBody>
        </p:sp>
        <p:sp>
          <p:nvSpPr>
            <p:cNvPr id="43" name="Ellipsi 42">
              <a:extLst>
                <a:ext uri="{FF2B5EF4-FFF2-40B4-BE49-F238E27FC236}">
                  <a16:creationId xmlns:a16="http://schemas.microsoft.com/office/drawing/2014/main" id="{3C148A29-724F-75DA-97D0-72140362FA43}"/>
                </a:ext>
              </a:extLst>
            </p:cNvPr>
            <p:cNvSpPr/>
            <p:nvPr/>
          </p:nvSpPr>
          <p:spPr>
            <a:xfrm>
              <a:off x="434727" y="1484484"/>
              <a:ext cx="515177" cy="515177"/>
            </a:xfrm>
            <a:prstGeom prst="ellipse">
              <a:avLst/>
            </a:prstGeom>
            <a:solidFill>
              <a:srgbClr val="98BDC3"/>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defTabSz="1219170">
                <a:buClr>
                  <a:srgbClr val="000000"/>
                </a:buClr>
              </a:pPr>
              <a:endParaRPr lang="fi-FI" sz="1867" kern="0">
                <a:solidFill>
                  <a:prstClr val="white"/>
                </a:solidFill>
                <a:latin typeface="Calibri" panose="020F0502020204030204"/>
                <a:sym typeface="Arial"/>
              </a:endParaRPr>
            </a:p>
          </p:txBody>
        </p:sp>
        <p:sp>
          <p:nvSpPr>
            <p:cNvPr id="44" name="Tekstiruutu 43">
              <a:extLst>
                <a:ext uri="{FF2B5EF4-FFF2-40B4-BE49-F238E27FC236}">
                  <a16:creationId xmlns:a16="http://schemas.microsoft.com/office/drawing/2014/main" id="{866803D2-1098-043D-20D3-97127358B62D}"/>
                </a:ext>
              </a:extLst>
            </p:cNvPr>
            <p:cNvSpPr txBox="1"/>
            <p:nvPr/>
          </p:nvSpPr>
          <p:spPr>
            <a:xfrm>
              <a:off x="458523" y="1460330"/>
              <a:ext cx="398186" cy="500090"/>
            </a:xfrm>
            <a:prstGeom prst="rect">
              <a:avLst/>
            </a:prstGeom>
            <a:noFill/>
          </p:spPr>
          <p:txBody>
            <a:bodyPr wrap="none" rtlCol="0">
              <a:spAutoFit/>
            </a:bodyPr>
            <a:lstStyle/>
            <a:p>
              <a:pPr defTabSz="1219170">
                <a:buClr>
                  <a:srgbClr val="000000"/>
                </a:buClr>
              </a:pPr>
              <a:r>
                <a:rPr lang="fi-FI" sz="3733" b="1" kern="0">
                  <a:solidFill>
                    <a:srgbClr val="000000"/>
                  </a:solidFill>
                  <a:latin typeface="Arial"/>
                  <a:cs typeface="Arial"/>
                  <a:sym typeface="Arial"/>
                </a:rPr>
                <a:t>A</a:t>
              </a:r>
            </a:p>
          </p:txBody>
        </p:sp>
        <p:sp>
          <p:nvSpPr>
            <p:cNvPr id="46" name="Suorakulmio: Pyöristetyt kulmat 21">
              <a:extLst>
                <a:ext uri="{FF2B5EF4-FFF2-40B4-BE49-F238E27FC236}">
                  <a16:creationId xmlns:a16="http://schemas.microsoft.com/office/drawing/2014/main" id="{79CF7C56-2023-0627-9224-5133C3BB0779}"/>
                </a:ext>
              </a:extLst>
            </p:cNvPr>
            <p:cNvSpPr/>
            <p:nvPr/>
          </p:nvSpPr>
          <p:spPr>
            <a:xfrm>
              <a:off x="1160748" y="1836497"/>
              <a:ext cx="749117" cy="774641"/>
            </a:xfrm>
            <a:custGeom>
              <a:avLst/>
              <a:gdLst>
                <a:gd name="connsiteX0" fmla="*/ 0 w 749117"/>
                <a:gd name="connsiteY0" fmla="*/ 124855 h 768957"/>
                <a:gd name="connsiteX1" fmla="*/ 124855 w 749117"/>
                <a:gd name="connsiteY1" fmla="*/ 0 h 768957"/>
                <a:gd name="connsiteX2" fmla="*/ 624262 w 749117"/>
                <a:gd name="connsiteY2" fmla="*/ 0 h 768957"/>
                <a:gd name="connsiteX3" fmla="*/ 749117 w 749117"/>
                <a:gd name="connsiteY3" fmla="*/ 124855 h 768957"/>
                <a:gd name="connsiteX4" fmla="*/ 749117 w 749117"/>
                <a:gd name="connsiteY4" fmla="*/ 644102 h 768957"/>
                <a:gd name="connsiteX5" fmla="*/ 624262 w 749117"/>
                <a:gd name="connsiteY5" fmla="*/ 768957 h 768957"/>
                <a:gd name="connsiteX6" fmla="*/ 124855 w 749117"/>
                <a:gd name="connsiteY6" fmla="*/ 768957 h 768957"/>
                <a:gd name="connsiteX7" fmla="*/ 0 w 749117"/>
                <a:gd name="connsiteY7" fmla="*/ 644102 h 768957"/>
                <a:gd name="connsiteX8" fmla="*/ 0 w 749117"/>
                <a:gd name="connsiteY8" fmla="*/ 124855 h 768957"/>
                <a:gd name="connsiteX0" fmla="*/ 0 w 749117"/>
                <a:gd name="connsiteY0" fmla="*/ 126400 h 770502"/>
                <a:gd name="connsiteX1" fmla="*/ 124855 w 749117"/>
                <a:gd name="connsiteY1" fmla="*/ 1545 h 770502"/>
                <a:gd name="connsiteX2" fmla="*/ 624262 w 749117"/>
                <a:gd name="connsiteY2" fmla="*/ 1545 h 770502"/>
                <a:gd name="connsiteX3" fmla="*/ 749117 w 749117"/>
                <a:gd name="connsiteY3" fmla="*/ 126400 h 770502"/>
                <a:gd name="connsiteX4" fmla="*/ 749117 w 749117"/>
                <a:gd name="connsiteY4" fmla="*/ 645647 h 770502"/>
                <a:gd name="connsiteX5" fmla="*/ 624262 w 749117"/>
                <a:gd name="connsiteY5" fmla="*/ 770502 h 770502"/>
                <a:gd name="connsiteX6" fmla="*/ 124855 w 749117"/>
                <a:gd name="connsiteY6" fmla="*/ 770502 h 770502"/>
                <a:gd name="connsiteX7" fmla="*/ 0 w 749117"/>
                <a:gd name="connsiteY7" fmla="*/ 645647 h 770502"/>
                <a:gd name="connsiteX8" fmla="*/ 0 w 749117"/>
                <a:gd name="connsiteY8" fmla="*/ 126400 h 770502"/>
                <a:gd name="connsiteX0" fmla="*/ 0 w 749117"/>
                <a:gd name="connsiteY0" fmla="*/ 130539 h 774641"/>
                <a:gd name="connsiteX1" fmla="*/ 124855 w 749117"/>
                <a:gd name="connsiteY1" fmla="*/ 5684 h 774641"/>
                <a:gd name="connsiteX2" fmla="*/ 367080 w 749117"/>
                <a:gd name="connsiteY2" fmla="*/ 30100 h 774641"/>
                <a:gd name="connsiteX3" fmla="*/ 624262 w 749117"/>
                <a:gd name="connsiteY3" fmla="*/ 5684 h 774641"/>
                <a:gd name="connsiteX4" fmla="*/ 749117 w 749117"/>
                <a:gd name="connsiteY4" fmla="*/ 130539 h 774641"/>
                <a:gd name="connsiteX5" fmla="*/ 749117 w 749117"/>
                <a:gd name="connsiteY5" fmla="*/ 649786 h 774641"/>
                <a:gd name="connsiteX6" fmla="*/ 624262 w 749117"/>
                <a:gd name="connsiteY6" fmla="*/ 774641 h 774641"/>
                <a:gd name="connsiteX7" fmla="*/ 124855 w 749117"/>
                <a:gd name="connsiteY7" fmla="*/ 774641 h 774641"/>
                <a:gd name="connsiteX8" fmla="*/ 0 w 749117"/>
                <a:gd name="connsiteY8" fmla="*/ 649786 h 774641"/>
                <a:gd name="connsiteX9" fmla="*/ 0 w 749117"/>
                <a:gd name="connsiteY9" fmla="*/ 130539 h 774641"/>
                <a:gd name="connsiteX0" fmla="*/ 0 w 749117"/>
                <a:gd name="connsiteY0" fmla="*/ 130539 h 774641"/>
                <a:gd name="connsiteX1" fmla="*/ 124855 w 749117"/>
                <a:gd name="connsiteY1" fmla="*/ 5684 h 774641"/>
                <a:gd name="connsiteX2" fmla="*/ 367080 w 749117"/>
                <a:gd name="connsiteY2" fmla="*/ 30100 h 774641"/>
                <a:gd name="connsiteX3" fmla="*/ 624262 w 749117"/>
                <a:gd name="connsiteY3" fmla="*/ 5684 h 774641"/>
                <a:gd name="connsiteX4" fmla="*/ 749117 w 749117"/>
                <a:gd name="connsiteY4" fmla="*/ 130539 h 774641"/>
                <a:gd name="connsiteX5" fmla="*/ 749117 w 749117"/>
                <a:gd name="connsiteY5" fmla="*/ 649786 h 774641"/>
                <a:gd name="connsiteX6" fmla="*/ 624262 w 749117"/>
                <a:gd name="connsiteY6" fmla="*/ 774641 h 774641"/>
                <a:gd name="connsiteX7" fmla="*/ 367080 w 749117"/>
                <a:gd name="connsiteY7" fmla="*/ 739370 h 774641"/>
                <a:gd name="connsiteX8" fmla="*/ 124855 w 749117"/>
                <a:gd name="connsiteY8" fmla="*/ 774641 h 774641"/>
                <a:gd name="connsiteX9" fmla="*/ 0 w 749117"/>
                <a:gd name="connsiteY9" fmla="*/ 649786 h 774641"/>
                <a:gd name="connsiteX10" fmla="*/ 0 w 749117"/>
                <a:gd name="connsiteY10" fmla="*/ 130539 h 774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49117" h="774641">
                  <a:moveTo>
                    <a:pt x="0" y="130539"/>
                  </a:moveTo>
                  <a:cubicBezTo>
                    <a:pt x="0" y="61583"/>
                    <a:pt x="55899" y="5684"/>
                    <a:pt x="124855" y="5684"/>
                  </a:cubicBezTo>
                  <a:cubicBezTo>
                    <a:pt x="185455" y="-15691"/>
                    <a:pt x="283846" y="30100"/>
                    <a:pt x="367080" y="30100"/>
                  </a:cubicBezTo>
                  <a:cubicBezTo>
                    <a:pt x="450314" y="30100"/>
                    <a:pt x="560010" y="-15692"/>
                    <a:pt x="624262" y="5684"/>
                  </a:cubicBezTo>
                  <a:cubicBezTo>
                    <a:pt x="693218" y="5684"/>
                    <a:pt x="749117" y="61583"/>
                    <a:pt x="749117" y="130539"/>
                  </a:cubicBezTo>
                  <a:lnTo>
                    <a:pt x="749117" y="649786"/>
                  </a:lnTo>
                  <a:cubicBezTo>
                    <a:pt x="749117" y="718742"/>
                    <a:pt x="693218" y="774641"/>
                    <a:pt x="624262" y="774641"/>
                  </a:cubicBezTo>
                  <a:cubicBezTo>
                    <a:pt x="544329" y="774473"/>
                    <a:pt x="447013" y="739538"/>
                    <a:pt x="367080" y="739370"/>
                  </a:cubicBezTo>
                  <a:lnTo>
                    <a:pt x="124855" y="774641"/>
                  </a:lnTo>
                  <a:cubicBezTo>
                    <a:pt x="55899" y="774641"/>
                    <a:pt x="0" y="718742"/>
                    <a:pt x="0" y="649786"/>
                  </a:cubicBezTo>
                  <a:lnTo>
                    <a:pt x="0" y="130539"/>
                  </a:lnTo>
                  <a:close/>
                </a:path>
              </a:pathLst>
            </a:custGeom>
            <a:noFill/>
            <a:ln w="28575">
              <a:solidFill>
                <a:schemeClr val="bg2">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defTabSz="1219170">
                <a:buClr>
                  <a:srgbClr val="000000"/>
                </a:buClr>
              </a:pPr>
              <a:endParaRPr lang="fi-FI" sz="1867" kern="0">
                <a:solidFill>
                  <a:prstClr val="white"/>
                </a:solidFill>
                <a:latin typeface="Calibri" panose="020F0502020204030204"/>
                <a:sym typeface="Arial"/>
              </a:endParaRPr>
            </a:p>
          </p:txBody>
        </p:sp>
        <p:sp>
          <p:nvSpPr>
            <p:cNvPr id="47" name="Suorakulmio: Yläkulmat leikattu 46">
              <a:extLst>
                <a:ext uri="{FF2B5EF4-FFF2-40B4-BE49-F238E27FC236}">
                  <a16:creationId xmlns:a16="http://schemas.microsoft.com/office/drawing/2014/main" id="{DC2AA689-2667-123D-0C89-E1AD15F05FAA}"/>
                </a:ext>
              </a:extLst>
            </p:cNvPr>
            <p:cNvSpPr/>
            <p:nvPr/>
          </p:nvSpPr>
          <p:spPr>
            <a:xfrm>
              <a:off x="1491846" y="1807287"/>
              <a:ext cx="86920" cy="45719"/>
            </a:xfrm>
            <a:prstGeom prst="snip2SameRect">
              <a:avLst/>
            </a:prstGeom>
            <a:solidFill>
              <a:schemeClr val="accent1">
                <a:lumMod val="75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defTabSz="1219170">
                <a:buClr>
                  <a:srgbClr val="000000"/>
                </a:buClr>
              </a:pPr>
              <a:endParaRPr lang="fi-FI" sz="1867" kern="0">
                <a:solidFill>
                  <a:prstClr val="white"/>
                </a:solidFill>
                <a:latin typeface="Calibri" panose="020F0502020204030204"/>
                <a:sym typeface="Arial"/>
              </a:endParaRPr>
            </a:p>
          </p:txBody>
        </p:sp>
        <p:sp>
          <p:nvSpPr>
            <p:cNvPr id="48" name="Suorakulmio: Yläkulmat leikattu 47">
              <a:extLst>
                <a:ext uri="{FF2B5EF4-FFF2-40B4-BE49-F238E27FC236}">
                  <a16:creationId xmlns:a16="http://schemas.microsoft.com/office/drawing/2014/main" id="{5945AA39-5EAA-FFCC-56E9-A97DF8542279}"/>
                </a:ext>
              </a:extLst>
            </p:cNvPr>
            <p:cNvSpPr/>
            <p:nvPr/>
          </p:nvSpPr>
          <p:spPr>
            <a:xfrm rot="10800000">
              <a:off x="1491846" y="2588278"/>
              <a:ext cx="86920" cy="45719"/>
            </a:xfrm>
            <a:prstGeom prst="snip2SameRect">
              <a:avLst/>
            </a:prstGeom>
            <a:solidFill>
              <a:schemeClr val="accent1">
                <a:lumMod val="75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defTabSz="1219170">
                <a:buClr>
                  <a:srgbClr val="000000"/>
                </a:buClr>
              </a:pPr>
              <a:endParaRPr lang="fi-FI" sz="1867" kern="0">
                <a:solidFill>
                  <a:prstClr val="white"/>
                </a:solidFill>
                <a:latin typeface="Calibri" panose="020F0502020204030204"/>
                <a:sym typeface="Arial"/>
              </a:endParaRPr>
            </a:p>
          </p:txBody>
        </p:sp>
        <p:sp>
          <p:nvSpPr>
            <p:cNvPr id="49" name="Suorakulmio: Yläkulmat leikattu 48">
              <a:extLst>
                <a:ext uri="{FF2B5EF4-FFF2-40B4-BE49-F238E27FC236}">
                  <a16:creationId xmlns:a16="http://schemas.microsoft.com/office/drawing/2014/main" id="{B3BB483C-A09D-04C2-2965-8DEDB54C5612}"/>
                </a:ext>
              </a:extLst>
            </p:cNvPr>
            <p:cNvSpPr/>
            <p:nvPr/>
          </p:nvSpPr>
          <p:spPr>
            <a:xfrm rot="16200000">
              <a:off x="1096562" y="2200957"/>
              <a:ext cx="86920" cy="45719"/>
            </a:xfrm>
            <a:prstGeom prst="snip2SameRect">
              <a:avLst/>
            </a:prstGeom>
            <a:solidFill>
              <a:schemeClr val="accent1">
                <a:lumMod val="75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defTabSz="1219170">
                <a:buClr>
                  <a:srgbClr val="000000"/>
                </a:buClr>
              </a:pPr>
              <a:endParaRPr lang="fi-FI" sz="1867" kern="0">
                <a:solidFill>
                  <a:prstClr val="white"/>
                </a:solidFill>
                <a:latin typeface="Calibri" panose="020F0502020204030204"/>
                <a:sym typeface="Arial"/>
              </a:endParaRPr>
            </a:p>
          </p:txBody>
        </p:sp>
        <p:sp>
          <p:nvSpPr>
            <p:cNvPr id="50" name="Suorakulmio: Yläkulmat leikattu 49">
              <a:extLst>
                <a:ext uri="{FF2B5EF4-FFF2-40B4-BE49-F238E27FC236}">
                  <a16:creationId xmlns:a16="http://schemas.microsoft.com/office/drawing/2014/main" id="{A3CF9FEF-250A-BC8D-812D-EF513CD13FEC}"/>
                </a:ext>
              </a:extLst>
            </p:cNvPr>
            <p:cNvSpPr/>
            <p:nvPr/>
          </p:nvSpPr>
          <p:spPr>
            <a:xfrm rot="5400000">
              <a:off x="1887131" y="2199251"/>
              <a:ext cx="86920" cy="45719"/>
            </a:xfrm>
            <a:prstGeom prst="snip2SameRect">
              <a:avLst/>
            </a:prstGeom>
            <a:solidFill>
              <a:schemeClr val="accent1">
                <a:lumMod val="75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defTabSz="1219170">
                <a:buClr>
                  <a:srgbClr val="000000"/>
                </a:buClr>
              </a:pPr>
              <a:endParaRPr lang="fi-FI" sz="1867" kern="0">
                <a:solidFill>
                  <a:prstClr val="white"/>
                </a:solidFill>
                <a:latin typeface="Calibri" panose="020F0502020204030204"/>
                <a:sym typeface="Arial"/>
              </a:endParaRPr>
            </a:p>
          </p:txBody>
        </p:sp>
        <p:sp>
          <p:nvSpPr>
            <p:cNvPr id="2" name="Kuva 44" descr="Pelastusrengas ääriviiva">
              <a:extLst>
                <a:ext uri="{FF2B5EF4-FFF2-40B4-BE49-F238E27FC236}">
                  <a16:creationId xmlns:a16="http://schemas.microsoft.com/office/drawing/2014/main" id="{2F4DDC64-C8D1-2B35-6C14-3FC56BC03117}"/>
                </a:ext>
              </a:extLst>
            </p:cNvPr>
            <p:cNvSpPr/>
            <p:nvPr/>
          </p:nvSpPr>
          <p:spPr>
            <a:xfrm>
              <a:off x="1217949" y="1913147"/>
              <a:ext cx="633804" cy="633804"/>
            </a:xfrm>
            <a:custGeom>
              <a:avLst/>
              <a:gdLst>
                <a:gd name="connsiteX0" fmla="*/ 316902 w 633804"/>
                <a:gd name="connsiteY0" fmla="*/ 0 h 633804"/>
                <a:gd name="connsiteX1" fmla="*/ 0 w 633804"/>
                <a:gd name="connsiteY1" fmla="*/ 316902 h 633804"/>
                <a:gd name="connsiteX2" fmla="*/ 316902 w 633804"/>
                <a:gd name="connsiteY2" fmla="*/ 633804 h 633804"/>
                <a:gd name="connsiteX3" fmla="*/ 633804 w 633804"/>
                <a:gd name="connsiteY3" fmla="*/ 316902 h 633804"/>
                <a:gd name="connsiteX4" fmla="*/ 316902 w 633804"/>
                <a:gd name="connsiteY4" fmla="*/ 0 h 633804"/>
                <a:gd name="connsiteX5" fmla="*/ 606768 w 633804"/>
                <a:gd name="connsiteY5" fmla="*/ 244467 h 633804"/>
                <a:gd name="connsiteX6" fmla="*/ 452645 w 633804"/>
                <a:gd name="connsiteY6" fmla="*/ 244467 h 633804"/>
                <a:gd name="connsiteX7" fmla="*/ 389337 w 633804"/>
                <a:gd name="connsiteY7" fmla="*/ 181159 h 633804"/>
                <a:gd name="connsiteX8" fmla="*/ 389337 w 633804"/>
                <a:gd name="connsiteY8" fmla="*/ 27036 h 633804"/>
                <a:gd name="connsiteX9" fmla="*/ 606768 w 633804"/>
                <a:gd name="connsiteY9" fmla="*/ 244467 h 633804"/>
                <a:gd name="connsiteX10" fmla="*/ 316902 w 633804"/>
                <a:gd name="connsiteY10" fmla="*/ 452717 h 633804"/>
                <a:gd name="connsiteX11" fmla="*/ 181087 w 633804"/>
                <a:gd name="connsiteY11" fmla="*/ 316902 h 633804"/>
                <a:gd name="connsiteX12" fmla="*/ 316902 w 633804"/>
                <a:gd name="connsiteY12" fmla="*/ 181087 h 633804"/>
                <a:gd name="connsiteX13" fmla="*/ 452717 w 633804"/>
                <a:gd name="connsiteY13" fmla="*/ 316902 h 633804"/>
                <a:gd name="connsiteX14" fmla="*/ 316902 w 633804"/>
                <a:gd name="connsiteY14" fmla="*/ 452717 h 633804"/>
                <a:gd name="connsiteX15" fmla="*/ 371228 w 633804"/>
                <a:gd name="connsiteY15" fmla="*/ 23152 h 633804"/>
                <a:gd name="connsiteX16" fmla="*/ 371228 w 633804"/>
                <a:gd name="connsiteY16" fmla="*/ 173065 h 633804"/>
                <a:gd name="connsiteX17" fmla="*/ 262576 w 633804"/>
                <a:gd name="connsiteY17" fmla="*/ 173065 h 633804"/>
                <a:gd name="connsiteX18" fmla="*/ 262576 w 633804"/>
                <a:gd name="connsiteY18" fmla="*/ 23152 h 633804"/>
                <a:gd name="connsiteX19" fmla="*/ 371228 w 633804"/>
                <a:gd name="connsiteY19" fmla="*/ 23152 h 633804"/>
                <a:gd name="connsiteX20" fmla="*/ 244467 w 633804"/>
                <a:gd name="connsiteY20" fmla="*/ 27036 h 633804"/>
                <a:gd name="connsiteX21" fmla="*/ 244467 w 633804"/>
                <a:gd name="connsiteY21" fmla="*/ 181159 h 633804"/>
                <a:gd name="connsiteX22" fmla="*/ 181159 w 633804"/>
                <a:gd name="connsiteY22" fmla="*/ 244467 h 633804"/>
                <a:gd name="connsiteX23" fmla="*/ 27036 w 633804"/>
                <a:gd name="connsiteY23" fmla="*/ 244467 h 633804"/>
                <a:gd name="connsiteX24" fmla="*/ 244467 w 633804"/>
                <a:gd name="connsiteY24" fmla="*/ 27036 h 633804"/>
                <a:gd name="connsiteX25" fmla="*/ 23152 w 633804"/>
                <a:gd name="connsiteY25" fmla="*/ 262576 h 633804"/>
                <a:gd name="connsiteX26" fmla="*/ 173065 w 633804"/>
                <a:gd name="connsiteY26" fmla="*/ 262576 h 633804"/>
                <a:gd name="connsiteX27" fmla="*/ 173065 w 633804"/>
                <a:gd name="connsiteY27" fmla="*/ 371228 h 633804"/>
                <a:gd name="connsiteX28" fmla="*/ 23152 w 633804"/>
                <a:gd name="connsiteY28" fmla="*/ 371228 h 633804"/>
                <a:gd name="connsiteX29" fmla="*/ 23152 w 633804"/>
                <a:gd name="connsiteY29" fmla="*/ 262576 h 633804"/>
                <a:gd name="connsiteX30" fmla="*/ 27036 w 633804"/>
                <a:gd name="connsiteY30" fmla="*/ 389337 h 633804"/>
                <a:gd name="connsiteX31" fmla="*/ 181159 w 633804"/>
                <a:gd name="connsiteY31" fmla="*/ 389337 h 633804"/>
                <a:gd name="connsiteX32" fmla="*/ 244467 w 633804"/>
                <a:gd name="connsiteY32" fmla="*/ 452645 h 633804"/>
                <a:gd name="connsiteX33" fmla="*/ 244467 w 633804"/>
                <a:gd name="connsiteY33" fmla="*/ 606768 h 633804"/>
                <a:gd name="connsiteX34" fmla="*/ 27036 w 633804"/>
                <a:gd name="connsiteY34" fmla="*/ 389337 h 633804"/>
                <a:gd name="connsiteX35" fmla="*/ 262576 w 633804"/>
                <a:gd name="connsiteY35" fmla="*/ 610652 h 633804"/>
                <a:gd name="connsiteX36" fmla="*/ 262576 w 633804"/>
                <a:gd name="connsiteY36" fmla="*/ 460739 h 633804"/>
                <a:gd name="connsiteX37" fmla="*/ 371228 w 633804"/>
                <a:gd name="connsiteY37" fmla="*/ 460739 h 633804"/>
                <a:gd name="connsiteX38" fmla="*/ 371228 w 633804"/>
                <a:gd name="connsiteY38" fmla="*/ 610652 h 633804"/>
                <a:gd name="connsiteX39" fmla="*/ 262576 w 633804"/>
                <a:gd name="connsiteY39" fmla="*/ 610652 h 633804"/>
                <a:gd name="connsiteX40" fmla="*/ 389337 w 633804"/>
                <a:gd name="connsiteY40" fmla="*/ 606768 h 633804"/>
                <a:gd name="connsiteX41" fmla="*/ 389337 w 633804"/>
                <a:gd name="connsiteY41" fmla="*/ 452645 h 633804"/>
                <a:gd name="connsiteX42" fmla="*/ 452645 w 633804"/>
                <a:gd name="connsiteY42" fmla="*/ 389337 h 633804"/>
                <a:gd name="connsiteX43" fmla="*/ 606768 w 633804"/>
                <a:gd name="connsiteY43" fmla="*/ 389337 h 633804"/>
                <a:gd name="connsiteX44" fmla="*/ 389337 w 633804"/>
                <a:gd name="connsiteY44" fmla="*/ 606768 h 633804"/>
                <a:gd name="connsiteX45" fmla="*/ 610652 w 633804"/>
                <a:gd name="connsiteY45" fmla="*/ 371228 h 633804"/>
                <a:gd name="connsiteX46" fmla="*/ 460739 w 633804"/>
                <a:gd name="connsiteY46" fmla="*/ 371228 h 633804"/>
                <a:gd name="connsiteX47" fmla="*/ 460739 w 633804"/>
                <a:gd name="connsiteY47" fmla="*/ 262576 h 633804"/>
                <a:gd name="connsiteX48" fmla="*/ 610652 w 633804"/>
                <a:gd name="connsiteY48" fmla="*/ 262576 h 633804"/>
                <a:gd name="connsiteX49" fmla="*/ 610652 w 633804"/>
                <a:gd name="connsiteY49" fmla="*/ 371228 h 633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633804" h="633804">
                  <a:moveTo>
                    <a:pt x="316902" y="0"/>
                  </a:moveTo>
                  <a:cubicBezTo>
                    <a:pt x="141882" y="0"/>
                    <a:pt x="0" y="141882"/>
                    <a:pt x="0" y="316902"/>
                  </a:cubicBezTo>
                  <a:cubicBezTo>
                    <a:pt x="0" y="491923"/>
                    <a:pt x="141882" y="633804"/>
                    <a:pt x="316902" y="633804"/>
                  </a:cubicBezTo>
                  <a:cubicBezTo>
                    <a:pt x="491923" y="633804"/>
                    <a:pt x="633804" y="491923"/>
                    <a:pt x="633804" y="316902"/>
                  </a:cubicBezTo>
                  <a:cubicBezTo>
                    <a:pt x="633605" y="141965"/>
                    <a:pt x="491839" y="199"/>
                    <a:pt x="316902" y="0"/>
                  </a:cubicBezTo>
                  <a:close/>
                  <a:moveTo>
                    <a:pt x="606768" y="244467"/>
                  </a:moveTo>
                  <a:lnTo>
                    <a:pt x="452645" y="244467"/>
                  </a:lnTo>
                  <a:cubicBezTo>
                    <a:pt x="438231" y="217595"/>
                    <a:pt x="416209" y="195573"/>
                    <a:pt x="389337" y="181159"/>
                  </a:cubicBezTo>
                  <a:lnTo>
                    <a:pt x="389337" y="27036"/>
                  </a:lnTo>
                  <a:cubicBezTo>
                    <a:pt x="496293" y="53997"/>
                    <a:pt x="579807" y="137511"/>
                    <a:pt x="606768" y="244467"/>
                  </a:cubicBezTo>
                  <a:close/>
                  <a:moveTo>
                    <a:pt x="316902" y="452717"/>
                  </a:moveTo>
                  <a:cubicBezTo>
                    <a:pt x="241893" y="452717"/>
                    <a:pt x="181087" y="391911"/>
                    <a:pt x="181087" y="316902"/>
                  </a:cubicBezTo>
                  <a:cubicBezTo>
                    <a:pt x="181087" y="241893"/>
                    <a:pt x="241893" y="181087"/>
                    <a:pt x="316902" y="181087"/>
                  </a:cubicBezTo>
                  <a:cubicBezTo>
                    <a:pt x="391911" y="181087"/>
                    <a:pt x="452717" y="241893"/>
                    <a:pt x="452717" y="316902"/>
                  </a:cubicBezTo>
                  <a:cubicBezTo>
                    <a:pt x="452632" y="391876"/>
                    <a:pt x="391876" y="452632"/>
                    <a:pt x="316902" y="452717"/>
                  </a:cubicBezTo>
                  <a:close/>
                  <a:moveTo>
                    <a:pt x="371228" y="23152"/>
                  </a:moveTo>
                  <a:lnTo>
                    <a:pt x="371228" y="173065"/>
                  </a:lnTo>
                  <a:cubicBezTo>
                    <a:pt x="336259" y="159616"/>
                    <a:pt x="297545" y="159616"/>
                    <a:pt x="262576" y="173065"/>
                  </a:cubicBezTo>
                  <a:lnTo>
                    <a:pt x="262576" y="23152"/>
                  </a:lnTo>
                  <a:cubicBezTo>
                    <a:pt x="298481" y="16427"/>
                    <a:pt x="335323" y="16427"/>
                    <a:pt x="371228" y="23152"/>
                  </a:cubicBezTo>
                  <a:close/>
                  <a:moveTo>
                    <a:pt x="244467" y="27036"/>
                  </a:moveTo>
                  <a:lnTo>
                    <a:pt x="244467" y="181159"/>
                  </a:lnTo>
                  <a:cubicBezTo>
                    <a:pt x="217595" y="195573"/>
                    <a:pt x="195573" y="217595"/>
                    <a:pt x="181159" y="244467"/>
                  </a:cubicBezTo>
                  <a:lnTo>
                    <a:pt x="27036" y="244467"/>
                  </a:lnTo>
                  <a:cubicBezTo>
                    <a:pt x="53997" y="137511"/>
                    <a:pt x="137511" y="53997"/>
                    <a:pt x="244467" y="27036"/>
                  </a:cubicBezTo>
                  <a:close/>
                  <a:moveTo>
                    <a:pt x="23152" y="262576"/>
                  </a:moveTo>
                  <a:lnTo>
                    <a:pt x="173065" y="262576"/>
                  </a:lnTo>
                  <a:cubicBezTo>
                    <a:pt x="159616" y="297545"/>
                    <a:pt x="159616" y="336259"/>
                    <a:pt x="173065" y="371228"/>
                  </a:cubicBezTo>
                  <a:lnTo>
                    <a:pt x="23152" y="371228"/>
                  </a:lnTo>
                  <a:cubicBezTo>
                    <a:pt x="16427" y="335323"/>
                    <a:pt x="16427" y="298481"/>
                    <a:pt x="23152" y="262576"/>
                  </a:cubicBezTo>
                  <a:close/>
                  <a:moveTo>
                    <a:pt x="27036" y="389337"/>
                  </a:moveTo>
                  <a:lnTo>
                    <a:pt x="181159" y="389337"/>
                  </a:lnTo>
                  <a:cubicBezTo>
                    <a:pt x="195573" y="416209"/>
                    <a:pt x="217595" y="438231"/>
                    <a:pt x="244467" y="452645"/>
                  </a:cubicBezTo>
                  <a:lnTo>
                    <a:pt x="244467" y="606768"/>
                  </a:lnTo>
                  <a:cubicBezTo>
                    <a:pt x="137511" y="579807"/>
                    <a:pt x="53997" y="496293"/>
                    <a:pt x="27036" y="389337"/>
                  </a:cubicBezTo>
                  <a:close/>
                  <a:moveTo>
                    <a:pt x="262576" y="610652"/>
                  </a:moveTo>
                  <a:lnTo>
                    <a:pt x="262576" y="460739"/>
                  </a:lnTo>
                  <a:cubicBezTo>
                    <a:pt x="297545" y="474188"/>
                    <a:pt x="336259" y="474188"/>
                    <a:pt x="371228" y="460739"/>
                  </a:cubicBezTo>
                  <a:lnTo>
                    <a:pt x="371228" y="610652"/>
                  </a:lnTo>
                  <a:cubicBezTo>
                    <a:pt x="335323" y="617377"/>
                    <a:pt x="298481" y="617377"/>
                    <a:pt x="262576" y="610652"/>
                  </a:cubicBezTo>
                  <a:close/>
                  <a:moveTo>
                    <a:pt x="389337" y="606768"/>
                  </a:moveTo>
                  <a:lnTo>
                    <a:pt x="389337" y="452645"/>
                  </a:lnTo>
                  <a:cubicBezTo>
                    <a:pt x="416209" y="438231"/>
                    <a:pt x="438231" y="416209"/>
                    <a:pt x="452645" y="389337"/>
                  </a:cubicBezTo>
                  <a:lnTo>
                    <a:pt x="606768" y="389337"/>
                  </a:lnTo>
                  <a:cubicBezTo>
                    <a:pt x="579807" y="496293"/>
                    <a:pt x="496293" y="579807"/>
                    <a:pt x="389337" y="606768"/>
                  </a:cubicBezTo>
                  <a:close/>
                  <a:moveTo>
                    <a:pt x="610652" y="371228"/>
                  </a:moveTo>
                  <a:lnTo>
                    <a:pt x="460739" y="371228"/>
                  </a:lnTo>
                  <a:cubicBezTo>
                    <a:pt x="474188" y="336259"/>
                    <a:pt x="474188" y="297545"/>
                    <a:pt x="460739" y="262576"/>
                  </a:cubicBezTo>
                  <a:lnTo>
                    <a:pt x="610652" y="262576"/>
                  </a:lnTo>
                  <a:cubicBezTo>
                    <a:pt x="617377" y="298481"/>
                    <a:pt x="617377" y="335323"/>
                    <a:pt x="610652" y="371228"/>
                  </a:cubicBezTo>
                  <a:close/>
                </a:path>
              </a:pathLst>
            </a:custGeom>
            <a:solidFill>
              <a:schemeClr val="tx1"/>
            </a:solidFill>
            <a:ln w="18058" cap="flat">
              <a:solidFill>
                <a:schemeClr val="tx1"/>
              </a:solidFill>
              <a:prstDash val="solid"/>
              <a:miter/>
            </a:ln>
          </p:spPr>
          <p:txBody>
            <a:bodyPr rtlCol="0" anchor="ctr"/>
            <a:lstStyle/>
            <a:p>
              <a:pPr defTabSz="1219170">
                <a:buClr>
                  <a:srgbClr val="000000"/>
                </a:buClr>
              </a:pPr>
              <a:endParaRPr lang="fi-FI" sz="1867" kern="0">
                <a:solidFill>
                  <a:srgbClr val="000000"/>
                </a:solidFill>
                <a:latin typeface="Arial"/>
                <a:cs typeface="Arial"/>
                <a:sym typeface="Arial"/>
              </a:endParaRPr>
            </a:p>
          </p:txBody>
        </p:sp>
      </p:grpSp>
    </p:spTree>
    <p:extLst>
      <p:ext uri="{BB962C8B-B14F-4D97-AF65-F5344CB8AC3E}">
        <p14:creationId xmlns:p14="http://schemas.microsoft.com/office/powerpoint/2010/main" val="87898605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fade">
                                      <p:cBhvr>
                                        <p:cTn id="12"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360"/>
        <p:cNvGrpSpPr/>
        <p:nvPr/>
      </p:nvGrpSpPr>
      <p:grpSpPr>
        <a:xfrm>
          <a:off x="0" y="0"/>
          <a:ext cx="0" cy="0"/>
          <a:chOff x="0" y="0"/>
          <a:chExt cx="0" cy="0"/>
        </a:xfrm>
      </p:grpSpPr>
      <p:sp>
        <p:nvSpPr>
          <p:cNvPr id="2" name="Otsikko 3">
            <a:extLst>
              <a:ext uri="{FF2B5EF4-FFF2-40B4-BE49-F238E27FC236}">
                <a16:creationId xmlns:a16="http://schemas.microsoft.com/office/drawing/2014/main" id="{D7A69F7A-05F7-466C-FA2F-6C6DBADCAE90}"/>
              </a:ext>
            </a:extLst>
          </p:cNvPr>
          <p:cNvSpPr>
            <a:spLocks noGrp="1"/>
          </p:cNvSpPr>
          <p:nvPr>
            <p:ph type="title"/>
          </p:nvPr>
        </p:nvSpPr>
        <p:spPr>
          <a:xfrm>
            <a:off x="838200" y="501652"/>
            <a:ext cx="10515600" cy="1325033"/>
          </a:xfrm>
        </p:spPr>
        <p:txBody>
          <a:bodyPr/>
          <a:lstStyle/>
          <a:p>
            <a:r>
              <a:rPr lang="fi-FI"/>
              <a:t>Tapaturmat Suomessa</a:t>
            </a:r>
          </a:p>
        </p:txBody>
      </p:sp>
      <p:sp>
        <p:nvSpPr>
          <p:cNvPr id="3" name="Sisällön paikkamerkki 4">
            <a:extLst>
              <a:ext uri="{FF2B5EF4-FFF2-40B4-BE49-F238E27FC236}">
                <a16:creationId xmlns:a16="http://schemas.microsoft.com/office/drawing/2014/main" id="{13C5158A-5071-7217-1A2D-191C37B8EF63}"/>
              </a:ext>
            </a:extLst>
          </p:cNvPr>
          <p:cNvSpPr>
            <a:spLocks noGrp="1"/>
          </p:cNvSpPr>
          <p:nvPr>
            <p:ph idx="1"/>
          </p:nvPr>
        </p:nvSpPr>
        <p:spPr>
          <a:xfrm>
            <a:off x="768528" y="2006601"/>
            <a:ext cx="4510317" cy="1079500"/>
          </a:xfrm>
        </p:spPr>
        <p:txBody>
          <a:bodyPr>
            <a:normAutofit/>
          </a:bodyPr>
          <a:lstStyle/>
          <a:p>
            <a:pPr marL="0" indent="0">
              <a:lnSpc>
                <a:spcPct val="100000"/>
              </a:lnSpc>
              <a:buNone/>
            </a:pPr>
            <a:r>
              <a:rPr lang="fi-FI" sz="2667">
                <a:latin typeface="Oswald" panose="00000500000000000000" pitchFamily="2" charset="0"/>
              </a:rPr>
              <a:t>Kuinka monta tapaturmaa Suomessa sattuu vuosittain?</a:t>
            </a:r>
            <a:endParaRPr lang="en-GB" sz="2667">
              <a:latin typeface="Oswald" panose="00000500000000000000" pitchFamily="2" charset="0"/>
              <a:ea typeface="Helvetica Neue"/>
              <a:cs typeface="Helvetica Neue"/>
              <a:sym typeface="Helvetica Neue"/>
            </a:endParaRPr>
          </a:p>
        </p:txBody>
      </p:sp>
      <p:sp>
        <p:nvSpPr>
          <p:cNvPr id="4" name="Sisällön paikkamerkki 4">
            <a:extLst>
              <a:ext uri="{FF2B5EF4-FFF2-40B4-BE49-F238E27FC236}">
                <a16:creationId xmlns:a16="http://schemas.microsoft.com/office/drawing/2014/main" id="{E1750C3C-69DC-9F9A-CE3C-A18A2EBA7F85}"/>
              </a:ext>
            </a:extLst>
          </p:cNvPr>
          <p:cNvSpPr txBox="1">
            <a:spLocks/>
          </p:cNvSpPr>
          <p:nvPr/>
        </p:nvSpPr>
        <p:spPr>
          <a:xfrm>
            <a:off x="5250314" y="2006600"/>
            <a:ext cx="4510317" cy="935869"/>
          </a:xfrm>
          <a:prstGeom prst="rect">
            <a:avLst/>
          </a:prstGeom>
        </p:spPr>
        <p:txBody>
          <a:bodyPr vert="horz" lIns="121920" tIns="60960" rIns="121920" bIns="60960" rtlCol="0">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bg1"/>
                </a:solidFill>
                <a:effectLst>
                  <a:outerShdw blurRad="38100" dist="38100" dir="2700000" algn="tl">
                    <a:srgbClr val="000000">
                      <a:alpha val="43137"/>
                    </a:srgbClr>
                  </a:outerShdw>
                </a:effectLst>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bg1"/>
                </a:solidFill>
                <a:effectLst>
                  <a:outerShdw blurRad="38100" dist="38100" dir="2700000" algn="tl">
                    <a:srgbClr val="000000">
                      <a:alpha val="43137"/>
                    </a:srgbClr>
                  </a:outerShdw>
                </a:effectLst>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bg1"/>
                </a:solidFill>
                <a:effectLst>
                  <a:outerShdw blurRad="38100" dist="38100" dir="2700000" algn="tl">
                    <a:srgbClr val="000000">
                      <a:alpha val="43137"/>
                    </a:srgbClr>
                  </a:outerShdw>
                </a:effectLst>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bg1"/>
                </a:solidFill>
                <a:effectLst>
                  <a:outerShdw blurRad="38100" dist="38100" dir="2700000" algn="tl">
                    <a:srgbClr val="000000">
                      <a:alpha val="43137"/>
                    </a:srgbClr>
                  </a:outerShdw>
                </a:effectLst>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bg1"/>
                </a:solidFill>
                <a:effectLst>
                  <a:outerShdw blurRad="38100" dist="38100" dir="2700000" algn="tl">
                    <a:srgbClr val="000000">
                      <a:alpha val="43137"/>
                    </a:srgbClr>
                  </a:outerShdw>
                </a:effectLst>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defTabSz="1219170">
              <a:lnSpc>
                <a:spcPct val="100000"/>
              </a:lnSpc>
              <a:spcBef>
                <a:spcPts val="0"/>
              </a:spcBef>
              <a:buNone/>
            </a:pPr>
            <a:r>
              <a:rPr lang="en-GB" sz="2667">
                <a:solidFill>
                  <a:prstClr val="white"/>
                </a:solidFill>
                <a:latin typeface="Oswald" panose="00000500000000000000" pitchFamily="2" charset="0"/>
                <a:ea typeface="Helvetica Neue"/>
                <a:cs typeface="Helvetica Neue"/>
                <a:sym typeface="Helvetica Neue"/>
              </a:rPr>
              <a:t>Kuinka </a:t>
            </a:r>
            <a:r>
              <a:rPr lang="en-GB" sz="2667" err="1">
                <a:solidFill>
                  <a:prstClr val="white"/>
                </a:solidFill>
                <a:latin typeface="Oswald" panose="00000500000000000000" pitchFamily="2" charset="0"/>
                <a:ea typeface="Helvetica Neue"/>
                <a:cs typeface="Helvetica Neue"/>
                <a:sym typeface="Helvetica Neue"/>
              </a:rPr>
              <a:t>monta</a:t>
            </a:r>
            <a:r>
              <a:rPr lang="en-GB" sz="2667">
                <a:solidFill>
                  <a:prstClr val="white"/>
                </a:solidFill>
                <a:latin typeface="Oswald" panose="00000500000000000000" pitchFamily="2" charset="0"/>
                <a:ea typeface="Helvetica Neue"/>
                <a:cs typeface="Helvetica Neue"/>
                <a:sym typeface="Helvetica Neue"/>
              </a:rPr>
              <a:t> </a:t>
            </a:r>
            <a:r>
              <a:rPr lang="en-GB" sz="2667" err="1">
                <a:solidFill>
                  <a:prstClr val="white"/>
                </a:solidFill>
                <a:latin typeface="Oswald" panose="00000500000000000000" pitchFamily="2" charset="0"/>
                <a:ea typeface="Helvetica Neue"/>
                <a:cs typeface="Helvetica Neue"/>
                <a:sym typeface="Helvetica Neue"/>
              </a:rPr>
              <a:t>tapaturmaa</a:t>
            </a:r>
            <a:r>
              <a:rPr lang="en-GB" sz="2667">
                <a:solidFill>
                  <a:prstClr val="white"/>
                </a:solidFill>
                <a:latin typeface="Oswald" panose="00000500000000000000" pitchFamily="2" charset="0"/>
                <a:ea typeface="Helvetica Neue"/>
                <a:cs typeface="Helvetica Neue"/>
                <a:sym typeface="Helvetica Neue"/>
              </a:rPr>
              <a:t> </a:t>
            </a:r>
            <a:r>
              <a:rPr lang="en-GB" sz="2667" err="1">
                <a:solidFill>
                  <a:prstClr val="white"/>
                </a:solidFill>
                <a:latin typeface="Oswald" panose="00000500000000000000" pitchFamily="2" charset="0"/>
                <a:ea typeface="Helvetica Neue"/>
                <a:cs typeface="Helvetica Neue"/>
                <a:sym typeface="Helvetica Neue"/>
              </a:rPr>
              <a:t>Suomessa</a:t>
            </a:r>
            <a:r>
              <a:rPr lang="en-GB" sz="2667">
                <a:solidFill>
                  <a:prstClr val="white"/>
                </a:solidFill>
                <a:latin typeface="Oswald" panose="00000500000000000000" pitchFamily="2" charset="0"/>
                <a:ea typeface="Helvetica Neue"/>
                <a:cs typeface="Helvetica Neue"/>
                <a:sym typeface="Helvetica Neue"/>
              </a:rPr>
              <a:t> </a:t>
            </a:r>
            <a:r>
              <a:rPr lang="en-GB" sz="2667" err="1">
                <a:solidFill>
                  <a:prstClr val="white"/>
                </a:solidFill>
                <a:latin typeface="Oswald" panose="00000500000000000000" pitchFamily="2" charset="0"/>
                <a:ea typeface="Helvetica Neue"/>
                <a:cs typeface="Helvetica Neue"/>
                <a:sym typeface="Helvetica Neue"/>
              </a:rPr>
              <a:t>sattuu</a:t>
            </a:r>
            <a:r>
              <a:rPr lang="en-GB" sz="2667">
                <a:solidFill>
                  <a:prstClr val="white"/>
                </a:solidFill>
                <a:latin typeface="Oswald" panose="00000500000000000000" pitchFamily="2" charset="0"/>
                <a:ea typeface="Helvetica Neue"/>
                <a:cs typeface="Helvetica Neue"/>
                <a:sym typeface="Helvetica Neue"/>
              </a:rPr>
              <a:t> </a:t>
            </a:r>
            <a:r>
              <a:rPr lang="en-GB" sz="2667" err="1">
                <a:solidFill>
                  <a:prstClr val="white"/>
                </a:solidFill>
                <a:latin typeface="Oswald" panose="00000500000000000000" pitchFamily="2" charset="0"/>
                <a:ea typeface="Helvetica Neue"/>
                <a:cs typeface="Helvetica Neue"/>
                <a:sym typeface="Helvetica Neue"/>
              </a:rPr>
              <a:t>joka</a:t>
            </a:r>
            <a:r>
              <a:rPr lang="en-GB" sz="2667">
                <a:solidFill>
                  <a:prstClr val="white"/>
                </a:solidFill>
                <a:latin typeface="Oswald" panose="00000500000000000000" pitchFamily="2" charset="0"/>
                <a:ea typeface="Helvetica Neue"/>
                <a:cs typeface="Helvetica Neue"/>
                <a:sym typeface="Helvetica Neue"/>
              </a:rPr>
              <a:t> </a:t>
            </a:r>
            <a:r>
              <a:rPr lang="en-GB" sz="2667" err="1">
                <a:solidFill>
                  <a:prstClr val="white"/>
                </a:solidFill>
                <a:latin typeface="Oswald" panose="00000500000000000000" pitchFamily="2" charset="0"/>
                <a:ea typeface="Helvetica Neue"/>
                <a:cs typeface="Helvetica Neue"/>
                <a:sym typeface="Helvetica Neue"/>
              </a:rPr>
              <a:t>päivä</a:t>
            </a:r>
            <a:r>
              <a:rPr lang="en-GB" sz="2667">
                <a:solidFill>
                  <a:prstClr val="white"/>
                </a:solidFill>
                <a:latin typeface="Oswald" panose="00000500000000000000" pitchFamily="2" charset="0"/>
                <a:ea typeface="Helvetica Neue"/>
                <a:cs typeface="Helvetica Neue"/>
                <a:sym typeface="Helvetica Neue"/>
              </a:rPr>
              <a:t>?</a:t>
            </a:r>
          </a:p>
        </p:txBody>
      </p:sp>
      <p:grpSp>
        <p:nvGrpSpPr>
          <p:cNvPr id="5" name="Ryhmä 4">
            <a:extLst>
              <a:ext uri="{FF2B5EF4-FFF2-40B4-BE49-F238E27FC236}">
                <a16:creationId xmlns:a16="http://schemas.microsoft.com/office/drawing/2014/main" id="{F1FEED8F-6824-3030-CEE5-256F6345A0B2}"/>
              </a:ext>
            </a:extLst>
          </p:cNvPr>
          <p:cNvGrpSpPr/>
          <p:nvPr/>
        </p:nvGrpSpPr>
        <p:grpSpPr>
          <a:xfrm>
            <a:off x="808482" y="3212191"/>
            <a:ext cx="3340100" cy="2870200"/>
            <a:chOff x="1124991" y="2267629"/>
            <a:chExt cx="2505075" cy="2152650"/>
          </a:xfrm>
        </p:grpSpPr>
        <p:pic>
          <p:nvPicPr>
            <p:cNvPr id="6" name="Kuva 5">
              <a:extLst>
                <a:ext uri="{FF2B5EF4-FFF2-40B4-BE49-F238E27FC236}">
                  <a16:creationId xmlns:a16="http://schemas.microsoft.com/office/drawing/2014/main" id="{9894A201-E692-15A6-2652-C45942AB8805}"/>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1124991" y="2267629"/>
              <a:ext cx="2505075" cy="2152650"/>
            </a:xfrm>
            <a:prstGeom prst="rect">
              <a:avLst/>
            </a:prstGeom>
            <a:effectLst>
              <a:innerShdw blurRad="63500" dist="50800" dir="13500000">
                <a:prstClr val="black">
                  <a:alpha val="50000"/>
                </a:prstClr>
              </a:innerShdw>
            </a:effectLst>
          </p:spPr>
        </p:pic>
        <p:sp>
          <p:nvSpPr>
            <p:cNvPr id="7" name="Tekstiruutu 6">
              <a:extLst>
                <a:ext uri="{FF2B5EF4-FFF2-40B4-BE49-F238E27FC236}">
                  <a16:creationId xmlns:a16="http://schemas.microsoft.com/office/drawing/2014/main" id="{83921E1E-8083-824A-149E-34166C08F93D}"/>
                </a:ext>
              </a:extLst>
            </p:cNvPr>
            <p:cNvSpPr txBox="1"/>
            <p:nvPr/>
          </p:nvSpPr>
          <p:spPr>
            <a:xfrm>
              <a:off x="1124991" y="3040681"/>
              <a:ext cx="2397616" cy="561741"/>
            </a:xfrm>
            <a:prstGeom prst="rect">
              <a:avLst/>
            </a:prstGeom>
            <a:noFill/>
          </p:spPr>
          <p:txBody>
            <a:bodyPr wrap="square">
              <a:spAutoFit/>
            </a:bodyPr>
            <a:lstStyle/>
            <a:p>
              <a:pPr algn="ctr" defTabSz="1219170">
                <a:buClr>
                  <a:srgbClr val="000000"/>
                </a:buClr>
              </a:pPr>
              <a:r>
                <a:rPr lang="en-GB" sz="4267" b="1" kern="0">
                  <a:solidFill>
                    <a:prstClr val="white"/>
                  </a:solidFill>
                  <a:effectLst>
                    <a:outerShdw blurRad="38100" dist="38100" dir="2700000" algn="tl">
                      <a:srgbClr val="000000">
                        <a:alpha val="43137"/>
                      </a:srgbClr>
                    </a:outerShdw>
                  </a:effectLst>
                  <a:latin typeface="Oswald" panose="00000500000000000000" pitchFamily="2" charset="0"/>
                  <a:ea typeface="Helvetica Neue"/>
                  <a:cs typeface="Helvetica Neue"/>
                  <a:sym typeface="Helvetica Neue"/>
                </a:rPr>
                <a:t>n. 1 500 000 </a:t>
              </a:r>
            </a:p>
          </p:txBody>
        </p:sp>
      </p:grpSp>
      <p:grpSp>
        <p:nvGrpSpPr>
          <p:cNvPr id="8" name="Ryhmä 7">
            <a:extLst>
              <a:ext uri="{FF2B5EF4-FFF2-40B4-BE49-F238E27FC236}">
                <a16:creationId xmlns:a16="http://schemas.microsoft.com/office/drawing/2014/main" id="{E2A666EB-F5A4-1DA4-0EF5-93C43EC8AD83}"/>
              </a:ext>
            </a:extLst>
          </p:cNvPr>
          <p:cNvGrpSpPr/>
          <p:nvPr/>
        </p:nvGrpSpPr>
        <p:grpSpPr>
          <a:xfrm>
            <a:off x="5418227" y="3236872"/>
            <a:ext cx="3340100" cy="2870200"/>
            <a:chOff x="4370070" y="2254017"/>
            <a:chExt cx="2505075" cy="2152650"/>
          </a:xfrm>
        </p:grpSpPr>
        <p:pic>
          <p:nvPicPr>
            <p:cNvPr id="9" name="Kuva 8">
              <a:extLst>
                <a:ext uri="{FF2B5EF4-FFF2-40B4-BE49-F238E27FC236}">
                  <a16:creationId xmlns:a16="http://schemas.microsoft.com/office/drawing/2014/main" id="{DA974FCF-96CB-FA66-C7AA-BC39E91C9155}"/>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4370070" y="2254017"/>
              <a:ext cx="2505075" cy="2152650"/>
            </a:xfrm>
            <a:prstGeom prst="rect">
              <a:avLst/>
            </a:prstGeom>
            <a:effectLst>
              <a:innerShdw blurRad="63500" dist="50800" dir="13500000">
                <a:prstClr val="black">
                  <a:alpha val="50000"/>
                </a:prstClr>
              </a:innerShdw>
            </a:effectLst>
          </p:spPr>
        </p:pic>
        <p:sp>
          <p:nvSpPr>
            <p:cNvPr id="10" name="Tekstiruutu 9">
              <a:extLst>
                <a:ext uri="{FF2B5EF4-FFF2-40B4-BE49-F238E27FC236}">
                  <a16:creationId xmlns:a16="http://schemas.microsoft.com/office/drawing/2014/main" id="{9AE9EFB3-4F3A-0A1C-DB3E-38B9D69D257C}"/>
                </a:ext>
              </a:extLst>
            </p:cNvPr>
            <p:cNvSpPr txBox="1"/>
            <p:nvPr/>
          </p:nvSpPr>
          <p:spPr>
            <a:xfrm>
              <a:off x="4423799" y="3081478"/>
              <a:ext cx="2397616" cy="561741"/>
            </a:xfrm>
            <a:prstGeom prst="rect">
              <a:avLst/>
            </a:prstGeom>
            <a:noFill/>
          </p:spPr>
          <p:txBody>
            <a:bodyPr wrap="square">
              <a:spAutoFit/>
            </a:bodyPr>
            <a:lstStyle/>
            <a:p>
              <a:pPr algn="ctr" defTabSz="1219170">
                <a:buClr>
                  <a:srgbClr val="000000"/>
                </a:buClr>
              </a:pPr>
              <a:r>
                <a:rPr lang="en-GB" sz="4267" b="1" kern="0">
                  <a:solidFill>
                    <a:prstClr val="white"/>
                  </a:solidFill>
                  <a:effectLst>
                    <a:outerShdw blurRad="38100" dist="38100" dir="2700000" algn="tl">
                      <a:srgbClr val="000000">
                        <a:alpha val="43137"/>
                      </a:srgbClr>
                    </a:outerShdw>
                  </a:effectLst>
                  <a:latin typeface="Oswald" panose="00000500000000000000" pitchFamily="2" charset="0"/>
                  <a:ea typeface="Helvetica Neue"/>
                  <a:cs typeface="Helvetica Neue"/>
                  <a:sym typeface="Helvetica Neue"/>
                </a:rPr>
                <a:t>n. 4 100</a:t>
              </a:r>
            </a:p>
          </p:txBody>
        </p:sp>
      </p:grpSp>
      <p:grpSp>
        <p:nvGrpSpPr>
          <p:cNvPr id="12" name="Ryhmä 11">
            <a:extLst>
              <a:ext uri="{FF2B5EF4-FFF2-40B4-BE49-F238E27FC236}">
                <a16:creationId xmlns:a16="http://schemas.microsoft.com/office/drawing/2014/main" id="{FE48C0B6-285F-8E75-2A03-0858631D1AEB}"/>
              </a:ext>
            </a:extLst>
          </p:cNvPr>
          <p:cNvGrpSpPr/>
          <p:nvPr/>
        </p:nvGrpSpPr>
        <p:grpSpPr>
          <a:xfrm>
            <a:off x="8917577" y="-30926"/>
            <a:ext cx="3227416" cy="2608668"/>
            <a:chOff x="4530295" y="646050"/>
            <a:chExt cx="3097814" cy="3371745"/>
          </a:xfrm>
        </p:grpSpPr>
        <p:sp>
          <p:nvSpPr>
            <p:cNvPr id="13" name="Tasakylkinen kolmio 25">
              <a:extLst>
                <a:ext uri="{FF2B5EF4-FFF2-40B4-BE49-F238E27FC236}">
                  <a16:creationId xmlns:a16="http://schemas.microsoft.com/office/drawing/2014/main" id="{55C09384-2146-0BA4-C90E-03B72E6994D7}"/>
                </a:ext>
              </a:extLst>
            </p:cNvPr>
            <p:cNvSpPr/>
            <p:nvPr/>
          </p:nvSpPr>
          <p:spPr>
            <a:xfrm rot="2373954">
              <a:off x="6521747" y="646050"/>
              <a:ext cx="586727" cy="1341259"/>
            </a:xfrm>
            <a:custGeom>
              <a:avLst/>
              <a:gdLst>
                <a:gd name="connsiteX0" fmla="*/ 0 w 803639"/>
                <a:gd name="connsiteY0" fmla="*/ 1098431 h 1098431"/>
                <a:gd name="connsiteX1" fmla="*/ 401820 w 803639"/>
                <a:gd name="connsiteY1" fmla="*/ 0 h 1098431"/>
                <a:gd name="connsiteX2" fmla="*/ 803639 w 803639"/>
                <a:gd name="connsiteY2" fmla="*/ 1098431 h 1098431"/>
                <a:gd name="connsiteX3" fmla="*/ 0 w 803639"/>
                <a:gd name="connsiteY3" fmla="*/ 1098431 h 1098431"/>
                <a:gd name="connsiteX0" fmla="*/ 0 w 585161"/>
                <a:gd name="connsiteY0" fmla="*/ 1018168 h 1098431"/>
                <a:gd name="connsiteX1" fmla="*/ 183342 w 585161"/>
                <a:gd name="connsiteY1" fmla="*/ 0 h 1098431"/>
                <a:gd name="connsiteX2" fmla="*/ 585161 w 585161"/>
                <a:gd name="connsiteY2" fmla="*/ 1098431 h 1098431"/>
                <a:gd name="connsiteX3" fmla="*/ 0 w 585161"/>
                <a:gd name="connsiteY3" fmla="*/ 1018168 h 1098431"/>
                <a:gd name="connsiteX0" fmla="*/ 848 w 586009"/>
                <a:gd name="connsiteY0" fmla="*/ 1018168 h 1098431"/>
                <a:gd name="connsiteX1" fmla="*/ 184190 w 586009"/>
                <a:gd name="connsiteY1" fmla="*/ 0 h 1098431"/>
                <a:gd name="connsiteX2" fmla="*/ 586009 w 586009"/>
                <a:gd name="connsiteY2" fmla="*/ 1098431 h 1098431"/>
                <a:gd name="connsiteX3" fmla="*/ 848 w 586009"/>
                <a:gd name="connsiteY3" fmla="*/ 1018168 h 1098431"/>
                <a:gd name="connsiteX0" fmla="*/ 548 w 585709"/>
                <a:gd name="connsiteY0" fmla="*/ 719116 h 799379"/>
                <a:gd name="connsiteX1" fmla="*/ 263622 w 585709"/>
                <a:gd name="connsiteY1" fmla="*/ 0 h 799379"/>
                <a:gd name="connsiteX2" fmla="*/ 585709 w 585709"/>
                <a:gd name="connsiteY2" fmla="*/ 799379 h 799379"/>
                <a:gd name="connsiteX3" fmla="*/ 548 w 585709"/>
                <a:gd name="connsiteY3" fmla="*/ 719116 h 799379"/>
                <a:gd name="connsiteX0" fmla="*/ 1959 w 587120"/>
                <a:gd name="connsiteY0" fmla="*/ 719116 h 799379"/>
                <a:gd name="connsiteX1" fmla="*/ 265033 w 587120"/>
                <a:gd name="connsiteY1" fmla="*/ 0 h 799379"/>
                <a:gd name="connsiteX2" fmla="*/ 587120 w 587120"/>
                <a:gd name="connsiteY2" fmla="*/ 799379 h 799379"/>
                <a:gd name="connsiteX3" fmla="*/ 1959 w 587120"/>
                <a:gd name="connsiteY3" fmla="*/ 719116 h 799379"/>
                <a:gd name="connsiteX0" fmla="*/ 1800 w 586961"/>
                <a:gd name="connsiteY0" fmla="*/ 719116 h 799379"/>
                <a:gd name="connsiteX1" fmla="*/ 264874 w 586961"/>
                <a:gd name="connsiteY1" fmla="*/ 0 h 799379"/>
                <a:gd name="connsiteX2" fmla="*/ 586961 w 586961"/>
                <a:gd name="connsiteY2" fmla="*/ 799379 h 799379"/>
                <a:gd name="connsiteX3" fmla="*/ 1800 w 586961"/>
                <a:gd name="connsiteY3" fmla="*/ 719116 h 799379"/>
                <a:gd name="connsiteX0" fmla="*/ 1800 w 586961"/>
                <a:gd name="connsiteY0" fmla="*/ 719116 h 799379"/>
                <a:gd name="connsiteX1" fmla="*/ 264874 w 586961"/>
                <a:gd name="connsiteY1" fmla="*/ 0 h 799379"/>
                <a:gd name="connsiteX2" fmla="*/ 586961 w 586961"/>
                <a:gd name="connsiteY2" fmla="*/ 799379 h 799379"/>
                <a:gd name="connsiteX3" fmla="*/ 1800 w 586961"/>
                <a:gd name="connsiteY3" fmla="*/ 719116 h 799379"/>
                <a:gd name="connsiteX0" fmla="*/ 1800 w 434205"/>
                <a:gd name="connsiteY0" fmla="*/ 719116 h 719116"/>
                <a:gd name="connsiteX1" fmla="*/ 264874 w 434205"/>
                <a:gd name="connsiteY1" fmla="*/ 0 h 719116"/>
                <a:gd name="connsiteX2" fmla="*/ 434205 w 434205"/>
                <a:gd name="connsiteY2" fmla="*/ 678103 h 719116"/>
                <a:gd name="connsiteX3" fmla="*/ 1800 w 434205"/>
                <a:gd name="connsiteY3" fmla="*/ 719116 h 719116"/>
                <a:gd name="connsiteX0" fmla="*/ 1800 w 452729"/>
                <a:gd name="connsiteY0" fmla="*/ 719116 h 719116"/>
                <a:gd name="connsiteX1" fmla="*/ 264874 w 452729"/>
                <a:gd name="connsiteY1" fmla="*/ 0 h 719116"/>
                <a:gd name="connsiteX2" fmla="*/ 452729 w 452729"/>
                <a:gd name="connsiteY2" fmla="*/ 697227 h 719116"/>
                <a:gd name="connsiteX3" fmla="*/ 1800 w 452729"/>
                <a:gd name="connsiteY3" fmla="*/ 719116 h 719116"/>
                <a:gd name="connsiteX0" fmla="*/ 2009 w 444952"/>
                <a:gd name="connsiteY0" fmla="*/ 756748 h 756748"/>
                <a:gd name="connsiteX1" fmla="*/ 257097 w 444952"/>
                <a:gd name="connsiteY1" fmla="*/ 0 h 756748"/>
                <a:gd name="connsiteX2" fmla="*/ 444952 w 444952"/>
                <a:gd name="connsiteY2" fmla="*/ 697227 h 756748"/>
                <a:gd name="connsiteX3" fmla="*/ 2009 w 444952"/>
                <a:gd name="connsiteY3" fmla="*/ 756748 h 756748"/>
              </a:gdLst>
              <a:ahLst/>
              <a:cxnLst>
                <a:cxn ang="0">
                  <a:pos x="connsiteX0" y="connsiteY0"/>
                </a:cxn>
                <a:cxn ang="0">
                  <a:pos x="connsiteX1" y="connsiteY1"/>
                </a:cxn>
                <a:cxn ang="0">
                  <a:pos x="connsiteX2" y="connsiteY2"/>
                </a:cxn>
                <a:cxn ang="0">
                  <a:pos x="connsiteX3" y="connsiteY3"/>
                </a:cxn>
              </a:cxnLst>
              <a:rect l="l" t="t" r="r" b="b"/>
              <a:pathLst>
                <a:path w="444952" h="756748">
                  <a:moveTo>
                    <a:pt x="2009" y="756748"/>
                  </a:moveTo>
                  <a:cubicBezTo>
                    <a:pt x="-10776" y="461067"/>
                    <a:pt x="33261" y="181806"/>
                    <a:pt x="257097" y="0"/>
                  </a:cubicBezTo>
                  <a:cubicBezTo>
                    <a:pt x="292498" y="283086"/>
                    <a:pt x="337590" y="430767"/>
                    <a:pt x="444952" y="697227"/>
                  </a:cubicBezTo>
                  <a:lnTo>
                    <a:pt x="2009" y="756748"/>
                  </a:lnTo>
                  <a:close/>
                </a:path>
              </a:pathLst>
            </a:custGeom>
            <a:solidFill>
              <a:srgbClr val="DAE3F3"/>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defTabSz="1219170">
                <a:buClr>
                  <a:srgbClr val="000000"/>
                </a:buClr>
              </a:pPr>
              <a:endParaRPr lang="fi-FI" sz="1867" kern="0">
                <a:solidFill>
                  <a:prstClr val="white"/>
                </a:solidFill>
                <a:latin typeface="Calibri" panose="020F0502020204030204"/>
                <a:sym typeface="Arial"/>
              </a:endParaRPr>
            </a:p>
          </p:txBody>
        </p:sp>
        <p:sp>
          <p:nvSpPr>
            <p:cNvPr id="14" name="Ellipsi 13">
              <a:extLst>
                <a:ext uri="{FF2B5EF4-FFF2-40B4-BE49-F238E27FC236}">
                  <a16:creationId xmlns:a16="http://schemas.microsoft.com/office/drawing/2014/main" id="{2F62CA88-819F-12B7-DE3F-A82860AB64ED}"/>
                </a:ext>
              </a:extLst>
            </p:cNvPr>
            <p:cNvSpPr/>
            <p:nvPr/>
          </p:nvSpPr>
          <p:spPr>
            <a:xfrm>
              <a:off x="4563642" y="1336912"/>
              <a:ext cx="2995112" cy="2617140"/>
            </a:xfrm>
            <a:prstGeom prst="ellipse">
              <a:avLst/>
            </a:prstGeom>
            <a:solidFill>
              <a:schemeClr val="accent1">
                <a:lumMod val="20000"/>
                <a:lumOff val="8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defTabSz="1219170">
                <a:buClr>
                  <a:srgbClr val="000000"/>
                </a:buClr>
              </a:pPr>
              <a:endParaRPr lang="fi-FI" sz="1867" kern="0">
                <a:solidFill>
                  <a:prstClr val="white"/>
                </a:solidFill>
                <a:latin typeface="Calibri" panose="020F0502020204030204"/>
                <a:sym typeface="Arial"/>
              </a:endParaRPr>
            </a:p>
          </p:txBody>
        </p:sp>
        <p:sp>
          <p:nvSpPr>
            <p:cNvPr id="15" name="Tekstiruutu 14">
              <a:extLst>
                <a:ext uri="{FF2B5EF4-FFF2-40B4-BE49-F238E27FC236}">
                  <a16:creationId xmlns:a16="http://schemas.microsoft.com/office/drawing/2014/main" id="{3DBA14D7-FE7A-11EC-DBEC-DD092F66EA4C}"/>
                </a:ext>
              </a:extLst>
            </p:cNvPr>
            <p:cNvSpPr txBox="1"/>
            <p:nvPr/>
          </p:nvSpPr>
          <p:spPr>
            <a:xfrm>
              <a:off x="4751774" y="1925336"/>
              <a:ext cx="2717725" cy="1551445"/>
            </a:xfrm>
            <a:prstGeom prst="rect">
              <a:avLst/>
            </a:prstGeom>
            <a:noFill/>
          </p:spPr>
          <p:txBody>
            <a:bodyPr wrap="square" rtlCol="0">
              <a:spAutoFit/>
            </a:bodyPr>
            <a:lstStyle/>
            <a:p>
              <a:pPr algn="ctr" defTabSz="1219170">
                <a:buClr>
                  <a:srgbClr val="000000"/>
                </a:buClr>
              </a:pPr>
              <a:r>
                <a:rPr lang="fi-FI" sz="2400" b="1" kern="0">
                  <a:solidFill>
                    <a:prstClr val="black"/>
                  </a:solidFill>
                  <a:latin typeface="Tenorite" panose="00000500000000000000" pitchFamily="2" charset="0"/>
                  <a:ea typeface="Roboto" panose="02000000000000000000" pitchFamily="2" charset="0"/>
                  <a:cs typeface="Arial"/>
                  <a:sym typeface="Arial"/>
                </a:rPr>
                <a:t>Oletko itse </a:t>
              </a:r>
              <a:br>
                <a:rPr lang="fi-FI" sz="2400" b="1" kern="0">
                  <a:solidFill>
                    <a:prstClr val="black"/>
                  </a:solidFill>
                  <a:latin typeface="Tenorite" panose="00000500000000000000" pitchFamily="2" charset="0"/>
                  <a:ea typeface="Roboto" panose="02000000000000000000" pitchFamily="2" charset="0"/>
                  <a:cs typeface="Arial"/>
                  <a:sym typeface="Arial"/>
                </a:rPr>
              </a:br>
              <a:r>
                <a:rPr lang="fi-FI" sz="2400" b="1" kern="0">
                  <a:solidFill>
                    <a:prstClr val="black"/>
                  </a:solidFill>
                  <a:latin typeface="Tenorite" panose="00000500000000000000" pitchFamily="2" charset="0"/>
                  <a:ea typeface="Roboto" panose="02000000000000000000" pitchFamily="2" charset="0"/>
                  <a:cs typeface="Arial"/>
                  <a:sym typeface="Arial"/>
                </a:rPr>
                <a:t>ollut onnettomuus-tilanteessa?</a:t>
              </a:r>
            </a:p>
          </p:txBody>
        </p:sp>
        <p:grpSp>
          <p:nvGrpSpPr>
            <p:cNvPr id="16" name="Google Shape;20789;p106">
              <a:extLst>
                <a:ext uri="{FF2B5EF4-FFF2-40B4-BE49-F238E27FC236}">
                  <a16:creationId xmlns:a16="http://schemas.microsoft.com/office/drawing/2014/main" id="{FA64B42A-6FBE-BE1A-356B-7239B508ED09}"/>
                </a:ext>
              </a:extLst>
            </p:cNvPr>
            <p:cNvGrpSpPr/>
            <p:nvPr/>
          </p:nvGrpSpPr>
          <p:grpSpPr>
            <a:xfrm flipH="1" flipV="1">
              <a:off x="4530295" y="761209"/>
              <a:ext cx="3097814" cy="3256586"/>
              <a:chOff x="4934275" y="4164150"/>
              <a:chExt cx="301125" cy="270825"/>
            </a:xfrm>
          </p:grpSpPr>
          <p:sp>
            <p:nvSpPr>
              <p:cNvPr id="26" name="Google Shape;20795;p106">
                <a:extLst>
                  <a:ext uri="{FF2B5EF4-FFF2-40B4-BE49-F238E27FC236}">
                    <a16:creationId xmlns:a16="http://schemas.microsoft.com/office/drawing/2014/main" id="{015A4014-CA9A-5FE4-744F-64FB6752B4BF}"/>
                  </a:ext>
                </a:extLst>
              </p:cNvPr>
              <p:cNvSpPr/>
              <p:nvPr/>
            </p:nvSpPr>
            <p:spPr>
              <a:xfrm>
                <a:off x="5060275" y="4298775"/>
                <a:ext cx="25" cy="125"/>
              </a:xfrm>
              <a:custGeom>
                <a:avLst/>
                <a:gdLst/>
                <a:ahLst/>
                <a:cxnLst/>
                <a:rect l="l" t="t" r="r" b="b"/>
                <a:pathLst>
                  <a:path w="1" h="5" extrusionOk="0">
                    <a:moveTo>
                      <a:pt x="0" y="0"/>
                    </a:moveTo>
                    <a:lnTo>
                      <a:pt x="0" y="4"/>
                    </a:ln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7" name="Google Shape;20800;p106">
                <a:extLst>
                  <a:ext uri="{FF2B5EF4-FFF2-40B4-BE49-F238E27FC236}">
                    <a16:creationId xmlns:a16="http://schemas.microsoft.com/office/drawing/2014/main" id="{55A5419A-176F-99FE-3D20-4A67A4C8AF8F}"/>
                  </a:ext>
                </a:extLst>
              </p:cNvPr>
              <p:cNvSpPr/>
              <p:nvPr/>
            </p:nvSpPr>
            <p:spPr>
              <a:xfrm>
                <a:off x="4934275" y="4164150"/>
                <a:ext cx="301125" cy="270825"/>
              </a:xfrm>
              <a:custGeom>
                <a:avLst/>
                <a:gdLst/>
                <a:ahLst/>
                <a:cxnLst/>
                <a:rect l="l" t="t" r="r" b="b"/>
                <a:pathLst>
                  <a:path w="12045" h="10833" extrusionOk="0">
                    <a:moveTo>
                      <a:pt x="6612" y="224"/>
                    </a:moveTo>
                    <a:cubicBezTo>
                      <a:pt x="6689" y="253"/>
                      <a:pt x="6766" y="273"/>
                      <a:pt x="6843" y="285"/>
                    </a:cubicBezTo>
                    <a:cubicBezTo>
                      <a:pt x="7001" y="297"/>
                      <a:pt x="7163" y="325"/>
                      <a:pt x="7317" y="362"/>
                    </a:cubicBezTo>
                    <a:cubicBezTo>
                      <a:pt x="7592" y="427"/>
                      <a:pt x="7872" y="447"/>
                      <a:pt x="8147" y="524"/>
                    </a:cubicBezTo>
                    <a:cubicBezTo>
                      <a:pt x="8273" y="573"/>
                      <a:pt x="8398" y="625"/>
                      <a:pt x="8520" y="690"/>
                    </a:cubicBezTo>
                    <a:cubicBezTo>
                      <a:pt x="8642" y="735"/>
                      <a:pt x="8767" y="775"/>
                      <a:pt x="8893" y="803"/>
                    </a:cubicBezTo>
                    <a:cubicBezTo>
                      <a:pt x="9164" y="880"/>
                      <a:pt x="9415" y="1087"/>
                      <a:pt x="9662" y="1225"/>
                    </a:cubicBezTo>
                    <a:cubicBezTo>
                      <a:pt x="9910" y="1363"/>
                      <a:pt x="10177" y="1456"/>
                      <a:pt x="10396" y="1634"/>
                    </a:cubicBezTo>
                    <a:cubicBezTo>
                      <a:pt x="10610" y="1820"/>
                      <a:pt x="10793" y="2035"/>
                      <a:pt x="10939" y="2278"/>
                    </a:cubicBezTo>
                    <a:cubicBezTo>
                      <a:pt x="11003" y="2383"/>
                      <a:pt x="11068" y="2489"/>
                      <a:pt x="11141" y="2590"/>
                    </a:cubicBezTo>
                    <a:cubicBezTo>
                      <a:pt x="11226" y="2712"/>
                      <a:pt x="11327" y="2821"/>
                      <a:pt x="11384" y="2963"/>
                    </a:cubicBezTo>
                    <a:cubicBezTo>
                      <a:pt x="11425" y="3072"/>
                      <a:pt x="11461" y="3186"/>
                      <a:pt x="11485" y="3303"/>
                    </a:cubicBezTo>
                    <a:cubicBezTo>
                      <a:pt x="11522" y="3441"/>
                      <a:pt x="11571" y="3583"/>
                      <a:pt x="11591" y="3724"/>
                    </a:cubicBezTo>
                    <a:cubicBezTo>
                      <a:pt x="11615" y="3870"/>
                      <a:pt x="11619" y="4008"/>
                      <a:pt x="11643" y="4150"/>
                    </a:cubicBezTo>
                    <a:cubicBezTo>
                      <a:pt x="11664" y="4296"/>
                      <a:pt x="11656" y="4441"/>
                      <a:pt x="11623" y="4583"/>
                    </a:cubicBezTo>
                    <a:cubicBezTo>
                      <a:pt x="11595" y="4717"/>
                      <a:pt x="11631" y="4846"/>
                      <a:pt x="11599" y="4980"/>
                    </a:cubicBezTo>
                    <a:cubicBezTo>
                      <a:pt x="11571" y="5114"/>
                      <a:pt x="11526" y="5252"/>
                      <a:pt x="11490" y="5389"/>
                    </a:cubicBezTo>
                    <a:cubicBezTo>
                      <a:pt x="11457" y="5523"/>
                      <a:pt x="11417" y="5661"/>
                      <a:pt x="11368" y="5790"/>
                    </a:cubicBezTo>
                    <a:cubicBezTo>
                      <a:pt x="11311" y="5916"/>
                      <a:pt x="11238" y="6033"/>
                      <a:pt x="11182" y="6155"/>
                    </a:cubicBezTo>
                    <a:cubicBezTo>
                      <a:pt x="11125" y="6281"/>
                      <a:pt x="11080" y="6398"/>
                      <a:pt x="10999" y="6499"/>
                    </a:cubicBezTo>
                    <a:cubicBezTo>
                      <a:pt x="10918" y="6601"/>
                      <a:pt x="10817" y="6710"/>
                      <a:pt x="10732" y="6819"/>
                    </a:cubicBezTo>
                    <a:cubicBezTo>
                      <a:pt x="10651" y="6941"/>
                      <a:pt x="10562" y="7058"/>
                      <a:pt x="10461" y="7164"/>
                    </a:cubicBezTo>
                    <a:cubicBezTo>
                      <a:pt x="10355" y="7261"/>
                      <a:pt x="10250" y="7354"/>
                      <a:pt x="10140" y="7451"/>
                    </a:cubicBezTo>
                    <a:cubicBezTo>
                      <a:pt x="9934" y="7642"/>
                      <a:pt x="9691" y="7775"/>
                      <a:pt x="9476" y="7950"/>
                    </a:cubicBezTo>
                    <a:cubicBezTo>
                      <a:pt x="9278" y="8112"/>
                      <a:pt x="9022" y="8176"/>
                      <a:pt x="8791" y="8278"/>
                    </a:cubicBezTo>
                    <a:cubicBezTo>
                      <a:pt x="8532" y="8391"/>
                      <a:pt x="8257" y="8448"/>
                      <a:pt x="7981" y="8509"/>
                    </a:cubicBezTo>
                    <a:cubicBezTo>
                      <a:pt x="7823" y="8549"/>
                      <a:pt x="7665" y="8598"/>
                      <a:pt x="7507" y="8630"/>
                    </a:cubicBezTo>
                    <a:cubicBezTo>
                      <a:pt x="7333" y="8667"/>
                      <a:pt x="7159" y="8650"/>
                      <a:pt x="6989" y="8671"/>
                    </a:cubicBezTo>
                    <a:cubicBezTo>
                      <a:pt x="6748" y="8697"/>
                      <a:pt x="6509" y="8710"/>
                      <a:pt x="6269" y="8710"/>
                    </a:cubicBezTo>
                    <a:cubicBezTo>
                      <a:pt x="6170" y="8710"/>
                      <a:pt x="6071" y="8708"/>
                      <a:pt x="5972" y="8703"/>
                    </a:cubicBezTo>
                    <a:cubicBezTo>
                      <a:pt x="5887" y="8695"/>
                      <a:pt x="5806" y="8679"/>
                      <a:pt x="5725" y="8671"/>
                    </a:cubicBezTo>
                    <a:cubicBezTo>
                      <a:pt x="5699" y="8668"/>
                      <a:pt x="5675" y="8668"/>
                      <a:pt x="5650" y="8668"/>
                    </a:cubicBezTo>
                    <a:cubicBezTo>
                      <a:pt x="5624" y="8668"/>
                      <a:pt x="5598" y="8668"/>
                      <a:pt x="5573" y="8668"/>
                    </a:cubicBezTo>
                    <a:cubicBezTo>
                      <a:pt x="5542" y="8668"/>
                      <a:pt x="5512" y="8667"/>
                      <a:pt x="5482" y="8663"/>
                    </a:cubicBezTo>
                    <a:cubicBezTo>
                      <a:pt x="5409" y="8655"/>
                      <a:pt x="5344" y="8630"/>
                      <a:pt x="5275" y="8626"/>
                    </a:cubicBezTo>
                    <a:cubicBezTo>
                      <a:pt x="5265" y="8626"/>
                      <a:pt x="5254" y="8625"/>
                      <a:pt x="5244" y="8625"/>
                    </a:cubicBezTo>
                    <a:cubicBezTo>
                      <a:pt x="5181" y="8625"/>
                      <a:pt x="5119" y="8634"/>
                      <a:pt x="5056" y="8634"/>
                    </a:cubicBezTo>
                    <a:cubicBezTo>
                      <a:pt x="4969" y="8634"/>
                      <a:pt x="4873" y="8615"/>
                      <a:pt x="4785" y="8615"/>
                    </a:cubicBezTo>
                    <a:cubicBezTo>
                      <a:pt x="4733" y="8615"/>
                      <a:pt x="4685" y="8621"/>
                      <a:pt x="4643" y="8642"/>
                    </a:cubicBezTo>
                    <a:cubicBezTo>
                      <a:pt x="4570" y="8659"/>
                      <a:pt x="4518" y="8719"/>
                      <a:pt x="4513" y="8788"/>
                    </a:cubicBezTo>
                    <a:cubicBezTo>
                      <a:pt x="4501" y="8938"/>
                      <a:pt x="4355" y="9112"/>
                      <a:pt x="4270" y="9230"/>
                    </a:cubicBezTo>
                    <a:cubicBezTo>
                      <a:pt x="4161" y="9376"/>
                      <a:pt x="4044" y="9513"/>
                      <a:pt x="3914" y="9639"/>
                    </a:cubicBezTo>
                    <a:cubicBezTo>
                      <a:pt x="3788" y="9781"/>
                      <a:pt x="3647" y="9906"/>
                      <a:pt x="3493" y="10020"/>
                    </a:cubicBezTo>
                    <a:cubicBezTo>
                      <a:pt x="3355" y="10121"/>
                      <a:pt x="3205" y="10198"/>
                      <a:pt x="3059" y="10283"/>
                    </a:cubicBezTo>
                    <a:cubicBezTo>
                      <a:pt x="2776" y="10445"/>
                      <a:pt x="2435" y="10514"/>
                      <a:pt x="2115" y="10567"/>
                    </a:cubicBezTo>
                    <a:cubicBezTo>
                      <a:pt x="2014" y="10583"/>
                      <a:pt x="1909" y="10591"/>
                      <a:pt x="1807" y="10603"/>
                    </a:cubicBezTo>
                    <a:cubicBezTo>
                      <a:pt x="2018" y="10445"/>
                      <a:pt x="2160" y="10198"/>
                      <a:pt x="2293" y="9983"/>
                    </a:cubicBezTo>
                    <a:cubicBezTo>
                      <a:pt x="2484" y="9688"/>
                      <a:pt x="2593" y="9351"/>
                      <a:pt x="2707" y="9019"/>
                    </a:cubicBezTo>
                    <a:cubicBezTo>
                      <a:pt x="2792" y="8768"/>
                      <a:pt x="2958" y="8415"/>
                      <a:pt x="2857" y="8148"/>
                    </a:cubicBezTo>
                    <a:cubicBezTo>
                      <a:pt x="2808" y="8010"/>
                      <a:pt x="2686" y="7937"/>
                      <a:pt x="2553" y="7897"/>
                    </a:cubicBezTo>
                    <a:cubicBezTo>
                      <a:pt x="2427" y="7856"/>
                      <a:pt x="2310" y="7792"/>
                      <a:pt x="2208" y="7702"/>
                    </a:cubicBezTo>
                    <a:cubicBezTo>
                      <a:pt x="2075" y="7601"/>
                      <a:pt x="1929" y="7557"/>
                      <a:pt x="1791" y="7472"/>
                    </a:cubicBezTo>
                    <a:cubicBezTo>
                      <a:pt x="1653" y="7387"/>
                      <a:pt x="1528" y="7253"/>
                      <a:pt x="1406" y="7147"/>
                    </a:cubicBezTo>
                    <a:cubicBezTo>
                      <a:pt x="1135" y="6921"/>
                      <a:pt x="985" y="6625"/>
                      <a:pt x="835" y="6309"/>
                    </a:cubicBezTo>
                    <a:cubicBezTo>
                      <a:pt x="754" y="6147"/>
                      <a:pt x="653" y="5997"/>
                      <a:pt x="580" y="5835"/>
                    </a:cubicBezTo>
                    <a:cubicBezTo>
                      <a:pt x="503" y="5657"/>
                      <a:pt x="446" y="5474"/>
                      <a:pt x="402" y="5288"/>
                    </a:cubicBezTo>
                    <a:cubicBezTo>
                      <a:pt x="325" y="4944"/>
                      <a:pt x="296" y="4526"/>
                      <a:pt x="381" y="4182"/>
                    </a:cubicBezTo>
                    <a:cubicBezTo>
                      <a:pt x="560" y="3485"/>
                      <a:pt x="815" y="2784"/>
                      <a:pt x="1269" y="2217"/>
                    </a:cubicBezTo>
                    <a:cubicBezTo>
                      <a:pt x="1483" y="1962"/>
                      <a:pt x="1726" y="1727"/>
                      <a:pt x="1994" y="1521"/>
                    </a:cubicBezTo>
                    <a:cubicBezTo>
                      <a:pt x="2123" y="1411"/>
                      <a:pt x="2261" y="1314"/>
                      <a:pt x="2403" y="1225"/>
                    </a:cubicBezTo>
                    <a:cubicBezTo>
                      <a:pt x="2557" y="1132"/>
                      <a:pt x="2719" y="1067"/>
                      <a:pt x="2877" y="982"/>
                    </a:cubicBezTo>
                    <a:cubicBezTo>
                      <a:pt x="3039" y="893"/>
                      <a:pt x="3197" y="787"/>
                      <a:pt x="3375" y="731"/>
                    </a:cubicBezTo>
                    <a:cubicBezTo>
                      <a:pt x="3570" y="666"/>
                      <a:pt x="3764" y="609"/>
                      <a:pt x="3958" y="552"/>
                    </a:cubicBezTo>
                    <a:cubicBezTo>
                      <a:pt x="4372" y="427"/>
                      <a:pt x="4793" y="342"/>
                      <a:pt x="5222" y="293"/>
                    </a:cubicBezTo>
                    <a:cubicBezTo>
                      <a:pt x="5636" y="240"/>
                      <a:pt x="6049" y="240"/>
                      <a:pt x="6462" y="228"/>
                    </a:cubicBezTo>
                    <a:cubicBezTo>
                      <a:pt x="6515" y="228"/>
                      <a:pt x="6563" y="224"/>
                      <a:pt x="6612" y="224"/>
                    </a:cubicBezTo>
                    <a:close/>
                    <a:moveTo>
                      <a:pt x="5818" y="1"/>
                    </a:moveTo>
                    <a:cubicBezTo>
                      <a:pt x="5655" y="1"/>
                      <a:pt x="5491" y="4"/>
                      <a:pt x="5328" y="14"/>
                    </a:cubicBezTo>
                    <a:cubicBezTo>
                      <a:pt x="4947" y="38"/>
                      <a:pt x="4566" y="95"/>
                      <a:pt x="4193" y="184"/>
                    </a:cubicBezTo>
                    <a:cubicBezTo>
                      <a:pt x="3999" y="228"/>
                      <a:pt x="3805" y="293"/>
                      <a:pt x="3610" y="346"/>
                    </a:cubicBezTo>
                    <a:cubicBezTo>
                      <a:pt x="3424" y="394"/>
                      <a:pt x="3245" y="451"/>
                      <a:pt x="3067" y="528"/>
                    </a:cubicBezTo>
                    <a:cubicBezTo>
                      <a:pt x="2909" y="601"/>
                      <a:pt x="2763" y="698"/>
                      <a:pt x="2601" y="775"/>
                    </a:cubicBezTo>
                    <a:cubicBezTo>
                      <a:pt x="2423" y="856"/>
                      <a:pt x="2253" y="949"/>
                      <a:pt x="2091" y="1059"/>
                    </a:cubicBezTo>
                    <a:cubicBezTo>
                      <a:pt x="1791" y="1261"/>
                      <a:pt x="1512" y="1496"/>
                      <a:pt x="1256" y="1755"/>
                    </a:cubicBezTo>
                    <a:cubicBezTo>
                      <a:pt x="1005" y="2015"/>
                      <a:pt x="786" y="2306"/>
                      <a:pt x="612" y="2622"/>
                    </a:cubicBezTo>
                    <a:cubicBezTo>
                      <a:pt x="426" y="2967"/>
                      <a:pt x="304" y="3344"/>
                      <a:pt x="183" y="3712"/>
                    </a:cubicBezTo>
                    <a:cubicBezTo>
                      <a:pt x="118" y="3890"/>
                      <a:pt x="65" y="4073"/>
                      <a:pt x="29" y="4259"/>
                    </a:cubicBezTo>
                    <a:cubicBezTo>
                      <a:pt x="5" y="4458"/>
                      <a:pt x="1" y="4660"/>
                      <a:pt x="13" y="4863"/>
                    </a:cubicBezTo>
                    <a:cubicBezTo>
                      <a:pt x="33" y="5256"/>
                      <a:pt x="122" y="5645"/>
                      <a:pt x="280" y="6009"/>
                    </a:cubicBezTo>
                    <a:cubicBezTo>
                      <a:pt x="357" y="6195"/>
                      <a:pt x="466" y="6366"/>
                      <a:pt x="547" y="6548"/>
                    </a:cubicBezTo>
                    <a:cubicBezTo>
                      <a:pt x="624" y="6718"/>
                      <a:pt x="714" y="6888"/>
                      <a:pt x="815" y="7046"/>
                    </a:cubicBezTo>
                    <a:cubicBezTo>
                      <a:pt x="904" y="7184"/>
                      <a:pt x="1013" y="7305"/>
                      <a:pt x="1135" y="7415"/>
                    </a:cubicBezTo>
                    <a:cubicBezTo>
                      <a:pt x="1285" y="7545"/>
                      <a:pt x="1427" y="7694"/>
                      <a:pt x="1593" y="7804"/>
                    </a:cubicBezTo>
                    <a:cubicBezTo>
                      <a:pt x="1730" y="7889"/>
                      <a:pt x="1872" y="7933"/>
                      <a:pt x="1998" y="8043"/>
                    </a:cubicBezTo>
                    <a:cubicBezTo>
                      <a:pt x="2123" y="8148"/>
                      <a:pt x="2245" y="8233"/>
                      <a:pt x="2403" y="8278"/>
                    </a:cubicBezTo>
                    <a:cubicBezTo>
                      <a:pt x="2431" y="8278"/>
                      <a:pt x="2460" y="8286"/>
                      <a:pt x="2484" y="8294"/>
                    </a:cubicBezTo>
                    <a:cubicBezTo>
                      <a:pt x="2488" y="8306"/>
                      <a:pt x="2492" y="8314"/>
                      <a:pt x="2492" y="8326"/>
                    </a:cubicBezTo>
                    <a:cubicBezTo>
                      <a:pt x="2496" y="8399"/>
                      <a:pt x="2484" y="8472"/>
                      <a:pt x="2464" y="8541"/>
                    </a:cubicBezTo>
                    <a:cubicBezTo>
                      <a:pt x="2419" y="8727"/>
                      <a:pt x="2370" y="8910"/>
                      <a:pt x="2314" y="9088"/>
                    </a:cubicBezTo>
                    <a:cubicBezTo>
                      <a:pt x="2200" y="9457"/>
                      <a:pt x="2030" y="9801"/>
                      <a:pt x="1811" y="10113"/>
                    </a:cubicBezTo>
                    <a:cubicBezTo>
                      <a:pt x="1730" y="10230"/>
                      <a:pt x="1633" y="10340"/>
                      <a:pt x="1528" y="10437"/>
                    </a:cubicBezTo>
                    <a:cubicBezTo>
                      <a:pt x="1451" y="10506"/>
                      <a:pt x="1345" y="10599"/>
                      <a:pt x="1374" y="10717"/>
                    </a:cubicBezTo>
                    <a:cubicBezTo>
                      <a:pt x="1400" y="10813"/>
                      <a:pt x="1482" y="10833"/>
                      <a:pt x="1565" y="10833"/>
                    </a:cubicBezTo>
                    <a:cubicBezTo>
                      <a:pt x="1587" y="10833"/>
                      <a:pt x="1608" y="10832"/>
                      <a:pt x="1629" y="10830"/>
                    </a:cubicBezTo>
                    <a:cubicBezTo>
                      <a:pt x="1767" y="10818"/>
                      <a:pt x="1900" y="10814"/>
                      <a:pt x="2034" y="10802"/>
                    </a:cubicBezTo>
                    <a:cubicBezTo>
                      <a:pt x="2399" y="10773"/>
                      <a:pt x="2812" y="10704"/>
                      <a:pt x="3140" y="10538"/>
                    </a:cubicBezTo>
                    <a:cubicBezTo>
                      <a:pt x="3517" y="10356"/>
                      <a:pt x="3861" y="10113"/>
                      <a:pt x="4165" y="9821"/>
                    </a:cubicBezTo>
                    <a:cubicBezTo>
                      <a:pt x="4319" y="9679"/>
                      <a:pt x="4457" y="9525"/>
                      <a:pt x="4578" y="9355"/>
                    </a:cubicBezTo>
                    <a:cubicBezTo>
                      <a:pt x="4684" y="9210"/>
                      <a:pt x="4789" y="9052"/>
                      <a:pt x="4817" y="8873"/>
                    </a:cubicBezTo>
                    <a:lnTo>
                      <a:pt x="4894" y="8902"/>
                    </a:lnTo>
                    <a:cubicBezTo>
                      <a:pt x="5024" y="8950"/>
                      <a:pt x="5137" y="8934"/>
                      <a:pt x="5271" y="8954"/>
                    </a:cubicBezTo>
                    <a:cubicBezTo>
                      <a:pt x="5332" y="8962"/>
                      <a:pt x="5384" y="8987"/>
                      <a:pt x="5445" y="8999"/>
                    </a:cubicBezTo>
                    <a:cubicBezTo>
                      <a:pt x="5518" y="9011"/>
                      <a:pt x="5591" y="9003"/>
                      <a:pt x="5664" y="9011"/>
                    </a:cubicBezTo>
                    <a:cubicBezTo>
                      <a:pt x="5830" y="9023"/>
                      <a:pt x="5992" y="9056"/>
                      <a:pt x="6158" y="9060"/>
                    </a:cubicBezTo>
                    <a:cubicBezTo>
                      <a:pt x="6316" y="9060"/>
                      <a:pt x="6474" y="9060"/>
                      <a:pt x="6632" y="9068"/>
                    </a:cubicBezTo>
                    <a:cubicBezTo>
                      <a:pt x="6640" y="9068"/>
                      <a:pt x="6649" y="9068"/>
                      <a:pt x="6657" y="9068"/>
                    </a:cubicBezTo>
                    <a:cubicBezTo>
                      <a:pt x="6807" y="9068"/>
                      <a:pt x="6961" y="9035"/>
                      <a:pt x="7114" y="9027"/>
                    </a:cubicBezTo>
                    <a:cubicBezTo>
                      <a:pt x="7256" y="9027"/>
                      <a:pt x="7398" y="9015"/>
                      <a:pt x="7544" y="8999"/>
                    </a:cubicBezTo>
                    <a:cubicBezTo>
                      <a:pt x="7706" y="8970"/>
                      <a:pt x="7860" y="8918"/>
                      <a:pt x="8022" y="8877"/>
                    </a:cubicBezTo>
                    <a:cubicBezTo>
                      <a:pt x="8309" y="8808"/>
                      <a:pt x="8601" y="8756"/>
                      <a:pt x="8877" y="8638"/>
                    </a:cubicBezTo>
                    <a:cubicBezTo>
                      <a:pt x="9124" y="8537"/>
                      <a:pt x="9403" y="8460"/>
                      <a:pt x="9622" y="8302"/>
                    </a:cubicBezTo>
                    <a:cubicBezTo>
                      <a:pt x="10084" y="7966"/>
                      <a:pt x="10590" y="7642"/>
                      <a:pt x="10930" y="7172"/>
                    </a:cubicBezTo>
                    <a:cubicBezTo>
                      <a:pt x="11097" y="6945"/>
                      <a:pt x="11315" y="6742"/>
                      <a:pt x="11433" y="6487"/>
                    </a:cubicBezTo>
                    <a:cubicBezTo>
                      <a:pt x="11554" y="6224"/>
                      <a:pt x="11708" y="5973"/>
                      <a:pt x="11789" y="5693"/>
                    </a:cubicBezTo>
                    <a:cubicBezTo>
                      <a:pt x="11830" y="5551"/>
                      <a:pt x="11862" y="5410"/>
                      <a:pt x="11903" y="5272"/>
                    </a:cubicBezTo>
                    <a:cubicBezTo>
                      <a:pt x="11943" y="5134"/>
                      <a:pt x="11988" y="4984"/>
                      <a:pt x="11984" y="4838"/>
                    </a:cubicBezTo>
                    <a:cubicBezTo>
                      <a:pt x="11976" y="4769"/>
                      <a:pt x="11976" y="4701"/>
                      <a:pt x="11988" y="4636"/>
                    </a:cubicBezTo>
                    <a:cubicBezTo>
                      <a:pt x="12004" y="4563"/>
                      <a:pt x="12016" y="4494"/>
                      <a:pt x="12028" y="4421"/>
                    </a:cubicBezTo>
                    <a:cubicBezTo>
                      <a:pt x="12045" y="4271"/>
                      <a:pt x="12004" y="4121"/>
                      <a:pt x="11988" y="3971"/>
                    </a:cubicBezTo>
                    <a:cubicBezTo>
                      <a:pt x="11951" y="3672"/>
                      <a:pt x="11895" y="3376"/>
                      <a:pt x="11814" y="3088"/>
                    </a:cubicBezTo>
                    <a:cubicBezTo>
                      <a:pt x="11781" y="2967"/>
                      <a:pt x="11741" y="2845"/>
                      <a:pt x="11684" y="2732"/>
                    </a:cubicBezTo>
                    <a:cubicBezTo>
                      <a:pt x="11619" y="2598"/>
                      <a:pt x="11518" y="2489"/>
                      <a:pt x="11433" y="2363"/>
                    </a:cubicBezTo>
                    <a:cubicBezTo>
                      <a:pt x="11271" y="2128"/>
                      <a:pt x="11133" y="1885"/>
                      <a:pt x="10943" y="1674"/>
                    </a:cubicBezTo>
                    <a:cubicBezTo>
                      <a:pt x="10740" y="1448"/>
                      <a:pt x="10537" y="1257"/>
                      <a:pt x="10266" y="1115"/>
                    </a:cubicBezTo>
                    <a:cubicBezTo>
                      <a:pt x="9958" y="953"/>
                      <a:pt x="9658" y="787"/>
                      <a:pt x="9355" y="617"/>
                    </a:cubicBezTo>
                    <a:cubicBezTo>
                      <a:pt x="9225" y="536"/>
                      <a:pt x="9087" y="475"/>
                      <a:pt x="8937" y="435"/>
                    </a:cubicBezTo>
                    <a:cubicBezTo>
                      <a:pt x="8779" y="390"/>
                      <a:pt x="8625" y="338"/>
                      <a:pt x="8475" y="269"/>
                    </a:cubicBezTo>
                    <a:cubicBezTo>
                      <a:pt x="8188" y="143"/>
                      <a:pt x="7856" y="99"/>
                      <a:pt x="7544" y="95"/>
                    </a:cubicBezTo>
                    <a:cubicBezTo>
                      <a:pt x="7503" y="90"/>
                      <a:pt x="7459" y="90"/>
                      <a:pt x="7418" y="82"/>
                    </a:cubicBezTo>
                    <a:cubicBezTo>
                      <a:pt x="7353" y="66"/>
                      <a:pt x="7284" y="54"/>
                      <a:pt x="7216" y="46"/>
                    </a:cubicBezTo>
                    <a:cubicBezTo>
                      <a:pt x="7005" y="26"/>
                      <a:pt x="6790" y="14"/>
                      <a:pt x="6575" y="14"/>
                    </a:cubicBezTo>
                    <a:cubicBezTo>
                      <a:pt x="6322" y="9"/>
                      <a:pt x="6070" y="1"/>
                      <a:pt x="5818" y="1"/>
                    </a:cubicBezTo>
                    <a:close/>
                  </a:path>
                </a:pathLst>
              </a:custGeom>
              <a:solidFill>
                <a:srgbClr val="FFFFFF"/>
              </a:solidFill>
              <a:ln w="3175">
                <a:solidFill>
                  <a:schemeClr val="tx1"/>
                </a:solid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8" name="Google Shape;20801;p106">
                <a:extLst>
                  <a:ext uri="{FF2B5EF4-FFF2-40B4-BE49-F238E27FC236}">
                    <a16:creationId xmlns:a16="http://schemas.microsoft.com/office/drawing/2014/main" id="{80071C61-C5D1-AAEF-31DA-ABE49A97F67B}"/>
                  </a:ext>
                </a:extLst>
              </p:cNvPr>
              <p:cNvSpPr/>
              <p:nvPr/>
            </p:nvSpPr>
            <p:spPr>
              <a:xfrm>
                <a:off x="5101575" y="4358350"/>
                <a:ext cx="8950" cy="14575"/>
              </a:xfrm>
              <a:custGeom>
                <a:avLst/>
                <a:gdLst/>
                <a:ahLst/>
                <a:cxnLst/>
                <a:rect l="l" t="t" r="r" b="b"/>
                <a:pathLst>
                  <a:path w="358" h="583" extrusionOk="0">
                    <a:moveTo>
                      <a:pt x="56" y="0"/>
                    </a:moveTo>
                    <a:cubicBezTo>
                      <a:pt x="30" y="0"/>
                      <a:pt x="5" y="18"/>
                      <a:pt x="5" y="52"/>
                    </a:cubicBezTo>
                    <a:cubicBezTo>
                      <a:pt x="1" y="88"/>
                      <a:pt x="1" y="121"/>
                      <a:pt x="1" y="157"/>
                    </a:cubicBezTo>
                    <a:cubicBezTo>
                      <a:pt x="5" y="190"/>
                      <a:pt x="21" y="222"/>
                      <a:pt x="21" y="259"/>
                    </a:cubicBezTo>
                    <a:cubicBezTo>
                      <a:pt x="21" y="323"/>
                      <a:pt x="37" y="384"/>
                      <a:pt x="74" y="441"/>
                    </a:cubicBezTo>
                    <a:cubicBezTo>
                      <a:pt x="110" y="492"/>
                      <a:pt x="189" y="582"/>
                      <a:pt x="263" y="582"/>
                    </a:cubicBezTo>
                    <a:cubicBezTo>
                      <a:pt x="288" y="582"/>
                      <a:pt x="312" y="572"/>
                      <a:pt x="333" y="546"/>
                    </a:cubicBezTo>
                    <a:cubicBezTo>
                      <a:pt x="357" y="522"/>
                      <a:pt x="353" y="481"/>
                      <a:pt x="325" y="465"/>
                    </a:cubicBezTo>
                    <a:cubicBezTo>
                      <a:pt x="268" y="429"/>
                      <a:pt x="216" y="380"/>
                      <a:pt x="175" y="327"/>
                    </a:cubicBezTo>
                    <a:cubicBezTo>
                      <a:pt x="151" y="283"/>
                      <a:pt x="155" y="230"/>
                      <a:pt x="135" y="190"/>
                    </a:cubicBezTo>
                    <a:cubicBezTo>
                      <a:pt x="114" y="145"/>
                      <a:pt x="106" y="101"/>
                      <a:pt x="106" y="52"/>
                    </a:cubicBezTo>
                    <a:cubicBezTo>
                      <a:pt x="106" y="18"/>
                      <a:pt x="81" y="0"/>
                      <a:pt x="56"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9" name="Google Shape;20802;p106">
                <a:extLst>
                  <a:ext uri="{FF2B5EF4-FFF2-40B4-BE49-F238E27FC236}">
                    <a16:creationId xmlns:a16="http://schemas.microsoft.com/office/drawing/2014/main" id="{3B22C561-5CA6-6536-51D4-D32D3A8CF7AE}"/>
                  </a:ext>
                </a:extLst>
              </p:cNvPr>
              <p:cNvSpPr/>
              <p:nvPr/>
            </p:nvSpPr>
            <p:spPr>
              <a:xfrm>
                <a:off x="5110300" y="4358675"/>
                <a:ext cx="12275" cy="12325"/>
              </a:xfrm>
              <a:custGeom>
                <a:avLst/>
                <a:gdLst/>
                <a:ahLst/>
                <a:cxnLst/>
                <a:rect l="l" t="t" r="r" b="b"/>
                <a:pathLst>
                  <a:path w="491" h="493" extrusionOk="0">
                    <a:moveTo>
                      <a:pt x="105" y="1"/>
                    </a:moveTo>
                    <a:cubicBezTo>
                      <a:pt x="54" y="1"/>
                      <a:pt x="1" y="55"/>
                      <a:pt x="41" y="104"/>
                    </a:cubicBezTo>
                    <a:cubicBezTo>
                      <a:pt x="102" y="185"/>
                      <a:pt x="114" y="290"/>
                      <a:pt x="175" y="367"/>
                    </a:cubicBezTo>
                    <a:cubicBezTo>
                      <a:pt x="217" y="431"/>
                      <a:pt x="282" y="492"/>
                      <a:pt x="360" y="492"/>
                    </a:cubicBezTo>
                    <a:cubicBezTo>
                      <a:pt x="371" y="492"/>
                      <a:pt x="382" y="491"/>
                      <a:pt x="393" y="489"/>
                    </a:cubicBezTo>
                    <a:cubicBezTo>
                      <a:pt x="491" y="464"/>
                      <a:pt x="466" y="347"/>
                      <a:pt x="393" y="319"/>
                    </a:cubicBezTo>
                    <a:cubicBezTo>
                      <a:pt x="349" y="286"/>
                      <a:pt x="316" y="250"/>
                      <a:pt x="288" y="205"/>
                    </a:cubicBezTo>
                    <a:cubicBezTo>
                      <a:pt x="252" y="136"/>
                      <a:pt x="203" y="75"/>
                      <a:pt x="150" y="19"/>
                    </a:cubicBezTo>
                    <a:cubicBezTo>
                      <a:pt x="138" y="6"/>
                      <a:pt x="122" y="1"/>
                      <a:pt x="105"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0" name="Google Shape;20803;p106">
                <a:extLst>
                  <a:ext uri="{FF2B5EF4-FFF2-40B4-BE49-F238E27FC236}">
                    <a16:creationId xmlns:a16="http://schemas.microsoft.com/office/drawing/2014/main" id="{E631E4ED-2AA5-8E0A-C64B-21F86E81C5AA}"/>
                  </a:ext>
                </a:extLst>
              </p:cNvPr>
              <p:cNvSpPr/>
              <p:nvPr/>
            </p:nvSpPr>
            <p:spPr>
              <a:xfrm>
                <a:off x="5121800" y="4355550"/>
                <a:ext cx="11100" cy="13825"/>
              </a:xfrm>
              <a:custGeom>
                <a:avLst/>
                <a:gdLst/>
                <a:ahLst/>
                <a:cxnLst/>
                <a:rect l="l" t="t" r="r" b="b"/>
                <a:pathLst>
                  <a:path w="444" h="553" extrusionOk="0">
                    <a:moveTo>
                      <a:pt x="95" y="0"/>
                    </a:moveTo>
                    <a:cubicBezTo>
                      <a:pt x="43" y="0"/>
                      <a:pt x="1" y="81"/>
                      <a:pt x="47" y="123"/>
                    </a:cubicBezTo>
                    <a:cubicBezTo>
                      <a:pt x="103" y="180"/>
                      <a:pt x="99" y="277"/>
                      <a:pt x="124" y="346"/>
                    </a:cubicBezTo>
                    <a:cubicBezTo>
                      <a:pt x="152" y="423"/>
                      <a:pt x="205" y="492"/>
                      <a:pt x="274" y="541"/>
                    </a:cubicBezTo>
                    <a:cubicBezTo>
                      <a:pt x="287" y="549"/>
                      <a:pt x="301" y="552"/>
                      <a:pt x="316" y="552"/>
                    </a:cubicBezTo>
                    <a:cubicBezTo>
                      <a:pt x="347" y="552"/>
                      <a:pt x="379" y="536"/>
                      <a:pt x="395" y="508"/>
                    </a:cubicBezTo>
                    <a:lnTo>
                      <a:pt x="403" y="500"/>
                    </a:lnTo>
                    <a:cubicBezTo>
                      <a:pt x="444" y="456"/>
                      <a:pt x="419" y="379"/>
                      <a:pt x="355" y="375"/>
                    </a:cubicBezTo>
                    <a:lnTo>
                      <a:pt x="334" y="350"/>
                    </a:lnTo>
                    <a:cubicBezTo>
                      <a:pt x="322" y="334"/>
                      <a:pt x="314" y="322"/>
                      <a:pt x="306" y="306"/>
                    </a:cubicBezTo>
                    <a:cubicBezTo>
                      <a:pt x="286" y="269"/>
                      <a:pt x="270" y="233"/>
                      <a:pt x="257" y="192"/>
                    </a:cubicBezTo>
                    <a:cubicBezTo>
                      <a:pt x="237" y="123"/>
                      <a:pt x="193" y="59"/>
                      <a:pt x="132" y="14"/>
                    </a:cubicBezTo>
                    <a:cubicBezTo>
                      <a:pt x="120" y="4"/>
                      <a:pt x="107" y="0"/>
                      <a:pt x="95"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1" name="Google Shape;20804;p106">
                <a:extLst>
                  <a:ext uri="{FF2B5EF4-FFF2-40B4-BE49-F238E27FC236}">
                    <a16:creationId xmlns:a16="http://schemas.microsoft.com/office/drawing/2014/main" id="{1BC9A76E-1A7D-F4AF-A523-736F37E44559}"/>
                  </a:ext>
                </a:extLst>
              </p:cNvPr>
              <p:cNvSpPr/>
              <p:nvPr/>
            </p:nvSpPr>
            <p:spPr>
              <a:xfrm>
                <a:off x="5131500" y="4354075"/>
                <a:ext cx="10825" cy="9425"/>
              </a:xfrm>
              <a:custGeom>
                <a:avLst/>
                <a:gdLst/>
                <a:ahLst/>
                <a:cxnLst/>
                <a:rect l="l" t="t" r="r" b="b"/>
                <a:pathLst>
                  <a:path w="433" h="377" extrusionOk="0">
                    <a:moveTo>
                      <a:pt x="104" y="1"/>
                    </a:moveTo>
                    <a:cubicBezTo>
                      <a:pt x="48" y="1"/>
                      <a:pt x="1" y="69"/>
                      <a:pt x="48" y="126"/>
                    </a:cubicBezTo>
                    <a:cubicBezTo>
                      <a:pt x="96" y="178"/>
                      <a:pt x="125" y="247"/>
                      <a:pt x="173" y="300"/>
                    </a:cubicBezTo>
                    <a:cubicBezTo>
                      <a:pt x="210" y="336"/>
                      <a:pt x="265" y="377"/>
                      <a:pt x="315" y="377"/>
                    </a:cubicBezTo>
                    <a:cubicBezTo>
                      <a:pt x="337" y="377"/>
                      <a:pt x="358" y="369"/>
                      <a:pt x="376" y="349"/>
                    </a:cubicBezTo>
                    <a:cubicBezTo>
                      <a:pt x="433" y="288"/>
                      <a:pt x="335" y="219"/>
                      <a:pt x="303" y="182"/>
                    </a:cubicBezTo>
                    <a:cubicBezTo>
                      <a:pt x="254" y="126"/>
                      <a:pt x="206" y="69"/>
                      <a:pt x="153" y="20"/>
                    </a:cubicBezTo>
                    <a:cubicBezTo>
                      <a:pt x="137" y="7"/>
                      <a:pt x="120" y="1"/>
                      <a:pt x="104"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 name="Google Shape;20805;p106">
                <a:extLst>
                  <a:ext uri="{FF2B5EF4-FFF2-40B4-BE49-F238E27FC236}">
                    <a16:creationId xmlns:a16="http://schemas.microsoft.com/office/drawing/2014/main" id="{083368CC-FEE5-6A4F-C482-7C9B2AC57E96}"/>
                  </a:ext>
                </a:extLst>
              </p:cNvPr>
              <p:cNvSpPr/>
              <p:nvPr/>
            </p:nvSpPr>
            <p:spPr>
              <a:xfrm>
                <a:off x="5159850" y="4342050"/>
                <a:ext cx="7075" cy="8700"/>
              </a:xfrm>
              <a:custGeom>
                <a:avLst/>
                <a:gdLst/>
                <a:ahLst/>
                <a:cxnLst/>
                <a:rect l="l" t="t" r="r" b="b"/>
                <a:pathLst>
                  <a:path w="283" h="348" extrusionOk="0">
                    <a:moveTo>
                      <a:pt x="91" y="1"/>
                    </a:moveTo>
                    <a:cubicBezTo>
                      <a:pt x="48" y="1"/>
                      <a:pt x="1" y="40"/>
                      <a:pt x="20" y="88"/>
                    </a:cubicBezTo>
                    <a:cubicBezTo>
                      <a:pt x="36" y="133"/>
                      <a:pt x="48" y="177"/>
                      <a:pt x="64" y="222"/>
                    </a:cubicBezTo>
                    <a:cubicBezTo>
                      <a:pt x="84" y="273"/>
                      <a:pt x="127" y="348"/>
                      <a:pt x="193" y="348"/>
                    </a:cubicBezTo>
                    <a:cubicBezTo>
                      <a:pt x="194" y="348"/>
                      <a:pt x="196" y="348"/>
                      <a:pt x="198" y="347"/>
                    </a:cubicBezTo>
                    <a:cubicBezTo>
                      <a:pt x="251" y="347"/>
                      <a:pt x="283" y="287"/>
                      <a:pt x="259" y="242"/>
                    </a:cubicBezTo>
                    <a:cubicBezTo>
                      <a:pt x="246" y="218"/>
                      <a:pt x="234" y="214"/>
                      <a:pt x="226" y="198"/>
                    </a:cubicBezTo>
                    <a:cubicBezTo>
                      <a:pt x="218" y="181"/>
                      <a:pt x="202" y="161"/>
                      <a:pt x="194" y="141"/>
                    </a:cubicBezTo>
                    <a:cubicBezTo>
                      <a:pt x="178" y="104"/>
                      <a:pt x="165" y="68"/>
                      <a:pt x="145" y="36"/>
                    </a:cubicBezTo>
                    <a:cubicBezTo>
                      <a:pt x="134" y="11"/>
                      <a:pt x="113" y="1"/>
                      <a:pt x="91"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 name="Google Shape;20806;p106">
                <a:extLst>
                  <a:ext uri="{FF2B5EF4-FFF2-40B4-BE49-F238E27FC236}">
                    <a16:creationId xmlns:a16="http://schemas.microsoft.com/office/drawing/2014/main" id="{32893E0A-E68E-32AF-73EF-88C6951B5B56}"/>
                  </a:ext>
                </a:extLst>
              </p:cNvPr>
              <p:cNvSpPr/>
              <p:nvPr/>
            </p:nvSpPr>
            <p:spPr>
              <a:xfrm>
                <a:off x="5169550" y="4337950"/>
                <a:ext cx="5500" cy="12475"/>
              </a:xfrm>
              <a:custGeom>
                <a:avLst/>
                <a:gdLst/>
                <a:ahLst/>
                <a:cxnLst/>
                <a:rect l="l" t="t" r="r" b="b"/>
                <a:pathLst>
                  <a:path w="220" h="499" extrusionOk="0">
                    <a:moveTo>
                      <a:pt x="70" y="1"/>
                    </a:moveTo>
                    <a:cubicBezTo>
                      <a:pt x="67" y="1"/>
                      <a:pt x="64" y="1"/>
                      <a:pt x="61" y="1"/>
                    </a:cubicBezTo>
                    <a:cubicBezTo>
                      <a:pt x="16" y="9"/>
                      <a:pt x="0" y="66"/>
                      <a:pt x="37" y="94"/>
                    </a:cubicBezTo>
                    <a:cubicBezTo>
                      <a:pt x="69" y="114"/>
                      <a:pt x="57" y="232"/>
                      <a:pt x="57" y="268"/>
                    </a:cubicBezTo>
                    <a:cubicBezTo>
                      <a:pt x="53" y="317"/>
                      <a:pt x="53" y="370"/>
                      <a:pt x="57" y="418"/>
                    </a:cubicBezTo>
                    <a:cubicBezTo>
                      <a:pt x="41" y="443"/>
                      <a:pt x="53" y="479"/>
                      <a:pt x="81" y="487"/>
                    </a:cubicBezTo>
                    <a:lnTo>
                      <a:pt x="102" y="495"/>
                    </a:lnTo>
                    <a:cubicBezTo>
                      <a:pt x="107" y="497"/>
                      <a:pt x="113" y="498"/>
                      <a:pt x="118" y="498"/>
                    </a:cubicBezTo>
                    <a:cubicBezTo>
                      <a:pt x="134" y="498"/>
                      <a:pt x="150" y="491"/>
                      <a:pt x="162" y="479"/>
                    </a:cubicBezTo>
                    <a:cubicBezTo>
                      <a:pt x="219" y="418"/>
                      <a:pt x="219" y="293"/>
                      <a:pt x="203" y="195"/>
                    </a:cubicBezTo>
                    <a:cubicBezTo>
                      <a:pt x="195" y="125"/>
                      <a:pt x="164" y="1"/>
                      <a:pt x="70"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grpSp>
      </p:grpSp>
    </p:spTree>
    <p:extLst>
      <p:ext uri="{BB962C8B-B14F-4D97-AF65-F5344CB8AC3E}">
        <p14:creationId xmlns:p14="http://schemas.microsoft.com/office/powerpoint/2010/main" val="276957453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75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1000"/>
                                        <p:tgtEl>
                                          <p:spTgt spid="5"/>
                                        </p:tgtEl>
                                      </p:cBhvr>
                                    </p:animEffect>
                                    <p:anim calcmode="lin" valueType="num">
                                      <p:cBhvr>
                                        <p:cTn id="8" dur="1000" fill="hold"/>
                                        <p:tgtEl>
                                          <p:spTgt spid="5"/>
                                        </p:tgtEl>
                                        <p:attrNameLst>
                                          <p:attrName>ppt_x</p:attrName>
                                        </p:attrNameLst>
                                      </p:cBhvr>
                                      <p:tavLst>
                                        <p:tav tm="0">
                                          <p:val>
                                            <p:strVal val="#ppt_x"/>
                                          </p:val>
                                        </p:tav>
                                        <p:tav tm="100000">
                                          <p:val>
                                            <p:strVal val="#ppt_x"/>
                                          </p:val>
                                        </p:tav>
                                      </p:tavLst>
                                    </p:anim>
                                    <p:anim calcmode="lin" valueType="num">
                                      <p:cBhvr>
                                        <p:cTn id="9" dur="1000" fill="hold"/>
                                        <p:tgtEl>
                                          <p:spTgt spid="5"/>
                                        </p:tgtEl>
                                        <p:attrNameLst>
                                          <p:attrName>ppt_y</p:attrName>
                                        </p:attrNameLst>
                                      </p:cBhvr>
                                      <p:tavLst>
                                        <p:tav tm="0">
                                          <p:val>
                                            <p:strVal val="#ppt_y+.1"/>
                                          </p:val>
                                        </p:tav>
                                        <p:tav tm="100000">
                                          <p:val>
                                            <p:strVal val="#ppt_y"/>
                                          </p:val>
                                        </p:tav>
                                      </p:tavLst>
                                    </p:anim>
                                  </p:childTnLst>
                                </p:cTn>
                              </p:par>
                              <p:par>
                                <p:cTn id="10" presetID="42" presetClass="entr" presetSubtype="0" fill="hold" nodeType="withEffect">
                                  <p:stCondLst>
                                    <p:cond delay="750"/>
                                  </p:stCondLst>
                                  <p:childTnLst>
                                    <p:set>
                                      <p:cBhvr>
                                        <p:cTn id="11" dur="1" fill="hold">
                                          <p:stCondLst>
                                            <p:cond delay="0"/>
                                          </p:stCondLst>
                                        </p:cTn>
                                        <p:tgtEl>
                                          <p:spTgt spid="8"/>
                                        </p:tgtEl>
                                        <p:attrNameLst>
                                          <p:attrName>style.visibility</p:attrName>
                                        </p:attrNameLst>
                                      </p:cBhvr>
                                      <p:to>
                                        <p:strVal val="visible"/>
                                      </p:to>
                                    </p:set>
                                    <p:animEffect transition="in" filter="fade">
                                      <p:cBhvr>
                                        <p:cTn id="12" dur="1000"/>
                                        <p:tgtEl>
                                          <p:spTgt spid="8"/>
                                        </p:tgtEl>
                                      </p:cBhvr>
                                    </p:animEffect>
                                    <p:anim calcmode="lin" valueType="num">
                                      <p:cBhvr>
                                        <p:cTn id="13" dur="1000" fill="hold"/>
                                        <p:tgtEl>
                                          <p:spTgt spid="8"/>
                                        </p:tgtEl>
                                        <p:attrNameLst>
                                          <p:attrName>ppt_x</p:attrName>
                                        </p:attrNameLst>
                                      </p:cBhvr>
                                      <p:tavLst>
                                        <p:tav tm="0">
                                          <p:val>
                                            <p:strVal val="#ppt_x"/>
                                          </p:val>
                                        </p:tav>
                                        <p:tav tm="100000">
                                          <p:val>
                                            <p:strVal val="#ppt_x"/>
                                          </p:val>
                                        </p:tav>
                                      </p:tavLst>
                                    </p:anim>
                                    <p:anim calcmode="lin" valueType="num">
                                      <p:cBhvr>
                                        <p:cTn id="14" dur="1000" fill="hold"/>
                                        <p:tgtEl>
                                          <p:spTgt spid="8"/>
                                        </p:tgtEl>
                                        <p:attrNameLst>
                                          <p:attrName>ppt_y</p:attrName>
                                        </p:attrNameLst>
                                      </p:cBhvr>
                                      <p:tavLst>
                                        <p:tav tm="0">
                                          <p:val>
                                            <p:strVal val="#ppt_y+.1"/>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10" presetClass="entr" presetSubtype="0" fill="hold" nodeType="clickEffect">
                                  <p:stCondLst>
                                    <p:cond delay="0"/>
                                  </p:stCondLst>
                                  <p:childTnLst>
                                    <p:set>
                                      <p:cBhvr>
                                        <p:cTn id="18" dur="1" fill="hold">
                                          <p:stCondLst>
                                            <p:cond delay="0"/>
                                          </p:stCondLst>
                                        </p:cTn>
                                        <p:tgtEl>
                                          <p:spTgt spid="12"/>
                                        </p:tgtEl>
                                        <p:attrNameLst>
                                          <p:attrName>style.visibility</p:attrName>
                                        </p:attrNameLst>
                                      </p:cBhvr>
                                      <p:to>
                                        <p:strVal val="visible"/>
                                      </p:to>
                                    </p:set>
                                    <p:animEffect transition="in" filter="fade">
                                      <p:cBhvr>
                                        <p:cTn id="19"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Shape 360">
          <a:extLst>
            <a:ext uri="{FF2B5EF4-FFF2-40B4-BE49-F238E27FC236}">
              <a16:creationId xmlns:a16="http://schemas.microsoft.com/office/drawing/2014/main" id="{DA3C465C-583A-BF9A-9B5C-A33E433694BE}"/>
            </a:ext>
          </a:extLst>
        </p:cNvPr>
        <p:cNvGrpSpPr/>
        <p:nvPr/>
      </p:nvGrpSpPr>
      <p:grpSpPr>
        <a:xfrm>
          <a:off x="0" y="0"/>
          <a:ext cx="0" cy="0"/>
          <a:chOff x="0" y="0"/>
          <a:chExt cx="0" cy="0"/>
        </a:xfrm>
      </p:grpSpPr>
      <p:sp>
        <p:nvSpPr>
          <p:cNvPr id="16" name="Suorakulmio 15">
            <a:extLst>
              <a:ext uri="{FF2B5EF4-FFF2-40B4-BE49-F238E27FC236}">
                <a16:creationId xmlns:a16="http://schemas.microsoft.com/office/drawing/2014/main" id="{060CFD3C-EFEC-2EBE-E34E-5395051C4765}"/>
              </a:ext>
            </a:extLst>
          </p:cNvPr>
          <p:cNvSpPr/>
          <p:nvPr/>
        </p:nvSpPr>
        <p:spPr>
          <a:xfrm>
            <a:off x="609602" y="2212644"/>
            <a:ext cx="5157407" cy="3689832"/>
          </a:xfrm>
          <a:prstGeom prst="rect">
            <a:avLst/>
          </a:prstGeom>
          <a:solidFill>
            <a:schemeClr val="accent6">
              <a:lumMod val="20000"/>
              <a:lumOff val="80000"/>
            </a:schemeClr>
          </a:solidFill>
          <a:ln w="28575">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defTabSz="1219170">
              <a:buClr>
                <a:srgbClr val="000000"/>
              </a:buClr>
            </a:pPr>
            <a:endParaRPr lang="fi-FI" sz="1867" kern="0">
              <a:solidFill>
                <a:prstClr val="white"/>
              </a:solidFill>
              <a:latin typeface="Calibri" panose="020F0502020204030204"/>
              <a:sym typeface="Arial"/>
            </a:endParaRPr>
          </a:p>
        </p:txBody>
      </p:sp>
      <p:sp>
        <p:nvSpPr>
          <p:cNvPr id="17" name="Suorakulmio 16">
            <a:extLst>
              <a:ext uri="{FF2B5EF4-FFF2-40B4-BE49-F238E27FC236}">
                <a16:creationId xmlns:a16="http://schemas.microsoft.com/office/drawing/2014/main" id="{5EF7E921-85ED-F870-0497-62FEB5A713A1}"/>
              </a:ext>
            </a:extLst>
          </p:cNvPr>
          <p:cNvSpPr/>
          <p:nvPr/>
        </p:nvSpPr>
        <p:spPr>
          <a:xfrm>
            <a:off x="6357259" y="2212644"/>
            <a:ext cx="5157407" cy="3689832"/>
          </a:xfrm>
          <a:prstGeom prst="rect">
            <a:avLst/>
          </a:prstGeom>
          <a:solidFill>
            <a:schemeClr val="accent6">
              <a:lumMod val="20000"/>
              <a:lumOff val="80000"/>
            </a:schemeClr>
          </a:solidFill>
          <a:ln w="28575">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defTabSz="1219170">
              <a:buClr>
                <a:srgbClr val="000000"/>
              </a:buClr>
            </a:pPr>
            <a:endParaRPr lang="fi-FI" sz="1867" kern="0">
              <a:solidFill>
                <a:prstClr val="white"/>
              </a:solidFill>
              <a:latin typeface="Calibri" panose="020F0502020204030204"/>
              <a:sym typeface="Arial"/>
            </a:endParaRPr>
          </a:p>
        </p:txBody>
      </p:sp>
      <p:sp>
        <p:nvSpPr>
          <p:cNvPr id="5" name="Otsikko 2">
            <a:extLst>
              <a:ext uri="{FF2B5EF4-FFF2-40B4-BE49-F238E27FC236}">
                <a16:creationId xmlns:a16="http://schemas.microsoft.com/office/drawing/2014/main" id="{70D7ABAE-291A-3711-1770-1B004E48E418}"/>
              </a:ext>
            </a:extLst>
          </p:cNvPr>
          <p:cNvSpPr>
            <a:spLocks noGrp="1"/>
          </p:cNvSpPr>
          <p:nvPr>
            <p:ph type="title"/>
          </p:nvPr>
        </p:nvSpPr>
        <p:spPr>
          <a:xfrm>
            <a:off x="838201" y="501652"/>
            <a:ext cx="10515600" cy="1325033"/>
          </a:xfrm>
        </p:spPr>
        <p:txBody>
          <a:bodyPr>
            <a:normAutofit/>
          </a:bodyPr>
          <a:lstStyle/>
          <a:p>
            <a:r>
              <a:rPr lang="fi-FI">
                <a:latin typeface="Oswald"/>
              </a:rPr>
              <a:t>Mielenterveyden ensiapu</a:t>
            </a:r>
            <a:endParaRPr lang="fi-FI"/>
          </a:p>
        </p:txBody>
      </p:sp>
      <p:sp>
        <p:nvSpPr>
          <p:cNvPr id="9" name="Tekstiruutu 8">
            <a:extLst>
              <a:ext uri="{FF2B5EF4-FFF2-40B4-BE49-F238E27FC236}">
                <a16:creationId xmlns:a16="http://schemas.microsoft.com/office/drawing/2014/main" id="{1CA7AC60-D25D-3BD4-23F4-77CC8B7F42E6}"/>
              </a:ext>
            </a:extLst>
          </p:cNvPr>
          <p:cNvSpPr txBox="1"/>
          <p:nvPr/>
        </p:nvSpPr>
        <p:spPr>
          <a:xfrm>
            <a:off x="6357258" y="2289663"/>
            <a:ext cx="5157407" cy="3909340"/>
          </a:xfrm>
          <a:prstGeom prst="rect">
            <a:avLst/>
          </a:prstGeom>
          <a:noFill/>
        </p:spPr>
        <p:txBody>
          <a:bodyPr wrap="square">
            <a:spAutoFit/>
          </a:bodyPr>
          <a:lstStyle/>
          <a:p>
            <a:pPr defTabSz="1219170">
              <a:buClr>
                <a:srgbClr val="000000"/>
              </a:buClr>
            </a:pPr>
            <a:r>
              <a:rPr lang="fi-FI" sz="2133" b="1" kern="0">
                <a:solidFill>
                  <a:prstClr val="black"/>
                </a:solidFill>
                <a:latin typeface="Tenorite" panose="00000500000000000000" pitchFamily="2" charset="0"/>
                <a:cs typeface="Arial"/>
                <a:sym typeface="Arial"/>
              </a:rPr>
              <a:t>Kun toisen henkilön mielenterveys mietityttää sinua:</a:t>
            </a:r>
          </a:p>
          <a:p>
            <a:pPr defTabSz="1219170">
              <a:buClr>
                <a:srgbClr val="000000"/>
              </a:buClr>
            </a:pPr>
            <a:endParaRPr lang="fi-FI" sz="1867" b="1" kern="0">
              <a:solidFill>
                <a:prstClr val="black"/>
              </a:solidFill>
              <a:latin typeface="Tenorite" panose="00000500000000000000" pitchFamily="2" charset="0"/>
              <a:cs typeface="Arial"/>
              <a:sym typeface="Arial"/>
            </a:endParaRPr>
          </a:p>
          <a:p>
            <a:pPr marL="380990" indent="-380990" defTabSz="1219170">
              <a:buFont typeface="Arial" panose="020B0604020202020204" pitchFamily="34" charset="0"/>
              <a:buChar char="•"/>
            </a:pPr>
            <a:r>
              <a:rPr lang="fi-FI" sz="1867" b="1" kern="0">
                <a:solidFill>
                  <a:prstClr val="black"/>
                </a:solidFill>
                <a:latin typeface="Tenorite" panose="00000500000000000000" pitchFamily="2" charset="0"/>
                <a:cs typeface="Arial"/>
                <a:sym typeface="Arial"/>
              </a:rPr>
              <a:t>Huomaa</a:t>
            </a:r>
            <a:r>
              <a:rPr lang="fi-FI" sz="1867" kern="0">
                <a:solidFill>
                  <a:prstClr val="black"/>
                </a:solidFill>
                <a:latin typeface="Tenorite" panose="00000500000000000000" pitchFamily="2" charset="0"/>
                <a:cs typeface="Arial"/>
                <a:sym typeface="Arial"/>
              </a:rPr>
              <a:t> – jos henkilö/kaveri on vetäytynyt, surullinen tai muuttunut</a:t>
            </a:r>
          </a:p>
          <a:p>
            <a:pPr marL="380990" indent="-380990" defTabSz="1219170">
              <a:buFont typeface="Arial" panose="020B0604020202020204" pitchFamily="34" charset="0"/>
              <a:buChar char="•"/>
            </a:pPr>
            <a:r>
              <a:rPr lang="fi-FI" sz="1867" b="1" kern="0">
                <a:solidFill>
                  <a:prstClr val="black"/>
                </a:solidFill>
                <a:latin typeface="Tenorite" panose="00000500000000000000" pitchFamily="2" charset="0"/>
                <a:cs typeface="Arial"/>
                <a:sym typeface="Arial"/>
              </a:rPr>
              <a:t>Kysy</a:t>
            </a:r>
            <a:r>
              <a:rPr lang="fi-FI" sz="1867" kern="0">
                <a:solidFill>
                  <a:prstClr val="black"/>
                </a:solidFill>
                <a:latin typeface="Tenorite" panose="00000500000000000000" pitchFamily="2" charset="0"/>
                <a:cs typeface="Arial"/>
                <a:sym typeface="Arial"/>
              </a:rPr>
              <a:t> – ”Miten menee?”, pienikin kysymys voi olla tärkeä!</a:t>
            </a:r>
          </a:p>
          <a:p>
            <a:pPr marL="380990" indent="-380990" defTabSz="1219170">
              <a:buFont typeface="Arial" panose="020B0604020202020204" pitchFamily="34" charset="0"/>
              <a:buChar char="•"/>
            </a:pPr>
            <a:r>
              <a:rPr lang="fi-FI" sz="1867" b="1" kern="0">
                <a:solidFill>
                  <a:prstClr val="black"/>
                </a:solidFill>
                <a:latin typeface="Tenorite" panose="00000500000000000000" pitchFamily="2" charset="0"/>
                <a:cs typeface="Arial"/>
                <a:sym typeface="Arial"/>
              </a:rPr>
              <a:t>Kuuntele</a:t>
            </a:r>
            <a:r>
              <a:rPr lang="fi-FI" sz="1867" kern="0">
                <a:solidFill>
                  <a:prstClr val="black"/>
                </a:solidFill>
                <a:latin typeface="Tenorite" panose="00000500000000000000" pitchFamily="2" charset="0"/>
                <a:cs typeface="Arial"/>
                <a:sym typeface="Arial"/>
              </a:rPr>
              <a:t> – älä vähättele, anna aikaa puhua </a:t>
            </a:r>
            <a:r>
              <a:rPr lang="fi-FI" sz="1867" b="1" kern="0">
                <a:solidFill>
                  <a:prstClr val="black"/>
                </a:solidFill>
                <a:latin typeface="Tenorite" panose="00000500000000000000" pitchFamily="2" charset="0"/>
                <a:cs typeface="Arial"/>
                <a:sym typeface="Arial"/>
              </a:rPr>
              <a:t>Hakekaa apua yhdessä – </a:t>
            </a:r>
            <a:r>
              <a:rPr lang="fi-FI" sz="1867" kern="0">
                <a:solidFill>
                  <a:prstClr val="black"/>
                </a:solidFill>
                <a:latin typeface="Tenorite" panose="00000500000000000000" pitchFamily="2" charset="0"/>
                <a:cs typeface="Arial"/>
                <a:sym typeface="Arial"/>
              </a:rPr>
              <a:t>kerro aikuiselle tai ohjaa ottamaan yhteyttä esim: Sekasin-chattiin tai auttavaan puhelimeen:</a:t>
            </a:r>
            <a:br>
              <a:rPr lang="fi-FI" sz="1867" kern="0">
                <a:solidFill>
                  <a:prstClr val="black"/>
                </a:solidFill>
                <a:latin typeface="Tenorite" panose="00000500000000000000" pitchFamily="2" charset="0"/>
                <a:cs typeface="Arial"/>
                <a:sym typeface="Arial"/>
              </a:rPr>
            </a:br>
            <a:r>
              <a:rPr lang="fi-FI" sz="1867" kern="0">
                <a:solidFill>
                  <a:prstClr val="black"/>
                </a:solidFill>
                <a:latin typeface="Tenorite" panose="00000500000000000000" pitchFamily="2" charset="0"/>
                <a:cs typeface="Arial"/>
                <a:sym typeface="Arial"/>
              </a:rPr>
              <a:t>09 2525 0111</a:t>
            </a:r>
          </a:p>
          <a:p>
            <a:pPr marL="380990" indent="-380990" defTabSz="1219170">
              <a:buFont typeface="Arial" panose="020B0604020202020204" pitchFamily="34" charset="0"/>
              <a:buChar char="•"/>
            </a:pPr>
            <a:endParaRPr lang="fi-FI" sz="1867" kern="0">
              <a:solidFill>
                <a:prstClr val="black"/>
              </a:solidFill>
              <a:latin typeface="Tenorite" panose="00000500000000000000" pitchFamily="2" charset="0"/>
              <a:cs typeface="Arial"/>
              <a:sym typeface="Arial"/>
            </a:endParaRPr>
          </a:p>
        </p:txBody>
      </p:sp>
      <p:sp>
        <p:nvSpPr>
          <p:cNvPr id="15" name="Tekstiruutu 14">
            <a:extLst>
              <a:ext uri="{FF2B5EF4-FFF2-40B4-BE49-F238E27FC236}">
                <a16:creationId xmlns:a16="http://schemas.microsoft.com/office/drawing/2014/main" id="{9AE57444-D81F-ACB4-6560-EE92A9EFB4FE}"/>
              </a:ext>
            </a:extLst>
          </p:cNvPr>
          <p:cNvSpPr txBox="1"/>
          <p:nvPr/>
        </p:nvSpPr>
        <p:spPr>
          <a:xfrm>
            <a:off x="677335" y="2453810"/>
            <a:ext cx="5089675" cy="3006464"/>
          </a:xfrm>
          <a:prstGeom prst="rect">
            <a:avLst/>
          </a:prstGeom>
          <a:noFill/>
        </p:spPr>
        <p:txBody>
          <a:bodyPr wrap="square">
            <a:spAutoFit/>
          </a:bodyPr>
          <a:lstStyle/>
          <a:p>
            <a:pPr defTabSz="1219170">
              <a:buClr>
                <a:srgbClr val="000000"/>
              </a:buClr>
            </a:pPr>
            <a:r>
              <a:rPr lang="fi-FI" sz="2133" b="1" kern="0">
                <a:solidFill>
                  <a:prstClr val="black"/>
                </a:solidFill>
                <a:latin typeface="Tenorite" panose="00000500000000000000" pitchFamily="2" charset="0"/>
                <a:cs typeface="Arial"/>
                <a:sym typeface="Arial"/>
              </a:rPr>
              <a:t>Apu itselle:</a:t>
            </a:r>
          </a:p>
          <a:p>
            <a:pPr defTabSz="1219170">
              <a:buClr>
                <a:srgbClr val="000000"/>
              </a:buClr>
            </a:pPr>
            <a:endParaRPr lang="fi-FI" sz="1867" b="1" kern="0">
              <a:solidFill>
                <a:prstClr val="black"/>
              </a:solidFill>
              <a:latin typeface="Tenorite" panose="00000500000000000000" pitchFamily="2" charset="0"/>
              <a:cs typeface="Arial"/>
              <a:sym typeface="Arial"/>
            </a:endParaRPr>
          </a:p>
          <a:p>
            <a:pPr marL="380990" indent="-380990" defTabSz="1219170">
              <a:buFont typeface="Arial" panose="020B0604020202020204" pitchFamily="34" charset="0"/>
              <a:buChar char="•"/>
            </a:pPr>
            <a:r>
              <a:rPr lang="fi-FI" sz="1867" b="1" kern="0">
                <a:solidFill>
                  <a:prstClr val="black"/>
                </a:solidFill>
                <a:latin typeface="Tenorite" panose="00000500000000000000" pitchFamily="2" charset="0"/>
                <a:cs typeface="Arial"/>
                <a:sym typeface="Arial"/>
              </a:rPr>
              <a:t>Pysähdy </a:t>
            </a:r>
            <a:r>
              <a:rPr lang="fi-FI" sz="1867" kern="0">
                <a:solidFill>
                  <a:prstClr val="black"/>
                </a:solidFill>
                <a:latin typeface="Tenorite" panose="00000500000000000000" pitchFamily="2" charset="0"/>
                <a:cs typeface="Arial"/>
                <a:sym typeface="Arial"/>
              </a:rPr>
              <a:t>- tunnista, että olo on raskas.</a:t>
            </a:r>
          </a:p>
          <a:p>
            <a:pPr marL="380990" indent="-380990" defTabSz="1219170">
              <a:buFont typeface="Arial" panose="020B0604020202020204" pitchFamily="34" charset="0"/>
              <a:buChar char="•"/>
            </a:pPr>
            <a:r>
              <a:rPr lang="fi-FI" sz="1867" b="1" kern="0">
                <a:solidFill>
                  <a:prstClr val="black"/>
                </a:solidFill>
                <a:latin typeface="Tenorite" panose="00000500000000000000" pitchFamily="2" charset="0"/>
                <a:cs typeface="Arial"/>
                <a:sym typeface="Arial"/>
              </a:rPr>
              <a:t>Jaa</a:t>
            </a:r>
            <a:r>
              <a:rPr lang="fi-FI" sz="1867" kern="0">
                <a:solidFill>
                  <a:prstClr val="black"/>
                </a:solidFill>
                <a:latin typeface="Tenorite" panose="00000500000000000000" pitchFamily="2" charset="0"/>
                <a:cs typeface="Arial"/>
                <a:sym typeface="Arial"/>
              </a:rPr>
              <a:t> - kerro luotettavalle aikuiselle tai kaverille.</a:t>
            </a:r>
          </a:p>
          <a:p>
            <a:pPr marL="380990" indent="-380990" defTabSz="1219170">
              <a:buFont typeface="Arial" panose="020B0604020202020204" pitchFamily="34" charset="0"/>
              <a:buChar char="•"/>
            </a:pPr>
            <a:r>
              <a:rPr lang="fi-FI" sz="1867" b="1" kern="0">
                <a:solidFill>
                  <a:prstClr val="black"/>
                </a:solidFill>
                <a:latin typeface="Tenorite" panose="00000500000000000000" pitchFamily="2" charset="0"/>
                <a:cs typeface="Arial"/>
                <a:sym typeface="Arial"/>
              </a:rPr>
              <a:t>Hae apua </a:t>
            </a:r>
            <a:r>
              <a:rPr lang="fi-FI" sz="1867" kern="0">
                <a:solidFill>
                  <a:prstClr val="black"/>
                </a:solidFill>
                <a:latin typeface="Tenorite" panose="00000500000000000000" pitchFamily="2" charset="0"/>
                <a:cs typeface="Arial"/>
                <a:sym typeface="Arial"/>
              </a:rPr>
              <a:t>- esim. </a:t>
            </a:r>
            <a:r>
              <a:rPr lang="fi-FI" sz="1867" kern="0" err="1">
                <a:solidFill>
                  <a:prstClr val="black"/>
                </a:solidFill>
                <a:latin typeface="Tenorite" panose="00000500000000000000" pitchFamily="2" charset="0"/>
                <a:cs typeface="Arial"/>
                <a:sym typeface="Arial"/>
              </a:rPr>
              <a:t>Sekasin</a:t>
            </a:r>
            <a:r>
              <a:rPr lang="fi-FI" sz="1867" kern="0">
                <a:solidFill>
                  <a:prstClr val="black"/>
                </a:solidFill>
                <a:latin typeface="Tenorite" panose="00000500000000000000" pitchFamily="2" charset="0"/>
                <a:cs typeface="Arial"/>
                <a:sym typeface="Arial"/>
              </a:rPr>
              <a:t>-chat, kriisipuhelin tai koulun aikuinen/ terveydenhoitaja/ koulukuraattori</a:t>
            </a:r>
          </a:p>
          <a:p>
            <a:pPr marL="380990" indent="-380990" defTabSz="1219170">
              <a:buFont typeface="Arial" panose="020B0604020202020204" pitchFamily="34" charset="0"/>
              <a:buChar char="•"/>
            </a:pPr>
            <a:r>
              <a:rPr lang="fi-FI" sz="1867" b="1" kern="0">
                <a:solidFill>
                  <a:prstClr val="black"/>
                </a:solidFill>
                <a:latin typeface="Tenorite" panose="00000500000000000000" pitchFamily="2" charset="0"/>
                <a:cs typeface="Arial"/>
                <a:sym typeface="Arial"/>
              </a:rPr>
              <a:t>Pidä huolta </a:t>
            </a:r>
            <a:r>
              <a:rPr lang="fi-FI" sz="1867" kern="0">
                <a:solidFill>
                  <a:prstClr val="black"/>
                </a:solidFill>
                <a:latin typeface="Tenorite" panose="00000500000000000000" pitchFamily="2" charset="0"/>
                <a:cs typeface="Arial"/>
                <a:sym typeface="Arial"/>
              </a:rPr>
              <a:t>- lepää, liiku ja tee asioita, joista pidät.</a:t>
            </a:r>
            <a:endParaRPr lang="fi-FI" sz="1867" b="1" kern="0">
              <a:solidFill>
                <a:prstClr val="black"/>
              </a:solidFill>
              <a:latin typeface="Tenorite" panose="00000500000000000000" pitchFamily="2" charset="0"/>
              <a:cs typeface="Arial"/>
              <a:sym typeface="Arial"/>
            </a:endParaRPr>
          </a:p>
        </p:txBody>
      </p:sp>
    </p:spTree>
    <p:extLst>
      <p:ext uri="{BB962C8B-B14F-4D97-AF65-F5344CB8AC3E}">
        <p14:creationId xmlns:p14="http://schemas.microsoft.com/office/powerpoint/2010/main" val="272693649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Shape 360">
          <a:extLst>
            <a:ext uri="{FF2B5EF4-FFF2-40B4-BE49-F238E27FC236}">
              <a16:creationId xmlns:a16="http://schemas.microsoft.com/office/drawing/2014/main" id="{9F6608B8-D7C3-AB83-49EE-9F5E197C2760}"/>
            </a:ext>
          </a:extLst>
        </p:cNvPr>
        <p:cNvGrpSpPr/>
        <p:nvPr/>
      </p:nvGrpSpPr>
      <p:grpSpPr>
        <a:xfrm>
          <a:off x="0" y="0"/>
          <a:ext cx="0" cy="0"/>
          <a:chOff x="0" y="0"/>
          <a:chExt cx="0" cy="0"/>
        </a:xfrm>
      </p:grpSpPr>
      <p:sp>
        <p:nvSpPr>
          <p:cNvPr id="5" name="Otsikko 2">
            <a:extLst>
              <a:ext uri="{FF2B5EF4-FFF2-40B4-BE49-F238E27FC236}">
                <a16:creationId xmlns:a16="http://schemas.microsoft.com/office/drawing/2014/main" id="{51001486-CF1C-C642-EBF5-BD5DDFE45121}"/>
              </a:ext>
            </a:extLst>
          </p:cNvPr>
          <p:cNvSpPr>
            <a:spLocks noGrp="1"/>
          </p:cNvSpPr>
          <p:nvPr>
            <p:ph type="title"/>
          </p:nvPr>
        </p:nvSpPr>
        <p:spPr>
          <a:xfrm>
            <a:off x="838201" y="501652"/>
            <a:ext cx="10515600" cy="1325033"/>
          </a:xfrm>
        </p:spPr>
        <p:txBody>
          <a:bodyPr>
            <a:normAutofit/>
          </a:bodyPr>
          <a:lstStyle/>
          <a:p>
            <a:r>
              <a:rPr lang="fi-FI">
                <a:latin typeface="Oswald"/>
              </a:rPr>
              <a:t>Mielenterveyden ensiapu</a:t>
            </a:r>
            <a:endParaRPr lang="fi-FI"/>
          </a:p>
        </p:txBody>
      </p:sp>
      <p:grpSp>
        <p:nvGrpSpPr>
          <p:cNvPr id="9" name="Ryhmä 8">
            <a:extLst>
              <a:ext uri="{FF2B5EF4-FFF2-40B4-BE49-F238E27FC236}">
                <a16:creationId xmlns:a16="http://schemas.microsoft.com/office/drawing/2014/main" id="{BF00AC4D-F49A-CF20-C4E0-A148146819F0}"/>
              </a:ext>
            </a:extLst>
          </p:cNvPr>
          <p:cNvGrpSpPr/>
          <p:nvPr/>
        </p:nvGrpSpPr>
        <p:grpSpPr>
          <a:xfrm>
            <a:off x="1207066" y="1680231"/>
            <a:ext cx="7622901" cy="5175364"/>
            <a:chOff x="905299" y="1260173"/>
            <a:chExt cx="5717176" cy="3881523"/>
          </a:xfrm>
        </p:grpSpPr>
        <p:grpSp>
          <p:nvGrpSpPr>
            <p:cNvPr id="3" name="Ryhmä 2">
              <a:extLst>
                <a:ext uri="{FF2B5EF4-FFF2-40B4-BE49-F238E27FC236}">
                  <a16:creationId xmlns:a16="http://schemas.microsoft.com/office/drawing/2014/main" id="{A5744F79-3F42-F7FD-9154-83105DA8DDA3}"/>
                </a:ext>
              </a:extLst>
            </p:cNvPr>
            <p:cNvGrpSpPr/>
            <p:nvPr/>
          </p:nvGrpSpPr>
          <p:grpSpPr>
            <a:xfrm rot="11014933">
              <a:off x="905299" y="1260173"/>
              <a:ext cx="5717176" cy="3881523"/>
              <a:chOff x="1544333" y="834481"/>
              <a:chExt cx="3515020" cy="3427332"/>
            </a:xfrm>
          </p:grpSpPr>
          <p:sp>
            <p:nvSpPr>
              <p:cNvPr id="7" name="Ellipsi 6">
                <a:extLst>
                  <a:ext uri="{FF2B5EF4-FFF2-40B4-BE49-F238E27FC236}">
                    <a16:creationId xmlns:a16="http://schemas.microsoft.com/office/drawing/2014/main" id="{D4D7DB8D-8043-F93E-AFA0-4FD9D185FC52}"/>
                  </a:ext>
                </a:extLst>
              </p:cNvPr>
              <p:cNvSpPr/>
              <p:nvPr/>
            </p:nvSpPr>
            <p:spPr>
              <a:xfrm>
                <a:off x="1569718" y="913354"/>
                <a:ext cx="3450388" cy="3299487"/>
              </a:xfrm>
              <a:prstGeom prst="ellipse">
                <a:avLst/>
              </a:prstGeom>
              <a:solidFill>
                <a:srgbClr val="FFFF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defTabSz="1219170">
                  <a:buClr>
                    <a:srgbClr val="000000"/>
                  </a:buClr>
                </a:pPr>
                <a:endParaRPr lang="fi-FI" sz="1867" kern="0">
                  <a:solidFill>
                    <a:prstClr val="white"/>
                  </a:solidFill>
                  <a:latin typeface="Calibri" panose="020F0502020204030204"/>
                  <a:sym typeface="Arial"/>
                </a:endParaRPr>
              </a:p>
            </p:txBody>
          </p:sp>
          <p:grpSp>
            <p:nvGrpSpPr>
              <p:cNvPr id="8" name="Google Shape;20789;p106">
                <a:extLst>
                  <a:ext uri="{FF2B5EF4-FFF2-40B4-BE49-F238E27FC236}">
                    <a16:creationId xmlns:a16="http://schemas.microsoft.com/office/drawing/2014/main" id="{A2859461-E6D5-355E-DBEA-ECE123841F97}"/>
                  </a:ext>
                </a:extLst>
              </p:cNvPr>
              <p:cNvGrpSpPr/>
              <p:nvPr/>
            </p:nvGrpSpPr>
            <p:grpSpPr>
              <a:xfrm flipH="1" flipV="1">
                <a:off x="1544333" y="834481"/>
                <a:ext cx="3515020" cy="3427332"/>
                <a:chOff x="4819871" y="4164172"/>
                <a:chExt cx="415202" cy="345748"/>
              </a:xfrm>
            </p:grpSpPr>
            <p:sp>
              <p:nvSpPr>
                <p:cNvPr id="10" name="Google Shape;20795;p106">
                  <a:extLst>
                    <a:ext uri="{FF2B5EF4-FFF2-40B4-BE49-F238E27FC236}">
                      <a16:creationId xmlns:a16="http://schemas.microsoft.com/office/drawing/2014/main" id="{F8A00F27-3C02-39DA-7041-E2A26BE586C2}"/>
                    </a:ext>
                  </a:extLst>
                </p:cNvPr>
                <p:cNvSpPr/>
                <p:nvPr/>
              </p:nvSpPr>
              <p:spPr>
                <a:xfrm>
                  <a:off x="5060275" y="4298775"/>
                  <a:ext cx="25" cy="125"/>
                </a:xfrm>
                <a:custGeom>
                  <a:avLst/>
                  <a:gdLst/>
                  <a:ahLst/>
                  <a:cxnLst/>
                  <a:rect l="l" t="t" r="r" b="b"/>
                  <a:pathLst>
                    <a:path w="1" h="5" extrusionOk="0">
                      <a:moveTo>
                        <a:pt x="0" y="0"/>
                      </a:moveTo>
                      <a:lnTo>
                        <a:pt x="0" y="4"/>
                      </a:ln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1" name="Google Shape;20800;p106">
                  <a:extLst>
                    <a:ext uri="{FF2B5EF4-FFF2-40B4-BE49-F238E27FC236}">
                      <a16:creationId xmlns:a16="http://schemas.microsoft.com/office/drawing/2014/main" id="{AD0A4378-0EF6-3AED-6259-374B450615C1}"/>
                    </a:ext>
                  </a:extLst>
                </p:cNvPr>
                <p:cNvSpPr/>
                <p:nvPr/>
              </p:nvSpPr>
              <p:spPr>
                <a:xfrm>
                  <a:off x="4819871" y="4164172"/>
                  <a:ext cx="415202" cy="345748"/>
                </a:xfrm>
                <a:custGeom>
                  <a:avLst/>
                  <a:gdLst>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3908 w 12026"/>
                    <a:gd name="connsiteY41" fmla="*/ 9638 h 10832"/>
                    <a:gd name="connsiteX42" fmla="*/ 3487 w 12026"/>
                    <a:gd name="connsiteY42" fmla="*/ 10019 h 10832"/>
                    <a:gd name="connsiteX43" fmla="*/ 3053 w 12026"/>
                    <a:gd name="connsiteY43" fmla="*/ 10282 h 10832"/>
                    <a:gd name="connsiteX44" fmla="*/ 3463 w 12026"/>
                    <a:gd name="connsiteY44" fmla="*/ 8464 h 10832"/>
                    <a:gd name="connsiteX45" fmla="*/ 1801 w 12026"/>
                    <a:gd name="connsiteY45" fmla="*/ 10602 h 10832"/>
                    <a:gd name="connsiteX46" fmla="*/ 2287 w 12026"/>
                    <a:gd name="connsiteY46" fmla="*/ 9982 h 10832"/>
                    <a:gd name="connsiteX47" fmla="*/ 2701 w 12026"/>
                    <a:gd name="connsiteY47" fmla="*/ 9018 h 10832"/>
                    <a:gd name="connsiteX48" fmla="*/ 2851 w 12026"/>
                    <a:gd name="connsiteY48" fmla="*/ 8147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3908 w 12026"/>
                    <a:gd name="connsiteY41" fmla="*/ 9638 h 10832"/>
                    <a:gd name="connsiteX42" fmla="*/ 3487 w 12026"/>
                    <a:gd name="connsiteY42" fmla="*/ 10019 h 10832"/>
                    <a:gd name="connsiteX43" fmla="*/ 3845 w 12026"/>
                    <a:gd name="connsiteY43" fmla="*/ 8575 h 10832"/>
                    <a:gd name="connsiteX44" fmla="*/ 3463 w 12026"/>
                    <a:gd name="connsiteY44" fmla="*/ 8464 h 10832"/>
                    <a:gd name="connsiteX45" fmla="*/ 1801 w 12026"/>
                    <a:gd name="connsiteY45" fmla="*/ 10602 h 10832"/>
                    <a:gd name="connsiteX46" fmla="*/ 2287 w 12026"/>
                    <a:gd name="connsiteY46" fmla="*/ 9982 h 10832"/>
                    <a:gd name="connsiteX47" fmla="*/ 2701 w 12026"/>
                    <a:gd name="connsiteY47" fmla="*/ 9018 h 10832"/>
                    <a:gd name="connsiteX48" fmla="*/ 2851 w 12026"/>
                    <a:gd name="connsiteY48" fmla="*/ 8147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3908 w 12026"/>
                    <a:gd name="connsiteY41" fmla="*/ 9638 h 10832"/>
                    <a:gd name="connsiteX42" fmla="*/ 4109 w 12026"/>
                    <a:gd name="connsiteY42" fmla="*/ 8815 h 10832"/>
                    <a:gd name="connsiteX43" fmla="*/ 3845 w 12026"/>
                    <a:gd name="connsiteY43" fmla="*/ 8575 h 10832"/>
                    <a:gd name="connsiteX44" fmla="*/ 3463 w 12026"/>
                    <a:gd name="connsiteY44" fmla="*/ 8464 h 10832"/>
                    <a:gd name="connsiteX45" fmla="*/ 1801 w 12026"/>
                    <a:gd name="connsiteY45" fmla="*/ 10602 h 10832"/>
                    <a:gd name="connsiteX46" fmla="*/ 2287 w 12026"/>
                    <a:gd name="connsiteY46" fmla="*/ 9982 h 10832"/>
                    <a:gd name="connsiteX47" fmla="*/ 2701 w 12026"/>
                    <a:gd name="connsiteY47" fmla="*/ 9018 h 10832"/>
                    <a:gd name="connsiteX48" fmla="*/ 2851 w 12026"/>
                    <a:gd name="connsiteY48" fmla="*/ 8147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4413 w 12026"/>
                    <a:gd name="connsiteY41" fmla="*/ 8857 h 10832"/>
                    <a:gd name="connsiteX42" fmla="*/ 4109 w 12026"/>
                    <a:gd name="connsiteY42" fmla="*/ 8815 h 10832"/>
                    <a:gd name="connsiteX43" fmla="*/ 3845 w 12026"/>
                    <a:gd name="connsiteY43" fmla="*/ 8575 h 10832"/>
                    <a:gd name="connsiteX44" fmla="*/ 3463 w 12026"/>
                    <a:gd name="connsiteY44" fmla="*/ 8464 h 10832"/>
                    <a:gd name="connsiteX45" fmla="*/ 1801 w 12026"/>
                    <a:gd name="connsiteY45" fmla="*/ 10602 h 10832"/>
                    <a:gd name="connsiteX46" fmla="*/ 2287 w 12026"/>
                    <a:gd name="connsiteY46" fmla="*/ 9982 h 10832"/>
                    <a:gd name="connsiteX47" fmla="*/ 2701 w 12026"/>
                    <a:gd name="connsiteY47" fmla="*/ 9018 h 10832"/>
                    <a:gd name="connsiteX48" fmla="*/ 2851 w 12026"/>
                    <a:gd name="connsiteY48" fmla="*/ 8147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4413 w 12026"/>
                    <a:gd name="connsiteY41" fmla="*/ 8857 h 10832"/>
                    <a:gd name="connsiteX42" fmla="*/ 4156 w 12026"/>
                    <a:gd name="connsiteY42" fmla="*/ 8541 h 10832"/>
                    <a:gd name="connsiteX43" fmla="*/ 3845 w 12026"/>
                    <a:gd name="connsiteY43" fmla="*/ 8575 h 10832"/>
                    <a:gd name="connsiteX44" fmla="*/ 3463 w 12026"/>
                    <a:gd name="connsiteY44" fmla="*/ 8464 h 10832"/>
                    <a:gd name="connsiteX45" fmla="*/ 1801 w 12026"/>
                    <a:gd name="connsiteY45" fmla="*/ 10602 h 10832"/>
                    <a:gd name="connsiteX46" fmla="*/ 2287 w 12026"/>
                    <a:gd name="connsiteY46" fmla="*/ 9982 h 10832"/>
                    <a:gd name="connsiteX47" fmla="*/ 2701 w 12026"/>
                    <a:gd name="connsiteY47" fmla="*/ 9018 h 10832"/>
                    <a:gd name="connsiteX48" fmla="*/ 2851 w 12026"/>
                    <a:gd name="connsiteY48" fmla="*/ 8147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4413 w 12026"/>
                    <a:gd name="connsiteY41" fmla="*/ 8857 h 10832"/>
                    <a:gd name="connsiteX42" fmla="*/ 4156 w 12026"/>
                    <a:gd name="connsiteY42" fmla="*/ 8541 h 10832"/>
                    <a:gd name="connsiteX43" fmla="*/ 3888 w 12026"/>
                    <a:gd name="connsiteY43" fmla="*/ 8431 h 10832"/>
                    <a:gd name="connsiteX44" fmla="*/ 3463 w 12026"/>
                    <a:gd name="connsiteY44" fmla="*/ 8464 h 10832"/>
                    <a:gd name="connsiteX45" fmla="*/ 1801 w 12026"/>
                    <a:gd name="connsiteY45" fmla="*/ 10602 h 10832"/>
                    <a:gd name="connsiteX46" fmla="*/ 2287 w 12026"/>
                    <a:gd name="connsiteY46" fmla="*/ 9982 h 10832"/>
                    <a:gd name="connsiteX47" fmla="*/ 2701 w 12026"/>
                    <a:gd name="connsiteY47" fmla="*/ 9018 h 10832"/>
                    <a:gd name="connsiteX48" fmla="*/ 2851 w 12026"/>
                    <a:gd name="connsiteY48" fmla="*/ 8147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4413 w 12026"/>
                    <a:gd name="connsiteY41" fmla="*/ 8857 h 10832"/>
                    <a:gd name="connsiteX42" fmla="*/ 4156 w 12026"/>
                    <a:gd name="connsiteY42" fmla="*/ 8541 h 10832"/>
                    <a:gd name="connsiteX43" fmla="*/ 3888 w 12026"/>
                    <a:gd name="connsiteY43" fmla="*/ 8431 h 10832"/>
                    <a:gd name="connsiteX44" fmla="*/ 3440 w 12026"/>
                    <a:gd name="connsiteY44" fmla="*/ 8324 h 10832"/>
                    <a:gd name="connsiteX45" fmla="*/ 1801 w 12026"/>
                    <a:gd name="connsiteY45" fmla="*/ 10602 h 10832"/>
                    <a:gd name="connsiteX46" fmla="*/ 2287 w 12026"/>
                    <a:gd name="connsiteY46" fmla="*/ 9982 h 10832"/>
                    <a:gd name="connsiteX47" fmla="*/ 2701 w 12026"/>
                    <a:gd name="connsiteY47" fmla="*/ 9018 h 10832"/>
                    <a:gd name="connsiteX48" fmla="*/ 2851 w 12026"/>
                    <a:gd name="connsiteY48" fmla="*/ 8147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4413 w 12026"/>
                    <a:gd name="connsiteY41" fmla="*/ 8857 h 10832"/>
                    <a:gd name="connsiteX42" fmla="*/ 4156 w 12026"/>
                    <a:gd name="connsiteY42" fmla="*/ 8541 h 10832"/>
                    <a:gd name="connsiteX43" fmla="*/ 3888 w 12026"/>
                    <a:gd name="connsiteY43" fmla="*/ 8431 h 10832"/>
                    <a:gd name="connsiteX44" fmla="*/ 3440 w 12026"/>
                    <a:gd name="connsiteY44" fmla="*/ 8324 h 10832"/>
                    <a:gd name="connsiteX45" fmla="*/ 1801 w 12026"/>
                    <a:gd name="connsiteY45" fmla="*/ 10602 h 10832"/>
                    <a:gd name="connsiteX46" fmla="*/ 2287 w 12026"/>
                    <a:gd name="connsiteY46" fmla="*/ 9982 h 10832"/>
                    <a:gd name="connsiteX47" fmla="*/ 2701 w 12026"/>
                    <a:gd name="connsiteY47" fmla="*/ 9018 h 10832"/>
                    <a:gd name="connsiteX48" fmla="*/ 2851 w 12026"/>
                    <a:gd name="connsiteY48" fmla="*/ 8147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4413 w 12026"/>
                    <a:gd name="connsiteY41" fmla="*/ 8857 h 10832"/>
                    <a:gd name="connsiteX42" fmla="*/ 4156 w 12026"/>
                    <a:gd name="connsiteY42" fmla="*/ 8541 h 10832"/>
                    <a:gd name="connsiteX43" fmla="*/ 3888 w 12026"/>
                    <a:gd name="connsiteY43" fmla="*/ 8431 h 10832"/>
                    <a:gd name="connsiteX44" fmla="*/ 3440 w 12026"/>
                    <a:gd name="connsiteY44" fmla="*/ 8324 h 10832"/>
                    <a:gd name="connsiteX45" fmla="*/ 1801 w 12026"/>
                    <a:gd name="connsiteY45" fmla="*/ 10602 h 10832"/>
                    <a:gd name="connsiteX46" fmla="*/ 3134 w 12026"/>
                    <a:gd name="connsiteY46" fmla="*/ 8356 h 10832"/>
                    <a:gd name="connsiteX47" fmla="*/ 2701 w 12026"/>
                    <a:gd name="connsiteY47" fmla="*/ 9018 h 10832"/>
                    <a:gd name="connsiteX48" fmla="*/ 2851 w 12026"/>
                    <a:gd name="connsiteY48" fmla="*/ 8147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4413 w 12026"/>
                    <a:gd name="connsiteY41" fmla="*/ 8857 h 10832"/>
                    <a:gd name="connsiteX42" fmla="*/ 4156 w 12026"/>
                    <a:gd name="connsiteY42" fmla="*/ 8541 h 10832"/>
                    <a:gd name="connsiteX43" fmla="*/ 3888 w 12026"/>
                    <a:gd name="connsiteY43" fmla="*/ 8431 h 10832"/>
                    <a:gd name="connsiteX44" fmla="*/ 3440 w 12026"/>
                    <a:gd name="connsiteY44" fmla="*/ 8324 h 10832"/>
                    <a:gd name="connsiteX45" fmla="*/ 3086 w 12026"/>
                    <a:gd name="connsiteY45" fmla="*/ 8362 h 10832"/>
                    <a:gd name="connsiteX46" fmla="*/ 3134 w 12026"/>
                    <a:gd name="connsiteY46" fmla="*/ 8356 h 10832"/>
                    <a:gd name="connsiteX47" fmla="*/ 2701 w 12026"/>
                    <a:gd name="connsiteY47" fmla="*/ 9018 h 10832"/>
                    <a:gd name="connsiteX48" fmla="*/ 2851 w 12026"/>
                    <a:gd name="connsiteY48" fmla="*/ 8147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4413 w 12026"/>
                    <a:gd name="connsiteY41" fmla="*/ 8857 h 10832"/>
                    <a:gd name="connsiteX42" fmla="*/ 4156 w 12026"/>
                    <a:gd name="connsiteY42" fmla="*/ 8541 h 10832"/>
                    <a:gd name="connsiteX43" fmla="*/ 3888 w 12026"/>
                    <a:gd name="connsiteY43" fmla="*/ 8431 h 10832"/>
                    <a:gd name="connsiteX44" fmla="*/ 3440 w 12026"/>
                    <a:gd name="connsiteY44" fmla="*/ 8324 h 10832"/>
                    <a:gd name="connsiteX45" fmla="*/ 3086 w 12026"/>
                    <a:gd name="connsiteY45" fmla="*/ 8362 h 10832"/>
                    <a:gd name="connsiteX46" fmla="*/ 3134 w 12026"/>
                    <a:gd name="connsiteY46" fmla="*/ 8356 h 10832"/>
                    <a:gd name="connsiteX47" fmla="*/ 3032 w 12026"/>
                    <a:gd name="connsiteY47" fmla="*/ 8222 h 10832"/>
                    <a:gd name="connsiteX48" fmla="*/ 2851 w 12026"/>
                    <a:gd name="connsiteY48" fmla="*/ 8147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4413 w 12026"/>
                    <a:gd name="connsiteY41" fmla="*/ 8857 h 10832"/>
                    <a:gd name="connsiteX42" fmla="*/ 4156 w 12026"/>
                    <a:gd name="connsiteY42" fmla="*/ 8541 h 10832"/>
                    <a:gd name="connsiteX43" fmla="*/ 3888 w 12026"/>
                    <a:gd name="connsiteY43" fmla="*/ 8431 h 10832"/>
                    <a:gd name="connsiteX44" fmla="*/ 3440 w 12026"/>
                    <a:gd name="connsiteY44" fmla="*/ 8324 h 10832"/>
                    <a:gd name="connsiteX45" fmla="*/ 3086 w 12026"/>
                    <a:gd name="connsiteY45" fmla="*/ 8362 h 10832"/>
                    <a:gd name="connsiteX46" fmla="*/ 3134 w 12026"/>
                    <a:gd name="connsiteY46" fmla="*/ 8356 h 10832"/>
                    <a:gd name="connsiteX47" fmla="*/ 3032 w 12026"/>
                    <a:gd name="connsiteY47" fmla="*/ 8222 h 10832"/>
                    <a:gd name="connsiteX48" fmla="*/ 2899 w 12026"/>
                    <a:gd name="connsiteY48" fmla="*/ 8074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4413 w 12026"/>
                    <a:gd name="connsiteY41" fmla="*/ 8857 h 10832"/>
                    <a:gd name="connsiteX42" fmla="*/ 4156 w 12026"/>
                    <a:gd name="connsiteY42" fmla="*/ 8541 h 10832"/>
                    <a:gd name="connsiteX43" fmla="*/ 3888 w 12026"/>
                    <a:gd name="connsiteY43" fmla="*/ 8431 h 10832"/>
                    <a:gd name="connsiteX44" fmla="*/ 3440 w 12026"/>
                    <a:gd name="connsiteY44" fmla="*/ 8324 h 10832"/>
                    <a:gd name="connsiteX45" fmla="*/ 3086 w 12026"/>
                    <a:gd name="connsiteY45" fmla="*/ 8362 h 10832"/>
                    <a:gd name="connsiteX46" fmla="*/ 3134 w 12026"/>
                    <a:gd name="connsiteY46" fmla="*/ 8356 h 10832"/>
                    <a:gd name="connsiteX47" fmla="*/ 3032 w 12026"/>
                    <a:gd name="connsiteY47" fmla="*/ 8222 h 10832"/>
                    <a:gd name="connsiteX48" fmla="*/ 2899 w 12026"/>
                    <a:gd name="connsiteY48" fmla="*/ 8074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4413 w 12026"/>
                    <a:gd name="connsiteY41" fmla="*/ 8857 h 10832"/>
                    <a:gd name="connsiteX42" fmla="*/ 4156 w 12026"/>
                    <a:gd name="connsiteY42" fmla="*/ 8541 h 10832"/>
                    <a:gd name="connsiteX43" fmla="*/ 3888 w 12026"/>
                    <a:gd name="connsiteY43" fmla="*/ 8431 h 10832"/>
                    <a:gd name="connsiteX44" fmla="*/ 3440 w 12026"/>
                    <a:gd name="connsiteY44" fmla="*/ 8324 h 10832"/>
                    <a:gd name="connsiteX45" fmla="*/ 3086 w 12026"/>
                    <a:gd name="connsiteY45" fmla="*/ 8362 h 10832"/>
                    <a:gd name="connsiteX46" fmla="*/ 3134 w 12026"/>
                    <a:gd name="connsiteY46" fmla="*/ 8356 h 10832"/>
                    <a:gd name="connsiteX47" fmla="*/ 3032 w 12026"/>
                    <a:gd name="connsiteY47" fmla="*/ 8222 h 10832"/>
                    <a:gd name="connsiteX48" fmla="*/ 2899 w 12026"/>
                    <a:gd name="connsiteY48" fmla="*/ 8074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4413 w 12026"/>
                    <a:gd name="connsiteY41" fmla="*/ 8857 h 10832"/>
                    <a:gd name="connsiteX42" fmla="*/ 4156 w 12026"/>
                    <a:gd name="connsiteY42" fmla="*/ 8541 h 10832"/>
                    <a:gd name="connsiteX43" fmla="*/ 3888 w 12026"/>
                    <a:gd name="connsiteY43" fmla="*/ 8431 h 10832"/>
                    <a:gd name="connsiteX44" fmla="*/ 3440 w 12026"/>
                    <a:gd name="connsiteY44" fmla="*/ 8324 h 10832"/>
                    <a:gd name="connsiteX45" fmla="*/ 3086 w 12026"/>
                    <a:gd name="connsiteY45" fmla="*/ 8362 h 10832"/>
                    <a:gd name="connsiteX46" fmla="*/ 3134 w 12026"/>
                    <a:gd name="connsiteY46" fmla="*/ 8356 h 10832"/>
                    <a:gd name="connsiteX47" fmla="*/ 3032 w 12026"/>
                    <a:gd name="connsiteY47" fmla="*/ 8222 h 10832"/>
                    <a:gd name="connsiteX48" fmla="*/ 2899 w 12026"/>
                    <a:gd name="connsiteY48" fmla="*/ 8074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4413 w 12026"/>
                    <a:gd name="connsiteY41" fmla="*/ 8857 h 10832"/>
                    <a:gd name="connsiteX42" fmla="*/ 4156 w 12026"/>
                    <a:gd name="connsiteY42" fmla="*/ 8541 h 10832"/>
                    <a:gd name="connsiteX43" fmla="*/ 3888 w 12026"/>
                    <a:gd name="connsiteY43" fmla="*/ 8431 h 10832"/>
                    <a:gd name="connsiteX44" fmla="*/ 3440 w 12026"/>
                    <a:gd name="connsiteY44" fmla="*/ 8324 h 10832"/>
                    <a:gd name="connsiteX45" fmla="*/ 3086 w 12026"/>
                    <a:gd name="connsiteY45" fmla="*/ 8362 h 10832"/>
                    <a:gd name="connsiteX46" fmla="*/ 3134 w 12026"/>
                    <a:gd name="connsiteY46" fmla="*/ 8356 h 10832"/>
                    <a:gd name="connsiteX47" fmla="*/ 3032 w 12026"/>
                    <a:gd name="connsiteY47" fmla="*/ 8222 h 10832"/>
                    <a:gd name="connsiteX48" fmla="*/ 2899 w 12026"/>
                    <a:gd name="connsiteY48" fmla="*/ 8074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4413 w 12026"/>
                    <a:gd name="connsiteY41" fmla="*/ 8857 h 10832"/>
                    <a:gd name="connsiteX42" fmla="*/ 4156 w 12026"/>
                    <a:gd name="connsiteY42" fmla="*/ 8541 h 10832"/>
                    <a:gd name="connsiteX43" fmla="*/ 3888 w 12026"/>
                    <a:gd name="connsiteY43" fmla="*/ 8431 h 10832"/>
                    <a:gd name="connsiteX44" fmla="*/ 3191 w 12026"/>
                    <a:gd name="connsiteY44" fmla="*/ 8397 h 10832"/>
                    <a:gd name="connsiteX45" fmla="*/ 3086 w 12026"/>
                    <a:gd name="connsiteY45" fmla="*/ 8362 h 10832"/>
                    <a:gd name="connsiteX46" fmla="*/ 3134 w 12026"/>
                    <a:gd name="connsiteY46" fmla="*/ 8356 h 10832"/>
                    <a:gd name="connsiteX47" fmla="*/ 3032 w 12026"/>
                    <a:gd name="connsiteY47" fmla="*/ 8222 h 10832"/>
                    <a:gd name="connsiteX48" fmla="*/ 2899 w 12026"/>
                    <a:gd name="connsiteY48" fmla="*/ 8074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4413 w 12026"/>
                    <a:gd name="connsiteY41" fmla="*/ 8857 h 10832"/>
                    <a:gd name="connsiteX42" fmla="*/ 4156 w 12026"/>
                    <a:gd name="connsiteY42" fmla="*/ 8541 h 10832"/>
                    <a:gd name="connsiteX43" fmla="*/ 3888 w 12026"/>
                    <a:gd name="connsiteY43" fmla="*/ 8431 h 10832"/>
                    <a:gd name="connsiteX44" fmla="*/ 3191 w 12026"/>
                    <a:gd name="connsiteY44" fmla="*/ 8397 h 10832"/>
                    <a:gd name="connsiteX45" fmla="*/ 3086 w 12026"/>
                    <a:gd name="connsiteY45" fmla="*/ 8362 h 10832"/>
                    <a:gd name="connsiteX46" fmla="*/ 3263 w 12026"/>
                    <a:gd name="connsiteY46" fmla="*/ 8290 h 10832"/>
                    <a:gd name="connsiteX47" fmla="*/ 3032 w 12026"/>
                    <a:gd name="connsiteY47" fmla="*/ 8222 h 10832"/>
                    <a:gd name="connsiteX48" fmla="*/ 2899 w 12026"/>
                    <a:gd name="connsiteY48" fmla="*/ 8074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4405 w 12026"/>
                    <a:gd name="connsiteY41" fmla="*/ 8598 h 10832"/>
                    <a:gd name="connsiteX42" fmla="*/ 4156 w 12026"/>
                    <a:gd name="connsiteY42" fmla="*/ 8541 h 10832"/>
                    <a:gd name="connsiteX43" fmla="*/ 3888 w 12026"/>
                    <a:gd name="connsiteY43" fmla="*/ 8431 h 10832"/>
                    <a:gd name="connsiteX44" fmla="*/ 3191 w 12026"/>
                    <a:gd name="connsiteY44" fmla="*/ 8397 h 10832"/>
                    <a:gd name="connsiteX45" fmla="*/ 3086 w 12026"/>
                    <a:gd name="connsiteY45" fmla="*/ 8362 h 10832"/>
                    <a:gd name="connsiteX46" fmla="*/ 3263 w 12026"/>
                    <a:gd name="connsiteY46" fmla="*/ 8290 h 10832"/>
                    <a:gd name="connsiteX47" fmla="*/ 3032 w 12026"/>
                    <a:gd name="connsiteY47" fmla="*/ 8222 h 10832"/>
                    <a:gd name="connsiteX48" fmla="*/ 2899 w 12026"/>
                    <a:gd name="connsiteY48" fmla="*/ 8074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4405 w 12026"/>
                    <a:gd name="connsiteY41" fmla="*/ 8598 h 10832"/>
                    <a:gd name="connsiteX42" fmla="*/ 4156 w 12026"/>
                    <a:gd name="connsiteY42" fmla="*/ 8541 h 10832"/>
                    <a:gd name="connsiteX43" fmla="*/ 3888 w 12026"/>
                    <a:gd name="connsiteY43" fmla="*/ 8431 h 10832"/>
                    <a:gd name="connsiteX44" fmla="*/ 3191 w 12026"/>
                    <a:gd name="connsiteY44" fmla="*/ 8397 h 10832"/>
                    <a:gd name="connsiteX45" fmla="*/ 3086 w 12026"/>
                    <a:gd name="connsiteY45" fmla="*/ 8362 h 10832"/>
                    <a:gd name="connsiteX46" fmla="*/ 3263 w 12026"/>
                    <a:gd name="connsiteY46" fmla="*/ 8290 h 10832"/>
                    <a:gd name="connsiteX47" fmla="*/ 3032 w 12026"/>
                    <a:gd name="connsiteY47" fmla="*/ 8222 h 10832"/>
                    <a:gd name="connsiteX48" fmla="*/ 2899 w 12026"/>
                    <a:gd name="connsiteY48" fmla="*/ 8074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191 w 12026"/>
                    <a:gd name="connsiteY44" fmla="*/ 8397 h 10832"/>
                    <a:gd name="connsiteX45" fmla="*/ 3086 w 12026"/>
                    <a:gd name="connsiteY45" fmla="*/ 8362 h 10832"/>
                    <a:gd name="connsiteX46" fmla="*/ 3263 w 12026"/>
                    <a:gd name="connsiteY46" fmla="*/ 8290 h 10832"/>
                    <a:gd name="connsiteX47" fmla="*/ 3032 w 12026"/>
                    <a:gd name="connsiteY47" fmla="*/ 8222 h 10832"/>
                    <a:gd name="connsiteX48" fmla="*/ 2899 w 12026"/>
                    <a:gd name="connsiteY48" fmla="*/ 8074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191 w 12026"/>
                    <a:gd name="connsiteY44" fmla="*/ 8397 h 10832"/>
                    <a:gd name="connsiteX45" fmla="*/ 3086 w 12026"/>
                    <a:gd name="connsiteY45" fmla="*/ 8362 h 10832"/>
                    <a:gd name="connsiteX46" fmla="*/ 3263 w 12026"/>
                    <a:gd name="connsiteY46" fmla="*/ 8290 h 10832"/>
                    <a:gd name="connsiteX47" fmla="*/ 3032 w 12026"/>
                    <a:gd name="connsiteY47" fmla="*/ 8222 h 10832"/>
                    <a:gd name="connsiteX48" fmla="*/ 2899 w 12026"/>
                    <a:gd name="connsiteY48" fmla="*/ 8074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191 w 12026"/>
                    <a:gd name="connsiteY44" fmla="*/ 8397 h 10832"/>
                    <a:gd name="connsiteX45" fmla="*/ 3086 w 12026"/>
                    <a:gd name="connsiteY45" fmla="*/ 8362 h 10832"/>
                    <a:gd name="connsiteX46" fmla="*/ 3263 w 12026"/>
                    <a:gd name="connsiteY46" fmla="*/ 8290 h 10832"/>
                    <a:gd name="connsiteX47" fmla="*/ 3032 w 12026"/>
                    <a:gd name="connsiteY47" fmla="*/ 8222 h 10832"/>
                    <a:gd name="connsiteX48" fmla="*/ 2899 w 12026"/>
                    <a:gd name="connsiteY48" fmla="*/ 8074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191 w 12026"/>
                    <a:gd name="connsiteY44" fmla="*/ 8397 h 10832"/>
                    <a:gd name="connsiteX45" fmla="*/ 3086 w 12026"/>
                    <a:gd name="connsiteY45" fmla="*/ 8362 h 10832"/>
                    <a:gd name="connsiteX46" fmla="*/ 3263 w 12026"/>
                    <a:gd name="connsiteY46" fmla="*/ 8290 h 10832"/>
                    <a:gd name="connsiteX47" fmla="*/ 3032 w 12026"/>
                    <a:gd name="connsiteY47" fmla="*/ 8222 h 10832"/>
                    <a:gd name="connsiteX48" fmla="*/ 2899 w 12026"/>
                    <a:gd name="connsiteY48" fmla="*/ 8074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191 w 12026"/>
                    <a:gd name="connsiteY44" fmla="*/ 8397 h 10832"/>
                    <a:gd name="connsiteX45" fmla="*/ 3086 w 12026"/>
                    <a:gd name="connsiteY45" fmla="*/ 8362 h 10832"/>
                    <a:gd name="connsiteX46" fmla="*/ 3263 w 12026"/>
                    <a:gd name="connsiteY46" fmla="*/ 8290 h 10832"/>
                    <a:gd name="connsiteX47" fmla="*/ 3032 w 12026"/>
                    <a:gd name="connsiteY47" fmla="*/ 8222 h 10832"/>
                    <a:gd name="connsiteX48" fmla="*/ 2899 w 12026"/>
                    <a:gd name="connsiteY48" fmla="*/ 8074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191 w 12026"/>
                    <a:gd name="connsiteY44" fmla="*/ 8397 h 10832"/>
                    <a:gd name="connsiteX45" fmla="*/ 3086 w 12026"/>
                    <a:gd name="connsiteY45" fmla="*/ 8362 h 10832"/>
                    <a:gd name="connsiteX46" fmla="*/ 3263 w 12026"/>
                    <a:gd name="connsiteY46" fmla="*/ 8290 h 10832"/>
                    <a:gd name="connsiteX47" fmla="*/ 3032 w 12026"/>
                    <a:gd name="connsiteY47" fmla="*/ 8222 h 10832"/>
                    <a:gd name="connsiteX48" fmla="*/ 2899 w 12026"/>
                    <a:gd name="connsiteY48" fmla="*/ 8074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191 w 12026"/>
                    <a:gd name="connsiteY44" fmla="*/ 8397 h 10832"/>
                    <a:gd name="connsiteX45" fmla="*/ 3086 w 12026"/>
                    <a:gd name="connsiteY45" fmla="*/ 836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191 w 12026"/>
                    <a:gd name="connsiteY44" fmla="*/ 8397 h 10832"/>
                    <a:gd name="connsiteX45" fmla="*/ 3086 w 12026"/>
                    <a:gd name="connsiteY45" fmla="*/ 836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191 w 12026"/>
                    <a:gd name="connsiteY44" fmla="*/ 8397 h 10832"/>
                    <a:gd name="connsiteX45" fmla="*/ 3086 w 12026"/>
                    <a:gd name="connsiteY45" fmla="*/ 836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191 w 12026"/>
                    <a:gd name="connsiteY44" fmla="*/ 8397 h 10832"/>
                    <a:gd name="connsiteX45" fmla="*/ 3086 w 12026"/>
                    <a:gd name="connsiteY45" fmla="*/ 836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191 w 12026"/>
                    <a:gd name="connsiteY44" fmla="*/ 8397 h 10832"/>
                    <a:gd name="connsiteX45" fmla="*/ 3086 w 12026"/>
                    <a:gd name="connsiteY45" fmla="*/ 836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191 w 12026"/>
                    <a:gd name="connsiteY44" fmla="*/ 8397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604 w 12026"/>
                    <a:gd name="connsiteY87" fmla="*/ 8452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604 w 12026"/>
                    <a:gd name="connsiteY87" fmla="*/ 8452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604 w 12026"/>
                    <a:gd name="connsiteY87" fmla="*/ 8452 h 10832"/>
                    <a:gd name="connsiteX88" fmla="*/ 2815 w 12026"/>
                    <a:gd name="connsiteY88" fmla="*/ 8666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604 w 12026"/>
                    <a:gd name="connsiteY87" fmla="*/ 8452 h 10832"/>
                    <a:gd name="connsiteX88" fmla="*/ 2815 w 12026"/>
                    <a:gd name="connsiteY88" fmla="*/ 8666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604 w 12026"/>
                    <a:gd name="connsiteY87" fmla="*/ 8452 h 10832"/>
                    <a:gd name="connsiteX88" fmla="*/ 2881 w 12026"/>
                    <a:gd name="connsiteY88" fmla="*/ 8600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604 w 12026"/>
                    <a:gd name="connsiteY87" fmla="*/ 8452 h 10832"/>
                    <a:gd name="connsiteX88" fmla="*/ 2881 w 12026"/>
                    <a:gd name="connsiteY88" fmla="*/ 8600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604 w 12026"/>
                    <a:gd name="connsiteY87" fmla="*/ 8452 h 10832"/>
                    <a:gd name="connsiteX88" fmla="*/ 2881 w 12026"/>
                    <a:gd name="connsiteY88" fmla="*/ 8600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604 w 12026"/>
                    <a:gd name="connsiteY87" fmla="*/ 8452 h 10832"/>
                    <a:gd name="connsiteX88" fmla="*/ 2881 w 12026"/>
                    <a:gd name="connsiteY88" fmla="*/ 8600 h 10832"/>
                    <a:gd name="connsiteX89" fmla="*/ 3129 w 12026"/>
                    <a:gd name="connsiteY89" fmla="*/ 8779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604 w 12026"/>
                    <a:gd name="connsiteY87" fmla="*/ 8452 h 10832"/>
                    <a:gd name="connsiteX88" fmla="*/ 2881 w 12026"/>
                    <a:gd name="connsiteY88" fmla="*/ 8600 h 10832"/>
                    <a:gd name="connsiteX89" fmla="*/ 3129 w 12026"/>
                    <a:gd name="connsiteY89" fmla="*/ 8779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604 w 12026"/>
                    <a:gd name="connsiteY87" fmla="*/ 8452 h 10832"/>
                    <a:gd name="connsiteX88" fmla="*/ 2881 w 12026"/>
                    <a:gd name="connsiteY88" fmla="*/ 8600 h 10832"/>
                    <a:gd name="connsiteX89" fmla="*/ 3206 w 12026"/>
                    <a:gd name="connsiteY89" fmla="*/ 8721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604 w 12026"/>
                    <a:gd name="connsiteY87" fmla="*/ 8452 h 10832"/>
                    <a:gd name="connsiteX88" fmla="*/ 2881 w 12026"/>
                    <a:gd name="connsiteY88" fmla="*/ 8600 h 10832"/>
                    <a:gd name="connsiteX89" fmla="*/ 3206 w 12026"/>
                    <a:gd name="connsiteY89" fmla="*/ 8721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604 w 12026"/>
                    <a:gd name="connsiteY87" fmla="*/ 8452 h 10832"/>
                    <a:gd name="connsiteX88" fmla="*/ 2881 w 12026"/>
                    <a:gd name="connsiteY88" fmla="*/ 8600 h 10832"/>
                    <a:gd name="connsiteX89" fmla="*/ 3206 w 12026"/>
                    <a:gd name="connsiteY89" fmla="*/ 8721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604 w 12026"/>
                    <a:gd name="connsiteY87" fmla="*/ 8452 h 10832"/>
                    <a:gd name="connsiteX88" fmla="*/ 2881 w 12026"/>
                    <a:gd name="connsiteY88" fmla="*/ 8600 h 10832"/>
                    <a:gd name="connsiteX89" fmla="*/ 3206 w 12026"/>
                    <a:gd name="connsiteY89" fmla="*/ 8721 h 10832"/>
                    <a:gd name="connsiteX90" fmla="*/ 3453 w 12026"/>
                    <a:gd name="connsiteY90" fmla="*/ 8802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604 w 12026"/>
                    <a:gd name="connsiteY87" fmla="*/ 8452 h 10832"/>
                    <a:gd name="connsiteX88" fmla="*/ 2881 w 12026"/>
                    <a:gd name="connsiteY88" fmla="*/ 8600 h 10832"/>
                    <a:gd name="connsiteX89" fmla="*/ 3206 w 12026"/>
                    <a:gd name="connsiteY89" fmla="*/ 8721 h 10832"/>
                    <a:gd name="connsiteX90" fmla="*/ 3453 w 12026"/>
                    <a:gd name="connsiteY90" fmla="*/ 8802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977"/>
                    <a:gd name="connsiteX1" fmla="*/ 6837 w 12026"/>
                    <a:gd name="connsiteY1" fmla="*/ 284 h 10977"/>
                    <a:gd name="connsiteX2" fmla="*/ 7311 w 12026"/>
                    <a:gd name="connsiteY2" fmla="*/ 361 h 10977"/>
                    <a:gd name="connsiteX3" fmla="*/ 8141 w 12026"/>
                    <a:gd name="connsiteY3" fmla="*/ 523 h 10977"/>
                    <a:gd name="connsiteX4" fmla="*/ 8514 w 12026"/>
                    <a:gd name="connsiteY4" fmla="*/ 689 h 10977"/>
                    <a:gd name="connsiteX5" fmla="*/ 8887 w 12026"/>
                    <a:gd name="connsiteY5" fmla="*/ 802 h 10977"/>
                    <a:gd name="connsiteX6" fmla="*/ 9656 w 12026"/>
                    <a:gd name="connsiteY6" fmla="*/ 1224 h 10977"/>
                    <a:gd name="connsiteX7" fmla="*/ 10390 w 12026"/>
                    <a:gd name="connsiteY7" fmla="*/ 1633 h 10977"/>
                    <a:gd name="connsiteX8" fmla="*/ 10933 w 12026"/>
                    <a:gd name="connsiteY8" fmla="*/ 2277 h 10977"/>
                    <a:gd name="connsiteX9" fmla="*/ 11135 w 12026"/>
                    <a:gd name="connsiteY9" fmla="*/ 2589 h 10977"/>
                    <a:gd name="connsiteX10" fmla="*/ 11378 w 12026"/>
                    <a:gd name="connsiteY10" fmla="*/ 2962 h 10977"/>
                    <a:gd name="connsiteX11" fmla="*/ 11479 w 12026"/>
                    <a:gd name="connsiteY11" fmla="*/ 3302 h 10977"/>
                    <a:gd name="connsiteX12" fmla="*/ 11585 w 12026"/>
                    <a:gd name="connsiteY12" fmla="*/ 3723 h 10977"/>
                    <a:gd name="connsiteX13" fmla="*/ 11637 w 12026"/>
                    <a:gd name="connsiteY13" fmla="*/ 4149 h 10977"/>
                    <a:gd name="connsiteX14" fmla="*/ 11617 w 12026"/>
                    <a:gd name="connsiteY14" fmla="*/ 4582 h 10977"/>
                    <a:gd name="connsiteX15" fmla="*/ 11593 w 12026"/>
                    <a:gd name="connsiteY15" fmla="*/ 4979 h 10977"/>
                    <a:gd name="connsiteX16" fmla="*/ 11484 w 12026"/>
                    <a:gd name="connsiteY16" fmla="*/ 5388 h 10977"/>
                    <a:gd name="connsiteX17" fmla="*/ 11362 w 12026"/>
                    <a:gd name="connsiteY17" fmla="*/ 5789 h 10977"/>
                    <a:gd name="connsiteX18" fmla="*/ 11176 w 12026"/>
                    <a:gd name="connsiteY18" fmla="*/ 6154 h 10977"/>
                    <a:gd name="connsiteX19" fmla="*/ 10993 w 12026"/>
                    <a:gd name="connsiteY19" fmla="*/ 6498 h 10977"/>
                    <a:gd name="connsiteX20" fmla="*/ 10726 w 12026"/>
                    <a:gd name="connsiteY20" fmla="*/ 6818 h 10977"/>
                    <a:gd name="connsiteX21" fmla="*/ 10455 w 12026"/>
                    <a:gd name="connsiteY21" fmla="*/ 7163 h 10977"/>
                    <a:gd name="connsiteX22" fmla="*/ 10134 w 12026"/>
                    <a:gd name="connsiteY22" fmla="*/ 7450 h 10977"/>
                    <a:gd name="connsiteX23" fmla="*/ 9470 w 12026"/>
                    <a:gd name="connsiteY23" fmla="*/ 7949 h 10977"/>
                    <a:gd name="connsiteX24" fmla="*/ 8785 w 12026"/>
                    <a:gd name="connsiteY24" fmla="*/ 8277 h 10977"/>
                    <a:gd name="connsiteX25" fmla="*/ 7975 w 12026"/>
                    <a:gd name="connsiteY25" fmla="*/ 8508 h 10977"/>
                    <a:gd name="connsiteX26" fmla="*/ 7501 w 12026"/>
                    <a:gd name="connsiteY26" fmla="*/ 8629 h 10977"/>
                    <a:gd name="connsiteX27" fmla="*/ 6983 w 12026"/>
                    <a:gd name="connsiteY27" fmla="*/ 8670 h 10977"/>
                    <a:gd name="connsiteX28" fmla="*/ 6263 w 12026"/>
                    <a:gd name="connsiteY28" fmla="*/ 8709 h 10977"/>
                    <a:gd name="connsiteX29" fmla="*/ 5966 w 12026"/>
                    <a:gd name="connsiteY29" fmla="*/ 8702 h 10977"/>
                    <a:gd name="connsiteX30" fmla="*/ 5719 w 12026"/>
                    <a:gd name="connsiteY30" fmla="*/ 8670 h 10977"/>
                    <a:gd name="connsiteX31" fmla="*/ 5644 w 12026"/>
                    <a:gd name="connsiteY31" fmla="*/ 8667 h 10977"/>
                    <a:gd name="connsiteX32" fmla="*/ 5567 w 12026"/>
                    <a:gd name="connsiteY32" fmla="*/ 8667 h 10977"/>
                    <a:gd name="connsiteX33" fmla="*/ 5476 w 12026"/>
                    <a:gd name="connsiteY33" fmla="*/ 8662 h 10977"/>
                    <a:gd name="connsiteX34" fmla="*/ 5269 w 12026"/>
                    <a:gd name="connsiteY34" fmla="*/ 8625 h 10977"/>
                    <a:gd name="connsiteX35" fmla="*/ 5238 w 12026"/>
                    <a:gd name="connsiteY35" fmla="*/ 8624 h 10977"/>
                    <a:gd name="connsiteX36" fmla="*/ 5050 w 12026"/>
                    <a:gd name="connsiteY36" fmla="*/ 8633 h 10977"/>
                    <a:gd name="connsiteX37" fmla="*/ 4779 w 12026"/>
                    <a:gd name="connsiteY37" fmla="*/ 8614 h 10977"/>
                    <a:gd name="connsiteX38" fmla="*/ 4637 w 12026"/>
                    <a:gd name="connsiteY38" fmla="*/ 8641 h 10977"/>
                    <a:gd name="connsiteX39" fmla="*/ 4586 w 12026"/>
                    <a:gd name="connsiteY39" fmla="*/ 8622 h 10977"/>
                    <a:gd name="connsiteX40" fmla="*/ 4546 w 12026"/>
                    <a:gd name="connsiteY40" fmla="*/ 8633 h 10977"/>
                    <a:gd name="connsiteX41" fmla="*/ 4405 w 12026"/>
                    <a:gd name="connsiteY41" fmla="*/ 8598 h 10977"/>
                    <a:gd name="connsiteX42" fmla="*/ 4156 w 12026"/>
                    <a:gd name="connsiteY42" fmla="*/ 8541 h 10977"/>
                    <a:gd name="connsiteX43" fmla="*/ 3888 w 12026"/>
                    <a:gd name="connsiteY43" fmla="*/ 8431 h 10977"/>
                    <a:gd name="connsiteX44" fmla="*/ 3472 w 12026"/>
                    <a:gd name="connsiteY44" fmla="*/ 8355 h 10977"/>
                    <a:gd name="connsiteX45" fmla="*/ 3307 w 12026"/>
                    <a:gd name="connsiteY45" fmla="*/ 8332 h 10977"/>
                    <a:gd name="connsiteX46" fmla="*/ 3263 w 12026"/>
                    <a:gd name="connsiteY46" fmla="*/ 8290 h 10977"/>
                    <a:gd name="connsiteX47" fmla="*/ 3032 w 12026"/>
                    <a:gd name="connsiteY47" fmla="*/ 8222 h 10977"/>
                    <a:gd name="connsiteX48" fmla="*/ 2881 w 12026"/>
                    <a:gd name="connsiteY48" fmla="*/ 8111 h 10977"/>
                    <a:gd name="connsiteX49" fmla="*/ 2547 w 12026"/>
                    <a:gd name="connsiteY49" fmla="*/ 7896 h 10977"/>
                    <a:gd name="connsiteX50" fmla="*/ 2202 w 12026"/>
                    <a:gd name="connsiteY50" fmla="*/ 7701 h 10977"/>
                    <a:gd name="connsiteX51" fmla="*/ 1785 w 12026"/>
                    <a:gd name="connsiteY51" fmla="*/ 7471 h 10977"/>
                    <a:gd name="connsiteX52" fmla="*/ 1400 w 12026"/>
                    <a:gd name="connsiteY52" fmla="*/ 7146 h 10977"/>
                    <a:gd name="connsiteX53" fmla="*/ 829 w 12026"/>
                    <a:gd name="connsiteY53" fmla="*/ 6308 h 10977"/>
                    <a:gd name="connsiteX54" fmla="*/ 574 w 12026"/>
                    <a:gd name="connsiteY54" fmla="*/ 5834 h 10977"/>
                    <a:gd name="connsiteX55" fmla="*/ 396 w 12026"/>
                    <a:gd name="connsiteY55" fmla="*/ 5287 h 10977"/>
                    <a:gd name="connsiteX56" fmla="*/ 375 w 12026"/>
                    <a:gd name="connsiteY56" fmla="*/ 4181 h 10977"/>
                    <a:gd name="connsiteX57" fmla="*/ 1263 w 12026"/>
                    <a:gd name="connsiteY57" fmla="*/ 2216 h 10977"/>
                    <a:gd name="connsiteX58" fmla="*/ 1988 w 12026"/>
                    <a:gd name="connsiteY58" fmla="*/ 1520 h 10977"/>
                    <a:gd name="connsiteX59" fmla="*/ 2397 w 12026"/>
                    <a:gd name="connsiteY59" fmla="*/ 1224 h 10977"/>
                    <a:gd name="connsiteX60" fmla="*/ 2871 w 12026"/>
                    <a:gd name="connsiteY60" fmla="*/ 981 h 10977"/>
                    <a:gd name="connsiteX61" fmla="*/ 3369 w 12026"/>
                    <a:gd name="connsiteY61" fmla="*/ 730 h 10977"/>
                    <a:gd name="connsiteX62" fmla="*/ 3952 w 12026"/>
                    <a:gd name="connsiteY62" fmla="*/ 551 h 10977"/>
                    <a:gd name="connsiteX63" fmla="*/ 5216 w 12026"/>
                    <a:gd name="connsiteY63" fmla="*/ 292 h 10977"/>
                    <a:gd name="connsiteX64" fmla="*/ 6456 w 12026"/>
                    <a:gd name="connsiteY64" fmla="*/ 227 h 10977"/>
                    <a:gd name="connsiteX65" fmla="*/ 6606 w 12026"/>
                    <a:gd name="connsiteY65" fmla="*/ 223 h 10977"/>
                    <a:gd name="connsiteX66" fmla="*/ 5812 w 12026"/>
                    <a:gd name="connsiteY66" fmla="*/ 0 h 10977"/>
                    <a:gd name="connsiteX67" fmla="*/ 5322 w 12026"/>
                    <a:gd name="connsiteY67" fmla="*/ 13 h 10977"/>
                    <a:gd name="connsiteX68" fmla="*/ 4187 w 12026"/>
                    <a:gd name="connsiteY68" fmla="*/ 183 h 10977"/>
                    <a:gd name="connsiteX69" fmla="*/ 3604 w 12026"/>
                    <a:gd name="connsiteY69" fmla="*/ 345 h 10977"/>
                    <a:gd name="connsiteX70" fmla="*/ 3061 w 12026"/>
                    <a:gd name="connsiteY70" fmla="*/ 527 h 10977"/>
                    <a:gd name="connsiteX71" fmla="*/ 2595 w 12026"/>
                    <a:gd name="connsiteY71" fmla="*/ 774 h 10977"/>
                    <a:gd name="connsiteX72" fmla="*/ 2085 w 12026"/>
                    <a:gd name="connsiteY72" fmla="*/ 1058 h 10977"/>
                    <a:gd name="connsiteX73" fmla="*/ 1250 w 12026"/>
                    <a:gd name="connsiteY73" fmla="*/ 1754 h 10977"/>
                    <a:gd name="connsiteX74" fmla="*/ 606 w 12026"/>
                    <a:gd name="connsiteY74" fmla="*/ 2621 h 10977"/>
                    <a:gd name="connsiteX75" fmla="*/ 177 w 12026"/>
                    <a:gd name="connsiteY75" fmla="*/ 3711 h 10977"/>
                    <a:gd name="connsiteX76" fmla="*/ 23 w 12026"/>
                    <a:gd name="connsiteY76" fmla="*/ 4258 h 10977"/>
                    <a:gd name="connsiteX77" fmla="*/ 7 w 12026"/>
                    <a:gd name="connsiteY77" fmla="*/ 4862 h 10977"/>
                    <a:gd name="connsiteX78" fmla="*/ 274 w 12026"/>
                    <a:gd name="connsiteY78" fmla="*/ 6008 h 10977"/>
                    <a:gd name="connsiteX79" fmla="*/ 541 w 12026"/>
                    <a:gd name="connsiteY79" fmla="*/ 6547 h 10977"/>
                    <a:gd name="connsiteX80" fmla="*/ 809 w 12026"/>
                    <a:gd name="connsiteY80" fmla="*/ 7045 h 10977"/>
                    <a:gd name="connsiteX81" fmla="*/ 1129 w 12026"/>
                    <a:gd name="connsiteY81" fmla="*/ 7414 h 10977"/>
                    <a:gd name="connsiteX82" fmla="*/ 1587 w 12026"/>
                    <a:gd name="connsiteY82" fmla="*/ 7803 h 10977"/>
                    <a:gd name="connsiteX83" fmla="*/ 1992 w 12026"/>
                    <a:gd name="connsiteY83" fmla="*/ 8042 h 10977"/>
                    <a:gd name="connsiteX84" fmla="*/ 2397 w 12026"/>
                    <a:gd name="connsiteY84" fmla="*/ 8277 h 10977"/>
                    <a:gd name="connsiteX85" fmla="*/ 2478 w 12026"/>
                    <a:gd name="connsiteY85" fmla="*/ 8293 h 10977"/>
                    <a:gd name="connsiteX86" fmla="*/ 2486 w 12026"/>
                    <a:gd name="connsiteY86" fmla="*/ 8325 h 10977"/>
                    <a:gd name="connsiteX87" fmla="*/ 2604 w 12026"/>
                    <a:gd name="connsiteY87" fmla="*/ 8452 h 10977"/>
                    <a:gd name="connsiteX88" fmla="*/ 2881 w 12026"/>
                    <a:gd name="connsiteY88" fmla="*/ 8600 h 10977"/>
                    <a:gd name="connsiteX89" fmla="*/ 3206 w 12026"/>
                    <a:gd name="connsiteY89" fmla="*/ 8721 h 10977"/>
                    <a:gd name="connsiteX90" fmla="*/ 3453 w 12026"/>
                    <a:gd name="connsiteY90" fmla="*/ 8802 h 10977"/>
                    <a:gd name="connsiteX91" fmla="*/ 3608 w 12026"/>
                    <a:gd name="connsiteY91" fmla="*/ 8868 h 10977"/>
                    <a:gd name="connsiteX92" fmla="*/ 1559 w 12026"/>
                    <a:gd name="connsiteY92" fmla="*/ 10832 h 10977"/>
                    <a:gd name="connsiteX93" fmla="*/ 1623 w 12026"/>
                    <a:gd name="connsiteY93" fmla="*/ 10829 h 10977"/>
                    <a:gd name="connsiteX94" fmla="*/ 2028 w 12026"/>
                    <a:gd name="connsiteY94" fmla="*/ 10801 h 10977"/>
                    <a:gd name="connsiteX95" fmla="*/ 3134 w 12026"/>
                    <a:gd name="connsiteY95" fmla="*/ 10537 h 10977"/>
                    <a:gd name="connsiteX96" fmla="*/ 4159 w 12026"/>
                    <a:gd name="connsiteY96" fmla="*/ 9820 h 10977"/>
                    <a:gd name="connsiteX97" fmla="*/ 4572 w 12026"/>
                    <a:gd name="connsiteY97" fmla="*/ 9354 h 10977"/>
                    <a:gd name="connsiteX98" fmla="*/ 4811 w 12026"/>
                    <a:gd name="connsiteY98" fmla="*/ 8872 h 10977"/>
                    <a:gd name="connsiteX99" fmla="*/ 4888 w 12026"/>
                    <a:gd name="connsiteY99" fmla="*/ 8901 h 10977"/>
                    <a:gd name="connsiteX100" fmla="*/ 5265 w 12026"/>
                    <a:gd name="connsiteY100" fmla="*/ 8953 h 10977"/>
                    <a:gd name="connsiteX101" fmla="*/ 5439 w 12026"/>
                    <a:gd name="connsiteY101" fmla="*/ 8998 h 10977"/>
                    <a:gd name="connsiteX102" fmla="*/ 5658 w 12026"/>
                    <a:gd name="connsiteY102" fmla="*/ 9010 h 10977"/>
                    <a:gd name="connsiteX103" fmla="*/ 6152 w 12026"/>
                    <a:gd name="connsiteY103" fmla="*/ 9059 h 10977"/>
                    <a:gd name="connsiteX104" fmla="*/ 6626 w 12026"/>
                    <a:gd name="connsiteY104" fmla="*/ 9067 h 10977"/>
                    <a:gd name="connsiteX105" fmla="*/ 6651 w 12026"/>
                    <a:gd name="connsiteY105" fmla="*/ 9067 h 10977"/>
                    <a:gd name="connsiteX106" fmla="*/ 7108 w 12026"/>
                    <a:gd name="connsiteY106" fmla="*/ 9026 h 10977"/>
                    <a:gd name="connsiteX107" fmla="*/ 7538 w 12026"/>
                    <a:gd name="connsiteY107" fmla="*/ 8998 h 10977"/>
                    <a:gd name="connsiteX108" fmla="*/ 8016 w 12026"/>
                    <a:gd name="connsiteY108" fmla="*/ 8876 h 10977"/>
                    <a:gd name="connsiteX109" fmla="*/ 8871 w 12026"/>
                    <a:gd name="connsiteY109" fmla="*/ 8637 h 10977"/>
                    <a:gd name="connsiteX110" fmla="*/ 9616 w 12026"/>
                    <a:gd name="connsiteY110" fmla="*/ 8301 h 10977"/>
                    <a:gd name="connsiteX111" fmla="*/ 10924 w 12026"/>
                    <a:gd name="connsiteY111" fmla="*/ 7171 h 10977"/>
                    <a:gd name="connsiteX112" fmla="*/ 11427 w 12026"/>
                    <a:gd name="connsiteY112" fmla="*/ 6486 h 10977"/>
                    <a:gd name="connsiteX113" fmla="*/ 11783 w 12026"/>
                    <a:gd name="connsiteY113" fmla="*/ 5692 h 10977"/>
                    <a:gd name="connsiteX114" fmla="*/ 11897 w 12026"/>
                    <a:gd name="connsiteY114" fmla="*/ 5271 h 10977"/>
                    <a:gd name="connsiteX115" fmla="*/ 11978 w 12026"/>
                    <a:gd name="connsiteY115" fmla="*/ 4837 h 10977"/>
                    <a:gd name="connsiteX116" fmla="*/ 11982 w 12026"/>
                    <a:gd name="connsiteY116" fmla="*/ 4635 h 10977"/>
                    <a:gd name="connsiteX117" fmla="*/ 12022 w 12026"/>
                    <a:gd name="connsiteY117" fmla="*/ 4420 h 10977"/>
                    <a:gd name="connsiteX118" fmla="*/ 11982 w 12026"/>
                    <a:gd name="connsiteY118" fmla="*/ 3970 h 10977"/>
                    <a:gd name="connsiteX119" fmla="*/ 11808 w 12026"/>
                    <a:gd name="connsiteY119" fmla="*/ 3087 h 10977"/>
                    <a:gd name="connsiteX120" fmla="*/ 11678 w 12026"/>
                    <a:gd name="connsiteY120" fmla="*/ 2731 h 10977"/>
                    <a:gd name="connsiteX121" fmla="*/ 11427 w 12026"/>
                    <a:gd name="connsiteY121" fmla="*/ 2362 h 10977"/>
                    <a:gd name="connsiteX122" fmla="*/ 10937 w 12026"/>
                    <a:gd name="connsiteY122" fmla="*/ 1673 h 10977"/>
                    <a:gd name="connsiteX123" fmla="*/ 10260 w 12026"/>
                    <a:gd name="connsiteY123" fmla="*/ 1114 h 10977"/>
                    <a:gd name="connsiteX124" fmla="*/ 9349 w 12026"/>
                    <a:gd name="connsiteY124" fmla="*/ 616 h 10977"/>
                    <a:gd name="connsiteX125" fmla="*/ 8931 w 12026"/>
                    <a:gd name="connsiteY125" fmla="*/ 434 h 10977"/>
                    <a:gd name="connsiteX126" fmla="*/ 8469 w 12026"/>
                    <a:gd name="connsiteY126" fmla="*/ 268 h 10977"/>
                    <a:gd name="connsiteX127" fmla="*/ 7538 w 12026"/>
                    <a:gd name="connsiteY127" fmla="*/ 94 h 10977"/>
                    <a:gd name="connsiteX128" fmla="*/ 7412 w 12026"/>
                    <a:gd name="connsiteY128" fmla="*/ 81 h 10977"/>
                    <a:gd name="connsiteX129" fmla="*/ 7210 w 12026"/>
                    <a:gd name="connsiteY129" fmla="*/ 45 h 10977"/>
                    <a:gd name="connsiteX130" fmla="*/ 6569 w 12026"/>
                    <a:gd name="connsiteY130" fmla="*/ 13 h 10977"/>
                    <a:gd name="connsiteX131" fmla="*/ 5812 w 12026"/>
                    <a:gd name="connsiteY131" fmla="*/ 0 h 10977"/>
                    <a:gd name="connsiteX0" fmla="*/ 6606 w 12026"/>
                    <a:gd name="connsiteY0" fmla="*/ 223 h 10977"/>
                    <a:gd name="connsiteX1" fmla="*/ 6837 w 12026"/>
                    <a:gd name="connsiteY1" fmla="*/ 284 h 10977"/>
                    <a:gd name="connsiteX2" fmla="*/ 7311 w 12026"/>
                    <a:gd name="connsiteY2" fmla="*/ 361 h 10977"/>
                    <a:gd name="connsiteX3" fmla="*/ 8141 w 12026"/>
                    <a:gd name="connsiteY3" fmla="*/ 523 h 10977"/>
                    <a:gd name="connsiteX4" fmla="*/ 8514 w 12026"/>
                    <a:gd name="connsiteY4" fmla="*/ 689 h 10977"/>
                    <a:gd name="connsiteX5" fmla="*/ 8887 w 12026"/>
                    <a:gd name="connsiteY5" fmla="*/ 802 h 10977"/>
                    <a:gd name="connsiteX6" fmla="*/ 9656 w 12026"/>
                    <a:gd name="connsiteY6" fmla="*/ 1224 h 10977"/>
                    <a:gd name="connsiteX7" fmla="*/ 10390 w 12026"/>
                    <a:gd name="connsiteY7" fmla="*/ 1633 h 10977"/>
                    <a:gd name="connsiteX8" fmla="*/ 10933 w 12026"/>
                    <a:gd name="connsiteY8" fmla="*/ 2277 h 10977"/>
                    <a:gd name="connsiteX9" fmla="*/ 11135 w 12026"/>
                    <a:gd name="connsiteY9" fmla="*/ 2589 h 10977"/>
                    <a:gd name="connsiteX10" fmla="*/ 11378 w 12026"/>
                    <a:gd name="connsiteY10" fmla="*/ 2962 h 10977"/>
                    <a:gd name="connsiteX11" fmla="*/ 11479 w 12026"/>
                    <a:gd name="connsiteY11" fmla="*/ 3302 h 10977"/>
                    <a:gd name="connsiteX12" fmla="*/ 11585 w 12026"/>
                    <a:gd name="connsiteY12" fmla="*/ 3723 h 10977"/>
                    <a:gd name="connsiteX13" fmla="*/ 11637 w 12026"/>
                    <a:gd name="connsiteY13" fmla="*/ 4149 h 10977"/>
                    <a:gd name="connsiteX14" fmla="*/ 11617 w 12026"/>
                    <a:gd name="connsiteY14" fmla="*/ 4582 h 10977"/>
                    <a:gd name="connsiteX15" fmla="*/ 11593 w 12026"/>
                    <a:gd name="connsiteY15" fmla="*/ 4979 h 10977"/>
                    <a:gd name="connsiteX16" fmla="*/ 11484 w 12026"/>
                    <a:gd name="connsiteY16" fmla="*/ 5388 h 10977"/>
                    <a:gd name="connsiteX17" fmla="*/ 11362 w 12026"/>
                    <a:gd name="connsiteY17" fmla="*/ 5789 h 10977"/>
                    <a:gd name="connsiteX18" fmla="*/ 11176 w 12026"/>
                    <a:gd name="connsiteY18" fmla="*/ 6154 h 10977"/>
                    <a:gd name="connsiteX19" fmla="*/ 10993 w 12026"/>
                    <a:gd name="connsiteY19" fmla="*/ 6498 h 10977"/>
                    <a:gd name="connsiteX20" fmla="*/ 10726 w 12026"/>
                    <a:gd name="connsiteY20" fmla="*/ 6818 h 10977"/>
                    <a:gd name="connsiteX21" fmla="*/ 10455 w 12026"/>
                    <a:gd name="connsiteY21" fmla="*/ 7163 h 10977"/>
                    <a:gd name="connsiteX22" fmla="*/ 10134 w 12026"/>
                    <a:gd name="connsiteY22" fmla="*/ 7450 h 10977"/>
                    <a:gd name="connsiteX23" fmla="*/ 9470 w 12026"/>
                    <a:gd name="connsiteY23" fmla="*/ 7949 h 10977"/>
                    <a:gd name="connsiteX24" fmla="*/ 8785 w 12026"/>
                    <a:gd name="connsiteY24" fmla="*/ 8277 h 10977"/>
                    <a:gd name="connsiteX25" fmla="*/ 7975 w 12026"/>
                    <a:gd name="connsiteY25" fmla="*/ 8508 h 10977"/>
                    <a:gd name="connsiteX26" fmla="*/ 7501 w 12026"/>
                    <a:gd name="connsiteY26" fmla="*/ 8629 h 10977"/>
                    <a:gd name="connsiteX27" fmla="*/ 6983 w 12026"/>
                    <a:gd name="connsiteY27" fmla="*/ 8670 h 10977"/>
                    <a:gd name="connsiteX28" fmla="*/ 6263 w 12026"/>
                    <a:gd name="connsiteY28" fmla="*/ 8709 h 10977"/>
                    <a:gd name="connsiteX29" fmla="*/ 5966 w 12026"/>
                    <a:gd name="connsiteY29" fmla="*/ 8702 h 10977"/>
                    <a:gd name="connsiteX30" fmla="*/ 5719 w 12026"/>
                    <a:gd name="connsiteY30" fmla="*/ 8670 h 10977"/>
                    <a:gd name="connsiteX31" fmla="*/ 5644 w 12026"/>
                    <a:gd name="connsiteY31" fmla="*/ 8667 h 10977"/>
                    <a:gd name="connsiteX32" fmla="*/ 5567 w 12026"/>
                    <a:gd name="connsiteY32" fmla="*/ 8667 h 10977"/>
                    <a:gd name="connsiteX33" fmla="*/ 5476 w 12026"/>
                    <a:gd name="connsiteY33" fmla="*/ 8662 h 10977"/>
                    <a:gd name="connsiteX34" fmla="*/ 5269 w 12026"/>
                    <a:gd name="connsiteY34" fmla="*/ 8625 h 10977"/>
                    <a:gd name="connsiteX35" fmla="*/ 5238 w 12026"/>
                    <a:gd name="connsiteY35" fmla="*/ 8624 h 10977"/>
                    <a:gd name="connsiteX36" fmla="*/ 5050 w 12026"/>
                    <a:gd name="connsiteY36" fmla="*/ 8633 h 10977"/>
                    <a:gd name="connsiteX37" fmla="*/ 4779 w 12026"/>
                    <a:gd name="connsiteY37" fmla="*/ 8614 h 10977"/>
                    <a:gd name="connsiteX38" fmla="*/ 4637 w 12026"/>
                    <a:gd name="connsiteY38" fmla="*/ 8641 h 10977"/>
                    <a:gd name="connsiteX39" fmla="*/ 4586 w 12026"/>
                    <a:gd name="connsiteY39" fmla="*/ 8622 h 10977"/>
                    <a:gd name="connsiteX40" fmla="*/ 4546 w 12026"/>
                    <a:gd name="connsiteY40" fmla="*/ 8633 h 10977"/>
                    <a:gd name="connsiteX41" fmla="*/ 4405 w 12026"/>
                    <a:gd name="connsiteY41" fmla="*/ 8598 h 10977"/>
                    <a:gd name="connsiteX42" fmla="*/ 4156 w 12026"/>
                    <a:gd name="connsiteY42" fmla="*/ 8541 h 10977"/>
                    <a:gd name="connsiteX43" fmla="*/ 3888 w 12026"/>
                    <a:gd name="connsiteY43" fmla="*/ 8431 h 10977"/>
                    <a:gd name="connsiteX44" fmla="*/ 3472 w 12026"/>
                    <a:gd name="connsiteY44" fmla="*/ 8355 h 10977"/>
                    <a:gd name="connsiteX45" fmla="*/ 3307 w 12026"/>
                    <a:gd name="connsiteY45" fmla="*/ 8332 h 10977"/>
                    <a:gd name="connsiteX46" fmla="*/ 3263 w 12026"/>
                    <a:gd name="connsiteY46" fmla="*/ 8290 h 10977"/>
                    <a:gd name="connsiteX47" fmla="*/ 3032 w 12026"/>
                    <a:gd name="connsiteY47" fmla="*/ 8222 h 10977"/>
                    <a:gd name="connsiteX48" fmla="*/ 2881 w 12026"/>
                    <a:gd name="connsiteY48" fmla="*/ 8111 h 10977"/>
                    <a:gd name="connsiteX49" fmla="*/ 2547 w 12026"/>
                    <a:gd name="connsiteY49" fmla="*/ 7896 h 10977"/>
                    <a:gd name="connsiteX50" fmla="*/ 2202 w 12026"/>
                    <a:gd name="connsiteY50" fmla="*/ 7701 h 10977"/>
                    <a:gd name="connsiteX51" fmla="*/ 1785 w 12026"/>
                    <a:gd name="connsiteY51" fmla="*/ 7471 h 10977"/>
                    <a:gd name="connsiteX52" fmla="*/ 1400 w 12026"/>
                    <a:gd name="connsiteY52" fmla="*/ 7146 h 10977"/>
                    <a:gd name="connsiteX53" fmla="*/ 829 w 12026"/>
                    <a:gd name="connsiteY53" fmla="*/ 6308 h 10977"/>
                    <a:gd name="connsiteX54" fmla="*/ 574 w 12026"/>
                    <a:gd name="connsiteY54" fmla="*/ 5834 h 10977"/>
                    <a:gd name="connsiteX55" fmla="*/ 396 w 12026"/>
                    <a:gd name="connsiteY55" fmla="*/ 5287 h 10977"/>
                    <a:gd name="connsiteX56" fmla="*/ 375 w 12026"/>
                    <a:gd name="connsiteY56" fmla="*/ 4181 h 10977"/>
                    <a:gd name="connsiteX57" fmla="*/ 1263 w 12026"/>
                    <a:gd name="connsiteY57" fmla="*/ 2216 h 10977"/>
                    <a:gd name="connsiteX58" fmla="*/ 1988 w 12026"/>
                    <a:gd name="connsiteY58" fmla="*/ 1520 h 10977"/>
                    <a:gd name="connsiteX59" fmla="*/ 2397 w 12026"/>
                    <a:gd name="connsiteY59" fmla="*/ 1224 h 10977"/>
                    <a:gd name="connsiteX60" fmla="*/ 2871 w 12026"/>
                    <a:gd name="connsiteY60" fmla="*/ 981 h 10977"/>
                    <a:gd name="connsiteX61" fmla="*/ 3369 w 12026"/>
                    <a:gd name="connsiteY61" fmla="*/ 730 h 10977"/>
                    <a:gd name="connsiteX62" fmla="*/ 3952 w 12026"/>
                    <a:gd name="connsiteY62" fmla="*/ 551 h 10977"/>
                    <a:gd name="connsiteX63" fmla="*/ 5216 w 12026"/>
                    <a:gd name="connsiteY63" fmla="*/ 292 h 10977"/>
                    <a:gd name="connsiteX64" fmla="*/ 6456 w 12026"/>
                    <a:gd name="connsiteY64" fmla="*/ 227 h 10977"/>
                    <a:gd name="connsiteX65" fmla="*/ 6606 w 12026"/>
                    <a:gd name="connsiteY65" fmla="*/ 223 h 10977"/>
                    <a:gd name="connsiteX66" fmla="*/ 5812 w 12026"/>
                    <a:gd name="connsiteY66" fmla="*/ 0 h 10977"/>
                    <a:gd name="connsiteX67" fmla="*/ 5322 w 12026"/>
                    <a:gd name="connsiteY67" fmla="*/ 13 h 10977"/>
                    <a:gd name="connsiteX68" fmla="*/ 4187 w 12026"/>
                    <a:gd name="connsiteY68" fmla="*/ 183 h 10977"/>
                    <a:gd name="connsiteX69" fmla="*/ 3604 w 12026"/>
                    <a:gd name="connsiteY69" fmla="*/ 345 h 10977"/>
                    <a:gd name="connsiteX70" fmla="*/ 3061 w 12026"/>
                    <a:gd name="connsiteY70" fmla="*/ 527 h 10977"/>
                    <a:gd name="connsiteX71" fmla="*/ 2595 w 12026"/>
                    <a:gd name="connsiteY71" fmla="*/ 774 h 10977"/>
                    <a:gd name="connsiteX72" fmla="*/ 2085 w 12026"/>
                    <a:gd name="connsiteY72" fmla="*/ 1058 h 10977"/>
                    <a:gd name="connsiteX73" fmla="*/ 1250 w 12026"/>
                    <a:gd name="connsiteY73" fmla="*/ 1754 h 10977"/>
                    <a:gd name="connsiteX74" fmla="*/ 606 w 12026"/>
                    <a:gd name="connsiteY74" fmla="*/ 2621 h 10977"/>
                    <a:gd name="connsiteX75" fmla="*/ 177 w 12026"/>
                    <a:gd name="connsiteY75" fmla="*/ 3711 h 10977"/>
                    <a:gd name="connsiteX76" fmla="*/ 23 w 12026"/>
                    <a:gd name="connsiteY76" fmla="*/ 4258 h 10977"/>
                    <a:gd name="connsiteX77" fmla="*/ 7 w 12026"/>
                    <a:gd name="connsiteY77" fmla="*/ 4862 h 10977"/>
                    <a:gd name="connsiteX78" fmla="*/ 274 w 12026"/>
                    <a:gd name="connsiteY78" fmla="*/ 6008 h 10977"/>
                    <a:gd name="connsiteX79" fmla="*/ 541 w 12026"/>
                    <a:gd name="connsiteY79" fmla="*/ 6547 h 10977"/>
                    <a:gd name="connsiteX80" fmla="*/ 809 w 12026"/>
                    <a:gd name="connsiteY80" fmla="*/ 7045 h 10977"/>
                    <a:gd name="connsiteX81" fmla="*/ 1129 w 12026"/>
                    <a:gd name="connsiteY81" fmla="*/ 7414 h 10977"/>
                    <a:gd name="connsiteX82" fmla="*/ 1587 w 12026"/>
                    <a:gd name="connsiteY82" fmla="*/ 7803 h 10977"/>
                    <a:gd name="connsiteX83" fmla="*/ 1992 w 12026"/>
                    <a:gd name="connsiteY83" fmla="*/ 8042 h 10977"/>
                    <a:gd name="connsiteX84" fmla="*/ 2397 w 12026"/>
                    <a:gd name="connsiteY84" fmla="*/ 8277 h 10977"/>
                    <a:gd name="connsiteX85" fmla="*/ 2478 w 12026"/>
                    <a:gd name="connsiteY85" fmla="*/ 8293 h 10977"/>
                    <a:gd name="connsiteX86" fmla="*/ 2486 w 12026"/>
                    <a:gd name="connsiteY86" fmla="*/ 8325 h 10977"/>
                    <a:gd name="connsiteX87" fmla="*/ 2604 w 12026"/>
                    <a:gd name="connsiteY87" fmla="*/ 8452 h 10977"/>
                    <a:gd name="connsiteX88" fmla="*/ 2881 w 12026"/>
                    <a:gd name="connsiteY88" fmla="*/ 8600 h 10977"/>
                    <a:gd name="connsiteX89" fmla="*/ 3206 w 12026"/>
                    <a:gd name="connsiteY89" fmla="*/ 8721 h 10977"/>
                    <a:gd name="connsiteX90" fmla="*/ 3453 w 12026"/>
                    <a:gd name="connsiteY90" fmla="*/ 8802 h 10977"/>
                    <a:gd name="connsiteX91" fmla="*/ 3608 w 12026"/>
                    <a:gd name="connsiteY91" fmla="*/ 8868 h 10977"/>
                    <a:gd name="connsiteX92" fmla="*/ 1559 w 12026"/>
                    <a:gd name="connsiteY92" fmla="*/ 10832 h 10977"/>
                    <a:gd name="connsiteX93" fmla="*/ 1623 w 12026"/>
                    <a:gd name="connsiteY93" fmla="*/ 10829 h 10977"/>
                    <a:gd name="connsiteX94" fmla="*/ 2028 w 12026"/>
                    <a:gd name="connsiteY94" fmla="*/ 10801 h 10977"/>
                    <a:gd name="connsiteX95" fmla="*/ 3134 w 12026"/>
                    <a:gd name="connsiteY95" fmla="*/ 10537 h 10977"/>
                    <a:gd name="connsiteX96" fmla="*/ 4159 w 12026"/>
                    <a:gd name="connsiteY96" fmla="*/ 9820 h 10977"/>
                    <a:gd name="connsiteX97" fmla="*/ 4572 w 12026"/>
                    <a:gd name="connsiteY97" fmla="*/ 9354 h 10977"/>
                    <a:gd name="connsiteX98" fmla="*/ 4811 w 12026"/>
                    <a:gd name="connsiteY98" fmla="*/ 8872 h 10977"/>
                    <a:gd name="connsiteX99" fmla="*/ 4888 w 12026"/>
                    <a:gd name="connsiteY99" fmla="*/ 8901 h 10977"/>
                    <a:gd name="connsiteX100" fmla="*/ 5265 w 12026"/>
                    <a:gd name="connsiteY100" fmla="*/ 8953 h 10977"/>
                    <a:gd name="connsiteX101" fmla="*/ 5439 w 12026"/>
                    <a:gd name="connsiteY101" fmla="*/ 8998 h 10977"/>
                    <a:gd name="connsiteX102" fmla="*/ 5658 w 12026"/>
                    <a:gd name="connsiteY102" fmla="*/ 9010 h 10977"/>
                    <a:gd name="connsiteX103" fmla="*/ 6152 w 12026"/>
                    <a:gd name="connsiteY103" fmla="*/ 9059 h 10977"/>
                    <a:gd name="connsiteX104" fmla="*/ 6626 w 12026"/>
                    <a:gd name="connsiteY104" fmla="*/ 9067 h 10977"/>
                    <a:gd name="connsiteX105" fmla="*/ 6651 w 12026"/>
                    <a:gd name="connsiteY105" fmla="*/ 9067 h 10977"/>
                    <a:gd name="connsiteX106" fmla="*/ 7108 w 12026"/>
                    <a:gd name="connsiteY106" fmla="*/ 9026 h 10977"/>
                    <a:gd name="connsiteX107" fmla="*/ 7538 w 12026"/>
                    <a:gd name="connsiteY107" fmla="*/ 8998 h 10977"/>
                    <a:gd name="connsiteX108" fmla="*/ 8016 w 12026"/>
                    <a:gd name="connsiteY108" fmla="*/ 8876 h 10977"/>
                    <a:gd name="connsiteX109" fmla="*/ 8871 w 12026"/>
                    <a:gd name="connsiteY109" fmla="*/ 8637 h 10977"/>
                    <a:gd name="connsiteX110" fmla="*/ 9616 w 12026"/>
                    <a:gd name="connsiteY110" fmla="*/ 8301 h 10977"/>
                    <a:gd name="connsiteX111" fmla="*/ 10924 w 12026"/>
                    <a:gd name="connsiteY111" fmla="*/ 7171 h 10977"/>
                    <a:gd name="connsiteX112" fmla="*/ 11427 w 12026"/>
                    <a:gd name="connsiteY112" fmla="*/ 6486 h 10977"/>
                    <a:gd name="connsiteX113" fmla="*/ 11783 w 12026"/>
                    <a:gd name="connsiteY113" fmla="*/ 5692 h 10977"/>
                    <a:gd name="connsiteX114" fmla="*/ 11897 w 12026"/>
                    <a:gd name="connsiteY114" fmla="*/ 5271 h 10977"/>
                    <a:gd name="connsiteX115" fmla="*/ 11978 w 12026"/>
                    <a:gd name="connsiteY115" fmla="*/ 4837 h 10977"/>
                    <a:gd name="connsiteX116" fmla="*/ 11982 w 12026"/>
                    <a:gd name="connsiteY116" fmla="*/ 4635 h 10977"/>
                    <a:gd name="connsiteX117" fmla="*/ 12022 w 12026"/>
                    <a:gd name="connsiteY117" fmla="*/ 4420 h 10977"/>
                    <a:gd name="connsiteX118" fmla="*/ 11982 w 12026"/>
                    <a:gd name="connsiteY118" fmla="*/ 3970 h 10977"/>
                    <a:gd name="connsiteX119" fmla="*/ 11808 w 12026"/>
                    <a:gd name="connsiteY119" fmla="*/ 3087 h 10977"/>
                    <a:gd name="connsiteX120" fmla="*/ 11678 w 12026"/>
                    <a:gd name="connsiteY120" fmla="*/ 2731 h 10977"/>
                    <a:gd name="connsiteX121" fmla="*/ 11427 w 12026"/>
                    <a:gd name="connsiteY121" fmla="*/ 2362 h 10977"/>
                    <a:gd name="connsiteX122" fmla="*/ 10937 w 12026"/>
                    <a:gd name="connsiteY122" fmla="*/ 1673 h 10977"/>
                    <a:gd name="connsiteX123" fmla="*/ 10260 w 12026"/>
                    <a:gd name="connsiteY123" fmla="*/ 1114 h 10977"/>
                    <a:gd name="connsiteX124" fmla="*/ 9349 w 12026"/>
                    <a:gd name="connsiteY124" fmla="*/ 616 h 10977"/>
                    <a:gd name="connsiteX125" fmla="*/ 8931 w 12026"/>
                    <a:gd name="connsiteY125" fmla="*/ 434 h 10977"/>
                    <a:gd name="connsiteX126" fmla="*/ 8469 w 12026"/>
                    <a:gd name="connsiteY126" fmla="*/ 268 h 10977"/>
                    <a:gd name="connsiteX127" fmla="*/ 7538 w 12026"/>
                    <a:gd name="connsiteY127" fmla="*/ 94 h 10977"/>
                    <a:gd name="connsiteX128" fmla="*/ 7412 w 12026"/>
                    <a:gd name="connsiteY128" fmla="*/ 81 h 10977"/>
                    <a:gd name="connsiteX129" fmla="*/ 7210 w 12026"/>
                    <a:gd name="connsiteY129" fmla="*/ 45 h 10977"/>
                    <a:gd name="connsiteX130" fmla="*/ 6569 w 12026"/>
                    <a:gd name="connsiteY130" fmla="*/ 13 h 10977"/>
                    <a:gd name="connsiteX131" fmla="*/ 5812 w 12026"/>
                    <a:gd name="connsiteY131" fmla="*/ 0 h 10977"/>
                    <a:gd name="connsiteX0" fmla="*/ 6606 w 12026"/>
                    <a:gd name="connsiteY0" fmla="*/ 223 h 10977"/>
                    <a:gd name="connsiteX1" fmla="*/ 6837 w 12026"/>
                    <a:gd name="connsiteY1" fmla="*/ 284 h 10977"/>
                    <a:gd name="connsiteX2" fmla="*/ 7311 w 12026"/>
                    <a:gd name="connsiteY2" fmla="*/ 361 h 10977"/>
                    <a:gd name="connsiteX3" fmla="*/ 8141 w 12026"/>
                    <a:gd name="connsiteY3" fmla="*/ 523 h 10977"/>
                    <a:gd name="connsiteX4" fmla="*/ 8514 w 12026"/>
                    <a:gd name="connsiteY4" fmla="*/ 689 h 10977"/>
                    <a:gd name="connsiteX5" fmla="*/ 8887 w 12026"/>
                    <a:gd name="connsiteY5" fmla="*/ 802 h 10977"/>
                    <a:gd name="connsiteX6" fmla="*/ 9656 w 12026"/>
                    <a:gd name="connsiteY6" fmla="*/ 1224 h 10977"/>
                    <a:gd name="connsiteX7" fmla="*/ 10390 w 12026"/>
                    <a:gd name="connsiteY7" fmla="*/ 1633 h 10977"/>
                    <a:gd name="connsiteX8" fmla="*/ 10933 w 12026"/>
                    <a:gd name="connsiteY8" fmla="*/ 2277 h 10977"/>
                    <a:gd name="connsiteX9" fmla="*/ 11135 w 12026"/>
                    <a:gd name="connsiteY9" fmla="*/ 2589 h 10977"/>
                    <a:gd name="connsiteX10" fmla="*/ 11378 w 12026"/>
                    <a:gd name="connsiteY10" fmla="*/ 2962 h 10977"/>
                    <a:gd name="connsiteX11" fmla="*/ 11479 w 12026"/>
                    <a:gd name="connsiteY11" fmla="*/ 3302 h 10977"/>
                    <a:gd name="connsiteX12" fmla="*/ 11585 w 12026"/>
                    <a:gd name="connsiteY12" fmla="*/ 3723 h 10977"/>
                    <a:gd name="connsiteX13" fmla="*/ 11637 w 12026"/>
                    <a:gd name="connsiteY13" fmla="*/ 4149 h 10977"/>
                    <a:gd name="connsiteX14" fmla="*/ 11617 w 12026"/>
                    <a:gd name="connsiteY14" fmla="*/ 4582 h 10977"/>
                    <a:gd name="connsiteX15" fmla="*/ 11593 w 12026"/>
                    <a:gd name="connsiteY15" fmla="*/ 4979 h 10977"/>
                    <a:gd name="connsiteX16" fmla="*/ 11484 w 12026"/>
                    <a:gd name="connsiteY16" fmla="*/ 5388 h 10977"/>
                    <a:gd name="connsiteX17" fmla="*/ 11362 w 12026"/>
                    <a:gd name="connsiteY17" fmla="*/ 5789 h 10977"/>
                    <a:gd name="connsiteX18" fmla="*/ 11176 w 12026"/>
                    <a:gd name="connsiteY18" fmla="*/ 6154 h 10977"/>
                    <a:gd name="connsiteX19" fmla="*/ 10993 w 12026"/>
                    <a:gd name="connsiteY19" fmla="*/ 6498 h 10977"/>
                    <a:gd name="connsiteX20" fmla="*/ 10726 w 12026"/>
                    <a:gd name="connsiteY20" fmla="*/ 6818 h 10977"/>
                    <a:gd name="connsiteX21" fmla="*/ 10455 w 12026"/>
                    <a:gd name="connsiteY21" fmla="*/ 7163 h 10977"/>
                    <a:gd name="connsiteX22" fmla="*/ 10134 w 12026"/>
                    <a:gd name="connsiteY22" fmla="*/ 7450 h 10977"/>
                    <a:gd name="connsiteX23" fmla="*/ 9470 w 12026"/>
                    <a:gd name="connsiteY23" fmla="*/ 7949 h 10977"/>
                    <a:gd name="connsiteX24" fmla="*/ 8785 w 12026"/>
                    <a:gd name="connsiteY24" fmla="*/ 8277 h 10977"/>
                    <a:gd name="connsiteX25" fmla="*/ 7975 w 12026"/>
                    <a:gd name="connsiteY25" fmla="*/ 8508 h 10977"/>
                    <a:gd name="connsiteX26" fmla="*/ 7501 w 12026"/>
                    <a:gd name="connsiteY26" fmla="*/ 8629 h 10977"/>
                    <a:gd name="connsiteX27" fmla="*/ 6983 w 12026"/>
                    <a:gd name="connsiteY27" fmla="*/ 8670 h 10977"/>
                    <a:gd name="connsiteX28" fmla="*/ 6263 w 12026"/>
                    <a:gd name="connsiteY28" fmla="*/ 8709 h 10977"/>
                    <a:gd name="connsiteX29" fmla="*/ 5966 w 12026"/>
                    <a:gd name="connsiteY29" fmla="*/ 8702 h 10977"/>
                    <a:gd name="connsiteX30" fmla="*/ 5719 w 12026"/>
                    <a:gd name="connsiteY30" fmla="*/ 8670 h 10977"/>
                    <a:gd name="connsiteX31" fmla="*/ 5644 w 12026"/>
                    <a:gd name="connsiteY31" fmla="*/ 8667 h 10977"/>
                    <a:gd name="connsiteX32" fmla="*/ 5567 w 12026"/>
                    <a:gd name="connsiteY32" fmla="*/ 8667 h 10977"/>
                    <a:gd name="connsiteX33" fmla="*/ 5476 w 12026"/>
                    <a:gd name="connsiteY33" fmla="*/ 8662 h 10977"/>
                    <a:gd name="connsiteX34" fmla="*/ 5269 w 12026"/>
                    <a:gd name="connsiteY34" fmla="*/ 8625 h 10977"/>
                    <a:gd name="connsiteX35" fmla="*/ 5238 w 12026"/>
                    <a:gd name="connsiteY35" fmla="*/ 8624 h 10977"/>
                    <a:gd name="connsiteX36" fmla="*/ 5050 w 12026"/>
                    <a:gd name="connsiteY36" fmla="*/ 8633 h 10977"/>
                    <a:gd name="connsiteX37" fmla="*/ 4779 w 12026"/>
                    <a:gd name="connsiteY37" fmla="*/ 8614 h 10977"/>
                    <a:gd name="connsiteX38" fmla="*/ 4637 w 12026"/>
                    <a:gd name="connsiteY38" fmla="*/ 8641 h 10977"/>
                    <a:gd name="connsiteX39" fmla="*/ 4586 w 12026"/>
                    <a:gd name="connsiteY39" fmla="*/ 8622 h 10977"/>
                    <a:gd name="connsiteX40" fmla="*/ 4546 w 12026"/>
                    <a:gd name="connsiteY40" fmla="*/ 8633 h 10977"/>
                    <a:gd name="connsiteX41" fmla="*/ 4405 w 12026"/>
                    <a:gd name="connsiteY41" fmla="*/ 8598 h 10977"/>
                    <a:gd name="connsiteX42" fmla="*/ 4156 w 12026"/>
                    <a:gd name="connsiteY42" fmla="*/ 8541 h 10977"/>
                    <a:gd name="connsiteX43" fmla="*/ 3888 w 12026"/>
                    <a:gd name="connsiteY43" fmla="*/ 8431 h 10977"/>
                    <a:gd name="connsiteX44" fmla="*/ 3472 w 12026"/>
                    <a:gd name="connsiteY44" fmla="*/ 8355 h 10977"/>
                    <a:gd name="connsiteX45" fmla="*/ 3307 w 12026"/>
                    <a:gd name="connsiteY45" fmla="*/ 8332 h 10977"/>
                    <a:gd name="connsiteX46" fmla="*/ 3263 w 12026"/>
                    <a:gd name="connsiteY46" fmla="*/ 8290 h 10977"/>
                    <a:gd name="connsiteX47" fmla="*/ 3032 w 12026"/>
                    <a:gd name="connsiteY47" fmla="*/ 8222 h 10977"/>
                    <a:gd name="connsiteX48" fmla="*/ 2881 w 12026"/>
                    <a:gd name="connsiteY48" fmla="*/ 8111 h 10977"/>
                    <a:gd name="connsiteX49" fmla="*/ 2547 w 12026"/>
                    <a:gd name="connsiteY49" fmla="*/ 7896 h 10977"/>
                    <a:gd name="connsiteX50" fmla="*/ 2202 w 12026"/>
                    <a:gd name="connsiteY50" fmla="*/ 7701 h 10977"/>
                    <a:gd name="connsiteX51" fmla="*/ 1785 w 12026"/>
                    <a:gd name="connsiteY51" fmla="*/ 7471 h 10977"/>
                    <a:gd name="connsiteX52" fmla="*/ 1400 w 12026"/>
                    <a:gd name="connsiteY52" fmla="*/ 7146 h 10977"/>
                    <a:gd name="connsiteX53" fmla="*/ 829 w 12026"/>
                    <a:gd name="connsiteY53" fmla="*/ 6308 h 10977"/>
                    <a:gd name="connsiteX54" fmla="*/ 574 w 12026"/>
                    <a:gd name="connsiteY54" fmla="*/ 5834 h 10977"/>
                    <a:gd name="connsiteX55" fmla="*/ 396 w 12026"/>
                    <a:gd name="connsiteY55" fmla="*/ 5287 h 10977"/>
                    <a:gd name="connsiteX56" fmla="*/ 375 w 12026"/>
                    <a:gd name="connsiteY56" fmla="*/ 4181 h 10977"/>
                    <a:gd name="connsiteX57" fmla="*/ 1263 w 12026"/>
                    <a:gd name="connsiteY57" fmla="*/ 2216 h 10977"/>
                    <a:gd name="connsiteX58" fmla="*/ 1988 w 12026"/>
                    <a:gd name="connsiteY58" fmla="*/ 1520 h 10977"/>
                    <a:gd name="connsiteX59" fmla="*/ 2397 w 12026"/>
                    <a:gd name="connsiteY59" fmla="*/ 1224 h 10977"/>
                    <a:gd name="connsiteX60" fmla="*/ 2871 w 12026"/>
                    <a:gd name="connsiteY60" fmla="*/ 981 h 10977"/>
                    <a:gd name="connsiteX61" fmla="*/ 3369 w 12026"/>
                    <a:gd name="connsiteY61" fmla="*/ 730 h 10977"/>
                    <a:gd name="connsiteX62" fmla="*/ 3952 w 12026"/>
                    <a:gd name="connsiteY62" fmla="*/ 551 h 10977"/>
                    <a:gd name="connsiteX63" fmla="*/ 5216 w 12026"/>
                    <a:gd name="connsiteY63" fmla="*/ 292 h 10977"/>
                    <a:gd name="connsiteX64" fmla="*/ 6456 w 12026"/>
                    <a:gd name="connsiteY64" fmla="*/ 227 h 10977"/>
                    <a:gd name="connsiteX65" fmla="*/ 6606 w 12026"/>
                    <a:gd name="connsiteY65" fmla="*/ 223 h 10977"/>
                    <a:gd name="connsiteX66" fmla="*/ 5812 w 12026"/>
                    <a:gd name="connsiteY66" fmla="*/ 0 h 10977"/>
                    <a:gd name="connsiteX67" fmla="*/ 5322 w 12026"/>
                    <a:gd name="connsiteY67" fmla="*/ 13 h 10977"/>
                    <a:gd name="connsiteX68" fmla="*/ 4187 w 12026"/>
                    <a:gd name="connsiteY68" fmla="*/ 183 h 10977"/>
                    <a:gd name="connsiteX69" fmla="*/ 3604 w 12026"/>
                    <a:gd name="connsiteY69" fmla="*/ 345 h 10977"/>
                    <a:gd name="connsiteX70" fmla="*/ 3061 w 12026"/>
                    <a:gd name="connsiteY70" fmla="*/ 527 h 10977"/>
                    <a:gd name="connsiteX71" fmla="*/ 2595 w 12026"/>
                    <a:gd name="connsiteY71" fmla="*/ 774 h 10977"/>
                    <a:gd name="connsiteX72" fmla="*/ 2085 w 12026"/>
                    <a:gd name="connsiteY72" fmla="*/ 1058 h 10977"/>
                    <a:gd name="connsiteX73" fmla="*/ 1250 w 12026"/>
                    <a:gd name="connsiteY73" fmla="*/ 1754 h 10977"/>
                    <a:gd name="connsiteX74" fmla="*/ 606 w 12026"/>
                    <a:gd name="connsiteY74" fmla="*/ 2621 h 10977"/>
                    <a:gd name="connsiteX75" fmla="*/ 177 w 12026"/>
                    <a:gd name="connsiteY75" fmla="*/ 3711 h 10977"/>
                    <a:gd name="connsiteX76" fmla="*/ 23 w 12026"/>
                    <a:gd name="connsiteY76" fmla="*/ 4258 h 10977"/>
                    <a:gd name="connsiteX77" fmla="*/ 7 w 12026"/>
                    <a:gd name="connsiteY77" fmla="*/ 4862 h 10977"/>
                    <a:gd name="connsiteX78" fmla="*/ 274 w 12026"/>
                    <a:gd name="connsiteY78" fmla="*/ 6008 h 10977"/>
                    <a:gd name="connsiteX79" fmla="*/ 541 w 12026"/>
                    <a:gd name="connsiteY79" fmla="*/ 6547 h 10977"/>
                    <a:gd name="connsiteX80" fmla="*/ 809 w 12026"/>
                    <a:gd name="connsiteY80" fmla="*/ 7045 h 10977"/>
                    <a:gd name="connsiteX81" fmla="*/ 1129 w 12026"/>
                    <a:gd name="connsiteY81" fmla="*/ 7414 h 10977"/>
                    <a:gd name="connsiteX82" fmla="*/ 1587 w 12026"/>
                    <a:gd name="connsiteY82" fmla="*/ 7803 h 10977"/>
                    <a:gd name="connsiteX83" fmla="*/ 1992 w 12026"/>
                    <a:gd name="connsiteY83" fmla="*/ 8042 h 10977"/>
                    <a:gd name="connsiteX84" fmla="*/ 2397 w 12026"/>
                    <a:gd name="connsiteY84" fmla="*/ 8277 h 10977"/>
                    <a:gd name="connsiteX85" fmla="*/ 2478 w 12026"/>
                    <a:gd name="connsiteY85" fmla="*/ 8293 h 10977"/>
                    <a:gd name="connsiteX86" fmla="*/ 2486 w 12026"/>
                    <a:gd name="connsiteY86" fmla="*/ 8325 h 10977"/>
                    <a:gd name="connsiteX87" fmla="*/ 2604 w 12026"/>
                    <a:gd name="connsiteY87" fmla="*/ 8452 h 10977"/>
                    <a:gd name="connsiteX88" fmla="*/ 2881 w 12026"/>
                    <a:gd name="connsiteY88" fmla="*/ 8600 h 10977"/>
                    <a:gd name="connsiteX89" fmla="*/ 3206 w 12026"/>
                    <a:gd name="connsiteY89" fmla="*/ 8721 h 10977"/>
                    <a:gd name="connsiteX90" fmla="*/ 3453 w 12026"/>
                    <a:gd name="connsiteY90" fmla="*/ 8802 h 10977"/>
                    <a:gd name="connsiteX91" fmla="*/ 3608 w 12026"/>
                    <a:gd name="connsiteY91" fmla="*/ 8868 h 10977"/>
                    <a:gd name="connsiteX92" fmla="*/ 1559 w 12026"/>
                    <a:gd name="connsiteY92" fmla="*/ 10832 h 10977"/>
                    <a:gd name="connsiteX93" fmla="*/ 1623 w 12026"/>
                    <a:gd name="connsiteY93" fmla="*/ 10829 h 10977"/>
                    <a:gd name="connsiteX94" fmla="*/ 2028 w 12026"/>
                    <a:gd name="connsiteY94" fmla="*/ 10801 h 10977"/>
                    <a:gd name="connsiteX95" fmla="*/ 3134 w 12026"/>
                    <a:gd name="connsiteY95" fmla="*/ 10537 h 10977"/>
                    <a:gd name="connsiteX96" fmla="*/ 4159 w 12026"/>
                    <a:gd name="connsiteY96" fmla="*/ 9820 h 10977"/>
                    <a:gd name="connsiteX97" fmla="*/ 4572 w 12026"/>
                    <a:gd name="connsiteY97" fmla="*/ 9354 h 10977"/>
                    <a:gd name="connsiteX98" fmla="*/ 4811 w 12026"/>
                    <a:gd name="connsiteY98" fmla="*/ 8872 h 10977"/>
                    <a:gd name="connsiteX99" fmla="*/ 4888 w 12026"/>
                    <a:gd name="connsiteY99" fmla="*/ 8901 h 10977"/>
                    <a:gd name="connsiteX100" fmla="*/ 5265 w 12026"/>
                    <a:gd name="connsiteY100" fmla="*/ 8953 h 10977"/>
                    <a:gd name="connsiteX101" fmla="*/ 5439 w 12026"/>
                    <a:gd name="connsiteY101" fmla="*/ 8998 h 10977"/>
                    <a:gd name="connsiteX102" fmla="*/ 5658 w 12026"/>
                    <a:gd name="connsiteY102" fmla="*/ 9010 h 10977"/>
                    <a:gd name="connsiteX103" fmla="*/ 6152 w 12026"/>
                    <a:gd name="connsiteY103" fmla="*/ 9059 h 10977"/>
                    <a:gd name="connsiteX104" fmla="*/ 6626 w 12026"/>
                    <a:gd name="connsiteY104" fmla="*/ 9067 h 10977"/>
                    <a:gd name="connsiteX105" fmla="*/ 6651 w 12026"/>
                    <a:gd name="connsiteY105" fmla="*/ 9067 h 10977"/>
                    <a:gd name="connsiteX106" fmla="*/ 7108 w 12026"/>
                    <a:gd name="connsiteY106" fmla="*/ 9026 h 10977"/>
                    <a:gd name="connsiteX107" fmla="*/ 7538 w 12026"/>
                    <a:gd name="connsiteY107" fmla="*/ 8998 h 10977"/>
                    <a:gd name="connsiteX108" fmla="*/ 8016 w 12026"/>
                    <a:gd name="connsiteY108" fmla="*/ 8876 h 10977"/>
                    <a:gd name="connsiteX109" fmla="*/ 8871 w 12026"/>
                    <a:gd name="connsiteY109" fmla="*/ 8637 h 10977"/>
                    <a:gd name="connsiteX110" fmla="*/ 9616 w 12026"/>
                    <a:gd name="connsiteY110" fmla="*/ 8301 h 10977"/>
                    <a:gd name="connsiteX111" fmla="*/ 10924 w 12026"/>
                    <a:gd name="connsiteY111" fmla="*/ 7171 h 10977"/>
                    <a:gd name="connsiteX112" fmla="*/ 11427 w 12026"/>
                    <a:gd name="connsiteY112" fmla="*/ 6486 h 10977"/>
                    <a:gd name="connsiteX113" fmla="*/ 11783 w 12026"/>
                    <a:gd name="connsiteY113" fmla="*/ 5692 h 10977"/>
                    <a:gd name="connsiteX114" fmla="*/ 11897 w 12026"/>
                    <a:gd name="connsiteY114" fmla="*/ 5271 h 10977"/>
                    <a:gd name="connsiteX115" fmla="*/ 11978 w 12026"/>
                    <a:gd name="connsiteY115" fmla="*/ 4837 h 10977"/>
                    <a:gd name="connsiteX116" fmla="*/ 11982 w 12026"/>
                    <a:gd name="connsiteY116" fmla="*/ 4635 h 10977"/>
                    <a:gd name="connsiteX117" fmla="*/ 12022 w 12026"/>
                    <a:gd name="connsiteY117" fmla="*/ 4420 h 10977"/>
                    <a:gd name="connsiteX118" fmla="*/ 11982 w 12026"/>
                    <a:gd name="connsiteY118" fmla="*/ 3970 h 10977"/>
                    <a:gd name="connsiteX119" fmla="*/ 11808 w 12026"/>
                    <a:gd name="connsiteY119" fmla="*/ 3087 h 10977"/>
                    <a:gd name="connsiteX120" fmla="*/ 11678 w 12026"/>
                    <a:gd name="connsiteY120" fmla="*/ 2731 h 10977"/>
                    <a:gd name="connsiteX121" fmla="*/ 11427 w 12026"/>
                    <a:gd name="connsiteY121" fmla="*/ 2362 h 10977"/>
                    <a:gd name="connsiteX122" fmla="*/ 10937 w 12026"/>
                    <a:gd name="connsiteY122" fmla="*/ 1673 h 10977"/>
                    <a:gd name="connsiteX123" fmla="*/ 10260 w 12026"/>
                    <a:gd name="connsiteY123" fmla="*/ 1114 h 10977"/>
                    <a:gd name="connsiteX124" fmla="*/ 9349 w 12026"/>
                    <a:gd name="connsiteY124" fmla="*/ 616 h 10977"/>
                    <a:gd name="connsiteX125" fmla="*/ 8931 w 12026"/>
                    <a:gd name="connsiteY125" fmla="*/ 434 h 10977"/>
                    <a:gd name="connsiteX126" fmla="*/ 8469 w 12026"/>
                    <a:gd name="connsiteY126" fmla="*/ 268 h 10977"/>
                    <a:gd name="connsiteX127" fmla="*/ 7538 w 12026"/>
                    <a:gd name="connsiteY127" fmla="*/ 94 h 10977"/>
                    <a:gd name="connsiteX128" fmla="*/ 7412 w 12026"/>
                    <a:gd name="connsiteY128" fmla="*/ 81 h 10977"/>
                    <a:gd name="connsiteX129" fmla="*/ 7210 w 12026"/>
                    <a:gd name="connsiteY129" fmla="*/ 45 h 10977"/>
                    <a:gd name="connsiteX130" fmla="*/ 6569 w 12026"/>
                    <a:gd name="connsiteY130" fmla="*/ 13 h 10977"/>
                    <a:gd name="connsiteX131" fmla="*/ 5812 w 12026"/>
                    <a:gd name="connsiteY131" fmla="*/ 0 h 10977"/>
                    <a:gd name="connsiteX0" fmla="*/ 6606 w 12026"/>
                    <a:gd name="connsiteY0" fmla="*/ 223 h 10963"/>
                    <a:gd name="connsiteX1" fmla="*/ 6837 w 12026"/>
                    <a:gd name="connsiteY1" fmla="*/ 284 h 10963"/>
                    <a:gd name="connsiteX2" fmla="*/ 7311 w 12026"/>
                    <a:gd name="connsiteY2" fmla="*/ 361 h 10963"/>
                    <a:gd name="connsiteX3" fmla="*/ 8141 w 12026"/>
                    <a:gd name="connsiteY3" fmla="*/ 523 h 10963"/>
                    <a:gd name="connsiteX4" fmla="*/ 8514 w 12026"/>
                    <a:gd name="connsiteY4" fmla="*/ 689 h 10963"/>
                    <a:gd name="connsiteX5" fmla="*/ 8887 w 12026"/>
                    <a:gd name="connsiteY5" fmla="*/ 802 h 10963"/>
                    <a:gd name="connsiteX6" fmla="*/ 9656 w 12026"/>
                    <a:gd name="connsiteY6" fmla="*/ 1224 h 10963"/>
                    <a:gd name="connsiteX7" fmla="*/ 10390 w 12026"/>
                    <a:gd name="connsiteY7" fmla="*/ 1633 h 10963"/>
                    <a:gd name="connsiteX8" fmla="*/ 10933 w 12026"/>
                    <a:gd name="connsiteY8" fmla="*/ 2277 h 10963"/>
                    <a:gd name="connsiteX9" fmla="*/ 11135 w 12026"/>
                    <a:gd name="connsiteY9" fmla="*/ 2589 h 10963"/>
                    <a:gd name="connsiteX10" fmla="*/ 11378 w 12026"/>
                    <a:gd name="connsiteY10" fmla="*/ 2962 h 10963"/>
                    <a:gd name="connsiteX11" fmla="*/ 11479 w 12026"/>
                    <a:gd name="connsiteY11" fmla="*/ 3302 h 10963"/>
                    <a:gd name="connsiteX12" fmla="*/ 11585 w 12026"/>
                    <a:gd name="connsiteY12" fmla="*/ 3723 h 10963"/>
                    <a:gd name="connsiteX13" fmla="*/ 11637 w 12026"/>
                    <a:gd name="connsiteY13" fmla="*/ 4149 h 10963"/>
                    <a:gd name="connsiteX14" fmla="*/ 11617 w 12026"/>
                    <a:gd name="connsiteY14" fmla="*/ 4582 h 10963"/>
                    <a:gd name="connsiteX15" fmla="*/ 11593 w 12026"/>
                    <a:gd name="connsiteY15" fmla="*/ 4979 h 10963"/>
                    <a:gd name="connsiteX16" fmla="*/ 11484 w 12026"/>
                    <a:gd name="connsiteY16" fmla="*/ 5388 h 10963"/>
                    <a:gd name="connsiteX17" fmla="*/ 11362 w 12026"/>
                    <a:gd name="connsiteY17" fmla="*/ 5789 h 10963"/>
                    <a:gd name="connsiteX18" fmla="*/ 11176 w 12026"/>
                    <a:gd name="connsiteY18" fmla="*/ 6154 h 10963"/>
                    <a:gd name="connsiteX19" fmla="*/ 10993 w 12026"/>
                    <a:gd name="connsiteY19" fmla="*/ 6498 h 10963"/>
                    <a:gd name="connsiteX20" fmla="*/ 10726 w 12026"/>
                    <a:gd name="connsiteY20" fmla="*/ 6818 h 10963"/>
                    <a:gd name="connsiteX21" fmla="*/ 10455 w 12026"/>
                    <a:gd name="connsiteY21" fmla="*/ 7163 h 10963"/>
                    <a:gd name="connsiteX22" fmla="*/ 10134 w 12026"/>
                    <a:gd name="connsiteY22" fmla="*/ 7450 h 10963"/>
                    <a:gd name="connsiteX23" fmla="*/ 9470 w 12026"/>
                    <a:gd name="connsiteY23" fmla="*/ 7949 h 10963"/>
                    <a:gd name="connsiteX24" fmla="*/ 8785 w 12026"/>
                    <a:gd name="connsiteY24" fmla="*/ 8277 h 10963"/>
                    <a:gd name="connsiteX25" fmla="*/ 7975 w 12026"/>
                    <a:gd name="connsiteY25" fmla="*/ 8508 h 10963"/>
                    <a:gd name="connsiteX26" fmla="*/ 7501 w 12026"/>
                    <a:gd name="connsiteY26" fmla="*/ 8629 h 10963"/>
                    <a:gd name="connsiteX27" fmla="*/ 6983 w 12026"/>
                    <a:gd name="connsiteY27" fmla="*/ 8670 h 10963"/>
                    <a:gd name="connsiteX28" fmla="*/ 6263 w 12026"/>
                    <a:gd name="connsiteY28" fmla="*/ 8709 h 10963"/>
                    <a:gd name="connsiteX29" fmla="*/ 5966 w 12026"/>
                    <a:gd name="connsiteY29" fmla="*/ 8702 h 10963"/>
                    <a:gd name="connsiteX30" fmla="*/ 5719 w 12026"/>
                    <a:gd name="connsiteY30" fmla="*/ 8670 h 10963"/>
                    <a:gd name="connsiteX31" fmla="*/ 5644 w 12026"/>
                    <a:gd name="connsiteY31" fmla="*/ 8667 h 10963"/>
                    <a:gd name="connsiteX32" fmla="*/ 5567 w 12026"/>
                    <a:gd name="connsiteY32" fmla="*/ 8667 h 10963"/>
                    <a:gd name="connsiteX33" fmla="*/ 5476 w 12026"/>
                    <a:gd name="connsiteY33" fmla="*/ 8662 h 10963"/>
                    <a:gd name="connsiteX34" fmla="*/ 5269 w 12026"/>
                    <a:gd name="connsiteY34" fmla="*/ 8625 h 10963"/>
                    <a:gd name="connsiteX35" fmla="*/ 5238 w 12026"/>
                    <a:gd name="connsiteY35" fmla="*/ 8624 h 10963"/>
                    <a:gd name="connsiteX36" fmla="*/ 5050 w 12026"/>
                    <a:gd name="connsiteY36" fmla="*/ 8633 h 10963"/>
                    <a:gd name="connsiteX37" fmla="*/ 4779 w 12026"/>
                    <a:gd name="connsiteY37" fmla="*/ 8614 h 10963"/>
                    <a:gd name="connsiteX38" fmla="*/ 4637 w 12026"/>
                    <a:gd name="connsiteY38" fmla="*/ 8641 h 10963"/>
                    <a:gd name="connsiteX39" fmla="*/ 4586 w 12026"/>
                    <a:gd name="connsiteY39" fmla="*/ 8622 h 10963"/>
                    <a:gd name="connsiteX40" fmla="*/ 4546 w 12026"/>
                    <a:gd name="connsiteY40" fmla="*/ 8633 h 10963"/>
                    <a:gd name="connsiteX41" fmla="*/ 4405 w 12026"/>
                    <a:gd name="connsiteY41" fmla="*/ 8598 h 10963"/>
                    <a:gd name="connsiteX42" fmla="*/ 4156 w 12026"/>
                    <a:gd name="connsiteY42" fmla="*/ 8541 h 10963"/>
                    <a:gd name="connsiteX43" fmla="*/ 3888 w 12026"/>
                    <a:gd name="connsiteY43" fmla="*/ 8431 h 10963"/>
                    <a:gd name="connsiteX44" fmla="*/ 3472 w 12026"/>
                    <a:gd name="connsiteY44" fmla="*/ 8355 h 10963"/>
                    <a:gd name="connsiteX45" fmla="*/ 3307 w 12026"/>
                    <a:gd name="connsiteY45" fmla="*/ 8332 h 10963"/>
                    <a:gd name="connsiteX46" fmla="*/ 3263 w 12026"/>
                    <a:gd name="connsiteY46" fmla="*/ 8290 h 10963"/>
                    <a:gd name="connsiteX47" fmla="*/ 3032 w 12026"/>
                    <a:gd name="connsiteY47" fmla="*/ 8222 h 10963"/>
                    <a:gd name="connsiteX48" fmla="*/ 2881 w 12026"/>
                    <a:gd name="connsiteY48" fmla="*/ 8111 h 10963"/>
                    <a:gd name="connsiteX49" fmla="*/ 2547 w 12026"/>
                    <a:gd name="connsiteY49" fmla="*/ 7896 h 10963"/>
                    <a:gd name="connsiteX50" fmla="*/ 2202 w 12026"/>
                    <a:gd name="connsiteY50" fmla="*/ 7701 h 10963"/>
                    <a:gd name="connsiteX51" fmla="*/ 1785 w 12026"/>
                    <a:gd name="connsiteY51" fmla="*/ 7471 h 10963"/>
                    <a:gd name="connsiteX52" fmla="*/ 1400 w 12026"/>
                    <a:gd name="connsiteY52" fmla="*/ 7146 h 10963"/>
                    <a:gd name="connsiteX53" fmla="*/ 829 w 12026"/>
                    <a:gd name="connsiteY53" fmla="*/ 6308 h 10963"/>
                    <a:gd name="connsiteX54" fmla="*/ 574 w 12026"/>
                    <a:gd name="connsiteY54" fmla="*/ 5834 h 10963"/>
                    <a:gd name="connsiteX55" fmla="*/ 396 w 12026"/>
                    <a:gd name="connsiteY55" fmla="*/ 5287 h 10963"/>
                    <a:gd name="connsiteX56" fmla="*/ 375 w 12026"/>
                    <a:gd name="connsiteY56" fmla="*/ 4181 h 10963"/>
                    <a:gd name="connsiteX57" fmla="*/ 1263 w 12026"/>
                    <a:gd name="connsiteY57" fmla="*/ 2216 h 10963"/>
                    <a:gd name="connsiteX58" fmla="*/ 1988 w 12026"/>
                    <a:gd name="connsiteY58" fmla="*/ 1520 h 10963"/>
                    <a:gd name="connsiteX59" fmla="*/ 2397 w 12026"/>
                    <a:gd name="connsiteY59" fmla="*/ 1224 h 10963"/>
                    <a:gd name="connsiteX60" fmla="*/ 2871 w 12026"/>
                    <a:gd name="connsiteY60" fmla="*/ 981 h 10963"/>
                    <a:gd name="connsiteX61" fmla="*/ 3369 w 12026"/>
                    <a:gd name="connsiteY61" fmla="*/ 730 h 10963"/>
                    <a:gd name="connsiteX62" fmla="*/ 3952 w 12026"/>
                    <a:gd name="connsiteY62" fmla="*/ 551 h 10963"/>
                    <a:gd name="connsiteX63" fmla="*/ 5216 w 12026"/>
                    <a:gd name="connsiteY63" fmla="*/ 292 h 10963"/>
                    <a:gd name="connsiteX64" fmla="*/ 6456 w 12026"/>
                    <a:gd name="connsiteY64" fmla="*/ 227 h 10963"/>
                    <a:gd name="connsiteX65" fmla="*/ 6606 w 12026"/>
                    <a:gd name="connsiteY65" fmla="*/ 223 h 10963"/>
                    <a:gd name="connsiteX66" fmla="*/ 5812 w 12026"/>
                    <a:gd name="connsiteY66" fmla="*/ 0 h 10963"/>
                    <a:gd name="connsiteX67" fmla="*/ 5322 w 12026"/>
                    <a:gd name="connsiteY67" fmla="*/ 13 h 10963"/>
                    <a:gd name="connsiteX68" fmla="*/ 4187 w 12026"/>
                    <a:gd name="connsiteY68" fmla="*/ 183 h 10963"/>
                    <a:gd name="connsiteX69" fmla="*/ 3604 w 12026"/>
                    <a:gd name="connsiteY69" fmla="*/ 345 h 10963"/>
                    <a:gd name="connsiteX70" fmla="*/ 3061 w 12026"/>
                    <a:gd name="connsiteY70" fmla="*/ 527 h 10963"/>
                    <a:gd name="connsiteX71" fmla="*/ 2595 w 12026"/>
                    <a:gd name="connsiteY71" fmla="*/ 774 h 10963"/>
                    <a:gd name="connsiteX72" fmla="*/ 2085 w 12026"/>
                    <a:gd name="connsiteY72" fmla="*/ 1058 h 10963"/>
                    <a:gd name="connsiteX73" fmla="*/ 1250 w 12026"/>
                    <a:gd name="connsiteY73" fmla="*/ 1754 h 10963"/>
                    <a:gd name="connsiteX74" fmla="*/ 606 w 12026"/>
                    <a:gd name="connsiteY74" fmla="*/ 2621 h 10963"/>
                    <a:gd name="connsiteX75" fmla="*/ 177 w 12026"/>
                    <a:gd name="connsiteY75" fmla="*/ 3711 h 10963"/>
                    <a:gd name="connsiteX76" fmla="*/ 23 w 12026"/>
                    <a:gd name="connsiteY76" fmla="*/ 4258 h 10963"/>
                    <a:gd name="connsiteX77" fmla="*/ 7 w 12026"/>
                    <a:gd name="connsiteY77" fmla="*/ 4862 h 10963"/>
                    <a:gd name="connsiteX78" fmla="*/ 274 w 12026"/>
                    <a:gd name="connsiteY78" fmla="*/ 6008 h 10963"/>
                    <a:gd name="connsiteX79" fmla="*/ 541 w 12026"/>
                    <a:gd name="connsiteY79" fmla="*/ 6547 h 10963"/>
                    <a:gd name="connsiteX80" fmla="*/ 809 w 12026"/>
                    <a:gd name="connsiteY80" fmla="*/ 7045 h 10963"/>
                    <a:gd name="connsiteX81" fmla="*/ 1129 w 12026"/>
                    <a:gd name="connsiteY81" fmla="*/ 7414 h 10963"/>
                    <a:gd name="connsiteX82" fmla="*/ 1587 w 12026"/>
                    <a:gd name="connsiteY82" fmla="*/ 7803 h 10963"/>
                    <a:gd name="connsiteX83" fmla="*/ 1992 w 12026"/>
                    <a:gd name="connsiteY83" fmla="*/ 8042 h 10963"/>
                    <a:gd name="connsiteX84" fmla="*/ 2397 w 12026"/>
                    <a:gd name="connsiteY84" fmla="*/ 8277 h 10963"/>
                    <a:gd name="connsiteX85" fmla="*/ 2478 w 12026"/>
                    <a:gd name="connsiteY85" fmla="*/ 8293 h 10963"/>
                    <a:gd name="connsiteX86" fmla="*/ 2486 w 12026"/>
                    <a:gd name="connsiteY86" fmla="*/ 8325 h 10963"/>
                    <a:gd name="connsiteX87" fmla="*/ 2604 w 12026"/>
                    <a:gd name="connsiteY87" fmla="*/ 8452 h 10963"/>
                    <a:gd name="connsiteX88" fmla="*/ 2881 w 12026"/>
                    <a:gd name="connsiteY88" fmla="*/ 8600 h 10963"/>
                    <a:gd name="connsiteX89" fmla="*/ 3206 w 12026"/>
                    <a:gd name="connsiteY89" fmla="*/ 8721 h 10963"/>
                    <a:gd name="connsiteX90" fmla="*/ 3453 w 12026"/>
                    <a:gd name="connsiteY90" fmla="*/ 8802 h 10963"/>
                    <a:gd name="connsiteX91" fmla="*/ 3608 w 12026"/>
                    <a:gd name="connsiteY91" fmla="*/ 8868 h 10963"/>
                    <a:gd name="connsiteX92" fmla="*/ 3824 w 12026"/>
                    <a:gd name="connsiteY92" fmla="*/ 8921 h 10963"/>
                    <a:gd name="connsiteX93" fmla="*/ 1623 w 12026"/>
                    <a:gd name="connsiteY93" fmla="*/ 10829 h 10963"/>
                    <a:gd name="connsiteX94" fmla="*/ 2028 w 12026"/>
                    <a:gd name="connsiteY94" fmla="*/ 10801 h 10963"/>
                    <a:gd name="connsiteX95" fmla="*/ 3134 w 12026"/>
                    <a:gd name="connsiteY95" fmla="*/ 10537 h 10963"/>
                    <a:gd name="connsiteX96" fmla="*/ 4159 w 12026"/>
                    <a:gd name="connsiteY96" fmla="*/ 9820 h 10963"/>
                    <a:gd name="connsiteX97" fmla="*/ 4572 w 12026"/>
                    <a:gd name="connsiteY97" fmla="*/ 9354 h 10963"/>
                    <a:gd name="connsiteX98" fmla="*/ 4811 w 12026"/>
                    <a:gd name="connsiteY98" fmla="*/ 8872 h 10963"/>
                    <a:gd name="connsiteX99" fmla="*/ 4888 w 12026"/>
                    <a:gd name="connsiteY99" fmla="*/ 8901 h 10963"/>
                    <a:gd name="connsiteX100" fmla="*/ 5265 w 12026"/>
                    <a:gd name="connsiteY100" fmla="*/ 8953 h 10963"/>
                    <a:gd name="connsiteX101" fmla="*/ 5439 w 12026"/>
                    <a:gd name="connsiteY101" fmla="*/ 8998 h 10963"/>
                    <a:gd name="connsiteX102" fmla="*/ 5658 w 12026"/>
                    <a:gd name="connsiteY102" fmla="*/ 9010 h 10963"/>
                    <a:gd name="connsiteX103" fmla="*/ 6152 w 12026"/>
                    <a:gd name="connsiteY103" fmla="*/ 9059 h 10963"/>
                    <a:gd name="connsiteX104" fmla="*/ 6626 w 12026"/>
                    <a:gd name="connsiteY104" fmla="*/ 9067 h 10963"/>
                    <a:gd name="connsiteX105" fmla="*/ 6651 w 12026"/>
                    <a:gd name="connsiteY105" fmla="*/ 9067 h 10963"/>
                    <a:gd name="connsiteX106" fmla="*/ 7108 w 12026"/>
                    <a:gd name="connsiteY106" fmla="*/ 9026 h 10963"/>
                    <a:gd name="connsiteX107" fmla="*/ 7538 w 12026"/>
                    <a:gd name="connsiteY107" fmla="*/ 8998 h 10963"/>
                    <a:gd name="connsiteX108" fmla="*/ 8016 w 12026"/>
                    <a:gd name="connsiteY108" fmla="*/ 8876 h 10963"/>
                    <a:gd name="connsiteX109" fmla="*/ 8871 w 12026"/>
                    <a:gd name="connsiteY109" fmla="*/ 8637 h 10963"/>
                    <a:gd name="connsiteX110" fmla="*/ 9616 w 12026"/>
                    <a:gd name="connsiteY110" fmla="*/ 8301 h 10963"/>
                    <a:gd name="connsiteX111" fmla="*/ 10924 w 12026"/>
                    <a:gd name="connsiteY111" fmla="*/ 7171 h 10963"/>
                    <a:gd name="connsiteX112" fmla="*/ 11427 w 12026"/>
                    <a:gd name="connsiteY112" fmla="*/ 6486 h 10963"/>
                    <a:gd name="connsiteX113" fmla="*/ 11783 w 12026"/>
                    <a:gd name="connsiteY113" fmla="*/ 5692 h 10963"/>
                    <a:gd name="connsiteX114" fmla="*/ 11897 w 12026"/>
                    <a:gd name="connsiteY114" fmla="*/ 5271 h 10963"/>
                    <a:gd name="connsiteX115" fmla="*/ 11978 w 12026"/>
                    <a:gd name="connsiteY115" fmla="*/ 4837 h 10963"/>
                    <a:gd name="connsiteX116" fmla="*/ 11982 w 12026"/>
                    <a:gd name="connsiteY116" fmla="*/ 4635 h 10963"/>
                    <a:gd name="connsiteX117" fmla="*/ 12022 w 12026"/>
                    <a:gd name="connsiteY117" fmla="*/ 4420 h 10963"/>
                    <a:gd name="connsiteX118" fmla="*/ 11982 w 12026"/>
                    <a:gd name="connsiteY118" fmla="*/ 3970 h 10963"/>
                    <a:gd name="connsiteX119" fmla="*/ 11808 w 12026"/>
                    <a:gd name="connsiteY119" fmla="*/ 3087 h 10963"/>
                    <a:gd name="connsiteX120" fmla="*/ 11678 w 12026"/>
                    <a:gd name="connsiteY120" fmla="*/ 2731 h 10963"/>
                    <a:gd name="connsiteX121" fmla="*/ 11427 w 12026"/>
                    <a:gd name="connsiteY121" fmla="*/ 2362 h 10963"/>
                    <a:gd name="connsiteX122" fmla="*/ 10937 w 12026"/>
                    <a:gd name="connsiteY122" fmla="*/ 1673 h 10963"/>
                    <a:gd name="connsiteX123" fmla="*/ 10260 w 12026"/>
                    <a:gd name="connsiteY123" fmla="*/ 1114 h 10963"/>
                    <a:gd name="connsiteX124" fmla="*/ 9349 w 12026"/>
                    <a:gd name="connsiteY124" fmla="*/ 616 h 10963"/>
                    <a:gd name="connsiteX125" fmla="*/ 8931 w 12026"/>
                    <a:gd name="connsiteY125" fmla="*/ 434 h 10963"/>
                    <a:gd name="connsiteX126" fmla="*/ 8469 w 12026"/>
                    <a:gd name="connsiteY126" fmla="*/ 268 h 10963"/>
                    <a:gd name="connsiteX127" fmla="*/ 7538 w 12026"/>
                    <a:gd name="connsiteY127" fmla="*/ 94 h 10963"/>
                    <a:gd name="connsiteX128" fmla="*/ 7412 w 12026"/>
                    <a:gd name="connsiteY128" fmla="*/ 81 h 10963"/>
                    <a:gd name="connsiteX129" fmla="*/ 7210 w 12026"/>
                    <a:gd name="connsiteY129" fmla="*/ 45 h 10963"/>
                    <a:gd name="connsiteX130" fmla="*/ 6569 w 12026"/>
                    <a:gd name="connsiteY130" fmla="*/ 13 h 10963"/>
                    <a:gd name="connsiteX131" fmla="*/ 5812 w 12026"/>
                    <a:gd name="connsiteY131" fmla="*/ 0 h 10963"/>
                    <a:gd name="connsiteX0" fmla="*/ 6606 w 12026"/>
                    <a:gd name="connsiteY0" fmla="*/ 223 h 10963"/>
                    <a:gd name="connsiteX1" fmla="*/ 6837 w 12026"/>
                    <a:gd name="connsiteY1" fmla="*/ 284 h 10963"/>
                    <a:gd name="connsiteX2" fmla="*/ 7311 w 12026"/>
                    <a:gd name="connsiteY2" fmla="*/ 361 h 10963"/>
                    <a:gd name="connsiteX3" fmla="*/ 8141 w 12026"/>
                    <a:gd name="connsiteY3" fmla="*/ 523 h 10963"/>
                    <a:gd name="connsiteX4" fmla="*/ 8514 w 12026"/>
                    <a:gd name="connsiteY4" fmla="*/ 689 h 10963"/>
                    <a:gd name="connsiteX5" fmla="*/ 8887 w 12026"/>
                    <a:gd name="connsiteY5" fmla="*/ 802 h 10963"/>
                    <a:gd name="connsiteX6" fmla="*/ 9656 w 12026"/>
                    <a:gd name="connsiteY6" fmla="*/ 1224 h 10963"/>
                    <a:gd name="connsiteX7" fmla="*/ 10390 w 12026"/>
                    <a:gd name="connsiteY7" fmla="*/ 1633 h 10963"/>
                    <a:gd name="connsiteX8" fmla="*/ 10933 w 12026"/>
                    <a:gd name="connsiteY8" fmla="*/ 2277 h 10963"/>
                    <a:gd name="connsiteX9" fmla="*/ 11135 w 12026"/>
                    <a:gd name="connsiteY9" fmla="*/ 2589 h 10963"/>
                    <a:gd name="connsiteX10" fmla="*/ 11378 w 12026"/>
                    <a:gd name="connsiteY10" fmla="*/ 2962 h 10963"/>
                    <a:gd name="connsiteX11" fmla="*/ 11479 w 12026"/>
                    <a:gd name="connsiteY11" fmla="*/ 3302 h 10963"/>
                    <a:gd name="connsiteX12" fmla="*/ 11585 w 12026"/>
                    <a:gd name="connsiteY12" fmla="*/ 3723 h 10963"/>
                    <a:gd name="connsiteX13" fmla="*/ 11637 w 12026"/>
                    <a:gd name="connsiteY13" fmla="*/ 4149 h 10963"/>
                    <a:gd name="connsiteX14" fmla="*/ 11617 w 12026"/>
                    <a:gd name="connsiteY14" fmla="*/ 4582 h 10963"/>
                    <a:gd name="connsiteX15" fmla="*/ 11593 w 12026"/>
                    <a:gd name="connsiteY15" fmla="*/ 4979 h 10963"/>
                    <a:gd name="connsiteX16" fmla="*/ 11484 w 12026"/>
                    <a:gd name="connsiteY16" fmla="*/ 5388 h 10963"/>
                    <a:gd name="connsiteX17" fmla="*/ 11362 w 12026"/>
                    <a:gd name="connsiteY17" fmla="*/ 5789 h 10963"/>
                    <a:gd name="connsiteX18" fmla="*/ 11176 w 12026"/>
                    <a:gd name="connsiteY18" fmla="*/ 6154 h 10963"/>
                    <a:gd name="connsiteX19" fmla="*/ 10993 w 12026"/>
                    <a:gd name="connsiteY19" fmla="*/ 6498 h 10963"/>
                    <a:gd name="connsiteX20" fmla="*/ 10726 w 12026"/>
                    <a:gd name="connsiteY20" fmla="*/ 6818 h 10963"/>
                    <a:gd name="connsiteX21" fmla="*/ 10455 w 12026"/>
                    <a:gd name="connsiteY21" fmla="*/ 7163 h 10963"/>
                    <a:gd name="connsiteX22" fmla="*/ 10134 w 12026"/>
                    <a:gd name="connsiteY22" fmla="*/ 7450 h 10963"/>
                    <a:gd name="connsiteX23" fmla="*/ 9470 w 12026"/>
                    <a:gd name="connsiteY23" fmla="*/ 7949 h 10963"/>
                    <a:gd name="connsiteX24" fmla="*/ 8785 w 12026"/>
                    <a:gd name="connsiteY24" fmla="*/ 8277 h 10963"/>
                    <a:gd name="connsiteX25" fmla="*/ 7975 w 12026"/>
                    <a:gd name="connsiteY25" fmla="*/ 8508 h 10963"/>
                    <a:gd name="connsiteX26" fmla="*/ 7501 w 12026"/>
                    <a:gd name="connsiteY26" fmla="*/ 8629 h 10963"/>
                    <a:gd name="connsiteX27" fmla="*/ 6983 w 12026"/>
                    <a:gd name="connsiteY27" fmla="*/ 8670 h 10963"/>
                    <a:gd name="connsiteX28" fmla="*/ 6263 w 12026"/>
                    <a:gd name="connsiteY28" fmla="*/ 8709 h 10963"/>
                    <a:gd name="connsiteX29" fmla="*/ 5966 w 12026"/>
                    <a:gd name="connsiteY29" fmla="*/ 8702 h 10963"/>
                    <a:gd name="connsiteX30" fmla="*/ 5719 w 12026"/>
                    <a:gd name="connsiteY30" fmla="*/ 8670 h 10963"/>
                    <a:gd name="connsiteX31" fmla="*/ 5644 w 12026"/>
                    <a:gd name="connsiteY31" fmla="*/ 8667 h 10963"/>
                    <a:gd name="connsiteX32" fmla="*/ 5567 w 12026"/>
                    <a:gd name="connsiteY32" fmla="*/ 8667 h 10963"/>
                    <a:gd name="connsiteX33" fmla="*/ 5476 w 12026"/>
                    <a:gd name="connsiteY33" fmla="*/ 8662 h 10963"/>
                    <a:gd name="connsiteX34" fmla="*/ 5269 w 12026"/>
                    <a:gd name="connsiteY34" fmla="*/ 8625 h 10963"/>
                    <a:gd name="connsiteX35" fmla="*/ 5238 w 12026"/>
                    <a:gd name="connsiteY35" fmla="*/ 8624 h 10963"/>
                    <a:gd name="connsiteX36" fmla="*/ 5050 w 12026"/>
                    <a:gd name="connsiteY36" fmla="*/ 8633 h 10963"/>
                    <a:gd name="connsiteX37" fmla="*/ 4779 w 12026"/>
                    <a:gd name="connsiteY37" fmla="*/ 8614 h 10963"/>
                    <a:gd name="connsiteX38" fmla="*/ 4637 w 12026"/>
                    <a:gd name="connsiteY38" fmla="*/ 8641 h 10963"/>
                    <a:gd name="connsiteX39" fmla="*/ 4586 w 12026"/>
                    <a:gd name="connsiteY39" fmla="*/ 8622 h 10963"/>
                    <a:gd name="connsiteX40" fmla="*/ 4546 w 12026"/>
                    <a:gd name="connsiteY40" fmla="*/ 8633 h 10963"/>
                    <a:gd name="connsiteX41" fmla="*/ 4405 w 12026"/>
                    <a:gd name="connsiteY41" fmla="*/ 8598 h 10963"/>
                    <a:gd name="connsiteX42" fmla="*/ 4156 w 12026"/>
                    <a:gd name="connsiteY42" fmla="*/ 8541 h 10963"/>
                    <a:gd name="connsiteX43" fmla="*/ 3888 w 12026"/>
                    <a:gd name="connsiteY43" fmla="*/ 8431 h 10963"/>
                    <a:gd name="connsiteX44" fmla="*/ 3472 w 12026"/>
                    <a:gd name="connsiteY44" fmla="*/ 8355 h 10963"/>
                    <a:gd name="connsiteX45" fmla="*/ 3307 w 12026"/>
                    <a:gd name="connsiteY45" fmla="*/ 8332 h 10963"/>
                    <a:gd name="connsiteX46" fmla="*/ 3263 w 12026"/>
                    <a:gd name="connsiteY46" fmla="*/ 8290 h 10963"/>
                    <a:gd name="connsiteX47" fmla="*/ 3032 w 12026"/>
                    <a:gd name="connsiteY47" fmla="*/ 8222 h 10963"/>
                    <a:gd name="connsiteX48" fmla="*/ 2881 w 12026"/>
                    <a:gd name="connsiteY48" fmla="*/ 8111 h 10963"/>
                    <a:gd name="connsiteX49" fmla="*/ 2547 w 12026"/>
                    <a:gd name="connsiteY49" fmla="*/ 7896 h 10963"/>
                    <a:gd name="connsiteX50" fmla="*/ 2202 w 12026"/>
                    <a:gd name="connsiteY50" fmla="*/ 7701 h 10963"/>
                    <a:gd name="connsiteX51" fmla="*/ 1785 w 12026"/>
                    <a:gd name="connsiteY51" fmla="*/ 7471 h 10963"/>
                    <a:gd name="connsiteX52" fmla="*/ 1400 w 12026"/>
                    <a:gd name="connsiteY52" fmla="*/ 7146 h 10963"/>
                    <a:gd name="connsiteX53" fmla="*/ 829 w 12026"/>
                    <a:gd name="connsiteY53" fmla="*/ 6308 h 10963"/>
                    <a:gd name="connsiteX54" fmla="*/ 574 w 12026"/>
                    <a:gd name="connsiteY54" fmla="*/ 5834 h 10963"/>
                    <a:gd name="connsiteX55" fmla="*/ 396 w 12026"/>
                    <a:gd name="connsiteY55" fmla="*/ 5287 h 10963"/>
                    <a:gd name="connsiteX56" fmla="*/ 375 w 12026"/>
                    <a:gd name="connsiteY56" fmla="*/ 4181 h 10963"/>
                    <a:gd name="connsiteX57" fmla="*/ 1263 w 12026"/>
                    <a:gd name="connsiteY57" fmla="*/ 2216 h 10963"/>
                    <a:gd name="connsiteX58" fmla="*/ 1988 w 12026"/>
                    <a:gd name="connsiteY58" fmla="*/ 1520 h 10963"/>
                    <a:gd name="connsiteX59" fmla="*/ 2397 w 12026"/>
                    <a:gd name="connsiteY59" fmla="*/ 1224 h 10963"/>
                    <a:gd name="connsiteX60" fmla="*/ 2871 w 12026"/>
                    <a:gd name="connsiteY60" fmla="*/ 981 h 10963"/>
                    <a:gd name="connsiteX61" fmla="*/ 3369 w 12026"/>
                    <a:gd name="connsiteY61" fmla="*/ 730 h 10963"/>
                    <a:gd name="connsiteX62" fmla="*/ 3952 w 12026"/>
                    <a:gd name="connsiteY62" fmla="*/ 551 h 10963"/>
                    <a:gd name="connsiteX63" fmla="*/ 5216 w 12026"/>
                    <a:gd name="connsiteY63" fmla="*/ 292 h 10963"/>
                    <a:gd name="connsiteX64" fmla="*/ 6456 w 12026"/>
                    <a:gd name="connsiteY64" fmla="*/ 227 h 10963"/>
                    <a:gd name="connsiteX65" fmla="*/ 6606 w 12026"/>
                    <a:gd name="connsiteY65" fmla="*/ 223 h 10963"/>
                    <a:gd name="connsiteX66" fmla="*/ 5812 w 12026"/>
                    <a:gd name="connsiteY66" fmla="*/ 0 h 10963"/>
                    <a:gd name="connsiteX67" fmla="*/ 5322 w 12026"/>
                    <a:gd name="connsiteY67" fmla="*/ 13 h 10963"/>
                    <a:gd name="connsiteX68" fmla="*/ 4187 w 12026"/>
                    <a:gd name="connsiteY68" fmla="*/ 183 h 10963"/>
                    <a:gd name="connsiteX69" fmla="*/ 3604 w 12026"/>
                    <a:gd name="connsiteY69" fmla="*/ 345 h 10963"/>
                    <a:gd name="connsiteX70" fmla="*/ 3061 w 12026"/>
                    <a:gd name="connsiteY70" fmla="*/ 527 h 10963"/>
                    <a:gd name="connsiteX71" fmla="*/ 2595 w 12026"/>
                    <a:gd name="connsiteY71" fmla="*/ 774 h 10963"/>
                    <a:gd name="connsiteX72" fmla="*/ 2085 w 12026"/>
                    <a:gd name="connsiteY72" fmla="*/ 1058 h 10963"/>
                    <a:gd name="connsiteX73" fmla="*/ 1250 w 12026"/>
                    <a:gd name="connsiteY73" fmla="*/ 1754 h 10963"/>
                    <a:gd name="connsiteX74" fmla="*/ 606 w 12026"/>
                    <a:gd name="connsiteY74" fmla="*/ 2621 h 10963"/>
                    <a:gd name="connsiteX75" fmla="*/ 177 w 12026"/>
                    <a:gd name="connsiteY75" fmla="*/ 3711 h 10963"/>
                    <a:gd name="connsiteX76" fmla="*/ 23 w 12026"/>
                    <a:gd name="connsiteY76" fmla="*/ 4258 h 10963"/>
                    <a:gd name="connsiteX77" fmla="*/ 7 w 12026"/>
                    <a:gd name="connsiteY77" fmla="*/ 4862 h 10963"/>
                    <a:gd name="connsiteX78" fmla="*/ 274 w 12026"/>
                    <a:gd name="connsiteY78" fmla="*/ 6008 h 10963"/>
                    <a:gd name="connsiteX79" fmla="*/ 541 w 12026"/>
                    <a:gd name="connsiteY79" fmla="*/ 6547 h 10963"/>
                    <a:gd name="connsiteX80" fmla="*/ 809 w 12026"/>
                    <a:gd name="connsiteY80" fmla="*/ 7045 h 10963"/>
                    <a:gd name="connsiteX81" fmla="*/ 1129 w 12026"/>
                    <a:gd name="connsiteY81" fmla="*/ 7414 h 10963"/>
                    <a:gd name="connsiteX82" fmla="*/ 1587 w 12026"/>
                    <a:gd name="connsiteY82" fmla="*/ 7803 h 10963"/>
                    <a:gd name="connsiteX83" fmla="*/ 1992 w 12026"/>
                    <a:gd name="connsiteY83" fmla="*/ 8042 h 10963"/>
                    <a:gd name="connsiteX84" fmla="*/ 2397 w 12026"/>
                    <a:gd name="connsiteY84" fmla="*/ 8277 h 10963"/>
                    <a:gd name="connsiteX85" fmla="*/ 2478 w 12026"/>
                    <a:gd name="connsiteY85" fmla="*/ 8293 h 10963"/>
                    <a:gd name="connsiteX86" fmla="*/ 2486 w 12026"/>
                    <a:gd name="connsiteY86" fmla="*/ 8325 h 10963"/>
                    <a:gd name="connsiteX87" fmla="*/ 2604 w 12026"/>
                    <a:gd name="connsiteY87" fmla="*/ 8452 h 10963"/>
                    <a:gd name="connsiteX88" fmla="*/ 2881 w 12026"/>
                    <a:gd name="connsiteY88" fmla="*/ 8600 h 10963"/>
                    <a:gd name="connsiteX89" fmla="*/ 3206 w 12026"/>
                    <a:gd name="connsiteY89" fmla="*/ 8721 h 10963"/>
                    <a:gd name="connsiteX90" fmla="*/ 3453 w 12026"/>
                    <a:gd name="connsiteY90" fmla="*/ 8802 h 10963"/>
                    <a:gd name="connsiteX91" fmla="*/ 3608 w 12026"/>
                    <a:gd name="connsiteY91" fmla="*/ 8868 h 10963"/>
                    <a:gd name="connsiteX92" fmla="*/ 3824 w 12026"/>
                    <a:gd name="connsiteY92" fmla="*/ 8921 h 10963"/>
                    <a:gd name="connsiteX93" fmla="*/ 1623 w 12026"/>
                    <a:gd name="connsiteY93" fmla="*/ 10829 h 10963"/>
                    <a:gd name="connsiteX94" fmla="*/ 2028 w 12026"/>
                    <a:gd name="connsiteY94" fmla="*/ 10801 h 10963"/>
                    <a:gd name="connsiteX95" fmla="*/ 3134 w 12026"/>
                    <a:gd name="connsiteY95" fmla="*/ 10537 h 10963"/>
                    <a:gd name="connsiteX96" fmla="*/ 4159 w 12026"/>
                    <a:gd name="connsiteY96" fmla="*/ 9820 h 10963"/>
                    <a:gd name="connsiteX97" fmla="*/ 4572 w 12026"/>
                    <a:gd name="connsiteY97" fmla="*/ 9354 h 10963"/>
                    <a:gd name="connsiteX98" fmla="*/ 4811 w 12026"/>
                    <a:gd name="connsiteY98" fmla="*/ 8872 h 10963"/>
                    <a:gd name="connsiteX99" fmla="*/ 4888 w 12026"/>
                    <a:gd name="connsiteY99" fmla="*/ 8901 h 10963"/>
                    <a:gd name="connsiteX100" fmla="*/ 5265 w 12026"/>
                    <a:gd name="connsiteY100" fmla="*/ 8953 h 10963"/>
                    <a:gd name="connsiteX101" fmla="*/ 5439 w 12026"/>
                    <a:gd name="connsiteY101" fmla="*/ 8998 h 10963"/>
                    <a:gd name="connsiteX102" fmla="*/ 5658 w 12026"/>
                    <a:gd name="connsiteY102" fmla="*/ 9010 h 10963"/>
                    <a:gd name="connsiteX103" fmla="*/ 6152 w 12026"/>
                    <a:gd name="connsiteY103" fmla="*/ 9059 h 10963"/>
                    <a:gd name="connsiteX104" fmla="*/ 6626 w 12026"/>
                    <a:gd name="connsiteY104" fmla="*/ 9067 h 10963"/>
                    <a:gd name="connsiteX105" fmla="*/ 6651 w 12026"/>
                    <a:gd name="connsiteY105" fmla="*/ 9067 h 10963"/>
                    <a:gd name="connsiteX106" fmla="*/ 7108 w 12026"/>
                    <a:gd name="connsiteY106" fmla="*/ 9026 h 10963"/>
                    <a:gd name="connsiteX107" fmla="*/ 7538 w 12026"/>
                    <a:gd name="connsiteY107" fmla="*/ 8998 h 10963"/>
                    <a:gd name="connsiteX108" fmla="*/ 8016 w 12026"/>
                    <a:gd name="connsiteY108" fmla="*/ 8876 h 10963"/>
                    <a:gd name="connsiteX109" fmla="*/ 8871 w 12026"/>
                    <a:gd name="connsiteY109" fmla="*/ 8637 h 10963"/>
                    <a:gd name="connsiteX110" fmla="*/ 9616 w 12026"/>
                    <a:gd name="connsiteY110" fmla="*/ 8301 h 10963"/>
                    <a:gd name="connsiteX111" fmla="*/ 10924 w 12026"/>
                    <a:gd name="connsiteY111" fmla="*/ 7171 h 10963"/>
                    <a:gd name="connsiteX112" fmla="*/ 11427 w 12026"/>
                    <a:gd name="connsiteY112" fmla="*/ 6486 h 10963"/>
                    <a:gd name="connsiteX113" fmla="*/ 11783 w 12026"/>
                    <a:gd name="connsiteY113" fmla="*/ 5692 h 10963"/>
                    <a:gd name="connsiteX114" fmla="*/ 11897 w 12026"/>
                    <a:gd name="connsiteY114" fmla="*/ 5271 h 10963"/>
                    <a:gd name="connsiteX115" fmla="*/ 11978 w 12026"/>
                    <a:gd name="connsiteY115" fmla="*/ 4837 h 10963"/>
                    <a:gd name="connsiteX116" fmla="*/ 11982 w 12026"/>
                    <a:gd name="connsiteY116" fmla="*/ 4635 h 10963"/>
                    <a:gd name="connsiteX117" fmla="*/ 12022 w 12026"/>
                    <a:gd name="connsiteY117" fmla="*/ 4420 h 10963"/>
                    <a:gd name="connsiteX118" fmla="*/ 11982 w 12026"/>
                    <a:gd name="connsiteY118" fmla="*/ 3970 h 10963"/>
                    <a:gd name="connsiteX119" fmla="*/ 11808 w 12026"/>
                    <a:gd name="connsiteY119" fmla="*/ 3087 h 10963"/>
                    <a:gd name="connsiteX120" fmla="*/ 11678 w 12026"/>
                    <a:gd name="connsiteY120" fmla="*/ 2731 h 10963"/>
                    <a:gd name="connsiteX121" fmla="*/ 11427 w 12026"/>
                    <a:gd name="connsiteY121" fmla="*/ 2362 h 10963"/>
                    <a:gd name="connsiteX122" fmla="*/ 10937 w 12026"/>
                    <a:gd name="connsiteY122" fmla="*/ 1673 h 10963"/>
                    <a:gd name="connsiteX123" fmla="*/ 10260 w 12026"/>
                    <a:gd name="connsiteY123" fmla="*/ 1114 h 10963"/>
                    <a:gd name="connsiteX124" fmla="*/ 9349 w 12026"/>
                    <a:gd name="connsiteY124" fmla="*/ 616 h 10963"/>
                    <a:gd name="connsiteX125" fmla="*/ 8931 w 12026"/>
                    <a:gd name="connsiteY125" fmla="*/ 434 h 10963"/>
                    <a:gd name="connsiteX126" fmla="*/ 8469 w 12026"/>
                    <a:gd name="connsiteY126" fmla="*/ 268 h 10963"/>
                    <a:gd name="connsiteX127" fmla="*/ 7538 w 12026"/>
                    <a:gd name="connsiteY127" fmla="*/ 94 h 10963"/>
                    <a:gd name="connsiteX128" fmla="*/ 7412 w 12026"/>
                    <a:gd name="connsiteY128" fmla="*/ 81 h 10963"/>
                    <a:gd name="connsiteX129" fmla="*/ 7210 w 12026"/>
                    <a:gd name="connsiteY129" fmla="*/ 45 h 10963"/>
                    <a:gd name="connsiteX130" fmla="*/ 6569 w 12026"/>
                    <a:gd name="connsiteY130" fmla="*/ 13 h 10963"/>
                    <a:gd name="connsiteX131" fmla="*/ 5812 w 12026"/>
                    <a:gd name="connsiteY131" fmla="*/ 0 h 10963"/>
                    <a:gd name="connsiteX0" fmla="*/ 6606 w 12026"/>
                    <a:gd name="connsiteY0" fmla="*/ 223 h 10963"/>
                    <a:gd name="connsiteX1" fmla="*/ 6837 w 12026"/>
                    <a:gd name="connsiteY1" fmla="*/ 284 h 10963"/>
                    <a:gd name="connsiteX2" fmla="*/ 7311 w 12026"/>
                    <a:gd name="connsiteY2" fmla="*/ 361 h 10963"/>
                    <a:gd name="connsiteX3" fmla="*/ 8141 w 12026"/>
                    <a:gd name="connsiteY3" fmla="*/ 523 h 10963"/>
                    <a:gd name="connsiteX4" fmla="*/ 8514 w 12026"/>
                    <a:gd name="connsiteY4" fmla="*/ 689 h 10963"/>
                    <a:gd name="connsiteX5" fmla="*/ 8887 w 12026"/>
                    <a:gd name="connsiteY5" fmla="*/ 802 h 10963"/>
                    <a:gd name="connsiteX6" fmla="*/ 9656 w 12026"/>
                    <a:gd name="connsiteY6" fmla="*/ 1224 h 10963"/>
                    <a:gd name="connsiteX7" fmla="*/ 10390 w 12026"/>
                    <a:gd name="connsiteY7" fmla="*/ 1633 h 10963"/>
                    <a:gd name="connsiteX8" fmla="*/ 10933 w 12026"/>
                    <a:gd name="connsiteY8" fmla="*/ 2277 h 10963"/>
                    <a:gd name="connsiteX9" fmla="*/ 11135 w 12026"/>
                    <a:gd name="connsiteY9" fmla="*/ 2589 h 10963"/>
                    <a:gd name="connsiteX10" fmla="*/ 11378 w 12026"/>
                    <a:gd name="connsiteY10" fmla="*/ 2962 h 10963"/>
                    <a:gd name="connsiteX11" fmla="*/ 11479 w 12026"/>
                    <a:gd name="connsiteY11" fmla="*/ 3302 h 10963"/>
                    <a:gd name="connsiteX12" fmla="*/ 11585 w 12026"/>
                    <a:gd name="connsiteY12" fmla="*/ 3723 h 10963"/>
                    <a:gd name="connsiteX13" fmla="*/ 11637 w 12026"/>
                    <a:gd name="connsiteY13" fmla="*/ 4149 h 10963"/>
                    <a:gd name="connsiteX14" fmla="*/ 11617 w 12026"/>
                    <a:gd name="connsiteY14" fmla="*/ 4582 h 10963"/>
                    <a:gd name="connsiteX15" fmla="*/ 11593 w 12026"/>
                    <a:gd name="connsiteY15" fmla="*/ 4979 h 10963"/>
                    <a:gd name="connsiteX16" fmla="*/ 11484 w 12026"/>
                    <a:gd name="connsiteY16" fmla="*/ 5388 h 10963"/>
                    <a:gd name="connsiteX17" fmla="*/ 11362 w 12026"/>
                    <a:gd name="connsiteY17" fmla="*/ 5789 h 10963"/>
                    <a:gd name="connsiteX18" fmla="*/ 11176 w 12026"/>
                    <a:gd name="connsiteY18" fmla="*/ 6154 h 10963"/>
                    <a:gd name="connsiteX19" fmla="*/ 10993 w 12026"/>
                    <a:gd name="connsiteY19" fmla="*/ 6498 h 10963"/>
                    <a:gd name="connsiteX20" fmla="*/ 10726 w 12026"/>
                    <a:gd name="connsiteY20" fmla="*/ 6818 h 10963"/>
                    <a:gd name="connsiteX21" fmla="*/ 10455 w 12026"/>
                    <a:gd name="connsiteY21" fmla="*/ 7163 h 10963"/>
                    <a:gd name="connsiteX22" fmla="*/ 10134 w 12026"/>
                    <a:gd name="connsiteY22" fmla="*/ 7450 h 10963"/>
                    <a:gd name="connsiteX23" fmla="*/ 9470 w 12026"/>
                    <a:gd name="connsiteY23" fmla="*/ 7949 h 10963"/>
                    <a:gd name="connsiteX24" fmla="*/ 8785 w 12026"/>
                    <a:gd name="connsiteY24" fmla="*/ 8277 h 10963"/>
                    <a:gd name="connsiteX25" fmla="*/ 7975 w 12026"/>
                    <a:gd name="connsiteY25" fmla="*/ 8508 h 10963"/>
                    <a:gd name="connsiteX26" fmla="*/ 7501 w 12026"/>
                    <a:gd name="connsiteY26" fmla="*/ 8629 h 10963"/>
                    <a:gd name="connsiteX27" fmla="*/ 6983 w 12026"/>
                    <a:gd name="connsiteY27" fmla="*/ 8670 h 10963"/>
                    <a:gd name="connsiteX28" fmla="*/ 6263 w 12026"/>
                    <a:gd name="connsiteY28" fmla="*/ 8709 h 10963"/>
                    <a:gd name="connsiteX29" fmla="*/ 5966 w 12026"/>
                    <a:gd name="connsiteY29" fmla="*/ 8702 h 10963"/>
                    <a:gd name="connsiteX30" fmla="*/ 5719 w 12026"/>
                    <a:gd name="connsiteY30" fmla="*/ 8670 h 10963"/>
                    <a:gd name="connsiteX31" fmla="*/ 5644 w 12026"/>
                    <a:gd name="connsiteY31" fmla="*/ 8667 h 10963"/>
                    <a:gd name="connsiteX32" fmla="*/ 5567 w 12026"/>
                    <a:gd name="connsiteY32" fmla="*/ 8667 h 10963"/>
                    <a:gd name="connsiteX33" fmla="*/ 5476 w 12026"/>
                    <a:gd name="connsiteY33" fmla="*/ 8662 h 10963"/>
                    <a:gd name="connsiteX34" fmla="*/ 5269 w 12026"/>
                    <a:gd name="connsiteY34" fmla="*/ 8625 h 10963"/>
                    <a:gd name="connsiteX35" fmla="*/ 5238 w 12026"/>
                    <a:gd name="connsiteY35" fmla="*/ 8624 h 10963"/>
                    <a:gd name="connsiteX36" fmla="*/ 5050 w 12026"/>
                    <a:gd name="connsiteY36" fmla="*/ 8633 h 10963"/>
                    <a:gd name="connsiteX37" fmla="*/ 4779 w 12026"/>
                    <a:gd name="connsiteY37" fmla="*/ 8614 h 10963"/>
                    <a:gd name="connsiteX38" fmla="*/ 4637 w 12026"/>
                    <a:gd name="connsiteY38" fmla="*/ 8641 h 10963"/>
                    <a:gd name="connsiteX39" fmla="*/ 4586 w 12026"/>
                    <a:gd name="connsiteY39" fmla="*/ 8622 h 10963"/>
                    <a:gd name="connsiteX40" fmla="*/ 4546 w 12026"/>
                    <a:gd name="connsiteY40" fmla="*/ 8633 h 10963"/>
                    <a:gd name="connsiteX41" fmla="*/ 4405 w 12026"/>
                    <a:gd name="connsiteY41" fmla="*/ 8598 h 10963"/>
                    <a:gd name="connsiteX42" fmla="*/ 4156 w 12026"/>
                    <a:gd name="connsiteY42" fmla="*/ 8541 h 10963"/>
                    <a:gd name="connsiteX43" fmla="*/ 3888 w 12026"/>
                    <a:gd name="connsiteY43" fmla="*/ 8431 h 10963"/>
                    <a:gd name="connsiteX44" fmla="*/ 3472 w 12026"/>
                    <a:gd name="connsiteY44" fmla="*/ 8355 h 10963"/>
                    <a:gd name="connsiteX45" fmla="*/ 3307 w 12026"/>
                    <a:gd name="connsiteY45" fmla="*/ 8332 h 10963"/>
                    <a:gd name="connsiteX46" fmla="*/ 3263 w 12026"/>
                    <a:gd name="connsiteY46" fmla="*/ 8290 h 10963"/>
                    <a:gd name="connsiteX47" fmla="*/ 3032 w 12026"/>
                    <a:gd name="connsiteY47" fmla="*/ 8222 h 10963"/>
                    <a:gd name="connsiteX48" fmla="*/ 2881 w 12026"/>
                    <a:gd name="connsiteY48" fmla="*/ 8111 h 10963"/>
                    <a:gd name="connsiteX49" fmla="*/ 2547 w 12026"/>
                    <a:gd name="connsiteY49" fmla="*/ 7896 h 10963"/>
                    <a:gd name="connsiteX50" fmla="*/ 2202 w 12026"/>
                    <a:gd name="connsiteY50" fmla="*/ 7701 h 10963"/>
                    <a:gd name="connsiteX51" fmla="*/ 1785 w 12026"/>
                    <a:gd name="connsiteY51" fmla="*/ 7471 h 10963"/>
                    <a:gd name="connsiteX52" fmla="*/ 1400 w 12026"/>
                    <a:gd name="connsiteY52" fmla="*/ 7146 h 10963"/>
                    <a:gd name="connsiteX53" fmla="*/ 829 w 12026"/>
                    <a:gd name="connsiteY53" fmla="*/ 6308 h 10963"/>
                    <a:gd name="connsiteX54" fmla="*/ 574 w 12026"/>
                    <a:gd name="connsiteY54" fmla="*/ 5834 h 10963"/>
                    <a:gd name="connsiteX55" fmla="*/ 396 w 12026"/>
                    <a:gd name="connsiteY55" fmla="*/ 5287 h 10963"/>
                    <a:gd name="connsiteX56" fmla="*/ 375 w 12026"/>
                    <a:gd name="connsiteY56" fmla="*/ 4181 h 10963"/>
                    <a:gd name="connsiteX57" fmla="*/ 1263 w 12026"/>
                    <a:gd name="connsiteY57" fmla="*/ 2216 h 10963"/>
                    <a:gd name="connsiteX58" fmla="*/ 1988 w 12026"/>
                    <a:gd name="connsiteY58" fmla="*/ 1520 h 10963"/>
                    <a:gd name="connsiteX59" fmla="*/ 2397 w 12026"/>
                    <a:gd name="connsiteY59" fmla="*/ 1224 h 10963"/>
                    <a:gd name="connsiteX60" fmla="*/ 2871 w 12026"/>
                    <a:gd name="connsiteY60" fmla="*/ 981 h 10963"/>
                    <a:gd name="connsiteX61" fmla="*/ 3369 w 12026"/>
                    <a:gd name="connsiteY61" fmla="*/ 730 h 10963"/>
                    <a:gd name="connsiteX62" fmla="*/ 3952 w 12026"/>
                    <a:gd name="connsiteY62" fmla="*/ 551 h 10963"/>
                    <a:gd name="connsiteX63" fmla="*/ 5216 w 12026"/>
                    <a:gd name="connsiteY63" fmla="*/ 292 h 10963"/>
                    <a:gd name="connsiteX64" fmla="*/ 6456 w 12026"/>
                    <a:gd name="connsiteY64" fmla="*/ 227 h 10963"/>
                    <a:gd name="connsiteX65" fmla="*/ 6606 w 12026"/>
                    <a:gd name="connsiteY65" fmla="*/ 223 h 10963"/>
                    <a:gd name="connsiteX66" fmla="*/ 5812 w 12026"/>
                    <a:gd name="connsiteY66" fmla="*/ 0 h 10963"/>
                    <a:gd name="connsiteX67" fmla="*/ 5322 w 12026"/>
                    <a:gd name="connsiteY67" fmla="*/ 13 h 10963"/>
                    <a:gd name="connsiteX68" fmla="*/ 4187 w 12026"/>
                    <a:gd name="connsiteY68" fmla="*/ 183 h 10963"/>
                    <a:gd name="connsiteX69" fmla="*/ 3604 w 12026"/>
                    <a:gd name="connsiteY69" fmla="*/ 345 h 10963"/>
                    <a:gd name="connsiteX70" fmla="*/ 3061 w 12026"/>
                    <a:gd name="connsiteY70" fmla="*/ 527 h 10963"/>
                    <a:gd name="connsiteX71" fmla="*/ 2595 w 12026"/>
                    <a:gd name="connsiteY71" fmla="*/ 774 h 10963"/>
                    <a:gd name="connsiteX72" fmla="*/ 2085 w 12026"/>
                    <a:gd name="connsiteY72" fmla="*/ 1058 h 10963"/>
                    <a:gd name="connsiteX73" fmla="*/ 1250 w 12026"/>
                    <a:gd name="connsiteY73" fmla="*/ 1754 h 10963"/>
                    <a:gd name="connsiteX74" fmla="*/ 606 w 12026"/>
                    <a:gd name="connsiteY74" fmla="*/ 2621 h 10963"/>
                    <a:gd name="connsiteX75" fmla="*/ 177 w 12026"/>
                    <a:gd name="connsiteY75" fmla="*/ 3711 h 10963"/>
                    <a:gd name="connsiteX76" fmla="*/ 23 w 12026"/>
                    <a:gd name="connsiteY76" fmla="*/ 4258 h 10963"/>
                    <a:gd name="connsiteX77" fmla="*/ 7 w 12026"/>
                    <a:gd name="connsiteY77" fmla="*/ 4862 h 10963"/>
                    <a:gd name="connsiteX78" fmla="*/ 274 w 12026"/>
                    <a:gd name="connsiteY78" fmla="*/ 6008 h 10963"/>
                    <a:gd name="connsiteX79" fmla="*/ 541 w 12026"/>
                    <a:gd name="connsiteY79" fmla="*/ 6547 h 10963"/>
                    <a:gd name="connsiteX80" fmla="*/ 809 w 12026"/>
                    <a:gd name="connsiteY80" fmla="*/ 7045 h 10963"/>
                    <a:gd name="connsiteX81" fmla="*/ 1129 w 12026"/>
                    <a:gd name="connsiteY81" fmla="*/ 7414 h 10963"/>
                    <a:gd name="connsiteX82" fmla="*/ 1587 w 12026"/>
                    <a:gd name="connsiteY82" fmla="*/ 7803 h 10963"/>
                    <a:gd name="connsiteX83" fmla="*/ 1992 w 12026"/>
                    <a:gd name="connsiteY83" fmla="*/ 8042 h 10963"/>
                    <a:gd name="connsiteX84" fmla="*/ 2397 w 12026"/>
                    <a:gd name="connsiteY84" fmla="*/ 8277 h 10963"/>
                    <a:gd name="connsiteX85" fmla="*/ 2478 w 12026"/>
                    <a:gd name="connsiteY85" fmla="*/ 8293 h 10963"/>
                    <a:gd name="connsiteX86" fmla="*/ 2486 w 12026"/>
                    <a:gd name="connsiteY86" fmla="*/ 8325 h 10963"/>
                    <a:gd name="connsiteX87" fmla="*/ 2604 w 12026"/>
                    <a:gd name="connsiteY87" fmla="*/ 8452 h 10963"/>
                    <a:gd name="connsiteX88" fmla="*/ 2881 w 12026"/>
                    <a:gd name="connsiteY88" fmla="*/ 8600 h 10963"/>
                    <a:gd name="connsiteX89" fmla="*/ 3206 w 12026"/>
                    <a:gd name="connsiteY89" fmla="*/ 8721 h 10963"/>
                    <a:gd name="connsiteX90" fmla="*/ 3453 w 12026"/>
                    <a:gd name="connsiteY90" fmla="*/ 8802 h 10963"/>
                    <a:gd name="connsiteX91" fmla="*/ 3608 w 12026"/>
                    <a:gd name="connsiteY91" fmla="*/ 8868 h 10963"/>
                    <a:gd name="connsiteX92" fmla="*/ 3824 w 12026"/>
                    <a:gd name="connsiteY92" fmla="*/ 8921 h 10963"/>
                    <a:gd name="connsiteX93" fmla="*/ 1623 w 12026"/>
                    <a:gd name="connsiteY93" fmla="*/ 10829 h 10963"/>
                    <a:gd name="connsiteX94" fmla="*/ 2028 w 12026"/>
                    <a:gd name="connsiteY94" fmla="*/ 10801 h 10963"/>
                    <a:gd name="connsiteX95" fmla="*/ 3134 w 12026"/>
                    <a:gd name="connsiteY95" fmla="*/ 10537 h 10963"/>
                    <a:gd name="connsiteX96" fmla="*/ 4159 w 12026"/>
                    <a:gd name="connsiteY96" fmla="*/ 9820 h 10963"/>
                    <a:gd name="connsiteX97" fmla="*/ 4572 w 12026"/>
                    <a:gd name="connsiteY97" fmla="*/ 9354 h 10963"/>
                    <a:gd name="connsiteX98" fmla="*/ 4811 w 12026"/>
                    <a:gd name="connsiteY98" fmla="*/ 8872 h 10963"/>
                    <a:gd name="connsiteX99" fmla="*/ 4888 w 12026"/>
                    <a:gd name="connsiteY99" fmla="*/ 8901 h 10963"/>
                    <a:gd name="connsiteX100" fmla="*/ 5265 w 12026"/>
                    <a:gd name="connsiteY100" fmla="*/ 8953 h 10963"/>
                    <a:gd name="connsiteX101" fmla="*/ 5439 w 12026"/>
                    <a:gd name="connsiteY101" fmla="*/ 8998 h 10963"/>
                    <a:gd name="connsiteX102" fmla="*/ 5658 w 12026"/>
                    <a:gd name="connsiteY102" fmla="*/ 9010 h 10963"/>
                    <a:gd name="connsiteX103" fmla="*/ 6152 w 12026"/>
                    <a:gd name="connsiteY103" fmla="*/ 9059 h 10963"/>
                    <a:gd name="connsiteX104" fmla="*/ 6626 w 12026"/>
                    <a:gd name="connsiteY104" fmla="*/ 9067 h 10963"/>
                    <a:gd name="connsiteX105" fmla="*/ 6651 w 12026"/>
                    <a:gd name="connsiteY105" fmla="*/ 9067 h 10963"/>
                    <a:gd name="connsiteX106" fmla="*/ 7108 w 12026"/>
                    <a:gd name="connsiteY106" fmla="*/ 9026 h 10963"/>
                    <a:gd name="connsiteX107" fmla="*/ 7538 w 12026"/>
                    <a:gd name="connsiteY107" fmla="*/ 8998 h 10963"/>
                    <a:gd name="connsiteX108" fmla="*/ 8016 w 12026"/>
                    <a:gd name="connsiteY108" fmla="*/ 8876 h 10963"/>
                    <a:gd name="connsiteX109" fmla="*/ 8871 w 12026"/>
                    <a:gd name="connsiteY109" fmla="*/ 8637 h 10963"/>
                    <a:gd name="connsiteX110" fmla="*/ 9616 w 12026"/>
                    <a:gd name="connsiteY110" fmla="*/ 8301 h 10963"/>
                    <a:gd name="connsiteX111" fmla="*/ 10924 w 12026"/>
                    <a:gd name="connsiteY111" fmla="*/ 7171 h 10963"/>
                    <a:gd name="connsiteX112" fmla="*/ 11427 w 12026"/>
                    <a:gd name="connsiteY112" fmla="*/ 6486 h 10963"/>
                    <a:gd name="connsiteX113" fmla="*/ 11783 w 12026"/>
                    <a:gd name="connsiteY113" fmla="*/ 5692 h 10963"/>
                    <a:gd name="connsiteX114" fmla="*/ 11897 w 12026"/>
                    <a:gd name="connsiteY114" fmla="*/ 5271 h 10963"/>
                    <a:gd name="connsiteX115" fmla="*/ 11978 w 12026"/>
                    <a:gd name="connsiteY115" fmla="*/ 4837 h 10963"/>
                    <a:gd name="connsiteX116" fmla="*/ 11982 w 12026"/>
                    <a:gd name="connsiteY116" fmla="*/ 4635 h 10963"/>
                    <a:gd name="connsiteX117" fmla="*/ 12022 w 12026"/>
                    <a:gd name="connsiteY117" fmla="*/ 4420 h 10963"/>
                    <a:gd name="connsiteX118" fmla="*/ 11982 w 12026"/>
                    <a:gd name="connsiteY118" fmla="*/ 3970 h 10963"/>
                    <a:gd name="connsiteX119" fmla="*/ 11808 w 12026"/>
                    <a:gd name="connsiteY119" fmla="*/ 3087 h 10963"/>
                    <a:gd name="connsiteX120" fmla="*/ 11678 w 12026"/>
                    <a:gd name="connsiteY120" fmla="*/ 2731 h 10963"/>
                    <a:gd name="connsiteX121" fmla="*/ 11427 w 12026"/>
                    <a:gd name="connsiteY121" fmla="*/ 2362 h 10963"/>
                    <a:gd name="connsiteX122" fmla="*/ 10937 w 12026"/>
                    <a:gd name="connsiteY122" fmla="*/ 1673 h 10963"/>
                    <a:gd name="connsiteX123" fmla="*/ 10260 w 12026"/>
                    <a:gd name="connsiteY123" fmla="*/ 1114 h 10963"/>
                    <a:gd name="connsiteX124" fmla="*/ 9349 w 12026"/>
                    <a:gd name="connsiteY124" fmla="*/ 616 h 10963"/>
                    <a:gd name="connsiteX125" fmla="*/ 8931 w 12026"/>
                    <a:gd name="connsiteY125" fmla="*/ 434 h 10963"/>
                    <a:gd name="connsiteX126" fmla="*/ 8469 w 12026"/>
                    <a:gd name="connsiteY126" fmla="*/ 268 h 10963"/>
                    <a:gd name="connsiteX127" fmla="*/ 7538 w 12026"/>
                    <a:gd name="connsiteY127" fmla="*/ 94 h 10963"/>
                    <a:gd name="connsiteX128" fmla="*/ 7412 w 12026"/>
                    <a:gd name="connsiteY128" fmla="*/ 81 h 10963"/>
                    <a:gd name="connsiteX129" fmla="*/ 7210 w 12026"/>
                    <a:gd name="connsiteY129" fmla="*/ 45 h 10963"/>
                    <a:gd name="connsiteX130" fmla="*/ 6569 w 12026"/>
                    <a:gd name="connsiteY130" fmla="*/ 13 h 10963"/>
                    <a:gd name="connsiteX131" fmla="*/ 5812 w 12026"/>
                    <a:gd name="connsiteY131" fmla="*/ 0 h 10963"/>
                    <a:gd name="connsiteX0" fmla="*/ 6606 w 12026"/>
                    <a:gd name="connsiteY0" fmla="*/ 223 h 10893"/>
                    <a:gd name="connsiteX1" fmla="*/ 6837 w 12026"/>
                    <a:gd name="connsiteY1" fmla="*/ 284 h 10893"/>
                    <a:gd name="connsiteX2" fmla="*/ 7311 w 12026"/>
                    <a:gd name="connsiteY2" fmla="*/ 361 h 10893"/>
                    <a:gd name="connsiteX3" fmla="*/ 8141 w 12026"/>
                    <a:gd name="connsiteY3" fmla="*/ 523 h 10893"/>
                    <a:gd name="connsiteX4" fmla="*/ 8514 w 12026"/>
                    <a:gd name="connsiteY4" fmla="*/ 689 h 10893"/>
                    <a:gd name="connsiteX5" fmla="*/ 8887 w 12026"/>
                    <a:gd name="connsiteY5" fmla="*/ 802 h 10893"/>
                    <a:gd name="connsiteX6" fmla="*/ 9656 w 12026"/>
                    <a:gd name="connsiteY6" fmla="*/ 1224 h 10893"/>
                    <a:gd name="connsiteX7" fmla="*/ 10390 w 12026"/>
                    <a:gd name="connsiteY7" fmla="*/ 1633 h 10893"/>
                    <a:gd name="connsiteX8" fmla="*/ 10933 w 12026"/>
                    <a:gd name="connsiteY8" fmla="*/ 2277 h 10893"/>
                    <a:gd name="connsiteX9" fmla="*/ 11135 w 12026"/>
                    <a:gd name="connsiteY9" fmla="*/ 2589 h 10893"/>
                    <a:gd name="connsiteX10" fmla="*/ 11378 w 12026"/>
                    <a:gd name="connsiteY10" fmla="*/ 2962 h 10893"/>
                    <a:gd name="connsiteX11" fmla="*/ 11479 w 12026"/>
                    <a:gd name="connsiteY11" fmla="*/ 3302 h 10893"/>
                    <a:gd name="connsiteX12" fmla="*/ 11585 w 12026"/>
                    <a:gd name="connsiteY12" fmla="*/ 3723 h 10893"/>
                    <a:gd name="connsiteX13" fmla="*/ 11637 w 12026"/>
                    <a:gd name="connsiteY13" fmla="*/ 4149 h 10893"/>
                    <a:gd name="connsiteX14" fmla="*/ 11617 w 12026"/>
                    <a:gd name="connsiteY14" fmla="*/ 4582 h 10893"/>
                    <a:gd name="connsiteX15" fmla="*/ 11593 w 12026"/>
                    <a:gd name="connsiteY15" fmla="*/ 4979 h 10893"/>
                    <a:gd name="connsiteX16" fmla="*/ 11484 w 12026"/>
                    <a:gd name="connsiteY16" fmla="*/ 5388 h 10893"/>
                    <a:gd name="connsiteX17" fmla="*/ 11362 w 12026"/>
                    <a:gd name="connsiteY17" fmla="*/ 5789 h 10893"/>
                    <a:gd name="connsiteX18" fmla="*/ 11176 w 12026"/>
                    <a:gd name="connsiteY18" fmla="*/ 6154 h 10893"/>
                    <a:gd name="connsiteX19" fmla="*/ 10993 w 12026"/>
                    <a:gd name="connsiteY19" fmla="*/ 6498 h 10893"/>
                    <a:gd name="connsiteX20" fmla="*/ 10726 w 12026"/>
                    <a:gd name="connsiteY20" fmla="*/ 6818 h 10893"/>
                    <a:gd name="connsiteX21" fmla="*/ 10455 w 12026"/>
                    <a:gd name="connsiteY21" fmla="*/ 7163 h 10893"/>
                    <a:gd name="connsiteX22" fmla="*/ 10134 w 12026"/>
                    <a:gd name="connsiteY22" fmla="*/ 7450 h 10893"/>
                    <a:gd name="connsiteX23" fmla="*/ 9470 w 12026"/>
                    <a:gd name="connsiteY23" fmla="*/ 7949 h 10893"/>
                    <a:gd name="connsiteX24" fmla="*/ 8785 w 12026"/>
                    <a:gd name="connsiteY24" fmla="*/ 8277 h 10893"/>
                    <a:gd name="connsiteX25" fmla="*/ 7975 w 12026"/>
                    <a:gd name="connsiteY25" fmla="*/ 8508 h 10893"/>
                    <a:gd name="connsiteX26" fmla="*/ 7501 w 12026"/>
                    <a:gd name="connsiteY26" fmla="*/ 8629 h 10893"/>
                    <a:gd name="connsiteX27" fmla="*/ 6983 w 12026"/>
                    <a:gd name="connsiteY27" fmla="*/ 8670 h 10893"/>
                    <a:gd name="connsiteX28" fmla="*/ 6263 w 12026"/>
                    <a:gd name="connsiteY28" fmla="*/ 8709 h 10893"/>
                    <a:gd name="connsiteX29" fmla="*/ 5966 w 12026"/>
                    <a:gd name="connsiteY29" fmla="*/ 8702 h 10893"/>
                    <a:gd name="connsiteX30" fmla="*/ 5719 w 12026"/>
                    <a:gd name="connsiteY30" fmla="*/ 8670 h 10893"/>
                    <a:gd name="connsiteX31" fmla="*/ 5644 w 12026"/>
                    <a:gd name="connsiteY31" fmla="*/ 8667 h 10893"/>
                    <a:gd name="connsiteX32" fmla="*/ 5567 w 12026"/>
                    <a:gd name="connsiteY32" fmla="*/ 8667 h 10893"/>
                    <a:gd name="connsiteX33" fmla="*/ 5476 w 12026"/>
                    <a:gd name="connsiteY33" fmla="*/ 8662 h 10893"/>
                    <a:gd name="connsiteX34" fmla="*/ 5269 w 12026"/>
                    <a:gd name="connsiteY34" fmla="*/ 8625 h 10893"/>
                    <a:gd name="connsiteX35" fmla="*/ 5238 w 12026"/>
                    <a:gd name="connsiteY35" fmla="*/ 8624 h 10893"/>
                    <a:gd name="connsiteX36" fmla="*/ 5050 w 12026"/>
                    <a:gd name="connsiteY36" fmla="*/ 8633 h 10893"/>
                    <a:gd name="connsiteX37" fmla="*/ 4779 w 12026"/>
                    <a:gd name="connsiteY37" fmla="*/ 8614 h 10893"/>
                    <a:gd name="connsiteX38" fmla="*/ 4637 w 12026"/>
                    <a:gd name="connsiteY38" fmla="*/ 8641 h 10893"/>
                    <a:gd name="connsiteX39" fmla="*/ 4586 w 12026"/>
                    <a:gd name="connsiteY39" fmla="*/ 8622 h 10893"/>
                    <a:gd name="connsiteX40" fmla="*/ 4546 w 12026"/>
                    <a:gd name="connsiteY40" fmla="*/ 8633 h 10893"/>
                    <a:gd name="connsiteX41" fmla="*/ 4405 w 12026"/>
                    <a:gd name="connsiteY41" fmla="*/ 8598 h 10893"/>
                    <a:gd name="connsiteX42" fmla="*/ 4156 w 12026"/>
                    <a:gd name="connsiteY42" fmla="*/ 8541 h 10893"/>
                    <a:gd name="connsiteX43" fmla="*/ 3888 w 12026"/>
                    <a:gd name="connsiteY43" fmla="*/ 8431 h 10893"/>
                    <a:gd name="connsiteX44" fmla="*/ 3472 w 12026"/>
                    <a:gd name="connsiteY44" fmla="*/ 8355 h 10893"/>
                    <a:gd name="connsiteX45" fmla="*/ 3307 w 12026"/>
                    <a:gd name="connsiteY45" fmla="*/ 8332 h 10893"/>
                    <a:gd name="connsiteX46" fmla="*/ 3263 w 12026"/>
                    <a:gd name="connsiteY46" fmla="*/ 8290 h 10893"/>
                    <a:gd name="connsiteX47" fmla="*/ 3032 w 12026"/>
                    <a:gd name="connsiteY47" fmla="*/ 8222 h 10893"/>
                    <a:gd name="connsiteX48" fmla="*/ 2881 w 12026"/>
                    <a:gd name="connsiteY48" fmla="*/ 8111 h 10893"/>
                    <a:gd name="connsiteX49" fmla="*/ 2547 w 12026"/>
                    <a:gd name="connsiteY49" fmla="*/ 7896 h 10893"/>
                    <a:gd name="connsiteX50" fmla="*/ 2202 w 12026"/>
                    <a:gd name="connsiteY50" fmla="*/ 7701 h 10893"/>
                    <a:gd name="connsiteX51" fmla="*/ 1785 w 12026"/>
                    <a:gd name="connsiteY51" fmla="*/ 7471 h 10893"/>
                    <a:gd name="connsiteX52" fmla="*/ 1400 w 12026"/>
                    <a:gd name="connsiteY52" fmla="*/ 7146 h 10893"/>
                    <a:gd name="connsiteX53" fmla="*/ 829 w 12026"/>
                    <a:gd name="connsiteY53" fmla="*/ 6308 h 10893"/>
                    <a:gd name="connsiteX54" fmla="*/ 574 w 12026"/>
                    <a:gd name="connsiteY54" fmla="*/ 5834 h 10893"/>
                    <a:gd name="connsiteX55" fmla="*/ 396 w 12026"/>
                    <a:gd name="connsiteY55" fmla="*/ 5287 h 10893"/>
                    <a:gd name="connsiteX56" fmla="*/ 375 w 12026"/>
                    <a:gd name="connsiteY56" fmla="*/ 4181 h 10893"/>
                    <a:gd name="connsiteX57" fmla="*/ 1263 w 12026"/>
                    <a:gd name="connsiteY57" fmla="*/ 2216 h 10893"/>
                    <a:gd name="connsiteX58" fmla="*/ 1988 w 12026"/>
                    <a:gd name="connsiteY58" fmla="*/ 1520 h 10893"/>
                    <a:gd name="connsiteX59" fmla="*/ 2397 w 12026"/>
                    <a:gd name="connsiteY59" fmla="*/ 1224 h 10893"/>
                    <a:gd name="connsiteX60" fmla="*/ 2871 w 12026"/>
                    <a:gd name="connsiteY60" fmla="*/ 981 h 10893"/>
                    <a:gd name="connsiteX61" fmla="*/ 3369 w 12026"/>
                    <a:gd name="connsiteY61" fmla="*/ 730 h 10893"/>
                    <a:gd name="connsiteX62" fmla="*/ 3952 w 12026"/>
                    <a:gd name="connsiteY62" fmla="*/ 551 h 10893"/>
                    <a:gd name="connsiteX63" fmla="*/ 5216 w 12026"/>
                    <a:gd name="connsiteY63" fmla="*/ 292 h 10893"/>
                    <a:gd name="connsiteX64" fmla="*/ 6456 w 12026"/>
                    <a:gd name="connsiteY64" fmla="*/ 227 h 10893"/>
                    <a:gd name="connsiteX65" fmla="*/ 6606 w 12026"/>
                    <a:gd name="connsiteY65" fmla="*/ 223 h 10893"/>
                    <a:gd name="connsiteX66" fmla="*/ 5812 w 12026"/>
                    <a:gd name="connsiteY66" fmla="*/ 0 h 10893"/>
                    <a:gd name="connsiteX67" fmla="*/ 5322 w 12026"/>
                    <a:gd name="connsiteY67" fmla="*/ 13 h 10893"/>
                    <a:gd name="connsiteX68" fmla="*/ 4187 w 12026"/>
                    <a:gd name="connsiteY68" fmla="*/ 183 h 10893"/>
                    <a:gd name="connsiteX69" fmla="*/ 3604 w 12026"/>
                    <a:gd name="connsiteY69" fmla="*/ 345 h 10893"/>
                    <a:gd name="connsiteX70" fmla="*/ 3061 w 12026"/>
                    <a:gd name="connsiteY70" fmla="*/ 527 h 10893"/>
                    <a:gd name="connsiteX71" fmla="*/ 2595 w 12026"/>
                    <a:gd name="connsiteY71" fmla="*/ 774 h 10893"/>
                    <a:gd name="connsiteX72" fmla="*/ 2085 w 12026"/>
                    <a:gd name="connsiteY72" fmla="*/ 1058 h 10893"/>
                    <a:gd name="connsiteX73" fmla="*/ 1250 w 12026"/>
                    <a:gd name="connsiteY73" fmla="*/ 1754 h 10893"/>
                    <a:gd name="connsiteX74" fmla="*/ 606 w 12026"/>
                    <a:gd name="connsiteY74" fmla="*/ 2621 h 10893"/>
                    <a:gd name="connsiteX75" fmla="*/ 177 w 12026"/>
                    <a:gd name="connsiteY75" fmla="*/ 3711 h 10893"/>
                    <a:gd name="connsiteX76" fmla="*/ 23 w 12026"/>
                    <a:gd name="connsiteY76" fmla="*/ 4258 h 10893"/>
                    <a:gd name="connsiteX77" fmla="*/ 7 w 12026"/>
                    <a:gd name="connsiteY77" fmla="*/ 4862 h 10893"/>
                    <a:gd name="connsiteX78" fmla="*/ 274 w 12026"/>
                    <a:gd name="connsiteY78" fmla="*/ 6008 h 10893"/>
                    <a:gd name="connsiteX79" fmla="*/ 541 w 12026"/>
                    <a:gd name="connsiteY79" fmla="*/ 6547 h 10893"/>
                    <a:gd name="connsiteX80" fmla="*/ 809 w 12026"/>
                    <a:gd name="connsiteY80" fmla="*/ 7045 h 10893"/>
                    <a:gd name="connsiteX81" fmla="*/ 1129 w 12026"/>
                    <a:gd name="connsiteY81" fmla="*/ 7414 h 10893"/>
                    <a:gd name="connsiteX82" fmla="*/ 1587 w 12026"/>
                    <a:gd name="connsiteY82" fmla="*/ 7803 h 10893"/>
                    <a:gd name="connsiteX83" fmla="*/ 1992 w 12026"/>
                    <a:gd name="connsiteY83" fmla="*/ 8042 h 10893"/>
                    <a:gd name="connsiteX84" fmla="*/ 2397 w 12026"/>
                    <a:gd name="connsiteY84" fmla="*/ 8277 h 10893"/>
                    <a:gd name="connsiteX85" fmla="*/ 2478 w 12026"/>
                    <a:gd name="connsiteY85" fmla="*/ 8293 h 10893"/>
                    <a:gd name="connsiteX86" fmla="*/ 2486 w 12026"/>
                    <a:gd name="connsiteY86" fmla="*/ 8325 h 10893"/>
                    <a:gd name="connsiteX87" fmla="*/ 2604 w 12026"/>
                    <a:gd name="connsiteY87" fmla="*/ 8452 h 10893"/>
                    <a:gd name="connsiteX88" fmla="*/ 2881 w 12026"/>
                    <a:gd name="connsiteY88" fmla="*/ 8600 h 10893"/>
                    <a:gd name="connsiteX89" fmla="*/ 3206 w 12026"/>
                    <a:gd name="connsiteY89" fmla="*/ 8721 h 10893"/>
                    <a:gd name="connsiteX90" fmla="*/ 3453 w 12026"/>
                    <a:gd name="connsiteY90" fmla="*/ 8802 h 10893"/>
                    <a:gd name="connsiteX91" fmla="*/ 3608 w 12026"/>
                    <a:gd name="connsiteY91" fmla="*/ 8868 h 10893"/>
                    <a:gd name="connsiteX92" fmla="*/ 3824 w 12026"/>
                    <a:gd name="connsiteY92" fmla="*/ 8921 h 10893"/>
                    <a:gd name="connsiteX93" fmla="*/ 4003 w 12026"/>
                    <a:gd name="connsiteY93" fmla="*/ 8965 h 10893"/>
                    <a:gd name="connsiteX94" fmla="*/ 2028 w 12026"/>
                    <a:gd name="connsiteY94" fmla="*/ 10801 h 10893"/>
                    <a:gd name="connsiteX95" fmla="*/ 3134 w 12026"/>
                    <a:gd name="connsiteY95" fmla="*/ 10537 h 10893"/>
                    <a:gd name="connsiteX96" fmla="*/ 4159 w 12026"/>
                    <a:gd name="connsiteY96" fmla="*/ 9820 h 10893"/>
                    <a:gd name="connsiteX97" fmla="*/ 4572 w 12026"/>
                    <a:gd name="connsiteY97" fmla="*/ 9354 h 10893"/>
                    <a:gd name="connsiteX98" fmla="*/ 4811 w 12026"/>
                    <a:gd name="connsiteY98" fmla="*/ 8872 h 10893"/>
                    <a:gd name="connsiteX99" fmla="*/ 4888 w 12026"/>
                    <a:gd name="connsiteY99" fmla="*/ 8901 h 10893"/>
                    <a:gd name="connsiteX100" fmla="*/ 5265 w 12026"/>
                    <a:gd name="connsiteY100" fmla="*/ 8953 h 10893"/>
                    <a:gd name="connsiteX101" fmla="*/ 5439 w 12026"/>
                    <a:gd name="connsiteY101" fmla="*/ 8998 h 10893"/>
                    <a:gd name="connsiteX102" fmla="*/ 5658 w 12026"/>
                    <a:gd name="connsiteY102" fmla="*/ 9010 h 10893"/>
                    <a:gd name="connsiteX103" fmla="*/ 6152 w 12026"/>
                    <a:gd name="connsiteY103" fmla="*/ 9059 h 10893"/>
                    <a:gd name="connsiteX104" fmla="*/ 6626 w 12026"/>
                    <a:gd name="connsiteY104" fmla="*/ 9067 h 10893"/>
                    <a:gd name="connsiteX105" fmla="*/ 6651 w 12026"/>
                    <a:gd name="connsiteY105" fmla="*/ 9067 h 10893"/>
                    <a:gd name="connsiteX106" fmla="*/ 7108 w 12026"/>
                    <a:gd name="connsiteY106" fmla="*/ 9026 h 10893"/>
                    <a:gd name="connsiteX107" fmla="*/ 7538 w 12026"/>
                    <a:gd name="connsiteY107" fmla="*/ 8998 h 10893"/>
                    <a:gd name="connsiteX108" fmla="*/ 8016 w 12026"/>
                    <a:gd name="connsiteY108" fmla="*/ 8876 h 10893"/>
                    <a:gd name="connsiteX109" fmla="*/ 8871 w 12026"/>
                    <a:gd name="connsiteY109" fmla="*/ 8637 h 10893"/>
                    <a:gd name="connsiteX110" fmla="*/ 9616 w 12026"/>
                    <a:gd name="connsiteY110" fmla="*/ 8301 h 10893"/>
                    <a:gd name="connsiteX111" fmla="*/ 10924 w 12026"/>
                    <a:gd name="connsiteY111" fmla="*/ 7171 h 10893"/>
                    <a:gd name="connsiteX112" fmla="*/ 11427 w 12026"/>
                    <a:gd name="connsiteY112" fmla="*/ 6486 h 10893"/>
                    <a:gd name="connsiteX113" fmla="*/ 11783 w 12026"/>
                    <a:gd name="connsiteY113" fmla="*/ 5692 h 10893"/>
                    <a:gd name="connsiteX114" fmla="*/ 11897 w 12026"/>
                    <a:gd name="connsiteY114" fmla="*/ 5271 h 10893"/>
                    <a:gd name="connsiteX115" fmla="*/ 11978 w 12026"/>
                    <a:gd name="connsiteY115" fmla="*/ 4837 h 10893"/>
                    <a:gd name="connsiteX116" fmla="*/ 11982 w 12026"/>
                    <a:gd name="connsiteY116" fmla="*/ 4635 h 10893"/>
                    <a:gd name="connsiteX117" fmla="*/ 12022 w 12026"/>
                    <a:gd name="connsiteY117" fmla="*/ 4420 h 10893"/>
                    <a:gd name="connsiteX118" fmla="*/ 11982 w 12026"/>
                    <a:gd name="connsiteY118" fmla="*/ 3970 h 10893"/>
                    <a:gd name="connsiteX119" fmla="*/ 11808 w 12026"/>
                    <a:gd name="connsiteY119" fmla="*/ 3087 h 10893"/>
                    <a:gd name="connsiteX120" fmla="*/ 11678 w 12026"/>
                    <a:gd name="connsiteY120" fmla="*/ 2731 h 10893"/>
                    <a:gd name="connsiteX121" fmla="*/ 11427 w 12026"/>
                    <a:gd name="connsiteY121" fmla="*/ 2362 h 10893"/>
                    <a:gd name="connsiteX122" fmla="*/ 10937 w 12026"/>
                    <a:gd name="connsiteY122" fmla="*/ 1673 h 10893"/>
                    <a:gd name="connsiteX123" fmla="*/ 10260 w 12026"/>
                    <a:gd name="connsiteY123" fmla="*/ 1114 h 10893"/>
                    <a:gd name="connsiteX124" fmla="*/ 9349 w 12026"/>
                    <a:gd name="connsiteY124" fmla="*/ 616 h 10893"/>
                    <a:gd name="connsiteX125" fmla="*/ 8931 w 12026"/>
                    <a:gd name="connsiteY125" fmla="*/ 434 h 10893"/>
                    <a:gd name="connsiteX126" fmla="*/ 8469 w 12026"/>
                    <a:gd name="connsiteY126" fmla="*/ 268 h 10893"/>
                    <a:gd name="connsiteX127" fmla="*/ 7538 w 12026"/>
                    <a:gd name="connsiteY127" fmla="*/ 94 h 10893"/>
                    <a:gd name="connsiteX128" fmla="*/ 7412 w 12026"/>
                    <a:gd name="connsiteY128" fmla="*/ 81 h 10893"/>
                    <a:gd name="connsiteX129" fmla="*/ 7210 w 12026"/>
                    <a:gd name="connsiteY129" fmla="*/ 45 h 10893"/>
                    <a:gd name="connsiteX130" fmla="*/ 6569 w 12026"/>
                    <a:gd name="connsiteY130" fmla="*/ 13 h 10893"/>
                    <a:gd name="connsiteX131" fmla="*/ 5812 w 12026"/>
                    <a:gd name="connsiteY131" fmla="*/ 0 h 10893"/>
                    <a:gd name="connsiteX0" fmla="*/ 6606 w 12026"/>
                    <a:gd name="connsiteY0" fmla="*/ 223 h 10893"/>
                    <a:gd name="connsiteX1" fmla="*/ 6837 w 12026"/>
                    <a:gd name="connsiteY1" fmla="*/ 284 h 10893"/>
                    <a:gd name="connsiteX2" fmla="*/ 7311 w 12026"/>
                    <a:gd name="connsiteY2" fmla="*/ 361 h 10893"/>
                    <a:gd name="connsiteX3" fmla="*/ 8141 w 12026"/>
                    <a:gd name="connsiteY3" fmla="*/ 523 h 10893"/>
                    <a:gd name="connsiteX4" fmla="*/ 8514 w 12026"/>
                    <a:gd name="connsiteY4" fmla="*/ 689 h 10893"/>
                    <a:gd name="connsiteX5" fmla="*/ 8887 w 12026"/>
                    <a:gd name="connsiteY5" fmla="*/ 802 h 10893"/>
                    <a:gd name="connsiteX6" fmla="*/ 9656 w 12026"/>
                    <a:gd name="connsiteY6" fmla="*/ 1224 h 10893"/>
                    <a:gd name="connsiteX7" fmla="*/ 10390 w 12026"/>
                    <a:gd name="connsiteY7" fmla="*/ 1633 h 10893"/>
                    <a:gd name="connsiteX8" fmla="*/ 10933 w 12026"/>
                    <a:gd name="connsiteY8" fmla="*/ 2277 h 10893"/>
                    <a:gd name="connsiteX9" fmla="*/ 11135 w 12026"/>
                    <a:gd name="connsiteY9" fmla="*/ 2589 h 10893"/>
                    <a:gd name="connsiteX10" fmla="*/ 11378 w 12026"/>
                    <a:gd name="connsiteY10" fmla="*/ 2962 h 10893"/>
                    <a:gd name="connsiteX11" fmla="*/ 11479 w 12026"/>
                    <a:gd name="connsiteY11" fmla="*/ 3302 h 10893"/>
                    <a:gd name="connsiteX12" fmla="*/ 11585 w 12026"/>
                    <a:gd name="connsiteY12" fmla="*/ 3723 h 10893"/>
                    <a:gd name="connsiteX13" fmla="*/ 11637 w 12026"/>
                    <a:gd name="connsiteY13" fmla="*/ 4149 h 10893"/>
                    <a:gd name="connsiteX14" fmla="*/ 11617 w 12026"/>
                    <a:gd name="connsiteY14" fmla="*/ 4582 h 10893"/>
                    <a:gd name="connsiteX15" fmla="*/ 11593 w 12026"/>
                    <a:gd name="connsiteY15" fmla="*/ 4979 h 10893"/>
                    <a:gd name="connsiteX16" fmla="*/ 11484 w 12026"/>
                    <a:gd name="connsiteY16" fmla="*/ 5388 h 10893"/>
                    <a:gd name="connsiteX17" fmla="*/ 11362 w 12026"/>
                    <a:gd name="connsiteY17" fmla="*/ 5789 h 10893"/>
                    <a:gd name="connsiteX18" fmla="*/ 11176 w 12026"/>
                    <a:gd name="connsiteY18" fmla="*/ 6154 h 10893"/>
                    <a:gd name="connsiteX19" fmla="*/ 10993 w 12026"/>
                    <a:gd name="connsiteY19" fmla="*/ 6498 h 10893"/>
                    <a:gd name="connsiteX20" fmla="*/ 10726 w 12026"/>
                    <a:gd name="connsiteY20" fmla="*/ 6818 h 10893"/>
                    <a:gd name="connsiteX21" fmla="*/ 10455 w 12026"/>
                    <a:gd name="connsiteY21" fmla="*/ 7163 h 10893"/>
                    <a:gd name="connsiteX22" fmla="*/ 10134 w 12026"/>
                    <a:gd name="connsiteY22" fmla="*/ 7450 h 10893"/>
                    <a:gd name="connsiteX23" fmla="*/ 9470 w 12026"/>
                    <a:gd name="connsiteY23" fmla="*/ 7949 h 10893"/>
                    <a:gd name="connsiteX24" fmla="*/ 8785 w 12026"/>
                    <a:gd name="connsiteY24" fmla="*/ 8277 h 10893"/>
                    <a:gd name="connsiteX25" fmla="*/ 7975 w 12026"/>
                    <a:gd name="connsiteY25" fmla="*/ 8508 h 10893"/>
                    <a:gd name="connsiteX26" fmla="*/ 7501 w 12026"/>
                    <a:gd name="connsiteY26" fmla="*/ 8629 h 10893"/>
                    <a:gd name="connsiteX27" fmla="*/ 6983 w 12026"/>
                    <a:gd name="connsiteY27" fmla="*/ 8670 h 10893"/>
                    <a:gd name="connsiteX28" fmla="*/ 6263 w 12026"/>
                    <a:gd name="connsiteY28" fmla="*/ 8709 h 10893"/>
                    <a:gd name="connsiteX29" fmla="*/ 5966 w 12026"/>
                    <a:gd name="connsiteY29" fmla="*/ 8702 h 10893"/>
                    <a:gd name="connsiteX30" fmla="*/ 5719 w 12026"/>
                    <a:gd name="connsiteY30" fmla="*/ 8670 h 10893"/>
                    <a:gd name="connsiteX31" fmla="*/ 5644 w 12026"/>
                    <a:gd name="connsiteY31" fmla="*/ 8667 h 10893"/>
                    <a:gd name="connsiteX32" fmla="*/ 5567 w 12026"/>
                    <a:gd name="connsiteY32" fmla="*/ 8667 h 10893"/>
                    <a:gd name="connsiteX33" fmla="*/ 5476 w 12026"/>
                    <a:gd name="connsiteY33" fmla="*/ 8662 h 10893"/>
                    <a:gd name="connsiteX34" fmla="*/ 5269 w 12026"/>
                    <a:gd name="connsiteY34" fmla="*/ 8625 h 10893"/>
                    <a:gd name="connsiteX35" fmla="*/ 5238 w 12026"/>
                    <a:gd name="connsiteY35" fmla="*/ 8624 h 10893"/>
                    <a:gd name="connsiteX36" fmla="*/ 5050 w 12026"/>
                    <a:gd name="connsiteY36" fmla="*/ 8633 h 10893"/>
                    <a:gd name="connsiteX37" fmla="*/ 4779 w 12026"/>
                    <a:gd name="connsiteY37" fmla="*/ 8614 h 10893"/>
                    <a:gd name="connsiteX38" fmla="*/ 4637 w 12026"/>
                    <a:gd name="connsiteY38" fmla="*/ 8641 h 10893"/>
                    <a:gd name="connsiteX39" fmla="*/ 4586 w 12026"/>
                    <a:gd name="connsiteY39" fmla="*/ 8622 h 10893"/>
                    <a:gd name="connsiteX40" fmla="*/ 4546 w 12026"/>
                    <a:gd name="connsiteY40" fmla="*/ 8633 h 10893"/>
                    <a:gd name="connsiteX41" fmla="*/ 4405 w 12026"/>
                    <a:gd name="connsiteY41" fmla="*/ 8598 h 10893"/>
                    <a:gd name="connsiteX42" fmla="*/ 4156 w 12026"/>
                    <a:gd name="connsiteY42" fmla="*/ 8541 h 10893"/>
                    <a:gd name="connsiteX43" fmla="*/ 3888 w 12026"/>
                    <a:gd name="connsiteY43" fmla="*/ 8431 h 10893"/>
                    <a:gd name="connsiteX44" fmla="*/ 3472 w 12026"/>
                    <a:gd name="connsiteY44" fmla="*/ 8355 h 10893"/>
                    <a:gd name="connsiteX45" fmla="*/ 3307 w 12026"/>
                    <a:gd name="connsiteY45" fmla="*/ 8332 h 10893"/>
                    <a:gd name="connsiteX46" fmla="*/ 3263 w 12026"/>
                    <a:gd name="connsiteY46" fmla="*/ 8290 h 10893"/>
                    <a:gd name="connsiteX47" fmla="*/ 3032 w 12026"/>
                    <a:gd name="connsiteY47" fmla="*/ 8222 h 10893"/>
                    <a:gd name="connsiteX48" fmla="*/ 2881 w 12026"/>
                    <a:gd name="connsiteY48" fmla="*/ 8111 h 10893"/>
                    <a:gd name="connsiteX49" fmla="*/ 2547 w 12026"/>
                    <a:gd name="connsiteY49" fmla="*/ 7896 h 10893"/>
                    <a:gd name="connsiteX50" fmla="*/ 2202 w 12026"/>
                    <a:gd name="connsiteY50" fmla="*/ 7701 h 10893"/>
                    <a:gd name="connsiteX51" fmla="*/ 1785 w 12026"/>
                    <a:gd name="connsiteY51" fmla="*/ 7471 h 10893"/>
                    <a:gd name="connsiteX52" fmla="*/ 1400 w 12026"/>
                    <a:gd name="connsiteY52" fmla="*/ 7146 h 10893"/>
                    <a:gd name="connsiteX53" fmla="*/ 829 w 12026"/>
                    <a:gd name="connsiteY53" fmla="*/ 6308 h 10893"/>
                    <a:gd name="connsiteX54" fmla="*/ 574 w 12026"/>
                    <a:gd name="connsiteY54" fmla="*/ 5834 h 10893"/>
                    <a:gd name="connsiteX55" fmla="*/ 396 w 12026"/>
                    <a:gd name="connsiteY55" fmla="*/ 5287 h 10893"/>
                    <a:gd name="connsiteX56" fmla="*/ 375 w 12026"/>
                    <a:gd name="connsiteY56" fmla="*/ 4181 h 10893"/>
                    <a:gd name="connsiteX57" fmla="*/ 1263 w 12026"/>
                    <a:gd name="connsiteY57" fmla="*/ 2216 h 10893"/>
                    <a:gd name="connsiteX58" fmla="*/ 1988 w 12026"/>
                    <a:gd name="connsiteY58" fmla="*/ 1520 h 10893"/>
                    <a:gd name="connsiteX59" fmla="*/ 2397 w 12026"/>
                    <a:gd name="connsiteY59" fmla="*/ 1224 h 10893"/>
                    <a:gd name="connsiteX60" fmla="*/ 2871 w 12026"/>
                    <a:gd name="connsiteY60" fmla="*/ 981 h 10893"/>
                    <a:gd name="connsiteX61" fmla="*/ 3369 w 12026"/>
                    <a:gd name="connsiteY61" fmla="*/ 730 h 10893"/>
                    <a:gd name="connsiteX62" fmla="*/ 3952 w 12026"/>
                    <a:gd name="connsiteY62" fmla="*/ 551 h 10893"/>
                    <a:gd name="connsiteX63" fmla="*/ 5216 w 12026"/>
                    <a:gd name="connsiteY63" fmla="*/ 292 h 10893"/>
                    <a:gd name="connsiteX64" fmla="*/ 6456 w 12026"/>
                    <a:gd name="connsiteY64" fmla="*/ 227 h 10893"/>
                    <a:gd name="connsiteX65" fmla="*/ 6606 w 12026"/>
                    <a:gd name="connsiteY65" fmla="*/ 223 h 10893"/>
                    <a:gd name="connsiteX66" fmla="*/ 5812 w 12026"/>
                    <a:gd name="connsiteY66" fmla="*/ 0 h 10893"/>
                    <a:gd name="connsiteX67" fmla="*/ 5322 w 12026"/>
                    <a:gd name="connsiteY67" fmla="*/ 13 h 10893"/>
                    <a:gd name="connsiteX68" fmla="*/ 4187 w 12026"/>
                    <a:gd name="connsiteY68" fmla="*/ 183 h 10893"/>
                    <a:gd name="connsiteX69" fmla="*/ 3604 w 12026"/>
                    <a:gd name="connsiteY69" fmla="*/ 345 h 10893"/>
                    <a:gd name="connsiteX70" fmla="*/ 3061 w 12026"/>
                    <a:gd name="connsiteY70" fmla="*/ 527 h 10893"/>
                    <a:gd name="connsiteX71" fmla="*/ 2595 w 12026"/>
                    <a:gd name="connsiteY71" fmla="*/ 774 h 10893"/>
                    <a:gd name="connsiteX72" fmla="*/ 2085 w 12026"/>
                    <a:gd name="connsiteY72" fmla="*/ 1058 h 10893"/>
                    <a:gd name="connsiteX73" fmla="*/ 1250 w 12026"/>
                    <a:gd name="connsiteY73" fmla="*/ 1754 h 10893"/>
                    <a:gd name="connsiteX74" fmla="*/ 606 w 12026"/>
                    <a:gd name="connsiteY74" fmla="*/ 2621 h 10893"/>
                    <a:gd name="connsiteX75" fmla="*/ 177 w 12026"/>
                    <a:gd name="connsiteY75" fmla="*/ 3711 h 10893"/>
                    <a:gd name="connsiteX76" fmla="*/ 23 w 12026"/>
                    <a:gd name="connsiteY76" fmla="*/ 4258 h 10893"/>
                    <a:gd name="connsiteX77" fmla="*/ 7 w 12026"/>
                    <a:gd name="connsiteY77" fmla="*/ 4862 h 10893"/>
                    <a:gd name="connsiteX78" fmla="*/ 274 w 12026"/>
                    <a:gd name="connsiteY78" fmla="*/ 6008 h 10893"/>
                    <a:gd name="connsiteX79" fmla="*/ 541 w 12026"/>
                    <a:gd name="connsiteY79" fmla="*/ 6547 h 10893"/>
                    <a:gd name="connsiteX80" fmla="*/ 809 w 12026"/>
                    <a:gd name="connsiteY80" fmla="*/ 7045 h 10893"/>
                    <a:gd name="connsiteX81" fmla="*/ 1129 w 12026"/>
                    <a:gd name="connsiteY81" fmla="*/ 7414 h 10893"/>
                    <a:gd name="connsiteX82" fmla="*/ 1587 w 12026"/>
                    <a:gd name="connsiteY82" fmla="*/ 7803 h 10893"/>
                    <a:gd name="connsiteX83" fmla="*/ 1992 w 12026"/>
                    <a:gd name="connsiteY83" fmla="*/ 8042 h 10893"/>
                    <a:gd name="connsiteX84" fmla="*/ 2397 w 12026"/>
                    <a:gd name="connsiteY84" fmla="*/ 8277 h 10893"/>
                    <a:gd name="connsiteX85" fmla="*/ 2478 w 12026"/>
                    <a:gd name="connsiteY85" fmla="*/ 8293 h 10893"/>
                    <a:gd name="connsiteX86" fmla="*/ 2486 w 12026"/>
                    <a:gd name="connsiteY86" fmla="*/ 8325 h 10893"/>
                    <a:gd name="connsiteX87" fmla="*/ 2604 w 12026"/>
                    <a:gd name="connsiteY87" fmla="*/ 8452 h 10893"/>
                    <a:gd name="connsiteX88" fmla="*/ 2881 w 12026"/>
                    <a:gd name="connsiteY88" fmla="*/ 8600 h 10893"/>
                    <a:gd name="connsiteX89" fmla="*/ 3206 w 12026"/>
                    <a:gd name="connsiteY89" fmla="*/ 8721 h 10893"/>
                    <a:gd name="connsiteX90" fmla="*/ 3453 w 12026"/>
                    <a:gd name="connsiteY90" fmla="*/ 8802 h 10893"/>
                    <a:gd name="connsiteX91" fmla="*/ 3608 w 12026"/>
                    <a:gd name="connsiteY91" fmla="*/ 8868 h 10893"/>
                    <a:gd name="connsiteX92" fmla="*/ 3824 w 12026"/>
                    <a:gd name="connsiteY92" fmla="*/ 8921 h 10893"/>
                    <a:gd name="connsiteX93" fmla="*/ 4003 w 12026"/>
                    <a:gd name="connsiteY93" fmla="*/ 8965 h 10893"/>
                    <a:gd name="connsiteX94" fmla="*/ 2028 w 12026"/>
                    <a:gd name="connsiteY94" fmla="*/ 10801 h 10893"/>
                    <a:gd name="connsiteX95" fmla="*/ 3134 w 12026"/>
                    <a:gd name="connsiteY95" fmla="*/ 10537 h 10893"/>
                    <a:gd name="connsiteX96" fmla="*/ 4159 w 12026"/>
                    <a:gd name="connsiteY96" fmla="*/ 9820 h 10893"/>
                    <a:gd name="connsiteX97" fmla="*/ 4572 w 12026"/>
                    <a:gd name="connsiteY97" fmla="*/ 9354 h 10893"/>
                    <a:gd name="connsiteX98" fmla="*/ 4811 w 12026"/>
                    <a:gd name="connsiteY98" fmla="*/ 8872 h 10893"/>
                    <a:gd name="connsiteX99" fmla="*/ 4888 w 12026"/>
                    <a:gd name="connsiteY99" fmla="*/ 8901 h 10893"/>
                    <a:gd name="connsiteX100" fmla="*/ 5265 w 12026"/>
                    <a:gd name="connsiteY100" fmla="*/ 8953 h 10893"/>
                    <a:gd name="connsiteX101" fmla="*/ 5439 w 12026"/>
                    <a:gd name="connsiteY101" fmla="*/ 8998 h 10893"/>
                    <a:gd name="connsiteX102" fmla="*/ 5658 w 12026"/>
                    <a:gd name="connsiteY102" fmla="*/ 9010 h 10893"/>
                    <a:gd name="connsiteX103" fmla="*/ 6152 w 12026"/>
                    <a:gd name="connsiteY103" fmla="*/ 9059 h 10893"/>
                    <a:gd name="connsiteX104" fmla="*/ 6626 w 12026"/>
                    <a:gd name="connsiteY104" fmla="*/ 9067 h 10893"/>
                    <a:gd name="connsiteX105" fmla="*/ 6651 w 12026"/>
                    <a:gd name="connsiteY105" fmla="*/ 9067 h 10893"/>
                    <a:gd name="connsiteX106" fmla="*/ 7108 w 12026"/>
                    <a:gd name="connsiteY106" fmla="*/ 9026 h 10893"/>
                    <a:gd name="connsiteX107" fmla="*/ 7538 w 12026"/>
                    <a:gd name="connsiteY107" fmla="*/ 8998 h 10893"/>
                    <a:gd name="connsiteX108" fmla="*/ 8016 w 12026"/>
                    <a:gd name="connsiteY108" fmla="*/ 8876 h 10893"/>
                    <a:gd name="connsiteX109" fmla="*/ 8871 w 12026"/>
                    <a:gd name="connsiteY109" fmla="*/ 8637 h 10893"/>
                    <a:gd name="connsiteX110" fmla="*/ 9616 w 12026"/>
                    <a:gd name="connsiteY110" fmla="*/ 8301 h 10893"/>
                    <a:gd name="connsiteX111" fmla="*/ 10924 w 12026"/>
                    <a:gd name="connsiteY111" fmla="*/ 7171 h 10893"/>
                    <a:gd name="connsiteX112" fmla="*/ 11427 w 12026"/>
                    <a:gd name="connsiteY112" fmla="*/ 6486 h 10893"/>
                    <a:gd name="connsiteX113" fmla="*/ 11783 w 12026"/>
                    <a:gd name="connsiteY113" fmla="*/ 5692 h 10893"/>
                    <a:gd name="connsiteX114" fmla="*/ 11897 w 12026"/>
                    <a:gd name="connsiteY114" fmla="*/ 5271 h 10893"/>
                    <a:gd name="connsiteX115" fmla="*/ 11978 w 12026"/>
                    <a:gd name="connsiteY115" fmla="*/ 4837 h 10893"/>
                    <a:gd name="connsiteX116" fmla="*/ 11982 w 12026"/>
                    <a:gd name="connsiteY116" fmla="*/ 4635 h 10893"/>
                    <a:gd name="connsiteX117" fmla="*/ 12022 w 12026"/>
                    <a:gd name="connsiteY117" fmla="*/ 4420 h 10893"/>
                    <a:gd name="connsiteX118" fmla="*/ 11982 w 12026"/>
                    <a:gd name="connsiteY118" fmla="*/ 3970 h 10893"/>
                    <a:gd name="connsiteX119" fmla="*/ 11808 w 12026"/>
                    <a:gd name="connsiteY119" fmla="*/ 3087 h 10893"/>
                    <a:gd name="connsiteX120" fmla="*/ 11678 w 12026"/>
                    <a:gd name="connsiteY120" fmla="*/ 2731 h 10893"/>
                    <a:gd name="connsiteX121" fmla="*/ 11427 w 12026"/>
                    <a:gd name="connsiteY121" fmla="*/ 2362 h 10893"/>
                    <a:gd name="connsiteX122" fmla="*/ 10937 w 12026"/>
                    <a:gd name="connsiteY122" fmla="*/ 1673 h 10893"/>
                    <a:gd name="connsiteX123" fmla="*/ 10260 w 12026"/>
                    <a:gd name="connsiteY123" fmla="*/ 1114 h 10893"/>
                    <a:gd name="connsiteX124" fmla="*/ 9349 w 12026"/>
                    <a:gd name="connsiteY124" fmla="*/ 616 h 10893"/>
                    <a:gd name="connsiteX125" fmla="*/ 8931 w 12026"/>
                    <a:gd name="connsiteY125" fmla="*/ 434 h 10893"/>
                    <a:gd name="connsiteX126" fmla="*/ 8469 w 12026"/>
                    <a:gd name="connsiteY126" fmla="*/ 268 h 10893"/>
                    <a:gd name="connsiteX127" fmla="*/ 7538 w 12026"/>
                    <a:gd name="connsiteY127" fmla="*/ 94 h 10893"/>
                    <a:gd name="connsiteX128" fmla="*/ 7412 w 12026"/>
                    <a:gd name="connsiteY128" fmla="*/ 81 h 10893"/>
                    <a:gd name="connsiteX129" fmla="*/ 7210 w 12026"/>
                    <a:gd name="connsiteY129" fmla="*/ 45 h 10893"/>
                    <a:gd name="connsiteX130" fmla="*/ 6569 w 12026"/>
                    <a:gd name="connsiteY130" fmla="*/ 13 h 10893"/>
                    <a:gd name="connsiteX131" fmla="*/ 5812 w 12026"/>
                    <a:gd name="connsiteY131" fmla="*/ 0 h 10893"/>
                    <a:gd name="connsiteX0" fmla="*/ 6606 w 12026"/>
                    <a:gd name="connsiteY0" fmla="*/ 223 h 10893"/>
                    <a:gd name="connsiteX1" fmla="*/ 6837 w 12026"/>
                    <a:gd name="connsiteY1" fmla="*/ 284 h 10893"/>
                    <a:gd name="connsiteX2" fmla="*/ 7311 w 12026"/>
                    <a:gd name="connsiteY2" fmla="*/ 361 h 10893"/>
                    <a:gd name="connsiteX3" fmla="*/ 8141 w 12026"/>
                    <a:gd name="connsiteY3" fmla="*/ 523 h 10893"/>
                    <a:gd name="connsiteX4" fmla="*/ 8514 w 12026"/>
                    <a:gd name="connsiteY4" fmla="*/ 689 h 10893"/>
                    <a:gd name="connsiteX5" fmla="*/ 8887 w 12026"/>
                    <a:gd name="connsiteY5" fmla="*/ 802 h 10893"/>
                    <a:gd name="connsiteX6" fmla="*/ 9656 w 12026"/>
                    <a:gd name="connsiteY6" fmla="*/ 1224 h 10893"/>
                    <a:gd name="connsiteX7" fmla="*/ 10390 w 12026"/>
                    <a:gd name="connsiteY7" fmla="*/ 1633 h 10893"/>
                    <a:gd name="connsiteX8" fmla="*/ 10933 w 12026"/>
                    <a:gd name="connsiteY8" fmla="*/ 2277 h 10893"/>
                    <a:gd name="connsiteX9" fmla="*/ 11135 w 12026"/>
                    <a:gd name="connsiteY9" fmla="*/ 2589 h 10893"/>
                    <a:gd name="connsiteX10" fmla="*/ 11378 w 12026"/>
                    <a:gd name="connsiteY10" fmla="*/ 2962 h 10893"/>
                    <a:gd name="connsiteX11" fmla="*/ 11479 w 12026"/>
                    <a:gd name="connsiteY11" fmla="*/ 3302 h 10893"/>
                    <a:gd name="connsiteX12" fmla="*/ 11585 w 12026"/>
                    <a:gd name="connsiteY12" fmla="*/ 3723 h 10893"/>
                    <a:gd name="connsiteX13" fmla="*/ 11637 w 12026"/>
                    <a:gd name="connsiteY13" fmla="*/ 4149 h 10893"/>
                    <a:gd name="connsiteX14" fmla="*/ 11617 w 12026"/>
                    <a:gd name="connsiteY14" fmla="*/ 4582 h 10893"/>
                    <a:gd name="connsiteX15" fmla="*/ 11593 w 12026"/>
                    <a:gd name="connsiteY15" fmla="*/ 4979 h 10893"/>
                    <a:gd name="connsiteX16" fmla="*/ 11484 w 12026"/>
                    <a:gd name="connsiteY16" fmla="*/ 5388 h 10893"/>
                    <a:gd name="connsiteX17" fmla="*/ 11362 w 12026"/>
                    <a:gd name="connsiteY17" fmla="*/ 5789 h 10893"/>
                    <a:gd name="connsiteX18" fmla="*/ 11176 w 12026"/>
                    <a:gd name="connsiteY18" fmla="*/ 6154 h 10893"/>
                    <a:gd name="connsiteX19" fmla="*/ 10993 w 12026"/>
                    <a:gd name="connsiteY19" fmla="*/ 6498 h 10893"/>
                    <a:gd name="connsiteX20" fmla="*/ 10726 w 12026"/>
                    <a:gd name="connsiteY20" fmla="*/ 6818 h 10893"/>
                    <a:gd name="connsiteX21" fmla="*/ 10455 w 12026"/>
                    <a:gd name="connsiteY21" fmla="*/ 7163 h 10893"/>
                    <a:gd name="connsiteX22" fmla="*/ 10134 w 12026"/>
                    <a:gd name="connsiteY22" fmla="*/ 7450 h 10893"/>
                    <a:gd name="connsiteX23" fmla="*/ 9470 w 12026"/>
                    <a:gd name="connsiteY23" fmla="*/ 7949 h 10893"/>
                    <a:gd name="connsiteX24" fmla="*/ 8785 w 12026"/>
                    <a:gd name="connsiteY24" fmla="*/ 8277 h 10893"/>
                    <a:gd name="connsiteX25" fmla="*/ 7975 w 12026"/>
                    <a:gd name="connsiteY25" fmla="*/ 8508 h 10893"/>
                    <a:gd name="connsiteX26" fmla="*/ 7501 w 12026"/>
                    <a:gd name="connsiteY26" fmla="*/ 8629 h 10893"/>
                    <a:gd name="connsiteX27" fmla="*/ 6983 w 12026"/>
                    <a:gd name="connsiteY27" fmla="*/ 8670 h 10893"/>
                    <a:gd name="connsiteX28" fmla="*/ 6263 w 12026"/>
                    <a:gd name="connsiteY28" fmla="*/ 8709 h 10893"/>
                    <a:gd name="connsiteX29" fmla="*/ 5966 w 12026"/>
                    <a:gd name="connsiteY29" fmla="*/ 8702 h 10893"/>
                    <a:gd name="connsiteX30" fmla="*/ 5719 w 12026"/>
                    <a:gd name="connsiteY30" fmla="*/ 8670 h 10893"/>
                    <a:gd name="connsiteX31" fmla="*/ 5644 w 12026"/>
                    <a:gd name="connsiteY31" fmla="*/ 8667 h 10893"/>
                    <a:gd name="connsiteX32" fmla="*/ 5567 w 12026"/>
                    <a:gd name="connsiteY32" fmla="*/ 8667 h 10893"/>
                    <a:gd name="connsiteX33" fmla="*/ 5476 w 12026"/>
                    <a:gd name="connsiteY33" fmla="*/ 8662 h 10893"/>
                    <a:gd name="connsiteX34" fmla="*/ 5269 w 12026"/>
                    <a:gd name="connsiteY34" fmla="*/ 8625 h 10893"/>
                    <a:gd name="connsiteX35" fmla="*/ 5238 w 12026"/>
                    <a:gd name="connsiteY35" fmla="*/ 8624 h 10893"/>
                    <a:gd name="connsiteX36" fmla="*/ 5050 w 12026"/>
                    <a:gd name="connsiteY36" fmla="*/ 8633 h 10893"/>
                    <a:gd name="connsiteX37" fmla="*/ 4779 w 12026"/>
                    <a:gd name="connsiteY37" fmla="*/ 8614 h 10893"/>
                    <a:gd name="connsiteX38" fmla="*/ 4637 w 12026"/>
                    <a:gd name="connsiteY38" fmla="*/ 8641 h 10893"/>
                    <a:gd name="connsiteX39" fmla="*/ 4586 w 12026"/>
                    <a:gd name="connsiteY39" fmla="*/ 8622 h 10893"/>
                    <a:gd name="connsiteX40" fmla="*/ 4546 w 12026"/>
                    <a:gd name="connsiteY40" fmla="*/ 8633 h 10893"/>
                    <a:gd name="connsiteX41" fmla="*/ 4405 w 12026"/>
                    <a:gd name="connsiteY41" fmla="*/ 8598 h 10893"/>
                    <a:gd name="connsiteX42" fmla="*/ 4156 w 12026"/>
                    <a:gd name="connsiteY42" fmla="*/ 8541 h 10893"/>
                    <a:gd name="connsiteX43" fmla="*/ 3821 w 12026"/>
                    <a:gd name="connsiteY43" fmla="*/ 8488 h 10893"/>
                    <a:gd name="connsiteX44" fmla="*/ 3472 w 12026"/>
                    <a:gd name="connsiteY44" fmla="*/ 8355 h 10893"/>
                    <a:gd name="connsiteX45" fmla="*/ 3307 w 12026"/>
                    <a:gd name="connsiteY45" fmla="*/ 8332 h 10893"/>
                    <a:gd name="connsiteX46" fmla="*/ 3263 w 12026"/>
                    <a:gd name="connsiteY46" fmla="*/ 8290 h 10893"/>
                    <a:gd name="connsiteX47" fmla="*/ 3032 w 12026"/>
                    <a:gd name="connsiteY47" fmla="*/ 8222 h 10893"/>
                    <a:gd name="connsiteX48" fmla="*/ 2881 w 12026"/>
                    <a:gd name="connsiteY48" fmla="*/ 8111 h 10893"/>
                    <a:gd name="connsiteX49" fmla="*/ 2547 w 12026"/>
                    <a:gd name="connsiteY49" fmla="*/ 7896 h 10893"/>
                    <a:gd name="connsiteX50" fmla="*/ 2202 w 12026"/>
                    <a:gd name="connsiteY50" fmla="*/ 7701 h 10893"/>
                    <a:gd name="connsiteX51" fmla="*/ 1785 w 12026"/>
                    <a:gd name="connsiteY51" fmla="*/ 7471 h 10893"/>
                    <a:gd name="connsiteX52" fmla="*/ 1400 w 12026"/>
                    <a:gd name="connsiteY52" fmla="*/ 7146 h 10893"/>
                    <a:gd name="connsiteX53" fmla="*/ 829 w 12026"/>
                    <a:gd name="connsiteY53" fmla="*/ 6308 h 10893"/>
                    <a:gd name="connsiteX54" fmla="*/ 574 w 12026"/>
                    <a:gd name="connsiteY54" fmla="*/ 5834 h 10893"/>
                    <a:gd name="connsiteX55" fmla="*/ 396 w 12026"/>
                    <a:gd name="connsiteY55" fmla="*/ 5287 h 10893"/>
                    <a:gd name="connsiteX56" fmla="*/ 375 w 12026"/>
                    <a:gd name="connsiteY56" fmla="*/ 4181 h 10893"/>
                    <a:gd name="connsiteX57" fmla="*/ 1263 w 12026"/>
                    <a:gd name="connsiteY57" fmla="*/ 2216 h 10893"/>
                    <a:gd name="connsiteX58" fmla="*/ 1988 w 12026"/>
                    <a:gd name="connsiteY58" fmla="*/ 1520 h 10893"/>
                    <a:gd name="connsiteX59" fmla="*/ 2397 w 12026"/>
                    <a:gd name="connsiteY59" fmla="*/ 1224 h 10893"/>
                    <a:gd name="connsiteX60" fmla="*/ 2871 w 12026"/>
                    <a:gd name="connsiteY60" fmla="*/ 981 h 10893"/>
                    <a:gd name="connsiteX61" fmla="*/ 3369 w 12026"/>
                    <a:gd name="connsiteY61" fmla="*/ 730 h 10893"/>
                    <a:gd name="connsiteX62" fmla="*/ 3952 w 12026"/>
                    <a:gd name="connsiteY62" fmla="*/ 551 h 10893"/>
                    <a:gd name="connsiteX63" fmla="*/ 5216 w 12026"/>
                    <a:gd name="connsiteY63" fmla="*/ 292 h 10893"/>
                    <a:gd name="connsiteX64" fmla="*/ 6456 w 12026"/>
                    <a:gd name="connsiteY64" fmla="*/ 227 h 10893"/>
                    <a:gd name="connsiteX65" fmla="*/ 6606 w 12026"/>
                    <a:gd name="connsiteY65" fmla="*/ 223 h 10893"/>
                    <a:gd name="connsiteX66" fmla="*/ 5812 w 12026"/>
                    <a:gd name="connsiteY66" fmla="*/ 0 h 10893"/>
                    <a:gd name="connsiteX67" fmla="*/ 5322 w 12026"/>
                    <a:gd name="connsiteY67" fmla="*/ 13 h 10893"/>
                    <a:gd name="connsiteX68" fmla="*/ 4187 w 12026"/>
                    <a:gd name="connsiteY68" fmla="*/ 183 h 10893"/>
                    <a:gd name="connsiteX69" fmla="*/ 3604 w 12026"/>
                    <a:gd name="connsiteY69" fmla="*/ 345 h 10893"/>
                    <a:gd name="connsiteX70" fmla="*/ 3061 w 12026"/>
                    <a:gd name="connsiteY70" fmla="*/ 527 h 10893"/>
                    <a:gd name="connsiteX71" fmla="*/ 2595 w 12026"/>
                    <a:gd name="connsiteY71" fmla="*/ 774 h 10893"/>
                    <a:gd name="connsiteX72" fmla="*/ 2085 w 12026"/>
                    <a:gd name="connsiteY72" fmla="*/ 1058 h 10893"/>
                    <a:gd name="connsiteX73" fmla="*/ 1250 w 12026"/>
                    <a:gd name="connsiteY73" fmla="*/ 1754 h 10893"/>
                    <a:gd name="connsiteX74" fmla="*/ 606 w 12026"/>
                    <a:gd name="connsiteY74" fmla="*/ 2621 h 10893"/>
                    <a:gd name="connsiteX75" fmla="*/ 177 w 12026"/>
                    <a:gd name="connsiteY75" fmla="*/ 3711 h 10893"/>
                    <a:gd name="connsiteX76" fmla="*/ 23 w 12026"/>
                    <a:gd name="connsiteY76" fmla="*/ 4258 h 10893"/>
                    <a:gd name="connsiteX77" fmla="*/ 7 w 12026"/>
                    <a:gd name="connsiteY77" fmla="*/ 4862 h 10893"/>
                    <a:gd name="connsiteX78" fmla="*/ 274 w 12026"/>
                    <a:gd name="connsiteY78" fmla="*/ 6008 h 10893"/>
                    <a:gd name="connsiteX79" fmla="*/ 541 w 12026"/>
                    <a:gd name="connsiteY79" fmla="*/ 6547 h 10893"/>
                    <a:gd name="connsiteX80" fmla="*/ 809 w 12026"/>
                    <a:gd name="connsiteY80" fmla="*/ 7045 h 10893"/>
                    <a:gd name="connsiteX81" fmla="*/ 1129 w 12026"/>
                    <a:gd name="connsiteY81" fmla="*/ 7414 h 10893"/>
                    <a:gd name="connsiteX82" fmla="*/ 1587 w 12026"/>
                    <a:gd name="connsiteY82" fmla="*/ 7803 h 10893"/>
                    <a:gd name="connsiteX83" fmla="*/ 1992 w 12026"/>
                    <a:gd name="connsiteY83" fmla="*/ 8042 h 10893"/>
                    <a:gd name="connsiteX84" fmla="*/ 2397 w 12026"/>
                    <a:gd name="connsiteY84" fmla="*/ 8277 h 10893"/>
                    <a:gd name="connsiteX85" fmla="*/ 2478 w 12026"/>
                    <a:gd name="connsiteY85" fmla="*/ 8293 h 10893"/>
                    <a:gd name="connsiteX86" fmla="*/ 2486 w 12026"/>
                    <a:gd name="connsiteY86" fmla="*/ 8325 h 10893"/>
                    <a:gd name="connsiteX87" fmla="*/ 2604 w 12026"/>
                    <a:gd name="connsiteY87" fmla="*/ 8452 h 10893"/>
                    <a:gd name="connsiteX88" fmla="*/ 2881 w 12026"/>
                    <a:gd name="connsiteY88" fmla="*/ 8600 h 10893"/>
                    <a:gd name="connsiteX89" fmla="*/ 3206 w 12026"/>
                    <a:gd name="connsiteY89" fmla="*/ 8721 h 10893"/>
                    <a:gd name="connsiteX90" fmla="*/ 3453 w 12026"/>
                    <a:gd name="connsiteY90" fmla="*/ 8802 h 10893"/>
                    <a:gd name="connsiteX91" fmla="*/ 3608 w 12026"/>
                    <a:gd name="connsiteY91" fmla="*/ 8868 h 10893"/>
                    <a:gd name="connsiteX92" fmla="*/ 3824 w 12026"/>
                    <a:gd name="connsiteY92" fmla="*/ 8921 h 10893"/>
                    <a:gd name="connsiteX93" fmla="*/ 4003 w 12026"/>
                    <a:gd name="connsiteY93" fmla="*/ 8965 h 10893"/>
                    <a:gd name="connsiteX94" fmla="*/ 2028 w 12026"/>
                    <a:gd name="connsiteY94" fmla="*/ 10801 h 10893"/>
                    <a:gd name="connsiteX95" fmla="*/ 3134 w 12026"/>
                    <a:gd name="connsiteY95" fmla="*/ 10537 h 10893"/>
                    <a:gd name="connsiteX96" fmla="*/ 4159 w 12026"/>
                    <a:gd name="connsiteY96" fmla="*/ 9820 h 10893"/>
                    <a:gd name="connsiteX97" fmla="*/ 4572 w 12026"/>
                    <a:gd name="connsiteY97" fmla="*/ 9354 h 10893"/>
                    <a:gd name="connsiteX98" fmla="*/ 4811 w 12026"/>
                    <a:gd name="connsiteY98" fmla="*/ 8872 h 10893"/>
                    <a:gd name="connsiteX99" fmla="*/ 4888 w 12026"/>
                    <a:gd name="connsiteY99" fmla="*/ 8901 h 10893"/>
                    <a:gd name="connsiteX100" fmla="*/ 5265 w 12026"/>
                    <a:gd name="connsiteY100" fmla="*/ 8953 h 10893"/>
                    <a:gd name="connsiteX101" fmla="*/ 5439 w 12026"/>
                    <a:gd name="connsiteY101" fmla="*/ 8998 h 10893"/>
                    <a:gd name="connsiteX102" fmla="*/ 5658 w 12026"/>
                    <a:gd name="connsiteY102" fmla="*/ 9010 h 10893"/>
                    <a:gd name="connsiteX103" fmla="*/ 6152 w 12026"/>
                    <a:gd name="connsiteY103" fmla="*/ 9059 h 10893"/>
                    <a:gd name="connsiteX104" fmla="*/ 6626 w 12026"/>
                    <a:gd name="connsiteY104" fmla="*/ 9067 h 10893"/>
                    <a:gd name="connsiteX105" fmla="*/ 6651 w 12026"/>
                    <a:gd name="connsiteY105" fmla="*/ 9067 h 10893"/>
                    <a:gd name="connsiteX106" fmla="*/ 7108 w 12026"/>
                    <a:gd name="connsiteY106" fmla="*/ 9026 h 10893"/>
                    <a:gd name="connsiteX107" fmla="*/ 7538 w 12026"/>
                    <a:gd name="connsiteY107" fmla="*/ 8998 h 10893"/>
                    <a:gd name="connsiteX108" fmla="*/ 8016 w 12026"/>
                    <a:gd name="connsiteY108" fmla="*/ 8876 h 10893"/>
                    <a:gd name="connsiteX109" fmla="*/ 8871 w 12026"/>
                    <a:gd name="connsiteY109" fmla="*/ 8637 h 10893"/>
                    <a:gd name="connsiteX110" fmla="*/ 9616 w 12026"/>
                    <a:gd name="connsiteY110" fmla="*/ 8301 h 10893"/>
                    <a:gd name="connsiteX111" fmla="*/ 10924 w 12026"/>
                    <a:gd name="connsiteY111" fmla="*/ 7171 h 10893"/>
                    <a:gd name="connsiteX112" fmla="*/ 11427 w 12026"/>
                    <a:gd name="connsiteY112" fmla="*/ 6486 h 10893"/>
                    <a:gd name="connsiteX113" fmla="*/ 11783 w 12026"/>
                    <a:gd name="connsiteY113" fmla="*/ 5692 h 10893"/>
                    <a:gd name="connsiteX114" fmla="*/ 11897 w 12026"/>
                    <a:gd name="connsiteY114" fmla="*/ 5271 h 10893"/>
                    <a:gd name="connsiteX115" fmla="*/ 11978 w 12026"/>
                    <a:gd name="connsiteY115" fmla="*/ 4837 h 10893"/>
                    <a:gd name="connsiteX116" fmla="*/ 11982 w 12026"/>
                    <a:gd name="connsiteY116" fmla="*/ 4635 h 10893"/>
                    <a:gd name="connsiteX117" fmla="*/ 12022 w 12026"/>
                    <a:gd name="connsiteY117" fmla="*/ 4420 h 10893"/>
                    <a:gd name="connsiteX118" fmla="*/ 11982 w 12026"/>
                    <a:gd name="connsiteY118" fmla="*/ 3970 h 10893"/>
                    <a:gd name="connsiteX119" fmla="*/ 11808 w 12026"/>
                    <a:gd name="connsiteY119" fmla="*/ 3087 h 10893"/>
                    <a:gd name="connsiteX120" fmla="*/ 11678 w 12026"/>
                    <a:gd name="connsiteY120" fmla="*/ 2731 h 10893"/>
                    <a:gd name="connsiteX121" fmla="*/ 11427 w 12026"/>
                    <a:gd name="connsiteY121" fmla="*/ 2362 h 10893"/>
                    <a:gd name="connsiteX122" fmla="*/ 10937 w 12026"/>
                    <a:gd name="connsiteY122" fmla="*/ 1673 h 10893"/>
                    <a:gd name="connsiteX123" fmla="*/ 10260 w 12026"/>
                    <a:gd name="connsiteY123" fmla="*/ 1114 h 10893"/>
                    <a:gd name="connsiteX124" fmla="*/ 9349 w 12026"/>
                    <a:gd name="connsiteY124" fmla="*/ 616 h 10893"/>
                    <a:gd name="connsiteX125" fmla="*/ 8931 w 12026"/>
                    <a:gd name="connsiteY125" fmla="*/ 434 h 10893"/>
                    <a:gd name="connsiteX126" fmla="*/ 8469 w 12026"/>
                    <a:gd name="connsiteY126" fmla="*/ 268 h 10893"/>
                    <a:gd name="connsiteX127" fmla="*/ 7538 w 12026"/>
                    <a:gd name="connsiteY127" fmla="*/ 94 h 10893"/>
                    <a:gd name="connsiteX128" fmla="*/ 7412 w 12026"/>
                    <a:gd name="connsiteY128" fmla="*/ 81 h 10893"/>
                    <a:gd name="connsiteX129" fmla="*/ 7210 w 12026"/>
                    <a:gd name="connsiteY129" fmla="*/ 45 h 10893"/>
                    <a:gd name="connsiteX130" fmla="*/ 6569 w 12026"/>
                    <a:gd name="connsiteY130" fmla="*/ 13 h 10893"/>
                    <a:gd name="connsiteX131" fmla="*/ 5812 w 12026"/>
                    <a:gd name="connsiteY131" fmla="*/ 0 h 10893"/>
                    <a:gd name="connsiteX0" fmla="*/ 6606 w 12026"/>
                    <a:gd name="connsiteY0" fmla="*/ 223 h 10893"/>
                    <a:gd name="connsiteX1" fmla="*/ 6837 w 12026"/>
                    <a:gd name="connsiteY1" fmla="*/ 284 h 10893"/>
                    <a:gd name="connsiteX2" fmla="*/ 7311 w 12026"/>
                    <a:gd name="connsiteY2" fmla="*/ 361 h 10893"/>
                    <a:gd name="connsiteX3" fmla="*/ 8141 w 12026"/>
                    <a:gd name="connsiteY3" fmla="*/ 523 h 10893"/>
                    <a:gd name="connsiteX4" fmla="*/ 8514 w 12026"/>
                    <a:gd name="connsiteY4" fmla="*/ 689 h 10893"/>
                    <a:gd name="connsiteX5" fmla="*/ 8887 w 12026"/>
                    <a:gd name="connsiteY5" fmla="*/ 802 h 10893"/>
                    <a:gd name="connsiteX6" fmla="*/ 9656 w 12026"/>
                    <a:gd name="connsiteY6" fmla="*/ 1224 h 10893"/>
                    <a:gd name="connsiteX7" fmla="*/ 10390 w 12026"/>
                    <a:gd name="connsiteY7" fmla="*/ 1633 h 10893"/>
                    <a:gd name="connsiteX8" fmla="*/ 10933 w 12026"/>
                    <a:gd name="connsiteY8" fmla="*/ 2277 h 10893"/>
                    <a:gd name="connsiteX9" fmla="*/ 11135 w 12026"/>
                    <a:gd name="connsiteY9" fmla="*/ 2589 h 10893"/>
                    <a:gd name="connsiteX10" fmla="*/ 11378 w 12026"/>
                    <a:gd name="connsiteY10" fmla="*/ 2962 h 10893"/>
                    <a:gd name="connsiteX11" fmla="*/ 11479 w 12026"/>
                    <a:gd name="connsiteY11" fmla="*/ 3302 h 10893"/>
                    <a:gd name="connsiteX12" fmla="*/ 11585 w 12026"/>
                    <a:gd name="connsiteY12" fmla="*/ 3723 h 10893"/>
                    <a:gd name="connsiteX13" fmla="*/ 11637 w 12026"/>
                    <a:gd name="connsiteY13" fmla="*/ 4149 h 10893"/>
                    <a:gd name="connsiteX14" fmla="*/ 11617 w 12026"/>
                    <a:gd name="connsiteY14" fmla="*/ 4582 h 10893"/>
                    <a:gd name="connsiteX15" fmla="*/ 11593 w 12026"/>
                    <a:gd name="connsiteY15" fmla="*/ 4979 h 10893"/>
                    <a:gd name="connsiteX16" fmla="*/ 11484 w 12026"/>
                    <a:gd name="connsiteY16" fmla="*/ 5388 h 10893"/>
                    <a:gd name="connsiteX17" fmla="*/ 11362 w 12026"/>
                    <a:gd name="connsiteY17" fmla="*/ 5789 h 10893"/>
                    <a:gd name="connsiteX18" fmla="*/ 11176 w 12026"/>
                    <a:gd name="connsiteY18" fmla="*/ 6154 h 10893"/>
                    <a:gd name="connsiteX19" fmla="*/ 10993 w 12026"/>
                    <a:gd name="connsiteY19" fmla="*/ 6498 h 10893"/>
                    <a:gd name="connsiteX20" fmla="*/ 10726 w 12026"/>
                    <a:gd name="connsiteY20" fmla="*/ 6818 h 10893"/>
                    <a:gd name="connsiteX21" fmla="*/ 10455 w 12026"/>
                    <a:gd name="connsiteY21" fmla="*/ 7163 h 10893"/>
                    <a:gd name="connsiteX22" fmla="*/ 10134 w 12026"/>
                    <a:gd name="connsiteY22" fmla="*/ 7450 h 10893"/>
                    <a:gd name="connsiteX23" fmla="*/ 9470 w 12026"/>
                    <a:gd name="connsiteY23" fmla="*/ 7949 h 10893"/>
                    <a:gd name="connsiteX24" fmla="*/ 8785 w 12026"/>
                    <a:gd name="connsiteY24" fmla="*/ 8277 h 10893"/>
                    <a:gd name="connsiteX25" fmla="*/ 7975 w 12026"/>
                    <a:gd name="connsiteY25" fmla="*/ 8508 h 10893"/>
                    <a:gd name="connsiteX26" fmla="*/ 7501 w 12026"/>
                    <a:gd name="connsiteY26" fmla="*/ 8629 h 10893"/>
                    <a:gd name="connsiteX27" fmla="*/ 6983 w 12026"/>
                    <a:gd name="connsiteY27" fmla="*/ 8670 h 10893"/>
                    <a:gd name="connsiteX28" fmla="*/ 6263 w 12026"/>
                    <a:gd name="connsiteY28" fmla="*/ 8709 h 10893"/>
                    <a:gd name="connsiteX29" fmla="*/ 5966 w 12026"/>
                    <a:gd name="connsiteY29" fmla="*/ 8702 h 10893"/>
                    <a:gd name="connsiteX30" fmla="*/ 5719 w 12026"/>
                    <a:gd name="connsiteY30" fmla="*/ 8670 h 10893"/>
                    <a:gd name="connsiteX31" fmla="*/ 5644 w 12026"/>
                    <a:gd name="connsiteY31" fmla="*/ 8667 h 10893"/>
                    <a:gd name="connsiteX32" fmla="*/ 5567 w 12026"/>
                    <a:gd name="connsiteY32" fmla="*/ 8667 h 10893"/>
                    <a:gd name="connsiteX33" fmla="*/ 5476 w 12026"/>
                    <a:gd name="connsiteY33" fmla="*/ 8662 h 10893"/>
                    <a:gd name="connsiteX34" fmla="*/ 5269 w 12026"/>
                    <a:gd name="connsiteY34" fmla="*/ 8625 h 10893"/>
                    <a:gd name="connsiteX35" fmla="*/ 5238 w 12026"/>
                    <a:gd name="connsiteY35" fmla="*/ 8624 h 10893"/>
                    <a:gd name="connsiteX36" fmla="*/ 5050 w 12026"/>
                    <a:gd name="connsiteY36" fmla="*/ 8633 h 10893"/>
                    <a:gd name="connsiteX37" fmla="*/ 4779 w 12026"/>
                    <a:gd name="connsiteY37" fmla="*/ 8614 h 10893"/>
                    <a:gd name="connsiteX38" fmla="*/ 4637 w 12026"/>
                    <a:gd name="connsiteY38" fmla="*/ 8641 h 10893"/>
                    <a:gd name="connsiteX39" fmla="*/ 4586 w 12026"/>
                    <a:gd name="connsiteY39" fmla="*/ 8622 h 10893"/>
                    <a:gd name="connsiteX40" fmla="*/ 4546 w 12026"/>
                    <a:gd name="connsiteY40" fmla="*/ 8633 h 10893"/>
                    <a:gd name="connsiteX41" fmla="*/ 4405 w 12026"/>
                    <a:gd name="connsiteY41" fmla="*/ 8598 h 10893"/>
                    <a:gd name="connsiteX42" fmla="*/ 4148 w 12026"/>
                    <a:gd name="connsiteY42" fmla="*/ 8568 h 10893"/>
                    <a:gd name="connsiteX43" fmla="*/ 3821 w 12026"/>
                    <a:gd name="connsiteY43" fmla="*/ 8488 h 10893"/>
                    <a:gd name="connsiteX44" fmla="*/ 3472 w 12026"/>
                    <a:gd name="connsiteY44" fmla="*/ 8355 h 10893"/>
                    <a:gd name="connsiteX45" fmla="*/ 3307 w 12026"/>
                    <a:gd name="connsiteY45" fmla="*/ 8332 h 10893"/>
                    <a:gd name="connsiteX46" fmla="*/ 3263 w 12026"/>
                    <a:gd name="connsiteY46" fmla="*/ 8290 h 10893"/>
                    <a:gd name="connsiteX47" fmla="*/ 3032 w 12026"/>
                    <a:gd name="connsiteY47" fmla="*/ 8222 h 10893"/>
                    <a:gd name="connsiteX48" fmla="*/ 2881 w 12026"/>
                    <a:gd name="connsiteY48" fmla="*/ 8111 h 10893"/>
                    <a:gd name="connsiteX49" fmla="*/ 2547 w 12026"/>
                    <a:gd name="connsiteY49" fmla="*/ 7896 h 10893"/>
                    <a:gd name="connsiteX50" fmla="*/ 2202 w 12026"/>
                    <a:gd name="connsiteY50" fmla="*/ 7701 h 10893"/>
                    <a:gd name="connsiteX51" fmla="*/ 1785 w 12026"/>
                    <a:gd name="connsiteY51" fmla="*/ 7471 h 10893"/>
                    <a:gd name="connsiteX52" fmla="*/ 1400 w 12026"/>
                    <a:gd name="connsiteY52" fmla="*/ 7146 h 10893"/>
                    <a:gd name="connsiteX53" fmla="*/ 829 w 12026"/>
                    <a:gd name="connsiteY53" fmla="*/ 6308 h 10893"/>
                    <a:gd name="connsiteX54" fmla="*/ 574 w 12026"/>
                    <a:gd name="connsiteY54" fmla="*/ 5834 h 10893"/>
                    <a:gd name="connsiteX55" fmla="*/ 396 w 12026"/>
                    <a:gd name="connsiteY55" fmla="*/ 5287 h 10893"/>
                    <a:gd name="connsiteX56" fmla="*/ 375 w 12026"/>
                    <a:gd name="connsiteY56" fmla="*/ 4181 h 10893"/>
                    <a:gd name="connsiteX57" fmla="*/ 1263 w 12026"/>
                    <a:gd name="connsiteY57" fmla="*/ 2216 h 10893"/>
                    <a:gd name="connsiteX58" fmla="*/ 1988 w 12026"/>
                    <a:gd name="connsiteY58" fmla="*/ 1520 h 10893"/>
                    <a:gd name="connsiteX59" fmla="*/ 2397 w 12026"/>
                    <a:gd name="connsiteY59" fmla="*/ 1224 h 10893"/>
                    <a:gd name="connsiteX60" fmla="*/ 2871 w 12026"/>
                    <a:gd name="connsiteY60" fmla="*/ 981 h 10893"/>
                    <a:gd name="connsiteX61" fmla="*/ 3369 w 12026"/>
                    <a:gd name="connsiteY61" fmla="*/ 730 h 10893"/>
                    <a:gd name="connsiteX62" fmla="*/ 3952 w 12026"/>
                    <a:gd name="connsiteY62" fmla="*/ 551 h 10893"/>
                    <a:gd name="connsiteX63" fmla="*/ 5216 w 12026"/>
                    <a:gd name="connsiteY63" fmla="*/ 292 h 10893"/>
                    <a:gd name="connsiteX64" fmla="*/ 6456 w 12026"/>
                    <a:gd name="connsiteY64" fmla="*/ 227 h 10893"/>
                    <a:gd name="connsiteX65" fmla="*/ 6606 w 12026"/>
                    <a:gd name="connsiteY65" fmla="*/ 223 h 10893"/>
                    <a:gd name="connsiteX66" fmla="*/ 5812 w 12026"/>
                    <a:gd name="connsiteY66" fmla="*/ 0 h 10893"/>
                    <a:gd name="connsiteX67" fmla="*/ 5322 w 12026"/>
                    <a:gd name="connsiteY67" fmla="*/ 13 h 10893"/>
                    <a:gd name="connsiteX68" fmla="*/ 4187 w 12026"/>
                    <a:gd name="connsiteY68" fmla="*/ 183 h 10893"/>
                    <a:gd name="connsiteX69" fmla="*/ 3604 w 12026"/>
                    <a:gd name="connsiteY69" fmla="*/ 345 h 10893"/>
                    <a:gd name="connsiteX70" fmla="*/ 3061 w 12026"/>
                    <a:gd name="connsiteY70" fmla="*/ 527 h 10893"/>
                    <a:gd name="connsiteX71" fmla="*/ 2595 w 12026"/>
                    <a:gd name="connsiteY71" fmla="*/ 774 h 10893"/>
                    <a:gd name="connsiteX72" fmla="*/ 2085 w 12026"/>
                    <a:gd name="connsiteY72" fmla="*/ 1058 h 10893"/>
                    <a:gd name="connsiteX73" fmla="*/ 1250 w 12026"/>
                    <a:gd name="connsiteY73" fmla="*/ 1754 h 10893"/>
                    <a:gd name="connsiteX74" fmla="*/ 606 w 12026"/>
                    <a:gd name="connsiteY74" fmla="*/ 2621 h 10893"/>
                    <a:gd name="connsiteX75" fmla="*/ 177 w 12026"/>
                    <a:gd name="connsiteY75" fmla="*/ 3711 h 10893"/>
                    <a:gd name="connsiteX76" fmla="*/ 23 w 12026"/>
                    <a:gd name="connsiteY76" fmla="*/ 4258 h 10893"/>
                    <a:gd name="connsiteX77" fmla="*/ 7 w 12026"/>
                    <a:gd name="connsiteY77" fmla="*/ 4862 h 10893"/>
                    <a:gd name="connsiteX78" fmla="*/ 274 w 12026"/>
                    <a:gd name="connsiteY78" fmla="*/ 6008 h 10893"/>
                    <a:gd name="connsiteX79" fmla="*/ 541 w 12026"/>
                    <a:gd name="connsiteY79" fmla="*/ 6547 h 10893"/>
                    <a:gd name="connsiteX80" fmla="*/ 809 w 12026"/>
                    <a:gd name="connsiteY80" fmla="*/ 7045 h 10893"/>
                    <a:gd name="connsiteX81" fmla="*/ 1129 w 12026"/>
                    <a:gd name="connsiteY81" fmla="*/ 7414 h 10893"/>
                    <a:gd name="connsiteX82" fmla="*/ 1587 w 12026"/>
                    <a:gd name="connsiteY82" fmla="*/ 7803 h 10893"/>
                    <a:gd name="connsiteX83" fmla="*/ 1992 w 12026"/>
                    <a:gd name="connsiteY83" fmla="*/ 8042 h 10893"/>
                    <a:gd name="connsiteX84" fmla="*/ 2397 w 12026"/>
                    <a:gd name="connsiteY84" fmla="*/ 8277 h 10893"/>
                    <a:gd name="connsiteX85" fmla="*/ 2478 w 12026"/>
                    <a:gd name="connsiteY85" fmla="*/ 8293 h 10893"/>
                    <a:gd name="connsiteX86" fmla="*/ 2486 w 12026"/>
                    <a:gd name="connsiteY86" fmla="*/ 8325 h 10893"/>
                    <a:gd name="connsiteX87" fmla="*/ 2604 w 12026"/>
                    <a:gd name="connsiteY87" fmla="*/ 8452 h 10893"/>
                    <a:gd name="connsiteX88" fmla="*/ 2881 w 12026"/>
                    <a:gd name="connsiteY88" fmla="*/ 8600 h 10893"/>
                    <a:gd name="connsiteX89" fmla="*/ 3206 w 12026"/>
                    <a:gd name="connsiteY89" fmla="*/ 8721 h 10893"/>
                    <a:gd name="connsiteX90" fmla="*/ 3453 w 12026"/>
                    <a:gd name="connsiteY90" fmla="*/ 8802 h 10893"/>
                    <a:gd name="connsiteX91" fmla="*/ 3608 w 12026"/>
                    <a:gd name="connsiteY91" fmla="*/ 8868 h 10893"/>
                    <a:gd name="connsiteX92" fmla="*/ 3824 w 12026"/>
                    <a:gd name="connsiteY92" fmla="*/ 8921 h 10893"/>
                    <a:gd name="connsiteX93" fmla="*/ 4003 w 12026"/>
                    <a:gd name="connsiteY93" fmla="*/ 8965 h 10893"/>
                    <a:gd name="connsiteX94" fmla="*/ 2028 w 12026"/>
                    <a:gd name="connsiteY94" fmla="*/ 10801 h 10893"/>
                    <a:gd name="connsiteX95" fmla="*/ 3134 w 12026"/>
                    <a:gd name="connsiteY95" fmla="*/ 10537 h 10893"/>
                    <a:gd name="connsiteX96" fmla="*/ 4159 w 12026"/>
                    <a:gd name="connsiteY96" fmla="*/ 9820 h 10893"/>
                    <a:gd name="connsiteX97" fmla="*/ 4572 w 12026"/>
                    <a:gd name="connsiteY97" fmla="*/ 9354 h 10893"/>
                    <a:gd name="connsiteX98" fmla="*/ 4811 w 12026"/>
                    <a:gd name="connsiteY98" fmla="*/ 8872 h 10893"/>
                    <a:gd name="connsiteX99" fmla="*/ 4888 w 12026"/>
                    <a:gd name="connsiteY99" fmla="*/ 8901 h 10893"/>
                    <a:gd name="connsiteX100" fmla="*/ 5265 w 12026"/>
                    <a:gd name="connsiteY100" fmla="*/ 8953 h 10893"/>
                    <a:gd name="connsiteX101" fmla="*/ 5439 w 12026"/>
                    <a:gd name="connsiteY101" fmla="*/ 8998 h 10893"/>
                    <a:gd name="connsiteX102" fmla="*/ 5658 w 12026"/>
                    <a:gd name="connsiteY102" fmla="*/ 9010 h 10893"/>
                    <a:gd name="connsiteX103" fmla="*/ 6152 w 12026"/>
                    <a:gd name="connsiteY103" fmla="*/ 9059 h 10893"/>
                    <a:gd name="connsiteX104" fmla="*/ 6626 w 12026"/>
                    <a:gd name="connsiteY104" fmla="*/ 9067 h 10893"/>
                    <a:gd name="connsiteX105" fmla="*/ 6651 w 12026"/>
                    <a:gd name="connsiteY105" fmla="*/ 9067 h 10893"/>
                    <a:gd name="connsiteX106" fmla="*/ 7108 w 12026"/>
                    <a:gd name="connsiteY106" fmla="*/ 9026 h 10893"/>
                    <a:gd name="connsiteX107" fmla="*/ 7538 w 12026"/>
                    <a:gd name="connsiteY107" fmla="*/ 8998 h 10893"/>
                    <a:gd name="connsiteX108" fmla="*/ 8016 w 12026"/>
                    <a:gd name="connsiteY108" fmla="*/ 8876 h 10893"/>
                    <a:gd name="connsiteX109" fmla="*/ 8871 w 12026"/>
                    <a:gd name="connsiteY109" fmla="*/ 8637 h 10893"/>
                    <a:gd name="connsiteX110" fmla="*/ 9616 w 12026"/>
                    <a:gd name="connsiteY110" fmla="*/ 8301 h 10893"/>
                    <a:gd name="connsiteX111" fmla="*/ 10924 w 12026"/>
                    <a:gd name="connsiteY111" fmla="*/ 7171 h 10893"/>
                    <a:gd name="connsiteX112" fmla="*/ 11427 w 12026"/>
                    <a:gd name="connsiteY112" fmla="*/ 6486 h 10893"/>
                    <a:gd name="connsiteX113" fmla="*/ 11783 w 12026"/>
                    <a:gd name="connsiteY113" fmla="*/ 5692 h 10893"/>
                    <a:gd name="connsiteX114" fmla="*/ 11897 w 12026"/>
                    <a:gd name="connsiteY114" fmla="*/ 5271 h 10893"/>
                    <a:gd name="connsiteX115" fmla="*/ 11978 w 12026"/>
                    <a:gd name="connsiteY115" fmla="*/ 4837 h 10893"/>
                    <a:gd name="connsiteX116" fmla="*/ 11982 w 12026"/>
                    <a:gd name="connsiteY116" fmla="*/ 4635 h 10893"/>
                    <a:gd name="connsiteX117" fmla="*/ 12022 w 12026"/>
                    <a:gd name="connsiteY117" fmla="*/ 4420 h 10893"/>
                    <a:gd name="connsiteX118" fmla="*/ 11982 w 12026"/>
                    <a:gd name="connsiteY118" fmla="*/ 3970 h 10893"/>
                    <a:gd name="connsiteX119" fmla="*/ 11808 w 12026"/>
                    <a:gd name="connsiteY119" fmla="*/ 3087 h 10893"/>
                    <a:gd name="connsiteX120" fmla="*/ 11678 w 12026"/>
                    <a:gd name="connsiteY120" fmla="*/ 2731 h 10893"/>
                    <a:gd name="connsiteX121" fmla="*/ 11427 w 12026"/>
                    <a:gd name="connsiteY121" fmla="*/ 2362 h 10893"/>
                    <a:gd name="connsiteX122" fmla="*/ 10937 w 12026"/>
                    <a:gd name="connsiteY122" fmla="*/ 1673 h 10893"/>
                    <a:gd name="connsiteX123" fmla="*/ 10260 w 12026"/>
                    <a:gd name="connsiteY123" fmla="*/ 1114 h 10893"/>
                    <a:gd name="connsiteX124" fmla="*/ 9349 w 12026"/>
                    <a:gd name="connsiteY124" fmla="*/ 616 h 10893"/>
                    <a:gd name="connsiteX125" fmla="*/ 8931 w 12026"/>
                    <a:gd name="connsiteY125" fmla="*/ 434 h 10893"/>
                    <a:gd name="connsiteX126" fmla="*/ 8469 w 12026"/>
                    <a:gd name="connsiteY126" fmla="*/ 268 h 10893"/>
                    <a:gd name="connsiteX127" fmla="*/ 7538 w 12026"/>
                    <a:gd name="connsiteY127" fmla="*/ 94 h 10893"/>
                    <a:gd name="connsiteX128" fmla="*/ 7412 w 12026"/>
                    <a:gd name="connsiteY128" fmla="*/ 81 h 10893"/>
                    <a:gd name="connsiteX129" fmla="*/ 7210 w 12026"/>
                    <a:gd name="connsiteY129" fmla="*/ 45 h 10893"/>
                    <a:gd name="connsiteX130" fmla="*/ 6569 w 12026"/>
                    <a:gd name="connsiteY130" fmla="*/ 13 h 10893"/>
                    <a:gd name="connsiteX131" fmla="*/ 5812 w 12026"/>
                    <a:gd name="connsiteY131" fmla="*/ 0 h 10893"/>
                    <a:gd name="connsiteX0" fmla="*/ 6606 w 12026"/>
                    <a:gd name="connsiteY0" fmla="*/ 223 h 10893"/>
                    <a:gd name="connsiteX1" fmla="*/ 6837 w 12026"/>
                    <a:gd name="connsiteY1" fmla="*/ 284 h 10893"/>
                    <a:gd name="connsiteX2" fmla="*/ 7311 w 12026"/>
                    <a:gd name="connsiteY2" fmla="*/ 361 h 10893"/>
                    <a:gd name="connsiteX3" fmla="*/ 8141 w 12026"/>
                    <a:gd name="connsiteY3" fmla="*/ 523 h 10893"/>
                    <a:gd name="connsiteX4" fmla="*/ 8514 w 12026"/>
                    <a:gd name="connsiteY4" fmla="*/ 689 h 10893"/>
                    <a:gd name="connsiteX5" fmla="*/ 8887 w 12026"/>
                    <a:gd name="connsiteY5" fmla="*/ 802 h 10893"/>
                    <a:gd name="connsiteX6" fmla="*/ 9656 w 12026"/>
                    <a:gd name="connsiteY6" fmla="*/ 1224 h 10893"/>
                    <a:gd name="connsiteX7" fmla="*/ 10390 w 12026"/>
                    <a:gd name="connsiteY7" fmla="*/ 1633 h 10893"/>
                    <a:gd name="connsiteX8" fmla="*/ 10933 w 12026"/>
                    <a:gd name="connsiteY8" fmla="*/ 2277 h 10893"/>
                    <a:gd name="connsiteX9" fmla="*/ 11135 w 12026"/>
                    <a:gd name="connsiteY9" fmla="*/ 2589 h 10893"/>
                    <a:gd name="connsiteX10" fmla="*/ 11378 w 12026"/>
                    <a:gd name="connsiteY10" fmla="*/ 2962 h 10893"/>
                    <a:gd name="connsiteX11" fmla="*/ 11479 w 12026"/>
                    <a:gd name="connsiteY11" fmla="*/ 3302 h 10893"/>
                    <a:gd name="connsiteX12" fmla="*/ 11585 w 12026"/>
                    <a:gd name="connsiteY12" fmla="*/ 3723 h 10893"/>
                    <a:gd name="connsiteX13" fmla="*/ 11637 w 12026"/>
                    <a:gd name="connsiteY13" fmla="*/ 4149 h 10893"/>
                    <a:gd name="connsiteX14" fmla="*/ 11617 w 12026"/>
                    <a:gd name="connsiteY14" fmla="*/ 4582 h 10893"/>
                    <a:gd name="connsiteX15" fmla="*/ 11593 w 12026"/>
                    <a:gd name="connsiteY15" fmla="*/ 4979 h 10893"/>
                    <a:gd name="connsiteX16" fmla="*/ 11484 w 12026"/>
                    <a:gd name="connsiteY16" fmla="*/ 5388 h 10893"/>
                    <a:gd name="connsiteX17" fmla="*/ 11362 w 12026"/>
                    <a:gd name="connsiteY17" fmla="*/ 5789 h 10893"/>
                    <a:gd name="connsiteX18" fmla="*/ 11176 w 12026"/>
                    <a:gd name="connsiteY18" fmla="*/ 6154 h 10893"/>
                    <a:gd name="connsiteX19" fmla="*/ 10993 w 12026"/>
                    <a:gd name="connsiteY19" fmla="*/ 6498 h 10893"/>
                    <a:gd name="connsiteX20" fmla="*/ 10726 w 12026"/>
                    <a:gd name="connsiteY20" fmla="*/ 6818 h 10893"/>
                    <a:gd name="connsiteX21" fmla="*/ 10455 w 12026"/>
                    <a:gd name="connsiteY21" fmla="*/ 7163 h 10893"/>
                    <a:gd name="connsiteX22" fmla="*/ 10134 w 12026"/>
                    <a:gd name="connsiteY22" fmla="*/ 7450 h 10893"/>
                    <a:gd name="connsiteX23" fmla="*/ 9470 w 12026"/>
                    <a:gd name="connsiteY23" fmla="*/ 7949 h 10893"/>
                    <a:gd name="connsiteX24" fmla="*/ 8785 w 12026"/>
                    <a:gd name="connsiteY24" fmla="*/ 8277 h 10893"/>
                    <a:gd name="connsiteX25" fmla="*/ 7975 w 12026"/>
                    <a:gd name="connsiteY25" fmla="*/ 8508 h 10893"/>
                    <a:gd name="connsiteX26" fmla="*/ 7501 w 12026"/>
                    <a:gd name="connsiteY26" fmla="*/ 8629 h 10893"/>
                    <a:gd name="connsiteX27" fmla="*/ 6983 w 12026"/>
                    <a:gd name="connsiteY27" fmla="*/ 8670 h 10893"/>
                    <a:gd name="connsiteX28" fmla="*/ 6263 w 12026"/>
                    <a:gd name="connsiteY28" fmla="*/ 8709 h 10893"/>
                    <a:gd name="connsiteX29" fmla="*/ 5966 w 12026"/>
                    <a:gd name="connsiteY29" fmla="*/ 8702 h 10893"/>
                    <a:gd name="connsiteX30" fmla="*/ 5719 w 12026"/>
                    <a:gd name="connsiteY30" fmla="*/ 8670 h 10893"/>
                    <a:gd name="connsiteX31" fmla="*/ 5644 w 12026"/>
                    <a:gd name="connsiteY31" fmla="*/ 8667 h 10893"/>
                    <a:gd name="connsiteX32" fmla="*/ 5567 w 12026"/>
                    <a:gd name="connsiteY32" fmla="*/ 8667 h 10893"/>
                    <a:gd name="connsiteX33" fmla="*/ 5476 w 12026"/>
                    <a:gd name="connsiteY33" fmla="*/ 8662 h 10893"/>
                    <a:gd name="connsiteX34" fmla="*/ 5269 w 12026"/>
                    <a:gd name="connsiteY34" fmla="*/ 8625 h 10893"/>
                    <a:gd name="connsiteX35" fmla="*/ 5238 w 12026"/>
                    <a:gd name="connsiteY35" fmla="*/ 8624 h 10893"/>
                    <a:gd name="connsiteX36" fmla="*/ 5050 w 12026"/>
                    <a:gd name="connsiteY36" fmla="*/ 8633 h 10893"/>
                    <a:gd name="connsiteX37" fmla="*/ 4779 w 12026"/>
                    <a:gd name="connsiteY37" fmla="*/ 8614 h 10893"/>
                    <a:gd name="connsiteX38" fmla="*/ 4637 w 12026"/>
                    <a:gd name="connsiteY38" fmla="*/ 8641 h 10893"/>
                    <a:gd name="connsiteX39" fmla="*/ 4586 w 12026"/>
                    <a:gd name="connsiteY39" fmla="*/ 8622 h 10893"/>
                    <a:gd name="connsiteX40" fmla="*/ 4546 w 12026"/>
                    <a:gd name="connsiteY40" fmla="*/ 8633 h 10893"/>
                    <a:gd name="connsiteX41" fmla="*/ 4387 w 12026"/>
                    <a:gd name="connsiteY41" fmla="*/ 8626 h 10893"/>
                    <a:gd name="connsiteX42" fmla="*/ 4148 w 12026"/>
                    <a:gd name="connsiteY42" fmla="*/ 8568 h 10893"/>
                    <a:gd name="connsiteX43" fmla="*/ 3821 w 12026"/>
                    <a:gd name="connsiteY43" fmla="*/ 8488 h 10893"/>
                    <a:gd name="connsiteX44" fmla="*/ 3472 w 12026"/>
                    <a:gd name="connsiteY44" fmla="*/ 8355 h 10893"/>
                    <a:gd name="connsiteX45" fmla="*/ 3307 w 12026"/>
                    <a:gd name="connsiteY45" fmla="*/ 8332 h 10893"/>
                    <a:gd name="connsiteX46" fmla="*/ 3263 w 12026"/>
                    <a:gd name="connsiteY46" fmla="*/ 8290 h 10893"/>
                    <a:gd name="connsiteX47" fmla="*/ 3032 w 12026"/>
                    <a:gd name="connsiteY47" fmla="*/ 8222 h 10893"/>
                    <a:gd name="connsiteX48" fmla="*/ 2881 w 12026"/>
                    <a:gd name="connsiteY48" fmla="*/ 8111 h 10893"/>
                    <a:gd name="connsiteX49" fmla="*/ 2547 w 12026"/>
                    <a:gd name="connsiteY49" fmla="*/ 7896 h 10893"/>
                    <a:gd name="connsiteX50" fmla="*/ 2202 w 12026"/>
                    <a:gd name="connsiteY50" fmla="*/ 7701 h 10893"/>
                    <a:gd name="connsiteX51" fmla="*/ 1785 w 12026"/>
                    <a:gd name="connsiteY51" fmla="*/ 7471 h 10893"/>
                    <a:gd name="connsiteX52" fmla="*/ 1400 w 12026"/>
                    <a:gd name="connsiteY52" fmla="*/ 7146 h 10893"/>
                    <a:gd name="connsiteX53" fmla="*/ 829 w 12026"/>
                    <a:gd name="connsiteY53" fmla="*/ 6308 h 10893"/>
                    <a:gd name="connsiteX54" fmla="*/ 574 w 12026"/>
                    <a:gd name="connsiteY54" fmla="*/ 5834 h 10893"/>
                    <a:gd name="connsiteX55" fmla="*/ 396 w 12026"/>
                    <a:gd name="connsiteY55" fmla="*/ 5287 h 10893"/>
                    <a:gd name="connsiteX56" fmla="*/ 375 w 12026"/>
                    <a:gd name="connsiteY56" fmla="*/ 4181 h 10893"/>
                    <a:gd name="connsiteX57" fmla="*/ 1263 w 12026"/>
                    <a:gd name="connsiteY57" fmla="*/ 2216 h 10893"/>
                    <a:gd name="connsiteX58" fmla="*/ 1988 w 12026"/>
                    <a:gd name="connsiteY58" fmla="*/ 1520 h 10893"/>
                    <a:gd name="connsiteX59" fmla="*/ 2397 w 12026"/>
                    <a:gd name="connsiteY59" fmla="*/ 1224 h 10893"/>
                    <a:gd name="connsiteX60" fmla="*/ 2871 w 12026"/>
                    <a:gd name="connsiteY60" fmla="*/ 981 h 10893"/>
                    <a:gd name="connsiteX61" fmla="*/ 3369 w 12026"/>
                    <a:gd name="connsiteY61" fmla="*/ 730 h 10893"/>
                    <a:gd name="connsiteX62" fmla="*/ 3952 w 12026"/>
                    <a:gd name="connsiteY62" fmla="*/ 551 h 10893"/>
                    <a:gd name="connsiteX63" fmla="*/ 5216 w 12026"/>
                    <a:gd name="connsiteY63" fmla="*/ 292 h 10893"/>
                    <a:gd name="connsiteX64" fmla="*/ 6456 w 12026"/>
                    <a:gd name="connsiteY64" fmla="*/ 227 h 10893"/>
                    <a:gd name="connsiteX65" fmla="*/ 6606 w 12026"/>
                    <a:gd name="connsiteY65" fmla="*/ 223 h 10893"/>
                    <a:gd name="connsiteX66" fmla="*/ 5812 w 12026"/>
                    <a:gd name="connsiteY66" fmla="*/ 0 h 10893"/>
                    <a:gd name="connsiteX67" fmla="*/ 5322 w 12026"/>
                    <a:gd name="connsiteY67" fmla="*/ 13 h 10893"/>
                    <a:gd name="connsiteX68" fmla="*/ 4187 w 12026"/>
                    <a:gd name="connsiteY68" fmla="*/ 183 h 10893"/>
                    <a:gd name="connsiteX69" fmla="*/ 3604 w 12026"/>
                    <a:gd name="connsiteY69" fmla="*/ 345 h 10893"/>
                    <a:gd name="connsiteX70" fmla="*/ 3061 w 12026"/>
                    <a:gd name="connsiteY70" fmla="*/ 527 h 10893"/>
                    <a:gd name="connsiteX71" fmla="*/ 2595 w 12026"/>
                    <a:gd name="connsiteY71" fmla="*/ 774 h 10893"/>
                    <a:gd name="connsiteX72" fmla="*/ 2085 w 12026"/>
                    <a:gd name="connsiteY72" fmla="*/ 1058 h 10893"/>
                    <a:gd name="connsiteX73" fmla="*/ 1250 w 12026"/>
                    <a:gd name="connsiteY73" fmla="*/ 1754 h 10893"/>
                    <a:gd name="connsiteX74" fmla="*/ 606 w 12026"/>
                    <a:gd name="connsiteY74" fmla="*/ 2621 h 10893"/>
                    <a:gd name="connsiteX75" fmla="*/ 177 w 12026"/>
                    <a:gd name="connsiteY75" fmla="*/ 3711 h 10893"/>
                    <a:gd name="connsiteX76" fmla="*/ 23 w 12026"/>
                    <a:gd name="connsiteY76" fmla="*/ 4258 h 10893"/>
                    <a:gd name="connsiteX77" fmla="*/ 7 w 12026"/>
                    <a:gd name="connsiteY77" fmla="*/ 4862 h 10893"/>
                    <a:gd name="connsiteX78" fmla="*/ 274 w 12026"/>
                    <a:gd name="connsiteY78" fmla="*/ 6008 h 10893"/>
                    <a:gd name="connsiteX79" fmla="*/ 541 w 12026"/>
                    <a:gd name="connsiteY79" fmla="*/ 6547 h 10893"/>
                    <a:gd name="connsiteX80" fmla="*/ 809 w 12026"/>
                    <a:gd name="connsiteY80" fmla="*/ 7045 h 10893"/>
                    <a:gd name="connsiteX81" fmla="*/ 1129 w 12026"/>
                    <a:gd name="connsiteY81" fmla="*/ 7414 h 10893"/>
                    <a:gd name="connsiteX82" fmla="*/ 1587 w 12026"/>
                    <a:gd name="connsiteY82" fmla="*/ 7803 h 10893"/>
                    <a:gd name="connsiteX83" fmla="*/ 1992 w 12026"/>
                    <a:gd name="connsiteY83" fmla="*/ 8042 h 10893"/>
                    <a:gd name="connsiteX84" fmla="*/ 2397 w 12026"/>
                    <a:gd name="connsiteY84" fmla="*/ 8277 h 10893"/>
                    <a:gd name="connsiteX85" fmla="*/ 2478 w 12026"/>
                    <a:gd name="connsiteY85" fmla="*/ 8293 h 10893"/>
                    <a:gd name="connsiteX86" fmla="*/ 2486 w 12026"/>
                    <a:gd name="connsiteY86" fmla="*/ 8325 h 10893"/>
                    <a:gd name="connsiteX87" fmla="*/ 2604 w 12026"/>
                    <a:gd name="connsiteY87" fmla="*/ 8452 h 10893"/>
                    <a:gd name="connsiteX88" fmla="*/ 2881 w 12026"/>
                    <a:gd name="connsiteY88" fmla="*/ 8600 h 10893"/>
                    <a:gd name="connsiteX89" fmla="*/ 3206 w 12026"/>
                    <a:gd name="connsiteY89" fmla="*/ 8721 h 10893"/>
                    <a:gd name="connsiteX90" fmla="*/ 3453 w 12026"/>
                    <a:gd name="connsiteY90" fmla="*/ 8802 h 10893"/>
                    <a:gd name="connsiteX91" fmla="*/ 3608 w 12026"/>
                    <a:gd name="connsiteY91" fmla="*/ 8868 h 10893"/>
                    <a:gd name="connsiteX92" fmla="*/ 3824 w 12026"/>
                    <a:gd name="connsiteY92" fmla="*/ 8921 h 10893"/>
                    <a:gd name="connsiteX93" fmla="*/ 4003 w 12026"/>
                    <a:gd name="connsiteY93" fmla="*/ 8965 h 10893"/>
                    <a:gd name="connsiteX94" fmla="*/ 2028 w 12026"/>
                    <a:gd name="connsiteY94" fmla="*/ 10801 h 10893"/>
                    <a:gd name="connsiteX95" fmla="*/ 3134 w 12026"/>
                    <a:gd name="connsiteY95" fmla="*/ 10537 h 10893"/>
                    <a:gd name="connsiteX96" fmla="*/ 4159 w 12026"/>
                    <a:gd name="connsiteY96" fmla="*/ 9820 h 10893"/>
                    <a:gd name="connsiteX97" fmla="*/ 4572 w 12026"/>
                    <a:gd name="connsiteY97" fmla="*/ 9354 h 10893"/>
                    <a:gd name="connsiteX98" fmla="*/ 4811 w 12026"/>
                    <a:gd name="connsiteY98" fmla="*/ 8872 h 10893"/>
                    <a:gd name="connsiteX99" fmla="*/ 4888 w 12026"/>
                    <a:gd name="connsiteY99" fmla="*/ 8901 h 10893"/>
                    <a:gd name="connsiteX100" fmla="*/ 5265 w 12026"/>
                    <a:gd name="connsiteY100" fmla="*/ 8953 h 10893"/>
                    <a:gd name="connsiteX101" fmla="*/ 5439 w 12026"/>
                    <a:gd name="connsiteY101" fmla="*/ 8998 h 10893"/>
                    <a:gd name="connsiteX102" fmla="*/ 5658 w 12026"/>
                    <a:gd name="connsiteY102" fmla="*/ 9010 h 10893"/>
                    <a:gd name="connsiteX103" fmla="*/ 6152 w 12026"/>
                    <a:gd name="connsiteY103" fmla="*/ 9059 h 10893"/>
                    <a:gd name="connsiteX104" fmla="*/ 6626 w 12026"/>
                    <a:gd name="connsiteY104" fmla="*/ 9067 h 10893"/>
                    <a:gd name="connsiteX105" fmla="*/ 6651 w 12026"/>
                    <a:gd name="connsiteY105" fmla="*/ 9067 h 10893"/>
                    <a:gd name="connsiteX106" fmla="*/ 7108 w 12026"/>
                    <a:gd name="connsiteY106" fmla="*/ 9026 h 10893"/>
                    <a:gd name="connsiteX107" fmla="*/ 7538 w 12026"/>
                    <a:gd name="connsiteY107" fmla="*/ 8998 h 10893"/>
                    <a:gd name="connsiteX108" fmla="*/ 8016 w 12026"/>
                    <a:gd name="connsiteY108" fmla="*/ 8876 h 10893"/>
                    <a:gd name="connsiteX109" fmla="*/ 8871 w 12026"/>
                    <a:gd name="connsiteY109" fmla="*/ 8637 h 10893"/>
                    <a:gd name="connsiteX110" fmla="*/ 9616 w 12026"/>
                    <a:gd name="connsiteY110" fmla="*/ 8301 h 10893"/>
                    <a:gd name="connsiteX111" fmla="*/ 10924 w 12026"/>
                    <a:gd name="connsiteY111" fmla="*/ 7171 h 10893"/>
                    <a:gd name="connsiteX112" fmla="*/ 11427 w 12026"/>
                    <a:gd name="connsiteY112" fmla="*/ 6486 h 10893"/>
                    <a:gd name="connsiteX113" fmla="*/ 11783 w 12026"/>
                    <a:gd name="connsiteY113" fmla="*/ 5692 h 10893"/>
                    <a:gd name="connsiteX114" fmla="*/ 11897 w 12026"/>
                    <a:gd name="connsiteY114" fmla="*/ 5271 h 10893"/>
                    <a:gd name="connsiteX115" fmla="*/ 11978 w 12026"/>
                    <a:gd name="connsiteY115" fmla="*/ 4837 h 10893"/>
                    <a:gd name="connsiteX116" fmla="*/ 11982 w 12026"/>
                    <a:gd name="connsiteY116" fmla="*/ 4635 h 10893"/>
                    <a:gd name="connsiteX117" fmla="*/ 12022 w 12026"/>
                    <a:gd name="connsiteY117" fmla="*/ 4420 h 10893"/>
                    <a:gd name="connsiteX118" fmla="*/ 11982 w 12026"/>
                    <a:gd name="connsiteY118" fmla="*/ 3970 h 10893"/>
                    <a:gd name="connsiteX119" fmla="*/ 11808 w 12026"/>
                    <a:gd name="connsiteY119" fmla="*/ 3087 h 10893"/>
                    <a:gd name="connsiteX120" fmla="*/ 11678 w 12026"/>
                    <a:gd name="connsiteY120" fmla="*/ 2731 h 10893"/>
                    <a:gd name="connsiteX121" fmla="*/ 11427 w 12026"/>
                    <a:gd name="connsiteY121" fmla="*/ 2362 h 10893"/>
                    <a:gd name="connsiteX122" fmla="*/ 10937 w 12026"/>
                    <a:gd name="connsiteY122" fmla="*/ 1673 h 10893"/>
                    <a:gd name="connsiteX123" fmla="*/ 10260 w 12026"/>
                    <a:gd name="connsiteY123" fmla="*/ 1114 h 10893"/>
                    <a:gd name="connsiteX124" fmla="*/ 9349 w 12026"/>
                    <a:gd name="connsiteY124" fmla="*/ 616 h 10893"/>
                    <a:gd name="connsiteX125" fmla="*/ 8931 w 12026"/>
                    <a:gd name="connsiteY125" fmla="*/ 434 h 10893"/>
                    <a:gd name="connsiteX126" fmla="*/ 8469 w 12026"/>
                    <a:gd name="connsiteY126" fmla="*/ 268 h 10893"/>
                    <a:gd name="connsiteX127" fmla="*/ 7538 w 12026"/>
                    <a:gd name="connsiteY127" fmla="*/ 94 h 10893"/>
                    <a:gd name="connsiteX128" fmla="*/ 7412 w 12026"/>
                    <a:gd name="connsiteY128" fmla="*/ 81 h 10893"/>
                    <a:gd name="connsiteX129" fmla="*/ 7210 w 12026"/>
                    <a:gd name="connsiteY129" fmla="*/ 45 h 10893"/>
                    <a:gd name="connsiteX130" fmla="*/ 6569 w 12026"/>
                    <a:gd name="connsiteY130" fmla="*/ 13 h 10893"/>
                    <a:gd name="connsiteX131" fmla="*/ 5812 w 12026"/>
                    <a:gd name="connsiteY131" fmla="*/ 0 h 10893"/>
                    <a:gd name="connsiteX0" fmla="*/ 6606 w 12026"/>
                    <a:gd name="connsiteY0" fmla="*/ 223 h 10893"/>
                    <a:gd name="connsiteX1" fmla="*/ 6837 w 12026"/>
                    <a:gd name="connsiteY1" fmla="*/ 284 h 10893"/>
                    <a:gd name="connsiteX2" fmla="*/ 7311 w 12026"/>
                    <a:gd name="connsiteY2" fmla="*/ 361 h 10893"/>
                    <a:gd name="connsiteX3" fmla="*/ 8141 w 12026"/>
                    <a:gd name="connsiteY3" fmla="*/ 523 h 10893"/>
                    <a:gd name="connsiteX4" fmla="*/ 8514 w 12026"/>
                    <a:gd name="connsiteY4" fmla="*/ 689 h 10893"/>
                    <a:gd name="connsiteX5" fmla="*/ 8887 w 12026"/>
                    <a:gd name="connsiteY5" fmla="*/ 802 h 10893"/>
                    <a:gd name="connsiteX6" fmla="*/ 9656 w 12026"/>
                    <a:gd name="connsiteY6" fmla="*/ 1224 h 10893"/>
                    <a:gd name="connsiteX7" fmla="*/ 10390 w 12026"/>
                    <a:gd name="connsiteY7" fmla="*/ 1633 h 10893"/>
                    <a:gd name="connsiteX8" fmla="*/ 10933 w 12026"/>
                    <a:gd name="connsiteY8" fmla="*/ 2277 h 10893"/>
                    <a:gd name="connsiteX9" fmla="*/ 11135 w 12026"/>
                    <a:gd name="connsiteY9" fmla="*/ 2589 h 10893"/>
                    <a:gd name="connsiteX10" fmla="*/ 11378 w 12026"/>
                    <a:gd name="connsiteY10" fmla="*/ 2962 h 10893"/>
                    <a:gd name="connsiteX11" fmla="*/ 11479 w 12026"/>
                    <a:gd name="connsiteY11" fmla="*/ 3302 h 10893"/>
                    <a:gd name="connsiteX12" fmla="*/ 11585 w 12026"/>
                    <a:gd name="connsiteY12" fmla="*/ 3723 h 10893"/>
                    <a:gd name="connsiteX13" fmla="*/ 11637 w 12026"/>
                    <a:gd name="connsiteY13" fmla="*/ 4149 h 10893"/>
                    <a:gd name="connsiteX14" fmla="*/ 11617 w 12026"/>
                    <a:gd name="connsiteY14" fmla="*/ 4582 h 10893"/>
                    <a:gd name="connsiteX15" fmla="*/ 11593 w 12026"/>
                    <a:gd name="connsiteY15" fmla="*/ 4979 h 10893"/>
                    <a:gd name="connsiteX16" fmla="*/ 11484 w 12026"/>
                    <a:gd name="connsiteY16" fmla="*/ 5388 h 10893"/>
                    <a:gd name="connsiteX17" fmla="*/ 11362 w 12026"/>
                    <a:gd name="connsiteY17" fmla="*/ 5789 h 10893"/>
                    <a:gd name="connsiteX18" fmla="*/ 11176 w 12026"/>
                    <a:gd name="connsiteY18" fmla="*/ 6154 h 10893"/>
                    <a:gd name="connsiteX19" fmla="*/ 10993 w 12026"/>
                    <a:gd name="connsiteY19" fmla="*/ 6498 h 10893"/>
                    <a:gd name="connsiteX20" fmla="*/ 10726 w 12026"/>
                    <a:gd name="connsiteY20" fmla="*/ 6818 h 10893"/>
                    <a:gd name="connsiteX21" fmla="*/ 10455 w 12026"/>
                    <a:gd name="connsiteY21" fmla="*/ 7163 h 10893"/>
                    <a:gd name="connsiteX22" fmla="*/ 10134 w 12026"/>
                    <a:gd name="connsiteY22" fmla="*/ 7450 h 10893"/>
                    <a:gd name="connsiteX23" fmla="*/ 9470 w 12026"/>
                    <a:gd name="connsiteY23" fmla="*/ 7949 h 10893"/>
                    <a:gd name="connsiteX24" fmla="*/ 8785 w 12026"/>
                    <a:gd name="connsiteY24" fmla="*/ 8277 h 10893"/>
                    <a:gd name="connsiteX25" fmla="*/ 7975 w 12026"/>
                    <a:gd name="connsiteY25" fmla="*/ 8508 h 10893"/>
                    <a:gd name="connsiteX26" fmla="*/ 7501 w 12026"/>
                    <a:gd name="connsiteY26" fmla="*/ 8629 h 10893"/>
                    <a:gd name="connsiteX27" fmla="*/ 6983 w 12026"/>
                    <a:gd name="connsiteY27" fmla="*/ 8670 h 10893"/>
                    <a:gd name="connsiteX28" fmla="*/ 6263 w 12026"/>
                    <a:gd name="connsiteY28" fmla="*/ 8709 h 10893"/>
                    <a:gd name="connsiteX29" fmla="*/ 5966 w 12026"/>
                    <a:gd name="connsiteY29" fmla="*/ 8702 h 10893"/>
                    <a:gd name="connsiteX30" fmla="*/ 5719 w 12026"/>
                    <a:gd name="connsiteY30" fmla="*/ 8670 h 10893"/>
                    <a:gd name="connsiteX31" fmla="*/ 5644 w 12026"/>
                    <a:gd name="connsiteY31" fmla="*/ 8667 h 10893"/>
                    <a:gd name="connsiteX32" fmla="*/ 5567 w 12026"/>
                    <a:gd name="connsiteY32" fmla="*/ 8667 h 10893"/>
                    <a:gd name="connsiteX33" fmla="*/ 5476 w 12026"/>
                    <a:gd name="connsiteY33" fmla="*/ 8662 h 10893"/>
                    <a:gd name="connsiteX34" fmla="*/ 5269 w 12026"/>
                    <a:gd name="connsiteY34" fmla="*/ 8625 h 10893"/>
                    <a:gd name="connsiteX35" fmla="*/ 5238 w 12026"/>
                    <a:gd name="connsiteY35" fmla="*/ 8624 h 10893"/>
                    <a:gd name="connsiteX36" fmla="*/ 5050 w 12026"/>
                    <a:gd name="connsiteY36" fmla="*/ 8633 h 10893"/>
                    <a:gd name="connsiteX37" fmla="*/ 4833 w 12026"/>
                    <a:gd name="connsiteY37" fmla="*/ 8656 h 10893"/>
                    <a:gd name="connsiteX38" fmla="*/ 4637 w 12026"/>
                    <a:gd name="connsiteY38" fmla="*/ 8641 h 10893"/>
                    <a:gd name="connsiteX39" fmla="*/ 4586 w 12026"/>
                    <a:gd name="connsiteY39" fmla="*/ 8622 h 10893"/>
                    <a:gd name="connsiteX40" fmla="*/ 4546 w 12026"/>
                    <a:gd name="connsiteY40" fmla="*/ 8633 h 10893"/>
                    <a:gd name="connsiteX41" fmla="*/ 4387 w 12026"/>
                    <a:gd name="connsiteY41" fmla="*/ 8626 h 10893"/>
                    <a:gd name="connsiteX42" fmla="*/ 4148 w 12026"/>
                    <a:gd name="connsiteY42" fmla="*/ 8568 h 10893"/>
                    <a:gd name="connsiteX43" fmla="*/ 3821 w 12026"/>
                    <a:gd name="connsiteY43" fmla="*/ 8488 h 10893"/>
                    <a:gd name="connsiteX44" fmla="*/ 3472 w 12026"/>
                    <a:gd name="connsiteY44" fmla="*/ 8355 h 10893"/>
                    <a:gd name="connsiteX45" fmla="*/ 3307 w 12026"/>
                    <a:gd name="connsiteY45" fmla="*/ 8332 h 10893"/>
                    <a:gd name="connsiteX46" fmla="*/ 3263 w 12026"/>
                    <a:gd name="connsiteY46" fmla="*/ 8290 h 10893"/>
                    <a:gd name="connsiteX47" fmla="*/ 3032 w 12026"/>
                    <a:gd name="connsiteY47" fmla="*/ 8222 h 10893"/>
                    <a:gd name="connsiteX48" fmla="*/ 2881 w 12026"/>
                    <a:gd name="connsiteY48" fmla="*/ 8111 h 10893"/>
                    <a:gd name="connsiteX49" fmla="*/ 2547 w 12026"/>
                    <a:gd name="connsiteY49" fmla="*/ 7896 h 10893"/>
                    <a:gd name="connsiteX50" fmla="*/ 2202 w 12026"/>
                    <a:gd name="connsiteY50" fmla="*/ 7701 h 10893"/>
                    <a:gd name="connsiteX51" fmla="*/ 1785 w 12026"/>
                    <a:gd name="connsiteY51" fmla="*/ 7471 h 10893"/>
                    <a:gd name="connsiteX52" fmla="*/ 1400 w 12026"/>
                    <a:gd name="connsiteY52" fmla="*/ 7146 h 10893"/>
                    <a:gd name="connsiteX53" fmla="*/ 829 w 12026"/>
                    <a:gd name="connsiteY53" fmla="*/ 6308 h 10893"/>
                    <a:gd name="connsiteX54" fmla="*/ 574 w 12026"/>
                    <a:gd name="connsiteY54" fmla="*/ 5834 h 10893"/>
                    <a:gd name="connsiteX55" fmla="*/ 396 w 12026"/>
                    <a:gd name="connsiteY55" fmla="*/ 5287 h 10893"/>
                    <a:gd name="connsiteX56" fmla="*/ 375 w 12026"/>
                    <a:gd name="connsiteY56" fmla="*/ 4181 h 10893"/>
                    <a:gd name="connsiteX57" fmla="*/ 1263 w 12026"/>
                    <a:gd name="connsiteY57" fmla="*/ 2216 h 10893"/>
                    <a:gd name="connsiteX58" fmla="*/ 1988 w 12026"/>
                    <a:gd name="connsiteY58" fmla="*/ 1520 h 10893"/>
                    <a:gd name="connsiteX59" fmla="*/ 2397 w 12026"/>
                    <a:gd name="connsiteY59" fmla="*/ 1224 h 10893"/>
                    <a:gd name="connsiteX60" fmla="*/ 2871 w 12026"/>
                    <a:gd name="connsiteY60" fmla="*/ 981 h 10893"/>
                    <a:gd name="connsiteX61" fmla="*/ 3369 w 12026"/>
                    <a:gd name="connsiteY61" fmla="*/ 730 h 10893"/>
                    <a:gd name="connsiteX62" fmla="*/ 3952 w 12026"/>
                    <a:gd name="connsiteY62" fmla="*/ 551 h 10893"/>
                    <a:gd name="connsiteX63" fmla="*/ 5216 w 12026"/>
                    <a:gd name="connsiteY63" fmla="*/ 292 h 10893"/>
                    <a:gd name="connsiteX64" fmla="*/ 6456 w 12026"/>
                    <a:gd name="connsiteY64" fmla="*/ 227 h 10893"/>
                    <a:gd name="connsiteX65" fmla="*/ 6606 w 12026"/>
                    <a:gd name="connsiteY65" fmla="*/ 223 h 10893"/>
                    <a:gd name="connsiteX66" fmla="*/ 5812 w 12026"/>
                    <a:gd name="connsiteY66" fmla="*/ 0 h 10893"/>
                    <a:gd name="connsiteX67" fmla="*/ 5322 w 12026"/>
                    <a:gd name="connsiteY67" fmla="*/ 13 h 10893"/>
                    <a:gd name="connsiteX68" fmla="*/ 4187 w 12026"/>
                    <a:gd name="connsiteY68" fmla="*/ 183 h 10893"/>
                    <a:gd name="connsiteX69" fmla="*/ 3604 w 12026"/>
                    <a:gd name="connsiteY69" fmla="*/ 345 h 10893"/>
                    <a:gd name="connsiteX70" fmla="*/ 3061 w 12026"/>
                    <a:gd name="connsiteY70" fmla="*/ 527 h 10893"/>
                    <a:gd name="connsiteX71" fmla="*/ 2595 w 12026"/>
                    <a:gd name="connsiteY71" fmla="*/ 774 h 10893"/>
                    <a:gd name="connsiteX72" fmla="*/ 2085 w 12026"/>
                    <a:gd name="connsiteY72" fmla="*/ 1058 h 10893"/>
                    <a:gd name="connsiteX73" fmla="*/ 1250 w 12026"/>
                    <a:gd name="connsiteY73" fmla="*/ 1754 h 10893"/>
                    <a:gd name="connsiteX74" fmla="*/ 606 w 12026"/>
                    <a:gd name="connsiteY74" fmla="*/ 2621 h 10893"/>
                    <a:gd name="connsiteX75" fmla="*/ 177 w 12026"/>
                    <a:gd name="connsiteY75" fmla="*/ 3711 h 10893"/>
                    <a:gd name="connsiteX76" fmla="*/ 23 w 12026"/>
                    <a:gd name="connsiteY76" fmla="*/ 4258 h 10893"/>
                    <a:gd name="connsiteX77" fmla="*/ 7 w 12026"/>
                    <a:gd name="connsiteY77" fmla="*/ 4862 h 10893"/>
                    <a:gd name="connsiteX78" fmla="*/ 274 w 12026"/>
                    <a:gd name="connsiteY78" fmla="*/ 6008 h 10893"/>
                    <a:gd name="connsiteX79" fmla="*/ 541 w 12026"/>
                    <a:gd name="connsiteY79" fmla="*/ 6547 h 10893"/>
                    <a:gd name="connsiteX80" fmla="*/ 809 w 12026"/>
                    <a:gd name="connsiteY80" fmla="*/ 7045 h 10893"/>
                    <a:gd name="connsiteX81" fmla="*/ 1129 w 12026"/>
                    <a:gd name="connsiteY81" fmla="*/ 7414 h 10893"/>
                    <a:gd name="connsiteX82" fmla="*/ 1587 w 12026"/>
                    <a:gd name="connsiteY82" fmla="*/ 7803 h 10893"/>
                    <a:gd name="connsiteX83" fmla="*/ 1992 w 12026"/>
                    <a:gd name="connsiteY83" fmla="*/ 8042 h 10893"/>
                    <a:gd name="connsiteX84" fmla="*/ 2397 w 12026"/>
                    <a:gd name="connsiteY84" fmla="*/ 8277 h 10893"/>
                    <a:gd name="connsiteX85" fmla="*/ 2478 w 12026"/>
                    <a:gd name="connsiteY85" fmla="*/ 8293 h 10893"/>
                    <a:gd name="connsiteX86" fmla="*/ 2486 w 12026"/>
                    <a:gd name="connsiteY86" fmla="*/ 8325 h 10893"/>
                    <a:gd name="connsiteX87" fmla="*/ 2604 w 12026"/>
                    <a:gd name="connsiteY87" fmla="*/ 8452 h 10893"/>
                    <a:gd name="connsiteX88" fmla="*/ 2881 w 12026"/>
                    <a:gd name="connsiteY88" fmla="*/ 8600 h 10893"/>
                    <a:gd name="connsiteX89" fmla="*/ 3206 w 12026"/>
                    <a:gd name="connsiteY89" fmla="*/ 8721 h 10893"/>
                    <a:gd name="connsiteX90" fmla="*/ 3453 w 12026"/>
                    <a:gd name="connsiteY90" fmla="*/ 8802 h 10893"/>
                    <a:gd name="connsiteX91" fmla="*/ 3608 w 12026"/>
                    <a:gd name="connsiteY91" fmla="*/ 8868 h 10893"/>
                    <a:gd name="connsiteX92" fmla="*/ 3824 w 12026"/>
                    <a:gd name="connsiteY92" fmla="*/ 8921 h 10893"/>
                    <a:gd name="connsiteX93" fmla="*/ 4003 w 12026"/>
                    <a:gd name="connsiteY93" fmla="*/ 8965 h 10893"/>
                    <a:gd name="connsiteX94" fmla="*/ 2028 w 12026"/>
                    <a:gd name="connsiteY94" fmla="*/ 10801 h 10893"/>
                    <a:gd name="connsiteX95" fmla="*/ 3134 w 12026"/>
                    <a:gd name="connsiteY95" fmla="*/ 10537 h 10893"/>
                    <a:gd name="connsiteX96" fmla="*/ 4159 w 12026"/>
                    <a:gd name="connsiteY96" fmla="*/ 9820 h 10893"/>
                    <a:gd name="connsiteX97" fmla="*/ 4572 w 12026"/>
                    <a:gd name="connsiteY97" fmla="*/ 9354 h 10893"/>
                    <a:gd name="connsiteX98" fmla="*/ 4811 w 12026"/>
                    <a:gd name="connsiteY98" fmla="*/ 8872 h 10893"/>
                    <a:gd name="connsiteX99" fmla="*/ 4888 w 12026"/>
                    <a:gd name="connsiteY99" fmla="*/ 8901 h 10893"/>
                    <a:gd name="connsiteX100" fmla="*/ 5265 w 12026"/>
                    <a:gd name="connsiteY100" fmla="*/ 8953 h 10893"/>
                    <a:gd name="connsiteX101" fmla="*/ 5439 w 12026"/>
                    <a:gd name="connsiteY101" fmla="*/ 8998 h 10893"/>
                    <a:gd name="connsiteX102" fmla="*/ 5658 w 12026"/>
                    <a:gd name="connsiteY102" fmla="*/ 9010 h 10893"/>
                    <a:gd name="connsiteX103" fmla="*/ 6152 w 12026"/>
                    <a:gd name="connsiteY103" fmla="*/ 9059 h 10893"/>
                    <a:gd name="connsiteX104" fmla="*/ 6626 w 12026"/>
                    <a:gd name="connsiteY104" fmla="*/ 9067 h 10893"/>
                    <a:gd name="connsiteX105" fmla="*/ 6651 w 12026"/>
                    <a:gd name="connsiteY105" fmla="*/ 9067 h 10893"/>
                    <a:gd name="connsiteX106" fmla="*/ 7108 w 12026"/>
                    <a:gd name="connsiteY106" fmla="*/ 9026 h 10893"/>
                    <a:gd name="connsiteX107" fmla="*/ 7538 w 12026"/>
                    <a:gd name="connsiteY107" fmla="*/ 8998 h 10893"/>
                    <a:gd name="connsiteX108" fmla="*/ 8016 w 12026"/>
                    <a:gd name="connsiteY108" fmla="*/ 8876 h 10893"/>
                    <a:gd name="connsiteX109" fmla="*/ 8871 w 12026"/>
                    <a:gd name="connsiteY109" fmla="*/ 8637 h 10893"/>
                    <a:gd name="connsiteX110" fmla="*/ 9616 w 12026"/>
                    <a:gd name="connsiteY110" fmla="*/ 8301 h 10893"/>
                    <a:gd name="connsiteX111" fmla="*/ 10924 w 12026"/>
                    <a:gd name="connsiteY111" fmla="*/ 7171 h 10893"/>
                    <a:gd name="connsiteX112" fmla="*/ 11427 w 12026"/>
                    <a:gd name="connsiteY112" fmla="*/ 6486 h 10893"/>
                    <a:gd name="connsiteX113" fmla="*/ 11783 w 12026"/>
                    <a:gd name="connsiteY113" fmla="*/ 5692 h 10893"/>
                    <a:gd name="connsiteX114" fmla="*/ 11897 w 12026"/>
                    <a:gd name="connsiteY114" fmla="*/ 5271 h 10893"/>
                    <a:gd name="connsiteX115" fmla="*/ 11978 w 12026"/>
                    <a:gd name="connsiteY115" fmla="*/ 4837 h 10893"/>
                    <a:gd name="connsiteX116" fmla="*/ 11982 w 12026"/>
                    <a:gd name="connsiteY116" fmla="*/ 4635 h 10893"/>
                    <a:gd name="connsiteX117" fmla="*/ 12022 w 12026"/>
                    <a:gd name="connsiteY117" fmla="*/ 4420 h 10893"/>
                    <a:gd name="connsiteX118" fmla="*/ 11982 w 12026"/>
                    <a:gd name="connsiteY118" fmla="*/ 3970 h 10893"/>
                    <a:gd name="connsiteX119" fmla="*/ 11808 w 12026"/>
                    <a:gd name="connsiteY119" fmla="*/ 3087 h 10893"/>
                    <a:gd name="connsiteX120" fmla="*/ 11678 w 12026"/>
                    <a:gd name="connsiteY120" fmla="*/ 2731 h 10893"/>
                    <a:gd name="connsiteX121" fmla="*/ 11427 w 12026"/>
                    <a:gd name="connsiteY121" fmla="*/ 2362 h 10893"/>
                    <a:gd name="connsiteX122" fmla="*/ 10937 w 12026"/>
                    <a:gd name="connsiteY122" fmla="*/ 1673 h 10893"/>
                    <a:gd name="connsiteX123" fmla="*/ 10260 w 12026"/>
                    <a:gd name="connsiteY123" fmla="*/ 1114 h 10893"/>
                    <a:gd name="connsiteX124" fmla="*/ 9349 w 12026"/>
                    <a:gd name="connsiteY124" fmla="*/ 616 h 10893"/>
                    <a:gd name="connsiteX125" fmla="*/ 8931 w 12026"/>
                    <a:gd name="connsiteY125" fmla="*/ 434 h 10893"/>
                    <a:gd name="connsiteX126" fmla="*/ 8469 w 12026"/>
                    <a:gd name="connsiteY126" fmla="*/ 268 h 10893"/>
                    <a:gd name="connsiteX127" fmla="*/ 7538 w 12026"/>
                    <a:gd name="connsiteY127" fmla="*/ 94 h 10893"/>
                    <a:gd name="connsiteX128" fmla="*/ 7412 w 12026"/>
                    <a:gd name="connsiteY128" fmla="*/ 81 h 10893"/>
                    <a:gd name="connsiteX129" fmla="*/ 7210 w 12026"/>
                    <a:gd name="connsiteY129" fmla="*/ 45 h 10893"/>
                    <a:gd name="connsiteX130" fmla="*/ 6569 w 12026"/>
                    <a:gd name="connsiteY130" fmla="*/ 13 h 10893"/>
                    <a:gd name="connsiteX131" fmla="*/ 5812 w 12026"/>
                    <a:gd name="connsiteY131" fmla="*/ 0 h 10893"/>
                    <a:gd name="connsiteX0" fmla="*/ 6606 w 12026"/>
                    <a:gd name="connsiteY0" fmla="*/ 223 h 10893"/>
                    <a:gd name="connsiteX1" fmla="*/ 6837 w 12026"/>
                    <a:gd name="connsiteY1" fmla="*/ 284 h 10893"/>
                    <a:gd name="connsiteX2" fmla="*/ 7311 w 12026"/>
                    <a:gd name="connsiteY2" fmla="*/ 361 h 10893"/>
                    <a:gd name="connsiteX3" fmla="*/ 8141 w 12026"/>
                    <a:gd name="connsiteY3" fmla="*/ 523 h 10893"/>
                    <a:gd name="connsiteX4" fmla="*/ 8514 w 12026"/>
                    <a:gd name="connsiteY4" fmla="*/ 689 h 10893"/>
                    <a:gd name="connsiteX5" fmla="*/ 8887 w 12026"/>
                    <a:gd name="connsiteY5" fmla="*/ 802 h 10893"/>
                    <a:gd name="connsiteX6" fmla="*/ 9656 w 12026"/>
                    <a:gd name="connsiteY6" fmla="*/ 1224 h 10893"/>
                    <a:gd name="connsiteX7" fmla="*/ 10390 w 12026"/>
                    <a:gd name="connsiteY7" fmla="*/ 1633 h 10893"/>
                    <a:gd name="connsiteX8" fmla="*/ 10933 w 12026"/>
                    <a:gd name="connsiteY8" fmla="*/ 2277 h 10893"/>
                    <a:gd name="connsiteX9" fmla="*/ 11135 w 12026"/>
                    <a:gd name="connsiteY9" fmla="*/ 2589 h 10893"/>
                    <a:gd name="connsiteX10" fmla="*/ 11378 w 12026"/>
                    <a:gd name="connsiteY10" fmla="*/ 2962 h 10893"/>
                    <a:gd name="connsiteX11" fmla="*/ 11479 w 12026"/>
                    <a:gd name="connsiteY11" fmla="*/ 3302 h 10893"/>
                    <a:gd name="connsiteX12" fmla="*/ 11585 w 12026"/>
                    <a:gd name="connsiteY12" fmla="*/ 3723 h 10893"/>
                    <a:gd name="connsiteX13" fmla="*/ 11637 w 12026"/>
                    <a:gd name="connsiteY13" fmla="*/ 4149 h 10893"/>
                    <a:gd name="connsiteX14" fmla="*/ 11617 w 12026"/>
                    <a:gd name="connsiteY14" fmla="*/ 4582 h 10893"/>
                    <a:gd name="connsiteX15" fmla="*/ 11593 w 12026"/>
                    <a:gd name="connsiteY15" fmla="*/ 4979 h 10893"/>
                    <a:gd name="connsiteX16" fmla="*/ 11484 w 12026"/>
                    <a:gd name="connsiteY16" fmla="*/ 5388 h 10893"/>
                    <a:gd name="connsiteX17" fmla="*/ 11362 w 12026"/>
                    <a:gd name="connsiteY17" fmla="*/ 5789 h 10893"/>
                    <a:gd name="connsiteX18" fmla="*/ 11176 w 12026"/>
                    <a:gd name="connsiteY18" fmla="*/ 6154 h 10893"/>
                    <a:gd name="connsiteX19" fmla="*/ 10993 w 12026"/>
                    <a:gd name="connsiteY19" fmla="*/ 6498 h 10893"/>
                    <a:gd name="connsiteX20" fmla="*/ 10726 w 12026"/>
                    <a:gd name="connsiteY20" fmla="*/ 6818 h 10893"/>
                    <a:gd name="connsiteX21" fmla="*/ 10455 w 12026"/>
                    <a:gd name="connsiteY21" fmla="*/ 7163 h 10893"/>
                    <a:gd name="connsiteX22" fmla="*/ 10134 w 12026"/>
                    <a:gd name="connsiteY22" fmla="*/ 7450 h 10893"/>
                    <a:gd name="connsiteX23" fmla="*/ 9470 w 12026"/>
                    <a:gd name="connsiteY23" fmla="*/ 7949 h 10893"/>
                    <a:gd name="connsiteX24" fmla="*/ 8785 w 12026"/>
                    <a:gd name="connsiteY24" fmla="*/ 8277 h 10893"/>
                    <a:gd name="connsiteX25" fmla="*/ 7975 w 12026"/>
                    <a:gd name="connsiteY25" fmla="*/ 8508 h 10893"/>
                    <a:gd name="connsiteX26" fmla="*/ 7501 w 12026"/>
                    <a:gd name="connsiteY26" fmla="*/ 8629 h 10893"/>
                    <a:gd name="connsiteX27" fmla="*/ 6983 w 12026"/>
                    <a:gd name="connsiteY27" fmla="*/ 8670 h 10893"/>
                    <a:gd name="connsiteX28" fmla="*/ 6263 w 12026"/>
                    <a:gd name="connsiteY28" fmla="*/ 8709 h 10893"/>
                    <a:gd name="connsiteX29" fmla="*/ 5966 w 12026"/>
                    <a:gd name="connsiteY29" fmla="*/ 8702 h 10893"/>
                    <a:gd name="connsiteX30" fmla="*/ 5719 w 12026"/>
                    <a:gd name="connsiteY30" fmla="*/ 8670 h 10893"/>
                    <a:gd name="connsiteX31" fmla="*/ 5644 w 12026"/>
                    <a:gd name="connsiteY31" fmla="*/ 8667 h 10893"/>
                    <a:gd name="connsiteX32" fmla="*/ 5567 w 12026"/>
                    <a:gd name="connsiteY32" fmla="*/ 8667 h 10893"/>
                    <a:gd name="connsiteX33" fmla="*/ 5476 w 12026"/>
                    <a:gd name="connsiteY33" fmla="*/ 8662 h 10893"/>
                    <a:gd name="connsiteX34" fmla="*/ 5269 w 12026"/>
                    <a:gd name="connsiteY34" fmla="*/ 8625 h 10893"/>
                    <a:gd name="connsiteX35" fmla="*/ 5238 w 12026"/>
                    <a:gd name="connsiteY35" fmla="*/ 8624 h 10893"/>
                    <a:gd name="connsiteX36" fmla="*/ 5050 w 12026"/>
                    <a:gd name="connsiteY36" fmla="*/ 8633 h 10893"/>
                    <a:gd name="connsiteX37" fmla="*/ 4833 w 12026"/>
                    <a:gd name="connsiteY37" fmla="*/ 8656 h 10893"/>
                    <a:gd name="connsiteX38" fmla="*/ 4637 w 12026"/>
                    <a:gd name="connsiteY38" fmla="*/ 8641 h 10893"/>
                    <a:gd name="connsiteX39" fmla="*/ 4638 w 12026"/>
                    <a:gd name="connsiteY39" fmla="*/ 8646 h 10893"/>
                    <a:gd name="connsiteX40" fmla="*/ 4546 w 12026"/>
                    <a:gd name="connsiteY40" fmla="*/ 8633 h 10893"/>
                    <a:gd name="connsiteX41" fmla="*/ 4387 w 12026"/>
                    <a:gd name="connsiteY41" fmla="*/ 8626 h 10893"/>
                    <a:gd name="connsiteX42" fmla="*/ 4148 w 12026"/>
                    <a:gd name="connsiteY42" fmla="*/ 8568 h 10893"/>
                    <a:gd name="connsiteX43" fmla="*/ 3821 w 12026"/>
                    <a:gd name="connsiteY43" fmla="*/ 8488 h 10893"/>
                    <a:gd name="connsiteX44" fmla="*/ 3472 w 12026"/>
                    <a:gd name="connsiteY44" fmla="*/ 8355 h 10893"/>
                    <a:gd name="connsiteX45" fmla="*/ 3307 w 12026"/>
                    <a:gd name="connsiteY45" fmla="*/ 8332 h 10893"/>
                    <a:gd name="connsiteX46" fmla="*/ 3263 w 12026"/>
                    <a:gd name="connsiteY46" fmla="*/ 8290 h 10893"/>
                    <a:gd name="connsiteX47" fmla="*/ 3032 w 12026"/>
                    <a:gd name="connsiteY47" fmla="*/ 8222 h 10893"/>
                    <a:gd name="connsiteX48" fmla="*/ 2881 w 12026"/>
                    <a:gd name="connsiteY48" fmla="*/ 8111 h 10893"/>
                    <a:gd name="connsiteX49" fmla="*/ 2547 w 12026"/>
                    <a:gd name="connsiteY49" fmla="*/ 7896 h 10893"/>
                    <a:gd name="connsiteX50" fmla="*/ 2202 w 12026"/>
                    <a:gd name="connsiteY50" fmla="*/ 7701 h 10893"/>
                    <a:gd name="connsiteX51" fmla="*/ 1785 w 12026"/>
                    <a:gd name="connsiteY51" fmla="*/ 7471 h 10893"/>
                    <a:gd name="connsiteX52" fmla="*/ 1400 w 12026"/>
                    <a:gd name="connsiteY52" fmla="*/ 7146 h 10893"/>
                    <a:gd name="connsiteX53" fmla="*/ 829 w 12026"/>
                    <a:gd name="connsiteY53" fmla="*/ 6308 h 10893"/>
                    <a:gd name="connsiteX54" fmla="*/ 574 w 12026"/>
                    <a:gd name="connsiteY54" fmla="*/ 5834 h 10893"/>
                    <a:gd name="connsiteX55" fmla="*/ 396 w 12026"/>
                    <a:gd name="connsiteY55" fmla="*/ 5287 h 10893"/>
                    <a:gd name="connsiteX56" fmla="*/ 375 w 12026"/>
                    <a:gd name="connsiteY56" fmla="*/ 4181 h 10893"/>
                    <a:gd name="connsiteX57" fmla="*/ 1263 w 12026"/>
                    <a:gd name="connsiteY57" fmla="*/ 2216 h 10893"/>
                    <a:gd name="connsiteX58" fmla="*/ 1988 w 12026"/>
                    <a:gd name="connsiteY58" fmla="*/ 1520 h 10893"/>
                    <a:gd name="connsiteX59" fmla="*/ 2397 w 12026"/>
                    <a:gd name="connsiteY59" fmla="*/ 1224 h 10893"/>
                    <a:gd name="connsiteX60" fmla="*/ 2871 w 12026"/>
                    <a:gd name="connsiteY60" fmla="*/ 981 h 10893"/>
                    <a:gd name="connsiteX61" fmla="*/ 3369 w 12026"/>
                    <a:gd name="connsiteY61" fmla="*/ 730 h 10893"/>
                    <a:gd name="connsiteX62" fmla="*/ 3952 w 12026"/>
                    <a:gd name="connsiteY62" fmla="*/ 551 h 10893"/>
                    <a:gd name="connsiteX63" fmla="*/ 5216 w 12026"/>
                    <a:gd name="connsiteY63" fmla="*/ 292 h 10893"/>
                    <a:gd name="connsiteX64" fmla="*/ 6456 w 12026"/>
                    <a:gd name="connsiteY64" fmla="*/ 227 h 10893"/>
                    <a:gd name="connsiteX65" fmla="*/ 6606 w 12026"/>
                    <a:gd name="connsiteY65" fmla="*/ 223 h 10893"/>
                    <a:gd name="connsiteX66" fmla="*/ 5812 w 12026"/>
                    <a:gd name="connsiteY66" fmla="*/ 0 h 10893"/>
                    <a:gd name="connsiteX67" fmla="*/ 5322 w 12026"/>
                    <a:gd name="connsiteY67" fmla="*/ 13 h 10893"/>
                    <a:gd name="connsiteX68" fmla="*/ 4187 w 12026"/>
                    <a:gd name="connsiteY68" fmla="*/ 183 h 10893"/>
                    <a:gd name="connsiteX69" fmla="*/ 3604 w 12026"/>
                    <a:gd name="connsiteY69" fmla="*/ 345 h 10893"/>
                    <a:gd name="connsiteX70" fmla="*/ 3061 w 12026"/>
                    <a:gd name="connsiteY70" fmla="*/ 527 h 10893"/>
                    <a:gd name="connsiteX71" fmla="*/ 2595 w 12026"/>
                    <a:gd name="connsiteY71" fmla="*/ 774 h 10893"/>
                    <a:gd name="connsiteX72" fmla="*/ 2085 w 12026"/>
                    <a:gd name="connsiteY72" fmla="*/ 1058 h 10893"/>
                    <a:gd name="connsiteX73" fmla="*/ 1250 w 12026"/>
                    <a:gd name="connsiteY73" fmla="*/ 1754 h 10893"/>
                    <a:gd name="connsiteX74" fmla="*/ 606 w 12026"/>
                    <a:gd name="connsiteY74" fmla="*/ 2621 h 10893"/>
                    <a:gd name="connsiteX75" fmla="*/ 177 w 12026"/>
                    <a:gd name="connsiteY75" fmla="*/ 3711 h 10893"/>
                    <a:gd name="connsiteX76" fmla="*/ 23 w 12026"/>
                    <a:gd name="connsiteY76" fmla="*/ 4258 h 10893"/>
                    <a:gd name="connsiteX77" fmla="*/ 7 w 12026"/>
                    <a:gd name="connsiteY77" fmla="*/ 4862 h 10893"/>
                    <a:gd name="connsiteX78" fmla="*/ 274 w 12026"/>
                    <a:gd name="connsiteY78" fmla="*/ 6008 h 10893"/>
                    <a:gd name="connsiteX79" fmla="*/ 541 w 12026"/>
                    <a:gd name="connsiteY79" fmla="*/ 6547 h 10893"/>
                    <a:gd name="connsiteX80" fmla="*/ 809 w 12026"/>
                    <a:gd name="connsiteY80" fmla="*/ 7045 h 10893"/>
                    <a:gd name="connsiteX81" fmla="*/ 1129 w 12026"/>
                    <a:gd name="connsiteY81" fmla="*/ 7414 h 10893"/>
                    <a:gd name="connsiteX82" fmla="*/ 1587 w 12026"/>
                    <a:gd name="connsiteY82" fmla="*/ 7803 h 10893"/>
                    <a:gd name="connsiteX83" fmla="*/ 1992 w 12026"/>
                    <a:gd name="connsiteY83" fmla="*/ 8042 h 10893"/>
                    <a:gd name="connsiteX84" fmla="*/ 2397 w 12026"/>
                    <a:gd name="connsiteY84" fmla="*/ 8277 h 10893"/>
                    <a:gd name="connsiteX85" fmla="*/ 2478 w 12026"/>
                    <a:gd name="connsiteY85" fmla="*/ 8293 h 10893"/>
                    <a:gd name="connsiteX86" fmla="*/ 2486 w 12026"/>
                    <a:gd name="connsiteY86" fmla="*/ 8325 h 10893"/>
                    <a:gd name="connsiteX87" fmla="*/ 2604 w 12026"/>
                    <a:gd name="connsiteY87" fmla="*/ 8452 h 10893"/>
                    <a:gd name="connsiteX88" fmla="*/ 2881 w 12026"/>
                    <a:gd name="connsiteY88" fmla="*/ 8600 h 10893"/>
                    <a:gd name="connsiteX89" fmla="*/ 3206 w 12026"/>
                    <a:gd name="connsiteY89" fmla="*/ 8721 h 10893"/>
                    <a:gd name="connsiteX90" fmla="*/ 3453 w 12026"/>
                    <a:gd name="connsiteY90" fmla="*/ 8802 h 10893"/>
                    <a:gd name="connsiteX91" fmla="*/ 3608 w 12026"/>
                    <a:gd name="connsiteY91" fmla="*/ 8868 h 10893"/>
                    <a:gd name="connsiteX92" fmla="*/ 3824 w 12026"/>
                    <a:gd name="connsiteY92" fmla="*/ 8921 h 10893"/>
                    <a:gd name="connsiteX93" fmla="*/ 4003 w 12026"/>
                    <a:gd name="connsiteY93" fmla="*/ 8965 h 10893"/>
                    <a:gd name="connsiteX94" fmla="*/ 2028 w 12026"/>
                    <a:gd name="connsiteY94" fmla="*/ 10801 h 10893"/>
                    <a:gd name="connsiteX95" fmla="*/ 3134 w 12026"/>
                    <a:gd name="connsiteY95" fmla="*/ 10537 h 10893"/>
                    <a:gd name="connsiteX96" fmla="*/ 4159 w 12026"/>
                    <a:gd name="connsiteY96" fmla="*/ 9820 h 10893"/>
                    <a:gd name="connsiteX97" fmla="*/ 4572 w 12026"/>
                    <a:gd name="connsiteY97" fmla="*/ 9354 h 10893"/>
                    <a:gd name="connsiteX98" fmla="*/ 4811 w 12026"/>
                    <a:gd name="connsiteY98" fmla="*/ 8872 h 10893"/>
                    <a:gd name="connsiteX99" fmla="*/ 4888 w 12026"/>
                    <a:gd name="connsiteY99" fmla="*/ 8901 h 10893"/>
                    <a:gd name="connsiteX100" fmla="*/ 5265 w 12026"/>
                    <a:gd name="connsiteY100" fmla="*/ 8953 h 10893"/>
                    <a:gd name="connsiteX101" fmla="*/ 5439 w 12026"/>
                    <a:gd name="connsiteY101" fmla="*/ 8998 h 10893"/>
                    <a:gd name="connsiteX102" fmla="*/ 5658 w 12026"/>
                    <a:gd name="connsiteY102" fmla="*/ 9010 h 10893"/>
                    <a:gd name="connsiteX103" fmla="*/ 6152 w 12026"/>
                    <a:gd name="connsiteY103" fmla="*/ 9059 h 10893"/>
                    <a:gd name="connsiteX104" fmla="*/ 6626 w 12026"/>
                    <a:gd name="connsiteY104" fmla="*/ 9067 h 10893"/>
                    <a:gd name="connsiteX105" fmla="*/ 6651 w 12026"/>
                    <a:gd name="connsiteY105" fmla="*/ 9067 h 10893"/>
                    <a:gd name="connsiteX106" fmla="*/ 7108 w 12026"/>
                    <a:gd name="connsiteY106" fmla="*/ 9026 h 10893"/>
                    <a:gd name="connsiteX107" fmla="*/ 7538 w 12026"/>
                    <a:gd name="connsiteY107" fmla="*/ 8998 h 10893"/>
                    <a:gd name="connsiteX108" fmla="*/ 8016 w 12026"/>
                    <a:gd name="connsiteY108" fmla="*/ 8876 h 10893"/>
                    <a:gd name="connsiteX109" fmla="*/ 8871 w 12026"/>
                    <a:gd name="connsiteY109" fmla="*/ 8637 h 10893"/>
                    <a:gd name="connsiteX110" fmla="*/ 9616 w 12026"/>
                    <a:gd name="connsiteY110" fmla="*/ 8301 h 10893"/>
                    <a:gd name="connsiteX111" fmla="*/ 10924 w 12026"/>
                    <a:gd name="connsiteY111" fmla="*/ 7171 h 10893"/>
                    <a:gd name="connsiteX112" fmla="*/ 11427 w 12026"/>
                    <a:gd name="connsiteY112" fmla="*/ 6486 h 10893"/>
                    <a:gd name="connsiteX113" fmla="*/ 11783 w 12026"/>
                    <a:gd name="connsiteY113" fmla="*/ 5692 h 10893"/>
                    <a:gd name="connsiteX114" fmla="*/ 11897 w 12026"/>
                    <a:gd name="connsiteY114" fmla="*/ 5271 h 10893"/>
                    <a:gd name="connsiteX115" fmla="*/ 11978 w 12026"/>
                    <a:gd name="connsiteY115" fmla="*/ 4837 h 10893"/>
                    <a:gd name="connsiteX116" fmla="*/ 11982 w 12026"/>
                    <a:gd name="connsiteY116" fmla="*/ 4635 h 10893"/>
                    <a:gd name="connsiteX117" fmla="*/ 12022 w 12026"/>
                    <a:gd name="connsiteY117" fmla="*/ 4420 h 10893"/>
                    <a:gd name="connsiteX118" fmla="*/ 11982 w 12026"/>
                    <a:gd name="connsiteY118" fmla="*/ 3970 h 10893"/>
                    <a:gd name="connsiteX119" fmla="*/ 11808 w 12026"/>
                    <a:gd name="connsiteY119" fmla="*/ 3087 h 10893"/>
                    <a:gd name="connsiteX120" fmla="*/ 11678 w 12026"/>
                    <a:gd name="connsiteY120" fmla="*/ 2731 h 10893"/>
                    <a:gd name="connsiteX121" fmla="*/ 11427 w 12026"/>
                    <a:gd name="connsiteY121" fmla="*/ 2362 h 10893"/>
                    <a:gd name="connsiteX122" fmla="*/ 10937 w 12026"/>
                    <a:gd name="connsiteY122" fmla="*/ 1673 h 10893"/>
                    <a:gd name="connsiteX123" fmla="*/ 10260 w 12026"/>
                    <a:gd name="connsiteY123" fmla="*/ 1114 h 10893"/>
                    <a:gd name="connsiteX124" fmla="*/ 9349 w 12026"/>
                    <a:gd name="connsiteY124" fmla="*/ 616 h 10893"/>
                    <a:gd name="connsiteX125" fmla="*/ 8931 w 12026"/>
                    <a:gd name="connsiteY125" fmla="*/ 434 h 10893"/>
                    <a:gd name="connsiteX126" fmla="*/ 8469 w 12026"/>
                    <a:gd name="connsiteY126" fmla="*/ 268 h 10893"/>
                    <a:gd name="connsiteX127" fmla="*/ 7538 w 12026"/>
                    <a:gd name="connsiteY127" fmla="*/ 94 h 10893"/>
                    <a:gd name="connsiteX128" fmla="*/ 7412 w 12026"/>
                    <a:gd name="connsiteY128" fmla="*/ 81 h 10893"/>
                    <a:gd name="connsiteX129" fmla="*/ 7210 w 12026"/>
                    <a:gd name="connsiteY129" fmla="*/ 45 h 10893"/>
                    <a:gd name="connsiteX130" fmla="*/ 6569 w 12026"/>
                    <a:gd name="connsiteY130" fmla="*/ 13 h 10893"/>
                    <a:gd name="connsiteX131" fmla="*/ 5812 w 12026"/>
                    <a:gd name="connsiteY131" fmla="*/ 0 h 10893"/>
                    <a:gd name="connsiteX0" fmla="*/ 6606 w 12026"/>
                    <a:gd name="connsiteY0" fmla="*/ 223 h 10893"/>
                    <a:gd name="connsiteX1" fmla="*/ 6837 w 12026"/>
                    <a:gd name="connsiteY1" fmla="*/ 284 h 10893"/>
                    <a:gd name="connsiteX2" fmla="*/ 7311 w 12026"/>
                    <a:gd name="connsiteY2" fmla="*/ 361 h 10893"/>
                    <a:gd name="connsiteX3" fmla="*/ 8141 w 12026"/>
                    <a:gd name="connsiteY3" fmla="*/ 523 h 10893"/>
                    <a:gd name="connsiteX4" fmla="*/ 8514 w 12026"/>
                    <a:gd name="connsiteY4" fmla="*/ 689 h 10893"/>
                    <a:gd name="connsiteX5" fmla="*/ 8887 w 12026"/>
                    <a:gd name="connsiteY5" fmla="*/ 802 h 10893"/>
                    <a:gd name="connsiteX6" fmla="*/ 9656 w 12026"/>
                    <a:gd name="connsiteY6" fmla="*/ 1224 h 10893"/>
                    <a:gd name="connsiteX7" fmla="*/ 10390 w 12026"/>
                    <a:gd name="connsiteY7" fmla="*/ 1633 h 10893"/>
                    <a:gd name="connsiteX8" fmla="*/ 10933 w 12026"/>
                    <a:gd name="connsiteY8" fmla="*/ 2277 h 10893"/>
                    <a:gd name="connsiteX9" fmla="*/ 11135 w 12026"/>
                    <a:gd name="connsiteY9" fmla="*/ 2589 h 10893"/>
                    <a:gd name="connsiteX10" fmla="*/ 11378 w 12026"/>
                    <a:gd name="connsiteY10" fmla="*/ 2962 h 10893"/>
                    <a:gd name="connsiteX11" fmla="*/ 11479 w 12026"/>
                    <a:gd name="connsiteY11" fmla="*/ 3302 h 10893"/>
                    <a:gd name="connsiteX12" fmla="*/ 11585 w 12026"/>
                    <a:gd name="connsiteY12" fmla="*/ 3723 h 10893"/>
                    <a:gd name="connsiteX13" fmla="*/ 11637 w 12026"/>
                    <a:gd name="connsiteY13" fmla="*/ 4149 h 10893"/>
                    <a:gd name="connsiteX14" fmla="*/ 11617 w 12026"/>
                    <a:gd name="connsiteY14" fmla="*/ 4582 h 10893"/>
                    <a:gd name="connsiteX15" fmla="*/ 11593 w 12026"/>
                    <a:gd name="connsiteY15" fmla="*/ 4979 h 10893"/>
                    <a:gd name="connsiteX16" fmla="*/ 11484 w 12026"/>
                    <a:gd name="connsiteY16" fmla="*/ 5388 h 10893"/>
                    <a:gd name="connsiteX17" fmla="*/ 11362 w 12026"/>
                    <a:gd name="connsiteY17" fmla="*/ 5789 h 10893"/>
                    <a:gd name="connsiteX18" fmla="*/ 11176 w 12026"/>
                    <a:gd name="connsiteY18" fmla="*/ 6154 h 10893"/>
                    <a:gd name="connsiteX19" fmla="*/ 10993 w 12026"/>
                    <a:gd name="connsiteY19" fmla="*/ 6498 h 10893"/>
                    <a:gd name="connsiteX20" fmla="*/ 10726 w 12026"/>
                    <a:gd name="connsiteY20" fmla="*/ 6818 h 10893"/>
                    <a:gd name="connsiteX21" fmla="*/ 10455 w 12026"/>
                    <a:gd name="connsiteY21" fmla="*/ 7163 h 10893"/>
                    <a:gd name="connsiteX22" fmla="*/ 10134 w 12026"/>
                    <a:gd name="connsiteY22" fmla="*/ 7450 h 10893"/>
                    <a:gd name="connsiteX23" fmla="*/ 9470 w 12026"/>
                    <a:gd name="connsiteY23" fmla="*/ 7949 h 10893"/>
                    <a:gd name="connsiteX24" fmla="*/ 8785 w 12026"/>
                    <a:gd name="connsiteY24" fmla="*/ 8277 h 10893"/>
                    <a:gd name="connsiteX25" fmla="*/ 7975 w 12026"/>
                    <a:gd name="connsiteY25" fmla="*/ 8508 h 10893"/>
                    <a:gd name="connsiteX26" fmla="*/ 7501 w 12026"/>
                    <a:gd name="connsiteY26" fmla="*/ 8629 h 10893"/>
                    <a:gd name="connsiteX27" fmla="*/ 6983 w 12026"/>
                    <a:gd name="connsiteY27" fmla="*/ 8670 h 10893"/>
                    <a:gd name="connsiteX28" fmla="*/ 6263 w 12026"/>
                    <a:gd name="connsiteY28" fmla="*/ 8709 h 10893"/>
                    <a:gd name="connsiteX29" fmla="*/ 5966 w 12026"/>
                    <a:gd name="connsiteY29" fmla="*/ 8702 h 10893"/>
                    <a:gd name="connsiteX30" fmla="*/ 5719 w 12026"/>
                    <a:gd name="connsiteY30" fmla="*/ 8670 h 10893"/>
                    <a:gd name="connsiteX31" fmla="*/ 5644 w 12026"/>
                    <a:gd name="connsiteY31" fmla="*/ 8667 h 10893"/>
                    <a:gd name="connsiteX32" fmla="*/ 5567 w 12026"/>
                    <a:gd name="connsiteY32" fmla="*/ 8667 h 10893"/>
                    <a:gd name="connsiteX33" fmla="*/ 5476 w 12026"/>
                    <a:gd name="connsiteY33" fmla="*/ 8662 h 10893"/>
                    <a:gd name="connsiteX34" fmla="*/ 5269 w 12026"/>
                    <a:gd name="connsiteY34" fmla="*/ 8625 h 10893"/>
                    <a:gd name="connsiteX35" fmla="*/ 5238 w 12026"/>
                    <a:gd name="connsiteY35" fmla="*/ 8624 h 10893"/>
                    <a:gd name="connsiteX36" fmla="*/ 5050 w 12026"/>
                    <a:gd name="connsiteY36" fmla="*/ 8633 h 10893"/>
                    <a:gd name="connsiteX37" fmla="*/ 4833 w 12026"/>
                    <a:gd name="connsiteY37" fmla="*/ 8656 h 10893"/>
                    <a:gd name="connsiteX38" fmla="*/ 4637 w 12026"/>
                    <a:gd name="connsiteY38" fmla="*/ 8641 h 10893"/>
                    <a:gd name="connsiteX39" fmla="*/ 4638 w 12026"/>
                    <a:gd name="connsiteY39" fmla="*/ 8646 h 10893"/>
                    <a:gd name="connsiteX40" fmla="*/ 4546 w 12026"/>
                    <a:gd name="connsiteY40" fmla="*/ 8633 h 10893"/>
                    <a:gd name="connsiteX41" fmla="*/ 4387 w 12026"/>
                    <a:gd name="connsiteY41" fmla="*/ 8626 h 10893"/>
                    <a:gd name="connsiteX42" fmla="*/ 4148 w 12026"/>
                    <a:gd name="connsiteY42" fmla="*/ 8568 h 10893"/>
                    <a:gd name="connsiteX43" fmla="*/ 3821 w 12026"/>
                    <a:gd name="connsiteY43" fmla="*/ 8488 h 10893"/>
                    <a:gd name="connsiteX44" fmla="*/ 3472 w 12026"/>
                    <a:gd name="connsiteY44" fmla="*/ 8355 h 10893"/>
                    <a:gd name="connsiteX45" fmla="*/ 3307 w 12026"/>
                    <a:gd name="connsiteY45" fmla="*/ 8332 h 10893"/>
                    <a:gd name="connsiteX46" fmla="*/ 3263 w 12026"/>
                    <a:gd name="connsiteY46" fmla="*/ 8290 h 10893"/>
                    <a:gd name="connsiteX47" fmla="*/ 3032 w 12026"/>
                    <a:gd name="connsiteY47" fmla="*/ 8222 h 10893"/>
                    <a:gd name="connsiteX48" fmla="*/ 2881 w 12026"/>
                    <a:gd name="connsiteY48" fmla="*/ 8111 h 10893"/>
                    <a:gd name="connsiteX49" fmla="*/ 2547 w 12026"/>
                    <a:gd name="connsiteY49" fmla="*/ 7896 h 10893"/>
                    <a:gd name="connsiteX50" fmla="*/ 2202 w 12026"/>
                    <a:gd name="connsiteY50" fmla="*/ 7701 h 10893"/>
                    <a:gd name="connsiteX51" fmla="*/ 1785 w 12026"/>
                    <a:gd name="connsiteY51" fmla="*/ 7471 h 10893"/>
                    <a:gd name="connsiteX52" fmla="*/ 1400 w 12026"/>
                    <a:gd name="connsiteY52" fmla="*/ 7146 h 10893"/>
                    <a:gd name="connsiteX53" fmla="*/ 829 w 12026"/>
                    <a:gd name="connsiteY53" fmla="*/ 6308 h 10893"/>
                    <a:gd name="connsiteX54" fmla="*/ 574 w 12026"/>
                    <a:gd name="connsiteY54" fmla="*/ 5834 h 10893"/>
                    <a:gd name="connsiteX55" fmla="*/ 396 w 12026"/>
                    <a:gd name="connsiteY55" fmla="*/ 5287 h 10893"/>
                    <a:gd name="connsiteX56" fmla="*/ 375 w 12026"/>
                    <a:gd name="connsiteY56" fmla="*/ 4181 h 10893"/>
                    <a:gd name="connsiteX57" fmla="*/ 1263 w 12026"/>
                    <a:gd name="connsiteY57" fmla="*/ 2216 h 10893"/>
                    <a:gd name="connsiteX58" fmla="*/ 1988 w 12026"/>
                    <a:gd name="connsiteY58" fmla="*/ 1520 h 10893"/>
                    <a:gd name="connsiteX59" fmla="*/ 2397 w 12026"/>
                    <a:gd name="connsiteY59" fmla="*/ 1224 h 10893"/>
                    <a:gd name="connsiteX60" fmla="*/ 2871 w 12026"/>
                    <a:gd name="connsiteY60" fmla="*/ 981 h 10893"/>
                    <a:gd name="connsiteX61" fmla="*/ 3369 w 12026"/>
                    <a:gd name="connsiteY61" fmla="*/ 730 h 10893"/>
                    <a:gd name="connsiteX62" fmla="*/ 3952 w 12026"/>
                    <a:gd name="connsiteY62" fmla="*/ 551 h 10893"/>
                    <a:gd name="connsiteX63" fmla="*/ 5216 w 12026"/>
                    <a:gd name="connsiteY63" fmla="*/ 292 h 10893"/>
                    <a:gd name="connsiteX64" fmla="*/ 6456 w 12026"/>
                    <a:gd name="connsiteY64" fmla="*/ 227 h 10893"/>
                    <a:gd name="connsiteX65" fmla="*/ 6606 w 12026"/>
                    <a:gd name="connsiteY65" fmla="*/ 223 h 10893"/>
                    <a:gd name="connsiteX66" fmla="*/ 5812 w 12026"/>
                    <a:gd name="connsiteY66" fmla="*/ 0 h 10893"/>
                    <a:gd name="connsiteX67" fmla="*/ 5322 w 12026"/>
                    <a:gd name="connsiteY67" fmla="*/ 13 h 10893"/>
                    <a:gd name="connsiteX68" fmla="*/ 4187 w 12026"/>
                    <a:gd name="connsiteY68" fmla="*/ 183 h 10893"/>
                    <a:gd name="connsiteX69" fmla="*/ 3604 w 12026"/>
                    <a:gd name="connsiteY69" fmla="*/ 345 h 10893"/>
                    <a:gd name="connsiteX70" fmla="*/ 3061 w 12026"/>
                    <a:gd name="connsiteY70" fmla="*/ 527 h 10893"/>
                    <a:gd name="connsiteX71" fmla="*/ 2595 w 12026"/>
                    <a:gd name="connsiteY71" fmla="*/ 774 h 10893"/>
                    <a:gd name="connsiteX72" fmla="*/ 2085 w 12026"/>
                    <a:gd name="connsiteY72" fmla="*/ 1058 h 10893"/>
                    <a:gd name="connsiteX73" fmla="*/ 1250 w 12026"/>
                    <a:gd name="connsiteY73" fmla="*/ 1754 h 10893"/>
                    <a:gd name="connsiteX74" fmla="*/ 606 w 12026"/>
                    <a:gd name="connsiteY74" fmla="*/ 2621 h 10893"/>
                    <a:gd name="connsiteX75" fmla="*/ 177 w 12026"/>
                    <a:gd name="connsiteY75" fmla="*/ 3711 h 10893"/>
                    <a:gd name="connsiteX76" fmla="*/ 23 w 12026"/>
                    <a:gd name="connsiteY76" fmla="*/ 4258 h 10893"/>
                    <a:gd name="connsiteX77" fmla="*/ 7 w 12026"/>
                    <a:gd name="connsiteY77" fmla="*/ 4862 h 10893"/>
                    <a:gd name="connsiteX78" fmla="*/ 274 w 12026"/>
                    <a:gd name="connsiteY78" fmla="*/ 6008 h 10893"/>
                    <a:gd name="connsiteX79" fmla="*/ 541 w 12026"/>
                    <a:gd name="connsiteY79" fmla="*/ 6547 h 10893"/>
                    <a:gd name="connsiteX80" fmla="*/ 809 w 12026"/>
                    <a:gd name="connsiteY80" fmla="*/ 7045 h 10893"/>
                    <a:gd name="connsiteX81" fmla="*/ 1129 w 12026"/>
                    <a:gd name="connsiteY81" fmla="*/ 7414 h 10893"/>
                    <a:gd name="connsiteX82" fmla="*/ 1587 w 12026"/>
                    <a:gd name="connsiteY82" fmla="*/ 7803 h 10893"/>
                    <a:gd name="connsiteX83" fmla="*/ 1992 w 12026"/>
                    <a:gd name="connsiteY83" fmla="*/ 8042 h 10893"/>
                    <a:gd name="connsiteX84" fmla="*/ 2397 w 12026"/>
                    <a:gd name="connsiteY84" fmla="*/ 8277 h 10893"/>
                    <a:gd name="connsiteX85" fmla="*/ 2478 w 12026"/>
                    <a:gd name="connsiteY85" fmla="*/ 8293 h 10893"/>
                    <a:gd name="connsiteX86" fmla="*/ 2486 w 12026"/>
                    <a:gd name="connsiteY86" fmla="*/ 8325 h 10893"/>
                    <a:gd name="connsiteX87" fmla="*/ 2604 w 12026"/>
                    <a:gd name="connsiteY87" fmla="*/ 8452 h 10893"/>
                    <a:gd name="connsiteX88" fmla="*/ 2881 w 12026"/>
                    <a:gd name="connsiteY88" fmla="*/ 8600 h 10893"/>
                    <a:gd name="connsiteX89" fmla="*/ 3206 w 12026"/>
                    <a:gd name="connsiteY89" fmla="*/ 8721 h 10893"/>
                    <a:gd name="connsiteX90" fmla="*/ 3453 w 12026"/>
                    <a:gd name="connsiteY90" fmla="*/ 8802 h 10893"/>
                    <a:gd name="connsiteX91" fmla="*/ 3608 w 12026"/>
                    <a:gd name="connsiteY91" fmla="*/ 8868 h 10893"/>
                    <a:gd name="connsiteX92" fmla="*/ 3824 w 12026"/>
                    <a:gd name="connsiteY92" fmla="*/ 8921 h 10893"/>
                    <a:gd name="connsiteX93" fmla="*/ 4003 w 12026"/>
                    <a:gd name="connsiteY93" fmla="*/ 8965 h 10893"/>
                    <a:gd name="connsiteX94" fmla="*/ 2028 w 12026"/>
                    <a:gd name="connsiteY94" fmla="*/ 10801 h 10893"/>
                    <a:gd name="connsiteX95" fmla="*/ 3134 w 12026"/>
                    <a:gd name="connsiteY95" fmla="*/ 10537 h 10893"/>
                    <a:gd name="connsiteX96" fmla="*/ 4159 w 12026"/>
                    <a:gd name="connsiteY96" fmla="*/ 9820 h 10893"/>
                    <a:gd name="connsiteX97" fmla="*/ 4572 w 12026"/>
                    <a:gd name="connsiteY97" fmla="*/ 9354 h 10893"/>
                    <a:gd name="connsiteX98" fmla="*/ 4811 w 12026"/>
                    <a:gd name="connsiteY98" fmla="*/ 8872 h 10893"/>
                    <a:gd name="connsiteX99" fmla="*/ 4888 w 12026"/>
                    <a:gd name="connsiteY99" fmla="*/ 8901 h 10893"/>
                    <a:gd name="connsiteX100" fmla="*/ 5265 w 12026"/>
                    <a:gd name="connsiteY100" fmla="*/ 8953 h 10893"/>
                    <a:gd name="connsiteX101" fmla="*/ 5439 w 12026"/>
                    <a:gd name="connsiteY101" fmla="*/ 8998 h 10893"/>
                    <a:gd name="connsiteX102" fmla="*/ 5658 w 12026"/>
                    <a:gd name="connsiteY102" fmla="*/ 9010 h 10893"/>
                    <a:gd name="connsiteX103" fmla="*/ 6152 w 12026"/>
                    <a:gd name="connsiteY103" fmla="*/ 9059 h 10893"/>
                    <a:gd name="connsiteX104" fmla="*/ 6626 w 12026"/>
                    <a:gd name="connsiteY104" fmla="*/ 9067 h 10893"/>
                    <a:gd name="connsiteX105" fmla="*/ 6651 w 12026"/>
                    <a:gd name="connsiteY105" fmla="*/ 9067 h 10893"/>
                    <a:gd name="connsiteX106" fmla="*/ 7108 w 12026"/>
                    <a:gd name="connsiteY106" fmla="*/ 9026 h 10893"/>
                    <a:gd name="connsiteX107" fmla="*/ 7538 w 12026"/>
                    <a:gd name="connsiteY107" fmla="*/ 8998 h 10893"/>
                    <a:gd name="connsiteX108" fmla="*/ 8016 w 12026"/>
                    <a:gd name="connsiteY108" fmla="*/ 8876 h 10893"/>
                    <a:gd name="connsiteX109" fmla="*/ 8871 w 12026"/>
                    <a:gd name="connsiteY109" fmla="*/ 8637 h 10893"/>
                    <a:gd name="connsiteX110" fmla="*/ 9616 w 12026"/>
                    <a:gd name="connsiteY110" fmla="*/ 8301 h 10893"/>
                    <a:gd name="connsiteX111" fmla="*/ 10924 w 12026"/>
                    <a:gd name="connsiteY111" fmla="*/ 7171 h 10893"/>
                    <a:gd name="connsiteX112" fmla="*/ 11427 w 12026"/>
                    <a:gd name="connsiteY112" fmla="*/ 6486 h 10893"/>
                    <a:gd name="connsiteX113" fmla="*/ 11783 w 12026"/>
                    <a:gd name="connsiteY113" fmla="*/ 5692 h 10893"/>
                    <a:gd name="connsiteX114" fmla="*/ 11897 w 12026"/>
                    <a:gd name="connsiteY114" fmla="*/ 5271 h 10893"/>
                    <a:gd name="connsiteX115" fmla="*/ 11978 w 12026"/>
                    <a:gd name="connsiteY115" fmla="*/ 4837 h 10893"/>
                    <a:gd name="connsiteX116" fmla="*/ 11982 w 12026"/>
                    <a:gd name="connsiteY116" fmla="*/ 4635 h 10893"/>
                    <a:gd name="connsiteX117" fmla="*/ 12022 w 12026"/>
                    <a:gd name="connsiteY117" fmla="*/ 4420 h 10893"/>
                    <a:gd name="connsiteX118" fmla="*/ 11982 w 12026"/>
                    <a:gd name="connsiteY118" fmla="*/ 3970 h 10893"/>
                    <a:gd name="connsiteX119" fmla="*/ 11808 w 12026"/>
                    <a:gd name="connsiteY119" fmla="*/ 3087 h 10893"/>
                    <a:gd name="connsiteX120" fmla="*/ 11678 w 12026"/>
                    <a:gd name="connsiteY120" fmla="*/ 2731 h 10893"/>
                    <a:gd name="connsiteX121" fmla="*/ 11427 w 12026"/>
                    <a:gd name="connsiteY121" fmla="*/ 2362 h 10893"/>
                    <a:gd name="connsiteX122" fmla="*/ 10937 w 12026"/>
                    <a:gd name="connsiteY122" fmla="*/ 1673 h 10893"/>
                    <a:gd name="connsiteX123" fmla="*/ 10260 w 12026"/>
                    <a:gd name="connsiteY123" fmla="*/ 1114 h 10893"/>
                    <a:gd name="connsiteX124" fmla="*/ 9349 w 12026"/>
                    <a:gd name="connsiteY124" fmla="*/ 616 h 10893"/>
                    <a:gd name="connsiteX125" fmla="*/ 8931 w 12026"/>
                    <a:gd name="connsiteY125" fmla="*/ 434 h 10893"/>
                    <a:gd name="connsiteX126" fmla="*/ 8469 w 12026"/>
                    <a:gd name="connsiteY126" fmla="*/ 268 h 10893"/>
                    <a:gd name="connsiteX127" fmla="*/ 7538 w 12026"/>
                    <a:gd name="connsiteY127" fmla="*/ 94 h 10893"/>
                    <a:gd name="connsiteX128" fmla="*/ 7412 w 12026"/>
                    <a:gd name="connsiteY128" fmla="*/ 81 h 10893"/>
                    <a:gd name="connsiteX129" fmla="*/ 7210 w 12026"/>
                    <a:gd name="connsiteY129" fmla="*/ 45 h 10893"/>
                    <a:gd name="connsiteX130" fmla="*/ 6569 w 12026"/>
                    <a:gd name="connsiteY130" fmla="*/ 13 h 10893"/>
                    <a:gd name="connsiteX131" fmla="*/ 5812 w 12026"/>
                    <a:gd name="connsiteY131" fmla="*/ 0 h 10893"/>
                    <a:gd name="connsiteX0" fmla="*/ 6606 w 12026"/>
                    <a:gd name="connsiteY0" fmla="*/ 223 h 10550"/>
                    <a:gd name="connsiteX1" fmla="*/ 6837 w 12026"/>
                    <a:gd name="connsiteY1" fmla="*/ 284 h 10550"/>
                    <a:gd name="connsiteX2" fmla="*/ 7311 w 12026"/>
                    <a:gd name="connsiteY2" fmla="*/ 361 h 10550"/>
                    <a:gd name="connsiteX3" fmla="*/ 8141 w 12026"/>
                    <a:gd name="connsiteY3" fmla="*/ 523 h 10550"/>
                    <a:gd name="connsiteX4" fmla="*/ 8514 w 12026"/>
                    <a:gd name="connsiteY4" fmla="*/ 689 h 10550"/>
                    <a:gd name="connsiteX5" fmla="*/ 8887 w 12026"/>
                    <a:gd name="connsiteY5" fmla="*/ 802 h 10550"/>
                    <a:gd name="connsiteX6" fmla="*/ 9656 w 12026"/>
                    <a:gd name="connsiteY6" fmla="*/ 1224 h 10550"/>
                    <a:gd name="connsiteX7" fmla="*/ 10390 w 12026"/>
                    <a:gd name="connsiteY7" fmla="*/ 1633 h 10550"/>
                    <a:gd name="connsiteX8" fmla="*/ 10933 w 12026"/>
                    <a:gd name="connsiteY8" fmla="*/ 2277 h 10550"/>
                    <a:gd name="connsiteX9" fmla="*/ 11135 w 12026"/>
                    <a:gd name="connsiteY9" fmla="*/ 2589 h 10550"/>
                    <a:gd name="connsiteX10" fmla="*/ 11378 w 12026"/>
                    <a:gd name="connsiteY10" fmla="*/ 2962 h 10550"/>
                    <a:gd name="connsiteX11" fmla="*/ 11479 w 12026"/>
                    <a:gd name="connsiteY11" fmla="*/ 3302 h 10550"/>
                    <a:gd name="connsiteX12" fmla="*/ 11585 w 12026"/>
                    <a:gd name="connsiteY12" fmla="*/ 3723 h 10550"/>
                    <a:gd name="connsiteX13" fmla="*/ 11637 w 12026"/>
                    <a:gd name="connsiteY13" fmla="*/ 4149 h 10550"/>
                    <a:gd name="connsiteX14" fmla="*/ 11617 w 12026"/>
                    <a:gd name="connsiteY14" fmla="*/ 4582 h 10550"/>
                    <a:gd name="connsiteX15" fmla="*/ 11593 w 12026"/>
                    <a:gd name="connsiteY15" fmla="*/ 4979 h 10550"/>
                    <a:gd name="connsiteX16" fmla="*/ 11484 w 12026"/>
                    <a:gd name="connsiteY16" fmla="*/ 5388 h 10550"/>
                    <a:gd name="connsiteX17" fmla="*/ 11362 w 12026"/>
                    <a:gd name="connsiteY17" fmla="*/ 5789 h 10550"/>
                    <a:gd name="connsiteX18" fmla="*/ 11176 w 12026"/>
                    <a:gd name="connsiteY18" fmla="*/ 6154 h 10550"/>
                    <a:gd name="connsiteX19" fmla="*/ 10993 w 12026"/>
                    <a:gd name="connsiteY19" fmla="*/ 6498 h 10550"/>
                    <a:gd name="connsiteX20" fmla="*/ 10726 w 12026"/>
                    <a:gd name="connsiteY20" fmla="*/ 6818 h 10550"/>
                    <a:gd name="connsiteX21" fmla="*/ 10455 w 12026"/>
                    <a:gd name="connsiteY21" fmla="*/ 7163 h 10550"/>
                    <a:gd name="connsiteX22" fmla="*/ 10134 w 12026"/>
                    <a:gd name="connsiteY22" fmla="*/ 7450 h 10550"/>
                    <a:gd name="connsiteX23" fmla="*/ 9470 w 12026"/>
                    <a:gd name="connsiteY23" fmla="*/ 7949 h 10550"/>
                    <a:gd name="connsiteX24" fmla="*/ 8785 w 12026"/>
                    <a:gd name="connsiteY24" fmla="*/ 8277 h 10550"/>
                    <a:gd name="connsiteX25" fmla="*/ 7975 w 12026"/>
                    <a:gd name="connsiteY25" fmla="*/ 8508 h 10550"/>
                    <a:gd name="connsiteX26" fmla="*/ 7501 w 12026"/>
                    <a:gd name="connsiteY26" fmla="*/ 8629 h 10550"/>
                    <a:gd name="connsiteX27" fmla="*/ 6983 w 12026"/>
                    <a:gd name="connsiteY27" fmla="*/ 8670 h 10550"/>
                    <a:gd name="connsiteX28" fmla="*/ 6263 w 12026"/>
                    <a:gd name="connsiteY28" fmla="*/ 8709 h 10550"/>
                    <a:gd name="connsiteX29" fmla="*/ 5966 w 12026"/>
                    <a:gd name="connsiteY29" fmla="*/ 8702 h 10550"/>
                    <a:gd name="connsiteX30" fmla="*/ 5719 w 12026"/>
                    <a:gd name="connsiteY30" fmla="*/ 8670 h 10550"/>
                    <a:gd name="connsiteX31" fmla="*/ 5644 w 12026"/>
                    <a:gd name="connsiteY31" fmla="*/ 8667 h 10550"/>
                    <a:gd name="connsiteX32" fmla="*/ 5567 w 12026"/>
                    <a:gd name="connsiteY32" fmla="*/ 8667 h 10550"/>
                    <a:gd name="connsiteX33" fmla="*/ 5476 w 12026"/>
                    <a:gd name="connsiteY33" fmla="*/ 8662 h 10550"/>
                    <a:gd name="connsiteX34" fmla="*/ 5269 w 12026"/>
                    <a:gd name="connsiteY34" fmla="*/ 8625 h 10550"/>
                    <a:gd name="connsiteX35" fmla="*/ 5238 w 12026"/>
                    <a:gd name="connsiteY35" fmla="*/ 8624 h 10550"/>
                    <a:gd name="connsiteX36" fmla="*/ 5050 w 12026"/>
                    <a:gd name="connsiteY36" fmla="*/ 8633 h 10550"/>
                    <a:gd name="connsiteX37" fmla="*/ 4833 w 12026"/>
                    <a:gd name="connsiteY37" fmla="*/ 8656 h 10550"/>
                    <a:gd name="connsiteX38" fmla="*/ 4637 w 12026"/>
                    <a:gd name="connsiteY38" fmla="*/ 8641 h 10550"/>
                    <a:gd name="connsiteX39" fmla="*/ 4638 w 12026"/>
                    <a:gd name="connsiteY39" fmla="*/ 8646 h 10550"/>
                    <a:gd name="connsiteX40" fmla="*/ 4546 w 12026"/>
                    <a:gd name="connsiteY40" fmla="*/ 8633 h 10550"/>
                    <a:gd name="connsiteX41" fmla="*/ 4387 w 12026"/>
                    <a:gd name="connsiteY41" fmla="*/ 8626 h 10550"/>
                    <a:gd name="connsiteX42" fmla="*/ 4148 w 12026"/>
                    <a:gd name="connsiteY42" fmla="*/ 8568 h 10550"/>
                    <a:gd name="connsiteX43" fmla="*/ 3821 w 12026"/>
                    <a:gd name="connsiteY43" fmla="*/ 8488 h 10550"/>
                    <a:gd name="connsiteX44" fmla="*/ 3472 w 12026"/>
                    <a:gd name="connsiteY44" fmla="*/ 8355 h 10550"/>
                    <a:gd name="connsiteX45" fmla="*/ 3307 w 12026"/>
                    <a:gd name="connsiteY45" fmla="*/ 8332 h 10550"/>
                    <a:gd name="connsiteX46" fmla="*/ 3263 w 12026"/>
                    <a:gd name="connsiteY46" fmla="*/ 8290 h 10550"/>
                    <a:gd name="connsiteX47" fmla="*/ 3032 w 12026"/>
                    <a:gd name="connsiteY47" fmla="*/ 8222 h 10550"/>
                    <a:gd name="connsiteX48" fmla="*/ 2881 w 12026"/>
                    <a:gd name="connsiteY48" fmla="*/ 8111 h 10550"/>
                    <a:gd name="connsiteX49" fmla="*/ 2547 w 12026"/>
                    <a:gd name="connsiteY49" fmla="*/ 7896 h 10550"/>
                    <a:gd name="connsiteX50" fmla="*/ 2202 w 12026"/>
                    <a:gd name="connsiteY50" fmla="*/ 7701 h 10550"/>
                    <a:gd name="connsiteX51" fmla="*/ 1785 w 12026"/>
                    <a:gd name="connsiteY51" fmla="*/ 7471 h 10550"/>
                    <a:gd name="connsiteX52" fmla="*/ 1400 w 12026"/>
                    <a:gd name="connsiteY52" fmla="*/ 7146 h 10550"/>
                    <a:gd name="connsiteX53" fmla="*/ 829 w 12026"/>
                    <a:gd name="connsiteY53" fmla="*/ 6308 h 10550"/>
                    <a:gd name="connsiteX54" fmla="*/ 574 w 12026"/>
                    <a:gd name="connsiteY54" fmla="*/ 5834 h 10550"/>
                    <a:gd name="connsiteX55" fmla="*/ 396 w 12026"/>
                    <a:gd name="connsiteY55" fmla="*/ 5287 h 10550"/>
                    <a:gd name="connsiteX56" fmla="*/ 375 w 12026"/>
                    <a:gd name="connsiteY56" fmla="*/ 4181 h 10550"/>
                    <a:gd name="connsiteX57" fmla="*/ 1263 w 12026"/>
                    <a:gd name="connsiteY57" fmla="*/ 2216 h 10550"/>
                    <a:gd name="connsiteX58" fmla="*/ 1988 w 12026"/>
                    <a:gd name="connsiteY58" fmla="*/ 1520 h 10550"/>
                    <a:gd name="connsiteX59" fmla="*/ 2397 w 12026"/>
                    <a:gd name="connsiteY59" fmla="*/ 1224 h 10550"/>
                    <a:gd name="connsiteX60" fmla="*/ 2871 w 12026"/>
                    <a:gd name="connsiteY60" fmla="*/ 981 h 10550"/>
                    <a:gd name="connsiteX61" fmla="*/ 3369 w 12026"/>
                    <a:gd name="connsiteY61" fmla="*/ 730 h 10550"/>
                    <a:gd name="connsiteX62" fmla="*/ 3952 w 12026"/>
                    <a:gd name="connsiteY62" fmla="*/ 551 h 10550"/>
                    <a:gd name="connsiteX63" fmla="*/ 5216 w 12026"/>
                    <a:gd name="connsiteY63" fmla="*/ 292 h 10550"/>
                    <a:gd name="connsiteX64" fmla="*/ 6456 w 12026"/>
                    <a:gd name="connsiteY64" fmla="*/ 227 h 10550"/>
                    <a:gd name="connsiteX65" fmla="*/ 6606 w 12026"/>
                    <a:gd name="connsiteY65" fmla="*/ 223 h 10550"/>
                    <a:gd name="connsiteX66" fmla="*/ 5812 w 12026"/>
                    <a:gd name="connsiteY66" fmla="*/ 0 h 10550"/>
                    <a:gd name="connsiteX67" fmla="*/ 5322 w 12026"/>
                    <a:gd name="connsiteY67" fmla="*/ 13 h 10550"/>
                    <a:gd name="connsiteX68" fmla="*/ 4187 w 12026"/>
                    <a:gd name="connsiteY68" fmla="*/ 183 h 10550"/>
                    <a:gd name="connsiteX69" fmla="*/ 3604 w 12026"/>
                    <a:gd name="connsiteY69" fmla="*/ 345 h 10550"/>
                    <a:gd name="connsiteX70" fmla="*/ 3061 w 12026"/>
                    <a:gd name="connsiteY70" fmla="*/ 527 h 10550"/>
                    <a:gd name="connsiteX71" fmla="*/ 2595 w 12026"/>
                    <a:gd name="connsiteY71" fmla="*/ 774 h 10550"/>
                    <a:gd name="connsiteX72" fmla="*/ 2085 w 12026"/>
                    <a:gd name="connsiteY72" fmla="*/ 1058 h 10550"/>
                    <a:gd name="connsiteX73" fmla="*/ 1250 w 12026"/>
                    <a:gd name="connsiteY73" fmla="*/ 1754 h 10550"/>
                    <a:gd name="connsiteX74" fmla="*/ 606 w 12026"/>
                    <a:gd name="connsiteY74" fmla="*/ 2621 h 10550"/>
                    <a:gd name="connsiteX75" fmla="*/ 177 w 12026"/>
                    <a:gd name="connsiteY75" fmla="*/ 3711 h 10550"/>
                    <a:gd name="connsiteX76" fmla="*/ 23 w 12026"/>
                    <a:gd name="connsiteY76" fmla="*/ 4258 h 10550"/>
                    <a:gd name="connsiteX77" fmla="*/ 7 w 12026"/>
                    <a:gd name="connsiteY77" fmla="*/ 4862 h 10550"/>
                    <a:gd name="connsiteX78" fmla="*/ 274 w 12026"/>
                    <a:gd name="connsiteY78" fmla="*/ 6008 h 10550"/>
                    <a:gd name="connsiteX79" fmla="*/ 541 w 12026"/>
                    <a:gd name="connsiteY79" fmla="*/ 6547 h 10550"/>
                    <a:gd name="connsiteX80" fmla="*/ 809 w 12026"/>
                    <a:gd name="connsiteY80" fmla="*/ 7045 h 10550"/>
                    <a:gd name="connsiteX81" fmla="*/ 1129 w 12026"/>
                    <a:gd name="connsiteY81" fmla="*/ 7414 h 10550"/>
                    <a:gd name="connsiteX82" fmla="*/ 1587 w 12026"/>
                    <a:gd name="connsiteY82" fmla="*/ 7803 h 10550"/>
                    <a:gd name="connsiteX83" fmla="*/ 1992 w 12026"/>
                    <a:gd name="connsiteY83" fmla="*/ 8042 h 10550"/>
                    <a:gd name="connsiteX84" fmla="*/ 2397 w 12026"/>
                    <a:gd name="connsiteY84" fmla="*/ 8277 h 10550"/>
                    <a:gd name="connsiteX85" fmla="*/ 2478 w 12026"/>
                    <a:gd name="connsiteY85" fmla="*/ 8293 h 10550"/>
                    <a:gd name="connsiteX86" fmla="*/ 2486 w 12026"/>
                    <a:gd name="connsiteY86" fmla="*/ 8325 h 10550"/>
                    <a:gd name="connsiteX87" fmla="*/ 2604 w 12026"/>
                    <a:gd name="connsiteY87" fmla="*/ 8452 h 10550"/>
                    <a:gd name="connsiteX88" fmla="*/ 2881 w 12026"/>
                    <a:gd name="connsiteY88" fmla="*/ 8600 h 10550"/>
                    <a:gd name="connsiteX89" fmla="*/ 3206 w 12026"/>
                    <a:gd name="connsiteY89" fmla="*/ 8721 h 10550"/>
                    <a:gd name="connsiteX90" fmla="*/ 3453 w 12026"/>
                    <a:gd name="connsiteY90" fmla="*/ 8802 h 10550"/>
                    <a:gd name="connsiteX91" fmla="*/ 3608 w 12026"/>
                    <a:gd name="connsiteY91" fmla="*/ 8868 h 10550"/>
                    <a:gd name="connsiteX92" fmla="*/ 3824 w 12026"/>
                    <a:gd name="connsiteY92" fmla="*/ 8921 h 10550"/>
                    <a:gd name="connsiteX93" fmla="*/ 4003 w 12026"/>
                    <a:gd name="connsiteY93" fmla="*/ 8965 h 10550"/>
                    <a:gd name="connsiteX94" fmla="*/ 4242 w 12026"/>
                    <a:gd name="connsiteY94" fmla="*/ 9026 h 10550"/>
                    <a:gd name="connsiteX95" fmla="*/ 3134 w 12026"/>
                    <a:gd name="connsiteY95" fmla="*/ 10537 h 10550"/>
                    <a:gd name="connsiteX96" fmla="*/ 4159 w 12026"/>
                    <a:gd name="connsiteY96" fmla="*/ 9820 h 10550"/>
                    <a:gd name="connsiteX97" fmla="*/ 4572 w 12026"/>
                    <a:gd name="connsiteY97" fmla="*/ 9354 h 10550"/>
                    <a:gd name="connsiteX98" fmla="*/ 4811 w 12026"/>
                    <a:gd name="connsiteY98" fmla="*/ 8872 h 10550"/>
                    <a:gd name="connsiteX99" fmla="*/ 4888 w 12026"/>
                    <a:gd name="connsiteY99" fmla="*/ 8901 h 10550"/>
                    <a:gd name="connsiteX100" fmla="*/ 5265 w 12026"/>
                    <a:gd name="connsiteY100" fmla="*/ 8953 h 10550"/>
                    <a:gd name="connsiteX101" fmla="*/ 5439 w 12026"/>
                    <a:gd name="connsiteY101" fmla="*/ 8998 h 10550"/>
                    <a:gd name="connsiteX102" fmla="*/ 5658 w 12026"/>
                    <a:gd name="connsiteY102" fmla="*/ 9010 h 10550"/>
                    <a:gd name="connsiteX103" fmla="*/ 6152 w 12026"/>
                    <a:gd name="connsiteY103" fmla="*/ 9059 h 10550"/>
                    <a:gd name="connsiteX104" fmla="*/ 6626 w 12026"/>
                    <a:gd name="connsiteY104" fmla="*/ 9067 h 10550"/>
                    <a:gd name="connsiteX105" fmla="*/ 6651 w 12026"/>
                    <a:gd name="connsiteY105" fmla="*/ 9067 h 10550"/>
                    <a:gd name="connsiteX106" fmla="*/ 7108 w 12026"/>
                    <a:gd name="connsiteY106" fmla="*/ 9026 h 10550"/>
                    <a:gd name="connsiteX107" fmla="*/ 7538 w 12026"/>
                    <a:gd name="connsiteY107" fmla="*/ 8998 h 10550"/>
                    <a:gd name="connsiteX108" fmla="*/ 8016 w 12026"/>
                    <a:gd name="connsiteY108" fmla="*/ 8876 h 10550"/>
                    <a:gd name="connsiteX109" fmla="*/ 8871 w 12026"/>
                    <a:gd name="connsiteY109" fmla="*/ 8637 h 10550"/>
                    <a:gd name="connsiteX110" fmla="*/ 9616 w 12026"/>
                    <a:gd name="connsiteY110" fmla="*/ 8301 h 10550"/>
                    <a:gd name="connsiteX111" fmla="*/ 10924 w 12026"/>
                    <a:gd name="connsiteY111" fmla="*/ 7171 h 10550"/>
                    <a:gd name="connsiteX112" fmla="*/ 11427 w 12026"/>
                    <a:gd name="connsiteY112" fmla="*/ 6486 h 10550"/>
                    <a:gd name="connsiteX113" fmla="*/ 11783 w 12026"/>
                    <a:gd name="connsiteY113" fmla="*/ 5692 h 10550"/>
                    <a:gd name="connsiteX114" fmla="*/ 11897 w 12026"/>
                    <a:gd name="connsiteY114" fmla="*/ 5271 h 10550"/>
                    <a:gd name="connsiteX115" fmla="*/ 11978 w 12026"/>
                    <a:gd name="connsiteY115" fmla="*/ 4837 h 10550"/>
                    <a:gd name="connsiteX116" fmla="*/ 11982 w 12026"/>
                    <a:gd name="connsiteY116" fmla="*/ 4635 h 10550"/>
                    <a:gd name="connsiteX117" fmla="*/ 12022 w 12026"/>
                    <a:gd name="connsiteY117" fmla="*/ 4420 h 10550"/>
                    <a:gd name="connsiteX118" fmla="*/ 11982 w 12026"/>
                    <a:gd name="connsiteY118" fmla="*/ 3970 h 10550"/>
                    <a:gd name="connsiteX119" fmla="*/ 11808 w 12026"/>
                    <a:gd name="connsiteY119" fmla="*/ 3087 h 10550"/>
                    <a:gd name="connsiteX120" fmla="*/ 11678 w 12026"/>
                    <a:gd name="connsiteY120" fmla="*/ 2731 h 10550"/>
                    <a:gd name="connsiteX121" fmla="*/ 11427 w 12026"/>
                    <a:gd name="connsiteY121" fmla="*/ 2362 h 10550"/>
                    <a:gd name="connsiteX122" fmla="*/ 10937 w 12026"/>
                    <a:gd name="connsiteY122" fmla="*/ 1673 h 10550"/>
                    <a:gd name="connsiteX123" fmla="*/ 10260 w 12026"/>
                    <a:gd name="connsiteY123" fmla="*/ 1114 h 10550"/>
                    <a:gd name="connsiteX124" fmla="*/ 9349 w 12026"/>
                    <a:gd name="connsiteY124" fmla="*/ 616 h 10550"/>
                    <a:gd name="connsiteX125" fmla="*/ 8931 w 12026"/>
                    <a:gd name="connsiteY125" fmla="*/ 434 h 10550"/>
                    <a:gd name="connsiteX126" fmla="*/ 8469 w 12026"/>
                    <a:gd name="connsiteY126" fmla="*/ 268 h 10550"/>
                    <a:gd name="connsiteX127" fmla="*/ 7538 w 12026"/>
                    <a:gd name="connsiteY127" fmla="*/ 94 h 10550"/>
                    <a:gd name="connsiteX128" fmla="*/ 7412 w 12026"/>
                    <a:gd name="connsiteY128" fmla="*/ 81 h 10550"/>
                    <a:gd name="connsiteX129" fmla="*/ 7210 w 12026"/>
                    <a:gd name="connsiteY129" fmla="*/ 45 h 10550"/>
                    <a:gd name="connsiteX130" fmla="*/ 6569 w 12026"/>
                    <a:gd name="connsiteY130" fmla="*/ 13 h 10550"/>
                    <a:gd name="connsiteX131" fmla="*/ 5812 w 12026"/>
                    <a:gd name="connsiteY131" fmla="*/ 0 h 10550"/>
                    <a:gd name="connsiteX0" fmla="*/ 6606 w 12026"/>
                    <a:gd name="connsiteY0" fmla="*/ 223 h 10549"/>
                    <a:gd name="connsiteX1" fmla="*/ 6837 w 12026"/>
                    <a:gd name="connsiteY1" fmla="*/ 284 h 10549"/>
                    <a:gd name="connsiteX2" fmla="*/ 7311 w 12026"/>
                    <a:gd name="connsiteY2" fmla="*/ 361 h 10549"/>
                    <a:gd name="connsiteX3" fmla="*/ 8141 w 12026"/>
                    <a:gd name="connsiteY3" fmla="*/ 523 h 10549"/>
                    <a:gd name="connsiteX4" fmla="*/ 8514 w 12026"/>
                    <a:gd name="connsiteY4" fmla="*/ 689 h 10549"/>
                    <a:gd name="connsiteX5" fmla="*/ 8887 w 12026"/>
                    <a:gd name="connsiteY5" fmla="*/ 802 h 10549"/>
                    <a:gd name="connsiteX6" fmla="*/ 9656 w 12026"/>
                    <a:gd name="connsiteY6" fmla="*/ 1224 h 10549"/>
                    <a:gd name="connsiteX7" fmla="*/ 10390 w 12026"/>
                    <a:gd name="connsiteY7" fmla="*/ 1633 h 10549"/>
                    <a:gd name="connsiteX8" fmla="*/ 10933 w 12026"/>
                    <a:gd name="connsiteY8" fmla="*/ 2277 h 10549"/>
                    <a:gd name="connsiteX9" fmla="*/ 11135 w 12026"/>
                    <a:gd name="connsiteY9" fmla="*/ 2589 h 10549"/>
                    <a:gd name="connsiteX10" fmla="*/ 11378 w 12026"/>
                    <a:gd name="connsiteY10" fmla="*/ 2962 h 10549"/>
                    <a:gd name="connsiteX11" fmla="*/ 11479 w 12026"/>
                    <a:gd name="connsiteY11" fmla="*/ 3302 h 10549"/>
                    <a:gd name="connsiteX12" fmla="*/ 11585 w 12026"/>
                    <a:gd name="connsiteY12" fmla="*/ 3723 h 10549"/>
                    <a:gd name="connsiteX13" fmla="*/ 11637 w 12026"/>
                    <a:gd name="connsiteY13" fmla="*/ 4149 h 10549"/>
                    <a:gd name="connsiteX14" fmla="*/ 11617 w 12026"/>
                    <a:gd name="connsiteY14" fmla="*/ 4582 h 10549"/>
                    <a:gd name="connsiteX15" fmla="*/ 11593 w 12026"/>
                    <a:gd name="connsiteY15" fmla="*/ 4979 h 10549"/>
                    <a:gd name="connsiteX16" fmla="*/ 11484 w 12026"/>
                    <a:gd name="connsiteY16" fmla="*/ 5388 h 10549"/>
                    <a:gd name="connsiteX17" fmla="*/ 11362 w 12026"/>
                    <a:gd name="connsiteY17" fmla="*/ 5789 h 10549"/>
                    <a:gd name="connsiteX18" fmla="*/ 11176 w 12026"/>
                    <a:gd name="connsiteY18" fmla="*/ 6154 h 10549"/>
                    <a:gd name="connsiteX19" fmla="*/ 10993 w 12026"/>
                    <a:gd name="connsiteY19" fmla="*/ 6498 h 10549"/>
                    <a:gd name="connsiteX20" fmla="*/ 10726 w 12026"/>
                    <a:gd name="connsiteY20" fmla="*/ 6818 h 10549"/>
                    <a:gd name="connsiteX21" fmla="*/ 10455 w 12026"/>
                    <a:gd name="connsiteY21" fmla="*/ 7163 h 10549"/>
                    <a:gd name="connsiteX22" fmla="*/ 10134 w 12026"/>
                    <a:gd name="connsiteY22" fmla="*/ 7450 h 10549"/>
                    <a:gd name="connsiteX23" fmla="*/ 9470 w 12026"/>
                    <a:gd name="connsiteY23" fmla="*/ 7949 h 10549"/>
                    <a:gd name="connsiteX24" fmla="*/ 8785 w 12026"/>
                    <a:gd name="connsiteY24" fmla="*/ 8277 h 10549"/>
                    <a:gd name="connsiteX25" fmla="*/ 7975 w 12026"/>
                    <a:gd name="connsiteY25" fmla="*/ 8508 h 10549"/>
                    <a:gd name="connsiteX26" fmla="*/ 7501 w 12026"/>
                    <a:gd name="connsiteY26" fmla="*/ 8629 h 10549"/>
                    <a:gd name="connsiteX27" fmla="*/ 6983 w 12026"/>
                    <a:gd name="connsiteY27" fmla="*/ 8670 h 10549"/>
                    <a:gd name="connsiteX28" fmla="*/ 6263 w 12026"/>
                    <a:gd name="connsiteY28" fmla="*/ 8709 h 10549"/>
                    <a:gd name="connsiteX29" fmla="*/ 5966 w 12026"/>
                    <a:gd name="connsiteY29" fmla="*/ 8702 h 10549"/>
                    <a:gd name="connsiteX30" fmla="*/ 5719 w 12026"/>
                    <a:gd name="connsiteY30" fmla="*/ 8670 h 10549"/>
                    <a:gd name="connsiteX31" fmla="*/ 5644 w 12026"/>
                    <a:gd name="connsiteY31" fmla="*/ 8667 h 10549"/>
                    <a:gd name="connsiteX32" fmla="*/ 5567 w 12026"/>
                    <a:gd name="connsiteY32" fmla="*/ 8667 h 10549"/>
                    <a:gd name="connsiteX33" fmla="*/ 5476 w 12026"/>
                    <a:gd name="connsiteY33" fmla="*/ 8662 h 10549"/>
                    <a:gd name="connsiteX34" fmla="*/ 5269 w 12026"/>
                    <a:gd name="connsiteY34" fmla="*/ 8625 h 10549"/>
                    <a:gd name="connsiteX35" fmla="*/ 5238 w 12026"/>
                    <a:gd name="connsiteY35" fmla="*/ 8624 h 10549"/>
                    <a:gd name="connsiteX36" fmla="*/ 5050 w 12026"/>
                    <a:gd name="connsiteY36" fmla="*/ 8633 h 10549"/>
                    <a:gd name="connsiteX37" fmla="*/ 4833 w 12026"/>
                    <a:gd name="connsiteY37" fmla="*/ 8656 h 10549"/>
                    <a:gd name="connsiteX38" fmla="*/ 4637 w 12026"/>
                    <a:gd name="connsiteY38" fmla="*/ 8641 h 10549"/>
                    <a:gd name="connsiteX39" fmla="*/ 4638 w 12026"/>
                    <a:gd name="connsiteY39" fmla="*/ 8646 h 10549"/>
                    <a:gd name="connsiteX40" fmla="*/ 4546 w 12026"/>
                    <a:gd name="connsiteY40" fmla="*/ 8633 h 10549"/>
                    <a:gd name="connsiteX41" fmla="*/ 4387 w 12026"/>
                    <a:gd name="connsiteY41" fmla="*/ 8626 h 10549"/>
                    <a:gd name="connsiteX42" fmla="*/ 4148 w 12026"/>
                    <a:gd name="connsiteY42" fmla="*/ 8568 h 10549"/>
                    <a:gd name="connsiteX43" fmla="*/ 3821 w 12026"/>
                    <a:gd name="connsiteY43" fmla="*/ 8488 h 10549"/>
                    <a:gd name="connsiteX44" fmla="*/ 3472 w 12026"/>
                    <a:gd name="connsiteY44" fmla="*/ 8355 h 10549"/>
                    <a:gd name="connsiteX45" fmla="*/ 3307 w 12026"/>
                    <a:gd name="connsiteY45" fmla="*/ 8332 h 10549"/>
                    <a:gd name="connsiteX46" fmla="*/ 3263 w 12026"/>
                    <a:gd name="connsiteY46" fmla="*/ 8290 h 10549"/>
                    <a:gd name="connsiteX47" fmla="*/ 3032 w 12026"/>
                    <a:gd name="connsiteY47" fmla="*/ 8222 h 10549"/>
                    <a:gd name="connsiteX48" fmla="*/ 2881 w 12026"/>
                    <a:gd name="connsiteY48" fmla="*/ 8111 h 10549"/>
                    <a:gd name="connsiteX49" fmla="*/ 2547 w 12026"/>
                    <a:gd name="connsiteY49" fmla="*/ 7896 h 10549"/>
                    <a:gd name="connsiteX50" fmla="*/ 2202 w 12026"/>
                    <a:gd name="connsiteY50" fmla="*/ 7701 h 10549"/>
                    <a:gd name="connsiteX51" fmla="*/ 1785 w 12026"/>
                    <a:gd name="connsiteY51" fmla="*/ 7471 h 10549"/>
                    <a:gd name="connsiteX52" fmla="*/ 1400 w 12026"/>
                    <a:gd name="connsiteY52" fmla="*/ 7146 h 10549"/>
                    <a:gd name="connsiteX53" fmla="*/ 829 w 12026"/>
                    <a:gd name="connsiteY53" fmla="*/ 6308 h 10549"/>
                    <a:gd name="connsiteX54" fmla="*/ 574 w 12026"/>
                    <a:gd name="connsiteY54" fmla="*/ 5834 h 10549"/>
                    <a:gd name="connsiteX55" fmla="*/ 396 w 12026"/>
                    <a:gd name="connsiteY55" fmla="*/ 5287 h 10549"/>
                    <a:gd name="connsiteX56" fmla="*/ 375 w 12026"/>
                    <a:gd name="connsiteY56" fmla="*/ 4181 h 10549"/>
                    <a:gd name="connsiteX57" fmla="*/ 1263 w 12026"/>
                    <a:gd name="connsiteY57" fmla="*/ 2216 h 10549"/>
                    <a:gd name="connsiteX58" fmla="*/ 1988 w 12026"/>
                    <a:gd name="connsiteY58" fmla="*/ 1520 h 10549"/>
                    <a:gd name="connsiteX59" fmla="*/ 2397 w 12026"/>
                    <a:gd name="connsiteY59" fmla="*/ 1224 h 10549"/>
                    <a:gd name="connsiteX60" fmla="*/ 2871 w 12026"/>
                    <a:gd name="connsiteY60" fmla="*/ 981 h 10549"/>
                    <a:gd name="connsiteX61" fmla="*/ 3369 w 12026"/>
                    <a:gd name="connsiteY61" fmla="*/ 730 h 10549"/>
                    <a:gd name="connsiteX62" fmla="*/ 3952 w 12026"/>
                    <a:gd name="connsiteY62" fmla="*/ 551 h 10549"/>
                    <a:gd name="connsiteX63" fmla="*/ 5216 w 12026"/>
                    <a:gd name="connsiteY63" fmla="*/ 292 h 10549"/>
                    <a:gd name="connsiteX64" fmla="*/ 6456 w 12026"/>
                    <a:gd name="connsiteY64" fmla="*/ 227 h 10549"/>
                    <a:gd name="connsiteX65" fmla="*/ 6606 w 12026"/>
                    <a:gd name="connsiteY65" fmla="*/ 223 h 10549"/>
                    <a:gd name="connsiteX66" fmla="*/ 5812 w 12026"/>
                    <a:gd name="connsiteY66" fmla="*/ 0 h 10549"/>
                    <a:gd name="connsiteX67" fmla="*/ 5322 w 12026"/>
                    <a:gd name="connsiteY67" fmla="*/ 13 h 10549"/>
                    <a:gd name="connsiteX68" fmla="*/ 4187 w 12026"/>
                    <a:gd name="connsiteY68" fmla="*/ 183 h 10549"/>
                    <a:gd name="connsiteX69" fmla="*/ 3604 w 12026"/>
                    <a:gd name="connsiteY69" fmla="*/ 345 h 10549"/>
                    <a:gd name="connsiteX70" fmla="*/ 3061 w 12026"/>
                    <a:gd name="connsiteY70" fmla="*/ 527 h 10549"/>
                    <a:gd name="connsiteX71" fmla="*/ 2595 w 12026"/>
                    <a:gd name="connsiteY71" fmla="*/ 774 h 10549"/>
                    <a:gd name="connsiteX72" fmla="*/ 2085 w 12026"/>
                    <a:gd name="connsiteY72" fmla="*/ 1058 h 10549"/>
                    <a:gd name="connsiteX73" fmla="*/ 1250 w 12026"/>
                    <a:gd name="connsiteY73" fmla="*/ 1754 h 10549"/>
                    <a:gd name="connsiteX74" fmla="*/ 606 w 12026"/>
                    <a:gd name="connsiteY74" fmla="*/ 2621 h 10549"/>
                    <a:gd name="connsiteX75" fmla="*/ 177 w 12026"/>
                    <a:gd name="connsiteY75" fmla="*/ 3711 h 10549"/>
                    <a:gd name="connsiteX76" fmla="*/ 23 w 12026"/>
                    <a:gd name="connsiteY76" fmla="*/ 4258 h 10549"/>
                    <a:gd name="connsiteX77" fmla="*/ 7 w 12026"/>
                    <a:gd name="connsiteY77" fmla="*/ 4862 h 10549"/>
                    <a:gd name="connsiteX78" fmla="*/ 274 w 12026"/>
                    <a:gd name="connsiteY78" fmla="*/ 6008 h 10549"/>
                    <a:gd name="connsiteX79" fmla="*/ 541 w 12026"/>
                    <a:gd name="connsiteY79" fmla="*/ 6547 h 10549"/>
                    <a:gd name="connsiteX80" fmla="*/ 809 w 12026"/>
                    <a:gd name="connsiteY80" fmla="*/ 7045 h 10549"/>
                    <a:gd name="connsiteX81" fmla="*/ 1129 w 12026"/>
                    <a:gd name="connsiteY81" fmla="*/ 7414 h 10549"/>
                    <a:gd name="connsiteX82" fmla="*/ 1587 w 12026"/>
                    <a:gd name="connsiteY82" fmla="*/ 7803 h 10549"/>
                    <a:gd name="connsiteX83" fmla="*/ 1992 w 12026"/>
                    <a:gd name="connsiteY83" fmla="*/ 8042 h 10549"/>
                    <a:gd name="connsiteX84" fmla="*/ 2397 w 12026"/>
                    <a:gd name="connsiteY84" fmla="*/ 8277 h 10549"/>
                    <a:gd name="connsiteX85" fmla="*/ 2478 w 12026"/>
                    <a:gd name="connsiteY85" fmla="*/ 8293 h 10549"/>
                    <a:gd name="connsiteX86" fmla="*/ 2486 w 12026"/>
                    <a:gd name="connsiteY86" fmla="*/ 8325 h 10549"/>
                    <a:gd name="connsiteX87" fmla="*/ 2604 w 12026"/>
                    <a:gd name="connsiteY87" fmla="*/ 8452 h 10549"/>
                    <a:gd name="connsiteX88" fmla="*/ 2881 w 12026"/>
                    <a:gd name="connsiteY88" fmla="*/ 8600 h 10549"/>
                    <a:gd name="connsiteX89" fmla="*/ 3206 w 12026"/>
                    <a:gd name="connsiteY89" fmla="*/ 8721 h 10549"/>
                    <a:gd name="connsiteX90" fmla="*/ 3453 w 12026"/>
                    <a:gd name="connsiteY90" fmla="*/ 8802 h 10549"/>
                    <a:gd name="connsiteX91" fmla="*/ 3608 w 12026"/>
                    <a:gd name="connsiteY91" fmla="*/ 8868 h 10549"/>
                    <a:gd name="connsiteX92" fmla="*/ 3824 w 12026"/>
                    <a:gd name="connsiteY92" fmla="*/ 8921 h 10549"/>
                    <a:gd name="connsiteX93" fmla="*/ 4003 w 12026"/>
                    <a:gd name="connsiteY93" fmla="*/ 8965 h 10549"/>
                    <a:gd name="connsiteX94" fmla="*/ 4242 w 12026"/>
                    <a:gd name="connsiteY94" fmla="*/ 9026 h 10549"/>
                    <a:gd name="connsiteX95" fmla="*/ 3134 w 12026"/>
                    <a:gd name="connsiteY95" fmla="*/ 10537 h 10549"/>
                    <a:gd name="connsiteX96" fmla="*/ 4159 w 12026"/>
                    <a:gd name="connsiteY96" fmla="*/ 9820 h 10549"/>
                    <a:gd name="connsiteX97" fmla="*/ 4572 w 12026"/>
                    <a:gd name="connsiteY97" fmla="*/ 9354 h 10549"/>
                    <a:gd name="connsiteX98" fmla="*/ 4811 w 12026"/>
                    <a:gd name="connsiteY98" fmla="*/ 8872 h 10549"/>
                    <a:gd name="connsiteX99" fmla="*/ 4888 w 12026"/>
                    <a:gd name="connsiteY99" fmla="*/ 8901 h 10549"/>
                    <a:gd name="connsiteX100" fmla="*/ 5265 w 12026"/>
                    <a:gd name="connsiteY100" fmla="*/ 8953 h 10549"/>
                    <a:gd name="connsiteX101" fmla="*/ 5439 w 12026"/>
                    <a:gd name="connsiteY101" fmla="*/ 8998 h 10549"/>
                    <a:gd name="connsiteX102" fmla="*/ 5658 w 12026"/>
                    <a:gd name="connsiteY102" fmla="*/ 9010 h 10549"/>
                    <a:gd name="connsiteX103" fmla="*/ 6152 w 12026"/>
                    <a:gd name="connsiteY103" fmla="*/ 9059 h 10549"/>
                    <a:gd name="connsiteX104" fmla="*/ 6626 w 12026"/>
                    <a:gd name="connsiteY104" fmla="*/ 9067 h 10549"/>
                    <a:gd name="connsiteX105" fmla="*/ 6651 w 12026"/>
                    <a:gd name="connsiteY105" fmla="*/ 9067 h 10549"/>
                    <a:gd name="connsiteX106" fmla="*/ 7108 w 12026"/>
                    <a:gd name="connsiteY106" fmla="*/ 9026 h 10549"/>
                    <a:gd name="connsiteX107" fmla="*/ 7538 w 12026"/>
                    <a:gd name="connsiteY107" fmla="*/ 8998 h 10549"/>
                    <a:gd name="connsiteX108" fmla="*/ 8016 w 12026"/>
                    <a:gd name="connsiteY108" fmla="*/ 8876 h 10549"/>
                    <a:gd name="connsiteX109" fmla="*/ 8871 w 12026"/>
                    <a:gd name="connsiteY109" fmla="*/ 8637 h 10549"/>
                    <a:gd name="connsiteX110" fmla="*/ 9616 w 12026"/>
                    <a:gd name="connsiteY110" fmla="*/ 8301 h 10549"/>
                    <a:gd name="connsiteX111" fmla="*/ 10924 w 12026"/>
                    <a:gd name="connsiteY111" fmla="*/ 7171 h 10549"/>
                    <a:gd name="connsiteX112" fmla="*/ 11427 w 12026"/>
                    <a:gd name="connsiteY112" fmla="*/ 6486 h 10549"/>
                    <a:gd name="connsiteX113" fmla="*/ 11783 w 12026"/>
                    <a:gd name="connsiteY113" fmla="*/ 5692 h 10549"/>
                    <a:gd name="connsiteX114" fmla="*/ 11897 w 12026"/>
                    <a:gd name="connsiteY114" fmla="*/ 5271 h 10549"/>
                    <a:gd name="connsiteX115" fmla="*/ 11978 w 12026"/>
                    <a:gd name="connsiteY115" fmla="*/ 4837 h 10549"/>
                    <a:gd name="connsiteX116" fmla="*/ 11982 w 12026"/>
                    <a:gd name="connsiteY116" fmla="*/ 4635 h 10549"/>
                    <a:gd name="connsiteX117" fmla="*/ 12022 w 12026"/>
                    <a:gd name="connsiteY117" fmla="*/ 4420 h 10549"/>
                    <a:gd name="connsiteX118" fmla="*/ 11982 w 12026"/>
                    <a:gd name="connsiteY118" fmla="*/ 3970 h 10549"/>
                    <a:gd name="connsiteX119" fmla="*/ 11808 w 12026"/>
                    <a:gd name="connsiteY119" fmla="*/ 3087 h 10549"/>
                    <a:gd name="connsiteX120" fmla="*/ 11678 w 12026"/>
                    <a:gd name="connsiteY120" fmla="*/ 2731 h 10549"/>
                    <a:gd name="connsiteX121" fmla="*/ 11427 w 12026"/>
                    <a:gd name="connsiteY121" fmla="*/ 2362 h 10549"/>
                    <a:gd name="connsiteX122" fmla="*/ 10937 w 12026"/>
                    <a:gd name="connsiteY122" fmla="*/ 1673 h 10549"/>
                    <a:gd name="connsiteX123" fmla="*/ 10260 w 12026"/>
                    <a:gd name="connsiteY123" fmla="*/ 1114 h 10549"/>
                    <a:gd name="connsiteX124" fmla="*/ 9349 w 12026"/>
                    <a:gd name="connsiteY124" fmla="*/ 616 h 10549"/>
                    <a:gd name="connsiteX125" fmla="*/ 8931 w 12026"/>
                    <a:gd name="connsiteY125" fmla="*/ 434 h 10549"/>
                    <a:gd name="connsiteX126" fmla="*/ 8469 w 12026"/>
                    <a:gd name="connsiteY126" fmla="*/ 268 h 10549"/>
                    <a:gd name="connsiteX127" fmla="*/ 7538 w 12026"/>
                    <a:gd name="connsiteY127" fmla="*/ 94 h 10549"/>
                    <a:gd name="connsiteX128" fmla="*/ 7412 w 12026"/>
                    <a:gd name="connsiteY128" fmla="*/ 81 h 10549"/>
                    <a:gd name="connsiteX129" fmla="*/ 7210 w 12026"/>
                    <a:gd name="connsiteY129" fmla="*/ 45 h 10549"/>
                    <a:gd name="connsiteX130" fmla="*/ 6569 w 12026"/>
                    <a:gd name="connsiteY130" fmla="*/ 13 h 10549"/>
                    <a:gd name="connsiteX131" fmla="*/ 5812 w 12026"/>
                    <a:gd name="connsiteY131" fmla="*/ 0 h 10549"/>
                    <a:gd name="connsiteX0" fmla="*/ 6606 w 12026"/>
                    <a:gd name="connsiteY0" fmla="*/ 223 h 10548"/>
                    <a:gd name="connsiteX1" fmla="*/ 6837 w 12026"/>
                    <a:gd name="connsiteY1" fmla="*/ 284 h 10548"/>
                    <a:gd name="connsiteX2" fmla="*/ 7311 w 12026"/>
                    <a:gd name="connsiteY2" fmla="*/ 361 h 10548"/>
                    <a:gd name="connsiteX3" fmla="*/ 8141 w 12026"/>
                    <a:gd name="connsiteY3" fmla="*/ 523 h 10548"/>
                    <a:gd name="connsiteX4" fmla="*/ 8514 w 12026"/>
                    <a:gd name="connsiteY4" fmla="*/ 689 h 10548"/>
                    <a:gd name="connsiteX5" fmla="*/ 8887 w 12026"/>
                    <a:gd name="connsiteY5" fmla="*/ 802 h 10548"/>
                    <a:gd name="connsiteX6" fmla="*/ 9656 w 12026"/>
                    <a:gd name="connsiteY6" fmla="*/ 1224 h 10548"/>
                    <a:gd name="connsiteX7" fmla="*/ 10390 w 12026"/>
                    <a:gd name="connsiteY7" fmla="*/ 1633 h 10548"/>
                    <a:gd name="connsiteX8" fmla="*/ 10933 w 12026"/>
                    <a:gd name="connsiteY8" fmla="*/ 2277 h 10548"/>
                    <a:gd name="connsiteX9" fmla="*/ 11135 w 12026"/>
                    <a:gd name="connsiteY9" fmla="*/ 2589 h 10548"/>
                    <a:gd name="connsiteX10" fmla="*/ 11378 w 12026"/>
                    <a:gd name="connsiteY10" fmla="*/ 2962 h 10548"/>
                    <a:gd name="connsiteX11" fmla="*/ 11479 w 12026"/>
                    <a:gd name="connsiteY11" fmla="*/ 3302 h 10548"/>
                    <a:gd name="connsiteX12" fmla="*/ 11585 w 12026"/>
                    <a:gd name="connsiteY12" fmla="*/ 3723 h 10548"/>
                    <a:gd name="connsiteX13" fmla="*/ 11637 w 12026"/>
                    <a:gd name="connsiteY13" fmla="*/ 4149 h 10548"/>
                    <a:gd name="connsiteX14" fmla="*/ 11617 w 12026"/>
                    <a:gd name="connsiteY14" fmla="*/ 4582 h 10548"/>
                    <a:gd name="connsiteX15" fmla="*/ 11593 w 12026"/>
                    <a:gd name="connsiteY15" fmla="*/ 4979 h 10548"/>
                    <a:gd name="connsiteX16" fmla="*/ 11484 w 12026"/>
                    <a:gd name="connsiteY16" fmla="*/ 5388 h 10548"/>
                    <a:gd name="connsiteX17" fmla="*/ 11362 w 12026"/>
                    <a:gd name="connsiteY17" fmla="*/ 5789 h 10548"/>
                    <a:gd name="connsiteX18" fmla="*/ 11176 w 12026"/>
                    <a:gd name="connsiteY18" fmla="*/ 6154 h 10548"/>
                    <a:gd name="connsiteX19" fmla="*/ 10993 w 12026"/>
                    <a:gd name="connsiteY19" fmla="*/ 6498 h 10548"/>
                    <a:gd name="connsiteX20" fmla="*/ 10726 w 12026"/>
                    <a:gd name="connsiteY20" fmla="*/ 6818 h 10548"/>
                    <a:gd name="connsiteX21" fmla="*/ 10455 w 12026"/>
                    <a:gd name="connsiteY21" fmla="*/ 7163 h 10548"/>
                    <a:gd name="connsiteX22" fmla="*/ 10134 w 12026"/>
                    <a:gd name="connsiteY22" fmla="*/ 7450 h 10548"/>
                    <a:gd name="connsiteX23" fmla="*/ 9470 w 12026"/>
                    <a:gd name="connsiteY23" fmla="*/ 7949 h 10548"/>
                    <a:gd name="connsiteX24" fmla="*/ 8785 w 12026"/>
                    <a:gd name="connsiteY24" fmla="*/ 8277 h 10548"/>
                    <a:gd name="connsiteX25" fmla="*/ 7975 w 12026"/>
                    <a:gd name="connsiteY25" fmla="*/ 8508 h 10548"/>
                    <a:gd name="connsiteX26" fmla="*/ 7501 w 12026"/>
                    <a:gd name="connsiteY26" fmla="*/ 8629 h 10548"/>
                    <a:gd name="connsiteX27" fmla="*/ 6983 w 12026"/>
                    <a:gd name="connsiteY27" fmla="*/ 8670 h 10548"/>
                    <a:gd name="connsiteX28" fmla="*/ 6263 w 12026"/>
                    <a:gd name="connsiteY28" fmla="*/ 8709 h 10548"/>
                    <a:gd name="connsiteX29" fmla="*/ 5966 w 12026"/>
                    <a:gd name="connsiteY29" fmla="*/ 8702 h 10548"/>
                    <a:gd name="connsiteX30" fmla="*/ 5719 w 12026"/>
                    <a:gd name="connsiteY30" fmla="*/ 8670 h 10548"/>
                    <a:gd name="connsiteX31" fmla="*/ 5644 w 12026"/>
                    <a:gd name="connsiteY31" fmla="*/ 8667 h 10548"/>
                    <a:gd name="connsiteX32" fmla="*/ 5567 w 12026"/>
                    <a:gd name="connsiteY32" fmla="*/ 8667 h 10548"/>
                    <a:gd name="connsiteX33" fmla="*/ 5476 w 12026"/>
                    <a:gd name="connsiteY33" fmla="*/ 8662 h 10548"/>
                    <a:gd name="connsiteX34" fmla="*/ 5269 w 12026"/>
                    <a:gd name="connsiteY34" fmla="*/ 8625 h 10548"/>
                    <a:gd name="connsiteX35" fmla="*/ 5238 w 12026"/>
                    <a:gd name="connsiteY35" fmla="*/ 8624 h 10548"/>
                    <a:gd name="connsiteX36" fmla="*/ 5050 w 12026"/>
                    <a:gd name="connsiteY36" fmla="*/ 8633 h 10548"/>
                    <a:gd name="connsiteX37" fmla="*/ 4833 w 12026"/>
                    <a:gd name="connsiteY37" fmla="*/ 8656 h 10548"/>
                    <a:gd name="connsiteX38" fmla="*/ 4637 w 12026"/>
                    <a:gd name="connsiteY38" fmla="*/ 8641 h 10548"/>
                    <a:gd name="connsiteX39" fmla="*/ 4638 w 12026"/>
                    <a:gd name="connsiteY39" fmla="*/ 8646 h 10548"/>
                    <a:gd name="connsiteX40" fmla="*/ 4546 w 12026"/>
                    <a:gd name="connsiteY40" fmla="*/ 8633 h 10548"/>
                    <a:gd name="connsiteX41" fmla="*/ 4387 w 12026"/>
                    <a:gd name="connsiteY41" fmla="*/ 8626 h 10548"/>
                    <a:gd name="connsiteX42" fmla="*/ 4148 w 12026"/>
                    <a:gd name="connsiteY42" fmla="*/ 8568 h 10548"/>
                    <a:gd name="connsiteX43" fmla="*/ 3821 w 12026"/>
                    <a:gd name="connsiteY43" fmla="*/ 8488 h 10548"/>
                    <a:gd name="connsiteX44" fmla="*/ 3472 w 12026"/>
                    <a:gd name="connsiteY44" fmla="*/ 8355 h 10548"/>
                    <a:gd name="connsiteX45" fmla="*/ 3307 w 12026"/>
                    <a:gd name="connsiteY45" fmla="*/ 8332 h 10548"/>
                    <a:gd name="connsiteX46" fmla="*/ 3263 w 12026"/>
                    <a:gd name="connsiteY46" fmla="*/ 8290 h 10548"/>
                    <a:gd name="connsiteX47" fmla="*/ 3032 w 12026"/>
                    <a:gd name="connsiteY47" fmla="*/ 8222 h 10548"/>
                    <a:gd name="connsiteX48" fmla="*/ 2881 w 12026"/>
                    <a:gd name="connsiteY48" fmla="*/ 8111 h 10548"/>
                    <a:gd name="connsiteX49" fmla="*/ 2547 w 12026"/>
                    <a:gd name="connsiteY49" fmla="*/ 7896 h 10548"/>
                    <a:gd name="connsiteX50" fmla="*/ 2202 w 12026"/>
                    <a:gd name="connsiteY50" fmla="*/ 7701 h 10548"/>
                    <a:gd name="connsiteX51" fmla="*/ 1785 w 12026"/>
                    <a:gd name="connsiteY51" fmla="*/ 7471 h 10548"/>
                    <a:gd name="connsiteX52" fmla="*/ 1400 w 12026"/>
                    <a:gd name="connsiteY52" fmla="*/ 7146 h 10548"/>
                    <a:gd name="connsiteX53" fmla="*/ 829 w 12026"/>
                    <a:gd name="connsiteY53" fmla="*/ 6308 h 10548"/>
                    <a:gd name="connsiteX54" fmla="*/ 574 w 12026"/>
                    <a:gd name="connsiteY54" fmla="*/ 5834 h 10548"/>
                    <a:gd name="connsiteX55" fmla="*/ 396 w 12026"/>
                    <a:gd name="connsiteY55" fmla="*/ 5287 h 10548"/>
                    <a:gd name="connsiteX56" fmla="*/ 375 w 12026"/>
                    <a:gd name="connsiteY56" fmla="*/ 4181 h 10548"/>
                    <a:gd name="connsiteX57" fmla="*/ 1263 w 12026"/>
                    <a:gd name="connsiteY57" fmla="*/ 2216 h 10548"/>
                    <a:gd name="connsiteX58" fmla="*/ 1988 w 12026"/>
                    <a:gd name="connsiteY58" fmla="*/ 1520 h 10548"/>
                    <a:gd name="connsiteX59" fmla="*/ 2397 w 12026"/>
                    <a:gd name="connsiteY59" fmla="*/ 1224 h 10548"/>
                    <a:gd name="connsiteX60" fmla="*/ 2871 w 12026"/>
                    <a:gd name="connsiteY60" fmla="*/ 981 h 10548"/>
                    <a:gd name="connsiteX61" fmla="*/ 3369 w 12026"/>
                    <a:gd name="connsiteY61" fmla="*/ 730 h 10548"/>
                    <a:gd name="connsiteX62" fmla="*/ 3952 w 12026"/>
                    <a:gd name="connsiteY62" fmla="*/ 551 h 10548"/>
                    <a:gd name="connsiteX63" fmla="*/ 5216 w 12026"/>
                    <a:gd name="connsiteY63" fmla="*/ 292 h 10548"/>
                    <a:gd name="connsiteX64" fmla="*/ 6456 w 12026"/>
                    <a:gd name="connsiteY64" fmla="*/ 227 h 10548"/>
                    <a:gd name="connsiteX65" fmla="*/ 6606 w 12026"/>
                    <a:gd name="connsiteY65" fmla="*/ 223 h 10548"/>
                    <a:gd name="connsiteX66" fmla="*/ 5812 w 12026"/>
                    <a:gd name="connsiteY66" fmla="*/ 0 h 10548"/>
                    <a:gd name="connsiteX67" fmla="*/ 5322 w 12026"/>
                    <a:gd name="connsiteY67" fmla="*/ 13 h 10548"/>
                    <a:gd name="connsiteX68" fmla="*/ 4187 w 12026"/>
                    <a:gd name="connsiteY68" fmla="*/ 183 h 10548"/>
                    <a:gd name="connsiteX69" fmla="*/ 3604 w 12026"/>
                    <a:gd name="connsiteY69" fmla="*/ 345 h 10548"/>
                    <a:gd name="connsiteX70" fmla="*/ 3061 w 12026"/>
                    <a:gd name="connsiteY70" fmla="*/ 527 h 10548"/>
                    <a:gd name="connsiteX71" fmla="*/ 2595 w 12026"/>
                    <a:gd name="connsiteY71" fmla="*/ 774 h 10548"/>
                    <a:gd name="connsiteX72" fmla="*/ 2085 w 12026"/>
                    <a:gd name="connsiteY72" fmla="*/ 1058 h 10548"/>
                    <a:gd name="connsiteX73" fmla="*/ 1250 w 12026"/>
                    <a:gd name="connsiteY73" fmla="*/ 1754 h 10548"/>
                    <a:gd name="connsiteX74" fmla="*/ 606 w 12026"/>
                    <a:gd name="connsiteY74" fmla="*/ 2621 h 10548"/>
                    <a:gd name="connsiteX75" fmla="*/ 177 w 12026"/>
                    <a:gd name="connsiteY75" fmla="*/ 3711 h 10548"/>
                    <a:gd name="connsiteX76" fmla="*/ 23 w 12026"/>
                    <a:gd name="connsiteY76" fmla="*/ 4258 h 10548"/>
                    <a:gd name="connsiteX77" fmla="*/ 7 w 12026"/>
                    <a:gd name="connsiteY77" fmla="*/ 4862 h 10548"/>
                    <a:gd name="connsiteX78" fmla="*/ 274 w 12026"/>
                    <a:gd name="connsiteY78" fmla="*/ 6008 h 10548"/>
                    <a:gd name="connsiteX79" fmla="*/ 541 w 12026"/>
                    <a:gd name="connsiteY79" fmla="*/ 6547 h 10548"/>
                    <a:gd name="connsiteX80" fmla="*/ 809 w 12026"/>
                    <a:gd name="connsiteY80" fmla="*/ 7045 h 10548"/>
                    <a:gd name="connsiteX81" fmla="*/ 1129 w 12026"/>
                    <a:gd name="connsiteY81" fmla="*/ 7414 h 10548"/>
                    <a:gd name="connsiteX82" fmla="*/ 1587 w 12026"/>
                    <a:gd name="connsiteY82" fmla="*/ 7803 h 10548"/>
                    <a:gd name="connsiteX83" fmla="*/ 1992 w 12026"/>
                    <a:gd name="connsiteY83" fmla="*/ 8042 h 10548"/>
                    <a:gd name="connsiteX84" fmla="*/ 2397 w 12026"/>
                    <a:gd name="connsiteY84" fmla="*/ 8277 h 10548"/>
                    <a:gd name="connsiteX85" fmla="*/ 2478 w 12026"/>
                    <a:gd name="connsiteY85" fmla="*/ 8293 h 10548"/>
                    <a:gd name="connsiteX86" fmla="*/ 2486 w 12026"/>
                    <a:gd name="connsiteY86" fmla="*/ 8325 h 10548"/>
                    <a:gd name="connsiteX87" fmla="*/ 2604 w 12026"/>
                    <a:gd name="connsiteY87" fmla="*/ 8452 h 10548"/>
                    <a:gd name="connsiteX88" fmla="*/ 2881 w 12026"/>
                    <a:gd name="connsiteY88" fmla="*/ 8600 h 10548"/>
                    <a:gd name="connsiteX89" fmla="*/ 3206 w 12026"/>
                    <a:gd name="connsiteY89" fmla="*/ 8721 h 10548"/>
                    <a:gd name="connsiteX90" fmla="*/ 3453 w 12026"/>
                    <a:gd name="connsiteY90" fmla="*/ 8802 h 10548"/>
                    <a:gd name="connsiteX91" fmla="*/ 3608 w 12026"/>
                    <a:gd name="connsiteY91" fmla="*/ 8868 h 10548"/>
                    <a:gd name="connsiteX92" fmla="*/ 3824 w 12026"/>
                    <a:gd name="connsiteY92" fmla="*/ 8921 h 10548"/>
                    <a:gd name="connsiteX93" fmla="*/ 4003 w 12026"/>
                    <a:gd name="connsiteY93" fmla="*/ 8965 h 10548"/>
                    <a:gd name="connsiteX94" fmla="*/ 4242 w 12026"/>
                    <a:gd name="connsiteY94" fmla="*/ 9026 h 10548"/>
                    <a:gd name="connsiteX95" fmla="*/ 3134 w 12026"/>
                    <a:gd name="connsiteY95" fmla="*/ 10537 h 10548"/>
                    <a:gd name="connsiteX96" fmla="*/ 4159 w 12026"/>
                    <a:gd name="connsiteY96" fmla="*/ 9820 h 10548"/>
                    <a:gd name="connsiteX97" fmla="*/ 4572 w 12026"/>
                    <a:gd name="connsiteY97" fmla="*/ 9354 h 10548"/>
                    <a:gd name="connsiteX98" fmla="*/ 4811 w 12026"/>
                    <a:gd name="connsiteY98" fmla="*/ 8872 h 10548"/>
                    <a:gd name="connsiteX99" fmla="*/ 4888 w 12026"/>
                    <a:gd name="connsiteY99" fmla="*/ 8901 h 10548"/>
                    <a:gd name="connsiteX100" fmla="*/ 5265 w 12026"/>
                    <a:gd name="connsiteY100" fmla="*/ 8953 h 10548"/>
                    <a:gd name="connsiteX101" fmla="*/ 5439 w 12026"/>
                    <a:gd name="connsiteY101" fmla="*/ 8998 h 10548"/>
                    <a:gd name="connsiteX102" fmla="*/ 5658 w 12026"/>
                    <a:gd name="connsiteY102" fmla="*/ 9010 h 10548"/>
                    <a:gd name="connsiteX103" fmla="*/ 6152 w 12026"/>
                    <a:gd name="connsiteY103" fmla="*/ 9059 h 10548"/>
                    <a:gd name="connsiteX104" fmla="*/ 6626 w 12026"/>
                    <a:gd name="connsiteY104" fmla="*/ 9067 h 10548"/>
                    <a:gd name="connsiteX105" fmla="*/ 6651 w 12026"/>
                    <a:gd name="connsiteY105" fmla="*/ 9067 h 10548"/>
                    <a:gd name="connsiteX106" fmla="*/ 7108 w 12026"/>
                    <a:gd name="connsiteY106" fmla="*/ 9026 h 10548"/>
                    <a:gd name="connsiteX107" fmla="*/ 7538 w 12026"/>
                    <a:gd name="connsiteY107" fmla="*/ 8998 h 10548"/>
                    <a:gd name="connsiteX108" fmla="*/ 8016 w 12026"/>
                    <a:gd name="connsiteY108" fmla="*/ 8876 h 10548"/>
                    <a:gd name="connsiteX109" fmla="*/ 8871 w 12026"/>
                    <a:gd name="connsiteY109" fmla="*/ 8637 h 10548"/>
                    <a:gd name="connsiteX110" fmla="*/ 9616 w 12026"/>
                    <a:gd name="connsiteY110" fmla="*/ 8301 h 10548"/>
                    <a:gd name="connsiteX111" fmla="*/ 10924 w 12026"/>
                    <a:gd name="connsiteY111" fmla="*/ 7171 h 10548"/>
                    <a:gd name="connsiteX112" fmla="*/ 11427 w 12026"/>
                    <a:gd name="connsiteY112" fmla="*/ 6486 h 10548"/>
                    <a:gd name="connsiteX113" fmla="*/ 11783 w 12026"/>
                    <a:gd name="connsiteY113" fmla="*/ 5692 h 10548"/>
                    <a:gd name="connsiteX114" fmla="*/ 11897 w 12026"/>
                    <a:gd name="connsiteY114" fmla="*/ 5271 h 10548"/>
                    <a:gd name="connsiteX115" fmla="*/ 11978 w 12026"/>
                    <a:gd name="connsiteY115" fmla="*/ 4837 h 10548"/>
                    <a:gd name="connsiteX116" fmla="*/ 11982 w 12026"/>
                    <a:gd name="connsiteY116" fmla="*/ 4635 h 10548"/>
                    <a:gd name="connsiteX117" fmla="*/ 12022 w 12026"/>
                    <a:gd name="connsiteY117" fmla="*/ 4420 h 10548"/>
                    <a:gd name="connsiteX118" fmla="*/ 11982 w 12026"/>
                    <a:gd name="connsiteY118" fmla="*/ 3970 h 10548"/>
                    <a:gd name="connsiteX119" fmla="*/ 11808 w 12026"/>
                    <a:gd name="connsiteY119" fmla="*/ 3087 h 10548"/>
                    <a:gd name="connsiteX120" fmla="*/ 11678 w 12026"/>
                    <a:gd name="connsiteY120" fmla="*/ 2731 h 10548"/>
                    <a:gd name="connsiteX121" fmla="*/ 11427 w 12026"/>
                    <a:gd name="connsiteY121" fmla="*/ 2362 h 10548"/>
                    <a:gd name="connsiteX122" fmla="*/ 10937 w 12026"/>
                    <a:gd name="connsiteY122" fmla="*/ 1673 h 10548"/>
                    <a:gd name="connsiteX123" fmla="*/ 10260 w 12026"/>
                    <a:gd name="connsiteY123" fmla="*/ 1114 h 10548"/>
                    <a:gd name="connsiteX124" fmla="*/ 9349 w 12026"/>
                    <a:gd name="connsiteY124" fmla="*/ 616 h 10548"/>
                    <a:gd name="connsiteX125" fmla="*/ 8931 w 12026"/>
                    <a:gd name="connsiteY125" fmla="*/ 434 h 10548"/>
                    <a:gd name="connsiteX126" fmla="*/ 8469 w 12026"/>
                    <a:gd name="connsiteY126" fmla="*/ 268 h 10548"/>
                    <a:gd name="connsiteX127" fmla="*/ 7538 w 12026"/>
                    <a:gd name="connsiteY127" fmla="*/ 94 h 10548"/>
                    <a:gd name="connsiteX128" fmla="*/ 7412 w 12026"/>
                    <a:gd name="connsiteY128" fmla="*/ 81 h 10548"/>
                    <a:gd name="connsiteX129" fmla="*/ 7210 w 12026"/>
                    <a:gd name="connsiteY129" fmla="*/ 45 h 10548"/>
                    <a:gd name="connsiteX130" fmla="*/ 6569 w 12026"/>
                    <a:gd name="connsiteY130" fmla="*/ 13 h 10548"/>
                    <a:gd name="connsiteX131" fmla="*/ 5812 w 12026"/>
                    <a:gd name="connsiteY131" fmla="*/ 0 h 10548"/>
                    <a:gd name="connsiteX0" fmla="*/ 6606 w 12026"/>
                    <a:gd name="connsiteY0" fmla="*/ 223 h 9862"/>
                    <a:gd name="connsiteX1" fmla="*/ 6837 w 12026"/>
                    <a:gd name="connsiteY1" fmla="*/ 284 h 9862"/>
                    <a:gd name="connsiteX2" fmla="*/ 7311 w 12026"/>
                    <a:gd name="connsiteY2" fmla="*/ 361 h 9862"/>
                    <a:gd name="connsiteX3" fmla="*/ 8141 w 12026"/>
                    <a:gd name="connsiteY3" fmla="*/ 523 h 9862"/>
                    <a:gd name="connsiteX4" fmla="*/ 8514 w 12026"/>
                    <a:gd name="connsiteY4" fmla="*/ 689 h 9862"/>
                    <a:gd name="connsiteX5" fmla="*/ 8887 w 12026"/>
                    <a:gd name="connsiteY5" fmla="*/ 802 h 9862"/>
                    <a:gd name="connsiteX6" fmla="*/ 9656 w 12026"/>
                    <a:gd name="connsiteY6" fmla="*/ 1224 h 9862"/>
                    <a:gd name="connsiteX7" fmla="*/ 10390 w 12026"/>
                    <a:gd name="connsiteY7" fmla="*/ 1633 h 9862"/>
                    <a:gd name="connsiteX8" fmla="*/ 10933 w 12026"/>
                    <a:gd name="connsiteY8" fmla="*/ 2277 h 9862"/>
                    <a:gd name="connsiteX9" fmla="*/ 11135 w 12026"/>
                    <a:gd name="connsiteY9" fmla="*/ 2589 h 9862"/>
                    <a:gd name="connsiteX10" fmla="*/ 11378 w 12026"/>
                    <a:gd name="connsiteY10" fmla="*/ 2962 h 9862"/>
                    <a:gd name="connsiteX11" fmla="*/ 11479 w 12026"/>
                    <a:gd name="connsiteY11" fmla="*/ 3302 h 9862"/>
                    <a:gd name="connsiteX12" fmla="*/ 11585 w 12026"/>
                    <a:gd name="connsiteY12" fmla="*/ 3723 h 9862"/>
                    <a:gd name="connsiteX13" fmla="*/ 11637 w 12026"/>
                    <a:gd name="connsiteY13" fmla="*/ 4149 h 9862"/>
                    <a:gd name="connsiteX14" fmla="*/ 11617 w 12026"/>
                    <a:gd name="connsiteY14" fmla="*/ 4582 h 9862"/>
                    <a:gd name="connsiteX15" fmla="*/ 11593 w 12026"/>
                    <a:gd name="connsiteY15" fmla="*/ 4979 h 9862"/>
                    <a:gd name="connsiteX16" fmla="*/ 11484 w 12026"/>
                    <a:gd name="connsiteY16" fmla="*/ 5388 h 9862"/>
                    <a:gd name="connsiteX17" fmla="*/ 11362 w 12026"/>
                    <a:gd name="connsiteY17" fmla="*/ 5789 h 9862"/>
                    <a:gd name="connsiteX18" fmla="*/ 11176 w 12026"/>
                    <a:gd name="connsiteY18" fmla="*/ 6154 h 9862"/>
                    <a:gd name="connsiteX19" fmla="*/ 10993 w 12026"/>
                    <a:gd name="connsiteY19" fmla="*/ 6498 h 9862"/>
                    <a:gd name="connsiteX20" fmla="*/ 10726 w 12026"/>
                    <a:gd name="connsiteY20" fmla="*/ 6818 h 9862"/>
                    <a:gd name="connsiteX21" fmla="*/ 10455 w 12026"/>
                    <a:gd name="connsiteY21" fmla="*/ 7163 h 9862"/>
                    <a:gd name="connsiteX22" fmla="*/ 10134 w 12026"/>
                    <a:gd name="connsiteY22" fmla="*/ 7450 h 9862"/>
                    <a:gd name="connsiteX23" fmla="*/ 9470 w 12026"/>
                    <a:gd name="connsiteY23" fmla="*/ 7949 h 9862"/>
                    <a:gd name="connsiteX24" fmla="*/ 8785 w 12026"/>
                    <a:gd name="connsiteY24" fmla="*/ 8277 h 9862"/>
                    <a:gd name="connsiteX25" fmla="*/ 7975 w 12026"/>
                    <a:gd name="connsiteY25" fmla="*/ 8508 h 9862"/>
                    <a:gd name="connsiteX26" fmla="*/ 7501 w 12026"/>
                    <a:gd name="connsiteY26" fmla="*/ 8629 h 9862"/>
                    <a:gd name="connsiteX27" fmla="*/ 6983 w 12026"/>
                    <a:gd name="connsiteY27" fmla="*/ 8670 h 9862"/>
                    <a:gd name="connsiteX28" fmla="*/ 6263 w 12026"/>
                    <a:gd name="connsiteY28" fmla="*/ 8709 h 9862"/>
                    <a:gd name="connsiteX29" fmla="*/ 5966 w 12026"/>
                    <a:gd name="connsiteY29" fmla="*/ 8702 h 9862"/>
                    <a:gd name="connsiteX30" fmla="*/ 5719 w 12026"/>
                    <a:gd name="connsiteY30" fmla="*/ 8670 h 9862"/>
                    <a:gd name="connsiteX31" fmla="*/ 5644 w 12026"/>
                    <a:gd name="connsiteY31" fmla="*/ 8667 h 9862"/>
                    <a:gd name="connsiteX32" fmla="*/ 5567 w 12026"/>
                    <a:gd name="connsiteY32" fmla="*/ 8667 h 9862"/>
                    <a:gd name="connsiteX33" fmla="*/ 5476 w 12026"/>
                    <a:gd name="connsiteY33" fmla="*/ 8662 h 9862"/>
                    <a:gd name="connsiteX34" fmla="*/ 5269 w 12026"/>
                    <a:gd name="connsiteY34" fmla="*/ 8625 h 9862"/>
                    <a:gd name="connsiteX35" fmla="*/ 5238 w 12026"/>
                    <a:gd name="connsiteY35" fmla="*/ 8624 h 9862"/>
                    <a:gd name="connsiteX36" fmla="*/ 5050 w 12026"/>
                    <a:gd name="connsiteY36" fmla="*/ 8633 h 9862"/>
                    <a:gd name="connsiteX37" fmla="*/ 4833 w 12026"/>
                    <a:gd name="connsiteY37" fmla="*/ 8656 h 9862"/>
                    <a:gd name="connsiteX38" fmla="*/ 4637 w 12026"/>
                    <a:gd name="connsiteY38" fmla="*/ 8641 h 9862"/>
                    <a:gd name="connsiteX39" fmla="*/ 4638 w 12026"/>
                    <a:gd name="connsiteY39" fmla="*/ 8646 h 9862"/>
                    <a:gd name="connsiteX40" fmla="*/ 4546 w 12026"/>
                    <a:gd name="connsiteY40" fmla="*/ 8633 h 9862"/>
                    <a:gd name="connsiteX41" fmla="*/ 4387 w 12026"/>
                    <a:gd name="connsiteY41" fmla="*/ 8626 h 9862"/>
                    <a:gd name="connsiteX42" fmla="*/ 4148 w 12026"/>
                    <a:gd name="connsiteY42" fmla="*/ 8568 h 9862"/>
                    <a:gd name="connsiteX43" fmla="*/ 3821 w 12026"/>
                    <a:gd name="connsiteY43" fmla="*/ 8488 h 9862"/>
                    <a:gd name="connsiteX44" fmla="*/ 3472 w 12026"/>
                    <a:gd name="connsiteY44" fmla="*/ 8355 h 9862"/>
                    <a:gd name="connsiteX45" fmla="*/ 3307 w 12026"/>
                    <a:gd name="connsiteY45" fmla="*/ 8332 h 9862"/>
                    <a:gd name="connsiteX46" fmla="*/ 3263 w 12026"/>
                    <a:gd name="connsiteY46" fmla="*/ 8290 h 9862"/>
                    <a:gd name="connsiteX47" fmla="*/ 3032 w 12026"/>
                    <a:gd name="connsiteY47" fmla="*/ 8222 h 9862"/>
                    <a:gd name="connsiteX48" fmla="*/ 2881 w 12026"/>
                    <a:gd name="connsiteY48" fmla="*/ 8111 h 9862"/>
                    <a:gd name="connsiteX49" fmla="*/ 2547 w 12026"/>
                    <a:gd name="connsiteY49" fmla="*/ 7896 h 9862"/>
                    <a:gd name="connsiteX50" fmla="*/ 2202 w 12026"/>
                    <a:gd name="connsiteY50" fmla="*/ 7701 h 9862"/>
                    <a:gd name="connsiteX51" fmla="*/ 1785 w 12026"/>
                    <a:gd name="connsiteY51" fmla="*/ 7471 h 9862"/>
                    <a:gd name="connsiteX52" fmla="*/ 1400 w 12026"/>
                    <a:gd name="connsiteY52" fmla="*/ 7146 h 9862"/>
                    <a:gd name="connsiteX53" fmla="*/ 829 w 12026"/>
                    <a:gd name="connsiteY53" fmla="*/ 6308 h 9862"/>
                    <a:gd name="connsiteX54" fmla="*/ 574 w 12026"/>
                    <a:gd name="connsiteY54" fmla="*/ 5834 h 9862"/>
                    <a:gd name="connsiteX55" fmla="*/ 396 w 12026"/>
                    <a:gd name="connsiteY55" fmla="*/ 5287 h 9862"/>
                    <a:gd name="connsiteX56" fmla="*/ 375 w 12026"/>
                    <a:gd name="connsiteY56" fmla="*/ 4181 h 9862"/>
                    <a:gd name="connsiteX57" fmla="*/ 1263 w 12026"/>
                    <a:gd name="connsiteY57" fmla="*/ 2216 h 9862"/>
                    <a:gd name="connsiteX58" fmla="*/ 1988 w 12026"/>
                    <a:gd name="connsiteY58" fmla="*/ 1520 h 9862"/>
                    <a:gd name="connsiteX59" fmla="*/ 2397 w 12026"/>
                    <a:gd name="connsiteY59" fmla="*/ 1224 h 9862"/>
                    <a:gd name="connsiteX60" fmla="*/ 2871 w 12026"/>
                    <a:gd name="connsiteY60" fmla="*/ 981 h 9862"/>
                    <a:gd name="connsiteX61" fmla="*/ 3369 w 12026"/>
                    <a:gd name="connsiteY61" fmla="*/ 730 h 9862"/>
                    <a:gd name="connsiteX62" fmla="*/ 3952 w 12026"/>
                    <a:gd name="connsiteY62" fmla="*/ 551 h 9862"/>
                    <a:gd name="connsiteX63" fmla="*/ 5216 w 12026"/>
                    <a:gd name="connsiteY63" fmla="*/ 292 h 9862"/>
                    <a:gd name="connsiteX64" fmla="*/ 6456 w 12026"/>
                    <a:gd name="connsiteY64" fmla="*/ 227 h 9862"/>
                    <a:gd name="connsiteX65" fmla="*/ 6606 w 12026"/>
                    <a:gd name="connsiteY65" fmla="*/ 223 h 9862"/>
                    <a:gd name="connsiteX66" fmla="*/ 5812 w 12026"/>
                    <a:gd name="connsiteY66" fmla="*/ 0 h 9862"/>
                    <a:gd name="connsiteX67" fmla="*/ 5322 w 12026"/>
                    <a:gd name="connsiteY67" fmla="*/ 13 h 9862"/>
                    <a:gd name="connsiteX68" fmla="*/ 4187 w 12026"/>
                    <a:gd name="connsiteY68" fmla="*/ 183 h 9862"/>
                    <a:gd name="connsiteX69" fmla="*/ 3604 w 12026"/>
                    <a:gd name="connsiteY69" fmla="*/ 345 h 9862"/>
                    <a:gd name="connsiteX70" fmla="*/ 3061 w 12026"/>
                    <a:gd name="connsiteY70" fmla="*/ 527 h 9862"/>
                    <a:gd name="connsiteX71" fmla="*/ 2595 w 12026"/>
                    <a:gd name="connsiteY71" fmla="*/ 774 h 9862"/>
                    <a:gd name="connsiteX72" fmla="*/ 2085 w 12026"/>
                    <a:gd name="connsiteY72" fmla="*/ 1058 h 9862"/>
                    <a:gd name="connsiteX73" fmla="*/ 1250 w 12026"/>
                    <a:gd name="connsiteY73" fmla="*/ 1754 h 9862"/>
                    <a:gd name="connsiteX74" fmla="*/ 606 w 12026"/>
                    <a:gd name="connsiteY74" fmla="*/ 2621 h 9862"/>
                    <a:gd name="connsiteX75" fmla="*/ 177 w 12026"/>
                    <a:gd name="connsiteY75" fmla="*/ 3711 h 9862"/>
                    <a:gd name="connsiteX76" fmla="*/ 23 w 12026"/>
                    <a:gd name="connsiteY76" fmla="*/ 4258 h 9862"/>
                    <a:gd name="connsiteX77" fmla="*/ 7 w 12026"/>
                    <a:gd name="connsiteY77" fmla="*/ 4862 h 9862"/>
                    <a:gd name="connsiteX78" fmla="*/ 274 w 12026"/>
                    <a:gd name="connsiteY78" fmla="*/ 6008 h 9862"/>
                    <a:gd name="connsiteX79" fmla="*/ 541 w 12026"/>
                    <a:gd name="connsiteY79" fmla="*/ 6547 h 9862"/>
                    <a:gd name="connsiteX80" fmla="*/ 809 w 12026"/>
                    <a:gd name="connsiteY80" fmla="*/ 7045 h 9862"/>
                    <a:gd name="connsiteX81" fmla="*/ 1129 w 12026"/>
                    <a:gd name="connsiteY81" fmla="*/ 7414 h 9862"/>
                    <a:gd name="connsiteX82" fmla="*/ 1587 w 12026"/>
                    <a:gd name="connsiteY82" fmla="*/ 7803 h 9862"/>
                    <a:gd name="connsiteX83" fmla="*/ 1992 w 12026"/>
                    <a:gd name="connsiteY83" fmla="*/ 8042 h 9862"/>
                    <a:gd name="connsiteX84" fmla="*/ 2397 w 12026"/>
                    <a:gd name="connsiteY84" fmla="*/ 8277 h 9862"/>
                    <a:gd name="connsiteX85" fmla="*/ 2478 w 12026"/>
                    <a:gd name="connsiteY85" fmla="*/ 8293 h 9862"/>
                    <a:gd name="connsiteX86" fmla="*/ 2486 w 12026"/>
                    <a:gd name="connsiteY86" fmla="*/ 8325 h 9862"/>
                    <a:gd name="connsiteX87" fmla="*/ 2604 w 12026"/>
                    <a:gd name="connsiteY87" fmla="*/ 8452 h 9862"/>
                    <a:gd name="connsiteX88" fmla="*/ 2881 w 12026"/>
                    <a:gd name="connsiteY88" fmla="*/ 8600 h 9862"/>
                    <a:gd name="connsiteX89" fmla="*/ 3206 w 12026"/>
                    <a:gd name="connsiteY89" fmla="*/ 8721 h 9862"/>
                    <a:gd name="connsiteX90" fmla="*/ 3453 w 12026"/>
                    <a:gd name="connsiteY90" fmla="*/ 8802 h 9862"/>
                    <a:gd name="connsiteX91" fmla="*/ 3608 w 12026"/>
                    <a:gd name="connsiteY91" fmla="*/ 8868 h 9862"/>
                    <a:gd name="connsiteX92" fmla="*/ 3824 w 12026"/>
                    <a:gd name="connsiteY92" fmla="*/ 8921 h 9862"/>
                    <a:gd name="connsiteX93" fmla="*/ 4003 w 12026"/>
                    <a:gd name="connsiteY93" fmla="*/ 8965 h 9862"/>
                    <a:gd name="connsiteX94" fmla="*/ 4242 w 12026"/>
                    <a:gd name="connsiteY94" fmla="*/ 9026 h 9862"/>
                    <a:gd name="connsiteX95" fmla="*/ 4392 w 12026"/>
                    <a:gd name="connsiteY95" fmla="*/ 8994 h 9862"/>
                    <a:gd name="connsiteX96" fmla="*/ 4159 w 12026"/>
                    <a:gd name="connsiteY96" fmla="*/ 9820 h 9862"/>
                    <a:gd name="connsiteX97" fmla="*/ 4572 w 12026"/>
                    <a:gd name="connsiteY97" fmla="*/ 9354 h 9862"/>
                    <a:gd name="connsiteX98" fmla="*/ 4811 w 12026"/>
                    <a:gd name="connsiteY98" fmla="*/ 8872 h 9862"/>
                    <a:gd name="connsiteX99" fmla="*/ 4888 w 12026"/>
                    <a:gd name="connsiteY99" fmla="*/ 8901 h 9862"/>
                    <a:gd name="connsiteX100" fmla="*/ 5265 w 12026"/>
                    <a:gd name="connsiteY100" fmla="*/ 8953 h 9862"/>
                    <a:gd name="connsiteX101" fmla="*/ 5439 w 12026"/>
                    <a:gd name="connsiteY101" fmla="*/ 8998 h 9862"/>
                    <a:gd name="connsiteX102" fmla="*/ 5658 w 12026"/>
                    <a:gd name="connsiteY102" fmla="*/ 9010 h 9862"/>
                    <a:gd name="connsiteX103" fmla="*/ 6152 w 12026"/>
                    <a:gd name="connsiteY103" fmla="*/ 9059 h 9862"/>
                    <a:gd name="connsiteX104" fmla="*/ 6626 w 12026"/>
                    <a:gd name="connsiteY104" fmla="*/ 9067 h 9862"/>
                    <a:gd name="connsiteX105" fmla="*/ 6651 w 12026"/>
                    <a:gd name="connsiteY105" fmla="*/ 9067 h 9862"/>
                    <a:gd name="connsiteX106" fmla="*/ 7108 w 12026"/>
                    <a:gd name="connsiteY106" fmla="*/ 9026 h 9862"/>
                    <a:gd name="connsiteX107" fmla="*/ 7538 w 12026"/>
                    <a:gd name="connsiteY107" fmla="*/ 8998 h 9862"/>
                    <a:gd name="connsiteX108" fmla="*/ 8016 w 12026"/>
                    <a:gd name="connsiteY108" fmla="*/ 8876 h 9862"/>
                    <a:gd name="connsiteX109" fmla="*/ 8871 w 12026"/>
                    <a:gd name="connsiteY109" fmla="*/ 8637 h 9862"/>
                    <a:gd name="connsiteX110" fmla="*/ 9616 w 12026"/>
                    <a:gd name="connsiteY110" fmla="*/ 8301 h 9862"/>
                    <a:gd name="connsiteX111" fmla="*/ 10924 w 12026"/>
                    <a:gd name="connsiteY111" fmla="*/ 7171 h 9862"/>
                    <a:gd name="connsiteX112" fmla="*/ 11427 w 12026"/>
                    <a:gd name="connsiteY112" fmla="*/ 6486 h 9862"/>
                    <a:gd name="connsiteX113" fmla="*/ 11783 w 12026"/>
                    <a:gd name="connsiteY113" fmla="*/ 5692 h 9862"/>
                    <a:gd name="connsiteX114" fmla="*/ 11897 w 12026"/>
                    <a:gd name="connsiteY114" fmla="*/ 5271 h 9862"/>
                    <a:gd name="connsiteX115" fmla="*/ 11978 w 12026"/>
                    <a:gd name="connsiteY115" fmla="*/ 4837 h 9862"/>
                    <a:gd name="connsiteX116" fmla="*/ 11982 w 12026"/>
                    <a:gd name="connsiteY116" fmla="*/ 4635 h 9862"/>
                    <a:gd name="connsiteX117" fmla="*/ 12022 w 12026"/>
                    <a:gd name="connsiteY117" fmla="*/ 4420 h 9862"/>
                    <a:gd name="connsiteX118" fmla="*/ 11982 w 12026"/>
                    <a:gd name="connsiteY118" fmla="*/ 3970 h 9862"/>
                    <a:gd name="connsiteX119" fmla="*/ 11808 w 12026"/>
                    <a:gd name="connsiteY119" fmla="*/ 3087 h 9862"/>
                    <a:gd name="connsiteX120" fmla="*/ 11678 w 12026"/>
                    <a:gd name="connsiteY120" fmla="*/ 2731 h 9862"/>
                    <a:gd name="connsiteX121" fmla="*/ 11427 w 12026"/>
                    <a:gd name="connsiteY121" fmla="*/ 2362 h 9862"/>
                    <a:gd name="connsiteX122" fmla="*/ 10937 w 12026"/>
                    <a:gd name="connsiteY122" fmla="*/ 1673 h 9862"/>
                    <a:gd name="connsiteX123" fmla="*/ 10260 w 12026"/>
                    <a:gd name="connsiteY123" fmla="*/ 1114 h 9862"/>
                    <a:gd name="connsiteX124" fmla="*/ 9349 w 12026"/>
                    <a:gd name="connsiteY124" fmla="*/ 616 h 9862"/>
                    <a:gd name="connsiteX125" fmla="*/ 8931 w 12026"/>
                    <a:gd name="connsiteY125" fmla="*/ 434 h 9862"/>
                    <a:gd name="connsiteX126" fmla="*/ 8469 w 12026"/>
                    <a:gd name="connsiteY126" fmla="*/ 268 h 9862"/>
                    <a:gd name="connsiteX127" fmla="*/ 7538 w 12026"/>
                    <a:gd name="connsiteY127" fmla="*/ 94 h 9862"/>
                    <a:gd name="connsiteX128" fmla="*/ 7412 w 12026"/>
                    <a:gd name="connsiteY128" fmla="*/ 81 h 9862"/>
                    <a:gd name="connsiteX129" fmla="*/ 7210 w 12026"/>
                    <a:gd name="connsiteY129" fmla="*/ 45 h 9862"/>
                    <a:gd name="connsiteX130" fmla="*/ 6569 w 12026"/>
                    <a:gd name="connsiteY130" fmla="*/ 13 h 9862"/>
                    <a:gd name="connsiteX131" fmla="*/ 5812 w 12026"/>
                    <a:gd name="connsiteY131" fmla="*/ 0 h 9862"/>
                    <a:gd name="connsiteX0" fmla="*/ 5493 w 10000"/>
                    <a:gd name="connsiteY0" fmla="*/ 226 h 10000"/>
                    <a:gd name="connsiteX1" fmla="*/ 5685 w 10000"/>
                    <a:gd name="connsiteY1" fmla="*/ 288 h 10000"/>
                    <a:gd name="connsiteX2" fmla="*/ 6079 w 10000"/>
                    <a:gd name="connsiteY2" fmla="*/ 366 h 10000"/>
                    <a:gd name="connsiteX3" fmla="*/ 6769 w 10000"/>
                    <a:gd name="connsiteY3" fmla="*/ 530 h 10000"/>
                    <a:gd name="connsiteX4" fmla="*/ 7080 w 10000"/>
                    <a:gd name="connsiteY4" fmla="*/ 699 h 10000"/>
                    <a:gd name="connsiteX5" fmla="*/ 7390 w 10000"/>
                    <a:gd name="connsiteY5" fmla="*/ 813 h 10000"/>
                    <a:gd name="connsiteX6" fmla="*/ 8029 w 10000"/>
                    <a:gd name="connsiteY6" fmla="*/ 1241 h 10000"/>
                    <a:gd name="connsiteX7" fmla="*/ 8640 w 10000"/>
                    <a:gd name="connsiteY7" fmla="*/ 1656 h 10000"/>
                    <a:gd name="connsiteX8" fmla="*/ 9091 w 10000"/>
                    <a:gd name="connsiteY8" fmla="*/ 2309 h 10000"/>
                    <a:gd name="connsiteX9" fmla="*/ 9259 w 10000"/>
                    <a:gd name="connsiteY9" fmla="*/ 2625 h 10000"/>
                    <a:gd name="connsiteX10" fmla="*/ 9461 w 10000"/>
                    <a:gd name="connsiteY10" fmla="*/ 3003 h 10000"/>
                    <a:gd name="connsiteX11" fmla="*/ 9545 w 10000"/>
                    <a:gd name="connsiteY11" fmla="*/ 3348 h 10000"/>
                    <a:gd name="connsiteX12" fmla="*/ 9633 w 10000"/>
                    <a:gd name="connsiteY12" fmla="*/ 3775 h 10000"/>
                    <a:gd name="connsiteX13" fmla="*/ 9677 w 10000"/>
                    <a:gd name="connsiteY13" fmla="*/ 4207 h 10000"/>
                    <a:gd name="connsiteX14" fmla="*/ 9660 w 10000"/>
                    <a:gd name="connsiteY14" fmla="*/ 4646 h 10000"/>
                    <a:gd name="connsiteX15" fmla="*/ 9640 w 10000"/>
                    <a:gd name="connsiteY15" fmla="*/ 5049 h 10000"/>
                    <a:gd name="connsiteX16" fmla="*/ 9549 w 10000"/>
                    <a:gd name="connsiteY16" fmla="*/ 5463 h 10000"/>
                    <a:gd name="connsiteX17" fmla="*/ 9448 w 10000"/>
                    <a:gd name="connsiteY17" fmla="*/ 5870 h 10000"/>
                    <a:gd name="connsiteX18" fmla="*/ 9293 w 10000"/>
                    <a:gd name="connsiteY18" fmla="*/ 6240 h 10000"/>
                    <a:gd name="connsiteX19" fmla="*/ 9141 w 10000"/>
                    <a:gd name="connsiteY19" fmla="*/ 6589 h 10000"/>
                    <a:gd name="connsiteX20" fmla="*/ 8919 w 10000"/>
                    <a:gd name="connsiteY20" fmla="*/ 6913 h 10000"/>
                    <a:gd name="connsiteX21" fmla="*/ 8694 w 10000"/>
                    <a:gd name="connsiteY21" fmla="*/ 7263 h 10000"/>
                    <a:gd name="connsiteX22" fmla="*/ 8427 w 10000"/>
                    <a:gd name="connsiteY22" fmla="*/ 7554 h 10000"/>
                    <a:gd name="connsiteX23" fmla="*/ 7875 w 10000"/>
                    <a:gd name="connsiteY23" fmla="*/ 8060 h 10000"/>
                    <a:gd name="connsiteX24" fmla="*/ 7305 w 10000"/>
                    <a:gd name="connsiteY24" fmla="*/ 8393 h 10000"/>
                    <a:gd name="connsiteX25" fmla="*/ 6631 w 10000"/>
                    <a:gd name="connsiteY25" fmla="*/ 8627 h 10000"/>
                    <a:gd name="connsiteX26" fmla="*/ 6237 w 10000"/>
                    <a:gd name="connsiteY26" fmla="*/ 8750 h 10000"/>
                    <a:gd name="connsiteX27" fmla="*/ 5807 w 10000"/>
                    <a:gd name="connsiteY27" fmla="*/ 8791 h 10000"/>
                    <a:gd name="connsiteX28" fmla="*/ 5208 w 10000"/>
                    <a:gd name="connsiteY28" fmla="*/ 8831 h 10000"/>
                    <a:gd name="connsiteX29" fmla="*/ 4961 w 10000"/>
                    <a:gd name="connsiteY29" fmla="*/ 8824 h 10000"/>
                    <a:gd name="connsiteX30" fmla="*/ 4756 w 10000"/>
                    <a:gd name="connsiteY30" fmla="*/ 8791 h 10000"/>
                    <a:gd name="connsiteX31" fmla="*/ 4693 w 10000"/>
                    <a:gd name="connsiteY31" fmla="*/ 8788 h 10000"/>
                    <a:gd name="connsiteX32" fmla="*/ 4629 w 10000"/>
                    <a:gd name="connsiteY32" fmla="*/ 8788 h 10000"/>
                    <a:gd name="connsiteX33" fmla="*/ 4553 w 10000"/>
                    <a:gd name="connsiteY33" fmla="*/ 8783 h 10000"/>
                    <a:gd name="connsiteX34" fmla="*/ 4381 w 10000"/>
                    <a:gd name="connsiteY34" fmla="*/ 8746 h 10000"/>
                    <a:gd name="connsiteX35" fmla="*/ 4356 w 10000"/>
                    <a:gd name="connsiteY35" fmla="*/ 8745 h 10000"/>
                    <a:gd name="connsiteX36" fmla="*/ 4199 w 10000"/>
                    <a:gd name="connsiteY36" fmla="*/ 8754 h 10000"/>
                    <a:gd name="connsiteX37" fmla="*/ 4019 w 10000"/>
                    <a:gd name="connsiteY37" fmla="*/ 8777 h 10000"/>
                    <a:gd name="connsiteX38" fmla="*/ 3856 w 10000"/>
                    <a:gd name="connsiteY38" fmla="*/ 8762 h 10000"/>
                    <a:gd name="connsiteX39" fmla="*/ 3857 w 10000"/>
                    <a:gd name="connsiteY39" fmla="*/ 8767 h 10000"/>
                    <a:gd name="connsiteX40" fmla="*/ 3780 w 10000"/>
                    <a:gd name="connsiteY40" fmla="*/ 8754 h 10000"/>
                    <a:gd name="connsiteX41" fmla="*/ 3648 w 10000"/>
                    <a:gd name="connsiteY41" fmla="*/ 8747 h 10000"/>
                    <a:gd name="connsiteX42" fmla="*/ 3449 w 10000"/>
                    <a:gd name="connsiteY42" fmla="*/ 8688 h 10000"/>
                    <a:gd name="connsiteX43" fmla="*/ 3177 w 10000"/>
                    <a:gd name="connsiteY43" fmla="*/ 8607 h 10000"/>
                    <a:gd name="connsiteX44" fmla="*/ 2887 w 10000"/>
                    <a:gd name="connsiteY44" fmla="*/ 8472 h 10000"/>
                    <a:gd name="connsiteX45" fmla="*/ 2750 w 10000"/>
                    <a:gd name="connsiteY45" fmla="*/ 8449 h 10000"/>
                    <a:gd name="connsiteX46" fmla="*/ 2713 w 10000"/>
                    <a:gd name="connsiteY46" fmla="*/ 8406 h 10000"/>
                    <a:gd name="connsiteX47" fmla="*/ 2521 w 10000"/>
                    <a:gd name="connsiteY47" fmla="*/ 8337 h 10000"/>
                    <a:gd name="connsiteX48" fmla="*/ 2396 w 10000"/>
                    <a:gd name="connsiteY48" fmla="*/ 8224 h 10000"/>
                    <a:gd name="connsiteX49" fmla="*/ 2118 w 10000"/>
                    <a:gd name="connsiteY49" fmla="*/ 8006 h 10000"/>
                    <a:gd name="connsiteX50" fmla="*/ 1831 w 10000"/>
                    <a:gd name="connsiteY50" fmla="*/ 7809 h 10000"/>
                    <a:gd name="connsiteX51" fmla="*/ 1484 w 10000"/>
                    <a:gd name="connsiteY51" fmla="*/ 7576 h 10000"/>
                    <a:gd name="connsiteX52" fmla="*/ 1164 w 10000"/>
                    <a:gd name="connsiteY52" fmla="*/ 7246 h 10000"/>
                    <a:gd name="connsiteX53" fmla="*/ 689 w 10000"/>
                    <a:gd name="connsiteY53" fmla="*/ 6396 h 10000"/>
                    <a:gd name="connsiteX54" fmla="*/ 477 w 10000"/>
                    <a:gd name="connsiteY54" fmla="*/ 5916 h 10000"/>
                    <a:gd name="connsiteX55" fmla="*/ 329 w 10000"/>
                    <a:gd name="connsiteY55" fmla="*/ 5361 h 10000"/>
                    <a:gd name="connsiteX56" fmla="*/ 312 w 10000"/>
                    <a:gd name="connsiteY56" fmla="*/ 4240 h 10000"/>
                    <a:gd name="connsiteX57" fmla="*/ 1050 w 10000"/>
                    <a:gd name="connsiteY57" fmla="*/ 2247 h 10000"/>
                    <a:gd name="connsiteX58" fmla="*/ 1653 w 10000"/>
                    <a:gd name="connsiteY58" fmla="*/ 1541 h 10000"/>
                    <a:gd name="connsiteX59" fmla="*/ 1993 w 10000"/>
                    <a:gd name="connsiteY59" fmla="*/ 1241 h 10000"/>
                    <a:gd name="connsiteX60" fmla="*/ 2387 w 10000"/>
                    <a:gd name="connsiteY60" fmla="*/ 995 h 10000"/>
                    <a:gd name="connsiteX61" fmla="*/ 2801 w 10000"/>
                    <a:gd name="connsiteY61" fmla="*/ 740 h 10000"/>
                    <a:gd name="connsiteX62" fmla="*/ 3286 w 10000"/>
                    <a:gd name="connsiteY62" fmla="*/ 559 h 10000"/>
                    <a:gd name="connsiteX63" fmla="*/ 4337 w 10000"/>
                    <a:gd name="connsiteY63" fmla="*/ 296 h 10000"/>
                    <a:gd name="connsiteX64" fmla="*/ 5368 w 10000"/>
                    <a:gd name="connsiteY64" fmla="*/ 230 h 10000"/>
                    <a:gd name="connsiteX65" fmla="*/ 5493 w 10000"/>
                    <a:gd name="connsiteY65" fmla="*/ 226 h 10000"/>
                    <a:gd name="connsiteX66" fmla="*/ 4833 w 10000"/>
                    <a:gd name="connsiteY66" fmla="*/ 0 h 10000"/>
                    <a:gd name="connsiteX67" fmla="*/ 4425 w 10000"/>
                    <a:gd name="connsiteY67" fmla="*/ 13 h 10000"/>
                    <a:gd name="connsiteX68" fmla="*/ 3482 w 10000"/>
                    <a:gd name="connsiteY68" fmla="*/ 186 h 10000"/>
                    <a:gd name="connsiteX69" fmla="*/ 2997 w 10000"/>
                    <a:gd name="connsiteY69" fmla="*/ 350 h 10000"/>
                    <a:gd name="connsiteX70" fmla="*/ 2545 w 10000"/>
                    <a:gd name="connsiteY70" fmla="*/ 534 h 10000"/>
                    <a:gd name="connsiteX71" fmla="*/ 2158 w 10000"/>
                    <a:gd name="connsiteY71" fmla="*/ 785 h 10000"/>
                    <a:gd name="connsiteX72" fmla="*/ 1734 w 10000"/>
                    <a:gd name="connsiteY72" fmla="*/ 1073 h 10000"/>
                    <a:gd name="connsiteX73" fmla="*/ 1039 w 10000"/>
                    <a:gd name="connsiteY73" fmla="*/ 1779 h 10000"/>
                    <a:gd name="connsiteX74" fmla="*/ 504 w 10000"/>
                    <a:gd name="connsiteY74" fmla="*/ 2658 h 10000"/>
                    <a:gd name="connsiteX75" fmla="*/ 147 w 10000"/>
                    <a:gd name="connsiteY75" fmla="*/ 3763 h 10000"/>
                    <a:gd name="connsiteX76" fmla="*/ 19 w 10000"/>
                    <a:gd name="connsiteY76" fmla="*/ 4318 h 10000"/>
                    <a:gd name="connsiteX77" fmla="*/ 6 w 10000"/>
                    <a:gd name="connsiteY77" fmla="*/ 4930 h 10000"/>
                    <a:gd name="connsiteX78" fmla="*/ 228 w 10000"/>
                    <a:gd name="connsiteY78" fmla="*/ 6092 h 10000"/>
                    <a:gd name="connsiteX79" fmla="*/ 450 w 10000"/>
                    <a:gd name="connsiteY79" fmla="*/ 6639 h 10000"/>
                    <a:gd name="connsiteX80" fmla="*/ 673 w 10000"/>
                    <a:gd name="connsiteY80" fmla="*/ 7144 h 10000"/>
                    <a:gd name="connsiteX81" fmla="*/ 939 w 10000"/>
                    <a:gd name="connsiteY81" fmla="*/ 7518 h 10000"/>
                    <a:gd name="connsiteX82" fmla="*/ 1320 w 10000"/>
                    <a:gd name="connsiteY82" fmla="*/ 7912 h 10000"/>
                    <a:gd name="connsiteX83" fmla="*/ 1656 w 10000"/>
                    <a:gd name="connsiteY83" fmla="*/ 8155 h 10000"/>
                    <a:gd name="connsiteX84" fmla="*/ 1993 w 10000"/>
                    <a:gd name="connsiteY84" fmla="*/ 8393 h 10000"/>
                    <a:gd name="connsiteX85" fmla="*/ 2061 w 10000"/>
                    <a:gd name="connsiteY85" fmla="*/ 8409 h 10000"/>
                    <a:gd name="connsiteX86" fmla="*/ 2067 w 10000"/>
                    <a:gd name="connsiteY86" fmla="*/ 8441 h 10000"/>
                    <a:gd name="connsiteX87" fmla="*/ 2165 w 10000"/>
                    <a:gd name="connsiteY87" fmla="*/ 8570 h 10000"/>
                    <a:gd name="connsiteX88" fmla="*/ 2396 w 10000"/>
                    <a:gd name="connsiteY88" fmla="*/ 8720 h 10000"/>
                    <a:gd name="connsiteX89" fmla="*/ 2666 w 10000"/>
                    <a:gd name="connsiteY89" fmla="*/ 8843 h 10000"/>
                    <a:gd name="connsiteX90" fmla="*/ 2871 w 10000"/>
                    <a:gd name="connsiteY90" fmla="*/ 8925 h 10000"/>
                    <a:gd name="connsiteX91" fmla="*/ 3000 w 10000"/>
                    <a:gd name="connsiteY91" fmla="*/ 8992 h 10000"/>
                    <a:gd name="connsiteX92" fmla="*/ 3180 w 10000"/>
                    <a:gd name="connsiteY92" fmla="*/ 9046 h 10000"/>
                    <a:gd name="connsiteX93" fmla="*/ 3329 w 10000"/>
                    <a:gd name="connsiteY93" fmla="*/ 9090 h 10000"/>
                    <a:gd name="connsiteX94" fmla="*/ 3517 w 10000"/>
                    <a:gd name="connsiteY94" fmla="*/ 9126 h 10000"/>
                    <a:gd name="connsiteX95" fmla="*/ 3652 w 10000"/>
                    <a:gd name="connsiteY95" fmla="*/ 9120 h 10000"/>
                    <a:gd name="connsiteX96" fmla="*/ 3458 w 10000"/>
                    <a:gd name="connsiteY96" fmla="*/ 9957 h 10000"/>
                    <a:gd name="connsiteX97" fmla="*/ 3802 w 10000"/>
                    <a:gd name="connsiteY97" fmla="*/ 9485 h 10000"/>
                    <a:gd name="connsiteX98" fmla="*/ 4000 w 10000"/>
                    <a:gd name="connsiteY98" fmla="*/ 8996 h 10000"/>
                    <a:gd name="connsiteX99" fmla="*/ 4065 w 10000"/>
                    <a:gd name="connsiteY99" fmla="*/ 9026 h 10000"/>
                    <a:gd name="connsiteX100" fmla="*/ 4378 w 10000"/>
                    <a:gd name="connsiteY100" fmla="*/ 9078 h 10000"/>
                    <a:gd name="connsiteX101" fmla="*/ 4523 w 10000"/>
                    <a:gd name="connsiteY101" fmla="*/ 9124 h 10000"/>
                    <a:gd name="connsiteX102" fmla="*/ 4705 w 10000"/>
                    <a:gd name="connsiteY102" fmla="*/ 9136 h 10000"/>
                    <a:gd name="connsiteX103" fmla="*/ 5116 w 10000"/>
                    <a:gd name="connsiteY103" fmla="*/ 9186 h 10000"/>
                    <a:gd name="connsiteX104" fmla="*/ 5510 w 10000"/>
                    <a:gd name="connsiteY104" fmla="*/ 9194 h 10000"/>
                    <a:gd name="connsiteX105" fmla="*/ 5531 w 10000"/>
                    <a:gd name="connsiteY105" fmla="*/ 9194 h 10000"/>
                    <a:gd name="connsiteX106" fmla="*/ 5911 w 10000"/>
                    <a:gd name="connsiteY106" fmla="*/ 9152 h 10000"/>
                    <a:gd name="connsiteX107" fmla="*/ 6268 w 10000"/>
                    <a:gd name="connsiteY107" fmla="*/ 9124 h 10000"/>
                    <a:gd name="connsiteX108" fmla="*/ 6666 w 10000"/>
                    <a:gd name="connsiteY108" fmla="*/ 9000 h 10000"/>
                    <a:gd name="connsiteX109" fmla="*/ 7377 w 10000"/>
                    <a:gd name="connsiteY109" fmla="*/ 8758 h 10000"/>
                    <a:gd name="connsiteX110" fmla="*/ 7996 w 10000"/>
                    <a:gd name="connsiteY110" fmla="*/ 8417 h 10000"/>
                    <a:gd name="connsiteX111" fmla="*/ 9084 w 10000"/>
                    <a:gd name="connsiteY111" fmla="*/ 7271 h 10000"/>
                    <a:gd name="connsiteX112" fmla="*/ 9502 w 10000"/>
                    <a:gd name="connsiteY112" fmla="*/ 6577 h 10000"/>
                    <a:gd name="connsiteX113" fmla="*/ 9798 w 10000"/>
                    <a:gd name="connsiteY113" fmla="*/ 5772 h 10000"/>
                    <a:gd name="connsiteX114" fmla="*/ 9893 w 10000"/>
                    <a:gd name="connsiteY114" fmla="*/ 5345 h 10000"/>
                    <a:gd name="connsiteX115" fmla="*/ 9960 w 10000"/>
                    <a:gd name="connsiteY115" fmla="*/ 4905 h 10000"/>
                    <a:gd name="connsiteX116" fmla="*/ 9963 w 10000"/>
                    <a:gd name="connsiteY116" fmla="*/ 4700 h 10000"/>
                    <a:gd name="connsiteX117" fmla="*/ 9997 w 10000"/>
                    <a:gd name="connsiteY117" fmla="*/ 4482 h 10000"/>
                    <a:gd name="connsiteX118" fmla="*/ 9963 w 10000"/>
                    <a:gd name="connsiteY118" fmla="*/ 4026 h 10000"/>
                    <a:gd name="connsiteX119" fmla="*/ 9819 w 10000"/>
                    <a:gd name="connsiteY119" fmla="*/ 3130 h 10000"/>
                    <a:gd name="connsiteX120" fmla="*/ 9711 w 10000"/>
                    <a:gd name="connsiteY120" fmla="*/ 2769 h 10000"/>
                    <a:gd name="connsiteX121" fmla="*/ 9502 w 10000"/>
                    <a:gd name="connsiteY121" fmla="*/ 2395 h 10000"/>
                    <a:gd name="connsiteX122" fmla="*/ 9094 w 10000"/>
                    <a:gd name="connsiteY122" fmla="*/ 1696 h 10000"/>
                    <a:gd name="connsiteX123" fmla="*/ 8532 w 10000"/>
                    <a:gd name="connsiteY123" fmla="*/ 1130 h 10000"/>
                    <a:gd name="connsiteX124" fmla="*/ 7774 w 10000"/>
                    <a:gd name="connsiteY124" fmla="*/ 625 h 10000"/>
                    <a:gd name="connsiteX125" fmla="*/ 7426 w 10000"/>
                    <a:gd name="connsiteY125" fmla="*/ 440 h 10000"/>
                    <a:gd name="connsiteX126" fmla="*/ 7042 w 10000"/>
                    <a:gd name="connsiteY126" fmla="*/ 272 h 10000"/>
                    <a:gd name="connsiteX127" fmla="*/ 6268 w 10000"/>
                    <a:gd name="connsiteY127" fmla="*/ 95 h 10000"/>
                    <a:gd name="connsiteX128" fmla="*/ 6163 w 10000"/>
                    <a:gd name="connsiteY128" fmla="*/ 82 h 10000"/>
                    <a:gd name="connsiteX129" fmla="*/ 5995 w 10000"/>
                    <a:gd name="connsiteY129" fmla="*/ 46 h 10000"/>
                    <a:gd name="connsiteX130" fmla="*/ 5462 w 10000"/>
                    <a:gd name="connsiteY130" fmla="*/ 13 h 10000"/>
                    <a:gd name="connsiteX131" fmla="*/ 4833 w 10000"/>
                    <a:gd name="connsiteY131" fmla="*/ 0 h 10000"/>
                    <a:gd name="connsiteX0" fmla="*/ 5493 w 10000"/>
                    <a:gd name="connsiteY0" fmla="*/ 226 h 9511"/>
                    <a:gd name="connsiteX1" fmla="*/ 5685 w 10000"/>
                    <a:gd name="connsiteY1" fmla="*/ 288 h 9511"/>
                    <a:gd name="connsiteX2" fmla="*/ 6079 w 10000"/>
                    <a:gd name="connsiteY2" fmla="*/ 366 h 9511"/>
                    <a:gd name="connsiteX3" fmla="*/ 6769 w 10000"/>
                    <a:gd name="connsiteY3" fmla="*/ 530 h 9511"/>
                    <a:gd name="connsiteX4" fmla="*/ 7080 w 10000"/>
                    <a:gd name="connsiteY4" fmla="*/ 699 h 9511"/>
                    <a:gd name="connsiteX5" fmla="*/ 7390 w 10000"/>
                    <a:gd name="connsiteY5" fmla="*/ 813 h 9511"/>
                    <a:gd name="connsiteX6" fmla="*/ 8029 w 10000"/>
                    <a:gd name="connsiteY6" fmla="*/ 1241 h 9511"/>
                    <a:gd name="connsiteX7" fmla="*/ 8640 w 10000"/>
                    <a:gd name="connsiteY7" fmla="*/ 1656 h 9511"/>
                    <a:gd name="connsiteX8" fmla="*/ 9091 w 10000"/>
                    <a:gd name="connsiteY8" fmla="*/ 2309 h 9511"/>
                    <a:gd name="connsiteX9" fmla="*/ 9259 w 10000"/>
                    <a:gd name="connsiteY9" fmla="*/ 2625 h 9511"/>
                    <a:gd name="connsiteX10" fmla="*/ 9461 w 10000"/>
                    <a:gd name="connsiteY10" fmla="*/ 3003 h 9511"/>
                    <a:gd name="connsiteX11" fmla="*/ 9545 w 10000"/>
                    <a:gd name="connsiteY11" fmla="*/ 3348 h 9511"/>
                    <a:gd name="connsiteX12" fmla="*/ 9633 w 10000"/>
                    <a:gd name="connsiteY12" fmla="*/ 3775 h 9511"/>
                    <a:gd name="connsiteX13" fmla="*/ 9677 w 10000"/>
                    <a:gd name="connsiteY13" fmla="*/ 4207 h 9511"/>
                    <a:gd name="connsiteX14" fmla="*/ 9660 w 10000"/>
                    <a:gd name="connsiteY14" fmla="*/ 4646 h 9511"/>
                    <a:gd name="connsiteX15" fmla="*/ 9640 w 10000"/>
                    <a:gd name="connsiteY15" fmla="*/ 5049 h 9511"/>
                    <a:gd name="connsiteX16" fmla="*/ 9549 w 10000"/>
                    <a:gd name="connsiteY16" fmla="*/ 5463 h 9511"/>
                    <a:gd name="connsiteX17" fmla="*/ 9448 w 10000"/>
                    <a:gd name="connsiteY17" fmla="*/ 5870 h 9511"/>
                    <a:gd name="connsiteX18" fmla="*/ 9293 w 10000"/>
                    <a:gd name="connsiteY18" fmla="*/ 6240 h 9511"/>
                    <a:gd name="connsiteX19" fmla="*/ 9141 w 10000"/>
                    <a:gd name="connsiteY19" fmla="*/ 6589 h 9511"/>
                    <a:gd name="connsiteX20" fmla="*/ 8919 w 10000"/>
                    <a:gd name="connsiteY20" fmla="*/ 6913 h 9511"/>
                    <a:gd name="connsiteX21" fmla="*/ 8694 w 10000"/>
                    <a:gd name="connsiteY21" fmla="*/ 7263 h 9511"/>
                    <a:gd name="connsiteX22" fmla="*/ 8427 w 10000"/>
                    <a:gd name="connsiteY22" fmla="*/ 7554 h 9511"/>
                    <a:gd name="connsiteX23" fmla="*/ 7875 w 10000"/>
                    <a:gd name="connsiteY23" fmla="*/ 8060 h 9511"/>
                    <a:gd name="connsiteX24" fmla="*/ 7305 w 10000"/>
                    <a:gd name="connsiteY24" fmla="*/ 8393 h 9511"/>
                    <a:gd name="connsiteX25" fmla="*/ 6631 w 10000"/>
                    <a:gd name="connsiteY25" fmla="*/ 8627 h 9511"/>
                    <a:gd name="connsiteX26" fmla="*/ 6237 w 10000"/>
                    <a:gd name="connsiteY26" fmla="*/ 8750 h 9511"/>
                    <a:gd name="connsiteX27" fmla="*/ 5807 w 10000"/>
                    <a:gd name="connsiteY27" fmla="*/ 8791 h 9511"/>
                    <a:gd name="connsiteX28" fmla="*/ 5208 w 10000"/>
                    <a:gd name="connsiteY28" fmla="*/ 8831 h 9511"/>
                    <a:gd name="connsiteX29" fmla="*/ 4961 w 10000"/>
                    <a:gd name="connsiteY29" fmla="*/ 8824 h 9511"/>
                    <a:gd name="connsiteX30" fmla="*/ 4756 w 10000"/>
                    <a:gd name="connsiteY30" fmla="*/ 8791 h 9511"/>
                    <a:gd name="connsiteX31" fmla="*/ 4693 w 10000"/>
                    <a:gd name="connsiteY31" fmla="*/ 8788 h 9511"/>
                    <a:gd name="connsiteX32" fmla="*/ 4629 w 10000"/>
                    <a:gd name="connsiteY32" fmla="*/ 8788 h 9511"/>
                    <a:gd name="connsiteX33" fmla="*/ 4553 w 10000"/>
                    <a:gd name="connsiteY33" fmla="*/ 8783 h 9511"/>
                    <a:gd name="connsiteX34" fmla="*/ 4381 w 10000"/>
                    <a:gd name="connsiteY34" fmla="*/ 8746 h 9511"/>
                    <a:gd name="connsiteX35" fmla="*/ 4356 w 10000"/>
                    <a:gd name="connsiteY35" fmla="*/ 8745 h 9511"/>
                    <a:gd name="connsiteX36" fmla="*/ 4199 w 10000"/>
                    <a:gd name="connsiteY36" fmla="*/ 8754 h 9511"/>
                    <a:gd name="connsiteX37" fmla="*/ 4019 w 10000"/>
                    <a:gd name="connsiteY37" fmla="*/ 8777 h 9511"/>
                    <a:gd name="connsiteX38" fmla="*/ 3856 w 10000"/>
                    <a:gd name="connsiteY38" fmla="*/ 8762 h 9511"/>
                    <a:gd name="connsiteX39" fmla="*/ 3857 w 10000"/>
                    <a:gd name="connsiteY39" fmla="*/ 8767 h 9511"/>
                    <a:gd name="connsiteX40" fmla="*/ 3780 w 10000"/>
                    <a:gd name="connsiteY40" fmla="*/ 8754 h 9511"/>
                    <a:gd name="connsiteX41" fmla="*/ 3648 w 10000"/>
                    <a:gd name="connsiteY41" fmla="*/ 8747 h 9511"/>
                    <a:gd name="connsiteX42" fmla="*/ 3449 w 10000"/>
                    <a:gd name="connsiteY42" fmla="*/ 8688 h 9511"/>
                    <a:gd name="connsiteX43" fmla="*/ 3177 w 10000"/>
                    <a:gd name="connsiteY43" fmla="*/ 8607 h 9511"/>
                    <a:gd name="connsiteX44" fmla="*/ 2887 w 10000"/>
                    <a:gd name="connsiteY44" fmla="*/ 8472 h 9511"/>
                    <a:gd name="connsiteX45" fmla="*/ 2750 w 10000"/>
                    <a:gd name="connsiteY45" fmla="*/ 8449 h 9511"/>
                    <a:gd name="connsiteX46" fmla="*/ 2713 w 10000"/>
                    <a:gd name="connsiteY46" fmla="*/ 8406 h 9511"/>
                    <a:gd name="connsiteX47" fmla="*/ 2521 w 10000"/>
                    <a:gd name="connsiteY47" fmla="*/ 8337 h 9511"/>
                    <a:gd name="connsiteX48" fmla="*/ 2396 w 10000"/>
                    <a:gd name="connsiteY48" fmla="*/ 8224 h 9511"/>
                    <a:gd name="connsiteX49" fmla="*/ 2118 w 10000"/>
                    <a:gd name="connsiteY49" fmla="*/ 8006 h 9511"/>
                    <a:gd name="connsiteX50" fmla="*/ 1831 w 10000"/>
                    <a:gd name="connsiteY50" fmla="*/ 7809 h 9511"/>
                    <a:gd name="connsiteX51" fmla="*/ 1484 w 10000"/>
                    <a:gd name="connsiteY51" fmla="*/ 7576 h 9511"/>
                    <a:gd name="connsiteX52" fmla="*/ 1164 w 10000"/>
                    <a:gd name="connsiteY52" fmla="*/ 7246 h 9511"/>
                    <a:gd name="connsiteX53" fmla="*/ 689 w 10000"/>
                    <a:gd name="connsiteY53" fmla="*/ 6396 h 9511"/>
                    <a:gd name="connsiteX54" fmla="*/ 477 w 10000"/>
                    <a:gd name="connsiteY54" fmla="*/ 5916 h 9511"/>
                    <a:gd name="connsiteX55" fmla="*/ 329 w 10000"/>
                    <a:gd name="connsiteY55" fmla="*/ 5361 h 9511"/>
                    <a:gd name="connsiteX56" fmla="*/ 312 w 10000"/>
                    <a:gd name="connsiteY56" fmla="*/ 4240 h 9511"/>
                    <a:gd name="connsiteX57" fmla="*/ 1050 w 10000"/>
                    <a:gd name="connsiteY57" fmla="*/ 2247 h 9511"/>
                    <a:gd name="connsiteX58" fmla="*/ 1653 w 10000"/>
                    <a:gd name="connsiteY58" fmla="*/ 1541 h 9511"/>
                    <a:gd name="connsiteX59" fmla="*/ 1993 w 10000"/>
                    <a:gd name="connsiteY59" fmla="*/ 1241 h 9511"/>
                    <a:gd name="connsiteX60" fmla="*/ 2387 w 10000"/>
                    <a:gd name="connsiteY60" fmla="*/ 995 h 9511"/>
                    <a:gd name="connsiteX61" fmla="*/ 2801 w 10000"/>
                    <a:gd name="connsiteY61" fmla="*/ 740 h 9511"/>
                    <a:gd name="connsiteX62" fmla="*/ 3286 w 10000"/>
                    <a:gd name="connsiteY62" fmla="*/ 559 h 9511"/>
                    <a:gd name="connsiteX63" fmla="*/ 4337 w 10000"/>
                    <a:gd name="connsiteY63" fmla="*/ 296 h 9511"/>
                    <a:gd name="connsiteX64" fmla="*/ 5368 w 10000"/>
                    <a:gd name="connsiteY64" fmla="*/ 230 h 9511"/>
                    <a:gd name="connsiteX65" fmla="*/ 5493 w 10000"/>
                    <a:gd name="connsiteY65" fmla="*/ 226 h 9511"/>
                    <a:gd name="connsiteX66" fmla="*/ 4833 w 10000"/>
                    <a:gd name="connsiteY66" fmla="*/ 0 h 9511"/>
                    <a:gd name="connsiteX67" fmla="*/ 4425 w 10000"/>
                    <a:gd name="connsiteY67" fmla="*/ 13 h 9511"/>
                    <a:gd name="connsiteX68" fmla="*/ 3482 w 10000"/>
                    <a:gd name="connsiteY68" fmla="*/ 186 h 9511"/>
                    <a:gd name="connsiteX69" fmla="*/ 2997 w 10000"/>
                    <a:gd name="connsiteY69" fmla="*/ 350 h 9511"/>
                    <a:gd name="connsiteX70" fmla="*/ 2545 w 10000"/>
                    <a:gd name="connsiteY70" fmla="*/ 534 h 9511"/>
                    <a:gd name="connsiteX71" fmla="*/ 2158 w 10000"/>
                    <a:gd name="connsiteY71" fmla="*/ 785 h 9511"/>
                    <a:gd name="connsiteX72" fmla="*/ 1734 w 10000"/>
                    <a:gd name="connsiteY72" fmla="*/ 1073 h 9511"/>
                    <a:gd name="connsiteX73" fmla="*/ 1039 w 10000"/>
                    <a:gd name="connsiteY73" fmla="*/ 1779 h 9511"/>
                    <a:gd name="connsiteX74" fmla="*/ 504 w 10000"/>
                    <a:gd name="connsiteY74" fmla="*/ 2658 h 9511"/>
                    <a:gd name="connsiteX75" fmla="*/ 147 w 10000"/>
                    <a:gd name="connsiteY75" fmla="*/ 3763 h 9511"/>
                    <a:gd name="connsiteX76" fmla="*/ 19 w 10000"/>
                    <a:gd name="connsiteY76" fmla="*/ 4318 h 9511"/>
                    <a:gd name="connsiteX77" fmla="*/ 6 w 10000"/>
                    <a:gd name="connsiteY77" fmla="*/ 4930 h 9511"/>
                    <a:gd name="connsiteX78" fmla="*/ 228 w 10000"/>
                    <a:gd name="connsiteY78" fmla="*/ 6092 h 9511"/>
                    <a:gd name="connsiteX79" fmla="*/ 450 w 10000"/>
                    <a:gd name="connsiteY79" fmla="*/ 6639 h 9511"/>
                    <a:gd name="connsiteX80" fmla="*/ 673 w 10000"/>
                    <a:gd name="connsiteY80" fmla="*/ 7144 h 9511"/>
                    <a:gd name="connsiteX81" fmla="*/ 939 w 10000"/>
                    <a:gd name="connsiteY81" fmla="*/ 7518 h 9511"/>
                    <a:gd name="connsiteX82" fmla="*/ 1320 w 10000"/>
                    <a:gd name="connsiteY82" fmla="*/ 7912 h 9511"/>
                    <a:gd name="connsiteX83" fmla="*/ 1656 w 10000"/>
                    <a:gd name="connsiteY83" fmla="*/ 8155 h 9511"/>
                    <a:gd name="connsiteX84" fmla="*/ 1993 w 10000"/>
                    <a:gd name="connsiteY84" fmla="*/ 8393 h 9511"/>
                    <a:gd name="connsiteX85" fmla="*/ 2061 w 10000"/>
                    <a:gd name="connsiteY85" fmla="*/ 8409 h 9511"/>
                    <a:gd name="connsiteX86" fmla="*/ 2067 w 10000"/>
                    <a:gd name="connsiteY86" fmla="*/ 8441 h 9511"/>
                    <a:gd name="connsiteX87" fmla="*/ 2165 w 10000"/>
                    <a:gd name="connsiteY87" fmla="*/ 8570 h 9511"/>
                    <a:gd name="connsiteX88" fmla="*/ 2396 w 10000"/>
                    <a:gd name="connsiteY88" fmla="*/ 8720 h 9511"/>
                    <a:gd name="connsiteX89" fmla="*/ 2666 w 10000"/>
                    <a:gd name="connsiteY89" fmla="*/ 8843 h 9511"/>
                    <a:gd name="connsiteX90" fmla="*/ 2871 w 10000"/>
                    <a:gd name="connsiteY90" fmla="*/ 8925 h 9511"/>
                    <a:gd name="connsiteX91" fmla="*/ 3000 w 10000"/>
                    <a:gd name="connsiteY91" fmla="*/ 8992 h 9511"/>
                    <a:gd name="connsiteX92" fmla="*/ 3180 w 10000"/>
                    <a:gd name="connsiteY92" fmla="*/ 9046 h 9511"/>
                    <a:gd name="connsiteX93" fmla="*/ 3329 w 10000"/>
                    <a:gd name="connsiteY93" fmla="*/ 9090 h 9511"/>
                    <a:gd name="connsiteX94" fmla="*/ 3517 w 10000"/>
                    <a:gd name="connsiteY94" fmla="*/ 9126 h 9511"/>
                    <a:gd name="connsiteX95" fmla="*/ 3652 w 10000"/>
                    <a:gd name="connsiteY95" fmla="*/ 9120 h 9511"/>
                    <a:gd name="connsiteX96" fmla="*/ 3828 w 10000"/>
                    <a:gd name="connsiteY96" fmla="*/ 9081 h 9511"/>
                    <a:gd name="connsiteX97" fmla="*/ 3802 w 10000"/>
                    <a:gd name="connsiteY97" fmla="*/ 9485 h 9511"/>
                    <a:gd name="connsiteX98" fmla="*/ 4000 w 10000"/>
                    <a:gd name="connsiteY98" fmla="*/ 8996 h 9511"/>
                    <a:gd name="connsiteX99" fmla="*/ 4065 w 10000"/>
                    <a:gd name="connsiteY99" fmla="*/ 9026 h 9511"/>
                    <a:gd name="connsiteX100" fmla="*/ 4378 w 10000"/>
                    <a:gd name="connsiteY100" fmla="*/ 9078 h 9511"/>
                    <a:gd name="connsiteX101" fmla="*/ 4523 w 10000"/>
                    <a:gd name="connsiteY101" fmla="*/ 9124 h 9511"/>
                    <a:gd name="connsiteX102" fmla="*/ 4705 w 10000"/>
                    <a:gd name="connsiteY102" fmla="*/ 9136 h 9511"/>
                    <a:gd name="connsiteX103" fmla="*/ 5116 w 10000"/>
                    <a:gd name="connsiteY103" fmla="*/ 9186 h 9511"/>
                    <a:gd name="connsiteX104" fmla="*/ 5510 w 10000"/>
                    <a:gd name="connsiteY104" fmla="*/ 9194 h 9511"/>
                    <a:gd name="connsiteX105" fmla="*/ 5531 w 10000"/>
                    <a:gd name="connsiteY105" fmla="*/ 9194 h 9511"/>
                    <a:gd name="connsiteX106" fmla="*/ 5911 w 10000"/>
                    <a:gd name="connsiteY106" fmla="*/ 9152 h 9511"/>
                    <a:gd name="connsiteX107" fmla="*/ 6268 w 10000"/>
                    <a:gd name="connsiteY107" fmla="*/ 9124 h 9511"/>
                    <a:gd name="connsiteX108" fmla="*/ 6666 w 10000"/>
                    <a:gd name="connsiteY108" fmla="*/ 9000 h 9511"/>
                    <a:gd name="connsiteX109" fmla="*/ 7377 w 10000"/>
                    <a:gd name="connsiteY109" fmla="*/ 8758 h 9511"/>
                    <a:gd name="connsiteX110" fmla="*/ 7996 w 10000"/>
                    <a:gd name="connsiteY110" fmla="*/ 8417 h 9511"/>
                    <a:gd name="connsiteX111" fmla="*/ 9084 w 10000"/>
                    <a:gd name="connsiteY111" fmla="*/ 7271 h 9511"/>
                    <a:gd name="connsiteX112" fmla="*/ 9502 w 10000"/>
                    <a:gd name="connsiteY112" fmla="*/ 6577 h 9511"/>
                    <a:gd name="connsiteX113" fmla="*/ 9798 w 10000"/>
                    <a:gd name="connsiteY113" fmla="*/ 5772 h 9511"/>
                    <a:gd name="connsiteX114" fmla="*/ 9893 w 10000"/>
                    <a:gd name="connsiteY114" fmla="*/ 5345 h 9511"/>
                    <a:gd name="connsiteX115" fmla="*/ 9960 w 10000"/>
                    <a:gd name="connsiteY115" fmla="*/ 4905 h 9511"/>
                    <a:gd name="connsiteX116" fmla="*/ 9963 w 10000"/>
                    <a:gd name="connsiteY116" fmla="*/ 4700 h 9511"/>
                    <a:gd name="connsiteX117" fmla="*/ 9997 w 10000"/>
                    <a:gd name="connsiteY117" fmla="*/ 4482 h 9511"/>
                    <a:gd name="connsiteX118" fmla="*/ 9963 w 10000"/>
                    <a:gd name="connsiteY118" fmla="*/ 4026 h 9511"/>
                    <a:gd name="connsiteX119" fmla="*/ 9819 w 10000"/>
                    <a:gd name="connsiteY119" fmla="*/ 3130 h 9511"/>
                    <a:gd name="connsiteX120" fmla="*/ 9711 w 10000"/>
                    <a:gd name="connsiteY120" fmla="*/ 2769 h 9511"/>
                    <a:gd name="connsiteX121" fmla="*/ 9502 w 10000"/>
                    <a:gd name="connsiteY121" fmla="*/ 2395 h 9511"/>
                    <a:gd name="connsiteX122" fmla="*/ 9094 w 10000"/>
                    <a:gd name="connsiteY122" fmla="*/ 1696 h 9511"/>
                    <a:gd name="connsiteX123" fmla="*/ 8532 w 10000"/>
                    <a:gd name="connsiteY123" fmla="*/ 1130 h 9511"/>
                    <a:gd name="connsiteX124" fmla="*/ 7774 w 10000"/>
                    <a:gd name="connsiteY124" fmla="*/ 625 h 9511"/>
                    <a:gd name="connsiteX125" fmla="*/ 7426 w 10000"/>
                    <a:gd name="connsiteY125" fmla="*/ 440 h 9511"/>
                    <a:gd name="connsiteX126" fmla="*/ 7042 w 10000"/>
                    <a:gd name="connsiteY126" fmla="*/ 272 h 9511"/>
                    <a:gd name="connsiteX127" fmla="*/ 6268 w 10000"/>
                    <a:gd name="connsiteY127" fmla="*/ 95 h 9511"/>
                    <a:gd name="connsiteX128" fmla="*/ 6163 w 10000"/>
                    <a:gd name="connsiteY128" fmla="*/ 82 h 9511"/>
                    <a:gd name="connsiteX129" fmla="*/ 5995 w 10000"/>
                    <a:gd name="connsiteY129" fmla="*/ 46 h 9511"/>
                    <a:gd name="connsiteX130" fmla="*/ 5462 w 10000"/>
                    <a:gd name="connsiteY130" fmla="*/ 13 h 9511"/>
                    <a:gd name="connsiteX131" fmla="*/ 4833 w 10000"/>
                    <a:gd name="connsiteY131" fmla="*/ 0 h 9511"/>
                    <a:gd name="connsiteX0" fmla="*/ 5493 w 10000"/>
                    <a:gd name="connsiteY0" fmla="*/ 238 h 10001"/>
                    <a:gd name="connsiteX1" fmla="*/ 5685 w 10000"/>
                    <a:gd name="connsiteY1" fmla="*/ 303 h 10001"/>
                    <a:gd name="connsiteX2" fmla="*/ 6079 w 10000"/>
                    <a:gd name="connsiteY2" fmla="*/ 385 h 10001"/>
                    <a:gd name="connsiteX3" fmla="*/ 6769 w 10000"/>
                    <a:gd name="connsiteY3" fmla="*/ 557 h 10001"/>
                    <a:gd name="connsiteX4" fmla="*/ 7080 w 10000"/>
                    <a:gd name="connsiteY4" fmla="*/ 735 h 10001"/>
                    <a:gd name="connsiteX5" fmla="*/ 7390 w 10000"/>
                    <a:gd name="connsiteY5" fmla="*/ 855 h 10001"/>
                    <a:gd name="connsiteX6" fmla="*/ 8029 w 10000"/>
                    <a:gd name="connsiteY6" fmla="*/ 1305 h 10001"/>
                    <a:gd name="connsiteX7" fmla="*/ 8640 w 10000"/>
                    <a:gd name="connsiteY7" fmla="*/ 1741 h 10001"/>
                    <a:gd name="connsiteX8" fmla="*/ 9091 w 10000"/>
                    <a:gd name="connsiteY8" fmla="*/ 2428 h 10001"/>
                    <a:gd name="connsiteX9" fmla="*/ 9259 w 10000"/>
                    <a:gd name="connsiteY9" fmla="*/ 2760 h 10001"/>
                    <a:gd name="connsiteX10" fmla="*/ 9461 w 10000"/>
                    <a:gd name="connsiteY10" fmla="*/ 3157 h 10001"/>
                    <a:gd name="connsiteX11" fmla="*/ 9545 w 10000"/>
                    <a:gd name="connsiteY11" fmla="*/ 3520 h 10001"/>
                    <a:gd name="connsiteX12" fmla="*/ 9633 w 10000"/>
                    <a:gd name="connsiteY12" fmla="*/ 3969 h 10001"/>
                    <a:gd name="connsiteX13" fmla="*/ 9677 w 10000"/>
                    <a:gd name="connsiteY13" fmla="*/ 4423 h 10001"/>
                    <a:gd name="connsiteX14" fmla="*/ 9660 w 10000"/>
                    <a:gd name="connsiteY14" fmla="*/ 4885 h 10001"/>
                    <a:gd name="connsiteX15" fmla="*/ 9640 w 10000"/>
                    <a:gd name="connsiteY15" fmla="*/ 5309 h 10001"/>
                    <a:gd name="connsiteX16" fmla="*/ 9549 w 10000"/>
                    <a:gd name="connsiteY16" fmla="*/ 5744 h 10001"/>
                    <a:gd name="connsiteX17" fmla="*/ 9448 w 10000"/>
                    <a:gd name="connsiteY17" fmla="*/ 6172 h 10001"/>
                    <a:gd name="connsiteX18" fmla="*/ 9293 w 10000"/>
                    <a:gd name="connsiteY18" fmla="*/ 6561 h 10001"/>
                    <a:gd name="connsiteX19" fmla="*/ 9141 w 10000"/>
                    <a:gd name="connsiteY19" fmla="*/ 6928 h 10001"/>
                    <a:gd name="connsiteX20" fmla="*/ 8919 w 10000"/>
                    <a:gd name="connsiteY20" fmla="*/ 7268 h 10001"/>
                    <a:gd name="connsiteX21" fmla="*/ 8694 w 10000"/>
                    <a:gd name="connsiteY21" fmla="*/ 7636 h 10001"/>
                    <a:gd name="connsiteX22" fmla="*/ 8427 w 10000"/>
                    <a:gd name="connsiteY22" fmla="*/ 7942 h 10001"/>
                    <a:gd name="connsiteX23" fmla="*/ 7875 w 10000"/>
                    <a:gd name="connsiteY23" fmla="*/ 8474 h 10001"/>
                    <a:gd name="connsiteX24" fmla="*/ 7305 w 10000"/>
                    <a:gd name="connsiteY24" fmla="*/ 8825 h 10001"/>
                    <a:gd name="connsiteX25" fmla="*/ 6631 w 10000"/>
                    <a:gd name="connsiteY25" fmla="*/ 9071 h 10001"/>
                    <a:gd name="connsiteX26" fmla="*/ 6237 w 10000"/>
                    <a:gd name="connsiteY26" fmla="*/ 9200 h 10001"/>
                    <a:gd name="connsiteX27" fmla="*/ 5807 w 10000"/>
                    <a:gd name="connsiteY27" fmla="*/ 9243 h 10001"/>
                    <a:gd name="connsiteX28" fmla="*/ 5208 w 10000"/>
                    <a:gd name="connsiteY28" fmla="*/ 9285 h 10001"/>
                    <a:gd name="connsiteX29" fmla="*/ 4961 w 10000"/>
                    <a:gd name="connsiteY29" fmla="*/ 9278 h 10001"/>
                    <a:gd name="connsiteX30" fmla="*/ 4756 w 10000"/>
                    <a:gd name="connsiteY30" fmla="*/ 9243 h 10001"/>
                    <a:gd name="connsiteX31" fmla="*/ 4693 w 10000"/>
                    <a:gd name="connsiteY31" fmla="*/ 9240 h 10001"/>
                    <a:gd name="connsiteX32" fmla="*/ 4629 w 10000"/>
                    <a:gd name="connsiteY32" fmla="*/ 9240 h 10001"/>
                    <a:gd name="connsiteX33" fmla="*/ 4553 w 10000"/>
                    <a:gd name="connsiteY33" fmla="*/ 9235 h 10001"/>
                    <a:gd name="connsiteX34" fmla="*/ 4381 w 10000"/>
                    <a:gd name="connsiteY34" fmla="*/ 9196 h 10001"/>
                    <a:gd name="connsiteX35" fmla="*/ 4356 w 10000"/>
                    <a:gd name="connsiteY35" fmla="*/ 9195 h 10001"/>
                    <a:gd name="connsiteX36" fmla="*/ 4199 w 10000"/>
                    <a:gd name="connsiteY36" fmla="*/ 9204 h 10001"/>
                    <a:gd name="connsiteX37" fmla="*/ 4019 w 10000"/>
                    <a:gd name="connsiteY37" fmla="*/ 9228 h 10001"/>
                    <a:gd name="connsiteX38" fmla="*/ 3856 w 10000"/>
                    <a:gd name="connsiteY38" fmla="*/ 9212 h 10001"/>
                    <a:gd name="connsiteX39" fmla="*/ 3857 w 10000"/>
                    <a:gd name="connsiteY39" fmla="*/ 9218 h 10001"/>
                    <a:gd name="connsiteX40" fmla="*/ 3780 w 10000"/>
                    <a:gd name="connsiteY40" fmla="*/ 9204 h 10001"/>
                    <a:gd name="connsiteX41" fmla="*/ 3648 w 10000"/>
                    <a:gd name="connsiteY41" fmla="*/ 9197 h 10001"/>
                    <a:gd name="connsiteX42" fmla="*/ 3449 w 10000"/>
                    <a:gd name="connsiteY42" fmla="*/ 9135 h 10001"/>
                    <a:gd name="connsiteX43" fmla="*/ 3177 w 10000"/>
                    <a:gd name="connsiteY43" fmla="*/ 9050 h 10001"/>
                    <a:gd name="connsiteX44" fmla="*/ 2887 w 10000"/>
                    <a:gd name="connsiteY44" fmla="*/ 8908 h 10001"/>
                    <a:gd name="connsiteX45" fmla="*/ 2750 w 10000"/>
                    <a:gd name="connsiteY45" fmla="*/ 8883 h 10001"/>
                    <a:gd name="connsiteX46" fmla="*/ 2713 w 10000"/>
                    <a:gd name="connsiteY46" fmla="*/ 8838 h 10001"/>
                    <a:gd name="connsiteX47" fmla="*/ 2521 w 10000"/>
                    <a:gd name="connsiteY47" fmla="*/ 8766 h 10001"/>
                    <a:gd name="connsiteX48" fmla="*/ 2396 w 10000"/>
                    <a:gd name="connsiteY48" fmla="*/ 8647 h 10001"/>
                    <a:gd name="connsiteX49" fmla="*/ 2118 w 10000"/>
                    <a:gd name="connsiteY49" fmla="*/ 8418 h 10001"/>
                    <a:gd name="connsiteX50" fmla="*/ 1831 w 10000"/>
                    <a:gd name="connsiteY50" fmla="*/ 8210 h 10001"/>
                    <a:gd name="connsiteX51" fmla="*/ 1484 w 10000"/>
                    <a:gd name="connsiteY51" fmla="*/ 7966 h 10001"/>
                    <a:gd name="connsiteX52" fmla="*/ 1164 w 10000"/>
                    <a:gd name="connsiteY52" fmla="*/ 7619 h 10001"/>
                    <a:gd name="connsiteX53" fmla="*/ 689 w 10000"/>
                    <a:gd name="connsiteY53" fmla="*/ 6725 h 10001"/>
                    <a:gd name="connsiteX54" fmla="*/ 477 w 10000"/>
                    <a:gd name="connsiteY54" fmla="*/ 6220 h 10001"/>
                    <a:gd name="connsiteX55" fmla="*/ 329 w 10000"/>
                    <a:gd name="connsiteY55" fmla="*/ 5637 h 10001"/>
                    <a:gd name="connsiteX56" fmla="*/ 312 w 10000"/>
                    <a:gd name="connsiteY56" fmla="*/ 4458 h 10001"/>
                    <a:gd name="connsiteX57" fmla="*/ 1050 w 10000"/>
                    <a:gd name="connsiteY57" fmla="*/ 2363 h 10001"/>
                    <a:gd name="connsiteX58" fmla="*/ 1653 w 10000"/>
                    <a:gd name="connsiteY58" fmla="*/ 1620 h 10001"/>
                    <a:gd name="connsiteX59" fmla="*/ 1993 w 10000"/>
                    <a:gd name="connsiteY59" fmla="*/ 1305 h 10001"/>
                    <a:gd name="connsiteX60" fmla="*/ 2387 w 10000"/>
                    <a:gd name="connsiteY60" fmla="*/ 1046 h 10001"/>
                    <a:gd name="connsiteX61" fmla="*/ 2801 w 10000"/>
                    <a:gd name="connsiteY61" fmla="*/ 778 h 10001"/>
                    <a:gd name="connsiteX62" fmla="*/ 3286 w 10000"/>
                    <a:gd name="connsiteY62" fmla="*/ 588 h 10001"/>
                    <a:gd name="connsiteX63" fmla="*/ 4337 w 10000"/>
                    <a:gd name="connsiteY63" fmla="*/ 311 h 10001"/>
                    <a:gd name="connsiteX64" fmla="*/ 5368 w 10000"/>
                    <a:gd name="connsiteY64" fmla="*/ 242 h 10001"/>
                    <a:gd name="connsiteX65" fmla="*/ 5493 w 10000"/>
                    <a:gd name="connsiteY65" fmla="*/ 238 h 10001"/>
                    <a:gd name="connsiteX66" fmla="*/ 4833 w 10000"/>
                    <a:gd name="connsiteY66" fmla="*/ 0 h 10001"/>
                    <a:gd name="connsiteX67" fmla="*/ 4425 w 10000"/>
                    <a:gd name="connsiteY67" fmla="*/ 14 h 10001"/>
                    <a:gd name="connsiteX68" fmla="*/ 3482 w 10000"/>
                    <a:gd name="connsiteY68" fmla="*/ 196 h 10001"/>
                    <a:gd name="connsiteX69" fmla="*/ 2997 w 10000"/>
                    <a:gd name="connsiteY69" fmla="*/ 368 h 10001"/>
                    <a:gd name="connsiteX70" fmla="*/ 2545 w 10000"/>
                    <a:gd name="connsiteY70" fmla="*/ 561 h 10001"/>
                    <a:gd name="connsiteX71" fmla="*/ 2158 w 10000"/>
                    <a:gd name="connsiteY71" fmla="*/ 825 h 10001"/>
                    <a:gd name="connsiteX72" fmla="*/ 1734 w 10000"/>
                    <a:gd name="connsiteY72" fmla="*/ 1128 h 10001"/>
                    <a:gd name="connsiteX73" fmla="*/ 1039 w 10000"/>
                    <a:gd name="connsiteY73" fmla="*/ 1870 h 10001"/>
                    <a:gd name="connsiteX74" fmla="*/ 504 w 10000"/>
                    <a:gd name="connsiteY74" fmla="*/ 2795 h 10001"/>
                    <a:gd name="connsiteX75" fmla="*/ 147 w 10000"/>
                    <a:gd name="connsiteY75" fmla="*/ 3956 h 10001"/>
                    <a:gd name="connsiteX76" fmla="*/ 19 w 10000"/>
                    <a:gd name="connsiteY76" fmla="*/ 4540 h 10001"/>
                    <a:gd name="connsiteX77" fmla="*/ 6 w 10000"/>
                    <a:gd name="connsiteY77" fmla="*/ 5183 h 10001"/>
                    <a:gd name="connsiteX78" fmla="*/ 228 w 10000"/>
                    <a:gd name="connsiteY78" fmla="*/ 6405 h 10001"/>
                    <a:gd name="connsiteX79" fmla="*/ 450 w 10000"/>
                    <a:gd name="connsiteY79" fmla="*/ 6980 h 10001"/>
                    <a:gd name="connsiteX80" fmla="*/ 673 w 10000"/>
                    <a:gd name="connsiteY80" fmla="*/ 7511 h 10001"/>
                    <a:gd name="connsiteX81" fmla="*/ 939 w 10000"/>
                    <a:gd name="connsiteY81" fmla="*/ 7905 h 10001"/>
                    <a:gd name="connsiteX82" fmla="*/ 1320 w 10000"/>
                    <a:gd name="connsiteY82" fmla="*/ 8319 h 10001"/>
                    <a:gd name="connsiteX83" fmla="*/ 1656 w 10000"/>
                    <a:gd name="connsiteY83" fmla="*/ 8574 h 10001"/>
                    <a:gd name="connsiteX84" fmla="*/ 1993 w 10000"/>
                    <a:gd name="connsiteY84" fmla="*/ 8825 h 10001"/>
                    <a:gd name="connsiteX85" fmla="*/ 2061 w 10000"/>
                    <a:gd name="connsiteY85" fmla="*/ 8841 h 10001"/>
                    <a:gd name="connsiteX86" fmla="*/ 2067 w 10000"/>
                    <a:gd name="connsiteY86" fmla="*/ 8875 h 10001"/>
                    <a:gd name="connsiteX87" fmla="*/ 2165 w 10000"/>
                    <a:gd name="connsiteY87" fmla="*/ 9011 h 10001"/>
                    <a:gd name="connsiteX88" fmla="*/ 2396 w 10000"/>
                    <a:gd name="connsiteY88" fmla="*/ 9168 h 10001"/>
                    <a:gd name="connsiteX89" fmla="*/ 2666 w 10000"/>
                    <a:gd name="connsiteY89" fmla="*/ 9298 h 10001"/>
                    <a:gd name="connsiteX90" fmla="*/ 2871 w 10000"/>
                    <a:gd name="connsiteY90" fmla="*/ 9384 h 10001"/>
                    <a:gd name="connsiteX91" fmla="*/ 3000 w 10000"/>
                    <a:gd name="connsiteY91" fmla="*/ 9454 h 10001"/>
                    <a:gd name="connsiteX92" fmla="*/ 3180 w 10000"/>
                    <a:gd name="connsiteY92" fmla="*/ 9511 h 10001"/>
                    <a:gd name="connsiteX93" fmla="*/ 3329 w 10000"/>
                    <a:gd name="connsiteY93" fmla="*/ 9557 h 10001"/>
                    <a:gd name="connsiteX94" fmla="*/ 3517 w 10000"/>
                    <a:gd name="connsiteY94" fmla="*/ 9595 h 10001"/>
                    <a:gd name="connsiteX95" fmla="*/ 3652 w 10000"/>
                    <a:gd name="connsiteY95" fmla="*/ 9589 h 10001"/>
                    <a:gd name="connsiteX96" fmla="*/ 3828 w 10000"/>
                    <a:gd name="connsiteY96" fmla="*/ 9548 h 10001"/>
                    <a:gd name="connsiteX97" fmla="*/ 3802 w 10000"/>
                    <a:gd name="connsiteY97" fmla="*/ 9973 h 10001"/>
                    <a:gd name="connsiteX98" fmla="*/ 4000 w 10000"/>
                    <a:gd name="connsiteY98" fmla="*/ 9459 h 10001"/>
                    <a:gd name="connsiteX99" fmla="*/ 4065 w 10000"/>
                    <a:gd name="connsiteY99" fmla="*/ 9490 h 10001"/>
                    <a:gd name="connsiteX100" fmla="*/ 4378 w 10000"/>
                    <a:gd name="connsiteY100" fmla="*/ 9545 h 10001"/>
                    <a:gd name="connsiteX101" fmla="*/ 4523 w 10000"/>
                    <a:gd name="connsiteY101" fmla="*/ 9593 h 10001"/>
                    <a:gd name="connsiteX102" fmla="*/ 4705 w 10000"/>
                    <a:gd name="connsiteY102" fmla="*/ 9606 h 10001"/>
                    <a:gd name="connsiteX103" fmla="*/ 5116 w 10000"/>
                    <a:gd name="connsiteY103" fmla="*/ 9658 h 10001"/>
                    <a:gd name="connsiteX104" fmla="*/ 5510 w 10000"/>
                    <a:gd name="connsiteY104" fmla="*/ 9667 h 10001"/>
                    <a:gd name="connsiteX105" fmla="*/ 5531 w 10000"/>
                    <a:gd name="connsiteY105" fmla="*/ 9667 h 10001"/>
                    <a:gd name="connsiteX106" fmla="*/ 5911 w 10000"/>
                    <a:gd name="connsiteY106" fmla="*/ 9623 h 10001"/>
                    <a:gd name="connsiteX107" fmla="*/ 6268 w 10000"/>
                    <a:gd name="connsiteY107" fmla="*/ 9593 h 10001"/>
                    <a:gd name="connsiteX108" fmla="*/ 6666 w 10000"/>
                    <a:gd name="connsiteY108" fmla="*/ 9463 h 10001"/>
                    <a:gd name="connsiteX109" fmla="*/ 7377 w 10000"/>
                    <a:gd name="connsiteY109" fmla="*/ 9208 h 10001"/>
                    <a:gd name="connsiteX110" fmla="*/ 7996 w 10000"/>
                    <a:gd name="connsiteY110" fmla="*/ 8850 h 10001"/>
                    <a:gd name="connsiteX111" fmla="*/ 9084 w 10000"/>
                    <a:gd name="connsiteY111" fmla="*/ 7645 h 10001"/>
                    <a:gd name="connsiteX112" fmla="*/ 9502 w 10000"/>
                    <a:gd name="connsiteY112" fmla="*/ 6915 h 10001"/>
                    <a:gd name="connsiteX113" fmla="*/ 9798 w 10000"/>
                    <a:gd name="connsiteY113" fmla="*/ 6069 h 10001"/>
                    <a:gd name="connsiteX114" fmla="*/ 9893 w 10000"/>
                    <a:gd name="connsiteY114" fmla="*/ 5620 h 10001"/>
                    <a:gd name="connsiteX115" fmla="*/ 9960 w 10000"/>
                    <a:gd name="connsiteY115" fmla="*/ 5157 h 10001"/>
                    <a:gd name="connsiteX116" fmla="*/ 9963 w 10000"/>
                    <a:gd name="connsiteY116" fmla="*/ 4942 h 10001"/>
                    <a:gd name="connsiteX117" fmla="*/ 9997 w 10000"/>
                    <a:gd name="connsiteY117" fmla="*/ 4712 h 10001"/>
                    <a:gd name="connsiteX118" fmla="*/ 9963 w 10000"/>
                    <a:gd name="connsiteY118" fmla="*/ 4233 h 10001"/>
                    <a:gd name="connsiteX119" fmla="*/ 9819 w 10000"/>
                    <a:gd name="connsiteY119" fmla="*/ 3291 h 10001"/>
                    <a:gd name="connsiteX120" fmla="*/ 9711 w 10000"/>
                    <a:gd name="connsiteY120" fmla="*/ 2911 h 10001"/>
                    <a:gd name="connsiteX121" fmla="*/ 9502 w 10000"/>
                    <a:gd name="connsiteY121" fmla="*/ 2518 h 10001"/>
                    <a:gd name="connsiteX122" fmla="*/ 9094 w 10000"/>
                    <a:gd name="connsiteY122" fmla="*/ 1783 h 10001"/>
                    <a:gd name="connsiteX123" fmla="*/ 8532 w 10000"/>
                    <a:gd name="connsiteY123" fmla="*/ 1188 h 10001"/>
                    <a:gd name="connsiteX124" fmla="*/ 7774 w 10000"/>
                    <a:gd name="connsiteY124" fmla="*/ 657 h 10001"/>
                    <a:gd name="connsiteX125" fmla="*/ 7426 w 10000"/>
                    <a:gd name="connsiteY125" fmla="*/ 463 h 10001"/>
                    <a:gd name="connsiteX126" fmla="*/ 7042 w 10000"/>
                    <a:gd name="connsiteY126" fmla="*/ 286 h 10001"/>
                    <a:gd name="connsiteX127" fmla="*/ 6268 w 10000"/>
                    <a:gd name="connsiteY127" fmla="*/ 100 h 10001"/>
                    <a:gd name="connsiteX128" fmla="*/ 6163 w 10000"/>
                    <a:gd name="connsiteY128" fmla="*/ 86 h 10001"/>
                    <a:gd name="connsiteX129" fmla="*/ 5995 w 10000"/>
                    <a:gd name="connsiteY129" fmla="*/ 48 h 10001"/>
                    <a:gd name="connsiteX130" fmla="*/ 5462 w 10000"/>
                    <a:gd name="connsiteY130" fmla="*/ 14 h 10001"/>
                    <a:gd name="connsiteX131" fmla="*/ 4833 w 10000"/>
                    <a:gd name="connsiteY131" fmla="*/ 0 h 10001"/>
                    <a:gd name="connsiteX0" fmla="*/ 5493 w 10000"/>
                    <a:gd name="connsiteY0" fmla="*/ 238 h 10001"/>
                    <a:gd name="connsiteX1" fmla="*/ 5685 w 10000"/>
                    <a:gd name="connsiteY1" fmla="*/ 303 h 10001"/>
                    <a:gd name="connsiteX2" fmla="*/ 6079 w 10000"/>
                    <a:gd name="connsiteY2" fmla="*/ 385 h 10001"/>
                    <a:gd name="connsiteX3" fmla="*/ 6769 w 10000"/>
                    <a:gd name="connsiteY3" fmla="*/ 557 h 10001"/>
                    <a:gd name="connsiteX4" fmla="*/ 7080 w 10000"/>
                    <a:gd name="connsiteY4" fmla="*/ 735 h 10001"/>
                    <a:gd name="connsiteX5" fmla="*/ 7390 w 10000"/>
                    <a:gd name="connsiteY5" fmla="*/ 855 h 10001"/>
                    <a:gd name="connsiteX6" fmla="*/ 8029 w 10000"/>
                    <a:gd name="connsiteY6" fmla="*/ 1305 h 10001"/>
                    <a:gd name="connsiteX7" fmla="*/ 8640 w 10000"/>
                    <a:gd name="connsiteY7" fmla="*/ 1741 h 10001"/>
                    <a:gd name="connsiteX8" fmla="*/ 9091 w 10000"/>
                    <a:gd name="connsiteY8" fmla="*/ 2428 h 10001"/>
                    <a:gd name="connsiteX9" fmla="*/ 9259 w 10000"/>
                    <a:gd name="connsiteY9" fmla="*/ 2760 h 10001"/>
                    <a:gd name="connsiteX10" fmla="*/ 9461 w 10000"/>
                    <a:gd name="connsiteY10" fmla="*/ 3157 h 10001"/>
                    <a:gd name="connsiteX11" fmla="*/ 9545 w 10000"/>
                    <a:gd name="connsiteY11" fmla="*/ 3520 h 10001"/>
                    <a:gd name="connsiteX12" fmla="*/ 9633 w 10000"/>
                    <a:gd name="connsiteY12" fmla="*/ 3969 h 10001"/>
                    <a:gd name="connsiteX13" fmla="*/ 9677 w 10000"/>
                    <a:gd name="connsiteY13" fmla="*/ 4423 h 10001"/>
                    <a:gd name="connsiteX14" fmla="*/ 9660 w 10000"/>
                    <a:gd name="connsiteY14" fmla="*/ 4885 h 10001"/>
                    <a:gd name="connsiteX15" fmla="*/ 9640 w 10000"/>
                    <a:gd name="connsiteY15" fmla="*/ 5309 h 10001"/>
                    <a:gd name="connsiteX16" fmla="*/ 9549 w 10000"/>
                    <a:gd name="connsiteY16" fmla="*/ 5744 h 10001"/>
                    <a:gd name="connsiteX17" fmla="*/ 9448 w 10000"/>
                    <a:gd name="connsiteY17" fmla="*/ 6172 h 10001"/>
                    <a:gd name="connsiteX18" fmla="*/ 9293 w 10000"/>
                    <a:gd name="connsiteY18" fmla="*/ 6561 h 10001"/>
                    <a:gd name="connsiteX19" fmla="*/ 9141 w 10000"/>
                    <a:gd name="connsiteY19" fmla="*/ 6928 h 10001"/>
                    <a:gd name="connsiteX20" fmla="*/ 8919 w 10000"/>
                    <a:gd name="connsiteY20" fmla="*/ 7268 h 10001"/>
                    <a:gd name="connsiteX21" fmla="*/ 8694 w 10000"/>
                    <a:gd name="connsiteY21" fmla="*/ 7636 h 10001"/>
                    <a:gd name="connsiteX22" fmla="*/ 8427 w 10000"/>
                    <a:gd name="connsiteY22" fmla="*/ 7942 h 10001"/>
                    <a:gd name="connsiteX23" fmla="*/ 7875 w 10000"/>
                    <a:gd name="connsiteY23" fmla="*/ 8474 h 10001"/>
                    <a:gd name="connsiteX24" fmla="*/ 7305 w 10000"/>
                    <a:gd name="connsiteY24" fmla="*/ 8825 h 10001"/>
                    <a:gd name="connsiteX25" fmla="*/ 6631 w 10000"/>
                    <a:gd name="connsiteY25" fmla="*/ 9071 h 10001"/>
                    <a:gd name="connsiteX26" fmla="*/ 6237 w 10000"/>
                    <a:gd name="connsiteY26" fmla="*/ 9200 h 10001"/>
                    <a:gd name="connsiteX27" fmla="*/ 5807 w 10000"/>
                    <a:gd name="connsiteY27" fmla="*/ 9243 h 10001"/>
                    <a:gd name="connsiteX28" fmla="*/ 5208 w 10000"/>
                    <a:gd name="connsiteY28" fmla="*/ 9285 h 10001"/>
                    <a:gd name="connsiteX29" fmla="*/ 4961 w 10000"/>
                    <a:gd name="connsiteY29" fmla="*/ 9278 h 10001"/>
                    <a:gd name="connsiteX30" fmla="*/ 4756 w 10000"/>
                    <a:gd name="connsiteY30" fmla="*/ 9243 h 10001"/>
                    <a:gd name="connsiteX31" fmla="*/ 4693 w 10000"/>
                    <a:gd name="connsiteY31" fmla="*/ 9240 h 10001"/>
                    <a:gd name="connsiteX32" fmla="*/ 4629 w 10000"/>
                    <a:gd name="connsiteY32" fmla="*/ 9240 h 10001"/>
                    <a:gd name="connsiteX33" fmla="*/ 4553 w 10000"/>
                    <a:gd name="connsiteY33" fmla="*/ 9235 h 10001"/>
                    <a:gd name="connsiteX34" fmla="*/ 4381 w 10000"/>
                    <a:gd name="connsiteY34" fmla="*/ 9196 h 10001"/>
                    <a:gd name="connsiteX35" fmla="*/ 4356 w 10000"/>
                    <a:gd name="connsiteY35" fmla="*/ 9195 h 10001"/>
                    <a:gd name="connsiteX36" fmla="*/ 4199 w 10000"/>
                    <a:gd name="connsiteY36" fmla="*/ 9204 h 10001"/>
                    <a:gd name="connsiteX37" fmla="*/ 4019 w 10000"/>
                    <a:gd name="connsiteY37" fmla="*/ 9228 h 10001"/>
                    <a:gd name="connsiteX38" fmla="*/ 3856 w 10000"/>
                    <a:gd name="connsiteY38" fmla="*/ 9212 h 10001"/>
                    <a:gd name="connsiteX39" fmla="*/ 3857 w 10000"/>
                    <a:gd name="connsiteY39" fmla="*/ 9218 h 10001"/>
                    <a:gd name="connsiteX40" fmla="*/ 3780 w 10000"/>
                    <a:gd name="connsiteY40" fmla="*/ 9204 h 10001"/>
                    <a:gd name="connsiteX41" fmla="*/ 3648 w 10000"/>
                    <a:gd name="connsiteY41" fmla="*/ 9197 h 10001"/>
                    <a:gd name="connsiteX42" fmla="*/ 3449 w 10000"/>
                    <a:gd name="connsiteY42" fmla="*/ 9135 h 10001"/>
                    <a:gd name="connsiteX43" fmla="*/ 3177 w 10000"/>
                    <a:gd name="connsiteY43" fmla="*/ 9050 h 10001"/>
                    <a:gd name="connsiteX44" fmla="*/ 2887 w 10000"/>
                    <a:gd name="connsiteY44" fmla="*/ 8908 h 10001"/>
                    <a:gd name="connsiteX45" fmla="*/ 2750 w 10000"/>
                    <a:gd name="connsiteY45" fmla="*/ 8883 h 10001"/>
                    <a:gd name="connsiteX46" fmla="*/ 2713 w 10000"/>
                    <a:gd name="connsiteY46" fmla="*/ 8838 h 10001"/>
                    <a:gd name="connsiteX47" fmla="*/ 2521 w 10000"/>
                    <a:gd name="connsiteY47" fmla="*/ 8766 h 10001"/>
                    <a:gd name="connsiteX48" fmla="*/ 2396 w 10000"/>
                    <a:gd name="connsiteY48" fmla="*/ 8647 h 10001"/>
                    <a:gd name="connsiteX49" fmla="*/ 2118 w 10000"/>
                    <a:gd name="connsiteY49" fmla="*/ 8418 h 10001"/>
                    <a:gd name="connsiteX50" fmla="*/ 1831 w 10000"/>
                    <a:gd name="connsiteY50" fmla="*/ 8210 h 10001"/>
                    <a:gd name="connsiteX51" fmla="*/ 1484 w 10000"/>
                    <a:gd name="connsiteY51" fmla="*/ 7966 h 10001"/>
                    <a:gd name="connsiteX52" fmla="*/ 1164 w 10000"/>
                    <a:gd name="connsiteY52" fmla="*/ 7619 h 10001"/>
                    <a:gd name="connsiteX53" fmla="*/ 689 w 10000"/>
                    <a:gd name="connsiteY53" fmla="*/ 6725 h 10001"/>
                    <a:gd name="connsiteX54" fmla="*/ 477 w 10000"/>
                    <a:gd name="connsiteY54" fmla="*/ 6220 h 10001"/>
                    <a:gd name="connsiteX55" fmla="*/ 329 w 10000"/>
                    <a:gd name="connsiteY55" fmla="*/ 5637 h 10001"/>
                    <a:gd name="connsiteX56" fmla="*/ 312 w 10000"/>
                    <a:gd name="connsiteY56" fmla="*/ 4458 h 10001"/>
                    <a:gd name="connsiteX57" fmla="*/ 1050 w 10000"/>
                    <a:gd name="connsiteY57" fmla="*/ 2363 h 10001"/>
                    <a:gd name="connsiteX58" fmla="*/ 1653 w 10000"/>
                    <a:gd name="connsiteY58" fmla="*/ 1620 h 10001"/>
                    <a:gd name="connsiteX59" fmla="*/ 1993 w 10000"/>
                    <a:gd name="connsiteY59" fmla="*/ 1305 h 10001"/>
                    <a:gd name="connsiteX60" fmla="*/ 2387 w 10000"/>
                    <a:gd name="connsiteY60" fmla="*/ 1046 h 10001"/>
                    <a:gd name="connsiteX61" fmla="*/ 2801 w 10000"/>
                    <a:gd name="connsiteY61" fmla="*/ 778 h 10001"/>
                    <a:gd name="connsiteX62" fmla="*/ 3286 w 10000"/>
                    <a:gd name="connsiteY62" fmla="*/ 588 h 10001"/>
                    <a:gd name="connsiteX63" fmla="*/ 4337 w 10000"/>
                    <a:gd name="connsiteY63" fmla="*/ 311 h 10001"/>
                    <a:gd name="connsiteX64" fmla="*/ 5368 w 10000"/>
                    <a:gd name="connsiteY64" fmla="*/ 242 h 10001"/>
                    <a:gd name="connsiteX65" fmla="*/ 5493 w 10000"/>
                    <a:gd name="connsiteY65" fmla="*/ 238 h 10001"/>
                    <a:gd name="connsiteX66" fmla="*/ 4833 w 10000"/>
                    <a:gd name="connsiteY66" fmla="*/ 0 h 10001"/>
                    <a:gd name="connsiteX67" fmla="*/ 4425 w 10000"/>
                    <a:gd name="connsiteY67" fmla="*/ 14 h 10001"/>
                    <a:gd name="connsiteX68" fmla="*/ 3482 w 10000"/>
                    <a:gd name="connsiteY68" fmla="*/ 196 h 10001"/>
                    <a:gd name="connsiteX69" fmla="*/ 2997 w 10000"/>
                    <a:gd name="connsiteY69" fmla="*/ 368 h 10001"/>
                    <a:gd name="connsiteX70" fmla="*/ 2545 w 10000"/>
                    <a:gd name="connsiteY70" fmla="*/ 561 h 10001"/>
                    <a:gd name="connsiteX71" fmla="*/ 2158 w 10000"/>
                    <a:gd name="connsiteY71" fmla="*/ 825 h 10001"/>
                    <a:gd name="connsiteX72" fmla="*/ 1734 w 10000"/>
                    <a:gd name="connsiteY72" fmla="*/ 1128 h 10001"/>
                    <a:gd name="connsiteX73" fmla="*/ 1039 w 10000"/>
                    <a:gd name="connsiteY73" fmla="*/ 1870 h 10001"/>
                    <a:gd name="connsiteX74" fmla="*/ 504 w 10000"/>
                    <a:gd name="connsiteY74" fmla="*/ 2795 h 10001"/>
                    <a:gd name="connsiteX75" fmla="*/ 147 w 10000"/>
                    <a:gd name="connsiteY75" fmla="*/ 3956 h 10001"/>
                    <a:gd name="connsiteX76" fmla="*/ 19 w 10000"/>
                    <a:gd name="connsiteY76" fmla="*/ 4540 h 10001"/>
                    <a:gd name="connsiteX77" fmla="*/ 6 w 10000"/>
                    <a:gd name="connsiteY77" fmla="*/ 5183 h 10001"/>
                    <a:gd name="connsiteX78" fmla="*/ 228 w 10000"/>
                    <a:gd name="connsiteY78" fmla="*/ 6405 h 10001"/>
                    <a:gd name="connsiteX79" fmla="*/ 450 w 10000"/>
                    <a:gd name="connsiteY79" fmla="*/ 6980 h 10001"/>
                    <a:gd name="connsiteX80" fmla="*/ 673 w 10000"/>
                    <a:gd name="connsiteY80" fmla="*/ 7511 h 10001"/>
                    <a:gd name="connsiteX81" fmla="*/ 939 w 10000"/>
                    <a:gd name="connsiteY81" fmla="*/ 7905 h 10001"/>
                    <a:gd name="connsiteX82" fmla="*/ 1320 w 10000"/>
                    <a:gd name="connsiteY82" fmla="*/ 8319 h 10001"/>
                    <a:gd name="connsiteX83" fmla="*/ 1656 w 10000"/>
                    <a:gd name="connsiteY83" fmla="*/ 8574 h 10001"/>
                    <a:gd name="connsiteX84" fmla="*/ 1993 w 10000"/>
                    <a:gd name="connsiteY84" fmla="*/ 8825 h 10001"/>
                    <a:gd name="connsiteX85" fmla="*/ 2061 w 10000"/>
                    <a:gd name="connsiteY85" fmla="*/ 8841 h 10001"/>
                    <a:gd name="connsiteX86" fmla="*/ 2067 w 10000"/>
                    <a:gd name="connsiteY86" fmla="*/ 8875 h 10001"/>
                    <a:gd name="connsiteX87" fmla="*/ 2165 w 10000"/>
                    <a:gd name="connsiteY87" fmla="*/ 9011 h 10001"/>
                    <a:gd name="connsiteX88" fmla="*/ 2396 w 10000"/>
                    <a:gd name="connsiteY88" fmla="*/ 9168 h 10001"/>
                    <a:gd name="connsiteX89" fmla="*/ 2666 w 10000"/>
                    <a:gd name="connsiteY89" fmla="*/ 9298 h 10001"/>
                    <a:gd name="connsiteX90" fmla="*/ 2871 w 10000"/>
                    <a:gd name="connsiteY90" fmla="*/ 9384 h 10001"/>
                    <a:gd name="connsiteX91" fmla="*/ 3000 w 10000"/>
                    <a:gd name="connsiteY91" fmla="*/ 9454 h 10001"/>
                    <a:gd name="connsiteX92" fmla="*/ 3180 w 10000"/>
                    <a:gd name="connsiteY92" fmla="*/ 9511 h 10001"/>
                    <a:gd name="connsiteX93" fmla="*/ 3329 w 10000"/>
                    <a:gd name="connsiteY93" fmla="*/ 9557 h 10001"/>
                    <a:gd name="connsiteX94" fmla="*/ 3517 w 10000"/>
                    <a:gd name="connsiteY94" fmla="*/ 9595 h 10001"/>
                    <a:gd name="connsiteX95" fmla="*/ 3652 w 10000"/>
                    <a:gd name="connsiteY95" fmla="*/ 9589 h 10001"/>
                    <a:gd name="connsiteX96" fmla="*/ 3828 w 10000"/>
                    <a:gd name="connsiteY96" fmla="*/ 9548 h 10001"/>
                    <a:gd name="connsiteX97" fmla="*/ 3802 w 10000"/>
                    <a:gd name="connsiteY97" fmla="*/ 9973 h 10001"/>
                    <a:gd name="connsiteX98" fmla="*/ 4000 w 10000"/>
                    <a:gd name="connsiteY98" fmla="*/ 9459 h 10001"/>
                    <a:gd name="connsiteX99" fmla="*/ 4065 w 10000"/>
                    <a:gd name="connsiteY99" fmla="*/ 9490 h 10001"/>
                    <a:gd name="connsiteX100" fmla="*/ 4378 w 10000"/>
                    <a:gd name="connsiteY100" fmla="*/ 9545 h 10001"/>
                    <a:gd name="connsiteX101" fmla="*/ 4523 w 10000"/>
                    <a:gd name="connsiteY101" fmla="*/ 9593 h 10001"/>
                    <a:gd name="connsiteX102" fmla="*/ 4705 w 10000"/>
                    <a:gd name="connsiteY102" fmla="*/ 9606 h 10001"/>
                    <a:gd name="connsiteX103" fmla="*/ 5116 w 10000"/>
                    <a:gd name="connsiteY103" fmla="*/ 9658 h 10001"/>
                    <a:gd name="connsiteX104" fmla="*/ 5510 w 10000"/>
                    <a:gd name="connsiteY104" fmla="*/ 9667 h 10001"/>
                    <a:gd name="connsiteX105" fmla="*/ 5531 w 10000"/>
                    <a:gd name="connsiteY105" fmla="*/ 9667 h 10001"/>
                    <a:gd name="connsiteX106" fmla="*/ 5911 w 10000"/>
                    <a:gd name="connsiteY106" fmla="*/ 9623 h 10001"/>
                    <a:gd name="connsiteX107" fmla="*/ 6268 w 10000"/>
                    <a:gd name="connsiteY107" fmla="*/ 9593 h 10001"/>
                    <a:gd name="connsiteX108" fmla="*/ 6666 w 10000"/>
                    <a:gd name="connsiteY108" fmla="*/ 9463 h 10001"/>
                    <a:gd name="connsiteX109" fmla="*/ 7377 w 10000"/>
                    <a:gd name="connsiteY109" fmla="*/ 9208 h 10001"/>
                    <a:gd name="connsiteX110" fmla="*/ 7996 w 10000"/>
                    <a:gd name="connsiteY110" fmla="*/ 8850 h 10001"/>
                    <a:gd name="connsiteX111" fmla="*/ 9084 w 10000"/>
                    <a:gd name="connsiteY111" fmla="*/ 7645 h 10001"/>
                    <a:gd name="connsiteX112" fmla="*/ 9502 w 10000"/>
                    <a:gd name="connsiteY112" fmla="*/ 6915 h 10001"/>
                    <a:gd name="connsiteX113" fmla="*/ 9798 w 10000"/>
                    <a:gd name="connsiteY113" fmla="*/ 6069 h 10001"/>
                    <a:gd name="connsiteX114" fmla="*/ 9893 w 10000"/>
                    <a:gd name="connsiteY114" fmla="*/ 5620 h 10001"/>
                    <a:gd name="connsiteX115" fmla="*/ 9960 w 10000"/>
                    <a:gd name="connsiteY115" fmla="*/ 5157 h 10001"/>
                    <a:gd name="connsiteX116" fmla="*/ 9963 w 10000"/>
                    <a:gd name="connsiteY116" fmla="*/ 4942 h 10001"/>
                    <a:gd name="connsiteX117" fmla="*/ 9997 w 10000"/>
                    <a:gd name="connsiteY117" fmla="*/ 4712 h 10001"/>
                    <a:gd name="connsiteX118" fmla="*/ 9963 w 10000"/>
                    <a:gd name="connsiteY118" fmla="*/ 4233 h 10001"/>
                    <a:gd name="connsiteX119" fmla="*/ 9819 w 10000"/>
                    <a:gd name="connsiteY119" fmla="*/ 3291 h 10001"/>
                    <a:gd name="connsiteX120" fmla="*/ 9711 w 10000"/>
                    <a:gd name="connsiteY120" fmla="*/ 2911 h 10001"/>
                    <a:gd name="connsiteX121" fmla="*/ 9502 w 10000"/>
                    <a:gd name="connsiteY121" fmla="*/ 2518 h 10001"/>
                    <a:gd name="connsiteX122" fmla="*/ 9094 w 10000"/>
                    <a:gd name="connsiteY122" fmla="*/ 1783 h 10001"/>
                    <a:gd name="connsiteX123" fmla="*/ 8532 w 10000"/>
                    <a:gd name="connsiteY123" fmla="*/ 1188 h 10001"/>
                    <a:gd name="connsiteX124" fmla="*/ 7774 w 10000"/>
                    <a:gd name="connsiteY124" fmla="*/ 657 h 10001"/>
                    <a:gd name="connsiteX125" fmla="*/ 7426 w 10000"/>
                    <a:gd name="connsiteY125" fmla="*/ 463 h 10001"/>
                    <a:gd name="connsiteX126" fmla="*/ 7042 w 10000"/>
                    <a:gd name="connsiteY126" fmla="*/ 286 h 10001"/>
                    <a:gd name="connsiteX127" fmla="*/ 6268 w 10000"/>
                    <a:gd name="connsiteY127" fmla="*/ 100 h 10001"/>
                    <a:gd name="connsiteX128" fmla="*/ 6163 w 10000"/>
                    <a:gd name="connsiteY128" fmla="*/ 86 h 10001"/>
                    <a:gd name="connsiteX129" fmla="*/ 5995 w 10000"/>
                    <a:gd name="connsiteY129" fmla="*/ 48 h 10001"/>
                    <a:gd name="connsiteX130" fmla="*/ 5462 w 10000"/>
                    <a:gd name="connsiteY130" fmla="*/ 14 h 10001"/>
                    <a:gd name="connsiteX131" fmla="*/ 4833 w 10000"/>
                    <a:gd name="connsiteY131" fmla="*/ 0 h 10001"/>
                    <a:gd name="connsiteX0" fmla="*/ 5493 w 10000"/>
                    <a:gd name="connsiteY0" fmla="*/ 238 h 10001"/>
                    <a:gd name="connsiteX1" fmla="*/ 5685 w 10000"/>
                    <a:gd name="connsiteY1" fmla="*/ 303 h 10001"/>
                    <a:gd name="connsiteX2" fmla="*/ 6079 w 10000"/>
                    <a:gd name="connsiteY2" fmla="*/ 385 h 10001"/>
                    <a:gd name="connsiteX3" fmla="*/ 6769 w 10000"/>
                    <a:gd name="connsiteY3" fmla="*/ 557 h 10001"/>
                    <a:gd name="connsiteX4" fmla="*/ 7080 w 10000"/>
                    <a:gd name="connsiteY4" fmla="*/ 735 h 10001"/>
                    <a:gd name="connsiteX5" fmla="*/ 7390 w 10000"/>
                    <a:gd name="connsiteY5" fmla="*/ 855 h 10001"/>
                    <a:gd name="connsiteX6" fmla="*/ 8029 w 10000"/>
                    <a:gd name="connsiteY6" fmla="*/ 1305 h 10001"/>
                    <a:gd name="connsiteX7" fmla="*/ 8640 w 10000"/>
                    <a:gd name="connsiteY7" fmla="*/ 1741 h 10001"/>
                    <a:gd name="connsiteX8" fmla="*/ 9091 w 10000"/>
                    <a:gd name="connsiteY8" fmla="*/ 2428 h 10001"/>
                    <a:gd name="connsiteX9" fmla="*/ 9259 w 10000"/>
                    <a:gd name="connsiteY9" fmla="*/ 2760 h 10001"/>
                    <a:gd name="connsiteX10" fmla="*/ 9461 w 10000"/>
                    <a:gd name="connsiteY10" fmla="*/ 3157 h 10001"/>
                    <a:gd name="connsiteX11" fmla="*/ 9545 w 10000"/>
                    <a:gd name="connsiteY11" fmla="*/ 3520 h 10001"/>
                    <a:gd name="connsiteX12" fmla="*/ 9633 w 10000"/>
                    <a:gd name="connsiteY12" fmla="*/ 3969 h 10001"/>
                    <a:gd name="connsiteX13" fmla="*/ 9677 w 10000"/>
                    <a:gd name="connsiteY13" fmla="*/ 4423 h 10001"/>
                    <a:gd name="connsiteX14" fmla="*/ 9660 w 10000"/>
                    <a:gd name="connsiteY14" fmla="*/ 4885 h 10001"/>
                    <a:gd name="connsiteX15" fmla="*/ 9640 w 10000"/>
                    <a:gd name="connsiteY15" fmla="*/ 5309 h 10001"/>
                    <a:gd name="connsiteX16" fmla="*/ 9549 w 10000"/>
                    <a:gd name="connsiteY16" fmla="*/ 5744 h 10001"/>
                    <a:gd name="connsiteX17" fmla="*/ 9448 w 10000"/>
                    <a:gd name="connsiteY17" fmla="*/ 6172 h 10001"/>
                    <a:gd name="connsiteX18" fmla="*/ 9293 w 10000"/>
                    <a:gd name="connsiteY18" fmla="*/ 6561 h 10001"/>
                    <a:gd name="connsiteX19" fmla="*/ 9141 w 10000"/>
                    <a:gd name="connsiteY19" fmla="*/ 6928 h 10001"/>
                    <a:gd name="connsiteX20" fmla="*/ 8919 w 10000"/>
                    <a:gd name="connsiteY20" fmla="*/ 7268 h 10001"/>
                    <a:gd name="connsiteX21" fmla="*/ 8694 w 10000"/>
                    <a:gd name="connsiteY21" fmla="*/ 7636 h 10001"/>
                    <a:gd name="connsiteX22" fmla="*/ 8427 w 10000"/>
                    <a:gd name="connsiteY22" fmla="*/ 7942 h 10001"/>
                    <a:gd name="connsiteX23" fmla="*/ 7875 w 10000"/>
                    <a:gd name="connsiteY23" fmla="*/ 8474 h 10001"/>
                    <a:gd name="connsiteX24" fmla="*/ 7305 w 10000"/>
                    <a:gd name="connsiteY24" fmla="*/ 8825 h 10001"/>
                    <a:gd name="connsiteX25" fmla="*/ 6631 w 10000"/>
                    <a:gd name="connsiteY25" fmla="*/ 9071 h 10001"/>
                    <a:gd name="connsiteX26" fmla="*/ 6237 w 10000"/>
                    <a:gd name="connsiteY26" fmla="*/ 9200 h 10001"/>
                    <a:gd name="connsiteX27" fmla="*/ 5807 w 10000"/>
                    <a:gd name="connsiteY27" fmla="*/ 9243 h 10001"/>
                    <a:gd name="connsiteX28" fmla="*/ 5208 w 10000"/>
                    <a:gd name="connsiteY28" fmla="*/ 9285 h 10001"/>
                    <a:gd name="connsiteX29" fmla="*/ 4961 w 10000"/>
                    <a:gd name="connsiteY29" fmla="*/ 9278 h 10001"/>
                    <a:gd name="connsiteX30" fmla="*/ 4756 w 10000"/>
                    <a:gd name="connsiteY30" fmla="*/ 9243 h 10001"/>
                    <a:gd name="connsiteX31" fmla="*/ 4693 w 10000"/>
                    <a:gd name="connsiteY31" fmla="*/ 9240 h 10001"/>
                    <a:gd name="connsiteX32" fmla="*/ 4629 w 10000"/>
                    <a:gd name="connsiteY32" fmla="*/ 9240 h 10001"/>
                    <a:gd name="connsiteX33" fmla="*/ 4553 w 10000"/>
                    <a:gd name="connsiteY33" fmla="*/ 9235 h 10001"/>
                    <a:gd name="connsiteX34" fmla="*/ 4381 w 10000"/>
                    <a:gd name="connsiteY34" fmla="*/ 9196 h 10001"/>
                    <a:gd name="connsiteX35" fmla="*/ 4356 w 10000"/>
                    <a:gd name="connsiteY35" fmla="*/ 9195 h 10001"/>
                    <a:gd name="connsiteX36" fmla="*/ 4199 w 10000"/>
                    <a:gd name="connsiteY36" fmla="*/ 9204 h 10001"/>
                    <a:gd name="connsiteX37" fmla="*/ 4019 w 10000"/>
                    <a:gd name="connsiteY37" fmla="*/ 9228 h 10001"/>
                    <a:gd name="connsiteX38" fmla="*/ 3856 w 10000"/>
                    <a:gd name="connsiteY38" fmla="*/ 9212 h 10001"/>
                    <a:gd name="connsiteX39" fmla="*/ 3857 w 10000"/>
                    <a:gd name="connsiteY39" fmla="*/ 9218 h 10001"/>
                    <a:gd name="connsiteX40" fmla="*/ 3780 w 10000"/>
                    <a:gd name="connsiteY40" fmla="*/ 9204 h 10001"/>
                    <a:gd name="connsiteX41" fmla="*/ 3648 w 10000"/>
                    <a:gd name="connsiteY41" fmla="*/ 9197 h 10001"/>
                    <a:gd name="connsiteX42" fmla="*/ 3449 w 10000"/>
                    <a:gd name="connsiteY42" fmla="*/ 9135 h 10001"/>
                    <a:gd name="connsiteX43" fmla="*/ 3177 w 10000"/>
                    <a:gd name="connsiteY43" fmla="*/ 9050 h 10001"/>
                    <a:gd name="connsiteX44" fmla="*/ 2887 w 10000"/>
                    <a:gd name="connsiteY44" fmla="*/ 8908 h 10001"/>
                    <a:gd name="connsiteX45" fmla="*/ 2750 w 10000"/>
                    <a:gd name="connsiteY45" fmla="*/ 8883 h 10001"/>
                    <a:gd name="connsiteX46" fmla="*/ 2713 w 10000"/>
                    <a:gd name="connsiteY46" fmla="*/ 8838 h 10001"/>
                    <a:gd name="connsiteX47" fmla="*/ 2521 w 10000"/>
                    <a:gd name="connsiteY47" fmla="*/ 8766 h 10001"/>
                    <a:gd name="connsiteX48" fmla="*/ 2396 w 10000"/>
                    <a:gd name="connsiteY48" fmla="*/ 8647 h 10001"/>
                    <a:gd name="connsiteX49" fmla="*/ 2118 w 10000"/>
                    <a:gd name="connsiteY49" fmla="*/ 8418 h 10001"/>
                    <a:gd name="connsiteX50" fmla="*/ 1831 w 10000"/>
                    <a:gd name="connsiteY50" fmla="*/ 8210 h 10001"/>
                    <a:gd name="connsiteX51" fmla="*/ 1484 w 10000"/>
                    <a:gd name="connsiteY51" fmla="*/ 7966 h 10001"/>
                    <a:gd name="connsiteX52" fmla="*/ 1164 w 10000"/>
                    <a:gd name="connsiteY52" fmla="*/ 7619 h 10001"/>
                    <a:gd name="connsiteX53" fmla="*/ 689 w 10000"/>
                    <a:gd name="connsiteY53" fmla="*/ 6725 h 10001"/>
                    <a:gd name="connsiteX54" fmla="*/ 477 w 10000"/>
                    <a:gd name="connsiteY54" fmla="*/ 6220 h 10001"/>
                    <a:gd name="connsiteX55" fmla="*/ 329 w 10000"/>
                    <a:gd name="connsiteY55" fmla="*/ 5637 h 10001"/>
                    <a:gd name="connsiteX56" fmla="*/ 312 w 10000"/>
                    <a:gd name="connsiteY56" fmla="*/ 4458 h 10001"/>
                    <a:gd name="connsiteX57" fmla="*/ 1050 w 10000"/>
                    <a:gd name="connsiteY57" fmla="*/ 2363 h 10001"/>
                    <a:gd name="connsiteX58" fmla="*/ 1653 w 10000"/>
                    <a:gd name="connsiteY58" fmla="*/ 1620 h 10001"/>
                    <a:gd name="connsiteX59" fmla="*/ 1993 w 10000"/>
                    <a:gd name="connsiteY59" fmla="*/ 1305 h 10001"/>
                    <a:gd name="connsiteX60" fmla="*/ 2387 w 10000"/>
                    <a:gd name="connsiteY60" fmla="*/ 1046 h 10001"/>
                    <a:gd name="connsiteX61" fmla="*/ 2801 w 10000"/>
                    <a:gd name="connsiteY61" fmla="*/ 778 h 10001"/>
                    <a:gd name="connsiteX62" fmla="*/ 3286 w 10000"/>
                    <a:gd name="connsiteY62" fmla="*/ 588 h 10001"/>
                    <a:gd name="connsiteX63" fmla="*/ 4337 w 10000"/>
                    <a:gd name="connsiteY63" fmla="*/ 311 h 10001"/>
                    <a:gd name="connsiteX64" fmla="*/ 5368 w 10000"/>
                    <a:gd name="connsiteY64" fmla="*/ 242 h 10001"/>
                    <a:gd name="connsiteX65" fmla="*/ 5493 w 10000"/>
                    <a:gd name="connsiteY65" fmla="*/ 238 h 10001"/>
                    <a:gd name="connsiteX66" fmla="*/ 4833 w 10000"/>
                    <a:gd name="connsiteY66" fmla="*/ 0 h 10001"/>
                    <a:gd name="connsiteX67" fmla="*/ 4425 w 10000"/>
                    <a:gd name="connsiteY67" fmla="*/ 14 h 10001"/>
                    <a:gd name="connsiteX68" fmla="*/ 3482 w 10000"/>
                    <a:gd name="connsiteY68" fmla="*/ 196 h 10001"/>
                    <a:gd name="connsiteX69" fmla="*/ 2997 w 10000"/>
                    <a:gd name="connsiteY69" fmla="*/ 368 h 10001"/>
                    <a:gd name="connsiteX70" fmla="*/ 2545 w 10000"/>
                    <a:gd name="connsiteY70" fmla="*/ 561 h 10001"/>
                    <a:gd name="connsiteX71" fmla="*/ 2158 w 10000"/>
                    <a:gd name="connsiteY71" fmla="*/ 825 h 10001"/>
                    <a:gd name="connsiteX72" fmla="*/ 1734 w 10000"/>
                    <a:gd name="connsiteY72" fmla="*/ 1128 h 10001"/>
                    <a:gd name="connsiteX73" fmla="*/ 1039 w 10000"/>
                    <a:gd name="connsiteY73" fmla="*/ 1870 h 10001"/>
                    <a:gd name="connsiteX74" fmla="*/ 504 w 10000"/>
                    <a:gd name="connsiteY74" fmla="*/ 2795 h 10001"/>
                    <a:gd name="connsiteX75" fmla="*/ 147 w 10000"/>
                    <a:gd name="connsiteY75" fmla="*/ 3956 h 10001"/>
                    <a:gd name="connsiteX76" fmla="*/ 19 w 10000"/>
                    <a:gd name="connsiteY76" fmla="*/ 4540 h 10001"/>
                    <a:gd name="connsiteX77" fmla="*/ 6 w 10000"/>
                    <a:gd name="connsiteY77" fmla="*/ 5183 h 10001"/>
                    <a:gd name="connsiteX78" fmla="*/ 228 w 10000"/>
                    <a:gd name="connsiteY78" fmla="*/ 6405 h 10001"/>
                    <a:gd name="connsiteX79" fmla="*/ 450 w 10000"/>
                    <a:gd name="connsiteY79" fmla="*/ 6980 h 10001"/>
                    <a:gd name="connsiteX80" fmla="*/ 673 w 10000"/>
                    <a:gd name="connsiteY80" fmla="*/ 7511 h 10001"/>
                    <a:gd name="connsiteX81" fmla="*/ 939 w 10000"/>
                    <a:gd name="connsiteY81" fmla="*/ 7905 h 10001"/>
                    <a:gd name="connsiteX82" fmla="*/ 1320 w 10000"/>
                    <a:gd name="connsiteY82" fmla="*/ 8319 h 10001"/>
                    <a:gd name="connsiteX83" fmla="*/ 1656 w 10000"/>
                    <a:gd name="connsiteY83" fmla="*/ 8574 h 10001"/>
                    <a:gd name="connsiteX84" fmla="*/ 1993 w 10000"/>
                    <a:gd name="connsiteY84" fmla="*/ 8825 h 10001"/>
                    <a:gd name="connsiteX85" fmla="*/ 2061 w 10000"/>
                    <a:gd name="connsiteY85" fmla="*/ 8841 h 10001"/>
                    <a:gd name="connsiteX86" fmla="*/ 2067 w 10000"/>
                    <a:gd name="connsiteY86" fmla="*/ 8875 h 10001"/>
                    <a:gd name="connsiteX87" fmla="*/ 2165 w 10000"/>
                    <a:gd name="connsiteY87" fmla="*/ 9011 h 10001"/>
                    <a:gd name="connsiteX88" fmla="*/ 2396 w 10000"/>
                    <a:gd name="connsiteY88" fmla="*/ 9168 h 10001"/>
                    <a:gd name="connsiteX89" fmla="*/ 2666 w 10000"/>
                    <a:gd name="connsiteY89" fmla="*/ 9298 h 10001"/>
                    <a:gd name="connsiteX90" fmla="*/ 2871 w 10000"/>
                    <a:gd name="connsiteY90" fmla="*/ 9384 h 10001"/>
                    <a:gd name="connsiteX91" fmla="*/ 3000 w 10000"/>
                    <a:gd name="connsiteY91" fmla="*/ 9454 h 10001"/>
                    <a:gd name="connsiteX92" fmla="*/ 3180 w 10000"/>
                    <a:gd name="connsiteY92" fmla="*/ 9511 h 10001"/>
                    <a:gd name="connsiteX93" fmla="*/ 3329 w 10000"/>
                    <a:gd name="connsiteY93" fmla="*/ 9557 h 10001"/>
                    <a:gd name="connsiteX94" fmla="*/ 3517 w 10000"/>
                    <a:gd name="connsiteY94" fmla="*/ 9595 h 10001"/>
                    <a:gd name="connsiteX95" fmla="*/ 3652 w 10000"/>
                    <a:gd name="connsiteY95" fmla="*/ 9589 h 10001"/>
                    <a:gd name="connsiteX96" fmla="*/ 3828 w 10000"/>
                    <a:gd name="connsiteY96" fmla="*/ 9548 h 10001"/>
                    <a:gd name="connsiteX97" fmla="*/ 3802 w 10000"/>
                    <a:gd name="connsiteY97" fmla="*/ 9973 h 10001"/>
                    <a:gd name="connsiteX98" fmla="*/ 4000 w 10000"/>
                    <a:gd name="connsiteY98" fmla="*/ 9459 h 10001"/>
                    <a:gd name="connsiteX99" fmla="*/ 4065 w 10000"/>
                    <a:gd name="connsiteY99" fmla="*/ 9490 h 10001"/>
                    <a:gd name="connsiteX100" fmla="*/ 4378 w 10000"/>
                    <a:gd name="connsiteY100" fmla="*/ 9545 h 10001"/>
                    <a:gd name="connsiteX101" fmla="*/ 4523 w 10000"/>
                    <a:gd name="connsiteY101" fmla="*/ 9593 h 10001"/>
                    <a:gd name="connsiteX102" fmla="*/ 4705 w 10000"/>
                    <a:gd name="connsiteY102" fmla="*/ 9606 h 10001"/>
                    <a:gd name="connsiteX103" fmla="*/ 5116 w 10000"/>
                    <a:gd name="connsiteY103" fmla="*/ 9658 h 10001"/>
                    <a:gd name="connsiteX104" fmla="*/ 5510 w 10000"/>
                    <a:gd name="connsiteY104" fmla="*/ 9667 h 10001"/>
                    <a:gd name="connsiteX105" fmla="*/ 5531 w 10000"/>
                    <a:gd name="connsiteY105" fmla="*/ 9667 h 10001"/>
                    <a:gd name="connsiteX106" fmla="*/ 5911 w 10000"/>
                    <a:gd name="connsiteY106" fmla="*/ 9623 h 10001"/>
                    <a:gd name="connsiteX107" fmla="*/ 6268 w 10000"/>
                    <a:gd name="connsiteY107" fmla="*/ 9593 h 10001"/>
                    <a:gd name="connsiteX108" fmla="*/ 6666 w 10000"/>
                    <a:gd name="connsiteY108" fmla="*/ 9463 h 10001"/>
                    <a:gd name="connsiteX109" fmla="*/ 7377 w 10000"/>
                    <a:gd name="connsiteY109" fmla="*/ 9208 h 10001"/>
                    <a:gd name="connsiteX110" fmla="*/ 7996 w 10000"/>
                    <a:gd name="connsiteY110" fmla="*/ 8850 h 10001"/>
                    <a:gd name="connsiteX111" fmla="*/ 9084 w 10000"/>
                    <a:gd name="connsiteY111" fmla="*/ 7645 h 10001"/>
                    <a:gd name="connsiteX112" fmla="*/ 9502 w 10000"/>
                    <a:gd name="connsiteY112" fmla="*/ 6915 h 10001"/>
                    <a:gd name="connsiteX113" fmla="*/ 9798 w 10000"/>
                    <a:gd name="connsiteY113" fmla="*/ 6069 h 10001"/>
                    <a:gd name="connsiteX114" fmla="*/ 9893 w 10000"/>
                    <a:gd name="connsiteY114" fmla="*/ 5620 h 10001"/>
                    <a:gd name="connsiteX115" fmla="*/ 9960 w 10000"/>
                    <a:gd name="connsiteY115" fmla="*/ 5157 h 10001"/>
                    <a:gd name="connsiteX116" fmla="*/ 9963 w 10000"/>
                    <a:gd name="connsiteY116" fmla="*/ 4942 h 10001"/>
                    <a:gd name="connsiteX117" fmla="*/ 9997 w 10000"/>
                    <a:gd name="connsiteY117" fmla="*/ 4712 h 10001"/>
                    <a:gd name="connsiteX118" fmla="*/ 9963 w 10000"/>
                    <a:gd name="connsiteY118" fmla="*/ 4233 h 10001"/>
                    <a:gd name="connsiteX119" fmla="*/ 9819 w 10000"/>
                    <a:gd name="connsiteY119" fmla="*/ 3291 h 10001"/>
                    <a:gd name="connsiteX120" fmla="*/ 9711 w 10000"/>
                    <a:gd name="connsiteY120" fmla="*/ 2911 h 10001"/>
                    <a:gd name="connsiteX121" fmla="*/ 9502 w 10000"/>
                    <a:gd name="connsiteY121" fmla="*/ 2518 h 10001"/>
                    <a:gd name="connsiteX122" fmla="*/ 9094 w 10000"/>
                    <a:gd name="connsiteY122" fmla="*/ 1783 h 10001"/>
                    <a:gd name="connsiteX123" fmla="*/ 8532 w 10000"/>
                    <a:gd name="connsiteY123" fmla="*/ 1188 h 10001"/>
                    <a:gd name="connsiteX124" fmla="*/ 7774 w 10000"/>
                    <a:gd name="connsiteY124" fmla="*/ 657 h 10001"/>
                    <a:gd name="connsiteX125" fmla="*/ 7426 w 10000"/>
                    <a:gd name="connsiteY125" fmla="*/ 463 h 10001"/>
                    <a:gd name="connsiteX126" fmla="*/ 7042 w 10000"/>
                    <a:gd name="connsiteY126" fmla="*/ 286 h 10001"/>
                    <a:gd name="connsiteX127" fmla="*/ 6268 w 10000"/>
                    <a:gd name="connsiteY127" fmla="*/ 100 h 10001"/>
                    <a:gd name="connsiteX128" fmla="*/ 6163 w 10000"/>
                    <a:gd name="connsiteY128" fmla="*/ 86 h 10001"/>
                    <a:gd name="connsiteX129" fmla="*/ 5995 w 10000"/>
                    <a:gd name="connsiteY129" fmla="*/ 48 h 10001"/>
                    <a:gd name="connsiteX130" fmla="*/ 5462 w 10000"/>
                    <a:gd name="connsiteY130" fmla="*/ 14 h 10001"/>
                    <a:gd name="connsiteX131" fmla="*/ 4833 w 10000"/>
                    <a:gd name="connsiteY131" fmla="*/ 0 h 10001"/>
                    <a:gd name="connsiteX0" fmla="*/ 5493 w 10000"/>
                    <a:gd name="connsiteY0" fmla="*/ 238 h 10001"/>
                    <a:gd name="connsiteX1" fmla="*/ 5685 w 10000"/>
                    <a:gd name="connsiteY1" fmla="*/ 303 h 10001"/>
                    <a:gd name="connsiteX2" fmla="*/ 6079 w 10000"/>
                    <a:gd name="connsiteY2" fmla="*/ 385 h 10001"/>
                    <a:gd name="connsiteX3" fmla="*/ 6769 w 10000"/>
                    <a:gd name="connsiteY3" fmla="*/ 557 h 10001"/>
                    <a:gd name="connsiteX4" fmla="*/ 7080 w 10000"/>
                    <a:gd name="connsiteY4" fmla="*/ 735 h 10001"/>
                    <a:gd name="connsiteX5" fmla="*/ 7390 w 10000"/>
                    <a:gd name="connsiteY5" fmla="*/ 855 h 10001"/>
                    <a:gd name="connsiteX6" fmla="*/ 8029 w 10000"/>
                    <a:gd name="connsiteY6" fmla="*/ 1305 h 10001"/>
                    <a:gd name="connsiteX7" fmla="*/ 8640 w 10000"/>
                    <a:gd name="connsiteY7" fmla="*/ 1741 h 10001"/>
                    <a:gd name="connsiteX8" fmla="*/ 9091 w 10000"/>
                    <a:gd name="connsiteY8" fmla="*/ 2428 h 10001"/>
                    <a:gd name="connsiteX9" fmla="*/ 9259 w 10000"/>
                    <a:gd name="connsiteY9" fmla="*/ 2760 h 10001"/>
                    <a:gd name="connsiteX10" fmla="*/ 9461 w 10000"/>
                    <a:gd name="connsiteY10" fmla="*/ 3157 h 10001"/>
                    <a:gd name="connsiteX11" fmla="*/ 9545 w 10000"/>
                    <a:gd name="connsiteY11" fmla="*/ 3520 h 10001"/>
                    <a:gd name="connsiteX12" fmla="*/ 9633 w 10000"/>
                    <a:gd name="connsiteY12" fmla="*/ 3969 h 10001"/>
                    <a:gd name="connsiteX13" fmla="*/ 9677 w 10000"/>
                    <a:gd name="connsiteY13" fmla="*/ 4423 h 10001"/>
                    <a:gd name="connsiteX14" fmla="*/ 9660 w 10000"/>
                    <a:gd name="connsiteY14" fmla="*/ 4885 h 10001"/>
                    <a:gd name="connsiteX15" fmla="*/ 9640 w 10000"/>
                    <a:gd name="connsiteY15" fmla="*/ 5309 h 10001"/>
                    <a:gd name="connsiteX16" fmla="*/ 9549 w 10000"/>
                    <a:gd name="connsiteY16" fmla="*/ 5744 h 10001"/>
                    <a:gd name="connsiteX17" fmla="*/ 9448 w 10000"/>
                    <a:gd name="connsiteY17" fmla="*/ 6172 h 10001"/>
                    <a:gd name="connsiteX18" fmla="*/ 9293 w 10000"/>
                    <a:gd name="connsiteY18" fmla="*/ 6561 h 10001"/>
                    <a:gd name="connsiteX19" fmla="*/ 9141 w 10000"/>
                    <a:gd name="connsiteY19" fmla="*/ 6928 h 10001"/>
                    <a:gd name="connsiteX20" fmla="*/ 8919 w 10000"/>
                    <a:gd name="connsiteY20" fmla="*/ 7268 h 10001"/>
                    <a:gd name="connsiteX21" fmla="*/ 8694 w 10000"/>
                    <a:gd name="connsiteY21" fmla="*/ 7636 h 10001"/>
                    <a:gd name="connsiteX22" fmla="*/ 8427 w 10000"/>
                    <a:gd name="connsiteY22" fmla="*/ 7942 h 10001"/>
                    <a:gd name="connsiteX23" fmla="*/ 7875 w 10000"/>
                    <a:gd name="connsiteY23" fmla="*/ 8474 h 10001"/>
                    <a:gd name="connsiteX24" fmla="*/ 7305 w 10000"/>
                    <a:gd name="connsiteY24" fmla="*/ 8825 h 10001"/>
                    <a:gd name="connsiteX25" fmla="*/ 6631 w 10000"/>
                    <a:gd name="connsiteY25" fmla="*/ 9071 h 10001"/>
                    <a:gd name="connsiteX26" fmla="*/ 6237 w 10000"/>
                    <a:gd name="connsiteY26" fmla="*/ 9200 h 10001"/>
                    <a:gd name="connsiteX27" fmla="*/ 5807 w 10000"/>
                    <a:gd name="connsiteY27" fmla="*/ 9243 h 10001"/>
                    <a:gd name="connsiteX28" fmla="*/ 5208 w 10000"/>
                    <a:gd name="connsiteY28" fmla="*/ 9285 h 10001"/>
                    <a:gd name="connsiteX29" fmla="*/ 4961 w 10000"/>
                    <a:gd name="connsiteY29" fmla="*/ 9278 h 10001"/>
                    <a:gd name="connsiteX30" fmla="*/ 4756 w 10000"/>
                    <a:gd name="connsiteY30" fmla="*/ 9243 h 10001"/>
                    <a:gd name="connsiteX31" fmla="*/ 4693 w 10000"/>
                    <a:gd name="connsiteY31" fmla="*/ 9240 h 10001"/>
                    <a:gd name="connsiteX32" fmla="*/ 4629 w 10000"/>
                    <a:gd name="connsiteY32" fmla="*/ 9240 h 10001"/>
                    <a:gd name="connsiteX33" fmla="*/ 4553 w 10000"/>
                    <a:gd name="connsiteY33" fmla="*/ 9235 h 10001"/>
                    <a:gd name="connsiteX34" fmla="*/ 4381 w 10000"/>
                    <a:gd name="connsiteY34" fmla="*/ 9196 h 10001"/>
                    <a:gd name="connsiteX35" fmla="*/ 4356 w 10000"/>
                    <a:gd name="connsiteY35" fmla="*/ 9195 h 10001"/>
                    <a:gd name="connsiteX36" fmla="*/ 4199 w 10000"/>
                    <a:gd name="connsiteY36" fmla="*/ 9204 h 10001"/>
                    <a:gd name="connsiteX37" fmla="*/ 4019 w 10000"/>
                    <a:gd name="connsiteY37" fmla="*/ 9228 h 10001"/>
                    <a:gd name="connsiteX38" fmla="*/ 3856 w 10000"/>
                    <a:gd name="connsiteY38" fmla="*/ 9212 h 10001"/>
                    <a:gd name="connsiteX39" fmla="*/ 3857 w 10000"/>
                    <a:gd name="connsiteY39" fmla="*/ 9218 h 10001"/>
                    <a:gd name="connsiteX40" fmla="*/ 3780 w 10000"/>
                    <a:gd name="connsiteY40" fmla="*/ 9204 h 10001"/>
                    <a:gd name="connsiteX41" fmla="*/ 3648 w 10000"/>
                    <a:gd name="connsiteY41" fmla="*/ 9197 h 10001"/>
                    <a:gd name="connsiteX42" fmla="*/ 3449 w 10000"/>
                    <a:gd name="connsiteY42" fmla="*/ 9135 h 10001"/>
                    <a:gd name="connsiteX43" fmla="*/ 3177 w 10000"/>
                    <a:gd name="connsiteY43" fmla="*/ 9050 h 10001"/>
                    <a:gd name="connsiteX44" fmla="*/ 2887 w 10000"/>
                    <a:gd name="connsiteY44" fmla="*/ 8908 h 10001"/>
                    <a:gd name="connsiteX45" fmla="*/ 2750 w 10000"/>
                    <a:gd name="connsiteY45" fmla="*/ 8883 h 10001"/>
                    <a:gd name="connsiteX46" fmla="*/ 2713 w 10000"/>
                    <a:gd name="connsiteY46" fmla="*/ 8838 h 10001"/>
                    <a:gd name="connsiteX47" fmla="*/ 2521 w 10000"/>
                    <a:gd name="connsiteY47" fmla="*/ 8766 h 10001"/>
                    <a:gd name="connsiteX48" fmla="*/ 2396 w 10000"/>
                    <a:gd name="connsiteY48" fmla="*/ 8647 h 10001"/>
                    <a:gd name="connsiteX49" fmla="*/ 2118 w 10000"/>
                    <a:gd name="connsiteY49" fmla="*/ 8418 h 10001"/>
                    <a:gd name="connsiteX50" fmla="*/ 1831 w 10000"/>
                    <a:gd name="connsiteY50" fmla="*/ 8210 h 10001"/>
                    <a:gd name="connsiteX51" fmla="*/ 1484 w 10000"/>
                    <a:gd name="connsiteY51" fmla="*/ 7966 h 10001"/>
                    <a:gd name="connsiteX52" fmla="*/ 1164 w 10000"/>
                    <a:gd name="connsiteY52" fmla="*/ 7619 h 10001"/>
                    <a:gd name="connsiteX53" fmla="*/ 689 w 10000"/>
                    <a:gd name="connsiteY53" fmla="*/ 6725 h 10001"/>
                    <a:gd name="connsiteX54" fmla="*/ 477 w 10000"/>
                    <a:gd name="connsiteY54" fmla="*/ 6220 h 10001"/>
                    <a:gd name="connsiteX55" fmla="*/ 329 w 10000"/>
                    <a:gd name="connsiteY55" fmla="*/ 5637 h 10001"/>
                    <a:gd name="connsiteX56" fmla="*/ 312 w 10000"/>
                    <a:gd name="connsiteY56" fmla="*/ 4458 h 10001"/>
                    <a:gd name="connsiteX57" fmla="*/ 1050 w 10000"/>
                    <a:gd name="connsiteY57" fmla="*/ 2363 h 10001"/>
                    <a:gd name="connsiteX58" fmla="*/ 1653 w 10000"/>
                    <a:gd name="connsiteY58" fmla="*/ 1620 h 10001"/>
                    <a:gd name="connsiteX59" fmla="*/ 1993 w 10000"/>
                    <a:gd name="connsiteY59" fmla="*/ 1305 h 10001"/>
                    <a:gd name="connsiteX60" fmla="*/ 2387 w 10000"/>
                    <a:gd name="connsiteY60" fmla="*/ 1046 h 10001"/>
                    <a:gd name="connsiteX61" fmla="*/ 2801 w 10000"/>
                    <a:gd name="connsiteY61" fmla="*/ 778 h 10001"/>
                    <a:gd name="connsiteX62" fmla="*/ 3286 w 10000"/>
                    <a:gd name="connsiteY62" fmla="*/ 588 h 10001"/>
                    <a:gd name="connsiteX63" fmla="*/ 4337 w 10000"/>
                    <a:gd name="connsiteY63" fmla="*/ 311 h 10001"/>
                    <a:gd name="connsiteX64" fmla="*/ 5368 w 10000"/>
                    <a:gd name="connsiteY64" fmla="*/ 242 h 10001"/>
                    <a:gd name="connsiteX65" fmla="*/ 5493 w 10000"/>
                    <a:gd name="connsiteY65" fmla="*/ 238 h 10001"/>
                    <a:gd name="connsiteX66" fmla="*/ 4833 w 10000"/>
                    <a:gd name="connsiteY66" fmla="*/ 0 h 10001"/>
                    <a:gd name="connsiteX67" fmla="*/ 4425 w 10000"/>
                    <a:gd name="connsiteY67" fmla="*/ 14 h 10001"/>
                    <a:gd name="connsiteX68" fmla="*/ 3482 w 10000"/>
                    <a:gd name="connsiteY68" fmla="*/ 196 h 10001"/>
                    <a:gd name="connsiteX69" fmla="*/ 2997 w 10000"/>
                    <a:gd name="connsiteY69" fmla="*/ 368 h 10001"/>
                    <a:gd name="connsiteX70" fmla="*/ 2545 w 10000"/>
                    <a:gd name="connsiteY70" fmla="*/ 561 h 10001"/>
                    <a:gd name="connsiteX71" fmla="*/ 2158 w 10000"/>
                    <a:gd name="connsiteY71" fmla="*/ 825 h 10001"/>
                    <a:gd name="connsiteX72" fmla="*/ 1734 w 10000"/>
                    <a:gd name="connsiteY72" fmla="*/ 1128 h 10001"/>
                    <a:gd name="connsiteX73" fmla="*/ 1039 w 10000"/>
                    <a:gd name="connsiteY73" fmla="*/ 1870 h 10001"/>
                    <a:gd name="connsiteX74" fmla="*/ 504 w 10000"/>
                    <a:gd name="connsiteY74" fmla="*/ 2795 h 10001"/>
                    <a:gd name="connsiteX75" fmla="*/ 147 w 10000"/>
                    <a:gd name="connsiteY75" fmla="*/ 3956 h 10001"/>
                    <a:gd name="connsiteX76" fmla="*/ 19 w 10000"/>
                    <a:gd name="connsiteY76" fmla="*/ 4540 h 10001"/>
                    <a:gd name="connsiteX77" fmla="*/ 6 w 10000"/>
                    <a:gd name="connsiteY77" fmla="*/ 5183 h 10001"/>
                    <a:gd name="connsiteX78" fmla="*/ 228 w 10000"/>
                    <a:gd name="connsiteY78" fmla="*/ 6405 h 10001"/>
                    <a:gd name="connsiteX79" fmla="*/ 450 w 10000"/>
                    <a:gd name="connsiteY79" fmla="*/ 6980 h 10001"/>
                    <a:gd name="connsiteX80" fmla="*/ 673 w 10000"/>
                    <a:gd name="connsiteY80" fmla="*/ 7511 h 10001"/>
                    <a:gd name="connsiteX81" fmla="*/ 939 w 10000"/>
                    <a:gd name="connsiteY81" fmla="*/ 7905 h 10001"/>
                    <a:gd name="connsiteX82" fmla="*/ 1320 w 10000"/>
                    <a:gd name="connsiteY82" fmla="*/ 8319 h 10001"/>
                    <a:gd name="connsiteX83" fmla="*/ 1656 w 10000"/>
                    <a:gd name="connsiteY83" fmla="*/ 8574 h 10001"/>
                    <a:gd name="connsiteX84" fmla="*/ 1993 w 10000"/>
                    <a:gd name="connsiteY84" fmla="*/ 8825 h 10001"/>
                    <a:gd name="connsiteX85" fmla="*/ 2061 w 10000"/>
                    <a:gd name="connsiteY85" fmla="*/ 8841 h 10001"/>
                    <a:gd name="connsiteX86" fmla="*/ 2067 w 10000"/>
                    <a:gd name="connsiteY86" fmla="*/ 8875 h 10001"/>
                    <a:gd name="connsiteX87" fmla="*/ 2165 w 10000"/>
                    <a:gd name="connsiteY87" fmla="*/ 9011 h 10001"/>
                    <a:gd name="connsiteX88" fmla="*/ 2396 w 10000"/>
                    <a:gd name="connsiteY88" fmla="*/ 9168 h 10001"/>
                    <a:gd name="connsiteX89" fmla="*/ 2666 w 10000"/>
                    <a:gd name="connsiteY89" fmla="*/ 9298 h 10001"/>
                    <a:gd name="connsiteX90" fmla="*/ 2871 w 10000"/>
                    <a:gd name="connsiteY90" fmla="*/ 9384 h 10001"/>
                    <a:gd name="connsiteX91" fmla="*/ 3000 w 10000"/>
                    <a:gd name="connsiteY91" fmla="*/ 9454 h 10001"/>
                    <a:gd name="connsiteX92" fmla="*/ 3180 w 10000"/>
                    <a:gd name="connsiteY92" fmla="*/ 9511 h 10001"/>
                    <a:gd name="connsiteX93" fmla="*/ 3329 w 10000"/>
                    <a:gd name="connsiteY93" fmla="*/ 9557 h 10001"/>
                    <a:gd name="connsiteX94" fmla="*/ 3517 w 10000"/>
                    <a:gd name="connsiteY94" fmla="*/ 9595 h 10001"/>
                    <a:gd name="connsiteX95" fmla="*/ 3652 w 10000"/>
                    <a:gd name="connsiteY95" fmla="*/ 9589 h 10001"/>
                    <a:gd name="connsiteX96" fmla="*/ 3828 w 10000"/>
                    <a:gd name="connsiteY96" fmla="*/ 9548 h 10001"/>
                    <a:gd name="connsiteX97" fmla="*/ 3802 w 10000"/>
                    <a:gd name="connsiteY97" fmla="*/ 9973 h 10001"/>
                    <a:gd name="connsiteX98" fmla="*/ 4049 w 10000"/>
                    <a:gd name="connsiteY98" fmla="*/ 9579 h 10001"/>
                    <a:gd name="connsiteX99" fmla="*/ 4065 w 10000"/>
                    <a:gd name="connsiteY99" fmla="*/ 9490 h 10001"/>
                    <a:gd name="connsiteX100" fmla="*/ 4378 w 10000"/>
                    <a:gd name="connsiteY100" fmla="*/ 9545 h 10001"/>
                    <a:gd name="connsiteX101" fmla="*/ 4523 w 10000"/>
                    <a:gd name="connsiteY101" fmla="*/ 9593 h 10001"/>
                    <a:gd name="connsiteX102" fmla="*/ 4705 w 10000"/>
                    <a:gd name="connsiteY102" fmla="*/ 9606 h 10001"/>
                    <a:gd name="connsiteX103" fmla="*/ 5116 w 10000"/>
                    <a:gd name="connsiteY103" fmla="*/ 9658 h 10001"/>
                    <a:gd name="connsiteX104" fmla="*/ 5510 w 10000"/>
                    <a:gd name="connsiteY104" fmla="*/ 9667 h 10001"/>
                    <a:gd name="connsiteX105" fmla="*/ 5531 w 10000"/>
                    <a:gd name="connsiteY105" fmla="*/ 9667 h 10001"/>
                    <a:gd name="connsiteX106" fmla="*/ 5911 w 10000"/>
                    <a:gd name="connsiteY106" fmla="*/ 9623 h 10001"/>
                    <a:gd name="connsiteX107" fmla="*/ 6268 w 10000"/>
                    <a:gd name="connsiteY107" fmla="*/ 9593 h 10001"/>
                    <a:gd name="connsiteX108" fmla="*/ 6666 w 10000"/>
                    <a:gd name="connsiteY108" fmla="*/ 9463 h 10001"/>
                    <a:gd name="connsiteX109" fmla="*/ 7377 w 10000"/>
                    <a:gd name="connsiteY109" fmla="*/ 9208 h 10001"/>
                    <a:gd name="connsiteX110" fmla="*/ 7996 w 10000"/>
                    <a:gd name="connsiteY110" fmla="*/ 8850 h 10001"/>
                    <a:gd name="connsiteX111" fmla="*/ 9084 w 10000"/>
                    <a:gd name="connsiteY111" fmla="*/ 7645 h 10001"/>
                    <a:gd name="connsiteX112" fmla="*/ 9502 w 10000"/>
                    <a:gd name="connsiteY112" fmla="*/ 6915 h 10001"/>
                    <a:gd name="connsiteX113" fmla="*/ 9798 w 10000"/>
                    <a:gd name="connsiteY113" fmla="*/ 6069 h 10001"/>
                    <a:gd name="connsiteX114" fmla="*/ 9893 w 10000"/>
                    <a:gd name="connsiteY114" fmla="*/ 5620 h 10001"/>
                    <a:gd name="connsiteX115" fmla="*/ 9960 w 10000"/>
                    <a:gd name="connsiteY115" fmla="*/ 5157 h 10001"/>
                    <a:gd name="connsiteX116" fmla="*/ 9963 w 10000"/>
                    <a:gd name="connsiteY116" fmla="*/ 4942 h 10001"/>
                    <a:gd name="connsiteX117" fmla="*/ 9997 w 10000"/>
                    <a:gd name="connsiteY117" fmla="*/ 4712 h 10001"/>
                    <a:gd name="connsiteX118" fmla="*/ 9963 w 10000"/>
                    <a:gd name="connsiteY118" fmla="*/ 4233 h 10001"/>
                    <a:gd name="connsiteX119" fmla="*/ 9819 w 10000"/>
                    <a:gd name="connsiteY119" fmla="*/ 3291 h 10001"/>
                    <a:gd name="connsiteX120" fmla="*/ 9711 w 10000"/>
                    <a:gd name="connsiteY120" fmla="*/ 2911 h 10001"/>
                    <a:gd name="connsiteX121" fmla="*/ 9502 w 10000"/>
                    <a:gd name="connsiteY121" fmla="*/ 2518 h 10001"/>
                    <a:gd name="connsiteX122" fmla="*/ 9094 w 10000"/>
                    <a:gd name="connsiteY122" fmla="*/ 1783 h 10001"/>
                    <a:gd name="connsiteX123" fmla="*/ 8532 w 10000"/>
                    <a:gd name="connsiteY123" fmla="*/ 1188 h 10001"/>
                    <a:gd name="connsiteX124" fmla="*/ 7774 w 10000"/>
                    <a:gd name="connsiteY124" fmla="*/ 657 h 10001"/>
                    <a:gd name="connsiteX125" fmla="*/ 7426 w 10000"/>
                    <a:gd name="connsiteY125" fmla="*/ 463 h 10001"/>
                    <a:gd name="connsiteX126" fmla="*/ 7042 w 10000"/>
                    <a:gd name="connsiteY126" fmla="*/ 286 h 10001"/>
                    <a:gd name="connsiteX127" fmla="*/ 6268 w 10000"/>
                    <a:gd name="connsiteY127" fmla="*/ 100 h 10001"/>
                    <a:gd name="connsiteX128" fmla="*/ 6163 w 10000"/>
                    <a:gd name="connsiteY128" fmla="*/ 86 h 10001"/>
                    <a:gd name="connsiteX129" fmla="*/ 5995 w 10000"/>
                    <a:gd name="connsiteY129" fmla="*/ 48 h 10001"/>
                    <a:gd name="connsiteX130" fmla="*/ 5462 w 10000"/>
                    <a:gd name="connsiteY130" fmla="*/ 14 h 10001"/>
                    <a:gd name="connsiteX131" fmla="*/ 4833 w 10000"/>
                    <a:gd name="connsiteY131" fmla="*/ 0 h 10001"/>
                    <a:gd name="connsiteX0" fmla="*/ 5493 w 10000"/>
                    <a:gd name="connsiteY0" fmla="*/ 238 h 9667"/>
                    <a:gd name="connsiteX1" fmla="*/ 5685 w 10000"/>
                    <a:gd name="connsiteY1" fmla="*/ 303 h 9667"/>
                    <a:gd name="connsiteX2" fmla="*/ 6079 w 10000"/>
                    <a:gd name="connsiteY2" fmla="*/ 385 h 9667"/>
                    <a:gd name="connsiteX3" fmla="*/ 6769 w 10000"/>
                    <a:gd name="connsiteY3" fmla="*/ 557 h 9667"/>
                    <a:gd name="connsiteX4" fmla="*/ 7080 w 10000"/>
                    <a:gd name="connsiteY4" fmla="*/ 735 h 9667"/>
                    <a:gd name="connsiteX5" fmla="*/ 7390 w 10000"/>
                    <a:gd name="connsiteY5" fmla="*/ 855 h 9667"/>
                    <a:gd name="connsiteX6" fmla="*/ 8029 w 10000"/>
                    <a:gd name="connsiteY6" fmla="*/ 1305 h 9667"/>
                    <a:gd name="connsiteX7" fmla="*/ 8640 w 10000"/>
                    <a:gd name="connsiteY7" fmla="*/ 1741 h 9667"/>
                    <a:gd name="connsiteX8" fmla="*/ 9091 w 10000"/>
                    <a:gd name="connsiteY8" fmla="*/ 2428 h 9667"/>
                    <a:gd name="connsiteX9" fmla="*/ 9259 w 10000"/>
                    <a:gd name="connsiteY9" fmla="*/ 2760 h 9667"/>
                    <a:gd name="connsiteX10" fmla="*/ 9461 w 10000"/>
                    <a:gd name="connsiteY10" fmla="*/ 3157 h 9667"/>
                    <a:gd name="connsiteX11" fmla="*/ 9545 w 10000"/>
                    <a:gd name="connsiteY11" fmla="*/ 3520 h 9667"/>
                    <a:gd name="connsiteX12" fmla="*/ 9633 w 10000"/>
                    <a:gd name="connsiteY12" fmla="*/ 3969 h 9667"/>
                    <a:gd name="connsiteX13" fmla="*/ 9677 w 10000"/>
                    <a:gd name="connsiteY13" fmla="*/ 4423 h 9667"/>
                    <a:gd name="connsiteX14" fmla="*/ 9660 w 10000"/>
                    <a:gd name="connsiteY14" fmla="*/ 4885 h 9667"/>
                    <a:gd name="connsiteX15" fmla="*/ 9640 w 10000"/>
                    <a:gd name="connsiteY15" fmla="*/ 5309 h 9667"/>
                    <a:gd name="connsiteX16" fmla="*/ 9549 w 10000"/>
                    <a:gd name="connsiteY16" fmla="*/ 5744 h 9667"/>
                    <a:gd name="connsiteX17" fmla="*/ 9448 w 10000"/>
                    <a:gd name="connsiteY17" fmla="*/ 6172 h 9667"/>
                    <a:gd name="connsiteX18" fmla="*/ 9293 w 10000"/>
                    <a:gd name="connsiteY18" fmla="*/ 6561 h 9667"/>
                    <a:gd name="connsiteX19" fmla="*/ 9141 w 10000"/>
                    <a:gd name="connsiteY19" fmla="*/ 6928 h 9667"/>
                    <a:gd name="connsiteX20" fmla="*/ 8919 w 10000"/>
                    <a:gd name="connsiteY20" fmla="*/ 7268 h 9667"/>
                    <a:gd name="connsiteX21" fmla="*/ 8694 w 10000"/>
                    <a:gd name="connsiteY21" fmla="*/ 7636 h 9667"/>
                    <a:gd name="connsiteX22" fmla="*/ 8427 w 10000"/>
                    <a:gd name="connsiteY22" fmla="*/ 7942 h 9667"/>
                    <a:gd name="connsiteX23" fmla="*/ 7875 w 10000"/>
                    <a:gd name="connsiteY23" fmla="*/ 8474 h 9667"/>
                    <a:gd name="connsiteX24" fmla="*/ 7305 w 10000"/>
                    <a:gd name="connsiteY24" fmla="*/ 8825 h 9667"/>
                    <a:gd name="connsiteX25" fmla="*/ 6631 w 10000"/>
                    <a:gd name="connsiteY25" fmla="*/ 9071 h 9667"/>
                    <a:gd name="connsiteX26" fmla="*/ 6237 w 10000"/>
                    <a:gd name="connsiteY26" fmla="*/ 9200 h 9667"/>
                    <a:gd name="connsiteX27" fmla="*/ 5807 w 10000"/>
                    <a:gd name="connsiteY27" fmla="*/ 9243 h 9667"/>
                    <a:gd name="connsiteX28" fmla="*/ 5208 w 10000"/>
                    <a:gd name="connsiteY28" fmla="*/ 9285 h 9667"/>
                    <a:gd name="connsiteX29" fmla="*/ 4961 w 10000"/>
                    <a:gd name="connsiteY29" fmla="*/ 9278 h 9667"/>
                    <a:gd name="connsiteX30" fmla="*/ 4756 w 10000"/>
                    <a:gd name="connsiteY30" fmla="*/ 9243 h 9667"/>
                    <a:gd name="connsiteX31" fmla="*/ 4693 w 10000"/>
                    <a:gd name="connsiteY31" fmla="*/ 9240 h 9667"/>
                    <a:gd name="connsiteX32" fmla="*/ 4629 w 10000"/>
                    <a:gd name="connsiteY32" fmla="*/ 9240 h 9667"/>
                    <a:gd name="connsiteX33" fmla="*/ 4553 w 10000"/>
                    <a:gd name="connsiteY33" fmla="*/ 9235 h 9667"/>
                    <a:gd name="connsiteX34" fmla="*/ 4381 w 10000"/>
                    <a:gd name="connsiteY34" fmla="*/ 9196 h 9667"/>
                    <a:gd name="connsiteX35" fmla="*/ 4356 w 10000"/>
                    <a:gd name="connsiteY35" fmla="*/ 9195 h 9667"/>
                    <a:gd name="connsiteX36" fmla="*/ 4199 w 10000"/>
                    <a:gd name="connsiteY36" fmla="*/ 9204 h 9667"/>
                    <a:gd name="connsiteX37" fmla="*/ 4019 w 10000"/>
                    <a:gd name="connsiteY37" fmla="*/ 9228 h 9667"/>
                    <a:gd name="connsiteX38" fmla="*/ 3856 w 10000"/>
                    <a:gd name="connsiteY38" fmla="*/ 9212 h 9667"/>
                    <a:gd name="connsiteX39" fmla="*/ 3857 w 10000"/>
                    <a:gd name="connsiteY39" fmla="*/ 9218 h 9667"/>
                    <a:gd name="connsiteX40" fmla="*/ 3780 w 10000"/>
                    <a:gd name="connsiteY40" fmla="*/ 9204 h 9667"/>
                    <a:gd name="connsiteX41" fmla="*/ 3648 w 10000"/>
                    <a:gd name="connsiteY41" fmla="*/ 9197 h 9667"/>
                    <a:gd name="connsiteX42" fmla="*/ 3449 w 10000"/>
                    <a:gd name="connsiteY42" fmla="*/ 9135 h 9667"/>
                    <a:gd name="connsiteX43" fmla="*/ 3177 w 10000"/>
                    <a:gd name="connsiteY43" fmla="*/ 9050 h 9667"/>
                    <a:gd name="connsiteX44" fmla="*/ 2887 w 10000"/>
                    <a:gd name="connsiteY44" fmla="*/ 8908 h 9667"/>
                    <a:gd name="connsiteX45" fmla="*/ 2750 w 10000"/>
                    <a:gd name="connsiteY45" fmla="*/ 8883 h 9667"/>
                    <a:gd name="connsiteX46" fmla="*/ 2713 w 10000"/>
                    <a:gd name="connsiteY46" fmla="*/ 8838 h 9667"/>
                    <a:gd name="connsiteX47" fmla="*/ 2521 w 10000"/>
                    <a:gd name="connsiteY47" fmla="*/ 8766 h 9667"/>
                    <a:gd name="connsiteX48" fmla="*/ 2396 w 10000"/>
                    <a:gd name="connsiteY48" fmla="*/ 8647 h 9667"/>
                    <a:gd name="connsiteX49" fmla="*/ 2118 w 10000"/>
                    <a:gd name="connsiteY49" fmla="*/ 8418 h 9667"/>
                    <a:gd name="connsiteX50" fmla="*/ 1831 w 10000"/>
                    <a:gd name="connsiteY50" fmla="*/ 8210 h 9667"/>
                    <a:gd name="connsiteX51" fmla="*/ 1484 w 10000"/>
                    <a:gd name="connsiteY51" fmla="*/ 7966 h 9667"/>
                    <a:gd name="connsiteX52" fmla="*/ 1164 w 10000"/>
                    <a:gd name="connsiteY52" fmla="*/ 7619 h 9667"/>
                    <a:gd name="connsiteX53" fmla="*/ 689 w 10000"/>
                    <a:gd name="connsiteY53" fmla="*/ 6725 h 9667"/>
                    <a:gd name="connsiteX54" fmla="*/ 477 w 10000"/>
                    <a:gd name="connsiteY54" fmla="*/ 6220 h 9667"/>
                    <a:gd name="connsiteX55" fmla="*/ 329 w 10000"/>
                    <a:gd name="connsiteY55" fmla="*/ 5637 h 9667"/>
                    <a:gd name="connsiteX56" fmla="*/ 312 w 10000"/>
                    <a:gd name="connsiteY56" fmla="*/ 4458 h 9667"/>
                    <a:gd name="connsiteX57" fmla="*/ 1050 w 10000"/>
                    <a:gd name="connsiteY57" fmla="*/ 2363 h 9667"/>
                    <a:gd name="connsiteX58" fmla="*/ 1653 w 10000"/>
                    <a:gd name="connsiteY58" fmla="*/ 1620 h 9667"/>
                    <a:gd name="connsiteX59" fmla="*/ 1993 w 10000"/>
                    <a:gd name="connsiteY59" fmla="*/ 1305 h 9667"/>
                    <a:gd name="connsiteX60" fmla="*/ 2387 w 10000"/>
                    <a:gd name="connsiteY60" fmla="*/ 1046 h 9667"/>
                    <a:gd name="connsiteX61" fmla="*/ 2801 w 10000"/>
                    <a:gd name="connsiteY61" fmla="*/ 778 h 9667"/>
                    <a:gd name="connsiteX62" fmla="*/ 3286 w 10000"/>
                    <a:gd name="connsiteY62" fmla="*/ 588 h 9667"/>
                    <a:gd name="connsiteX63" fmla="*/ 4337 w 10000"/>
                    <a:gd name="connsiteY63" fmla="*/ 311 h 9667"/>
                    <a:gd name="connsiteX64" fmla="*/ 5368 w 10000"/>
                    <a:gd name="connsiteY64" fmla="*/ 242 h 9667"/>
                    <a:gd name="connsiteX65" fmla="*/ 5493 w 10000"/>
                    <a:gd name="connsiteY65" fmla="*/ 238 h 9667"/>
                    <a:gd name="connsiteX66" fmla="*/ 4833 w 10000"/>
                    <a:gd name="connsiteY66" fmla="*/ 0 h 9667"/>
                    <a:gd name="connsiteX67" fmla="*/ 4425 w 10000"/>
                    <a:gd name="connsiteY67" fmla="*/ 14 h 9667"/>
                    <a:gd name="connsiteX68" fmla="*/ 3482 w 10000"/>
                    <a:gd name="connsiteY68" fmla="*/ 196 h 9667"/>
                    <a:gd name="connsiteX69" fmla="*/ 2997 w 10000"/>
                    <a:gd name="connsiteY69" fmla="*/ 368 h 9667"/>
                    <a:gd name="connsiteX70" fmla="*/ 2545 w 10000"/>
                    <a:gd name="connsiteY70" fmla="*/ 561 h 9667"/>
                    <a:gd name="connsiteX71" fmla="*/ 2158 w 10000"/>
                    <a:gd name="connsiteY71" fmla="*/ 825 h 9667"/>
                    <a:gd name="connsiteX72" fmla="*/ 1734 w 10000"/>
                    <a:gd name="connsiteY72" fmla="*/ 1128 h 9667"/>
                    <a:gd name="connsiteX73" fmla="*/ 1039 w 10000"/>
                    <a:gd name="connsiteY73" fmla="*/ 1870 h 9667"/>
                    <a:gd name="connsiteX74" fmla="*/ 504 w 10000"/>
                    <a:gd name="connsiteY74" fmla="*/ 2795 h 9667"/>
                    <a:gd name="connsiteX75" fmla="*/ 147 w 10000"/>
                    <a:gd name="connsiteY75" fmla="*/ 3956 h 9667"/>
                    <a:gd name="connsiteX76" fmla="*/ 19 w 10000"/>
                    <a:gd name="connsiteY76" fmla="*/ 4540 h 9667"/>
                    <a:gd name="connsiteX77" fmla="*/ 6 w 10000"/>
                    <a:gd name="connsiteY77" fmla="*/ 5183 h 9667"/>
                    <a:gd name="connsiteX78" fmla="*/ 228 w 10000"/>
                    <a:gd name="connsiteY78" fmla="*/ 6405 h 9667"/>
                    <a:gd name="connsiteX79" fmla="*/ 450 w 10000"/>
                    <a:gd name="connsiteY79" fmla="*/ 6980 h 9667"/>
                    <a:gd name="connsiteX80" fmla="*/ 673 w 10000"/>
                    <a:gd name="connsiteY80" fmla="*/ 7511 h 9667"/>
                    <a:gd name="connsiteX81" fmla="*/ 939 w 10000"/>
                    <a:gd name="connsiteY81" fmla="*/ 7905 h 9667"/>
                    <a:gd name="connsiteX82" fmla="*/ 1320 w 10000"/>
                    <a:gd name="connsiteY82" fmla="*/ 8319 h 9667"/>
                    <a:gd name="connsiteX83" fmla="*/ 1656 w 10000"/>
                    <a:gd name="connsiteY83" fmla="*/ 8574 h 9667"/>
                    <a:gd name="connsiteX84" fmla="*/ 1993 w 10000"/>
                    <a:gd name="connsiteY84" fmla="*/ 8825 h 9667"/>
                    <a:gd name="connsiteX85" fmla="*/ 2061 w 10000"/>
                    <a:gd name="connsiteY85" fmla="*/ 8841 h 9667"/>
                    <a:gd name="connsiteX86" fmla="*/ 2067 w 10000"/>
                    <a:gd name="connsiteY86" fmla="*/ 8875 h 9667"/>
                    <a:gd name="connsiteX87" fmla="*/ 2165 w 10000"/>
                    <a:gd name="connsiteY87" fmla="*/ 9011 h 9667"/>
                    <a:gd name="connsiteX88" fmla="*/ 2396 w 10000"/>
                    <a:gd name="connsiteY88" fmla="*/ 9168 h 9667"/>
                    <a:gd name="connsiteX89" fmla="*/ 2666 w 10000"/>
                    <a:gd name="connsiteY89" fmla="*/ 9298 h 9667"/>
                    <a:gd name="connsiteX90" fmla="*/ 2871 w 10000"/>
                    <a:gd name="connsiteY90" fmla="*/ 9384 h 9667"/>
                    <a:gd name="connsiteX91" fmla="*/ 3000 w 10000"/>
                    <a:gd name="connsiteY91" fmla="*/ 9454 h 9667"/>
                    <a:gd name="connsiteX92" fmla="*/ 3180 w 10000"/>
                    <a:gd name="connsiteY92" fmla="*/ 9511 h 9667"/>
                    <a:gd name="connsiteX93" fmla="*/ 3329 w 10000"/>
                    <a:gd name="connsiteY93" fmla="*/ 9557 h 9667"/>
                    <a:gd name="connsiteX94" fmla="*/ 3517 w 10000"/>
                    <a:gd name="connsiteY94" fmla="*/ 9595 h 9667"/>
                    <a:gd name="connsiteX95" fmla="*/ 3652 w 10000"/>
                    <a:gd name="connsiteY95" fmla="*/ 9589 h 9667"/>
                    <a:gd name="connsiteX96" fmla="*/ 3828 w 10000"/>
                    <a:gd name="connsiteY96" fmla="*/ 9548 h 9667"/>
                    <a:gd name="connsiteX97" fmla="*/ 3950 w 10000"/>
                    <a:gd name="connsiteY97" fmla="*/ 9601 h 9667"/>
                    <a:gd name="connsiteX98" fmla="*/ 4049 w 10000"/>
                    <a:gd name="connsiteY98" fmla="*/ 9579 h 9667"/>
                    <a:gd name="connsiteX99" fmla="*/ 4065 w 10000"/>
                    <a:gd name="connsiteY99" fmla="*/ 9490 h 9667"/>
                    <a:gd name="connsiteX100" fmla="*/ 4378 w 10000"/>
                    <a:gd name="connsiteY100" fmla="*/ 9545 h 9667"/>
                    <a:gd name="connsiteX101" fmla="*/ 4523 w 10000"/>
                    <a:gd name="connsiteY101" fmla="*/ 9593 h 9667"/>
                    <a:gd name="connsiteX102" fmla="*/ 4705 w 10000"/>
                    <a:gd name="connsiteY102" fmla="*/ 9606 h 9667"/>
                    <a:gd name="connsiteX103" fmla="*/ 5116 w 10000"/>
                    <a:gd name="connsiteY103" fmla="*/ 9658 h 9667"/>
                    <a:gd name="connsiteX104" fmla="*/ 5510 w 10000"/>
                    <a:gd name="connsiteY104" fmla="*/ 9667 h 9667"/>
                    <a:gd name="connsiteX105" fmla="*/ 5531 w 10000"/>
                    <a:gd name="connsiteY105" fmla="*/ 9667 h 9667"/>
                    <a:gd name="connsiteX106" fmla="*/ 5911 w 10000"/>
                    <a:gd name="connsiteY106" fmla="*/ 9623 h 9667"/>
                    <a:gd name="connsiteX107" fmla="*/ 6268 w 10000"/>
                    <a:gd name="connsiteY107" fmla="*/ 9593 h 9667"/>
                    <a:gd name="connsiteX108" fmla="*/ 6666 w 10000"/>
                    <a:gd name="connsiteY108" fmla="*/ 9463 h 9667"/>
                    <a:gd name="connsiteX109" fmla="*/ 7377 w 10000"/>
                    <a:gd name="connsiteY109" fmla="*/ 9208 h 9667"/>
                    <a:gd name="connsiteX110" fmla="*/ 7996 w 10000"/>
                    <a:gd name="connsiteY110" fmla="*/ 8850 h 9667"/>
                    <a:gd name="connsiteX111" fmla="*/ 9084 w 10000"/>
                    <a:gd name="connsiteY111" fmla="*/ 7645 h 9667"/>
                    <a:gd name="connsiteX112" fmla="*/ 9502 w 10000"/>
                    <a:gd name="connsiteY112" fmla="*/ 6915 h 9667"/>
                    <a:gd name="connsiteX113" fmla="*/ 9798 w 10000"/>
                    <a:gd name="connsiteY113" fmla="*/ 6069 h 9667"/>
                    <a:gd name="connsiteX114" fmla="*/ 9893 w 10000"/>
                    <a:gd name="connsiteY114" fmla="*/ 5620 h 9667"/>
                    <a:gd name="connsiteX115" fmla="*/ 9960 w 10000"/>
                    <a:gd name="connsiteY115" fmla="*/ 5157 h 9667"/>
                    <a:gd name="connsiteX116" fmla="*/ 9963 w 10000"/>
                    <a:gd name="connsiteY116" fmla="*/ 4942 h 9667"/>
                    <a:gd name="connsiteX117" fmla="*/ 9997 w 10000"/>
                    <a:gd name="connsiteY117" fmla="*/ 4712 h 9667"/>
                    <a:gd name="connsiteX118" fmla="*/ 9963 w 10000"/>
                    <a:gd name="connsiteY118" fmla="*/ 4233 h 9667"/>
                    <a:gd name="connsiteX119" fmla="*/ 9819 w 10000"/>
                    <a:gd name="connsiteY119" fmla="*/ 3291 h 9667"/>
                    <a:gd name="connsiteX120" fmla="*/ 9711 w 10000"/>
                    <a:gd name="connsiteY120" fmla="*/ 2911 h 9667"/>
                    <a:gd name="connsiteX121" fmla="*/ 9502 w 10000"/>
                    <a:gd name="connsiteY121" fmla="*/ 2518 h 9667"/>
                    <a:gd name="connsiteX122" fmla="*/ 9094 w 10000"/>
                    <a:gd name="connsiteY122" fmla="*/ 1783 h 9667"/>
                    <a:gd name="connsiteX123" fmla="*/ 8532 w 10000"/>
                    <a:gd name="connsiteY123" fmla="*/ 1188 h 9667"/>
                    <a:gd name="connsiteX124" fmla="*/ 7774 w 10000"/>
                    <a:gd name="connsiteY124" fmla="*/ 657 h 9667"/>
                    <a:gd name="connsiteX125" fmla="*/ 7426 w 10000"/>
                    <a:gd name="connsiteY125" fmla="*/ 463 h 9667"/>
                    <a:gd name="connsiteX126" fmla="*/ 7042 w 10000"/>
                    <a:gd name="connsiteY126" fmla="*/ 286 h 9667"/>
                    <a:gd name="connsiteX127" fmla="*/ 6268 w 10000"/>
                    <a:gd name="connsiteY127" fmla="*/ 100 h 9667"/>
                    <a:gd name="connsiteX128" fmla="*/ 6163 w 10000"/>
                    <a:gd name="connsiteY128" fmla="*/ 86 h 9667"/>
                    <a:gd name="connsiteX129" fmla="*/ 5995 w 10000"/>
                    <a:gd name="connsiteY129" fmla="*/ 48 h 9667"/>
                    <a:gd name="connsiteX130" fmla="*/ 5462 w 10000"/>
                    <a:gd name="connsiteY130" fmla="*/ 14 h 9667"/>
                    <a:gd name="connsiteX131" fmla="*/ 4833 w 10000"/>
                    <a:gd name="connsiteY131" fmla="*/ 0 h 9667"/>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52 w 10000"/>
                    <a:gd name="connsiteY95" fmla="*/ 9919 h 10000"/>
                    <a:gd name="connsiteX96" fmla="*/ 3828 w 10000"/>
                    <a:gd name="connsiteY96" fmla="*/ 9877 h 10000"/>
                    <a:gd name="connsiteX97" fmla="*/ 3950 w 10000"/>
                    <a:gd name="connsiteY97" fmla="*/ 9932 h 10000"/>
                    <a:gd name="connsiteX98" fmla="*/ 4049 w 10000"/>
                    <a:gd name="connsiteY98" fmla="*/ 9909 h 10000"/>
                    <a:gd name="connsiteX99" fmla="*/ 4065 w 10000"/>
                    <a:gd name="connsiteY99" fmla="*/ 9817 h 10000"/>
                    <a:gd name="connsiteX100" fmla="*/ 4378 w 10000"/>
                    <a:gd name="connsiteY100" fmla="*/ 9874 h 10000"/>
                    <a:gd name="connsiteX101" fmla="*/ 4523 w 10000"/>
                    <a:gd name="connsiteY101" fmla="*/ 9923 h 10000"/>
                    <a:gd name="connsiteX102" fmla="*/ 4705 w 10000"/>
                    <a:gd name="connsiteY102" fmla="*/ 9937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 name="connsiteX0" fmla="*/ 5493 w 10000"/>
                    <a:gd name="connsiteY0" fmla="*/ 246 h 10025"/>
                    <a:gd name="connsiteX1" fmla="*/ 5685 w 10000"/>
                    <a:gd name="connsiteY1" fmla="*/ 313 h 10025"/>
                    <a:gd name="connsiteX2" fmla="*/ 6079 w 10000"/>
                    <a:gd name="connsiteY2" fmla="*/ 398 h 10025"/>
                    <a:gd name="connsiteX3" fmla="*/ 6769 w 10000"/>
                    <a:gd name="connsiteY3" fmla="*/ 576 h 10025"/>
                    <a:gd name="connsiteX4" fmla="*/ 7080 w 10000"/>
                    <a:gd name="connsiteY4" fmla="*/ 760 h 10025"/>
                    <a:gd name="connsiteX5" fmla="*/ 7390 w 10000"/>
                    <a:gd name="connsiteY5" fmla="*/ 884 h 10025"/>
                    <a:gd name="connsiteX6" fmla="*/ 8029 w 10000"/>
                    <a:gd name="connsiteY6" fmla="*/ 1350 h 10025"/>
                    <a:gd name="connsiteX7" fmla="*/ 8640 w 10000"/>
                    <a:gd name="connsiteY7" fmla="*/ 1801 h 10025"/>
                    <a:gd name="connsiteX8" fmla="*/ 9091 w 10000"/>
                    <a:gd name="connsiteY8" fmla="*/ 2512 h 10025"/>
                    <a:gd name="connsiteX9" fmla="*/ 9259 w 10000"/>
                    <a:gd name="connsiteY9" fmla="*/ 2855 h 10025"/>
                    <a:gd name="connsiteX10" fmla="*/ 9461 w 10000"/>
                    <a:gd name="connsiteY10" fmla="*/ 3266 h 10025"/>
                    <a:gd name="connsiteX11" fmla="*/ 9545 w 10000"/>
                    <a:gd name="connsiteY11" fmla="*/ 3641 h 10025"/>
                    <a:gd name="connsiteX12" fmla="*/ 9633 w 10000"/>
                    <a:gd name="connsiteY12" fmla="*/ 4106 h 10025"/>
                    <a:gd name="connsiteX13" fmla="*/ 9677 w 10000"/>
                    <a:gd name="connsiteY13" fmla="*/ 4575 h 10025"/>
                    <a:gd name="connsiteX14" fmla="*/ 9660 w 10000"/>
                    <a:gd name="connsiteY14" fmla="*/ 5053 h 10025"/>
                    <a:gd name="connsiteX15" fmla="*/ 9640 w 10000"/>
                    <a:gd name="connsiteY15" fmla="*/ 5492 h 10025"/>
                    <a:gd name="connsiteX16" fmla="*/ 9549 w 10000"/>
                    <a:gd name="connsiteY16" fmla="*/ 5942 h 10025"/>
                    <a:gd name="connsiteX17" fmla="*/ 9448 w 10000"/>
                    <a:gd name="connsiteY17" fmla="*/ 6385 h 10025"/>
                    <a:gd name="connsiteX18" fmla="*/ 9293 w 10000"/>
                    <a:gd name="connsiteY18" fmla="*/ 6787 h 10025"/>
                    <a:gd name="connsiteX19" fmla="*/ 9141 w 10000"/>
                    <a:gd name="connsiteY19" fmla="*/ 7167 h 10025"/>
                    <a:gd name="connsiteX20" fmla="*/ 8919 w 10000"/>
                    <a:gd name="connsiteY20" fmla="*/ 7518 h 10025"/>
                    <a:gd name="connsiteX21" fmla="*/ 8694 w 10000"/>
                    <a:gd name="connsiteY21" fmla="*/ 7899 h 10025"/>
                    <a:gd name="connsiteX22" fmla="*/ 8427 w 10000"/>
                    <a:gd name="connsiteY22" fmla="*/ 8216 h 10025"/>
                    <a:gd name="connsiteX23" fmla="*/ 7875 w 10000"/>
                    <a:gd name="connsiteY23" fmla="*/ 8766 h 10025"/>
                    <a:gd name="connsiteX24" fmla="*/ 7305 w 10000"/>
                    <a:gd name="connsiteY24" fmla="*/ 9129 h 10025"/>
                    <a:gd name="connsiteX25" fmla="*/ 6631 w 10000"/>
                    <a:gd name="connsiteY25" fmla="*/ 9383 h 10025"/>
                    <a:gd name="connsiteX26" fmla="*/ 6237 w 10000"/>
                    <a:gd name="connsiteY26" fmla="*/ 9517 h 10025"/>
                    <a:gd name="connsiteX27" fmla="*/ 5807 w 10000"/>
                    <a:gd name="connsiteY27" fmla="*/ 9561 h 10025"/>
                    <a:gd name="connsiteX28" fmla="*/ 5208 w 10000"/>
                    <a:gd name="connsiteY28" fmla="*/ 9605 h 10025"/>
                    <a:gd name="connsiteX29" fmla="*/ 4961 w 10000"/>
                    <a:gd name="connsiteY29" fmla="*/ 9598 h 10025"/>
                    <a:gd name="connsiteX30" fmla="*/ 4756 w 10000"/>
                    <a:gd name="connsiteY30" fmla="*/ 9561 h 10025"/>
                    <a:gd name="connsiteX31" fmla="*/ 4693 w 10000"/>
                    <a:gd name="connsiteY31" fmla="*/ 9558 h 10025"/>
                    <a:gd name="connsiteX32" fmla="*/ 4629 w 10000"/>
                    <a:gd name="connsiteY32" fmla="*/ 9558 h 10025"/>
                    <a:gd name="connsiteX33" fmla="*/ 4553 w 10000"/>
                    <a:gd name="connsiteY33" fmla="*/ 9553 h 10025"/>
                    <a:gd name="connsiteX34" fmla="*/ 4381 w 10000"/>
                    <a:gd name="connsiteY34" fmla="*/ 9513 h 10025"/>
                    <a:gd name="connsiteX35" fmla="*/ 4356 w 10000"/>
                    <a:gd name="connsiteY35" fmla="*/ 9512 h 10025"/>
                    <a:gd name="connsiteX36" fmla="*/ 4199 w 10000"/>
                    <a:gd name="connsiteY36" fmla="*/ 9521 h 10025"/>
                    <a:gd name="connsiteX37" fmla="*/ 4019 w 10000"/>
                    <a:gd name="connsiteY37" fmla="*/ 9546 h 10025"/>
                    <a:gd name="connsiteX38" fmla="*/ 3856 w 10000"/>
                    <a:gd name="connsiteY38" fmla="*/ 9529 h 10025"/>
                    <a:gd name="connsiteX39" fmla="*/ 3857 w 10000"/>
                    <a:gd name="connsiteY39" fmla="*/ 9536 h 10025"/>
                    <a:gd name="connsiteX40" fmla="*/ 3780 w 10000"/>
                    <a:gd name="connsiteY40" fmla="*/ 9521 h 10025"/>
                    <a:gd name="connsiteX41" fmla="*/ 3648 w 10000"/>
                    <a:gd name="connsiteY41" fmla="*/ 9514 h 10025"/>
                    <a:gd name="connsiteX42" fmla="*/ 3449 w 10000"/>
                    <a:gd name="connsiteY42" fmla="*/ 9450 h 10025"/>
                    <a:gd name="connsiteX43" fmla="*/ 3177 w 10000"/>
                    <a:gd name="connsiteY43" fmla="*/ 9362 h 10025"/>
                    <a:gd name="connsiteX44" fmla="*/ 2887 w 10000"/>
                    <a:gd name="connsiteY44" fmla="*/ 9215 h 10025"/>
                    <a:gd name="connsiteX45" fmla="*/ 2750 w 10000"/>
                    <a:gd name="connsiteY45" fmla="*/ 9189 h 10025"/>
                    <a:gd name="connsiteX46" fmla="*/ 2713 w 10000"/>
                    <a:gd name="connsiteY46" fmla="*/ 9142 h 10025"/>
                    <a:gd name="connsiteX47" fmla="*/ 2521 w 10000"/>
                    <a:gd name="connsiteY47" fmla="*/ 9068 h 10025"/>
                    <a:gd name="connsiteX48" fmla="*/ 2396 w 10000"/>
                    <a:gd name="connsiteY48" fmla="*/ 8945 h 10025"/>
                    <a:gd name="connsiteX49" fmla="*/ 2118 w 10000"/>
                    <a:gd name="connsiteY49" fmla="*/ 8708 h 10025"/>
                    <a:gd name="connsiteX50" fmla="*/ 1831 w 10000"/>
                    <a:gd name="connsiteY50" fmla="*/ 8493 h 10025"/>
                    <a:gd name="connsiteX51" fmla="*/ 1484 w 10000"/>
                    <a:gd name="connsiteY51" fmla="*/ 8240 h 10025"/>
                    <a:gd name="connsiteX52" fmla="*/ 1164 w 10000"/>
                    <a:gd name="connsiteY52" fmla="*/ 7881 h 10025"/>
                    <a:gd name="connsiteX53" fmla="*/ 689 w 10000"/>
                    <a:gd name="connsiteY53" fmla="*/ 6957 h 10025"/>
                    <a:gd name="connsiteX54" fmla="*/ 477 w 10000"/>
                    <a:gd name="connsiteY54" fmla="*/ 6434 h 10025"/>
                    <a:gd name="connsiteX55" fmla="*/ 329 w 10000"/>
                    <a:gd name="connsiteY55" fmla="*/ 5831 h 10025"/>
                    <a:gd name="connsiteX56" fmla="*/ 312 w 10000"/>
                    <a:gd name="connsiteY56" fmla="*/ 4612 h 10025"/>
                    <a:gd name="connsiteX57" fmla="*/ 1050 w 10000"/>
                    <a:gd name="connsiteY57" fmla="*/ 2444 h 10025"/>
                    <a:gd name="connsiteX58" fmla="*/ 1653 w 10000"/>
                    <a:gd name="connsiteY58" fmla="*/ 1676 h 10025"/>
                    <a:gd name="connsiteX59" fmla="*/ 1993 w 10000"/>
                    <a:gd name="connsiteY59" fmla="*/ 1350 h 10025"/>
                    <a:gd name="connsiteX60" fmla="*/ 2387 w 10000"/>
                    <a:gd name="connsiteY60" fmla="*/ 1082 h 10025"/>
                    <a:gd name="connsiteX61" fmla="*/ 2801 w 10000"/>
                    <a:gd name="connsiteY61" fmla="*/ 805 h 10025"/>
                    <a:gd name="connsiteX62" fmla="*/ 3286 w 10000"/>
                    <a:gd name="connsiteY62" fmla="*/ 608 h 10025"/>
                    <a:gd name="connsiteX63" fmla="*/ 4337 w 10000"/>
                    <a:gd name="connsiteY63" fmla="*/ 322 h 10025"/>
                    <a:gd name="connsiteX64" fmla="*/ 5368 w 10000"/>
                    <a:gd name="connsiteY64" fmla="*/ 250 h 10025"/>
                    <a:gd name="connsiteX65" fmla="*/ 5493 w 10000"/>
                    <a:gd name="connsiteY65" fmla="*/ 246 h 10025"/>
                    <a:gd name="connsiteX66" fmla="*/ 4833 w 10000"/>
                    <a:gd name="connsiteY66" fmla="*/ 0 h 10025"/>
                    <a:gd name="connsiteX67" fmla="*/ 4425 w 10000"/>
                    <a:gd name="connsiteY67" fmla="*/ 14 h 10025"/>
                    <a:gd name="connsiteX68" fmla="*/ 3482 w 10000"/>
                    <a:gd name="connsiteY68" fmla="*/ 203 h 10025"/>
                    <a:gd name="connsiteX69" fmla="*/ 2997 w 10000"/>
                    <a:gd name="connsiteY69" fmla="*/ 381 h 10025"/>
                    <a:gd name="connsiteX70" fmla="*/ 2545 w 10000"/>
                    <a:gd name="connsiteY70" fmla="*/ 580 h 10025"/>
                    <a:gd name="connsiteX71" fmla="*/ 2158 w 10000"/>
                    <a:gd name="connsiteY71" fmla="*/ 853 h 10025"/>
                    <a:gd name="connsiteX72" fmla="*/ 1734 w 10000"/>
                    <a:gd name="connsiteY72" fmla="*/ 1167 h 10025"/>
                    <a:gd name="connsiteX73" fmla="*/ 1039 w 10000"/>
                    <a:gd name="connsiteY73" fmla="*/ 1934 h 10025"/>
                    <a:gd name="connsiteX74" fmla="*/ 504 w 10000"/>
                    <a:gd name="connsiteY74" fmla="*/ 2891 h 10025"/>
                    <a:gd name="connsiteX75" fmla="*/ 147 w 10000"/>
                    <a:gd name="connsiteY75" fmla="*/ 4092 h 10025"/>
                    <a:gd name="connsiteX76" fmla="*/ 19 w 10000"/>
                    <a:gd name="connsiteY76" fmla="*/ 4696 h 10025"/>
                    <a:gd name="connsiteX77" fmla="*/ 6 w 10000"/>
                    <a:gd name="connsiteY77" fmla="*/ 5362 h 10025"/>
                    <a:gd name="connsiteX78" fmla="*/ 228 w 10000"/>
                    <a:gd name="connsiteY78" fmla="*/ 6626 h 10025"/>
                    <a:gd name="connsiteX79" fmla="*/ 450 w 10000"/>
                    <a:gd name="connsiteY79" fmla="*/ 7220 h 10025"/>
                    <a:gd name="connsiteX80" fmla="*/ 673 w 10000"/>
                    <a:gd name="connsiteY80" fmla="*/ 7770 h 10025"/>
                    <a:gd name="connsiteX81" fmla="*/ 939 w 10000"/>
                    <a:gd name="connsiteY81" fmla="*/ 8177 h 10025"/>
                    <a:gd name="connsiteX82" fmla="*/ 1320 w 10000"/>
                    <a:gd name="connsiteY82" fmla="*/ 8606 h 10025"/>
                    <a:gd name="connsiteX83" fmla="*/ 1656 w 10000"/>
                    <a:gd name="connsiteY83" fmla="*/ 8869 h 10025"/>
                    <a:gd name="connsiteX84" fmla="*/ 1993 w 10000"/>
                    <a:gd name="connsiteY84" fmla="*/ 9129 h 10025"/>
                    <a:gd name="connsiteX85" fmla="*/ 2061 w 10000"/>
                    <a:gd name="connsiteY85" fmla="*/ 9146 h 10025"/>
                    <a:gd name="connsiteX86" fmla="*/ 2067 w 10000"/>
                    <a:gd name="connsiteY86" fmla="*/ 9181 h 10025"/>
                    <a:gd name="connsiteX87" fmla="*/ 2165 w 10000"/>
                    <a:gd name="connsiteY87" fmla="*/ 9321 h 10025"/>
                    <a:gd name="connsiteX88" fmla="*/ 2396 w 10000"/>
                    <a:gd name="connsiteY88" fmla="*/ 9484 h 10025"/>
                    <a:gd name="connsiteX89" fmla="*/ 2666 w 10000"/>
                    <a:gd name="connsiteY89" fmla="*/ 9618 h 10025"/>
                    <a:gd name="connsiteX90" fmla="*/ 2871 w 10000"/>
                    <a:gd name="connsiteY90" fmla="*/ 9707 h 10025"/>
                    <a:gd name="connsiteX91" fmla="*/ 3000 w 10000"/>
                    <a:gd name="connsiteY91" fmla="*/ 9780 h 10025"/>
                    <a:gd name="connsiteX92" fmla="*/ 3180 w 10000"/>
                    <a:gd name="connsiteY92" fmla="*/ 9839 h 10025"/>
                    <a:gd name="connsiteX93" fmla="*/ 3329 w 10000"/>
                    <a:gd name="connsiteY93" fmla="*/ 9886 h 10025"/>
                    <a:gd name="connsiteX94" fmla="*/ 3517 w 10000"/>
                    <a:gd name="connsiteY94" fmla="*/ 9926 h 10025"/>
                    <a:gd name="connsiteX95" fmla="*/ 3652 w 10000"/>
                    <a:gd name="connsiteY95" fmla="*/ 9919 h 10025"/>
                    <a:gd name="connsiteX96" fmla="*/ 3828 w 10000"/>
                    <a:gd name="connsiteY96" fmla="*/ 9877 h 10025"/>
                    <a:gd name="connsiteX97" fmla="*/ 3950 w 10000"/>
                    <a:gd name="connsiteY97" fmla="*/ 9932 h 10025"/>
                    <a:gd name="connsiteX98" fmla="*/ 4049 w 10000"/>
                    <a:gd name="connsiteY98" fmla="*/ 9909 h 10025"/>
                    <a:gd name="connsiteX99" fmla="*/ 4160 w 10000"/>
                    <a:gd name="connsiteY99" fmla="*/ 10017 h 10025"/>
                    <a:gd name="connsiteX100" fmla="*/ 4378 w 10000"/>
                    <a:gd name="connsiteY100" fmla="*/ 9874 h 10025"/>
                    <a:gd name="connsiteX101" fmla="*/ 4523 w 10000"/>
                    <a:gd name="connsiteY101" fmla="*/ 9923 h 10025"/>
                    <a:gd name="connsiteX102" fmla="*/ 4705 w 10000"/>
                    <a:gd name="connsiteY102" fmla="*/ 9937 h 10025"/>
                    <a:gd name="connsiteX103" fmla="*/ 5116 w 10000"/>
                    <a:gd name="connsiteY103" fmla="*/ 9991 h 10025"/>
                    <a:gd name="connsiteX104" fmla="*/ 5510 w 10000"/>
                    <a:gd name="connsiteY104" fmla="*/ 10000 h 10025"/>
                    <a:gd name="connsiteX105" fmla="*/ 5531 w 10000"/>
                    <a:gd name="connsiteY105" fmla="*/ 10000 h 10025"/>
                    <a:gd name="connsiteX106" fmla="*/ 5911 w 10000"/>
                    <a:gd name="connsiteY106" fmla="*/ 9954 h 10025"/>
                    <a:gd name="connsiteX107" fmla="*/ 6268 w 10000"/>
                    <a:gd name="connsiteY107" fmla="*/ 9923 h 10025"/>
                    <a:gd name="connsiteX108" fmla="*/ 6666 w 10000"/>
                    <a:gd name="connsiteY108" fmla="*/ 9789 h 10025"/>
                    <a:gd name="connsiteX109" fmla="*/ 7377 w 10000"/>
                    <a:gd name="connsiteY109" fmla="*/ 9525 h 10025"/>
                    <a:gd name="connsiteX110" fmla="*/ 7996 w 10000"/>
                    <a:gd name="connsiteY110" fmla="*/ 9155 h 10025"/>
                    <a:gd name="connsiteX111" fmla="*/ 9084 w 10000"/>
                    <a:gd name="connsiteY111" fmla="*/ 7908 h 10025"/>
                    <a:gd name="connsiteX112" fmla="*/ 9502 w 10000"/>
                    <a:gd name="connsiteY112" fmla="*/ 7153 h 10025"/>
                    <a:gd name="connsiteX113" fmla="*/ 9798 w 10000"/>
                    <a:gd name="connsiteY113" fmla="*/ 6278 h 10025"/>
                    <a:gd name="connsiteX114" fmla="*/ 9893 w 10000"/>
                    <a:gd name="connsiteY114" fmla="*/ 5814 h 10025"/>
                    <a:gd name="connsiteX115" fmla="*/ 9960 w 10000"/>
                    <a:gd name="connsiteY115" fmla="*/ 5335 h 10025"/>
                    <a:gd name="connsiteX116" fmla="*/ 9963 w 10000"/>
                    <a:gd name="connsiteY116" fmla="*/ 5112 h 10025"/>
                    <a:gd name="connsiteX117" fmla="*/ 9997 w 10000"/>
                    <a:gd name="connsiteY117" fmla="*/ 4874 h 10025"/>
                    <a:gd name="connsiteX118" fmla="*/ 9963 w 10000"/>
                    <a:gd name="connsiteY118" fmla="*/ 4379 h 10025"/>
                    <a:gd name="connsiteX119" fmla="*/ 9819 w 10000"/>
                    <a:gd name="connsiteY119" fmla="*/ 3404 h 10025"/>
                    <a:gd name="connsiteX120" fmla="*/ 9711 w 10000"/>
                    <a:gd name="connsiteY120" fmla="*/ 3011 h 10025"/>
                    <a:gd name="connsiteX121" fmla="*/ 9502 w 10000"/>
                    <a:gd name="connsiteY121" fmla="*/ 2605 h 10025"/>
                    <a:gd name="connsiteX122" fmla="*/ 9094 w 10000"/>
                    <a:gd name="connsiteY122" fmla="*/ 1844 h 10025"/>
                    <a:gd name="connsiteX123" fmla="*/ 8532 w 10000"/>
                    <a:gd name="connsiteY123" fmla="*/ 1229 h 10025"/>
                    <a:gd name="connsiteX124" fmla="*/ 7774 w 10000"/>
                    <a:gd name="connsiteY124" fmla="*/ 680 h 10025"/>
                    <a:gd name="connsiteX125" fmla="*/ 7426 w 10000"/>
                    <a:gd name="connsiteY125" fmla="*/ 479 h 10025"/>
                    <a:gd name="connsiteX126" fmla="*/ 7042 w 10000"/>
                    <a:gd name="connsiteY126" fmla="*/ 296 h 10025"/>
                    <a:gd name="connsiteX127" fmla="*/ 6268 w 10000"/>
                    <a:gd name="connsiteY127" fmla="*/ 103 h 10025"/>
                    <a:gd name="connsiteX128" fmla="*/ 6163 w 10000"/>
                    <a:gd name="connsiteY128" fmla="*/ 89 h 10025"/>
                    <a:gd name="connsiteX129" fmla="*/ 5995 w 10000"/>
                    <a:gd name="connsiteY129" fmla="*/ 50 h 10025"/>
                    <a:gd name="connsiteX130" fmla="*/ 5462 w 10000"/>
                    <a:gd name="connsiteY130" fmla="*/ 14 h 10025"/>
                    <a:gd name="connsiteX131" fmla="*/ 4833 w 10000"/>
                    <a:gd name="connsiteY131" fmla="*/ 0 h 10025"/>
                    <a:gd name="connsiteX0" fmla="*/ 5493 w 10000"/>
                    <a:gd name="connsiteY0" fmla="*/ 246 h 10025"/>
                    <a:gd name="connsiteX1" fmla="*/ 5685 w 10000"/>
                    <a:gd name="connsiteY1" fmla="*/ 313 h 10025"/>
                    <a:gd name="connsiteX2" fmla="*/ 6079 w 10000"/>
                    <a:gd name="connsiteY2" fmla="*/ 398 h 10025"/>
                    <a:gd name="connsiteX3" fmla="*/ 6769 w 10000"/>
                    <a:gd name="connsiteY3" fmla="*/ 576 h 10025"/>
                    <a:gd name="connsiteX4" fmla="*/ 7080 w 10000"/>
                    <a:gd name="connsiteY4" fmla="*/ 760 h 10025"/>
                    <a:gd name="connsiteX5" fmla="*/ 7390 w 10000"/>
                    <a:gd name="connsiteY5" fmla="*/ 884 h 10025"/>
                    <a:gd name="connsiteX6" fmla="*/ 8029 w 10000"/>
                    <a:gd name="connsiteY6" fmla="*/ 1350 h 10025"/>
                    <a:gd name="connsiteX7" fmla="*/ 8640 w 10000"/>
                    <a:gd name="connsiteY7" fmla="*/ 1801 h 10025"/>
                    <a:gd name="connsiteX8" fmla="*/ 9091 w 10000"/>
                    <a:gd name="connsiteY8" fmla="*/ 2512 h 10025"/>
                    <a:gd name="connsiteX9" fmla="*/ 9259 w 10000"/>
                    <a:gd name="connsiteY9" fmla="*/ 2855 h 10025"/>
                    <a:gd name="connsiteX10" fmla="*/ 9461 w 10000"/>
                    <a:gd name="connsiteY10" fmla="*/ 3266 h 10025"/>
                    <a:gd name="connsiteX11" fmla="*/ 9545 w 10000"/>
                    <a:gd name="connsiteY11" fmla="*/ 3641 h 10025"/>
                    <a:gd name="connsiteX12" fmla="*/ 9633 w 10000"/>
                    <a:gd name="connsiteY12" fmla="*/ 4106 h 10025"/>
                    <a:gd name="connsiteX13" fmla="*/ 9677 w 10000"/>
                    <a:gd name="connsiteY13" fmla="*/ 4575 h 10025"/>
                    <a:gd name="connsiteX14" fmla="*/ 9660 w 10000"/>
                    <a:gd name="connsiteY14" fmla="*/ 5053 h 10025"/>
                    <a:gd name="connsiteX15" fmla="*/ 9640 w 10000"/>
                    <a:gd name="connsiteY15" fmla="*/ 5492 h 10025"/>
                    <a:gd name="connsiteX16" fmla="*/ 9549 w 10000"/>
                    <a:gd name="connsiteY16" fmla="*/ 5942 h 10025"/>
                    <a:gd name="connsiteX17" fmla="*/ 9448 w 10000"/>
                    <a:gd name="connsiteY17" fmla="*/ 6385 h 10025"/>
                    <a:gd name="connsiteX18" fmla="*/ 9293 w 10000"/>
                    <a:gd name="connsiteY18" fmla="*/ 6787 h 10025"/>
                    <a:gd name="connsiteX19" fmla="*/ 9141 w 10000"/>
                    <a:gd name="connsiteY19" fmla="*/ 7167 h 10025"/>
                    <a:gd name="connsiteX20" fmla="*/ 8919 w 10000"/>
                    <a:gd name="connsiteY20" fmla="*/ 7518 h 10025"/>
                    <a:gd name="connsiteX21" fmla="*/ 8694 w 10000"/>
                    <a:gd name="connsiteY21" fmla="*/ 7899 h 10025"/>
                    <a:gd name="connsiteX22" fmla="*/ 8427 w 10000"/>
                    <a:gd name="connsiteY22" fmla="*/ 8216 h 10025"/>
                    <a:gd name="connsiteX23" fmla="*/ 7875 w 10000"/>
                    <a:gd name="connsiteY23" fmla="*/ 8766 h 10025"/>
                    <a:gd name="connsiteX24" fmla="*/ 7305 w 10000"/>
                    <a:gd name="connsiteY24" fmla="*/ 9129 h 10025"/>
                    <a:gd name="connsiteX25" fmla="*/ 6631 w 10000"/>
                    <a:gd name="connsiteY25" fmla="*/ 9383 h 10025"/>
                    <a:gd name="connsiteX26" fmla="*/ 6237 w 10000"/>
                    <a:gd name="connsiteY26" fmla="*/ 9517 h 10025"/>
                    <a:gd name="connsiteX27" fmla="*/ 5807 w 10000"/>
                    <a:gd name="connsiteY27" fmla="*/ 9561 h 10025"/>
                    <a:gd name="connsiteX28" fmla="*/ 5208 w 10000"/>
                    <a:gd name="connsiteY28" fmla="*/ 9605 h 10025"/>
                    <a:gd name="connsiteX29" fmla="*/ 4961 w 10000"/>
                    <a:gd name="connsiteY29" fmla="*/ 9598 h 10025"/>
                    <a:gd name="connsiteX30" fmla="*/ 4756 w 10000"/>
                    <a:gd name="connsiteY30" fmla="*/ 9561 h 10025"/>
                    <a:gd name="connsiteX31" fmla="*/ 4693 w 10000"/>
                    <a:gd name="connsiteY31" fmla="*/ 9558 h 10025"/>
                    <a:gd name="connsiteX32" fmla="*/ 4629 w 10000"/>
                    <a:gd name="connsiteY32" fmla="*/ 9558 h 10025"/>
                    <a:gd name="connsiteX33" fmla="*/ 4553 w 10000"/>
                    <a:gd name="connsiteY33" fmla="*/ 9553 h 10025"/>
                    <a:gd name="connsiteX34" fmla="*/ 4381 w 10000"/>
                    <a:gd name="connsiteY34" fmla="*/ 9513 h 10025"/>
                    <a:gd name="connsiteX35" fmla="*/ 4356 w 10000"/>
                    <a:gd name="connsiteY35" fmla="*/ 9512 h 10025"/>
                    <a:gd name="connsiteX36" fmla="*/ 4199 w 10000"/>
                    <a:gd name="connsiteY36" fmla="*/ 9521 h 10025"/>
                    <a:gd name="connsiteX37" fmla="*/ 4019 w 10000"/>
                    <a:gd name="connsiteY37" fmla="*/ 9546 h 10025"/>
                    <a:gd name="connsiteX38" fmla="*/ 3856 w 10000"/>
                    <a:gd name="connsiteY38" fmla="*/ 9529 h 10025"/>
                    <a:gd name="connsiteX39" fmla="*/ 3857 w 10000"/>
                    <a:gd name="connsiteY39" fmla="*/ 9536 h 10025"/>
                    <a:gd name="connsiteX40" fmla="*/ 3780 w 10000"/>
                    <a:gd name="connsiteY40" fmla="*/ 9521 h 10025"/>
                    <a:gd name="connsiteX41" fmla="*/ 3648 w 10000"/>
                    <a:gd name="connsiteY41" fmla="*/ 9514 h 10025"/>
                    <a:gd name="connsiteX42" fmla="*/ 3449 w 10000"/>
                    <a:gd name="connsiteY42" fmla="*/ 9450 h 10025"/>
                    <a:gd name="connsiteX43" fmla="*/ 3177 w 10000"/>
                    <a:gd name="connsiteY43" fmla="*/ 9362 h 10025"/>
                    <a:gd name="connsiteX44" fmla="*/ 2887 w 10000"/>
                    <a:gd name="connsiteY44" fmla="*/ 9215 h 10025"/>
                    <a:gd name="connsiteX45" fmla="*/ 2750 w 10000"/>
                    <a:gd name="connsiteY45" fmla="*/ 9189 h 10025"/>
                    <a:gd name="connsiteX46" fmla="*/ 2713 w 10000"/>
                    <a:gd name="connsiteY46" fmla="*/ 9142 h 10025"/>
                    <a:gd name="connsiteX47" fmla="*/ 2521 w 10000"/>
                    <a:gd name="connsiteY47" fmla="*/ 9068 h 10025"/>
                    <a:gd name="connsiteX48" fmla="*/ 2396 w 10000"/>
                    <a:gd name="connsiteY48" fmla="*/ 8945 h 10025"/>
                    <a:gd name="connsiteX49" fmla="*/ 2118 w 10000"/>
                    <a:gd name="connsiteY49" fmla="*/ 8708 h 10025"/>
                    <a:gd name="connsiteX50" fmla="*/ 1831 w 10000"/>
                    <a:gd name="connsiteY50" fmla="*/ 8493 h 10025"/>
                    <a:gd name="connsiteX51" fmla="*/ 1484 w 10000"/>
                    <a:gd name="connsiteY51" fmla="*/ 8240 h 10025"/>
                    <a:gd name="connsiteX52" fmla="*/ 1164 w 10000"/>
                    <a:gd name="connsiteY52" fmla="*/ 7881 h 10025"/>
                    <a:gd name="connsiteX53" fmla="*/ 689 w 10000"/>
                    <a:gd name="connsiteY53" fmla="*/ 6957 h 10025"/>
                    <a:gd name="connsiteX54" fmla="*/ 477 w 10000"/>
                    <a:gd name="connsiteY54" fmla="*/ 6434 h 10025"/>
                    <a:gd name="connsiteX55" fmla="*/ 329 w 10000"/>
                    <a:gd name="connsiteY55" fmla="*/ 5831 h 10025"/>
                    <a:gd name="connsiteX56" fmla="*/ 312 w 10000"/>
                    <a:gd name="connsiteY56" fmla="*/ 4612 h 10025"/>
                    <a:gd name="connsiteX57" fmla="*/ 1050 w 10000"/>
                    <a:gd name="connsiteY57" fmla="*/ 2444 h 10025"/>
                    <a:gd name="connsiteX58" fmla="*/ 1653 w 10000"/>
                    <a:gd name="connsiteY58" fmla="*/ 1676 h 10025"/>
                    <a:gd name="connsiteX59" fmla="*/ 1993 w 10000"/>
                    <a:gd name="connsiteY59" fmla="*/ 1350 h 10025"/>
                    <a:gd name="connsiteX60" fmla="*/ 2387 w 10000"/>
                    <a:gd name="connsiteY60" fmla="*/ 1082 h 10025"/>
                    <a:gd name="connsiteX61" fmla="*/ 2801 w 10000"/>
                    <a:gd name="connsiteY61" fmla="*/ 805 h 10025"/>
                    <a:gd name="connsiteX62" fmla="*/ 3286 w 10000"/>
                    <a:gd name="connsiteY62" fmla="*/ 608 h 10025"/>
                    <a:gd name="connsiteX63" fmla="*/ 4337 w 10000"/>
                    <a:gd name="connsiteY63" fmla="*/ 322 h 10025"/>
                    <a:gd name="connsiteX64" fmla="*/ 5368 w 10000"/>
                    <a:gd name="connsiteY64" fmla="*/ 250 h 10025"/>
                    <a:gd name="connsiteX65" fmla="*/ 5493 w 10000"/>
                    <a:gd name="connsiteY65" fmla="*/ 246 h 10025"/>
                    <a:gd name="connsiteX66" fmla="*/ 4833 w 10000"/>
                    <a:gd name="connsiteY66" fmla="*/ 0 h 10025"/>
                    <a:gd name="connsiteX67" fmla="*/ 4425 w 10000"/>
                    <a:gd name="connsiteY67" fmla="*/ 14 h 10025"/>
                    <a:gd name="connsiteX68" fmla="*/ 3482 w 10000"/>
                    <a:gd name="connsiteY68" fmla="*/ 203 h 10025"/>
                    <a:gd name="connsiteX69" fmla="*/ 2997 w 10000"/>
                    <a:gd name="connsiteY69" fmla="*/ 381 h 10025"/>
                    <a:gd name="connsiteX70" fmla="*/ 2545 w 10000"/>
                    <a:gd name="connsiteY70" fmla="*/ 580 h 10025"/>
                    <a:gd name="connsiteX71" fmla="*/ 2158 w 10000"/>
                    <a:gd name="connsiteY71" fmla="*/ 853 h 10025"/>
                    <a:gd name="connsiteX72" fmla="*/ 1734 w 10000"/>
                    <a:gd name="connsiteY72" fmla="*/ 1167 h 10025"/>
                    <a:gd name="connsiteX73" fmla="*/ 1039 w 10000"/>
                    <a:gd name="connsiteY73" fmla="*/ 1934 h 10025"/>
                    <a:gd name="connsiteX74" fmla="*/ 504 w 10000"/>
                    <a:gd name="connsiteY74" fmla="*/ 2891 h 10025"/>
                    <a:gd name="connsiteX75" fmla="*/ 147 w 10000"/>
                    <a:gd name="connsiteY75" fmla="*/ 4092 h 10025"/>
                    <a:gd name="connsiteX76" fmla="*/ 19 w 10000"/>
                    <a:gd name="connsiteY76" fmla="*/ 4696 h 10025"/>
                    <a:gd name="connsiteX77" fmla="*/ 6 w 10000"/>
                    <a:gd name="connsiteY77" fmla="*/ 5362 h 10025"/>
                    <a:gd name="connsiteX78" fmla="*/ 228 w 10000"/>
                    <a:gd name="connsiteY78" fmla="*/ 6626 h 10025"/>
                    <a:gd name="connsiteX79" fmla="*/ 450 w 10000"/>
                    <a:gd name="connsiteY79" fmla="*/ 7220 h 10025"/>
                    <a:gd name="connsiteX80" fmla="*/ 673 w 10000"/>
                    <a:gd name="connsiteY80" fmla="*/ 7770 h 10025"/>
                    <a:gd name="connsiteX81" fmla="*/ 939 w 10000"/>
                    <a:gd name="connsiteY81" fmla="*/ 8177 h 10025"/>
                    <a:gd name="connsiteX82" fmla="*/ 1320 w 10000"/>
                    <a:gd name="connsiteY82" fmla="*/ 8606 h 10025"/>
                    <a:gd name="connsiteX83" fmla="*/ 1656 w 10000"/>
                    <a:gd name="connsiteY83" fmla="*/ 8869 h 10025"/>
                    <a:gd name="connsiteX84" fmla="*/ 1993 w 10000"/>
                    <a:gd name="connsiteY84" fmla="*/ 9129 h 10025"/>
                    <a:gd name="connsiteX85" fmla="*/ 2061 w 10000"/>
                    <a:gd name="connsiteY85" fmla="*/ 9146 h 10025"/>
                    <a:gd name="connsiteX86" fmla="*/ 2067 w 10000"/>
                    <a:gd name="connsiteY86" fmla="*/ 9181 h 10025"/>
                    <a:gd name="connsiteX87" fmla="*/ 2165 w 10000"/>
                    <a:gd name="connsiteY87" fmla="*/ 9321 h 10025"/>
                    <a:gd name="connsiteX88" fmla="*/ 2396 w 10000"/>
                    <a:gd name="connsiteY88" fmla="*/ 9484 h 10025"/>
                    <a:gd name="connsiteX89" fmla="*/ 2666 w 10000"/>
                    <a:gd name="connsiteY89" fmla="*/ 9618 h 10025"/>
                    <a:gd name="connsiteX90" fmla="*/ 2871 w 10000"/>
                    <a:gd name="connsiteY90" fmla="*/ 9707 h 10025"/>
                    <a:gd name="connsiteX91" fmla="*/ 3000 w 10000"/>
                    <a:gd name="connsiteY91" fmla="*/ 9780 h 10025"/>
                    <a:gd name="connsiteX92" fmla="*/ 3180 w 10000"/>
                    <a:gd name="connsiteY92" fmla="*/ 9839 h 10025"/>
                    <a:gd name="connsiteX93" fmla="*/ 3329 w 10000"/>
                    <a:gd name="connsiteY93" fmla="*/ 9886 h 10025"/>
                    <a:gd name="connsiteX94" fmla="*/ 3517 w 10000"/>
                    <a:gd name="connsiteY94" fmla="*/ 9926 h 10025"/>
                    <a:gd name="connsiteX95" fmla="*/ 3652 w 10000"/>
                    <a:gd name="connsiteY95" fmla="*/ 9919 h 10025"/>
                    <a:gd name="connsiteX96" fmla="*/ 3828 w 10000"/>
                    <a:gd name="connsiteY96" fmla="*/ 9877 h 10025"/>
                    <a:gd name="connsiteX97" fmla="*/ 3950 w 10000"/>
                    <a:gd name="connsiteY97" fmla="*/ 9932 h 10025"/>
                    <a:gd name="connsiteX98" fmla="*/ 4049 w 10000"/>
                    <a:gd name="connsiteY98" fmla="*/ 9909 h 10025"/>
                    <a:gd name="connsiteX99" fmla="*/ 4160 w 10000"/>
                    <a:gd name="connsiteY99" fmla="*/ 10017 h 10025"/>
                    <a:gd name="connsiteX100" fmla="*/ 4378 w 10000"/>
                    <a:gd name="connsiteY100" fmla="*/ 9874 h 10025"/>
                    <a:gd name="connsiteX101" fmla="*/ 4523 w 10000"/>
                    <a:gd name="connsiteY101" fmla="*/ 9923 h 10025"/>
                    <a:gd name="connsiteX102" fmla="*/ 4705 w 10000"/>
                    <a:gd name="connsiteY102" fmla="*/ 9937 h 10025"/>
                    <a:gd name="connsiteX103" fmla="*/ 5116 w 10000"/>
                    <a:gd name="connsiteY103" fmla="*/ 9991 h 10025"/>
                    <a:gd name="connsiteX104" fmla="*/ 5510 w 10000"/>
                    <a:gd name="connsiteY104" fmla="*/ 10000 h 10025"/>
                    <a:gd name="connsiteX105" fmla="*/ 5531 w 10000"/>
                    <a:gd name="connsiteY105" fmla="*/ 10000 h 10025"/>
                    <a:gd name="connsiteX106" fmla="*/ 5911 w 10000"/>
                    <a:gd name="connsiteY106" fmla="*/ 9954 h 10025"/>
                    <a:gd name="connsiteX107" fmla="*/ 6268 w 10000"/>
                    <a:gd name="connsiteY107" fmla="*/ 9923 h 10025"/>
                    <a:gd name="connsiteX108" fmla="*/ 6666 w 10000"/>
                    <a:gd name="connsiteY108" fmla="*/ 9789 h 10025"/>
                    <a:gd name="connsiteX109" fmla="*/ 7377 w 10000"/>
                    <a:gd name="connsiteY109" fmla="*/ 9525 h 10025"/>
                    <a:gd name="connsiteX110" fmla="*/ 7996 w 10000"/>
                    <a:gd name="connsiteY110" fmla="*/ 9155 h 10025"/>
                    <a:gd name="connsiteX111" fmla="*/ 9084 w 10000"/>
                    <a:gd name="connsiteY111" fmla="*/ 7908 h 10025"/>
                    <a:gd name="connsiteX112" fmla="*/ 9502 w 10000"/>
                    <a:gd name="connsiteY112" fmla="*/ 7153 h 10025"/>
                    <a:gd name="connsiteX113" fmla="*/ 9798 w 10000"/>
                    <a:gd name="connsiteY113" fmla="*/ 6278 h 10025"/>
                    <a:gd name="connsiteX114" fmla="*/ 9893 w 10000"/>
                    <a:gd name="connsiteY114" fmla="*/ 5814 h 10025"/>
                    <a:gd name="connsiteX115" fmla="*/ 9960 w 10000"/>
                    <a:gd name="connsiteY115" fmla="*/ 5335 h 10025"/>
                    <a:gd name="connsiteX116" fmla="*/ 9963 w 10000"/>
                    <a:gd name="connsiteY116" fmla="*/ 5112 h 10025"/>
                    <a:gd name="connsiteX117" fmla="*/ 9997 w 10000"/>
                    <a:gd name="connsiteY117" fmla="*/ 4874 h 10025"/>
                    <a:gd name="connsiteX118" fmla="*/ 9963 w 10000"/>
                    <a:gd name="connsiteY118" fmla="*/ 4379 h 10025"/>
                    <a:gd name="connsiteX119" fmla="*/ 9819 w 10000"/>
                    <a:gd name="connsiteY119" fmla="*/ 3404 h 10025"/>
                    <a:gd name="connsiteX120" fmla="*/ 9711 w 10000"/>
                    <a:gd name="connsiteY120" fmla="*/ 3011 h 10025"/>
                    <a:gd name="connsiteX121" fmla="*/ 9502 w 10000"/>
                    <a:gd name="connsiteY121" fmla="*/ 2605 h 10025"/>
                    <a:gd name="connsiteX122" fmla="*/ 9094 w 10000"/>
                    <a:gd name="connsiteY122" fmla="*/ 1844 h 10025"/>
                    <a:gd name="connsiteX123" fmla="*/ 8532 w 10000"/>
                    <a:gd name="connsiteY123" fmla="*/ 1229 h 10025"/>
                    <a:gd name="connsiteX124" fmla="*/ 7774 w 10000"/>
                    <a:gd name="connsiteY124" fmla="*/ 680 h 10025"/>
                    <a:gd name="connsiteX125" fmla="*/ 7426 w 10000"/>
                    <a:gd name="connsiteY125" fmla="*/ 479 h 10025"/>
                    <a:gd name="connsiteX126" fmla="*/ 7042 w 10000"/>
                    <a:gd name="connsiteY126" fmla="*/ 296 h 10025"/>
                    <a:gd name="connsiteX127" fmla="*/ 6268 w 10000"/>
                    <a:gd name="connsiteY127" fmla="*/ 103 h 10025"/>
                    <a:gd name="connsiteX128" fmla="*/ 6163 w 10000"/>
                    <a:gd name="connsiteY128" fmla="*/ 89 h 10025"/>
                    <a:gd name="connsiteX129" fmla="*/ 5995 w 10000"/>
                    <a:gd name="connsiteY129" fmla="*/ 50 h 10025"/>
                    <a:gd name="connsiteX130" fmla="*/ 5462 w 10000"/>
                    <a:gd name="connsiteY130" fmla="*/ 14 h 10025"/>
                    <a:gd name="connsiteX131" fmla="*/ 4833 w 10000"/>
                    <a:gd name="connsiteY131" fmla="*/ 0 h 10025"/>
                    <a:gd name="connsiteX0" fmla="*/ 5493 w 10000"/>
                    <a:gd name="connsiteY0" fmla="*/ 246 h 10017"/>
                    <a:gd name="connsiteX1" fmla="*/ 5685 w 10000"/>
                    <a:gd name="connsiteY1" fmla="*/ 313 h 10017"/>
                    <a:gd name="connsiteX2" fmla="*/ 6079 w 10000"/>
                    <a:gd name="connsiteY2" fmla="*/ 398 h 10017"/>
                    <a:gd name="connsiteX3" fmla="*/ 6769 w 10000"/>
                    <a:gd name="connsiteY3" fmla="*/ 576 h 10017"/>
                    <a:gd name="connsiteX4" fmla="*/ 7080 w 10000"/>
                    <a:gd name="connsiteY4" fmla="*/ 760 h 10017"/>
                    <a:gd name="connsiteX5" fmla="*/ 7390 w 10000"/>
                    <a:gd name="connsiteY5" fmla="*/ 884 h 10017"/>
                    <a:gd name="connsiteX6" fmla="*/ 8029 w 10000"/>
                    <a:gd name="connsiteY6" fmla="*/ 1350 h 10017"/>
                    <a:gd name="connsiteX7" fmla="*/ 8640 w 10000"/>
                    <a:gd name="connsiteY7" fmla="*/ 1801 h 10017"/>
                    <a:gd name="connsiteX8" fmla="*/ 9091 w 10000"/>
                    <a:gd name="connsiteY8" fmla="*/ 2512 h 10017"/>
                    <a:gd name="connsiteX9" fmla="*/ 9259 w 10000"/>
                    <a:gd name="connsiteY9" fmla="*/ 2855 h 10017"/>
                    <a:gd name="connsiteX10" fmla="*/ 9461 w 10000"/>
                    <a:gd name="connsiteY10" fmla="*/ 3266 h 10017"/>
                    <a:gd name="connsiteX11" fmla="*/ 9545 w 10000"/>
                    <a:gd name="connsiteY11" fmla="*/ 3641 h 10017"/>
                    <a:gd name="connsiteX12" fmla="*/ 9633 w 10000"/>
                    <a:gd name="connsiteY12" fmla="*/ 4106 h 10017"/>
                    <a:gd name="connsiteX13" fmla="*/ 9677 w 10000"/>
                    <a:gd name="connsiteY13" fmla="*/ 4575 h 10017"/>
                    <a:gd name="connsiteX14" fmla="*/ 9660 w 10000"/>
                    <a:gd name="connsiteY14" fmla="*/ 5053 h 10017"/>
                    <a:gd name="connsiteX15" fmla="*/ 9640 w 10000"/>
                    <a:gd name="connsiteY15" fmla="*/ 5492 h 10017"/>
                    <a:gd name="connsiteX16" fmla="*/ 9549 w 10000"/>
                    <a:gd name="connsiteY16" fmla="*/ 5942 h 10017"/>
                    <a:gd name="connsiteX17" fmla="*/ 9448 w 10000"/>
                    <a:gd name="connsiteY17" fmla="*/ 6385 h 10017"/>
                    <a:gd name="connsiteX18" fmla="*/ 9293 w 10000"/>
                    <a:gd name="connsiteY18" fmla="*/ 6787 h 10017"/>
                    <a:gd name="connsiteX19" fmla="*/ 9141 w 10000"/>
                    <a:gd name="connsiteY19" fmla="*/ 7167 h 10017"/>
                    <a:gd name="connsiteX20" fmla="*/ 8919 w 10000"/>
                    <a:gd name="connsiteY20" fmla="*/ 7518 h 10017"/>
                    <a:gd name="connsiteX21" fmla="*/ 8694 w 10000"/>
                    <a:gd name="connsiteY21" fmla="*/ 7899 h 10017"/>
                    <a:gd name="connsiteX22" fmla="*/ 8427 w 10000"/>
                    <a:gd name="connsiteY22" fmla="*/ 8216 h 10017"/>
                    <a:gd name="connsiteX23" fmla="*/ 7875 w 10000"/>
                    <a:gd name="connsiteY23" fmla="*/ 8766 h 10017"/>
                    <a:gd name="connsiteX24" fmla="*/ 7305 w 10000"/>
                    <a:gd name="connsiteY24" fmla="*/ 9129 h 10017"/>
                    <a:gd name="connsiteX25" fmla="*/ 6631 w 10000"/>
                    <a:gd name="connsiteY25" fmla="*/ 9383 h 10017"/>
                    <a:gd name="connsiteX26" fmla="*/ 6237 w 10000"/>
                    <a:gd name="connsiteY26" fmla="*/ 9517 h 10017"/>
                    <a:gd name="connsiteX27" fmla="*/ 5807 w 10000"/>
                    <a:gd name="connsiteY27" fmla="*/ 9561 h 10017"/>
                    <a:gd name="connsiteX28" fmla="*/ 5208 w 10000"/>
                    <a:gd name="connsiteY28" fmla="*/ 9605 h 10017"/>
                    <a:gd name="connsiteX29" fmla="*/ 4961 w 10000"/>
                    <a:gd name="connsiteY29" fmla="*/ 9598 h 10017"/>
                    <a:gd name="connsiteX30" fmla="*/ 4756 w 10000"/>
                    <a:gd name="connsiteY30" fmla="*/ 9561 h 10017"/>
                    <a:gd name="connsiteX31" fmla="*/ 4693 w 10000"/>
                    <a:gd name="connsiteY31" fmla="*/ 9558 h 10017"/>
                    <a:gd name="connsiteX32" fmla="*/ 4629 w 10000"/>
                    <a:gd name="connsiteY32" fmla="*/ 9558 h 10017"/>
                    <a:gd name="connsiteX33" fmla="*/ 4553 w 10000"/>
                    <a:gd name="connsiteY33" fmla="*/ 9553 h 10017"/>
                    <a:gd name="connsiteX34" fmla="*/ 4381 w 10000"/>
                    <a:gd name="connsiteY34" fmla="*/ 9513 h 10017"/>
                    <a:gd name="connsiteX35" fmla="*/ 4356 w 10000"/>
                    <a:gd name="connsiteY35" fmla="*/ 9512 h 10017"/>
                    <a:gd name="connsiteX36" fmla="*/ 4199 w 10000"/>
                    <a:gd name="connsiteY36" fmla="*/ 9521 h 10017"/>
                    <a:gd name="connsiteX37" fmla="*/ 4019 w 10000"/>
                    <a:gd name="connsiteY37" fmla="*/ 9546 h 10017"/>
                    <a:gd name="connsiteX38" fmla="*/ 3856 w 10000"/>
                    <a:gd name="connsiteY38" fmla="*/ 9529 h 10017"/>
                    <a:gd name="connsiteX39" fmla="*/ 3857 w 10000"/>
                    <a:gd name="connsiteY39" fmla="*/ 9536 h 10017"/>
                    <a:gd name="connsiteX40" fmla="*/ 3780 w 10000"/>
                    <a:gd name="connsiteY40" fmla="*/ 9521 h 10017"/>
                    <a:gd name="connsiteX41" fmla="*/ 3648 w 10000"/>
                    <a:gd name="connsiteY41" fmla="*/ 9514 h 10017"/>
                    <a:gd name="connsiteX42" fmla="*/ 3449 w 10000"/>
                    <a:gd name="connsiteY42" fmla="*/ 9450 h 10017"/>
                    <a:gd name="connsiteX43" fmla="*/ 3177 w 10000"/>
                    <a:gd name="connsiteY43" fmla="*/ 9362 h 10017"/>
                    <a:gd name="connsiteX44" fmla="*/ 2887 w 10000"/>
                    <a:gd name="connsiteY44" fmla="*/ 9215 h 10017"/>
                    <a:gd name="connsiteX45" fmla="*/ 2750 w 10000"/>
                    <a:gd name="connsiteY45" fmla="*/ 9189 h 10017"/>
                    <a:gd name="connsiteX46" fmla="*/ 2713 w 10000"/>
                    <a:gd name="connsiteY46" fmla="*/ 9142 h 10017"/>
                    <a:gd name="connsiteX47" fmla="*/ 2521 w 10000"/>
                    <a:gd name="connsiteY47" fmla="*/ 9068 h 10017"/>
                    <a:gd name="connsiteX48" fmla="*/ 2396 w 10000"/>
                    <a:gd name="connsiteY48" fmla="*/ 8945 h 10017"/>
                    <a:gd name="connsiteX49" fmla="*/ 2118 w 10000"/>
                    <a:gd name="connsiteY49" fmla="*/ 8708 h 10017"/>
                    <a:gd name="connsiteX50" fmla="*/ 1831 w 10000"/>
                    <a:gd name="connsiteY50" fmla="*/ 8493 h 10017"/>
                    <a:gd name="connsiteX51" fmla="*/ 1484 w 10000"/>
                    <a:gd name="connsiteY51" fmla="*/ 8240 h 10017"/>
                    <a:gd name="connsiteX52" fmla="*/ 1164 w 10000"/>
                    <a:gd name="connsiteY52" fmla="*/ 7881 h 10017"/>
                    <a:gd name="connsiteX53" fmla="*/ 689 w 10000"/>
                    <a:gd name="connsiteY53" fmla="*/ 6957 h 10017"/>
                    <a:gd name="connsiteX54" fmla="*/ 477 w 10000"/>
                    <a:gd name="connsiteY54" fmla="*/ 6434 h 10017"/>
                    <a:gd name="connsiteX55" fmla="*/ 329 w 10000"/>
                    <a:gd name="connsiteY55" fmla="*/ 5831 h 10017"/>
                    <a:gd name="connsiteX56" fmla="*/ 312 w 10000"/>
                    <a:gd name="connsiteY56" fmla="*/ 4612 h 10017"/>
                    <a:gd name="connsiteX57" fmla="*/ 1050 w 10000"/>
                    <a:gd name="connsiteY57" fmla="*/ 2444 h 10017"/>
                    <a:gd name="connsiteX58" fmla="*/ 1653 w 10000"/>
                    <a:gd name="connsiteY58" fmla="*/ 1676 h 10017"/>
                    <a:gd name="connsiteX59" fmla="*/ 1993 w 10000"/>
                    <a:gd name="connsiteY59" fmla="*/ 1350 h 10017"/>
                    <a:gd name="connsiteX60" fmla="*/ 2387 w 10000"/>
                    <a:gd name="connsiteY60" fmla="*/ 1082 h 10017"/>
                    <a:gd name="connsiteX61" fmla="*/ 2801 w 10000"/>
                    <a:gd name="connsiteY61" fmla="*/ 805 h 10017"/>
                    <a:gd name="connsiteX62" fmla="*/ 3286 w 10000"/>
                    <a:gd name="connsiteY62" fmla="*/ 608 h 10017"/>
                    <a:gd name="connsiteX63" fmla="*/ 4337 w 10000"/>
                    <a:gd name="connsiteY63" fmla="*/ 322 h 10017"/>
                    <a:gd name="connsiteX64" fmla="*/ 5368 w 10000"/>
                    <a:gd name="connsiteY64" fmla="*/ 250 h 10017"/>
                    <a:gd name="connsiteX65" fmla="*/ 5493 w 10000"/>
                    <a:gd name="connsiteY65" fmla="*/ 246 h 10017"/>
                    <a:gd name="connsiteX66" fmla="*/ 4833 w 10000"/>
                    <a:gd name="connsiteY66" fmla="*/ 0 h 10017"/>
                    <a:gd name="connsiteX67" fmla="*/ 4425 w 10000"/>
                    <a:gd name="connsiteY67" fmla="*/ 14 h 10017"/>
                    <a:gd name="connsiteX68" fmla="*/ 3482 w 10000"/>
                    <a:gd name="connsiteY68" fmla="*/ 203 h 10017"/>
                    <a:gd name="connsiteX69" fmla="*/ 2997 w 10000"/>
                    <a:gd name="connsiteY69" fmla="*/ 381 h 10017"/>
                    <a:gd name="connsiteX70" fmla="*/ 2545 w 10000"/>
                    <a:gd name="connsiteY70" fmla="*/ 580 h 10017"/>
                    <a:gd name="connsiteX71" fmla="*/ 2158 w 10000"/>
                    <a:gd name="connsiteY71" fmla="*/ 853 h 10017"/>
                    <a:gd name="connsiteX72" fmla="*/ 1734 w 10000"/>
                    <a:gd name="connsiteY72" fmla="*/ 1167 h 10017"/>
                    <a:gd name="connsiteX73" fmla="*/ 1039 w 10000"/>
                    <a:gd name="connsiteY73" fmla="*/ 1934 h 10017"/>
                    <a:gd name="connsiteX74" fmla="*/ 504 w 10000"/>
                    <a:gd name="connsiteY74" fmla="*/ 2891 h 10017"/>
                    <a:gd name="connsiteX75" fmla="*/ 147 w 10000"/>
                    <a:gd name="connsiteY75" fmla="*/ 4092 h 10017"/>
                    <a:gd name="connsiteX76" fmla="*/ 19 w 10000"/>
                    <a:gd name="connsiteY76" fmla="*/ 4696 h 10017"/>
                    <a:gd name="connsiteX77" fmla="*/ 6 w 10000"/>
                    <a:gd name="connsiteY77" fmla="*/ 5362 h 10017"/>
                    <a:gd name="connsiteX78" fmla="*/ 228 w 10000"/>
                    <a:gd name="connsiteY78" fmla="*/ 6626 h 10017"/>
                    <a:gd name="connsiteX79" fmla="*/ 450 w 10000"/>
                    <a:gd name="connsiteY79" fmla="*/ 7220 h 10017"/>
                    <a:gd name="connsiteX80" fmla="*/ 673 w 10000"/>
                    <a:gd name="connsiteY80" fmla="*/ 7770 h 10017"/>
                    <a:gd name="connsiteX81" fmla="*/ 939 w 10000"/>
                    <a:gd name="connsiteY81" fmla="*/ 8177 h 10017"/>
                    <a:gd name="connsiteX82" fmla="*/ 1320 w 10000"/>
                    <a:gd name="connsiteY82" fmla="*/ 8606 h 10017"/>
                    <a:gd name="connsiteX83" fmla="*/ 1656 w 10000"/>
                    <a:gd name="connsiteY83" fmla="*/ 8869 h 10017"/>
                    <a:gd name="connsiteX84" fmla="*/ 1993 w 10000"/>
                    <a:gd name="connsiteY84" fmla="*/ 9129 h 10017"/>
                    <a:gd name="connsiteX85" fmla="*/ 2061 w 10000"/>
                    <a:gd name="connsiteY85" fmla="*/ 9146 h 10017"/>
                    <a:gd name="connsiteX86" fmla="*/ 2067 w 10000"/>
                    <a:gd name="connsiteY86" fmla="*/ 9181 h 10017"/>
                    <a:gd name="connsiteX87" fmla="*/ 2165 w 10000"/>
                    <a:gd name="connsiteY87" fmla="*/ 9321 h 10017"/>
                    <a:gd name="connsiteX88" fmla="*/ 2396 w 10000"/>
                    <a:gd name="connsiteY88" fmla="*/ 9484 h 10017"/>
                    <a:gd name="connsiteX89" fmla="*/ 2666 w 10000"/>
                    <a:gd name="connsiteY89" fmla="*/ 9618 h 10017"/>
                    <a:gd name="connsiteX90" fmla="*/ 2871 w 10000"/>
                    <a:gd name="connsiteY90" fmla="*/ 9707 h 10017"/>
                    <a:gd name="connsiteX91" fmla="*/ 3000 w 10000"/>
                    <a:gd name="connsiteY91" fmla="*/ 9780 h 10017"/>
                    <a:gd name="connsiteX92" fmla="*/ 3180 w 10000"/>
                    <a:gd name="connsiteY92" fmla="*/ 9839 h 10017"/>
                    <a:gd name="connsiteX93" fmla="*/ 3329 w 10000"/>
                    <a:gd name="connsiteY93" fmla="*/ 9886 h 10017"/>
                    <a:gd name="connsiteX94" fmla="*/ 3517 w 10000"/>
                    <a:gd name="connsiteY94" fmla="*/ 9926 h 10017"/>
                    <a:gd name="connsiteX95" fmla="*/ 3652 w 10000"/>
                    <a:gd name="connsiteY95" fmla="*/ 9919 h 10017"/>
                    <a:gd name="connsiteX96" fmla="*/ 3828 w 10000"/>
                    <a:gd name="connsiteY96" fmla="*/ 9877 h 10017"/>
                    <a:gd name="connsiteX97" fmla="*/ 3950 w 10000"/>
                    <a:gd name="connsiteY97" fmla="*/ 9932 h 10017"/>
                    <a:gd name="connsiteX98" fmla="*/ 4049 w 10000"/>
                    <a:gd name="connsiteY98" fmla="*/ 9909 h 10017"/>
                    <a:gd name="connsiteX99" fmla="*/ 4160 w 10000"/>
                    <a:gd name="connsiteY99" fmla="*/ 10017 h 10017"/>
                    <a:gd name="connsiteX100" fmla="*/ 4378 w 10000"/>
                    <a:gd name="connsiteY100" fmla="*/ 9874 h 10017"/>
                    <a:gd name="connsiteX101" fmla="*/ 4523 w 10000"/>
                    <a:gd name="connsiteY101" fmla="*/ 9923 h 10017"/>
                    <a:gd name="connsiteX102" fmla="*/ 4705 w 10000"/>
                    <a:gd name="connsiteY102" fmla="*/ 9937 h 10017"/>
                    <a:gd name="connsiteX103" fmla="*/ 5116 w 10000"/>
                    <a:gd name="connsiteY103" fmla="*/ 9991 h 10017"/>
                    <a:gd name="connsiteX104" fmla="*/ 5510 w 10000"/>
                    <a:gd name="connsiteY104" fmla="*/ 10000 h 10017"/>
                    <a:gd name="connsiteX105" fmla="*/ 5531 w 10000"/>
                    <a:gd name="connsiteY105" fmla="*/ 10000 h 10017"/>
                    <a:gd name="connsiteX106" fmla="*/ 5911 w 10000"/>
                    <a:gd name="connsiteY106" fmla="*/ 9954 h 10017"/>
                    <a:gd name="connsiteX107" fmla="*/ 6268 w 10000"/>
                    <a:gd name="connsiteY107" fmla="*/ 9923 h 10017"/>
                    <a:gd name="connsiteX108" fmla="*/ 6666 w 10000"/>
                    <a:gd name="connsiteY108" fmla="*/ 9789 h 10017"/>
                    <a:gd name="connsiteX109" fmla="*/ 7377 w 10000"/>
                    <a:gd name="connsiteY109" fmla="*/ 9525 h 10017"/>
                    <a:gd name="connsiteX110" fmla="*/ 7996 w 10000"/>
                    <a:gd name="connsiteY110" fmla="*/ 9155 h 10017"/>
                    <a:gd name="connsiteX111" fmla="*/ 9084 w 10000"/>
                    <a:gd name="connsiteY111" fmla="*/ 7908 h 10017"/>
                    <a:gd name="connsiteX112" fmla="*/ 9502 w 10000"/>
                    <a:gd name="connsiteY112" fmla="*/ 7153 h 10017"/>
                    <a:gd name="connsiteX113" fmla="*/ 9798 w 10000"/>
                    <a:gd name="connsiteY113" fmla="*/ 6278 h 10017"/>
                    <a:gd name="connsiteX114" fmla="*/ 9893 w 10000"/>
                    <a:gd name="connsiteY114" fmla="*/ 5814 h 10017"/>
                    <a:gd name="connsiteX115" fmla="*/ 9960 w 10000"/>
                    <a:gd name="connsiteY115" fmla="*/ 5335 h 10017"/>
                    <a:gd name="connsiteX116" fmla="*/ 9963 w 10000"/>
                    <a:gd name="connsiteY116" fmla="*/ 5112 h 10017"/>
                    <a:gd name="connsiteX117" fmla="*/ 9997 w 10000"/>
                    <a:gd name="connsiteY117" fmla="*/ 4874 h 10017"/>
                    <a:gd name="connsiteX118" fmla="*/ 9963 w 10000"/>
                    <a:gd name="connsiteY118" fmla="*/ 4379 h 10017"/>
                    <a:gd name="connsiteX119" fmla="*/ 9819 w 10000"/>
                    <a:gd name="connsiteY119" fmla="*/ 3404 h 10017"/>
                    <a:gd name="connsiteX120" fmla="*/ 9711 w 10000"/>
                    <a:gd name="connsiteY120" fmla="*/ 3011 h 10017"/>
                    <a:gd name="connsiteX121" fmla="*/ 9502 w 10000"/>
                    <a:gd name="connsiteY121" fmla="*/ 2605 h 10017"/>
                    <a:gd name="connsiteX122" fmla="*/ 9094 w 10000"/>
                    <a:gd name="connsiteY122" fmla="*/ 1844 h 10017"/>
                    <a:gd name="connsiteX123" fmla="*/ 8532 w 10000"/>
                    <a:gd name="connsiteY123" fmla="*/ 1229 h 10017"/>
                    <a:gd name="connsiteX124" fmla="*/ 7774 w 10000"/>
                    <a:gd name="connsiteY124" fmla="*/ 680 h 10017"/>
                    <a:gd name="connsiteX125" fmla="*/ 7426 w 10000"/>
                    <a:gd name="connsiteY125" fmla="*/ 479 h 10017"/>
                    <a:gd name="connsiteX126" fmla="*/ 7042 w 10000"/>
                    <a:gd name="connsiteY126" fmla="*/ 296 h 10017"/>
                    <a:gd name="connsiteX127" fmla="*/ 6268 w 10000"/>
                    <a:gd name="connsiteY127" fmla="*/ 103 h 10017"/>
                    <a:gd name="connsiteX128" fmla="*/ 6163 w 10000"/>
                    <a:gd name="connsiteY128" fmla="*/ 89 h 10017"/>
                    <a:gd name="connsiteX129" fmla="*/ 5995 w 10000"/>
                    <a:gd name="connsiteY129" fmla="*/ 50 h 10017"/>
                    <a:gd name="connsiteX130" fmla="*/ 5462 w 10000"/>
                    <a:gd name="connsiteY130" fmla="*/ 14 h 10017"/>
                    <a:gd name="connsiteX131" fmla="*/ 4833 w 10000"/>
                    <a:gd name="connsiteY131" fmla="*/ 0 h 10017"/>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52 w 10000"/>
                    <a:gd name="connsiteY95" fmla="*/ 9919 h 10000"/>
                    <a:gd name="connsiteX96" fmla="*/ 3828 w 10000"/>
                    <a:gd name="connsiteY96" fmla="*/ 9877 h 10000"/>
                    <a:gd name="connsiteX97" fmla="*/ 3950 w 10000"/>
                    <a:gd name="connsiteY97" fmla="*/ 9932 h 10000"/>
                    <a:gd name="connsiteX98" fmla="*/ 4049 w 10000"/>
                    <a:gd name="connsiteY98" fmla="*/ 9909 h 10000"/>
                    <a:gd name="connsiteX99" fmla="*/ 4180 w 10000"/>
                    <a:gd name="connsiteY99" fmla="*/ 9917 h 10000"/>
                    <a:gd name="connsiteX100" fmla="*/ 4378 w 10000"/>
                    <a:gd name="connsiteY100" fmla="*/ 9874 h 10000"/>
                    <a:gd name="connsiteX101" fmla="*/ 4523 w 10000"/>
                    <a:gd name="connsiteY101" fmla="*/ 9923 h 10000"/>
                    <a:gd name="connsiteX102" fmla="*/ 4705 w 10000"/>
                    <a:gd name="connsiteY102" fmla="*/ 9937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52 w 10000"/>
                    <a:gd name="connsiteY95" fmla="*/ 9919 h 10000"/>
                    <a:gd name="connsiteX96" fmla="*/ 3828 w 10000"/>
                    <a:gd name="connsiteY96" fmla="*/ 9877 h 10000"/>
                    <a:gd name="connsiteX97" fmla="*/ 3950 w 10000"/>
                    <a:gd name="connsiteY97" fmla="*/ 9932 h 10000"/>
                    <a:gd name="connsiteX98" fmla="*/ 4049 w 10000"/>
                    <a:gd name="connsiteY98" fmla="*/ 9909 h 10000"/>
                    <a:gd name="connsiteX99" fmla="*/ 4180 w 10000"/>
                    <a:gd name="connsiteY99" fmla="*/ 9917 h 10000"/>
                    <a:gd name="connsiteX100" fmla="*/ 4378 w 10000"/>
                    <a:gd name="connsiteY100" fmla="*/ 9874 h 10000"/>
                    <a:gd name="connsiteX101" fmla="*/ 4523 w 10000"/>
                    <a:gd name="connsiteY101" fmla="*/ 9923 h 10000"/>
                    <a:gd name="connsiteX102" fmla="*/ 4705 w 10000"/>
                    <a:gd name="connsiteY102" fmla="*/ 9937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52 w 10000"/>
                    <a:gd name="connsiteY95" fmla="*/ 9919 h 10000"/>
                    <a:gd name="connsiteX96" fmla="*/ 3828 w 10000"/>
                    <a:gd name="connsiteY96" fmla="*/ 9877 h 10000"/>
                    <a:gd name="connsiteX97" fmla="*/ 3950 w 10000"/>
                    <a:gd name="connsiteY97" fmla="*/ 9932 h 10000"/>
                    <a:gd name="connsiteX98" fmla="*/ 4049 w 10000"/>
                    <a:gd name="connsiteY98" fmla="*/ 9909 h 10000"/>
                    <a:gd name="connsiteX99" fmla="*/ 4180 w 10000"/>
                    <a:gd name="connsiteY99" fmla="*/ 9917 h 10000"/>
                    <a:gd name="connsiteX100" fmla="*/ 4378 w 10000"/>
                    <a:gd name="connsiteY100" fmla="*/ 9874 h 10000"/>
                    <a:gd name="connsiteX101" fmla="*/ 4523 w 10000"/>
                    <a:gd name="connsiteY101" fmla="*/ 9923 h 10000"/>
                    <a:gd name="connsiteX102" fmla="*/ 4705 w 10000"/>
                    <a:gd name="connsiteY102" fmla="*/ 9937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52 w 10000"/>
                    <a:gd name="connsiteY95" fmla="*/ 9919 h 10000"/>
                    <a:gd name="connsiteX96" fmla="*/ 3828 w 10000"/>
                    <a:gd name="connsiteY96" fmla="*/ 9877 h 10000"/>
                    <a:gd name="connsiteX97" fmla="*/ 3950 w 10000"/>
                    <a:gd name="connsiteY97" fmla="*/ 9932 h 10000"/>
                    <a:gd name="connsiteX98" fmla="*/ 4051 w 10000"/>
                    <a:gd name="connsiteY98" fmla="*/ 9948 h 10000"/>
                    <a:gd name="connsiteX99" fmla="*/ 4180 w 10000"/>
                    <a:gd name="connsiteY99" fmla="*/ 9917 h 10000"/>
                    <a:gd name="connsiteX100" fmla="*/ 4378 w 10000"/>
                    <a:gd name="connsiteY100" fmla="*/ 9874 h 10000"/>
                    <a:gd name="connsiteX101" fmla="*/ 4523 w 10000"/>
                    <a:gd name="connsiteY101" fmla="*/ 9923 h 10000"/>
                    <a:gd name="connsiteX102" fmla="*/ 4705 w 10000"/>
                    <a:gd name="connsiteY102" fmla="*/ 9937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52 w 10000"/>
                    <a:gd name="connsiteY95" fmla="*/ 9919 h 10000"/>
                    <a:gd name="connsiteX96" fmla="*/ 3828 w 10000"/>
                    <a:gd name="connsiteY96" fmla="*/ 9877 h 10000"/>
                    <a:gd name="connsiteX97" fmla="*/ 3951 w 10000"/>
                    <a:gd name="connsiteY97" fmla="*/ 9952 h 10000"/>
                    <a:gd name="connsiteX98" fmla="*/ 4051 w 10000"/>
                    <a:gd name="connsiteY98" fmla="*/ 9948 h 10000"/>
                    <a:gd name="connsiteX99" fmla="*/ 4180 w 10000"/>
                    <a:gd name="connsiteY99" fmla="*/ 9917 h 10000"/>
                    <a:gd name="connsiteX100" fmla="*/ 4378 w 10000"/>
                    <a:gd name="connsiteY100" fmla="*/ 9874 h 10000"/>
                    <a:gd name="connsiteX101" fmla="*/ 4523 w 10000"/>
                    <a:gd name="connsiteY101" fmla="*/ 9923 h 10000"/>
                    <a:gd name="connsiteX102" fmla="*/ 4705 w 10000"/>
                    <a:gd name="connsiteY102" fmla="*/ 9937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52 w 10000"/>
                    <a:gd name="connsiteY95" fmla="*/ 9919 h 10000"/>
                    <a:gd name="connsiteX96" fmla="*/ 3828 w 10000"/>
                    <a:gd name="connsiteY96" fmla="*/ 9877 h 10000"/>
                    <a:gd name="connsiteX97" fmla="*/ 3951 w 10000"/>
                    <a:gd name="connsiteY97" fmla="*/ 9952 h 10000"/>
                    <a:gd name="connsiteX98" fmla="*/ 4051 w 10000"/>
                    <a:gd name="connsiteY98" fmla="*/ 9948 h 10000"/>
                    <a:gd name="connsiteX99" fmla="*/ 4180 w 10000"/>
                    <a:gd name="connsiteY99" fmla="*/ 9917 h 10000"/>
                    <a:gd name="connsiteX100" fmla="*/ 4378 w 10000"/>
                    <a:gd name="connsiteY100" fmla="*/ 9874 h 10000"/>
                    <a:gd name="connsiteX101" fmla="*/ 4523 w 10000"/>
                    <a:gd name="connsiteY101" fmla="*/ 9923 h 10000"/>
                    <a:gd name="connsiteX102" fmla="*/ 4705 w 10000"/>
                    <a:gd name="connsiteY102" fmla="*/ 9937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52 w 10000"/>
                    <a:gd name="connsiteY95" fmla="*/ 9919 h 10000"/>
                    <a:gd name="connsiteX96" fmla="*/ 3828 w 10000"/>
                    <a:gd name="connsiteY96" fmla="*/ 9877 h 10000"/>
                    <a:gd name="connsiteX97" fmla="*/ 3951 w 10000"/>
                    <a:gd name="connsiteY97" fmla="*/ 9952 h 10000"/>
                    <a:gd name="connsiteX98" fmla="*/ 4051 w 10000"/>
                    <a:gd name="connsiteY98" fmla="*/ 9948 h 10000"/>
                    <a:gd name="connsiteX99" fmla="*/ 4180 w 10000"/>
                    <a:gd name="connsiteY99" fmla="*/ 9917 h 10000"/>
                    <a:gd name="connsiteX100" fmla="*/ 4378 w 10000"/>
                    <a:gd name="connsiteY100" fmla="*/ 9874 h 10000"/>
                    <a:gd name="connsiteX101" fmla="*/ 4523 w 10000"/>
                    <a:gd name="connsiteY101" fmla="*/ 9923 h 10000"/>
                    <a:gd name="connsiteX102" fmla="*/ 4705 w 10000"/>
                    <a:gd name="connsiteY102" fmla="*/ 9937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52 w 10000"/>
                    <a:gd name="connsiteY95" fmla="*/ 9919 h 10000"/>
                    <a:gd name="connsiteX96" fmla="*/ 3828 w 10000"/>
                    <a:gd name="connsiteY96" fmla="*/ 9877 h 10000"/>
                    <a:gd name="connsiteX97" fmla="*/ 3951 w 10000"/>
                    <a:gd name="connsiteY97" fmla="*/ 9952 h 10000"/>
                    <a:gd name="connsiteX98" fmla="*/ 4051 w 10000"/>
                    <a:gd name="connsiteY98" fmla="*/ 9948 h 10000"/>
                    <a:gd name="connsiteX99" fmla="*/ 4180 w 10000"/>
                    <a:gd name="connsiteY99" fmla="*/ 9917 h 10000"/>
                    <a:gd name="connsiteX100" fmla="*/ 4378 w 10000"/>
                    <a:gd name="connsiteY100" fmla="*/ 9874 h 10000"/>
                    <a:gd name="connsiteX101" fmla="*/ 4724 w 10000"/>
                    <a:gd name="connsiteY101" fmla="*/ 9908 h 10000"/>
                    <a:gd name="connsiteX102" fmla="*/ 4705 w 10000"/>
                    <a:gd name="connsiteY102" fmla="*/ 9937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52 w 10000"/>
                    <a:gd name="connsiteY95" fmla="*/ 9919 h 10000"/>
                    <a:gd name="connsiteX96" fmla="*/ 3828 w 10000"/>
                    <a:gd name="connsiteY96" fmla="*/ 9877 h 10000"/>
                    <a:gd name="connsiteX97" fmla="*/ 3951 w 10000"/>
                    <a:gd name="connsiteY97" fmla="*/ 9952 h 10000"/>
                    <a:gd name="connsiteX98" fmla="*/ 4051 w 10000"/>
                    <a:gd name="connsiteY98" fmla="*/ 9948 h 10000"/>
                    <a:gd name="connsiteX99" fmla="*/ 4180 w 10000"/>
                    <a:gd name="connsiteY99" fmla="*/ 9917 h 10000"/>
                    <a:gd name="connsiteX100" fmla="*/ 4388 w 10000"/>
                    <a:gd name="connsiteY100" fmla="*/ 9913 h 10000"/>
                    <a:gd name="connsiteX101" fmla="*/ 4724 w 10000"/>
                    <a:gd name="connsiteY101" fmla="*/ 9908 h 10000"/>
                    <a:gd name="connsiteX102" fmla="*/ 4705 w 10000"/>
                    <a:gd name="connsiteY102" fmla="*/ 9937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52 w 10000"/>
                    <a:gd name="connsiteY95" fmla="*/ 9919 h 10000"/>
                    <a:gd name="connsiteX96" fmla="*/ 3831 w 10000"/>
                    <a:gd name="connsiteY96" fmla="*/ 9926 h 10000"/>
                    <a:gd name="connsiteX97" fmla="*/ 3951 w 10000"/>
                    <a:gd name="connsiteY97" fmla="*/ 9952 h 10000"/>
                    <a:gd name="connsiteX98" fmla="*/ 4051 w 10000"/>
                    <a:gd name="connsiteY98" fmla="*/ 9948 h 10000"/>
                    <a:gd name="connsiteX99" fmla="*/ 4180 w 10000"/>
                    <a:gd name="connsiteY99" fmla="*/ 9917 h 10000"/>
                    <a:gd name="connsiteX100" fmla="*/ 4388 w 10000"/>
                    <a:gd name="connsiteY100" fmla="*/ 9913 h 10000"/>
                    <a:gd name="connsiteX101" fmla="*/ 4724 w 10000"/>
                    <a:gd name="connsiteY101" fmla="*/ 9908 h 10000"/>
                    <a:gd name="connsiteX102" fmla="*/ 4705 w 10000"/>
                    <a:gd name="connsiteY102" fmla="*/ 9937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78 w 10000"/>
                    <a:gd name="connsiteY95" fmla="*/ 9927 h 10000"/>
                    <a:gd name="connsiteX96" fmla="*/ 3831 w 10000"/>
                    <a:gd name="connsiteY96" fmla="*/ 9926 h 10000"/>
                    <a:gd name="connsiteX97" fmla="*/ 3951 w 10000"/>
                    <a:gd name="connsiteY97" fmla="*/ 9952 h 10000"/>
                    <a:gd name="connsiteX98" fmla="*/ 4051 w 10000"/>
                    <a:gd name="connsiteY98" fmla="*/ 9948 h 10000"/>
                    <a:gd name="connsiteX99" fmla="*/ 4180 w 10000"/>
                    <a:gd name="connsiteY99" fmla="*/ 9917 h 10000"/>
                    <a:gd name="connsiteX100" fmla="*/ 4388 w 10000"/>
                    <a:gd name="connsiteY100" fmla="*/ 9913 h 10000"/>
                    <a:gd name="connsiteX101" fmla="*/ 4724 w 10000"/>
                    <a:gd name="connsiteY101" fmla="*/ 9908 h 10000"/>
                    <a:gd name="connsiteX102" fmla="*/ 4705 w 10000"/>
                    <a:gd name="connsiteY102" fmla="*/ 9937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78 w 10000"/>
                    <a:gd name="connsiteY95" fmla="*/ 9927 h 10000"/>
                    <a:gd name="connsiteX96" fmla="*/ 3831 w 10000"/>
                    <a:gd name="connsiteY96" fmla="*/ 9926 h 10000"/>
                    <a:gd name="connsiteX97" fmla="*/ 3951 w 10000"/>
                    <a:gd name="connsiteY97" fmla="*/ 9952 h 10000"/>
                    <a:gd name="connsiteX98" fmla="*/ 4051 w 10000"/>
                    <a:gd name="connsiteY98" fmla="*/ 9948 h 10000"/>
                    <a:gd name="connsiteX99" fmla="*/ 4180 w 10000"/>
                    <a:gd name="connsiteY99" fmla="*/ 9917 h 10000"/>
                    <a:gd name="connsiteX100" fmla="*/ 4388 w 10000"/>
                    <a:gd name="connsiteY100" fmla="*/ 9913 h 10000"/>
                    <a:gd name="connsiteX101" fmla="*/ 4724 w 10000"/>
                    <a:gd name="connsiteY101" fmla="*/ 9908 h 10000"/>
                    <a:gd name="connsiteX102" fmla="*/ 4705 w 10000"/>
                    <a:gd name="connsiteY102" fmla="*/ 9937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78 w 10000"/>
                    <a:gd name="connsiteY95" fmla="*/ 9927 h 10000"/>
                    <a:gd name="connsiteX96" fmla="*/ 3831 w 10000"/>
                    <a:gd name="connsiteY96" fmla="*/ 9926 h 10000"/>
                    <a:gd name="connsiteX97" fmla="*/ 3951 w 10000"/>
                    <a:gd name="connsiteY97" fmla="*/ 9952 h 10000"/>
                    <a:gd name="connsiteX98" fmla="*/ 4051 w 10000"/>
                    <a:gd name="connsiteY98" fmla="*/ 9948 h 10000"/>
                    <a:gd name="connsiteX99" fmla="*/ 4180 w 10000"/>
                    <a:gd name="connsiteY99" fmla="*/ 9917 h 10000"/>
                    <a:gd name="connsiteX100" fmla="*/ 4388 w 10000"/>
                    <a:gd name="connsiteY100" fmla="*/ 9913 h 10000"/>
                    <a:gd name="connsiteX101" fmla="*/ 4724 w 10000"/>
                    <a:gd name="connsiteY101" fmla="*/ 9908 h 10000"/>
                    <a:gd name="connsiteX102" fmla="*/ 4774 w 10000"/>
                    <a:gd name="connsiteY102" fmla="*/ 9971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78 w 10000"/>
                    <a:gd name="connsiteY95" fmla="*/ 9927 h 10000"/>
                    <a:gd name="connsiteX96" fmla="*/ 3831 w 10000"/>
                    <a:gd name="connsiteY96" fmla="*/ 9926 h 10000"/>
                    <a:gd name="connsiteX97" fmla="*/ 3951 w 10000"/>
                    <a:gd name="connsiteY97" fmla="*/ 9952 h 10000"/>
                    <a:gd name="connsiteX98" fmla="*/ 4051 w 10000"/>
                    <a:gd name="connsiteY98" fmla="*/ 9948 h 10000"/>
                    <a:gd name="connsiteX99" fmla="*/ 4180 w 10000"/>
                    <a:gd name="connsiteY99" fmla="*/ 9917 h 10000"/>
                    <a:gd name="connsiteX100" fmla="*/ 4388 w 10000"/>
                    <a:gd name="connsiteY100" fmla="*/ 9913 h 10000"/>
                    <a:gd name="connsiteX101" fmla="*/ 4643 w 10000"/>
                    <a:gd name="connsiteY101" fmla="*/ 9973 h 10000"/>
                    <a:gd name="connsiteX102" fmla="*/ 4774 w 10000"/>
                    <a:gd name="connsiteY102" fmla="*/ 9971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78 w 10000"/>
                    <a:gd name="connsiteY95" fmla="*/ 9927 h 10000"/>
                    <a:gd name="connsiteX96" fmla="*/ 3831 w 10000"/>
                    <a:gd name="connsiteY96" fmla="*/ 9926 h 10000"/>
                    <a:gd name="connsiteX97" fmla="*/ 3951 w 10000"/>
                    <a:gd name="connsiteY97" fmla="*/ 9952 h 10000"/>
                    <a:gd name="connsiteX98" fmla="*/ 4051 w 10000"/>
                    <a:gd name="connsiteY98" fmla="*/ 9948 h 10000"/>
                    <a:gd name="connsiteX99" fmla="*/ 4180 w 10000"/>
                    <a:gd name="connsiteY99" fmla="*/ 9917 h 10000"/>
                    <a:gd name="connsiteX100" fmla="*/ 4388 w 10000"/>
                    <a:gd name="connsiteY100" fmla="*/ 9913 h 10000"/>
                    <a:gd name="connsiteX101" fmla="*/ 4650 w 10000"/>
                    <a:gd name="connsiteY101" fmla="*/ 9943 h 10000"/>
                    <a:gd name="connsiteX102" fmla="*/ 4774 w 10000"/>
                    <a:gd name="connsiteY102" fmla="*/ 9971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78 w 10000"/>
                    <a:gd name="connsiteY95" fmla="*/ 9927 h 10000"/>
                    <a:gd name="connsiteX96" fmla="*/ 3831 w 10000"/>
                    <a:gd name="connsiteY96" fmla="*/ 9926 h 10000"/>
                    <a:gd name="connsiteX97" fmla="*/ 3951 w 10000"/>
                    <a:gd name="connsiteY97" fmla="*/ 9952 h 10000"/>
                    <a:gd name="connsiteX98" fmla="*/ 4051 w 10000"/>
                    <a:gd name="connsiteY98" fmla="*/ 9948 h 10000"/>
                    <a:gd name="connsiteX99" fmla="*/ 4180 w 10000"/>
                    <a:gd name="connsiteY99" fmla="*/ 9917 h 10000"/>
                    <a:gd name="connsiteX100" fmla="*/ 4388 w 10000"/>
                    <a:gd name="connsiteY100" fmla="*/ 9913 h 10000"/>
                    <a:gd name="connsiteX101" fmla="*/ 4650 w 10000"/>
                    <a:gd name="connsiteY101" fmla="*/ 9943 h 10000"/>
                    <a:gd name="connsiteX102" fmla="*/ 4774 w 10000"/>
                    <a:gd name="connsiteY102" fmla="*/ 9971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78 w 10000"/>
                    <a:gd name="connsiteY95" fmla="*/ 9927 h 10000"/>
                    <a:gd name="connsiteX96" fmla="*/ 3831 w 10000"/>
                    <a:gd name="connsiteY96" fmla="*/ 9926 h 10000"/>
                    <a:gd name="connsiteX97" fmla="*/ 3951 w 10000"/>
                    <a:gd name="connsiteY97" fmla="*/ 9952 h 10000"/>
                    <a:gd name="connsiteX98" fmla="*/ 4051 w 10000"/>
                    <a:gd name="connsiteY98" fmla="*/ 9948 h 10000"/>
                    <a:gd name="connsiteX99" fmla="*/ 4180 w 10000"/>
                    <a:gd name="connsiteY99" fmla="*/ 9917 h 10000"/>
                    <a:gd name="connsiteX100" fmla="*/ 4388 w 10000"/>
                    <a:gd name="connsiteY100" fmla="*/ 9913 h 10000"/>
                    <a:gd name="connsiteX101" fmla="*/ 4828 w 10000"/>
                    <a:gd name="connsiteY101" fmla="*/ 9960 h 10000"/>
                    <a:gd name="connsiteX102" fmla="*/ 4774 w 10000"/>
                    <a:gd name="connsiteY102" fmla="*/ 9971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Lst>
                  <a:rect l="l" t="t" r="r" b="b"/>
                  <a:pathLst>
                    <a:path w="10000" h="10000" extrusionOk="0">
                      <a:moveTo>
                        <a:pt x="5493" y="246"/>
                      </a:moveTo>
                      <a:cubicBezTo>
                        <a:pt x="5557" y="278"/>
                        <a:pt x="5621" y="300"/>
                        <a:pt x="5685" y="313"/>
                      </a:cubicBezTo>
                      <a:cubicBezTo>
                        <a:pt x="5817" y="326"/>
                        <a:pt x="5951" y="358"/>
                        <a:pt x="6079" y="398"/>
                      </a:cubicBezTo>
                      <a:cubicBezTo>
                        <a:pt x="6308" y="470"/>
                        <a:pt x="6541" y="491"/>
                        <a:pt x="6769" y="576"/>
                      </a:cubicBezTo>
                      <a:cubicBezTo>
                        <a:pt x="6874" y="631"/>
                        <a:pt x="6978" y="689"/>
                        <a:pt x="7080" y="760"/>
                      </a:cubicBezTo>
                      <a:cubicBezTo>
                        <a:pt x="7181" y="809"/>
                        <a:pt x="7285" y="853"/>
                        <a:pt x="7390" y="884"/>
                      </a:cubicBezTo>
                      <a:cubicBezTo>
                        <a:pt x="7615" y="969"/>
                        <a:pt x="7824" y="1198"/>
                        <a:pt x="8029" y="1350"/>
                      </a:cubicBezTo>
                      <a:cubicBezTo>
                        <a:pt x="8235" y="1502"/>
                        <a:pt x="8458" y="1604"/>
                        <a:pt x="8640" y="1801"/>
                      </a:cubicBezTo>
                      <a:cubicBezTo>
                        <a:pt x="8818" y="2006"/>
                        <a:pt x="8970" y="2243"/>
                        <a:pt x="9091" y="2512"/>
                      </a:cubicBezTo>
                      <a:cubicBezTo>
                        <a:pt x="9144" y="2626"/>
                        <a:pt x="9198" y="2744"/>
                        <a:pt x="9259" y="2855"/>
                      </a:cubicBezTo>
                      <a:cubicBezTo>
                        <a:pt x="9330" y="2990"/>
                        <a:pt x="9414" y="3110"/>
                        <a:pt x="9461" y="3266"/>
                      </a:cubicBezTo>
                      <a:cubicBezTo>
                        <a:pt x="9495" y="3387"/>
                        <a:pt x="9525" y="3513"/>
                        <a:pt x="9545" y="3641"/>
                      </a:cubicBezTo>
                      <a:cubicBezTo>
                        <a:pt x="9576" y="3793"/>
                        <a:pt x="9617" y="3951"/>
                        <a:pt x="9633" y="4106"/>
                      </a:cubicBezTo>
                      <a:cubicBezTo>
                        <a:pt x="9653" y="4267"/>
                        <a:pt x="9657" y="4419"/>
                        <a:pt x="9677" y="4575"/>
                      </a:cubicBezTo>
                      <a:cubicBezTo>
                        <a:pt x="9694" y="4737"/>
                        <a:pt x="9687" y="4896"/>
                        <a:pt x="9660" y="5053"/>
                      </a:cubicBezTo>
                      <a:cubicBezTo>
                        <a:pt x="9637" y="5201"/>
                        <a:pt x="9667" y="5344"/>
                        <a:pt x="9640" y="5492"/>
                      </a:cubicBezTo>
                      <a:cubicBezTo>
                        <a:pt x="9617" y="5640"/>
                        <a:pt x="9579" y="5791"/>
                        <a:pt x="9549" y="5942"/>
                      </a:cubicBezTo>
                      <a:cubicBezTo>
                        <a:pt x="9522" y="6090"/>
                        <a:pt x="9489" y="6242"/>
                        <a:pt x="9448" y="6385"/>
                      </a:cubicBezTo>
                      <a:cubicBezTo>
                        <a:pt x="9400" y="6523"/>
                        <a:pt x="9340" y="6651"/>
                        <a:pt x="9293" y="6787"/>
                      </a:cubicBezTo>
                      <a:cubicBezTo>
                        <a:pt x="9246" y="6926"/>
                        <a:pt x="9208" y="7056"/>
                        <a:pt x="9141" y="7167"/>
                      </a:cubicBezTo>
                      <a:cubicBezTo>
                        <a:pt x="9074" y="7278"/>
                        <a:pt x="8990" y="7399"/>
                        <a:pt x="8919" y="7518"/>
                      </a:cubicBezTo>
                      <a:cubicBezTo>
                        <a:pt x="8852" y="7654"/>
                        <a:pt x="8778" y="7783"/>
                        <a:pt x="8694" y="7899"/>
                      </a:cubicBezTo>
                      <a:cubicBezTo>
                        <a:pt x="8606" y="8008"/>
                        <a:pt x="8518" y="8109"/>
                        <a:pt x="8427" y="8216"/>
                      </a:cubicBezTo>
                      <a:cubicBezTo>
                        <a:pt x="8255" y="8427"/>
                        <a:pt x="8053" y="8573"/>
                        <a:pt x="7875" y="8766"/>
                      </a:cubicBezTo>
                      <a:cubicBezTo>
                        <a:pt x="7710" y="8945"/>
                        <a:pt x="7497" y="9015"/>
                        <a:pt x="7305" y="9129"/>
                      </a:cubicBezTo>
                      <a:cubicBezTo>
                        <a:pt x="7090" y="9252"/>
                        <a:pt x="6861" y="9315"/>
                        <a:pt x="6631" y="9383"/>
                      </a:cubicBezTo>
                      <a:cubicBezTo>
                        <a:pt x="6500" y="9428"/>
                        <a:pt x="6369" y="9481"/>
                        <a:pt x="6237" y="9517"/>
                      </a:cubicBezTo>
                      <a:cubicBezTo>
                        <a:pt x="6093" y="9557"/>
                        <a:pt x="5948" y="9539"/>
                        <a:pt x="5807" y="9561"/>
                      </a:cubicBezTo>
                      <a:cubicBezTo>
                        <a:pt x="5606" y="9590"/>
                        <a:pt x="5407" y="9605"/>
                        <a:pt x="5208" y="9605"/>
                      </a:cubicBezTo>
                      <a:cubicBezTo>
                        <a:pt x="5126" y="9605"/>
                        <a:pt x="5043" y="9603"/>
                        <a:pt x="4961" y="9598"/>
                      </a:cubicBezTo>
                      <a:cubicBezTo>
                        <a:pt x="4890" y="9588"/>
                        <a:pt x="4823" y="9570"/>
                        <a:pt x="4756" y="9561"/>
                      </a:cubicBezTo>
                      <a:cubicBezTo>
                        <a:pt x="4734" y="9558"/>
                        <a:pt x="4714" y="9558"/>
                        <a:pt x="4693" y="9558"/>
                      </a:cubicBezTo>
                      <a:lnTo>
                        <a:pt x="4629" y="9558"/>
                      </a:lnTo>
                      <a:cubicBezTo>
                        <a:pt x="4603" y="9558"/>
                        <a:pt x="4578" y="9557"/>
                        <a:pt x="4553" y="9553"/>
                      </a:cubicBezTo>
                      <a:cubicBezTo>
                        <a:pt x="4493" y="9544"/>
                        <a:pt x="4439" y="9517"/>
                        <a:pt x="4381" y="9513"/>
                      </a:cubicBezTo>
                      <a:cubicBezTo>
                        <a:pt x="4373" y="9513"/>
                        <a:pt x="4364" y="9512"/>
                        <a:pt x="4356" y="9512"/>
                      </a:cubicBezTo>
                      <a:cubicBezTo>
                        <a:pt x="4303" y="9512"/>
                        <a:pt x="4255" y="9516"/>
                        <a:pt x="4199" y="9521"/>
                      </a:cubicBezTo>
                      <a:cubicBezTo>
                        <a:pt x="4144" y="9526"/>
                        <a:pt x="4092" y="9546"/>
                        <a:pt x="4019" y="9546"/>
                      </a:cubicBezTo>
                      <a:cubicBezTo>
                        <a:pt x="3976" y="9546"/>
                        <a:pt x="3891" y="9507"/>
                        <a:pt x="3856" y="9529"/>
                      </a:cubicBezTo>
                      <a:cubicBezTo>
                        <a:pt x="3795" y="9548"/>
                        <a:pt x="3795" y="9483"/>
                        <a:pt x="3857" y="9536"/>
                      </a:cubicBezTo>
                      <a:cubicBezTo>
                        <a:pt x="4030" y="9501"/>
                        <a:pt x="3914" y="9475"/>
                        <a:pt x="3780" y="9521"/>
                      </a:cubicBezTo>
                      <a:cubicBezTo>
                        <a:pt x="3636" y="9479"/>
                        <a:pt x="3765" y="9550"/>
                        <a:pt x="3648" y="9514"/>
                      </a:cubicBezTo>
                      <a:cubicBezTo>
                        <a:pt x="3463" y="9439"/>
                        <a:pt x="3527" y="9475"/>
                        <a:pt x="3449" y="9450"/>
                      </a:cubicBezTo>
                      <a:cubicBezTo>
                        <a:pt x="3371" y="9425"/>
                        <a:pt x="3271" y="9399"/>
                        <a:pt x="3177" y="9362"/>
                      </a:cubicBezTo>
                      <a:cubicBezTo>
                        <a:pt x="3083" y="9322"/>
                        <a:pt x="2959" y="9243"/>
                        <a:pt x="2887" y="9215"/>
                      </a:cubicBezTo>
                      <a:cubicBezTo>
                        <a:pt x="2816" y="9186"/>
                        <a:pt x="2835" y="9176"/>
                        <a:pt x="2750" y="9189"/>
                      </a:cubicBezTo>
                      <a:cubicBezTo>
                        <a:pt x="2730" y="8979"/>
                        <a:pt x="2802" y="9178"/>
                        <a:pt x="2713" y="9142"/>
                      </a:cubicBezTo>
                      <a:cubicBezTo>
                        <a:pt x="2507" y="9079"/>
                        <a:pt x="2825" y="9197"/>
                        <a:pt x="2521" y="9068"/>
                      </a:cubicBezTo>
                      <a:cubicBezTo>
                        <a:pt x="2382" y="8831"/>
                        <a:pt x="2510" y="9059"/>
                        <a:pt x="2396" y="8945"/>
                      </a:cubicBezTo>
                      <a:cubicBezTo>
                        <a:pt x="2283" y="8878"/>
                        <a:pt x="2233" y="8830"/>
                        <a:pt x="2118" y="8708"/>
                      </a:cubicBezTo>
                      <a:cubicBezTo>
                        <a:pt x="2013" y="8663"/>
                        <a:pt x="1916" y="8592"/>
                        <a:pt x="1831" y="8493"/>
                      </a:cubicBezTo>
                      <a:cubicBezTo>
                        <a:pt x="1720" y="8381"/>
                        <a:pt x="1599" y="8334"/>
                        <a:pt x="1484" y="8240"/>
                      </a:cubicBezTo>
                      <a:cubicBezTo>
                        <a:pt x="1370" y="8145"/>
                        <a:pt x="1266" y="7997"/>
                        <a:pt x="1164" y="7881"/>
                      </a:cubicBezTo>
                      <a:cubicBezTo>
                        <a:pt x="939" y="7632"/>
                        <a:pt x="814" y="7305"/>
                        <a:pt x="689" y="6957"/>
                      </a:cubicBezTo>
                      <a:cubicBezTo>
                        <a:pt x="622" y="6778"/>
                        <a:pt x="538" y="6613"/>
                        <a:pt x="477" y="6434"/>
                      </a:cubicBezTo>
                      <a:cubicBezTo>
                        <a:pt x="413" y="6238"/>
                        <a:pt x="366" y="6036"/>
                        <a:pt x="329" y="5831"/>
                      </a:cubicBezTo>
                      <a:cubicBezTo>
                        <a:pt x="265" y="5452"/>
                        <a:pt x="241" y="4990"/>
                        <a:pt x="312" y="4612"/>
                      </a:cubicBezTo>
                      <a:cubicBezTo>
                        <a:pt x="461" y="3843"/>
                        <a:pt x="673" y="3069"/>
                        <a:pt x="1050" y="2444"/>
                      </a:cubicBezTo>
                      <a:cubicBezTo>
                        <a:pt x="1228" y="2162"/>
                        <a:pt x="1430" y="1903"/>
                        <a:pt x="1653" y="1676"/>
                      </a:cubicBezTo>
                      <a:cubicBezTo>
                        <a:pt x="1760" y="1556"/>
                        <a:pt x="1875" y="1447"/>
                        <a:pt x="1993" y="1350"/>
                      </a:cubicBezTo>
                      <a:cubicBezTo>
                        <a:pt x="2121" y="1248"/>
                        <a:pt x="2256" y="1176"/>
                        <a:pt x="2387" y="1082"/>
                      </a:cubicBezTo>
                      <a:cubicBezTo>
                        <a:pt x="2522" y="983"/>
                        <a:pt x="2653" y="867"/>
                        <a:pt x="2801" y="805"/>
                      </a:cubicBezTo>
                      <a:cubicBezTo>
                        <a:pt x="2964" y="733"/>
                        <a:pt x="3125" y="671"/>
                        <a:pt x="3286" y="608"/>
                      </a:cubicBezTo>
                      <a:cubicBezTo>
                        <a:pt x="3630" y="470"/>
                        <a:pt x="3981" y="377"/>
                        <a:pt x="4337" y="322"/>
                      </a:cubicBezTo>
                      <a:cubicBezTo>
                        <a:pt x="4682" y="263"/>
                        <a:pt x="5025" y="263"/>
                        <a:pt x="5368" y="250"/>
                      </a:cubicBezTo>
                      <a:cubicBezTo>
                        <a:pt x="5412" y="250"/>
                        <a:pt x="5452" y="246"/>
                        <a:pt x="5493" y="246"/>
                      </a:cubicBezTo>
                      <a:close/>
                      <a:moveTo>
                        <a:pt x="4833" y="0"/>
                      </a:moveTo>
                      <a:cubicBezTo>
                        <a:pt x="4697" y="0"/>
                        <a:pt x="4561" y="3"/>
                        <a:pt x="4425" y="14"/>
                      </a:cubicBezTo>
                      <a:cubicBezTo>
                        <a:pt x="4109" y="41"/>
                        <a:pt x="3792" y="103"/>
                        <a:pt x="3482" y="203"/>
                      </a:cubicBezTo>
                      <a:cubicBezTo>
                        <a:pt x="3320" y="250"/>
                        <a:pt x="3159" y="322"/>
                        <a:pt x="2997" y="381"/>
                      </a:cubicBezTo>
                      <a:cubicBezTo>
                        <a:pt x="2842" y="432"/>
                        <a:pt x="2693" y="496"/>
                        <a:pt x="2545" y="580"/>
                      </a:cubicBezTo>
                      <a:cubicBezTo>
                        <a:pt x="2414" y="661"/>
                        <a:pt x="2293" y="769"/>
                        <a:pt x="2158" y="853"/>
                      </a:cubicBezTo>
                      <a:cubicBezTo>
                        <a:pt x="2010" y="943"/>
                        <a:pt x="1868" y="1045"/>
                        <a:pt x="1734" y="1167"/>
                      </a:cubicBezTo>
                      <a:cubicBezTo>
                        <a:pt x="1484" y="1390"/>
                        <a:pt x="1252" y="1649"/>
                        <a:pt x="1039" y="1934"/>
                      </a:cubicBezTo>
                      <a:cubicBezTo>
                        <a:pt x="831" y="2221"/>
                        <a:pt x="649" y="2542"/>
                        <a:pt x="504" y="2891"/>
                      </a:cubicBezTo>
                      <a:cubicBezTo>
                        <a:pt x="349" y="3272"/>
                        <a:pt x="248" y="3687"/>
                        <a:pt x="147" y="4092"/>
                      </a:cubicBezTo>
                      <a:cubicBezTo>
                        <a:pt x="93" y="4289"/>
                        <a:pt x="49" y="4491"/>
                        <a:pt x="19" y="4696"/>
                      </a:cubicBezTo>
                      <a:cubicBezTo>
                        <a:pt x="-1" y="4915"/>
                        <a:pt x="-4" y="5138"/>
                        <a:pt x="6" y="5362"/>
                      </a:cubicBezTo>
                      <a:cubicBezTo>
                        <a:pt x="22" y="5796"/>
                        <a:pt x="96" y="6224"/>
                        <a:pt x="228" y="6626"/>
                      </a:cubicBezTo>
                      <a:cubicBezTo>
                        <a:pt x="292" y="6831"/>
                        <a:pt x="383" y="7020"/>
                        <a:pt x="450" y="7220"/>
                      </a:cubicBezTo>
                      <a:cubicBezTo>
                        <a:pt x="514" y="7408"/>
                        <a:pt x="589" y="7595"/>
                        <a:pt x="673" y="7770"/>
                      </a:cubicBezTo>
                      <a:cubicBezTo>
                        <a:pt x="747" y="7923"/>
                        <a:pt x="837" y="8055"/>
                        <a:pt x="939" y="8177"/>
                      </a:cubicBezTo>
                      <a:cubicBezTo>
                        <a:pt x="1064" y="8320"/>
                        <a:pt x="1182" y="8485"/>
                        <a:pt x="1320" y="8606"/>
                      </a:cubicBezTo>
                      <a:cubicBezTo>
                        <a:pt x="1434" y="8699"/>
                        <a:pt x="1552" y="8748"/>
                        <a:pt x="1656" y="8869"/>
                      </a:cubicBezTo>
                      <a:cubicBezTo>
                        <a:pt x="1760" y="8985"/>
                        <a:pt x="1862" y="9078"/>
                        <a:pt x="1993" y="9129"/>
                      </a:cubicBezTo>
                      <a:cubicBezTo>
                        <a:pt x="2016" y="9129"/>
                        <a:pt x="2041" y="9137"/>
                        <a:pt x="2061" y="9146"/>
                      </a:cubicBezTo>
                      <a:cubicBezTo>
                        <a:pt x="2064" y="9159"/>
                        <a:pt x="2067" y="9167"/>
                        <a:pt x="2067" y="9181"/>
                      </a:cubicBezTo>
                      <a:cubicBezTo>
                        <a:pt x="2071" y="9262"/>
                        <a:pt x="2182" y="9245"/>
                        <a:pt x="2165" y="9321"/>
                      </a:cubicBezTo>
                      <a:cubicBezTo>
                        <a:pt x="2333" y="9423"/>
                        <a:pt x="2304" y="9387"/>
                        <a:pt x="2396" y="9484"/>
                      </a:cubicBezTo>
                      <a:cubicBezTo>
                        <a:pt x="2603" y="9554"/>
                        <a:pt x="2490" y="9526"/>
                        <a:pt x="2666" y="9618"/>
                      </a:cubicBezTo>
                      <a:cubicBezTo>
                        <a:pt x="2804" y="9643"/>
                        <a:pt x="2684" y="9670"/>
                        <a:pt x="2871" y="9707"/>
                      </a:cubicBezTo>
                      <a:cubicBezTo>
                        <a:pt x="2807" y="9783"/>
                        <a:pt x="2897" y="9746"/>
                        <a:pt x="3000" y="9780"/>
                      </a:cubicBezTo>
                      <a:cubicBezTo>
                        <a:pt x="3135" y="9798"/>
                        <a:pt x="3125" y="9821"/>
                        <a:pt x="3180" y="9839"/>
                      </a:cubicBezTo>
                      <a:cubicBezTo>
                        <a:pt x="3230" y="9855"/>
                        <a:pt x="3272" y="9884"/>
                        <a:pt x="3329" y="9886"/>
                      </a:cubicBezTo>
                      <a:cubicBezTo>
                        <a:pt x="3410" y="9889"/>
                        <a:pt x="3459" y="9919"/>
                        <a:pt x="3517" y="9926"/>
                      </a:cubicBezTo>
                      <a:cubicBezTo>
                        <a:pt x="3575" y="9933"/>
                        <a:pt x="3529" y="9914"/>
                        <a:pt x="3678" y="9927"/>
                      </a:cubicBezTo>
                      <a:cubicBezTo>
                        <a:pt x="3885" y="9930"/>
                        <a:pt x="3587" y="9922"/>
                        <a:pt x="3831" y="9926"/>
                      </a:cubicBezTo>
                      <a:cubicBezTo>
                        <a:pt x="3975" y="9916"/>
                        <a:pt x="3781" y="9947"/>
                        <a:pt x="3951" y="9952"/>
                      </a:cubicBezTo>
                      <a:cubicBezTo>
                        <a:pt x="4324" y="9928"/>
                        <a:pt x="4206" y="10005"/>
                        <a:pt x="4051" y="9948"/>
                      </a:cubicBezTo>
                      <a:cubicBezTo>
                        <a:pt x="4073" y="9958"/>
                        <a:pt x="4158" y="9907"/>
                        <a:pt x="4180" y="9917"/>
                      </a:cubicBezTo>
                      <a:cubicBezTo>
                        <a:pt x="4323" y="9839"/>
                        <a:pt x="4181" y="9977"/>
                        <a:pt x="4388" y="9913"/>
                      </a:cubicBezTo>
                      <a:cubicBezTo>
                        <a:pt x="4439" y="9921"/>
                        <a:pt x="4516" y="9956"/>
                        <a:pt x="4828" y="9960"/>
                      </a:cubicBezTo>
                      <a:cubicBezTo>
                        <a:pt x="4888" y="9974"/>
                        <a:pt x="4542" y="9915"/>
                        <a:pt x="4774" y="9971"/>
                      </a:cubicBezTo>
                      <a:cubicBezTo>
                        <a:pt x="4912" y="9983"/>
                        <a:pt x="4978" y="9987"/>
                        <a:pt x="5116" y="9991"/>
                      </a:cubicBezTo>
                      <a:cubicBezTo>
                        <a:pt x="5247" y="9991"/>
                        <a:pt x="5378" y="9991"/>
                        <a:pt x="5510" y="10000"/>
                      </a:cubicBezTo>
                      <a:lnTo>
                        <a:pt x="5531" y="10000"/>
                      </a:lnTo>
                      <a:cubicBezTo>
                        <a:pt x="5655" y="10000"/>
                        <a:pt x="5783" y="9963"/>
                        <a:pt x="5911" y="9954"/>
                      </a:cubicBezTo>
                      <a:cubicBezTo>
                        <a:pt x="6029" y="9954"/>
                        <a:pt x="6147" y="9941"/>
                        <a:pt x="6268" y="9923"/>
                      </a:cubicBezTo>
                      <a:cubicBezTo>
                        <a:pt x="6403" y="9892"/>
                        <a:pt x="6531" y="9834"/>
                        <a:pt x="6666" y="9789"/>
                      </a:cubicBezTo>
                      <a:cubicBezTo>
                        <a:pt x="6904" y="9712"/>
                        <a:pt x="7147" y="9656"/>
                        <a:pt x="7377" y="9525"/>
                      </a:cubicBezTo>
                      <a:cubicBezTo>
                        <a:pt x="7582" y="9413"/>
                        <a:pt x="7814" y="9329"/>
                        <a:pt x="7996" y="9155"/>
                      </a:cubicBezTo>
                      <a:cubicBezTo>
                        <a:pt x="8380" y="8783"/>
                        <a:pt x="8801" y="8427"/>
                        <a:pt x="9084" y="7908"/>
                      </a:cubicBezTo>
                      <a:cubicBezTo>
                        <a:pt x="9223" y="7658"/>
                        <a:pt x="9404" y="7434"/>
                        <a:pt x="9502" y="7153"/>
                      </a:cubicBezTo>
                      <a:cubicBezTo>
                        <a:pt x="9603" y="6863"/>
                        <a:pt x="9731" y="6586"/>
                        <a:pt x="9798" y="6278"/>
                      </a:cubicBezTo>
                      <a:cubicBezTo>
                        <a:pt x="9832" y="6121"/>
                        <a:pt x="9859" y="5966"/>
                        <a:pt x="9893" y="5814"/>
                      </a:cubicBezTo>
                      <a:cubicBezTo>
                        <a:pt x="9926" y="5662"/>
                        <a:pt x="9963" y="5496"/>
                        <a:pt x="9960" y="5335"/>
                      </a:cubicBezTo>
                      <a:cubicBezTo>
                        <a:pt x="9953" y="5259"/>
                        <a:pt x="9953" y="5184"/>
                        <a:pt x="9963" y="5112"/>
                      </a:cubicBezTo>
                      <a:cubicBezTo>
                        <a:pt x="9977" y="5032"/>
                        <a:pt x="9987" y="4955"/>
                        <a:pt x="9997" y="4874"/>
                      </a:cubicBezTo>
                      <a:cubicBezTo>
                        <a:pt x="10011" y="4710"/>
                        <a:pt x="9977" y="4544"/>
                        <a:pt x="9963" y="4379"/>
                      </a:cubicBezTo>
                      <a:cubicBezTo>
                        <a:pt x="9933" y="4048"/>
                        <a:pt x="9886" y="3722"/>
                        <a:pt x="9819" y="3404"/>
                      </a:cubicBezTo>
                      <a:cubicBezTo>
                        <a:pt x="9791" y="3272"/>
                        <a:pt x="9758" y="3136"/>
                        <a:pt x="9711" y="3011"/>
                      </a:cubicBezTo>
                      <a:cubicBezTo>
                        <a:pt x="9657" y="2863"/>
                        <a:pt x="9573" y="2744"/>
                        <a:pt x="9502" y="2605"/>
                      </a:cubicBezTo>
                      <a:cubicBezTo>
                        <a:pt x="9367" y="2346"/>
                        <a:pt x="9252" y="2077"/>
                        <a:pt x="9094" y="1844"/>
                      </a:cubicBezTo>
                      <a:cubicBezTo>
                        <a:pt x="8926" y="1595"/>
                        <a:pt x="8757" y="1386"/>
                        <a:pt x="8532" y="1229"/>
                      </a:cubicBezTo>
                      <a:cubicBezTo>
                        <a:pt x="8275" y="1050"/>
                        <a:pt x="8026" y="867"/>
                        <a:pt x="7774" y="680"/>
                      </a:cubicBezTo>
                      <a:cubicBezTo>
                        <a:pt x="7666" y="590"/>
                        <a:pt x="7551" y="523"/>
                        <a:pt x="7426" y="479"/>
                      </a:cubicBezTo>
                      <a:cubicBezTo>
                        <a:pt x="7295" y="428"/>
                        <a:pt x="7167" y="372"/>
                        <a:pt x="7042" y="296"/>
                      </a:cubicBezTo>
                      <a:cubicBezTo>
                        <a:pt x="6804" y="156"/>
                        <a:pt x="6528" y="108"/>
                        <a:pt x="6268" y="103"/>
                      </a:cubicBezTo>
                      <a:cubicBezTo>
                        <a:pt x="6234" y="98"/>
                        <a:pt x="6197" y="98"/>
                        <a:pt x="6163" y="89"/>
                      </a:cubicBezTo>
                      <a:cubicBezTo>
                        <a:pt x="6109" y="71"/>
                        <a:pt x="6052" y="59"/>
                        <a:pt x="5995" y="50"/>
                      </a:cubicBezTo>
                      <a:cubicBezTo>
                        <a:pt x="5820" y="27"/>
                        <a:pt x="5641" y="14"/>
                        <a:pt x="5462" y="14"/>
                      </a:cubicBezTo>
                      <a:lnTo>
                        <a:pt x="4833" y="0"/>
                      </a:lnTo>
                      <a:close/>
                    </a:path>
                  </a:pathLst>
                </a:custGeom>
                <a:solidFill>
                  <a:srgbClr val="FFFFFF"/>
                </a:solidFill>
                <a:ln w="3175">
                  <a:solidFill>
                    <a:schemeClr val="tx1"/>
                  </a:solid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9" name="Google Shape;20805;p106">
                  <a:extLst>
                    <a:ext uri="{FF2B5EF4-FFF2-40B4-BE49-F238E27FC236}">
                      <a16:creationId xmlns:a16="http://schemas.microsoft.com/office/drawing/2014/main" id="{C9E06CDA-FA12-5111-6F65-1A01B64D082D}"/>
                    </a:ext>
                  </a:extLst>
                </p:cNvPr>
                <p:cNvSpPr/>
                <p:nvPr/>
              </p:nvSpPr>
              <p:spPr>
                <a:xfrm>
                  <a:off x="5090865" y="4181975"/>
                  <a:ext cx="7075" cy="8700"/>
                </a:xfrm>
                <a:custGeom>
                  <a:avLst/>
                  <a:gdLst/>
                  <a:ahLst/>
                  <a:cxnLst/>
                  <a:rect l="l" t="t" r="r" b="b"/>
                  <a:pathLst>
                    <a:path w="283" h="348" extrusionOk="0">
                      <a:moveTo>
                        <a:pt x="91" y="1"/>
                      </a:moveTo>
                      <a:cubicBezTo>
                        <a:pt x="48" y="1"/>
                        <a:pt x="1" y="40"/>
                        <a:pt x="20" y="88"/>
                      </a:cubicBezTo>
                      <a:cubicBezTo>
                        <a:pt x="36" y="133"/>
                        <a:pt x="48" y="177"/>
                        <a:pt x="64" y="222"/>
                      </a:cubicBezTo>
                      <a:cubicBezTo>
                        <a:pt x="84" y="273"/>
                        <a:pt x="127" y="348"/>
                        <a:pt x="193" y="348"/>
                      </a:cubicBezTo>
                      <a:cubicBezTo>
                        <a:pt x="194" y="348"/>
                        <a:pt x="196" y="348"/>
                        <a:pt x="198" y="347"/>
                      </a:cubicBezTo>
                      <a:cubicBezTo>
                        <a:pt x="251" y="347"/>
                        <a:pt x="283" y="287"/>
                        <a:pt x="259" y="242"/>
                      </a:cubicBezTo>
                      <a:cubicBezTo>
                        <a:pt x="246" y="218"/>
                        <a:pt x="234" y="214"/>
                        <a:pt x="226" y="198"/>
                      </a:cubicBezTo>
                      <a:cubicBezTo>
                        <a:pt x="218" y="181"/>
                        <a:pt x="202" y="161"/>
                        <a:pt x="194" y="141"/>
                      </a:cubicBezTo>
                      <a:cubicBezTo>
                        <a:pt x="178" y="104"/>
                        <a:pt x="165" y="68"/>
                        <a:pt x="145" y="36"/>
                      </a:cubicBezTo>
                      <a:cubicBezTo>
                        <a:pt x="134" y="11"/>
                        <a:pt x="113" y="1"/>
                        <a:pt x="91"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0" name="Google Shape;20806;p106">
                  <a:extLst>
                    <a:ext uri="{FF2B5EF4-FFF2-40B4-BE49-F238E27FC236}">
                      <a16:creationId xmlns:a16="http://schemas.microsoft.com/office/drawing/2014/main" id="{68CB81F8-2689-D810-FF71-E1073499B00A}"/>
                    </a:ext>
                  </a:extLst>
                </p:cNvPr>
                <p:cNvSpPr/>
                <p:nvPr/>
              </p:nvSpPr>
              <p:spPr>
                <a:xfrm>
                  <a:off x="5100565" y="4177875"/>
                  <a:ext cx="5500" cy="12475"/>
                </a:xfrm>
                <a:custGeom>
                  <a:avLst/>
                  <a:gdLst/>
                  <a:ahLst/>
                  <a:cxnLst/>
                  <a:rect l="l" t="t" r="r" b="b"/>
                  <a:pathLst>
                    <a:path w="220" h="499" extrusionOk="0">
                      <a:moveTo>
                        <a:pt x="70" y="1"/>
                      </a:moveTo>
                      <a:cubicBezTo>
                        <a:pt x="67" y="1"/>
                        <a:pt x="64" y="1"/>
                        <a:pt x="61" y="1"/>
                      </a:cubicBezTo>
                      <a:cubicBezTo>
                        <a:pt x="16" y="9"/>
                        <a:pt x="0" y="66"/>
                        <a:pt x="37" y="94"/>
                      </a:cubicBezTo>
                      <a:cubicBezTo>
                        <a:pt x="69" y="114"/>
                        <a:pt x="57" y="232"/>
                        <a:pt x="57" y="268"/>
                      </a:cubicBezTo>
                      <a:cubicBezTo>
                        <a:pt x="53" y="317"/>
                        <a:pt x="53" y="370"/>
                        <a:pt x="57" y="418"/>
                      </a:cubicBezTo>
                      <a:cubicBezTo>
                        <a:pt x="41" y="443"/>
                        <a:pt x="53" y="479"/>
                        <a:pt x="81" y="487"/>
                      </a:cubicBezTo>
                      <a:lnTo>
                        <a:pt x="102" y="495"/>
                      </a:lnTo>
                      <a:cubicBezTo>
                        <a:pt x="107" y="497"/>
                        <a:pt x="113" y="498"/>
                        <a:pt x="118" y="498"/>
                      </a:cubicBezTo>
                      <a:cubicBezTo>
                        <a:pt x="134" y="498"/>
                        <a:pt x="150" y="491"/>
                        <a:pt x="162" y="479"/>
                      </a:cubicBezTo>
                      <a:cubicBezTo>
                        <a:pt x="219" y="418"/>
                        <a:pt x="219" y="293"/>
                        <a:pt x="203" y="195"/>
                      </a:cubicBezTo>
                      <a:cubicBezTo>
                        <a:pt x="195" y="125"/>
                        <a:pt x="164" y="1"/>
                        <a:pt x="70"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grpSp>
        </p:grpSp>
        <p:sp>
          <p:nvSpPr>
            <p:cNvPr id="4" name="Tekstiruutu 3">
              <a:extLst>
                <a:ext uri="{FF2B5EF4-FFF2-40B4-BE49-F238E27FC236}">
                  <a16:creationId xmlns:a16="http://schemas.microsoft.com/office/drawing/2014/main" id="{85D70950-AA85-B4DD-629F-7143CED63BBD}"/>
                </a:ext>
              </a:extLst>
            </p:cNvPr>
            <p:cNvSpPr txBox="1"/>
            <p:nvPr/>
          </p:nvSpPr>
          <p:spPr>
            <a:xfrm>
              <a:off x="1310014" y="1555176"/>
              <a:ext cx="4741882" cy="684899"/>
            </a:xfrm>
            <a:prstGeom prst="rect">
              <a:avLst/>
            </a:prstGeom>
            <a:noFill/>
          </p:spPr>
          <p:txBody>
            <a:bodyPr wrap="square" rtlCol="0">
              <a:spAutoFit/>
            </a:bodyPr>
            <a:lstStyle/>
            <a:p>
              <a:pPr algn="ctr" defTabSz="1219170">
                <a:buClr>
                  <a:srgbClr val="000000"/>
                </a:buClr>
              </a:pPr>
              <a:r>
                <a:rPr lang="fi-FI" sz="2667" b="1" kern="0">
                  <a:solidFill>
                    <a:prstClr val="black"/>
                  </a:solidFill>
                  <a:latin typeface="Tenorite" panose="00000500000000000000" pitchFamily="2" charset="0"/>
                  <a:ea typeface="Roboto" panose="02000000000000000000" pitchFamily="2" charset="0"/>
                  <a:cs typeface="Arial"/>
                  <a:sym typeface="Arial"/>
                </a:rPr>
                <a:t>Mielenterveysongelmiin </a:t>
              </a:r>
              <a:br>
                <a:rPr lang="fi-FI" sz="2667" b="1" kern="0">
                  <a:solidFill>
                    <a:prstClr val="black"/>
                  </a:solidFill>
                  <a:latin typeface="Tenorite" panose="00000500000000000000" pitchFamily="2" charset="0"/>
                  <a:ea typeface="Roboto" panose="02000000000000000000" pitchFamily="2" charset="0"/>
                  <a:cs typeface="Arial"/>
                  <a:sym typeface="Arial"/>
                </a:rPr>
              </a:br>
              <a:r>
                <a:rPr lang="fi-FI" sz="2667" b="1" kern="0">
                  <a:solidFill>
                    <a:prstClr val="black"/>
                  </a:solidFill>
                  <a:latin typeface="Tenorite" panose="00000500000000000000" pitchFamily="2" charset="0"/>
                  <a:ea typeface="Roboto" panose="02000000000000000000" pitchFamily="2" charset="0"/>
                  <a:cs typeface="Arial"/>
                  <a:sym typeface="Arial"/>
                </a:rPr>
                <a:t>on saatavilla apua:</a:t>
              </a:r>
            </a:p>
          </p:txBody>
        </p:sp>
        <p:sp>
          <p:nvSpPr>
            <p:cNvPr id="6" name="Tekstiruutu 5">
              <a:extLst>
                <a:ext uri="{FF2B5EF4-FFF2-40B4-BE49-F238E27FC236}">
                  <a16:creationId xmlns:a16="http://schemas.microsoft.com/office/drawing/2014/main" id="{973AA1C7-A557-1270-E6D3-76152923D31A}"/>
                </a:ext>
              </a:extLst>
            </p:cNvPr>
            <p:cNvSpPr txBox="1"/>
            <p:nvPr/>
          </p:nvSpPr>
          <p:spPr>
            <a:xfrm>
              <a:off x="2161153" y="4203519"/>
              <a:ext cx="3643732" cy="561741"/>
            </a:xfrm>
            <a:prstGeom prst="rect">
              <a:avLst/>
            </a:prstGeom>
            <a:noFill/>
          </p:spPr>
          <p:txBody>
            <a:bodyPr wrap="square" rtlCol="0">
              <a:spAutoFit/>
            </a:bodyPr>
            <a:lstStyle/>
            <a:p>
              <a:pPr algn="ctr" defTabSz="1219170">
                <a:buClr>
                  <a:srgbClr val="000000"/>
                </a:buClr>
              </a:pPr>
              <a:r>
                <a:rPr lang="fi-FI" sz="2667" b="1" kern="0">
                  <a:solidFill>
                    <a:prstClr val="black"/>
                  </a:solidFill>
                  <a:latin typeface="Tenorite" panose="00000500000000000000" pitchFamily="2" charset="0"/>
                  <a:ea typeface="Roboto" panose="02000000000000000000" pitchFamily="2" charset="0"/>
                  <a:cs typeface="Arial"/>
                  <a:sym typeface="Arial"/>
                </a:rPr>
                <a:t>hätänumeroon </a:t>
              </a:r>
              <a:r>
                <a:rPr lang="fi-FI" sz="4267" b="1" kern="0">
                  <a:solidFill>
                    <a:srgbClr val="FF0000"/>
                  </a:solidFill>
                  <a:latin typeface="Tenorite" panose="00000500000000000000" pitchFamily="2" charset="0"/>
                  <a:ea typeface="Roboto" panose="02000000000000000000" pitchFamily="2" charset="0"/>
                  <a:cs typeface="Arial"/>
                  <a:sym typeface="Arial"/>
                </a:rPr>
                <a:t>112</a:t>
              </a:r>
              <a:r>
                <a:rPr lang="fi-FI" sz="2667" b="1" kern="0">
                  <a:solidFill>
                    <a:prstClr val="black"/>
                  </a:solidFill>
                  <a:latin typeface="Tenorite" panose="00000500000000000000" pitchFamily="2" charset="0"/>
                  <a:ea typeface="Roboto" panose="02000000000000000000" pitchFamily="2" charset="0"/>
                  <a:cs typeface="Arial"/>
                  <a:sym typeface="Arial"/>
                </a:rPr>
                <a:t>.</a:t>
              </a:r>
              <a:endParaRPr lang="fi-FI" sz="3733" b="1" kern="0">
                <a:solidFill>
                  <a:prstClr val="black"/>
                </a:solidFill>
                <a:latin typeface="Tenorite" panose="00000500000000000000" pitchFamily="2" charset="0"/>
                <a:ea typeface="Roboto" panose="02000000000000000000" pitchFamily="2" charset="0"/>
                <a:cs typeface="Arial"/>
                <a:sym typeface="Arial"/>
              </a:endParaRPr>
            </a:p>
          </p:txBody>
        </p:sp>
      </p:grpSp>
      <p:sp>
        <p:nvSpPr>
          <p:cNvPr id="22" name="Tekstiruutu 21">
            <a:extLst>
              <a:ext uri="{FF2B5EF4-FFF2-40B4-BE49-F238E27FC236}">
                <a16:creationId xmlns:a16="http://schemas.microsoft.com/office/drawing/2014/main" id="{6ACDFABC-0045-CFBC-B83E-08C744E5D282}"/>
              </a:ext>
            </a:extLst>
          </p:cNvPr>
          <p:cNvSpPr txBox="1"/>
          <p:nvPr/>
        </p:nvSpPr>
        <p:spPr>
          <a:xfrm>
            <a:off x="1710212" y="2983845"/>
            <a:ext cx="8093307" cy="2390911"/>
          </a:xfrm>
          <a:prstGeom prst="rect">
            <a:avLst/>
          </a:prstGeom>
          <a:noFill/>
        </p:spPr>
        <p:txBody>
          <a:bodyPr wrap="square">
            <a:spAutoFit/>
          </a:bodyPr>
          <a:lstStyle/>
          <a:p>
            <a:pPr marL="380990" indent="-380990" defTabSz="1219170">
              <a:buClr>
                <a:srgbClr val="000000"/>
              </a:buClr>
              <a:buFont typeface="Arial" panose="020B0604020202020204" pitchFamily="34" charset="0"/>
              <a:buChar char="•"/>
            </a:pPr>
            <a:r>
              <a:rPr lang="fi-FI" sz="1867" kern="0">
                <a:solidFill>
                  <a:srgbClr val="000000"/>
                </a:solidFill>
                <a:latin typeface="Arial"/>
                <a:cs typeface="Arial"/>
                <a:sym typeface="Arial"/>
              </a:rPr>
              <a:t>Sekasin-chat (netissä)</a:t>
            </a:r>
          </a:p>
          <a:p>
            <a:pPr marL="380990" indent="-380990" defTabSz="1219170">
              <a:buClr>
                <a:srgbClr val="000000"/>
              </a:buClr>
              <a:buFont typeface="Arial" panose="020B0604020202020204" pitchFamily="34" charset="0"/>
              <a:buChar char="•"/>
            </a:pPr>
            <a:r>
              <a:rPr lang="fi-FI" sz="1867" kern="0">
                <a:solidFill>
                  <a:srgbClr val="000000"/>
                </a:solidFill>
                <a:latin typeface="Arial"/>
                <a:cs typeface="Arial"/>
                <a:sym typeface="Arial"/>
              </a:rPr>
              <a:t>Mieli ry:n kriisipuhelin: </a:t>
            </a:r>
            <a:br>
              <a:rPr lang="fi-FI" sz="1867" kern="0">
                <a:solidFill>
                  <a:srgbClr val="000000"/>
                </a:solidFill>
                <a:latin typeface="Arial"/>
                <a:cs typeface="Arial"/>
                <a:sym typeface="Arial"/>
              </a:rPr>
            </a:br>
            <a:r>
              <a:rPr lang="fi-FI" sz="1867" kern="0">
                <a:solidFill>
                  <a:srgbClr val="000000"/>
                </a:solidFill>
                <a:latin typeface="Arial"/>
                <a:cs typeface="Arial"/>
                <a:sym typeface="Arial"/>
              </a:rPr>
              <a:t>09 2525 0111 (24/7)</a:t>
            </a:r>
          </a:p>
          <a:p>
            <a:pPr marL="380990" indent="-380990" defTabSz="1219170">
              <a:buClr>
                <a:srgbClr val="000000"/>
              </a:buClr>
              <a:buFont typeface="Arial" panose="020B0604020202020204" pitchFamily="34" charset="0"/>
              <a:buChar char="•"/>
            </a:pPr>
            <a:r>
              <a:rPr lang="fi-FI" sz="1867" kern="0">
                <a:solidFill>
                  <a:srgbClr val="000000"/>
                </a:solidFill>
                <a:latin typeface="Arial"/>
                <a:cs typeface="Arial"/>
                <a:sym typeface="Arial"/>
              </a:rPr>
              <a:t>Lasten ja nuorten puhelin 116 111 </a:t>
            </a:r>
            <a:br>
              <a:rPr lang="fi-FI" sz="1867" kern="0">
                <a:solidFill>
                  <a:srgbClr val="000000"/>
                </a:solidFill>
                <a:latin typeface="Arial"/>
                <a:cs typeface="Arial"/>
                <a:sym typeface="Arial"/>
              </a:rPr>
            </a:br>
            <a:r>
              <a:rPr lang="fi-FI" sz="1867" kern="0">
                <a:solidFill>
                  <a:srgbClr val="000000"/>
                </a:solidFill>
                <a:latin typeface="Arial"/>
                <a:cs typeface="Arial"/>
                <a:sym typeface="Arial"/>
              </a:rPr>
              <a:t>(ilmainen, päivystys joka päivä)</a:t>
            </a:r>
            <a:br>
              <a:rPr lang="fi-FI" sz="1867" kern="0">
                <a:solidFill>
                  <a:srgbClr val="000000"/>
                </a:solidFill>
                <a:latin typeface="Arial"/>
                <a:cs typeface="Arial"/>
                <a:sym typeface="Arial"/>
              </a:rPr>
            </a:br>
            <a:r>
              <a:rPr lang="fi-FI" sz="1867" kern="0">
                <a:solidFill>
                  <a:srgbClr val="000000"/>
                </a:solidFill>
                <a:latin typeface="Arial"/>
                <a:cs typeface="Arial"/>
                <a:sym typeface="Arial"/>
              </a:rPr>
              <a:t>Luotettava aikuinen – esim. vanhempi, opettaja, valmentaja</a:t>
            </a:r>
          </a:p>
          <a:p>
            <a:pPr marL="380990" indent="-380990" defTabSz="1219170">
              <a:buClr>
                <a:srgbClr val="000000"/>
              </a:buClr>
              <a:buFont typeface="Arial" panose="020B0604020202020204" pitchFamily="34" charset="0"/>
              <a:buChar char="•"/>
            </a:pPr>
            <a:r>
              <a:rPr lang="fi-FI" sz="1867" kern="0">
                <a:solidFill>
                  <a:srgbClr val="000000"/>
                </a:solidFill>
                <a:latin typeface="Arial"/>
                <a:cs typeface="Arial"/>
                <a:sym typeface="Arial"/>
              </a:rPr>
              <a:t>Kaverille puhuminen – ja yhdessä aikuiselle asiasta </a:t>
            </a:r>
            <a:br>
              <a:rPr lang="fi-FI" sz="1867" kern="0">
                <a:solidFill>
                  <a:srgbClr val="000000"/>
                </a:solidFill>
                <a:latin typeface="Arial"/>
                <a:cs typeface="Arial"/>
                <a:sym typeface="Arial"/>
              </a:rPr>
            </a:br>
            <a:r>
              <a:rPr lang="fi-FI" sz="1867" kern="0">
                <a:solidFill>
                  <a:srgbClr val="000000"/>
                </a:solidFill>
                <a:latin typeface="Arial"/>
                <a:cs typeface="Arial"/>
                <a:sym typeface="Arial"/>
              </a:rPr>
              <a:t>kertominen</a:t>
            </a:r>
          </a:p>
        </p:txBody>
      </p:sp>
      <p:sp>
        <p:nvSpPr>
          <p:cNvPr id="26" name="Tekstiruutu 25">
            <a:extLst>
              <a:ext uri="{FF2B5EF4-FFF2-40B4-BE49-F238E27FC236}">
                <a16:creationId xmlns:a16="http://schemas.microsoft.com/office/drawing/2014/main" id="{600F4373-0AB3-D9F6-F610-1008C337AB1C}"/>
              </a:ext>
            </a:extLst>
          </p:cNvPr>
          <p:cNvSpPr txBox="1"/>
          <p:nvPr/>
        </p:nvSpPr>
        <p:spPr>
          <a:xfrm>
            <a:off x="2821972" y="5298393"/>
            <a:ext cx="4744888" cy="502766"/>
          </a:xfrm>
          <a:prstGeom prst="rect">
            <a:avLst/>
          </a:prstGeom>
          <a:noFill/>
        </p:spPr>
        <p:txBody>
          <a:bodyPr wrap="square">
            <a:spAutoFit/>
          </a:bodyPr>
          <a:lstStyle/>
          <a:p>
            <a:pPr algn="ctr" defTabSz="1219170">
              <a:buClr>
                <a:srgbClr val="000000"/>
              </a:buClr>
              <a:defRPr/>
            </a:pPr>
            <a:r>
              <a:rPr lang="fi-FI" sz="2667" b="1" kern="0">
                <a:solidFill>
                  <a:prstClr val="black"/>
                </a:solidFill>
                <a:latin typeface="Tenorite" panose="00000500000000000000" pitchFamily="2" charset="0"/>
                <a:ea typeface="Roboto" panose="02000000000000000000" pitchFamily="2" charset="0"/>
                <a:cs typeface="Arial"/>
                <a:sym typeface="Arial"/>
              </a:rPr>
              <a:t>Hätätilanteessa soita </a:t>
            </a:r>
            <a:r>
              <a:rPr lang="fi-FI" sz="2667" b="1" kern="0">
                <a:solidFill>
                  <a:srgbClr val="FF0000"/>
                </a:solidFill>
                <a:latin typeface="Tenorite" panose="00000500000000000000" pitchFamily="2" charset="0"/>
                <a:ea typeface="Roboto" panose="02000000000000000000" pitchFamily="2" charset="0"/>
                <a:cs typeface="Arial"/>
                <a:sym typeface="Arial"/>
              </a:rPr>
              <a:t>AINA</a:t>
            </a:r>
            <a:endParaRPr lang="fi-FI" sz="3733" b="1" kern="0">
              <a:solidFill>
                <a:srgbClr val="FF0000"/>
              </a:solidFill>
              <a:latin typeface="Tenorite" panose="00000500000000000000" pitchFamily="2" charset="0"/>
              <a:ea typeface="Roboto" panose="02000000000000000000" pitchFamily="2" charset="0"/>
              <a:cs typeface="Arial"/>
              <a:sym typeface="Arial"/>
            </a:endParaRPr>
          </a:p>
        </p:txBody>
      </p:sp>
    </p:spTree>
    <p:extLst>
      <p:ext uri="{BB962C8B-B14F-4D97-AF65-F5344CB8AC3E}">
        <p14:creationId xmlns:p14="http://schemas.microsoft.com/office/powerpoint/2010/main" val="207532324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Shape 360"/>
        <p:cNvGrpSpPr/>
        <p:nvPr/>
      </p:nvGrpSpPr>
      <p:grpSpPr>
        <a:xfrm>
          <a:off x="0" y="0"/>
          <a:ext cx="0" cy="0"/>
          <a:chOff x="0" y="0"/>
          <a:chExt cx="0" cy="0"/>
        </a:xfrm>
      </p:grpSpPr>
      <p:grpSp>
        <p:nvGrpSpPr>
          <p:cNvPr id="3" name="Ryhmä 2">
            <a:extLst>
              <a:ext uri="{FF2B5EF4-FFF2-40B4-BE49-F238E27FC236}">
                <a16:creationId xmlns:a16="http://schemas.microsoft.com/office/drawing/2014/main" id="{3B42EAEF-1154-4AF3-B4B3-8C815A40569B}"/>
              </a:ext>
            </a:extLst>
          </p:cNvPr>
          <p:cNvGrpSpPr/>
          <p:nvPr/>
        </p:nvGrpSpPr>
        <p:grpSpPr>
          <a:xfrm>
            <a:off x="4012271" y="2829769"/>
            <a:ext cx="4556197" cy="1198460"/>
            <a:chOff x="2339029" y="2065811"/>
            <a:chExt cx="4465941" cy="1174719"/>
          </a:xfrm>
        </p:grpSpPr>
        <p:sp>
          <p:nvSpPr>
            <p:cNvPr id="2" name="Suorakulmio 1">
              <a:extLst>
                <a:ext uri="{FF2B5EF4-FFF2-40B4-BE49-F238E27FC236}">
                  <a16:creationId xmlns:a16="http://schemas.microsoft.com/office/drawing/2014/main" id="{CDE8F70F-8B83-AFE2-0C40-EED3C0FB924D}"/>
                </a:ext>
              </a:extLst>
            </p:cNvPr>
            <p:cNvSpPr/>
            <p:nvPr/>
          </p:nvSpPr>
          <p:spPr>
            <a:xfrm>
              <a:off x="2339029" y="2457280"/>
              <a:ext cx="4465941" cy="783250"/>
            </a:xfrm>
            <a:custGeom>
              <a:avLst/>
              <a:gdLst>
                <a:gd name="connsiteX0" fmla="*/ 0 w 4556197"/>
                <a:gd name="connsiteY0" fmla="*/ 0 h 799079"/>
                <a:gd name="connsiteX1" fmla="*/ 615087 w 4556197"/>
                <a:gd name="connsiteY1" fmla="*/ 0 h 799079"/>
                <a:gd name="connsiteX2" fmla="*/ 1093487 w 4556197"/>
                <a:gd name="connsiteY2" fmla="*/ 0 h 799079"/>
                <a:gd name="connsiteX3" fmla="*/ 1526326 w 4556197"/>
                <a:gd name="connsiteY3" fmla="*/ 0 h 799079"/>
                <a:gd name="connsiteX4" fmla="*/ 2095851 w 4556197"/>
                <a:gd name="connsiteY4" fmla="*/ 0 h 799079"/>
                <a:gd name="connsiteX5" fmla="*/ 2756499 w 4556197"/>
                <a:gd name="connsiteY5" fmla="*/ 0 h 799079"/>
                <a:gd name="connsiteX6" fmla="*/ 3280462 w 4556197"/>
                <a:gd name="connsiteY6" fmla="*/ 0 h 799079"/>
                <a:gd name="connsiteX7" fmla="*/ 3941110 w 4556197"/>
                <a:gd name="connsiteY7" fmla="*/ 0 h 799079"/>
                <a:gd name="connsiteX8" fmla="*/ 4556197 w 4556197"/>
                <a:gd name="connsiteY8" fmla="*/ 0 h 799079"/>
                <a:gd name="connsiteX9" fmla="*/ 4556197 w 4556197"/>
                <a:gd name="connsiteY9" fmla="*/ 391549 h 799079"/>
                <a:gd name="connsiteX10" fmla="*/ 4556197 w 4556197"/>
                <a:gd name="connsiteY10" fmla="*/ 799079 h 799079"/>
                <a:gd name="connsiteX11" fmla="*/ 4123358 w 4556197"/>
                <a:gd name="connsiteY11" fmla="*/ 799079 h 799079"/>
                <a:gd name="connsiteX12" fmla="*/ 3553834 w 4556197"/>
                <a:gd name="connsiteY12" fmla="*/ 799079 h 799079"/>
                <a:gd name="connsiteX13" fmla="*/ 3120995 w 4556197"/>
                <a:gd name="connsiteY13" fmla="*/ 799079 h 799079"/>
                <a:gd name="connsiteX14" fmla="*/ 2688156 w 4556197"/>
                <a:gd name="connsiteY14" fmla="*/ 799079 h 799079"/>
                <a:gd name="connsiteX15" fmla="*/ 2164194 w 4556197"/>
                <a:gd name="connsiteY15" fmla="*/ 799079 h 799079"/>
                <a:gd name="connsiteX16" fmla="*/ 1685793 w 4556197"/>
                <a:gd name="connsiteY16" fmla="*/ 799079 h 799079"/>
                <a:gd name="connsiteX17" fmla="*/ 1252954 w 4556197"/>
                <a:gd name="connsiteY17" fmla="*/ 799079 h 799079"/>
                <a:gd name="connsiteX18" fmla="*/ 592306 w 4556197"/>
                <a:gd name="connsiteY18" fmla="*/ 799079 h 799079"/>
                <a:gd name="connsiteX19" fmla="*/ 0 w 4556197"/>
                <a:gd name="connsiteY19" fmla="*/ 799079 h 799079"/>
                <a:gd name="connsiteX20" fmla="*/ 0 w 4556197"/>
                <a:gd name="connsiteY20" fmla="*/ 391549 h 799079"/>
                <a:gd name="connsiteX21" fmla="*/ 0 w 4556197"/>
                <a:gd name="connsiteY21" fmla="*/ 0 h 799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556197" h="799079" fill="none" extrusionOk="0">
                  <a:moveTo>
                    <a:pt x="0" y="0"/>
                  </a:moveTo>
                  <a:cubicBezTo>
                    <a:pt x="146711" y="-14321"/>
                    <a:pt x="357354" y="51011"/>
                    <a:pt x="615087" y="0"/>
                  </a:cubicBezTo>
                  <a:cubicBezTo>
                    <a:pt x="872820" y="-51011"/>
                    <a:pt x="913892" y="8689"/>
                    <a:pt x="1093487" y="0"/>
                  </a:cubicBezTo>
                  <a:cubicBezTo>
                    <a:pt x="1273082" y="-8689"/>
                    <a:pt x="1435998" y="27511"/>
                    <a:pt x="1526326" y="0"/>
                  </a:cubicBezTo>
                  <a:cubicBezTo>
                    <a:pt x="1616654" y="-27511"/>
                    <a:pt x="1851294" y="46091"/>
                    <a:pt x="2095851" y="0"/>
                  </a:cubicBezTo>
                  <a:cubicBezTo>
                    <a:pt x="2340408" y="-46091"/>
                    <a:pt x="2572650" y="53699"/>
                    <a:pt x="2756499" y="0"/>
                  </a:cubicBezTo>
                  <a:cubicBezTo>
                    <a:pt x="2940348" y="-53699"/>
                    <a:pt x="3120071" y="49005"/>
                    <a:pt x="3280462" y="0"/>
                  </a:cubicBezTo>
                  <a:cubicBezTo>
                    <a:pt x="3440853" y="-49005"/>
                    <a:pt x="3688018" y="23542"/>
                    <a:pt x="3941110" y="0"/>
                  </a:cubicBezTo>
                  <a:cubicBezTo>
                    <a:pt x="4194202" y="-23542"/>
                    <a:pt x="4391562" y="12913"/>
                    <a:pt x="4556197" y="0"/>
                  </a:cubicBezTo>
                  <a:cubicBezTo>
                    <a:pt x="4591292" y="159949"/>
                    <a:pt x="4530820" y="235854"/>
                    <a:pt x="4556197" y="391549"/>
                  </a:cubicBezTo>
                  <a:cubicBezTo>
                    <a:pt x="4581574" y="547244"/>
                    <a:pt x="4508870" y="679714"/>
                    <a:pt x="4556197" y="799079"/>
                  </a:cubicBezTo>
                  <a:cubicBezTo>
                    <a:pt x="4401079" y="814941"/>
                    <a:pt x="4214094" y="784024"/>
                    <a:pt x="4123358" y="799079"/>
                  </a:cubicBezTo>
                  <a:cubicBezTo>
                    <a:pt x="4032622" y="814134"/>
                    <a:pt x="3780168" y="736683"/>
                    <a:pt x="3553834" y="799079"/>
                  </a:cubicBezTo>
                  <a:cubicBezTo>
                    <a:pt x="3327500" y="861475"/>
                    <a:pt x="3268466" y="771325"/>
                    <a:pt x="3120995" y="799079"/>
                  </a:cubicBezTo>
                  <a:cubicBezTo>
                    <a:pt x="2973524" y="826833"/>
                    <a:pt x="2803075" y="773779"/>
                    <a:pt x="2688156" y="799079"/>
                  </a:cubicBezTo>
                  <a:cubicBezTo>
                    <a:pt x="2573237" y="824379"/>
                    <a:pt x="2346028" y="797221"/>
                    <a:pt x="2164194" y="799079"/>
                  </a:cubicBezTo>
                  <a:cubicBezTo>
                    <a:pt x="1982360" y="800937"/>
                    <a:pt x="1811428" y="745310"/>
                    <a:pt x="1685793" y="799079"/>
                  </a:cubicBezTo>
                  <a:cubicBezTo>
                    <a:pt x="1560158" y="852848"/>
                    <a:pt x="1371629" y="750000"/>
                    <a:pt x="1252954" y="799079"/>
                  </a:cubicBezTo>
                  <a:cubicBezTo>
                    <a:pt x="1134279" y="848158"/>
                    <a:pt x="856066" y="773399"/>
                    <a:pt x="592306" y="799079"/>
                  </a:cubicBezTo>
                  <a:cubicBezTo>
                    <a:pt x="328546" y="824759"/>
                    <a:pt x="258667" y="782717"/>
                    <a:pt x="0" y="799079"/>
                  </a:cubicBezTo>
                  <a:cubicBezTo>
                    <a:pt x="-32084" y="668472"/>
                    <a:pt x="7102" y="550647"/>
                    <a:pt x="0" y="391549"/>
                  </a:cubicBezTo>
                  <a:cubicBezTo>
                    <a:pt x="-7102" y="232451"/>
                    <a:pt x="12583" y="83397"/>
                    <a:pt x="0" y="0"/>
                  </a:cubicBezTo>
                  <a:close/>
                </a:path>
                <a:path w="4556197" h="799079" stroke="0" extrusionOk="0">
                  <a:moveTo>
                    <a:pt x="0" y="0"/>
                  </a:moveTo>
                  <a:cubicBezTo>
                    <a:pt x="214687" y="-43681"/>
                    <a:pt x="344802" y="21439"/>
                    <a:pt x="660649" y="0"/>
                  </a:cubicBezTo>
                  <a:cubicBezTo>
                    <a:pt x="976496" y="-21439"/>
                    <a:pt x="1066765" y="38767"/>
                    <a:pt x="1275735" y="0"/>
                  </a:cubicBezTo>
                  <a:cubicBezTo>
                    <a:pt x="1484705" y="-38767"/>
                    <a:pt x="1645796" y="12381"/>
                    <a:pt x="1754136" y="0"/>
                  </a:cubicBezTo>
                  <a:cubicBezTo>
                    <a:pt x="1862476" y="-12381"/>
                    <a:pt x="2059805" y="56631"/>
                    <a:pt x="2278099" y="0"/>
                  </a:cubicBezTo>
                  <a:cubicBezTo>
                    <a:pt x="2496393" y="-56631"/>
                    <a:pt x="2586098" y="41766"/>
                    <a:pt x="2802061" y="0"/>
                  </a:cubicBezTo>
                  <a:cubicBezTo>
                    <a:pt x="3018024" y="-41766"/>
                    <a:pt x="3126394" y="38529"/>
                    <a:pt x="3371586" y="0"/>
                  </a:cubicBezTo>
                  <a:cubicBezTo>
                    <a:pt x="3616778" y="-38529"/>
                    <a:pt x="3611329" y="53444"/>
                    <a:pt x="3849986" y="0"/>
                  </a:cubicBezTo>
                  <a:cubicBezTo>
                    <a:pt x="4088643" y="-53444"/>
                    <a:pt x="4412850" y="24386"/>
                    <a:pt x="4556197" y="0"/>
                  </a:cubicBezTo>
                  <a:cubicBezTo>
                    <a:pt x="4591511" y="133540"/>
                    <a:pt x="4536267" y="259373"/>
                    <a:pt x="4556197" y="399540"/>
                  </a:cubicBezTo>
                  <a:cubicBezTo>
                    <a:pt x="4576127" y="539707"/>
                    <a:pt x="4552000" y="707524"/>
                    <a:pt x="4556197" y="799079"/>
                  </a:cubicBezTo>
                  <a:cubicBezTo>
                    <a:pt x="4444004" y="807094"/>
                    <a:pt x="4260144" y="770848"/>
                    <a:pt x="4123358" y="799079"/>
                  </a:cubicBezTo>
                  <a:cubicBezTo>
                    <a:pt x="3986572" y="827310"/>
                    <a:pt x="3825404" y="795876"/>
                    <a:pt x="3553834" y="799079"/>
                  </a:cubicBezTo>
                  <a:cubicBezTo>
                    <a:pt x="3282264" y="802282"/>
                    <a:pt x="3153238" y="736715"/>
                    <a:pt x="2938747" y="799079"/>
                  </a:cubicBezTo>
                  <a:cubicBezTo>
                    <a:pt x="2724256" y="861443"/>
                    <a:pt x="2641383" y="760290"/>
                    <a:pt x="2369222" y="799079"/>
                  </a:cubicBezTo>
                  <a:cubicBezTo>
                    <a:pt x="2097061" y="837868"/>
                    <a:pt x="2048827" y="742179"/>
                    <a:pt x="1754136" y="799079"/>
                  </a:cubicBezTo>
                  <a:cubicBezTo>
                    <a:pt x="1459445" y="855979"/>
                    <a:pt x="1414612" y="786563"/>
                    <a:pt x="1321297" y="799079"/>
                  </a:cubicBezTo>
                  <a:cubicBezTo>
                    <a:pt x="1227982" y="811595"/>
                    <a:pt x="1058533" y="751879"/>
                    <a:pt x="888458" y="799079"/>
                  </a:cubicBezTo>
                  <a:cubicBezTo>
                    <a:pt x="718383" y="846279"/>
                    <a:pt x="201695" y="779054"/>
                    <a:pt x="0" y="799079"/>
                  </a:cubicBezTo>
                  <a:cubicBezTo>
                    <a:pt x="-17924" y="711296"/>
                    <a:pt x="11793" y="597826"/>
                    <a:pt x="0" y="423512"/>
                  </a:cubicBezTo>
                  <a:cubicBezTo>
                    <a:pt x="-11793" y="249198"/>
                    <a:pt x="22505" y="126530"/>
                    <a:pt x="0" y="0"/>
                  </a:cubicBezTo>
                  <a:close/>
                </a:path>
              </a:pathLst>
            </a:custGeom>
            <a:solidFill>
              <a:srgbClr val="D92331"/>
            </a:solidFill>
            <a:ln>
              <a:solidFill>
                <a:schemeClr val="tx1"/>
              </a:solidFill>
              <a:extLst>
                <a:ext uri="{C807C97D-BFC1-408E-A445-0C87EB9F89A2}">
                  <ask:lineSketchStyleProps xmlns:ask="http://schemas.microsoft.com/office/drawing/2018/sketchyshapes" sd="442813649">
                    <a:prstGeom prst="rect">
                      <a:avLst/>
                    </a:prstGeom>
                    <ask:type>
                      <ask:lineSketchScribble/>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a:buClr>
                  <a:srgbClr val="000000"/>
                </a:buClr>
              </a:pPr>
              <a:endParaRPr lang="fi-FI" sz="1867" kern="0">
                <a:solidFill>
                  <a:prstClr val="white"/>
                </a:solidFill>
                <a:latin typeface="Calibri" panose="020F0502020204030204"/>
                <a:sym typeface="Arial"/>
              </a:endParaRPr>
            </a:p>
          </p:txBody>
        </p:sp>
        <p:sp>
          <p:nvSpPr>
            <p:cNvPr id="4" name="Tekstiruutu 3">
              <a:extLst>
                <a:ext uri="{FF2B5EF4-FFF2-40B4-BE49-F238E27FC236}">
                  <a16:creationId xmlns:a16="http://schemas.microsoft.com/office/drawing/2014/main" id="{8848D71B-3A43-1997-941E-B8449EFC0D52}"/>
                </a:ext>
              </a:extLst>
            </p:cNvPr>
            <p:cNvSpPr txBox="1"/>
            <p:nvPr/>
          </p:nvSpPr>
          <p:spPr>
            <a:xfrm>
              <a:off x="2439543" y="2627673"/>
              <a:ext cx="4264912" cy="412233"/>
            </a:xfrm>
            <a:prstGeom prst="rect">
              <a:avLst/>
            </a:prstGeom>
            <a:noFill/>
          </p:spPr>
          <p:txBody>
            <a:bodyPr wrap="square" rtlCol="0">
              <a:spAutoFit/>
            </a:bodyPr>
            <a:lstStyle/>
            <a:p>
              <a:pPr algn="ctr" defTabSz="1219170">
                <a:buClr>
                  <a:srgbClr val="000000"/>
                </a:buClr>
              </a:pPr>
              <a:r>
                <a:rPr lang="fi-FI" sz="2133" kern="0">
                  <a:solidFill>
                    <a:prstClr val="white"/>
                  </a:solidFill>
                  <a:effectLst>
                    <a:outerShdw blurRad="38100" dist="38100" dir="2700000" algn="tl">
                      <a:srgbClr val="000000">
                        <a:alpha val="43137"/>
                      </a:srgbClr>
                    </a:outerShdw>
                  </a:effectLst>
                  <a:latin typeface="Oswald" panose="00000500000000000000" pitchFamily="2" charset="0"/>
                  <a:cs typeface="Arial"/>
                  <a:sym typeface="Arial"/>
                </a:rPr>
                <a:t>TAPATURMAT JA ONNETTOMUUDET</a:t>
              </a:r>
            </a:p>
          </p:txBody>
        </p:sp>
        <p:sp>
          <p:nvSpPr>
            <p:cNvPr id="5" name="Suorakulmio 4">
              <a:extLst>
                <a:ext uri="{FF2B5EF4-FFF2-40B4-BE49-F238E27FC236}">
                  <a16:creationId xmlns:a16="http://schemas.microsoft.com/office/drawing/2014/main" id="{957B891F-479E-285D-A551-C6B72A8AD384}"/>
                </a:ext>
              </a:extLst>
            </p:cNvPr>
            <p:cNvSpPr/>
            <p:nvPr/>
          </p:nvSpPr>
          <p:spPr>
            <a:xfrm rot="21341044">
              <a:off x="2579400" y="2065811"/>
              <a:ext cx="2409619" cy="460089"/>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a:buClr>
                  <a:srgbClr val="000000"/>
                </a:buClr>
              </a:pPr>
              <a:r>
                <a:rPr lang="fi-FI" sz="2133" b="1" kern="0">
                  <a:solidFill>
                    <a:prstClr val="white"/>
                  </a:solidFill>
                  <a:latin typeface="Oswald" panose="00000500000000000000" pitchFamily="2" charset="0"/>
                  <a:sym typeface="Arial"/>
                </a:rPr>
                <a:t>OPPITUNTI 3:</a:t>
              </a:r>
            </a:p>
          </p:txBody>
        </p:sp>
      </p:grpSp>
      <p:sp>
        <p:nvSpPr>
          <p:cNvPr id="6" name="Suorakulmio 5">
            <a:extLst>
              <a:ext uri="{FF2B5EF4-FFF2-40B4-BE49-F238E27FC236}">
                <a16:creationId xmlns:a16="http://schemas.microsoft.com/office/drawing/2014/main" id="{1CF1A1EE-611B-70DC-BEEA-269D16FC1229}"/>
              </a:ext>
            </a:extLst>
          </p:cNvPr>
          <p:cNvSpPr/>
          <p:nvPr/>
        </p:nvSpPr>
        <p:spPr>
          <a:xfrm>
            <a:off x="3904609" y="1256159"/>
            <a:ext cx="4382779" cy="1044333"/>
          </a:xfrm>
          <a:custGeom>
            <a:avLst/>
            <a:gdLst>
              <a:gd name="connsiteX0" fmla="*/ 0 w 4382779"/>
              <a:gd name="connsiteY0" fmla="*/ 0 h 1044333"/>
              <a:gd name="connsiteX1" fmla="*/ 582283 w 4382779"/>
              <a:gd name="connsiteY1" fmla="*/ 0 h 1044333"/>
              <a:gd name="connsiteX2" fmla="*/ 1296050 w 4382779"/>
              <a:gd name="connsiteY2" fmla="*/ 0 h 1044333"/>
              <a:gd name="connsiteX3" fmla="*/ 1922162 w 4382779"/>
              <a:gd name="connsiteY3" fmla="*/ 0 h 1044333"/>
              <a:gd name="connsiteX4" fmla="*/ 2460617 w 4382779"/>
              <a:gd name="connsiteY4" fmla="*/ 0 h 1044333"/>
              <a:gd name="connsiteX5" fmla="*/ 2955245 w 4382779"/>
              <a:gd name="connsiteY5" fmla="*/ 0 h 1044333"/>
              <a:gd name="connsiteX6" fmla="*/ 3493701 w 4382779"/>
              <a:gd name="connsiteY6" fmla="*/ 0 h 1044333"/>
              <a:gd name="connsiteX7" fmla="*/ 4382779 w 4382779"/>
              <a:gd name="connsiteY7" fmla="*/ 0 h 1044333"/>
              <a:gd name="connsiteX8" fmla="*/ 4382779 w 4382779"/>
              <a:gd name="connsiteY8" fmla="*/ 490837 h 1044333"/>
              <a:gd name="connsiteX9" fmla="*/ 4382779 w 4382779"/>
              <a:gd name="connsiteY9" fmla="*/ 1044333 h 1044333"/>
              <a:gd name="connsiteX10" fmla="*/ 3756668 w 4382779"/>
              <a:gd name="connsiteY10" fmla="*/ 1044333 h 1044333"/>
              <a:gd name="connsiteX11" fmla="*/ 3042901 w 4382779"/>
              <a:gd name="connsiteY11" fmla="*/ 1044333 h 1044333"/>
              <a:gd name="connsiteX12" fmla="*/ 2372962 w 4382779"/>
              <a:gd name="connsiteY12" fmla="*/ 1044333 h 1044333"/>
              <a:gd name="connsiteX13" fmla="*/ 1746850 w 4382779"/>
              <a:gd name="connsiteY13" fmla="*/ 1044333 h 1044333"/>
              <a:gd name="connsiteX14" fmla="*/ 1208395 w 4382779"/>
              <a:gd name="connsiteY14" fmla="*/ 1044333 h 1044333"/>
              <a:gd name="connsiteX15" fmla="*/ 538456 w 4382779"/>
              <a:gd name="connsiteY15" fmla="*/ 1044333 h 1044333"/>
              <a:gd name="connsiteX16" fmla="*/ 0 w 4382779"/>
              <a:gd name="connsiteY16" fmla="*/ 1044333 h 1044333"/>
              <a:gd name="connsiteX17" fmla="*/ 0 w 4382779"/>
              <a:gd name="connsiteY17" fmla="*/ 543053 h 1044333"/>
              <a:gd name="connsiteX18" fmla="*/ 0 w 4382779"/>
              <a:gd name="connsiteY18" fmla="*/ 0 h 1044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382779" h="1044333" fill="none" extrusionOk="0">
                <a:moveTo>
                  <a:pt x="0" y="0"/>
                </a:moveTo>
                <a:cubicBezTo>
                  <a:pt x="222026" y="-4535"/>
                  <a:pt x="383814" y="-18964"/>
                  <a:pt x="582283" y="0"/>
                </a:cubicBezTo>
                <a:cubicBezTo>
                  <a:pt x="780752" y="18964"/>
                  <a:pt x="966846" y="-4144"/>
                  <a:pt x="1296050" y="0"/>
                </a:cubicBezTo>
                <a:cubicBezTo>
                  <a:pt x="1625254" y="4144"/>
                  <a:pt x="1732273" y="-2140"/>
                  <a:pt x="1922162" y="0"/>
                </a:cubicBezTo>
                <a:cubicBezTo>
                  <a:pt x="2112051" y="2140"/>
                  <a:pt x="2224306" y="21450"/>
                  <a:pt x="2460617" y="0"/>
                </a:cubicBezTo>
                <a:cubicBezTo>
                  <a:pt x="2696928" y="-21450"/>
                  <a:pt x="2763582" y="7323"/>
                  <a:pt x="2955245" y="0"/>
                </a:cubicBezTo>
                <a:cubicBezTo>
                  <a:pt x="3146908" y="-7323"/>
                  <a:pt x="3326907" y="2987"/>
                  <a:pt x="3493701" y="0"/>
                </a:cubicBezTo>
                <a:cubicBezTo>
                  <a:pt x="3660495" y="-2987"/>
                  <a:pt x="3988462" y="-9929"/>
                  <a:pt x="4382779" y="0"/>
                </a:cubicBezTo>
                <a:cubicBezTo>
                  <a:pt x="4376766" y="236307"/>
                  <a:pt x="4358293" y="289576"/>
                  <a:pt x="4382779" y="490837"/>
                </a:cubicBezTo>
                <a:cubicBezTo>
                  <a:pt x="4407265" y="692098"/>
                  <a:pt x="4386963" y="930036"/>
                  <a:pt x="4382779" y="1044333"/>
                </a:cubicBezTo>
                <a:cubicBezTo>
                  <a:pt x="4093998" y="1052234"/>
                  <a:pt x="4027979" y="1068304"/>
                  <a:pt x="3756668" y="1044333"/>
                </a:cubicBezTo>
                <a:cubicBezTo>
                  <a:pt x="3485357" y="1020362"/>
                  <a:pt x="3296061" y="1071622"/>
                  <a:pt x="3042901" y="1044333"/>
                </a:cubicBezTo>
                <a:cubicBezTo>
                  <a:pt x="2789741" y="1017044"/>
                  <a:pt x="2630187" y="1076207"/>
                  <a:pt x="2372962" y="1044333"/>
                </a:cubicBezTo>
                <a:cubicBezTo>
                  <a:pt x="2115737" y="1012459"/>
                  <a:pt x="1882558" y="1038991"/>
                  <a:pt x="1746850" y="1044333"/>
                </a:cubicBezTo>
                <a:cubicBezTo>
                  <a:pt x="1611142" y="1049675"/>
                  <a:pt x="1391909" y="1033051"/>
                  <a:pt x="1208395" y="1044333"/>
                </a:cubicBezTo>
                <a:cubicBezTo>
                  <a:pt x="1024881" y="1055615"/>
                  <a:pt x="805407" y="1054453"/>
                  <a:pt x="538456" y="1044333"/>
                </a:cubicBezTo>
                <a:cubicBezTo>
                  <a:pt x="271505" y="1034213"/>
                  <a:pt x="114432" y="1037782"/>
                  <a:pt x="0" y="1044333"/>
                </a:cubicBezTo>
                <a:cubicBezTo>
                  <a:pt x="12948" y="898671"/>
                  <a:pt x="14712" y="713954"/>
                  <a:pt x="0" y="543053"/>
                </a:cubicBezTo>
                <a:cubicBezTo>
                  <a:pt x="-14712" y="372152"/>
                  <a:pt x="-19000" y="126394"/>
                  <a:pt x="0" y="0"/>
                </a:cubicBezTo>
                <a:close/>
              </a:path>
              <a:path w="4382779" h="1044333" stroke="0" extrusionOk="0">
                <a:moveTo>
                  <a:pt x="0" y="0"/>
                </a:moveTo>
                <a:cubicBezTo>
                  <a:pt x="198092" y="14852"/>
                  <a:pt x="411662" y="-19414"/>
                  <a:pt x="713767" y="0"/>
                </a:cubicBezTo>
                <a:cubicBezTo>
                  <a:pt x="1015872" y="19414"/>
                  <a:pt x="1130100" y="-22162"/>
                  <a:pt x="1296050" y="0"/>
                </a:cubicBezTo>
                <a:cubicBezTo>
                  <a:pt x="1462000" y="22162"/>
                  <a:pt x="1724425" y="-11470"/>
                  <a:pt x="1922162" y="0"/>
                </a:cubicBezTo>
                <a:cubicBezTo>
                  <a:pt x="2119899" y="11470"/>
                  <a:pt x="2322263" y="-1678"/>
                  <a:pt x="2460617" y="0"/>
                </a:cubicBezTo>
                <a:cubicBezTo>
                  <a:pt x="2598972" y="1678"/>
                  <a:pt x="2874933" y="7025"/>
                  <a:pt x="2999073" y="0"/>
                </a:cubicBezTo>
                <a:cubicBezTo>
                  <a:pt x="3123213" y="-7025"/>
                  <a:pt x="3420204" y="-11632"/>
                  <a:pt x="3669012" y="0"/>
                </a:cubicBezTo>
                <a:cubicBezTo>
                  <a:pt x="3917820" y="11632"/>
                  <a:pt x="4205321" y="-31024"/>
                  <a:pt x="4382779" y="0"/>
                </a:cubicBezTo>
                <a:cubicBezTo>
                  <a:pt x="4376048" y="152507"/>
                  <a:pt x="4406175" y="353250"/>
                  <a:pt x="4382779" y="532610"/>
                </a:cubicBezTo>
                <a:cubicBezTo>
                  <a:pt x="4359384" y="711970"/>
                  <a:pt x="4394895" y="930219"/>
                  <a:pt x="4382779" y="1044333"/>
                </a:cubicBezTo>
                <a:cubicBezTo>
                  <a:pt x="4214197" y="1047411"/>
                  <a:pt x="4002884" y="1025885"/>
                  <a:pt x="3712840" y="1044333"/>
                </a:cubicBezTo>
                <a:cubicBezTo>
                  <a:pt x="3422796" y="1062781"/>
                  <a:pt x="3317935" y="1063943"/>
                  <a:pt x="2999073" y="1044333"/>
                </a:cubicBezTo>
                <a:cubicBezTo>
                  <a:pt x="2680211" y="1024723"/>
                  <a:pt x="2535570" y="1064639"/>
                  <a:pt x="2372962" y="1044333"/>
                </a:cubicBezTo>
                <a:cubicBezTo>
                  <a:pt x="2210354" y="1024027"/>
                  <a:pt x="1995201" y="1035161"/>
                  <a:pt x="1878334" y="1044333"/>
                </a:cubicBezTo>
                <a:cubicBezTo>
                  <a:pt x="1761467" y="1053505"/>
                  <a:pt x="1432496" y="1078136"/>
                  <a:pt x="1164567" y="1044333"/>
                </a:cubicBezTo>
                <a:cubicBezTo>
                  <a:pt x="896638" y="1010530"/>
                  <a:pt x="391259" y="1075917"/>
                  <a:pt x="0" y="1044333"/>
                </a:cubicBezTo>
                <a:cubicBezTo>
                  <a:pt x="11394" y="934652"/>
                  <a:pt x="24286" y="738552"/>
                  <a:pt x="0" y="501280"/>
                </a:cubicBezTo>
                <a:cubicBezTo>
                  <a:pt x="-24286" y="264008"/>
                  <a:pt x="-529" y="209331"/>
                  <a:pt x="0" y="0"/>
                </a:cubicBezTo>
                <a:close/>
              </a:path>
            </a:pathLst>
          </a:custGeom>
          <a:solidFill>
            <a:schemeClr val="tx1"/>
          </a:solidFill>
          <a:ln>
            <a:solidFill>
              <a:schemeClr val="tx1"/>
            </a:solidFill>
            <a:extLst>
              <a:ext uri="{C807C97D-BFC1-408E-A445-0C87EB9F89A2}">
                <ask:lineSketchStyleProps xmlns:ask="http://schemas.microsoft.com/office/drawing/2018/sketchyshapes" sd="322013514">
                  <a:prstGeom prst="rect">
                    <a:avLst/>
                  </a:prstGeom>
                  <ask:type>
                    <ask:lineSketchFreehand/>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a:buClr>
                <a:srgbClr val="000000"/>
              </a:buClr>
            </a:pPr>
            <a:r>
              <a:rPr lang="fi-FI" sz="5333" b="1" kern="0">
                <a:solidFill>
                  <a:prstClr val="white"/>
                </a:solidFill>
                <a:latin typeface="Oswald" panose="00000500000000000000" pitchFamily="2" charset="0"/>
                <a:sym typeface="Arial"/>
              </a:rPr>
              <a:t>KERTAUS:</a:t>
            </a:r>
          </a:p>
        </p:txBody>
      </p:sp>
    </p:spTree>
    <p:extLst>
      <p:ext uri="{BB962C8B-B14F-4D97-AF65-F5344CB8AC3E}">
        <p14:creationId xmlns:p14="http://schemas.microsoft.com/office/powerpoint/2010/main" val="205055900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Shape 360"/>
        <p:cNvGrpSpPr/>
        <p:nvPr/>
      </p:nvGrpSpPr>
      <p:grpSpPr>
        <a:xfrm>
          <a:off x="0" y="0"/>
          <a:ext cx="0" cy="0"/>
          <a:chOff x="0" y="0"/>
          <a:chExt cx="0" cy="0"/>
        </a:xfrm>
      </p:grpSpPr>
      <p:sp>
        <p:nvSpPr>
          <p:cNvPr id="2" name="Sisällön paikkamerkki 2">
            <a:extLst>
              <a:ext uri="{FF2B5EF4-FFF2-40B4-BE49-F238E27FC236}">
                <a16:creationId xmlns:a16="http://schemas.microsoft.com/office/drawing/2014/main" id="{CE4B1846-2F4A-51DF-1E7E-A26216A54359}"/>
              </a:ext>
            </a:extLst>
          </p:cNvPr>
          <p:cNvSpPr>
            <a:spLocks noGrp="1"/>
          </p:cNvSpPr>
          <p:nvPr>
            <p:ph idx="1"/>
          </p:nvPr>
        </p:nvSpPr>
        <p:spPr>
          <a:xfrm>
            <a:off x="4585038" y="1368710"/>
            <a:ext cx="7068881" cy="4120580"/>
          </a:xfrm>
        </p:spPr>
        <p:txBody>
          <a:bodyPr>
            <a:normAutofit/>
          </a:bodyPr>
          <a:lstStyle/>
          <a:p>
            <a:pPr marL="0" indent="0">
              <a:buClr>
                <a:schemeClr val="bg1"/>
              </a:buClr>
              <a:buNone/>
            </a:pPr>
            <a:r>
              <a:rPr lang="fi-FI" sz="2667"/>
              <a:t>Yleisimmät tapaturmat:</a:t>
            </a:r>
          </a:p>
          <a:p>
            <a:pPr>
              <a:buClr>
                <a:schemeClr val="bg1"/>
              </a:buClr>
            </a:pPr>
            <a:r>
              <a:rPr lang="fi-FI" sz="2667"/>
              <a:t>Liikuntatapaturmat</a:t>
            </a:r>
          </a:p>
          <a:p>
            <a:pPr>
              <a:buClr>
                <a:schemeClr val="bg1"/>
              </a:buClr>
            </a:pPr>
            <a:r>
              <a:rPr lang="fi-FI" sz="2667"/>
              <a:t>Myrkytykset (alkoholi ja huumausaineet)</a:t>
            </a:r>
          </a:p>
          <a:p>
            <a:pPr>
              <a:buClr>
                <a:schemeClr val="bg1"/>
              </a:buClr>
            </a:pPr>
            <a:r>
              <a:rPr lang="fi-FI" sz="2667"/>
              <a:t>Liikennetapaturmat</a:t>
            </a:r>
          </a:p>
          <a:p>
            <a:pPr>
              <a:buClr>
                <a:schemeClr val="bg1"/>
              </a:buClr>
            </a:pPr>
            <a:r>
              <a:rPr lang="fi-FI" sz="2667"/>
              <a:t>Yleisimpiin vakaviin tapaturmiin kuuluvat myös hukkumiset</a:t>
            </a:r>
          </a:p>
        </p:txBody>
      </p:sp>
      <p:grpSp>
        <p:nvGrpSpPr>
          <p:cNvPr id="3" name="Ryhmä 2">
            <a:extLst>
              <a:ext uri="{FF2B5EF4-FFF2-40B4-BE49-F238E27FC236}">
                <a16:creationId xmlns:a16="http://schemas.microsoft.com/office/drawing/2014/main" id="{4F58E1EE-0778-1E53-BF01-00FDE3D7D8A3}"/>
              </a:ext>
            </a:extLst>
          </p:cNvPr>
          <p:cNvGrpSpPr/>
          <p:nvPr/>
        </p:nvGrpSpPr>
        <p:grpSpPr>
          <a:xfrm>
            <a:off x="-59763" y="1061898"/>
            <a:ext cx="3780592" cy="3145484"/>
            <a:chOff x="-71172" y="3012922"/>
            <a:chExt cx="2563461" cy="1944134"/>
          </a:xfrm>
        </p:grpSpPr>
        <p:pic>
          <p:nvPicPr>
            <p:cNvPr id="4" name="Kuva 3">
              <a:extLst>
                <a:ext uri="{FF2B5EF4-FFF2-40B4-BE49-F238E27FC236}">
                  <a16:creationId xmlns:a16="http://schemas.microsoft.com/office/drawing/2014/main" id="{90A54F7C-D3BF-1335-4150-45B01BBBB194}"/>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rot="4501670">
              <a:off x="452422" y="2917188"/>
              <a:ext cx="1944134" cy="2135601"/>
            </a:xfrm>
            <a:prstGeom prst="rect">
              <a:avLst/>
            </a:prstGeom>
            <a:effectLst>
              <a:innerShdw blurRad="63500" dist="50800" dir="13500000">
                <a:prstClr val="black">
                  <a:alpha val="50000"/>
                </a:prstClr>
              </a:innerShdw>
            </a:effectLst>
          </p:spPr>
        </p:pic>
        <p:sp>
          <p:nvSpPr>
            <p:cNvPr id="5" name="Tekstiruutu 4">
              <a:extLst>
                <a:ext uri="{FF2B5EF4-FFF2-40B4-BE49-F238E27FC236}">
                  <a16:creationId xmlns:a16="http://schemas.microsoft.com/office/drawing/2014/main" id="{C81E22CF-EB94-27C9-AE11-616E062CB2A6}"/>
                </a:ext>
              </a:extLst>
            </p:cNvPr>
            <p:cNvSpPr txBox="1"/>
            <p:nvPr/>
          </p:nvSpPr>
          <p:spPr>
            <a:xfrm>
              <a:off x="-71172" y="3546970"/>
              <a:ext cx="2531125" cy="970162"/>
            </a:xfrm>
            <a:prstGeom prst="rect">
              <a:avLst/>
            </a:prstGeom>
            <a:noFill/>
          </p:spPr>
          <p:txBody>
            <a:bodyPr wrap="square" rtlCol="0">
              <a:spAutoFit/>
            </a:bodyPr>
            <a:lstStyle/>
            <a:p>
              <a:pPr algn="ctr" defTabSz="1219170">
                <a:buClr>
                  <a:srgbClr val="000000"/>
                </a:buClr>
              </a:pPr>
              <a:r>
                <a:rPr lang="fi-FI" sz="3200" kern="0">
                  <a:solidFill>
                    <a:prstClr val="white"/>
                  </a:solidFill>
                  <a:effectLst>
                    <a:outerShdw blurRad="38100" dist="38100" dir="2700000" algn="tl">
                      <a:srgbClr val="000000">
                        <a:alpha val="43137"/>
                      </a:srgbClr>
                    </a:outerShdw>
                  </a:effectLst>
                  <a:latin typeface="Oswald" panose="00000500000000000000" pitchFamily="2" charset="0"/>
                  <a:cs typeface="Arial"/>
                  <a:sym typeface="Arial"/>
                </a:rPr>
                <a:t>1. Mitä ovat </a:t>
              </a:r>
              <a:br>
                <a:rPr lang="fi-FI" sz="3200" kern="0">
                  <a:solidFill>
                    <a:prstClr val="white"/>
                  </a:solidFill>
                  <a:effectLst>
                    <a:outerShdw blurRad="38100" dist="38100" dir="2700000" algn="tl">
                      <a:srgbClr val="000000">
                        <a:alpha val="43137"/>
                      </a:srgbClr>
                    </a:outerShdw>
                  </a:effectLst>
                  <a:latin typeface="Oswald" panose="00000500000000000000" pitchFamily="2" charset="0"/>
                  <a:cs typeface="Arial"/>
                  <a:sym typeface="Arial"/>
                </a:rPr>
              </a:br>
              <a:r>
                <a:rPr lang="fi-FI" sz="3200" kern="0">
                  <a:solidFill>
                    <a:prstClr val="white"/>
                  </a:solidFill>
                  <a:effectLst>
                    <a:outerShdw blurRad="38100" dist="38100" dir="2700000" algn="tl">
                      <a:srgbClr val="000000">
                        <a:alpha val="43137"/>
                      </a:srgbClr>
                    </a:outerShdw>
                  </a:effectLst>
                  <a:latin typeface="Oswald" panose="00000500000000000000" pitchFamily="2" charset="0"/>
                  <a:cs typeface="Arial"/>
                  <a:sym typeface="Arial"/>
                </a:rPr>
                <a:t>yleisimmät tapaturmat?</a:t>
              </a:r>
            </a:p>
          </p:txBody>
        </p:sp>
      </p:grpSp>
      <p:sp>
        <p:nvSpPr>
          <p:cNvPr id="6" name="Google Shape;1586;p48">
            <a:extLst>
              <a:ext uri="{FF2B5EF4-FFF2-40B4-BE49-F238E27FC236}">
                <a16:creationId xmlns:a16="http://schemas.microsoft.com/office/drawing/2014/main" id="{7A948FCC-602A-ABCD-B21A-19C67E49930D}"/>
              </a:ext>
            </a:extLst>
          </p:cNvPr>
          <p:cNvSpPr txBox="1">
            <a:spLocks/>
          </p:cNvSpPr>
          <p:nvPr/>
        </p:nvSpPr>
        <p:spPr>
          <a:xfrm>
            <a:off x="1769574" y="5655527"/>
            <a:ext cx="7718465" cy="1059629"/>
          </a:xfrm>
          <a:prstGeom prst="rect">
            <a:avLst/>
          </a:prstGeom>
          <a:no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L="457200" marR="0" lvl="0" indent="-342900" algn="l" rtl="0">
              <a:lnSpc>
                <a:spcPct val="50000"/>
              </a:lnSpc>
              <a:spcBef>
                <a:spcPts val="0"/>
              </a:spcBef>
              <a:spcAft>
                <a:spcPts val="0"/>
              </a:spcAft>
              <a:buClr>
                <a:srgbClr val="000000"/>
              </a:buClr>
              <a:buSzPts val="1800"/>
              <a:buFont typeface="Quicksand"/>
              <a:buNone/>
              <a:defRPr sz="3500" b="1" i="0" u="none" strike="noStrike" cap="none">
                <a:solidFill>
                  <a:schemeClr val="accent1"/>
                </a:solidFill>
                <a:latin typeface="Reenie Beanie"/>
                <a:ea typeface="Reenie Beanie"/>
                <a:cs typeface="Reenie Beanie"/>
                <a:sym typeface="Reenie Beanie"/>
              </a:defRPr>
            </a:lvl1pPr>
            <a:lvl2pPr marL="914400" marR="0" lvl="1" indent="-317500" algn="l" rtl="0">
              <a:lnSpc>
                <a:spcPct val="50000"/>
              </a:lnSpc>
              <a:spcBef>
                <a:spcPts val="0"/>
              </a:spcBef>
              <a:spcAft>
                <a:spcPts val="0"/>
              </a:spcAft>
              <a:buClr>
                <a:srgbClr val="000000"/>
              </a:buClr>
              <a:buSzPts val="1400"/>
              <a:buFont typeface="Quicksand"/>
              <a:buNone/>
              <a:defRPr sz="3500" b="1" i="0" u="none" strike="noStrike" cap="none">
                <a:solidFill>
                  <a:schemeClr val="accent1"/>
                </a:solidFill>
                <a:latin typeface="Reenie Beanie"/>
                <a:ea typeface="Reenie Beanie"/>
                <a:cs typeface="Reenie Beanie"/>
                <a:sym typeface="Reenie Beanie"/>
              </a:defRPr>
            </a:lvl2pPr>
            <a:lvl3pPr marL="1371600" marR="0" lvl="2" indent="-317500" algn="l" rtl="0">
              <a:lnSpc>
                <a:spcPct val="50000"/>
              </a:lnSpc>
              <a:spcBef>
                <a:spcPts val="0"/>
              </a:spcBef>
              <a:spcAft>
                <a:spcPts val="0"/>
              </a:spcAft>
              <a:buClr>
                <a:srgbClr val="000000"/>
              </a:buClr>
              <a:buSzPts val="1400"/>
              <a:buFont typeface="Quicksand"/>
              <a:buNone/>
              <a:defRPr sz="3500" b="1" i="0" u="none" strike="noStrike" cap="none">
                <a:solidFill>
                  <a:schemeClr val="accent1"/>
                </a:solidFill>
                <a:latin typeface="Reenie Beanie"/>
                <a:ea typeface="Reenie Beanie"/>
                <a:cs typeface="Reenie Beanie"/>
                <a:sym typeface="Reenie Beanie"/>
              </a:defRPr>
            </a:lvl3pPr>
            <a:lvl4pPr marL="1828800" marR="0" lvl="3" indent="-317500" algn="l" rtl="0">
              <a:lnSpc>
                <a:spcPct val="50000"/>
              </a:lnSpc>
              <a:spcBef>
                <a:spcPts val="0"/>
              </a:spcBef>
              <a:spcAft>
                <a:spcPts val="0"/>
              </a:spcAft>
              <a:buClr>
                <a:srgbClr val="000000"/>
              </a:buClr>
              <a:buSzPts val="1400"/>
              <a:buFont typeface="Quicksand"/>
              <a:buNone/>
              <a:defRPr sz="3500" b="1" i="0" u="none" strike="noStrike" cap="none">
                <a:solidFill>
                  <a:schemeClr val="accent1"/>
                </a:solidFill>
                <a:latin typeface="Reenie Beanie"/>
                <a:ea typeface="Reenie Beanie"/>
                <a:cs typeface="Reenie Beanie"/>
                <a:sym typeface="Reenie Beanie"/>
              </a:defRPr>
            </a:lvl4pPr>
            <a:lvl5pPr marL="2286000" marR="0" lvl="4" indent="-317500" algn="l" rtl="0">
              <a:lnSpc>
                <a:spcPct val="50000"/>
              </a:lnSpc>
              <a:spcBef>
                <a:spcPts val="0"/>
              </a:spcBef>
              <a:spcAft>
                <a:spcPts val="0"/>
              </a:spcAft>
              <a:buClr>
                <a:srgbClr val="000000"/>
              </a:buClr>
              <a:buSzPts val="1400"/>
              <a:buFont typeface="Quicksand"/>
              <a:buNone/>
              <a:defRPr sz="3500" b="1" i="0" u="none" strike="noStrike" cap="none">
                <a:solidFill>
                  <a:schemeClr val="accent1"/>
                </a:solidFill>
                <a:latin typeface="Reenie Beanie"/>
                <a:ea typeface="Reenie Beanie"/>
                <a:cs typeface="Reenie Beanie"/>
                <a:sym typeface="Reenie Beanie"/>
              </a:defRPr>
            </a:lvl5pPr>
            <a:lvl6pPr marL="2743200" marR="0" lvl="5" indent="-317500" algn="l" rtl="0">
              <a:lnSpc>
                <a:spcPct val="50000"/>
              </a:lnSpc>
              <a:spcBef>
                <a:spcPts val="0"/>
              </a:spcBef>
              <a:spcAft>
                <a:spcPts val="0"/>
              </a:spcAft>
              <a:buClr>
                <a:srgbClr val="000000"/>
              </a:buClr>
              <a:buSzPts val="1400"/>
              <a:buFont typeface="Quicksand"/>
              <a:buNone/>
              <a:defRPr sz="3500" b="1" i="0" u="none" strike="noStrike" cap="none">
                <a:solidFill>
                  <a:schemeClr val="accent1"/>
                </a:solidFill>
                <a:latin typeface="Reenie Beanie"/>
                <a:ea typeface="Reenie Beanie"/>
                <a:cs typeface="Reenie Beanie"/>
                <a:sym typeface="Reenie Beanie"/>
              </a:defRPr>
            </a:lvl6pPr>
            <a:lvl7pPr marL="3200400" marR="0" lvl="6" indent="-317500" algn="l" rtl="0">
              <a:lnSpc>
                <a:spcPct val="50000"/>
              </a:lnSpc>
              <a:spcBef>
                <a:spcPts val="0"/>
              </a:spcBef>
              <a:spcAft>
                <a:spcPts val="0"/>
              </a:spcAft>
              <a:buClr>
                <a:srgbClr val="000000"/>
              </a:buClr>
              <a:buSzPts val="1400"/>
              <a:buFont typeface="Quicksand"/>
              <a:buNone/>
              <a:defRPr sz="3500" b="1" i="0" u="none" strike="noStrike" cap="none">
                <a:solidFill>
                  <a:schemeClr val="accent1"/>
                </a:solidFill>
                <a:latin typeface="Reenie Beanie"/>
                <a:ea typeface="Reenie Beanie"/>
                <a:cs typeface="Reenie Beanie"/>
                <a:sym typeface="Reenie Beanie"/>
              </a:defRPr>
            </a:lvl7pPr>
            <a:lvl8pPr marL="3657600" marR="0" lvl="7" indent="-317500" algn="l" rtl="0">
              <a:lnSpc>
                <a:spcPct val="50000"/>
              </a:lnSpc>
              <a:spcBef>
                <a:spcPts val="0"/>
              </a:spcBef>
              <a:spcAft>
                <a:spcPts val="0"/>
              </a:spcAft>
              <a:buClr>
                <a:srgbClr val="000000"/>
              </a:buClr>
              <a:buSzPts val="1400"/>
              <a:buFont typeface="Quicksand"/>
              <a:buNone/>
              <a:defRPr sz="3500" b="1" i="0" u="none" strike="noStrike" cap="none">
                <a:solidFill>
                  <a:schemeClr val="accent1"/>
                </a:solidFill>
                <a:latin typeface="Reenie Beanie"/>
                <a:ea typeface="Reenie Beanie"/>
                <a:cs typeface="Reenie Beanie"/>
                <a:sym typeface="Reenie Beanie"/>
              </a:defRPr>
            </a:lvl8pPr>
            <a:lvl9pPr marL="4114800" marR="0" lvl="8" indent="-317500" algn="l" rtl="0">
              <a:lnSpc>
                <a:spcPct val="50000"/>
              </a:lnSpc>
              <a:spcBef>
                <a:spcPts val="0"/>
              </a:spcBef>
              <a:spcAft>
                <a:spcPts val="0"/>
              </a:spcAft>
              <a:buClr>
                <a:srgbClr val="000000"/>
              </a:buClr>
              <a:buSzPts val="1400"/>
              <a:buFont typeface="Quicksand"/>
              <a:buNone/>
              <a:defRPr sz="3500" b="1" i="0" u="none" strike="noStrike" cap="none">
                <a:solidFill>
                  <a:schemeClr val="accent1"/>
                </a:solidFill>
                <a:latin typeface="Reenie Beanie"/>
                <a:ea typeface="Reenie Beanie"/>
                <a:cs typeface="Reenie Beanie"/>
                <a:sym typeface="Reenie Beanie"/>
              </a:defRPr>
            </a:lvl9pPr>
          </a:lstStyle>
          <a:p>
            <a:pPr marL="0" indent="0" defTabSz="1219170">
              <a:lnSpc>
                <a:spcPct val="100000"/>
              </a:lnSpc>
              <a:defRPr/>
            </a:pPr>
            <a:r>
              <a:rPr lang="fi-FI" sz="2667" b="0" kern="0">
                <a:solidFill>
                  <a:srgbClr val="FFFFFF"/>
                </a:solidFill>
              </a:rPr>
              <a:t>1. Osaat tunnistaa tapaturmavaaroja</a:t>
            </a:r>
          </a:p>
        </p:txBody>
      </p:sp>
      <p:sp>
        <p:nvSpPr>
          <p:cNvPr id="7" name="Suorakulmio: Pyöristetyt kulmat 6">
            <a:extLst>
              <a:ext uri="{FF2B5EF4-FFF2-40B4-BE49-F238E27FC236}">
                <a16:creationId xmlns:a16="http://schemas.microsoft.com/office/drawing/2014/main" id="{B22B9ADB-95B4-182B-4BA4-64A016F20835}"/>
              </a:ext>
            </a:extLst>
          </p:cNvPr>
          <p:cNvSpPr/>
          <p:nvPr/>
        </p:nvSpPr>
        <p:spPr>
          <a:xfrm>
            <a:off x="538082" y="5459765"/>
            <a:ext cx="1109572" cy="1031715"/>
          </a:xfrm>
          <a:prstGeom prst="roundRect">
            <a:avLst/>
          </a:prstGeom>
          <a:noFill/>
          <a:ln w="28575">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defTabSz="1219170">
              <a:buClr>
                <a:srgbClr val="000000"/>
              </a:buClr>
            </a:pPr>
            <a:endParaRPr lang="fi-FI" sz="1867" kern="0">
              <a:solidFill>
                <a:prstClr val="white"/>
              </a:solidFill>
              <a:latin typeface="Calibri" panose="020F0502020204030204"/>
              <a:sym typeface="Arial"/>
            </a:endParaRPr>
          </a:p>
        </p:txBody>
      </p:sp>
      <p:sp>
        <p:nvSpPr>
          <p:cNvPr id="8" name="Freeform 12">
            <a:extLst>
              <a:ext uri="{FF2B5EF4-FFF2-40B4-BE49-F238E27FC236}">
                <a16:creationId xmlns:a16="http://schemas.microsoft.com/office/drawing/2014/main" id="{0930F908-2F27-DB7C-D38A-FB81FD3889C6}"/>
              </a:ext>
            </a:extLst>
          </p:cNvPr>
          <p:cNvSpPr/>
          <p:nvPr/>
        </p:nvSpPr>
        <p:spPr>
          <a:xfrm>
            <a:off x="599042" y="5406244"/>
            <a:ext cx="1109572" cy="1019608"/>
          </a:xfrm>
          <a:custGeom>
            <a:avLst/>
            <a:gdLst/>
            <a:ahLst/>
            <a:cxnLst/>
            <a:rect l="l" t="t" r="r" b="b"/>
            <a:pathLst>
              <a:path w="1617955" h="1578986">
                <a:moveTo>
                  <a:pt x="0" y="0"/>
                </a:moveTo>
                <a:lnTo>
                  <a:pt x="1617956" y="0"/>
                </a:lnTo>
                <a:lnTo>
                  <a:pt x="1617956" y="1578986"/>
                </a:lnTo>
                <a:lnTo>
                  <a:pt x="0" y="1578986"/>
                </a:lnTo>
                <a:lnTo>
                  <a:pt x="0" y="0"/>
                </a:lnTo>
                <a:close/>
              </a:path>
            </a:pathLst>
          </a:custGeom>
          <a:blipFill>
            <a:blip r:embed="rId5">
              <a:extLst>
                <a:ext uri="{96DAC541-7B7A-43D3-8B79-37D633B846F1}">
                  <asvg:svgBlip xmlns:asvg="http://schemas.microsoft.com/office/drawing/2016/SVG/main" r:embed="rId6"/>
                </a:ext>
              </a:extLst>
            </a:blip>
            <a:stretch>
              <a:fillRect t="-39820" r="-38212"/>
            </a:stretch>
          </a:blipFill>
        </p:spPr>
        <p:txBody>
          <a:bodyPr/>
          <a:lstStyle/>
          <a:p>
            <a:pPr defTabSz="1219170">
              <a:buClr>
                <a:srgbClr val="000000"/>
              </a:buClr>
            </a:pPr>
            <a:endParaRPr lang="fi-FI" sz="1867" kern="0">
              <a:solidFill>
                <a:srgbClr val="000000"/>
              </a:solidFill>
              <a:latin typeface="Arial"/>
              <a:cs typeface="Arial"/>
              <a:sym typeface="Arial"/>
            </a:endParaRPr>
          </a:p>
        </p:txBody>
      </p:sp>
      <p:sp>
        <p:nvSpPr>
          <p:cNvPr id="9" name="Google Shape;1586;p48">
            <a:extLst>
              <a:ext uri="{FF2B5EF4-FFF2-40B4-BE49-F238E27FC236}">
                <a16:creationId xmlns:a16="http://schemas.microsoft.com/office/drawing/2014/main" id="{55AA926A-DCD2-4505-862B-9434C18BB02A}"/>
              </a:ext>
            </a:extLst>
          </p:cNvPr>
          <p:cNvSpPr txBox="1">
            <a:spLocks/>
          </p:cNvSpPr>
          <p:nvPr/>
        </p:nvSpPr>
        <p:spPr>
          <a:xfrm>
            <a:off x="1830533" y="5182478"/>
            <a:ext cx="5485776" cy="1059629"/>
          </a:xfrm>
          <a:prstGeom prst="rect">
            <a:avLst/>
          </a:prstGeom>
          <a:no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L="457200" marR="0" lvl="0" indent="-342900" algn="l" rtl="0">
              <a:lnSpc>
                <a:spcPct val="50000"/>
              </a:lnSpc>
              <a:spcBef>
                <a:spcPts val="0"/>
              </a:spcBef>
              <a:spcAft>
                <a:spcPts val="0"/>
              </a:spcAft>
              <a:buClr>
                <a:srgbClr val="000000"/>
              </a:buClr>
              <a:buSzPts val="1800"/>
              <a:buFont typeface="Quicksand"/>
              <a:buNone/>
              <a:defRPr sz="3500" b="1" i="0" u="none" strike="noStrike" cap="none">
                <a:solidFill>
                  <a:schemeClr val="accent1"/>
                </a:solidFill>
                <a:latin typeface="Reenie Beanie"/>
                <a:ea typeface="Reenie Beanie"/>
                <a:cs typeface="Reenie Beanie"/>
                <a:sym typeface="Reenie Beanie"/>
              </a:defRPr>
            </a:lvl1pPr>
            <a:lvl2pPr marL="914400" marR="0" lvl="1" indent="-317500" algn="l" rtl="0">
              <a:lnSpc>
                <a:spcPct val="50000"/>
              </a:lnSpc>
              <a:spcBef>
                <a:spcPts val="0"/>
              </a:spcBef>
              <a:spcAft>
                <a:spcPts val="0"/>
              </a:spcAft>
              <a:buClr>
                <a:srgbClr val="000000"/>
              </a:buClr>
              <a:buSzPts val="1400"/>
              <a:buFont typeface="Quicksand"/>
              <a:buNone/>
              <a:defRPr sz="3500" b="1" i="0" u="none" strike="noStrike" cap="none">
                <a:solidFill>
                  <a:schemeClr val="accent1"/>
                </a:solidFill>
                <a:latin typeface="Reenie Beanie"/>
                <a:ea typeface="Reenie Beanie"/>
                <a:cs typeface="Reenie Beanie"/>
                <a:sym typeface="Reenie Beanie"/>
              </a:defRPr>
            </a:lvl2pPr>
            <a:lvl3pPr marL="1371600" marR="0" lvl="2" indent="-317500" algn="l" rtl="0">
              <a:lnSpc>
                <a:spcPct val="50000"/>
              </a:lnSpc>
              <a:spcBef>
                <a:spcPts val="0"/>
              </a:spcBef>
              <a:spcAft>
                <a:spcPts val="0"/>
              </a:spcAft>
              <a:buClr>
                <a:srgbClr val="000000"/>
              </a:buClr>
              <a:buSzPts val="1400"/>
              <a:buFont typeface="Quicksand"/>
              <a:buNone/>
              <a:defRPr sz="3500" b="1" i="0" u="none" strike="noStrike" cap="none">
                <a:solidFill>
                  <a:schemeClr val="accent1"/>
                </a:solidFill>
                <a:latin typeface="Reenie Beanie"/>
                <a:ea typeface="Reenie Beanie"/>
                <a:cs typeface="Reenie Beanie"/>
                <a:sym typeface="Reenie Beanie"/>
              </a:defRPr>
            </a:lvl3pPr>
            <a:lvl4pPr marL="1828800" marR="0" lvl="3" indent="-317500" algn="l" rtl="0">
              <a:lnSpc>
                <a:spcPct val="50000"/>
              </a:lnSpc>
              <a:spcBef>
                <a:spcPts val="0"/>
              </a:spcBef>
              <a:spcAft>
                <a:spcPts val="0"/>
              </a:spcAft>
              <a:buClr>
                <a:srgbClr val="000000"/>
              </a:buClr>
              <a:buSzPts val="1400"/>
              <a:buFont typeface="Quicksand"/>
              <a:buNone/>
              <a:defRPr sz="3500" b="1" i="0" u="none" strike="noStrike" cap="none">
                <a:solidFill>
                  <a:schemeClr val="accent1"/>
                </a:solidFill>
                <a:latin typeface="Reenie Beanie"/>
                <a:ea typeface="Reenie Beanie"/>
                <a:cs typeface="Reenie Beanie"/>
                <a:sym typeface="Reenie Beanie"/>
              </a:defRPr>
            </a:lvl4pPr>
            <a:lvl5pPr marL="2286000" marR="0" lvl="4" indent="-317500" algn="l" rtl="0">
              <a:lnSpc>
                <a:spcPct val="50000"/>
              </a:lnSpc>
              <a:spcBef>
                <a:spcPts val="0"/>
              </a:spcBef>
              <a:spcAft>
                <a:spcPts val="0"/>
              </a:spcAft>
              <a:buClr>
                <a:srgbClr val="000000"/>
              </a:buClr>
              <a:buSzPts val="1400"/>
              <a:buFont typeface="Quicksand"/>
              <a:buNone/>
              <a:defRPr sz="3500" b="1" i="0" u="none" strike="noStrike" cap="none">
                <a:solidFill>
                  <a:schemeClr val="accent1"/>
                </a:solidFill>
                <a:latin typeface="Reenie Beanie"/>
                <a:ea typeface="Reenie Beanie"/>
                <a:cs typeface="Reenie Beanie"/>
                <a:sym typeface="Reenie Beanie"/>
              </a:defRPr>
            </a:lvl5pPr>
            <a:lvl6pPr marL="2743200" marR="0" lvl="5" indent="-317500" algn="l" rtl="0">
              <a:lnSpc>
                <a:spcPct val="50000"/>
              </a:lnSpc>
              <a:spcBef>
                <a:spcPts val="0"/>
              </a:spcBef>
              <a:spcAft>
                <a:spcPts val="0"/>
              </a:spcAft>
              <a:buClr>
                <a:srgbClr val="000000"/>
              </a:buClr>
              <a:buSzPts val="1400"/>
              <a:buFont typeface="Quicksand"/>
              <a:buNone/>
              <a:defRPr sz="3500" b="1" i="0" u="none" strike="noStrike" cap="none">
                <a:solidFill>
                  <a:schemeClr val="accent1"/>
                </a:solidFill>
                <a:latin typeface="Reenie Beanie"/>
                <a:ea typeface="Reenie Beanie"/>
                <a:cs typeface="Reenie Beanie"/>
                <a:sym typeface="Reenie Beanie"/>
              </a:defRPr>
            </a:lvl6pPr>
            <a:lvl7pPr marL="3200400" marR="0" lvl="6" indent="-317500" algn="l" rtl="0">
              <a:lnSpc>
                <a:spcPct val="50000"/>
              </a:lnSpc>
              <a:spcBef>
                <a:spcPts val="0"/>
              </a:spcBef>
              <a:spcAft>
                <a:spcPts val="0"/>
              </a:spcAft>
              <a:buClr>
                <a:srgbClr val="000000"/>
              </a:buClr>
              <a:buSzPts val="1400"/>
              <a:buFont typeface="Quicksand"/>
              <a:buNone/>
              <a:defRPr sz="3500" b="1" i="0" u="none" strike="noStrike" cap="none">
                <a:solidFill>
                  <a:schemeClr val="accent1"/>
                </a:solidFill>
                <a:latin typeface="Reenie Beanie"/>
                <a:ea typeface="Reenie Beanie"/>
                <a:cs typeface="Reenie Beanie"/>
                <a:sym typeface="Reenie Beanie"/>
              </a:defRPr>
            </a:lvl7pPr>
            <a:lvl8pPr marL="3657600" marR="0" lvl="7" indent="-317500" algn="l" rtl="0">
              <a:lnSpc>
                <a:spcPct val="50000"/>
              </a:lnSpc>
              <a:spcBef>
                <a:spcPts val="0"/>
              </a:spcBef>
              <a:spcAft>
                <a:spcPts val="0"/>
              </a:spcAft>
              <a:buClr>
                <a:srgbClr val="000000"/>
              </a:buClr>
              <a:buSzPts val="1400"/>
              <a:buFont typeface="Quicksand"/>
              <a:buNone/>
              <a:defRPr sz="3500" b="1" i="0" u="none" strike="noStrike" cap="none">
                <a:solidFill>
                  <a:schemeClr val="accent1"/>
                </a:solidFill>
                <a:latin typeface="Reenie Beanie"/>
                <a:ea typeface="Reenie Beanie"/>
                <a:cs typeface="Reenie Beanie"/>
                <a:sym typeface="Reenie Beanie"/>
              </a:defRPr>
            </a:lvl8pPr>
            <a:lvl9pPr marL="4114800" marR="0" lvl="8" indent="-317500" algn="l" rtl="0">
              <a:lnSpc>
                <a:spcPct val="50000"/>
              </a:lnSpc>
              <a:spcBef>
                <a:spcPts val="0"/>
              </a:spcBef>
              <a:spcAft>
                <a:spcPts val="0"/>
              </a:spcAft>
              <a:buClr>
                <a:srgbClr val="000000"/>
              </a:buClr>
              <a:buSzPts val="1400"/>
              <a:buFont typeface="Quicksand"/>
              <a:buNone/>
              <a:defRPr sz="3500" b="1" i="0" u="none" strike="noStrike" cap="none">
                <a:solidFill>
                  <a:schemeClr val="accent1"/>
                </a:solidFill>
                <a:latin typeface="Reenie Beanie"/>
                <a:ea typeface="Reenie Beanie"/>
                <a:cs typeface="Reenie Beanie"/>
                <a:sym typeface="Reenie Beanie"/>
              </a:defRPr>
            </a:lvl9pPr>
          </a:lstStyle>
          <a:p>
            <a:pPr marL="0" indent="0" defTabSz="1219170">
              <a:lnSpc>
                <a:spcPct val="100000"/>
              </a:lnSpc>
              <a:defRPr/>
            </a:pPr>
            <a:r>
              <a:rPr lang="fi-FI" sz="2667" kern="0">
                <a:solidFill>
                  <a:srgbClr val="FFFFFF"/>
                </a:solidFill>
              </a:rPr>
              <a:t>Osaamistavoite saavutettu:</a:t>
            </a:r>
          </a:p>
        </p:txBody>
      </p:sp>
    </p:spTree>
    <p:extLst>
      <p:ext uri="{BB962C8B-B14F-4D97-AF65-F5344CB8AC3E}">
        <p14:creationId xmlns:p14="http://schemas.microsoft.com/office/powerpoint/2010/main" val="80667105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2">
                                            <p:txEl>
                                              <p:pRg st="0" end="0"/>
                                            </p:txEl>
                                          </p:spTgt>
                                        </p:tgtEl>
                                        <p:attrNameLst>
                                          <p:attrName>style.visibility</p:attrName>
                                        </p:attrNameLst>
                                      </p:cBhvr>
                                      <p:to>
                                        <p:strVal val="visible"/>
                                      </p:to>
                                    </p:set>
                                    <p:animEffect transition="in" filter="fade">
                                      <p:cBhvr>
                                        <p:cTn id="7" dur="500"/>
                                        <p:tgtEl>
                                          <p:spTgt spid="2">
                                            <p:txEl>
                                              <p:pRg st="0" end="0"/>
                                            </p:txEl>
                                          </p:spTgt>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2">
                                            <p:txEl>
                                              <p:pRg st="1" end="1"/>
                                            </p:txEl>
                                          </p:spTgt>
                                        </p:tgtEl>
                                        <p:attrNameLst>
                                          <p:attrName>style.visibility</p:attrName>
                                        </p:attrNameLst>
                                      </p:cBhvr>
                                      <p:to>
                                        <p:strVal val="visible"/>
                                      </p:to>
                                    </p:set>
                                    <p:animEffect transition="in" filter="fade">
                                      <p:cBhvr>
                                        <p:cTn id="11" dur="500"/>
                                        <p:tgtEl>
                                          <p:spTgt spid="2">
                                            <p:txEl>
                                              <p:pRg st="1" end="1"/>
                                            </p:txEl>
                                          </p:spTgt>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2">
                                            <p:txEl>
                                              <p:pRg st="2" end="2"/>
                                            </p:txEl>
                                          </p:spTgt>
                                        </p:tgtEl>
                                        <p:attrNameLst>
                                          <p:attrName>style.visibility</p:attrName>
                                        </p:attrNameLst>
                                      </p:cBhvr>
                                      <p:to>
                                        <p:strVal val="visible"/>
                                      </p:to>
                                    </p:set>
                                    <p:animEffect transition="in" filter="fade">
                                      <p:cBhvr>
                                        <p:cTn id="15" dur="500"/>
                                        <p:tgtEl>
                                          <p:spTgt spid="2">
                                            <p:txEl>
                                              <p:pRg st="2" end="2"/>
                                            </p:txEl>
                                          </p:spTgt>
                                        </p:tgtEl>
                                      </p:cBhvr>
                                    </p:animEffect>
                                  </p:childTnLst>
                                </p:cTn>
                              </p:par>
                            </p:childTnLst>
                          </p:cTn>
                        </p:par>
                        <p:par>
                          <p:cTn id="16" fill="hold">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2">
                                            <p:txEl>
                                              <p:pRg st="3" end="3"/>
                                            </p:txEl>
                                          </p:spTgt>
                                        </p:tgtEl>
                                        <p:attrNameLst>
                                          <p:attrName>style.visibility</p:attrName>
                                        </p:attrNameLst>
                                      </p:cBhvr>
                                      <p:to>
                                        <p:strVal val="visible"/>
                                      </p:to>
                                    </p:set>
                                    <p:animEffect transition="in" filter="fade">
                                      <p:cBhvr>
                                        <p:cTn id="19" dur="500"/>
                                        <p:tgtEl>
                                          <p:spTgt spid="2">
                                            <p:txEl>
                                              <p:pRg st="3" end="3"/>
                                            </p:txEl>
                                          </p:spTgt>
                                        </p:tgtEl>
                                      </p:cBhvr>
                                    </p:animEffect>
                                  </p:childTnLst>
                                </p:cTn>
                              </p:par>
                            </p:childTnLst>
                          </p:cTn>
                        </p:par>
                        <p:par>
                          <p:cTn id="20" fill="hold">
                            <p:stCondLst>
                              <p:cond delay="2000"/>
                            </p:stCondLst>
                            <p:childTnLst>
                              <p:par>
                                <p:cTn id="21" presetID="10" presetClass="entr" presetSubtype="0" fill="hold" grpId="0" nodeType="afterEffect">
                                  <p:stCondLst>
                                    <p:cond delay="0"/>
                                  </p:stCondLst>
                                  <p:childTnLst>
                                    <p:set>
                                      <p:cBhvr>
                                        <p:cTn id="22" dur="1" fill="hold">
                                          <p:stCondLst>
                                            <p:cond delay="0"/>
                                          </p:stCondLst>
                                        </p:cTn>
                                        <p:tgtEl>
                                          <p:spTgt spid="2">
                                            <p:txEl>
                                              <p:pRg st="4" end="4"/>
                                            </p:txEl>
                                          </p:spTgt>
                                        </p:tgtEl>
                                        <p:attrNameLst>
                                          <p:attrName>style.visibility</p:attrName>
                                        </p:attrNameLst>
                                      </p:cBhvr>
                                      <p:to>
                                        <p:strVal val="visible"/>
                                      </p:to>
                                    </p:set>
                                    <p:animEffect transition="in" filter="fade">
                                      <p:cBhvr>
                                        <p:cTn id="23" dur="500"/>
                                        <p:tgtEl>
                                          <p:spTgt spid="2">
                                            <p:txEl>
                                              <p:pRg st="4" end="4"/>
                                            </p:txEl>
                                          </p:spTgt>
                                        </p:tgtEl>
                                      </p:cBhvr>
                                    </p:animEffect>
                                  </p:childTnLst>
                                </p:cTn>
                              </p:par>
                            </p:childTnLst>
                          </p:cTn>
                        </p:par>
                      </p:childTnLst>
                    </p:cTn>
                  </p:par>
                  <p:par>
                    <p:cTn id="24" fill="hold">
                      <p:stCondLst>
                        <p:cond delay="indefinite"/>
                      </p:stCondLst>
                      <p:childTnLst>
                        <p:par>
                          <p:cTn id="25" fill="hold">
                            <p:stCondLst>
                              <p:cond delay="0"/>
                            </p:stCondLst>
                            <p:childTnLst>
                              <p:par>
                                <p:cTn id="26" presetID="2" presetClass="entr" presetSubtype="4" fill="hold" grpId="0" nodeType="clickEffect">
                                  <p:stCondLst>
                                    <p:cond delay="0"/>
                                  </p:stCondLst>
                                  <p:childTnLst>
                                    <p:set>
                                      <p:cBhvr>
                                        <p:cTn id="27" dur="1" fill="hold">
                                          <p:stCondLst>
                                            <p:cond delay="0"/>
                                          </p:stCondLst>
                                        </p:cTn>
                                        <p:tgtEl>
                                          <p:spTgt spid="6"/>
                                        </p:tgtEl>
                                        <p:attrNameLst>
                                          <p:attrName>style.visibility</p:attrName>
                                        </p:attrNameLst>
                                      </p:cBhvr>
                                      <p:to>
                                        <p:strVal val="visible"/>
                                      </p:to>
                                    </p:set>
                                    <p:anim calcmode="lin" valueType="num">
                                      <p:cBhvr additive="base">
                                        <p:cTn id="28" dur="500" fill="hold"/>
                                        <p:tgtEl>
                                          <p:spTgt spid="6"/>
                                        </p:tgtEl>
                                        <p:attrNameLst>
                                          <p:attrName>ppt_x</p:attrName>
                                        </p:attrNameLst>
                                      </p:cBhvr>
                                      <p:tavLst>
                                        <p:tav tm="0">
                                          <p:val>
                                            <p:strVal val="#ppt_x"/>
                                          </p:val>
                                        </p:tav>
                                        <p:tav tm="100000">
                                          <p:val>
                                            <p:strVal val="#ppt_x"/>
                                          </p:val>
                                        </p:tav>
                                      </p:tavLst>
                                    </p:anim>
                                    <p:anim calcmode="lin" valueType="num">
                                      <p:cBhvr additive="base">
                                        <p:cTn id="29" dur="500" fill="hold"/>
                                        <p:tgtEl>
                                          <p:spTgt spid="6"/>
                                        </p:tgtEl>
                                        <p:attrNameLst>
                                          <p:attrName>ppt_y</p:attrName>
                                        </p:attrNameLst>
                                      </p:cBhvr>
                                      <p:tavLst>
                                        <p:tav tm="0">
                                          <p:val>
                                            <p:strVal val="1+#ppt_h/2"/>
                                          </p:val>
                                        </p:tav>
                                        <p:tav tm="100000">
                                          <p:val>
                                            <p:strVal val="#ppt_y"/>
                                          </p:val>
                                        </p:tav>
                                      </p:tavLst>
                                    </p:anim>
                                  </p:childTnLst>
                                </p:cTn>
                              </p:par>
                              <p:par>
                                <p:cTn id="30" presetID="2" presetClass="entr" presetSubtype="4" fill="hold" grpId="0" nodeType="withEffect">
                                  <p:stCondLst>
                                    <p:cond delay="0"/>
                                  </p:stCondLst>
                                  <p:childTnLst>
                                    <p:set>
                                      <p:cBhvr>
                                        <p:cTn id="31" dur="1" fill="hold">
                                          <p:stCondLst>
                                            <p:cond delay="0"/>
                                          </p:stCondLst>
                                        </p:cTn>
                                        <p:tgtEl>
                                          <p:spTgt spid="7"/>
                                        </p:tgtEl>
                                        <p:attrNameLst>
                                          <p:attrName>style.visibility</p:attrName>
                                        </p:attrNameLst>
                                      </p:cBhvr>
                                      <p:to>
                                        <p:strVal val="visible"/>
                                      </p:to>
                                    </p:set>
                                    <p:anim calcmode="lin" valueType="num">
                                      <p:cBhvr additive="base">
                                        <p:cTn id="32" dur="500" fill="hold"/>
                                        <p:tgtEl>
                                          <p:spTgt spid="7"/>
                                        </p:tgtEl>
                                        <p:attrNameLst>
                                          <p:attrName>ppt_x</p:attrName>
                                        </p:attrNameLst>
                                      </p:cBhvr>
                                      <p:tavLst>
                                        <p:tav tm="0">
                                          <p:val>
                                            <p:strVal val="#ppt_x"/>
                                          </p:val>
                                        </p:tav>
                                        <p:tav tm="100000">
                                          <p:val>
                                            <p:strVal val="#ppt_x"/>
                                          </p:val>
                                        </p:tav>
                                      </p:tavLst>
                                    </p:anim>
                                    <p:anim calcmode="lin" valueType="num">
                                      <p:cBhvr additive="base">
                                        <p:cTn id="33" dur="500" fill="hold"/>
                                        <p:tgtEl>
                                          <p:spTgt spid="7"/>
                                        </p:tgtEl>
                                        <p:attrNameLst>
                                          <p:attrName>ppt_y</p:attrName>
                                        </p:attrNameLst>
                                      </p:cBhvr>
                                      <p:tavLst>
                                        <p:tav tm="0">
                                          <p:val>
                                            <p:strVal val="1+#ppt_h/2"/>
                                          </p:val>
                                        </p:tav>
                                        <p:tav tm="100000">
                                          <p:val>
                                            <p:strVal val="#ppt_y"/>
                                          </p:val>
                                        </p:tav>
                                      </p:tavLst>
                                    </p:anim>
                                  </p:childTnLst>
                                </p:cTn>
                              </p:par>
                              <p:par>
                                <p:cTn id="34" presetID="2" presetClass="entr" presetSubtype="4" fill="hold" grpId="0" nodeType="withEffect">
                                  <p:stCondLst>
                                    <p:cond delay="0"/>
                                  </p:stCondLst>
                                  <p:childTnLst>
                                    <p:set>
                                      <p:cBhvr>
                                        <p:cTn id="35" dur="1" fill="hold">
                                          <p:stCondLst>
                                            <p:cond delay="0"/>
                                          </p:stCondLst>
                                        </p:cTn>
                                        <p:tgtEl>
                                          <p:spTgt spid="8"/>
                                        </p:tgtEl>
                                        <p:attrNameLst>
                                          <p:attrName>style.visibility</p:attrName>
                                        </p:attrNameLst>
                                      </p:cBhvr>
                                      <p:to>
                                        <p:strVal val="visible"/>
                                      </p:to>
                                    </p:set>
                                    <p:anim calcmode="lin" valueType="num">
                                      <p:cBhvr additive="base">
                                        <p:cTn id="36" dur="500" fill="hold"/>
                                        <p:tgtEl>
                                          <p:spTgt spid="8"/>
                                        </p:tgtEl>
                                        <p:attrNameLst>
                                          <p:attrName>ppt_x</p:attrName>
                                        </p:attrNameLst>
                                      </p:cBhvr>
                                      <p:tavLst>
                                        <p:tav tm="0">
                                          <p:val>
                                            <p:strVal val="#ppt_x"/>
                                          </p:val>
                                        </p:tav>
                                        <p:tav tm="100000">
                                          <p:val>
                                            <p:strVal val="#ppt_x"/>
                                          </p:val>
                                        </p:tav>
                                      </p:tavLst>
                                    </p:anim>
                                    <p:anim calcmode="lin" valueType="num">
                                      <p:cBhvr additive="base">
                                        <p:cTn id="37" dur="500" fill="hold"/>
                                        <p:tgtEl>
                                          <p:spTgt spid="8"/>
                                        </p:tgtEl>
                                        <p:attrNameLst>
                                          <p:attrName>ppt_y</p:attrName>
                                        </p:attrNameLst>
                                      </p:cBhvr>
                                      <p:tavLst>
                                        <p:tav tm="0">
                                          <p:val>
                                            <p:strVal val="1+#ppt_h/2"/>
                                          </p:val>
                                        </p:tav>
                                        <p:tav tm="100000">
                                          <p:val>
                                            <p:strVal val="#ppt_y"/>
                                          </p:val>
                                        </p:tav>
                                      </p:tavLst>
                                    </p:anim>
                                  </p:childTnLst>
                                </p:cTn>
                              </p:par>
                              <p:par>
                                <p:cTn id="38" presetID="2" presetClass="entr" presetSubtype="4" fill="hold" grpId="0" nodeType="withEffect">
                                  <p:stCondLst>
                                    <p:cond delay="0"/>
                                  </p:stCondLst>
                                  <p:childTnLst>
                                    <p:set>
                                      <p:cBhvr>
                                        <p:cTn id="39" dur="1" fill="hold">
                                          <p:stCondLst>
                                            <p:cond delay="0"/>
                                          </p:stCondLst>
                                        </p:cTn>
                                        <p:tgtEl>
                                          <p:spTgt spid="9"/>
                                        </p:tgtEl>
                                        <p:attrNameLst>
                                          <p:attrName>style.visibility</p:attrName>
                                        </p:attrNameLst>
                                      </p:cBhvr>
                                      <p:to>
                                        <p:strVal val="visible"/>
                                      </p:to>
                                    </p:set>
                                    <p:anim calcmode="lin" valueType="num">
                                      <p:cBhvr additive="base">
                                        <p:cTn id="40" dur="500" fill="hold"/>
                                        <p:tgtEl>
                                          <p:spTgt spid="9"/>
                                        </p:tgtEl>
                                        <p:attrNameLst>
                                          <p:attrName>ppt_x</p:attrName>
                                        </p:attrNameLst>
                                      </p:cBhvr>
                                      <p:tavLst>
                                        <p:tav tm="0">
                                          <p:val>
                                            <p:strVal val="#ppt_x"/>
                                          </p:val>
                                        </p:tav>
                                        <p:tav tm="100000">
                                          <p:val>
                                            <p:strVal val="#ppt_x"/>
                                          </p:val>
                                        </p:tav>
                                      </p:tavLst>
                                    </p:anim>
                                    <p:anim calcmode="lin" valueType="num">
                                      <p:cBhvr additive="base">
                                        <p:cTn id="41" dur="500" fill="hold"/>
                                        <p:tgtEl>
                                          <p:spTgt spid="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uiExpand="1" build="p"/>
      <p:bldP spid="6" grpId="0"/>
      <p:bldP spid="7" grpId="0" animBg="1"/>
      <p:bldP spid="8" grpId="0" animBg="1"/>
      <p:bldP spid="9" grpId="0"/>
    </p:bld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Shape 360"/>
        <p:cNvGrpSpPr/>
        <p:nvPr/>
      </p:nvGrpSpPr>
      <p:grpSpPr>
        <a:xfrm>
          <a:off x="0" y="0"/>
          <a:ext cx="0" cy="0"/>
          <a:chOff x="0" y="0"/>
          <a:chExt cx="0" cy="0"/>
        </a:xfrm>
      </p:grpSpPr>
      <p:sp>
        <p:nvSpPr>
          <p:cNvPr id="2" name="Sisällön paikkamerkki 2">
            <a:extLst>
              <a:ext uri="{FF2B5EF4-FFF2-40B4-BE49-F238E27FC236}">
                <a16:creationId xmlns:a16="http://schemas.microsoft.com/office/drawing/2014/main" id="{56CF993F-21C3-8CE6-66BC-C69BF370CCA3}"/>
              </a:ext>
            </a:extLst>
          </p:cNvPr>
          <p:cNvSpPr>
            <a:spLocks noGrp="1"/>
          </p:cNvSpPr>
          <p:nvPr>
            <p:ph idx="1"/>
          </p:nvPr>
        </p:nvSpPr>
        <p:spPr>
          <a:xfrm>
            <a:off x="5371675" y="205138"/>
            <a:ext cx="6818375" cy="1475783"/>
          </a:xfrm>
        </p:spPr>
        <p:txBody>
          <a:bodyPr>
            <a:normAutofit fontScale="77500" lnSpcReduction="20000"/>
          </a:bodyPr>
          <a:lstStyle/>
          <a:p>
            <a:pPr marL="0" indent="0">
              <a:lnSpc>
                <a:spcPct val="120000"/>
              </a:lnSpc>
              <a:spcBef>
                <a:spcPts val="0"/>
              </a:spcBef>
              <a:buNone/>
            </a:pPr>
            <a:r>
              <a:rPr lang="fi-FI" sz="3067" b="1"/>
              <a:t>Liikuntatapaturmat:</a:t>
            </a:r>
          </a:p>
          <a:p>
            <a:pPr>
              <a:lnSpc>
                <a:spcPct val="120000"/>
              </a:lnSpc>
              <a:spcBef>
                <a:spcPts val="0"/>
              </a:spcBef>
            </a:pPr>
            <a:r>
              <a:rPr lang="fi-FI" sz="2667"/>
              <a:t>Lämmittele</a:t>
            </a:r>
          </a:p>
          <a:p>
            <a:pPr>
              <a:lnSpc>
                <a:spcPct val="120000"/>
              </a:lnSpc>
              <a:spcBef>
                <a:spcPts val="0"/>
              </a:spcBef>
            </a:pPr>
            <a:r>
              <a:rPr lang="fi-FI" sz="2667"/>
              <a:t>Tutustu ohjeisiin ja sääntöihin</a:t>
            </a:r>
          </a:p>
          <a:p>
            <a:pPr>
              <a:lnSpc>
                <a:spcPct val="120000"/>
              </a:lnSpc>
              <a:spcBef>
                <a:spcPts val="0"/>
              </a:spcBef>
            </a:pPr>
            <a:r>
              <a:rPr lang="fi-FI" sz="2667"/>
              <a:t>Käytä suojavarusteita</a:t>
            </a:r>
          </a:p>
          <a:p>
            <a:endParaRPr lang="fi-FI" sz="2667"/>
          </a:p>
          <a:p>
            <a:endParaRPr lang="fi-FI" sz="2667"/>
          </a:p>
        </p:txBody>
      </p:sp>
      <p:grpSp>
        <p:nvGrpSpPr>
          <p:cNvPr id="3" name="Ryhmä 2">
            <a:extLst>
              <a:ext uri="{FF2B5EF4-FFF2-40B4-BE49-F238E27FC236}">
                <a16:creationId xmlns:a16="http://schemas.microsoft.com/office/drawing/2014/main" id="{817CBB25-DBFD-A65C-1347-D4725CCF4892}"/>
              </a:ext>
            </a:extLst>
          </p:cNvPr>
          <p:cNvGrpSpPr/>
          <p:nvPr/>
        </p:nvGrpSpPr>
        <p:grpSpPr>
          <a:xfrm>
            <a:off x="937574" y="1045903"/>
            <a:ext cx="3109529" cy="2773732"/>
            <a:chOff x="3030699" y="2955095"/>
            <a:chExt cx="1859767" cy="1587216"/>
          </a:xfrm>
        </p:grpSpPr>
        <p:pic>
          <p:nvPicPr>
            <p:cNvPr id="4" name="Kuva 3">
              <a:extLst>
                <a:ext uri="{FF2B5EF4-FFF2-40B4-BE49-F238E27FC236}">
                  <a16:creationId xmlns:a16="http://schemas.microsoft.com/office/drawing/2014/main" id="{E9A0CA1D-EDCB-22F3-F9F5-182A5BEBA73D}"/>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3030699" y="2955095"/>
              <a:ext cx="1859767" cy="1587216"/>
            </a:xfrm>
            <a:prstGeom prst="rect">
              <a:avLst/>
            </a:prstGeom>
            <a:effectLst>
              <a:innerShdw blurRad="63500" dist="50800" dir="13500000">
                <a:prstClr val="black">
                  <a:alpha val="50000"/>
                </a:prstClr>
              </a:innerShdw>
            </a:effectLst>
          </p:spPr>
        </p:pic>
        <p:sp>
          <p:nvSpPr>
            <p:cNvPr id="5" name="Tekstiruutu 4">
              <a:extLst>
                <a:ext uri="{FF2B5EF4-FFF2-40B4-BE49-F238E27FC236}">
                  <a16:creationId xmlns:a16="http://schemas.microsoft.com/office/drawing/2014/main" id="{6E4B7531-DEC8-AA28-3053-866766B9CE44}"/>
                </a:ext>
              </a:extLst>
            </p:cNvPr>
            <p:cNvSpPr txBox="1"/>
            <p:nvPr/>
          </p:nvSpPr>
          <p:spPr>
            <a:xfrm>
              <a:off x="3078776" y="3175244"/>
              <a:ext cx="1811690" cy="1180000"/>
            </a:xfrm>
            <a:prstGeom prst="rect">
              <a:avLst/>
            </a:prstGeom>
            <a:noFill/>
          </p:spPr>
          <p:txBody>
            <a:bodyPr wrap="square" rtlCol="0">
              <a:spAutoFit/>
            </a:bodyPr>
            <a:lstStyle/>
            <a:p>
              <a:pPr algn="ctr" defTabSz="1219170">
                <a:buClr>
                  <a:srgbClr val="000000"/>
                </a:buClr>
              </a:pPr>
              <a:r>
                <a:rPr lang="fi-FI" sz="3200" kern="0">
                  <a:solidFill>
                    <a:srgbClr val="000000"/>
                  </a:solidFill>
                  <a:latin typeface="Oswald" panose="00000500000000000000" pitchFamily="2" charset="0"/>
                  <a:cs typeface="Arial"/>
                  <a:sym typeface="Arial"/>
                </a:rPr>
                <a:t>2. </a:t>
              </a:r>
            </a:p>
            <a:p>
              <a:pPr algn="ctr" defTabSz="1219170">
                <a:buClr>
                  <a:srgbClr val="000000"/>
                </a:buClr>
              </a:pPr>
              <a:r>
                <a:rPr lang="fi-FI" sz="3200" kern="0">
                  <a:solidFill>
                    <a:srgbClr val="000000"/>
                  </a:solidFill>
                  <a:latin typeface="Oswald" panose="00000500000000000000" pitchFamily="2" charset="0"/>
                  <a:cs typeface="Arial"/>
                  <a:sym typeface="Arial"/>
                </a:rPr>
                <a:t>Miten seuraavia tapaturmia voisi välttää?</a:t>
              </a:r>
            </a:p>
          </p:txBody>
        </p:sp>
      </p:grpSp>
      <p:sp>
        <p:nvSpPr>
          <p:cNvPr id="9" name="Sisällön paikkamerkki 2">
            <a:extLst>
              <a:ext uri="{FF2B5EF4-FFF2-40B4-BE49-F238E27FC236}">
                <a16:creationId xmlns:a16="http://schemas.microsoft.com/office/drawing/2014/main" id="{934221A4-8644-C616-F53B-81FD697B77A2}"/>
              </a:ext>
            </a:extLst>
          </p:cNvPr>
          <p:cNvSpPr txBox="1">
            <a:spLocks/>
          </p:cNvSpPr>
          <p:nvPr/>
        </p:nvSpPr>
        <p:spPr>
          <a:xfrm>
            <a:off x="5371674" y="1804822"/>
            <a:ext cx="6818375" cy="1475783"/>
          </a:xfrm>
          <a:prstGeom prst="rect">
            <a:avLst/>
          </a:prstGeom>
        </p:spPr>
        <p:txBody>
          <a:bodyPr vert="horz" lIns="121920" tIns="60960" rIns="121920" bIns="60960" rtlCol="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bg1"/>
                </a:solidFill>
                <a:effectLst>
                  <a:outerShdw blurRad="38100" dist="38100" dir="2700000" algn="tl">
                    <a:srgbClr val="000000">
                      <a:alpha val="43137"/>
                    </a:srgbClr>
                  </a:outerShdw>
                </a:effectLst>
                <a:latin typeface="Tenorite" panose="00000500000000000000" pitchFamily="2" charset="0"/>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bg1"/>
                </a:solidFill>
                <a:effectLst>
                  <a:outerShdw blurRad="38100" dist="38100" dir="2700000" algn="tl">
                    <a:srgbClr val="000000">
                      <a:alpha val="43137"/>
                    </a:srgbClr>
                  </a:outerShdw>
                </a:effectLst>
                <a:latin typeface="Tenorite" panose="00000500000000000000" pitchFamily="2"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bg1"/>
                </a:solidFill>
                <a:effectLst>
                  <a:outerShdw blurRad="38100" dist="38100" dir="2700000" algn="tl">
                    <a:srgbClr val="000000">
                      <a:alpha val="43137"/>
                    </a:srgbClr>
                  </a:outerShdw>
                </a:effectLst>
                <a:latin typeface="Tenorite" panose="00000500000000000000" pitchFamily="2"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bg1"/>
                </a:solidFill>
                <a:effectLst>
                  <a:outerShdw blurRad="38100" dist="38100" dir="2700000" algn="tl">
                    <a:srgbClr val="000000">
                      <a:alpha val="43137"/>
                    </a:srgbClr>
                  </a:outerShdw>
                </a:effectLst>
                <a:latin typeface="Tenorite" panose="00000500000000000000" pitchFamily="2"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bg1"/>
                </a:solidFill>
                <a:effectLst>
                  <a:outerShdw blurRad="38100" dist="38100" dir="2700000" algn="tl">
                    <a:srgbClr val="000000">
                      <a:alpha val="43137"/>
                    </a:srgbClr>
                  </a:outerShdw>
                </a:effectLst>
                <a:latin typeface="Tenorite" panose="00000500000000000000" pitchFamily="2"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defTabSz="1219170">
              <a:lnSpc>
                <a:spcPct val="100000"/>
              </a:lnSpc>
              <a:spcBef>
                <a:spcPts val="0"/>
              </a:spcBef>
              <a:buNone/>
            </a:pPr>
            <a:r>
              <a:rPr lang="fi-FI" sz="2400" b="1">
                <a:solidFill>
                  <a:prstClr val="white"/>
                </a:solidFill>
                <a:sym typeface="Arial"/>
              </a:rPr>
              <a:t>Myrkytykset:</a:t>
            </a:r>
          </a:p>
          <a:p>
            <a:pPr marL="304792" indent="-304792" defTabSz="1219170">
              <a:lnSpc>
                <a:spcPct val="100000"/>
              </a:lnSpc>
              <a:spcBef>
                <a:spcPts val="0"/>
              </a:spcBef>
            </a:pPr>
            <a:r>
              <a:rPr lang="fi-FI" sz="2133">
                <a:solidFill>
                  <a:prstClr val="white"/>
                </a:solidFill>
                <a:sym typeface="Arial"/>
              </a:rPr>
              <a:t>Säilytä lääkkeet, pesuaineet ja muut kemikaalit lasten ulottumattomissa</a:t>
            </a:r>
          </a:p>
          <a:p>
            <a:pPr marL="304792" indent="-304792" defTabSz="1219170">
              <a:lnSpc>
                <a:spcPct val="100000"/>
              </a:lnSpc>
              <a:spcBef>
                <a:spcPts val="0"/>
              </a:spcBef>
            </a:pPr>
            <a:r>
              <a:rPr lang="fi-FI" sz="2133">
                <a:solidFill>
                  <a:prstClr val="white"/>
                </a:solidFill>
                <a:sym typeface="Arial"/>
              </a:rPr>
              <a:t>Suosi turvakorkillisia pakkauksia</a:t>
            </a:r>
          </a:p>
          <a:p>
            <a:pPr marL="304792" indent="-304792" defTabSz="1219170">
              <a:lnSpc>
                <a:spcPct val="100000"/>
              </a:lnSpc>
              <a:spcBef>
                <a:spcPts val="0"/>
              </a:spcBef>
            </a:pPr>
            <a:r>
              <a:rPr lang="fi-FI" sz="2133">
                <a:solidFill>
                  <a:prstClr val="white"/>
                </a:solidFill>
                <a:sym typeface="Arial"/>
              </a:rPr>
              <a:t>Säilytä aineet alkuperäisissä pakkauksissaan</a:t>
            </a:r>
          </a:p>
        </p:txBody>
      </p:sp>
      <p:sp>
        <p:nvSpPr>
          <p:cNvPr id="10" name="Sisällön paikkamerkki 2">
            <a:extLst>
              <a:ext uri="{FF2B5EF4-FFF2-40B4-BE49-F238E27FC236}">
                <a16:creationId xmlns:a16="http://schemas.microsoft.com/office/drawing/2014/main" id="{1DBE1583-F7A2-B00F-E956-ECDEE662855A}"/>
              </a:ext>
            </a:extLst>
          </p:cNvPr>
          <p:cNvSpPr txBox="1">
            <a:spLocks/>
          </p:cNvSpPr>
          <p:nvPr/>
        </p:nvSpPr>
        <p:spPr>
          <a:xfrm>
            <a:off x="5371674" y="3679185"/>
            <a:ext cx="6818375" cy="2753487"/>
          </a:xfrm>
          <a:prstGeom prst="rect">
            <a:avLst/>
          </a:prstGeom>
        </p:spPr>
        <p:txBody>
          <a:bodyPr vert="horz" lIns="121920" tIns="60960" rIns="121920" bIns="60960" rtlCol="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bg1"/>
                </a:solidFill>
                <a:effectLst>
                  <a:outerShdw blurRad="38100" dist="38100" dir="2700000" algn="tl">
                    <a:srgbClr val="000000">
                      <a:alpha val="43137"/>
                    </a:srgbClr>
                  </a:outerShdw>
                </a:effectLst>
                <a:latin typeface="Tenorite" panose="00000500000000000000" pitchFamily="2" charset="0"/>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bg1"/>
                </a:solidFill>
                <a:effectLst>
                  <a:outerShdw blurRad="38100" dist="38100" dir="2700000" algn="tl">
                    <a:srgbClr val="000000">
                      <a:alpha val="43137"/>
                    </a:srgbClr>
                  </a:outerShdw>
                </a:effectLst>
                <a:latin typeface="Tenorite" panose="00000500000000000000" pitchFamily="2"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bg1"/>
                </a:solidFill>
                <a:effectLst>
                  <a:outerShdw blurRad="38100" dist="38100" dir="2700000" algn="tl">
                    <a:srgbClr val="000000">
                      <a:alpha val="43137"/>
                    </a:srgbClr>
                  </a:outerShdw>
                </a:effectLst>
                <a:latin typeface="Tenorite" panose="00000500000000000000" pitchFamily="2"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bg1"/>
                </a:solidFill>
                <a:effectLst>
                  <a:outerShdw blurRad="38100" dist="38100" dir="2700000" algn="tl">
                    <a:srgbClr val="000000">
                      <a:alpha val="43137"/>
                    </a:srgbClr>
                  </a:outerShdw>
                </a:effectLst>
                <a:latin typeface="Tenorite" panose="00000500000000000000" pitchFamily="2"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bg1"/>
                </a:solidFill>
                <a:effectLst>
                  <a:outerShdw blurRad="38100" dist="38100" dir="2700000" algn="tl">
                    <a:srgbClr val="000000">
                      <a:alpha val="43137"/>
                    </a:srgbClr>
                  </a:outerShdw>
                </a:effectLst>
                <a:latin typeface="Tenorite" panose="00000500000000000000" pitchFamily="2"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defTabSz="1219170">
              <a:lnSpc>
                <a:spcPct val="100000"/>
              </a:lnSpc>
              <a:spcBef>
                <a:spcPts val="0"/>
              </a:spcBef>
              <a:buNone/>
            </a:pPr>
            <a:r>
              <a:rPr lang="fi-FI" sz="2400" b="1">
                <a:solidFill>
                  <a:prstClr val="white"/>
                </a:solidFill>
                <a:sym typeface="Arial"/>
              </a:rPr>
              <a:t>Liikennetapaturmat:</a:t>
            </a:r>
          </a:p>
          <a:p>
            <a:pPr marL="304792" indent="-304792" defTabSz="1219170">
              <a:lnSpc>
                <a:spcPct val="100000"/>
              </a:lnSpc>
              <a:spcBef>
                <a:spcPts val="0"/>
              </a:spcBef>
            </a:pPr>
            <a:r>
              <a:rPr lang="fi-FI" sz="2133">
                <a:solidFill>
                  <a:prstClr val="white"/>
                </a:solidFill>
                <a:sym typeface="Arial"/>
              </a:rPr>
              <a:t>Harjoittele</a:t>
            </a:r>
          </a:p>
          <a:p>
            <a:pPr marL="304792" indent="-304792" defTabSz="1219170">
              <a:lnSpc>
                <a:spcPct val="100000"/>
              </a:lnSpc>
              <a:spcBef>
                <a:spcPts val="0"/>
              </a:spcBef>
            </a:pPr>
            <a:r>
              <a:rPr lang="fi-FI" sz="2133">
                <a:solidFill>
                  <a:prstClr val="white"/>
                </a:solidFill>
                <a:sym typeface="Arial"/>
              </a:rPr>
              <a:t>Käytä turvavälineitä</a:t>
            </a:r>
          </a:p>
          <a:p>
            <a:pPr marL="304792" indent="-304792" defTabSz="1219170">
              <a:lnSpc>
                <a:spcPct val="100000"/>
              </a:lnSpc>
              <a:spcBef>
                <a:spcPts val="0"/>
              </a:spcBef>
            </a:pPr>
            <a:r>
              <a:rPr lang="fi-FI" sz="2133">
                <a:solidFill>
                  <a:prstClr val="white"/>
                </a:solidFill>
                <a:sym typeface="Arial"/>
              </a:rPr>
              <a:t>Noudata liikennesääntöjä</a:t>
            </a:r>
          </a:p>
          <a:p>
            <a:pPr marL="304792" indent="-304792" defTabSz="1219170">
              <a:lnSpc>
                <a:spcPct val="100000"/>
              </a:lnSpc>
              <a:spcBef>
                <a:spcPts val="0"/>
              </a:spcBef>
            </a:pPr>
            <a:r>
              <a:rPr lang="fi-FI" sz="2133">
                <a:solidFill>
                  <a:prstClr val="white"/>
                </a:solidFill>
                <a:sym typeface="Arial"/>
              </a:rPr>
              <a:t>Ajaessasi keskity ajamiseen, matkustajana anna kuljettajalle rauha</a:t>
            </a:r>
          </a:p>
          <a:p>
            <a:pPr marL="304792" indent="-304792" defTabSz="1219170">
              <a:lnSpc>
                <a:spcPct val="100000"/>
              </a:lnSpc>
              <a:spcBef>
                <a:spcPts val="0"/>
              </a:spcBef>
            </a:pPr>
            <a:r>
              <a:rPr lang="fi-FI" sz="2133">
                <a:solidFill>
                  <a:prstClr val="white"/>
                </a:solidFill>
                <a:sym typeface="Arial"/>
              </a:rPr>
              <a:t>Pidä tarvittaessa taukoja</a:t>
            </a:r>
          </a:p>
          <a:p>
            <a:pPr marL="304792" indent="-304792" defTabSz="1219170">
              <a:lnSpc>
                <a:spcPct val="100000"/>
              </a:lnSpc>
              <a:spcBef>
                <a:spcPts val="0"/>
              </a:spcBef>
            </a:pPr>
            <a:r>
              <a:rPr lang="fi-FI" sz="2133">
                <a:solidFill>
                  <a:prstClr val="white"/>
                </a:solidFill>
                <a:sym typeface="Arial"/>
              </a:rPr>
              <a:t>Älä aja päihtyneenä</a:t>
            </a:r>
          </a:p>
        </p:txBody>
      </p:sp>
      <p:grpSp>
        <p:nvGrpSpPr>
          <p:cNvPr id="16" name="Ryhmä 15">
            <a:extLst>
              <a:ext uri="{FF2B5EF4-FFF2-40B4-BE49-F238E27FC236}">
                <a16:creationId xmlns:a16="http://schemas.microsoft.com/office/drawing/2014/main" id="{77A64BA2-BFE0-95D3-534B-A8E162E21B84}"/>
              </a:ext>
            </a:extLst>
          </p:cNvPr>
          <p:cNvGrpSpPr/>
          <p:nvPr/>
        </p:nvGrpSpPr>
        <p:grpSpPr>
          <a:xfrm>
            <a:off x="339286" y="5127442"/>
            <a:ext cx="9113919" cy="1532679"/>
            <a:chOff x="280590" y="3886858"/>
            <a:chExt cx="6835439" cy="1149509"/>
          </a:xfrm>
        </p:grpSpPr>
        <p:sp>
          <p:nvSpPr>
            <p:cNvPr id="15" name="Suorakulmio 14">
              <a:extLst>
                <a:ext uri="{FF2B5EF4-FFF2-40B4-BE49-F238E27FC236}">
                  <a16:creationId xmlns:a16="http://schemas.microsoft.com/office/drawing/2014/main" id="{CF045FE1-058C-3F03-54B4-435DABDC2DF8}"/>
                </a:ext>
              </a:extLst>
            </p:cNvPr>
            <p:cNvSpPr/>
            <p:nvPr/>
          </p:nvSpPr>
          <p:spPr>
            <a:xfrm>
              <a:off x="280590" y="3966222"/>
              <a:ext cx="6835439" cy="1031938"/>
            </a:xfrm>
            <a:prstGeom prst="rect">
              <a:avLst/>
            </a:prstGeom>
            <a:solidFill>
              <a:schemeClr val="tx1">
                <a:lumMod val="95000"/>
                <a:lumOff val="5000"/>
              </a:schemeClr>
            </a:solidFill>
            <a:ln>
              <a:solidFill>
                <a:srgbClr val="C1F868"/>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defTabSz="1219170">
                <a:buClr>
                  <a:srgbClr val="000000"/>
                </a:buClr>
              </a:pPr>
              <a:endParaRPr lang="fi-FI" sz="1867" kern="0">
                <a:solidFill>
                  <a:prstClr val="white"/>
                </a:solidFill>
                <a:latin typeface="Calibri" panose="020F0502020204030204"/>
                <a:sym typeface="Arial"/>
              </a:endParaRPr>
            </a:p>
          </p:txBody>
        </p:sp>
        <p:sp>
          <p:nvSpPr>
            <p:cNvPr id="11" name="Google Shape;1586;p48">
              <a:extLst>
                <a:ext uri="{FF2B5EF4-FFF2-40B4-BE49-F238E27FC236}">
                  <a16:creationId xmlns:a16="http://schemas.microsoft.com/office/drawing/2014/main" id="{8ACB7789-6549-4F40-B662-47975670094F}"/>
                </a:ext>
              </a:extLst>
            </p:cNvPr>
            <p:cNvSpPr txBox="1">
              <a:spLocks/>
            </p:cNvSpPr>
            <p:nvPr/>
          </p:nvSpPr>
          <p:spPr>
            <a:xfrm>
              <a:off x="1327180" y="4241645"/>
              <a:ext cx="5788849" cy="794722"/>
            </a:xfrm>
            <a:prstGeom prst="rect">
              <a:avLst/>
            </a:prstGeom>
            <a:no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L="457200" marR="0" lvl="0" indent="-342900" algn="l" rtl="0">
                <a:lnSpc>
                  <a:spcPct val="50000"/>
                </a:lnSpc>
                <a:spcBef>
                  <a:spcPts val="0"/>
                </a:spcBef>
                <a:spcAft>
                  <a:spcPts val="0"/>
                </a:spcAft>
                <a:buClr>
                  <a:srgbClr val="000000"/>
                </a:buClr>
                <a:buSzPts val="1800"/>
                <a:buFont typeface="Quicksand"/>
                <a:buNone/>
                <a:defRPr sz="3500" b="1" i="0" u="none" strike="noStrike" cap="none">
                  <a:solidFill>
                    <a:schemeClr val="accent1"/>
                  </a:solidFill>
                  <a:latin typeface="Reenie Beanie"/>
                  <a:ea typeface="Reenie Beanie"/>
                  <a:cs typeface="Reenie Beanie"/>
                  <a:sym typeface="Reenie Beanie"/>
                </a:defRPr>
              </a:lvl1pPr>
              <a:lvl2pPr marL="914400" marR="0" lvl="1" indent="-317500" algn="l" rtl="0">
                <a:lnSpc>
                  <a:spcPct val="50000"/>
                </a:lnSpc>
                <a:spcBef>
                  <a:spcPts val="0"/>
                </a:spcBef>
                <a:spcAft>
                  <a:spcPts val="0"/>
                </a:spcAft>
                <a:buClr>
                  <a:srgbClr val="000000"/>
                </a:buClr>
                <a:buSzPts val="1400"/>
                <a:buFont typeface="Quicksand"/>
                <a:buNone/>
                <a:defRPr sz="3500" b="1" i="0" u="none" strike="noStrike" cap="none">
                  <a:solidFill>
                    <a:schemeClr val="accent1"/>
                  </a:solidFill>
                  <a:latin typeface="Reenie Beanie"/>
                  <a:ea typeface="Reenie Beanie"/>
                  <a:cs typeface="Reenie Beanie"/>
                  <a:sym typeface="Reenie Beanie"/>
                </a:defRPr>
              </a:lvl2pPr>
              <a:lvl3pPr marL="1371600" marR="0" lvl="2" indent="-317500" algn="l" rtl="0">
                <a:lnSpc>
                  <a:spcPct val="50000"/>
                </a:lnSpc>
                <a:spcBef>
                  <a:spcPts val="0"/>
                </a:spcBef>
                <a:spcAft>
                  <a:spcPts val="0"/>
                </a:spcAft>
                <a:buClr>
                  <a:srgbClr val="000000"/>
                </a:buClr>
                <a:buSzPts val="1400"/>
                <a:buFont typeface="Quicksand"/>
                <a:buNone/>
                <a:defRPr sz="3500" b="1" i="0" u="none" strike="noStrike" cap="none">
                  <a:solidFill>
                    <a:schemeClr val="accent1"/>
                  </a:solidFill>
                  <a:latin typeface="Reenie Beanie"/>
                  <a:ea typeface="Reenie Beanie"/>
                  <a:cs typeface="Reenie Beanie"/>
                  <a:sym typeface="Reenie Beanie"/>
                </a:defRPr>
              </a:lvl3pPr>
              <a:lvl4pPr marL="1828800" marR="0" lvl="3" indent="-317500" algn="l" rtl="0">
                <a:lnSpc>
                  <a:spcPct val="50000"/>
                </a:lnSpc>
                <a:spcBef>
                  <a:spcPts val="0"/>
                </a:spcBef>
                <a:spcAft>
                  <a:spcPts val="0"/>
                </a:spcAft>
                <a:buClr>
                  <a:srgbClr val="000000"/>
                </a:buClr>
                <a:buSzPts val="1400"/>
                <a:buFont typeface="Quicksand"/>
                <a:buNone/>
                <a:defRPr sz="3500" b="1" i="0" u="none" strike="noStrike" cap="none">
                  <a:solidFill>
                    <a:schemeClr val="accent1"/>
                  </a:solidFill>
                  <a:latin typeface="Reenie Beanie"/>
                  <a:ea typeface="Reenie Beanie"/>
                  <a:cs typeface="Reenie Beanie"/>
                  <a:sym typeface="Reenie Beanie"/>
                </a:defRPr>
              </a:lvl4pPr>
              <a:lvl5pPr marL="2286000" marR="0" lvl="4" indent="-317500" algn="l" rtl="0">
                <a:lnSpc>
                  <a:spcPct val="50000"/>
                </a:lnSpc>
                <a:spcBef>
                  <a:spcPts val="0"/>
                </a:spcBef>
                <a:spcAft>
                  <a:spcPts val="0"/>
                </a:spcAft>
                <a:buClr>
                  <a:srgbClr val="000000"/>
                </a:buClr>
                <a:buSzPts val="1400"/>
                <a:buFont typeface="Quicksand"/>
                <a:buNone/>
                <a:defRPr sz="3500" b="1" i="0" u="none" strike="noStrike" cap="none">
                  <a:solidFill>
                    <a:schemeClr val="accent1"/>
                  </a:solidFill>
                  <a:latin typeface="Reenie Beanie"/>
                  <a:ea typeface="Reenie Beanie"/>
                  <a:cs typeface="Reenie Beanie"/>
                  <a:sym typeface="Reenie Beanie"/>
                </a:defRPr>
              </a:lvl5pPr>
              <a:lvl6pPr marL="2743200" marR="0" lvl="5" indent="-317500" algn="l" rtl="0">
                <a:lnSpc>
                  <a:spcPct val="50000"/>
                </a:lnSpc>
                <a:spcBef>
                  <a:spcPts val="0"/>
                </a:spcBef>
                <a:spcAft>
                  <a:spcPts val="0"/>
                </a:spcAft>
                <a:buClr>
                  <a:srgbClr val="000000"/>
                </a:buClr>
                <a:buSzPts val="1400"/>
                <a:buFont typeface="Quicksand"/>
                <a:buNone/>
                <a:defRPr sz="3500" b="1" i="0" u="none" strike="noStrike" cap="none">
                  <a:solidFill>
                    <a:schemeClr val="accent1"/>
                  </a:solidFill>
                  <a:latin typeface="Reenie Beanie"/>
                  <a:ea typeface="Reenie Beanie"/>
                  <a:cs typeface="Reenie Beanie"/>
                  <a:sym typeface="Reenie Beanie"/>
                </a:defRPr>
              </a:lvl6pPr>
              <a:lvl7pPr marL="3200400" marR="0" lvl="6" indent="-317500" algn="l" rtl="0">
                <a:lnSpc>
                  <a:spcPct val="50000"/>
                </a:lnSpc>
                <a:spcBef>
                  <a:spcPts val="0"/>
                </a:spcBef>
                <a:spcAft>
                  <a:spcPts val="0"/>
                </a:spcAft>
                <a:buClr>
                  <a:srgbClr val="000000"/>
                </a:buClr>
                <a:buSzPts val="1400"/>
                <a:buFont typeface="Quicksand"/>
                <a:buNone/>
                <a:defRPr sz="3500" b="1" i="0" u="none" strike="noStrike" cap="none">
                  <a:solidFill>
                    <a:schemeClr val="accent1"/>
                  </a:solidFill>
                  <a:latin typeface="Reenie Beanie"/>
                  <a:ea typeface="Reenie Beanie"/>
                  <a:cs typeface="Reenie Beanie"/>
                  <a:sym typeface="Reenie Beanie"/>
                </a:defRPr>
              </a:lvl7pPr>
              <a:lvl8pPr marL="3657600" marR="0" lvl="7" indent="-317500" algn="l" rtl="0">
                <a:lnSpc>
                  <a:spcPct val="50000"/>
                </a:lnSpc>
                <a:spcBef>
                  <a:spcPts val="0"/>
                </a:spcBef>
                <a:spcAft>
                  <a:spcPts val="0"/>
                </a:spcAft>
                <a:buClr>
                  <a:srgbClr val="000000"/>
                </a:buClr>
                <a:buSzPts val="1400"/>
                <a:buFont typeface="Quicksand"/>
                <a:buNone/>
                <a:defRPr sz="3500" b="1" i="0" u="none" strike="noStrike" cap="none">
                  <a:solidFill>
                    <a:schemeClr val="accent1"/>
                  </a:solidFill>
                  <a:latin typeface="Reenie Beanie"/>
                  <a:ea typeface="Reenie Beanie"/>
                  <a:cs typeface="Reenie Beanie"/>
                  <a:sym typeface="Reenie Beanie"/>
                </a:defRPr>
              </a:lvl8pPr>
              <a:lvl9pPr marL="4114800" marR="0" lvl="8" indent="-317500" algn="l" rtl="0">
                <a:lnSpc>
                  <a:spcPct val="50000"/>
                </a:lnSpc>
                <a:spcBef>
                  <a:spcPts val="0"/>
                </a:spcBef>
                <a:spcAft>
                  <a:spcPts val="0"/>
                </a:spcAft>
                <a:buClr>
                  <a:srgbClr val="000000"/>
                </a:buClr>
                <a:buSzPts val="1400"/>
                <a:buFont typeface="Quicksand"/>
                <a:buNone/>
                <a:defRPr sz="3500" b="1" i="0" u="none" strike="noStrike" cap="none">
                  <a:solidFill>
                    <a:schemeClr val="accent1"/>
                  </a:solidFill>
                  <a:latin typeface="Reenie Beanie"/>
                  <a:ea typeface="Reenie Beanie"/>
                  <a:cs typeface="Reenie Beanie"/>
                  <a:sym typeface="Reenie Beanie"/>
                </a:defRPr>
              </a:lvl9pPr>
            </a:lstStyle>
            <a:p>
              <a:pPr marL="0" indent="0" defTabSz="1219170">
                <a:lnSpc>
                  <a:spcPct val="100000"/>
                </a:lnSpc>
                <a:defRPr/>
              </a:pPr>
              <a:r>
                <a:rPr lang="fi-FI" sz="2667" b="0" kern="0">
                  <a:solidFill>
                    <a:srgbClr val="FFFFFF"/>
                  </a:solidFill>
                </a:rPr>
                <a:t>2. Osaat toimia tapaturmia välttäen.</a:t>
              </a:r>
            </a:p>
          </p:txBody>
        </p:sp>
        <p:sp>
          <p:nvSpPr>
            <p:cNvPr id="12" name="Suorakulmio: Pyöristetyt kulmat 11">
              <a:extLst>
                <a:ext uri="{FF2B5EF4-FFF2-40B4-BE49-F238E27FC236}">
                  <a16:creationId xmlns:a16="http://schemas.microsoft.com/office/drawing/2014/main" id="{AC925875-6C17-68E0-DB20-C7ED65375216}"/>
                </a:ext>
              </a:extLst>
            </p:cNvPr>
            <p:cNvSpPr/>
            <p:nvPr/>
          </p:nvSpPr>
          <p:spPr>
            <a:xfrm>
              <a:off x="403561" y="4094824"/>
              <a:ext cx="832179" cy="773786"/>
            </a:xfrm>
            <a:prstGeom prst="roundRect">
              <a:avLst/>
            </a:prstGeom>
            <a:noFill/>
            <a:ln w="28575">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defTabSz="1219170">
                <a:buClr>
                  <a:srgbClr val="000000"/>
                </a:buClr>
              </a:pPr>
              <a:endParaRPr lang="fi-FI" sz="1867" kern="0">
                <a:solidFill>
                  <a:prstClr val="white"/>
                </a:solidFill>
                <a:latin typeface="Calibri" panose="020F0502020204030204"/>
                <a:sym typeface="Arial"/>
              </a:endParaRPr>
            </a:p>
          </p:txBody>
        </p:sp>
        <p:sp>
          <p:nvSpPr>
            <p:cNvPr id="13" name="Freeform 12">
              <a:extLst>
                <a:ext uri="{FF2B5EF4-FFF2-40B4-BE49-F238E27FC236}">
                  <a16:creationId xmlns:a16="http://schemas.microsoft.com/office/drawing/2014/main" id="{D11E9C5B-85D0-95DE-BA21-AE470D886FB7}"/>
                </a:ext>
              </a:extLst>
            </p:cNvPr>
            <p:cNvSpPr/>
            <p:nvPr/>
          </p:nvSpPr>
          <p:spPr>
            <a:xfrm>
              <a:off x="449281" y="4054683"/>
              <a:ext cx="832179" cy="764706"/>
            </a:xfrm>
            <a:custGeom>
              <a:avLst/>
              <a:gdLst/>
              <a:ahLst/>
              <a:cxnLst/>
              <a:rect l="l" t="t" r="r" b="b"/>
              <a:pathLst>
                <a:path w="1617955" h="1578986">
                  <a:moveTo>
                    <a:pt x="0" y="0"/>
                  </a:moveTo>
                  <a:lnTo>
                    <a:pt x="1617956" y="0"/>
                  </a:lnTo>
                  <a:lnTo>
                    <a:pt x="1617956" y="1578986"/>
                  </a:lnTo>
                  <a:lnTo>
                    <a:pt x="0" y="1578986"/>
                  </a:lnTo>
                  <a:lnTo>
                    <a:pt x="0" y="0"/>
                  </a:lnTo>
                  <a:close/>
                </a:path>
              </a:pathLst>
            </a:custGeom>
            <a:blipFill>
              <a:blip r:embed="rId5">
                <a:extLst>
                  <a:ext uri="{96DAC541-7B7A-43D3-8B79-37D633B846F1}">
                    <asvg:svgBlip xmlns:asvg="http://schemas.microsoft.com/office/drawing/2016/SVG/main" r:embed="rId6"/>
                  </a:ext>
                </a:extLst>
              </a:blip>
              <a:stretch>
                <a:fillRect t="-39820" r="-38212"/>
              </a:stretch>
            </a:blipFill>
          </p:spPr>
          <p:txBody>
            <a:bodyPr/>
            <a:lstStyle/>
            <a:p>
              <a:pPr defTabSz="1219170">
                <a:buClr>
                  <a:srgbClr val="000000"/>
                </a:buClr>
              </a:pPr>
              <a:endParaRPr lang="fi-FI" sz="1867" kern="0">
                <a:solidFill>
                  <a:srgbClr val="000000"/>
                </a:solidFill>
                <a:latin typeface="Arial"/>
                <a:cs typeface="Arial"/>
                <a:sym typeface="Arial"/>
              </a:endParaRPr>
            </a:p>
          </p:txBody>
        </p:sp>
        <p:sp>
          <p:nvSpPr>
            <p:cNvPr id="14" name="Google Shape;1586;p48">
              <a:extLst>
                <a:ext uri="{FF2B5EF4-FFF2-40B4-BE49-F238E27FC236}">
                  <a16:creationId xmlns:a16="http://schemas.microsoft.com/office/drawing/2014/main" id="{08E91887-5634-BAE8-E20F-895D766D12B7}"/>
                </a:ext>
              </a:extLst>
            </p:cNvPr>
            <p:cNvSpPr txBox="1">
              <a:spLocks/>
            </p:cNvSpPr>
            <p:nvPr/>
          </p:nvSpPr>
          <p:spPr>
            <a:xfrm>
              <a:off x="1372900" y="3886858"/>
              <a:ext cx="4114332" cy="794722"/>
            </a:xfrm>
            <a:prstGeom prst="rect">
              <a:avLst/>
            </a:prstGeom>
            <a:no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L="457200" marR="0" lvl="0" indent="-342900" algn="l" rtl="0">
                <a:lnSpc>
                  <a:spcPct val="50000"/>
                </a:lnSpc>
                <a:spcBef>
                  <a:spcPts val="0"/>
                </a:spcBef>
                <a:spcAft>
                  <a:spcPts val="0"/>
                </a:spcAft>
                <a:buClr>
                  <a:srgbClr val="000000"/>
                </a:buClr>
                <a:buSzPts val="1800"/>
                <a:buFont typeface="Quicksand"/>
                <a:buNone/>
                <a:defRPr sz="3500" b="1" i="0" u="none" strike="noStrike" cap="none">
                  <a:solidFill>
                    <a:schemeClr val="accent1"/>
                  </a:solidFill>
                  <a:latin typeface="Reenie Beanie"/>
                  <a:ea typeface="Reenie Beanie"/>
                  <a:cs typeface="Reenie Beanie"/>
                  <a:sym typeface="Reenie Beanie"/>
                </a:defRPr>
              </a:lvl1pPr>
              <a:lvl2pPr marL="914400" marR="0" lvl="1" indent="-317500" algn="l" rtl="0">
                <a:lnSpc>
                  <a:spcPct val="50000"/>
                </a:lnSpc>
                <a:spcBef>
                  <a:spcPts val="0"/>
                </a:spcBef>
                <a:spcAft>
                  <a:spcPts val="0"/>
                </a:spcAft>
                <a:buClr>
                  <a:srgbClr val="000000"/>
                </a:buClr>
                <a:buSzPts val="1400"/>
                <a:buFont typeface="Quicksand"/>
                <a:buNone/>
                <a:defRPr sz="3500" b="1" i="0" u="none" strike="noStrike" cap="none">
                  <a:solidFill>
                    <a:schemeClr val="accent1"/>
                  </a:solidFill>
                  <a:latin typeface="Reenie Beanie"/>
                  <a:ea typeface="Reenie Beanie"/>
                  <a:cs typeface="Reenie Beanie"/>
                  <a:sym typeface="Reenie Beanie"/>
                </a:defRPr>
              </a:lvl2pPr>
              <a:lvl3pPr marL="1371600" marR="0" lvl="2" indent="-317500" algn="l" rtl="0">
                <a:lnSpc>
                  <a:spcPct val="50000"/>
                </a:lnSpc>
                <a:spcBef>
                  <a:spcPts val="0"/>
                </a:spcBef>
                <a:spcAft>
                  <a:spcPts val="0"/>
                </a:spcAft>
                <a:buClr>
                  <a:srgbClr val="000000"/>
                </a:buClr>
                <a:buSzPts val="1400"/>
                <a:buFont typeface="Quicksand"/>
                <a:buNone/>
                <a:defRPr sz="3500" b="1" i="0" u="none" strike="noStrike" cap="none">
                  <a:solidFill>
                    <a:schemeClr val="accent1"/>
                  </a:solidFill>
                  <a:latin typeface="Reenie Beanie"/>
                  <a:ea typeface="Reenie Beanie"/>
                  <a:cs typeface="Reenie Beanie"/>
                  <a:sym typeface="Reenie Beanie"/>
                </a:defRPr>
              </a:lvl3pPr>
              <a:lvl4pPr marL="1828800" marR="0" lvl="3" indent="-317500" algn="l" rtl="0">
                <a:lnSpc>
                  <a:spcPct val="50000"/>
                </a:lnSpc>
                <a:spcBef>
                  <a:spcPts val="0"/>
                </a:spcBef>
                <a:spcAft>
                  <a:spcPts val="0"/>
                </a:spcAft>
                <a:buClr>
                  <a:srgbClr val="000000"/>
                </a:buClr>
                <a:buSzPts val="1400"/>
                <a:buFont typeface="Quicksand"/>
                <a:buNone/>
                <a:defRPr sz="3500" b="1" i="0" u="none" strike="noStrike" cap="none">
                  <a:solidFill>
                    <a:schemeClr val="accent1"/>
                  </a:solidFill>
                  <a:latin typeface="Reenie Beanie"/>
                  <a:ea typeface="Reenie Beanie"/>
                  <a:cs typeface="Reenie Beanie"/>
                  <a:sym typeface="Reenie Beanie"/>
                </a:defRPr>
              </a:lvl4pPr>
              <a:lvl5pPr marL="2286000" marR="0" lvl="4" indent="-317500" algn="l" rtl="0">
                <a:lnSpc>
                  <a:spcPct val="50000"/>
                </a:lnSpc>
                <a:spcBef>
                  <a:spcPts val="0"/>
                </a:spcBef>
                <a:spcAft>
                  <a:spcPts val="0"/>
                </a:spcAft>
                <a:buClr>
                  <a:srgbClr val="000000"/>
                </a:buClr>
                <a:buSzPts val="1400"/>
                <a:buFont typeface="Quicksand"/>
                <a:buNone/>
                <a:defRPr sz="3500" b="1" i="0" u="none" strike="noStrike" cap="none">
                  <a:solidFill>
                    <a:schemeClr val="accent1"/>
                  </a:solidFill>
                  <a:latin typeface="Reenie Beanie"/>
                  <a:ea typeface="Reenie Beanie"/>
                  <a:cs typeface="Reenie Beanie"/>
                  <a:sym typeface="Reenie Beanie"/>
                </a:defRPr>
              </a:lvl5pPr>
              <a:lvl6pPr marL="2743200" marR="0" lvl="5" indent="-317500" algn="l" rtl="0">
                <a:lnSpc>
                  <a:spcPct val="50000"/>
                </a:lnSpc>
                <a:spcBef>
                  <a:spcPts val="0"/>
                </a:spcBef>
                <a:spcAft>
                  <a:spcPts val="0"/>
                </a:spcAft>
                <a:buClr>
                  <a:srgbClr val="000000"/>
                </a:buClr>
                <a:buSzPts val="1400"/>
                <a:buFont typeface="Quicksand"/>
                <a:buNone/>
                <a:defRPr sz="3500" b="1" i="0" u="none" strike="noStrike" cap="none">
                  <a:solidFill>
                    <a:schemeClr val="accent1"/>
                  </a:solidFill>
                  <a:latin typeface="Reenie Beanie"/>
                  <a:ea typeface="Reenie Beanie"/>
                  <a:cs typeface="Reenie Beanie"/>
                  <a:sym typeface="Reenie Beanie"/>
                </a:defRPr>
              </a:lvl6pPr>
              <a:lvl7pPr marL="3200400" marR="0" lvl="6" indent="-317500" algn="l" rtl="0">
                <a:lnSpc>
                  <a:spcPct val="50000"/>
                </a:lnSpc>
                <a:spcBef>
                  <a:spcPts val="0"/>
                </a:spcBef>
                <a:spcAft>
                  <a:spcPts val="0"/>
                </a:spcAft>
                <a:buClr>
                  <a:srgbClr val="000000"/>
                </a:buClr>
                <a:buSzPts val="1400"/>
                <a:buFont typeface="Quicksand"/>
                <a:buNone/>
                <a:defRPr sz="3500" b="1" i="0" u="none" strike="noStrike" cap="none">
                  <a:solidFill>
                    <a:schemeClr val="accent1"/>
                  </a:solidFill>
                  <a:latin typeface="Reenie Beanie"/>
                  <a:ea typeface="Reenie Beanie"/>
                  <a:cs typeface="Reenie Beanie"/>
                  <a:sym typeface="Reenie Beanie"/>
                </a:defRPr>
              </a:lvl7pPr>
              <a:lvl8pPr marL="3657600" marR="0" lvl="7" indent="-317500" algn="l" rtl="0">
                <a:lnSpc>
                  <a:spcPct val="50000"/>
                </a:lnSpc>
                <a:spcBef>
                  <a:spcPts val="0"/>
                </a:spcBef>
                <a:spcAft>
                  <a:spcPts val="0"/>
                </a:spcAft>
                <a:buClr>
                  <a:srgbClr val="000000"/>
                </a:buClr>
                <a:buSzPts val="1400"/>
                <a:buFont typeface="Quicksand"/>
                <a:buNone/>
                <a:defRPr sz="3500" b="1" i="0" u="none" strike="noStrike" cap="none">
                  <a:solidFill>
                    <a:schemeClr val="accent1"/>
                  </a:solidFill>
                  <a:latin typeface="Reenie Beanie"/>
                  <a:ea typeface="Reenie Beanie"/>
                  <a:cs typeface="Reenie Beanie"/>
                  <a:sym typeface="Reenie Beanie"/>
                </a:defRPr>
              </a:lvl8pPr>
              <a:lvl9pPr marL="4114800" marR="0" lvl="8" indent="-317500" algn="l" rtl="0">
                <a:lnSpc>
                  <a:spcPct val="50000"/>
                </a:lnSpc>
                <a:spcBef>
                  <a:spcPts val="0"/>
                </a:spcBef>
                <a:spcAft>
                  <a:spcPts val="0"/>
                </a:spcAft>
                <a:buClr>
                  <a:srgbClr val="000000"/>
                </a:buClr>
                <a:buSzPts val="1400"/>
                <a:buFont typeface="Quicksand"/>
                <a:buNone/>
                <a:defRPr sz="3500" b="1" i="0" u="none" strike="noStrike" cap="none">
                  <a:solidFill>
                    <a:schemeClr val="accent1"/>
                  </a:solidFill>
                  <a:latin typeface="Reenie Beanie"/>
                  <a:ea typeface="Reenie Beanie"/>
                  <a:cs typeface="Reenie Beanie"/>
                  <a:sym typeface="Reenie Beanie"/>
                </a:defRPr>
              </a:lvl9pPr>
            </a:lstStyle>
            <a:p>
              <a:pPr marL="0" indent="0" defTabSz="1219170">
                <a:lnSpc>
                  <a:spcPct val="100000"/>
                </a:lnSpc>
                <a:defRPr/>
              </a:pPr>
              <a:r>
                <a:rPr lang="fi-FI" sz="2667" kern="0">
                  <a:solidFill>
                    <a:srgbClr val="FFFFFF"/>
                  </a:solidFill>
                </a:rPr>
                <a:t>Osaamistavoite saavutettu:</a:t>
              </a:r>
            </a:p>
          </p:txBody>
        </p:sp>
      </p:grpSp>
    </p:spTree>
    <p:extLst>
      <p:ext uri="{BB962C8B-B14F-4D97-AF65-F5344CB8AC3E}">
        <p14:creationId xmlns:p14="http://schemas.microsoft.com/office/powerpoint/2010/main" val="108626226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2">
                                            <p:txEl>
                                              <p:pRg st="1" end="1"/>
                                            </p:txEl>
                                          </p:spTgt>
                                        </p:tgtEl>
                                        <p:attrNameLst>
                                          <p:attrName>style.visibility</p:attrName>
                                        </p:attrNameLst>
                                      </p:cBhvr>
                                      <p:to>
                                        <p:strVal val="visible"/>
                                      </p:to>
                                    </p:set>
                                    <p:animEffect transition="in" filter="fade">
                                      <p:cBhvr>
                                        <p:cTn id="7" dur="500"/>
                                        <p:tgtEl>
                                          <p:spTgt spid="2">
                                            <p:txEl>
                                              <p:pRg st="1" end="1"/>
                                            </p:txEl>
                                          </p:spTgt>
                                        </p:tgtEl>
                                      </p:cBhvr>
                                    </p:animEffect>
                                  </p:childTnLst>
                                </p:cTn>
                              </p:par>
                              <p:par>
                                <p:cTn id="8" presetID="10" presetClass="entr" presetSubtype="0" fill="hold" nodeType="withEffect">
                                  <p:stCondLst>
                                    <p:cond delay="0"/>
                                  </p:stCondLst>
                                  <p:childTnLst>
                                    <p:set>
                                      <p:cBhvr>
                                        <p:cTn id="9" dur="1" fill="hold">
                                          <p:stCondLst>
                                            <p:cond delay="0"/>
                                          </p:stCondLst>
                                        </p:cTn>
                                        <p:tgtEl>
                                          <p:spTgt spid="2">
                                            <p:txEl>
                                              <p:pRg st="2" end="2"/>
                                            </p:txEl>
                                          </p:spTgt>
                                        </p:tgtEl>
                                        <p:attrNameLst>
                                          <p:attrName>style.visibility</p:attrName>
                                        </p:attrNameLst>
                                      </p:cBhvr>
                                      <p:to>
                                        <p:strVal val="visible"/>
                                      </p:to>
                                    </p:set>
                                    <p:animEffect transition="in" filter="fade">
                                      <p:cBhvr>
                                        <p:cTn id="10" dur="500"/>
                                        <p:tgtEl>
                                          <p:spTgt spid="2">
                                            <p:txEl>
                                              <p:pRg st="2" end="2"/>
                                            </p:txEl>
                                          </p:spTgt>
                                        </p:tgtEl>
                                      </p:cBhvr>
                                    </p:animEffect>
                                  </p:childTnLst>
                                </p:cTn>
                              </p:par>
                              <p:par>
                                <p:cTn id="11" presetID="10" presetClass="entr" presetSubtype="0" fill="hold" nodeType="withEffect">
                                  <p:stCondLst>
                                    <p:cond delay="0"/>
                                  </p:stCondLst>
                                  <p:childTnLst>
                                    <p:set>
                                      <p:cBhvr>
                                        <p:cTn id="12" dur="1" fill="hold">
                                          <p:stCondLst>
                                            <p:cond delay="0"/>
                                          </p:stCondLst>
                                        </p:cTn>
                                        <p:tgtEl>
                                          <p:spTgt spid="2">
                                            <p:txEl>
                                              <p:pRg st="3" end="3"/>
                                            </p:txEl>
                                          </p:spTgt>
                                        </p:tgtEl>
                                        <p:attrNameLst>
                                          <p:attrName>style.visibility</p:attrName>
                                        </p:attrNameLst>
                                      </p:cBhvr>
                                      <p:to>
                                        <p:strVal val="visible"/>
                                      </p:to>
                                    </p:set>
                                    <p:animEffect transition="in" filter="fade">
                                      <p:cBhvr>
                                        <p:cTn id="13" dur="500"/>
                                        <p:tgtEl>
                                          <p:spTgt spid="2">
                                            <p:txEl>
                                              <p:pRg st="3" end="3"/>
                                            </p:txEl>
                                          </p:spTgt>
                                        </p:tgtEl>
                                      </p:cBhvr>
                                    </p:animEffect>
                                  </p:childTnLst>
                                </p:cTn>
                              </p:par>
                            </p:childTnLst>
                          </p:cTn>
                        </p:par>
                      </p:childTnLst>
                    </p:cTn>
                  </p:par>
                  <p:par>
                    <p:cTn id="14" fill="hold">
                      <p:stCondLst>
                        <p:cond delay="indefinite"/>
                      </p:stCondLst>
                      <p:childTnLst>
                        <p:par>
                          <p:cTn id="15" fill="hold">
                            <p:stCondLst>
                              <p:cond delay="0"/>
                            </p:stCondLst>
                            <p:childTnLst>
                              <p:par>
                                <p:cTn id="16" presetID="10" presetClass="entr" presetSubtype="0" fill="hold" nodeType="clickEffect">
                                  <p:stCondLst>
                                    <p:cond delay="0"/>
                                  </p:stCondLst>
                                  <p:childTnLst>
                                    <p:set>
                                      <p:cBhvr>
                                        <p:cTn id="17" dur="1" fill="hold">
                                          <p:stCondLst>
                                            <p:cond delay="0"/>
                                          </p:stCondLst>
                                        </p:cTn>
                                        <p:tgtEl>
                                          <p:spTgt spid="9">
                                            <p:txEl>
                                              <p:pRg st="1" end="1"/>
                                            </p:txEl>
                                          </p:spTgt>
                                        </p:tgtEl>
                                        <p:attrNameLst>
                                          <p:attrName>style.visibility</p:attrName>
                                        </p:attrNameLst>
                                      </p:cBhvr>
                                      <p:to>
                                        <p:strVal val="visible"/>
                                      </p:to>
                                    </p:set>
                                    <p:animEffect transition="in" filter="fade">
                                      <p:cBhvr>
                                        <p:cTn id="18" dur="500"/>
                                        <p:tgtEl>
                                          <p:spTgt spid="9">
                                            <p:txEl>
                                              <p:pRg st="1" end="1"/>
                                            </p:txEl>
                                          </p:spTgt>
                                        </p:tgtEl>
                                      </p:cBhvr>
                                    </p:animEffect>
                                  </p:childTnLst>
                                </p:cTn>
                              </p:par>
                              <p:par>
                                <p:cTn id="19" presetID="10" presetClass="entr" presetSubtype="0" fill="hold" nodeType="withEffect">
                                  <p:stCondLst>
                                    <p:cond delay="0"/>
                                  </p:stCondLst>
                                  <p:childTnLst>
                                    <p:set>
                                      <p:cBhvr>
                                        <p:cTn id="20" dur="1" fill="hold">
                                          <p:stCondLst>
                                            <p:cond delay="0"/>
                                          </p:stCondLst>
                                        </p:cTn>
                                        <p:tgtEl>
                                          <p:spTgt spid="9">
                                            <p:txEl>
                                              <p:pRg st="2" end="2"/>
                                            </p:txEl>
                                          </p:spTgt>
                                        </p:tgtEl>
                                        <p:attrNameLst>
                                          <p:attrName>style.visibility</p:attrName>
                                        </p:attrNameLst>
                                      </p:cBhvr>
                                      <p:to>
                                        <p:strVal val="visible"/>
                                      </p:to>
                                    </p:set>
                                    <p:animEffect transition="in" filter="fade">
                                      <p:cBhvr>
                                        <p:cTn id="21" dur="500"/>
                                        <p:tgtEl>
                                          <p:spTgt spid="9">
                                            <p:txEl>
                                              <p:pRg st="2" end="2"/>
                                            </p:txEl>
                                          </p:spTgt>
                                        </p:tgtEl>
                                      </p:cBhvr>
                                    </p:animEffect>
                                  </p:childTnLst>
                                </p:cTn>
                              </p:par>
                              <p:par>
                                <p:cTn id="22" presetID="10" presetClass="entr" presetSubtype="0" fill="hold" nodeType="withEffect">
                                  <p:stCondLst>
                                    <p:cond delay="0"/>
                                  </p:stCondLst>
                                  <p:childTnLst>
                                    <p:set>
                                      <p:cBhvr>
                                        <p:cTn id="23" dur="1" fill="hold">
                                          <p:stCondLst>
                                            <p:cond delay="0"/>
                                          </p:stCondLst>
                                        </p:cTn>
                                        <p:tgtEl>
                                          <p:spTgt spid="9">
                                            <p:txEl>
                                              <p:pRg st="3" end="3"/>
                                            </p:txEl>
                                          </p:spTgt>
                                        </p:tgtEl>
                                        <p:attrNameLst>
                                          <p:attrName>style.visibility</p:attrName>
                                        </p:attrNameLst>
                                      </p:cBhvr>
                                      <p:to>
                                        <p:strVal val="visible"/>
                                      </p:to>
                                    </p:set>
                                    <p:animEffect transition="in" filter="fade">
                                      <p:cBhvr>
                                        <p:cTn id="24" dur="500"/>
                                        <p:tgtEl>
                                          <p:spTgt spid="9">
                                            <p:txEl>
                                              <p:pRg st="3" end="3"/>
                                            </p:txEl>
                                          </p:spTgt>
                                        </p:tgtEl>
                                      </p:cBhvr>
                                    </p:animEffect>
                                  </p:childTnLst>
                                </p:cTn>
                              </p:par>
                            </p:childTnLst>
                          </p:cTn>
                        </p:par>
                      </p:childTnLst>
                    </p:cTn>
                  </p:par>
                  <p:par>
                    <p:cTn id="25" fill="hold">
                      <p:stCondLst>
                        <p:cond delay="indefinite"/>
                      </p:stCondLst>
                      <p:childTnLst>
                        <p:par>
                          <p:cTn id="26" fill="hold">
                            <p:stCondLst>
                              <p:cond delay="0"/>
                            </p:stCondLst>
                            <p:childTnLst>
                              <p:par>
                                <p:cTn id="27" presetID="10" presetClass="entr" presetSubtype="0" fill="hold" nodeType="clickEffect">
                                  <p:stCondLst>
                                    <p:cond delay="0"/>
                                  </p:stCondLst>
                                  <p:childTnLst>
                                    <p:set>
                                      <p:cBhvr>
                                        <p:cTn id="28" dur="1" fill="hold">
                                          <p:stCondLst>
                                            <p:cond delay="0"/>
                                          </p:stCondLst>
                                        </p:cTn>
                                        <p:tgtEl>
                                          <p:spTgt spid="10">
                                            <p:txEl>
                                              <p:pRg st="1" end="1"/>
                                            </p:txEl>
                                          </p:spTgt>
                                        </p:tgtEl>
                                        <p:attrNameLst>
                                          <p:attrName>style.visibility</p:attrName>
                                        </p:attrNameLst>
                                      </p:cBhvr>
                                      <p:to>
                                        <p:strVal val="visible"/>
                                      </p:to>
                                    </p:set>
                                    <p:animEffect transition="in" filter="fade">
                                      <p:cBhvr>
                                        <p:cTn id="29" dur="500"/>
                                        <p:tgtEl>
                                          <p:spTgt spid="10">
                                            <p:txEl>
                                              <p:pRg st="1" end="1"/>
                                            </p:txEl>
                                          </p:spTgt>
                                        </p:tgtEl>
                                      </p:cBhvr>
                                    </p:animEffect>
                                  </p:childTnLst>
                                </p:cTn>
                              </p:par>
                              <p:par>
                                <p:cTn id="30" presetID="10" presetClass="entr" presetSubtype="0" fill="hold" nodeType="withEffect">
                                  <p:stCondLst>
                                    <p:cond delay="0"/>
                                  </p:stCondLst>
                                  <p:childTnLst>
                                    <p:set>
                                      <p:cBhvr>
                                        <p:cTn id="31" dur="1" fill="hold">
                                          <p:stCondLst>
                                            <p:cond delay="0"/>
                                          </p:stCondLst>
                                        </p:cTn>
                                        <p:tgtEl>
                                          <p:spTgt spid="10">
                                            <p:txEl>
                                              <p:pRg st="2" end="2"/>
                                            </p:txEl>
                                          </p:spTgt>
                                        </p:tgtEl>
                                        <p:attrNameLst>
                                          <p:attrName>style.visibility</p:attrName>
                                        </p:attrNameLst>
                                      </p:cBhvr>
                                      <p:to>
                                        <p:strVal val="visible"/>
                                      </p:to>
                                    </p:set>
                                    <p:animEffect transition="in" filter="fade">
                                      <p:cBhvr>
                                        <p:cTn id="32" dur="500"/>
                                        <p:tgtEl>
                                          <p:spTgt spid="10">
                                            <p:txEl>
                                              <p:pRg st="2" end="2"/>
                                            </p:txEl>
                                          </p:spTgt>
                                        </p:tgtEl>
                                      </p:cBhvr>
                                    </p:animEffect>
                                  </p:childTnLst>
                                </p:cTn>
                              </p:par>
                              <p:par>
                                <p:cTn id="33" presetID="10" presetClass="entr" presetSubtype="0" fill="hold" nodeType="withEffect">
                                  <p:stCondLst>
                                    <p:cond delay="0"/>
                                  </p:stCondLst>
                                  <p:childTnLst>
                                    <p:set>
                                      <p:cBhvr>
                                        <p:cTn id="34" dur="1" fill="hold">
                                          <p:stCondLst>
                                            <p:cond delay="0"/>
                                          </p:stCondLst>
                                        </p:cTn>
                                        <p:tgtEl>
                                          <p:spTgt spid="10">
                                            <p:txEl>
                                              <p:pRg st="3" end="3"/>
                                            </p:txEl>
                                          </p:spTgt>
                                        </p:tgtEl>
                                        <p:attrNameLst>
                                          <p:attrName>style.visibility</p:attrName>
                                        </p:attrNameLst>
                                      </p:cBhvr>
                                      <p:to>
                                        <p:strVal val="visible"/>
                                      </p:to>
                                    </p:set>
                                    <p:animEffect transition="in" filter="fade">
                                      <p:cBhvr>
                                        <p:cTn id="35" dur="500"/>
                                        <p:tgtEl>
                                          <p:spTgt spid="10">
                                            <p:txEl>
                                              <p:pRg st="3" end="3"/>
                                            </p:txEl>
                                          </p:spTgt>
                                        </p:tgtEl>
                                      </p:cBhvr>
                                    </p:animEffect>
                                  </p:childTnLst>
                                </p:cTn>
                              </p:par>
                              <p:par>
                                <p:cTn id="36" presetID="10" presetClass="entr" presetSubtype="0" fill="hold" nodeType="withEffect">
                                  <p:stCondLst>
                                    <p:cond delay="0"/>
                                  </p:stCondLst>
                                  <p:childTnLst>
                                    <p:set>
                                      <p:cBhvr>
                                        <p:cTn id="37" dur="1" fill="hold">
                                          <p:stCondLst>
                                            <p:cond delay="0"/>
                                          </p:stCondLst>
                                        </p:cTn>
                                        <p:tgtEl>
                                          <p:spTgt spid="10">
                                            <p:txEl>
                                              <p:pRg st="4" end="4"/>
                                            </p:txEl>
                                          </p:spTgt>
                                        </p:tgtEl>
                                        <p:attrNameLst>
                                          <p:attrName>style.visibility</p:attrName>
                                        </p:attrNameLst>
                                      </p:cBhvr>
                                      <p:to>
                                        <p:strVal val="visible"/>
                                      </p:to>
                                    </p:set>
                                    <p:animEffect transition="in" filter="fade">
                                      <p:cBhvr>
                                        <p:cTn id="38" dur="500"/>
                                        <p:tgtEl>
                                          <p:spTgt spid="10">
                                            <p:txEl>
                                              <p:pRg st="4" end="4"/>
                                            </p:txEl>
                                          </p:spTgt>
                                        </p:tgtEl>
                                      </p:cBhvr>
                                    </p:animEffect>
                                  </p:childTnLst>
                                </p:cTn>
                              </p:par>
                              <p:par>
                                <p:cTn id="39" presetID="10" presetClass="entr" presetSubtype="0" fill="hold" nodeType="withEffect">
                                  <p:stCondLst>
                                    <p:cond delay="0"/>
                                  </p:stCondLst>
                                  <p:childTnLst>
                                    <p:set>
                                      <p:cBhvr>
                                        <p:cTn id="40" dur="1" fill="hold">
                                          <p:stCondLst>
                                            <p:cond delay="0"/>
                                          </p:stCondLst>
                                        </p:cTn>
                                        <p:tgtEl>
                                          <p:spTgt spid="10">
                                            <p:txEl>
                                              <p:pRg st="5" end="5"/>
                                            </p:txEl>
                                          </p:spTgt>
                                        </p:tgtEl>
                                        <p:attrNameLst>
                                          <p:attrName>style.visibility</p:attrName>
                                        </p:attrNameLst>
                                      </p:cBhvr>
                                      <p:to>
                                        <p:strVal val="visible"/>
                                      </p:to>
                                    </p:set>
                                    <p:animEffect transition="in" filter="fade">
                                      <p:cBhvr>
                                        <p:cTn id="41" dur="500"/>
                                        <p:tgtEl>
                                          <p:spTgt spid="10">
                                            <p:txEl>
                                              <p:pRg st="5" end="5"/>
                                            </p:txEl>
                                          </p:spTgt>
                                        </p:tgtEl>
                                      </p:cBhvr>
                                    </p:animEffect>
                                  </p:childTnLst>
                                </p:cTn>
                              </p:par>
                              <p:par>
                                <p:cTn id="42" presetID="10" presetClass="entr" presetSubtype="0" fill="hold" nodeType="withEffect">
                                  <p:stCondLst>
                                    <p:cond delay="0"/>
                                  </p:stCondLst>
                                  <p:childTnLst>
                                    <p:set>
                                      <p:cBhvr>
                                        <p:cTn id="43" dur="1" fill="hold">
                                          <p:stCondLst>
                                            <p:cond delay="0"/>
                                          </p:stCondLst>
                                        </p:cTn>
                                        <p:tgtEl>
                                          <p:spTgt spid="10">
                                            <p:txEl>
                                              <p:pRg st="6" end="6"/>
                                            </p:txEl>
                                          </p:spTgt>
                                        </p:tgtEl>
                                        <p:attrNameLst>
                                          <p:attrName>style.visibility</p:attrName>
                                        </p:attrNameLst>
                                      </p:cBhvr>
                                      <p:to>
                                        <p:strVal val="visible"/>
                                      </p:to>
                                    </p:set>
                                    <p:animEffect transition="in" filter="fade">
                                      <p:cBhvr>
                                        <p:cTn id="44" dur="500"/>
                                        <p:tgtEl>
                                          <p:spTgt spid="10">
                                            <p:txEl>
                                              <p:pRg st="6" end="6"/>
                                            </p:txEl>
                                          </p:spTgt>
                                        </p:tgtEl>
                                      </p:cBhvr>
                                    </p:animEffect>
                                  </p:childTnLst>
                                </p:cTn>
                              </p:par>
                            </p:childTnLst>
                          </p:cTn>
                        </p:par>
                      </p:childTnLst>
                    </p:cTn>
                  </p:par>
                  <p:par>
                    <p:cTn id="45" fill="hold">
                      <p:stCondLst>
                        <p:cond delay="indefinite"/>
                      </p:stCondLst>
                      <p:childTnLst>
                        <p:par>
                          <p:cTn id="46" fill="hold">
                            <p:stCondLst>
                              <p:cond delay="0"/>
                            </p:stCondLst>
                            <p:childTnLst>
                              <p:par>
                                <p:cTn id="47" presetID="2" presetClass="entr" presetSubtype="4" fill="hold" nodeType="clickEffect">
                                  <p:stCondLst>
                                    <p:cond delay="0"/>
                                  </p:stCondLst>
                                  <p:childTnLst>
                                    <p:set>
                                      <p:cBhvr>
                                        <p:cTn id="48" dur="1" fill="hold">
                                          <p:stCondLst>
                                            <p:cond delay="0"/>
                                          </p:stCondLst>
                                        </p:cTn>
                                        <p:tgtEl>
                                          <p:spTgt spid="16"/>
                                        </p:tgtEl>
                                        <p:attrNameLst>
                                          <p:attrName>style.visibility</p:attrName>
                                        </p:attrNameLst>
                                      </p:cBhvr>
                                      <p:to>
                                        <p:strVal val="visible"/>
                                      </p:to>
                                    </p:set>
                                    <p:anim calcmode="lin" valueType="num">
                                      <p:cBhvr additive="base">
                                        <p:cTn id="49" dur="500" fill="hold"/>
                                        <p:tgtEl>
                                          <p:spTgt spid="16"/>
                                        </p:tgtEl>
                                        <p:attrNameLst>
                                          <p:attrName>ppt_x</p:attrName>
                                        </p:attrNameLst>
                                      </p:cBhvr>
                                      <p:tavLst>
                                        <p:tav tm="0">
                                          <p:val>
                                            <p:strVal val="#ppt_x"/>
                                          </p:val>
                                        </p:tav>
                                        <p:tav tm="100000">
                                          <p:val>
                                            <p:strVal val="#ppt_x"/>
                                          </p:val>
                                        </p:tav>
                                      </p:tavLst>
                                    </p:anim>
                                    <p:anim calcmode="lin" valueType="num">
                                      <p:cBhvr additive="base">
                                        <p:cTn id="50" dur="500" fill="hold"/>
                                        <p:tgtEl>
                                          <p:spTgt spid="1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Shape 360"/>
        <p:cNvGrpSpPr/>
        <p:nvPr/>
      </p:nvGrpSpPr>
      <p:grpSpPr>
        <a:xfrm>
          <a:off x="0" y="0"/>
          <a:ext cx="0" cy="0"/>
          <a:chOff x="0" y="0"/>
          <a:chExt cx="0" cy="0"/>
        </a:xfrm>
      </p:grpSpPr>
      <p:sp>
        <p:nvSpPr>
          <p:cNvPr id="2" name="Sisällön paikkamerkki 2">
            <a:extLst>
              <a:ext uri="{FF2B5EF4-FFF2-40B4-BE49-F238E27FC236}">
                <a16:creationId xmlns:a16="http://schemas.microsoft.com/office/drawing/2014/main" id="{AECE180C-39B9-12FF-448E-70FB0FFEA8E5}"/>
              </a:ext>
            </a:extLst>
          </p:cNvPr>
          <p:cNvSpPr>
            <a:spLocks noGrp="1"/>
          </p:cNvSpPr>
          <p:nvPr>
            <p:ph idx="1"/>
          </p:nvPr>
        </p:nvSpPr>
        <p:spPr>
          <a:xfrm>
            <a:off x="4987768" y="1367724"/>
            <a:ext cx="6525349" cy="4122553"/>
          </a:xfrm>
        </p:spPr>
        <p:txBody>
          <a:bodyPr>
            <a:normAutofit/>
          </a:bodyPr>
          <a:lstStyle/>
          <a:p>
            <a:pPr marL="584185" indent="-457189">
              <a:buClr>
                <a:schemeClr val="bg1"/>
              </a:buClr>
            </a:pPr>
            <a:r>
              <a:rPr lang="fi-FI" sz="2400"/>
              <a:t>Pysähdy, rauhoitu ja rauhoita.</a:t>
            </a:r>
          </a:p>
          <a:p>
            <a:pPr marL="584185" indent="-457189">
              <a:buClr>
                <a:schemeClr val="bg1"/>
              </a:buClr>
            </a:pPr>
            <a:r>
              <a:rPr lang="fi-FI" sz="2400"/>
              <a:t>Estä lisäonnettomuudet.</a:t>
            </a:r>
          </a:p>
          <a:p>
            <a:pPr marL="584185" indent="-457189">
              <a:buClr>
                <a:schemeClr val="bg1"/>
              </a:buClr>
            </a:pPr>
            <a:r>
              <a:rPr lang="fi-FI" sz="2400"/>
              <a:t>Auta, älä kuvaa.</a:t>
            </a:r>
          </a:p>
          <a:p>
            <a:pPr marL="584185" indent="-457189">
              <a:buClr>
                <a:schemeClr val="bg1"/>
              </a:buClr>
            </a:pPr>
            <a:r>
              <a:rPr lang="fi-FI" sz="2400"/>
              <a:t>Pidä huoli aina omasta turvallisuudestasi ja toimintakyvystäsi.</a:t>
            </a:r>
          </a:p>
          <a:p>
            <a:pPr marL="584185" indent="-457189">
              <a:buClr>
                <a:schemeClr val="bg1"/>
              </a:buClr>
            </a:pPr>
            <a:r>
              <a:rPr lang="fi-FI" sz="2400"/>
              <a:t>Tarvittaessa soita 112.</a:t>
            </a:r>
          </a:p>
        </p:txBody>
      </p:sp>
      <p:grpSp>
        <p:nvGrpSpPr>
          <p:cNvPr id="10" name="Ryhmä 9">
            <a:extLst>
              <a:ext uri="{FF2B5EF4-FFF2-40B4-BE49-F238E27FC236}">
                <a16:creationId xmlns:a16="http://schemas.microsoft.com/office/drawing/2014/main" id="{612A02C9-0C04-7FA0-5ADD-7DED463CE91A}"/>
              </a:ext>
            </a:extLst>
          </p:cNvPr>
          <p:cNvGrpSpPr/>
          <p:nvPr/>
        </p:nvGrpSpPr>
        <p:grpSpPr>
          <a:xfrm>
            <a:off x="844747" y="1367723"/>
            <a:ext cx="3427567" cy="3080099"/>
            <a:chOff x="5687270" y="1914433"/>
            <a:chExt cx="2570675" cy="2068830"/>
          </a:xfrm>
        </p:grpSpPr>
        <p:pic>
          <p:nvPicPr>
            <p:cNvPr id="11" name="Kuva 10">
              <a:extLst>
                <a:ext uri="{FF2B5EF4-FFF2-40B4-BE49-F238E27FC236}">
                  <a16:creationId xmlns:a16="http://schemas.microsoft.com/office/drawing/2014/main" id="{03923CBB-6D8D-51CB-08A3-B17815A948BA}"/>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5687270" y="1914433"/>
              <a:ext cx="2570675" cy="2068830"/>
            </a:xfrm>
            <a:prstGeom prst="rect">
              <a:avLst/>
            </a:prstGeom>
            <a:effectLst>
              <a:innerShdw blurRad="63500" dist="50800" dir="13500000">
                <a:prstClr val="black">
                  <a:alpha val="50000"/>
                </a:prstClr>
              </a:innerShdw>
            </a:effectLst>
          </p:spPr>
        </p:pic>
        <p:sp>
          <p:nvSpPr>
            <p:cNvPr id="12" name="Tekstiruutu 11">
              <a:extLst>
                <a:ext uri="{FF2B5EF4-FFF2-40B4-BE49-F238E27FC236}">
                  <a16:creationId xmlns:a16="http://schemas.microsoft.com/office/drawing/2014/main" id="{7C233015-3BFB-3257-96CF-529650463A51}"/>
                </a:ext>
              </a:extLst>
            </p:cNvPr>
            <p:cNvSpPr txBox="1"/>
            <p:nvPr/>
          </p:nvSpPr>
          <p:spPr>
            <a:xfrm>
              <a:off x="6116368" y="1948301"/>
              <a:ext cx="1899640" cy="1715828"/>
            </a:xfrm>
            <a:prstGeom prst="rect">
              <a:avLst/>
            </a:prstGeom>
            <a:noFill/>
          </p:spPr>
          <p:txBody>
            <a:bodyPr wrap="square" rtlCol="0">
              <a:spAutoFit/>
            </a:bodyPr>
            <a:lstStyle/>
            <a:p>
              <a:pPr algn="ctr" defTabSz="1219170">
                <a:buClr>
                  <a:srgbClr val="000000"/>
                </a:buClr>
              </a:pPr>
              <a:r>
                <a:rPr lang="fi-FI" sz="3200" kern="0">
                  <a:solidFill>
                    <a:srgbClr val="000000"/>
                  </a:solidFill>
                  <a:latin typeface="Oswald" panose="00000500000000000000" pitchFamily="2" charset="0"/>
                  <a:cs typeface="Arial"/>
                  <a:sym typeface="Arial"/>
                </a:rPr>
                <a:t> 3. </a:t>
              </a:r>
            </a:p>
            <a:p>
              <a:pPr algn="ctr" defTabSz="1219170">
                <a:buClr>
                  <a:srgbClr val="000000"/>
                </a:buClr>
              </a:pPr>
              <a:r>
                <a:rPr lang="fi-FI" sz="3200" kern="0">
                  <a:solidFill>
                    <a:srgbClr val="000000"/>
                  </a:solidFill>
                  <a:latin typeface="Oswald" panose="00000500000000000000" pitchFamily="2" charset="0"/>
                  <a:cs typeface="Arial"/>
                  <a:sym typeface="Arial"/>
                </a:rPr>
                <a:t>Miten tulisi toimia onnettomuus-tilanteissa?</a:t>
              </a:r>
            </a:p>
          </p:txBody>
        </p:sp>
      </p:grpSp>
    </p:spTree>
    <p:extLst>
      <p:ext uri="{BB962C8B-B14F-4D97-AF65-F5344CB8AC3E}">
        <p14:creationId xmlns:p14="http://schemas.microsoft.com/office/powerpoint/2010/main" val="126828255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2">
                                            <p:txEl>
                                              <p:pRg st="0" end="0"/>
                                            </p:txEl>
                                          </p:spTgt>
                                        </p:tgtEl>
                                        <p:attrNameLst>
                                          <p:attrName>style.visibility</p:attrName>
                                        </p:attrNameLst>
                                      </p:cBhvr>
                                      <p:to>
                                        <p:strVal val="visible"/>
                                      </p:to>
                                    </p:set>
                                    <p:animEffect transition="in" filter="fade">
                                      <p:cBhvr>
                                        <p:cTn id="7" dur="500"/>
                                        <p:tgtEl>
                                          <p:spTgt spid="2">
                                            <p:txEl>
                                              <p:pRg st="0" end="0"/>
                                            </p:txEl>
                                          </p:spTgt>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2">
                                            <p:txEl>
                                              <p:pRg st="1" end="1"/>
                                            </p:txEl>
                                          </p:spTgt>
                                        </p:tgtEl>
                                        <p:attrNameLst>
                                          <p:attrName>style.visibility</p:attrName>
                                        </p:attrNameLst>
                                      </p:cBhvr>
                                      <p:to>
                                        <p:strVal val="visible"/>
                                      </p:to>
                                    </p:set>
                                    <p:animEffect transition="in" filter="fade">
                                      <p:cBhvr>
                                        <p:cTn id="10" dur="500"/>
                                        <p:tgtEl>
                                          <p:spTgt spid="2">
                                            <p:txEl>
                                              <p:pRg st="1" end="1"/>
                                            </p:txEl>
                                          </p:spTgt>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2">
                                            <p:txEl>
                                              <p:pRg st="2" end="2"/>
                                            </p:txEl>
                                          </p:spTgt>
                                        </p:tgtEl>
                                        <p:attrNameLst>
                                          <p:attrName>style.visibility</p:attrName>
                                        </p:attrNameLst>
                                      </p:cBhvr>
                                      <p:to>
                                        <p:strVal val="visible"/>
                                      </p:to>
                                    </p:set>
                                    <p:animEffect transition="in" filter="fade">
                                      <p:cBhvr>
                                        <p:cTn id="13" dur="500"/>
                                        <p:tgtEl>
                                          <p:spTgt spid="2">
                                            <p:txEl>
                                              <p:pRg st="2" end="2"/>
                                            </p:txEl>
                                          </p:spTgt>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2">
                                            <p:txEl>
                                              <p:pRg st="3" end="3"/>
                                            </p:txEl>
                                          </p:spTgt>
                                        </p:tgtEl>
                                        <p:attrNameLst>
                                          <p:attrName>style.visibility</p:attrName>
                                        </p:attrNameLst>
                                      </p:cBhvr>
                                      <p:to>
                                        <p:strVal val="visible"/>
                                      </p:to>
                                    </p:set>
                                    <p:animEffect transition="in" filter="fade">
                                      <p:cBhvr>
                                        <p:cTn id="16" dur="500"/>
                                        <p:tgtEl>
                                          <p:spTgt spid="2">
                                            <p:txEl>
                                              <p:pRg st="3" end="3"/>
                                            </p:txEl>
                                          </p:spTgt>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2">
                                            <p:txEl>
                                              <p:pRg st="4" end="4"/>
                                            </p:txEl>
                                          </p:spTgt>
                                        </p:tgtEl>
                                        <p:attrNameLst>
                                          <p:attrName>style.visibility</p:attrName>
                                        </p:attrNameLst>
                                      </p:cBhvr>
                                      <p:to>
                                        <p:strVal val="visible"/>
                                      </p:to>
                                    </p:set>
                                    <p:animEffect transition="in" filter="fade">
                                      <p:cBhvr>
                                        <p:cTn id="19" dur="500"/>
                                        <p:tgtEl>
                                          <p:spTgt spid="2">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uiExpand="1" build="allAtOnce"/>
    </p:bld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Shape 360"/>
        <p:cNvGrpSpPr/>
        <p:nvPr/>
      </p:nvGrpSpPr>
      <p:grpSpPr>
        <a:xfrm>
          <a:off x="0" y="0"/>
          <a:ext cx="0" cy="0"/>
          <a:chOff x="0" y="0"/>
          <a:chExt cx="0" cy="0"/>
        </a:xfrm>
      </p:grpSpPr>
      <p:sp>
        <p:nvSpPr>
          <p:cNvPr id="2" name="Sisällön paikkamerkki 2">
            <a:extLst>
              <a:ext uri="{FF2B5EF4-FFF2-40B4-BE49-F238E27FC236}">
                <a16:creationId xmlns:a16="http://schemas.microsoft.com/office/drawing/2014/main" id="{7F83474C-5340-8417-E49F-5430FF3DD7D8}"/>
              </a:ext>
            </a:extLst>
          </p:cNvPr>
          <p:cNvSpPr>
            <a:spLocks noGrp="1"/>
          </p:cNvSpPr>
          <p:nvPr>
            <p:ph idx="1"/>
          </p:nvPr>
        </p:nvSpPr>
        <p:spPr>
          <a:xfrm>
            <a:off x="4939123" y="1067601"/>
            <a:ext cx="6932933" cy="1897352"/>
          </a:xfrm>
        </p:spPr>
        <p:txBody>
          <a:bodyPr>
            <a:normAutofit/>
          </a:bodyPr>
          <a:lstStyle/>
          <a:p>
            <a:pPr marL="0" indent="0">
              <a:lnSpc>
                <a:spcPct val="100000"/>
              </a:lnSpc>
              <a:spcBef>
                <a:spcPts val="0"/>
              </a:spcBef>
              <a:buNone/>
            </a:pPr>
            <a:r>
              <a:rPr lang="fi-FI" sz="2400" b="1"/>
              <a:t>Haavojen ensiapu:</a:t>
            </a:r>
          </a:p>
          <a:p>
            <a:pPr>
              <a:lnSpc>
                <a:spcPct val="100000"/>
              </a:lnSpc>
              <a:spcBef>
                <a:spcPts val="0"/>
              </a:spcBef>
            </a:pPr>
            <a:r>
              <a:rPr lang="fi-FI" sz="2133"/>
              <a:t>Pienet haavat: </a:t>
            </a:r>
            <a:br>
              <a:rPr lang="fi-FI" sz="2133"/>
            </a:br>
            <a:r>
              <a:rPr lang="fi-FI" sz="2133"/>
              <a:t>Tyrehdytä, puhdista, sulje, peitä. Tarkista rokotukset. </a:t>
            </a:r>
          </a:p>
          <a:p>
            <a:pPr>
              <a:lnSpc>
                <a:spcPct val="100000"/>
              </a:lnSpc>
              <a:spcBef>
                <a:spcPts val="0"/>
              </a:spcBef>
            </a:pPr>
            <a:r>
              <a:rPr lang="fi-FI" sz="2133"/>
              <a:t>Suuret tai likaiset haavat kuuluvat aina lääkärin hoitoon.</a:t>
            </a:r>
          </a:p>
          <a:p>
            <a:endParaRPr lang="fi-FI" sz="2133"/>
          </a:p>
        </p:txBody>
      </p:sp>
      <p:sp>
        <p:nvSpPr>
          <p:cNvPr id="6" name="Sisällön paikkamerkki 2">
            <a:extLst>
              <a:ext uri="{FF2B5EF4-FFF2-40B4-BE49-F238E27FC236}">
                <a16:creationId xmlns:a16="http://schemas.microsoft.com/office/drawing/2014/main" id="{4B39659F-C783-CD8A-BCF5-DFB78160860F}"/>
              </a:ext>
            </a:extLst>
          </p:cNvPr>
          <p:cNvSpPr txBox="1">
            <a:spLocks/>
          </p:cNvSpPr>
          <p:nvPr/>
        </p:nvSpPr>
        <p:spPr>
          <a:xfrm>
            <a:off x="5038854" y="3429000"/>
            <a:ext cx="6932933" cy="1612267"/>
          </a:xfrm>
          <a:prstGeom prst="rect">
            <a:avLst/>
          </a:prstGeom>
        </p:spPr>
        <p:txBody>
          <a:bodyPr vert="horz" lIns="121920" tIns="60960" rIns="121920" bIns="60960" rtlCol="0">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bg1"/>
                </a:solidFill>
                <a:effectLst>
                  <a:outerShdw blurRad="38100" dist="38100" dir="2700000" algn="tl">
                    <a:srgbClr val="000000">
                      <a:alpha val="43137"/>
                    </a:srgbClr>
                  </a:outerShdw>
                </a:effectLst>
                <a:latin typeface="Tenorite" panose="00000500000000000000" pitchFamily="2" charset="0"/>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bg1"/>
                </a:solidFill>
                <a:effectLst>
                  <a:outerShdw blurRad="38100" dist="38100" dir="2700000" algn="tl">
                    <a:srgbClr val="000000">
                      <a:alpha val="43137"/>
                    </a:srgbClr>
                  </a:outerShdw>
                </a:effectLst>
                <a:latin typeface="Tenorite" panose="00000500000000000000" pitchFamily="2"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bg1"/>
                </a:solidFill>
                <a:effectLst>
                  <a:outerShdw blurRad="38100" dist="38100" dir="2700000" algn="tl">
                    <a:srgbClr val="000000">
                      <a:alpha val="43137"/>
                    </a:srgbClr>
                  </a:outerShdw>
                </a:effectLst>
                <a:latin typeface="Tenorite" panose="00000500000000000000" pitchFamily="2"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bg1"/>
                </a:solidFill>
                <a:effectLst>
                  <a:outerShdw blurRad="38100" dist="38100" dir="2700000" algn="tl">
                    <a:srgbClr val="000000">
                      <a:alpha val="43137"/>
                    </a:srgbClr>
                  </a:outerShdw>
                </a:effectLst>
                <a:latin typeface="Tenorite" panose="00000500000000000000" pitchFamily="2"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bg1"/>
                </a:solidFill>
                <a:effectLst>
                  <a:outerShdw blurRad="38100" dist="38100" dir="2700000" algn="tl">
                    <a:srgbClr val="000000">
                      <a:alpha val="43137"/>
                    </a:srgbClr>
                  </a:outerShdw>
                </a:effectLst>
                <a:latin typeface="Tenorite" panose="00000500000000000000" pitchFamily="2"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defTabSz="1219170">
              <a:lnSpc>
                <a:spcPct val="100000"/>
              </a:lnSpc>
              <a:spcBef>
                <a:spcPts val="0"/>
              </a:spcBef>
              <a:buNone/>
            </a:pPr>
            <a:r>
              <a:rPr lang="fi-FI" sz="2400" b="1">
                <a:solidFill>
                  <a:prstClr val="white"/>
                </a:solidFill>
                <a:sym typeface="Arial"/>
              </a:rPr>
              <a:t>Palovammojen ensiapu:</a:t>
            </a:r>
          </a:p>
          <a:p>
            <a:pPr marL="304792" indent="-304792" defTabSz="1219170">
              <a:lnSpc>
                <a:spcPct val="100000"/>
              </a:lnSpc>
              <a:spcBef>
                <a:spcPts val="0"/>
              </a:spcBef>
            </a:pPr>
            <a:r>
              <a:rPr lang="fi-FI" sz="2133">
                <a:solidFill>
                  <a:prstClr val="white"/>
                </a:solidFill>
                <a:sym typeface="Arial"/>
              </a:rPr>
              <a:t>Pienet 1. asteen palovammat: Viilennä vedessä.</a:t>
            </a:r>
          </a:p>
          <a:p>
            <a:pPr marL="304792" indent="-304792" defTabSz="1219170">
              <a:spcBef>
                <a:spcPts val="1333"/>
              </a:spcBef>
            </a:pPr>
            <a:r>
              <a:rPr lang="fi-FI" sz="2133">
                <a:solidFill>
                  <a:prstClr val="white"/>
                </a:solidFill>
                <a:sym typeface="Arial"/>
              </a:rPr>
              <a:t>Kaikki muut palovammat: Peitä kuivalla ja puhtaalla siteellä ja toimita potilas hoitoon.</a:t>
            </a:r>
          </a:p>
        </p:txBody>
      </p:sp>
      <p:grpSp>
        <p:nvGrpSpPr>
          <p:cNvPr id="13" name="Ryhmä 12">
            <a:extLst>
              <a:ext uri="{FF2B5EF4-FFF2-40B4-BE49-F238E27FC236}">
                <a16:creationId xmlns:a16="http://schemas.microsoft.com/office/drawing/2014/main" id="{63781BB1-CAAA-7710-853E-E8794A2CCFE5}"/>
              </a:ext>
            </a:extLst>
          </p:cNvPr>
          <p:cNvGrpSpPr/>
          <p:nvPr/>
        </p:nvGrpSpPr>
        <p:grpSpPr>
          <a:xfrm>
            <a:off x="844747" y="1367723"/>
            <a:ext cx="3427567" cy="3080099"/>
            <a:chOff x="5687270" y="1914433"/>
            <a:chExt cx="2570675" cy="2068830"/>
          </a:xfrm>
        </p:grpSpPr>
        <p:pic>
          <p:nvPicPr>
            <p:cNvPr id="14" name="Kuva 13">
              <a:extLst>
                <a:ext uri="{FF2B5EF4-FFF2-40B4-BE49-F238E27FC236}">
                  <a16:creationId xmlns:a16="http://schemas.microsoft.com/office/drawing/2014/main" id="{AC0A8535-BFF5-84ED-DBDB-EDB151A974AB}"/>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5687270" y="1914433"/>
              <a:ext cx="2570675" cy="2068830"/>
            </a:xfrm>
            <a:prstGeom prst="rect">
              <a:avLst/>
            </a:prstGeom>
            <a:effectLst>
              <a:innerShdw blurRad="63500" dist="50800" dir="13500000">
                <a:prstClr val="black">
                  <a:alpha val="50000"/>
                </a:prstClr>
              </a:innerShdw>
            </a:effectLst>
          </p:spPr>
        </p:pic>
        <p:sp>
          <p:nvSpPr>
            <p:cNvPr id="15" name="Tekstiruutu 14">
              <a:extLst>
                <a:ext uri="{FF2B5EF4-FFF2-40B4-BE49-F238E27FC236}">
                  <a16:creationId xmlns:a16="http://schemas.microsoft.com/office/drawing/2014/main" id="{80F9C91A-01FB-E478-0E40-BD546C074B07}"/>
                </a:ext>
              </a:extLst>
            </p:cNvPr>
            <p:cNvSpPr txBox="1"/>
            <p:nvPr/>
          </p:nvSpPr>
          <p:spPr>
            <a:xfrm>
              <a:off x="6116368" y="1948301"/>
              <a:ext cx="1899640" cy="1715828"/>
            </a:xfrm>
            <a:prstGeom prst="rect">
              <a:avLst/>
            </a:prstGeom>
            <a:noFill/>
          </p:spPr>
          <p:txBody>
            <a:bodyPr wrap="square" rtlCol="0">
              <a:spAutoFit/>
            </a:bodyPr>
            <a:lstStyle/>
            <a:p>
              <a:pPr algn="ctr" defTabSz="1219170">
                <a:buClr>
                  <a:srgbClr val="000000"/>
                </a:buClr>
              </a:pPr>
              <a:r>
                <a:rPr lang="fi-FI" sz="3200" kern="0">
                  <a:solidFill>
                    <a:srgbClr val="000000"/>
                  </a:solidFill>
                  <a:latin typeface="Oswald" panose="00000500000000000000" pitchFamily="2" charset="0"/>
                  <a:cs typeface="Arial"/>
                  <a:sym typeface="Arial"/>
                </a:rPr>
                <a:t> 3. </a:t>
              </a:r>
            </a:p>
            <a:p>
              <a:pPr algn="ctr" defTabSz="1219170">
                <a:buClr>
                  <a:srgbClr val="000000"/>
                </a:buClr>
              </a:pPr>
              <a:r>
                <a:rPr lang="fi-FI" sz="3200" kern="0">
                  <a:solidFill>
                    <a:srgbClr val="000000"/>
                  </a:solidFill>
                  <a:latin typeface="Oswald" panose="00000500000000000000" pitchFamily="2" charset="0"/>
                  <a:cs typeface="Arial"/>
                  <a:sym typeface="Arial"/>
                </a:rPr>
                <a:t>Miten tulisi toimia onnettomuus-tilanteissa?</a:t>
              </a:r>
            </a:p>
          </p:txBody>
        </p:sp>
      </p:grpSp>
    </p:spTree>
    <p:extLst>
      <p:ext uri="{BB962C8B-B14F-4D97-AF65-F5344CB8AC3E}">
        <p14:creationId xmlns:p14="http://schemas.microsoft.com/office/powerpoint/2010/main" val="236239277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2">
                                            <p:txEl>
                                              <p:pRg st="1" end="1"/>
                                            </p:txEl>
                                          </p:spTgt>
                                        </p:tgtEl>
                                        <p:attrNameLst>
                                          <p:attrName>style.visibility</p:attrName>
                                        </p:attrNameLst>
                                      </p:cBhvr>
                                      <p:to>
                                        <p:strVal val="visible"/>
                                      </p:to>
                                    </p:set>
                                    <p:animEffect transition="in" filter="fade">
                                      <p:cBhvr>
                                        <p:cTn id="7" dur="500"/>
                                        <p:tgtEl>
                                          <p:spTgt spid="2">
                                            <p:txEl>
                                              <p:pRg st="1" end="1"/>
                                            </p:txEl>
                                          </p:spTgt>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2">
                                            <p:txEl>
                                              <p:pRg st="2" end="2"/>
                                            </p:txEl>
                                          </p:spTgt>
                                        </p:tgtEl>
                                        <p:attrNameLst>
                                          <p:attrName>style.visibility</p:attrName>
                                        </p:attrNameLst>
                                      </p:cBhvr>
                                      <p:to>
                                        <p:strVal val="visible"/>
                                      </p:to>
                                    </p:set>
                                    <p:animEffect transition="in" filter="fade">
                                      <p:cBhvr>
                                        <p:cTn id="12" dur="500"/>
                                        <p:tgtEl>
                                          <p:spTgt spid="2">
                                            <p:txEl>
                                              <p:pRg st="2" end="2"/>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6">
                                            <p:txEl>
                                              <p:pRg st="0" end="0"/>
                                            </p:txEl>
                                          </p:spTgt>
                                        </p:tgtEl>
                                        <p:attrNameLst>
                                          <p:attrName>style.visibility</p:attrName>
                                        </p:attrNameLst>
                                      </p:cBhvr>
                                      <p:to>
                                        <p:strVal val="visible"/>
                                      </p:to>
                                    </p:set>
                                    <p:animEffect transition="in" filter="fade">
                                      <p:cBhvr>
                                        <p:cTn id="17" dur="500"/>
                                        <p:tgtEl>
                                          <p:spTgt spid="6">
                                            <p:txEl>
                                              <p:pRg st="0" end="0"/>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6">
                                            <p:txEl>
                                              <p:pRg st="1" end="1"/>
                                            </p:txEl>
                                          </p:spTgt>
                                        </p:tgtEl>
                                        <p:attrNameLst>
                                          <p:attrName>style.visibility</p:attrName>
                                        </p:attrNameLst>
                                      </p:cBhvr>
                                      <p:to>
                                        <p:strVal val="visible"/>
                                      </p:to>
                                    </p:set>
                                    <p:animEffect transition="in" filter="fade">
                                      <p:cBhvr>
                                        <p:cTn id="22" dur="500"/>
                                        <p:tgtEl>
                                          <p:spTgt spid="6">
                                            <p:txEl>
                                              <p:pRg st="1" end="1"/>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grpId="0" nodeType="clickEffect">
                                  <p:stCondLst>
                                    <p:cond delay="0"/>
                                  </p:stCondLst>
                                  <p:childTnLst>
                                    <p:set>
                                      <p:cBhvr>
                                        <p:cTn id="26" dur="1" fill="hold">
                                          <p:stCondLst>
                                            <p:cond delay="0"/>
                                          </p:stCondLst>
                                        </p:cTn>
                                        <p:tgtEl>
                                          <p:spTgt spid="6">
                                            <p:txEl>
                                              <p:pRg st="2" end="2"/>
                                            </p:txEl>
                                          </p:spTgt>
                                        </p:tgtEl>
                                        <p:attrNameLst>
                                          <p:attrName>style.visibility</p:attrName>
                                        </p:attrNameLst>
                                      </p:cBhvr>
                                      <p:to>
                                        <p:strVal val="visible"/>
                                      </p:to>
                                    </p:set>
                                    <p:animEffect transition="in" filter="fade">
                                      <p:cBhvr>
                                        <p:cTn id="27" dur="500"/>
                                        <p:tgtEl>
                                          <p:spTgt spid="6">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uiExpand="1" build="p"/>
      <p:bldP spid="6" grpId="0" uiExpand="1" build="p"/>
    </p:bld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Shape 360"/>
        <p:cNvGrpSpPr/>
        <p:nvPr/>
      </p:nvGrpSpPr>
      <p:grpSpPr>
        <a:xfrm>
          <a:off x="0" y="0"/>
          <a:ext cx="0" cy="0"/>
          <a:chOff x="0" y="0"/>
          <a:chExt cx="0" cy="0"/>
        </a:xfrm>
      </p:grpSpPr>
      <p:sp>
        <p:nvSpPr>
          <p:cNvPr id="7" name="Sisällön paikkamerkki 2">
            <a:extLst>
              <a:ext uri="{FF2B5EF4-FFF2-40B4-BE49-F238E27FC236}">
                <a16:creationId xmlns:a16="http://schemas.microsoft.com/office/drawing/2014/main" id="{112CDDC6-2A21-A09A-C092-710D02DCDD68}"/>
              </a:ext>
            </a:extLst>
          </p:cNvPr>
          <p:cNvSpPr>
            <a:spLocks noGrp="1"/>
          </p:cNvSpPr>
          <p:nvPr>
            <p:ph idx="1"/>
          </p:nvPr>
        </p:nvSpPr>
        <p:spPr>
          <a:xfrm>
            <a:off x="4939123" y="220935"/>
            <a:ext cx="6932933" cy="1897352"/>
          </a:xfrm>
        </p:spPr>
        <p:txBody>
          <a:bodyPr>
            <a:normAutofit/>
          </a:bodyPr>
          <a:lstStyle/>
          <a:p>
            <a:pPr marL="0" indent="0">
              <a:lnSpc>
                <a:spcPct val="100000"/>
              </a:lnSpc>
              <a:spcBef>
                <a:spcPts val="0"/>
              </a:spcBef>
              <a:buNone/>
            </a:pPr>
            <a:r>
              <a:rPr lang="fi-FI" sz="2400" b="1"/>
              <a:t>Tajuttoman ensiapu</a:t>
            </a:r>
          </a:p>
          <a:p>
            <a:pPr>
              <a:lnSpc>
                <a:spcPct val="100000"/>
              </a:lnSpc>
              <a:spcBef>
                <a:spcPts val="0"/>
              </a:spcBef>
            </a:pPr>
            <a:r>
              <a:rPr lang="fi-FI" sz="2133"/>
              <a:t>Herättele ja ravistele. Jos henkilö ei herää, soita 112.</a:t>
            </a:r>
          </a:p>
          <a:p>
            <a:pPr>
              <a:lnSpc>
                <a:spcPct val="100000"/>
              </a:lnSpc>
              <a:spcBef>
                <a:spcPts val="0"/>
              </a:spcBef>
            </a:pPr>
            <a:r>
              <a:rPr lang="fi-FI" sz="2133"/>
              <a:t>Käännä selälleen ja avaa hengitystiet.</a:t>
            </a:r>
            <a:br>
              <a:rPr lang="fi-FI" sz="2133"/>
            </a:br>
            <a:r>
              <a:rPr lang="fi-FI" sz="2133"/>
              <a:t>Hengittääkö potilas?</a:t>
            </a:r>
          </a:p>
          <a:p>
            <a:pPr>
              <a:lnSpc>
                <a:spcPct val="100000"/>
              </a:lnSpc>
              <a:spcBef>
                <a:spcPts val="0"/>
              </a:spcBef>
            </a:pPr>
            <a:endParaRPr lang="fi-FI" sz="2133"/>
          </a:p>
        </p:txBody>
      </p:sp>
      <p:sp>
        <p:nvSpPr>
          <p:cNvPr id="11" name="Sisällön paikkamerkki 2">
            <a:extLst>
              <a:ext uri="{FF2B5EF4-FFF2-40B4-BE49-F238E27FC236}">
                <a16:creationId xmlns:a16="http://schemas.microsoft.com/office/drawing/2014/main" id="{F3620EEE-BF42-B6B2-0610-2A056E330DBF}"/>
              </a:ext>
            </a:extLst>
          </p:cNvPr>
          <p:cNvSpPr txBox="1">
            <a:spLocks/>
          </p:cNvSpPr>
          <p:nvPr/>
        </p:nvSpPr>
        <p:spPr>
          <a:xfrm>
            <a:off x="4939123" y="1990929"/>
            <a:ext cx="6932933" cy="1612267"/>
          </a:xfrm>
          <a:prstGeom prst="rect">
            <a:avLst/>
          </a:prstGeom>
        </p:spPr>
        <p:txBody>
          <a:bodyPr vert="horz" lIns="121920" tIns="60960" rIns="121920" bIns="60960" rtlCol="0">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bg1"/>
                </a:solidFill>
                <a:effectLst>
                  <a:outerShdw blurRad="38100" dist="38100" dir="2700000" algn="tl">
                    <a:srgbClr val="000000">
                      <a:alpha val="43137"/>
                    </a:srgbClr>
                  </a:outerShdw>
                </a:effectLst>
                <a:latin typeface="Tenorite" panose="00000500000000000000" pitchFamily="2" charset="0"/>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bg1"/>
                </a:solidFill>
                <a:effectLst>
                  <a:outerShdw blurRad="38100" dist="38100" dir="2700000" algn="tl">
                    <a:srgbClr val="000000">
                      <a:alpha val="43137"/>
                    </a:srgbClr>
                  </a:outerShdw>
                </a:effectLst>
                <a:latin typeface="Tenorite" panose="00000500000000000000" pitchFamily="2"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bg1"/>
                </a:solidFill>
                <a:effectLst>
                  <a:outerShdw blurRad="38100" dist="38100" dir="2700000" algn="tl">
                    <a:srgbClr val="000000">
                      <a:alpha val="43137"/>
                    </a:srgbClr>
                  </a:outerShdw>
                </a:effectLst>
                <a:latin typeface="Tenorite" panose="00000500000000000000" pitchFamily="2"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bg1"/>
                </a:solidFill>
                <a:effectLst>
                  <a:outerShdw blurRad="38100" dist="38100" dir="2700000" algn="tl">
                    <a:srgbClr val="000000">
                      <a:alpha val="43137"/>
                    </a:srgbClr>
                  </a:outerShdw>
                </a:effectLst>
                <a:latin typeface="Tenorite" panose="00000500000000000000" pitchFamily="2"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bg1"/>
                </a:solidFill>
                <a:effectLst>
                  <a:outerShdw blurRad="38100" dist="38100" dir="2700000" algn="tl">
                    <a:srgbClr val="000000">
                      <a:alpha val="43137"/>
                    </a:srgbClr>
                  </a:outerShdw>
                </a:effectLst>
                <a:latin typeface="Tenorite" panose="00000500000000000000" pitchFamily="2"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defTabSz="1219170">
              <a:lnSpc>
                <a:spcPct val="100000"/>
              </a:lnSpc>
              <a:spcBef>
                <a:spcPts val="0"/>
              </a:spcBef>
              <a:buNone/>
            </a:pPr>
            <a:r>
              <a:rPr lang="fi-FI" sz="2400" b="1">
                <a:solidFill>
                  <a:prstClr val="white"/>
                </a:solidFill>
                <a:sym typeface="Arial"/>
              </a:rPr>
              <a:t>A) Tajuton hengittää:</a:t>
            </a:r>
          </a:p>
          <a:p>
            <a:pPr marL="304792" indent="-304792" defTabSz="1219170">
              <a:lnSpc>
                <a:spcPct val="100000"/>
              </a:lnSpc>
              <a:spcBef>
                <a:spcPts val="0"/>
              </a:spcBef>
            </a:pPr>
            <a:r>
              <a:rPr lang="fi-FI" sz="2133">
                <a:solidFill>
                  <a:prstClr val="white"/>
                </a:solidFill>
                <a:sym typeface="Arial"/>
              </a:rPr>
              <a:t>Käännä kylkiasentoon.</a:t>
            </a:r>
          </a:p>
          <a:p>
            <a:pPr marL="304792" indent="-304792" defTabSz="1219170">
              <a:lnSpc>
                <a:spcPct val="100000"/>
              </a:lnSpc>
              <a:spcBef>
                <a:spcPts val="0"/>
              </a:spcBef>
            </a:pPr>
            <a:r>
              <a:rPr lang="fi-FI" sz="2133">
                <a:solidFill>
                  <a:prstClr val="white"/>
                </a:solidFill>
                <a:sym typeface="Arial"/>
              </a:rPr>
              <a:t>Seuraa hengitystä, kunnes apu saapuu.</a:t>
            </a:r>
          </a:p>
        </p:txBody>
      </p:sp>
      <p:sp>
        <p:nvSpPr>
          <p:cNvPr id="12" name="Sisällön paikkamerkki 2">
            <a:extLst>
              <a:ext uri="{FF2B5EF4-FFF2-40B4-BE49-F238E27FC236}">
                <a16:creationId xmlns:a16="http://schemas.microsoft.com/office/drawing/2014/main" id="{EA53DCEF-5840-E3FB-1E44-A31623DD10D8}"/>
              </a:ext>
            </a:extLst>
          </p:cNvPr>
          <p:cNvSpPr txBox="1">
            <a:spLocks/>
          </p:cNvSpPr>
          <p:nvPr/>
        </p:nvSpPr>
        <p:spPr>
          <a:xfrm>
            <a:off x="4939123" y="3504314"/>
            <a:ext cx="6932933" cy="1868876"/>
          </a:xfrm>
          <a:prstGeom prst="rect">
            <a:avLst/>
          </a:prstGeom>
        </p:spPr>
        <p:txBody>
          <a:bodyPr vert="horz" lIns="121920" tIns="60960" rIns="121920" bIns="60960" rtlCol="0">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bg1"/>
                </a:solidFill>
                <a:effectLst>
                  <a:outerShdw blurRad="38100" dist="38100" dir="2700000" algn="tl">
                    <a:srgbClr val="000000">
                      <a:alpha val="43137"/>
                    </a:srgbClr>
                  </a:outerShdw>
                </a:effectLst>
                <a:latin typeface="Tenorite" panose="00000500000000000000" pitchFamily="2" charset="0"/>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bg1"/>
                </a:solidFill>
                <a:effectLst>
                  <a:outerShdw blurRad="38100" dist="38100" dir="2700000" algn="tl">
                    <a:srgbClr val="000000">
                      <a:alpha val="43137"/>
                    </a:srgbClr>
                  </a:outerShdw>
                </a:effectLst>
                <a:latin typeface="Tenorite" panose="00000500000000000000" pitchFamily="2"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bg1"/>
                </a:solidFill>
                <a:effectLst>
                  <a:outerShdw blurRad="38100" dist="38100" dir="2700000" algn="tl">
                    <a:srgbClr val="000000">
                      <a:alpha val="43137"/>
                    </a:srgbClr>
                  </a:outerShdw>
                </a:effectLst>
                <a:latin typeface="Tenorite" panose="00000500000000000000" pitchFamily="2"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bg1"/>
                </a:solidFill>
                <a:effectLst>
                  <a:outerShdw blurRad="38100" dist="38100" dir="2700000" algn="tl">
                    <a:srgbClr val="000000">
                      <a:alpha val="43137"/>
                    </a:srgbClr>
                  </a:outerShdw>
                </a:effectLst>
                <a:latin typeface="Tenorite" panose="00000500000000000000" pitchFamily="2"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bg1"/>
                </a:solidFill>
                <a:effectLst>
                  <a:outerShdw blurRad="38100" dist="38100" dir="2700000" algn="tl">
                    <a:srgbClr val="000000">
                      <a:alpha val="43137"/>
                    </a:srgbClr>
                  </a:outerShdw>
                </a:effectLst>
                <a:latin typeface="Tenorite" panose="00000500000000000000" pitchFamily="2"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defTabSz="1219170">
              <a:lnSpc>
                <a:spcPct val="100000"/>
              </a:lnSpc>
              <a:spcBef>
                <a:spcPts val="0"/>
              </a:spcBef>
              <a:buNone/>
            </a:pPr>
            <a:r>
              <a:rPr lang="fi-FI" sz="2400" b="1">
                <a:solidFill>
                  <a:prstClr val="white"/>
                </a:solidFill>
                <a:sym typeface="Arial"/>
              </a:rPr>
              <a:t>B) Tajuton ei hengitä:</a:t>
            </a:r>
          </a:p>
          <a:p>
            <a:pPr marL="304792" indent="-304792" defTabSz="1219170">
              <a:lnSpc>
                <a:spcPct val="100000"/>
              </a:lnSpc>
              <a:spcBef>
                <a:spcPts val="0"/>
              </a:spcBef>
            </a:pPr>
            <a:r>
              <a:rPr lang="fi-FI" sz="2133">
                <a:solidFill>
                  <a:prstClr val="white"/>
                </a:solidFill>
                <a:sym typeface="Arial"/>
              </a:rPr>
              <a:t>Aloita elvytys ja pyydä joku hakemaan sydäniskuri.</a:t>
            </a:r>
          </a:p>
          <a:p>
            <a:pPr marL="304792" indent="-304792" defTabSz="1219170">
              <a:lnSpc>
                <a:spcPct val="100000"/>
              </a:lnSpc>
              <a:spcBef>
                <a:spcPts val="0"/>
              </a:spcBef>
            </a:pPr>
            <a:r>
              <a:rPr lang="fi-FI" sz="2133">
                <a:solidFill>
                  <a:prstClr val="white"/>
                </a:solidFill>
                <a:sym typeface="Arial"/>
              </a:rPr>
              <a:t>30 painallusta, 2 puhallusta (hukkumistapauksissa aloitetaan puhalluksilla).</a:t>
            </a:r>
          </a:p>
          <a:p>
            <a:pPr marL="304792" indent="-304792" defTabSz="1219170">
              <a:lnSpc>
                <a:spcPct val="100000"/>
              </a:lnSpc>
              <a:spcBef>
                <a:spcPts val="0"/>
              </a:spcBef>
            </a:pPr>
            <a:r>
              <a:rPr lang="fi-FI" sz="2133">
                <a:solidFill>
                  <a:prstClr val="white"/>
                </a:solidFill>
                <a:sym typeface="Arial"/>
              </a:rPr>
              <a:t>Jatka, kunnes apu saapuu.</a:t>
            </a:r>
          </a:p>
        </p:txBody>
      </p:sp>
      <p:sp>
        <p:nvSpPr>
          <p:cNvPr id="2" name="Google Shape;1586;p48">
            <a:extLst>
              <a:ext uri="{FF2B5EF4-FFF2-40B4-BE49-F238E27FC236}">
                <a16:creationId xmlns:a16="http://schemas.microsoft.com/office/drawing/2014/main" id="{62ADE20F-65D9-DF98-8489-9D305C1660E4}"/>
              </a:ext>
            </a:extLst>
          </p:cNvPr>
          <p:cNvSpPr txBox="1">
            <a:spLocks/>
          </p:cNvSpPr>
          <p:nvPr/>
        </p:nvSpPr>
        <p:spPr>
          <a:xfrm>
            <a:off x="1769574" y="5655527"/>
            <a:ext cx="8830693" cy="1059629"/>
          </a:xfrm>
          <a:prstGeom prst="rect">
            <a:avLst/>
          </a:prstGeom>
          <a:no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L="457200" marR="0" lvl="0" indent="-342900" algn="l" rtl="0">
              <a:lnSpc>
                <a:spcPct val="50000"/>
              </a:lnSpc>
              <a:spcBef>
                <a:spcPts val="0"/>
              </a:spcBef>
              <a:spcAft>
                <a:spcPts val="0"/>
              </a:spcAft>
              <a:buClr>
                <a:srgbClr val="000000"/>
              </a:buClr>
              <a:buSzPts val="1800"/>
              <a:buFont typeface="Quicksand"/>
              <a:buNone/>
              <a:defRPr sz="3500" b="1" i="0" u="none" strike="noStrike" cap="none">
                <a:solidFill>
                  <a:schemeClr val="accent1"/>
                </a:solidFill>
                <a:latin typeface="Reenie Beanie"/>
                <a:ea typeface="Reenie Beanie"/>
                <a:cs typeface="Reenie Beanie"/>
                <a:sym typeface="Reenie Beanie"/>
              </a:defRPr>
            </a:lvl1pPr>
            <a:lvl2pPr marL="914400" marR="0" lvl="1" indent="-317500" algn="l" rtl="0">
              <a:lnSpc>
                <a:spcPct val="50000"/>
              </a:lnSpc>
              <a:spcBef>
                <a:spcPts val="0"/>
              </a:spcBef>
              <a:spcAft>
                <a:spcPts val="0"/>
              </a:spcAft>
              <a:buClr>
                <a:srgbClr val="000000"/>
              </a:buClr>
              <a:buSzPts val="1400"/>
              <a:buFont typeface="Quicksand"/>
              <a:buNone/>
              <a:defRPr sz="3500" b="1" i="0" u="none" strike="noStrike" cap="none">
                <a:solidFill>
                  <a:schemeClr val="accent1"/>
                </a:solidFill>
                <a:latin typeface="Reenie Beanie"/>
                <a:ea typeface="Reenie Beanie"/>
                <a:cs typeface="Reenie Beanie"/>
                <a:sym typeface="Reenie Beanie"/>
              </a:defRPr>
            </a:lvl2pPr>
            <a:lvl3pPr marL="1371600" marR="0" lvl="2" indent="-317500" algn="l" rtl="0">
              <a:lnSpc>
                <a:spcPct val="50000"/>
              </a:lnSpc>
              <a:spcBef>
                <a:spcPts val="0"/>
              </a:spcBef>
              <a:spcAft>
                <a:spcPts val="0"/>
              </a:spcAft>
              <a:buClr>
                <a:srgbClr val="000000"/>
              </a:buClr>
              <a:buSzPts val="1400"/>
              <a:buFont typeface="Quicksand"/>
              <a:buNone/>
              <a:defRPr sz="3500" b="1" i="0" u="none" strike="noStrike" cap="none">
                <a:solidFill>
                  <a:schemeClr val="accent1"/>
                </a:solidFill>
                <a:latin typeface="Reenie Beanie"/>
                <a:ea typeface="Reenie Beanie"/>
                <a:cs typeface="Reenie Beanie"/>
                <a:sym typeface="Reenie Beanie"/>
              </a:defRPr>
            </a:lvl3pPr>
            <a:lvl4pPr marL="1828800" marR="0" lvl="3" indent="-317500" algn="l" rtl="0">
              <a:lnSpc>
                <a:spcPct val="50000"/>
              </a:lnSpc>
              <a:spcBef>
                <a:spcPts val="0"/>
              </a:spcBef>
              <a:spcAft>
                <a:spcPts val="0"/>
              </a:spcAft>
              <a:buClr>
                <a:srgbClr val="000000"/>
              </a:buClr>
              <a:buSzPts val="1400"/>
              <a:buFont typeface="Quicksand"/>
              <a:buNone/>
              <a:defRPr sz="3500" b="1" i="0" u="none" strike="noStrike" cap="none">
                <a:solidFill>
                  <a:schemeClr val="accent1"/>
                </a:solidFill>
                <a:latin typeface="Reenie Beanie"/>
                <a:ea typeface="Reenie Beanie"/>
                <a:cs typeface="Reenie Beanie"/>
                <a:sym typeface="Reenie Beanie"/>
              </a:defRPr>
            </a:lvl4pPr>
            <a:lvl5pPr marL="2286000" marR="0" lvl="4" indent="-317500" algn="l" rtl="0">
              <a:lnSpc>
                <a:spcPct val="50000"/>
              </a:lnSpc>
              <a:spcBef>
                <a:spcPts val="0"/>
              </a:spcBef>
              <a:spcAft>
                <a:spcPts val="0"/>
              </a:spcAft>
              <a:buClr>
                <a:srgbClr val="000000"/>
              </a:buClr>
              <a:buSzPts val="1400"/>
              <a:buFont typeface="Quicksand"/>
              <a:buNone/>
              <a:defRPr sz="3500" b="1" i="0" u="none" strike="noStrike" cap="none">
                <a:solidFill>
                  <a:schemeClr val="accent1"/>
                </a:solidFill>
                <a:latin typeface="Reenie Beanie"/>
                <a:ea typeface="Reenie Beanie"/>
                <a:cs typeface="Reenie Beanie"/>
                <a:sym typeface="Reenie Beanie"/>
              </a:defRPr>
            </a:lvl5pPr>
            <a:lvl6pPr marL="2743200" marR="0" lvl="5" indent="-317500" algn="l" rtl="0">
              <a:lnSpc>
                <a:spcPct val="50000"/>
              </a:lnSpc>
              <a:spcBef>
                <a:spcPts val="0"/>
              </a:spcBef>
              <a:spcAft>
                <a:spcPts val="0"/>
              </a:spcAft>
              <a:buClr>
                <a:srgbClr val="000000"/>
              </a:buClr>
              <a:buSzPts val="1400"/>
              <a:buFont typeface="Quicksand"/>
              <a:buNone/>
              <a:defRPr sz="3500" b="1" i="0" u="none" strike="noStrike" cap="none">
                <a:solidFill>
                  <a:schemeClr val="accent1"/>
                </a:solidFill>
                <a:latin typeface="Reenie Beanie"/>
                <a:ea typeface="Reenie Beanie"/>
                <a:cs typeface="Reenie Beanie"/>
                <a:sym typeface="Reenie Beanie"/>
              </a:defRPr>
            </a:lvl6pPr>
            <a:lvl7pPr marL="3200400" marR="0" lvl="6" indent="-317500" algn="l" rtl="0">
              <a:lnSpc>
                <a:spcPct val="50000"/>
              </a:lnSpc>
              <a:spcBef>
                <a:spcPts val="0"/>
              </a:spcBef>
              <a:spcAft>
                <a:spcPts val="0"/>
              </a:spcAft>
              <a:buClr>
                <a:srgbClr val="000000"/>
              </a:buClr>
              <a:buSzPts val="1400"/>
              <a:buFont typeface="Quicksand"/>
              <a:buNone/>
              <a:defRPr sz="3500" b="1" i="0" u="none" strike="noStrike" cap="none">
                <a:solidFill>
                  <a:schemeClr val="accent1"/>
                </a:solidFill>
                <a:latin typeface="Reenie Beanie"/>
                <a:ea typeface="Reenie Beanie"/>
                <a:cs typeface="Reenie Beanie"/>
                <a:sym typeface="Reenie Beanie"/>
              </a:defRPr>
            </a:lvl7pPr>
            <a:lvl8pPr marL="3657600" marR="0" lvl="7" indent="-317500" algn="l" rtl="0">
              <a:lnSpc>
                <a:spcPct val="50000"/>
              </a:lnSpc>
              <a:spcBef>
                <a:spcPts val="0"/>
              </a:spcBef>
              <a:spcAft>
                <a:spcPts val="0"/>
              </a:spcAft>
              <a:buClr>
                <a:srgbClr val="000000"/>
              </a:buClr>
              <a:buSzPts val="1400"/>
              <a:buFont typeface="Quicksand"/>
              <a:buNone/>
              <a:defRPr sz="3500" b="1" i="0" u="none" strike="noStrike" cap="none">
                <a:solidFill>
                  <a:schemeClr val="accent1"/>
                </a:solidFill>
                <a:latin typeface="Reenie Beanie"/>
                <a:ea typeface="Reenie Beanie"/>
                <a:cs typeface="Reenie Beanie"/>
                <a:sym typeface="Reenie Beanie"/>
              </a:defRPr>
            </a:lvl8pPr>
            <a:lvl9pPr marL="4114800" marR="0" lvl="8" indent="-317500" algn="l" rtl="0">
              <a:lnSpc>
                <a:spcPct val="50000"/>
              </a:lnSpc>
              <a:spcBef>
                <a:spcPts val="0"/>
              </a:spcBef>
              <a:spcAft>
                <a:spcPts val="0"/>
              </a:spcAft>
              <a:buClr>
                <a:srgbClr val="000000"/>
              </a:buClr>
              <a:buSzPts val="1400"/>
              <a:buFont typeface="Quicksand"/>
              <a:buNone/>
              <a:defRPr sz="3500" b="1" i="0" u="none" strike="noStrike" cap="none">
                <a:solidFill>
                  <a:schemeClr val="accent1"/>
                </a:solidFill>
                <a:latin typeface="Reenie Beanie"/>
                <a:ea typeface="Reenie Beanie"/>
                <a:cs typeface="Reenie Beanie"/>
                <a:sym typeface="Reenie Beanie"/>
              </a:defRPr>
            </a:lvl9pPr>
          </a:lstStyle>
          <a:p>
            <a:pPr marL="0" indent="0" defTabSz="1219170">
              <a:lnSpc>
                <a:spcPct val="100000"/>
              </a:lnSpc>
              <a:defRPr/>
            </a:pPr>
            <a:r>
              <a:rPr lang="fi-FI" sz="2667" b="0" kern="0">
                <a:solidFill>
                  <a:srgbClr val="FFFFFF"/>
                </a:solidFill>
              </a:rPr>
              <a:t>3. Osaat kuvailla, miten onnettomuustilanteissa toimitaan.</a:t>
            </a:r>
          </a:p>
        </p:txBody>
      </p:sp>
      <p:sp>
        <p:nvSpPr>
          <p:cNvPr id="3" name="Suorakulmio: Pyöristetyt kulmat 2">
            <a:extLst>
              <a:ext uri="{FF2B5EF4-FFF2-40B4-BE49-F238E27FC236}">
                <a16:creationId xmlns:a16="http://schemas.microsoft.com/office/drawing/2014/main" id="{41D4A3F9-2641-61EC-4630-B171AD847078}"/>
              </a:ext>
            </a:extLst>
          </p:cNvPr>
          <p:cNvSpPr/>
          <p:nvPr/>
        </p:nvSpPr>
        <p:spPr>
          <a:xfrm>
            <a:off x="538082" y="5459765"/>
            <a:ext cx="1109572" cy="1031715"/>
          </a:xfrm>
          <a:prstGeom prst="roundRect">
            <a:avLst/>
          </a:prstGeom>
          <a:noFill/>
          <a:ln w="28575">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defTabSz="1219170">
              <a:buClr>
                <a:srgbClr val="000000"/>
              </a:buClr>
            </a:pPr>
            <a:endParaRPr lang="fi-FI" sz="1867" kern="0">
              <a:solidFill>
                <a:prstClr val="white"/>
              </a:solidFill>
              <a:latin typeface="Calibri" panose="020F0502020204030204"/>
              <a:sym typeface="Arial"/>
            </a:endParaRPr>
          </a:p>
        </p:txBody>
      </p:sp>
      <p:sp>
        <p:nvSpPr>
          <p:cNvPr id="4" name="Freeform 12">
            <a:extLst>
              <a:ext uri="{FF2B5EF4-FFF2-40B4-BE49-F238E27FC236}">
                <a16:creationId xmlns:a16="http://schemas.microsoft.com/office/drawing/2014/main" id="{5A88F0C8-4351-5571-6D5A-7E6CF318E305}"/>
              </a:ext>
            </a:extLst>
          </p:cNvPr>
          <p:cNvSpPr/>
          <p:nvPr/>
        </p:nvSpPr>
        <p:spPr>
          <a:xfrm>
            <a:off x="599042" y="5406244"/>
            <a:ext cx="1109572" cy="1019608"/>
          </a:xfrm>
          <a:custGeom>
            <a:avLst/>
            <a:gdLst/>
            <a:ahLst/>
            <a:cxnLst/>
            <a:rect l="l" t="t" r="r" b="b"/>
            <a:pathLst>
              <a:path w="1617955" h="1578986">
                <a:moveTo>
                  <a:pt x="0" y="0"/>
                </a:moveTo>
                <a:lnTo>
                  <a:pt x="1617956" y="0"/>
                </a:lnTo>
                <a:lnTo>
                  <a:pt x="1617956" y="1578986"/>
                </a:lnTo>
                <a:lnTo>
                  <a:pt x="0" y="1578986"/>
                </a:lnTo>
                <a:lnTo>
                  <a:pt x="0" y="0"/>
                </a:lnTo>
                <a:close/>
              </a:path>
            </a:pathLst>
          </a:custGeom>
          <a:blipFill>
            <a:blip r:embed="rId3">
              <a:extLst>
                <a:ext uri="{96DAC541-7B7A-43D3-8B79-37D633B846F1}">
                  <asvg:svgBlip xmlns:asvg="http://schemas.microsoft.com/office/drawing/2016/SVG/main" r:embed="rId4"/>
                </a:ext>
              </a:extLst>
            </a:blip>
            <a:stretch>
              <a:fillRect t="-39820" r="-38212"/>
            </a:stretch>
          </a:blipFill>
        </p:spPr>
        <p:txBody>
          <a:bodyPr/>
          <a:lstStyle/>
          <a:p>
            <a:pPr defTabSz="1219170">
              <a:buClr>
                <a:srgbClr val="000000"/>
              </a:buClr>
            </a:pPr>
            <a:endParaRPr lang="fi-FI" sz="1867" kern="0">
              <a:solidFill>
                <a:srgbClr val="000000"/>
              </a:solidFill>
              <a:latin typeface="Arial"/>
              <a:cs typeface="Arial"/>
              <a:sym typeface="Arial"/>
            </a:endParaRPr>
          </a:p>
        </p:txBody>
      </p:sp>
      <p:sp>
        <p:nvSpPr>
          <p:cNvPr id="5" name="Google Shape;1586;p48">
            <a:extLst>
              <a:ext uri="{FF2B5EF4-FFF2-40B4-BE49-F238E27FC236}">
                <a16:creationId xmlns:a16="http://schemas.microsoft.com/office/drawing/2014/main" id="{EC6AECA3-3F5B-D1D3-9B1E-B97F8E065039}"/>
              </a:ext>
            </a:extLst>
          </p:cNvPr>
          <p:cNvSpPr txBox="1">
            <a:spLocks/>
          </p:cNvSpPr>
          <p:nvPr/>
        </p:nvSpPr>
        <p:spPr>
          <a:xfrm>
            <a:off x="1830533" y="5182478"/>
            <a:ext cx="5485776" cy="1059629"/>
          </a:xfrm>
          <a:prstGeom prst="rect">
            <a:avLst/>
          </a:prstGeom>
          <a:no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L="457200" marR="0" lvl="0" indent="-342900" algn="l" rtl="0">
              <a:lnSpc>
                <a:spcPct val="50000"/>
              </a:lnSpc>
              <a:spcBef>
                <a:spcPts val="0"/>
              </a:spcBef>
              <a:spcAft>
                <a:spcPts val="0"/>
              </a:spcAft>
              <a:buClr>
                <a:srgbClr val="000000"/>
              </a:buClr>
              <a:buSzPts val="1800"/>
              <a:buFont typeface="Quicksand"/>
              <a:buNone/>
              <a:defRPr sz="3500" b="1" i="0" u="none" strike="noStrike" cap="none">
                <a:solidFill>
                  <a:schemeClr val="accent1"/>
                </a:solidFill>
                <a:latin typeface="Reenie Beanie"/>
                <a:ea typeface="Reenie Beanie"/>
                <a:cs typeface="Reenie Beanie"/>
                <a:sym typeface="Reenie Beanie"/>
              </a:defRPr>
            </a:lvl1pPr>
            <a:lvl2pPr marL="914400" marR="0" lvl="1" indent="-317500" algn="l" rtl="0">
              <a:lnSpc>
                <a:spcPct val="50000"/>
              </a:lnSpc>
              <a:spcBef>
                <a:spcPts val="0"/>
              </a:spcBef>
              <a:spcAft>
                <a:spcPts val="0"/>
              </a:spcAft>
              <a:buClr>
                <a:srgbClr val="000000"/>
              </a:buClr>
              <a:buSzPts val="1400"/>
              <a:buFont typeface="Quicksand"/>
              <a:buNone/>
              <a:defRPr sz="3500" b="1" i="0" u="none" strike="noStrike" cap="none">
                <a:solidFill>
                  <a:schemeClr val="accent1"/>
                </a:solidFill>
                <a:latin typeface="Reenie Beanie"/>
                <a:ea typeface="Reenie Beanie"/>
                <a:cs typeface="Reenie Beanie"/>
                <a:sym typeface="Reenie Beanie"/>
              </a:defRPr>
            </a:lvl2pPr>
            <a:lvl3pPr marL="1371600" marR="0" lvl="2" indent="-317500" algn="l" rtl="0">
              <a:lnSpc>
                <a:spcPct val="50000"/>
              </a:lnSpc>
              <a:spcBef>
                <a:spcPts val="0"/>
              </a:spcBef>
              <a:spcAft>
                <a:spcPts val="0"/>
              </a:spcAft>
              <a:buClr>
                <a:srgbClr val="000000"/>
              </a:buClr>
              <a:buSzPts val="1400"/>
              <a:buFont typeface="Quicksand"/>
              <a:buNone/>
              <a:defRPr sz="3500" b="1" i="0" u="none" strike="noStrike" cap="none">
                <a:solidFill>
                  <a:schemeClr val="accent1"/>
                </a:solidFill>
                <a:latin typeface="Reenie Beanie"/>
                <a:ea typeface="Reenie Beanie"/>
                <a:cs typeface="Reenie Beanie"/>
                <a:sym typeface="Reenie Beanie"/>
              </a:defRPr>
            </a:lvl3pPr>
            <a:lvl4pPr marL="1828800" marR="0" lvl="3" indent="-317500" algn="l" rtl="0">
              <a:lnSpc>
                <a:spcPct val="50000"/>
              </a:lnSpc>
              <a:spcBef>
                <a:spcPts val="0"/>
              </a:spcBef>
              <a:spcAft>
                <a:spcPts val="0"/>
              </a:spcAft>
              <a:buClr>
                <a:srgbClr val="000000"/>
              </a:buClr>
              <a:buSzPts val="1400"/>
              <a:buFont typeface="Quicksand"/>
              <a:buNone/>
              <a:defRPr sz="3500" b="1" i="0" u="none" strike="noStrike" cap="none">
                <a:solidFill>
                  <a:schemeClr val="accent1"/>
                </a:solidFill>
                <a:latin typeface="Reenie Beanie"/>
                <a:ea typeface="Reenie Beanie"/>
                <a:cs typeface="Reenie Beanie"/>
                <a:sym typeface="Reenie Beanie"/>
              </a:defRPr>
            </a:lvl4pPr>
            <a:lvl5pPr marL="2286000" marR="0" lvl="4" indent="-317500" algn="l" rtl="0">
              <a:lnSpc>
                <a:spcPct val="50000"/>
              </a:lnSpc>
              <a:spcBef>
                <a:spcPts val="0"/>
              </a:spcBef>
              <a:spcAft>
                <a:spcPts val="0"/>
              </a:spcAft>
              <a:buClr>
                <a:srgbClr val="000000"/>
              </a:buClr>
              <a:buSzPts val="1400"/>
              <a:buFont typeface="Quicksand"/>
              <a:buNone/>
              <a:defRPr sz="3500" b="1" i="0" u="none" strike="noStrike" cap="none">
                <a:solidFill>
                  <a:schemeClr val="accent1"/>
                </a:solidFill>
                <a:latin typeface="Reenie Beanie"/>
                <a:ea typeface="Reenie Beanie"/>
                <a:cs typeface="Reenie Beanie"/>
                <a:sym typeface="Reenie Beanie"/>
              </a:defRPr>
            </a:lvl5pPr>
            <a:lvl6pPr marL="2743200" marR="0" lvl="5" indent="-317500" algn="l" rtl="0">
              <a:lnSpc>
                <a:spcPct val="50000"/>
              </a:lnSpc>
              <a:spcBef>
                <a:spcPts val="0"/>
              </a:spcBef>
              <a:spcAft>
                <a:spcPts val="0"/>
              </a:spcAft>
              <a:buClr>
                <a:srgbClr val="000000"/>
              </a:buClr>
              <a:buSzPts val="1400"/>
              <a:buFont typeface="Quicksand"/>
              <a:buNone/>
              <a:defRPr sz="3500" b="1" i="0" u="none" strike="noStrike" cap="none">
                <a:solidFill>
                  <a:schemeClr val="accent1"/>
                </a:solidFill>
                <a:latin typeface="Reenie Beanie"/>
                <a:ea typeface="Reenie Beanie"/>
                <a:cs typeface="Reenie Beanie"/>
                <a:sym typeface="Reenie Beanie"/>
              </a:defRPr>
            </a:lvl6pPr>
            <a:lvl7pPr marL="3200400" marR="0" lvl="6" indent="-317500" algn="l" rtl="0">
              <a:lnSpc>
                <a:spcPct val="50000"/>
              </a:lnSpc>
              <a:spcBef>
                <a:spcPts val="0"/>
              </a:spcBef>
              <a:spcAft>
                <a:spcPts val="0"/>
              </a:spcAft>
              <a:buClr>
                <a:srgbClr val="000000"/>
              </a:buClr>
              <a:buSzPts val="1400"/>
              <a:buFont typeface="Quicksand"/>
              <a:buNone/>
              <a:defRPr sz="3500" b="1" i="0" u="none" strike="noStrike" cap="none">
                <a:solidFill>
                  <a:schemeClr val="accent1"/>
                </a:solidFill>
                <a:latin typeface="Reenie Beanie"/>
                <a:ea typeface="Reenie Beanie"/>
                <a:cs typeface="Reenie Beanie"/>
                <a:sym typeface="Reenie Beanie"/>
              </a:defRPr>
            </a:lvl7pPr>
            <a:lvl8pPr marL="3657600" marR="0" lvl="7" indent="-317500" algn="l" rtl="0">
              <a:lnSpc>
                <a:spcPct val="50000"/>
              </a:lnSpc>
              <a:spcBef>
                <a:spcPts val="0"/>
              </a:spcBef>
              <a:spcAft>
                <a:spcPts val="0"/>
              </a:spcAft>
              <a:buClr>
                <a:srgbClr val="000000"/>
              </a:buClr>
              <a:buSzPts val="1400"/>
              <a:buFont typeface="Quicksand"/>
              <a:buNone/>
              <a:defRPr sz="3500" b="1" i="0" u="none" strike="noStrike" cap="none">
                <a:solidFill>
                  <a:schemeClr val="accent1"/>
                </a:solidFill>
                <a:latin typeface="Reenie Beanie"/>
                <a:ea typeface="Reenie Beanie"/>
                <a:cs typeface="Reenie Beanie"/>
                <a:sym typeface="Reenie Beanie"/>
              </a:defRPr>
            </a:lvl8pPr>
            <a:lvl9pPr marL="4114800" marR="0" lvl="8" indent="-317500" algn="l" rtl="0">
              <a:lnSpc>
                <a:spcPct val="50000"/>
              </a:lnSpc>
              <a:spcBef>
                <a:spcPts val="0"/>
              </a:spcBef>
              <a:spcAft>
                <a:spcPts val="0"/>
              </a:spcAft>
              <a:buClr>
                <a:srgbClr val="000000"/>
              </a:buClr>
              <a:buSzPts val="1400"/>
              <a:buFont typeface="Quicksand"/>
              <a:buNone/>
              <a:defRPr sz="3500" b="1" i="0" u="none" strike="noStrike" cap="none">
                <a:solidFill>
                  <a:schemeClr val="accent1"/>
                </a:solidFill>
                <a:latin typeface="Reenie Beanie"/>
                <a:ea typeface="Reenie Beanie"/>
                <a:cs typeface="Reenie Beanie"/>
                <a:sym typeface="Reenie Beanie"/>
              </a:defRPr>
            </a:lvl9pPr>
          </a:lstStyle>
          <a:p>
            <a:pPr marL="0" indent="0" defTabSz="1219170">
              <a:lnSpc>
                <a:spcPct val="100000"/>
              </a:lnSpc>
              <a:defRPr/>
            </a:pPr>
            <a:r>
              <a:rPr lang="fi-FI" sz="2667" kern="0">
                <a:solidFill>
                  <a:srgbClr val="FFFFFF"/>
                </a:solidFill>
              </a:rPr>
              <a:t>Osaamistavoite saavutettu:</a:t>
            </a:r>
          </a:p>
        </p:txBody>
      </p:sp>
      <p:grpSp>
        <p:nvGrpSpPr>
          <p:cNvPr id="15" name="Ryhmä 14">
            <a:extLst>
              <a:ext uri="{FF2B5EF4-FFF2-40B4-BE49-F238E27FC236}">
                <a16:creationId xmlns:a16="http://schemas.microsoft.com/office/drawing/2014/main" id="{6BA5336B-0766-3786-F421-E1A74B83D059}"/>
              </a:ext>
            </a:extLst>
          </p:cNvPr>
          <p:cNvGrpSpPr/>
          <p:nvPr/>
        </p:nvGrpSpPr>
        <p:grpSpPr>
          <a:xfrm>
            <a:off x="844747" y="1367723"/>
            <a:ext cx="3427567" cy="3080099"/>
            <a:chOff x="5687270" y="1914433"/>
            <a:chExt cx="2570675" cy="2068830"/>
          </a:xfrm>
        </p:grpSpPr>
        <p:pic>
          <p:nvPicPr>
            <p:cNvPr id="16" name="Kuva 15">
              <a:extLst>
                <a:ext uri="{FF2B5EF4-FFF2-40B4-BE49-F238E27FC236}">
                  <a16:creationId xmlns:a16="http://schemas.microsoft.com/office/drawing/2014/main" id="{E5928B4B-499D-AD4E-A8E0-29E5C8CEDB40}"/>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5687270" y="1914433"/>
              <a:ext cx="2570675" cy="2068830"/>
            </a:xfrm>
            <a:prstGeom prst="rect">
              <a:avLst/>
            </a:prstGeom>
            <a:effectLst>
              <a:innerShdw blurRad="63500" dist="50800" dir="13500000">
                <a:prstClr val="black">
                  <a:alpha val="50000"/>
                </a:prstClr>
              </a:innerShdw>
            </a:effectLst>
          </p:spPr>
        </p:pic>
        <p:sp>
          <p:nvSpPr>
            <p:cNvPr id="17" name="Tekstiruutu 16">
              <a:extLst>
                <a:ext uri="{FF2B5EF4-FFF2-40B4-BE49-F238E27FC236}">
                  <a16:creationId xmlns:a16="http://schemas.microsoft.com/office/drawing/2014/main" id="{B1B9CA4A-FDE6-E79F-DE85-FD5E187DD194}"/>
                </a:ext>
              </a:extLst>
            </p:cNvPr>
            <p:cNvSpPr txBox="1"/>
            <p:nvPr/>
          </p:nvSpPr>
          <p:spPr>
            <a:xfrm>
              <a:off x="6116368" y="1948301"/>
              <a:ext cx="1899640" cy="1715828"/>
            </a:xfrm>
            <a:prstGeom prst="rect">
              <a:avLst/>
            </a:prstGeom>
            <a:noFill/>
          </p:spPr>
          <p:txBody>
            <a:bodyPr wrap="square" rtlCol="0">
              <a:spAutoFit/>
            </a:bodyPr>
            <a:lstStyle/>
            <a:p>
              <a:pPr algn="ctr" defTabSz="1219170">
                <a:buClr>
                  <a:srgbClr val="000000"/>
                </a:buClr>
              </a:pPr>
              <a:r>
                <a:rPr lang="fi-FI" sz="3200" kern="0">
                  <a:solidFill>
                    <a:srgbClr val="000000"/>
                  </a:solidFill>
                  <a:latin typeface="Oswald" panose="00000500000000000000" pitchFamily="2" charset="0"/>
                  <a:cs typeface="Arial"/>
                  <a:sym typeface="Arial"/>
                </a:rPr>
                <a:t> 3. </a:t>
              </a:r>
            </a:p>
            <a:p>
              <a:pPr algn="ctr" defTabSz="1219170">
                <a:buClr>
                  <a:srgbClr val="000000"/>
                </a:buClr>
              </a:pPr>
              <a:r>
                <a:rPr lang="fi-FI" sz="3200" kern="0">
                  <a:solidFill>
                    <a:srgbClr val="000000"/>
                  </a:solidFill>
                  <a:latin typeface="Oswald" panose="00000500000000000000" pitchFamily="2" charset="0"/>
                  <a:cs typeface="Arial"/>
                  <a:sym typeface="Arial"/>
                </a:rPr>
                <a:t>Miten tulisi toimia onnettomuus-tilanteissa?</a:t>
              </a:r>
            </a:p>
          </p:txBody>
        </p:sp>
      </p:grpSp>
    </p:spTree>
    <p:extLst>
      <p:ext uri="{BB962C8B-B14F-4D97-AF65-F5344CB8AC3E}">
        <p14:creationId xmlns:p14="http://schemas.microsoft.com/office/powerpoint/2010/main" val="335487384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7">
                                            <p:txEl>
                                              <p:pRg st="1" end="1"/>
                                            </p:txEl>
                                          </p:spTgt>
                                        </p:tgtEl>
                                        <p:attrNameLst>
                                          <p:attrName>style.visibility</p:attrName>
                                        </p:attrNameLst>
                                      </p:cBhvr>
                                      <p:to>
                                        <p:strVal val="visible"/>
                                      </p:to>
                                    </p:set>
                                    <p:animEffect transition="in" filter="fade">
                                      <p:cBhvr>
                                        <p:cTn id="7" dur="500"/>
                                        <p:tgtEl>
                                          <p:spTgt spid="7">
                                            <p:txEl>
                                              <p:pRg st="1" end="1"/>
                                            </p:txEl>
                                          </p:spTgt>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7">
                                            <p:txEl>
                                              <p:pRg st="2" end="2"/>
                                            </p:txEl>
                                          </p:spTgt>
                                        </p:tgtEl>
                                        <p:attrNameLst>
                                          <p:attrName>style.visibility</p:attrName>
                                        </p:attrNameLst>
                                      </p:cBhvr>
                                      <p:to>
                                        <p:strVal val="visible"/>
                                      </p:to>
                                    </p:set>
                                    <p:animEffect transition="in" filter="fade">
                                      <p:cBhvr>
                                        <p:cTn id="10" dur="500"/>
                                        <p:tgtEl>
                                          <p:spTgt spid="7">
                                            <p:txEl>
                                              <p:pRg st="2" end="2"/>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10" presetClass="entr" presetSubtype="0" fill="hold" grpId="0" nodeType="clickEffect">
                                  <p:stCondLst>
                                    <p:cond delay="0"/>
                                  </p:stCondLst>
                                  <p:childTnLst>
                                    <p:set>
                                      <p:cBhvr>
                                        <p:cTn id="14" dur="1" fill="hold">
                                          <p:stCondLst>
                                            <p:cond delay="0"/>
                                          </p:stCondLst>
                                        </p:cTn>
                                        <p:tgtEl>
                                          <p:spTgt spid="11">
                                            <p:txEl>
                                              <p:pRg st="0" end="0"/>
                                            </p:txEl>
                                          </p:spTgt>
                                        </p:tgtEl>
                                        <p:attrNameLst>
                                          <p:attrName>style.visibility</p:attrName>
                                        </p:attrNameLst>
                                      </p:cBhvr>
                                      <p:to>
                                        <p:strVal val="visible"/>
                                      </p:to>
                                    </p:set>
                                    <p:animEffect transition="in" filter="fade">
                                      <p:cBhvr>
                                        <p:cTn id="15" dur="500"/>
                                        <p:tgtEl>
                                          <p:spTgt spid="11">
                                            <p:txEl>
                                              <p:pRg st="0" end="0"/>
                                            </p:txEl>
                                          </p:spTgt>
                                        </p:tgtEl>
                                      </p:cBhvr>
                                    </p:animEffect>
                                  </p:childTnLst>
                                </p:cTn>
                              </p:par>
                            </p:childTnLst>
                          </p:cTn>
                        </p:par>
                      </p:childTnLst>
                    </p:cTn>
                  </p:par>
                  <p:par>
                    <p:cTn id="16" fill="hold">
                      <p:stCondLst>
                        <p:cond delay="indefinite"/>
                      </p:stCondLst>
                      <p:childTnLst>
                        <p:par>
                          <p:cTn id="17" fill="hold">
                            <p:stCondLst>
                              <p:cond delay="0"/>
                            </p:stCondLst>
                            <p:childTnLst>
                              <p:par>
                                <p:cTn id="18" presetID="10" presetClass="entr" presetSubtype="0" fill="hold" grpId="0" nodeType="clickEffect">
                                  <p:stCondLst>
                                    <p:cond delay="0"/>
                                  </p:stCondLst>
                                  <p:childTnLst>
                                    <p:set>
                                      <p:cBhvr>
                                        <p:cTn id="19" dur="1" fill="hold">
                                          <p:stCondLst>
                                            <p:cond delay="0"/>
                                          </p:stCondLst>
                                        </p:cTn>
                                        <p:tgtEl>
                                          <p:spTgt spid="11">
                                            <p:txEl>
                                              <p:pRg st="1" end="1"/>
                                            </p:txEl>
                                          </p:spTgt>
                                        </p:tgtEl>
                                        <p:attrNameLst>
                                          <p:attrName>style.visibility</p:attrName>
                                        </p:attrNameLst>
                                      </p:cBhvr>
                                      <p:to>
                                        <p:strVal val="visible"/>
                                      </p:to>
                                    </p:set>
                                    <p:animEffect transition="in" filter="fade">
                                      <p:cBhvr>
                                        <p:cTn id="20" dur="500"/>
                                        <p:tgtEl>
                                          <p:spTgt spid="11">
                                            <p:txEl>
                                              <p:pRg st="1" end="1"/>
                                            </p:txEl>
                                          </p:spTgt>
                                        </p:tgtEl>
                                      </p:cBhvr>
                                    </p:animEffect>
                                  </p:childTnLst>
                                </p:cTn>
                              </p:par>
                            </p:childTnLst>
                          </p:cTn>
                        </p:par>
                      </p:childTnLst>
                    </p:cTn>
                  </p:par>
                  <p:par>
                    <p:cTn id="21" fill="hold">
                      <p:stCondLst>
                        <p:cond delay="indefinite"/>
                      </p:stCondLst>
                      <p:childTnLst>
                        <p:par>
                          <p:cTn id="22" fill="hold">
                            <p:stCondLst>
                              <p:cond delay="0"/>
                            </p:stCondLst>
                            <p:childTnLst>
                              <p:par>
                                <p:cTn id="23" presetID="10" presetClass="entr" presetSubtype="0" fill="hold" grpId="0" nodeType="clickEffect">
                                  <p:stCondLst>
                                    <p:cond delay="0"/>
                                  </p:stCondLst>
                                  <p:childTnLst>
                                    <p:set>
                                      <p:cBhvr>
                                        <p:cTn id="24" dur="1" fill="hold">
                                          <p:stCondLst>
                                            <p:cond delay="0"/>
                                          </p:stCondLst>
                                        </p:cTn>
                                        <p:tgtEl>
                                          <p:spTgt spid="11">
                                            <p:txEl>
                                              <p:pRg st="2" end="2"/>
                                            </p:txEl>
                                          </p:spTgt>
                                        </p:tgtEl>
                                        <p:attrNameLst>
                                          <p:attrName>style.visibility</p:attrName>
                                        </p:attrNameLst>
                                      </p:cBhvr>
                                      <p:to>
                                        <p:strVal val="visible"/>
                                      </p:to>
                                    </p:set>
                                    <p:animEffect transition="in" filter="fade">
                                      <p:cBhvr>
                                        <p:cTn id="25" dur="500"/>
                                        <p:tgtEl>
                                          <p:spTgt spid="11">
                                            <p:txEl>
                                              <p:pRg st="2" end="2"/>
                                            </p:txEl>
                                          </p:spTgt>
                                        </p:tgtEl>
                                      </p:cBhvr>
                                    </p:animEffect>
                                  </p:childTnLst>
                                </p:cTn>
                              </p:par>
                            </p:childTnLst>
                          </p:cTn>
                        </p:par>
                      </p:childTnLst>
                    </p:cTn>
                  </p:par>
                  <p:par>
                    <p:cTn id="26" fill="hold">
                      <p:stCondLst>
                        <p:cond delay="indefinite"/>
                      </p:stCondLst>
                      <p:childTnLst>
                        <p:par>
                          <p:cTn id="27" fill="hold">
                            <p:stCondLst>
                              <p:cond delay="0"/>
                            </p:stCondLst>
                            <p:childTnLst>
                              <p:par>
                                <p:cTn id="28" presetID="10" presetClass="entr" presetSubtype="0" fill="hold" grpId="0" nodeType="clickEffect">
                                  <p:stCondLst>
                                    <p:cond delay="0"/>
                                  </p:stCondLst>
                                  <p:childTnLst>
                                    <p:set>
                                      <p:cBhvr>
                                        <p:cTn id="29" dur="1" fill="hold">
                                          <p:stCondLst>
                                            <p:cond delay="0"/>
                                          </p:stCondLst>
                                        </p:cTn>
                                        <p:tgtEl>
                                          <p:spTgt spid="12">
                                            <p:txEl>
                                              <p:pRg st="0" end="0"/>
                                            </p:txEl>
                                          </p:spTgt>
                                        </p:tgtEl>
                                        <p:attrNameLst>
                                          <p:attrName>style.visibility</p:attrName>
                                        </p:attrNameLst>
                                      </p:cBhvr>
                                      <p:to>
                                        <p:strVal val="visible"/>
                                      </p:to>
                                    </p:set>
                                    <p:animEffect transition="in" filter="fade">
                                      <p:cBhvr>
                                        <p:cTn id="30" dur="500"/>
                                        <p:tgtEl>
                                          <p:spTgt spid="12">
                                            <p:txEl>
                                              <p:pRg st="0" end="0"/>
                                            </p:txEl>
                                          </p:spTgt>
                                        </p:tgtEl>
                                      </p:cBhvr>
                                    </p:animEffect>
                                  </p:childTnLst>
                                </p:cTn>
                              </p:par>
                            </p:childTnLst>
                          </p:cTn>
                        </p:par>
                      </p:childTnLst>
                    </p:cTn>
                  </p:par>
                  <p:par>
                    <p:cTn id="31" fill="hold">
                      <p:stCondLst>
                        <p:cond delay="indefinite"/>
                      </p:stCondLst>
                      <p:childTnLst>
                        <p:par>
                          <p:cTn id="32" fill="hold">
                            <p:stCondLst>
                              <p:cond delay="0"/>
                            </p:stCondLst>
                            <p:childTnLst>
                              <p:par>
                                <p:cTn id="33" presetID="10" presetClass="entr" presetSubtype="0" fill="hold" grpId="0" nodeType="clickEffect">
                                  <p:stCondLst>
                                    <p:cond delay="0"/>
                                  </p:stCondLst>
                                  <p:childTnLst>
                                    <p:set>
                                      <p:cBhvr>
                                        <p:cTn id="34" dur="1" fill="hold">
                                          <p:stCondLst>
                                            <p:cond delay="0"/>
                                          </p:stCondLst>
                                        </p:cTn>
                                        <p:tgtEl>
                                          <p:spTgt spid="12">
                                            <p:txEl>
                                              <p:pRg st="1" end="1"/>
                                            </p:txEl>
                                          </p:spTgt>
                                        </p:tgtEl>
                                        <p:attrNameLst>
                                          <p:attrName>style.visibility</p:attrName>
                                        </p:attrNameLst>
                                      </p:cBhvr>
                                      <p:to>
                                        <p:strVal val="visible"/>
                                      </p:to>
                                    </p:set>
                                    <p:animEffect transition="in" filter="fade">
                                      <p:cBhvr>
                                        <p:cTn id="35" dur="500"/>
                                        <p:tgtEl>
                                          <p:spTgt spid="12">
                                            <p:txEl>
                                              <p:pRg st="1" end="1"/>
                                            </p:txEl>
                                          </p:spTgt>
                                        </p:tgtEl>
                                      </p:cBhvr>
                                    </p:animEffect>
                                  </p:childTnLst>
                                </p:cTn>
                              </p:par>
                            </p:childTnLst>
                          </p:cTn>
                        </p:par>
                      </p:childTnLst>
                    </p:cTn>
                  </p:par>
                  <p:par>
                    <p:cTn id="36" fill="hold">
                      <p:stCondLst>
                        <p:cond delay="indefinite"/>
                      </p:stCondLst>
                      <p:childTnLst>
                        <p:par>
                          <p:cTn id="37" fill="hold">
                            <p:stCondLst>
                              <p:cond delay="0"/>
                            </p:stCondLst>
                            <p:childTnLst>
                              <p:par>
                                <p:cTn id="38" presetID="10" presetClass="entr" presetSubtype="0" fill="hold" grpId="0" nodeType="clickEffect">
                                  <p:stCondLst>
                                    <p:cond delay="0"/>
                                  </p:stCondLst>
                                  <p:childTnLst>
                                    <p:set>
                                      <p:cBhvr>
                                        <p:cTn id="39" dur="1" fill="hold">
                                          <p:stCondLst>
                                            <p:cond delay="0"/>
                                          </p:stCondLst>
                                        </p:cTn>
                                        <p:tgtEl>
                                          <p:spTgt spid="12">
                                            <p:txEl>
                                              <p:pRg st="2" end="2"/>
                                            </p:txEl>
                                          </p:spTgt>
                                        </p:tgtEl>
                                        <p:attrNameLst>
                                          <p:attrName>style.visibility</p:attrName>
                                        </p:attrNameLst>
                                      </p:cBhvr>
                                      <p:to>
                                        <p:strVal val="visible"/>
                                      </p:to>
                                    </p:set>
                                    <p:animEffect transition="in" filter="fade">
                                      <p:cBhvr>
                                        <p:cTn id="40" dur="500"/>
                                        <p:tgtEl>
                                          <p:spTgt spid="12">
                                            <p:txEl>
                                              <p:pRg st="2" end="2"/>
                                            </p:txEl>
                                          </p:spTgt>
                                        </p:tgtEl>
                                      </p:cBhvr>
                                    </p:animEffect>
                                  </p:childTnLst>
                                </p:cTn>
                              </p:par>
                            </p:childTnLst>
                          </p:cTn>
                        </p:par>
                      </p:childTnLst>
                    </p:cTn>
                  </p:par>
                  <p:par>
                    <p:cTn id="41" fill="hold">
                      <p:stCondLst>
                        <p:cond delay="indefinite"/>
                      </p:stCondLst>
                      <p:childTnLst>
                        <p:par>
                          <p:cTn id="42" fill="hold">
                            <p:stCondLst>
                              <p:cond delay="0"/>
                            </p:stCondLst>
                            <p:childTnLst>
                              <p:par>
                                <p:cTn id="43" presetID="10" presetClass="entr" presetSubtype="0" fill="hold" grpId="0" nodeType="clickEffect">
                                  <p:stCondLst>
                                    <p:cond delay="0"/>
                                  </p:stCondLst>
                                  <p:childTnLst>
                                    <p:set>
                                      <p:cBhvr>
                                        <p:cTn id="44" dur="1" fill="hold">
                                          <p:stCondLst>
                                            <p:cond delay="0"/>
                                          </p:stCondLst>
                                        </p:cTn>
                                        <p:tgtEl>
                                          <p:spTgt spid="12">
                                            <p:txEl>
                                              <p:pRg st="3" end="3"/>
                                            </p:txEl>
                                          </p:spTgt>
                                        </p:tgtEl>
                                        <p:attrNameLst>
                                          <p:attrName>style.visibility</p:attrName>
                                        </p:attrNameLst>
                                      </p:cBhvr>
                                      <p:to>
                                        <p:strVal val="visible"/>
                                      </p:to>
                                    </p:set>
                                    <p:animEffect transition="in" filter="fade">
                                      <p:cBhvr>
                                        <p:cTn id="45" dur="500"/>
                                        <p:tgtEl>
                                          <p:spTgt spid="12">
                                            <p:txEl>
                                              <p:pRg st="3" end="3"/>
                                            </p:txEl>
                                          </p:spTgt>
                                        </p:tgtEl>
                                      </p:cBhvr>
                                    </p:animEffect>
                                  </p:childTnLst>
                                </p:cTn>
                              </p:par>
                            </p:childTnLst>
                          </p:cTn>
                        </p:par>
                      </p:childTnLst>
                    </p:cTn>
                  </p:par>
                  <p:par>
                    <p:cTn id="46" fill="hold">
                      <p:stCondLst>
                        <p:cond delay="indefinite"/>
                      </p:stCondLst>
                      <p:childTnLst>
                        <p:par>
                          <p:cTn id="47" fill="hold">
                            <p:stCondLst>
                              <p:cond delay="0"/>
                            </p:stCondLst>
                            <p:childTnLst>
                              <p:par>
                                <p:cTn id="48" presetID="2" presetClass="entr" presetSubtype="4" fill="hold" grpId="0" nodeType="clickEffect">
                                  <p:stCondLst>
                                    <p:cond delay="0"/>
                                  </p:stCondLst>
                                  <p:childTnLst>
                                    <p:set>
                                      <p:cBhvr>
                                        <p:cTn id="49" dur="1" fill="hold">
                                          <p:stCondLst>
                                            <p:cond delay="0"/>
                                          </p:stCondLst>
                                        </p:cTn>
                                        <p:tgtEl>
                                          <p:spTgt spid="2"/>
                                        </p:tgtEl>
                                        <p:attrNameLst>
                                          <p:attrName>style.visibility</p:attrName>
                                        </p:attrNameLst>
                                      </p:cBhvr>
                                      <p:to>
                                        <p:strVal val="visible"/>
                                      </p:to>
                                    </p:set>
                                    <p:anim calcmode="lin" valueType="num">
                                      <p:cBhvr additive="base">
                                        <p:cTn id="50" dur="500" fill="hold"/>
                                        <p:tgtEl>
                                          <p:spTgt spid="2"/>
                                        </p:tgtEl>
                                        <p:attrNameLst>
                                          <p:attrName>ppt_x</p:attrName>
                                        </p:attrNameLst>
                                      </p:cBhvr>
                                      <p:tavLst>
                                        <p:tav tm="0">
                                          <p:val>
                                            <p:strVal val="#ppt_x"/>
                                          </p:val>
                                        </p:tav>
                                        <p:tav tm="100000">
                                          <p:val>
                                            <p:strVal val="#ppt_x"/>
                                          </p:val>
                                        </p:tav>
                                      </p:tavLst>
                                    </p:anim>
                                    <p:anim calcmode="lin" valueType="num">
                                      <p:cBhvr additive="base">
                                        <p:cTn id="51" dur="500" fill="hold"/>
                                        <p:tgtEl>
                                          <p:spTgt spid="2"/>
                                        </p:tgtEl>
                                        <p:attrNameLst>
                                          <p:attrName>ppt_y</p:attrName>
                                        </p:attrNameLst>
                                      </p:cBhvr>
                                      <p:tavLst>
                                        <p:tav tm="0">
                                          <p:val>
                                            <p:strVal val="1+#ppt_h/2"/>
                                          </p:val>
                                        </p:tav>
                                        <p:tav tm="100000">
                                          <p:val>
                                            <p:strVal val="#ppt_y"/>
                                          </p:val>
                                        </p:tav>
                                      </p:tavLst>
                                    </p:anim>
                                  </p:childTnLst>
                                </p:cTn>
                              </p:par>
                              <p:par>
                                <p:cTn id="52" presetID="2" presetClass="entr" presetSubtype="4" fill="hold" grpId="0" nodeType="withEffect">
                                  <p:stCondLst>
                                    <p:cond delay="0"/>
                                  </p:stCondLst>
                                  <p:childTnLst>
                                    <p:set>
                                      <p:cBhvr>
                                        <p:cTn id="53" dur="1" fill="hold">
                                          <p:stCondLst>
                                            <p:cond delay="0"/>
                                          </p:stCondLst>
                                        </p:cTn>
                                        <p:tgtEl>
                                          <p:spTgt spid="3"/>
                                        </p:tgtEl>
                                        <p:attrNameLst>
                                          <p:attrName>style.visibility</p:attrName>
                                        </p:attrNameLst>
                                      </p:cBhvr>
                                      <p:to>
                                        <p:strVal val="visible"/>
                                      </p:to>
                                    </p:set>
                                    <p:anim calcmode="lin" valueType="num">
                                      <p:cBhvr additive="base">
                                        <p:cTn id="54" dur="500" fill="hold"/>
                                        <p:tgtEl>
                                          <p:spTgt spid="3"/>
                                        </p:tgtEl>
                                        <p:attrNameLst>
                                          <p:attrName>ppt_x</p:attrName>
                                        </p:attrNameLst>
                                      </p:cBhvr>
                                      <p:tavLst>
                                        <p:tav tm="0">
                                          <p:val>
                                            <p:strVal val="#ppt_x"/>
                                          </p:val>
                                        </p:tav>
                                        <p:tav tm="100000">
                                          <p:val>
                                            <p:strVal val="#ppt_x"/>
                                          </p:val>
                                        </p:tav>
                                      </p:tavLst>
                                    </p:anim>
                                    <p:anim calcmode="lin" valueType="num">
                                      <p:cBhvr additive="base">
                                        <p:cTn id="55" dur="500" fill="hold"/>
                                        <p:tgtEl>
                                          <p:spTgt spid="3"/>
                                        </p:tgtEl>
                                        <p:attrNameLst>
                                          <p:attrName>ppt_y</p:attrName>
                                        </p:attrNameLst>
                                      </p:cBhvr>
                                      <p:tavLst>
                                        <p:tav tm="0">
                                          <p:val>
                                            <p:strVal val="1+#ppt_h/2"/>
                                          </p:val>
                                        </p:tav>
                                        <p:tav tm="100000">
                                          <p:val>
                                            <p:strVal val="#ppt_y"/>
                                          </p:val>
                                        </p:tav>
                                      </p:tavLst>
                                    </p:anim>
                                  </p:childTnLst>
                                </p:cTn>
                              </p:par>
                              <p:par>
                                <p:cTn id="56" presetID="2" presetClass="entr" presetSubtype="4" fill="hold" grpId="0" nodeType="withEffect">
                                  <p:stCondLst>
                                    <p:cond delay="0"/>
                                  </p:stCondLst>
                                  <p:childTnLst>
                                    <p:set>
                                      <p:cBhvr>
                                        <p:cTn id="57" dur="1" fill="hold">
                                          <p:stCondLst>
                                            <p:cond delay="0"/>
                                          </p:stCondLst>
                                        </p:cTn>
                                        <p:tgtEl>
                                          <p:spTgt spid="4"/>
                                        </p:tgtEl>
                                        <p:attrNameLst>
                                          <p:attrName>style.visibility</p:attrName>
                                        </p:attrNameLst>
                                      </p:cBhvr>
                                      <p:to>
                                        <p:strVal val="visible"/>
                                      </p:to>
                                    </p:set>
                                    <p:anim calcmode="lin" valueType="num">
                                      <p:cBhvr additive="base">
                                        <p:cTn id="58" dur="500" fill="hold"/>
                                        <p:tgtEl>
                                          <p:spTgt spid="4"/>
                                        </p:tgtEl>
                                        <p:attrNameLst>
                                          <p:attrName>ppt_x</p:attrName>
                                        </p:attrNameLst>
                                      </p:cBhvr>
                                      <p:tavLst>
                                        <p:tav tm="0">
                                          <p:val>
                                            <p:strVal val="#ppt_x"/>
                                          </p:val>
                                        </p:tav>
                                        <p:tav tm="100000">
                                          <p:val>
                                            <p:strVal val="#ppt_x"/>
                                          </p:val>
                                        </p:tav>
                                      </p:tavLst>
                                    </p:anim>
                                    <p:anim calcmode="lin" valueType="num">
                                      <p:cBhvr additive="base">
                                        <p:cTn id="59" dur="500" fill="hold"/>
                                        <p:tgtEl>
                                          <p:spTgt spid="4"/>
                                        </p:tgtEl>
                                        <p:attrNameLst>
                                          <p:attrName>ppt_y</p:attrName>
                                        </p:attrNameLst>
                                      </p:cBhvr>
                                      <p:tavLst>
                                        <p:tav tm="0">
                                          <p:val>
                                            <p:strVal val="1+#ppt_h/2"/>
                                          </p:val>
                                        </p:tav>
                                        <p:tav tm="100000">
                                          <p:val>
                                            <p:strVal val="#ppt_y"/>
                                          </p:val>
                                        </p:tav>
                                      </p:tavLst>
                                    </p:anim>
                                  </p:childTnLst>
                                </p:cTn>
                              </p:par>
                              <p:par>
                                <p:cTn id="60" presetID="2" presetClass="entr" presetSubtype="4" fill="hold" grpId="0" nodeType="withEffect">
                                  <p:stCondLst>
                                    <p:cond delay="0"/>
                                  </p:stCondLst>
                                  <p:childTnLst>
                                    <p:set>
                                      <p:cBhvr>
                                        <p:cTn id="61" dur="1" fill="hold">
                                          <p:stCondLst>
                                            <p:cond delay="0"/>
                                          </p:stCondLst>
                                        </p:cTn>
                                        <p:tgtEl>
                                          <p:spTgt spid="5"/>
                                        </p:tgtEl>
                                        <p:attrNameLst>
                                          <p:attrName>style.visibility</p:attrName>
                                        </p:attrNameLst>
                                      </p:cBhvr>
                                      <p:to>
                                        <p:strVal val="visible"/>
                                      </p:to>
                                    </p:set>
                                    <p:anim calcmode="lin" valueType="num">
                                      <p:cBhvr additive="base">
                                        <p:cTn id="62" dur="500" fill="hold"/>
                                        <p:tgtEl>
                                          <p:spTgt spid="5"/>
                                        </p:tgtEl>
                                        <p:attrNameLst>
                                          <p:attrName>ppt_x</p:attrName>
                                        </p:attrNameLst>
                                      </p:cBhvr>
                                      <p:tavLst>
                                        <p:tav tm="0">
                                          <p:val>
                                            <p:strVal val="#ppt_x"/>
                                          </p:val>
                                        </p:tav>
                                        <p:tav tm="100000">
                                          <p:val>
                                            <p:strVal val="#ppt_x"/>
                                          </p:val>
                                        </p:tav>
                                      </p:tavLst>
                                    </p:anim>
                                    <p:anim calcmode="lin" valueType="num">
                                      <p:cBhvr additive="base">
                                        <p:cTn id="63"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uiExpand="1" build="p"/>
      <p:bldP spid="11" grpId="0" uiExpand="1" build="p"/>
      <p:bldP spid="12" grpId="0" uiExpand="1" build="p"/>
      <p:bldP spid="2" grpId="0"/>
      <p:bldP spid="3" grpId="0" animBg="1"/>
      <p:bldP spid="4" grpId="0" animBg="1"/>
      <p:bldP spid="5" grpId="0"/>
    </p:bld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Shape 98"/>
        <p:cNvGrpSpPr/>
        <p:nvPr/>
      </p:nvGrpSpPr>
      <p:grpSpPr>
        <a:xfrm>
          <a:off x="0" y="0"/>
          <a:ext cx="0" cy="0"/>
          <a:chOff x="0" y="0"/>
          <a:chExt cx="0" cy="0"/>
        </a:xfrm>
      </p:grpSpPr>
      <p:pic>
        <p:nvPicPr>
          <p:cNvPr id="43" name="Google Shape;93;p1">
            <a:extLst>
              <a:ext uri="{FF2B5EF4-FFF2-40B4-BE49-F238E27FC236}">
                <a16:creationId xmlns:a16="http://schemas.microsoft.com/office/drawing/2014/main" id="{1D535C5F-01FC-220A-2B6B-C7E3856A6CFC}"/>
              </a:ext>
            </a:extLst>
          </p:cNvPr>
          <p:cNvPicPr preferRelativeResize="0"/>
          <p:nvPr/>
        </p:nvPicPr>
        <p:blipFill rotWithShape="1">
          <a:blip r:embed="rId3">
            <a:alphaModFix/>
          </a:blip>
          <a:srcRect/>
          <a:stretch/>
        </p:blipFill>
        <p:spPr>
          <a:xfrm>
            <a:off x="1737952" y="740281"/>
            <a:ext cx="8716096" cy="4146211"/>
          </a:xfrm>
          <a:prstGeom prst="rect">
            <a:avLst/>
          </a:prstGeom>
          <a:noFill/>
          <a:ln>
            <a:noFill/>
          </a:ln>
        </p:spPr>
      </p:pic>
      <p:sp>
        <p:nvSpPr>
          <p:cNvPr id="3" name="Tekstiruutu 2">
            <a:extLst>
              <a:ext uri="{FF2B5EF4-FFF2-40B4-BE49-F238E27FC236}">
                <a16:creationId xmlns:a16="http://schemas.microsoft.com/office/drawing/2014/main" id="{B3823434-9F9D-80E3-5B22-DF7AE2B72897}"/>
              </a:ext>
            </a:extLst>
          </p:cNvPr>
          <p:cNvSpPr txBox="1"/>
          <p:nvPr/>
        </p:nvSpPr>
        <p:spPr>
          <a:xfrm>
            <a:off x="2839579" y="4435087"/>
            <a:ext cx="6096000" cy="420564"/>
          </a:xfrm>
          <a:prstGeom prst="rect">
            <a:avLst/>
          </a:prstGeom>
          <a:noFill/>
        </p:spPr>
        <p:txBody>
          <a:bodyPr wrap="square">
            <a:spAutoFit/>
          </a:bodyPr>
          <a:lstStyle/>
          <a:p>
            <a:pPr algn="ctr" defTabSz="1219170">
              <a:buClr>
                <a:srgbClr val="000000"/>
              </a:buClr>
            </a:pPr>
            <a:r>
              <a:rPr lang="en-GB" sz="2133" kern="0" spc="400">
                <a:solidFill>
                  <a:prstClr val="white"/>
                </a:solidFill>
                <a:effectLst>
                  <a:outerShdw blurRad="38100" dist="38100" dir="2700000" algn="tl">
                    <a:srgbClr val="000000">
                      <a:alpha val="43137"/>
                    </a:srgbClr>
                  </a:outerShdw>
                </a:effectLst>
                <a:latin typeface="Oswald" panose="00000500000000000000" pitchFamily="2" charset="0"/>
                <a:ea typeface="Helvetica Neue"/>
                <a:cs typeface="Helvetica Neue"/>
                <a:sym typeface="Helvetica Neue"/>
              </a:rPr>
              <a:t>www.nouhata.fi</a:t>
            </a:r>
          </a:p>
        </p:txBody>
      </p:sp>
      <p:pic>
        <p:nvPicPr>
          <p:cNvPr id="2" name="Google Shape;413;p11" descr="Kuva, joka sisältää kohteen piirtäminen&#10;&#10;Kuvaus luotu automaattisesti">
            <a:extLst>
              <a:ext uri="{FF2B5EF4-FFF2-40B4-BE49-F238E27FC236}">
                <a16:creationId xmlns:a16="http://schemas.microsoft.com/office/drawing/2014/main" id="{F08A0B5C-F0C2-B0F0-245F-2A45A5B6823A}"/>
              </a:ext>
            </a:extLst>
          </p:cNvPr>
          <p:cNvPicPr preferRelativeResize="0"/>
          <p:nvPr/>
        </p:nvPicPr>
        <p:blipFill rotWithShape="1">
          <a:blip r:embed="rId4">
            <a:alphaModFix/>
          </a:blip>
          <a:srcRect/>
          <a:stretch/>
        </p:blipFill>
        <p:spPr>
          <a:xfrm>
            <a:off x="4027711" y="5861743"/>
            <a:ext cx="1596613" cy="579704"/>
          </a:xfrm>
          <a:prstGeom prst="rect">
            <a:avLst/>
          </a:prstGeom>
          <a:noFill/>
          <a:ln>
            <a:noFill/>
          </a:ln>
        </p:spPr>
      </p:pic>
      <p:pic>
        <p:nvPicPr>
          <p:cNvPr id="4" name="Picture 2">
            <a:extLst>
              <a:ext uri="{FF2B5EF4-FFF2-40B4-BE49-F238E27FC236}">
                <a16:creationId xmlns:a16="http://schemas.microsoft.com/office/drawing/2014/main" id="{D4D53CE9-AB50-5A37-8C21-9BE3676098F0}"/>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6283898" y="5783806"/>
            <a:ext cx="1596613" cy="903585"/>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46966632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360"/>
        <p:cNvGrpSpPr/>
        <p:nvPr/>
      </p:nvGrpSpPr>
      <p:grpSpPr>
        <a:xfrm>
          <a:off x="0" y="0"/>
          <a:ext cx="0" cy="0"/>
          <a:chOff x="0" y="0"/>
          <a:chExt cx="0" cy="0"/>
        </a:xfrm>
      </p:grpSpPr>
      <p:sp>
        <p:nvSpPr>
          <p:cNvPr id="3" name="Otsikko 5">
            <a:extLst>
              <a:ext uri="{FF2B5EF4-FFF2-40B4-BE49-F238E27FC236}">
                <a16:creationId xmlns:a16="http://schemas.microsoft.com/office/drawing/2014/main" id="{331B9105-6BBB-D07D-FDDC-FFDA860485A9}"/>
              </a:ext>
            </a:extLst>
          </p:cNvPr>
          <p:cNvSpPr>
            <a:spLocks noGrp="1"/>
          </p:cNvSpPr>
          <p:nvPr>
            <p:ph type="title"/>
          </p:nvPr>
        </p:nvSpPr>
        <p:spPr>
          <a:xfrm>
            <a:off x="838200" y="501652"/>
            <a:ext cx="10515600" cy="1325033"/>
          </a:xfrm>
        </p:spPr>
        <p:txBody>
          <a:bodyPr>
            <a:normAutofit/>
          </a:bodyPr>
          <a:lstStyle/>
          <a:p>
            <a:r>
              <a:rPr lang="fi-FI">
                <a:latin typeface="Oswald"/>
              </a:rPr>
              <a:t>Tapaturmatilastoja (2024)</a:t>
            </a:r>
            <a:endParaRPr lang="fi-FI"/>
          </a:p>
        </p:txBody>
      </p:sp>
      <p:pic>
        <p:nvPicPr>
          <p:cNvPr id="6" name="Kuva 5">
            <a:extLst>
              <a:ext uri="{FF2B5EF4-FFF2-40B4-BE49-F238E27FC236}">
                <a16:creationId xmlns:a16="http://schemas.microsoft.com/office/drawing/2014/main" id="{DEAF30C8-8746-7CF3-4312-8F68A4F69E95}"/>
              </a:ext>
            </a:extLst>
          </p:cNvPr>
          <p:cNvPicPr>
            <a:picLocks noChangeAspect="1"/>
          </p:cNvPicPr>
          <p:nvPr/>
        </p:nvPicPr>
        <p:blipFill>
          <a:blip r:embed="rId3"/>
          <a:stretch>
            <a:fillRect/>
          </a:stretch>
        </p:blipFill>
        <p:spPr>
          <a:xfrm>
            <a:off x="5498775" y="2361691"/>
            <a:ext cx="4518852" cy="4020935"/>
          </a:xfrm>
          <a:prstGeom prst="rect">
            <a:avLst/>
          </a:prstGeom>
        </p:spPr>
      </p:pic>
      <p:pic>
        <p:nvPicPr>
          <p:cNvPr id="23" name="Kuva 22">
            <a:extLst>
              <a:ext uri="{FF2B5EF4-FFF2-40B4-BE49-F238E27FC236}">
                <a16:creationId xmlns:a16="http://schemas.microsoft.com/office/drawing/2014/main" id="{5A6FCF23-FFB9-3656-C77B-20E4E664E356}"/>
              </a:ext>
            </a:extLst>
          </p:cNvPr>
          <p:cNvPicPr>
            <a:picLocks noChangeAspect="1"/>
          </p:cNvPicPr>
          <p:nvPr/>
        </p:nvPicPr>
        <p:blipFill>
          <a:blip r:embed="rId4"/>
          <a:stretch>
            <a:fillRect/>
          </a:stretch>
        </p:blipFill>
        <p:spPr>
          <a:xfrm>
            <a:off x="448934" y="2363571"/>
            <a:ext cx="4518852" cy="3937588"/>
          </a:xfrm>
          <a:prstGeom prst="rect">
            <a:avLst/>
          </a:prstGeom>
        </p:spPr>
      </p:pic>
      <p:grpSp>
        <p:nvGrpSpPr>
          <p:cNvPr id="2" name="Ryhmä 1">
            <a:extLst>
              <a:ext uri="{FF2B5EF4-FFF2-40B4-BE49-F238E27FC236}">
                <a16:creationId xmlns:a16="http://schemas.microsoft.com/office/drawing/2014/main" id="{F775FC3B-5389-5A22-E533-1C891F0B3D7D}"/>
              </a:ext>
            </a:extLst>
          </p:cNvPr>
          <p:cNvGrpSpPr/>
          <p:nvPr/>
        </p:nvGrpSpPr>
        <p:grpSpPr>
          <a:xfrm>
            <a:off x="8870241" y="1272101"/>
            <a:ext cx="3112896" cy="1581740"/>
            <a:chOff x="1764665" y="1493007"/>
            <a:chExt cx="2832106" cy="2422038"/>
          </a:xfrm>
        </p:grpSpPr>
        <p:grpSp>
          <p:nvGrpSpPr>
            <p:cNvPr id="10" name="Ryhmä 9">
              <a:extLst>
                <a:ext uri="{FF2B5EF4-FFF2-40B4-BE49-F238E27FC236}">
                  <a16:creationId xmlns:a16="http://schemas.microsoft.com/office/drawing/2014/main" id="{36AC9CD7-E7E9-7C47-8AFF-25D980F46761}"/>
                </a:ext>
              </a:extLst>
            </p:cNvPr>
            <p:cNvGrpSpPr/>
            <p:nvPr/>
          </p:nvGrpSpPr>
          <p:grpSpPr>
            <a:xfrm rot="11014933">
              <a:off x="1764665" y="1493007"/>
              <a:ext cx="2832106" cy="2422038"/>
              <a:chOff x="1544331" y="2014715"/>
              <a:chExt cx="2545245" cy="2247094"/>
            </a:xfrm>
          </p:grpSpPr>
          <p:sp>
            <p:nvSpPr>
              <p:cNvPr id="12" name="Ellipsi 11">
                <a:extLst>
                  <a:ext uri="{FF2B5EF4-FFF2-40B4-BE49-F238E27FC236}">
                    <a16:creationId xmlns:a16="http://schemas.microsoft.com/office/drawing/2014/main" id="{5EC906C9-DD40-2A4A-4B60-1C2314FCE6CF}"/>
                  </a:ext>
                </a:extLst>
              </p:cNvPr>
              <p:cNvSpPr/>
              <p:nvPr/>
            </p:nvSpPr>
            <p:spPr>
              <a:xfrm>
                <a:off x="1569719" y="2055519"/>
                <a:ext cx="2468882" cy="2157319"/>
              </a:xfrm>
              <a:prstGeom prst="ellipse">
                <a:avLst/>
              </a:prstGeom>
              <a:solidFill>
                <a:schemeClr val="accent5">
                  <a:lumMod val="20000"/>
                  <a:lumOff val="8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defTabSz="1219170">
                  <a:buClr>
                    <a:srgbClr val="000000"/>
                  </a:buClr>
                </a:pPr>
                <a:endParaRPr lang="fi-FI" sz="1867" kern="0">
                  <a:solidFill>
                    <a:prstClr val="white"/>
                  </a:solidFill>
                  <a:latin typeface="Calibri" panose="020F0502020204030204"/>
                  <a:sym typeface="Arial"/>
                </a:endParaRPr>
              </a:p>
            </p:txBody>
          </p:sp>
          <p:grpSp>
            <p:nvGrpSpPr>
              <p:cNvPr id="13" name="Google Shape;20789;p106">
                <a:extLst>
                  <a:ext uri="{FF2B5EF4-FFF2-40B4-BE49-F238E27FC236}">
                    <a16:creationId xmlns:a16="http://schemas.microsoft.com/office/drawing/2014/main" id="{605C5696-FB98-4496-4D28-4224BF36E098}"/>
                  </a:ext>
                </a:extLst>
              </p:cNvPr>
              <p:cNvGrpSpPr/>
              <p:nvPr/>
            </p:nvGrpSpPr>
            <p:grpSpPr>
              <a:xfrm flipH="1" flipV="1">
                <a:off x="1544331" y="2014715"/>
                <a:ext cx="2545245" cy="2247094"/>
                <a:chOff x="4934423" y="4164172"/>
                <a:chExt cx="300650" cy="226686"/>
              </a:xfrm>
            </p:grpSpPr>
            <p:sp>
              <p:nvSpPr>
                <p:cNvPr id="14" name="Google Shape;20795;p106">
                  <a:extLst>
                    <a:ext uri="{FF2B5EF4-FFF2-40B4-BE49-F238E27FC236}">
                      <a16:creationId xmlns:a16="http://schemas.microsoft.com/office/drawing/2014/main" id="{E19A0D00-1ADD-B2D8-0D9E-EA6FCE79BA86}"/>
                    </a:ext>
                  </a:extLst>
                </p:cNvPr>
                <p:cNvSpPr/>
                <p:nvPr/>
              </p:nvSpPr>
              <p:spPr>
                <a:xfrm>
                  <a:off x="5060275" y="4298775"/>
                  <a:ext cx="25" cy="125"/>
                </a:xfrm>
                <a:custGeom>
                  <a:avLst/>
                  <a:gdLst/>
                  <a:ahLst/>
                  <a:cxnLst/>
                  <a:rect l="l" t="t" r="r" b="b"/>
                  <a:pathLst>
                    <a:path w="1" h="5" extrusionOk="0">
                      <a:moveTo>
                        <a:pt x="0" y="0"/>
                      </a:moveTo>
                      <a:lnTo>
                        <a:pt x="0" y="4"/>
                      </a:ln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5" name="Google Shape;20800;p106">
                  <a:extLst>
                    <a:ext uri="{FF2B5EF4-FFF2-40B4-BE49-F238E27FC236}">
                      <a16:creationId xmlns:a16="http://schemas.microsoft.com/office/drawing/2014/main" id="{25A7D925-AEA7-F100-244A-3EB50AE3869F}"/>
                    </a:ext>
                  </a:extLst>
                </p:cNvPr>
                <p:cNvSpPr/>
                <p:nvPr/>
              </p:nvSpPr>
              <p:spPr>
                <a:xfrm>
                  <a:off x="4934423" y="4164172"/>
                  <a:ext cx="300650" cy="226686"/>
                </a:xfrm>
                <a:custGeom>
                  <a:avLst/>
                  <a:gdLst>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3908 w 12026"/>
                    <a:gd name="connsiteY41" fmla="*/ 9638 h 10832"/>
                    <a:gd name="connsiteX42" fmla="*/ 3487 w 12026"/>
                    <a:gd name="connsiteY42" fmla="*/ 10019 h 10832"/>
                    <a:gd name="connsiteX43" fmla="*/ 3053 w 12026"/>
                    <a:gd name="connsiteY43" fmla="*/ 10282 h 10832"/>
                    <a:gd name="connsiteX44" fmla="*/ 3463 w 12026"/>
                    <a:gd name="connsiteY44" fmla="*/ 8464 h 10832"/>
                    <a:gd name="connsiteX45" fmla="*/ 1801 w 12026"/>
                    <a:gd name="connsiteY45" fmla="*/ 10602 h 10832"/>
                    <a:gd name="connsiteX46" fmla="*/ 2287 w 12026"/>
                    <a:gd name="connsiteY46" fmla="*/ 9982 h 10832"/>
                    <a:gd name="connsiteX47" fmla="*/ 2701 w 12026"/>
                    <a:gd name="connsiteY47" fmla="*/ 9018 h 10832"/>
                    <a:gd name="connsiteX48" fmla="*/ 2851 w 12026"/>
                    <a:gd name="connsiteY48" fmla="*/ 8147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3908 w 12026"/>
                    <a:gd name="connsiteY41" fmla="*/ 9638 h 10832"/>
                    <a:gd name="connsiteX42" fmla="*/ 3487 w 12026"/>
                    <a:gd name="connsiteY42" fmla="*/ 10019 h 10832"/>
                    <a:gd name="connsiteX43" fmla="*/ 3845 w 12026"/>
                    <a:gd name="connsiteY43" fmla="*/ 8575 h 10832"/>
                    <a:gd name="connsiteX44" fmla="*/ 3463 w 12026"/>
                    <a:gd name="connsiteY44" fmla="*/ 8464 h 10832"/>
                    <a:gd name="connsiteX45" fmla="*/ 1801 w 12026"/>
                    <a:gd name="connsiteY45" fmla="*/ 10602 h 10832"/>
                    <a:gd name="connsiteX46" fmla="*/ 2287 w 12026"/>
                    <a:gd name="connsiteY46" fmla="*/ 9982 h 10832"/>
                    <a:gd name="connsiteX47" fmla="*/ 2701 w 12026"/>
                    <a:gd name="connsiteY47" fmla="*/ 9018 h 10832"/>
                    <a:gd name="connsiteX48" fmla="*/ 2851 w 12026"/>
                    <a:gd name="connsiteY48" fmla="*/ 8147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3908 w 12026"/>
                    <a:gd name="connsiteY41" fmla="*/ 9638 h 10832"/>
                    <a:gd name="connsiteX42" fmla="*/ 4109 w 12026"/>
                    <a:gd name="connsiteY42" fmla="*/ 8815 h 10832"/>
                    <a:gd name="connsiteX43" fmla="*/ 3845 w 12026"/>
                    <a:gd name="connsiteY43" fmla="*/ 8575 h 10832"/>
                    <a:gd name="connsiteX44" fmla="*/ 3463 w 12026"/>
                    <a:gd name="connsiteY44" fmla="*/ 8464 h 10832"/>
                    <a:gd name="connsiteX45" fmla="*/ 1801 w 12026"/>
                    <a:gd name="connsiteY45" fmla="*/ 10602 h 10832"/>
                    <a:gd name="connsiteX46" fmla="*/ 2287 w 12026"/>
                    <a:gd name="connsiteY46" fmla="*/ 9982 h 10832"/>
                    <a:gd name="connsiteX47" fmla="*/ 2701 w 12026"/>
                    <a:gd name="connsiteY47" fmla="*/ 9018 h 10832"/>
                    <a:gd name="connsiteX48" fmla="*/ 2851 w 12026"/>
                    <a:gd name="connsiteY48" fmla="*/ 8147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4413 w 12026"/>
                    <a:gd name="connsiteY41" fmla="*/ 8857 h 10832"/>
                    <a:gd name="connsiteX42" fmla="*/ 4109 w 12026"/>
                    <a:gd name="connsiteY42" fmla="*/ 8815 h 10832"/>
                    <a:gd name="connsiteX43" fmla="*/ 3845 w 12026"/>
                    <a:gd name="connsiteY43" fmla="*/ 8575 h 10832"/>
                    <a:gd name="connsiteX44" fmla="*/ 3463 w 12026"/>
                    <a:gd name="connsiteY44" fmla="*/ 8464 h 10832"/>
                    <a:gd name="connsiteX45" fmla="*/ 1801 w 12026"/>
                    <a:gd name="connsiteY45" fmla="*/ 10602 h 10832"/>
                    <a:gd name="connsiteX46" fmla="*/ 2287 w 12026"/>
                    <a:gd name="connsiteY46" fmla="*/ 9982 h 10832"/>
                    <a:gd name="connsiteX47" fmla="*/ 2701 w 12026"/>
                    <a:gd name="connsiteY47" fmla="*/ 9018 h 10832"/>
                    <a:gd name="connsiteX48" fmla="*/ 2851 w 12026"/>
                    <a:gd name="connsiteY48" fmla="*/ 8147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4413 w 12026"/>
                    <a:gd name="connsiteY41" fmla="*/ 8857 h 10832"/>
                    <a:gd name="connsiteX42" fmla="*/ 4156 w 12026"/>
                    <a:gd name="connsiteY42" fmla="*/ 8541 h 10832"/>
                    <a:gd name="connsiteX43" fmla="*/ 3845 w 12026"/>
                    <a:gd name="connsiteY43" fmla="*/ 8575 h 10832"/>
                    <a:gd name="connsiteX44" fmla="*/ 3463 w 12026"/>
                    <a:gd name="connsiteY44" fmla="*/ 8464 h 10832"/>
                    <a:gd name="connsiteX45" fmla="*/ 1801 w 12026"/>
                    <a:gd name="connsiteY45" fmla="*/ 10602 h 10832"/>
                    <a:gd name="connsiteX46" fmla="*/ 2287 w 12026"/>
                    <a:gd name="connsiteY46" fmla="*/ 9982 h 10832"/>
                    <a:gd name="connsiteX47" fmla="*/ 2701 w 12026"/>
                    <a:gd name="connsiteY47" fmla="*/ 9018 h 10832"/>
                    <a:gd name="connsiteX48" fmla="*/ 2851 w 12026"/>
                    <a:gd name="connsiteY48" fmla="*/ 8147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4413 w 12026"/>
                    <a:gd name="connsiteY41" fmla="*/ 8857 h 10832"/>
                    <a:gd name="connsiteX42" fmla="*/ 4156 w 12026"/>
                    <a:gd name="connsiteY42" fmla="*/ 8541 h 10832"/>
                    <a:gd name="connsiteX43" fmla="*/ 3888 w 12026"/>
                    <a:gd name="connsiteY43" fmla="*/ 8431 h 10832"/>
                    <a:gd name="connsiteX44" fmla="*/ 3463 w 12026"/>
                    <a:gd name="connsiteY44" fmla="*/ 8464 h 10832"/>
                    <a:gd name="connsiteX45" fmla="*/ 1801 w 12026"/>
                    <a:gd name="connsiteY45" fmla="*/ 10602 h 10832"/>
                    <a:gd name="connsiteX46" fmla="*/ 2287 w 12026"/>
                    <a:gd name="connsiteY46" fmla="*/ 9982 h 10832"/>
                    <a:gd name="connsiteX47" fmla="*/ 2701 w 12026"/>
                    <a:gd name="connsiteY47" fmla="*/ 9018 h 10832"/>
                    <a:gd name="connsiteX48" fmla="*/ 2851 w 12026"/>
                    <a:gd name="connsiteY48" fmla="*/ 8147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4413 w 12026"/>
                    <a:gd name="connsiteY41" fmla="*/ 8857 h 10832"/>
                    <a:gd name="connsiteX42" fmla="*/ 4156 w 12026"/>
                    <a:gd name="connsiteY42" fmla="*/ 8541 h 10832"/>
                    <a:gd name="connsiteX43" fmla="*/ 3888 w 12026"/>
                    <a:gd name="connsiteY43" fmla="*/ 8431 h 10832"/>
                    <a:gd name="connsiteX44" fmla="*/ 3440 w 12026"/>
                    <a:gd name="connsiteY44" fmla="*/ 8324 h 10832"/>
                    <a:gd name="connsiteX45" fmla="*/ 1801 w 12026"/>
                    <a:gd name="connsiteY45" fmla="*/ 10602 h 10832"/>
                    <a:gd name="connsiteX46" fmla="*/ 2287 w 12026"/>
                    <a:gd name="connsiteY46" fmla="*/ 9982 h 10832"/>
                    <a:gd name="connsiteX47" fmla="*/ 2701 w 12026"/>
                    <a:gd name="connsiteY47" fmla="*/ 9018 h 10832"/>
                    <a:gd name="connsiteX48" fmla="*/ 2851 w 12026"/>
                    <a:gd name="connsiteY48" fmla="*/ 8147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4413 w 12026"/>
                    <a:gd name="connsiteY41" fmla="*/ 8857 h 10832"/>
                    <a:gd name="connsiteX42" fmla="*/ 4156 w 12026"/>
                    <a:gd name="connsiteY42" fmla="*/ 8541 h 10832"/>
                    <a:gd name="connsiteX43" fmla="*/ 3888 w 12026"/>
                    <a:gd name="connsiteY43" fmla="*/ 8431 h 10832"/>
                    <a:gd name="connsiteX44" fmla="*/ 3440 w 12026"/>
                    <a:gd name="connsiteY44" fmla="*/ 8324 h 10832"/>
                    <a:gd name="connsiteX45" fmla="*/ 1801 w 12026"/>
                    <a:gd name="connsiteY45" fmla="*/ 10602 h 10832"/>
                    <a:gd name="connsiteX46" fmla="*/ 2287 w 12026"/>
                    <a:gd name="connsiteY46" fmla="*/ 9982 h 10832"/>
                    <a:gd name="connsiteX47" fmla="*/ 2701 w 12026"/>
                    <a:gd name="connsiteY47" fmla="*/ 9018 h 10832"/>
                    <a:gd name="connsiteX48" fmla="*/ 2851 w 12026"/>
                    <a:gd name="connsiteY48" fmla="*/ 8147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4413 w 12026"/>
                    <a:gd name="connsiteY41" fmla="*/ 8857 h 10832"/>
                    <a:gd name="connsiteX42" fmla="*/ 4156 w 12026"/>
                    <a:gd name="connsiteY42" fmla="*/ 8541 h 10832"/>
                    <a:gd name="connsiteX43" fmla="*/ 3888 w 12026"/>
                    <a:gd name="connsiteY43" fmla="*/ 8431 h 10832"/>
                    <a:gd name="connsiteX44" fmla="*/ 3440 w 12026"/>
                    <a:gd name="connsiteY44" fmla="*/ 8324 h 10832"/>
                    <a:gd name="connsiteX45" fmla="*/ 1801 w 12026"/>
                    <a:gd name="connsiteY45" fmla="*/ 10602 h 10832"/>
                    <a:gd name="connsiteX46" fmla="*/ 3134 w 12026"/>
                    <a:gd name="connsiteY46" fmla="*/ 8356 h 10832"/>
                    <a:gd name="connsiteX47" fmla="*/ 2701 w 12026"/>
                    <a:gd name="connsiteY47" fmla="*/ 9018 h 10832"/>
                    <a:gd name="connsiteX48" fmla="*/ 2851 w 12026"/>
                    <a:gd name="connsiteY48" fmla="*/ 8147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4413 w 12026"/>
                    <a:gd name="connsiteY41" fmla="*/ 8857 h 10832"/>
                    <a:gd name="connsiteX42" fmla="*/ 4156 w 12026"/>
                    <a:gd name="connsiteY42" fmla="*/ 8541 h 10832"/>
                    <a:gd name="connsiteX43" fmla="*/ 3888 w 12026"/>
                    <a:gd name="connsiteY43" fmla="*/ 8431 h 10832"/>
                    <a:gd name="connsiteX44" fmla="*/ 3440 w 12026"/>
                    <a:gd name="connsiteY44" fmla="*/ 8324 h 10832"/>
                    <a:gd name="connsiteX45" fmla="*/ 3086 w 12026"/>
                    <a:gd name="connsiteY45" fmla="*/ 8362 h 10832"/>
                    <a:gd name="connsiteX46" fmla="*/ 3134 w 12026"/>
                    <a:gd name="connsiteY46" fmla="*/ 8356 h 10832"/>
                    <a:gd name="connsiteX47" fmla="*/ 2701 w 12026"/>
                    <a:gd name="connsiteY47" fmla="*/ 9018 h 10832"/>
                    <a:gd name="connsiteX48" fmla="*/ 2851 w 12026"/>
                    <a:gd name="connsiteY48" fmla="*/ 8147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4413 w 12026"/>
                    <a:gd name="connsiteY41" fmla="*/ 8857 h 10832"/>
                    <a:gd name="connsiteX42" fmla="*/ 4156 w 12026"/>
                    <a:gd name="connsiteY42" fmla="*/ 8541 h 10832"/>
                    <a:gd name="connsiteX43" fmla="*/ 3888 w 12026"/>
                    <a:gd name="connsiteY43" fmla="*/ 8431 h 10832"/>
                    <a:gd name="connsiteX44" fmla="*/ 3440 w 12026"/>
                    <a:gd name="connsiteY44" fmla="*/ 8324 h 10832"/>
                    <a:gd name="connsiteX45" fmla="*/ 3086 w 12026"/>
                    <a:gd name="connsiteY45" fmla="*/ 8362 h 10832"/>
                    <a:gd name="connsiteX46" fmla="*/ 3134 w 12026"/>
                    <a:gd name="connsiteY46" fmla="*/ 8356 h 10832"/>
                    <a:gd name="connsiteX47" fmla="*/ 3032 w 12026"/>
                    <a:gd name="connsiteY47" fmla="*/ 8222 h 10832"/>
                    <a:gd name="connsiteX48" fmla="*/ 2851 w 12026"/>
                    <a:gd name="connsiteY48" fmla="*/ 8147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4413 w 12026"/>
                    <a:gd name="connsiteY41" fmla="*/ 8857 h 10832"/>
                    <a:gd name="connsiteX42" fmla="*/ 4156 w 12026"/>
                    <a:gd name="connsiteY42" fmla="*/ 8541 h 10832"/>
                    <a:gd name="connsiteX43" fmla="*/ 3888 w 12026"/>
                    <a:gd name="connsiteY43" fmla="*/ 8431 h 10832"/>
                    <a:gd name="connsiteX44" fmla="*/ 3440 w 12026"/>
                    <a:gd name="connsiteY44" fmla="*/ 8324 h 10832"/>
                    <a:gd name="connsiteX45" fmla="*/ 3086 w 12026"/>
                    <a:gd name="connsiteY45" fmla="*/ 8362 h 10832"/>
                    <a:gd name="connsiteX46" fmla="*/ 3134 w 12026"/>
                    <a:gd name="connsiteY46" fmla="*/ 8356 h 10832"/>
                    <a:gd name="connsiteX47" fmla="*/ 3032 w 12026"/>
                    <a:gd name="connsiteY47" fmla="*/ 8222 h 10832"/>
                    <a:gd name="connsiteX48" fmla="*/ 2899 w 12026"/>
                    <a:gd name="connsiteY48" fmla="*/ 8074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4413 w 12026"/>
                    <a:gd name="connsiteY41" fmla="*/ 8857 h 10832"/>
                    <a:gd name="connsiteX42" fmla="*/ 4156 w 12026"/>
                    <a:gd name="connsiteY42" fmla="*/ 8541 h 10832"/>
                    <a:gd name="connsiteX43" fmla="*/ 3888 w 12026"/>
                    <a:gd name="connsiteY43" fmla="*/ 8431 h 10832"/>
                    <a:gd name="connsiteX44" fmla="*/ 3440 w 12026"/>
                    <a:gd name="connsiteY44" fmla="*/ 8324 h 10832"/>
                    <a:gd name="connsiteX45" fmla="*/ 3086 w 12026"/>
                    <a:gd name="connsiteY45" fmla="*/ 8362 h 10832"/>
                    <a:gd name="connsiteX46" fmla="*/ 3134 w 12026"/>
                    <a:gd name="connsiteY46" fmla="*/ 8356 h 10832"/>
                    <a:gd name="connsiteX47" fmla="*/ 3032 w 12026"/>
                    <a:gd name="connsiteY47" fmla="*/ 8222 h 10832"/>
                    <a:gd name="connsiteX48" fmla="*/ 2899 w 12026"/>
                    <a:gd name="connsiteY48" fmla="*/ 8074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4413 w 12026"/>
                    <a:gd name="connsiteY41" fmla="*/ 8857 h 10832"/>
                    <a:gd name="connsiteX42" fmla="*/ 4156 w 12026"/>
                    <a:gd name="connsiteY42" fmla="*/ 8541 h 10832"/>
                    <a:gd name="connsiteX43" fmla="*/ 3888 w 12026"/>
                    <a:gd name="connsiteY43" fmla="*/ 8431 h 10832"/>
                    <a:gd name="connsiteX44" fmla="*/ 3440 w 12026"/>
                    <a:gd name="connsiteY44" fmla="*/ 8324 h 10832"/>
                    <a:gd name="connsiteX45" fmla="*/ 3086 w 12026"/>
                    <a:gd name="connsiteY45" fmla="*/ 8362 h 10832"/>
                    <a:gd name="connsiteX46" fmla="*/ 3134 w 12026"/>
                    <a:gd name="connsiteY46" fmla="*/ 8356 h 10832"/>
                    <a:gd name="connsiteX47" fmla="*/ 3032 w 12026"/>
                    <a:gd name="connsiteY47" fmla="*/ 8222 h 10832"/>
                    <a:gd name="connsiteX48" fmla="*/ 2899 w 12026"/>
                    <a:gd name="connsiteY48" fmla="*/ 8074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4413 w 12026"/>
                    <a:gd name="connsiteY41" fmla="*/ 8857 h 10832"/>
                    <a:gd name="connsiteX42" fmla="*/ 4156 w 12026"/>
                    <a:gd name="connsiteY42" fmla="*/ 8541 h 10832"/>
                    <a:gd name="connsiteX43" fmla="*/ 3888 w 12026"/>
                    <a:gd name="connsiteY43" fmla="*/ 8431 h 10832"/>
                    <a:gd name="connsiteX44" fmla="*/ 3440 w 12026"/>
                    <a:gd name="connsiteY44" fmla="*/ 8324 h 10832"/>
                    <a:gd name="connsiteX45" fmla="*/ 3086 w 12026"/>
                    <a:gd name="connsiteY45" fmla="*/ 8362 h 10832"/>
                    <a:gd name="connsiteX46" fmla="*/ 3134 w 12026"/>
                    <a:gd name="connsiteY46" fmla="*/ 8356 h 10832"/>
                    <a:gd name="connsiteX47" fmla="*/ 3032 w 12026"/>
                    <a:gd name="connsiteY47" fmla="*/ 8222 h 10832"/>
                    <a:gd name="connsiteX48" fmla="*/ 2899 w 12026"/>
                    <a:gd name="connsiteY48" fmla="*/ 8074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4413 w 12026"/>
                    <a:gd name="connsiteY41" fmla="*/ 8857 h 10832"/>
                    <a:gd name="connsiteX42" fmla="*/ 4156 w 12026"/>
                    <a:gd name="connsiteY42" fmla="*/ 8541 h 10832"/>
                    <a:gd name="connsiteX43" fmla="*/ 3888 w 12026"/>
                    <a:gd name="connsiteY43" fmla="*/ 8431 h 10832"/>
                    <a:gd name="connsiteX44" fmla="*/ 3440 w 12026"/>
                    <a:gd name="connsiteY44" fmla="*/ 8324 h 10832"/>
                    <a:gd name="connsiteX45" fmla="*/ 3086 w 12026"/>
                    <a:gd name="connsiteY45" fmla="*/ 8362 h 10832"/>
                    <a:gd name="connsiteX46" fmla="*/ 3134 w 12026"/>
                    <a:gd name="connsiteY46" fmla="*/ 8356 h 10832"/>
                    <a:gd name="connsiteX47" fmla="*/ 3032 w 12026"/>
                    <a:gd name="connsiteY47" fmla="*/ 8222 h 10832"/>
                    <a:gd name="connsiteX48" fmla="*/ 2899 w 12026"/>
                    <a:gd name="connsiteY48" fmla="*/ 8074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4413 w 12026"/>
                    <a:gd name="connsiteY41" fmla="*/ 8857 h 10832"/>
                    <a:gd name="connsiteX42" fmla="*/ 4156 w 12026"/>
                    <a:gd name="connsiteY42" fmla="*/ 8541 h 10832"/>
                    <a:gd name="connsiteX43" fmla="*/ 3888 w 12026"/>
                    <a:gd name="connsiteY43" fmla="*/ 8431 h 10832"/>
                    <a:gd name="connsiteX44" fmla="*/ 3191 w 12026"/>
                    <a:gd name="connsiteY44" fmla="*/ 8397 h 10832"/>
                    <a:gd name="connsiteX45" fmla="*/ 3086 w 12026"/>
                    <a:gd name="connsiteY45" fmla="*/ 8362 h 10832"/>
                    <a:gd name="connsiteX46" fmla="*/ 3134 w 12026"/>
                    <a:gd name="connsiteY46" fmla="*/ 8356 h 10832"/>
                    <a:gd name="connsiteX47" fmla="*/ 3032 w 12026"/>
                    <a:gd name="connsiteY47" fmla="*/ 8222 h 10832"/>
                    <a:gd name="connsiteX48" fmla="*/ 2899 w 12026"/>
                    <a:gd name="connsiteY48" fmla="*/ 8074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4413 w 12026"/>
                    <a:gd name="connsiteY41" fmla="*/ 8857 h 10832"/>
                    <a:gd name="connsiteX42" fmla="*/ 4156 w 12026"/>
                    <a:gd name="connsiteY42" fmla="*/ 8541 h 10832"/>
                    <a:gd name="connsiteX43" fmla="*/ 3888 w 12026"/>
                    <a:gd name="connsiteY43" fmla="*/ 8431 h 10832"/>
                    <a:gd name="connsiteX44" fmla="*/ 3191 w 12026"/>
                    <a:gd name="connsiteY44" fmla="*/ 8397 h 10832"/>
                    <a:gd name="connsiteX45" fmla="*/ 3086 w 12026"/>
                    <a:gd name="connsiteY45" fmla="*/ 8362 h 10832"/>
                    <a:gd name="connsiteX46" fmla="*/ 3263 w 12026"/>
                    <a:gd name="connsiteY46" fmla="*/ 8290 h 10832"/>
                    <a:gd name="connsiteX47" fmla="*/ 3032 w 12026"/>
                    <a:gd name="connsiteY47" fmla="*/ 8222 h 10832"/>
                    <a:gd name="connsiteX48" fmla="*/ 2899 w 12026"/>
                    <a:gd name="connsiteY48" fmla="*/ 8074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4405 w 12026"/>
                    <a:gd name="connsiteY41" fmla="*/ 8598 h 10832"/>
                    <a:gd name="connsiteX42" fmla="*/ 4156 w 12026"/>
                    <a:gd name="connsiteY42" fmla="*/ 8541 h 10832"/>
                    <a:gd name="connsiteX43" fmla="*/ 3888 w 12026"/>
                    <a:gd name="connsiteY43" fmla="*/ 8431 h 10832"/>
                    <a:gd name="connsiteX44" fmla="*/ 3191 w 12026"/>
                    <a:gd name="connsiteY44" fmla="*/ 8397 h 10832"/>
                    <a:gd name="connsiteX45" fmla="*/ 3086 w 12026"/>
                    <a:gd name="connsiteY45" fmla="*/ 8362 h 10832"/>
                    <a:gd name="connsiteX46" fmla="*/ 3263 w 12026"/>
                    <a:gd name="connsiteY46" fmla="*/ 8290 h 10832"/>
                    <a:gd name="connsiteX47" fmla="*/ 3032 w 12026"/>
                    <a:gd name="connsiteY47" fmla="*/ 8222 h 10832"/>
                    <a:gd name="connsiteX48" fmla="*/ 2899 w 12026"/>
                    <a:gd name="connsiteY48" fmla="*/ 8074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4405 w 12026"/>
                    <a:gd name="connsiteY41" fmla="*/ 8598 h 10832"/>
                    <a:gd name="connsiteX42" fmla="*/ 4156 w 12026"/>
                    <a:gd name="connsiteY42" fmla="*/ 8541 h 10832"/>
                    <a:gd name="connsiteX43" fmla="*/ 3888 w 12026"/>
                    <a:gd name="connsiteY43" fmla="*/ 8431 h 10832"/>
                    <a:gd name="connsiteX44" fmla="*/ 3191 w 12026"/>
                    <a:gd name="connsiteY44" fmla="*/ 8397 h 10832"/>
                    <a:gd name="connsiteX45" fmla="*/ 3086 w 12026"/>
                    <a:gd name="connsiteY45" fmla="*/ 8362 h 10832"/>
                    <a:gd name="connsiteX46" fmla="*/ 3263 w 12026"/>
                    <a:gd name="connsiteY46" fmla="*/ 8290 h 10832"/>
                    <a:gd name="connsiteX47" fmla="*/ 3032 w 12026"/>
                    <a:gd name="connsiteY47" fmla="*/ 8222 h 10832"/>
                    <a:gd name="connsiteX48" fmla="*/ 2899 w 12026"/>
                    <a:gd name="connsiteY48" fmla="*/ 8074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191 w 12026"/>
                    <a:gd name="connsiteY44" fmla="*/ 8397 h 10832"/>
                    <a:gd name="connsiteX45" fmla="*/ 3086 w 12026"/>
                    <a:gd name="connsiteY45" fmla="*/ 8362 h 10832"/>
                    <a:gd name="connsiteX46" fmla="*/ 3263 w 12026"/>
                    <a:gd name="connsiteY46" fmla="*/ 8290 h 10832"/>
                    <a:gd name="connsiteX47" fmla="*/ 3032 w 12026"/>
                    <a:gd name="connsiteY47" fmla="*/ 8222 h 10832"/>
                    <a:gd name="connsiteX48" fmla="*/ 2899 w 12026"/>
                    <a:gd name="connsiteY48" fmla="*/ 8074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191 w 12026"/>
                    <a:gd name="connsiteY44" fmla="*/ 8397 h 10832"/>
                    <a:gd name="connsiteX45" fmla="*/ 3086 w 12026"/>
                    <a:gd name="connsiteY45" fmla="*/ 8362 h 10832"/>
                    <a:gd name="connsiteX46" fmla="*/ 3263 w 12026"/>
                    <a:gd name="connsiteY46" fmla="*/ 8290 h 10832"/>
                    <a:gd name="connsiteX47" fmla="*/ 3032 w 12026"/>
                    <a:gd name="connsiteY47" fmla="*/ 8222 h 10832"/>
                    <a:gd name="connsiteX48" fmla="*/ 2899 w 12026"/>
                    <a:gd name="connsiteY48" fmla="*/ 8074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191 w 12026"/>
                    <a:gd name="connsiteY44" fmla="*/ 8397 h 10832"/>
                    <a:gd name="connsiteX45" fmla="*/ 3086 w 12026"/>
                    <a:gd name="connsiteY45" fmla="*/ 8362 h 10832"/>
                    <a:gd name="connsiteX46" fmla="*/ 3263 w 12026"/>
                    <a:gd name="connsiteY46" fmla="*/ 8290 h 10832"/>
                    <a:gd name="connsiteX47" fmla="*/ 3032 w 12026"/>
                    <a:gd name="connsiteY47" fmla="*/ 8222 h 10832"/>
                    <a:gd name="connsiteX48" fmla="*/ 2899 w 12026"/>
                    <a:gd name="connsiteY48" fmla="*/ 8074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191 w 12026"/>
                    <a:gd name="connsiteY44" fmla="*/ 8397 h 10832"/>
                    <a:gd name="connsiteX45" fmla="*/ 3086 w 12026"/>
                    <a:gd name="connsiteY45" fmla="*/ 8362 h 10832"/>
                    <a:gd name="connsiteX46" fmla="*/ 3263 w 12026"/>
                    <a:gd name="connsiteY46" fmla="*/ 8290 h 10832"/>
                    <a:gd name="connsiteX47" fmla="*/ 3032 w 12026"/>
                    <a:gd name="connsiteY47" fmla="*/ 8222 h 10832"/>
                    <a:gd name="connsiteX48" fmla="*/ 2899 w 12026"/>
                    <a:gd name="connsiteY48" fmla="*/ 8074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191 w 12026"/>
                    <a:gd name="connsiteY44" fmla="*/ 8397 h 10832"/>
                    <a:gd name="connsiteX45" fmla="*/ 3086 w 12026"/>
                    <a:gd name="connsiteY45" fmla="*/ 8362 h 10832"/>
                    <a:gd name="connsiteX46" fmla="*/ 3263 w 12026"/>
                    <a:gd name="connsiteY46" fmla="*/ 8290 h 10832"/>
                    <a:gd name="connsiteX47" fmla="*/ 3032 w 12026"/>
                    <a:gd name="connsiteY47" fmla="*/ 8222 h 10832"/>
                    <a:gd name="connsiteX48" fmla="*/ 2899 w 12026"/>
                    <a:gd name="connsiteY48" fmla="*/ 8074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191 w 12026"/>
                    <a:gd name="connsiteY44" fmla="*/ 8397 h 10832"/>
                    <a:gd name="connsiteX45" fmla="*/ 3086 w 12026"/>
                    <a:gd name="connsiteY45" fmla="*/ 8362 h 10832"/>
                    <a:gd name="connsiteX46" fmla="*/ 3263 w 12026"/>
                    <a:gd name="connsiteY46" fmla="*/ 8290 h 10832"/>
                    <a:gd name="connsiteX47" fmla="*/ 3032 w 12026"/>
                    <a:gd name="connsiteY47" fmla="*/ 8222 h 10832"/>
                    <a:gd name="connsiteX48" fmla="*/ 2899 w 12026"/>
                    <a:gd name="connsiteY48" fmla="*/ 8074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191 w 12026"/>
                    <a:gd name="connsiteY44" fmla="*/ 8397 h 10832"/>
                    <a:gd name="connsiteX45" fmla="*/ 3086 w 12026"/>
                    <a:gd name="connsiteY45" fmla="*/ 836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191 w 12026"/>
                    <a:gd name="connsiteY44" fmla="*/ 8397 h 10832"/>
                    <a:gd name="connsiteX45" fmla="*/ 3086 w 12026"/>
                    <a:gd name="connsiteY45" fmla="*/ 836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191 w 12026"/>
                    <a:gd name="connsiteY44" fmla="*/ 8397 h 10832"/>
                    <a:gd name="connsiteX45" fmla="*/ 3086 w 12026"/>
                    <a:gd name="connsiteY45" fmla="*/ 836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191 w 12026"/>
                    <a:gd name="connsiteY44" fmla="*/ 8397 h 10832"/>
                    <a:gd name="connsiteX45" fmla="*/ 3086 w 12026"/>
                    <a:gd name="connsiteY45" fmla="*/ 836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191 w 12026"/>
                    <a:gd name="connsiteY44" fmla="*/ 8397 h 10832"/>
                    <a:gd name="connsiteX45" fmla="*/ 3086 w 12026"/>
                    <a:gd name="connsiteY45" fmla="*/ 836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191 w 12026"/>
                    <a:gd name="connsiteY44" fmla="*/ 8397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604 w 12026"/>
                    <a:gd name="connsiteY87" fmla="*/ 8452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604 w 12026"/>
                    <a:gd name="connsiteY87" fmla="*/ 8452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604 w 12026"/>
                    <a:gd name="connsiteY87" fmla="*/ 8452 h 10832"/>
                    <a:gd name="connsiteX88" fmla="*/ 2815 w 12026"/>
                    <a:gd name="connsiteY88" fmla="*/ 8666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604 w 12026"/>
                    <a:gd name="connsiteY87" fmla="*/ 8452 h 10832"/>
                    <a:gd name="connsiteX88" fmla="*/ 2815 w 12026"/>
                    <a:gd name="connsiteY88" fmla="*/ 8666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604 w 12026"/>
                    <a:gd name="connsiteY87" fmla="*/ 8452 h 10832"/>
                    <a:gd name="connsiteX88" fmla="*/ 2881 w 12026"/>
                    <a:gd name="connsiteY88" fmla="*/ 8600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604 w 12026"/>
                    <a:gd name="connsiteY87" fmla="*/ 8452 h 10832"/>
                    <a:gd name="connsiteX88" fmla="*/ 2881 w 12026"/>
                    <a:gd name="connsiteY88" fmla="*/ 8600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604 w 12026"/>
                    <a:gd name="connsiteY87" fmla="*/ 8452 h 10832"/>
                    <a:gd name="connsiteX88" fmla="*/ 2881 w 12026"/>
                    <a:gd name="connsiteY88" fmla="*/ 8600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604 w 12026"/>
                    <a:gd name="connsiteY87" fmla="*/ 8452 h 10832"/>
                    <a:gd name="connsiteX88" fmla="*/ 2881 w 12026"/>
                    <a:gd name="connsiteY88" fmla="*/ 8600 h 10832"/>
                    <a:gd name="connsiteX89" fmla="*/ 3129 w 12026"/>
                    <a:gd name="connsiteY89" fmla="*/ 8779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604 w 12026"/>
                    <a:gd name="connsiteY87" fmla="*/ 8452 h 10832"/>
                    <a:gd name="connsiteX88" fmla="*/ 2881 w 12026"/>
                    <a:gd name="connsiteY88" fmla="*/ 8600 h 10832"/>
                    <a:gd name="connsiteX89" fmla="*/ 3129 w 12026"/>
                    <a:gd name="connsiteY89" fmla="*/ 8779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604 w 12026"/>
                    <a:gd name="connsiteY87" fmla="*/ 8452 h 10832"/>
                    <a:gd name="connsiteX88" fmla="*/ 2881 w 12026"/>
                    <a:gd name="connsiteY88" fmla="*/ 8600 h 10832"/>
                    <a:gd name="connsiteX89" fmla="*/ 3206 w 12026"/>
                    <a:gd name="connsiteY89" fmla="*/ 8721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604 w 12026"/>
                    <a:gd name="connsiteY87" fmla="*/ 8452 h 10832"/>
                    <a:gd name="connsiteX88" fmla="*/ 2881 w 12026"/>
                    <a:gd name="connsiteY88" fmla="*/ 8600 h 10832"/>
                    <a:gd name="connsiteX89" fmla="*/ 3206 w 12026"/>
                    <a:gd name="connsiteY89" fmla="*/ 8721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604 w 12026"/>
                    <a:gd name="connsiteY87" fmla="*/ 8452 h 10832"/>
                    <a:gd name="connsiteX88" fmla="*/ 2881 w 12026"/>
                    <a:gd name="connsiteY88" fmla="*/ 8600 h 10832"/>
                    <a:gd name="connsiteX89" fmla="*/ 3206 w 12026"/>
                    <a:gd name="connsiteY89" fmla="*/ 8721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604 w 12026"/>
                    <a:gd name="connsiteY87" fmla="*/ 8452 h 10832"/>
                    <a:gd name="connsiteX88" fmla="*/ 2881 w 12026"/>
                    <a:gd name="connsiteY88" fmla="*/ 8600 h 10832"/>
                    <a:gd name="connsiteX89" fmla="*/ 3206 w 12026"/>
                    <a:gd name="connsiteY89" fmla="*/ 8721 h 10832"/>
                    <a:gd name="connsiteX90" fmla="*/ 3453 w 12026"/>
                    <a:gd name="connsiteY90" fmla="*/ 8802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604 w 12026"/>
                    <a:gd name="connsiteY87" fmla="*/ 8452 h 10832"/>
                    <a:gd name="connsiteX88" fmla="*/ 2881 w 12026"/>
                    <a:gd name="connsiteY88" fmla="*/ 8600 h 10832"/>
                    <a:gd name="connsiteX89" fmla="*/ 3206 w 12026"/>
                    <a:gd name="connsiteY89" fmla="*/ 8721 h 10832"/>
                    <a:gd name="connsiteX90" fmla="*/ 3453 w 12026"/>
                    <a:gd name="connsiteY90" fmla="*/ 8802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977"/>
                    <a:gd name="connsiteX1" fmla="*/ 6837 w 12026"/>
                    <a:gd name="connsiteY1" fmla="*/ 284 h 10977"/>
                    <a:gd name="connsiteX2" fmla="*/ 7311 w 12026"/>
                    <a:gd name="connsiteY2" fmla="*/ 361 h 10977"/>
                    <a:gd name="connsiteX3" fmla="*/ 8141 w 12026"/>
                    <a:gd name="connsiteY3" fmla="*/ 523 h 10977"/>
                    <a:gd name="connsiteX4" fmla="*/ 8514 w 12026"/>
                    <a:gd name="connsiteY4" fmla="*/ 689 h 10977"/>
                    <a:gd name="connsiteX5" fmla="*/ 8887 w 12026"/>
                    <a:gd name="connsiteY5" fmla="*/ 802 h 10977"/>
                    <a:gd name="connsiteX6" fmla="*/ 9656 w 12026"/>
                    <a:gd name="connsiteY6" fmla="*/ 1224 h 10977"/>
                    <a:gd name="connsiteX7" fmla="*/ 10390 w 12026"/>
                    <a:gd name="connsiteY7" fmla="*/ 1633 h 10977"/>
                    <a:gd name="connsiteX8" fmla="*/ 10933 w 12026"/>
                    <a:gd name="connsiteY8" fmla="*/ 2277 h 10977"/>
                    <a:gd name="connsiteX9" fmla="*/ 11135 w 12026"/>
                    <a:gd name="connsiteY9" fmla="*/ 2589 h 10977"/>
                    <a:gd name="connsiteX10" fmla="*/ 11378 w 12026"/>
                    <a:gd name="connsiteY10" fmla="*/ 2962 h 10977"/>
                    <a:gd name="connsiteX11" fmla="*/ 11479 w 12026"/>
                    <a:gd name="connsiteY11" fmla="*/ 3302 h 10977"/>
                    <a:gd name="connsiteX12" fmla="*/ 11585 w 12026"/>
                    <a:gd name="connsiteY12" fmla="*/ 3723 h 10977"/>
                    <a:gd name="connsiteX13" fmla="*/ 11637 w 12026"/>
                    <a:gd name="connsiteY13" fmla="*/ 4149 h 10977"/>
                    <a:gd name="connsiteX14" fmla="*/ 11617 w 12026"/>
                    <a:gd name="connsiteY14" fmla="*/ 4582 h 10977"/>
                    <a:gd name="connsiteX15" fmla="*/ 11593 w 12026"/>
                    <a:gd name="connsiteY15" fmla="*/ 4979 h 10977"/>
                    <a:gd name="connsiteX16" fmla="*/ 11484 w 12026"/>
                    <a:gd name="connsiteY16" fmla="*/ 5388 h 10977"/>
                    <a:gd name="connsiteX17" fmla="*/ 11362 w 12026"/>
                    <a:gd name="connsiteY17" fmla="*/ 5789 h 10977"/>
                    <a:gd name="connsiteX18" fmla="*/ 11176 w 12026"/>
                    <a:gd name="connsiteY18" fmla="*/ 6154 h 10977"/>
                    <a:gd name="connsiteX19" fmla="*/ 10993 w 12026"/>
                    <a:gd name="connsiteY19" fmla="*/ 6498 h 10977"/>
                    <a:gd name="connsiteX20" fmla="*/ 10726 w 12026"/>
                    <a:gd name="connsiteY20" fmla="*/ 6818 h 10977"/>
                    <a:gd name="connsiteX21" fmla="*/ 10455 w 12026"/>
                    <a:gd name="connsiteY21" fmla="*/ 7163 h 10977"/>
                    <a:gd name="connsiteX22" fmla="*/ 10134 w 12026"/>
                    <a:gd name="connsiteY22" fmla="*/ 7450 h 10977"/>
                    <a:gd name="connsiteX23" fmla="*/ 9470 w 12026"/>
                    <a:gd name="connsiteY23" fmla="*/ 7949 h 10977"/>
                    <a:gd name="connsiteX24" fmla="*/ 8785 w 12026"/>
                    <a:gd name="connsiteY24" fmla="*/ 8277 h 10977"/>
                    <a:gd name="connsiteX25" fmla="*/ 7975 w 12026"/>
                    <a:gd name="connsiteY25" fmla="*/ 8508 h 10977"/>
                    <a:gd name="connsiteX26" fmla="*/ 7501 w 12026"/>
                    <a:gd name="connsiteY26" fmla="*/ 8629 h 10977"/>
                    <a:gd name="connsiteX27" fmla="*/ 6983 w 12026"/>
                    <a:gd name="connsiteY27" fmla="*/ 8670 h 10977"/>
                    <a:gd name="connsiteX28" fmla="*/ 6263 w 12026"/>
                    <a:gd name="connsiteY28" fmla="*/ 8709 h 10977"/>
                    <a:gd name="connsiteX29" fmla="*/ 5966 w 12026"/>
                    <a:gd name="connsiteY29" fmla="*/ 8702 h 10977"/>
                    <a:gd name="connsiteX30" fmla="*/ 5719 w 12026"/>
                    <a:gd name="connsiteY30" fmla="*/ 8670 h 10977"/>
                    <a:gd name="connsiteX31" fmla="*/ 5644 w 12026"/>
                    <a:gd name="connsiteY31" fmla="*/ 8667 h 10977"/>
                    <a:gd name="connsiteX32" fmla="*/ 5567 w 12026"/>
                    <a:gd name="connsiteY32" fmla="*/ 8667 h 10977"/>
                    <a:gd name="connsiteX33" fmla="*/ 5476 w 12026"/>
                    <a:gd name="connsiteY33" fmla="*/ 8662 h 10977"/>
                    <a:gd name="connsiteX34" fmla="*/ 5269 w 12026"/>
                    <a:gd name="connsiteY34" fmla="*/ 8625 h 10977"/>
                    <a:gd name="connsiteX35" fmla="*/ 5238 w 12026"/>
                    <a:gd name="connsiteY35" fmla="*/ 8624 h 10977"/>
                    <a:gd name="connsiteX36" fmla="*/ 5050 w 12026"/>
                    <a:gd name="connsiteY36" fmla="*/ 8633 h 10977"/>
                    <a:gd name="connsiteX37" fmla="*/ 4779 w 12026"/>
                    <a:gd name="connsiteY37" fmla="*/ 8614 h 10977"/>
                    <a:gd name="connsiteX38" fmla="*/ 4637 w 12026"/>
                    <a:gd name="connsiteY38" fmla="*/ 8641 h 10977"/>
                    <a:gd name="connsiteX39" fmla="*/ 4586 w 12026"/>
                    <a:gd name="connsiteY39" fmla="*/ 8622 h 10977"/>
                    <a:gd name="connsiteX40" fmla="*/ 4546 w 12026"/>
                    <a:gd name="connsiteY40" fmla="*/ 8633 h 10977"/>
                    <a:gd name="connsiteX41" fmla="*/ 4405 w 12026"/>
                    <a:gd name="connsiteY41" fmla="*/ 8598 h 10977"/>
                    <a:gd name="connsiteX42" fmla="*/ 4156 w 12026"/>
                    <a:gd name="connsiteY42" fmla="*/ 8541 h 10977"/>
                    <a:gd name="connsiteX43" fmla="*/ 3888 w 12026"/>
                    <a:gd name="connsiteY43" fmla="*/ 8431 h 10977"/>
                    <a:gd name="connsiteX44" fmla="*/ 3472 w 12026"/>
                    <a:gd name="connsiteY44" fmla="*/ 8355 h 10977"/>
                    <a:gd name="connsiteX45" fmla="*/ 3307 w 12026"/>
                    <a:gd name="connsiteY45" fmla="*/ 8332 h 10977"/>
                    <a:gd name="connsiteX46" fmla="*/ 3263 w 12026"/>
                    <a:gd name="connsiteY46" fmla="*/ 8290 h 10977"/>
                    <a:gd name="connsiteX47" fmla="*/ 3032 w 12026"/>
                    <a:gd name="connsiteY47" fmla="*/ 8222 h 10977"/>
                    <a:gd name="connsiteX48" fmla="*/ 2881 w 12026"/>
                    <a:gd name="connsiteY48" fmla="*/ 8111 h 10977"/>
                    <a:gd name="connsiteX49" fmla="*/ 2547 w 12026"/>
                    <a:gd name="connsiteY49" fmla="*/ 7896 h 10977"/>
                    <a:gd name="connsiteX50" fmla="*/ 2202 w 12026"/>
                    <a:gd name="connsiteY50" fmla="*/ 7701 h 10977"/>
                    <a:gd name="connsiteX51" fmla="*/ 1785 w 12026"/>
                    <a:gd name="connsiteY51" fmla="*/ 7471 h 10977"/>
                    <a:gd name="connsiteX52" fmla="*/ 1400 w 12026"/>
                    <a:gd name="connsiteY52" fmla="*/ 7146 h 10977"/>
                    <a:gd name="connsiteX53" fmla="*/ 829 w 12026"/>
                    <a:gd name="connsiteY53" fmla="*/ 6308 h 10977"/>
                    <a:gd name="connsiteX54" fmla="*/ 574 w 12026"/>
                    <a:gd name="connsiteY54" fmla="*/ 5834 h 10977"/>
                    <a:gd name="connsiteX55" fmla="*/ 396 w 12026"/>
                    <a:gd name="connsiteY55" fmla="*/ 5287 h 10977"/>
                    <a:gd name="connsiteX56" fmla="*/ 375 w 12026"/>
                    <a:gd name="connsiteY56" fmla="*/ 4181 h 10977"/>
                    <a:gd name="connsiteX57" fmla="*/ 1263 w 12026"/>
                    <a:gd name="connsiteY57" fmla="*/ 2216 h 10977"/>
                    <a:gd name="connsiteX58" fmla="*/ 1988 w 12026"/>
                    <a:gd name="connsiteY58" fmla="*/ 1520 h 10977"/>
                    <a:gd name="connsiteX59" fmla="*/ 2397 w 12026"/>
                    <a:gd name="connsiteY59" fmla="*/ 1224 h 10977"/>
                    <a:gd name="connsiteX60" fmla="*/ 2871 w 12026"/>
                    <a:gd name="connsiteY60" fmla="*/ 981 h 10977"/>
                    <a:gd name="connsiteX61" fmla="*/ 3369 w 12026"/>
                    <a:gd name="connsiteY61" fmla="*/ 730 h 10977"/>
                    <a:gd name="connsiteX62" fmla="*/ 3952 w 12026"/>
                    <a:gd name="connsiteY62" fmla="*/ 551 h 10977"/>
                    <a:gd name="connsiteX63" fmla="*/ 5216 w 12026"/>
                    <a:gd name="connsiteY63" fmla="*/ 292 h 10977"/>
                    <a:gd name="connsiteX64" fmla="*/ 6456 w 12026"/>
                    <a:gd name="connsiteY64" fmla="*/ 227 h 10977"/>
                    <a:gd name="connsiteX65" fmla="*/ 6606 w 12026"/>
                    <a:gd name="connsiteY65" fmla="*/ 223 h 10977"/>
                    <a:gd name="connsiteX66" fmla="*/ 5812 w 12026"/>
                    <a:gd name="connsiteY66" fmla="*/ 0 h 10977"/>
                    <a:gd name="connsiteX67" fmla="*/ 5322 w 12026"/>
                    <a:gd name="connsiteY67" fmla="*/ 13 h 10977"/>
                    <a:gd name="connsiteX68" fmla="*/ 4187 w 12026"/>
                    <a:gd name="connsiteY68" fmla="*/ 183 h 10977"/>
                    <a:gd name="connsiteX69" fmla="*/ 3604 w 12026"/>
                    <a:gd name="connsiteY69" fmla="*/ 345 h 10977"/>
                    <a:gd name="connsiteX70" fmla="*/ 3061 w 12026"/>
                    <a:gd name="connsiteY70" fmla="*/ 527 h 10977"/>
                    <a:gd name="connsiteX71" fmla="*/ 2595 w 12026"/>
                    <a:gd name="connsiteY71" fmla="*/ 774 h 10977"/>
                    <a:gd name="connsiteX72" fmla="*/ 2085 w 12026"/>
                    <a:gd name="connsiteY72" fmla="*/ 1058 h 10977"/>
                    <a:gd name="connsiteX73" fmla="*/ 1250 w 12026"/>
                    <a:gd name="connsiteY73" fmla="*/ 1754 h 10977"/>
                    <a:gd name="connsiteX74" fmla="*/ 606 w 12026"/>
                    <a:gd name="connsiteY74" fmla="*/ 2621 h 10977"/>
                    <a:gd name="connsiteX75" fmla="*/ 177 w 12026"/>
                    <a:gd name="connsiteY75" fmla="*/ 3711 h 10977"/>
                    <a:gd name="connsiteX76" fmla="*/ 23 w 12026"/>
                    <a:gd name="connsiteY76" fmla="*/ 4258 h 10977"/>
                    <a:gd name="connsiteX77" fmla="*/ 7 w 12026"/>
                    <a:gd name="connsiteY77" fmla="*/ 4862 h 10977"/>
                    <a:gd name="connsiteX78" fmla="*/ 274 w 12026"/>
                    <a:gd name="connsiteY78" fmla="*/ 6008 h 10977"/>
                    <a:gd name="connsiteX79" fmla="*/ 541 w 12026"/>
                    <a:gd name="connsiteY79" fmla="*/ 6547 h 10977"/>
                    <a:gd name="connsiteX80" fmla="*/ 809 w 12026"/>
                    <a:gd name="connsiteY80" fmla="*/ 7045 h 10977"/>
                    <a:gd name="connsiteX81" fmla="*/ 1129 w 12026"/>
                    <a:gd name="connsiteY81" fmla="*/ 7414 h 10977"/>
                    <a:gd name="connsiteX82" fmla="*/ 1587 w 12026"/>
                    <a:gd name="connsiteY82" fmla="*/ 7803 h 10977"/>
                    <a:gd name="connsiteX83" fmla="*/ 1992 w 12026"/>
                    <a:gd name="connsiteY83" fmla="*/ 8042 h 10977"/>
                    <a:gd name="connsiteX84" fmla="*/ 2397 w 12026"/>
                    <a:gd name="connsiteY84" fmla="*/ 8277 h 10977"/>
                    <a:gd name="connsiteX85" fmla="*/ 2478 w 12026"/>
                    <a:gd name="connsiteY85" fmla="*/ 8293 h 10977"/>
                    <a:gd name="connsiteX86" fmla="*/ 2486 w 12026"/>
                    <a:gd name="connsiteY86" fmla="*/ 8325 h 10977"/>
                    <a:gd name="connsiteX87" fmla="*/ 2604 w 12026"/>
                    <a:gd name="connsiteY87" fmla="*/ 8452 h 10977"/>
                    <a:gd name="connsiteX88" fmla="*/ 2881 w 12026"/>
                    <a:gd name="connsiteY88" fmla="*/ 8600 h 10977"/>
                    <a:gd name="connsiteX89" fmla="*/ 3206 w 12026"/>
                    <a:gd name="connsiteY89" fmla="*/ 8721 h 10977"/>
                    <a:gd name="connsiteX90" fmla="*/ 3453 w 12026"/>
                    <a:gd name="connsiteY90" fmla="*/ 8802 h 10977"/>
                    <a:gd name="connsiteX91" fmla="*/ 3608 w 12026"/>
                    <a:gd name="connsiteY91" fmla="*/ 8868 h 10977"/>
                    <a:gd name="connsiteX92" fmla="*/ 1559 w 12026"/>
                    <a:gd name="connsiteY92" fmla="*/ 10832 h 10977"/>
                    <a:gd name="connsiteX93" fmla="*/ 1623 w 12026"/>
                    <a:gd name="connsiteY93" fmla="*/ 10829 h 10977"/>
                    <a:gd name="connsiteX94" fmla="*/ 2028 w 12026"/>
                    <a:gd name="connsiteY94" fmla="*/ 10801 h 10977"/>
                    <a:gd name="connsiteX95" fmla="*/ 3134 w 12026"/>
                    <a:gd name="connsiteY95" fmla="*/ 10537 h 10977"/>
                    <a:gd name="connsiteX96" fmla="*/ 4159 w 12026"/>
                    <a:gd name="connsiteY96" fmla="*/ 9820 h 10977"/>
                    <a:gd name="connsiteX97" fmla="*/ 4572 w 12026"/>
                    <a:gd name="connsiteY97" fmla="*/ 9354 h 10977"/>
                    <a:gd name="connsiteX98" fmla="*/ 4811 w 12026"/>
                    <a:gd name="connsiteY98" fmla="*/ 8872 h 10977"/>
                    <a:gd name="connsiteX99" fmla="*/ 4888 w 12026"/>
                    <a:gd name="connsiteY99" fmla="*/ 8901 h 10977"/>
                    <a:gd name="connsiteX100" fmla="*/ 5265 w 12026"/>
                    <a:gd name="connsiteY100" fmla="*/ 8953 h 10977"/>
                    <a:gd name="connsiteX101" fmla="*/ 5439 w 12026"/>
                    <a:gd name="connsiteY101" fmla="*/ 8998 h 10977"/>
                    <a:gd name="connsiteX102" fmla="*/ 5658 w 12026"/>
                    <a:gd name="connsiteY102" fmla="*/ 9010 h 10977"/>
                    <a:gd name="connsiteX103" fmla="*/ 6152 w 12026"/>
                    <a:gd name="connsiteY103" fmla="*/ 9059 h 10977"/>
                    <a:gd name="connsiteX104" fmla="*/ 6626 w 12026"/>
                    <a:gd name="connsiteY104" fmla="*/ 9067 h 10977"/>
                    <a:gd name="connsiteX105" fmla="*/ 6651 w 12026"/>
                    <a:gd name="connsiteY105" fmla="*/ 9067 h 10977"/>
                    <a:gd name="connsiteX106" fmla="*/ 7108 w 12026"/>
                    <a:gd name="connsiteY106" fmla="*/ 9026 h 10977"/>
                    <a:gd name="connsiteX107" fmla="*/ 7538 w 12026"/>
                    <a:gd name="connsiteY107" fmla="*/ 8998 h 10977"/>
                    <a:gd name="connsiteX108" fmla="*/ 8016 w 12026"/>
                    <a:gd name="connsiteY108" fmla="*/ 8876 h 10977"/>
                    <a:gd name="connsiteX109" fmla="*/ 8871 w 12026"/>
                    <a:gd name="connsiteY109" fmla="*/ 8637 h 10977"/>
                    <a:gd name="connsiteX110" fmla="*/ 9616 w 12026"/>
                    <a:gd name="connsiteY110" fmla="*/ 8301 h 10977"/>
                    <a:gd name="connsiteX111" fmla="*/ 10924 w 12026"/>
                    <a:gd name="connsiteY111" fmla="*/ 7171 h 10977"/>
                    <a:gd name="connsiteX112" fmla="*/ 11427 w 12026"/>
                    <a:gd name="connsiteY112" fmla="*/ 6486 h 10977"/>
                    <a:gd name="connsiteX113" fmla="*/ 11783 w 12026"/>
                    <a:gd name="connsiteY113" fmla="*/ 5692 h 10977"/>
                    <a:gd name="connsiteX114" fmla="*/ 11897 w 12026"/>
                    <a:gd name="connsiteY114" fmla="*/ 5271 h 10977"/>
                    <a:gd name="connsiteX115" fmla="*/ 11978 w 12026"/>
                    <a:gd name="connsiteY115" fmla="*/ 4837 h 10977"/>
                    <a:gd name="connsiteX116" fmla="*/ 11982 w 12026"/>
                    <a:gd name="connsiteY116" fmla="*/ 4635 h 10977"/>
                    <a:gd name="connsiteX117" fmla="*/ 12022 w 12026"/>
                    <a:gd name="connsiteY117" fmla="*/ 4420 h 10977"/>
                    <a:gd name="connsiteX118" fmla="*/ 11982 w 12026"/>
                    <a:gd name="connsiteY118" fmla="*/ 3970 h 10977"/>
                    <a:gd name="connsiteX119" fmla="*/ 11808 w 12026"/>
                    <a:gd name="connsiteY119" fmla="*/ 3087 h 10977"/>
                    <a:gd name="connsiteX120" fmla="*/ 11678 w 12026"/>
                    <a:gd name="connsiteY120" fmla="*/ 2731 h 10977"/>
                    <a:gd name="connsiteX121" fmla="*/ 11427 w 12026"/>
                    <a:gd name="connsiteY121" fmla="*/ 2362 h 10977"/>
                    <a:gd name="connsiteX122" fmla="*/ 10937 w 12026"/>
                    <a:gd name="connsiteY122" fmla="*/ 1673 h 10977"/>
                    <a:gd name="connsiteX123" fmla="*/ 10260 w 12026"/>
                    <a:gd name="connsiteY123" fmla="*/ 1114 h 10977"/>
                    <a:gd name="connsiteX124" fmla="*/ 9349 w 12026"/>
                    <a:gd name="connsiteY124" fmla="*/ 616 h 10977"/>
                    <a:gd name="connsiteX125" fmla="*/ 8931 w 12026"/>
                    <a:gd name="connsiteY125" fmla="*/ 434 h 10977"/>
                    <a:gd name="connsiteX126" fmla="*/ 8469 w 12026"/>
                    <a:gd name="connsiteY126" fmla="*/ 268 h 10977"/>
                    <a:gd name="connsiteX127" fmla="*/ 7538 w 12026"/>
                    <a:gd name="connsiteY127" fmla="*/ 94 h 10977"/>
                    <a:gd name="connsiteX128" fmla="*/ 7412 w 12026"/>
                    <a:gd name="connsiteY128" fmla="*/ 81 h 10977"/>
                    <a:gd name="connsiteX129" fmla="*/ 7210 w 12026"/>
                    <a:gd name="connsiteY129" fmla="*/ 45 h 10977"/>
                    <a:gd name="connsiteX130" fmla="*/ 6569 w 12026"/>
                    <a:gd name="connsiteY130" fmla="*/ 13 h 10977"/>
                    <a:gd name="connsiteX131" fmla="*/ 5812 w 12026"/>
                    <a:gd name="connsiteY131" fmla="*/ 0 h 10977"/>
                    <a:gd name="connsiteX0" fmla="*/ 6606 w 12026"/>
                    <a:gd name="connsiteY0" fmla="*/ 223 h 10977"/>
                    <a:gd name="connsiteX1" fmla="*/ 6837 w 12026"/>
                    <a:gd name="connsiteY1" fmla="*/ 284 h 10977"/>
                    <a:gd name="connsiteX2" fmla="*/ 7311 w 12026"/>
                    <a:gd name="connsiteY2" fmla="*/ 361 h 10977"/>
                    <a:gd name="connsiteX3" fmla="*/ 8141 w 12026"/>
                    <a:gd name="connsiteY3" fmla="*/ 523 h 10977"/>
                    <a:gd name="connsiteX4" fmla="*/ 8514 w 12026"/>
                    <a:gd name="connsiteY4" fmla="*/ 689 h 10977"/>
                    <a:gd name="connsiteX5" fmla="*/ 8887 w 12026"/>
                    <a:gd name="connsiteY5" fmla="*/ 802 h 10977"/>
                    <a:gd name="connsiteX6" fmla="*/ 9656 w 12026"/>
                    <a:gd name="connsiteY6" fmla="*/ 1224 h 10977"/>
                    <a:gd name="connsiteX7" fmla="*/ 10390 w 12026"/>
                    <a:gd name="connsiteY7" fmla="*/ 1633 h 10977"/>
                    <a:gd name="connsiteX8" fmla="*/ 10933 w 12026"/>
                    <a:gd name="connsiteY8" fmla="*/ 2277 h 10977"/>
                    <a:gd name="connsiteX9" fmla="*/ 11135 w 12026"/>
                    <a:gd name="connsiteY9" fmla="*/ 2589 h 10977"/>
                    <a:gd name="connsiteX10" fmla="*/ 11378 w 12026"/>
                    <a:gd name="connsiteY10" fmla="*/ 2962 h 10977"/>
                    <a:gd name="connsiteX11" fmla="*/ 11479 w 12026"/>
                    <a:gd name="connsiteY11" fmla="*/ 3302 h 10977"/>
                    <a:gd name="connsiteX12" fmla="*/ 11585 w 12026"/>
                    <a:gd name="connsiteY12" fmla="*/ 3723 h 10977"/>
                    <a:gd name="connsiteX13" fmla="*/ 11637 w 12026"/>
                    <a:gd name="connsiteY13" fmla="*/ 4149 h 10977"/>
                    <a:gd name="connsiteX14" fmla="*/ 11617 w 12026"/>
                    <a:gd name="connsiteY14" fmla="*/ 4582 h 10977"/>
                    <a:gd name="connsiteX15" fmla="*/ 11593 w 12026"/>
                    <a:gd name="connsiteY15" fmla="*/ 4979 h 10977"/>
                    <a:gd name="connsiteX16" fmla="*/ 11484 w 12026"/>
                    <a:gd name="connsiteY16" fmla="*/ 5388 h 10977"/>
                    <a:gd name="connsiteX17" fmla="*/ 11362 w 12026"/>
                    <a:gd name="connsiteY17" fmla="*/ 5789 h 10977"/>
                    <a:gd name="connsiteX18" fmla="*/ 11176 w 12026"/>
                    <a:gd name="connsiteY18" fmla="*/ 6154 h 10977"/>
                    <a:gd name="connsiteX19" fmla="*/ 10993 w 12026"/>
                    <a:gd name="connsiteY19" fmla="*/ 6498 h 10977"/>
                    <a:gd name="connsiteX20" fmla="*/ 10726 w 12026"/>
                    <a:gd name="connsiteY20" fmla="*/ 6818 h 10977"/>
                    <a:gd name="connsiteX21" fmla="*/ 10455 w 12026"/>
                    <a:gd name="connsiteY21" fmla="*/ 7163 h 10977"/>
                    <a:gd name="connsiteX22" fmla="*/ 10134 w 12026"/>
                    <a:gd name="connsiteY22" fmla="*/ 7450 h 10977"/>
                    <a:gd name="connsiteX23" fmla="*/ 9470 w 12026"/>
                    <a:gd name="connsiteY23" fmla="*/ 7949 h 10977"/>
                    <a:gd name="connsiteX24" fmla="*/ 8785 w 12026"/>
                    <a:gd name="connsiteY24" fmla="*/ 8277 h 10977"/>
                    <a:gd name="connsiteX25" fmla="*/ 7975 w 12026"/>
                    <a:gd name="connsiteY25" fmla="*/ 8508 h 10977"/>
                    <a:gd name="connsiteX26" fmla="*/ 7501 w 12026"/>
                    <a:gd name="connsiteY26" fmla="*/ 8629 h 10977"/>
                    <a:gd name="connsiteX27" fmla="*/ 6983 w 12026"/>
                    <a:gd name="connsiteY27" fmla="*/ 8670 h 10977"/>
                    <a:gd name="connsiteX28" fmla="*/ 6263 w 12026"/>
                    <a:gd name="connsiteY28" fmla="*/ 8709 h 10977"/>
                    <a:gd name="connsiteX29" fmla="*/ 5966 w 12026"/>
                    <a:gd name="connsiteY29" fmla="*/ 8702 h 10977"/>
                    <a:gd name="connsiteX30" fmla="*/ 5719 w 12026"/>
                    <a:gd name="connsiteY30" fmla="*/ 8670 h 10977"/>
                    <a:gd name="connsiteX31" fmla="*/ 5644 w 12026"/>
                    <a:gd name="connsiteY31" fmla="*/ 8667 h 10977"/>
                    <a:gd name="connsiteX32" fmla="*/ 5567 w 12026"/>
                    <a:gd name="connsiteY32" fmla="*/ 8667 h 10977"/>
                    <a:gd name="connsiteX33" fmla="*/ 5476 w 12026"/>
                    <a:gd name="connsiteY33" fmla="*/ 8662 h 10977"/>
                    <a:gd name="connsiteX34" fmla="*/ 5269 w 12026"/>
                    <a:gd name="connsiteY34" fmla="*/ 8625 h 10977"/>
                    <a:gd name="connsiteX35" fmla="*/ 5238 w 12026"/>
                    <a:gd name="connsiteY35" fmla="*/ 8624 h 10977"/>
                    <a:gd name="connsiteX36" fmla="*/ 5050 w 12026"/>
                    <a:gd name="connsiteY36" fmla="*/ 8633 h 10977"/>
                    <a:gd name="connsiteX37" fmla="*/ 4779 w 12026"/>
                    <a:gd name="connsiteY37" fmla="*/ 8614 h 10977"/>
                    <a:gd name="connsiteX38" fmla="*/ 4637 w 12026"/>
                    <a:gd name="connsiteY38" fmla="*/ 8641 h 10977"/>
                    <a:gd name="connsiteX39" fmla="*/ 4586 w 12026"/>
                    <a:gd name="connsiteY39" fmla="*/ 8622 h 10977"/>
                    <a:gd name="connsiteX40" fmla="*/ 4546 w 12026"/>
                    <a:gd name="connsiteY40" fmla="*/ 8633 h 10977"/>
                    <a:gd name="connsiteX41" fmla="*/ 4405 w 12026"/>
                    <a:gd name="connsiteY41" fmla="*/ 8598 h 10977"/>
                    <a:gd name="connsiteX42" fmla="*/ 4156 w 12026"/>
                    <a:gd name="connsiteY42" fmla="*/ 8541 h 10977"/>
                    <a:gd name="connsiteX43" fmla="*/ 3888 w 12026"/>
                    <a:gd name="connsiteY43" fmla="*/ 8431 h 10977"/>
                    <a:gd name="connsiteX44" fmla="*/ 3472 w 12026"/>
                    <a:gd name="connsiteY44" fmla="*/ 8355 h 10977"/>
                    <a:gd name="connsiteX45" fmla="*/ 3307 w 12026"/>
                    <a:gd name="connsiteY45" fmla="*/ 8332 h 10977"/>
                    <a:gd name="connsiteX46" fmla="*/ 3263 w 12026"/>
                    <a:gd name="connsiteY46" fmla="*/ 8290 h 10977"/>
                    <a:gd name="connsiteX47" fmla="*/ 3032 w 12026"/>
                    <a:gd name="connsiteY47" fmla="*/ 8222 h 10977"/>
                    <a:gd name="connsiteX48" fmla="*/ 2881 w 12026"/>
                    <a:gd name="connsiteY48" fmla="*/ 8111 h 10977"/>
                    <a:gd name="connsiteX49" fmla="*/ 2547 w 12026"/>
                    <a:gd name="connsiteY49" fmla="*/ 7896 h 10977"/>
                    <a:gd name="connsiteX50" fmla="*/ 2202 w 12026"/>
                    <a:gd name="connsiteY50" fmla="*/ 7701 h 10977"/>
                    <a:gd name="connsiteX51" fmla="*/ 1785 w 12026"/>
                    <a:gd name="connsiteY51" fmla="*/ 7471 h 10977"/>
                    <a:gd name="connsiteX52" fmla="*/ 1400 w 12026"/>
                    <a:gd name="connsiteY52" fmla="*/ 7146 h 10977"/>
                    <a:gd name="connsiteX53" fmla="*/ 829 w 12026"/>
                    <a:gd name="connsiteY53" fmla="*/ 6308 h 10977"/>
                    <a:gd name="connsiteX54" fmla="*/ 574 w 12026"/>
                    <a:gd name="connsiteY54" fmla="*/ 5834 h 10977"/>
                    <a:gd name="connsiteX55" fmla="*/ 396 w 12026"/>
                    <a:gd name="connsiteY55" fmla="*/ 5287 h 10977"/>
                    <a:gd name="connsiteX56" fmla="*/ 375 w 12026"/>
                    <a:gd name="connsiteY56" fmla="*/ 4181 h 10977"/>
                    <a:gd name="connsiteX57" fmla="*/ 1263 w 12026"/>
                    <a:gd name="connsiteY57" fmla="*/ 2216 h 10977"/>
                    <a:gd name="connsiteX58" fmla="*/ 1988 w 12026"/>
                    <a:gd name="connsiteY58" fmla="*/ 1520 h 10977"/>
                    <a:gd name="connsiteX59" fmla="*/ 2397 w 12026"/>
                    <a:gd name="connsiteY59" fmla="*/ 1224 h 10977"/>
                    <a:gd name="connsiteX60" fmla="*/ 2871 w 12026"/>
                    <a:gd name="connsiteY60" fmla="*/ 981 h 10977"/>
                    <a:gd name="connsiteX61" fmla="*/ 3369 w 12026"/>
                    <a:gd name="connsiteY61" fmla="*/ 730 h 10977"/>
                    <a:gd name="connsiteX62" fmla="*/ 3952 w 12026"/>
                    <a:gd name="connsiteY62" fmla="*/ 551 h 10977"/>
                    <a:gd name="connsiteX63" fmla="*/ 5216 w 12026"/>
                    <a:gd name="connsiteY63" fmla="*/ 292 h 10977"/>
                    <a:gd name="connsiteX64" fmla="*/ 6456 w 12026"/>
                    <a:gd name="connsiteY64" fmla="*/ 227 h 10977"/>
                    <a:gd name="connsiteX65" fmla="*/ 6606 w 12026"/>
                    <a:gd name="connsiteY65" fmla="*/ 223 h 10977"/>
                    <a:gd name="connsiteX66" fmla="*/ 5812 w 12026"/>
                    <a:gd name="connsiteY66" fmla="*/ 0 h 10977"/>
                    <a:gd name="connsiteX67" fmla="*/ 5322 w 12026"/>
                    <a:gd name="connsiteY67" fmla="*/ 13 h 10977"/>
                    <a:gd name="connsiteX68" fmla="*/ 4187 w 12026"/>
                    <a:gd name="connsiteY68" fmla="*/ 183 h 10977"/>
                    <a:gd name="connsiteX69" fmla="*/ 3604 w 12026"/>
                    <a:gd name="connsiteY69" fmla="*/ 345 h 10977"/>
                    <a:gd name="connsiteX70" fmla="*/ 3061 w 12026"/>
                    <a:gd name="connsiteY70" fmla="*/ 527 h 10977"/>
                    <a:gd name="connsiteX71" fmla="*/ 2595 w 12026"/>
                    <a:gd name="connsiteY71" fmla="*/ 774 h 10977"/>
                    <a:gd name="connsiteX72" fmla="*/ 2085 w 12026"/>
                    <a:gd name="connsiteY72" fmla="*/ 1058 h 10977"/>
                    <a:gd name="connsiteX73" fmla="*/ 1250 w 12026"/>
                    <a:gd name="connsiteY73" fmla="*/ 1754 h 10977"/>
                    <a:gd name="connsiteX74" fmla="*/ 606 w 12026"/>
                    <a:gd name="connsiteY74" fmla="*/ 2621 h 10977"/>
                    <a:gd name="connsiteX75" fmla="*/ 177 w 12026"/>
                    <a:gd name="connsiteY75" fmla="*/ 3711 h 10977"/>
                    <a:gd name="connsiteX76" fmla="*/ 23 w 12026"/>
                    <a:gd name="connsiteY76" fmla="*/ 4258 h 10977"/>
                    <a:gd name="connsiteX77" fmla="*/ 7 w 12026"/>
                    <a:gd name="connsiteY77" fmla="*/ 4862 h 10977"/>
                    <a:gd name="connsiteX78" fmla="*/ 274 w 12026"/>
                    <a:gd name="connsiteY78" fmla="*/ 6008 h 10977"/>
                    <a:gd name="connsiteX79" fmla="*/ 541 w 12026"/>
                    <a:gd name="connsiteY79" fmla="*/ 6547 h 10977"/>
                    <a:gd name="connsiteX80" fmla="*/ 809 w 12026"/>
                    <a:gd name="connsiteY80" fmla="*/ 7045 h 10977"/>
                    <a:gd name="connsiteX81" fmla="*/ 1129 w 12026"/>
                    <a:gd name="connsiteY81" fmla="*/ 7414 h 10977"/>
                    <a:gd name="connsiteX82" fmla="*/ 1587 w 12026"/>
                    <a:gd name="connsiteY82" fmla="*/ 7803 h 10977"/>
                    <a:gd name="connsiteX83" fmla="*/ 1992 w 12026"/>
                    <a:gd name="connsiteY83" fmla="*/ 8042 h 10977"/>
                    <a:gd name="connsiteX84" fmla="*/ 2397 w 12026"/>
                    <a:gd name="connsiteY84" fmla="*/ 8277 h 10977"/>
                    <a:gd name="connsiteX85" fmla="*/ 2478 w 12026"/>
                    <a:gd name="connsiteY85" fmla="*/ 8293 h 10977"/>
                    <a:gd name="connsiteX86" fmla="*/ 2486 w 12026"/>
                    <a:gd name="connsiteY86" fmla="*/ 8325 h 10977"/>
                    <a:gd name="connsiteX87" fmla="*/ 2604 w 12026"/>
                    <a:gd name="connsiteY87" fmla="*/ 8452 h 10977"/>
                    <a:gd name="connsiteX88" fmla="*/ 2881 w 12026"/>
                    <a:gd name="connsiteY88" fmla="*/ 8600 h 10977"/>
                    <a:gd name="connsiteX89" fmla="*/ 3206 w 12026"/>
                    <a:gd name="connsiteY89" fmla="*/ 8721 h 10977"/>
                    <a:gd name="connsiteX90" fmla="*/ 3453 w 12026"/>
                    <a:gd name="connsiteY90" fmla="*/ 8802 h 10977"/>
                    <a:gd name="connsiteX91" fmla="*/ 3608 w 12026"/>
                    <a:gd name="connsiteY91" fmla="*/ 8868 h 10977"/>
                    <a:gd name="connsiteX92" fmla="*/ 1559 w 12026"/>
                    <a:gd name="connsiteY92" fmla="*/ 10832 h 10977"/>
                    <a:gd name="connsiteX93" fmla="*/ 1623 w 12026"/>
                    <a:gd name="connsiteY93" fmla="*/ 10829 h 10977"/>
                    <a:gd name="connsiteX94" fmla="*/ 2028 w 12026"/>
                    <a:gd name="connsiteY94" fmla="*/ 10801 h 10977"/>
                    <a:gd name="connsiteX95" fmla="*/ 3134 w 12026"/>
                    <a:gd name="connsiteY95" fmla="*/ 10537 h 10977"/>
                    <a:gd name="connsiteX96" fmla="*/ 4159 w 12026"/>
                    <a:gd name="connsiteY96" fmla="*/ 9820 h 10977"/>
                    <a:gd name="connsiteX97" fmla="*/ 4572 w 12026"/>
                    <a:gd name="connsiteY97" fmla="*/ 9354 h 10977"/>
                    <a:gd name="connsiteX98" fmla="*/ 4811 w 12026"/>
                    <a:gd name="connsiteY98" fmla="*/ 8872 h 10977"/>
                    <a:gd name="connsiteX99" fmla="*/ 4888 w 12026"/>
                    <a:gd name="connsiteY99" fmla="*/ 8901 h 10977"/>
                    <a:gd name="connsiteX100" fmla="*/ 5265 w 12026"/>
                    <a:gd name="connsiteY100" fmla="*/ 8953 h 10977"/>
                    <a:gd name="connsiteX101" fmla="*/ 5439 w 12026"/>
                    <a:gd name="connsiteY101" fmla="*/ 8998 h 10977"/>
                    <a:gd name="connsiteX102" fmla="*/ 5658 w 12026"/>
                    <a:gd name="connsiteY102" fmla="*/ 9010 h 10977"/>
                    <a:gd name="connsiteX103" fmla="*/ 6152 w 12026"/>
                    <a:gd name="connsiteY103" fmla="*/ 9059 h 10977"/>
                    <a:gd name="connsiteX104" fmla="*/ 6626 w 12026"/>
                    <a:gd name="connsiteY104" fmla="*/ 9067 h 10977"/>
                    <a:gd name="connsiteX105" fmla="*/ 6651 w 12026"/>
                    <a:gd name="connsiteY105" fmla="*/ 9067 h 10977"/>
                    <a:gd name="connsiteX106" fmla="*/ 7108 w 12026"/>
                    <a:gd name="connsiteY106" fmla="*/ 9026 h 10977"/>
                    <a:gd name="connsiteX107" fmla="*/ 7538 w 12026"/>
                    <a:gd name="connsiteY107" fmla="*/ 8998 h 10977"/>
                    <a:gd name="connsiteX108" fmla="*/ 8016 w 12026"/>
                    <a:gd name="connsiteY108" fmla="*/ 8876 h 10977"/>
                    <a:gd name="connsiteX109" fmla="*/ 8871 w 12026"/>
                    <a:gd name="connsiteY109" fmla="*/ 8637 h 10977"/>
                    <a:gd name="connsiteX110" fmla="*/ 9616 w 12026"/>
                    <a:gd name="connsiteY110" fmla="*/ 8301 h 10977"/>
                    <a:gd name="connsiteX111" fmla="*/ 10924 w 12026"/>
                    <a:gd name="connsiteY111" fmla="*/ 7171 h 10977"/>
                    <a:gd name="connsiteX112" fmla="*/ 11427 w 12026"/>
                    <a:gd name="connsiteY112" fmla="*/ 6486 h 10977"/>
                    <a:gd name="connsiteX113" fmla="*/ 11783 w 12026"/>
                    <a:gd name="connsiteY113" fmla="*/ 5692 h 10977"/>
                    <a:gd name="connsiteX114" fmla="*/ 11897 w 12026"/>
                    <a:gd name="connsiteY114" fmla="*/ 5271 h 10977"/>
                    <a:gd name="connsiteX115" fmla="*/ 11978 w 12026"/>
                    <a:gd name="connsiteY115" fmla="*/ 4837 h 10977"/>
                    <a:gd name="connsiteX116" fmla="*/ 11982 w 12026"/>
                    <a:gd name="connsiteY116" fmla="*/ 4635 h 10977"/>
                    <a:gd name="connsiteX117" fmla="*/ 12022 w 12026"/>
                    <a:gd name="connsiteY117" fmla="*/ 4420 h 10977"/>
                    <a:gd name="connsiteX118" fmla="*/ 11982 w 12026"/>
                    <a:gd name="connsiteY118" fmla="*/ 3970 h 10977"/>
                    <a:gd name="connsiteX119" fmla="*/ 11808 w 12026"/>
                    <a:gd name="connsiteY119" fmla="*/ 3087 h 10977"/>
                    <a:gd name="connsiteX120" fmla="*/ 11678 w 12026"/>
                    <a:gd name="connsiteY120" fmla="*/ 2731 h 10977"/>
                    <a:gd name="connsiteX121" fmla="*/ 11427 w 12026"/>
                    <a:gd name="connsiteY121" fmla="*/ 2362 h 10977"/>
                    <a:gd name="connsiteX122" fmla="*/ 10937 w 12026"/>
                    <a:gd name="connsiteY122" fmla="*/ 1673 h 10977"/>
                    <a:gd name="connsiteX123" fmla="*/ 10260 w 12026"/>
                    <a:gd name="connsiteY123" fmla="*/ 1114 h 10977"/>
                    <a:gd name="connsiteX124" fmla="*/ 9349 w 12026"/>
                    <a:gd name="connsiteY124" fmla="*/ 616 h 10977"/>
                    <a:gd name="connsiteX125" fmla="*/ 8931 w 12026"/>
                    <a:gd name="connsiteY125" fmla="*/ 434 h 10977"/>
                    <a:gd name="connsiteX126" fmla="*/ 8469 w 12026"/>
                    <a:gd name="connsiteY126" fmla="*/ 268 h 10977"/>
                    <a:gd name="connsiteX127" fmla="*/ 7538 w 12026"/>
                    <a:gd name="connsiteY127" fmla="*/ 94 h 10977"/>
                    <a:gd name="connsiteX128" fmla="*/ 7412 w 12026"/>
                    <a:gd name="connsiteY128" fmla="*/ 81 h 10977"/>
                    <a:gd name="connsiteX129" fmla="*/ 7210 w 12026"/>
                    <a:gd name="connsiteY129" fmla="*/ 45 h 10977"/>
                    <a:gd name="connsiteX130" fmla="*/ 6569 w 12026"/>
                    <a:gd name="connsiteY130" fmla="*/ 13 h 10977"/>
                    <a:gd name="connsiteX131" fmla="*/ 5812 w 12026"/>
                    <a:gd name="connsiteY131" fmla="*/ 0 h 10977"/>
                    <a:gd name="connsiteX0" fmla="*/ 6606 w 12026"/>
                    <a:gd name="connsiteY0" fmla="*/ 223 h 10977"/>
                    <a:gd name="connsiteX1" fmla="*/ 6837 w 12026"/>
                    <a:gd name="connsiteY1" fmla="*/ 284 h 10977"/>
                    <a:gd name="connsiteX2" fmla="*/ 7311 w 12026"/>
                    <a:gd name="connsiteY2" fmla="*/ 361 h 10977"/>
                    <a:gd name="connsiteX3" fmla="*/ 8141 w 12026"/>
                    <a:gd name="connsiteY3" fmla="*/ 523 h 10977"/>
                    <a:gd name="connsiteX4" fmla="*/ 8514 w 12026"/>
                    <a:gd name="connsiteY4" fmla="*/ 689 h 10977"/>
                    <a:gd name="connsiteX5" fmla="*/ 8887 w 12026"/>
                    <a:gd name="connsiteY5" fmla="*/ 802 h 10977"/>
                    <a:gd name="connsiteX6" fmla="*/ 9656 w 12026"/>
                    <a:gd name="connsiteY6" fmla="*/ 1224 h 10977"/>
                    <a:gd name="connsiteX7" fmla="*/ 10390 w 12026"/>
                    <a:gd name="connsiteY7" fmla="*/ 1633 h 10977"/>
                    <a:gd name="connsiteX8" fmla="*/ 10933 w 12026"/>
                    <a:gd name="connsiteY8" fmla="*/ 2277 h 10977"/>
                    <a:gd name="connsiteX9" fmla="*/ 11135 w 12026"/>
                    <a:gd name="connsiteY9" fmla="*/ 2589 h 10977"/>
                    <a:gd name="connsiteX10" fmla="*/ 11378 w 12026"/>
                    <a:gd name="connsiteY10" fmla="*/ 2962 h 10977"/>
                    <a:gd name="connsiteX11" fmla="*/ 11479 w 12026"/>
                    <a:gd name="connsiteY11" fmla="*/ 3302 h 10977"/>
                    <a:gd name="connsiteX12" fmla="*/ 11585 w 12026"/>
                    <a:gd name="connsiteY12" fmla="*/ 3723 h 10977"/>
                    <a:gd name="connsiteX13" fmla="*/ 11637 w 12026"/>
                    <a:gd name="connsiteY13" fmla="*/ 4149 h 10977"/>
                    <a:gd name="connsiteX14" fmla="*/ 11617 w 12026"/>
                    <a:gd name="connsiteY14" fmla="*/ 4582 h 10977"/>
                    <a:gd name="connsiteX15" fmla="*/ 11593 w 12026"/>
                    <a:gd name="connsiteY15" fmla="*/ 4979 h 10977"/>
                    <a:gd name="connsiteX16" fmla="*/ 11484 w 12026"/>
                    <a:gd name="connsiteY16" fmla="*/ 5388 h 10977"/>
                    <a:gd name="connsiteX17" fmla="*/ 11362 w 12026"/>
                    <a:gd name="connsiteY17" fmla="*/ 5789 h 10977"/>
                    <a:gd name="connsiteX18" fmla="*/ 11176 w 12026"/>
                    <a:gd name="connsiteY18" fmla="*/ 6154 h 10977"/>
                    <a:gd name="connsiteX19" fmla="*/ 10993 w 12026"/>
                    <a:gd name="connsiteY19" fmla="*/ 6498 h 10977"/>
                    <a:gd name="connsiteX20" fmla="*/ 10726 w 12026"/>
                    <a:gd name="connsiteY20" fmla="*/ 6818 h 10977"/>
                    <a:gd name="connsiteX21" fmla="*/ 10455 w 12026"/>
                    <a:gd name="connsiteY21" fmla="*/ 7163 h 10977"/>
                    <a:gd name="connsiteX22" fmla="*/ 10134 w 12026"/>
                    <a:gd name="connsiteY22" fmla="*/ 7450 h 10977"/>
                    <a:gd name="connsiteX23" fmla="*/ 9470 w 12026"/>
                    <a:gd name="connsiteY23" fmla="*/ 7949 h 10977"/>
                    <a:gd name="connsiteX24" fmla="*/ 8785 w 12026"/>
                    <a:gd name="connsiteY24" fmla="*/ 8277 h 10977"/>
                    <a:gd name="connsiteX25" fmla="*/ 7975 w 12026"/>
                    <a:gd name="connsiteY25" fmla="*/ 8508 h 10977"/>
                    <a:gd name="connsiteX26" fmla="*/ 7501 w 12026"/>
                    <a:gd name="connsiteY26" fmla="*/ 8629 h 10977"/>
                    <a:gd name="connsiteX27" fmla="*/ 6983 w 12026"/>
                    <a:gd name="connsiteY27" fmla="*/ 8670 h 10977"/>
                    <a:gd name="connsiteX28" fmla="*/ 6263 w 12026"/>
                    <a:gd name="connsiteY28" fmla="*/ 8709 h 10977"/>
                    <a:gd name="connsiteX29" fmla="*/ 5966 w 12026"/>
                    <a:gd name="connsiteY29" fmla="*/ 8702 h 10977"/>
                    <a:gd name="connsiteX30" fmla="*/ 5719 w 12026"/>
                    <a:gd name="connsiteY30" fmla="*/ 8670 h 10977"/>
                    <a:gd name="connsiteX31" fmla="*/ 5644 w 12026"/>
                    <a:gd name="connsiteY31" fmla="*/ 8667 h 10977"/>
                    <a:gd name="connsiteX32" fmla="*/ 5567 w 12026"/>
                    <a:gd name="connsiteY32" fmla="*/ 8667 h 10977"/>
                    <a:gd name="connsiteX33" fmla="*/ 5476 w 12026"/>
                    <a:gd name="connsiteY33" fmla="*/ 8662 h 10977"/>
                    <a:gd name="connsiteX34" fmla="*/ 5269 w 12026"/>
                    <a:gd name="connsiteY34" fmla="*/ 8625 h 10977"/>
                    <a:gd name="connsiteX35" fmla="*/ 5238 w 12026"/>
                    <a:gd name="connsiteY35" fmla="*/ 8624 h 10977"/>
                    <a:gd name="connsiteX36" fmla="*/ 5050 w 12026"/>
                    <a:gd name="connsiteY36" fmla="*/ 8633 h 10977"/>
                    <a:gd name="connsiteX37" fmla="*/ 4779 w 12026"/>
                    <a:gd name="connsiteY37" fmla="*/ 8614 h 10977"/>
                    <a:gd name="connsiteX38" fmla="*/ 4637 w 12026"/>
                    <a:gd name="connsiteY38" fmla="*/ 8641 h 10977"/>
                    <a:gd name="connsiteX39" fmla="*/ 4586 w 12026"/>
                    <a:gd name="connsiteY39" fmla="*/ 8622 h 10977"/>
                    <a:gd name="connsiteX40" fmla="*/ 4546 w 12026"/>
                    <a:gd name="connsiteY40" fmla="*/ 8633 h 10977"/>
                    <a:gd name="connsiteX41" fmla="*/ 4405 w 12026"/>
                    <a:gd name="connsiteY41" fmla="*/ 8598 h 10977"/>
                    <a:gd name="connsiteX42" fmla="*/ 4156 w 12026"/>
                    <a:gd name="connsiteY42" fmla="*/ 8541 h 10977"/>
                    <a:gd name="connsiteX43" fmla="*/ 3888 w 12026"/>
                    <a:gd name="connsiteY43" fmla="*/ 8431 h 10977"/>
                    <a:gd name="connsiteX44" fmla="*/ 3472 w 12026"/>
                    <a:gd name="connsiteY44" fmla="*/ 8355 h 10977"/>
                    <a:gd name="connsiteX45" fmla="*/ 3307 w 12026"/>
                    <a:gd name="connsiteY45" fmla="*/ 8332 h 10977"/>
                    <a:gd name="connsiteX46" fmla="*/ 3263 w 12026"/>
                    <a:gd name="connsiteY46" fmla="*/ 8290 h 10977"/>
                    <a:gd name="connsiteX47" fmla="*/ 3032 w 12026"/>
                    <a:gd name="connsiteY47" fmla="*/ 8222 h 10977"/>
                    <a:gd name="connsiteX48" fmla="*/ 2881 w 12026"/>
                    <a:gd name="connsiteY48" fmla="*/ 8111 h 10977"/>
                    <a:gd name="connsiteX49" fmla="*/ 2547 w 12026"/>
                    <a:gd name="connsiteY49" fmla="*/ 7896 h 10977"/>
                    <a:gd name="connsiteX50" fmla="*/ 2202 w 12026"/>
                    <a:gd name="connsiteY50" fmla="*/ 7701 h 10977"/>
                    <a:gd name="connsiteX51" fmla="*/ 1785 w 12026"/>
                    <a:gd name="connsiteY51" fmla="*/ 7471 h 10977"/>
                    <a:gd name="connsiteX52" fmla="*/ 1400 w 12026"/>
                    <a:gd name="connsiteY52" fmla="*/ 7146 h 10977"/>
                    <a:gd name="connsiteX53" fmla="*/ 829 w 12026"/>
                    <a:gd name="connsiteY53" fmla="*/ 6308 h 10977"/>
                    <a:gd name="connsiteX54" fmla="*/ 574 w 12026"/>
                    <a:gd name="connsiteY54" fmla="*/ 5834 h 10977"/>
                    <a:gd name="connsiteX55" fmla="*/ 396 w 12026"/>
                    <a:gd name="connsiteY55" fmla="*/ 5287 h 10977"/>
                    <a:gd name="connsiteX56" fmla="*/ 375 w 12026"/>
                    <a:gd name="connsiteY56" fmla="*/ 4181 h 10977"/>
                    <a:gd name="connsiteX57" fmla="*/ 1263 w 12026"/>
                    <a:gd name="connsiteY57" fmla="*/ 2216 h 10977"/>
                    <a:gd name="connsiteX58" fmla="*/ 1988 w 12026"/>
                    <a:gd name="connsiteY58" fmla="*/ 1520 h 10977"/>
                    <a:gd name="connsiteX59" fmla="*/ 2397 w 12026"/>
                    <a:gd name="connsiteY59" fmla="*/ 1224 h 10977"/>
                    <a:gd name="connsiteX60" fmla="*/ 2871 w 12026"/>
                    <a:gd name="connsiteY60" fmla="*/ 981 h 10977"/>
                    <a:gd name="connsiteX61" fmla="*/ 3369 w 12026"/>
                    <a:gd name="connsiteY61" fmla="*/ 730 h 10977"/>
                    <a:gd name="connsiteX62" fmla="*/ 3952 w 12026"/>
                    <a:gd name="connsiteY62" fmla="*/ 551 h 10977"/>
                    <a:gd name="connsiteX63" fmla="*/ 5216 w 12026"/>
                    <a:gd name="connsiteY63" fmla="*/ 292 h 10977"/>
                    <a:gd name="connsiteX64" fmla="*/ 6456 w 12026"/>
                    <a:gd name="connsiteY64" fmla="*/ 227 h 10977"/>
                    <a:gd name="connsiteX65" fmla="*/ 6606 w 12026"/>
                    <a:gd name="connsiteY65" fmla="*/ 223 h 10977"/>
                    <a:gd name="connsiteX66" fmla="*/ 5812 w 12026"/>
                    <a:gd name="connsiteY66" fmla="*/ 0 h 10977"/>
                    <a:gd name="connsiteX67" fmla="*/ 5322 w 12026"/>
                    <a:gd name="connsiteY67" fmla="*/ 13 h 10977"/>
                    <a:gd name="connsiteX68" fmla="*/ 4187 w 12026"/>
                    <a:gd name="connsiteY68" fmla="*/ 183 h 10977"/>
                    <a:gd name="connsiteX69" fmla="*/ 3604 w 12026"/>
                    <a:gd name="connsiteY69" fmla="*/ 345 h 10977"/>
                    <a:gd name="connsiteX70" fmla="*/ 3061 w 12026"/>
                    <a:gd name="connsiteY70" fmla="*/ 527 h 10977"/>
                    <a:gd name="connsiteX71" fmla="*/ 2595 w 12026"/>
                    <a:gd name="connsiteY71" fmla="*/ 774 h 10977"/>
                    <a:gd name="connsiteX72" fmla="*/ 2085 w 12026"/>
                    <a:gd name="connsiteY72" fmla="*/ 1058 h 10977"/>
                    <a:gd name="connsiteX73" fmla="*/ 1250 w 12026"/>
                    <a:gd name="connsiteY73" fmla="*/ 1754 h 10977"/>
                    <a:gd name="connsiteX74" fmla="*/ 606 w 12026"/>
                    <a:gd name="connsiteY74" fmla="*/ 2621 h 10977"/>
                    <a:gd name="connsiteX75" fmla="*/ 177 w 12026"/>
                    <a:gd name="connsiteY75" fmla="*/ 3711 h 10977"/>
                    <a:gd name="connsiteX76" fmla="*/ 23 w 12026"/>
                    <a:gd name="connsiteY76" fmla="*/ 4258 h 10977"/>
                    <a:gd name="connsiteX77" fmla="*/ 7 w 12026"/>
                    <a:gd name="connsiteY77" fmla="*/ 4862 h 10977"/>
                    <a:gd name="connsiteX78" fmla="*/ 274 w 12026"/>
                    <a:gd name="connsiteY78" fmla="*/ 6008 h 10977"/>
                    <a:gd name="connsiteX79" fmla="*/ 541 w 12026"/>
                    <a:gd name="connsiteY79" fmla="*/ 6547 h 10977"/>
                    <a:gd name="connsiteX80" fmla="*/ 809 w 12026"/>
                    <a:gd name="connsiteY80" fmla="*/ 7045 h 10977"/>
                    <a:gd name="connsiteX81" fmla="*/ 1129 w 12026"/>
                    <a:gd name="connsiteY81" fmla="*/ 7414 h 10977"/>
                    <a:gd name="connsiteX82" fmla="*/ 1587 w 12026"/>
                    <a:gd name="connsiteY82" fmla="*/ 7803 h 10977"/>
                    <a:gd name="connsiteX83" fmla="*/ 1992 w 12026"/>
                    <a:gd name="connsiteY83" fmla="*/ 8042 h 10977"/>
                    <a:gd name="connsiteX84" fmla="*/ 2397 w 12026"/>
                    <a:gd name="connsiteY84" fmla="*/ 8277 h 10977"/>
                    <a:gd name="connsiteX85" fmla="*/ 2478 w 12026"/>
                    <a:gd name="connsiteY85" fmla="*/ 8293 h 10977"/>
                    <a:gd name="connsiteX86" fmla="*/ 2486 w 12026"/>
                    <a:gd name="connsiteY86" fmla="*/ 8325 h 10977"/>
                    <a:gd name="connsiteX87" fmla="*/ 2604 w 12026"/>
                    <a:gd name="connsiteY87" fmla="*/ 8452 h 10977"/>
                    <a:gd name="connsiteX88" fmla="*/ 2881 w 12026"/>
                    <a:gd name="connsiteY88" fmla="*/ 8600 h 10977"/>
                    <a:gd name="connsiteX89" fmla="*/ 3206 w 12026"/>
                    <a:gd name="connsiteY89" fmla="*/ 8721 h 10977"/>
                    <a:gd name="connsiteX90" fmla="*/ 3453 w 12026"/>
                    <a:gd name="connsiteY90" fmla="*/ 8802 h 10977"/>
                    <a:gd name="connsiteX91" fmla="*/ 3608 w 12026"/>
                    <a:gd name="connsiteY91" fmla="*/ 8868 h 10977"/>
                    <a:gd name="connsiteX92" fmla="*/ 1559 w 12026"/>
                    <a:gd name="connsiteY92" fmla="*/ 10832 h 10977"/>
                    <a:gd name="connsiteX93" fmla="*/ 1623 w 12026"/>
                    <a:gd name="connsiteY93" fmla="*/ 10829 h 10977"/>
                    <a:gd name="connsiteX94" fmla="*/ 2028 w 12026"/>
                    <a:gd name="connsiteY94" fmla="*/ 10801 h 10977"/>
                    <a:gd name="connsiteX95" fmla="*/ 3134 w 12026"/>
                    <a:gd name="connsiteY95" fmla="*/ 10537 h 10977"/>
                    <a:gd name="connsiteX96" fmla="*/ 4159 w 12026"/>
                    <a:gd name="connsiteY96" fmla="*/ 9820 h 10977"/>
                    <a:gd name="connsiteX97" fmla="*/ 4572 w 12026"/>
                    <a:gd name="connsiteY97" fmla="*/ 9354 h 10977"/>
                    <a:gd name="connsiteX98" fmla="*/ 4811 w 12026"/>
                    <a:gd name="connsiteY98" fmla="*/ 8872 h 10977"/>
                    <a:gd name="connsiteX99" fmla="*/ 4888 w 12026"/>
                    <a:gd name="connsiteY99" fmla="*/ 8901 h 10977"/>
                    <a:gd name="connsiteX100" fmla="*/ 5265 w 12026"/>
                    <a:gd name="connsiteY100" fmla="*/ 8953 h 10977"/>
                    <a:gd name="connsiteX101" fmla="*/ 5439 w 12026"/>
                    <a:gd name="connsiteY101" fmla="*/ 8998 h 10977"/>
                    <a:gd name="connsiteX102" fmla="*/ 5658 w 12026"/>
                    <a:gd name="connsiteY102" fmla="*/ 9010 h 10977"/>
                    <a:gd name="connsiteX103" fmla="*/ 6152 w 12026"/>
                    <a:gd name="connsiteY103" fmla="*/ 9059 h 10977"/>
                    <a:gd name="connsiteX104" fmla="*/ 6626 w 12026"/>
                    <a:gd name="connsiteY104" fmla="*/ 9067 h 10977"/>
                    <a:gd name="connsiteX105" fmla="*/ 6651 w 12026"/>
                    <a:gd name="connsiteY105" fmla="*/ 9067 h 10977"/>
                    <a:gd name="connsiteX106" fmla="*/ 7108 w 12026"/>
                    <a:gd name="connsiteY106" fmla="*/ 9026 h 10977"/>
                    <a:gd name="connsiteX107" fmla="*/ 7538 w 12026"/>
                    <a:gd name="connsiteY107" fmla="*/ 8998 h 10977"/>
                    <a:gd name="connsiteX108" fmla="*/ 8016 w 12026"/>
                    <a:gd name="connsiteY108" fmla="*/ 8876 h 10977"/>
                    <a:gd name="connsiteX109" fmla="*/ 8871 w 12026"/>
                    <a:gd name="connsiteY109" fmla="*/ 8637 h 10977"/>
                    <a:gd name="connsiteX110" fmla="*/ 9616 w 12026"/>
                    <a:gd name="connsiteY110" fmla="*/ 8301 h 10977"/>
                    <a:gd name="connsiteX111" fmla="*/ 10924 w 12026"/>
                    <a:gd name="connsiteY111" fmla="*/ 7171 h 10977"/>
                    <a:gd name="connsiteX112" fmla="*/ 11427 w 12026"/>
                    <a:gd name="connsiteY112" fmla="*/ 6486 h 10977"/>
                    <a:gd name="connsiteX113" fmla="*/ 11783 w 12026"/>
                    <a:gd name="connsiteY113" fmla="*/ 5692 h 10977"/>
                    <a:gd name="connsiteX114" fmla="*/ 11897 w 12026"/>
                    <a:gd name="connsiteY114" fmla="*/ 5271 h 10977"/>
                    <a:gd name="connsiteX115" fmla="*/ 11978 w 12026"/>
                    <a:gd name="connsiteY115" fmla="*/ 4837 h 10977"/>
                    <a:gd name="connsiteX116" fmla="*/ 11982 w 12026"/>
                    <a:gd name="connsiteY116" fmla="*/ 4635 h 10977"/>
                    <a:gd name="connsiteX117" fmla="*/ 12022 w 12026"/>
                    <a:gd name="connsiteY117" fmla="*/ 4420 h 10977"/>
                    <a:gd name="connsiteX118" fmla="*/ 11982 w 12026"/>
                    <a:gd name="connsiteY118" fmla="*/ 3970 h 10977"/>
                    <a:gd name="connsiteX119" fmla="*/ 11808 w 12026"/>
                    <a:gd name="connsiteY119" fmla="*/ 3087 h 10977"/>
                    <a:gd name="connsiteX120" fmla="*/ 11678 w 12026"/>
                    <a:gd name="connsiteY120" fmla="*/ 2731 h 10977"/>
                    <a:gd name="connsiteX121" fmla="*/ 11427 w 12026"/>
                    <a:gd name="connsiteY121" fmla="*/ 2362 h 10977"/>
                    <a:gd name="connsiteX122" fmla="*/ 10937 w 12026"/>
                    <a:gd name="connsiteY122" fmla="*/ 1673 h 10977"/>
                    <a:gd name="connsiteX123" fmla="*/ 10260 w 12026"/>
                    <a:gd name="connsiteY123" fmla="*/ 1114 h 10977"/>
                    <a:gd name="connsiteX124" fmla="*/ 9349 w 12026"/>
                    <a:gd name="connsiteY124" fmla="*/ 616 h 10977"/>
                    <a:gd name="connsiteX125" fmla="*/ 8931 w 12026"/>
                    <a:gd name="connsiteY125" fmla="*/ 434 h 10977"/>
                    <a:gd name="connsiteX126" fmla="*/ 8469 w 12026"/>
                    <a:gd name="connsiteY126" fmla="*/ 268 h 10977"/>
                    <a:gd name="connsiteX127" fmla="*/ 7538 w 12026"/>
                    <a:gd name="connsiteY127" fmla="*/ 94 h 10977"/>
                    <a:gd name="connsiteX128" fmla="*/ 7412 w 12026"/>
                    <a:gd name="connsiteY128" fmla="*/ 81 h 10977"/>
                    <a:gd name="connsiteX129" fmla="*/ 7210 w 12026"/>
                    <a:gd name="connsiteY129" fmla="*/ 45 h 10977"/>
                    <a:gd name="connsiteX130" fmla="*/ 6569 w 12026"/>
                    <a:gd name="connsiteY130" fmla="*/ 13 h 10977"/>
                    <a:gd name="connsiteX131" fmla="*/ 5812 w 12026"/>
                    <a:gd name="connsiteY131" fmla="*/ 0 h 10977"/>
                    <a:gd name="connsiteX0" fmla="*/ 6606 w 12026"/>
                    <a:gd name="connsiteY0" fmla="*/ 223 h 10963"/>
                    <a:gd name="connsiteX1" fmla="*/ 6837 w 12026"/>
                    <a:gd name="connsiteY1" fmla="*/ 284 h 10963"/>
                    <a:gd name="connsiteX2" fmla="*/ 7311 w 12026"/>
                    <a:gd name="connsiteY2" fmla="*/ 361 h 10963"/>
                    <a:gd name="connsiteX3" fmla="*/ 8141 w 12026"/>
                    <a:gd name="connsiteY3" fmla="*/ 523 h 10963"/>
                    <a:gd name="connsiteX4" fmla="*/ 8514 w 12026"/>
                    <a:gd name="connsiteY4" fmla="*/ 689 h 10963"/>
                    <a:gd name="connsiteX5" fmla="*/ 8887 w 12026"/>
                    <a:gd name="connsiteY5" fmla="*/ 802 h 10963"/>
                    <a:gd name="connsiteX6" fmla="*/ 9656 w 12026"/>
                    <a:gd name="connsiteY6" fmla="*/ 1224 h 10963"/>
                    <a:gd name="connsiteX7" fmla="*/ 10390 w 12026"/>
                    <a:gd name="connsiteY7" fmla="*/ 1633 h 10963"/>
                    <a:gd name="connsiteX8" fmla="*/ 10933 w 12026"/>
                    <a:gd name="connsiteY8" fmla="*/ 2277 h 10963"/>
                    <a:gd name="connsiteX9" fmla="*/ 11135 w 12026"/>
                    <a:gd name="connsiteY9" fmla="*/ 2589 h 10963"/>
                    <a:gd name="connsiteX10" fmla="*/ 11378 w 12026"/>
                    <a:gd name="connsiteY10" fmla="*/ 2962 h 10963"/>
                    <a:gd name="connsiteX11" fmla="*/ 11479 w 12026"/>
                    <a:gd name="connsiteY11" fmla="*/ 3302 h 10963"/>
                    <a:gd name="connsiteX12" fmla="*/ 11585 w 12026"/>
                    <a:gd name="connsiteY12" fmla="*/ 3723 h 10963"/>
                    <a:gd name="connsiteX13" fmla="*/ 11637 w 12026"/>
                    <a:gd name="connsiteY13" fmla="*/ 4149 h 10963"/>
                    <a:gd name="connsiteX14" fmla="*/ 11617 w 12026"/>
                    <a:gd name="connsiteY14" fmla="*/ 4582 h 10963"/>
                    <a:gd name="connsiteX15" fmla="*/ 11593 w 12026"/>
                    <a:gd name="connsiteY15" fmla="*/ 4979 h 10963"/>
                    <a:gd name="connsiteX16" fmla="*/ 11484 w 12026"/>
                    <a:gd name="connsiteY16" fmla="*/ 5388 h 10963"/>
                    <a:gd name="connsiteX17" fmla="*/ 11362 w 12026"/>
                    <a:gd name="connsiteY17" fmla="*/ 5789 h 10963"/>
                    <a:gd name="connsiteX18" fmla="*/ 11176 w 12026"/>
                    <a:gd name="connsiteY18" fmla="*/ 6154 h 10963"/>
                    <a:gd name="connsiteX19" fmla="*/ 10993 w 12026"/>
                    <a:gd name="connsiteY19" fmla="*/ 6498 h 10963"/>
                    <a:gd name="connsiteX20" fmla="*/ 10726 w 12026"/>
                    <a:gd name="connsiteY20" fmla="*/ 6818 h 10963"/>
                    <a:gd name="connsiteX21" fmla="*/ 10455 w 12026"/>
                    <a:gd name="connsiteY21" fmla="*/ 7163 h 10963"/>
                    <a:gd name="connsiteX22" fmla="*/ 10134 w 12026"/>
                    <a:gd name="connsiteY22" fmla="*/ 7450 h 10963"/>
                    <a:gd name="connsiteX23" fmla="*/ 9470 w 12026"/>
                    <a:gd name="connsiteY23" fmla="*/ 7949 h 10963"/>
                    <a:gd name="connsiteX24" fmla="*/ 8785 w 12026"/>
                    <a:gd name="connsiteY24" fmla="*/ 8277 h 10963"/>
                    <a:gd name="connsiteX25" fmla="*/ 7975 w 12026"/>
                    <a:gd name="connsiteY25" fmla="*/ 8508 h 10963"/>
                    <a:gd name="connsiteX26" fmla="*/ 7501 w 12026"/>
                    <a:gd name="connsiteY26" fmla="*/ 8629 h 10963"/>
                    <a:gd name="connsiteX27" fmla="*/ 6983 w 12026"/>
                    <a:gd name="connsiteY27" fmla="*/ 8670 h 10963"/>
                    <a:gd name="connsiteX28" fmla="*/ 6263 w 12026"/>
                    <a:gd name="connsiteY28" fmla="*/ 8709 h 10963"/>
                    <a:gd name="connsiteX29" fmla="*/ 5966 w 12026"/>
                    <a:gd name="connsiteY29" fmla="*/ 8702 h 10963"/>
                    <a:gd name="connsiteX30" fmla="*/ 5719 w 12026"/>
                    <a:gd name="connsiteY30" fmla="*/ 8670 h 10963"/>
                    <a:gd name="connsiteX31" fmla="*/ 5644 w 12026"/>
                    <a:gd name="connsiteY31" fmla="*/ 8667 h 10963"/>
                    <a:gd name="connsiteX32" fmla="*/ 5567 w 12026"/>
                    <a:gd name="connsiteY32" fmla="*/ 8667 h 10963"/>
                    <a:gd name="connsiteX33" fmla="*/ 5476 w 12026"/>
                    <a:gd name="connsiteY33" fmla="*/ 8662 h 10963"/>
                    <a:gd name="connsiteX34" fmla="*/ 5269 w 12026"/>
                    <a:gd name="connsiteY34" fmla="*/ 8625 h 10963"/>
                    <a:gd name="connsiteX35" fmla="*/ 5238 w 12026"/>
                    <a:gd name="connsiteY35" fmla="*/ 8624 h 10963"/>
                    <a:gd name="connsiteX36" fmla="*/ 5050 w 12026"/>
                    <a:gd name="connsiteY36" fmla="*/ 8633 h 10963"/>
                    <a:gd name="connsiteX37" fmla="*/ 4779 w 12026"/>
                    <a:gd name="connsiteY37" fmla="*/ 8614 h 10963"/>
                    <a:gd name="connsiteX38" fmla="*/ 4637 w 12026"/>
                    <a:gd name="connsiteY38" fmla="*/ 8641 h 10963"/>
                    <a:gd name="connsiteX39" fmla="*/ 4586 w 12026"/>
                    <a:gd name="connsiteY39" fmla="*/ 8622 h 10963"/>
                    <a:gd name="connsiteX40" fmla="*/ 4546 w 12026"/>
                    <a:gd name="connsiteY40" fmla="*/ 8633 h 10963"/>
                    <a:gd name="connsiteX41" fmla="*/ 4405 w 12026"/>
                    <a:gd name="connsiteY41" fmla="*/ 8598 h 10963"/>
                    <a:gd name="connsiteX42" fmla="*/ 4156 w 12026"/>
                    <a:gd name="connsiteY42" fmla="*/ 8541 h 10963"/>
                    <a:gd name="connsiteX43" fmla="*/ 3888 w 12026"/>
                    <a:gd name="connsiteY43" fmla="*/ 8431 h 10963"/>
                    <a:gd name="connsiteX44" fmla="*/ 3472 w 12026"/>
                    <a:gd name="connsiteY44" fmla="*/ 8355 h 10963"/>
                    <a:gd name="connsiteX45" fmla="*/ 3307 w 12026"/>
                    <a:gd name="connsiteY45" fmla="*/ 8332 h 10963"/>
                    <a:gd name="connsiteX46" fmla="*/ 3263 w 12026"/>
                    <a:gd name="connsiteY46" fmla="*/ 8290 h 10963"/>
                    <a:gd name="connsiteX47" fmla="*/ 3032 w 12026"/>
                    <a:gd name="connsiteY47" fmla="*/ 8222 h 10963"/>
                    <a:gd name="connsiteX48" fmla="*/ 2881 w 12026"/>
                    <a:gd name="connsiteY48" fmla="*/ 8111 h 10963"/>
                    <a:gd name="connsiteX49" fmla="*/ 2547 w 12026"/>
                    <a:gd name="connsiteY49" fmla="*/ 7896 h 10963"/>
                    <a:gd name="connsiteX50" fmla="*/ 2202 w 12026"/>
                    <a:gd name="connsiteY50" fmla="*/ 7701 h 10963"/>
                    <a:gd name="connsiteX51" fmla="*/ 1785 w 12026"/>
                    <a:gd name="connsiteY51" fmla="*/ 7471 h 10963"/>
                    <a:gd name="connsiteX52" fmla="*/ 1400 w 12026"/>
                    <a:gd name="connsiteY52" fmla="*/ 7146 h 10963"/>
                    <a:gd name="connsiteX53" fmla="*/ 829 w 12026"/>
                    <a:gd name="connsiteY53" fmla="*/ 6308 h 10963"/>
                    <a:gd name="connsiteX54" fmla="*/ 574 w 12026"/>
                    <a:gd name="connsiteY54" fmla="*/ 5834 h 10963"/>
                    <a:gd name="connsiteX55" fmla="*/ 396 w 12026"/>
                    <a:gd name="connsiteY55" fmla="*/ 5287 h 10963"/>
                    <a:gd name="connsiteX56" fmla="*/ 375 w 12026"/>
                    <a:gd name="connsiteY56" fmla="*/ 4181 h 10963"/>
                    <a:gd name="connsiteX57" fmla="*/ 1263 w 12026"/>
                    <a:gd name="connsiteY57" fmla="*/ 2216 h 10963"/>
                    <a:gd name="connsiteX58" fmla="*/ 1988 w 12026"/>
                    <a:gd name="connsiteY58" fmla="*/ 1520 h 10963"/>
                    <a:gd name="connsiteX59" fmla="*/ 2397 w 12026"/>
                    <a:gd name="connsiteY59" fmla="*/ 1224 h 10963"/>
                    <a:gd name="connsiteX60" fmla="*/ 2871 w 12026"/>
                    <a:gd name="connsiteY60" fmla="*/ 981 h 10963"/>
                    <a:gd name="connsiteX61" fmla="*/ 3369 w 12026"/>
                    <a:gd name="connsiteY61" fmla="*/ 730 h 10963"/>
                    <a:gd name="connsiteX62" fmla="*/ 3952 w 12026"/>
                    <a:gd name="connsiteY62" fmla="*/ 551 h 10963"/>
                    <a:gd name="connsiteX63" fmla="*/ 5216 w 12026"/>
                    <a:gd name="connsiteY63" fmla="*/ 292 h 10963"/>
                    <a:gd name="connsiteX64" fmla="*/ 6456 w 12026"/>
                    <a:gd name="connsiteY64" fmla="*/ 227 h 10963"/>
                    <a:gd name="connsiteX65" fmla="*/ 6606 w 12026"/>
                    <a:gd name="connsiteY65" fmla="*/ 223 h 10963"/>
                    <a:gd name="connsiteX66" fmla="*/ 5812 w 12026"/>
                    <a:gd name="connsiteY66" fmla="*/ 0 h 10963"/>
                    <a:gd name="connsiteX67" fmla="*/ 5322 w 12026"/>
                    <a:gd name="connsiteY67" fmla="*/ 13 h 10963"/>
                    <a:gd name="connsiteX68" fmla="*/ 4187 w 12026"/>
                    <a:gd name="connsiteY68" fmla="*/ 183 h 10963"/>
                    <a:gd name="connsiteX69" fmla="*/ 3604 w 12026"/>
                    <a:gd name="connsiteY69" fmla="*/ 345 h 10963"/>
                    <a:gd name="connsiteX70" fmla="*/ 3061 w 12026"/>
                    <a:gd name="connsiteY70" fmla="*/ 527 h 10963"/>
                    <a:gd name="connsiteX71" fmla="*/ 2595 w 12026"/>
                    <a:gd name="connsiteY71" fmla="*/ 774 h 10963"/>
                    <a:gd name="connsiteX72" fmla="*/ 2085 w 12026"/>
                    <a:gd name="connsiteY72" fmla="*/ 1058 h 10963"/>
                    <a:gd name="connsiteX73" fmla="*/ 1250 w 12026"/>
                    <a:gd name="connsiteY73" fmla="*/ 1754 h 10963"/>
                    <a:gd name="connsiteX74" fmla="*/ 606 w 12026"/>
                    <a:gd name="connsiteY74" fmla="*/ 2621 h 10963"/>
                    <a:gd name="connsiteX75" fmla="*/ 177 w 12026"/>
                    <a:gd name="connsiteY75" fmla="*/ 3711 h 10963"/>
                    <a:gd name="connsiteX76" fmla="*/ 23 w 12026"/>
                    <a:gd name="connsiteY76" fmla="*/ 4258 h 10963"/>
                    <a:gd name="connsiteX77" fmla="*/ 7 w 12026"/>
                    <a:gd name="connsiteY77" fmla="*/ 4862 h 10963"/>
                    <a:gd name="connsiteX78" fmla="*/ 274 w 12026"/>
                    <a:gd name="connsiteY78" fmla="*/ 6008 h 10963"/>
                    <a:gd name="connsiteX79" fmla="*/ 541 w 12026"/>
                    <a:gd name="connsiteY79" fmla="*/ 6547 h 10963"/>
                    <a:gd name="connsiteX80" fmla="*/ 809 w 12026"/>
                    <a:gd name="connsiteY80" fmla="*/ 7045 h 10963"/>
                    <a:gd name="connsiteX81" fmla="*/ 1129 w 12026"/>
                    <a:gd name="connsiteY81" fmla="*/ 7414 h 10963"/>
                    <a:gd name="connsiteX82" fmla="*/ 1587 w 12026"/>
                    <a:gd name="connsiteY82" fmla="*/ 7803 h 10963"/>
                    <a:gd name="connsiteX83" fmla="*/ 1992 w 12026"/>
                    <a:gd name="connsiteY83" fmla="*/ 8042 h 10963"/>
                    <a:gd name="connsiteX84" fmla="*/ 2397 w 12026"/>
                    <a:gd name="connsiteY84" fmla="*/ 8277 h 10963"/>
                    <a:gd name="connsiteX85" fmla="*/ 2478 w 12026"/>
                    <a:gd name="connsiteY85" fmla="*/ 8293 h 10963"/>
                    <a:gd name="connsiteX86" fmla="*/ 2486 w 12026"/>
                    <a:gd name="connsiteY86" fmla="*/ 8325 h 10963"/>
                    <a:gd name="connsiteX87" fmla="*/ 2604 w 12026"/>
                    <a:gd name="connsiteY87" fmla="*/ 8452 h 10963"/>
                    <a:gd name="connsiteX88" fmla="*/ 2881 w 12026"/>
                    <a:gd name="connsiteY88" fmla="*/ 8600 h 10963"/>
                    <a:gd name="connsiteX89" fmla="*/ 3206 w 12026"/>
                    <a:gd name="connsiteY89" fmla="*/ 8721 h 10963"/>
                    <a:gd name="connsiteX90" fmla="*/ 3453 w 12026"/>
                    <a:gd name="connsiteY90" fmla="*/ 8802 h 10963"/>
                    <a:gd name="connsiteX91" fmla="*/ 3608 w 12026"/>
                    <a:gd name="connsiteY91" fmla="*/ 8868 h 10963"/>
                    <a:gd name="connsiteX92" fmla="*/ 3824 w 12026"/>
                    <a:gd name="connsiteY92" fmla="*/ 8921 h 10963"/>
                    <a:gd name="connsiteX93" fmla="*/ 1623 w 12026"/>
                    <a:gd name="connsiteY93" fmla="*/ 10829 h 10963"/>
                    <a:gd name="connsiteX94" fmla="*/ 2028 w 12026"/>
                    <a:gd name="connsiteY94" fmla="*/ 10801 h 10963"/>
                    <a:gd name="connsiteX95" fmla="*/ 3134 w 12026"/>
                    <a:gd name="connsiteY95" fmla="*/ 10537 h 10963"/>
                    <a:gd name="connsiteX96" fmla="*/ 4159 w 12026"/>
                    <a:gd name="connsiteY96" fmla="*/ 9820 h 10963"/>
                    <a:gd name="connsiteX97" fmla="*/ 4572 w 12026"/>
                    <a:gd name="connsiteY97" fmla="*/ 9354 h 10963"/>
                    <a:gd name="connsiteX98" fmla="*/ 4811 w 12026"/>
                    <a:gd name="connsiteY98" fmla="*/ 8872 h 10963"/>
                    <a:gd name="connsiteX99" fmla="*/ 4888 w 12026"/>
                    <a:gd name="connsiteY99" fmla="*/ 8901 h 10963"/>
                    <a:gd name="connsiteX100" fmla="*/ 5265 w 12026"/>
                    <a:gd name="connsiteY100" fmla="*/ 8953 h 10963"/>
                    <a:gd name="connsiteX101" fmla="*/ 5439 w 12026"/>
                    <a:gd name="connsiteY101" fmla="*/ 8998 h 10963"/>
                    <a:gd name="connsiteX102" fmla="*/ 5658 w 12026"/>
                    <a:gd name="connsiteY102" fmla="*/ 9010 h 10963"/>
                    <a:gd name="connsiteX103" fmla="*/ 6152 w 12026"/>
                    <a:gd name="connsiteY103" fmla="*/ 9059 h 10963"/>
                    <a:gd name="connsiteX104" fmla="*/ 6626 w 12026"/>
                    <a:gd name="connsiteY104" fmla="*/ 9067 h 10963"/>
                    <a:gd name="connsiteX105" fmla="*/ 6651 w 12026"/>
                    <a:gd name="connsiteY105" fmla="*/ 9067 h 10963"/>
                    <a:gd name="connsiteX106" fmla="*/ 7108 w 12026"/>
                    <a:gd name="connsiteY106" fmla="*/ 9026 h 10963"/>
                    <a:gd name="connsiteX107" fmla="*/ 7538 w 12026"/>
                    <a:gd name="connsiteY107" fmla="*/ 8998 h 10963"/>
                    <a:gd name="connsiteX108" fmla="*/ 8016 w 12026"/>
                    <a:gd name="connsiteY108" fmla="*/ 8876 h 10963"/>
                    <a:gd name="connsiteX109" fmla="*/ 8871 w 12026"/>
                    <a:gd name="connsiteY109" fmla="*/ 8637 h 10963"/>
                    <a:gd name="connsiteX110" fmla="*/ 9616 w 12026"/>
                    <a:gd name="connsiteY110" fmla="*/ 8301 h 10963"/>
                    <a:gd name="connsiteX111" fmla="*/ 10924 w 12026"/>
                    <a:gd name="connsiteY111" fmla="*/ 7171 h 10963"/>
                    <a:gd name="connsiteX112" fmla="*/ 11427 w 12026"/>
                    <a:gd name="connsiteY112" fmla="*/ 6486 h 10963"/>
                    <a:gd name="connsiteX113" fmla="*/ 11783 w 12026"/>
                    <a:gd name="connsiteY113" fmla="*/ 5692 h 10963"/>
                    <a:gd name="connsiteX114" fmla="*/ 11897 w 12026"/>
                    <a:gd name="connsiteY114" fmla="*/ 5271 h 10963"/>
                    <a:gd name="connsiteX115" fmla="*/ 11978 w 12026"/>
                    <a:gd name="connsiteY115" fmla="*/ 4837 h 10963"/>
                    <a:gd name="connsiteX116" fmla="*/ 11982 w 12026"/>
                    <a:gd name="connsiteY116" fmla="*/ 4635 h 10963"/>
                    <a:gd name="connsiteX117" fmla="*/ 12022 w 12026"/>
                    <a:gd name="connsiteY117" fmla="*/ 4420 h 10963"/>
                    <a:gd name="connsiteX118" fmla="*/ 11982 w 12026"/>
                    <a:gd name="connsiteY118" fmla="*/ 3970 h 10963"/>
                    <a:gd name="connsiteX119" fmla="*/ 11808 w 12026"/>
                    <a:gd name="connsiteY119" fmla="*/ 3087 h 10963"/>
                    <a:gd name="connsiteX120" fmla="*/ 11678 w 12026"/>
                    <a:gd name="connsiteY120" fmla="*/ 2731 h 10963"/>
                    <a:gd name="connsiteX121" fmla="*/ 11427 w 12026"/>
                    <a:gd name="connsiteY121" fmla="*/ 2362 h 10963"/>
                    <a:gd name="connsiteX122" fmla="*/ 10937 w 12026"/>
                    <a:gd name="connsiteY122" fmla="*/ 1673 h 10963"/>
                    <a:gd name="connsiteX123" fmla="*/ 10260 w 12026"/>
                    <a:gd name="connsiteY123" fmla="*/ 1114 h 10963"/>
                    <a:gd name="connsiteX124" fmla="*/ 9349 w 12026"/>
                    <a:gd name="connsiteY124" fmla="*/ 616 h 10963"/>
                    <a:gd name="connsiteX125" fmla="*/ 8931 w 12026"/>
                    <a:gd name="connsiteY125" fmla="*/ 434 h 10963"/>
                    <a:gd name="connsiteX126" fmla="*/ 8469 w 12026"/>
                    <a:gd name="connsiteY126" fmla="*/ 268 h 10963"/>
                    <a:gd name="connsiteX127" fmla="*/ 7538 w 12026"/>
                    <a:gd name="connsiteY127" fmla="*/ 94 h 10963"/>
                    <a:gd name="connsiteX128" fmla="*/ 7412 w 12026"/>
                    <a:gd name="connsiteY128" fmla="*/ 81 h 10963"/>
                    <a:gd name="connsiteX129" fmla="*/ 7210 w 12026"/>
                    <a:gd name="connsiteY129" fmla="*/ 45 h 10963"/>
                    <a:gd name="connsiteX130" fmla="*/ 6569 w 12026"/>
                    <a:gd name="connsiteY130" fmla="*/ 13 h 10963"/>
                    <a:gd name="connsiteX131" fmla="*/ 5812 w 12026"/>
                    <a:gd name="connsiteY131" fmla="*/ 0 h 10963"/>
                    <a:gd name="connsiteX0" fmla="*/ 6606 w 12026"/>
                    <a:gd name="connsiteY0" fmla="*/ 223 h 10963"/>
                    <a:gd name="connsiteX1" fmla="*/ 6837 w 12026"/>
                    <a:gd name="connsiteY1" fmla="*/ 284 h 10963"/>
                    <a:gd name="connsiteX2" fmla="*/ 7311 w 12026"/>
                    <a:gd name="connsiteY2" fmla="*/ 361 h 10963"/>
                    <a:gd name="connsiteX3" fmla="*/ 8141 w 12026"/>
                    <a:gd name="connsiteY3" fmla="*/ 523 h 10963"/>
                    <a:gd name="connsiteX4" fmla="*/ 8514 w 12026"/>
                    <a:gd name="connsiteY4" fmla="*/ 689 h 10963"/>
                    <a:gd name="connsiteX5" fmla="*/ 8887 w 12026"/>
                    <a:gd name="connsiteY5" fmla="*/ 802 h 10963"/>
                    <a:gd name="connsiteX6" fmla="*/ 9656 w 12026"/>
                    <a:gd name="connsiteY6" fmla="*/ 1224 h 10963"/>
                    <a:gd name="connsiteX7" fmla="*/ 10390 w 12026"/>
                    <a:gd name="connsiteY7" fmla="*/ 1633 h 10963"/>
                    <a:gd name="connsiteX8" fmla="*/ 10933 w 12026"/>
                    <a:gd name="connsiteY8" fmla="*/ 2277 h 10963"/>
                    <a:gd name="connsiteX9" fmla="*/ 11135 w 12026"/>
                    <a:gd name="connsiteY9" fmla="*/ 2589 h 10963"/>
                    <a:gd name="connsiteX10" fmla="*/ 11378 w 12026"/>
                    <a:gd name="connsiteY10" fmla="*/ 2962 h 10963"/>
                    <a:gd name="connsiteX11" fmla="*/ 11479 w 12026"/>
                    <a:gd name="connsiteY11" fmla="*/ 3302 h 10963"/>
                    <a:gd name="connsiteX12" fmla="*/ 11585 w 12026"/>
                    <a:gd name="connsiteY12" fmla="*/ 3723 h 10963"/>
                    <a:gd name="connsiteX13" fmla="*/ 11637 w 12026"/>
                    <a:gd name="connsiteY13" fmla="*/ 4149 h 10963"/>
                    <a:gd name="connsiteX14" fmla="*/ 11617 w 12026"/>
                    <a:gd name="connsiteY14" fmla="*/ 4582 h 10963"/>
                    <a:gd name="connsiteX15" fmla="*/ 11593 w 12026"/>
                    <a:gd name="connsiteY15" fmla="*/ 4979 h 10963"/>
                    <a:gd name="connsiteX16" fmla="*/ 11484 w 12026"/>
                    <a:gd name="connsiteY16" fmla="*/ 5388 h 10963"/>
                    <a:gd name="connsiteX17" fmla="*/ 11362 w 12026"/>
                    <a:gd name="connsiteY17" fmla="*/ 5789 h 10963"/>
                    <a:gd name="connsiteX18" fmla="*/ 11176 w 12026"/>
                    <a:gd name="connsiteY18" fmla="*/ 6154 h 10963"/>
                    <a:gd name="connsiteX19" fmla="*/ 10993 w 12026"/>
                    <a:gd name="connsiteY19" fmla="*/ 6498 h 10963"/>
                    <a:gd name="connsiteX20" fmla="*/ 10726 w 12026"/>
                    <a:gd name="connsiteY20" fmla="*/ 6818 h 10963"/>
                    <a:gd name="connsiteX21" fmla="*/ 10455 w 12026"/>
                    <a:gd name="connsiteY21" fmla="*/ 7163 h 10963"/>
                    <a:gd name="connsiteX22" fmla="*/ 10134 w 12026"/>
                    <a:gd name="connsiteY22" fmla="*/ 7450 h 10963"/>
                    <a:gd name="connsiteX23" fmla="*/ 9470 w 12026"/>
                    <a:gd name="connsiteY23" fmla="*/ 7949 h 10963"/>
                    <a:gd name="connsiteX24" fmla="*/ 8785 w 12026"/>
                    <a:gd name="connsiteY24" fmla="*/ 8277 h 10963"/>
                    <a:gd name="connsiteX25" fmla="*/ 7975 w 12026"/>
                    <a:gd name="connsiteY25" fmla="*/ 8508 h 10963"/>
                    <a:gd name="connsiteX26" fmla="*/ 7501 w 12026"/>
                    <a:gd name="connsiteY26" fmla="*/ 8629 h 10963"/>
                    <a:gd name="connsiteX27" fmla="*/ 6983 w 12026"/>
                    <a:gd name="connsiteY27" fmla="*/ 8670 h 10963"/>
                    <a:gd name="connsiteX28" fmla="*/ 6263 w 12026"/>
                    <a:gd name="connsiteY28" fmla="*/ 8709 h 10963"/>
                    <a:gd name="connsiteX29" fmla="*/ 5966 w 12026"/>
                    <a:gd name="connsiteY29" fmla="*/ 8702 h 10963"/>
                    <a:gd name="connsiteX30" fmla="*/ 5719 w 12026"/>
                    <a:gd name="connsiteY30" fmla="*/ 8670 h 10963"/>
                    <a:gd name="connsiteX31" fmla="*/ 5644 w 12026"/>
                    <a:gd name="connsiteY31" fmla="*/ 8667 h 10963"/>
                    <a:gd name="connsiteX32" fmla="*/ 5567 w 12026"/>
                    <a:gd name="connsiteY32" fmla="*/ 8667 h 10963"/>
                    <a:gd name="connsiteX33" fmla="*/ 5476 w 12026"/>
                    <a:gd name="connsiteY33" fmla="*/ 8662 h 10963"/>
                    <a:gd name="connsiteX34" fmla="*/ 5269 w 12026"/>
                    <a:gd name="connsiteY34" fmla="*/ 8625 h 10963"/>
                    <a:gd name="connsiteX35" fmla="*/ 5238 w 12026"/>
                    <a:gd name="connsiteY35" fmla="*/ 8624 h 10963"/>
                    <a:gd name="connsiteX36" fmla="*/ 5050 w 12026"/>
                    <a:gd name="connsiteY36" fmla="*/ 8633 h 10963"/>
                    <a:gd name="connsiteX37" fmla="*/ 4779 w 12026"/>
                    <a:gd name="connsiteY37" fmla="*/ 8614 h 10963"/>
                    <a:gd name="connsiteX38" fmla="*/ 4637 w 12026"/>
                    <a:gd name="connsiteY38" fmla="*/ 8641 h 10963"/>
                    <a:gd name="connsiteX39" fmla="*/ 4586 w 12026"/>
                    <a:gd name="connsiteY39" fmla="*/ 8622 h 10963"/>
                    <a:gd name="connsiteX40" fmla="*/ 4546 w 12026"/>
                    <a:gd name="connsiteY40" fmla="*/ 8633 h 10963"/>
                    <a:gd name="connsiteX41" fmla="*/ 4405 w 12026"/>
                    <a:gd name="connsiteY41" fmla="*/ 8598 h 10963"/>
                    <a:gd name="connsiteX42" fmla="*/ 4156 w 12026"/>
                    <a:gd name="connsiteY42" fmla="*/ 8541 h 10963"/>
                    <a:gd name="connsiteX43" fmla="*/ 3888 w 12026"/>
                    <a:gd name="connsiteY43" fmla="*/ 8431 h 10963"/>
                    <a:gd name="connsiteX44" fmla="*/ 3472 w 12026"/>
                    <a:gd name="connsiteY44" fmla="*/ 8355 h 10963"/>
                    <a:gd name="connsiteX45" fmla="*/ 3307 w 12026"/>
                    <a:gd name="connsiteY45" fmla="*/ 8332 h 10963"/>
                    <a:gd name="connsiteX46" fmla="*/ 3263 w 12026"/>
                    <a:gd name="connsiteY46" fmla="*/ 8290 h 10963"/>
                    <a:gd name="connsiteX47" fmla="*/ 3032 w 12026"/>
                    <a:gd name="connsiteY47" fmla="*/ 8222 h 10963"/>
                    <a:gd name="connsiteX48" fmla="*/ 2881 w 12026"/>
                    <a:gd name="connsiteY48" fmla="*/ 8111 h 10963"/>
                    <a:gd name="connsiteX49" fmla="*/ 2547 w 12026"/>
                    <a:gd name="connsiteY49" fmla="*/ 7896 h 10963"/>
                    <a:gd name="connsiteX50" fmla="*/ 2202 w 12026"/>
                    <a:gd name="connsiteY50" fmla="*/ 7701 h 10963"/>
                    <a:gd name="connsiteX51" fmla="*/ 1785 w 12026"/>
                    <a:gd name="connsiteY51" fmla="*/ 7471 h 10963"/>
                    <a:gd name="connsiteX52" fmla="*/ 1400 w 12026"/>
                    <a:gd name="connsiteY52" fmla="*/ 7146 h 10963"/>
                    <a:gd name="connsiteX53" fmla="*/ 829 w 12026"/>
                    <a:gd name="connsiteY53" fmla="*/ 6308 h 10963"/>
                    <a:gd name="connsiteX54" fmla="*/ 574 w 12026"/>
                    <a:gd name="connsiteY54" fmla="*/ 5834 h 10963"/>
                    <a:gd name="connsiteX55" fmla="*/ 396 w 12026"/>
                    <a:gd name="connsiteY55" fmla="*/ 5287 h 10963"/>
                    <a:gd name="connsiteX56" fmla="*/ 375 w 12026"/>
                    <a:gd name="connsiteY56" fmla="*/ 4181 h 10963"/>
                    <a:gd name="connsiteX57" fmla="*/ 1263 w 12026"/>
                    <a:gd name="connsiteY57" fmla="*/ 2216 h 10963"/>
                    <a:gd name="connsiteX58" fmla="*/ 1988 w 12026"/>
                    <a:gd name="connsiteY58" fmla="*/ 1520 h 10963"/>
                    <a:gd name="connsiteX59" fmla="*/ 2397 w 12026"/>
                    <a:gd name="connsiteY59" fmla="*/ 1224 h 10963"/>
                    <a:gd name="connsiteX60" fmla="*/ 2871 w 12026"/>
                    <a:gd name="connsiteY60" fmla="*/ 981 h 10963"/>
                    <a:gd name="connsiteX61" fmla="*/ 3369 w 12026"/>
                    <a:gd name="connsiteY61" fmla="*/ 730 h 10963"/>
                    <a:gd name="connsiteX62" fmla="*/ 3952 w 12026"/>
                    <a:gd name="connsiteY62" fmla="*/ 551 h 10963"/>
                    <a:gd name="connsiteX63" fmla="*/ 5216 w 12026"/>
                    <a:gd name="connsiteY63" fmla="*/ 292 h 10963"/>
                    <a:gd name="connsiteX64" fmla="*/ 6456 w 12026"/>
                    <a:gd name="connsiteY64" fmla="*/ 227 h 10963"/>
                    <a:gd name="connsiteX65" fmla="*/ 6606 w 12026"/>
                    <a:gd name="connsiteY65" fmla="*/ 223 h 10963"/>
                    <a:gd name="connsiteX66" fmla="*/ 5812 w 12026"/>
                    <a:gd name="connsiteY66" fmla="*/ 0 h 10963"/>
                    <a:gd name="connsiteX67" fmla="*/ 5322 w 12026"/>
                    <a:gd name="connsiteY67" fmla="*/ 13 h 10963"/>
                    <a:gd name="connsiteX68" fmla="*/ 4187 w 12026"/>
                    <a:gd name="connsiteY68" fmla="*/ 183 h 10963"/>
                    <a:gd name="connsiteX69" fmla="*/ 3604 w 12026"/>
                    <a:gd name="connsiteY69" fmla="*/ 345 h 10963"/>
                    <a:gd name="connsiteX70" fmla="*/ 3061 w 12026"/>
                    <a:gd name="connsiteY70" fmla="*/ 527 h 10963"/>
                    <a:gd name="connsiteX71" fmla="*/ 2595 w 12026"/>
                    <a:gd name="connsiteY71" fmla="*/ 774 h 10963"/>
                    <a:gd name="connsiteX72" fmla="*/ 2085 w 12026"/>
                    <a:gd name="connsiteY72" fmla="*/ 1058 h 10963"/>
                    <a:gd name="connsiteX73" fmla="*/ 1250 w 12026"/>
                    <a:gd name="connsiteY73" fmla="*/ 1754 h 10963"/>
                    <a:gd name="connsiteX74" fmla="*/ 606 w 12026"/>
                    <a:gd name="connsiteY74" fmla="*/ 2621 h 10963"/>
                    <a:gd name="connsiteX75" fmla="*/ 177 w 12026"/>
                    <a:gd name="connsiteY75" fmla="*/ 3711 h 10963"/>
                    <a:gd name="connsiteX76" fmla="*/ 23 w 12026"/>
                    <a:gd name="connsiteY76" fmla="*/ 4258 h 10963"/>
                    <a:gd name="connsiteX77" fmla="*/ 7 w 12026"/>
                    <a:gd name="connsiteY77" fmla="*/ 4862 h 10963"/>
                    <a:gd name="connsiteX78" fmla="*/ 274 w 12026"/>
                    <a:gd name="connsiteY78" fmla="*/ 6008 h 10963"/>
                    <a:gd name="connsiteX79" fmla="*/ 541 w 12026"/>
                    <a:gd name="connsiteY79" fmla="*/ 6547 h 10963"/>
                    <a:gd name="connsiteX80" fmla="*/ 809 w 12026"/>
                    <a:gd name="connsiteY80" fmla="*/ 7045 h 10963"/>
                    <a:gd name="connsiteX81" fmla="*/ 1129 w 12026"/>
                    <a:gd name="connsiteY81" fmla="*/ 7414 h 10963"/>
                    <a:gd name="connsiteX82" fmla="*/ 1587 w 12026"/>
                    <a:gd name="connsiteY82" fmla="*/ 7803 h 10963"/>
                    <a:gd name="connsiteX83" fmla="*/ 1992 w 12026"/>
                    <a:gd name="connsiteY83" fmla="*/ 8042 h 10963"/>
                    <a:gd name="connsiteX84" fmla="*/ 2397 w 12026"/>
                    <a:gd name="connsiteY84" fmla="*/ 8277 h 10963"/>
                    <a:gd name="connsiteX85" fmla="*/ 2478 w 12026"/>
                    <a:gd name="connsiteY85" fmla="*/ 8293 h 10963"/>
                    <a:gd name="connsiteX86" fmla="*/ 2486 w 12026"/>
                    <a:gd name="connsiteY86" fmla="*/ 8325 h 10963"/>
                    <a:gd name="connsiteX87" fmla="*/ 2604 w 12026"/>
                    <a:gd name="connsiteY87" fmla="*/ 8452 h 10963"/>
                    <a:gd name="connsiteX88" fmla="*/ 2881 w 12026"/>
                    <a:gd name="connsiteY88" fmla="*/ 8600 h 10963"/>
                    <a:gd name="connsiteX89" fmla="*/ 3206 w 12026"/>
                    <a:gd name="connsiteY89" fmla="*/ 8721 h 10963"/>
                    <a:gd name="connsiteX90" fmla="*/ 3453 w 12026"/>
                    <a:gd name="connsiteY90" fmla="*/ 8802 h 10963"/>
                    <a:gd name="connsiteX91" fmla="*/ 3608 w 12026"/>
                    <a:gd name="connsiteY91" fmla="*/ 8868 h 10963"/>
                    <a:gd name="connsiteX92" fmla="*/ 3824 w 12026"/>
                    <a:gd name="connsiteY92" fmla="*/ 8921 h 10963"/>
                    <a:gd name="connsiteX93" fmla="*/ 1623 w 12026"/>
                    <a:gd name="connsiteY93" fmla="*/ 10829 h 10963"/>
                    <a:gd name="connsiteX94" fmla="*/ 2028 w 12026"/>
                    <a:gd name="connsiteY94" fmla="*/ 10801 h 10963"/>
                    <a:gd name="connsiteX95" fmla="*/ 3134 w 12026"/>
                    <a:gd name="connsiteY95" fmla="*/ 10537 h 10963"/>
                    <a:gd name="connsiteX96" fmla="*/ 4159 w 12026"/>
                    <a:gd name="connsiteY96" fmla="*/ 9820 h 10963"/>
                    <a:gd name="connsiteX97" fmla="*/ 4572 w 12026"/>
                    <a:gd name="connsiteY97" fmla="*/ 9354 h 10963"/>
                    <a:gd name="connsiteX98" fmla="*/ 4811 w 12026"/>
                    <a:gd name="connsiteY98" fmla="*/ 8872 h 10963"/>
                    <a:gd name="connsiteX99" fmla="*/ 4888 w 12026"/>
                    <a:gd name="connsiteY99" fmla="*/ 8901 h 10963"/>
                    <a:gd name="connsiteX100" fmla="*/ 5265 w 12026"/>
                    <a:gd name="connsiteY100" fmla="*/ 8953 h 10963"/>
                    <a:gd name="connsiteX101" fmla="*/ 5439 w 12026"/>
                    <a:gd name="connsiteY101" fmla="*/ 8998 h 10963"/>
                    <a:gd name="connsiteX102" fmla="*/ 5658 w 12026"/>
                    <a:gd name="connsiteY102" fmla="*/ 9010 h 10963"/>
                    <a:gd name="connsiteX103" fmla="*/ 6152 w 12026"/>
                    <a:gd name="connsiteY103" fmla="*/ 9059 h 10963"/>
                    <a:gd name="connsiteX104" fmla="*/ 6626 w 12026"/>
                    <a:gd name="connsiteY104" fmla="*/ 9067 h 10963"/>
                    <a:gd name="connsiteX105" fmla="*/ 6651 w 12026"/>
                    <a:gd name="connsiteY105" fmla="*/ 9067 h 10963"/>
                    <a:gd name="connsiteX106" fmla="*/ 7108 w 12026"/>
                    <a:gd name="connsiteY106" fmla="*/ 9026 h 10963"/>
                    <a:gd name="connsiteX107" fmla="*/ 7538 w 12026"/>
                    <a:gd name="connsiteY107" fmla="*/ 8998 h 10963"/>
                    <a:gd name="connsiteX108" fmla="*/ 8016 w 12026"/>
                    <a:gd name="connsiteY108" fmla="*/ 8876 h 10963"/>
                    <a:gd name="connsiteX109" fmla="*/ 8871 w 12026"/>
                    <a:gd name="connsiteY109" fmla="*/ 8637 h 10963"/>
                    <a:gd name="connsiteX110" fmla="*/ 9616 w 12026"/>
                    <a:gd name="connsiteY110" fmla="*/ 8301 h 10963"/>
                    <a:gd name="connsiteX111" fmla="*/ 10924 w 12026"/>
                    <a:gd name="connsiteY111" fmla="*/ 7171 h 10963"/>
                    <a:gd name="connsiteX112" fmla="*/ 11427 w 12026"/>
                    <a:gd name="connsiteY112" fmla="*/ 6486 h 10963"/>
                    <a:gd name="connsiteX113" fmla="*/ 11783 w 12026"/>
                    <a:gd name="connsiteY113" fmla="*/ 5692 h 10963"/>
                    <a:gd name="connsiteX114" fmla="*/ 11897 w 12026"/>
                    <a:gd name="connsiteY114" fmla="*/ 5271 h 10963"/>
                    <a:gd name="connsiteX115" fmla="*/ 11978 w 12026"/>
                    <a:gd name="connsiteY115" fmla="*/ 4837 h 10963"/>
                    <a:gd name="connsiteX116" fmla="*/ 11982 w 12026"/>
                    <a:gd name="connsiteY116" fmla="*/ 4635 h 10963"/>
                    <a:gd name="connsiteX117" fmla="*/ 12022 w 12026"/>
                    <a:gd name="connsiteY117" fmla="*/ 4420 h 10963"/>
                    <a:gd name="connsiteX118" fmla="*/ 11982 w 12026"/>
                    <a:gd name="connsiteY118" fmla="*/ 3970 h 10963"/>
                    <a:gd name="connsiteX119" fmla="*/ 11808 w 12026"/>
                    <a:gd name="connsiteY119" fmla="*/ 3087 h 10963"/>
                    <a:gd name="connsiteX120" fmla="*/ 11678 w 12026"/>
                    <a:gd name="connsiteY120" fmla="*/ 2731 h 10963"/>
                    <a:gd name="connsiteX121" fmla="*/ 11427 w 12026"/>
                    <a:gd name="connsiteY121" fmla="*/ 2362 h 10963"/>
                    <a:gd name="connsiteX122" fmla="*/ 10937 w 12026"/>
                    <a:gd name="connsiteY122" fmla="*/ 1673 h 10963"/>
                    <a:gd name="connsiteX123" fmla="*/ 10260 w 12026"/>
                    <a:gd name="connsiteY123" fmla="*/ 1114 h 10963"/>
                    <a:gd name="connsiteX124" fmla="*/ 9349 w 12026"/>
                    <a:gd name="connsiteY124" fmla="*/ 616 h 10963"/>
                    <a:gd name="connsiteX125" fmla="*/ 8931 w 12026"/>
                    <a:gd name="connsiteY125" fmla="*/ 434 h 10963"/>
                    <a:gd name="connsiteX126" fmla="*/ 8469 w 12026"/>
                    <a:gd name="connsiteY126" fmla="*/ 268 h 10963"/>
                    <a:gd name="connsiteX127" fmla="*/ 7538 w 12026"/>
                    <a:gd name="connsiteY127" fmla="*/ 94 h 10963"/>
                    <a:gd name="connsiteX128" fmla="*/ 7412 w 12026"/>
                    <a:gd name="connsiteY128" fmla="*/ 81 h 10963"/>
                    <a:gd name="connsiteX129" fmla="*/ 7210 w 12026"/>
                    <a:gd name="connsiteY129" fmla="*/ 45 h 10963"/>
                    <a:gd name="connsiteX130" fmla="*/ 6569 w 12026"/>
                    <a:gd name="connsiteY130" fmla="*/ 13 h 10963"/>
                    <a:gd name="connsiteX131" fmla="*/ 5812 w 12026"/>
                    <a:gd name="connsiteY131" fmla="*/ 0 h 10963"/>
                    <a:gd name="connsiteX0" fmla="*/ 6606 w 12026"/>
                    <a:gd name="connsiteY0" fmla="*/ 223 h 10963"/>
                    <a:gd name="connsiteX1" fmla="*/ 6837 w 12026"/>
                    <a:gd name="connsiteY1" fmla="*/ 284 h 10963"/>
                    <a:gd name="connsiteX2" fmla="*/ 7311 w 12026"/>
                    <a:gd name="connsiteY2" fmla="*/ 361 h 10963"/>
                    <a:gd name="connsiteX3" fmla="*/ 8141 w 12026"/>
                    <a:gd name="connsiteY3" fmla="*/ 523 h 10963"/>
                    <a:gd name="connsiteX4" fmla="*/ 8514 w 12026"/>
                    <a:gd name="connsiteY4" fmla="*/ 689 h 10963"/>
                    <a:gd name="connsiteX5" fmla="*/ 8887 w 12026"/>
                    <a:gd name="connsiteY5" fmla="*/ 802 h 10963"/>
                    <a:gd name="connsiteX6" fmla="*/ 9656 w 12026"/>
                    <a:gd name="connsiteY6" fmla="*/ 1224 h 10963"/>
                    <a:gd name="connsiteX7" fmla="*/ 10390 w 12026"/>
                    <a:gd name="connsiteY7" fmla="*/ 1633 h 10963"/>
                    <a:gd name="connsiteX8" fmla="*/ 10933 w 12026"/>
                    <a:gd name="connsiteY8" fmla="*/ 2277 h 10963"/>
                    <a:gd name="connsiteX9" fmla="*/ 11135 w 12026"/>
                    <a:gd name="connsiteY9" fmla="*/ 2589 h 10963"/>
                    <a:gd name="connsiteX10" fmla="*/ 11378 w 12026"/>
                    <a:gd name="connsiteY10" fmla="*/ 2962 h 10963"/>
                    <a:gd name="connsiteX11" fmla="*/ 11479 w 12026"/>
                    <a:gd name="connsiteY11" fmla="*/ 3302 h 10963"/>
                    <a:gd name="connsiteX12" fmla="*/ 11585 w 12026"/>
                    <a:gd name="connsiteY12" fmla="*/ 3723 h 10963"/>
                    <a:gd name="connsiteX13" fmla="*/ 11637 w 12026"/>
                    <a:gd name="connsiteY13" fmla="*/ 4149 h 10963"/>
                    <a:gd name="connsiteX14" fmla="*/ 11617 w 12026"/>
                    <a:gd name="connsiteY14" fmla="*/ 4582 h 10963"/>
                    <a:gd name="connsiteX15" fmla="*/ 11593 w 12026"/>
                    <a:gd name="connsiteY15" fmla="*/ 4979 h 10963"/>
                    <a:gd name="connsiteX16" fmla="*/ 11484 w 12026"/>
                    <a:gd name="connsiteY16" fmla="*/ 5388 h 10963"/>
                    <a:gd name="connsiteX17" fmla="*/ 11362 w 12026"/>
                    <a:gd name="connsiteY17" fmla="*/ 5789 h 10963"/>
                    <a:gd name="connsiteX18" fmla="*/ 11176 w 12026"/>
                    <a:gd name="connsiteY18" fmla="*/ 6154 h 10963"/>
                    <a:gd name="connsiteX19" fmla="*/ 10993 w 12026"/>
                    <a:gd name="connsiteY19" fmla="*/ 6498 h 10963"/>
                    <a:gd name="connsiteX20" fmla="*/ 10726 w 12026"/>
                    <a:gd name="connsiteY20" fmla="*/ 6818 h 10963"/>
                    <a:gd name="connsiteX21" fmla="*/ 10455 w 12026"/>
                    <a:gd name="connsiteY21" fmla="*/ 7163 h 10963"/>
                    <a:gd name="connsiteX22" fmla="*/ 10134 w 12026"/>
                    <a:gd name="connsiteY22" fmla="*/ 7450 h 10963"/>
                    <a:gd name="connsiteX23" fmla="*/ 9470 w 12026"/>
                    <a:gd name="connsiteY23" fmla="*/ 7949 h 10963"/>
                    <a:gd name="connsiteX24" fmla="*/ 8785 w 12026"/>
                    <a:gd name="connsiteY24" fmla="*/ 8277 h 10963"/>
                    <a:gd name="connsiteX25" fmla="*/ 7975 w 12026"/>
                    <a:gd name="connsiteY25" fmla="*/ 8508 h 10963"/>
                    <a:gd name="connsiteX26" fmla="*/ 7501 w 12026"/>
                    <a:gd name="connsiteY26" fmla="*/ 8629 h 10963"/>
                    <a:gd name="connsiteX27" fmla="*/ 6983 w 12026"/>
                    <a:gd name="connsiteY27" fmla="*/ 8670 h 10963"/>
                    <a:gd name="connsiteX28" fmla="*/ 6263 w 12026"/>
                    <a:gd name="connsiteY28" fmla="*/ 8709 h 10963"/>
                    <a:gd name="connsiteX29" fmla="*/ 5966 w 12026"/>
                    <a:gd name="connsiteY29" fmla="*/ 8702 h 10963"/>
                    <a:gd name="connsiteX30" fmla="*/ 5719 w 12026"/>
                    <a:gd name="connsiteY30" fmla="*/ 8670 h 10963"/>
                    <a:gd name="connsiteX31" fmla="*/ 5644 w 12026"/>
                    <a:gd name="connsiteY31" fmla="*/ 8667 h 10963"/>
                    <a:gd name="connsiteX32" fmla="*/ 5567 w 12026"/>
                    <a:gd name="connsiteY32" fmla="*/ 8667 h 10963"/>
                    <a:gd name="connsiteX33" fmla="*/ 5476 w 12026"/>
                    <a:gd name="connsiteY33" fmla="*/ 8662 h 10963"/>
                    <a:gd name="connsiteX34" fmla="*/ 5269 w 12026"/>
                    <a:gd name="connsiteY34" fmla="*/ 8625 h 10963"/>
                    <a:gd name="connsiteX35" fmla="*/ 5238 w 12026"/>
                    <a:gd name="connsiteY35" fmla="*/ 8624 h 10963"/>
                    <a:gd name="connsiteX36" fmla="*/ 5050 w 12026"/>
                    <a:gd name="connsiteY36" fmla="*/ 8633 h 10963"/>
                    <a:gd name="connsiteX37" fmla="*/ 4779 w 12026"/>
                    <a:gd name="connsiteY37" fmla="*/ 8614 h 10963"/>
                    <a:gd name="connsiteX38" fmla="*/ 4637 w 12026"/>
                    <a:gd name="connsiteY38" fmla="*/ 8641 h 10963"/>
                    <a:gd name="connsiteX39" fmla="*/ 4586 w 12026"/>
                    <a:gd name="connsiteY39" fmla="*/ 8622 h 10963"/>
                    <a:gd name="connsiteX40" fmla="*/ 4546 w 12026"/>
                    <a:gd name="connsiteY40" fmla="*/ 8633 h 10963"/>
                    <a:gd name="connsiteX41" fmla="*/ 4405 w 12026"/>
                    <a:gd name="connsiteY41" fmla="*/ 8598 h 10963"/>
                    <a:gd name="connsiteX42" fmla="*/ 4156 w 12026"/>
                    <a:gd name="connsiteY42" fmla="*/ 8541 h 10963"/>
                    <a:gd name="connsiteX43" fmla="*/ 3888 w 12026"/>
                    <a:gd name="connsiteY43" fmla="*/ 8431 h 10963"/>
                    <a:gd name="connsiteX44" fmla="*/ 3472 w 12026"/>
                    <a:gd name="connsiteY44" fmla="*/ 8355 h 10963"/>
                    <a:gd name="connsiteX45" fmla="*/ 3307 w 12026"/>
                    <a:gd name="connsiteY45" fmla="*/ 8332 h 10963"/>
                    <a:gd name="connsiteX46" fmla="*/ 3263 w 12026"/>
                    <a:gd name="connsiteY46" fmla="*/ 8290 h 10963"/>
                    <a:gd name="connsiteX47" fmla="*/ 3032 w 12026"/>
                    <a:gd name="connsiteY47" fmla="*/ 8222 h 10963"/>
                    <a:gd name="connsiteX48" fmla="*/ 2881 w 12026"/>
                    <a:gd name="connsiteY48" fmla="*/ 8111 h 10963"/>
                    <a:gd name="connsiteX49" fmla="*/ 2547 w 12026"/>
                    <a:gd name="connsiteY49" fmla="*/ 7896 h 10963"/>
                    <a:gd name="connsiteX50" fmla="*/ 2202 w 12026"/>
                    <a:gd name="connsiteY50" fmla="*/ 7701 h 10963"/>
                    <a:gd name="connsiteX51" fmla="*/ 1785 w 12026"/>
                    <a:gd name="connsiteY51" fmla="*/ 7471 h 10963"/>
                    <a:gd name="connsiteX52" fmla="*/ 1400 w 12026"/>
                    <a:gd name="connsiteY52" fmla="*/ 7146 h 10963"/>
                    <a:gd name="connsiteX53" fmla="*/ 829 w 12026"/>
                    <a:gd name="connsiteY53" fmla="*/ 6308 h 10963"/>
                    <a:gd name="connsiteX54" fmla="*/ 574 w 12026"/>
                    <a:gd name="connsiteY54" fmla="*/ 5834 h 10963"/>
                    <a:gd name="connsiteX55" fmla="*/ 396 w 12026"/>
                    <a:gd name="connsiteY55" fmla="*/ 5287 h 10963"/>
                    <a:gd name="connsiteX56" fmla="*/ 375 w 12026"/>
                    <a:gd name="connsiteY56" fmla="*/ 4181 h 10963"/>
                    <a:gd name="connsiteX57" fmla="*/ 1263 w 12026"/>
                    <a:gd name="connsiteY57" fmla="*/ 2216 h 10963"/>
                    <a:gd name="connsiteX58" fmla="*/ 1988 w 12026"/>
                    <a:gd name="connsiteY58" fmla="*/ 1520 h 10963"/>
                    <a:gd name="connsiteX59" fmla="*/ 2397 w 12026"/>
                    <a:gd name="connsiteY59" fmla="*/ 1224 h 10963"/>
                    <a:gd name="connsiteX60" fmla="*/ 2871 w 12026"/>
                    <a:gd name="connsiteY60" fmla="*/ 981 h 10963"/>
                    <a:gd name="connsiteX61" fmla="*/ 3369 w 12026"/>
                    <a:gd name="connsiteY61" fmla="*/ 730 h 10963"/>
                    <a:gd name="connsiteX62" fmla="*/ 3952 w 12026"/>
                    <a:gd name="connsiteY62" fmla="*/ 551 h 10963"/>
                    <a:gd name="connsiteX63" fmla="*/ 5216 w 12026"/>
                    <a:gd name="connsiteY63" fmla="*/ 292 h 10963"/>
                    <a:gd name="connsiteX64" fmla="*/ 6456 w 12026"/>
                    <a:gd name="connsiteY64" fmla="*/ 227 h 10963"/>
                    <a:gd name="connsiteX65" fmla="*/ 6606 w 12026"/>
                    <a:gd name="connsiteY65" fmla="*/ 223 h 10963"/>
                    <a:gd name="connsiteX66" fmla="*/ 5812 w 12026"/>
                    <a:gd name="connsiteY66" fmla="*/ 0 h 10963"/>
                    <a:gd name="connsiteX67" fmla="*/ 5322 w 12026"/>
                    <a:gd name="connsiteY67" fmla="*/ 13 h 10963"/>
                    <a:gd name="connsiteX68" fmla="*/ 4187 w 12026"/>
                    <a:gd name="connsiteY68" fmla="*/ 183 h 10963"/>
                    <a:gd name="connsiteX69" fmla="*/ 3604 w 12026"/>
                    <a:gd name="connsiteY69" fmla="*/ 345 h 10963"/>
                    <a:gd name="connsiteX70" fmla="*/ 3061 w 12026"/>
                    <a:gd name="connsiteY70" fmla="*/ 527 h 10963"/>
                    <a:gd name="connsiteX71" fmla="*/ 2595 w 12026"/>
                    <a:gd name="connsiteY71" fmla="*/ 774 h 10963"/>
                    <a:gd name="connsiteX72" fmla="*/ 2085 w 12026"/>
                    <a:gd name="connsiteY72" fmla="*/ 1058 h 10963"/>
                    <a:gd name="connsiteX73" fmla="*/ 1250 w 12026"/>
                    <a:gd name="connsiteY73" fmla="*/ 1754 h 10963"/>
                    <a:gd name="connsiteX74" fmla="*/ 606 w 12026"/>
                    <a:gd name="connsiteY74" fmla="*/ 2621 h 10963"/>
                    <a:gd name="connsiteX75" fmla="*/ 177 w 12026"/>
                    <a:gd name="connsiteY75" fmla="*/ 3711 h 10963"/>
                    <a:gd name="connsiteX76" fmla="*/ 23 w 12026"/>
                    <a:gd name="connsiteY76" fmla="*/ 4258 h 10963"/>
                    <a:gd name="connsiteX77" fmla="*/ 7 w 12026"/>
                    <a:gd name="connsiteY77" fmla="*/ 4862 h 10963"/>
                    <a:gd name="connsiteX78" fmla="*/ 274 w 12026"/>
                    <a:gd name="connsiteY78" fmla="*/ 6008 h 10963"/>
                    <a:gd name="connsiteX79" fmla="*/ 541 w 12026"/>
                    <a:gd name="connsiteY79" fmla="*/ 6547 h 10963"/>
                    <a:gd name="connsiteX80" fmla="*/ 809 w 12026"/>
                    <a:gd name="connsiteY80" fmla="*/ 7045 h 10963"/>
                    <a:gd name="connsiteX81" fmla="*/ 1129 w 12026"/>
                    <a:gd name="connsiteY81" fmla="*/ 7414 h 10963"/>
                    <a:gd name="connsiteX82" fmla="*/ 1587 w 12026"/>
                    <a:gd name="connsiteY82" fmla="*/ 7803 h 10963"/>
                    <a:gd name="connsiteX83" fmla="*/ 1992 w 12026"/>
                    <a:gd name="connsiteY83" fmla="*/ 8042 h 10963"/>
                    <a:gd name="connsiteX84" fmla="*/ 2397 w 12026"/>
                    <a:gd name="connsiteY84" fmla="*/ 8277 h 10963"/>
                    <a:gd name="connsiteX85" fmla="*/ 2478 w 12026"/>
                    <a:gd name="connsiteY85" fmla="*/ 8293 h 10963"/>
                    <a:gd name="connsiteX86" fmla="*/ 2486 w 12026"/>
                    <a:gd name="connsiteY86" fmla="*/ 8325 h 10963"/>
                    <a:gd name="connsiteX87" fmla="*/ 2604 w 12026"/>
                    <a:gd name="connsiteY87" fmla="*/ 8452 h 10963"/>
                    <a:gd name="connsiteX88" fmla="*/ 2881 w 12026"/>
                    <a:gd name="connsiteY88" fmla="*/ 8600 h 10963"/>
                    <a:gd name="connsiteX89" fmla="*/ 3206 w 12026"/>
                    <a:gd name="connsiteY89" fmla="*/ 8721 h 10963"/>
                    <a:gd name="connsiteX90" fmla="*/ 3453 w 12026"/>
                    <a:gd name="connsiteY90" fmla="*/ 8802 h 10963"/>
                    <a:gd name="connsiteX91" fmla="*/ 3608 w 12026"/>
                    <a:gd name="connsiteY91" fmla="*/ 8868 h 10963"/>
                    <a:gd name="connsiteX92" fmla="*/ 3824 w 12026"/>
                    <a:gd name="connsiteY92" fmla="*/ 8921 h 10963"/>
                    <a:gd name="connsiteX93" fmla="*/ 1623 w 12026"/>
                    <a:gd name="connsiteY93" fmla="*/ 10829 h 10963"/>
                    <a:gd name="connsiteX94" fmla="*/ 2028 w 12026"/>
                    <a:gd name="connsiteY94" fmla="*/ 10801 h 10963"/>
                    <a:gd name="connsiteX95" fmla="*/ 3134 w 12026"/>
                    <a:gd name="connsiteY95" fmla="*/ 10537 h 10963"/>
                    <a:gd name="connsiteX96" fmla="*/ 4159 w 12026"/>
                    <a:gd name="connsiteY96" fmla="*/ 9820 h 10963"/>
                    <a:gd name="connsiteX97" fmla="*/ 4572 w 12026"/>
                    <a:gd name="connsiteY97" fmla="*/ 9354 h 10963"/>
                    <a:gd name="connsiteX98" fmla="*/ 4811 w 12026"/>
                    <a:gd name="connsiteY98" fmla="*/ 8872 h 10963"/>
                    <a:gd name="connsiteX99" fmla="*/ 4888 w 12026"/>
                    <a:gd name="connsiteY99" fmla="*/ 8901 h 10963"/>
                    <a:gd name="connsiteX100" fmla="*/ 5265 w 12026"/>
                    <a:gd name="connsiteY100" fmla="*/ 8953 h 10963"/>
                    <a:gd name="connsiteX101" fmla="*/ 5439 w 12026"/>
                    <a:gd name="connsiteY101" fmla="*/ 8998 h 10963"/>
                    <a:gd name="connsiteX102" fmla="*/ 5658 w 12026"/>
                    <a:gd name="connsiteY102" fmla="*/ 9010 h 10963"/>
                    <a:gd name="connsiteX103" fmla="*/ 6152 w 12026"/>
                    <a:gd name="connsiteY103" fmla="*/ 9059 h 10963"/>
                    <a:gd name="connsiteX104" fmla="*/ 6626 w 12026"/>
                    <a:gd name="connsiteY104" fmla="*/ 9067 h 10963"/>
                    <a:gd name="connsiteX105" fmla="*/ 6651 w 12026"/>
                    <a:gd name="connsiteY105" fmla="*/ 9067 h 10963"/>
                    <a:gd name="connsiteX106" fmla="*/ 7108 w 12026"/>
                    <a:gd name="connsiteY106" fmla="*/ 9026 h 10963"/>
                    <a:gd name="connsiteX107" fmla="*/ 7538 w 12026"/>
                    <a:gd name="connsiteY107" fmla="*/ 8998 h 10963"/>
                    <a:gd name="connsiteX108" fmla="*/ 8016 w 12026"/>
                    <a:gd name="connsiteY108" fmla="*/ 8876 h 10963"/>
                    <a:gd name="connsiteX109" fmla="*/ 8871 w 12026"/>
                    <a:gd name="connsiteY109" fmla="*/ 8637 h 10963"/>
                    <a:gd name="connsiteX110" fmla="*/ 9616 w 12026"/>
                    <a:gd name="connsiteY110" fmla="*/ 8301 h 10963"/>
                    <a:gd name="connsiteX111" fmla="*/ 10924 w 12026"/>
                    <a:gd name="connsiteY111" fmla="*/ 7171 h 10963"/>
                    <a:gd name="connsiteX112" fmla="*/ 11427 w 12026"/>
                    <a:gd name="connsiteY112" fmla="*/ 6486 h 10963"/>
                    <a:gd name="connsiteX113" fmla="*/ 11783 w 12026"/>
                    <a:gd name="connsiteY113" fmla="*/ 5692 h 10963"/>
                    <a:gd name="connsiteX114" fmla="*/ 11897 w 12026"/>
                    <a:gd name="connsiteY114" fmla="*/ 5271 h 10963"/>
                    <a:gd name="connsiteX115" fmla="*/ 11978 w 12026"/>
                    <a:gd name="connsiteY115" fmla="*/ 4837 h 10963"/>
                    <a:gd name="connsiteX116" fmla="*/ 11982 w 12026"/>
                    <a:gd name="connsiteY116" fmla="*/ 4635 h 10963"/>
                    <a:gd name="connsiteX117" fmla="*/ 12022 w 12026"/>
                    <a:gd name="connsiteY117" fmla="*/ 4420 h 10963"/>
                    <a:gd name="connsiteX118" fmla="*/ 11982 w 12026"/>
                    <a:gd name="connsiteY118" fmla="*/ 3970 h 10963"/>
                    <a:gd name="connsiteX119" fmla="*/ 11808 w 12026"/>
                    <a:gd name="connsiteY119" fmla="*/ 3087 h 10963"/>
                    <a:gd name="connsiteX120" fmla="*/ 11678 w 12026"/>
                    <a:gd name="connsiteY120" fmla="*/ 2731 h 10963"/>
                    <a:gd name="connsiteX121" fmla="*/ 11427 w 12026"/>
                    <a:gd name="connsiteY121" fmla="*/ 2362 h 10963"/>
                    <a:gd name="connsiteX122" fmla="*/ 10937 w 12026"/>
                    <a:gd name="connsiteY122" fmla="*/ 1673 h 10963"/>
                    <a:gd name="connsiteX123" fmla="*/ 10260 w 12026"/>
                    <a:gd name="connsiteY123" fmla="*/ 1114 h 10963"/>
                    <a:gd name="connsiteX124" fmla="*/ 9349 w 12026"/>
                    <a:gd name="connsiteY124" fmla="*/ 616 h 10963"/>
                    <a:gd name="connsiteX125" fmla="*/ 8931 w 12026"/>
                    <a:gd name="connsiteY125" fmla="*/ 434 h 10963"/>
                    <a:gd name="connsiteX126" fmla="*/ 8469 w 12026"/>
                    <a:gd name="connsiteY126" fmla="*/ 268 h 10963"/>
                    <a:gd name="connsiteX127" fmla="*/ 7538 w 12026"/>
                    <a:gd name="connsiteY127" fmla="*/ 94 h 10963"/>
                    <a:gd name="connsiteX128" fmla="*/ 7412 w 12026"/>
                    <a:gd name="connsiteY128" fmla="*/ 81 h 10963"/>
                    <a:gd name="connsiteX129" fmla="*/ 7210 w 12026"/>
                    <a:gd name="connsiteY129" fmla="*/ 45 h 10963"/>
                    <a:gd name="connsiteX130" fmla="*/ 6569 w 12026"/>
                    <a:gd name="connsiteY130" fmla="*/ 13 h 10963"/>
                    <a:gd name="connsiteX131" fmla="*/ 5812 w 12026"/>
                    <a:gd name="connsiteY131" fmla="*/ 0 h 10963"/>
                    <a:gd name="connsiteX0" fmla="*/ 6606 w 12026"/>
                    <a:gd name="connsiteY0" fmla="*/ 223 h 10893"/>
                    <a:gd name="connsiteX1" fmla="*/ 6837 w 12026"/>
                    <a:gd name="connsiteY1" fmla="*/ 284 h 10893"/>
                    <a:gd name="connsiteX2" fmla="*/ 7311 w 12026"/>
                    <a:gd name="connsiteY2" fmla="*/ 361 h 10893"/>
                    <a:gd name="connsiteX3" fmla="*/ 8141 w 12026"/>
                    <a:gd name="connsiteY3" fmla="*/ 523 h 10893"/>
                    <a:gd name="connsiteX4" fmla="*/ 8514 w 12026"/>
                    <a:gd name="connsiteY4" fmla="*/ 689 h 10893"/>
                    <a:gd name="connsiteX5" fmla="*/ 8887 w 12026"/>
                    <a:gd name="connsiteY5" fmla="*/ 802 h 10893"/>
                    <a:gd name="connsiteX6" fmla="*/ 9656 w 12026"/>
                    <a:gd name="connsiteY6" fmla="*/ 1224 h 10893"/>
                    <a:gd name="connsiteX7" fmla="*/ 10390 w 12026"/>
                    <a:gd name="connsiteY7" fmla="*/ 1633 h 10893"/>
                    <a:gd name="connsiteX8" fmla="*/ 10933 w 12026"/>
                    <a:gd name="connsiteY8" fmla="*/ 2277 h 10893"/>
                    <a:gd name="connsiteX9" fmla="*/ 11135 w 12026"/>
                    <a:gd name="connsiteY9" fmla="*/ 2589 h 10893"/>
                    <a:gd name="connsiteX10" fmla="*/ 11378 w 12026"/>
                    <a:gd name="connsiteY10" fmla="*/ 2962 h 10893"/>
                    <a:gd name="connsiteX11" fmla="*/ 11479 w 12026"/>
                    <a:gd name="connsiteY11" fmla="*/ 3302 h 10893"/>
                    <a:gd name="connsiteX12" fmla="*/ 11585 w 12026"/>
                    <a:gd name="connsiteY12" fmla="*/ 3723 h 10893"/>
                    <a:gd name="connsiteX13" fmla="*/ 11637 w 12026"/>
                    <a:gd name="connsiteY13" fmla="*/ 4149 h 10893"/>
                    <a:gd name="connsiteX14" fmla="*/ 11617 w 12026"/>
                    <a:gd name="connsiteY14" fmla="*/ 4582 h 10893"/>
                    <a:gd name="connsiteX15" fmla="*/ 11593 w 12026"/>
                    <a:gd name="connsiteY15" fmla="*/ 4979 h 10893"/>
                    <a:gd name="connsiteX16" fmla="*/ 11484 w 12026"/>
                    <a:gd name="connsiteY16" fmla="*/ 5388 h 10893"/>
                    <a:gd name="connsiteX17" fmla="*/ 11362 w 12026"/>
                    <a:gd name="connsiteY17" fmla="*/ 5789 h 10893"/>
                    <a:gd name="connsiteX18" fmla="*/ 11176 w 12026"/>
                    <a:gd name="connsiteY18" fmla="*/ 6154 h 10893"/>
                    <a:gd name="connsiteX19" fmla="*/ 10993 w 12026"/>
                    <a:gd name="connsiteY19" fmla="*/ 6498 h 10893"/>
                    <a:gd name="connsiteX20" fmla="*/ 10726 w 12026"/>
                    <a:gd name="connsiteY20" fmla="*/ 6818 h 10893"/>
                    <a:gd name="connsiteX21" fmla="*/ 10455 w 12026"/>
                    <a:gd name="connsiteY21" fmla="*/ 7163 h 10893"/>
                    <a:gd name="connsiteX22" fmla="*/ 10134 w 12026"/>
                    <a:gd name="connsiteY22" fmla="*/ 7450 h 10893"/>
                    <a:gd name="connsiteX23" fmla="*/ 9470 w 12026"/>
                    <a:gd name="connsiteY23" fmla="*/ 7949 h 10893"/>
                    <a:gd name="connsiteX24" fmla="*/ 8785 w 12026"/>
                    <a:gd name="connsiteY24" fmla="*/ 8277 h 10893"/>
                    <a:gd name="connsiteX25" fmla="*/ 7975 w 12026"/>
                    <a:gd name="connsiteY25" fmla="*/ 8508 h 10893"/>
                    <a:gd name="connsiteX26" fmla="*/ 7501 w 12026"/>
                    <a:gd name="connsiteY26" fmla="*/ 8629 h 10893"/>
                    <a:gd name="connsiteX27" fmla="*/ 6983 w 12026"/>
                    <a:gd name="connsiteY27" fmla="*/ 8670 h 10893"/>
                    <a:gd name="connsiteX28" fmla="*/ 6263 w 12026"/>
                    <a:gd name="connsiteY28" fmla="*/ 8709 h 10893"/>
                    <a:gd name="connsiteX29" fmla="*/ 5966 w 12026"/>
                    <a:gd name="connsiteY29" fmla="*/ 8702 h 10893"/>
                    <a:gd name="connsiteX30" fmla="*/ 5719 w 12026"/>
                    <a:gd name="connsiteY30" fmla="*/ 8670 h 10893"/>
                    <a:gd name="connsiteX31" fmla="*/ 5644 w 12026"/>
                    <a:gd name="connsiteY31" fmla="*/ 8667 h 10893"/>
                    <a:gd name="connsiteX32" fmla="*/ 5567 w 12026"/>
                    <a:gd name="connsiteY32" fmla="*/ 8667 h 10893"/>
                    <a:gd name="connsiteX33" fmla="*/ 5476 w 12026"/>
                    <a:gd name="connsiteY33" fmla="*/ 8662 h 10893"/>
                    <a:gd name="connsiteX34" fmla="*/ 5269 w 12026"/>
                    <a:gd name="connsiteY34" fmla="*/ 8625 h 10893"/>
                    <a:gd name="connsiteX35" fmla="*/ 5238 w 12026"/>
                    <a:gd name="connsiteY35" fmla="*/ 8624 h 10893"/>
                    <a:gd name="connsiteX36" fmla="*/ 5050 w 12026"/>
                    <a:gd name="connsiteY36" fmla="*/ 8633 h 10893"/>
                    <a:gd name="connsiteX37" fmla="*/ 4779 w 12026"/>
                    <a:gd name="connsiteY37" fmla="*/ 8614 h 10893"/>
                    <a:gd name="connsiteX38" fmla="*/ 4637 w 12026"/>
                    <a:gd name="connsiteY38" fmla="*/ 8641 h 10893"/>
                    <a:gd name="connsiteX39" fmla="*/ 4586 w 12026"/>
                    <a:gd name="connsiteY39" fmla="*/ 8622 h 10893"/>
                    <a:gd name="connsiteX40" fmla="*/ 4546 w 12026"/>
                    <a:gd name="connsiteY40" fmla="*/ 8633 h 10893"/>
                    <a:gd name="connsiteX41" fmla="*/ 4405 w 12026"/>
                    <a:gd name="connsiteY41" fmla="*/ 8598 h 10893"/>
                    <a:gd name="connsiteX42" fmla="*/ 4156 w 12026"/>
                    <a:gd name="connsiteY42" fmla="*/ 8541 h 10893"/>
                    <a:gd name="connsiteX43" fmla="*/ 3888 w 12026"/>
                    <a:gd name="connsiteY43" fmla="*/ 8431 h 10893"/>
                    <a:gd name="connsiteX44" fmla="*/ 3472 w 12026"/>
                    <a:gd name="connsiteY44" fmla="*/ 8355 h 10893"/>
                    <a:gd name="connsiteX45" fmla="*/ 3307 w 12026"/>
                    <a:gd name="connsiteY45" fmla="*/ 8332 h 10893"/>
                    <a:gd name="connsiteX46" fmla="*/ 3263 w 12026"/>
                    <a:gd name="connsiteY46" fmla="*/ 8290 h 10893"/>
                    <a:gd name="connsiteX47" fmla="*/ 3032 w 12026"/>
                    <a:gd name="connsiteY47" fmla="*/ 8222 h 10893"/>
                    <a:gd name="connsiteX48" fmla="*/ 2881 w 12026"/>
                    <a:gd name="connsiteY48" fmla="*/ 8111 h 10893"/>
                    <a:gd name="connsiteX49" fmla="*/ 2547 w 12026"/>
                    <a:gd name="connsiteY49" fmla="*/ 7896 h 10893"/>
                    <a:gd name="connsiteX50" fmla="*/ 2202 w 12026"/>
                    <a:gd name="connsiteY50" fmla="*/ 7701 h 10893"/>
                    <a:gd name="connsiteX51" fmla="*/ 1785 w 12026"/>
                    <a:gd name="connsiteY51" fmla="*/ 7471 h 10893"/>
                    <a:gd name="connsiteX52" fmla="*/ 1400 w 12026"/>
                    <a:gd name="connsiteY52" fmla="*/ 7146 h 10893"/>
                    <a:gd name="connsiteX53" fmla="*/ 829 w 12026"/>
                    <a:gd name="connsiteY53" fmla="*/ 6308 h 10893"/>
                    <a:gd name="connsiteX54" fmla="*/ 574 w 12026"/>
                    <a:gd name="connsiteY54" fmla="*/ 5834 h 10893"/>
                    <a:gd name="connsiteX55" fmla="*/ 396 w 12026"/>
                    <a:gd name="connsiteY55" fmla="*/ 5287 h 10893"/>
                    <a:gd name="connsiteX56" fmla="*/ 375 w 12026"/>
                    <a:gd name="connsiteY56" fmla="*/ 4181 h 10893"/>
                    <a:gd name="connsiteX57" fmla="*/ 1263 w 12026"/>
                    <a:gd name="connsiteY57" fmla="*/ 2216 h 10893"/>
                    <a:gd name="connsiteX58" fmla="*/ 1988 w 12026"/>
                    <a:gd name="connsiteY58" fmla="*/ 1520 h 10893"/>
                    <a:gd name="connsiteX59" fmla="*/ 2397 w 12026"/>
                    <a:gd name="connsiteY59" fmla="*/ 1224 h 10893"/>
                    <a:gd name="connsiteX60" fmla="*/ 2871 w 12026"/>
                    <a:gd name="connsiteY60" fmla="*/ 981 h 10893"/>
                    <a:gd name="connsiteX61" fmla="*/ 3369 w 12026"/>
                    <a:gd name="connsiteY61" fmla="*/ 730 h 10893"/>
                    <a:gd name="connsiteX62" fmla="*/ 3952 w 12026"/>
                    <a:gd name="connsiteY62" fmla="*/ 551 h 10893"/>
                    <a:gd name="connsiteX63" fmla="*/ 5216 w 12026"/>
                    <a:gd name="connsiteY63" fmla="*/ 292 h 10893"/>
                    <a:gd name="connsiteX64" fmla="*/ 6456 w 12026"/>
                    <a:gd name="connsiteY64" fmla="*/ 227 h 10893"/>
                    <a:gd name="connsiteX65" fmla="*/ 6606 w 12026"/>
                    <a:gd name="connsiteY65" fmla="*/ 223 h 10893"/>
                    <a:gd name="connsiteX66" fmla="*/ 5812 w 12026"/>
                    <a:gd name="connsiteY66" fmla="*/ 0 h 10893"/>
                    <a:gd name="connsiteX67" fmla="*/ 5322 w 12026"/>
                    <a:gd name="connsiteY67" fmla="*/ 13 h 10893"/>
                    <a:gd name="connsiteX68" fmla="*/ 4187 w 12026"/>
                    <a:gd name="connsiteY68" fmla="*/ 183 h 10893"/>
                    <a:gd name="connsiteX69" fmla="*/ 3604 w 12026"/>
                    <a:gd name="connsiteY69" fmla="*/ 345 h 10893"/>
                    <a:gd name="connsiteX70" fmla="*/ 3061 w 12026"/>
                    <a:gd name="connsiteY70" fmla="*/ 527 h 10893"/>
                    <a:gd name="connsiteX71" fmla="*/ 2595 w 12026"/>
                    <a:gd name="connsiteY71" fmla="*/ 774 h 10893"/>
                    <a:gd name="connsiteX72" fmla="*/ 2085 w 12026"/>
                    <a:gd name="connsiteY72" fmla="*/ 1058 h 10893"/>
                    <a:gd name="connsiteX73" fmla="*/ 1250 w 12026"/>
                    <a:gd name="connsiteY73" fmla="*/ 1754 h 10893"/>
                    <a:gd name="connsiteX74" fmla="*/ 606 w 12026"/>
                    <a:gd name="connsiteY74" fmla="*/ 2621 h 10893"/>
                    <a:gd name="connsiteX75" fmla="*/ 177 w 12026"/>
                    <a:gd name="connsiteY75" fmla="*/ 3711 h 10893"/>
                    <a:gd name="connsiteX76" fmla="*/ 23 w 12026"/>
                    <a:gd name="connsiteY76" fmla="*/ 4258 h 10893"/>
                    <a:gd name="connsiteX77" fmla="*/ 7 w 12026"/>
                    <a:gd name="connsiteY77" fmla="*/ 4862 h 10893"/>
                    <a:gd name="connsiteX78" fmla="*/ 274 w 12026"/>
                    <a:gd name="connsiteY78" fmla="*/ 6008 h 10893"/>
                    <a:gd name="connsiteX79" fmla="*/ 541 w 12026"/>
                    <a:gd name="connsiteY79" fmla="*/ 6547 h 10893"/>
                    <a:gd name="connsiteX80" fmla="*/ 809 w 12026"/>
                    <a:gd name="connsiteY80" fmla="*/ 7045 h 10893"/>
                    <a:gd name="connsiteX81" fmla="*/ 1129 w 12026"/>
                    <a:gd name="connsiteY81" fmla="*/ 7414 h 10893"/>
                    <a:gd name="connsiteX82" fmla="*/ 1587 w 12026"/>
                    <a:gd name="connsiteY82" fmla="*/ 7803 h 10893"/>
                    <a:gd name="connsiteX83" fmla="*/ 1992 w 12026"/>
                    <a:gd name="connsiteY83" fmla="*/ 8042 h 10893"/>
                    <a:gd name="connsiteX84" fmla="*/ 2397 w 12026"/>
                    <a:gd name="connsiteY84" fmla="*/ 8277 h 10893"/>
                    <a:gd name="connsiteX85" fmla="*/ 2478 w 12026"/>
                    <a:gd name="connsiteY85" fmla="*/ 8293 h 10893"/>
                    <a:gd name="connsiteX86" fmla="*/ 2486 w 12026"/>
                    <a:gd name="connsiteY86" fmla="*/ 8325 h 10893"/>
                    <a:gd name="connsiteX87" fmla="*/ 2604 w 12026"/>
                    <a:gd name="connsiteY87" fmla="*/ 8452 h 10893"/>
                    <a:gd name="connsiteX88" fmla="*/ 2881 w 12026"/>
                    <a:gd name="connsiteY88" fmla="*/ 8600 h 10893"/>
                    <a:gd name="connsiteX89" fmla="*/ 3206 w 12026"/>
                    <a:gd name="connsiteY89" fmla="*/ 8721 h 10893"/>
                    <a:gd name="connsiteX90" fmla="*/ 3453 w 12026"/>
                    <a:gd name="connsiteY90" fmla="*/ 8802 h 10893"/>
                    <a:gd name="connsiteX91" fmla="*/ 3608 w 12026"/>
                    <a:gd name="connsiteY91" fmla="*/ 8868 h 10893"/>
                    <a:gd name="connsiteX92" fmla="*/ 3824 w 12026"/>
                    <a:gd name="connsiteY92" fmla="*/ 8921 h 10893"/>
                    <a:gd name="connsiteX93" fmla="*/ 4003 w 12026"/>
                    <a:gd name="connsiteY93" fmla="*/ 8965 h 10893"/>
                    <a:gd name="connsiteX94" fmla="*/ 2028 w 12026"/>
                    <a:gd name="connsiteY94" fmla="*/ 10801 h 10893"/>
                    <a:gd name="connsiteX95" fmla="*/ 3134 w 12026"/>
                    <a:gd name="connsiteY95" fmla="*/ 10537 h 10893"/>
                    <a:gd name="connsiteX96" fmla="*/ 4159 w 12026"/>
                    <a:gd name="connsiteY96" fmla="*/ 9820 h 10893"/>
                    <a:gd name="connsiteX97" fmla="*/ 4572 w 12026"/>
                    <a:gd name="connsiteY97" fmla="*/ 9354 h 10893"/>
                    <a:gd name="connsiteX98" fmla="*/ 4811 w 12026"/>
                    <a:gd name="connsiteY98" fmla="*/ 8872 h 10893"/>
                    <a:gd name="connsiteX99" fmla="*/ 4888 w 12026"/>
                    <a:gd name="connsiteY99" fmla="*/ 8901 h 10893"/>
                    <a:gd name="connsiteX100" fmla="*/ 5265 w 12026"/>
                    <a:gd name="connsiteY100" fmla="*/ 8953 h 10893"/>
                    <a:gd name="connsiteX101" fmla="*/ 5439 w 12026"/>
                    <a:gd name="connsiteY101" fmla="*/ 8998 h 10893"/>
                    <a:gd name="connsiteX102" fmla="*/ 5658 w 12026"/>
                    <a:gd name="connsiteY102" fmla="*/ 9010 h 10893"/>
                    <a:gd name="connsiteX103" fmla="*/ 6152 w 12026"/>
                    <a:gd name="connsiteY103" fmla="*/ 9059 h 10893"/>
                    <a:gd name="connsiteX104" fmla="*/ 6626 w 12026"/>
                    <a:gd name="connsiteY104" fmla="*/ 9067 h 10893"/>
                    <a:gd name="connsiteX105" fmla="*/ 6651 w 12026"/>
                    <a:gd name="connsiteY105" fmla="*/ 9067 h 10893"/>
                    <a:gd name="connsiteX106" fmla="*/ 7108 w 12026"/>
                    <a:gd name="connsiteY106" fmla="*/ 9026 h 10893"/>
                    <a:gd name="connsiteX107" fmla="*/ 7538 w 12026"/>
                    <a:gd name="connsiteY107" fmla="*/ 8998 h 10893"/>
                    <a:gd name="connsiteX108" fmla="*/ 8016 w 12026"/>
                    <a:gd name="connsiteY108" fmla="*/ 8876 h 10893"/>
                    <a:gd name="connsiteX109" fmla="*/ 8871 w 12026"/>
                    <a:gd name="connsiteY109" fmla="*/ 8637 h 10893"/>
                    <a:gd name="connsiteX110" fmla="*/ 9616 w 12026"/>
                    <a:gd name="connsiteY110" fmla="*/ 8301 h 10893"/>
                    <a:gd name="connsiteX111" fmla="*/ 10924 w 12026"/>
                    <a:gd name="connsiteY111" fmla="*/ 7171 h 10893"/>
                    <a:gd name="connsiteX112" fmla="*/ 11427 w 12026"/>
                    <a:gd name="connsiteY112" fmla="*/ 6486 h 10893"/>
                    <a:gd name="connsiteX113" fmla="*/ 11783 w 12026"/>
                    <a:gd name="connsiteY113" fmla="*/ 5692 h 10893"/>
                    <a:gd name="connsiteX114" fmla="*/ 11897 w 12026"/>
                    <a:gd name="connsiteY114" fmla="*/ 5271 h 10893"/>
                    <a:gd name="connsiteX115" fmla="*/ 11978 w 12026"/>
                    <a:gd name="connsiteY115" fmla="*/ 4837 h 10893"/>
                    <a:gd name="connsiteX116" fmla="*/ 11982 w 12026"/>
                    <a:gd name="connsiteY116" fmla="*/ 4635 h 10893"/>
                    <a:gd name="connsiteX117" fmla="*/ 12022 w 12026"/>
                    <a:gd name="connsiteY117" fmla="*/ 4420 h 10893"/>
                    <a:gd name="connsiteX118" fmla="*/ 11982 w 12026"/>
                    <a:gd name="connsiteY118" fmla="*/ 3970 h 10893"/>
                    <a:gd name="connsiteX119" fmla="*/ 11808 w 12026"/>
                    <a:gd name="connsiteY119" fmla="*/ 3087 h 10893"/>
                    <a:gd name="connsiteX120" fmla="*/ 11678 w 12026"/>
                    <a:gd name="connsiteY120" fmla="*/ 2731 h 10893"/>
                    <a:gd name="connsiteX121" fmla="*/ 11427 w 12026"/>
                    <a:gd name="connsiteY121" fmla="*/ 2362 h 10893"/>
                    <a:gd name="connsiteX122" fmla="*/ 10937 w 12026"/>
                    <a:gd name="connsiteY122" fmla="*/ 1673 h 10893"/>
                    <a:gd name="connsiteX123" fmla="*/ 10260 w 12026"/>
                    <a:gd name="connsiteY123" fmla="*/ 1114 h 10893"/>
                    <a:gd name="connsiteX124" fmla="*/ 9349 w 12026"/>
                    <a:gd name="connsiteY124" fmla="*/ 616 h 10893"/>
                    <a:gd name="connsiteX125" fmla="*/ 8931 w 12026"/>
                    <a:gd name="connsiteY125" fmla="*/ 434 h 10893"/>
                    <a:gd name="connsiteX126" fmla="*/ 8469 w 12026"/>
                    <a:gd name="connsiteY126" fmla="*/ 268 h 10893"/>
                    <a:gd name="connsiteX127" fmla="*/ 7538 w 12026"/>
                    <a:gd name="connsiteY127" fmla="*/ 94 h 10893"/>
                    <a:gd name="connsiteX128" fmla="*/ 7412 w 12026"/>
                    <a:gd name="connsiteY128" fmla="*/ 81 h 10893"/>
                    <a:gd name="connsiteX129" fmla="*/ 7210 w 12026"/>
                    <a:gd name="connsiteY129" fmla="*/ 45 h 10893"/>
                    <a:gd name="connsiteX130" fmla="*/ 6569 w 12026"/>
                    <a:gd name="connsiteY130" fmla="*/ 13 h 10893"/>
                    <a:gd name="connsiteX131" fmla="*/ 5812 w 12026"/>
                    <a:gd name="connsiteY131" fmla="*/ 0 h 10893"/>
                    <a:gd name="connsiteX0" fmla="*/ 6606 w 12026"/>
                    <a:gd name="connsiteY0" fmla="*/ 223 h 10893"/>
                    <a:gd name="connsiteX1" fmla="*/ 6837 w 12026"/>
                    <a:gd name="connsiteY1" fmla="*/ 284 h 10893"/>
                    <a:gd name="connsiteX2" fmla="*/ 7311 w 12026"/>
                    <a:gd name="connsiteY2" fmla="*/ 361 h 10893"/>
                    <a:gd name="connsiteX3" fmla="*/ 8141 w 12026"/>
                    <a:gd name="connsiteY3" fmla="*/ 523 h 10893"/>
                    <a:gd name="connsiteX4" fmla="*/ 8514 w 12026"/>
                    <a:gd name="connsiteY4" fmla="*/ 689 h 10893"/>
                    <a:gd name="connsiteX5" fmla="*/ 8887 w 12026"/>
                    <a:gd name="connsiteY5" fmla="*/ 802 h 10893"/>
                    <a:gd name="connsiteX6" fmla="*/ 9656 w 12026"/>
                    <a:gd name="connsiteY6" fmla="*/ 1224 h 10893"/>
                    <a:gd name="connsiteX7" fmla="*/ 10390 w 12026"/>
                    <a:gd name="connsiteY7" fmla="*/ 1633 h 10893"/>
                    <a:gd name="connsiteX8" fmla="*/ 10933 w 12026"/>
                    <a:gd name="connsiteY8" fmla="*/ 2277 h 10893"/>
                    <a:gd name="connsiteX9" fmla="*/ 11135 w 12026"/>
                    <a:gd name="connsiteY9" fmla="*/ 2589 h 10893"/>
                    <a:gd name="connsiteX10" fmla="*/ 11378 w 12026"/>
                    <a:gd name="connsiteY10" fmla="*/ 2962 h 10893"/>
                    <a:gd name="connsiteX11" fmla="*/ 11479 w 12026"/>
                    <a:gd name="connsiteY11" fmla="*/ 3302 h 10893"/>
                    <a:gd name="connsiteX12" fmla="*/ 11585 w 12026"/>
                    <a:gd name="connsiteY12" fmla="*/ 3723 h 10893"/>
                    <a:gd name="connsiteX13" fmla="*/ 11637 w 12026"/>
                    <a:gd name="connsiteY13" fmla="*/ 4149 h 10893"/>
                    <a:gd name="connsiteX14" fmla="*/ 11617 w 12026"/>
                    <a:gd name="connsiteY14" fmla="*/ 4582 h 10893"/>
                    <a:gd name="connsiteX15" fmla="*/ 11593 w 12026"/>
                    <a:gd name="connsiteY15" fmla="*/ 4979 h 10893"/>
                    <a:gd name="connsiteX16" fmla="*/ 11484 w 12026"/>
                    <a:gd name="connsiteY16" fmla="*/ 5388 h 10893"/>
                    <a:gd name="connsiteX17" fmla="*/ 11362 w 12026"/>
                    <a:gd name="connsiteY17" fmla="*/ 5789 h 10893"/>
                    <a:gd name="connsiteX18" fmla="*/ 11176 w 12026"/>
                    <a:gd name="connsiteY18" fmla="*/ 6154 h 10893"/>
                    <a:gd name="connsiteX19" fmla="*/ 10993 w 12026"/>
                    <a:gd name="connsiteY19" fmla="*/ 6498 h 10893"/>
                    <a:gd name="connsiteX20" fmla="*/ 10726 w 12026"/>
                    <a:gd name="connsiteY20" fmla="*/ 6818 h 10893"/>
                    <a:gd name="connsiteX21" fmla="*/ 10455 w 12026"/>
                    <a:gd name="connsiteY21" fmla="*/ 7163 h 10893"/>
                    <a:gd name="connsiteX22" fmla="*/ 10134 w 12026"/>
                    <a:gd name="connsiteY22" fmla="*/ 7450 h 10893"/>
                    <a:gd name="connsiteX23" fmla="*/ 9470 w 12026"/>
                    <a:gd name="connsiteY23" fmla="*/ 7949 h 10893"/>
                    <a:gd name="connsiteX24" fmla="*/ 8785 w 12026"/>
                    <a:gd name="connsiteY24" fmla="*/ 8277 h 10893"/>
                    <a:gd name="connsiteX25" fmla="*/ 7975 w 12026"/>
                    <a:gd name="connsiteY25" fmla="*/ 8508 h 10893"/>
                    <a:gd name="connsiteX26" fmla="*/ 7501 w 12026"/>
                    <a:gd name="connsiteY26" fmla="*/ 8629 h 10893"/>
                    <a:gd name="connsiteX27" fmla="*/ 6983 w 12026"/>
                    <a:gd name="connsiteY27" fmla="*/ 8670 h 10893"/>
                    <a:gd name="connsiteX28" fmla="*/ 6263 w 12026"/>
                    <a:gd name="connsiteY28" fmla="*/ 8709 h 10893"/>
                    <a:gd name="connsiteX29" fmla="*/ 5966 w 12026"/>
                    <a:gd name="connsiteY29" fmla="*/ 8702 h 10893"/>
                    <a:gd name="connsiteX30" fmla="*/ 5719 w 12026"/>
                    <a:gd name="connsiteY30" fmla="*/ 8670 h 10893"/>
                    <a:gd name="connsiteX31" fmla="*/ 5644 w 12026"/>
                    <a:gd name="connsiteY31" fmla="*/ 8667 h 10893"/>
                    <a:gd name="connsiteX32" fmla="*/ 5567 w 12026"/>
                    <a:gd name="connsiteY32" fmla="*/ 8667 h 10893"/>
                    <a:gd name="connsiteX33" fmla="*/ 5476 w 12026"/>
                    <a:gd name="connsiteY33" fmla="*/ 8662 h 10893"/>
                    <a:gd name="connsiteX34" fmla="*/ 5269 w 12026"/>
                    <a:gd name="connsiteY34" fmla="*/ 8625 h 10893"/>
                    <a:gd name="connsiteX35" fmla="*/ 5238 w 12026"/>
                    <a:gd name="connsiteY35" fmla="*/ 8624 h 10893"/>
                    <a:gd name="connsiteX36" fmla="*/ 5050 w 12026"/>
                    <a:gd name="connsiteY36" fmla="*/ 8633 h 10893"/>
                    <a:gd name="connsiteX37" fmla="*/ 4779 w 12026"/>
                    <a:gd name="connsiteY37" fmla="*/ 8614 h 10893"/>
                    <a:gd name="connsiteX38" fmla="*/ 4637 w 12026"/>
                    <a:gd name="connsiteY38" fmla="*/ 8641 h 10893"/>
                    <a:gd name="connsiteX39" fmla="*/ 4586 w 12026"/>
                    <a:gd name="connsiteY39" fmla="*/ 8622 h 10893"/>
                    <a:gd name="connsiteX40" fmla="*/ 4546 w 12026"/>
                    <a:gd name="connsiteY40" fmla="*/ 8633 h 10893"/>
                    <a:gd name="connsiteX41" fmla="*/ 4405 w 12026"/>
                    <a:gd name="connsiteY41" fmla="*/ 8598 h 10893"/>
                    <a:gd name="connsiteX42" fmla="*/ 4156 w 12026"/>
                    <a:gd name="connsiteY42" fmla="*/ 8541 h 10893"/>
                    <a:gd name="connsiteX43" fmla="*/ 3888 w 12026"/>
                    <a:gd name="connsiteY43" fmla="*/ 8431 h 10893"/>
                    <a:gd name="connsiteX44" fmla="*/ 3472 w 12026"/>
                    <a:gd name="connsiteY44" fmla="*/ 8355 h 10893"/>
                    <a:gd name="connsiteX45" fmla="*/ 3307 w 12026"/>
                    <a:gd name="connsiteY45" fmla="*/ 8332 h 10893"/>
                    <a:gd name="connsiteX46" fmla="*/ 3263 w 12026"/>
                    <a:gd name="connsiteY46" fmla="*/ 8290 h 10893"/>
                    <a:gd name="connsiteX47" fmla="*/ 3032 w 12026"/>
                    <a:gd name="connsiteY47" fmla="*/ 8222 h 10893"/>
                    <a:gd name="connsiteX48" fmla="*/ 2881 w 12026"/>
                    <a:gd name="connsiteY48" fmla="*/ 8111 h 10893"/>
                    <a:gd name="connsiteX49" fmla="*/ 2547 w 12026"/>
                    <a:gd name="connsiteY49" fmla="*/ 7896 h 10893"/>
                    <a:gd name="connsiteX50" fmla="*/ 2202 w 12026"/>
                    <a:gd name="connsiteY50" fmla="*/ 7701 h 10893"/>
                    <a:gd name="connsiteX51" fmla="*/ 1785 w 12026"/>
                    <a:gd name="connsiteY51" fmla="*/ 7471 h 10893"/>
                    <a:gd name="connsiteX52" fmla="*/ 1400 w 12026"/>
                    <a:gd name="connsiteY52" fmla="*/ 7146 h 10893"/>
                    <a:gd name="connsiteX53" fmla="*/ 829 w 12026"/>
                    <a:gd name="connsiteY53" fmla="*/ 6308 h 10893"/>
                    <a:gd name="connsiteX54" fmla="*/ 574 w 12026"/>
                    <a:gd name="connsiteY54" fmla="*/ 5834 h 10893"/>
                    <a:gd name="connsiteX55" fmla="*/ 396 w 12026"/>
                    <a:gd name="connsiteY55" fmla="*/ 5287 h 10893"/>
                    <a:gd name="connsiteX56" fmla="*/ 375 w 12026"/>
                    <a:gd name="connsiteY56" fmla="*/ 4181 h 10893"/>
                    <a:gd name="connsiteX57" fmla="*/ 1263 w 12026"/>
                    <a:gd name="connsiteY57" fmla="*/ 2216 h 10893"/>
                    <a:gd name="connsiteX58" fmla="*/ 1988 w 12026"/>
                    <a:gd name="connsiteY58" fmla="*/ 1520 h 10893"/>
                    <a:gd name="connsiteX59" fmla="*/ 2397 w 12026"/>
                    <a:gd name="connsiteY59" fmla="*/ 1224 h 10893"/>
                    <a:gd name="connsiteX60" fmla="*/ 2871 w 12026"/>
                    <a:gd name="connsiteY60" fmla="*/ 981 h 10893"/>
                    <a:gd name="connsiteX61" fmla="*/ 3369 w 12026"/>
                    <a:gd name="connsiteY61" fmla="*/ 730 h 10893"/>
                    <a:gd name="connsiteX62" fmla="*/ 3952 w 12026"/>
                    <a:gd name="connsiteY62" fmla="*/ 551 h 10893"/>
                    <a:gd name="connsiteX63" fmla="*/ 5216 w 12026"/>
                    <a:gd name="connsiteY63" fmla="*/ 292 h 10893"/>
                    <a:gd name="connsiteX64" fmla="*/ 6456 w 12026"/>
                    <a:gd name="connsiteY64" fmla="*/ 227 h 10893"/>
                    <a:gd name="connsiteX65" fmla="*/ 6606 w 12026"/>
                    <a:gd name="connsiteY65" fmla="*/ 223 h 10893"/>
                    <a:gd name="connsiteX66" fmla="*/ 5812 w 12026"/>
                    <a:gd name="connsiteY66" fmla="*/ 0 h 10893"/>
                    <a:gd name="connsiteX67" fmla="*/ 5322 w 12026"/>
                    <a:gd name="connsiteY67" fmla="*/ 13 h 10893"/>
                    <a:gd name="connsiteX68" fmla="*/ 4187 w 12026"/>
                    <a:gd name="connsiteY68" fmla="*/ 183 h 10893"/>
                    <a:gd name="connsiteX69" fmla="*/ 3604 w 12026"/>
                    <a:gd name="connsiteY69" fmla="*/ 345 h 10893"/>
                    <a:gd name="connsiteX70" fmla="*/ 3061 w 12026"/>
                    <a:gd name="connsiteY70" fmla="*/ 527 h 10893"/>
                    <a:gd name="connsiteX71" fmla="*/ 2595 w 12026"/>
                    <a:gd name="connsiteY71" fmla="*/ 774 h 10893"/>
                    <a:gd name="connsiteX72" fmla="*/ 2085 w 12026"/>
                    <a:gd name="connsiteY72" fmla="*/ 1058 h 10893"/>
                    <a:gd name="connsiteX73" fmla="*/ 1250 w 12026"/>
                    <a:gd name="connsiteY73" fmla="*/ 1754 h 10893"/>
                    <a:gd name="connsiteX74" fmla="*/ 606 w 12026"/>
                    <a:gd name="connsiteY74" fmla="*/ 2621 h 10893"/>
                    <a:gd name="connsiteX75" fmla="*/ 177 w 12026"/>
                    <a:gd name="connsiteY75" fmla="*/ 3711 h 10893"/>
                    <a:gd name="connsiteX76" fmla="*/ 23 w 12026"/>
                    <a:gd name="connsiteY76" fmla="*/ 4258 h 10893"/>
                    <a:gd name="connsiteX77" fmla="*/ 7 w 12026"/>
                    <a:gd name="connsiteY77" fmla="*/ 4862 h 10893"/>
                    <a:gd name="connsiteX78" fmla="*/ 274 w 12026"/>
                    <a:gd name="connsiteY78" fmla="*/ 6008 h 10893"/>
                    <a:gd name="connsiteX79" fmla="*/ 541 w 12026"/>
                    <a:gd name="connsiteY79" fmla="*/ 6547 h 10893"/>
                    <a:gd name="connsiteX80" fmla="*/ 809 w 12026"/>
                    <a:gd name="connsiteY80" fmla="*/ 7045 h 10893"/>
                    <a:gd name="connsiteX81" fmla="*/ 1129 w 12026"/>
                    <a:gd name="connsiteY81" fmla="*/ 7414 h 10893"/>
                    <a:gd name="connsiteX82" fmla="*/ 1587 w 12026"/>
                    <a:gd name="connsiteY82" fmla="*/ 7803 h 10893"/>
                    <a:gd name="connsiteX83" fmla="*/ 1992 w 12026"/>
                    <a:gd name="connsiteY83" fmla="*/ 8042 h 10893"/>
                    <a:gd name="connsiteX84" fmla="*/ 2397 w 12026"/>
                    <a:gd name="connsiteY84" fmla="*/ 8277 h 10893"/>
                    <a:gd name="connsiteX85" fmla="*/ 2478 w 12026"/>
                    <a:gd name="connsiteY85" fmla="*/ 8293 h 10893"/>
                    <a:gd name="connsiteX86" fmla="*/ 2486 w 12026"/>
                    <a:gd name="connsiteY86" fmla="*/ 8325 h 10893"/>
                    <a:gd name="connsiteX87" fmla="*/ 2604 w 12026"/>
                    <a:gd name="connsiteY87" fmla="*/ 8452 h 10893"/>
                    <a:gd name="connsiteX88" fmla="*/ 2881 w 12026"/>
                    <a:gd name="connsiteY88" fmla="*/ 8600 h 10893"/>
                    <a:gd name="connsiteX89" fmla="*/ 3206 w 12026"/>
                    <a:gd name="connsiteY89" fmla="*/ 8721 h 10893"/>
                    <a:gd name="connsiteX90" fmla="*/ 3453 w 12026"/>
                    <a:gd name="connsiteY90" fmla="*/ 8802 h 10893"/>
                    <a:gd name="connsiteX91" fmla="*/ 3608 w 12026"/>
                    <a:gd name="connsiteY91" fmla="*/ 8868 h 10893"/>
                    <a:gd name="connsiteX92" fmla="*/ 3824 w 12026"/>
                    <a:gd name="connsiteY92" fmla="*/ 8921 h 10893"/>
                    <a:gd name="connsiteX93" fmla="*/ 4003 w 12026"/>
                    <a:gd name="connsiteY93" fmla="*/ 8965 h 10893"/>
                    <a:gd name="connsiteX94" fmla="*/ 2028 w 12026"/>
                    <a:gd name="connsiteY94" fmla="*/ 10801 h 10893"/>
                    <a:gd name="connsiteX95" fmla="*/ 3134 w 12026"/>
                    <a:gd name="connsiteY95" fmla="*/ 10537 h 10893"/>
                    <a:gd name="connsiteX96" fmla="*/ 4159 w 12026"/>
                    <a:gd name="connsiteY96" fmla="*/ 9820 h 10893"/>
                    <a:gd name="connsiteX97" fmla="*/ 4572 w 12026"/>
                    <a:gd name="connsiteY97" fmla="*/ 9354 h 10893"/>
                    <a:gd name="connsiteX98" fmla="*/ 4811 w 12026"/>
                    <a:gd name="connsiteY98" fmla="*/ 8872 h 10893"/>
                    <a:gd name="connsiteX99" fmla="*/ 4888 w 12026"/>
                    <a:gd name="connsiteY99" fmla="*/ 8901 h 10893"/>
                    <a:gd name="connsiteX100" fmla="*/ 5265 w 12026"/>
                    <a:gd name="connsiteY100" fmla="*/ 8953 h 10893"/>
                    <a:gd name="connsiteX101" fmla="*/ 5439 w 12026"/>
                    <a:gd name="connsiteY101" fmla="*/ 8998 h 10893"/>
                    <a:gd name="connsiteX102" fmla="*/ 5658 w 12026"/>
                    <a:gd name="connsiteY102" fmla="*/ 9010 h 10893"/>
                    <a:gd name="connsiteX103" fmla="*/ 6152 w 12026"/>
                    <a:gd name="connsiteY103" fmla="*/ 9059 h 10893"/>
                    <a:gd name="connsiteX104" fmla="*/ 6626 w 12026"/>
                    <a:gd name="connsiteY104" fmla="*/ 9067 h 10893"/>
                    <a:gd name="connsiteX105" fmla="*/ 6651 w 12026"/>
                    <a:gd name="connsiteY105" fmla="*/ 9067 h 10893"/>
                    <a:gd name="connsiteX106" fmla="*/ 7108 w 12026"/>
                    <a:gd name="connsiteY106" fmla="*/ 9026 h 10893"/>
                    <a:gd name="connsiteX107" fmla="*/ 7538 w 12026"/>
                    <a:gd name="connsiteY107" fmla="*/ 8998 h 10893"/>
                    <a:gd name="connsiteX108" fmla="*/ 8016 w 12026"/>
                    <a:gd name="connsiteY108" fmla="*/ 8876 h 10893"/>
                    <a:gd name="connsiteX109" fmla="*/ 8871 w 12026"/>
                    <a:gd name="connsiteY109" fmla="*/ 8637 h 10893"/>
                    <a:gd name="connsiteX110" fmla="*/ 9616 w 12026"/>
                    <a:gd name="connsiteY110" fmla="*/ 8301 h 10893"/>
                    <a:gd name="connsiteX111" fmla="*/ 10924 w 12026"/>
                    <a:gd name="connsiteY111" fmla="*/ 7171 h 10893"/>
                    <a:gd name="connsiteX112" fmla="*/ 11427 w 12026"/>
                    <a:gd name="connsiteY112" fmla="*/ 6486 h 10893"/>
                    <a:gd name="connsiteX113" fmla="*/ 11783 w 12026"/>
                    <a:gd name="connsiteY113" fmla="*/ 5692 h 10893"/>
                    <a:gd name="connsiteX114" fmla="*/ 11897 w 12026"/>
                    <a:gd name="connsiteY114" fmla="*/ 5271 h 10893"/>
                    <a:gd name="connsiteX115" fmla="*/ 11978 w 12026"/>
                    <a:gd name="connsiteY115" fmla="*/ 4837 h 10893"/>
                    <a:gd name="connsiteX116" fmla="*/ 11982 w 12026"/>
                    <a:gd name="connsiteY116" fmla="*/ 4635 h 10893"/>
                    <a:gd name="connsiteX117" fmla="*/ 12022 w 12026"/>
                    <a:gd name="connsiteY117" fmla="*/ 4420 h 10893"/>
                    <a:gd name="connsiteX118" fmla="*/ 11982 w 12026"/>
                    <a:gd name="connsiteY118" fmla="*/ 3970 h 10893"/>
                    <a:gd name="connsiteX119" fmla="*/ 11808 w 12026"/>
                    <a:gd name="connsiteY119" fmla="*/ 3087 h 10893"/>
                    <a:gd name="connsiteX120" fmla="*/ 11678 w 12026"/>
                    <a:gd name="connsiteY120" fmla="*/ 2731 h 10893"/>
                    <a:gd name="connsiteX121" fmla="*/ 11427 w 12026"/>
                    <a:gd name="connsiteY121" fmla="*/ 2362 h 10893"/>
                    <a:gd name="connsiteX122" fmla="*/ 10937 w 12026"/>
                    <a:gd name="connsiteY122" fmla="*/ 1673 h 10893"/>
                    <a:gd name="connsiteX123" fmla="*/ 10260 w 12026"/>
                    <a:gd name="connsiteY123" fmla="*/ 1114 h 10893"/>
                    <a:gd name="connsiteX124" fmla="*/ 9349 w 12026"/>
                    <a:gd name="connsiteY124" fmla="*/ 616 h 10893"/>
                    <a:gd name="connsiteX125" fmla="*/ 8931 w 12026"/>
                    <a:gd name="connsiteY125" fmla="*/ 434 h 10893"/>
                    <a:gd name="connsiteX126" fmla="*/ 8469 w 12026"/>
                    <a:gd name="connsiteY126" fmla="*/ 268 h 10893"/>
                    <a:gd name="connsiteX127" fmla="*/ 7538 w 12026"/>
                    <a:gd name="connsiteY127" fmla="*/ 94 h 10893"/>
                    <a:gd name="connsiteX128" fmla="*/ 7412 w 12026"/>
                    <a:gd name="connsiteY128" fmla="*/ 81 h 10893"/>
                    <a:gd name="connsiteX129" fmla="*/ 7210 w 12026"/>
                    <a:gd name="connsiteY129" fmla="*/ 45 h 10893"/>
                    <a:gd name="connsiteX130" fmla="*/ 6569 w 12026"/>
                    <a:gd name="connsiteY130" fmla="*/ 13 h 10893"/>
                    <a:gd name="connsiteX131" fmla="*/ 5812 w 12026"/>
                    <a:gd name="connsiteY131" fmla="*/ 0 h 10893"/>
                    <a:gd name="connsiteX0" fmla="*/ 6606 w 12026"/>
                    <a:gd name="connsiteY0" fmla="*/ 223 h 10893"/>
                    <a:gd name="connsiteX1" fmla="*/ 6837 w 12026"/>
                    <a:gd name="connsiteY1" fmla="*/ 284 h 10893"/>
                    <a:gd name="connsiteX2" fmla="*/ 7311 w 12026"/>
                    <a:gd name="connsiteY2" fmla="*/ 361 h 10893"/>
                    <a:gd name="connsiteX3" fmla="*/ 8141 w 12026"/>
                    <a:gd name="connsiteY3" fmla="*/ 523 h 10893"/>
                    <a:gd name="connsiteX4" fmla="*/ 8514 w 12026"/>
                    <a:gd name="connsiteY4" fmla="*/ 689 h 10893"/>
                    <a:gd name="connsiteX5" fmla="*/ 8887 w 12026"/>
                    <a:gd name="connsiteY5" fmla="*/ 802 h 10893"/>
                    <a:gd name="connsiteX6" fmla="*/ 9656 w 12026"/>
                    <a:gd name="connsiteY6" fmla="*/ 1224 h 10893"/>
                    <a:gd name="connsiteX7" fmla="*/ 10390 w 12026"/>
                    <a:gd name="connsiteY7" fmla="*/ 1633 h 10893"/>
                    <a:gd name="connsiteX8" fmla="*/ 10933 w 12026"/>
                    <a:gd name="connsiteY8" fmla="*/ 2277 h 10893"/>
                    <a:gd name="connsiteX9" fmla="*/ 11135 w 12026"/>
                    <a:gd name="connsiteY9" fmla="*/ 2589 h 10893"/>
                    <a:gd name="connsiteX10" fmla="*/ 11378 w 12026"/>
                    <a:gd name="connsiteY10" fmla="*/ 2962 h 10893"/>
                    <a:gd name="connsiteX11" fmla="*/ 11479 w 12026"/>
                    <a:gd name="connsiteY11" fmla="*/ 3302 h 10893"/>
                    <a:gd name="connsiteX12" fmla="*/ 11585 w 12026"/>
                    <a:gd name="connsiteY12" fmla="*/ 3723 h 10893"/>
                    <a:gd name="connsiteX13" fmla="*/ 11637 w 12026"/>
                    <a:gd name="connsiteY13" fmla="*/ 4149 h 10893"/>
                    <a:gd name="connsiteX14" fmla="*/ 11617 w 12026"/>
                    <a:gd name="connsiteY14" fmla="*/ 4582 h 10893"/>
                    <a:gd name="connsiteX15" fmla="*/ 11593 w 12026"/>
                    <a:gd name="connsiteY15" fmla="*/ 4979 h 10893"/>
                    <a:gd name="connsiteX16" fmla="*/ 11484 w 12026"/>
                    <a:gd name="connsiteY16" fmla="*/ 5388 h 10893"/>
                    <a:gd name="connsiteX17" fmla="*/ 11362 w 12026"/>
                    <a:gd name="connsiteY17" fmla="*/ 5789 h 10893"/>
                    <a:gd name="connsiteX18" fmla="*/ 11176 w 12026"/>
                    <a:gd name="connsiteY18" fmla="*/ 6154 h 10893"/>
                    <a:gd name="connsiteX19" fmla="*/ 10993 w 12026"/>
                    <a:gd name="connsiteY19" fmla="*/ 6498 h 10893"/>
                    <a:gd name="connsiteX20" fmla="*/ 10726 w 12026"/>
                    <a:gd name="connsiteY20" fmla="*/ 6818 h 10893"/>
                    <a:gd name="connsiteX21" fmla="*/ 10455 w 12026"/>
                    <a:gd name="connsiteY21" fmla="*/ 7163 h 10893"/>
                    <a:gd name="connsiteX22" fmla="*/ 10134 w 12026"/>
                    <a:gd name="connsiteY22" fmla="*/ 7450 h 10893"/>
                    <a:gd name="connsiteX23" fmla="*/ 9470 w 12026"/>
                    <a:gd name="connsiteY23" fmla="*/ 7949 h 10893"/>
                    <a:gd name="connsiteX24" fmla="*/ 8785 w 12026"/>
                    <a:gd name="connsiteY24" fmla="*/ 8277 h 10893"/>
                    <a:gd name="connsiteX25" fmla="*/ 7975 w 12026"/>
                    <a:gd name="connsiteY25" fmla="*/ 8508 h 10893"/>
                    <a:gd name="connsiteX26" fmla="*/ 7501 w 12026"/>
                    <a:gd name="connsiteY26" fmla="*/ 8629 h 10893"/>
                    <a:gd name="connsiteX27" fmla="*/ 6983 w 12026"/>
                    <a:gd name="connsiteY27" fmla="*/ 8670 h 10893"/>
                    <a:gd name="connsiteX28" fmla="*/ 6263 w 12026"/>
                    <a:gd name="connsiteY28" fmla="*/ 8709 h 10893"/>
                    <a:gd name="connsiteX29" fmla="*/ 5966 w 12026"/>
                    <a:gd name="connsiteY29" fmla="*/ 8702 h 10893"/>
                    <a:gd name="connsiteX30" fmla="*/ 5719 w 12026"/>
                    <a:gd name="connsiteY30" fmla="*/ 8670 h 10893"/>
                    <a:gd name="connsiteX31" fmla="*/ 5644 w 12026"/>
                    <a:gd name="connsiteY31" fmla="*/ 8667 h 10893"/>
                    <a:gd name="connsiteX32" fmla="*/ 5567 w 12026"/>
                    <a:gd name="connsiteY32" fmla="*/ 8667 h 10893"/>
                    <a:gd name="connsiteX33" fmla="*/ 5476 w 12026"/>
                    <a:gd name="connsiteY33" fmla="*/ 8662 h 10893"/>
                    <a:gd name="connsiteX34" fmla="*/ 5269 w 12026"/>
                    <a:gd name="connsiteY34" fmla="*/ 8625 h 10893"/>
                    <a:gd name="connsiteX35" fmla="*/ 5238 w 12026"/>
                    <a:gd name="connsiteY35" fmla="*/ 8624 h 10893"/>
                    <a:gd name="connsiteX36" fmla="*/ 5050 w 12026"/>
                    <a:gd name="connsiteY36" fmla="*/ 8633 h 10893"/>
                    <a:gd name="connsiteX37" fmla="*/ 4779 w 12026"/>
                    <a:gd name="connsiteY37" fmla="*/ 8614 h 10893"/>
                    <a:gd name="connsiteX38" fmla="*/ 4637 w 12026"/>
                    <a:gd name="connsiteY38" fmla="*/ 8641 h 10893"/>
                    <a:gd name="connsiteX39" fmla="*/ 4586 w 12026"/>
                    <a:gd name="connsiteY39" fmla="*/ 8622 h 10893"/>
                    <a:gd name="connsiteX40" fmla="*/ 4546 w 12026"/>
                    <a:gd name="connsiteY40" fmla="*/ 8633 h 10893"/>
                    <a:gd name="connsiteX41" fmla="*/ 4405 w 12026"/>
                    <a:gd name="connsiteY41" fmla="*/ 8598 h 10893"/>
                    <a:gd name="connsiteX42" fmla="*/ 4156 w 12026"/>
                    <a:gd name="connsiteY42" fmla="*/ 8541 h 10893"/>
                    <a:gd name="connsiteX43" fmla="*/ 3821 w 12026"/>
                    <a:gd name="connsiteY43" fmla="*/ 8488 h 10893"/>
                    <a:gd name="connsiteX44" fmla="*/ 3472 w 12026"/>
                    <a:gd name="connsiteY44" fmla="*/ 8355 h 10893"/>
                    <a:gd name="connsiteX45" fmla="*/ 3307 w 12026"/>
                    <a:gd name="connsiteY45" fmla="*/ 8332 h 10893"/>
                    <a:gd name="connsiteX46" fmla="*/ 3263 w 12026"/>
                    <a:gd name="connsiteY46" fmla="*/ 8290 h 10893"/>
                    <a:gd name="connsiteX47" fmla="*/ 3032 w 12026"/>
                    <a:gd name="connsiteY47" fmla="*/ 8222 h 10893"/>
                    <a:gd name="connsiteX48" fmla="*/ 2881 w 12026"/>
                    <a:gd name="connsiteY48" fmla="*/ 8111 h 10893"/>
                    <a:gd name="connsiteX49" fmla="*/ 2547 w 12026"/>
                    <a:gd name="connsiteY49" fmla="*/ 7896 h 10893"/>
                    <a:gd name="connsiteX50" fmla="*/ 2202 w 12026"/>
                    <a:gd name="connsiteY50" fmla="*/ 7701 h 10893"/>
                    <a:gd name="connsiteX51" fmla="*/ 1785 w 12026"/>
                    <a:gd name="connsiteY51" fmla="*/ 7471 h 10893"/>
                    <a:gd name="connsiteX52" fmla="*/ 1400 w 12026"/>
                    <a:gd name="connsiteY52" fmla="*/ 7146 h 10893"/>
                    <a:gd name="connsiteX53" fmla="*/ 829 w 12026"/>
                    <a:gd name="connsiteY53" fmla="*/ 6308 h 10893"/>
                    <a:gd name="connsiteX54" fmla="*/ 574 w 12026"/>
                    <a:gd name="connsiteY54" fmla="*/ 5834 h 10893"/>
                    <a:gd name="connsiteX55" fmla="*/ 396 w 12026"/>
                    <a:gd name="connsiteY55" fmla="*/ 5287 h 10893"/>
                    <a:gd name="connsiteX56" fmla="*/ 375 w 12026"/>
                    <a:gd name="connsiteY56" fmla="*/ 4181 h 10893"/>
                    <a:gd name="connsiteX57" fmla="*/ 1263 w 12026"/>
                    <a:gd name="connsiteY57" fmla="*/ 2216 h 10893"/>
                    <a:gd name="connsiteX58" fmla="*/ 1988 w 12026"/>
                    <a:gd name="connsiteY58" fmla="*/ 1520 h 10893"/>
                    <a:gd name="connsiteX59" fmla="*/ 2397 w 12026"/>
                    <a:gd name="connsiteY59" fmla="*/ 1224 h 10893"/>
                    <a:gd name="connsiteX60" fmla="*/ 2871 w 12026"/>
                    <a:gd name="connsiteY60" fmla="*/ 981 h 10893"/>
                    <a:gd name="connsiteX61" fmla="*/ 3369 w 12026"/>
                    <a:gd name="connsiteY61" fmla="*/ 730 h 10893"/>
                    <a:gd name="connsiteX62" fmla="*/ 3952 w 12026"/>
                    <a:gd name="connsiteY62" fmla="*/ 551 h 10893"/>
                    <a:gd name="connsiteX63" fmla="*/ 5216 w 12026"/>
                    <a:gd name="connsiteY63" fmla="*/ 292 h 10893"/>
                    <a:gd name="connsiteX64" fmla="*/ 6456 w 12026"/>
                    <a:gd name="connsiteY64" fmla="*/ 227 h 10893"/>
                    <a:gd name="connsiteX65" fmla="*/ 6606 w 12026"/>
                    <a:gd name="connsiteY65" fmla="*/ 223 h 10893"/>
                    <a:gd name="connsiteX66" fmla="*/ 5812 w 12026"/>
                    <a:gd name="connsiteY66" fmla="*/ 0 h 10893"/>
                    <a:gd name="connsiteX67" fmla="*/ 5322 w 12026"/>
                    <a:gd name="connsiteY67" fmla="*/ 13 h 10893"/>
                    <a:gd name="connsiteX68" fmla="*/ 4187 w 12026"/>
                    <a:gd name="connsiteY68" fmla="*/ 183 h 10893"/>
                    <a:gd name="connsiteX69" fmla="*/ 3604 w 12026"/>
                    <a:gd name="connsiteY69" fmla="*/ 345 h 10893"/>
                    <a:gd name="connsiteX70" fmla="*/ 3061 w 12026"/>
                    <a:gd name="connsiteY70" fmla="*/ 527 h 10893"/>
                    <a:gd name="connsiteX71" fmla="*/ 2595 w 12026"/>
                    <a:gd name="connsiteY71" fmla="*/ 774 h 10893"/>
                    <a:gd name="connsiteX72" fmla="*/ 2085 w 12026"/>
                    <a:gd name="connsiteY72" fmla="*/ 1058 h 10893"/>
                    <a:gd name="connsiteX73" fmla="*/ 1250 w 12026"/>
                    <a:gd name="connsiteY73" fmla="*/ 1754 h 10893"/>
                    <a:gd name="connsiteX74" fmla="*/ 606 w 12026"/>
                    <a:gd name="connsiteY74" fmla="*/ 2621 h 10893"/>
                    <a:gd name="connsiteX75" fmla="*/ 177 w 12026"/>
                    <a:gd name="connsiteY75" fmla="*/ 3711 h 10893"/>
                    <a:gd name="connsiteX76" fmla="*/ 23 w 12026"/>
                    <a:gd name="connsiteY76" fmla="*/ 4258 h 10893"/>
                    <a:gd name="connsiteX77" fmla="*/ 7 w 12026"/>
                    <a:gd name="connsiteY77" fmla="*/ 4862 h 10893"/>
                    <a:gd name="connsiteX78" fmla="*/ 274 w 12026"/>
                    <a:gd name="connsiteY78" fmla="*/ 6008 h 10893"/>
                    <a:gd name="connsiteX79" fmla="*/ 541 w 12026"/>
                    <a:gd name="connsiteY79" fmla="*/ 6547 h 10893"/>
                    <a:gd name="connsiteX80" fmla="*/ 809 w 12026"/>
                    <a:gd name="connsiteY80" fmla="*/ 7045 h 10893"/>
                    <a:gd name="connsiteX81" fmla="*/ 1129 w 12026"/>
                    <a:gd name="connsiteY81" fmla="*/ 7414 h 10893"/>
                    <a:gd name="connsiteX82" fmla="*/ 1587 w 12026"/>
                    <a:gd name="connsiteY82" fmla="*/ 7803 h 10893"/>
                    <a:gd name="connsiteX83" fmla="*/ 1992 w 12026"/>
                    <a:gd name="connsiteY83" fmla="*/ 8042 h 10893"/>
                    <a:gd name="connsiteX84" fmla="*/ 2397 w 12026"/>
                    <a:gd name="connsiteY84" fmla="*/ 8277 h 10893"/>
                    <a:gd name="connsiteX85" fmla="*/ 2478 w 12026"/>
                    <a:gd name="connsiteY85" fmla="*/ 8293 h 10893"/>
                    <a:gd name="connsiteX86" fmla="*/ 2486 w 12026"/>
                    <a:gd name="connsiteY86" fmla="*/ 8325 h 10893"/>
                    <a:gd name="connsiteX87" fmla="*/ 2604 w 12026"/>
                    <a:gd name="connsiteY87" fmla="*/ 8452 h 10893"/>
                    <a:gd name="connsiteX88" fmla="*/ 2881 w 12026"/>
                    <a:gd name="connsiteY88" fmla="*/ 8600 h 10893"/>
                    <a:gd name="connsiteX89" fmla="*/ 3206 w 12026"/>
                    <a:gd name="connsiteY89" fmla="*/ 8721 h 10893"/>
                    <a:gd name="connsiteX90" fmla="*/ 3453 w 12026"/>
                    <a:gd name="connsiteY90" fmla="*/ 8802 h 10893"/>
                    <a:gd name="connsiteX91" fmla="*/ 3608 w 12026"/>
                    <a:gd name="connsiteY91" fmla="*/ 8868 h 10893"/>
                    <a:gd name="connsiteX92" fmla="*/ 3824 w 12026"/>
                    <a:gd name="connsiteY92" fmla="*/ 8921 h 10893"/>
                    <a:gd name="connsiteX93" fmla="*/ 4003 w 12026"/>
                    <a:gd name="connsiteY93" fmla="*/ 8965 h 10893"/>
                    <a:gd name="connsiteX94" fmla="*/ 2028 w 12026"/>
                    <a:gd name="connsiteY94" fmla="*/ 10801 h 10893"/>
                    <a:gd name="connsiteX95" fmla="*/ 3134 w 12026"/>
                    <a:gd name="connsiteY95" fmla="*/ 10537 h 10893"/>
                    <a:gd name="connsiteX96" fmla="*/ 4159 w 12026"/>
                    <a:gd name="connsiteY96" fmla="*/ 9820 h 10893"/>
                    <a:gd name="connsiteX97" fmla="*/ 4572 w 12026"/>
                    <a:gd name="connsiteY97" fmla="*/ 9354 h 10893"/>
                    <a:gd name="connsiteX98" fmla="*/ 4811 w 12026"/>
                    <a:gd name="connsiteY98" fmla="*/ 8872 h 10893"/>
                    <a:gd name="connsiteX99" fmla="*/ 4888 w 12026"/>
                    <a:gd name="connsiteY99" fmla="*/ 8901 h 10893"/>
                    <a:gd name="connsiteX100" fmla="*/ 5265 w 12026"/>
                    <a:gd name="connsiteY100" fmla="*/ 8953 h 10893"/>
                    <a:gd name="connsiteX101" fmla="*/ 5439 w 12026"/>
                    <a:gd name="connsiteY101" fmla="*/ 8998 h 10893"/>
                    <a:gd name="connsiteX102" fmla="*/ 5658 w 12026"/>
                    <a:gd name="connsiteY102" fmla="*/ 9010 h 10893"/>
                    <a:gd name="connsiteX103" fmla="*/ 6152 w 12026"/>
                    <a:gd name="connsiteY103" fmla="*/ 9059 h 10893"/>
                    <a:gd name="connsiteX104" fmla="*/ 6626 w 12026"/>
                    <a:gd name="connsiteY104" fmla="*/ 9067 h 10893"/>
                    <a:gd name="connsiteX105" fmla="*/ 6651 w 12026"/>
                    <a:gd name="connsiteY105" fmla="*/ 9067 h 10893"/>
                    <a:gd name="connsiteX106" fmla="*/ 7108 w 12026"/>
                    <a:gd name="connsiteY106" fmla="*/ 9026 h 10893"/>
                    <a:gd name="connsiteX107" fmla="*/ 7538 w 12026"/>
                    <a:gd name="connsiteY107" fmla="*/ 8998 h 10893"/>
                    <a:gd name="connsiteX108" fmla="*/ 8016 w 12026"/>
                    <a:gd name="connsiteY108" fmla="*/ 8876 h 10893"/>
                    <a:gd name="connsiteX109" fmla="*/ 8871 w 12026"/>
                    <a:gd name="connsiteY109" fmla="*/ 8637 h 10893"/>
                    <a:gd name="connsiteX110" fmla="*/ 9616 w 12026"/>
                    <a:gd name="connsiteY110" fmla="*/ 8301 h 10893"/>
                    <a:gd name="connsiteX111" fmla="*/ 10924 w 12026"/>
                    <a:gd name="connsiteY111" fmla="*/ 7171 h 10893"/>
                    <a:gd name="connsiteX112" fmla="*/ 11427 w 12026"/>
                    <a:gd name="connsiteY112" fmla="*/ 6486 h 10893"/>
                    <a:gd name="connsiteX113" fmla="*/ 11783 w 12026"/>
                    <a:gd name="connsiteY113" fmla="*/ 5692 h 10893"/>
                    <a:gd name="connsiteX114" fmla="*/ 11897 w 12026"/>
                    <a:gd name="connsiteY114" fmla="*/ 5271 h 10893"/>
                    <a:gd name="connsiteX115" fmla="*/ 11978 w 12026"/>
                    <a:gd name="connsiteY115" fmla="*/ 4837 h 10893"/>
                    <a:gd name="connsiteX116" fmla="*/ 11982 w 12026"/>
                    <a:gd name="connsiteY116" fmla="*/ 4635 h 10893"/>
                    <a:gd name="connsiteX117" fmla="*/ 12022 w 12026"/>
                    <a:gd name="connsiteY117" fmla="*/ 4420 h 10893"/>
                    <a:gd name="connsiteX118" fmla="*/ 11982 w 12026"/>
                    <a:gd name="connsiteY118" fmla="*/ 3970 h 10893"/>
                    <a:gd name="connsiteX119" fmla="*/ 11808 w 12026"/>
                    <a:gd name="connsiteY119" fmla="*/ 3087 h 10893"/>
                    <a:gd name="connsiteX120" fmla="*/ 11678 w 12026"/>
                    <a:gd name="connsiteY120" fmla="*/ 2731 h 10893"/>
                    <a:gd name="connsiteX121" fmla="*/ 11427 w 12026"/>
                    <a:gd name="connsiteY121" fmla="*/ 2362 h 10893"/>
                    <a:gd name="connsiteX122" fmla="*/ 10937 w 12026"/>
                    <a:gd name="connsiteY122" fmla="*/ 1673 h 10893"/>
                    <a:gd name="connsiteX123" fmla="*/ 10260 w 12026"/>
                    <a:gd name="connsiteY123" fmla="*/ 1114 h 10893"/>
                    <a:gd name="connsiteX124" fmla="*/ 9349 w 12026"/>
                    <a:gd name="connsiteY124" fmla="*/ 616 h 10893"/>
                    <a:gd name="connsiteX125" fmla="*/ 8931 w 12026"/>
                    <a:gd name="connsiteY125" fmla="*/ 434 h 10893"/>
                    <a:gd name="connsiteX126" fmla="*/ 8469 w 12026"/>
                    <a:gd name="connsiteY126" fmla="*/ 268 h 10893"/>
                    <a:gd name="connsiteX127" fmla="*/ 7538 w 12026"/>
                    <a:gd name="connsiteY127" fmla="*/ 94 h 10893"/>
                    <a:gd name="connsiteX128" fmla="*/ 7412 w 12026"/>
                    <a:gd name="connsiteY128" fmla="*/ 81 h 10893"/>
                    <a:gd name="connsiteX129" fmla="*/ 7210 w 12026"/>
                    <a:gd name="connsiteY129" fmla="*/ 45 h 10893"/>
                    <a:gd name="connsiteX130" fmla="*/ 6569 w 12026"/>
                    <a:gd name="connsiteY130" fmla="*/ 13 h 10893"/>
                    <a:gd name="connsiteX131" fmla="*/ 5812 w 12026"/>
                    <a:gd name="connsiteY131" fmla="*/ 0 h 10893"/>
                    <a:gd name="connsiteX0" fmla="*/ 6606 w 12026"/>
                    <a:gd name="connsiteY0" fmla="*/ 223 h 10893"/>
                    <a:gd name="connsiteX1" fmla="*/ 6837 w 12026"/>
                    <a:gd name="connsiteY1" fmla="*/ 284 h 10893"/>
                    <a:gd name="connsiteX2" fmla="*/ 7311 w 12026"/>
                    <a:gd name="connsiteY2" fmla="*/ 361 h 10893"/>
                    <a:gd name="connsiteX3" fmla="*/ 8141 w 12026"/>
                    <a:gd name="connsiteY3" fmla="*/ 523 h 10893"/>
                    <a:gd name="connsiteX4" fmla="*/ 8514 w 12026"/>
                    <a:gd name="connsiteY4" fmla="*/ 689 h 10893"/>
                    <a:gd name="connsiteX5" fmla="*/ 8887 w 12026"/>
                    <a:gd name="connsiteY5" fmla="*/ 802 h 10893"/>
                    <a:gd name="connsiteX6" fmla="*/ 9656 w 12026"/>
                    <a:gd name="connsiteY6" fmla="*/ 1224 h 10893"/>
                    <a:gd name="connsiteX7" fmla="*/ 10390 w 12026"/>
                    <a:gd name="connsiteY7" fmla="*/ 1633 h 10893"/>
                    <a:gd name="connsiteX8" fmla="*/ 10933 w 12026"/>
                    <a:gd name="connsiteY8" fmla="*/ 2277 h 10893"/>
                    <a:gd name="connsiteX9" fmla="*/ 11135 w 12026"/>
                    <a:gd name="connsiteY9" fmla="*/ 2589 h 10893"/>
                    <a:gd name="connsiteX10" fmla="*/ 11378 w 12026"/>
                    <a:gd name="connsiteY10" fmla="*/ 2962 h 10893"/>
                    <a:gd name="connsiteX11" fmla="*/ 11479 w 12026"/>
                    <a:gd name="connsiteY11" fmla="*/ 3302 h 10893"/>
                    <a:gd name="connsiteX12" fmla="*/ 11585 w 12026"/>
                    <a:gd name="connsiteY12" fmla="*/ 3723 h 10893"/>
                    <a:gd name="connsiteX13" fmla="*/ 11637 w 12026"/>
                    <a:gd name="connsiteY13" fmla="*/ 4149 h 10893"/>
                    <a:gd name="connsiteX14" fmla="*/ 11617 w 12026"/>
                    <a:gd name="connsiteY14" fmla="*/ 4582 h 10893"/>
                    <a:gd name="connsiteX15" fmla="*/ 11593 w 12026"/>
                    <a:gd name="connsiteY15" fmla="*/ 4979 h 10893"/>
                    <a:gd name="connsiteX16" fmla="*/ 11484 w 12026"/>
                    <a:gd name="connsiteY16" fmla="*/ 5388 h 10893"/>
                    <a:gd name="connsiteX17" fmla="*/ 11362 w 12026"/>
                    <a:gd name="connsiteY17" fmla="*/ 5789 h 10893"/>
                    <a:gd name="connsiteX18" fmla="*/ 11176 w 12026"/>
                    <a:gd name="connsiteY18" fmla="*/ 6154 h 10893"/>
                    <a:gd name="connsiteX19" fmla="*/ 10993 w 12026"/>
                    <a:gd name="connsiteY19" fmla="*/ 6498 h 10893"/>
                    <a:gd name="connsiteX20" fmla="*/ 10726 w 12026"/>
                    <a:gd name="connsiteY20" fmla="*/ 6818 h 10893"/>
                    <a:gd name="connsiteX21" fmla="*/ 10455 w 12026"/>
                    <a:gd name="connsiteY21" fmla="*/ 7163 h 10893"/>
                    <a:gd name="connsiteX22" fmla="*/ 10134 w 12026"/>
                    <a:gd name="connsiteY22" fmla="*/ 7450 h 10893"/>
                    <a:gd name="connsiteX23" fmla="*/ 9470 w 12026"/>
                    <a:gd name="connsiteY23" fmla="*/ 7949 h 10893"/>
                    <a:gd name="connsiteX24" fmla="*/ 8785 w 12026"/>
                    <a:gd name="connsiteY24" fmla="*/ 8277 h 10893"/>
                    <a:gd name="connsiteX25" fmla="*/ 7975 w 12026"/>
                    <a:gd name="connsiteY25" fmla="*/ 8508 h 10893"/>
                    <a:gd name="connsiteX26" fmla="*/ 7501 w 12026"/>
                    <a:gd name="connsiteY26" fmla="*/ 8629 h 10893"/>
                    <a:gd name="connsiteX27" fmla="*/ 6983 w 12026"/>
                    <a:gd name="connsiteY27" fmla="*/ 8670 h 10893"/>
                    <a:gd name="connsiteX28" fmla="*/ 6263 w 12026"/>
                    <a:gd name="connsiteY28" fmla="*/ 8709 h 10893"/>
                    <a:gd name="connsiteX29" fmla="*/ 5966 w 12026"/>
                    <a:gd name="connsiteY29" fmla="*/ 8702 h 10893"/>
                    <a:gd name="connsiteX30" fmla="*/ 5719 w 12026"/>
                    <a:gd name="connsiteY30" fmla="*/ 8670 h 10893"/>
                    <a:gd name="connsiteX31" fmla="*/ 5644 w 12026"/>
                    <a:gd name="connsiteY31" fmla="*/ 8667 h 10893"/>
                    <a:gd name="connsiteX32" fmla="*/ 5567 w 12026"/>
                    <a:gd name="connsiteY32" fmla="*/ 8667 h 10893"/>
                    <a:gd name="connsiteX33" fmla="*/ 5476 w 12026"/>
                    <a:gd name="connsiteY33" fmla="*/ 8662 h 10893"/>
                    <a:gd name="connsiteX34" fmla="*/ 5269 w 12026"/>
                    <a:gd name="connsiteY34" fmla="*/ 8625 h 10893"/>
                    <a:gd name="connsiteX35" fmla="*/ 5238 w 12026"/>
                    <a:gd name="connsiteY35" fmla="*/ 8624 h 10893"/>
                    <a:gd name="connsiteX36" fmla="*/ 5050 w 12026"/>
                    <a:gd name="connsiteY36" fmla="*/ 8633 h 10893"/>
                    <a:gd name="connsiteX37" fmla="*/ 4779 w 12026"/>
                    <a:gd name="connsiteY37" fmla="*/ 8614 h 10893"/>
                    <a:gd name="connsiteX38" fmla="*/ 4637 w 12026"/>
                    <a:gd name="connsiteY38" fmla="*/ 8641 h 10893"/>
                    <a:gd name="connsiteX39" fmla="*/ 4586 w 12026"/>
                    <a:gd name="connsiteY39" fmla="*/ 8622 h 10893"/>
                    <a:gd name="connsiteX40" fmla="*/ 4546 w 12026"/>
                    <a:gd name="connsiteY40" fmla="*/ 8633 h 10893"/>
                    <a:gd name="connsiteX41" fmla="*/ 4405 w 12026"/>
                    <a:gd name="connsiteY41" fmla="*/ 8598 h 10893"/>
                    <a:gd name="connsiteX42" fmla="*/ 4148 w 12026"/>
                    <a:gd name="connsiteY42" fmla="*/ 8568 h 10893"/>
                    <a:gd name="connsiteX43" fmla="*/ 3821 w 12026"/>
                    <a:gd name="connsiteY43" fmla="*/ 8488 h 10893"/>
                    <a:gd name="connsiteX44" fmla="*/ 3472 w 12026"/>
                    <a:gd name="connsiteY44" fmla="*/ 8355 h 10893"/>
                    <a:gd name="connsiteX45" fmla="*/ 3307 w 12026"/>
                    <a:gd name="connsiteY45" fmla="*/ 8332 h 10893"/>
                    <a:gd name="connsiteX46" fmla="*/ 3263 w 12026"/>
                    <a:gd name="connsiteY46" fmla="*/ 8290 h 10893"/>
                    <a:gd name="connsiteX47" fmla="*/ 3032 w 12026"/>
                    <a:gd name="connsiteY47" fmla="*/ 8222 h 10893"/>
                    <a:gd name="connsiteX48" fmla="*/ 2881 w 12026"/>
                    <a:gd name="connsiteY48" fmla="*/ 8111 h 10893"/>
                    <a:gd name="connsiteX49" fmla="*/ 2547 w 12026"/>
                    <a:gd name="connsiteY49" fmla="*/ 7896 h 10893"/>
                    <a:gd name="connsiteX50" fmla="*/ 2202 w 12026"/>
                    <a:gd name="connsiteY50" fmla="*/ 7701 h 10893"/>
                    <a:gd name="connsiteX51" fmla="*/ 1785 w 12026"/>
                    <a:gd name="connsiteY51" fmla="*/ 7471 h 10893"/>
                    <a:gd name="connsiteX52" fmla="*/ 1400 w 12026"/>
                    <a:gd name="connsiteY52" fmla="*/ 7146 h 10893"/>
                    <a:gd name="connsiteX53" fmla="*/ 829 w 12026"/>
                    <a:gd name="connsiteY53" fmla="*/ 6308 h 10893"/>
                    <a:gd name="connsiteX54" fmla="*/ 574 w 12026"/>
                    <a:gd name="connsiteY54" fmla="*/ 5834 h 10893"/>
                    <a:gd name="connsiteX55" fmla="*/ 396 w 12026"/>
                    <a:gd name="connsiteY55" fmla="*/ 5287 h 10893"/>
                    <a:gd name="connsiteX56" fmla="*/ 375 w 12026"/>
                    <a:gd name="connsiteY56" fmla="*/ 4181 h 10893"/>
                    <a:gd name="connsiteX57" fmla="*/ 1263 w 12026"/>
                    <a:gd name="connsiteY57" fmla="*/ 2216 h 10893"/>
                    <a:gd name="connsiteX58" fmla="*/ 1988 w 12026"/>
                    <a:gd name="connsiteY58" fmla="*/ 1520 h 10893"/>
                    <a:gd name="connsiteX59" fmla="*/ 2397 w 12026"/>
                    <a:gd name="connsiteY59" fmla="*/ 1224 h 10893"/>
                    <a:gd name="connsiteX60" fmla="*/ 2871 w 12026"/>
                    <a:gd name="connsiteY60" fmla="*/ 981 h 10893"/>
                    <a:gd name="connsiteX61" fmla="*/ 3369 w 12026"/>
                    <a:gd name="connsiteY61" fmla="*/ 730 h 10893"/>
                    <a:gd name="connsiteX62" fmla="*/ 3952 w 12026"/>
                    <a:gd name="connsiteY62" fmla="*/ 551 h 10893"/>
                    <a:gd name="connsiteX63" fmla="*/ 5216 w 12026"/>
                    <a:gd name="connsiteY63" fmla="*/ 292 h 10893"/>
                    <a:gd name="connsiteX64" fmla="*/ 6456 w 12026"/>
                    <a:gd name="connsiteY64" fmla="*/ 227 h 10893"/>
                    <a:gd name="connsiteX65" fmla="*/ 6606 w 12026"/>
                    <a:gd name="connsiteY65" fmla="*/ 223 h 10893"/>
                    <a:gd name="connsiteX66" fmla="*/ 5812 w 12026"/>
                    <a:gd name="connsiteY66" fmla="*/ 0 h 10893"/>
                    <a:gd name="connsiteX67" fmla="*/ 5322 w 12026"/>
                    <a:gd name="connsiteY67" fmla="*/ 13 h 10893"/>
                    <a:gd name="connsiteX68" fmla="*/ 4187 w 12026"/>
                    <a:gd name="connsiteY68" fmla="*/ 183 h 10893"/>
                    <a:gd name="connsiteX69" fmla="*/ 3604 w 12026"/>
                    <a:gd name="connsiteY69" fmla="*/ 345 h 10893"/>
                    <a:gd name="connsiteX70" fmla="*/ 3061 w 12026"/>
                    <a:gd name="connsiteY70" fmla="*/ 527 h 10893"/>
                    <a:gd name="connsiteX71" fmla="*/ 2595 w 12026"/>
                    <a:gd name="connsiteY71" fmla="*/ 774 h 10893"/>
                    <a:gd name="connsiteX72" fmla="*/ 2085 w 12026"/>
                    <a:gd name="connsiteY72" fmla="*/ 1058 h 10893"/>
                    <a:gd name="connsiteX73" fmla="*/ 1250 w 12026"/>
                    <a:gd name="connsiteY73" fmla="*/ 1754 h 10893"/>
                    <a:gd name="connsiteX74" fmla="*/ 606 w 12026"/>
                    <a:gd name="connsiteY74" fmla="*/ 2621 h 10893"/>
                    <a:gd name="connsiteX75" fmla="*/ 177 w 12026"/>
                    <a:gd name="connsiteY75" fmla="*/ 3711 h 10893"/>
                    <a:gd name="connsiteX76" fmla="*/ 23 w 12026"/>
                    <a:gd name="connsiteY76" fmla="*/ 4258 h 10893"/>
                    <a:gd name="connsiteX77" fmla="*/ 7 w 12026"/>
                    <a:gd name="connsiteY77" fmla="*/ 4862 h 10893"/>
                    <a:gd name="connsiteX78" fmla="*/ 274 w 12026"/>
                    <a:gd name="connsiteY78" fmla="*/ 6008 h 10893"/>
                    <a:gd name="connsiteX79" fmla="*/ 541 w 12026"/>
                    <a:gd name="connsiteY79" fmla="*/ 6547 h 10893"/>
                    <a:gd name="connsiteX80" fmla="*/ 809 w 12026"/>
                    <a:gd name="connsiteY80" fmla="*/ 7045 h 10893"/>
                    <a:gd name="connsiteX81" fmla="*/ 1129 w 12026"/>
                    <a:gd name="connsiteY81" fmla="*/ 7414 h 10893"/>
                    <a:gd name="connsiteX82" fmla="*/ 1587 w 12026"/>
                    <a:gd name="connsiteY82" fmla="*/ 7803 h 10893"/>
                    <a:gd name="connsiteX83" fmla="*/ 1992 w 12026"/>
                    <a:gd name="connsiteY83" fmla="*/ 8042 h 10893"/>
                    <a:gd name="connsiteX84" fmla="*/ 2397 w 12026"/>
                    <a:gd name="connsiteY84" fmla="*/ 8277 h 10893"/>
                    <a:gd name="connsiteX85" fmla="*/ 2478 w 12026"/>
                    <a:gd name="connsiteY85" fmla="*/ 8293 h 10893"/>
                    <a:gd name="connsiteX86" fmla="*/ 2486 w 12026"/>
                    <a:gd name="connsiteY86" fmla="*/ 8325 h 10893"/>
                    <a:gd name="connsiteX87" fmla="*/ 2604 w 12026"/>
                    <a:gd name="connsiteY87" fmla="*/ 8452 h 10893"/>
                    <a:gd name="connsiteX88" fmla="*/ 2881 w 12026"/>
                    <a:gd name="connsiteY88" fmla="*/ 8600 h 10893"/>
                    <a:gd name="connsiteX89" fmla="*/ 3206 w 12026"/>
                    <a:gd name="connsiteY89" fmla="*/ 8721 h 10893"/>
                    <a:gd name="connsiteX90" fmla="*/ 3453 w 12026"/>
                    <a:gd name="connsiteY90" fmla="*/ 8802 h 10893"/>
                    <a:gd name="connsiteX91" fmla="*/ 3608 w 12026"/>
                    <a:gd name="connsiteY91" fmla="*/ 8868 h 10893"/>
                    <a:gd name="connsiteX92" fmla="*/ 3824 w 12026"/>
                    <a:gd name="connsiteY92" fmla="*/ 8921 h 10893"/>
                    <a:gd name="connsiteX93" fmla="*/ 4003 w 12026"/>
                    <a:gd name="connsiteY93" fmla="*/ 8965 h 10893"/>
                    <a:gd name="connsiteX94" fmla="*/ 2028 w 12026"/>
                    <a:gd name="connsiteY94" fmla="*/ 10801 h 10893"/>
                    <a:gd name="connsiteX95" fmla="*/ 3134 w 12026"/>
                    <a:gd name="connsiteY95" fmla="*/ 10537 h 10893"/>
                    <a:gd name="connsiteX96" fmla="*/ 4159 w 12026"/>
                    <a:gd name="connsiteY96" fmla="*/ 9820 h 10893"/>
                    <a:gd name="connsiteX97" fmla="*/ 4572 w 12026"/>
                    <a:gd name="connsiteY97" fmla="*/ 9354 h 10893"/>
                    <a:gd name="connsiteX98" fmla="*/ 4811 w 12026"/>
                    <a:gd name="connsiteY98" fmla="*/ 8872 h 10893"/>
                    <a:gd name="connsiteX99" fmla="*/ 4888 w 12026"/>
                    <a:gd name="connsiteY99" fmla="*/ 8901 h 10893"/>
                    <a:gd name="connsiteX100" fmla="*/ 5265 w 12026"/>
                    <a:gd name="connsiteY100" fmla="*/ 8953 h 10893"/>
                    <a:gd name="connsiteX101" fmla="*/ 5439 w 12026"/>
                    <a:gd name="connsiteY101" fmla="*/ 8998 h 10893"/>
                    <a:gd name="connsiteX102" fmla="*/ 5658 w 12026"/>
                    <a:gd name="connsiteY102" fmla="*/ 9010 h 10893"/>
                    <a:gd name="connsiteX103" fmla="*/ 6152 w 12026"/>
                    <a:gd name="connsiteY103" fmla="*/ 9059 h 10893"/>
                    <a:gd name="connsiteX104" fmla="*/ 6626 w 12026"/>
                    <a:gd name="connsiteY104" fmla="*/ 9067 h 10893"/>
                    <a:gd name="connsiteX105" fmla="*/ 6651 w 12026"/>
                    <a:gd name="connsiteY105" fmla="*/ 9067 h 10893"/>
                    <a:gd name="connsiteX106" fmla="*/ 7108 w 12026"/>
                    <a:gd name="connsiteY106" fmla="*/ 9026 h 10893"/>
                    <a:gd name="connsiteX107" fmla="*/ 7538 w 12026"/>
                    <a:gd name="connsiteY107" fmla="*/ 8998 h 10893"/>
                    <a:gd name="connsiteX108" fmla="*/ 8016 w 12026"/>
                    <a:gd name="connsiteY108" fmla="*/ 8876 h 10893"/>
                    <a:gd name="connsiteX109" fmla="*/ 8871 w 12026"/>
                    <a:gd name="connsiteY109" fmla="*/ 8637 h 10893"/>
                    <a:gd name="connsiteX110" fmla="*/ 9616 w 12026"/>
                    <a:gd name="connsiteY110" fmla="*/ 8301 h 10893"/>
                    <a:gd name="connsiteX111" fmla="*/ 10924 w 12026"/>
                    <a:gd name="connsiteY111" fmla="*/ 7171 h 10893"/>
                    <a:gd name="connsiteX112" fmla="*/ 11427 w 12026"/>
                    <a:gd name="connsiteY112" fmla="*/ 6486 h 10893"/>
                    <a:gd name="connsiteX113" fmla="*/ 11783 w 12026"/>
                    <a:gd name="connsiteY113" fmla="*/ 5692 h 10893"/>
                    <a:gd name="connsiteX114" fmla="*/ 11897 w 12026"/>
                    <a:gd name="connsiteY114" fmla="*/ 5271 h 10893"/>
                    <a:gd name="connsiteX115" fmla="*/ 11978 w 12026"/>
                    <a:gd name="connsiteY115" fmla="*/ 4837 h 10893"/>
                    <a:gd name="connsiteX116" fmla="*/ 11982 w 12026"/>
                    <a:gd name="connsiteY116" fmla="*/ 4635 h 10893"/>
                    <a:gd name="connsiteX117" fmla="*/ 12022 w 12026"/>
                    <a:gd name="connsiteY117" fmla="*/ 4420 h 10893"/>
                    <a:gd name="connsiteX118" fmla="*/ 11982 w 12026"/>
                    <a:gd name="connsiteY118" fmla="*/ 3970 h 10893"/>
                    <a:gd name="connsiteX119" fmla="*/ 11808 w 12026"/>
                    <a:gd name="connsiteY119" fmla="*/ 3087 h 10893"/>
                    <a:gd name="connsiteX120" fmla="*/ 11678 w 12026"/>
                    <a:gd name="connsiteY120" fmla="*/ 2731 h 10893"/>
                    <a:gd name="connsiteX121" fmla="*/ 11427 w 12026"/>
                    <a:gd name="connsiteY121" fmla="*/ 2362 h 10893"/>
                    <a:gd name="connsiteX122" fmla="*/ 10937 w 12026"/>
                    <a:gd name="connsiteY122" fmla="*/ 1673 h 10893"/>
                    <a:gd name="connsiteX123" fmla="*/ 10260 w 12026"/>
                    <a:gd name="connsiteY123" fmla="*/ 1114 h 10893"/>
                    <a:gd name="connsiteX124" fmla="*/ 9349 w 12026"/>
                    <a:gd name="connsiteY124" fmla="*/ 616 h 10893"/>
                    <a:gd name="connsiteX125" fmla="*/ 8931 w 12026"/>
                    <a:gd name="connsiteY125" fmla="*/ 434 h 10893"/>
                    <a:gd name="connsiteX126" fmla="*/ 8469 w 12026"/>
                    <a:gd name="connsiteY126" fmla="*/ 268 h 10893"/>
                    <a:gd name="connsiteX127" fmla="*/ 7538 w 12026"/>
                    <a:gd name="connsiteY127" fmla="*/ 94 h 10893"/>
                    <a:gd name="connsiteX128" fmla="*/ 7412 w 12026"/>
                    <a:gd name="connsiteY128" fmla="*/ 81 h 10893"/>
                    <a:gd name="connsiteX129" fmla="*/ 7210 w 12026"/>
                    <a:gd name="connsiteY129" fmla="*/ 45 h 10893"/>
                    <a:gd name="connsiteX130" fmla="*/ 6569 w 12026"/>
                    <a:gd name="connsiteY130" fmla="*/ 13 h 10893"/>
                    <a:gd name="connsiteX131" fmla="*/ 5812 w 12026"/>
                    <a:gd name="connsiteY131" fmla="*/ 0 h 10893"/>
                    <a:gd name="connsiteX0" fmla="*/ 6606 w 12026"/>
                    <a:gd name="connsiteY0" fmla="*/ 223 h 10893"/>
                    <a:gd name="connsiteX1" fmla="*/ 6837 w 12026"/>
                    <a:gd name="connsiteY1" fmla="*/ 284 h 10893"/>
                    <a:gd name="connsiteX2" fmla="*/ 7311 w 12026"/>
                    <a:gd name="connsiteY2" fmla="*/ 361 h 10893"/>
                    <a:gd name="connsiteX3" fmla="*/ 8141 w 12026"/>
                    <a:gd name="connsiteY3" fmla="*/ 523 h 10893"/>
                    <a:gd name="connsiteX4" fmla="*/ 8514 w 12026"/>
                    <a:gd name="connsiteY4" fmla="*/ 689 h 10893"/>
                    <a:gd name="connsiteX5" fmla="*/ 8887 w 12026"/>
                    <a:gd name="connsiteY5" fmla="*/ 802 h 10893"/>
                    <a:gd name="connsiteX6" fmla="*/ 9656 w 12026"/>
                    <a:gd name="connsiteY6" fmla="*/ 1224 h 10893"/>
                    <a:gd name="connsiteX7" fmla="*/ 10390 w 12026"/>
                    <a:gd name="connsiteY7" fmla="*/ 1633 h 10893"/>
                    <a:gd name="connsiteX8" fmla="*/ 10933 w 12026"/>
                    <a:gd name="connsiteY8" fmla="*/ 2277 h 10893"/>
                    <a:gd name="connsiteX9" fmla="*/ 11135 w 12026"/>
                    <a:gd name="connsiteY9" fmla="*/ 2589 h 10893"/>
                    <a:gd name="connsiteX10" fmla="*/ 11378 w 12026"/>
                    <a:gd name="connsiteY10" fmla="*/ 2962 h 10893"/>
                    <a:gd name="connsiteX11" fmla="*/ 11479 w 12026"/>
                    <a:gd name="connsiteY11" fmla="*/ 3302 h 10893"/>
                    <a:gd name="connsiteX12" fmla="*/ 11585 w 12026"/>
                    <a:gd name="connsiteY12" fmla="*/ 3723 h 10893"/>
                    <a:gd name="connsiteX13" fmla="*/ 11637 w 12026"/>
                    <a:gd name="connsiteY13" fmla="*/ 4149 h 10893"/>
                    <a:gd name="connsiteX14" fmla="*/ 11617 w 12026"/>
                    <a:gd name="connsiteY14" fmla="*/ 4582 h 10893"/>
                    <a:gd name="connsiteX15" fmla="*/ 11593 w 12026"/>
                    <a:gd name="connsiteY15" fmla="*/ 4979 h 10893"/>
                    <a:gd name="connsiteX16" fmla="*/ 11484 w 12026"/>
                    <a:gd name="connsiteY16" fmla="*/ 5388 h 10893"/>
                    <a:gd name="connsiteX17" fmla="*/ 11362 w 12026"/>
                    <a:gd name="connsiteY17" fmla="*/ 5789 h 10893"/>
                    <a:gd name="connsiteX18" fmla="*/ 11176 w 12026"/>
                    <a:gd name="connsiteY18" fmla="*/ 6154 h 10893"/>
                    <a:gd name="connsiteX19" fmla="*/ 10993 w 12026"/>
                    <a:gd name="connsiteY19" fmla="*/ 6498 h 10893"/>
                    <a:gd name="connsiteX20" fmla="*/ 10726 w 12026"/>
                    <a:gd name="connsiteY20" fmla="*/ 6818 h 10893"/>
                    <a:gd name="connsiteX21" fmla="*/ 10455 w 12026"/>
                    <a:gd name="connsiteY21" fmla="*/ 7163 h 10893"/>
                    <a:gd name="connsiteX22" fmla="*/ 10134 w 12026"/>
                    <a:gd name="connsiteY22" fmla="*/ 7450 h 10893"/>
                    <a:gd name="connsiteX23" fmla="*/ 9470 w 12026"/>
                    <a:gd name="connsiteY23" fmla="*/ 7949 h 10893"/>
                    <a:gd name="connsiteX24" fmla="*/ 8785 w 12026"/>
                    <a:gd name="connsiteY24" fmla="*/ 8277 h 10893"/>
                    <a:gd name="connsiteX25" fmla="*/ 7975 w 12026"/>
                    <a:gd name="connsiteY25" fmla="*/ 8508 h 10893"/>
                    <a:gd name="connsiteX26" fmla="*/ 7501 w 12026"/>
                    <a:gd name="connsiteY26" fmla="*/ 8629 h 10893"/>
                    <a:gd name="connsiteX27" fmla="*/ 6983 w 12026"/>
                    <a:gd name="connsiteY27" fmla="*/ 8670 h 10893"/>
                    <a:gd name="connsiteX28" fmla="*/ 6263 w 12026"/>
                    <a:gd name="connsiteY28" fmla="*/ 8709 h 10893"/>
                    <a:gd name="connsiteX29" fmla="*/ 5966 w 12026"/>
                    <a:gd name="connsiteY29" fmla="*/ 8702 h 10893"/>
                    <a:gd name="connsiteX30" fmla="*/ 5719 w 12026"/>
                    <a:gd name="connsiteY30" fmla="*/ 8670 h 10893"/>
                    <a:gd name="connsiteX31" fmla="*/ 5644 w 12026"/>
                    <a:gd name="connsiteY31" fmla="*/ 8667 h 10893"/>
                    <a:gd name="connsiteX32" fmla="*/ 5567 w 12026"/>
                    <a:gd name="connsiteY32" fmla="*/ 8667 h 10893"/>
                    <a:gd name="connsiteX33" fmla="*/ 5476 w 12026"/>
                    <a:gd name="connsiteY33" fmla="*/ 8662 h 10893"/>
                    <a:gd name="connsiteX34" fmla="*/ 5269 w 12026"/>
                    <a:gd name="connsiteY34" fmla="*/ 8625 h 10893"/>
                    <a:gd name="connsiteX35" fmla="*/ 5238 w 12026"/>
                    <a:gd name="connsiteY35" fmla="*/ 8624 h 10893"/>
                    <a:gd name="connsiteX36" fmla="*/ 5050 w 12026"/>
                    <a:gd name="connsiteY36" fmla="*/ 8633 h 10893"/>
                    <a:gd name="connsiteX37" fmla="*/ 4779 w 12026"/>
                    <a:gd name="connsiteY37" fmla="*/ 8614 h 10893"/>
                    <a:gd name="connsiteX38" fmla="*/ 4637 w 12026"/>
                    <a:gd name="connsiteY38" fmla="*/ 8641 h 10893"/>
                    <a:gd name="connsiteX39" fmla="*/ 4586 w 12026"/>
                    <a:gd name="connsiteY39" fmla="*/ 8622 h 10893"/>
                    <a:gd name="connsiteX40" fmla="*/ 4546 w 12026"/>
                    <a:gd name="connsiteY40" fmla="*/ 8633 h 10893"/>
                    <a:gd name="connsiteX41" fmla="*/ 4387 w 12026"/>
                    <a:gd name="connsiteY41" fmla="*/ 8626 h 10893"/>
                    <a:gd name="connsiteX42" fmla="*/ 4148 w 12026"/>
                    <a:gd name="connsiteY42" fmla="*/ 8568 h 10893"/>
                    <a:gd name="connsiteX43" fmla="*/ 3821 w 12026"/>
                    <a:gd name="connsiteY43" fmla="*/ 8488 h 10893"/>
                    <a:gd name="connsiteX44" fmla="*/ 3472 w 12026"/>
                    <a:gd name="connsiteY44" fmla="*/ 8355 h 10893"/>
                    <a:gd name="connsiteX45" fmla="*/ 3307 w 12026"/>
                    <a:gd name="connsiteY45" fmla="*/ 8332 h 10893"/>
                    <a:gd name="connsiteX46" fmla="*/ 3263 w 12026"/>
                    <a:gd name="connsiteY46" fmla="*/ 8290 h 10893"/>
                    <a:gd name="connsiteX47" fmla="*/ 3032 w 12026"/>
                    <a:gd name="connsiteY47" fmla="*/ 8222 h 10893"/>
                    <a:gd name="connsiteX48" fmla="*/ 2881 w 12026"/>
                    <a:gd name="connsiteY48" fmla="*/ 8111 h 10893"/>
                    <a:gd name="connsiteX49" fmla="*/ 2547 w 12026"/>
                    <a:gd name="connsiteY49" fmla="*/ 7896 h 10893"/>
                    <a:gd name="connsiteX50" fmla="*/ 2202 w 12026"/>
                    <a:gd name="connsiteY50" fmla="*/ 7701 h 10893"/>
                    <a:gd name="connsiteX51" fmla="*/ 1785 w 12026"/>
                    <a:gd name="connsiteY51" fmla="*/ 7471 h 10893"/>
                    <a:gd name="connsiteX52" fmla="*/ 1400 w 12026"/>
                    <a:gd name="connsiteY52" fmla="*/ 7146 h 10893"/>
                    <a:gd name="connsiteX53" fmla="*/ 829 w 12026"/>
                    <a:gd name="connsiteY53" fmla="*/ 6308 h 10893"/>
                    <a:gd name="connsiteX54" fmla="*/ 574 w 12026"/>
                    <a:gd name="connsiteY54" fmla="*/ 5834 h 10893"/>
                    <a:gd name="connsiteX55" fmla="*/ 396 w 12026"/>
                    <a:gd name="connsiteY55" fmla="*/ 5287 h 10893"/>
                    <a:gd name="connsiteX56" fmla="*/ 375 w 12026"/>
                    <a:gd name="connsiteY56" fmla="*/ 4181 h 10893"/>
                    <a:gd name="connsiteX57" fmla="*/ 1263 w 12026"/>
                    <a:gd name="connsiteY57" fmla="*/ 2216 h 10893"/>
                    <a:gd name="connsiteX58" fmla="*/ 1988 w 12026"/>
                    <a:gd name="connsiteY58" fmla="*/ 1520 h 10893"/>
                    <a:gd name="connsiteX59" fmla="*/ 2397 w 12026"/>
                    <a:gd name="connsiteY59" fmla="*/ 1224 h 10893"/>
                    <a:gd name="connsiteX60" fmla="*/ 2871 w 12026"/>
                    <a:gd name="connsiteY60" fmla="*/ 981 h 10893"/>
                    <a:gd name="connsiteX61" fmla="*/ 3369 w 12026"/>
                    <a:gd name="connsiteY61" fmla="*/ 730 h 10893"/>
                    <a:gd name="connsiteX62" fmla="*/ 3952 w 12026"/>
                    <a:gd name="connsiteY62" fmla="*/ 551 h 10893"/>
                    <a:gd name="connsiteX63" fmla="*/ 5216 w 12026"/>
                    <a:gd name="connsiteY63" fmla="*/ 292 h 10893"/>
                    <a:gd name="connsiteX64" fmla="*/ 6456 w 12026"/>
                    <a:gd name="connsiteY64" fmla="*/ 227 h 10893"/>
                    <a:gd name="connsiteX65" fmla="*/ 6606 w 12026"/>
                    <a:gd name="connsiteY65" fmla="*/ 223 h 10893"/>
                    <a:gd name="connsiteX66" fmla="*/ 5812 w 12026"/>
                    <a:gd name="connsiteY66" fmla="*/ 0 h 10893"/>
                    <a:gd name="connsiteX67" fmla="*/ 5322 w 12026"/>
                    <a:gd name="connsiteY67" fmla="*/ 13 h 10893"/>
                    <a:gd name="connsiteX68" fmla="*/ 4187 w 12026"/>
                    <a:gd name="connsiteY68" fmla="*/ 183 h 10893"/>
                    <a:gd name="connsiteX69" fmla="*/ 3604 w 12026"/>
                    <a:gd name="connsiteY69" fmla="*/ 345 h 10893"/>
                    <a:gd name="connsiteX70" fmla="*/ 3061 w 12026"/>
                    <a:gd name="connsiteY70" fmla="*/ 527 h 10893"/>
                    <a:gd name="connsiteX71" fmla="*/ 2595 w 12026"/>
                    <a:gd name="connsiteY71" fmla="*/ 774 h 10893"/>
                    <a:gd name="connsiteX72" fmla="*/ 2085 w 12026"/>
                    <a:gd name="connsiteY72" fmla="*/ 1058 h 10893"/>
                    <a:gd name="connsiteX73" fmla="*/ 1250 w 12026"/>
                    <a:gd name="connsiteY73" fmla="*/ 1754 h 10893"/>
                    <a:gd name="connsiteX74" fmla="*/ 606 w 12026"/>
                    <a:gd name="connsiteY74" fmla="*/ 2621 h 10893"/>
                    <a:gd name="connsiteX75" fmla="*/ 177 w 12026"/>
                    <a:gd name="connsiteY75" fmla="*/ 3711 h 10893"/>
                    <a:gd name="connsiteX76" fmla="*/ 23 w 12026"/>
                    <a:gd name="connsiteY76" fmla="*/ 4258 h 10893"/>
                    <a:gd name="connsiteX77" fmla="*/ 7 w 12026"/>
                    <a:gd name="connsiteY77" fmla="*/ 4862 h 10893"/>
                    <a:gd name="connsiteX78" fmla="*/ 274 w 12026"/>
                    <a:gd name="connsiteY78" fmla="*/ 6008 h 10893"/>
                    <a:gd name="connsiteX79" fmla="*/ 541 w 12026"/>
                    <a:gd name="connsiteY79" fmla="*/ 6547 h 10893"/>
                    <a:gd name="connsiteX80" fmla="*/ 809 w 12026"/>
                    <a:gd name="connsiteY80" fmla="*/ 7045 h 10893"/>
                    <a:gd name="connsiteX81" fmla="*/ 1129 w 12026"/>
                    <a:gd name="connsiteY81" fmla="*/ 7414 h 10893"/>
                    <a:gd name="connsiteX82" fmla="*/ 1587 w 12026"/>
                    <a:gd name="connsiteY82" fmla="*/ 7803 h 10893"/>
                    <a:gd name="connsiteX83" fmla="*/ 1992 w 12026"/>
                    <a:gd name="connsiteY83" fmla="*/ 8042 h 10893"/>
                    <a:gd name="connsiteX84" fmla="*/ 2397 w 12026"/>
                    <a:gd name="connsiteY84" fmla="*/ 8277 h 10893"/>
                    <a:gd name="connsiteX85" fmla="*/ 2478 w 12026"/>
                    <a:gd name="connsiteY85" fmla="*/ 8293 h 10893"/>
                    <a:gd name="connsiteX86" fmla="*/ 2486 w 12026"/>
                    <a:gd name="connsiteY86" fmla="*/ 8325 h 10893"/>
                    <a:gd name="connsiteX87" fmla="*/ 2604 w 12026"/>
                    <a:gd name="connsiteY87" fmla="*/ 8452 h 10893"/>
                    <a:gd name="connsiteX88" fmla="*/ 2881 w 12026"/>
                    <a:gd name="connsiteY88" fmla="*/ 8600 h 10893"/>
                    <a:gd name="connsiteX89" fmla="*/ 3206 w 12026"/>
                    <a:gd name="connsiteY89" fmla="*/ 8721 h 10893"/>
                    <a:gd name="connsiteX90" fmla="*/ 3453 w 12026"/>
                    <a:gd name="connsiteY90" fmla="*/ 8802 h 10893"/>
                    <a:gd name="connsiteX91" fmla="*/ 3608 w 12026"/>
                    <a:gd name="connsiteY91" fmla="*/ 8868 h 10893"/>
                    <a:gd name="connsiteX92" fmla="*/ 3824 w 12026"/>
                    <a:gd name="connsiteY92" fmla="*/ 8921 h 10893"/>
                    <a:gd name="connsiteX93" fmla="*/ 4003 w 12026"/>
                    <a:gd name="connsiteY93" fmla="*/ 8965 h 10893"/>
                    <a:gd name="connsiteX94" fmla="*/ 2028 w 12026"/>
                    <a:gd name="connsiteY94" fmla="*/ 10801 h 10893"/>
                    <a:gd name="connsiteX95" fmla="*/ 3134 w 12026"/>
                    <a:gd name="connsiteY95" fmla="*/ 10537 h 10893"/>
                    <a:gd name="connsiteX96" fmla="*/ 4159 w 12026"/>
                    <a:gd name="connsiteY96" fmla="*/ 9820 h 10893"/>
                    <a:gd name="connsiteX97" fmla="*/ 4572 w 12026"/>
                    <a:gd name="connsiteY97" fmla="*/ 9354 h 10893"/>
                    <a:gd name="connsiteX98" fmla="*/ 4811 w 12026"/>
                    <a:gd name="connsiteY98" fmla="*/ 8872 h 10893"/>
                    <a:gd name="connsiteX99" fmla="*/ 4888 w 12026"/>
                    <a:gd name="connsiteY99" fmla="*/ 8901 h 10893"/>
                    <a:gd name="connsiteX100" fmla="*/ 5265 w 12026"/>
                    <a:gd name="connsiteY100" fmla="*/ 8953 h 10893"/>
                    <a:gd name="connsiteX101" fmla="*/ 5439 w 12026"/>
                    <a:gd name="connsiteY101" fmla="*/ 8998 h 10893"/>
                    <a:gd name="connsiteX102" fmla="*/ 5658 w 12026"/>
                    <a:gd name="connsiteY102" fmla="*/ 9010 h 10893"/>
                    <a:gd name="connsiteX103" fmla="*/ 6152 w 12026"/>
                    <a:gd name="connsiteY103" fmla="*/ 9059 h 10893"/>
                    <a:gd name="connsiteX104" fmla="*/ 6626 w 12026"/>
                    <a:gd name="connsiteY104" fmla="*/ 9067 h 10893"/>
                    <a:gd name="connsiteX105" fmla="*/ 6651 w 12026"/>
                    <a:gd name="connsiteY105" fmla="*/ 9067 h 10893"/>
                    <a:gd name="connsiteX106" fmla="*/ 7108 w 12026"/>
                    <a:gd name="connsiteY106" fmla="*/ 9026 h 10893"/>
                    <a:gd name="connsiteX107" fmla="*/ 7538 w 12026"/>
                    <a:gd name="connsiteY107" fmla="*/ 8998 h 10893"/>
                    <a:gd name="connsiteX108" fmla="*/ 8016 w 12026"/>
                    <a:gd name="connsiteY108" fmla="*/ 8876 h 10893"/>
                    <a:gd name="connsiteX109" fmla="*/ 8871 w 12026"/>
                    <a:gd name="connsiteY109" fmla="*/ 8637 h 10893"/>
                    <a:gd name="connsiteX110" fmla="*/ 9616 w 12026"/>
                    <a:gd name="connsiteY110" fmla="*/ 8301 h 10893"/>
                    <a:gd name="connsiteX111" fmla="*/ 10924 w 12026"/>
                    <a:gd name="connsiteY111" fmla="*/ 7171 h 10893"/>
                    <a:gd name="connsiteX112" fmla="*/ 11427 w 12026"/>
                    <a:gd name="connsiteY112" fmla="*/ 6486 h 10893"/>
                    <a:gd name="connsiteX113" fmla="*/ 11783 w 12026"/>
                    <a:gd name="connsiteY113" fmla="*/ 5692 h 10893"/>
                    <a:gd name="connsiteX114" fmla="*/ 11897 w 12026"/>
                    <a:gd name="connsiteY114" fmla="*/ 5271 h 10893"/>
                    <a:gd name="connsiteX115" fmla="*/ 11978 w 12026"/>
                    <a:gd name="connsiteY115" fmla="*/ 4837 h 10893"/>
                    <a:gd name="connsiteX116" fmla="*/ 11982 w 12026"/>
                    <a:gd name="connsiteY116" fmla="*/ 4635 h 10893"/>
                    <a:gd name="connsiteX117" fmla="*/ 12022 w 12026"/>
                    <a:gd name="connsiteY117" fmla="*/ 4420 h 10893"/>
                    <a:gd name="connsiteX118" fmla="*/ 11982 w 12026"/>
                    <a:gd name="connsiteY118" fmla="*/ 3970 h 10893"/>
                    <a:gd name="connsiteX119" fmla="*/ 11808 w 12026"/>
                    <a:gd name="connsiteY119" fmla="*/ 3087 h 10893"/>
                    <a:gd name="connsiteX120" fmla="*/ 11678 w 12026"/>
                    <a:gd name="connsiteY120" fmla="*/ 2731 h 10893"/>
                    <a:gd name="connsiteX121" fmla="*/ 11427 w 12026"/>
                    <a:gd name="connsiteY121" fmla="*/ 2362 h 10893"/>
                    <a:gd name="connsiteX122" fmla="*/ 10937 w 12026"/>
                    <a:gd name="connsiteY122" fmla="*/ 1673 h 10893"/>
                    <a:gd name="connsiteX123" fmla="*/ 10260 w 12026"/>
                    <a:gd name="connsiteY123" fmla="*/ 1114 h 10893"/>
                    <a:gd name="connsiteX124" fmla="*/ 9349 w 12026"/>
                    <a:gd name="connsiteY124" fmla="*/ 616 h 10893"/>
                    <a:gd name="connsiteX125" fmla="*/ 8931 w 12026"/>
                    <a:gd name="connsiteY125" fmla="*/ 434 h 10893"/>
                    <a:gd name="connsiteX126" fmla="*/ 8469 w 12026"/>
                    <a:gd name="connsiteY126" fmla="*/ 268 h 10893"/>
                    <a:gd name="connsiteX127" fmla="*/ 7538 w 12026"/>
                    <a:gd name="connsiteY127" fmla="*/ 94 h 10893"/>
                    <a:gd name="connsiteX128" fmla="*/ 7412 w 12026"/>
                    <a:gd name="connsiteY128" fmla="*/ 81 h 10893"/>
                    <a:gd name="connsiteX129" fmla="*/ 7210 w 12026"/>
                    <a:gd name="connsiteY129" fmla="*/ 45 h 10893"/>
                    <a:gd name="connsiteX130" fmla="*/ 6569 w 12026"/>
                    <a:gd name="connsiteY130" fmla="*/ 13 h 10893"/>
                    <a:gd name="connsiteX131" fmla="*/ 5812 w 12026"/>
                    <a:gd name="connsiteY131" fmla="*/ 0 h 10893"/>
                    <a:gd name="connsiteX0" fmla="*/ 6606 w 12026"/>
                    <a:gd name="connsiteY0" fmla="*/ 223 h 10893"/>
                    <a:gd name="connsiteX1" fmla="*/ 6837 w 12026"/>
                    <a:gd name="connsiteY1" fmla="*/ 284 h 10893"/>
                    <a:gd name="connsiteX2" fmla="*/ 7311 w 12026"/>
                    <a:gd name="connsiteY2" fmla="*/ 361 h 10893"/>
                    <a:gd name="connsiteX3" fmla="*/ 8141 w 12026"/>
                    <a:gd name="connsiteY3" fmla="*/ 523 h 10893"/>
                    <a:gd name="connsiteX4" fmla="*/ 8514 w 12026"/>
                    <a:gd name="connsiteY4" fmla="*/ 689 h 10893"/>
                    <a:gd name="connsiteX5" fmla="*/ 8887 w 12026"/>
                    <a:gd name="connsiteY5" fmla="*/ 802 h 10893"/>
                    <a:gd name="connsiteX6" fmla="*/ 9656 w 12026"/>
                    <a:gd name="connsiteY6" fmla="*/ 1224 h 10893"/>
                    <a:gd name="connsiteX7" fmla="*/ 10390 w 12026"/>
                    <a:gd name="connsiteY7" fmla="*/ 1633 h 10893"/>
                    <a:gd name="connsiteX8" fmla="*/ 10933 w 12026"/>
                    <a:gd name="connsiteY8" fmla="*/ 2277 h 10893"/>
                    <a:gd name="connsiteX9" fmla="*/ 11135 w 12026"/>
                    <a:gd name="connsiteY9" fmla="*/ 2589 h 10893"/>
                    <a:gd name="connsiteX10" fmla="*/ 11378 w 12026"/>
                    <a:gd name="connsiteY10" fmla="*/ 2962 h 10893"/>
                    <a:gd name="connsiteX11" fmla="*/ 11479 w 12026"/>
                    <a:gd name="connsiteY11" fmla="*/ 3302 h 10893"/>
                    <a:gd name="connsiteX12" fmla="*/ 11585 w 12026"/>
                    <a:gd name="connsiteY12" fmla="*/ 3723 h 10893"/>
                    <a:gd name="connsiteX13" fmla="*/ 11637 w 12026"/>
                    <a:gd name="connsiteY13" fmla="*/ 4149 h 10893"/>
                    <a:gd name="connsiteX14" fmla="*/ 11617 w 12026"/>
                    <a:gd name="connsiteY14" fmla="*/ 4582 h 10893"/>
                    <a:gd name="connsiteX15" fmla="*/ 11593 w 12026"/>
                    <a:gd name="connsiteY15" fmla="*/ 4979 h 10893"/>
                    <a:gd name="connsiteX16" fmla="*/ 11484 w 12026"/>
                    <a:gd name="connsiteY16" fmla="*/ 5388 h 10893"/>
                    <a:gd name="connsiteX17" fmla="*/ 11362 w 12026"/>
                    <a:gd name="connsiteY17" fmla="*/ 5789 h 10893"/>
                    <a:gd name="connsiteX18" fmla="*/ 11176 w 12026"/>
                    <a:gd name="connsiteY18" fmla="*/ 6154 h 10893"/>
                    <a:gd name="connsiteX19" fmla="*/ 10993 w 12026"/>
                    <a:gd name="connsiteY19" fmla="*/ 6498 h 10893"/>
                    <a:gd name="connsiteX20" fmla="*/ 10726 w 12026"/>
                    <a:gd name="connsiteY20" fmla="*/ 6818 h 10893"/>
                    <a:gd name="connsiteX21" fmla="*/ 10455 w 12026"/>
                    <a:gd name="connsiteY21" fmla="*/ 7163 h 10893"/>
                    <a:gd name="connsiteX22" fmla="*/ 10134 w 12026"/>
                    <a:gd name="connsiteY22" fmla="*/ 7450 h 10893"/>
                    <a:gd name="connsiteX23" fmla="*/ 9470 w 12026"/>
                    <a:gd name="connsiteY23" fmla="*/ 7949 h 10893"/>
                    <a:gd name="connsiteX24" fmla="*/ 8785 w 12026"/>
                    <a:gd name="connsiteY24" fmla="*/ 8277 h 10893"/>
                    <a:gd name="connsiteX25" fmla="*/ 7975 w 12026"/>
                    <a:gd name="connsiteY25" fmla="*/ 8508 h 10893"/>
                    <a:gd name="connsiteX26" fmla="*/ 7501 w 12026"/>
                    <a:gd name="connsiteY26" fmla="*/ 8629 h 10893"/>
                    <a:gd name="connsiteX27" fmla="*/ 6983 w 12026"/>
                    <a:gd name="connsiteY27" fmla="*/ 8670 h 10893"/>
                    <a:gd name="connsiteX28" fmla="*/ 6263 w 12026"/>
                    <a:gd name="connsiteY28" fmla="*/ 8709 h 10893"/>
                    <a:gd name="connsiteX29" fmla="*/ 5966 w 12026"/>
                    <a:gd name="connsiteY29" fmla="*/ 8702 h 10893"/>
                    <a:gd name="connsiteX30" fmla="*/ 5719 w 12026"/>
                    <a:gd name="connsiteY30" fmla="*/ 8670 h 10893"/>
                    <a:gd name="connsiteX31" fmla="*/ 5644 w 12026"/>
                    <a:gd name="connsiteY31" fmla="*/ 8667 h 10893"/>
                    <a:gd name="connsiteX32" fmla="*/ 5567 w 12026"/>
                    <a:gd name="connsiteY32" fmla="*/ 8667 h 10893"/>
                    <a:gd name="connsiteX33" fmla="*/ 5476 w 12026"/>
                    <a:gd name="connsiteY33" fmla="*/ 8662 h 10893"/>
                    <a:gd name="connsiteX34" fmla="*/ 5269 w 12026"/>
                    <a:gd name="connsiteY34" fmla="*/ 8625 h 10893"/>
                    <a:gd name="connsiteX35" fmla="*/ 5238 w 12026"/>
                    <a:gd name="connsiteY35" fmla="*/ 8624 h 10893"/>
                    <a:gd name="connsiteX36" fmla="*/ 5050 w 12026"/>
                    <a:gd name="connsiteY36" fmla="*/ 8633 h 10893"/>
                    <a:gd name="connsiteX37" fmla="*/ 4833 w 12026"/>
                    <a:gd name="connsiteY37" fmla="*/ 8656 h 10893"/>
                    <a:gd name="connsiteX38" fmla="*/ 4637 w 12026"/>
                    <a:gd name="connsiteY38" fmla="*/ 8641 h 10893"/>
                    <a:gd name="connsiteX39" fmla="*/ 4586 w 12026"/>
                    <a:gd name="connsiteY39" fmla="*/ 8622 h 10893"/>
                    <a:gd name="connsiteX40" fmla="*/ 4546 w 12026"/>
                    <a:gd name="connsiteY40" fmla="*/ 8633 h 10893"/>
                    <a:gd name="connsiteX41" fmla="*/ 4387 w 12026"/>
                    <a:gd name="connsiteY41" fmla="*/ 8626 h 10893"/>
                    <a:gd name="connsiteX42" fmla="*/ 4148 w 12026"/>
                    <a:gd name="connsiteY42" fmla="*/ 8568 h 10893"/>
                    <a:gd name="connsiteX43" fmla="*/ 3821 w 12026"/>
                    <a:gd name="connsiteY43" fmla="*/ 8488 h 10893"/>
                    <a:gd name="connsiteX44" fmla="*/ 3472 w 12026"/>
                    <a:gd name="connsiteY44" fmla="*/ 8355 h 10893"/>
                    <a:gd name="connsiteX45" fmla="*/ 3307 w 12026"/>
                    <a:gd name="connsiteY45" fmla="*/ 8332 h 10893"/>
                    <a:gd name="connsiteX46" fmla="*/ 3263 w 12026"/>
                    <a:gd name="connsiteY46" fmla="*/ 8290 h 10893"/>
                    <a:gd name="connsiteX47" fmla="*/ 3032 w 12026"/>
                    <a:gd name="connsiteY47" fmla="*/ 8222 h 10893"/>
                    <a:gd name="connsiteX48" fmla="*/ 2881 w 12026"/>
                    <a:gd name="connsiteY48" fmla="*/ 8111 h 10893"/>
                    <a:gd name="connsiteX49" fmla="*/ 2547 w 12026"/>
                    <a:gd name="connsiteY49" fmla="*/ 7896 h 10893"/>
                    <a:gd name="connsiteX50" fmla="*/ 2202 w 12026"/>
                    <a:gd name="connsiteY50" fmla="*/ 7701 h 10893"/>
                    <a:gd name="connsiteX51" fmla="*/ 1785 w 12026"/>
                    <a:gd name="connsiteY51" fmla="*/ 7471 h 10893"/>
                    <a:gd name="connsiteX52" fmla="*/ 1400 w 12026"/>
                    <a:gd name="connsiteY52" fmla="*/ 7146 h 10893"/>
                    <a:gd name="connsiteX53" fmla="*/ 829 w 12026"/>
                    <a:gd name="connsiteY53" fmla="*/ 6308 h 10893"/>
                    <a:gd name="connsiteX54" fmla="*/ 574 w 12026"/>
                    <a:gd name="connsiteY54" fmla="*/ 5834 h 10893"/>
                    <a:gd name="connsiteX55" fmla="*/ 396 w 12026"/>
                    <a:gd name="connsiteY55" fmla="*/ 5287 h 10893"/>
                    <a:gd name="connsiteX56" fmla="*/ 375 w 12026"/>
                    <a:gd name="connsiteY56" fmla="*/ 4181 h 10893"/>
                    <a:gd name="connsiteX57" fmla="*/ 1263 w 12026"/>
                    <a:gd name="connsiteY57" fmla="*/ 2216 h 10893"/>
                    <a:gd name="connsiteX58" fmla="*/ 1988 w 12026"/>
                    <a:gd name="connsiteY58" fmla="*/ 1520 h 10893"/>
                    <a:gd name="connsiteX59" fmla="*/ 2397 w 12026"/>
                    <a:gd name="connsiteY59" fmla="*/ 1224 h 10893"/>
                    <a:gd name="connsiteX60" fmla="*/ 2871 w 12026"/>
                    <a:gd name="connsiteY60" fmla="*/ 981 h 10893"/>
                    <a:gd name="connsiteX61" fmla="*/ 3369 w 12026"/>
                    <a:gd name="connsiteY61" fmla="*/ 730 h 10893"/>
                    <a:gd name="connsiteX62" fmla="*/ 3952 w 12026"/>
                    <a:gd name="connsiteY62" fmla="*/ 551 h 10893"/>
                    <a:gd name="connsiteX63" fmla="*/ 5216 w 12026"/>
                    <a:gd name="connsiteY63" fmla="*/ 292 h 10893"/>
                    <a:gd name="connsiteX64" fmla="*/ 6456 w 12026"/>
                    <a:gd name="connsiteY64" fmla="*/ 227 h 10893"/>
                    <a:gd name="connsiteX65" fmla="*/ 6606 w 12026"/>
                    <a:gd name="connsiteY65" fmla="*/ 223 h 10893"/>
                    <a:gd name="connsiteX66" fmla="*/ 5812 w 12026"/>
                    <a:gd name="connsiteY66" fmla="*/ 0 h 10893"/>
                    <a:gd name="connsiteX67" fmla="*/ 5322 w 12026"/>
                    <a:gd name="connsiteY67" fmla="*/ 13 h 10893"/>
                    <a:gd name="connsiteX68" fmla="*/ 4187 w 12026"/>
                    <a:gd name="connsiteY68" fmla="*/ 183 h 10893"/>
                    <a:gd name="connsiteX69" fmla="*/ 3604 w 12026"/>
                    <a:gd name="connsiteY69" fmla="*/ 345 h 10893"/>
                    <a:gd name="connsiteX70" fmla="*/ 3061 w 12026"/>
                    <a:gd name="connsiteY70" fmla="*/ 527 h 10893"/>
                    <a:gd name="connsiteX71" fmla="*/ 2595 w 12026"/>
                    <a:gd name="connsiteY71" fmla="*/ 774 h 10893"/>
                    <a:gd name="connsiteX72" fmla="*/ 2085 w 12026"/>
                    <a:gd name="connsiteY72" fmla="*/ 1058 h 10893"/>
                    <a:gd name="connsiteX73" fmla="*/ 1250 w 12026"/>
                    <a:gd name="connsiteY73" fmla="*/ 1754 h 10893"/>
                    <a:gd name="connsiteX74" fmla="*/ 606 w 12026"/>
                    <a:gd name="connsiteY74" fmla="*/ 2621 h 10893"/>
                    <a:gd name="connsiteX75" fmla="*/ 177 w 12026"/>
                    <a:gd name="connsiteY75" fmla="*/ 3711 h 10893"/>
                    <a:gd name="connsiteX76" fmla="*/ 23 w 12026"/>
                    <a:gd name="connsiteY76" fmla="*/ 4258 h 10893"/>
                    <a:gd name="connsiteX77" fmla="*/ 7 w 12026"/>
                    <a:gd name="connsiteY77" fmla="*/ 4862 h 10893"/>
                    <a:gd name="connsiteX78" fmla="*/ 274 w 12026"/>
                    <a:gd name="connsiteY78" fmla="*/ 6008 h 10893"/>
                    <a:gd name="connsiteX79" fmla="*/ 541 w 12026"/>
                    <a:gd name="connsiteY79" fmla="*/ 6547 h 10893"/>
                    <a:gd name="connsiteX80" fmla="*/ 809 w 12026"/>
                    <a:gd name="connsiteY80" fmla="*/ 7045 h 10893"/>
                    <a:gd name="connsiteX81" fmla="*/ 1129 w 12026"/>
                    <a:gd name="connsiteY81" fmla="*/ 7414 h 10893"/>
                    <a:gd name="connsiteX82" fmla="*/ 1587 w 12026"/>
                    <a:gd name="connsiteY82" fmla="*/ 7803 h 10893"/>
                    <a:gd name="connsiteX83" fmla="*/ 1992 w 12026"/>
                    <a:gd name="connsiteY83" fmla="*/ 8042 h 10893"/>
                    <a:gd name="connsiteX84" fmla="*/ 2397 w 12026"/>
                    <a:gd name="connsiteY84" fmla="*/ 8277 h 10893"/>
                    <a:gd name="connsiteX85" fmla="*/ 2478 w 12026"/>
                    <a:gd name="connsiteY85" fmla="*/ 8293 h 10893"/>
                    <a:gd name="connsiteX86" fmla="*/ 2486 w 12026"/>
                    <a:gd name="connsiteY86" fmla="*/ 8325 h 10893"/>
                    <a:gd name="connsiteX87" fmla="*/ 2604 w 12026"/>
                    <a:gd name="connsiteY87" fmla="*/ 8452 h 10893"/>
                    <a:gd name="connsiteX88" fmla="*/ 2881 w 12026"/>
                    <a:gd name="connsiteY88" fmla="*/ 8600 h 10893"/>
                    <a:gd name="connsiteX89" fmla="*/ 3206 w 12026"/>
                    <a:gd name="connsiteY89" fmla="*/ 8721 h 10893"/>
                    <a:gd name="connsiteX90" fmla="*/ 3453 w 12026"/>
                    <a:gd name="connsiteY90" fmla="*/ 8802 h 10893"/>
                    <a:gd name="connsiteX91" fmla="*/ 3608 w 12026"/>
                    <a:gd name="connsiteY91" fmla="*/ 8868 h 10893"/>
                    <a:gd name="connsiteX92" fmla="*/ 3824 w 12026"/>
                    <a:gd name="connsiteY92" fmla="*/ 8921 h 10893"/>
                    <a:gd name="connsiteX93" fmla="*/ 4003 w 12026"/>
                    <a:gd name="connsiteY93" fmla="*/ 8965 h 10893"/>
                    <a:gd name="connsiteX94" fmla="*/ 2028 w 12026"/>
                    <a:gd name="connsiteY94" fmla="*/ 10801 h 10893"/>
                    <a:gd name="connsiteX95" fmla="*/ 3134 w 12026"/>
                    <a:gd name="connsiteY95" fmla="*/ 10537 h 10893"/>
                    <a:gd name="connsiteX96" fmla="*/ 4159 w 12026"/>
                    <a:gd name="connsiteY96" fmla="*/ 9820 h 10893"/>
                    <a:gd name="connsiteX97" fmla="*/ 4572 w 12026"/>
                    <a:gd name="connsiteY97" fmla="*/ 9354 h 10893"/>
                    <a:gd name="connsiteX98" fmla="*/ 4811 w 12026"/>
                    <a:gd name="connsiteY98" fmla="*/ 8872 h 10893"/>
                    <a:gd name="connsiteX99" fmla="*/ 4888 w 12026"/>
                    <a:gd name="connsiteY99" fmla="*/ 8901 h 10893"/>
                    <a:gd name="connsiteX100" fmla="*/ 5265 w 12026"/>
                    <a:gd name="connsiteY100" fmla="*/ 8953 h 10893"/>
                    <a:gd name="connsiteX101" fmla="*/ 5439 w 12026"/>
                    <a:gd name="connsiteY101" fmla="*/ 8998 h 10893"/>
                    <a:gd name="connsiteX102" fmla="*/ 5658 w 12026"/>
                    <a:gd name="connsiteY102" fmla="*/ 9010 h 10893"/>
                    <a:gd name="connsiteX103" fmla="*/ 6152 w 12026"/>
                    <a:gd name="connsiteY103" fmla="*/ 9059 h 10893"/>
                    <a:gd name="connsiteX104" fmla="*/ 6626 w 12026"/>
                    <a:gd name="connsiteY104" fmla="*/ 9067 h 10893"/>
                    <a:gd name="connsiteX105" fmla="*/ 6651 w 12026"/>
                    <a:gd name="connsiteY105" fmla="*/ 9067 h 10893"/>
                    <a:gd name="connsiteX106" fmla="*/ 7108 w 12026"/>
                    <a:gd name="connsiteY106" fmla="*/ 9026 h 10893"/>
                    <a:gd name="connsiteX107" fmla="*/ 7538 w 12026"/>
                    <a:gd name="connsiteY107" fmla="*/ 8998 h 10893"/>
                    <a:gd name="connsiteX108" fmla="*/ 8016 w 12026"/>
                    <a:gd name="connsiteY108" fmla="*/ 8876 h 10893"/>
                    <a:gd name="connsiteX109" fmla="*/ 8871 w 12026"/>
                    <a:gd name="connsiteY109" fmla="*/ 8637 h 10893"/>
                    <a:gd name="connsiteX110" fmla="*/ 9616 w 12026"/>
                    <a:gd name="connsiteY110" fmla="*/ 8301 h 10893"/>
                    <a:gd name="connsiteX111" fmla="*/ 10924 w 12026"/>
                    <a:gd name="connsiteY111" fmla="*/ 7171 h 10893"/>
                    <a:gd name="connsiteX112" fmla="*/ 11427 w 12026"/>
                    <a:gd name="connsiteY112" fmla="*/ 6486 h 10893"/>
                    <a:gd name="connsiteX113" fmla="*/ 11783 w 12026"/>
                    <a:gd name="connsiteY113" fmla="*/ 5692 h 10893"/>
                    <a:gd name="connsiteX114" fmla="*/ 11897 w 12026"/>
                    <a:gd name="connsiteY114" fmla="*/ 5271 h 10893"/>
                    <a:gd name="connsiteX115" fmla="*/ 11978 w 12026"/>
                    <a:gd name="connsiteY115" fmla="*/ 4837 h 10893"/>
                    <a:gd name="connsiteX116" fmla="*/ 11982 w 12026"/>
                    <a:gd name="connsiteY116" fmla="*/ 4635 h 10893"/>
                    <a:gd name="connsiteX117" fmla="*/ 12022 w 12026"/>
                    <a:gd name="connsiteY117" fmla="*/ 4420 h 10893"/>
                    <a:gd name="connsiteX118" fmla="*/ 11982 w 12026"/>
                    <a:gd name="connsiteY118" fmla="*/ 3970 h 10893"/>
                    <a:gd name="connsiteX119" fmla="*/ 11808 w 12026"/>
                    <a:gd name="connsiteY119" fmla="*/ 3087 h 10893"/>
                    <a:gd name="connsiteX120" fmla="*/ 11678 w 12026"/>
                    <a:gd name="connsiteY120" fmla="*/ 2731 h 10893"/>
                    <a:gd name="connsiteX121" fmla="*/ 11427 w 12026"/>
                    <a:gd name="connsiteY121" fmla="*/ 2362 h 10893"/>
                    <a:gd name="connsiteX122" fmla="*/ 10937 w 12026"/>
                    <a:gd name="connsiteY122" fmla="*/ 1673 h 10893"/>
                    <a:gd name="connsiteX123" fmla="*/ 10260 w 12026"/>
                    <a:gd name="connsiteY123" fmla="*/ 1114 h 10893"/>
                    <a:gd name="connsiteX124" fmla="*/ 9349 w 12026"/>
                    <a:gd name="connsiteY124" fmla="*/ 616 h 10893"/>
                    <a:gd name="connsiteX125" fmla="*/ 8931 w 12026"/>
                    <a:gd name="connsiteY125" fmla="*/ 434 h 10893"/>
                    <a:gd name="connsiteX126" fmla="*/ 8469 w 12026"/>
                    <a:gd name="connsiteY126" fmla="*/ 268 h 10893"/>
                    <a:gd name="connsiteX127" fmla="*/ 7538 w 12026"/>
                    <a:gd name="connsiteY127" fmla="*/ 94 h 10893"/>
                    <a:gd name="connsiteX128" fmla="*/ 7412 w 12026"/>
                    <a:gd name="connsiteY128" fmla="*/ 81 h 10893"/>
                    <a:gd name="connsiteX129" fmla="*/ 7210 w 12026"/>
                    <a:gd name="connsiteY129" fmla="*/ 45 h 10893"/>
                    <a:gd name="connsiteX130" fmla="*/ 6569 w 12026"/>
                    <a:gd name="connsiteY130" fmla="*/ 13 h 10893"/>
                    <a:gd name="connsiteX131" fmla="*/ 5812 w 12026"/>
                    <a:gd name="connsiteY131" fmla="*/ 0 h 10893"/>
                    <a:gd name="connsiteX0" fmla="*/ 6606 w 12026"/>
                    <a:gd name="connsiteY0" fmla="*/ 223 h 10893"/>
                    <a:gd name="connsiteX1" fmla="*/ 6837 w 12026"/>
                    <a:gd name="connsiteY1" fmla="*/ 284 h 10893"/>
                    <a:gd name="connsiteX2" fmla="*/ 7311 w 12026"/>
                    <a:gd name="connsiteY2" fmla="*/ 361 h 10893"/>
                    <a:gd name="connsiteX3" fmla="*/ 8141 w 12026"/>
                    <a:gd name="connsiteY3" fmla="*/ 523 h 10893"/>
                    <a:gd name="connsiteX4" fmla="*/ 8514 w 12026"/>
                    <a:gd name="connsiteY4" fmla="*/ 689 h 10893"/>
                    <a:gd name="connsiteX5" fmla="*/ 8887 w 12026"/>
                    <a:gd name="connsiteY5" fmla="*/ 802 h 10893"/>
                    <a:gd name="connsiteX6" fmla="*/ 9656 w 12026"/>
                    <a:gd name="connsiteY6" fmla="*/ 1224 h 10893"/>
                    <a:gd name="connsiteX7" fmla="*/ 10390 w 12026"/>
                    <a:gd name="connsiteY7" fmla="*/ 1633 h 10893"/>
                    <a:gd name="connsiteX8" fmla="*/ 10933 w 12026"/>
                    <a:gd name="connsiteY8" fmla="*/ 2277 h 10893"/>
                    <a:gd name="connsiteX9" fmla="*/ 11135 w 12026"/>
                    <a:gd name="connsiteY9" fmla="*/ 2589 h 10893"/>
                    <a:gd name="connsiteX10" fmla="*/ 11378 w 12026"/>
                    <a:gd name="connsiteY10" fmla="*/ 2962 h 10893"/>
                    <a:gd name="connsiteX11" fmla="*/ 11479 w 12026"/>
                    <a:gd name="connsiteY11" fmla="*/ 3302 h 10893"/>
                    <a:gd name="connsiteX12" fmla="*/ 11585 w 12026"/>
                    <a:gd name="connsiteY12" fmla="*/ 3723 h 10893"/>
                    <a:gd name="connsiteX13" fmla="*/ 11637 w 12026"/>
                    <a:gd name="connsiteY13" fmla="*/ 4149 h 10893"/>
                    <a:gd name="connsiteX14" fmla="*/ 11617 w 12026"/>
                    <a:gd name="connsiteY14" fmla="*/ 4582 h 10893"/>
                    <a:gd name="connsiteX15" fmla="*/ 11593 w 12026"/>
                    <a:gd name="connsiteY15" fmla="*/ 4979 h 10893"/>
                    <a:gd name="connsiteX16" fmla="*/ 11484 w 12026"/>
                    <a:gd name="connsiteY16" fmla="*/ 5388 h 10893"/>
                    <a:gd name="connsiteX17" fmla="*/ 11362 w 12026"/>
                    <a:gd name="connsiteY17" fmla="*/ 5789 h 10893"/>
                    <a:gd name="connsiteX18" fmla="*/ 11176 w 12026"/>
                    <a:gd name="connsiteY18" fmla="*/ 6154 h 10893"/>
                    <a:gd name="connsiteX19" fmla="*/ 10993 w 12026"/>
                    <a:gd name="connsiteY19" fmla="*/ 6498 h 10893"/>
                    <a:gd name="connsiteX20" fmla="*/ 10726 w 12026"/>
                    <a:gd name="connsiteY20" fmla="*/ 6818 h 10893"/>
                    <a:gd name="connsiteX21" fmla="*/ 10455 w 12026"/>
                    <a:gd name="connsiteY21" fmla="*/ 7163 h 10893"/>
                    <a:gd name="connsiteX22" fmla="*/ 10134 w 12026"/>
                    <a:gd name="connsiteY22" fmla="*/ 7450 h 10893"/>
                    <a:gd name="connsiteX23" fmla="*/ 9470 w 12026"/>
                    <a:gd name="connsiteY23" fmla="*/ 7949 h 10893"/>
                    <a:gd name="connsiteX24" fmla="*/ 8785 w 12026"/>
                    <a:gd name="connsiteY24" fmla="*/ 8277 h 10893"/>
                    <a:gd name="connsiteX25" fmla="*/ 7975 w 12026"/>
                    <a:gd name="connsiteY25" fmla="*/ 8508 h 10893"/>
                    <a:gd name="connsiteX26" fmla="*/ 7501 w 12026"/>
                    <a:gd name="connsiteY26" fmla="*/ 8629 h 10893"/>
                    <a:gd name="connsiteX27" fmla="*/ 6983 w 12026"/>
                    <a:gd name="connsiteY27" fmla="*/ 8670 h 10893"/>
                    <a:gd name="connsiteX28" fmla="*/ 6263 w 12026"/>
                    <a:gd name="connsiteY28" fmla="*/ 8709 h 10893"/>
                    <a:gd name="connsiteX29" fmla="*/ 5966 w 12026"/>
                    <a:gd name="connsiteY29" fmla="*/ 8702 h 10893"/>
                    <a:gd name="connsiteX30" fmla="*/ 5719 w 12026"/>
                    <a:gd name="connsiteY30" fmla="*/ 8670 h 10893"/>
                    <a:gd name="connsiteX31" fmla="*/ 5644 w 12026"/>
                    <a:gd name="connsiteY31" fmla="*/ 8667 h 10893"/>
                    <a:gd name="connsiteX32" fmla="*/ 5567 w 12026"/>
                    <a:gd name="connsiteY32" fmla="*/ 8667 h 10893"/>
                    <a:gd name="connsiteX33" fmla="*/ 5476 w 12026"/>
                    <a:gd name="connsiteY33" fmla="*/ 8662 h 10893"/>
                    <a:gd name="connsiteX34" fmla="*/ 5269 w 12026"/>
                    <a:gd name="connsiteY34" fmla="*/ 8625 h 10893"/>
                    <a:gd name="connsiteX35" fmla="*/ 5238 w 12026"/>
                    <a:gd name="connsiteY35" fmla="*/ 8624 h 10893"/>
                    <a:gd name="connsiteX36" fmla="*/ 5050 w 12026"/>
                    <a:gd name="connsiteY36" fmla="*/ 8633 h 10893"/>
                    <a:gd name="connsiteX37" fmla="*/ 4833 w 12026"/>
                    <a:gd name="connsiteY37" fmla="*/ 8656 h 10893"/>
                    <a:gd name="connsiteX38" fmla="*/ 4637 w 12026"/>
                    <a:gd name="connsiteY38" fmla="*/ 8641 h 10893"/>
                    <a:gd name="connsiteX39" fmla="*/ 4638 w 12026"/>
                    <a:gd name="connsiteY39" fmla="*/ 8646 h 10893"/>
                    <a:gd name="connsiteX40" fmla="*/ 4546 w 12026"/>
                    <a:gd name="connsiteY40" fmla="*/ 8633 h 10893"/>
                    <a:gd name="connsiteX41" fmla="*/ 4387 w 12026"/>
                    <a:gd name="connsiteY41" fmla="*/ 8626 h 10893"/>
                    <a:gd name="connsiteX42" fmla="*/ 4148 w 12026"/>
                    <a:gd name="connsiteY42" fmla="*/ 8568 h 10893"/>
                    <a:gd name="connsiteX43" fmla="*/ 3821 w 12026"/>
                    <a:gd name="connsiteY43" fmla="*/ 8488 h 10893"/>
                    <a:gd name="connsiteX44" fmla="*/ 3472 w 12026"/>
                    <a:gd name="connsiteY44" fmla="*/ 8355 h 10893"/>
                    <a:gd name="connsiteX45" fmla="*/ 3307 w 12026"/>
                    <a:gd name="connsiteY45" fmla="*/ 8332 h 10893"/>
                    <a:gd name="connsiteX46" fmla="*/ 3263 w 12026"/>
                    <a:gd name="connsiteY46" fmla="*/ 8290 h 10893"/>
                    <a:gd name="connsiteX47" fmla="*/ 3032 w 12026"/>
                    <a:gd name="connsiteY47" fmla="*/ 8222 h 10893"/>
                    <a:gd name="connsiteX48" fmla="*/ 2881 w 12026"/>
                    <a:gd name="connsiteY48" fmla="*/ 8111 h 10893"/>
                    <a:gd name="connsiteX49" fmla="*/ 2547 w 12026"/>
                    <a:gd name="connsiteY49" fmla="*/ 7896 h 10893"/>
                    <a:gd name="connsiteX50" fmla="*/ 2202 w 12026"/>
                    <a:gd name="connsiteY50" fmla="*/ 7701 h 10893"/>
                    <a:gd name="connsiteX51" fmla="*/ 1785 w 12026"/>
                    <a:gd name="connsiteY51" fmla="*/ 7471 h 10893"/>
                    <a:gd name="connsiteX52" fmla="*/ 1400 w 12026"/>
                    <a:gd name="connsiteY52" fmla="*/ 7146 h 10893"/>
                    <a:gd name="connsiteX53" fmla="*/ 829 w 12026"/>
                    <a:gd name="connsiteY53" fmla="*/ 6308 h 10893"/>
                    <a:gd name="connsiteX54" fmla="*/ 574 w 12026"/>
                    <a:gd name="connsiteY54" fmla="*/ 5834 h 10893"/>
                    <a:gd name="connsiteX55" fmla="*/ 396 w 12026"/>
                    <a:gd name="connsiteY55" fmla="*/ 5287 h 10893"/>
                    <a:gd name="connsiteX56" fmla="*/ 375 w 12026"/>
                    <a:gd name="connsiteY56" fmla="*/ 4181 h 10893"/>
                    <a:gd name="connsiteX57" fmla="*/ 1263 w 12026"/>
                    <a:gd name="connsiteY57" fmla="*/ 2216 h 10893"/>
                    <a:gd name="connsiteX58" fmla="*/ 1988 w 12026"/>
                    <a:gd name="connsiteY58" fmla="*/ 1520 h 10893"/>
                    <a:gd name="connsiteX59" fmla="*/ 2397 w 12026"/>
                    <a:gd name="connsiteY59" fmla="*/ 1224 h 10893"/>
                    <a:gd name="connsiteX60" fmla="*/ 2871 w 12026"/>
                    <a:gd name="connsiteY60" fmla="*/ 981 h 10893"/>
                    <a:gd name="connsiteX61" fmla="*/ 3369 w 12026"/>
                    <a:gd name="connsiteY61" fmla="*/ 730 h 10893"/>
                    <a:gd name="connsiteX62" fmla="*/ 3952 w 12026"/>
                    <a:gd name="connsiteY62" fmla="*/ 551 h 10893"/>
                    <a:gd name="connsiteX63" fmla="*/ 5216 w 12026"/>
                    <a:gd name="connsiteY63" fmla="*/ 292 h 10893"/>
                    <a:gd name="connsiteX64" fmla="*/ 6456 w 12026"/>
                    <a:gd name="connsiteY64" fmla="*/ 227 h 10893"/>
                    <a:gd name="connsiteX65" fmla="*/ 6606 w 12026"/>
                    <a:gd name="connsiteY65" fmla="*/ 223 h 10893"/>
                    <a:gd name="connsiteX66" fmla="*/ 5812 w 12026"/>
                    <a:gd name="connsiteY66" fmla="*/ 0 h 10893"/>
                    <a:gd name="connsiteX67" fmla="*/ 5322 w 12026"/>
                    <a:gd name="connsiteY67" fmla="*/ 13 h 10893"/>
                    <a:gd name="connsiteX68" fmla="*/ 4187 w 12026"/>
                    <a:gd name="connsiteY68" fmla="*/ 183 h 10893"/>
                    <a:gd name="connsiteX69" fmla="*/ 3604 w 12026"/>
                    <a:gd name="connsiteY69" fmla="*/ 345 h 10893"/>
                    <a:gd name="connsiteX70" fmla="*/ 3061 w 12026"/>
                    <a:gd name="connsiteY70" fmla="*/ 527 h 10893"/>
                    <a:gd name="connsiteX71" fmla="*/ 2595 w 12026"/>
                    <a:gd name="connsiteY71" fmla="*/ 774 h 10893"/>
                    <a:gd name="connsiteX72" fmla="*/ 2085 w 12026"/>
                    <a:gd name="connsiteY72" fmla="*/ 1058 h 10893"/>
                    <a:gd name="connsiteX73" fmla="*/ 1250 w 12026"/>
                    <a:gd name="connsiteY73" fmla="*/ 1754 h 10893"/>
                    <a:gd name="connsiteX74" fmla="*/ 606 w 12026"/>
                    <a:gd name="connsiteY74" fmla="*/ 2621 h 10893"/>
                    <a:gd name="connsiteX75" fmla="*/ 177 w 12026"/>
                    <a:gd name="connsiteY75" fmla="*/ 3711 h 10893"/>
                    <a:gd name="connsiteX76" fmla="*/ 23 w 12026"/>
                    <a:gd name="connsiteY76" fmla="*/ 4258 h 10893"/>
                    <a:gd name="connsiteX77" fmla="*/ 7 w 12026"/>
                    <a:gd name="connsiteY77" fmla="*/ 4862 h 10893"/>
                    <a:gd name="connsiteX78" fmla="*/ 274 w 12026"/>
                    <a:gd name="connsiteY78" fmla="*/ 6008 h 10893"/>
                    <a:gd name="connsiteX79" fmla="*/ 541 w 12026"/>
                    <a:gd name="connsiteY79" fmla="*/ 6547 h 10893"/>
                    <a:gd name="connsiteX80" fmla="*/ 809 w 12026"/>
                    <a:gd name="connsiteY80" fmla="*/ 7045 h 10893"/>
                    <a:gd name="connsiteX81" fmla="*/ 1129 w 12026"/>
                    <a:gd name="connsiteY81" fmla="*/ 7414 h 10893"/>
                    <a:gd name="connsiteX82" fmla="*/ 1587 w 12026"/>
                    <a:gd name="connsiteY82" fmla="*/ 7803 h 10893"/>
                    <a:gd name="connsiteX83" fmla="*/ 1992 w 12026"/>
                    <a:gd name="connsiteY83" fmla="*/ 8042 h 10893"/>
                    <a:gd name="connsiteX84" fmla="*/ 2397 w 12026"/>
                    <a:gd name="connsiteY84" fmla="*/ 8277 h 10893"/>
                    <a:gd name="connsiteX85" fmla="*/ 2478 w 12026"/>
                    <a:gd name="connsiteY85" fmla="*/ 8293 h 10893"/>
                    <a:gd name="connsiteX86" fmla="*/ 2486 w 12026"/>
                    <a:gd name="connsiteY86" fmla="*/ 8325 h 10893"/>
                    <a:gd name="connsiteX87" fmla="*/ 2604 w 12026"/>
                    <a:gd name="connsiteY87" fmla="*/ 8452 h 10893"/>
                    <a:gd name="connsiteX88" fmla="*/ 2881 w 12026"/>
                    <a:gd name="connsiteY88" fmla="*/ 8600 h 10893"/>
                    <a:gd name="connsiteX89" fmla="*/ 3206 w 12026"/>
                    <a:gd name="connsiteY89" fmla="*/ 8721 h 10893"/>
                    <a:gd name="connsiteX90" fmla="*/ 3453 w 12026"/>
                    <a:gd name="connsiteY90" fmla="*/ 8802 h 10893"/>
                    <a:gd name="connsiteX91" fmla="*/ 3608 w 12026"/>
                    <a:gd name="connsiteY91" fmla="*/ 8868 h 10893"/>
                    <a:gd name="connsiteX92" fmla="*/ 3824 w 12026"/>
                    <a:gd name="connsiteY92" fmla="*/ 8921 h 10893"/>
                    <a:gd name="connsiteX93" fmla="*/ 4003 w 12026"/>
                    <a:gd name="connsiteY93" fmla="*/ 8965 h 10893"/>
                    <a:gd name="connsiteX94" fmla="*/ 2028 w 12026"/>
                    <a:gd name="connsiteY94" fmla="*/ 10801 h 10893"/>
                    <a:gd name="connsiteX95" fmla="*/ 3134 w 12026"/>
                    <a:gd name="connsiteY95" fmla="*/ 10537 h 10893"/>
                    <a:gd name="connsiteX96" fmla="*/ 4159 w 12026"/>
                    <a:gd name="connsiteY96" fmla="*/ 9820 h 10893"/>
                    <a:gd name="connsiteX97" fmla="*/ 4572 w 12026"/>
                    <a:gd name="connsiteY97" fmla="*/ 9354 h 10893"/>
                    <a:gd name="connsiteX98" fmla="*/ 4811 w 12026"/>
                    <a:gd name="connsiteY98" fmla="*/ 8872 h 10893"/>
                    <a:gd name="connsiteX99" fmla="*/ 4888 w 12026"/>
                    <a:gd name="connsiteY99" fmla="*/ 8901 h 10893"/>
                    <a:gd name="connsiteX100" fmla="*/ 5265 w 12026"/>
                    <a:gd name="connsiteY100" fmla="*/ 8953 h 10893"/>
                    <a:gd name="connsiteX101" fmla="*/ 5439 w 12026"/>
                    <a:gd name="connsiteY101" fmla="*/ 8998 h 10893"/>
                    <a:gd name="connsiteX102" fmla="*/ 5658 w 12026"/>
                    <a:gd name="connsiteY102" fmla="*/ 9010 h 10893"/>
                    <a:gd name="connsiteX103" fmla="*/ 6152 w 12026"/>
                    <a:gd name="connsiteY103" fmla="*/ 9059 h 10893"/>
                    <a:gd name="connsiteX104" fmla="*/ 6626 w 12026"/>
                    <a:gd name="connsiteY104" fmla="*/ 9067 h 10893"/>
                    <a:gd name="connsiteX105" fmla="*/ 6651 w 12026"/>
                    <a:gd name="connsiteY105" fmla="*/ 9067 h 10893"/>
                    <a:gd name="connsiteX106" fmla="*/ 7108 w 12026"/>
                    <a:gd name="connsiteY106" fmla="*/ 9026 h 10893"/>
                    <a:gd name="connsiteX107" fmla="*/ 7538 w 12026"/>
                    <a:gd name="connsiteY107" fmla="*/ 8998 h 10893"/>
                    <a:gd name="connsiteX108" fmla="*/ 8016 w 12026"/>
                    <a:gd name="connsiteY108" fmla="*/ 8876 h 10893"/>
                    <a:gd name="connsiteX109" fmla="*/ 8871 w 12026"/>
                    <a:gd name="connsiteY109" fmla="*/ 8637 h 10893"/>
                    <a:gd name="connsiteX110" fmla="*/ 9616 w 12026"/>
                    <a:gd name="connsiteY110" fmla="*/ 8301 h 10893"/>
                    <a:gd name="connsiteX111" fmla="*/ 10924 w 12026"/>
                    <a:gd name="connsiteY111" fmla="*/ 7171 h 10893"/>
                    <a:gd name="connsiteX112" fmla="*/ 11427 w 12026"/>
                    <a:gd name="connsiteY112" fmla="*/ 6486 h 10893"/>
                    <a:gd name="connsiteX113" fmla="*/ 11783 w 12026"/>
                    <a:gd name="connsiteY113" fmla="*/ 5692 h 10893"/>
                    <a:gd name="connsiteX114" fmla="*/ 11897 w 12026"/>
                    <a:gd name="connsiteY114" fmla="*/ 5271 h 10893"/>
                    <a:gd name="connsiteX115" fmla="*/ 11978 w 12026"/>
                    <a:gd name="connsiteY115" fmla="*/ 4837 h 10893"/>
                    <a:gd name="connsiteX116" fmla="*/ 11982 w 12026"/>
                    <a:gd name="connsiteY116" fmla="*/ 4635 h 10893"/>
                    <a:gd name="connsiteX117" fmla="*/ 12022 w 12026"/>
                    <a:gd name="connsiteY117" fmla="*/ 4420 h 10893"/>
                    <a:gd name="connsiteX118" fmla="*/ 11982 w 12026"/>
                    <a:gd name="connsiteY118" fmla="*/ 3970 h 10893"/>
                    <a:gd name="connsiteX119" fmla="*/ 11808 w 12026"/>
                    <a:gd name="connsiteY119" fmla="*/ 3087 h 10893"/>
                    <a:gd name="connsiteX120" fmla="*/ 11678 w 12026"/>
                    <a:gd name="connsiteY120" fmla="*/ 2731 h 10893"/>
                    <a:gd name="connsiteX121" fmla="*/ 11427 w 12026"/>
                    <a:gd name="connsiteY121" fmla="*/ 2362 h 10893"/>
                    <a:gd name="connsiteX122" fmla="*/ 10937 w 12026"/>
                    <a:gd name="connsiteY122" fmla="*/ 1673 h 10893"/>
                    <a:gd name="connsiteX123" fmla="*/ 10260 w 12026"/>
                    <a:gd name="connsiteY123" fmla="*/ 1114 h 10893"/>
                    <a:gd name="connsiteX124" fmla="*/ 9349 w 12026"/>
                    <a:gd name="connsiteY124" fmla="*/ 616 h 10893"/>
                    <a:gd name="connsiteX125" fmla="*/ 8931 w 12026"/>
                    <a:gd name="connsiteY125" fmla="*/ 434 h 10893"/>
                    <a:gd name="connsiteX126" fmla="*/ 8469 w 12026"/>
                    <a:gd name="connsiteY126" fmla="*/ 268 h 10893"/>
                    <a:gd name="connsiteX127" fmla="*/ 7538 w 12026"/>
                    <a:gd name="connsiteY127" fmla="*/ 94 h 10893"/>
                    <a:gd name="connsiteX128" fmla="*/ 7412 w 12026"/>
                    <a:gd name="connsiteY128" fmla="*/ 81 h 10893"/>
                    <a:gd name="connsiteX129" fmla="*/ 7210 w 12026"/>
                    <a:gd name="connsiteY129" fmla="*/ 45 h 10893"/>
                    <a:gd name="connsiteX130" fmla="*/ 6569 w 12026"/>
                    <a:gd name="connsiteY130" fmla="*/ 13 h 10893"/>
                    <a:gd name="connsiteX131" fmla="*/ 5812 w 12026"/>
                    <a:gd name="connsiteY131" fmla="*/ 0 h 10893"/>
                    <a:gd name="connsiteX0" fmla="*/ 6606 w 12026"/>
                    <a:gd name="connsiteY0" fmla="*/ 223 h 10893"/>
                    <a:gd name="connsiteX1" fmla="*/ 6837 w 12026"/>
                    <a:gd name="connsiteY1" fmla="*/ 284 h 10893"/>
                    <a:gd name="connsiteX2" fmla="*/ 7311 w 12026"/>
                    <a:gd name="connsiteY2" fmla="*/ 361 h 10893"/>
                    <a:gd name="connsiteX3" fmla="*/ 8141 w 12026"/>
                    <a:gd name="connsiteY3" fmla="*/ 523 h 10893"/>
                    <a:gd name="connsiteX4" fmla="*/ 8514 w 12026"/>
                    <a:gd name="connsiteY4" fmla="*/ 689 h 10893"/>
                    <a:gd name="connsiteX5" fmla="*/ 8887 w 12026"/>
                    <a:gd name="connsiteY5" fmla="*/ 802 h 10893"/>
                    <a:gd name="connsiteX6" fmla="*/ 9656 w 12026"/>
                    <a:gd name="connsiteY6" fmla="*/ 1224 h 10893"/>
                    <a:gd name="connsiteX7" fmla="*/ 10390 w 12026"/>
                    <a:gd name="connsiteY7" fmla="*/ 1633 h 10893"/>
                    <a:gd name="connsiteX8" fmla="*/ 10933 w 12026"/>
                    <a:gd name="connsiteY8" fmla="*/ 2277 h 10893"/>
                    <a:gd name="connsiteX9" fmla="*/ 11135 w 12026"/>
                    <a:gd name="connsiteY9" fmla="*/ 2589 h 10893"/>
                    <a:gd name="connsiteX10" fmla="*/ 11378 w 12026"/>
                    <a:gd name="connsiteY10" fmla="*/ 2962 h 10893"/>
                    <a:gd name="connsiteX11" fmla="*/ 11479 w 12026"/>
                    <a:gd name="connsiteY11" fmla="*/ 3302 h 10893"/>
                    <a:gd name="connsiteX12" fmla="*/ 11585 w 12026"/>
                    <a:gd name="connsiteY12" fmla="*/ 3723 h 10893"/>
                    <a:gd name="connsiteX13" fmla="*/ 11637 w 12026"/>
                    <a:gd name="connsiteY13" fmla="*/ 4149 h 10893"/>
                    <a:gd name="connsiteX14" fmla="*/ 11617 w 12026"/>
                    <a:gd name="connsiteY14" fmla="*/ 4582 h 10893"/>
                    <a:gd name="connsiteX15" fmla="*/ 11593 w 12026"/>
                    <a:gd name="connsiteY15" fmla="*/ 4979 h 10893"/>
                    <a:gd name="connsiteX16" fmla="*/ 11484 w 12026"/>
                    <a:gd name="connsiteY16" fmla="*/ 5388 h 10893"/>
                    <a:gd name="connsiteX17" fmla="*/ 11362 w 12026"/>
                    <a:gd name="connsiteY17" fmla="*/ 5789 h 10893"/>
                    <a:gd name="connsiteX18" fmla="*/ 11176 w 12026"/>
                    <a:gd name="connsiteY18" fmla="*/ 6154 h 10893"/>
                    <a:gd name="connsiteX19" fmla="*/ 10993 w 12026"/>
                    <a:gd name="connsiteY19" fmla="*/ 6498 h 10893"/>
                    <a:gd name="connsiteX20" fmla="*/ 10726 w 12026"/>
                    <a:gd name="connsiteY20" fmla="*/ 6818 h 10893"/>
                    <a:gd name="connsiteX21" fmla="*/ 10455 w 12026"/>
                    <a:gd name="connsiteY21" fmla="*/ 7163 h 10893"/>
                    <a:gd name="connsiteX22" fmla="*/ 10134 w 12026"/>
                    <a:gd name="connsiteY22" fmla="*/ 7450 h 10893"/>
                    <a:gd name="connsiteX23" fmla="*/ 9470 w 12026"/>
                    <a:gd name="connsiteY23" fmla="*/ 7949 h 10893"/>
                    <a:gd name="connsiteX24" fmla="*/ 8785 w 12026"/>
                    <a:gd name="connsiteY24" fmla="*/ 8277 h 10893"/>
                    <a:gd name="connsiteX25" fmla="*/ 7975 w 12026"/>
                    <a:gd name="connsiteY25" fmla="*/ 8508 h 10893"/>
                    <a:gd name="connsiteX26" fmla="*/ 7501 w 12026"/>
                    <a:gd name="connsiteY26" fmla="*/ 8629 h 10893"/>
                    <a:gd name="connsiteX27" fmla="*/ 6983 w 12026"/>
                    <a:gd name="connsiteY27" fmla="*/ 8670 h 10893"/>
                    <a:gd name="connsiteX28" fmla="*/ 6263 w 12026"/>
                    <a:gd name="connsiteY28" fmla="*/ 8709 h 10893"/>
                    <a:gd name="connsiteX29" fmla="*/ 5966 w 12026"/>
                    <a:gd name="connsiteY29" fmla="*/ 8702 h 10893"/>
                    <a:gd name="connsiteX30" fmla="*/ 5719 w 12026"/>
                    <a:gd name="connsiteY30" fmla="*/ 8670 h 10893"/>
                    <a:gd name="connsiteX31" fmla="*/ 5644 w 12026"/>
                    <a:gd name="connsiteY31" fmla="*/ 8667 h 10893"/>
                    <a:gd name="connsiteX32" fmla="*/ 5567 w 12026"/>
                    <a:gd name="connsiteY32" fmla="*/ 8667 h 10893"/>
                    <a:gd name="connsiteX33" fmla="*/ 5476 w 12026"/>
                    <a:gd name="connsiteY33" fmla="*/ 8662 h 10893"/>
                    <a:gd name="connsiteX34" fmla="*/ 5269 w 12026"/>
                    <a:gd name="connsiteY34" fmla="*/ 8625 h 10893"/>
                    <a:gd name="connsiteX35" fmla="*/ 5238 w 12026"/>
                    <a:gd name="connsiteY35" fmla="*/ 8624 h 10893"/>
                    <a:gd name="connsiteX36" fmla="*/ 5050 w 12026"/>
                    <a:gd name="connsiteY36" fmla="*/ 8633 h 10893"/>
                    <a:gd name="connsiteX37" fmla="*/ 4833 w 12026"/>
                    <a:gd name="connsiteY37" fmla="*/ 8656 h 10893"/>
                    <a:gd name="connsiteX38" fmla="*/ 4637 w 12026"/>
                    <a:gd name="connsiteY38" fmla="*/ 8641 h 10893"/>
                    <a:gd name="connsiteX39" fmla="*/ 4638 w 12026"/>
                    <a:gd name="connsiteY39" fmla="*/ 8646 h 10893"/>
                    <a:gd name="connsiteX40" fmla="*/ 4546 w 12026"/>
                    <a:gd name="connsiteY40" fmla="*/ 8633 h 10893"/>
                    <a:gd name="connsiteX41" fmla="*/ 4387 w 12026"/>
                    <a:gd name="connsiteY41" fmla="*/ 8626 h 10893"/>
                    <a:gd name="connsiteX42" fmla="*/ 4148 w 12026"/>
                    <a:gd name="connsiteY42" fmla="*/ 8568 h 10893"/>
                    <a:gd name="connsiteX43" fmla="*/ 3821 w 12026"/>
                    <a:gd name="connsiteY43" fmla="*/ 8488 h 10893"/>
                    <a:gd name="connsiteX44" fmla="*/ 3472 w 12026"/>
                    <a:gd name="connsiteY44" fmla="*/ 8355 h 10893"/>
                    <a:gd name="connsiteX45" fmla="*/ 3307 w 12026"/>
                    <a:gd name="connsiteY45" fmla="*/ 8332 h 10893"/>
                    <a:gd name="connsiteX46" fmla="*/ 3263 w 12026"/>
                    <a:gd name="connsiteY46" fmla="*/ 8290 h 10893"/>
                    <a:gd name="connsiteX47" fmla="*/ 3032 w 12026"/>
                    <a:gd name="connsiteY47" fmla="*/ 8222 h 10893"/>
                    <a:gd name="connsiteX48" fmla="*/ 2881 w 12026"/>
                    <a:gd name="connsiteY48" fmla="*/ 8111 h 10893"/>
                    <a:gd name="connsiteX49" fmla="*/ 2547 w 12026"/>
                    <a:gd name="connsiteY49" fmla="*/ 7896 h 10893"/>
                    <a:gd name="connsiteX50" fmla="*/ 2202 w 12026"/>
                    <a:gd name="connsiteY50" fmla="*/ 7701 h 10893"/>
                    <a:gd name="connsiteX51" fmla="*/ 1785 w 12026"/>
                    <a:gd name="connsiteY51" fmla="*/ 7471 h 10893"/>
                    <a:gd name="connsiteX52" fmla="*/ 1400 w 12026"/>
                    <a:gd name="connsiteY52" fmla="*/ 7146 h 10893"/>
                    <a:gd name="connsiteX53" fmla="*/ 829 w 12026"/>
                    <a:gd name="connsiteY53" fmla="*/ 6308 h 10893"/>
                    <a:gd name="connsiteX54" fmla="*/ 574 w 12026"/>
                    <a:gd name="connsiteY54" fmla="*/ 5834 h 10893"/>
                    <a:gd name="connsiteX55" fmla="*/ 396 w 12026"/>
                    <a:gd name="connsiteY55" fmla="*/ 5287 h 10893"/>
                    <a:gd name="connsiteX56" fmla="*/ 375 w 12026"/>
                    <a:gd name="connsiteY56" fmla="*/ 4181 h 10893"/>
                    <a:gd name="connsiteX57" fmla="*/ 1263 w 12026"/>
                    <a:gd name="connsiteY57" fmla="*/ 2216 h 10893"/>
                    <a:gd name="connsiteX58" fmla="*/ 1988 w 12026"/>
                    <a:gd name="connsiteY58" fmla="*/ 1520 h 10893"/>
                    <a:gd name="connsiteX59" fmla="*/ 2397 w 12026"/>
                    <a:gd name="connsiteY59" fmla="*/ 1224 h 10893"/>
                    <a:gd name="connsiteX60" fmla="*/ 2871 w 12026"/>
                    <a:gd name="connsiteY60" fmla="*/ 981 h 10893"/>
                    <a:gd name="connsiteX61" fmla="*/ 3369 w 12026"/>
                    <a:gd name="connsiteY61" fmla="*/ 730 h 10893"/>
                    <a:gd name="connsiteX62" fmla="*/ 3952 w 12026"/>
                    <a:gd name="connsiteY62" fmla="*/ 551 h 10893"/>
                    <a:gd name="connsiteX63" fmla="*/ 5216 w 12026"/>
                    <a:gd name="connsiteY63" fmla="*/ 292 h 10893"/>
                    <a:gd name="connsiteX64" fmla="*/ 6456 w 12026"/>
                    <a:gd name="connsiteY64" fmla="*/ 227 h 10893"/>
                    <a:gd name="connsiteX65" fmla="*/ 6606 w 12026"/>
                    <a:gd name="connsiteY65" fmla="*/ 223 h 10893"/>
                    <a:gd name="connsiteX66" fmla="*/ 5812 w 12026"/>
                    <a:gd name="connsiteY66" fmla="*/ 0 h 10893"/>
                    <a:gd name="connsiteX67" fmla="*/ 5322 w 12026"/>
                    <a:gd name="connsiteY67" fmla="*/ 13 h 10893"/>
                    <a:gd name="connsiteX68" fmla="*/ 4187 w 12026"/>
                    <a:gd name="connsiteY68" fmla="*/ 183 h 10893"/>
                    <a:gd name="connsiteX69" fmla="*/ 3604 w 12026"/>
                    <a:gd name="connsiteY69" fmla="*/ 345 h 10893"/>
                    <a:gd name="connsiteX70" fmla="*/ 3061 w 12026"/>
                    <a:gd name="connsiteY70" fmla="*/ 527 h 10893"/>
                    <a:gd name="connsiteX71" fmla="*/ 2595 w 12026"/>
                    <a:gd name="connsiteY71" fmla="*/ 774 h 10893"/>
                    <a:gd name="connsiteX72" fmla="*/ 2085 w 12026"/>
                    <a:gd name="connsiteY72" fmla="*/ 1058 h 10893"/>
                    <a:gd name="connsiteX73" fmla="*/ 1250 w 12026"/>
                    <a:gd name="connsiteY73" fmla="*/ 1754 h 10893"/>
                    <a:gd name="connsiteX74" fmla="*/ 606 w 12026"/>
                    <a:gd name="connsiteY74" fmla="*/ 2621 h 10893"/>
                    <a:gd name="connsiteX75" fmla="*/ 177 w 12026"/>
                    <a:gd name="connsiteY75" fmla="*/ 3711 h 10893"/>
                    <a:gd name="connsiteX76" fmla="*/ 23 w 12026"/>
                    <a:gd name="connsiteY76" fmla="*/ 4258 h 10893"/>
                    <a:gd name="connsiteX77" fmla="*/ 7 w 12026"/>
                    <a:gd name="connsiteY77" fmla="*/ 4862 h 10893"/>
                    <a:gd name="connsiteX78" fmla="*/ 274 w 12026"/>
                    <a:gd name="connsiteY78" fmla="*/ 6008 h 10893"/>
                    <a:gd name="connsiteX79" fmla="*/ 541 w 12026"/>
                    <a:gd name="connsiteY79" fmla="*/ 6547 h 10893"/>
                    <a:gd name="connsiteX80" fmla="*/ 809 w 12026"/>
                    <a:gd name="connsiteY80" fmla="*/ 7045 h 10893"/>
                    <a:gd name="connsiteX81" fmla="*/ 1129 w 12026"/>
                    <a:gd name="connsiteY81" fmla="*/ 7414 h 10893"/>
                    <a:gd name="connsiteX82" fmla="*/ 1587 w 12026"/>
                    <a:gd name="connsiteY82" fmla="*/ 7803 h 10893"/>
                    <a:gd name="connsiteX83" fmla="*/ 1992 w 12026"/>
                    <a:gd name="connsiteY83" fmla="*/ 8042 h 10893"/>
                    <a:gd name="connsiteX84" fmla="*/ 2397 w 12026"/>
                    <a:gd name="connsiteY84" fmla="*/ 8277 h 10893"/>
                    <a:gd name="connsiteX85" fmla="*/ 2478 w 12026"/>
                    <a:gd name="connsiteY85" fmla="*/ 8293 h 10893"/>
                    <a:gd name="connsiteX86" fmla="*/ 2486 w 12026"/>
                    <a:gd name="connsiteY86" fmla="*/ 8325 h 10893"/>
                    <a:gd name="connsiteX87" fmla="*/ 2604 w 12026"/>
                    <a:gd name="connsiteY87" fmla="*/ 8452 h 10893"/>
                    <a:gd name="connsiteX88" fmla="*/ 2881 w 12026"/>
                    <a:gd name="connsiteY88" fmla="*/ 8600 h 10893"/>
                    <a:gd name="connsiteX89" fmla="*/ 3206 w 12026"/>
                    <a:gd name="connsiteY89" fmla="*/ 8721 h 10893"/>
                    <a:gd name="connsiteX90" fmla="*/ 3453 w 12026"/>
                    <a:gd name="connsiteY90" fmla="*/ 8802 h 10893"/>
                    <a:gd name="connsiteX91" fmla="*/ 3608 w 12026"/>
                    <a:gd name="connsiteY91" fmla="*/ 8868 h 10893"/>
                    <a:gd name="connsiteX92" fmla="*/ 3824 w 12026"/>
                    <a:gd name="connsiteY92" fmla="*/ 8921 h 10893"/>
                    <a:gd name="connsiteX93" fmla="*/ 4003 w 12026"/>
                    <a:gd name="connsiteY93" fmla="*/ 8965 h 10893"/>
                    <a:gd name="connsiteX94" fmla="*/ 2028 w 12026"/>
                    <a:gd name="connsiteY94" fmla="*/ 10801 h 10893"/>
                    <a:gd name="connsiteX95" fmla="*/ 3134 w 12026"/>
                    <a:gd name="connsiteY95" fmla="*/ 10537 h 10893"/>
                    <a:gd name="connsiteX96" fmla="*/ 4159 w 12026"/>
                    <a:gd name="connsiteY96" fmla="*/ 9820 h 10893"/>
                    <a:gd name="connsiteX97" fmla="*/ 4572 w 12026"/>
                    <a:gd name="connsiteY97" fmla="*/ 9354 h 10893"/>
                    <a:gd name="connsiteX98" fmla="*/ 4811 w 12026"/>
                    <a:gd name="connsiteY98" fmla="*/ 8872 h 10893"/>
                    <a:gd name="connsiteX99" fmla="*/ 4888 w 12026"/>
                    <a:gd name="connsiteY99" fmla="*/ 8901 h 10893"/>
                    <a:gd name="connsiteX100" fmla="*/ 5265 w 12026"/>
                    <a:gd name="connsiteY100" fmla="*/ 8953 h 10893"/>
                    <a:gd name="connsiteX101" fmla="*/ 5439 w 12026"/>
                    <a:gd name="connsiteY101" fmla="*/ 8998 h 10893"/>
                    <a:gd name="connsiteX102" fmla="*/ 5658 w 12026"/>
                    <a:gd name="connsiteY102" fmla="*/ 9010 h 10893"/>
                    <a:gd name="connsiteX103" fmla="*/ 6152 w 12026"/>
                    <a:gd name="connsiteY103" fmla="*/ 9059 h 10893"/>
                    <a:gd name="connsiteX104" fmla="*/ 6626 w 12026"/>
                    <a:gd name="connsiteY104" fmla="*/ 9067 h 10893"/>
                    <a:gd name="connsiteX105" fmla="*/ 6651 w 12026"/>
                    <a:gd name="connsiteY105" fmla="*/ 9067 h 10893"/>
                    <a:gd name="connsiteX106" fmla="*/ 7108 w 12026"/>
                    <a:gd name="connsiteY106" fmla="*/ 9026 h 10893"/>
                    <a:gd name="connsiteX107" fmla="*/ 7538 w 12026"/>
                    <a:gd name="connsiteY107" fmla="*/ 8998 h 10893"/>
                    <a:gd name="connsiteX108" fmla="*/ 8016 w 12026"/>
                    <a:gd name="connsiteY108" fmla="*/ 8876 h 10893"/>
                    <a:gd name="connsiteX109" fmla="*/ 8871 w 12026"/>
                    <a:gd name="connsiteY109" fmla="*/ 8637 h 10893"/>
                    <a:gd name="connsiteX110" fmla="*/ 9616 w 12026"/>
                    <a:gd name="connsiteY110" fmla="*/ 8301 h 10893"/>
                    <a:gd name="connsiteX111" fmla="*/ 10924 w 12026"/>
                    <a:gd name="connsiteY111" fmla="*/ 7171 h 10893"/>
                    <a:gd name="connsiteX112" fmla="*/ 11427 w 12026"/>
                    <a:gd name="connsiteY112" fmla="*/ 6486 h 10893"/>
                    <a:gd name="connsiteX113" fmla="*/ 11783 w 12026"/>
                    <a:gd name="connsiteY113" fmla="*/ 5692 h 10893"/>
                    <a:gd name="connsiteX114" fmla="*/ 11897 w 12026"/>
                    <a:gd name="connsiteY114" fmla="*/ 5271 h 10893"/>
                    <a:gd name="connsiteX115" fmla="*/ 11978 w 12026"/>
                    <a:gd name="connsiteY115" fmla="*/ 4837 h 10893"/>
                    <a:gd name="connsiteX116" fmla="*/ 11982 w 12026"/>
                    <a:gd name="connsiteY116" fmla="*/ 4635 h 10893"/>
                    <a:gd name="connsiteX117" fmla="*/ 12022 w 12026"/>
                    <a:gd name="connsiteY117" fmla="*/ 4420 h 10893"/>
                    <a:gd name="connsiteX118" fmla="*/ 11982 w 12026"/>
                    <a:gd name="connsiteY118" fmla="*/ 3970 h 10893"/>
                    <a:gd name="connsiteX119" fmla="*/ 11808 w 12026"/>
                    <a:gd name="connsiteY119" fmla="*/ 3087 h 10893"/>
                    <a:gd name="connsiteX120" fmla="*/ 11678 w 12026"/>
                    <a:gd name="connsiteY120" fmla="*/ 2731 h 10893"/>
                    <a:gd name="connsiteX121" fmla="*/ 11427 w 12026"/>
                    <a:gd name="connsiteY121" fmla="*/ 2362 h 10893"/>
                    <a:gd name="connsiteX122" fmla="*/ 10937 w 12026"/>
                    <a:gd name="connsiteY122" fmla="*/ 1673 h 10893"/>
                    <a:gd name="connsiteX123" fmla="*/ 10260 w 12026"/>
                    <a:gd name="connsiteY123" fmla="*/ 1114 h 10893"/>
                    <a:gd name="connsiteX124" fmla="*/ 9349 w 12026"/>
                    <a:gd name="connsiteY124" fmla="*/ 616 h 10893"/>
                    <a:gd name="connsiteX125" fmla="*/ 8931 w 12026"/>
                    <a:gd name="connsiteY125" fmla="*/ 434 h 10893"/>
                    <a:gd name="connsiteX126" fmla="*/ 8469 w 12026"/>
                    <a:gd name="connsiteY126" fmla="*/ 268 h 10893"/>
                    <a:gd name="connsiteX127" fmla="*/ 7538 w 12026"/>
                    <a:gd name="connsiteY127" fmla="*/ 94 h 10893"/>
                    <a:gd name="connsiteX128" fmla="*/ 7412 w 12026"/>
                    <a:gd name="connsiteY128" fmla="*/ 81 h 10893"/>
                    <a:gd name="connsiteX129" fmla="*/ 7210 w 12026"/>
                    <a:gd name="connsiteY129" fmla="*/ 45 h 10893"/>
                    <a:gd name="connsiteX130" fmla="*/ 6569 w 12026"/>
                    <a:gd name="connsiteY130" fmla="*/ 13 h 10893"/>
                    <a:gd name="connsiteX131" fmla="*/ 5812 w 12026"/>
                    <a:gd name="connsiteY131" fmla="*/ 0 h 10893"/>
                    <a:gd name="connsiteX0" fmla="*/ 6606 w 12026"/>
                    <a:gd name="connsiteY0" fmla="*/ 223 h 10550"/>
                    <a:gd name="connsiteX1" fmla="*/ 6837 w 12026"/>
                    <a:gd name="connsiteY1" fmla="*/ 284 h 10550"/>
                    <a:gd name="connsiteX2" fmla="*/ 7311 w 12026"/>
                    <a:gd name="connsiteY2" fmla="*/ 361 h 10550"/>
                    <a:gd name="connsiteX3" fmla="*/ 8141 w 12026"/>
                    <a:gd name="connsiteY3" fmla="*/ 523 h 10550"/>
                    <a:gd name="connsiteX4" fmla="*/ 8514 w 12026"/>
                    <a:gd name="connsiteY4" fmla="*/ 689 h 10550"/>
                    <a:gd name="connsiteX5" fmla="*/ 8887 w 12026"/>
                    <a:gd name="connsiteY5" fmla="*/ 802 h 10550"/>
                    <a:gd name="connsiteX6" fmla="*/ 9656 w 12026"/>
                    <a:gd name="connsiteY6" fmla="*/ 1224 h 10550"/>
                    <a:gd name="connsiteX7" fmla="*/ 10390 w 12026"/>
                    <a:gd name="connsiteY7" fmla="*/ 1633 h 10550"/>
                    <a:gd name="connsiteX8" fmla="*/ 10933 w 12026"/>
                    <a:gd name="connsiteY8" fmla="*/ 2277 h 10550"/>
                    <a:gd name="connsiteX9" fmla="*/ 11135 w 12026"/>
                    <a:gd name="connsiteY9" fmla="*/ 2589 h 10550"/>
                    <a:gd name="connsiteX10" fmla="*/ 11378 w 12026"/>
                    <a:gd name="connsiteY10" fmla="*/ 2962 h 10550"/>
                    <a:gd name="connsiteX11" fmla="*/ 11479 w 12026"/>
                    <a:gd name="connsiteY11" fmla="*/ 3302 h 10550"/>
                    <a:gd name="connsiteX12" fmla="*/ 11585 w 12026"/>
                    <a:gd name="connsiteY12" fmla="*/ 3723 h 10550"/>
                    <a:gd name="connsiteX13" fmla="*/ 11637 w 12026"/>
                    <a:gd name="connsiteY13" fmla="*/ 4149 h 10550"/>
                    <a:gd name="connsiteX14" fmla="*/ 11617 w 12026"/>
                    <a:gd name="connsiteY14" fmla="*/ 4582 h 10550"/>
                    <a:gd name="connsiteX15" fmla="*/ 11593 w 12026"/>
                    <a:gd name="connsiteY15" fmla="*/ 4979 h 10550"/>
                    <a:gd name="connsiteX16" fmla="*/ 11484 w 12026"/>
                    <a:gd name="connsiteY16" fmla="*/ 5388 h 10550"/>
                    <a:gd name="connsiteX17" fmla="*/ 11362 w 12026"/>
                    <a:gd name="connsiteY17" fmla="*/ 5789 h 10550"/>
                    <a:gd name="connsiteX18" fmla="*/ 11176 w 12026"/>
                    <a:gd name="connsiteY18" fmla="*/ 6154 h 10550"/>
                    <a:gd name="connsiteX19" fmla="*/ 10993 w 12026"/>
                    <a:gd name="connsiteY19" fmla="*/ 6498 h 10550"/>
                    <a:gd name="connsiteX20" fmla="*/ 10726 w 12026"/>
                    <a:gd name="connsiteY20" fmla="*/ 6818 h 10550"/>
                    <a:gd name="connsiteX21" fmla="*/ 10455 w 12026"/>
                    <a:gd name="connsiteY21" fmla="*/ 7163 h 10550"/>
                    <a:gd name="connsiteX22" fmla="*/ 10134 w 12026"/>
                    <a:gd name="connsiteY22" fmla="*/ 7450 h 10550"/>
                    <a:gd name="connsiteX23" fmla="*/ 9470 w 12026"/>
                    <a:gd name="connsiteY23" fmla="*/ 7949 h 10550"/>
                    <a:gd name="connsiteX24" fmla="*/ 8785 w 12026"/>
                    <a:gd name="connsiteY24" fmla="*/ 8277 h 10550"/>
                    <a:gd name="connsiteX25" fmla="*/ 7975 w 12026"/>
                    <a:gd name="connsiteY25" fmla="*/ 8508 h 10550"/>
                    <a:gd name="connsiteX26" fmla="*/ 7501 w 12026"/>
                    <a:gd name="connsiteY26" fmla="*/ 8629 h 10550"/>
                    <a:gd name="connsiteX27" fmla="*/ 6983 w 12026"/>
                    <a:gd name="connsiteY27" fmla="*/ 8670 h 10550"/>
                    <a:gd name="connsiteX28" fmla="*/ 6263 w 12026"/>
                    <a:gd name="connsiteY28" fmla="*/ 8709 h 10550"/>
                    <a:gd name="connsiteX29" fmla="*/ 5966 w 12026"/>
                    <a:gd name="connsiteY29" fmla="*/ 8702 h 10550"/>
                    <a:gd name="connsiteX30" fmla="*/ 5719 w 12026"/>
                    <a:gd name="connsiteY30" fmla="*/ 8670 h 10550"/>
                    <a:gd name="connsiteX31" fmla="*/ 5644 w 12026"/>
                    <a:gd name="connsiteY31" fmla="*/ 8667 h 10550"/>
                    <a:gd name="connsiteX32" fmla="*/ 5567 w 12026"/>
                    <a:gd name="connsiteY32" fmla="*/ 8667 h 10550"/>
                    <a:gd name="connsiteX33" fmla="*/ 5476 w 12026"/>
                    <a:gd name="connsiteY33" fmla="*/ 8662 h 10550"/>
                    <a:gd name="connsiteX34" fmla="*/ 5269 w 12026"/>
                    <a:gd name="connsiteY34" fmla="*/ 8625 h 10550"/>
                    <a:gd name="connsiteX35" fmla="*/ 5238 w 12026"/>
                    <a:gd name="connsiteY35" fmla="*/ 8624 h 10550"/>
                    <a:gd name="connsiteX36" fmla="*/ 5050 w 12026"/>
                    <a:gd name="connsiteY36" fmla="*/ 8633 h 10550"/>
                    <a:gd name="connsiteX37" fmla="*/ 4833 w 12026"/>
                    <a:gd name="connsiteY37" fmla="*/ 8656 h 10550"/>
                    <a:gd name="connsiteX38" fmla="*/ 4637 w 12026"/>
                    <a:gd name="connsiteY38" fmla="*/ 8641 h 10550"/>
                    <a:gd name="connsiteX39" fmla="*/ 4638 w 12026"/>
                    <a:gd name="connsiteY39" fmla="*/ 8646 h 10550"/>
                    <a:gd name="connsiteX40" fmla="*/ 4546 w 12026"/>
                    <a:gd name="connsiteY40" fmla="*/ 8633 h 10550"/>
                    <a:gd name="connsiteX41" fmla="*/ 4387 w 12026"/>
                    <a:gd name="connsiteY41" fmla="*/ 8626 h 10550"/>
                    <a:gd name="connsiteX42" fmla="*/ 4148 w 12026"/>
                    <a:gd name="connsiteY42" fmla="*/ 8568 h 10550"/>
                    <a:gd name="connsiteX43" fmla="*/ 3821 w 12026"/>
                    <a:gd name="connsiteY43" fmla="*/ 8488 h 10550"/>
                    <a:gd name="connsiteX44" fmla="*/ 3472 w 12026"/>
                    <a:gd name="connsiteY44" fmla="*/ 8355 h 10550"/>
                    <a:gd name="connsiteX45" fmla="*/ 3307 w 12026"/>
                    <a:gd name="connsiteY45" fmla="*/ 8332 h 10550"/>
                    <a:gd name="connsiteX46" fmla="*/ 3263 w 12026"/>
                    <a:gd name="connsiteY46" fmla="*/ 8290 h 10550"/>
                    <a:gd name="connsiteX47" fmla="*/ 3032 w 12026"/>
                    <a:gd name="connsiteY47" fmla="*/ 8222 h 10550"/>
                    <a:gd name="connsiteX48" fmla="*/ 2881 w 12026"/>
                    <a:gd name="connsiteY48" fmla="*/ 8111 h 10550"/>
                    <a:gd name="connsiteX49" fmla="*/ 2547 w 12026"/>
                    <a:gd name="connsiteY49" fmla="*/ 7896 h 10550"/>
                    <a:gd name="connsiteX50" fmla="*/ 2202 w 12026"/>
                    <a:gd name="connsiteY50" fmla="*/ 7701 h 10550"/>
                    <a:gd name="connsiteX51" fmla="*/ 1785 w 12026"/>
                    <a:gd name="connsiteY51" fmla="*/ 7471 h 10550"/>
                    <a:gd name="connsiteX52" fmla="*/ 1400 w 12026"/>
                    <a:gd name="connsiteY52" fmla="*/ 7146 h 10550"/>
                    <a:gd name="connsiteX53" fmla="*/ 829 w 12026"/>
                    <a:gd name="connsiteY53" fmla="*/ 6308 h 10550"/>
                    <a:gd name="connsiteX54" fmla="*/ 574 w 12026"/>
                    <a:gd name="connsiteY54" fmla="*/ 5834 h 10550"/>
                    <a:gd name="connsiteX55" fmla="*/ 396 w 12026"/>
                    <a:gd name="connsiteY55" fmla="*/ 5287 h 10550"/>
                    <a:gd name="connsiteX56" fmla="*/ 375 w 12026"/>
                    <a:gd name="connsiteY56" fmla="*/ 4181 h 10550"/>
                    <a:gd name="connsiteX57" fmla="*/ 1263 w 12026"/>
                    <a:gd name="connsiteY57" fmla="*/ 2216 h 10550"/>
                    <a:gd name="connsiteX58" fmla="*/ 1988 w 12026"/>
                    <a:gd name="connsiteY58" fmla="*/ 1520 h 10550"/>
                    <a:gd name="connsiteX59" fmla="*/ 2397 w 12026"/>
                    <a:gd name="connsiteY59" fmla="*/ 1224 h 10550"/>
                    <a:gd name="connsiteX60" fmla="*/ 2871 w 12026"/>
                    <a:gd name="connsiteY60" fmla="*/ 981 h 10550"/>
                    <a:gd name="connsiteX61" fmla="*/ 3369 w 12026"/>
                    <a:gd name="connsiteY61" fmla="*/ 730 h 10550"/>
                    <a:gd name="connsiteX62" fmla="*/ 3952 w 12026"/>
                    <a:gd name="connsiteY62" fmla="*/ 551 h 10550"/>
                    <a:gd name="connsiteX63" fmla="*/ 5216 w 12026"/>
                    <a:gd name="connsiteY63" fmla="*/ 292 h 10550"/>
                    <a:gd name="connsiteX64" fmla="*/ 6456 w 12026"/>
                    <a:gd name="connsiteY64" fmla="*/ 227 h 10550"/>
                    <a:gd name="connsiteX65" fmla="*/ 6606 w 12026"/>
                    <a:gd name="connsiteY65" fmla="*/ 223 h 10550"/>
                    <a:gd name="connsiteX66" fmla="*/ 5812 w 12026"/>
                    <a:gd name="connsiteY66" fmla="*/ 0 h 10550"/>
                    <a:gd name="connsiteX67" fmla="*/ 5322 w 12026"/>
                    <a:gd name="connsiteY67" fmla="*/ 13 h 10550"/>
                    <a:gd name="connsiteX68" fmla="*/ 4187 w 12026"/>
                    <a:gd name="connsiteY68" fmla="*/ 183 h 10550"/>
                    <a:gd name="connsiteX69" fmla="*/ 3604 w 12026"/>
                    <a:gd name="connsiteY69" fmla="*/ 345 h 10550"/>
                    <a:gd name="connsiteX70" fmla="*/ 3061 w 12026"/>
                    <a:gd name="connsiteY70" fmla="*/ 527 h 10550"/>
                    <a:gd name="connsiteX71" fmla="*/ 2595 w 12026"/>
                    <a:gd name="connsiteY71" fmla="*/ 774 h 10550"/>
                    <a:gd name="connsiteX72" fmla="*/ 2085 w 12026"/>
                    <a:gd name="connsiteY72" fmla="*/ 1058 h 10550"/>
                    <a:gd name="connsiteX73" fmla="*/ 1250 w 12026"/>
                    <a:gd name="connsiteY73" fmla="*/ 1754 h 10550"/>
                    <a:gd name="connsiteX74" fmla="*/ 606 w 12026"/>
                    <a:gd name="connsiteY74" fmla="*/ 2621 h 10550"/>
                    <a:gd name="connsiteX75" fmla="*/ 177 w 12026"/>
                    <a:gd name="connsiteY75" fmla="*/ 3711 h 10550"/>
                    <a:gd name="connsiteX76" fmla="*/ 23 w 12026"/>
                    <a:gd name="connsiteY76" fmla="*/ 4258 h 10550"/>
                    <a:gd name="connsiteX77" fmla="*/ 7 w 12026"/>
                    <a:gd name="connsiteY77" fmla="*/ 4862 h 10550"/>
                    <a:gd name="connsiteX78" fmla="*/ 274 w 12026"/>
                    <a:gd name="connsiteY78" fmla="*/ 6008 h 10550"/>
                    <a:gd name="connsiteX79" fmla="*/ 541 w 12026"/>
                    <a:gd name="connsiteY79" fmla="*/ 6547 h 10550"/>
                    <a:gd name="connsiteX80" fmla="*/ 809 w 12026"/>
                    <a:gd name="connsiteY80" fmla="*/ 7045 h 10550"/>
                    <a:gd name="connsiteX81" fmla="*/ 1129 w 12026"/>
                    <a:gd name="connsiteY81" fmla="*/ 7414 h 10550"/>
                    <a:gd name="connsiteX82" fmla="*/ 1587 w 12026"/>
                    <a:gd name="connsiteY82" fmla="*/ 7803 h 10550"/>
                    <a:gd name="connsiteX83" fmla="*/ 1992 w 12026"/>
                    <a:gd name="connsiteY83" fmla="*/ 8042 h 10550"/>
                    <a:gd name="connsiteX84" fmla="*/ 2397 w 12026"/>
                    <a:gd name="connsiteY84" fmla="*/ 8277 h 10550"/>
                    <a:gd name="connsiteX85" fmla="*/ 2478 w 12026"/>
                    <a:gd name="connsiteY85" fmla="*/ 8293 h 10550"/>
                    <a:gd name="connsiteX86" fmla="*/ 2486 w 12026"/>
                    <a:gd name="connsiteY86" fmla="*/ 8325 h 10550"/>
                    <a:gd name="connsiteX87" fmla="*/ 2604 w 12026"/>
                    <a:gd name="connsiteY87" fmla="*/ 8452 h 10550"/>
                    <a:gd name="connsiteX88" fmla="*/ 2881 w 12026"/>
                    <a:gd name="connsiteY88" fmla="*/ 8600 h 10550"/>
                    <a:gd name="connsiteX89" fmla="*/ 3206 w 12026"/>
                    <a:gd name="connsiteY89" fmla="*/ 8721 h 10550"/>
                    <a:gd name="connsiteX90" fmla="*/ 3453 w 12026"/>
                    <a:gd name="connsiteY90" fmla="*/ 8802 h 10550"/>
                    <a:gd name="connsiteX91" fmla="*/ 3608 w 12026"/>
                    <a:gd name="connsiteY91" fmla="*/ 8868 h 10550"/>
                    <a:gd name="connsiteX92" fmla="*/ 3824 w 12026"/>
                    <a:gd name="connsiteY92" fmla="*/ 8921 h 10550"/>
                    <a:gd name="connsiteX93" fmla="*/ 4003 w 12026"/>
                    <a:gd name="connsiteY93" fmla="*/ 8965 h 10550"/>
                    <a:gd name="connsiteX94" fmla="*/ 4242 w 12026"/>
                    <a:gd name="connsiteY94" fmla="*/ 9026 h 10550"/>
                    <a:gd name="connsiteX95" fmla="*/ 3134 w 12026"/>
                    <a:gd name="connsiteY95" fmla="*/ 10537 h 10550"/>
                    <a:gd name="connsiteX96" fmla="*/ 4159 w 12026"/>
                    <a:gd name="connsiteY96" fmla="*/ 9820 h 10550"/>
                    <a:gd name="connsiteX97" fmla="*/ 4572 w 12026"/>
                    <a:gd name="connsiteY97" fmla="*/ 9354 h 10550"/>
                    <a:gd name="connsiteX98" fmla="*/ 4811 w 12026"/>
                    <a:gd name="connsiteY98" fmla="*/ 8872 h 10550"/>
                    <a:gd name="connsiteX99" fmla="*/ 4888 w 12026"/>
                    <a:gd name="connsiteY99" fmla="*/ 8901 h 10550"/>
                    <a:gd name="connsiteX100" fmla="*/ 5265 w 12026"/>
                    <a:gd name="connsiteY100" fmla="*/ 8953 h 10550"/>
                    <a:gd name="connsiteX101" fmla="*/ 5439 w 12026"/>
                    <a:gd name="connsiteY101" fmla="*/ 8998 h 10550"/>
                    <a:gd name="connsiteX102" fmla="*/ 5658 w 12026"/>
                    <a:gd name="connsiteY102" fmla="*/ 9010 h 10550"/>
                    <a:gd name="connsiteX103" fmla="*/ 6152 w 12026"/>
                    <a:gd name="connsiteY103" fmla="*/ 9059 h 10550"/>
                    <a:gd name="connsiteX104" fmla="*/ 6626 w 12026"/>
                    <a:gd name="connsiteY104" fmla="*/ 9067 h 10550"/>
                    <a:gd name="connsiteX105" fmla="*/ 6651 w 12026"/>
                    <a:gd name="connsiteY105" fmla="*/ 9067 h 10550"/>
                    <a:gd name="connsiteX106" fmla="*/ 7108 w 12026"/>
                    <a:gd name="connsiteY106" fmla="*/ 9026 h 10550"/>
                    <a:gd name="connsiteX107" fmla="*/ 7538 w 12026"/>
                    <a:gd name="connsiteY107" fmla="*/ 8998 h 10550"/>
                    <a:gd name="connsiteX108" fmla="*/ 8016 w 12026"/>
                    <a:gd name="connsiteY108" fmla="*/ 8876 h 10550"/>
                    <a:gd name="connsiteX109" fmla="*/ 8871 w 12026"/>
                    <a:gd name="connsiteY109" fmla="*/ 8637 h 10550"/>
                    <a:gd name="connsiteX110" fmla="*/ 9616 w 12026"/>
                    <a:gd name="connsiteY110" fmla="*/ 8301 h 10550"/>
                    <a:gd name="connsiteX111" fmla="*/ 10924 w 12026"/>
                    <a:gd name="connsiteY111" fmla="*/ 7171 h 10550"/>
                    <a:gd name="connsiteX112" fmla="*/ 11427 w 12026"/>
                    <a:gd name="connsiteY112" fmla="*/ 6486 h 10550"/>
                    <a:gd name="connsiteX113" fmla="*/ 11783 w 12026"/>
                    <a:gd name="connsiteY113" fmla="*/ 5692 h 10550"/>
                    <a:gd name="connsiteX114" fmla="*/ 11897 w 12026"/>
                    <a:gd name="connsiteY114" fmla="*/ 5271 h 10550"/>
                    <a:gd name="connsiteX115" fmla="*/ 11978 w 12026"/>
                    <a:gd name="connsiteY115" fmla="*/ 4837 h 10550"/>
                    <a:gd name="connsiteX116" fmla="*/ 11982 w 12026"/>
                    <a:gd name="connsiteY116" fmla="*/ 4635 h 10550"/>
                    <a:gd name="connsiteX117" fmla="*/ 12022 w 12026"/>
                    <a:gd name="connsiteY117" fmla="*/ 4420 h 10550"/>
                    <a:gd name="connsiteX118" fmla="*/ 11982 w 12026"/>
                    <a:gd name="connsiteY118" fmla="*/ 3970 h 10550"/>
                    <a:gd name="connsiteX119" fmla="*/ 11808 w 12026"/>
                    <a:gd name="connsiteY119" fmla="*/ 3087 h 10550"/>
                    <a:gd name="connsiteX120" fmla="*/ 11678 w 12026"/>
                    <a:gd name="connsiteY120" fmla="*/ 2731 h 10550"/>
                    <a:gd name="connsiteX121" fmla="*/ 11427 w 12026"/>
                    <a:gd name="connsiteY121" fmla="*/ 2362 h 10550"/>
                    <a:gd name="connsiteX122" fmla="*/ 10937 w 12026"/>
                    <a:gd name="connsiteY122" fmla="*/ 1673 h 10550"/>
                    <a:gd name="connsiteX123" fmla="*/ 10260 w 12026"/>
                    <a:gd name="connsiteY123" fmla="*/ 1114 h 10550"/>
                    <a:gd name="connsiteX124" fmla="*/ 9349 w 12026"/>
                    <a:gd name="connsiteY124" fmla="*/ 616 h 10550"/>
                    <a:gd name="connsiteX125" fmla="*/ 8931 w 12026"/>
                    <a:gd name="connsiteY125" fmla="*/ 434 h 10550"/>
                    <a:gd name="connsiteX126" fmla="*/ 8469 w 12026"/>
                    <a:gd name="connsiteY126" fmla="*/ 268 h 10550"/>
                    <a:gd name="connsiteX127" fmla="*/ 7538 w 12026"/>
                    <a:gd name="connsiteY127" fmla="*/ 94 h 10550"/>
                    <a:gd name="connsiteX128" fmla="*/ 7412 w 12026"/>
                    <a:gd name="connsiteY128" fmla="*/ 81 h 10550"/>
                    <a:gd name="connsiteX129" fmla="*/ 7210 w 12026"/>
                    <a:gd name="connsiteY129" fmla="*/ 45 h 10550"/>
                    <a:gd name="connsiteX130" fmla="*/ 6569 w 12026"/>
                    <a:gd name="connsiteY130" fmla="*/ 13 h 10550"/>
                    <a:gd name="connsiteX131" fmla="*/ 5812 w 12026"/>
                    <a:gd name="connsiteY131" fmla="*/ 0 h 10550"/>
                    <a:gd name="connsiteX0" fmla="*/ 6606 w 12026"/>
                    <a:gd name="connsiteY0" fmla="*/ 223 h 10549"/>
                    <a:gd name="connsiteX1" fmla="*/ 6837 w 12026"/>
                    <a:gd name="connsiteY1" fmla="*/ 284 h 10549"/>
                    <a:gd name="connsiteX2" fmla="*/ 7311 w 12026"/>
                    <a:gd name="connsiteY2" fmla="*/ 361 h 10549"/>
                    <a:gd name="connsiteX3" fmla="*/ 8141 w 12026"/>
                    <a:gd name="connsiteY3" fmla="*/ 523 h 10549"/>
                    <a:gd name="connsiteX4" fmla="*/ 8514 w 12026"/>
                    <a:gd name="connsiteY4" fmla="*/ 689 h 10549"/>
                    <a:gd name="connsiteX5" fmla="*/ 8887 w 12026"/>
                    <a:gd name="connsiteY5" fmla="*/ 802 h 10549"/>
                    <a:gd name="connsiteX6" fmla="*/ 9656 w 12026"/>
                    <a:gd name="connsiteY6" fmla="*/ 1224 h 10549"/>
                    <a:gd name="connsiteX7" fmla="*/ 10390 w 12026"/>
                    <a:gd name="connsiteY7" fmla="*/ 1633 h 10549"/>
                    <a:gd name="connsiteX8" fmla="*/ 10933 w 12026"/>
                    <a:gd name="connsiteY8" fmla="*/ 2277 h 10549"/>
                    <a:gd name="connsiteX9" fmla="*/ 11135 w 12026"/>
                    <a:gd name="connsiteY9" fmla="*/ 2589 h 10549"/>
                    <a:gd name="connsiteX10" fmla="*/ 11378 w 12026"/>
                    <a:gd name="connsiteY10" fmla="*/ 2962 h 10549"/>
                    <a:gd name="connsiteX11" fmla="*/ 11479 w 12026"/>
                    <a:gd name="connsiteY11" fmla="*/ 3302 h 10549"/>
                    <a:gd name="connsiteX12" fmla="*/ 11585 w 12026"/>
                    <a:gd name="connsiteY12" fmla="*/ 3723 h 10549"/>
                    <a:gd name="connsiteX13" fmla="*/ 11637 w 12026"/>
                    <a:gd name="connsiteY13" fmla="*/ 4149 h 10549"/>
                    <a:gd name="connsiteX14" fmla="*/ 11617 w 12026"/>
                    <a:gd name="connsiteY14" fmla="*/ 4582 h 10549"/>
                    <a:gd name="connsiteX15" fmla="*/ 11593 w 12026"/>
                    <a:gd name="connsiteY15" fmla="*/ 4979 h 10549"/>
                    <a:gd name="connsiteX16" fmla="*/ 11484 w 12026"/>
                    <a:gd name="connsiteY16" fmla="*/ 5388 h 10549"/>
                    <a:gd name="connsiteX17" fmla="*/ 11362 w 12026"/>
                    <a:gd name="connsiteY17" fmla="*/ 5789 h 10549"/>
                    <a:gd name="connsiteX18" fmla="*/ 11176 w 12026"/>
                    <a:gd name="connsiteY18" fmla="*/ 6154 h 10549"/>
                    <a:gd name="connsiteX19" fmla="*/ 10993 w 12026"/>
                    <a:gd name="connsiteY19" fmla="*/ 6498 h 10549"/>
                    <a:gd name="connsiteX20" fmla="*/ 10726 w 12026"/>
                    <a:gd name="connsiteY20" fmla="*/ 6818 h 10549"/>
                    <a:gd name="connsiteX21" fmla="*/ 10455 w 12026"/>
                    <a:gd name="connsiteY21" fmla="*/ 7163 h 10549"/>
                    <a:gd name="connsiteX22" fmla="*/ 10134 w 12026"/>
                    <a:gd name="connsiteY22" fmla="*/ 7450 h 10549"/>
                    <a:gd name="connsiteX23" fmla="*/ 9470 w 12026"/>
                    <a:gd name="connsiteY23" fmla="*/ 7949 h 10549"/>
                    <a:gd name="connsiteX24" fmla="*/ 8785 w 12026"/>
                    <a:gd name="connsiteY24" fmla="*/ 8277 h 10549"/>
                    <a:gd name="connsiteX25" fmla="*/ 7975 w 12026"/>
                    <a:gd name="connsiteY25" fmla="*/ 8508 h 10549"/>
                    <a:gd name="connsiteX26" fmla="*/ 7501 w 12026"/>
                    <a:gd name="connsiteY26" fmla="*/ 8629 h 10549"/>
                    <a:gd name="connsiteX27" fmla="*/ 6983 w 12026"/>
                    <a:gd name="connsiteY27" fmla="*/ 8670 h 10549"/>
                    <a:gd name="connsiteX28" fmla="*/ 6263 w 12026"/>
                    <a:gd name="connsiteY28" fmla="*/ 8709 h 10549"/>
                    <a:gd name="connsiteX29" fmla="*/ 5966 w 12026"/>
                    <a:gd name="connsiteY29" fmla="*/ 8702 h 10549"/>
                    <a:gd name="connsiteX30" fmla="*/ 5719 w 12026"/>
                    <a:gd name="connsiteY30" fmla="*/ 8670 h 10549"/>
                    <a:gd name="connsiteX31" fmla="*/ 5644 w 12026"/>
                    <a:gd name="connsiteY31" fmla="*/ 8667 h 10549"/>
                    <a:gd name="connsiteX32" fmla="*/ 5567 w 12026"/>
                    <a:gd name="connsiteY32" fmla="*/ 8667 h 10549"/>
                    <a:gd name="connsiteX33" fmla="*/ 5476 w 12026"/>
                    <a:gd name="connsiteY33" fmla="*/ 8662 h 10549"/>
                    <a:gd name="connsiteX34" fmla="*/ 5269 w 12026"/>
                    <a:gd name="connsiteY34" fmla="*/ 8625 h 10549"/>
                    <a:gd name="connsiteX35" fmla="*/ 5238 w 12026"/>
                    <a:gd name="connsiteY35" fmla="*/ 8624 h 10549"/>
                    <a:gd name="connsiteX36" fmla="*/ 5050 w 12026"/>
                    <a:gd name="connsiteY36" fmla="*/ 8633 h 10549"/>
                    <a:gd name="connsiteX37" fmla="*/ 4833 w 12026"/>
                    <a:gd name="connsiteY37" fmla="*/ 8656 h 10549"/>
                    <a:gd name="connsiteX38" fmla="*/ 4637 w 12026"/>
                    <a:gd name="connsiteY38" fmla="*/ 8641 h 10549"/>
                    <a:gd name="connsiteX39" fmla="*/ 4638 w 12026"/>
                    <a:gd name="connsiteY39" fmla="*/ 8646 h 10549"/>
                    <a:gd name="connsiteX40" fmla="*/ 4546 w 12026"/>
                    <a:gd name="connsiteY40" fmla="*/ 8633 h 10549"/>
                    <a:gd name="connsiteX41" fmla="*/ 4387 w 12026"/>
                    <a:gd name="connsiteY41" fmla="*/ 8626 h 10549"/>
                    <a:gd name="connsiteX42" fmla="*/ 4148 w 12026"/>
                    <a:gd name="connsiteY42" fmla="*/ 8568 h 10549"/>
                    <a:gd name="connsiteX43" fmla="*/ 3821 w 12026"/>
                    <a:gd name="connsiteY43" fmla="*/ 8488 h 10549"/>
                    <a:gd name="connsiteX44" fmla="*/ 3472 w 12026"/>
                    <a:gd name="connsiteY44" fmla="*/ 8355 h 10549"/>
                    <a:gd name="connsiteX45" fmla="*/ 3307 w 12026"/>
                    <a:gd name="connsiteY45" fmla="*/ 8332 h 10549"/>
                    <a:gd name="connsiteX46" fmla="*/ 3263 w 12026"/>
                    <a:gd name="connsiteY46" fmla="*/ 8290 h 10549"/>
                    <a:gd name="connsiteX47" fmla="*/ 3032 w 12026"/>
                    <a:gd name="connsiteY47" fmla="*/ 8222 h 10549"/>
                    <a:gd name="connsiteX48" fmla="*/ 2881 w 12026"/>
                    <a:gd name="connsiteY48" fmla="*/ 8111 h 10549"/>
                    <a:gd name="connsiteX49" fmla="*/ 2547 w 12026"/>
                    <a:gd name="connsiteY49" fmla="*/ 7896 h 10549"/>
                    <a:gd name="connsiteX50" fmla="*/ 2202 w 12026"/>
                    <a:gd name="connsiteY50" fmla="*/ 7701 h 10549"/>
                    <a:gd name="connsiteX51" fmla="*/ 1785 w 12026"/>
                    <a:gd name="connsiteY51" fmla="*/ 7471 h 10549"/>
                    <a:gd name="connsiteX52" fmla="*/ 1400 w 12026"/>
                    <a:gd name="connsiteY52" fmla="*/ 7146 h 10549"/>
                    <a:gd name="connsiteX53" fmla="*/ 829 w 12026"/>
                    <a:gd name="connsiteY53" fmla="*/ 6308 h 10549"/>
                    <a:gd name="connsiteX54" fmla="*/ 574 w 12026"/>
                    <a:gd name="connsiteY54" fmla="*/ 5834 h 10549"/>
                    <a:gd name="connsiteX55" fmla="*/ 396 w 12026"/>
                    <a:gd name="connsiteY55" fmla="*/ 5287 h 10549"/>
                    <a:gd name="connsiteX56" fmla="*/ 375 w 12026"/>
                    <a:gd name="connsiteY56" fmla="*/ 4181 h 10549"/>
                    <a:gd name="connsiteX57" fmla="*/ 1263 w 12026"/>
                    <a:gd name="connsiteY57" fmla="*/ 2216 h 10549"/>
                    <a:gd name="connsiteX58" fmla="*/ 1988 w 12026"/>
                    <a:gd name="connsiteY58" fmla="*/ 1520 h 10549"/>
                    <a:gd name="connsiteX59" fmla="*/ 2397 w 12026"/>
                    <a:gd name="connsiteY59" fmla="*/ 1224 h 10549"/>
                    <a:gd name="connsiteX60" fmla="*/ 2871 w 12026"/>
                    <a:gd name="connsiteY60" fmla="*/ 981 h 10549"/>
                    <a:gd name="connsiteX61" fmla="*/ 3369 w 12026"/>
                    <a:gd name="connsiteY61" fmla="*/ 730 h 10549"/>
                    <a:gd name="connsiteX62" fmla="*/ 3952 w 12026"/>
                    <a:gd name="connsiteY62" fmla="*/ 551 h 10549"/>
                    <a:gd name="connsiteX63" fmla="*/ 5216 w 12026"/>
                    <a:gd name="connsiteY63" fmla="*/ 292 h 10549"/>
                    <a:gd name="connsiteX64" fmla="*/ 6456 w 12026"/>
                    <a:gd name="connsiteY64" fmla="*/ 227 h 10549"/>
                    <a:gd name="connsiteX65" fmla="*/ 6606 w 12026"/>
                    <a:gd name="connsiteY65" fmla="*/ 223 h 10549"/>
                    <a:gd name="connsiteX66" fmla="*/ 5812 w 12026"/>
                    <a:gd name="connsiteY66" fmla="*/ 0 h 10549"/>
                    <a:gd name="connsiteX67" fmla="*/ 5322 w 12026"/>
                    <a:gd name="connsiteY67" fmla="*/ 13 h 10549"/>
                    <a:gd name="connsiteX68" fmla="*/ 4187 w 12026"/>
                    <a:gd name="connsiteY68" fmla="*/ 183 h 10549"/>
                    <a:gd name="connsiteX69" fmla="*/ 3604 w 12026"/>
                    <a:gd name="connsiteY69" fmla="*/ 345 h 10549"/>
                    <a:gd name="connsiteX70" fmla="*/ 3061 w 12026"/>
                    <a:gd name="connsiteY70" fmla="*/ 527 h 10549"/>
                    <a:gd name="connsiteX71" fmla="*/ 2595 w 12026"/>
                    <a:gd name="connsiteY71" fmla="*/ 774 h 10549"/>
                    <a:gd name="connsiteX72" fmla="*/ 2085 w 12026"/>
                    <a:gd name="connsiteY72" fmla="*/ 1058 h 10549"/>
                    <a:gd name="connsiteX73" fmla="*/ 1250 w 12026"/>
                    <a:gd name="connsiteY73" fmla="*/ 1754 h 10549"/>
                    <a:gd name="connsiteX74" fmla="*/ 606 w 12026"/>
                    <a:gd name="connsiteY74" fmla="*/ 2621 h 10549"/>
                    <a:gd name="connsiteX75" fmla="*/ 177 w 12026"/>
                    <a:gd name="connsiteY75" fmla="*/ 3711 h 10549"/>
                    <a:gd name="connsiteX76" fmla="*/ 23 w 12026"/>
                    <a:gd name="connsiteY76" fmla="*/ 4258 h 10549"/>
                    <a:gd name="connsiteX77" fmla="*/ 7 w 12026"/>
                    <a:gd name="connsiteY77" fmla="*/ 4862 h 10549"/>
                    <a:gd name="connsiteX78" fmla="*/ 274 w 12026"/>
                    <a:gd name="connsiteY78" fmla="*/ 6008 h 10549"/>
                    <a:gd name="connsiteX79" fmla="*/ 541 w 12026"/>
                    <a:gd name="connsiteY79" fmla="*/ 6547 h 10549"/>
                    <a:gd name="connsiteX80" fmla="*/ 809 w 12026"/>
                    <a:gd name="connsiteY80" fmla="*/ 7045 h 10549"/>
                    <a:gd name="connsiteX81" fmla="*/ 1129 w 12026"/>
                    <a:gd name="connsiteY81" fmla="*/ 7414 h 10549"/>
                    <a:gd name="connsiteX82" fmla="*/ 1587 w 12026"/>
                    <a:gd name="connsiteY82" fmla="*/ 7803 h 10549"/>
                    <a:gd name="connsiteX83" fmla="*/ 1992 w 12026"/>
                    <a:gd name="connsiteY83" fmla="*/ 8042 h 10549"/>
                    <a:gd name="connsiteX84" fmla="*/ 2397 w 12026"/>
                    <a:gd name="connsiteY84" fmla="*/ 8277 h 10549"/>
                    <a:gd name="connsiteX85" fmla="*/ 2478 w 12026"/>
                    <a:gd name="connsiteY85" fmla="*/ 8293 h 10549"/>
                    <a:gd name="connsiteX86" fmla="*/ 2486 w 12026"/>
                    <a:gd name="connsiteY86" fmla="*/ 8325 h 10549"/>
                    <a:gd name="connsiteX87" fmla="*/ 2604 w 12026"/>
                    <a:gd name="connsiteY87" fmla="*/ 8452 h 10549"/>
                    <a:gd name="connsiteX88" fmla="*/ 2881 w 12026"/>
                    <a:gd name="connsiteY88" fmla="*/ 8600 h 10549"/>
                    <a:gd name="connsiteX89" fmla="*/ 3206 w 12026"/>
                    <a:gd name="connsiteY89" fmla="*/ 8721 h 10549"/>
                    <a:gd name="connsiteX90" fmla="*/ 3453 w 12026"/>
                    <a:gd name="connsiteY90" fmla="*/ 8802 h 10549"/>
                    <a:gd name="connsiteX91" fmla="*/ 3608 w 12026"/>
                    <a:gd name="connsiteY91" fmla="*/ 8868 h 10549"/>
                    <a:gd name="connsiteX92" fmla="*/ 3824 w 12026"/>
                    <a:gd name="connsiteY92" fmla="*/ 8921 h 10549"/>
                    <a:gd name="connsiteX93" fmla="*/ 4003 w 12026"/>
                    <a:gd name="connsiteY93" fmla="*/ 8965 h 10549"/>
                    <a:gd name="connsiteX94" fmla="*/ 4242 w 12026"/>
                    <a:gd name="connsiteY94" fmla="*/ 9026 h 10549"/>
                    <a:gd name="connsiteX95" fmla="*/ 3134 w 12026"/>
                    <a:gd name="connsiteY95" fmla="*/ 10537 h 10549"/>
                    <a:gd name="connsiteX96" fmla="*/ 4159 w 12026"/>
                    <a:gd name="connsiteY96" fmla="*/ 9820 h 10549"/>
                    <a:gd name="connsiteX97" fmla="*/ 4572 w 12026"/>
                    <a:gd name="connsiteY97" fmla="*/ 9354 h 10549"/>
                    <a:gd name="connsiteX98" fmla="*/ 4811 w 12026"/>
                    <a:gd name="connsiteY98" fmla="*/ 8872 h 10549"/>
                    <a:gd name="connsiteX99" fmla="*/ 4888 w 12026"/>
                    <a:gd name="connsiteY99" fmla="*/ 8901 h 10549"/>
                    <a:gd name="connsiteX100" fmla="*/ 5265 w 12026"/>
                    <a:gd name="connsiteY100" fmla="*/ 8953 h 10549"/>
                    <a:gd name="connsiteX101" fmla="*/ 5439 w 12026"/>
                    <a:gd name="connsiteY101" fmla="*/ 8998 h 10549"/>
                    <a:gd name="connsiteX102" fmla="*/ 5658 w 12026"/>
                    <a:gd name="connsiteY102" fmla="*/ 9010 h 10549"/>
                    <a:gd name="connsiteX103" fmla="*/ 6152 w 12026"/>
                    <a:gd name="connsiteY103" fmla="*/ 9059 h 10549"/>
                    <a:gd name="connsiteX104" fmla="*/ 6626 w 12026"/>
                    <a:gd name="connsiteY104" fmla="*/ 9067 h 10549"/>
                    <a:gd name="connsiteX105" fmla="*/ 6651 w 12026"/>
                    <a:gd name="connsiteY105" fmla="*/ 9067 h 10549"/>
                    <a:gd name="connsiteX106" fmla="*/ 7108 w 12026"/>
                    <a:gd name="connsiteY106" fmla="*/ 9026 h 10549"/>
                    <a:gd name="connsiteX107" fmla="*/ 7538 w 12026"/>
                    <a:gd name="connsiteY107" fmla="*/ 8998 h 10549"/>
                    <a:gd name="connsiteX108" fmla="*/ 8016 w 12026"/>
                    <a:gd name="connsiteY108" fmla="*/ 8876 h 10549"/>
                    <a:gd name="connsiteX109" fmla="*/ 8871 w 12026"/>
                    <a:gd name="connsiteY109" fmla="*/ 8637 h 10549"/>
                    <a:gd name="connsiteX110" fmla="*/ 9616 w 12026"/>
                    <a:gd name="connsiteY110" fmla="*/ 8301 h 10549"/>
                    <a:gd name="connsiteX111" fmla="*/ 10924 w 12026"/>
                    <a:gd name="connsiteY111" fmla="*/ 7171 h 10549"/>
                    <a:gd name="connsiteX112" fmla="*/ 11427 w 12026"/>
                    <a:gd name="connsiteY112" fmla="*/ 6486 h 10549"/>
                    <a:gd name="connsiteX113" fmla="*/ 11783 w 12026"/>
                    <a:gd name="connsiteY113" fmla="*/ 5692 h 10549"/>
                    <a:gd name="connsiteX114" fmla="*/ 11897 w 12026"/>
                    <a:gd name="connsiteY114" fmla="*/ 5271 h 10549"/>
                    <a:gd name="connsiteX115" fmla="*/ 11978 w 12026"/>
                    <a:gd name="connsiteY115" fmla="*/ 4837 h 10549"/>
                    <a:gd name="connsiteX116" fmla="*/ 11982 w 12026"/>
                    <a:gd name="connsiteY116" fmla="*/ 4635 h 10549"/>
                    <a:gd name="connsiteX117" fmla="*/ 12022 w 12026"/>
                    <a:gd name="connsiteY117" fmla="*/ 4420 h 10549"/>
                    <a:gd name="connsiteX118" fmla="*/ 11982 w 12026"/>
                    <a:gd name="connsiteY118" fmla="*/ 3970 h 10549"/>
                    <a:gd name="connsiteX119" fmla="*/ 11808 w 12026"/>
                    <a:gd name="connsiteY119" fmla="*/ 3087 h 10549"/>
                    <a:gd name="connsiteX120" fmla="*/ 11678 w 12026"/>
                    <a:gd name="connsiteY120" fmla="*/ 2731 h 10549"/>
                    <a:gd name="connsiteX121" fmla="*/ 11427 w 12026"/>
                    <a:gd name="connsiteY121" fmla="*/ 2362 h 10549"/>
                    <a:gd name="connsiteX122" fmla="*/ 10937 w 12026"/>
                    <a:gd name="connsiteY122" fmla="*/ 1673 h 10549"/>
                    <a:gd name="connsiteX123" fmla="*/ 10260 w 12026"/>
                    <a:gd name="connsiteY123" fmla="*/ 1114 h 10549"/>
                    <a:gd name="connsiteX124" fmla="*/ 9349 w 12026"/>
                    <a:gd name="connsiteY124" fmla="*/ 616 h 10549"/>
                    <a:gd name="connsiteX125" fmla="*/ 8931 w 12026"/>
                    <a:gd name="connsiteY125" fmla="*/ 434 h 10549"/>
                    <a:gd name="connsiteX126" fmla="*/ 8469 w 12026"/>
                    <a:gd name="connsiteY126" fmla="*/ 268 h 10549"/>
                    <a:gd name="connsiteX127" fmla="*/ 7538 w 12026"/>
                    <a:gd name="connsiteY127" fmla="*/ 94 h 10549"/>
                    <a:gd name="connsiteX128" fmla="*/ 7412 w 12026"/>
                    <a:gd name="connsiteY128" fmla="*/ 81 h 10549"/>
                    <a:gd name="connsiteX129" fmla="*/ 7210 w 12026"/>
                    <a:gd name="connsiteY129" fmla="*/ 45 h 10549"/>
                    <a:gd name="connsiteX130" fmla="*/ 6569 w 12026"/>
                    <a:gd name="connsiteY130" fmla="*/ 13 h 10549"/>
                    <a:gd name="connsiteX131" fmla="*/ 5812 w 12026"/>
                    <a:gd name="connsiteY131" fmla="*/ 0 h 10549"/>
                    <a:gd name="connsiteX0" fmla="*/ 6606 w 12026"/>
                    <a:gd name="connsiteY0" fmla="*/ 223 h 10548"/>
                    <a:gd name="connsiteX1" fmla="*/ 6837 w 12026"/>
                    <a:gd name="connsiteY1" fmla="*/ 284 h 10548"/>
                    <a:gd name="connsiteX2" fmla="*/ 7311 w 12026"/>
                    <a:gd name="connsiteY2" fmla="*/ 361 h 10548"/>
                    <a:gd name="connsiteX3" fmla="*/ 8141 w 12026"/>
                    <a:gd name="connsiteY3" fmla="*/ 523 h 10548"/>
                    <a:gd name="connsiteX4" fmla="*/ 8514 w 12026"/>
                    <a:gd name="connsiteY4" fmla="*/ 689 h 10548"/>
                    <a:gd name="connsiteX5" fmla="*/ 8887 w 12026"/>
                    <a:gd name="connsiteY5" fmla="*/ 802 h 10548"/>
                    <a:gd name="connsiteX6" fmla="*/ 9656 w 12026"/>
                    <a:gd name="connsiteY6" fmla="*/ 1224 h 10548"/>
                    <a:gd name="connsiteX7" fmla="*/ 10390 w 12026"/>
                    <a:gd name="connsiteY7" fmla="*/ 1633 h 10548"/>
                    <a:gd name="connsiteX8" fmla="*/ 10933 w 12026"/>
                    <a:gd name="connsiteY8" fmla="*/ 2277 h 10548"/>
                    <a:gd name="connsiteX9" fmla="*/ 11135 w 12026"/>
                    <a:gd name="connsiteY9" fmla="*/ 2589 h 10548"/>
                    <a:gd name="connsiteX10" fmla="*/ 11378 w 12026"/>
                    <a:gd name="connsiteY10" fmla="*/ 2962 h 10548"/>
                    <a:gd name="connsiteX11" fmla="*/ 11479 w 12026"/>
                    <a:gd name="connsiteY11" fmla="*/ 3302 h 10548"/>
                    <a:gd name="connsiteX12" fmla="*/ 11585 w 12026"/>
                    <a:gd name="connsiteY12" fmla="*/ 3723 h 10548"/>
                    <a:gd name="connsiteX13" fmla="*/ 11637 w 12026"/>
                    <a:gd name="connsiteY13" fmla="*/ 4149 h 10548"/>
                    <a:gd name="connsiteX14" fmla="*/ 11617 w 12026"/>
                    <a:gd name="connsiteY14" fmla="*/ 4582 h 10548"/>
                    <a:gd name="connsiteX15" fmla="*/ 11593 w 12026"/>
                    <a:gd name="connsiteY15" fmla="*/ 4979 h 10548"/>
                    <a:gd name="connsiteX16" fmla="*/ 11484 w 12026"/>
                    <a:gd name="connsiteY16" fmla="*/ 5388 h 10548"/>
                    <a:gd name="connsiteX17" fmla="*/ 11362 w 12026"/>
                    <a:gd name="connsiteY17" fmla="*/ 5789 h 10548"/>
                    <a:gd name="connsiteX18" fmla="*/ 11176 w 12026"/>
                    <a:gd name="connsiteY18" fmla="*/ 6154 h 10548"/>
                    <a:gd name="connsiteX19" fmla="*/ 10993 w 12026"/>
                    <a:gd name="connsiteY19" fmla="*/ 6498 h 10548"/>
                    <a:gd name="connsiteX20" fmla="*/ 10726 w 12026"/>
                    <a:gd name="connsiteY20" fmla="*/ 6818 h 10548"/>
                    <a:gd name="connsiteX21" fmla="*/ 10455 w 12026"/>
                    <a:gd name="connsiteY21" fmla="*/ 7163 h 10548"/>
                    <a:gd name="connsiteX22" fmla="*/ 10134 w 12026"/>
                    <a:gd name="connsiteY22" fmla="*/ 7450 h 10548"/>
                    <a:gd name="connsiteX23" fmla="*/ 9470 w 12026"/>
                    <a:gd name="connsiteY23" fmla="*/ 7949 h 10548"/>
                    <a:gd name="connsiteX24" fmla="*/ 8785 w 12026"/>
                    <a:gd name="connsiteY24" fmla="*/ 8277 h 10548"/>
                    <a:gd name="connsiteX25" fmla="*/ 7975 w 12026"/>
                    <a:gd name="connsiteY25" fmla="*/ 8508 h 10548"/>
                    <a:gd name="connsiteX26" fmla="*/ 7501 w 12026"/>
                    <a:gd name="connsiteY26" fmla="*/ 8629 h 10548"/>
                    <a:gd name="connsiteX27" fmla="*/ 6983 w 12026"/>
                    <a:gd name="connsiteY27" fmla="*/ 8670 h 10548"/>
                    <a:gd name="connsiteX28" fmla="*/ 6263 w 12026"/>
                    <a:gd name="connsiteY28" fmla="*/ 8709 h 10548"/>
                    <a:gd name="connsiteX29" fmla="*/ 5966 w 12026"/>
                    <a:gd name="connsiteY29" fmla="*/ 8702 h 10548"/>
                    <a:gd name="connsiteX30" fmla="*/ 5719 w 12026"/>
                    <a:gd name="connsiteY30" fmla="*/ 8670 h 10548"/>
                    <a:gd name="connsiteX31" fmla="*/ 5644 w 12026"/>
                    <a:gd name="connsiteY31" fmla="*/ 8667 h 10548"/>
                    <a:gd name="connsiteX32" fmla="*/ 5567 w 12026"/>
                    <a:gd name="connsiteY32" fmla="*/ 8667 h 10548"/>
                    <a:gd name="connsiteX33" fmla="*/ 5476 w 12026"/>
                    <a:gd name="connsiteY33" fmla="*/ 8662 h 10548"/>
                    <a:gd name="connsiteX34" fmla="*/ 5269 w 12026"/>
                    <a:gd name="connsiteY34" fmla="*/ 8625 h 10548"/>
                    <a:gd name="connsiteX35" fmla="*/ 5238 w 12026"/>
                    <a:gd name="connsiteY35" fmla="*/ 8624 h 10548"/>
                    <a:gd name="connsiteX36" fmla="*/ 5050 w 12026"/>
                    <a:gd name="connsiteY36" fmla="*/ 8633 h 10548"/>
                    <a:gd name="connsiteX37" fmla="*/ 4833 w 12026"/>
                    <a:gd name="connsiteY37" fmla="*/ 8656 h 10548"/>
                    <a:gd name="connsiteX38" fmla="*/ 4637 w 12026"/>
                    <a:gd name="connsiteY38" fmla="*/ 8641 h 10548"/>
                    <a:gd name="connsiteX39" fmla="*/ 4638 w 12026"/>
                    <a:gd name="connsiteY39" fmla="*/ 8646 h 10548"/>
                    <a:gd name="connsiteX40" fmla="*/ 4546 w 12026"/>
                    <a:gd name="connsiteY40" fmla="*/ 8633 h 10548"/>
                    <a:gd name="connsiteX41" fmla="*/ 4387 w 12026"/>
                    <a:gd name="connsiteY41" fmla="*/ 8626 h 10548"/>
                    <a:gd name="connsiteX42" fmla="*/ 4148 w 12026"/>
                    <a:gd name="connsiteY42" fmla="*/ 8568 h 10548"/>
                    <a:gd name="connsiteX43" fmla="*/ 3821 w 12026"/>
                    <a:gd name="connsiteY43" fmla="*/ 8488 h 10548"/>
                    <a:gd name="connsiteX44" fmla="*/ 3472 w 12026"/>
                    <a:gd name="connsiteY44" fmla="*/ 8355 h 10548"/>
                    <a:gd name="connsiteX45" fmla="*/ 3307 w 12026"/>
                    <a:gd name="connsiteY45" fmla="*/ 8332 h 10548"/>
                    <a:gd name="connsiteX46" fmla="*/ 3263 w 12026"/>
                    <a:gd name="connsiteY46" fmla="*/ 8290 h 10548"/>
                    <a:gd name="connsiteX47" fmla="*/ 3032 w 12026"/>
                    <a:gd name="connsiteY47" fmla="*/ 8222 h 10548"/>
                    <a:gd name="connsiteX48" fmla="*/ 2881 w 12026"/>
                    <a:gd name="connsiteY48" fmla="*/ 8111 h 10548"/>
                    <a:gd name="connsiteX49" fmla="*/ 2547 w 12026"/>
                    <a:gd name="connsiteY49" fmla="*/ 7896 h 10548"/>
                    <a:gd name="connsiteX50" fmla="*/ 2202 w 12026"/>
                    <a:gd name="connsiteY50" fmla="*/ 7701 h 10548"/>
                    <a:gd name="connsiteX51" fmla="*/ 1785 w 12026"/>
                    <a:gd name="connsiteY51" fmla="*/ 7471 h 10548"/>
                    <a:gd name="connsiteX52" fmla="*/ 1400 w 12026"/>
                    <a:gd name="connsiteY52" fmla="*/ 7146 h 10548"/>
                    <a:gd name="connsiteX53" fmla="*/ 829 w 12026"/>
                    <a:gd name="connsiteY53" fmla="*/ 6308 h 10548"/>
                    <a:gd name="connsiteX54" fmla="*/ 574 w 12026"/>
                    <a:gd name="connsiteY54" fmla="*/ 5834 h 10548"/>
                    <a:gd name="connsiteX55" fmla="*/ 396 w 12026"/>
                    <a:gd name="connsiteY55" fmla="*/ 5287 h 10548"/>
                    <a:gd name="connsiteX56" fmla="*/ 375 w 12026"/>
                    <a:gd name="connsiteY56" fmla="*/ 4181 h 10548"/>
                    <a:gd name="connsiteX57" fmla="*/ 1263 w 12026"/>
                    <a:gd name="connsiteY57" fmla="*/ 2216 h 10548"/>
                    <a:gd name="connsiteX58" fmla="*/ 1988 w 12026"/>
                    <a:gd name="connsiteY58" fmla="*/ 1520 h 10548"/>
                    <a:gd name="connsiteX59" fmla="*/ 2397 w 12026"/>
                    <a:gd name="connsiteY59" fmla="*/ 1224 h 10548"/>
                    <a:gd name="connsiteX60" fmla="*/ 2871 w 12026"/>
                    <a:gd name="connsiteY60" fmla="*/ 981 h 10548"/>
                    <a:gd name="connsiteX61" fmla="*/ 3369 w 12026"/>
                    <a:gd name="connsiteY61" fmla="*/ 730 h 10548"/>
                    <a:gd name="connsiteX62" fmla="*/ 3952 w 12026"/>
                    <a:gd name="connsiteY62" fmla="*/ 551 h 10548"/>
                    <a:gd name="connsiteX63" fmla="*/ 5216 w 12026"/>
                    <a:gd name="connsiteY63" fmla="*/ 292 h 10548"/>
                    <a:gd name="connsiteX64" fmla="*/ 6456 w 12026"/>
                    <a:gd name="connsiteY64" fmla="*/ 227 h 10548"/>
                    <a:gd name="connsiteX65" fmla="*/ 6606 w 12026"/>
                    <a:gd name="connsiteY65" fmla="*/ 223 h 10548"/>
                    <a:gd name="connsiteX66" fmla="*/ 5812 w 12026"/>
                    <a:gd name="connsiteY66" fmla="*/ 0 h 10548"/>
                    <a:gd name="connsiteX67" fmla="*/ 5322 w 12026"/>
                    <a:gd name="connsiteY67" fmla="*/ 13 h 10548"/>
                    <a:gd name="connsiteX68" fmla="*/ 4187 w 12026"/>
                    <a:gd name="connsiteY68" fmla="*/ 183 h 10548"/>
                    <a:gd name="connsiteX69" fmla="*/ 3604 w 12026"/>
                    <a:gd name="connsiteY69" fmla="*/ 345 h 10548"/>
                    <a:gd name="connsiteX70" fmla="*/ 3061 w 12026"/>
                    <a:gd name="connsiteY70" fmla="*/ 527 h 10548"/>
                    <a:gd name="connsiteX71" fmla="*/ 2595 w 12026"/>
                    <a:gd name="connsiteY71" fmla="*/ 774 h 10548"/>
                    <a:gd name="connsiteX72" fmla="*/ 2085 w 12026"/>
                    <a:gd name="connsiteY72" fmla="*/ 1058 h 10548"/>
                    <a:gd name="connsiteX73" fmla="*/ 1250 w 12026"/>
                    <a:gd name="connsiteY73" fmla="*/ 1754 h 10548"/>
                    <a:gd name="connsiteX74" fmla="*/ 606 w 12026"/>
                    <a:gd name="connsiteY74" fmla="*/ 2621 h 10548"/>
                    <a:gd name="connsiteX75" fmla="*/ 177 w 12026"/>
                    <a:gd name="connsiteY75" fmla="*/ 3711 h 10548"/>
                    <a:gd name="connsiteX76" fmla="*/ 23 w 12026"/>
                    <a:gd name="connsiteY76" fmla="*/ 4258 h 10548"/>
                    <a:gd name="connsiteX77" fmla="*/ 7 w 12026"/>
                    <a:gd name="connsiteY77" fmla="*/ 4862 h 10548"/>
                    <a:gd name="connsiteX78" fmla="*/ 274 w 12026"/>
                    <a:gd name="connsiteY78" fmla="*/ 6008 h 10548"/>
                    <a:gd name="connsiteX79" fmla="*/ 541 w 12026"/>
                    <a:gd name="connsiteY79" fmla="*/ 6547 h 10548"/>
                    <a:gd name="connsiteX80" fmla="*/ 809 w 12026"/>
                    <a:gd name="connsiteY80" fmla="*/ 7045 h 10548"/>
                    <a:gd name="connsiteX81" fmla="*/ 1129 w 12026"/>
                    <a:gd name="connsiteY81" fmla="*/ 7414 h 10548"/>
                    <a:gd name="connsiteX82" fmla="*/ 1587 w 12026"/>
                    <a:gd name="connsiteY82" fmla="*/ 7803 h 10548"/>
                    <a:gd name="connsiteX83" fmla="*/ 1992 w 12026"/>
                    <a:gd name="connsiteY83" fmla="*/ 8042 h 10548"/>
                    <a:gd name="connsiteX84" fmla="*/ 2397 w 12026"/>
                    <a:gd name="connsiteY84" fmla="*/ 8277 h 10548"/>
                    <a:gd name="connsiteX85" fmla="*/ 2478 w 12026"/>
                    <a:gd name="connsiteY85" fmla="*/ 8293 h 10548"/>
                    <a:gd name="connsiteX86" fmla="*/ 2486 w 12026"/>
                    <a:gd name="connsiteY86" fmla="*/ 8325 h 10548"/>
                    <a:gd name="connsiteX87" fmla="*/ 2604 w 12026"/>
                    <a:gd name="connsiteY87" fmla="*/ 8452 h 10548"/>
                    <a:gd name="connsiteX88" fmla="*/ 2881 w 12026"/>
                    <a:gd name="connsiteY88" fmla="*/ 8600 h 10548"/>
                    <a:gd name="connsiteX89" fmla="*/ 3206 w 12026"/>
                    <a:gd name="connsiteY89" fmla="*/ 8721 h 10548"/>
                    <a:gd name="connsiteX90" fmla="*/ 3453 w 12026"/>
                    <a:gd name="connsiteY90" fmla="*/ 8802 h 10548"/>
                    <a:gd name="connsiteX91" fmla="*/ 3608 w 12026"/>
                    <a:gd name="connsiteY91" fmla="*/ 8868 h 10548"/>
                    <a:gd name="connsiteX92" fmla="*/ 3824 w 12026"/>
                    <a:gd name="connsiteY92" fmla="*/ 8921 h 10548"/>
                    <a:gd name="connsiteX93" fmla="*/ 4003 w 12026"/>
                    <a:gd name="connsiteY93" fmla="*/ 8965 h 10548"/>
                    <a:gd name="connsiteX94" fmla="*/ 4242 w 12026"/>
                    <a:gd name="connsiteY94" fmla="*/ 9026 h 10548"/>
                    <a:gd name="connsiteX95" fmla="*/ 3134 w 12026"/>
                    <a:gd name="connsiteY95" fmla="*/ 10537 h 10548"/>
                    <a:gd name="connsiteX96" fmla="*/ 4159 w 12026"/>
                    <a:gd name="connsiteY96" fmla="*/ 9820 h 10548"/>
                    <a:gd name="connsiteX97" fmla="*/ 4572 w 12026"/>
                    <a:gd name="connsiteY97" fmla="*/ 9354 h 10548"/>
                    <a:gd name="connsiteX98" fmla="*/ 4811 w 12026"/>
                    <a:gd name="connsiteY98" fmla="*/ 8872 h 10548"/>
                    <a:gd name="connsiteX99" fmla="*/ 4888 w 12026"/>
                    <a:gd name="connsiteY99" fmla="*/ 8901 h 10548"/>
                    <a:gd name="connsiteX100" fmla="*/ 5265 w 12026"/>
                    <a:gd name="connsiteY100" fmla="*/ 8953 h 10548"/>
                    <a:gd name="connsiteX101" fmla="*/ 5439 w 12026"/>
                    <a:gd name="connsiteY101" fmla="*/ 8998 h 10548"/>
                    <a:gd name="connsiteX102" fmla="*/ 5658 w 12026"/>
                    <a:gd name="connsiteY102" fmla="*/ 9010 h 10548"/>
                    <a:gd name="connsiteX103" fmla="*/ 6152 w 12026"/>
                    <a:gd name="connsiteY103" fmla="*/ 9059 h 10548"/>
                    <a:gd name="connsiteX104" fmla="*/ 6626 w 12026"/>
                    <a:gd name="connsiteY104" fmla="*/ 9067 h 10548"/>
                    <a:gd name="connsiteX105" fmla="*/ 6651 w 12026"/>
                    <a:gd name="connsiteY105" fmla="*/ 9067 h 10548"/>
                    <a:gd name="connsiteX106" fmla="*/ 7108 w 12026"/>
                    <a:gd name="connsiteY106" fmla="*/ 9026 h 10548"/>
                    <a:gd name="connsiteX107" fmla="*/ 7538 w 12026"/>
                    <a:gd name="connsiteY107" fmla="*/ 8998 h 10548"/>
                    <a:gd name="connsiteX108" fmla="*/ 8016 w 12026"/>
                    <a:gd name="connsiteY108" fmla="*/ 8876 h 10548"/>
                    <a:gd name="connsiteX109" fmla="*/ 8871 w 12026"/>
                    <a:gd name="connsiteY109" fmla="*/ 8637 h 10548"/>
                    <a:gd name="connsiteX110" fmla="*/ 9616 w 12026"/>
                    <a:gd name="connsiteY110" fmla="*/ 8301 h 10548"/>
                    <a:gd name="connsiteX111" fmla="*/ 10924 w 12026"/>
                    <a:gd name="connsiteY111" fmla="*/ 7171 h 10548"/>
                    <a:gd name="connsiteX112" fmla="*/ 11427 w 12026"/>
                    <a:gd name="connsiteY112" fmla="*/ 6486 h 10548"/>
                    <a:gd name="connsiteX113" fmla="*/ 11783 w 12026"/>
                    <a:gd name="connsiteY113" fmla="*/ 5692 h 10548"/>
                    <a:gd name="connsiteX114" fmla="*/ 11897 w 12026"/>
                    <a:gd name="connsiteY114" fmla="*/ 5271 h 10548"/>
                    <a:gd name="connsiteX115" fmla="*/ 11978 w 12026"/>
                    <a:gd name="connsiteY115" fmla="*/ 4837 h 10548"/>
                    <a:gd name="connsiteX116" fmla="*/ 11982 w 12026"/>
                    <a:gd name="connsiteY116" fmla="*/ 4635 h 10548"/>
                    <a:gd name="connsiteX117" fmla="*/ 12022 w 12026"/>
                    <a:gd name="connsiteY117" fmla="*/ 4420 h 10548"/>
                    <a:gd name="connsiteX118" fmla="*/ 11982 w 12026"/>
                    <a:gd name="connsiteY118" fmla="*/ 3970 h 10548"/>
                    <a:gd name="connsiteX119" fmla="*/ 11808 w 12026"/>
                    <a:gd name="connsiteY119" fmla="*/ 3087 h 10548"/>
                    <a:gd name="connsiteX120" fmla="*/ 11678 w 12026"/>
                    <a:gd name="connsiteY120" fmla="*/ 2731 h 10548"/>
                    <a:gd name="connsiteX121" fmla="*/ 11427 w 12026"/>
                    <a:gd name="connsiteY121" fmla="*/ 2362 h 10548"/>
                    <a:gd name="connsiteX122" fmla="*/ 10937 w 12026"/>
                    <a:gd name="connsiteY122" fmla="*/ 1673 h 10548"/>
                    <a:gd name="connsiteX123" fmla="*/ 10260 w 12026"/>
                    <a:gd name="connsiteY123" fmla="*/ 1114 h 10548"/>
                    <a:gd name="connsiteX124" fmla="*/ 9349 w 12026"/>
                    <a:gd name="connsiteY124" fmla="*/ 616 h 10548"/>
                    <a:gd name="connsiteX125" fmla="*/ 8931 w 12026"/>
                    <a:gd name="connsiteY125" fmla="*/ 434 h 10548"/>
                    <a:gd name="connsiteX126" fmla="*/ 8469 w 12026"/>
                    <a:gd name="connsiteY126" fmla="*/ 268 h 10548"/>
                    <a:gd name="connsiteX127" fmla="*/ 7538 w 12026"/>
                    <a:gd name="connsiteY127" fmla="*/ 94 h 10548"/>
                    <a:gd name="connsiteX128" fmla="*/ 7412 w 12026"/>
                    <a:gd name="connsiteY128" fmla="*/ 81 h 10548"/>
                    <a:gd name="connsiteX129" fmla="*/ 7210 w 12026"/>
                    <a:gd name="connsiteY129" fmla="*/ 45 h 10548"/>
                    <a:gd name="connsiteX130" fmla="*/ 6569 w 12026"/>
                    <a:gd name="connsiteY130" fmla="*/ 13 h 10548"/>
                    <a:gd name="connsiteX131" fmla="*/ 5812 w 12026"/>
                    <a:gd name="connsiteY131" fmla="*/ 0 h 10548"/>
                    <a:gd name="connsiteX0" fmla="*/ 6606 w 12026"/>
                    <a:gd name="connsiteY0" fmla="*/ 223 h 9862"/>
                    <a:gd name="connsiteX1" fmla="*/ 6837 w 12026"/>
                    <a:gd name="connsiteY1" fmla="*/ 284 h 9862"/>
                    <a:gd name="connsiteX2" fmla="*/ 7311 w 12026"/>
                    <a:gd name="connsiteY2" fmla="*/ 361 h 9862"/>
                    <a:gd name="connsiteX3" fmla="*/ 8141 w 12026"/>
                    <a:gd name="connsiteY3" fmla="*/ 523 h 9862"/>
                    <a:gd name="connsiteX4" fmla="*/ 8514 w 12026"/>
                    <a:gd name="connsiteY4" fmla="*/ 689 h 9862"/>
                    <a:gd name="connsiteX5" fmla="*/ 8887 w 12026"/>
                    <a:gd name="connsiteY5" fmla="*/ 802 h 9862"/>
                    <a:gd name="connsiteX6" fmla="*/ 9656 w 12026"/>
                    <a:gd name="connsiteY6" fmla="*/ 1224 h 9862"/>
                    <a:gd name="connsiteX7" fmla="*/ 10390 w 12026"/>
                    <a:gd name="connsiteY7" fmla="*/ 1633 h 9862"/>
                    <a:gd name="connsiteX8" fmla="*/ 10933 w 12026"/>
                    <a:gd name="connsiteY8" fmla="*/ 2277 h 9862"/>
                    <a:gd name="connsiteX9" fmla="*/ 11135 w 12026"/>
                    <a:gd name="connsiteY9" fmla="*/ 2589 h 9862"/>
                    <a:gd name="connsiteX10" fmla="*/ 11378 w 12026"/>
                    <a:gd name="connsiteY10" fmla="*/ 2962 h 9862"/>
                    <a:gd name="connsiteX11" fmla="*/ 11479 w 12026"/>
                    <a:gd name="connsiteY11" fmla="*/ 3302 h 9862"/>
                    <a:gd name="connsiteX12" fmla="*/ 11585 w 12026"/>
                    <a:gd name="connsiteY12" fmla="*/ 3723 h 9862"/>
                    <a:gd name="connsiteX13" fmla="*/ 11637 w 12026"/>
                    <a:gd name="connsiteY13" fmla="*/ 4149 h 9862"/>
                    <a:gd name="connsiteX14" fmla="*/ 11617 w 12026"/>
                    <a:gd name="connsiteY14" fmla="*/ 4582 h 9862"/>
                    <a:gd name="connsiteX15" fmla="*/ 11593 w 12026"/>
                    <a:gd name="connsiteY15" fmla="*/ 4979 h 9862"/>
                    <a:gd name="connsiteX16" fmla="*/ 11484 w 12026"/>
                    <a:gd name="connsiteY16" fmla="*/ 5388 h 9862"/>
                    <a:gd name="connsiteX17" fmla="*/ 11362 w 12026"/>
                    <a:gd name="connsiteY17" fmla="*/ 5789 h 9862"/>
                    <a:gd name="connsiteX18" fmla="*/ 11176 w 12026"/>
                    <a:gd name="connsiteY18" fmla="*/ 6154 h 9862"/>
                    <a:gd name="connsiteX19" fmla="*/ 10993 w 12026"/>
                    <a:gd name="connsiteY19" fmla="*/ 6498 h 9862"/>
                    <a:gd name="connsiteX20" fmla="*/ 10726 w 12026"/>
                    <a:gd name="connsiteY20" fmla="*/ 6818 h 9862"/>
                    <a:gd name="connsiteX21" fmla="*/ 10455 w 12026"/>
                    <a:gd name="connsiteY21" fmla="*/ 7163 h 9862"/>
                    <a:gd name="connsiteX22" fmla="*/ 10134 w 12026"/>
                    <a:gd name="connsiteY22" fmla="*/ 7450 h 9862"/>
                    <a:gd name="connsiteX23" fmla="*/ 9470 w 12026"/>
                    <a:gd name="connsiteY23" fmla="*/ 7949 h 9862"/>
                    <a:gd name="connsiteX24" fmla="*/ 8785 w 12026"/>
                    <a:gd name="connsiteY24" fmla="*/ 8277 h 9862"/>
                    <a:gd name="connsiteX25" fmla="*/ 7975 w 12026"/>
                    <a:gd name="connsiteY25" fmla="*/ 8508 h 9862"/>
                    <a:gd name="connsiteX26" fmla="*/ 7501 w 12026"/>
                    <a:gd name="connsiteY26" fmla="*/ 8629 h 9862"/>
                    <a:gd name="connsiteX27" fmla="*/ 6983 w 12026"/>
                    <a:gd name="connsiteY27" fmla="*/ 8670 h 9862"/>
                    <a:gd name="connsiteX28" fmla="*/ 6263 w 12026"/>
                    <a:gd name="connsiteY28" fmla="*/ 8709 h 9862"/>
                    <a:gd name="connsiteX29" fmla="*/ 5966 w 12026"/>
                    <a:gd name="connsiteY29" fmla="*/ 8702 h 9862"/>
                    <a:gd name="connsiteX30" fmla="*/ 5719 w 12026"/>
                    <a:gd name="connsiteY30" fmla="*/ 8670 h 9862"/>
                    <a:gd name="connsiteX31" fmla="*/ 5644 w 12026"/>
                    <a:gd name="connsiteY31" fmla="*/ 8667 h 9862"/>
                    <a:gd name="connsiteX32" fmla="*/ 5567 w 12026"/>
                    <a:gd name="connsiteY32" fmla="*/ 8667 h 9862"/>
                    <a:gd name="connsiteX33" fmla="*/ 5476 w 12026"/>
                    <a:gd name="connsiteY33" fmla="*/ 8662 h 9862"/>
                    <a:gd name="connsiteX34" fmla="*/ 5269 w 12026"/>
                    <a:gd name="connsiteY34" fmla="*/ 8625 h 9862"/>
                    <a:gd name="connsiteX35" fmla="*/ 5238 w 12026"/>
                    <a:gd name="connsiteY35" fmla="*/ 8624 h 9862"/>
                    <a:gd name="connsiteX36" fmla="*/ 5050 w 12026"/>
                    <a:gd name="connsiteY36" fmla="*/ 8633 h 9862"/>
                    <a:gd name="connsiteX37" fmla="*/ 4833 w 12026"/>
                    <a:gd name="connsiteY37" fmla="*/ 8656 h 9862"/>
                    <a:gd name="connsiteX38" fmla="*/ 4637 w 12026"/>
                    <a:gd name="connsiteY38" fmla="*/ 8641 h 9862"/>
                    <a:gd name="connsiteX39" fmla="*/ 4638 w 12026"/>
                    <a:gd name="connsiteY39" fmla="*/ 8646 h 9862"/>
                    <a:gd name="connsiteX40" fmla="*/ 4546 w 12026"/>
                    <a:gd name="connsiteY40" fmla="*/ 8633 h 9862"/>
                    <a:gd name="connsiteX41" fmla="*/ 4387 w 12026"/>
                    <a:gd name="connsiteY41" fmla="*/ 8626 h 9862"/>
                    <a:gd name="connsiteX42" fmla="*/ 4148 w 12026"/>
                    <a:gd name="connsiteY42" fmla="*/ 8568 h 9862"/>
                    <a:gd name="connsiteX43" fmla="*/ 3821 w 12026"/>
                    <a:gd name="connsiteY43" fmla="*/ 8488 h 9862"/>
                    <a:gd name="connsiteX44" fmla="*/ 3472 w 12026"/>
                    <a:gd name="connsiteY44" fmla="*/ 8355 h 9862"/>
                    <a:gd name="connsiteX45" fmla="*/ 3307 w 12026"/>
                    <a:gd name="connsiteY45" fmla="*/ 8332 h 9862"/>
                    <a:gd name="connsiteX46" fmla="*/ 3263 w 12026"/>
                    <a:gd name="connsiteY46" fmla="*/ 8290 h 9862"/>
                    <a:gd name="connsiteX47" fmla="*/ 3032 w 12026"/>
                    <a:gd name="connsiteY47" fmla="*/ 8222 h 9862"/>
                    <a:gd name="connsiteX48" fmla="*/ 2881 w 12026"/>
                    <a:gd name="connsiteY48" fmla="*/ 8111 h 9862"/>
                    <a:gd name="connsiteX49" fmla="*/ 2547 w 12026"/>
                    <a:gd name="connsiteY49" fmla="*/ 7896 h 9862"/>
                    <a:gd name="connsiteX50" fmla="*/ 2202 w 12026"/>
                    <a:gd name="connsiteY50" fmla="*/ 7701 h 9862"/>
                    <a:gd name="connsiteX51" fmla="*/ 1785 w 12026"/>
                    <a:gd name="connsiteY51" fmla="*/ 7471 h 9862"/>
                    <a:gd name="connsiteX52" fmla="*/ 1400 w 12026"/>
                    <a:gd name="connsiteY52" fmla="*/ 7146 h 9862"/>
                    <a:gd name="connsiteX53" fmla="*/ 829 w 12026"/>
                    <a:gd name="connsiteY53" fmla="*/ 6308 h 9862"/>
                    <a:gd name="connsiteX54" fmla="*/ 574 w 12026"/>
                    <a:gd name="connsiteY54" fmla="*/ 5834 h 9862"/>
                    <a:gd name="connsiteX55" fmla="*/ 396 w 12026"/>
                    <a:gd name="connsiteY55" fmla="*/ 5287 h 9862"/>
                    <a:gd name="connsiteX56" fmla="*/ 375 w 12026"/>
                    <a:gd name="connsiteY56" fmla="*/ 4181 h 9862"/>
                    <a:gd name="connsiteX57" fmla="*/ 1263 w 12026"/>
                    <a:gd name="connsiteY57" fmla="*/ 2216 h 9862"/>
                    <a:gd name="connsiteX58" fmla="*/ 1988 w 12026"/>
                    <a:gd name="connsiteY58" fmla="*/ 1520 h 9862"/>
                    <a:gd name="connsiteX59" fmla="*/ 2397 w 12026"/>
                    <a:gd name="connsiteY59" fmla="*/ 1224 h 9862"/>
                    <a:gd name="connsiteX60" fmla="*/ 2871 w 12026"/>
                    <a:gd name="connsiteY60" fmla="*/ 981 h 9862"/>
                    <a:gd name="connsiteX61" fmla="*/ 3369 w 12026"/>
                    <a:gd name="connsiteY61" fmla="*/ 730 h 9862"/>
                    <a:gd name="connsiteX62" fmla="*/ 3952 w 12026"/>
                    <a:gd name="connsiteY62" fmla="*/ 551 h 9862"/>
                    <a:gd name="connsiteX63" fmla="*/ 5216 w 12026"/>
                    <a:gd name="connsiteY63" fmla="*/ 292 h 9862"/>
                    <a:gd name="connsiteX64" fmla="*/ 6456 w 12026"/>
                    <a:gd name="connsiteY64" fmla="*/ 227 h 9862"/>
                    <a:gd name="connsiteX65" fmla="*/ 6606 w 12026"/>
                    <a:gd name="connsiteY65" fmla="*/ 223 h 9862"/>
                    <a:gd name="connsiteX66" fmla="*/ 5812 w 12026"/>
                    <a:gd name="connsiteY66" fmla="*/ 0 h 9862"/>
                    <a:gd name="connsiteX67" fmla="*/ 5322 w 12026"/>
                    <a:gd name="connsiteY67" fmla="*/ 13 h 9862"/>
                    <a:gd name="connsiteX68" fmla="*/ 4187 w 12026"/>
                    <a:gd name="connsiteY68" fmla="*/ 183 h 9862"/>
                    <a:gd name="connsiteX69" fmla="*/ 3604 w 12026"/>
                    <a:gd name="connsiteY69" fmla="*/ 345 h 9862"/>
                    <a:gd name="connsiteX70" fmla="*/ 3061 w 12026"/>
                    <a:gd name="connsiteY70" fmla="*/ 527 h 9862"/>
                    <a:gd name="connsiteX71" fmla="*/ 2595 w 12026"/>
                    <a:gd name="connsiteY71" fmla="*/ 774 h 9862"/>
                    <a:gd name="connsiteX72" fmla="*/ 2085 w 12026"/>
                    <a:gd name="connsiteY72" fmla="*/ 1058 h 9862"/>
                    <a:gd name="connsiteX73" fmla="*/ 1250 w 12026"/>
                    <a:gd name="connsiteY73" fmla="*/ 1754 h 9862"/>
                    <a:gd name="connsiteX74" fmla="*/ 606 w 12026"/>
                    <a:gd name="connsiteY74" fmla="*/ 2621 h 9862"/>
                    <a:gd name="connsiteX75" fmla="*/ 177 w 12026"/>
                    <a:gd name="connsiteY75" fmla="*/ 3711 h 9862"/>
                    <a:gd name="connsiteX76" fmla="*/ 23 w 12026"/>
                    <a:gd name="connsiteY76" fmla="*/ 4258 h 9862"/>
                    <a:gd name="connsiteX77" fmla="*/ 7 w 12026"/>
                    <a:gd name="connsiteY77" fmla="*/ 4862 h 9862"/>
                    <a:gd name="connsiteX78" fmla="*/ 274 w 12026"/>
                    <a:gd name="connsiteY78" fmla="*/ 6008 h 9862"/>
                    <a:gd name="connsiteX79" fmla="*/ 541 w 12026"/>
                    <a:gd name="connsiteY79" fmla="*/ 6547 h 9862"/>
                    <a:gd name="connsiteX80" fmla="*/ 809 w 12026"/>
                    <a:gd name="connsiteY80" fmla="*/ 7045 h 9862"/>
                    <a:gd name="connsiteX81" fmla="*/ 1129 w 12026"/>
                    <a:gd name="connsiteY81" fmla="*/ 7414 h 9862"/>
                    <a:gd name="connsiteX82" fmla="*/ 1587 w 12026"/>
                    <a:gd name="connsiteY82" fmla="*/ 7803 h 9862"/>
                    <a:gd name="connsiteX83" fmla="*/ 1992 w 12026"/>
                    <a:gd name="connsiteY83" fmla="*/ 8042 h 9862"/>
                    <a:gd name="connsiteX84" fmla="*/ 2397 w 12026"/>
                    <a:gd name="connsiteY84" fmla="*/ 8277 h 9862"/>
                    <a:gd name="connsiteX85" fmla="*/ 2478 w 12026"/>
                    <a:gd name="connsiteY85" fmla="*/ 8293 h 9862"/>
                    <a:gd name="connsiteX86" fmla="*/ 2486 w 12026"/>
                    <a:gd name="connsiteY86" fmla="*/ 8325 h 9862"/>
                    <a:gd name="connsiteX87" fmla="*/ 2604 w 12026"/>
                    <a:gd name="connsiteY87" fmla="*/ 8452 h 9862"/>
                    <a:gd name="connsiteX88" fmla="*/ 2881 w 12026"/>
                    <a:gd name="connsiteY88" fmla="*/ 8600 h 9862"/>
                    <a:gd name="connsiteX89" fmla="*/ 3206 w 12026"/>
                    <a:gd name="connsiteY89" fmla="*/ 8721 h 9862"/>
                    <a:gd name="connsiteX90" fmla="*/ 3453 w 12026"/>
                    <a:gd name="connsiteY90" fmla="*/ 8802 h 9862"/>
                    <a:gd name="connsiteX91" fmla="*/ 3608 w 12026"/>
                    <a:gd name="connsiteY91" fmla="*/ 8868 h 9862"/>
                    <a:gd name="connsiteX92" fmla="*/ 3824 w 12026"/>
                    <a:gd name="connsiteY92" fmla="*/ 8921 h 9862"/>
                    <a:gd name="connsiteX93" fmla="*/ 4003 w 12026"/>
                    <a:gd name="connsiteY93" fmla="*/ 8965 h 9862"/>
                    <a:gd name="connsiteX94" fmla="*/ 4242 w 12026"/>
                    <a:gd name="connsiteY94" fmla="*/ 9026 h 9862"/>
                    <a:gd name="connsiteX95" fmla="*/ 4392 w 12026"/>
                    <a:gd name="connsiteY95" fmla="*/ 8994 h 9862"/>
                    <a:gd name="connsiteX96" fmla="*/ 4159 w 12026"/>
                    <a:gd name="connsiteY96" fmla="*/ 9820 h 9862"/>
                    <a:gd name="connsiteX97" fmla="*/ 4572 w 12026"/>
                    <a:gd name="connsiteY97" fmla="*/ 9354 h 9862"/>
                    <a:gd name="connsiteX98" fmla="*/ 4811 w 12026"/>
                    <a:gd name="connsiteY98" fmla="*/ 8872 h 9862"/>
                    <a:gd name="connsiteX99" fmla="*/ 4888 w 12026"/>
                    <a:gd name="connsiteY99" fmla="*/ 8901 h 9862"/>
                    <a:gd name="connsiteX100" fmla="*/ 5265 w 12026"/>
                    <a:gd name="connsiteY100" fmla="*/ 8953 h 9862"/>
                    <a:gd name="connsiteX101" fmla="*/ 5439 w 12026"/>
                    <a:gd name="connsiteY101" fmla="*/ 8998 h 9862"/>
                    <a:gd name="connsiteX102" fmla="*/ 5658 w 12026"/>
                    <a:gd name="connsiteY102" fmla="*/ 9010 h 9862"/>
                    <a:gd name="connsiteX103" fmla="*/ 6152 w 12026"/>
                    <a:gd name="connsiteY103" fmla="*/ 9059 h 9862"/>
                    <a:gd name="connsiteX104" fmla="*/ 6626 w 12026"/>
                    <a:gd name="connsiteY104" fmla="*/ 9067 h 9862"/>
                    <a:gd name="connsiteX105" fmla="*/ 6651 w 12026"/>
                    <a:gd name="connsiteY105" fmla="*/ 9067 h 9862"/>
                    <a:gd name="connsiteX106" fmla="*/ 7108 w 12026"/>
                    <a:gd name="connsiteY106" fmla="*/ 9026 h 9862"/>
                    <a:gd name="connsiteX107" fmla="*/ 7538 w 12026"/>
                    <a:gd name="connsiteY107" fmla="*/ 8998 h 9862"/>
                    <a:gd name="connsiteX108" fmla="*/ 8016 w 12026"/>
                    <a:gd name="connsiteY108" fmla="*/ 8876 h 9862"/>
                    <a:gd name="connsiteX109" fmla="*/ 8871 w 12026"/>
                    <a:gd name="connsiteY109" fmla="*/ 8637 h 9862"/>
                    <a:gd name="connsiteX110" fmla="*/ 9616 w 12026"/>
                    <a:gd name="connsiteY110" fmla="*/ 8301 h 9862"/>
                    <a:gd name="connsiteX111" fmla="*/ 10924 w 12026"/>
                    <a:gd name="connsiteY111" fmla="*/ 7171 h 9862"/>
                    <a:gd name="connsiteX112" fmla="*/ 11427 w 12026"/>
                    <a:gd name="connsiteY112" fmla="*/ 6486 h 9862"/>
                    <a:gd name="connsiteX113" fmla="*/ 11783 w 12026"/>
                    <a:gd name="connsiteY113" fmla="*/ 5692 h 9862"/>
                    <a:gd name="connsiteX114" fmla="*/ 11897 w 12026"/>
                    <a:gd name="connsiteY114" fmla="*/ 5271 h 9862"/>
                    <a:gd name="connsiteX115" fmla="*/ 11978 w 12026"/>
                    <a:gd name="connsiteY115" fmla="*/ 4837 h 9862"/>
                    <a:gd name="connsiteX116" fmla="*/ 11982 w 12026"/>
                    <a:gd name="connsiteY116" fmla="*/ 4635 h 9862"/>
                    <a:gd name="connsiteX117" fmla="*/ 12022 w 12026"/>
                    <a:gd name="connsiteY117" fmla="*/ 4420 h 9862"/>
                    <a:gd name="connsiteX118" fmla="*/ 11982 w 12026"/>
                    <a:gd name="connsiteY118" fmla="*/ 3970 h 9862"/>
                    <a:gd name="connsiteX119" fmla="*/ 11808 w 12026"/>
                    <a:gd name="connsiteY119" fmla="*/ 3087 h 9862"/>
                    <a:gd name="connsiteX120" fmla="*/ 11678 w 12026"/>
                    <a:gd name="connsiteY120" fmla="*/ 2731 h 9862"/>
                    <a:gd name="connsiteX121" fmla="*/ 11427 w 12026"/>
                    <a:gd name="connsiteY121" fmla="*/ 2362 h 9862"/>
                    <a:gd name="connsiteX122" fmla="*/ 10937 w 12026"/>
                    <a:gd name="connsiteY122" fmla="*/ 1673 h 9862"/>
                    <a:gd name="connsiteX123" fmla="*/ 10260 w 12026"/>
                    <a:gd name="connsiteY123" fmla="*/ 1114 h 9862"/>
                    <a:gd name="connsiteX124" fmla="*/ 9349 w 12026"/>
                    <a:gd name="connsiteY124" fmla="*/ 616 h 9862"/>
                    <a:gd name="connsiteX125" fmla="*/ 8931 w 12026"/>
                    <a:gd name="connsiteY125" fmla="*/ 434 h 9862"/>
                    <a:gd name="connsiteX126" fmla="*/ 8469 w 12026"/>
                    <a:gd name="connsiteY126" fmla="*/ 268 h 9862"/>
                    <a:gd name="connsiteX127" fmla="*/ 7538 w 12026"/>
                    <a:gd name="connsiteY127" fmla="*/ 94 h 9862"/>
                    <a:gd name="connsiteX128" fmla="*/ 7412 w 12026"/>
                    <a:gd name="connsiteY128" fmla="*/ 81 h 9862"/>
                    <a:gd name="connsiteX129" fmla="*/ 7210 w 12026"/>
                    <a:gd name="connsiteY129" fmla="*/ 45 h 9862"/>
                    <a:gd name="connsiteX130" fmla="*/ 6569 w 12026"/>
                    <a:gd name="connsiteY130" fmla="*/ 13 h 9862"/>
                    <a:gd name="connsiteX131" fmla="*/ 5812 w 12026"/>
                    <a:gd name="connsiteY131" fmla="*/ 0 h 9862"/>
                    <a:gd name="connsiteX0" fmla="*/ 5493 w 10000"/>
                    <a:gd name="connsiteY0" fmla="*/ 226 h 10000"/>
                    <a:gd name="connsiteX1" fmla="*/ 5685 w 10000"/>
                    <a:gd name="connsiteY1" fmla="*/ 288 h 10000"/>
                    <a:gd name="connsiteX2" fmla="*/ 6079 w 10000"/>
                    <a:gd name="connsiteY2" fmla="*/ 366 h 10000"/>
                    <a:gd name="connsiteX3" fmla="*/ 6769 w 10000"/>
                    <a:gd name="connsiteY3" fmla="*/ 530 h 10000"/>
                    <a:gd name="connsiteX4" fmla="*/ 7080 w 10000"/>
                    <a:gd name="connsiteY4" fmla="*/ 699 h 10000"/>
                    <a:gd name="connsiteX5" fmla="*/ 7390 w 10000"/>
                    <a:gd name="connsiteY5" fmla="*/ 813 h 10000"/>
                    <a:gd name="connsiteX6" fmla="*/ 8029 w 10000"/>
                    <a:gd name="connsiteY6" fmla="*/ 1241 h 10000"/>
                    <a:gd name="connsiteX7" fmla="*/ 8640 w 10000"/>
                    <a:gd name="connsiteY7" fmla="*/ 1656 h 10000"/>
                    <a:gd name="connsiteX8" fmla="*/ 9091 w 10000"/>
                    <a:gd name="connsiteY8" fmla="*/ 2309 h 10000"/>
                    <a:gd name="connsiteX9" fmla="*/ 9259 w 10000"/>
                    <a:gd name="connsiteY9" fmla="*/ 2625 h 10000"/>
                    <a:gd name="connsiteX10" fmla="*/ 9461 w 10000"/>
                    <a:gd name="connsiteY10" fmla="*/ 3003 h 10000"/>
                    <a:gd name="connsiteX11" fmla="*/ 9545 w 10000"/>
                    <a:gd name="connsiteY11" fmla="*/ 3348 h 10000"/>
                    <a:gd name="connsiteX12" fmla="*/ 9633 w 10000"/>
                    <a:gd name="connsiteY12" fmla="*/ 3775 h 10000"/>
                    <a:gd name="connsiteX13" fmla="*/ 9677 w 10000"/>
                    <a:gd name="connsiteY13" fmla="*/ 4207 h 10000"/>
                    <a:gd name="connsiteX14" fmla="*/ 9660 w 10000"/>
                    <a:gd name="connsiteY14" fmla="*/ 4646 h 10000"/>
                    <a:gd name="connsiteX15" fmla="*/ 9640 w 10000"/>
                    <a:gd name="connsiteY15" fmla="*/ 5049 h 10000"/>
                    <a:gd name="connsiteX16" fmla="*/ 9549 w 10000"/>
                    <a:gd name="connsiteY16" fmla="*/ 5463 h 10000"/>
                    <a:gd name="connsiteX17" fmla="*/ 9448 w 10000"/>
                    <a:gd name="connsiteY17" fmla="*/ 5870 h 10000"/>
                    <a:gd name="connsiteX18" fmla="*/ 9293 w 10000"/>
                    <a:gd name="connsiteY18" fmla="*/ 6240 h 10000"/>
                    <a:gd name="connsiteX19" fmla="*/ 9141 w 10000"/>
                    <a:gd name="connsiteY19" fmla="*/ 6589 h 10000"/>
                    <a:gd name="connsiteX20" fmla="*/ 8919 w 10000"/>
                    <a:gd name="connsiteY20" fmla="*/ 6913 h 10000"/>
                    <a:gd name="connsiteX21" fmla="*/ 8694 w 10000"/>
                    <a:gd name="connsiteY21" fmla="*/ 7263 h 10000"/>
                    <a:gd name="connsiteX22" fmla="*/ 8427 w 10000"/>
                    <a:gd name="connsiteY22" fmla="*/ 7554 h 10000"/>
                    <a:gd name="connsiteX23" fmla="*/ 7875 w 10000"/>
                    <a:gd name="connsiteY23" fmla="*/ 8060 h 10000"/>
                    <a:gd name="connsiteX24" fmla="*/ 7305 w 10000"/>
                    <a:gd name="connsiteY24" fmla="*/ 8393 h 10000"/>
                    <a:gd name="connsiteX25" fmla="*/ 6631 w 10000"/>
                    <a:gd name="connsiteY25" fmla="*/ 8627 h 10000"/>
                    <a:gd name="connsiteX26" fmla="*/ 6237 w 10000"/>
                    <a:gd name="connsiteY26" fmla="*/ 8750 h 10000"/>
                    <a:gd name="connsiteX27" fmla="*/ 5807 w 10000"/>
                    <a:gd name="connsiteY27" fmla="*/ 8791 h 10000"/>
                    <a:gd name="connsiteX28" fmla="*/ 5208 w 10000"/>
                    <a:gd name="connsiteY28" fmla="*/ 8831 h 10000"/>
                    <a:gd name="connsiteX29" fmla="*/ 4961 w 10000"/>
                    <a:gd name="connsiteY29" fmla="*/ 8824 h 10000"/>
                    <a:gd name="connsiteX30" fmla="*/ 4756 w 10000"/>
                    <a:gd name="connsiteY30" fmla="*/ 8791 h 10000"/>
                    <a:gd name="connsiteX31" fmla="*/ 4693 w 10000"/>
                    <a:gd name="connsiteY31" fmla="*/ 8788 h 10000"/>
                    <a:gd name="connsiteX32" fmla="*/ 4629 w 10000"/>
                    <a:gd name="connsiteY32" fmla="*/ 8788 h 10000"/>
                    <a:gd name="connsiteX33" fmla="*/ 4553 w 10000"/>
                    <a:gd name="connsiteY33" fmla="*/ 8783 h 10000"/>
                    <a:gd name="connsiteX34" fmla="*/ 4381 w 10000"/>
                    <a:gd name="connsiteY34" fmla="*/ 8746 h 10000"/>
                    <a:gd name="connsiteX35" fmla="*/ 4356 w 10000"/>
                    <a:gd name="connsiteY35" fmla="*/ 8745 h 10000"/>
                    <a:gd name="connsiteX36" fmla="*/ 4199 w 10000"/>
                    <a:gd name="connsiteY36" fmla="*/ 8754 h 10000"/>
                    <a:gd name="connsiteX37" fmla="*/ 4019 w 10000"/>
                    <a:gd name="connsiteY37" fmla="*/ 8777 h 10000"/>
                    <a:gd name="connsiteX38" fmla="*/ 3856 w 10000"/>
                    <a:gd name="connsiteY38" fmla="*/ 8762 h 10000"/>
                    <a:gd name="connsiteX39" fmla="*/ 3857 w 10000"/>
                    <a:gd name="connsiteY39" fmla="*/ 8767 h 10000"/>
                    <a:gd name="connsiteX40" fmla="*/ 3780 w 10000"/>
                    <a:gd name="connsiteY40" fmla="*/ 8754 h 10000"/>
                    <a:gd name="connsiteX41" fmla="*/ 3648 w 10000"/>
                    <a:gd name="connsiteY41" fmla="*/ 8747 h 10000"/>
                    <a:gd name="connsiteX42" fmla="*/ 3449 w 10000"/>
                    <a:gd name="connsiteY42" fmla="*/ 8688 h 10000"/>
                    <a:gd name="connsiteX43" fmla="*/ 3177 w 10000"/>
                    <a:gd name="connsiteY43" fmla="*/ 8607 h 10000"/>
                    <a:gd name="connsiteX44" fmla="*/ 2887 w 10000"/>
                    <a:gd name="connsiteY44" fmla="*/ 8472 h 10000"/>
                    <a:gd name="connsiteX45" fmla="*/ 2750 w 10000"/>
                    <a:gd name="connsiteY45" fmla="*/ 8449 h 10000"/>
                    <a:gd name="connsiteX46" fmla="*/ 2713 w 10000"/>
                    <a:gd name="connsiteY46" fmla="*/ 8406 h 10000"/>
                    <a:gd name="connsiteX47" fmla="*/ 2521 w 10000"/>
                    <a:gd name="connsiteY47" fmla="*/ 8337 h 10000"/>
                    <a:gd name="connsiteX48" fmla="*/ 2396 w 10000"/>
                    <a:gd name="connsiteY48" fmla="*/ 8224 h 10000"/>
                    <a:gd name="connsiteX49" fmla="*/ 2118 w 10000"/>
                    <a:gd name="connsiteY49" fmla="*/ 8006 h 10000"/>
                    <a:gd name="connsiteX50" fmla="*/ 1831 w 10000"/>
                    <a:gd name="connsiteY50" fmla="*/ 7809 h 10000"/>
                    <a:gd name="connsiteX51" fmla="*/ 1484 w 10000"/>
                    <a:gd name="connsiteY51" fmla="*/ 7576 h 10000"/>
                    <a:gd name="connsiteX52" fmla="*/ 1164 w 10000"/>
                    <a:gd name="connsiteY52" fmla="*/ 7246 h 10000"/>
                    <a:gd name="connsiteX53" fmla="*/ 689 w 10000"/>
                    <a:gd name="connsiteY53" fmla="*/ 6396 h 10000"/>
                    <a:gd name="connsiteX54" fmla="*/ 477 w 10000"/>
                    <a:gd name="connsiteY54" fmla="*/ 5916 h 10000"/>
                    <a:gd name="connsiteX55" fmla="*/ 329 w 10000"/>
                    <a:gd name="connsiteY55" fmla="*/ 5361 h 10000"/>
                    <a:gd name="connsiteX56" fmla="*/ 312 w 10000"/>
                    <a:gd name="connsiteY56" fmla="*/ 4240 h 10000"/>
                    <a:gd name="connsiteX57" fmla="*/ 1050 w 10000"/>
                    <a:gd name="connsiteY57" fmla="*/ 2247 h 10000"/>
                    <a:gd name="connsiteX58" fmla="*/ 1653 w 10000"/>
                    <a:gd name="connsiteY58" fmla="*/ 1541 h 10000"/>
                    <a:gd name="connsiteX59" fmla="*/ 1993 w 10000"/>
                    <a:gd name="connsiteY59" fmla="*/ 1241 h 10000"/>
                    <a:gd name="connsiteX60" fmla="*/ 2387 w 10000"/>
                    <a:gd name="connsiteY60" fmla="*/ 995 h 10000"/>
                    <a:gd name="connsiteX61" fmla="*/ 2801 w 10000"/>
                    <a:gd name="connsiteY61" fmla="*/ 740 h 10000"/>
                    <a:gd name="connsiteX62" fmla="*/ 3286 w 10000"/>
                    <a:gd name="connsiteY62" fmla="*/ 559 h 10000"/>
                    <a:gd name="connsiteX63" fmla="*/ 4337 w 10000"/>
                    <a:gd name="connsiteY63" fmla="*/ 296 h 10000"/>
                    <a:gd name="connsiteX64" fmla="*/ 5368 w 10000"/>
                    <a:gd name="connsiteY64" fmla="*/ 230 h 10000"/>
                    <a:gd name="connsiteX65" fmla="*/ 5493 w 10000"/>
                    <a:gd name="connsiteY65" fmla="*/ 226 h 10000"/>
                    <a:gd name="connsiteX66" fmla="*/ 4833 w 10000"/>
                    <a:gd name="connsiteY66" fmla="*/ 0 h 10000"/>
                    <a:gd name="connsiteX67" fmla="*/ 4425 w 10000"/>
                    <a:gd name="connsiteY67" fmla="*/ 13 h 10000"/>
                    <a:gd name="connsiteX68" fmla="*/ 3482 w 10000"/>
                    <a:gd name="connsiteY68" fmla="*/ 186 h 10000"/>
                    <a:gd name="connsiteX69" fmla="*/ 2997 w 10000"/>
                    <a:gd name="connsiteY69" fmla="*/ 350 h 10000"/>
                    <a:gd name="connsiteX70" fmla="*/ 2545 w 10000"/>
                    <a:gd name="connsiteY70" fmla="*/ 534 h 10000"/>
                    <a:gd name="connsiteX71" fmla="*/ 2158 w 10000"/>
                    <a:gd name="connsiteY71" fmla="*/ 785 h 10000"/>
                    <a:gd name="connsiteX72" fmla="*/ 1734 w 10000"/>
                    <a:gd name="connsiteY72" fmla="*/ 1073 h 10000"/>
                    <a:gd name="connsiteX73" fmla="*/ 1039 w 10000"/>
                    <a:gd name="connsiteY73" fmla="*/ 1779 h 10000"/>
                    <a:gd name="connsiteX74" fmla="*/ 504 w 10000"/>
                    <a:gd name="connsiteY74" fmla="*/ 2658 h 10000"/>
                    <a:gd name="connsiteX75" fmla="*/ 147 w 10000"/>
                    <a:gd name="connsiteY75" fmla="*/ 3763 h 10000"/>
                    <a:gd name="connsiteX76" fmla="*/ 19 w 10000"/>
                    <a:gd name="connsiteY76" fmla="*/ 4318 h 10000"/>
                    <a:gd name="connsiteX77" fmla="*/ 6 w 10000"/>
                    <a:gd name="connsiteY77" fmla="*/ 4930 h 10000"/>
                    <a:gd name="connsiteX78" fmla="*/ 228 w 10000"/>
                    <a:gd name="connsiteY78" fmla="*/ 6092 h 10000"/>
                    <a:gd name="connsiteX79" fmla="*/ 450 w 10000"/>
                    <a:gd name="connsiteY79" fmla="*/ 6639 h 10000"/>
                    <a:gd name="connsiteX80" fmla="*/ 673 w 10000"/>
                    <a:gd name="connsiteY80" fmla="*/ 7144 h 10000"/>
                    <a:gd name="connsiteX81" fmla="*/ 939 w 10000"/>
                    <a:gd name="connsiteY81" fmla="*/ 7518 h 10000"/>
                    <a:gd name="connsiteX82" fmla="*/ 1320 w 10000"/>
                    <a:gd name="connsiteY82" fmla="*/ 7912 h 10000"/>
                    <a:gd name="connsiteX83" fmla="*/ 1656 w 10000"/>
                    <a:gd name="connsiteY83" fmla="*/ 8155 h 10000"/>
                    <a:gd name="connsiteX84" fmla="*/ 1993 w 10000"/>
                    <a:gd name="connsiteY84" fmla="*/ 8393 h 10000"/>
                    <a:gd name="connsiteX85" fmla="*/ 2061 w 10000"/>
                    <a:gd name="connsiteY85" fmla="*/ 8409 h 10000"/>
                    <a:gd name="connsiteX86" fmla="*/ 2067 w 10000"/>
                    <a:gd name="connsiteY86" fmla="*/ 8441 h 10000"/>
                    <a:gd name="connsiteX87" fmla="*/ 2165 w 10000"/>
                    <a:gd name="connsiteY87" fmla="*/ 8570 h 10000"/>
                    <a:gd name="connsiteX88" fmla="*/ 2396 w 10000"/>
                    <a:gd name="connsiteY88" fmla="*/ 8720 h 10000"/>
                    <a:gd name="connsiteX89" fmla="*/ 2666 w 10000"/>
                    <a:gd name="connsiteY89" fmla="*/ 8843 h 10000"/>
                    <a:gd name="connsiteX90" fmla="*/ 2871 w 10000"/>
                    <a:gd name="connsiteY90" fmla="*/ 8925 h 10000"/>
                    <a:gd name="connsiteX91" fmla="*/ 3000 w 10000"/>
                    <a:gd name="connsiteY91" fmla="*/ 8992 h 10000"/>
                    <a:gd name="connsiteX92" fmla="*/ 3180 w 10000"/>
                    <a:gd name="connsiteY92" fmla="*/ 9046 h 10000"/>
                    <a:gd name="connsiteX93" fmla="*/ 3329 w 10000"/>
                    <a:gd name="connsiteY93" fmla="*/ 9090 h 10000"/>
                    <a:gd name="connsiteX94" fmla="*/ 3517 w 10000"/>
                    <a:gd name="connsiteY94" fmla="*/ 9126 h 10000"/>
                    <a:gd name="connsiteX95" fmla="*/ 3652 w 10000"/>
                    <a:gd name="connsiteY95" fmla="*/ 9120 h 10000"/>
                    <a:gd name="connsiteX96" fmla="*/ 3458 w 10000"/>
                    <a:gd name="connsiteY96" fmla="*/ 9957 h 10000"/>
                    <a:gd name="connsiteX97" fmla="*/ 3802 w 10000"/>
                    <a:gd name="connsiteY97" fmla="*/ 9485 h 10000"/>
                    <a:gd name="connsiteX98" fmla="*/ 4000 w 10000"/>
                    <a:gd name="connsiteY98" fmla="*/ 8996 h 10000"/>
                    <a:gd name="connsiteX99" fmla="*/ 4065 w 10000"/>
                    <a:gd name="connsiteY99" fmla="*/ 9026 h 10000"/>
                    <a:gd name="connsiteX100" fmla="*/ 4378 w 10000"/>
                    <a:gd name="connsiteY100" fmla="*/ 9078 h 10000"/>
                    <a:gd name="connsiteX101" fmla="*/ 4523 w 10000"/>
                    <a:gd name="connsiteY101" fmla="*/ 9124 h 10000"/>
                    <a:gd name="connsiteX102" fmla="*/ 4705 w 10000"/>
                    <a:gd name="connsiteY102" fmla="*/ 9136 h 10000"/>
                    <a:gd name="connsiteX103" fmla="*/ 5116 w 10000"/>
                    <a:gd name="connsiteY103" fmla="*/ 9186 h 10000"/>
                    <a:gd name="connsiteX104" fmla="*/ 5510 w 10000"/>
                    <a:gd name="connsiteY104" fmla="*/ 9194 h 10000"/>
                    <a:gd name="connsiteX105" fmla="*/ 5531 w 10000"/>
                    <a:gd name="connsiteY105" fmla="*/ 9194 h 10000"/>
                    <a:gd name="connsiteX106" fmla="*/ 5911 w 10000"/>
                    <a:gd name="connsiteY106" fmla="*/ 9152 h 10000"/>
                    <a:gd name="connsiteX107" fmla="*/ 6268 w 10000"/>
                    <a:gd name="connsiteY107" fmla="*/ 9124 h 10000"/>
                    <a:gd name="connsiteX108" fmla="*/ 6666 w 10000"/>
                    <a:gd name="connsiteY108" fmla="*/ 9000 h 10000"/>
                    <a:gd name="connsiteX109" fmla="*/ 7377 w 10000"/>
                    <a:gd name="connsiteY109" fmla="*/ 8758 h 10000"/>
                    <a:gd name="connsiteX110" fmla="*/ 7996 w 10000"/>
                    <a:gd name="connsiteY110" fmla="*/ 8417 h 10000"/>
                    <a:gd name="connsiteX111" fmla="*/ 9084 w 10000"/>
                    <a:gd name="connsiteY111" fmla="*/ 7271 h 10000"/>
                    <a:gd name="connsiteX112" fmla="*/ 9502 w 10000"/>
                    <a:gd name="connsiteY112" fmla="*/ 6577 h 10000"/>
                    <a:gd name="connsiteX113" fmla="*/ 9798 w 10000"/>
                    <a:gd name="connsiteY113" fmla="*/ 5772 h 10000"/>
                    <a:gd name="connsiteX114" fmla="*/ 9893 w 10000"/>
                    <a:gd name="connsiteY114" fmla="*/ 5345 h 10000"/>
                    <a:gd name="connsiteX115" fmla="*/ 9960 w 10000"/>
                    <a:gd name="connsiteY115" fmla="*/ 4905 h 10000"/>
                    <a:gd name="connsiteX116" fmla="*/ 9963 w 10000"/>
                    <a:gd name="connsiteY116" fmla="*/ 4700 h 10000"/>
                    <a:gd name="connsiteX117" fmla="*/ 9997 w 10000"/>
                    <a:gd name="connsiteY117" fmla="*/ 4482 h 10000"/>
                    <a:gd name="connsiteX118" fmla="*/ 9963 w 10000"/>
                    <a:gd name="connsiteY118" fmla="*/ 4026 h 10000"/>
                    <a:gd name="connsiteX119" fmla="*/ 9819 w 10000"/>
                    <a:gd name="connsiteY119" fmla="*/ 3130 h 10000"/>
                    <a:gd name="connsiteX120" fmla="*/ 9711 w 10000"/>
                    <a:gd name="connsiteY120" fmla="*/ 2769 h 10000"/>
                    <a:gd name="connsiteX121" fmla="*/ 9502 w 10000"/>
                    <a:gd name="connsiteY121" fmla="*/ 2395 h 10000"/>
                    <a:gd name="connsiteX122" fmla="*/ 9094 w 10000"/>
                    <a:gd name="connsiteY122" fmla="*/ 1696 h 10000"/>
                    <a:gd name="connsiteX123" fmla="*/ 8532 w 10000"/>
                    <a:gd name="connsiteY123" fmla="*/ 1130 h 10000"/>
                    <a:gd name="connsiteX124" fmla="*/ 7774 w 10000"/>
                    <a:gd name="connsiteY124" fmla="*/ 625 h 10000"/>
                    <a:gd name="connsiteX125" fmla="*/ 7426 w 10000"/>
                    <a:gd name="connsiteY125" fmla="*/ 440 h 10000"/>
                    <a:gd name="connsiteX126" fmla="*/ 7042 w 10000"/>
                    <a:gd name="connsiteY126" fmla="*/ 272 h 10000"/>
                    <a:gd name="connsiteX127" fmla="*/ 6268 w 10000"/>
                    <a:gd name="connsiteY127" fmla="*/ 95 h 10000"/>
                    <a:gd name="connsiteX128" fmla="*/ 6163 w 10000"/>
                    <a:gd name="connsiteY128" fmla="*/ 82 h 10000"/>
                    <a:gd name="connsiteX129" fmla="*/ 5995 w 10000"/>
                    <a:gd name="connsiteY129" fmla="*/ 46 h 10000"/>
                    <a:gd name="connsiteX130" fmla="*/ 5462 w 10000"/>
                    <a:gd name="connsiteY130" fmla="*/ 13 h 10000"/>
                    <a:gd name="connsiteX131" fmla="*/ 4833 w 10000"/>
                    <a:gd name="connsiteY131" fmla="*/ 0 h 10000"/>
                    <a:gd name="connsiteX0" fmla="*/ 5493 w 10000"/>
                    <a:gd name="connsiteY0" fmla="*/ 226 h 9511"/>
                    <a:gd name="connsiteX1" fmla="*/ 5685 w 10000"/>
                    <a:gd name="connsiteY1" fmla="*/ 288 h 9511"/>
                    <a:gd name="connsiteX2" fmla="*/ 6079 w 10000"/>
                    <a:gd name="connsiteY2" fmla="*/ 366 h 9511"/>
                    <a:gd name="connsiteX3" fmla="*/ 6769 w 10000"/>
                    <a:gd name="connsiteY3" fmla="*/ 530 h 9511"/>
                    <a:gd name="connsiteX4" fmla="*/ 7080 w 10000"/>
                    <a:gd name="connsiteY4" fmla="*/ 699 h 9511"/>
                    <a:gd name="connsiteX5" fmla="*/ 7390 w 10000"/>
                    <a:gd name="connsiteY5" fmla="*/ 813 h 9511"/>
                    <a:gd name="connsiteX6" fmla="*/ 8029 w 10000"/>
                    <a:gd name="connsiteY6" fmla="*/ 1241 h 9511"/>
                    <a:gd name="connsiteX7" fmla="*/ 8640 w 10000"/>
                    <a:gd name="connsiteY7" fmla="*/ 1656 h 9511"/>
                    <a:gd name="connsiteX8" fmla="*/ 9091 w 10000"/>
                    <a:gd name="connsiteY8" fmla="*/ 2309 h 9511"/>
                    <a:gd name="connsiteX9" fmla="*/ 9259 w 10000"/>
                    <a:gd name="connsiteY9" fmla="*/ 2625 h 9511"/>
                    <a:gd name="connsiteX10" fmla="*/ 9461 w 10000"/>
                    <a:gd name="connsiteY10" fmla="*/ 3003 h 9511"/>
                    <a:gd name="connsiteX11" fmla="*/ 9545 w 10000"/>
                    <a:gd name="connsiteY11" fmla="*/ 3348 h 9511"/>
                    <a:gd name="connsiteX12" fmla="*/ 9633 w 10000"/>
                    <a:gd name="connsiteY12" fmla="*/ 3775 h 9511"/>
                    <a:gd name="connsiteX13" fmla="*/ 9677 w 10000"/>
                    <a:gd name="connsiteY13" fmla="*/ 4207 h 9511"/>
                    <a:gd name="connsiteX14" fmla="*/ 9660 w 10000"/>
                    <a:gd name="connsiteY14" fmla="*/ 4646 h 9511"/>
                    <a:gd name="connsiteX15" fmla="*/ 9640 w 10000"/>
                    <a:gd name="connsiteY15" fmla="*/ 5049 h 9511"/>
                    <a:gd name="connsiteX16" fmla="*/ 9549 w 10000"/>
                    <a:gd name="connsiteY16" fmla="*/ 5463 h 9511"/>
                    <a:gd name="connsiteX17" fmla="*/ 9448 w 10000"/>
                    <a:gd name="connsiteY17" fmla="*/ 5870 h 9511"/>
                    <a:gd name="connsiteX18" fmla="*/ 9293 w 10000"/>
                    <a:gd name="connsiteY18" fmla="*/ 6240 h 9511"/>
                    <a:gd name="connsiteX19" fmla="*/ 9141 w 10000"/>
                    <a:gd name="connsiteY19" fmla="*/ 6589 h 9511"/>
                    <a:gd name="connsiteX20" fmla="*/ 8919 w 10000"/>
                    <a:gd name="connsiteY20" fmla="*/ 6913 h 9511"/>
                    <a:gd name="connsiteX21" fmla="*/ 8694 w 10000"/>
                    <a:gd name="connsiteY21" fmla="*/ 7263 h 9511"/>
                    <a:gd name="connsiteX22" fmla="*/ 8427 w 10000"/>
                    <a:gd name="connsiteY22" fmla="*/ 7554 h 9511"/>
                    <a:gd name="connsiteX23" fmla="*/ 7875 w 10000"/>
                    <a:gd name="connsiteY23" fmla="*/ 8060 h 9511"/>
                    <a:gd name="connsiteX24" fmla="*/ 7305 w 10000"/>
                    <a:gd name="connsiteY24" fmla="*/ 8393 h 9511"/>
                    <a:gd name="connsiteX25" fmla="*/ 6631 w 10000"/>
                    <a:gd name="connsiteY25" fmla="*/ 8627 h 9511"/>
                    <a:gd name="connsiteX26" fmla="*/ 6237 w 10000"/>
                    <a:gd name="connsiteY26" fmla="*/ 8750 h 9511"/>
                    <a:gd name="connsiteX27" fmla="*/ 5807 w 10000"/>
                    <a:gd name="connsiteY27" fmla="*/ 8791 h 9511"/>
                    <a:gd name="connsiteX28" fmla="*/ 5208 w 10000"/>
                    <a:gd name="connsiteY28" fmla="*/ 8831 h 9511"/>
                    <a:gd name="connsiteX29" fmla="*/ 4961 w 10000"/>
                    <a:gd name="connsiteY29" fmla="*/ 8824 h 9511"/>
                    <a:gd name="connsiteX30" fmla="*/ 4756 w 10000"/>
                    <a:gd name="connsiteY30" fmla="*/ 8791 h 9511"/>
                    <a:gd name="connsiteX31" fmla="*/ 4693 w 10000"/>
                    <a:gd name="connsiteY31" fmla="*/ 8788 h 9511"/>
                    <a:gd name="connsiteX32" fmla="*/ 4629 w 10000"/>
                    <a:gd name="connsiteY32" fmla="*/ 8788 h 9511"/>
                    <a:gd name="connsiteX33" fmla="*/ 4553 w 10000"/>
                    <a:gd name="connsiteY33" fmla="*/ 8783 h 9511"/>
                    <a:gd name="connsiteX34" fmla="*/ 4381 w 10000"/>
                    <a:gd name="connsiteY34" fmla="*/ 8746 h 9511"/>
                    <a:gd name="connsiteX35" fmla="*/ 4356 w 10000"/>
                    <a:gd name="connsiteY35" fmla="*/ 8745 h 9511"/>
                    <a:gd name="connsiteX36" fmla="*/ 4199 w 10000"/>
                    <a:gd name="connsiteY36" fmla="*/ 8754 h 9511"/>
                    <a:gd name="connsiteX37" fmla="*/ 4019 w 10000"/>
                    <a:gd name="connsiteY37" fmla="*/ 8777 h 9511"/>
                    <a:gd name="connsiteX38" fmla="*/ 3856 w 10000"/>
                    <a:gd name="connsiteY38" fmla="*/ 8762 h 9511"/>
                    <a:gd name="connsiteX39" fmla="*/ 3857 w 10000"/>
                    <a:gd name="connsiteY39" fmla="*/ 8767 h 9511"/>
                    <a:gd name="connsiteX40" fmla="*/ 3780 w 10000"/>
                    <a:gd name="connsiteY40" fmla="*/ 8754 h 9511"/>
                    <a:gd name="connsiteX41" fmla="*/ 3648 w 10000"/>
                    <a:gd name="connsiteY41" fmla="*/ 8747 h 9511"/>
                    <a:gd name="connsiteX42" fmla="*/ 3449 w 10000"/>
                    <a:gd name="connsiteY42" fmla="*/ 8688 h 9511"/>
                    <a:gd name="connsiteX43" fmla="*/ 3177 w 10000"/>
                    <a:gd name="connsiteY43" fmla="*/ 8607 h 9511"/>
                    <a:gd name="connsiteX44" fmla="*/ 2887 w 10000"/>
                    <a:gd name="connsiteY44" fmla="*/ 8472 h 9511"/>
                    <a:gd name="connsiteX45" fmla="*/ 2750 w 10000"/>
                    <a:gd name="connsiteY45" fmla="*/ 8449 h 9511"/>
                    <a:gd name="connsiteX46" fmla="*/ 2713 w 10000"/>
                    <a:gd name="connsiteY46" fmla="*/ 8406 h 9511"/>
                    <a:gd name="connsiteX47" fmla="*/ 2521 w 10000"/>
                    <a:gd name="connsiteY47" fmla="*/ 8337 h 9511"/>
                    <a:gd name="connsiteX48" fmla="*/ 2396 w 10000"/>
                    <a:gd name="connsiteY48" fmla="*/ 8224 h 9511"/>
                    <a:gd name="connsiteX49" fmla="*/ 2118 w 10000"/>
                    <a:gd name="connsiteY49" fmla="*/ 8006 h 9511"/>
                    <a:gd name="connsiteX50" fmla="*/ 1831 w 10000"/>
                    <a:gd name="connsiteY50" fmla="*/ 7809 h 9511"/>
                    <a:gd name="connsiteX51" fmla="*/ 1484 w 10000"/>
                    <a:gd name="connsiteY51" fmla="*/ 7576 h 9511"/>
                    <a:gd name="connsiteX52" fmla="*/ 1164 w 10000"/>
                    <a:gd name="connsiteY52" fmla="*/ 7246 h 9511"/>
                    <a:gd name="connsiteX53" fmla="*/ 689 w 10000"/>
                    <a:gd name="connsiteY53" fmla="*/ 6396 h 9511"/>
                    <a:gd name="connsiteX54" fmla="*/ 477 w 10000"/>
                    <a:gd name="connsiteY54" fmla="*/ 5916 h 9511"/>
                    <a:gd name="connsiteX55" fmla="*/ 329 w 10000"/>
                    <a:gd name="connsiteY55" fmla="*/ 5361 h 9511"/>
                    <a:gd name="connsiteX56" fmla="*/ 312 w 10000"/>
                    <a:gd name="connsiteY56" fmla="*/ 4240 h 9511"/>
                    <a:gd name="connsiteX57" fmla="*/ 1050 w 10000"/>
                    <a:gd name="connsiteY57" fmla="*/ 2247 h 9511"/>
                    <a:gd name="connsiteX58" fmla="*/ 1653 w 10000"/>
                    <a:gd name="connsiteY58" fmla="*/ 1541 h 9511"/>
                    <a:gd name="connsiteX59" fmla="*/ 1993 w 10000"/>
                    <a:gd name="connsiteY59" fmla="*/ 1241 h 9511"/>
                    <a:gd name="connsiteX60" fmla="*/ 2387 w 10000"/>
                    <a:gd name="connsiteY60" fmla="*/ 995 h 9511"/>
                    <a:gd name="connsiteX61" fmla="*/ 2801 w 10000"/>
                    <a:gd name="connsiteY61" fmla="*/ 740 h 9511"/>
                    <a:gd name="connsiteX62" fmla="*/ 3286 w 10000"/>
                    <a:gd name="connsiteY62" fmla="*/ 559 h 9511"/>
                    <a:gd name="connsiteX63" fmla="*/ 4337 w 10000"/>
                    <a:gd name="connsiteY63" fmla="*/ 296 h 9511"/>
                    <a:gd name="connsiteX64" fmla="*/ 5368 w 10000"/>
                    <a:gd name="connsiteY64" fmla="*/ 230 h 9511"/>
                    <a:gd name="connsiteX65" fmla="*/ 5493 w 10000"/>
                    <a:gd name="connsiteY65" fmla="*/ 226 h 9511"/>
                    <a:gd name="connsiteX66" fmla="*/ 4833 w 10000"/>
                    <a:gd name="connsiteY66" fmla="*/ 0 h 9511"/>
                    <a:gd name="connsiteX67" fmla="*/ 4425 w 10000"/>
                    <a:gd name="connsiteY67" fmla="*/ 13 h 9511"/>
                    <a:gd name="connsiteX68" fmla="*/ 3482 w 10000"/>
                    <a:gd name="connsiteY68" fmla="*/ 186 h 9511"/>
                    <a:gd name="connsiteX69" fmla="*/ 2997 w 10000"/>
                    <a:gd name="connsiteY69" fmla="*/ 350 h 9511"/>
                    <a:gd name="connsiteX70" fmla="*/ 2545 w 10000"/>
                    <a:gd name="connsiteY70" fmla="*/ 534 h 9511"/>
                    <a:gd name="connsiteX71" fmla="*/ 2158 w 10000"/>
                    <a:gd name="connsiteY71" fmla="*/ 785 h 9511"/>
                    <a:gd name="connsiteX72" fmla="*/ 1734 w 10000"/>
                    <a:gd name="connsiteY72" fmla="*/ 1073 h 9511"/>
                    <a:gd name="connsiteX73" fmla="*/ 1039 w 10000"/>
                    <a:gd name="connsiteY73" fmla="*/ 1779 h 9511"/>
                    <a:gd name="connsiteX74" fmla="*/ 504 w 10000"/>
                    <a:gd name="connsiteY74" fmla="*/ 2658 h 9511"/>
                    <a:gd name="connsiteX75" fmla="*/ 147 w 10000"/>
                    <a:gd name="connsiteY75" fmla="*/ 3763 h 9511"/>
                    <a:gd name="connsiteX76" fmla="*/ 19 w 10000"/>
                    <a:gd name="connsiteY76" fmla="*/ 4318 h 9511"/>
                    <a:gd name="connsiteX77" fmla="*/ 6 w 10000"/>
                    <a:gd name="connsiteY77" fmla="*/ 4930 h 9511"/>
                    <a:gd name="connsiteX78" fmla="*/ 228 w 10000"/>
                    <a:gd name="connsiteY78" fmla="*/ 6092 h 9511"/>
                    <a:gd name="connsiteX79" fmla="*/ 450 w 10000"/>
                    <a:gd name="connsiteY79" fmla="*/ 6639 h 9511"/>
                    <a:gd name="connsiteX80" fmla="*/ 673 w 10000"/>
                    <a:gd name="connsiteY80" fmla="*/ 7144 h 9511"/>
                    <a:gd name="connsiteX81" fmla="*/ 939 w 10000"/>
                    <a:gd name="connsiteY81" fmla="*/ 7518 h 9511"/>
                    <a:gd name="connsiteX82" fmla="*/ 1320 w 10000"/>
                    <a:gd name="connsiteY82" fmla="*/ 7912 h 9511"/>
                    <a:gd name="connsiteX83" fmla="*/ 1656 w 10000"/>
                    <a:gd name="connsiteY83" fmla="*/ 8155 h 9511"/>
                    <a:gd name="connsiteX84" fmla="*/ 1993 w 10000"/>
                    <a:gd name="connsiteY84" fmla="*/ 8393 h 9511"/>
                    <a:gd name="connsiteX85" fmla="*/ 2061 w 10000"/>
                    <a:gd name="connsiteY85" fmla="*/ 8409 h 9511"/>
                    <a:gd name="connsiteX86" fmla="*/ 2067 w 10000"/>
                    <a:gd name="connsiteY86" fmla="*/ 8441 h 9511"/>
                    <a:gd name="connsiteX87" fmla="*/ 2165 w 10000"/>
                    <a:gd name="connsiteY87" fmla="*/ 8570 h 9511"/>
                    <a:gd name="connsiteX88" fmla="*/ 2396 w 10000"/>
                    <a:gd name="connsiteY88" fmla="*/ 8720 h 9511"/>
                    <a:gd name="connsiteX89" fmla="*/ 2666 w 10000"/>
                    <a:gd name="connsiteY89" fmla="*/ 8843 h 9511"/>
                    <a:gd name="connsiteX90" fmla="*/ 2871 w 10000"/>
                    <a:gd name="connsiteY90" fmla="*/ 8925 h 9511"/>
                    <a:gd name="connsiteX91" fmla="*/ 3000 w 10000"/>
                    <a:gd name="connsiteY91" fmla="*/ 8992 h 9511"/>
                    <a:gd name="connsiteX92" fmla="*/ 3180 w 10000"/>
                    <a:gd name="connsiteY92" fmla="*/ 9046 h 9511"/>
                    <a:gd name="connsiteX93" fmla="*/ 3329 w 10000"/>
                    <a:gd name="connsiteY93" fmla="*/ 9090 h 9511"/>
                    <a:gd name="connsiteX94" fmla="*/ 3517 w 10000"/>
                    <a:gd name="connsiteY94" fmla="*/ 9126 h 9511"/>
                    <a:gd name="connsiteX95" fmla="*/ 3652 w 10000"/>
                    <a:gd name="connsiteY95" fmla="*/ 9120 h 9511"/>
                    <a:gd name="connsiteX96" fmla="*/ 3828 w 10000"/>
                    <a:gd name="connsiteY96" fmla="*/ 9081 h 9511"/>
                    <a:gd name="connsiteX97" fmla="*/ 3802 w 10000"/>
                    <a:gd name="connsiteY97" fmla="*/ 9485 h 9511"/>
                    <a:gd name="connsiteX98" fmla="*/ 4000 w 10000"/>
                    <a:gd name="connsiteY98" fmla="*/ 8996 h 9511"/>
                    <a:gd name="connsiteX99" fmla="*/ 4065 w 10000"/>
                    <a:gd name="connsiteY99" fmla="*/ 9026 h 9511"/>
                    <a:gd name="connsiteX100" fmla="*/ 4378 w 10000"/>
                    <a:gd name="connsiteY100" fmla="*/ 9078 h 9511"/>
                    <a:gd name="connsiteX101" fmla="*/ 4523 w 10000"/>
                    <a:gd name="connsiteY101" fmla="*/ 9124 h 9511"/>
                    <a:gd name="connsiteX102" fmla="*/ 4705 w 10000"/>
                    <a:gd name="connsiteY102" fmla="*/ 9136 h 9511"/>
                    <a:gd name="connsiteX103" fmla="*/ 5116 w 10000"/>
                    <a:gd name="connsiteY103" fmla="*/ 9186 h 9511"/>
                    <a:gd name="connsiteX104" fmla="*/ 5510 w 10000"/>
                    <a:gd name="connsiteY104" fmla="*/ 9194 h 9511"/>
                    <a:gd name="connsiteX105" fmla="*/ 5531 w 10000"/>
                    <a:gd name="connsiteY105" fmla="*/ 9194 h 9511"/>
                    <a:gd name="connsiteX106" fmla="*/ 5911 w 10000"/>
                    <a:gd name="connsiteY106" fmla="*/ 9152 h 9511"/>
                    <a:gd name="connsiteX107" fmla="*/ 6268 w 10000"/>
                    <a:gd name="connsiteY107" fmla="*/ 9124 h 9511"/>
                    <a:gd name="connsiteX108" fmla="*/ 6666 w 10000"/>
                    <a:gd name="connsiteY108" fmla="*/ 9000 h 9511"/>
                    <a:gd name="connsiteX109" fmla="*/ 7377 w 10000"/>
                    <a:gd name="connsiteY109" fmla="*/ 8758 h 9511"/>
                    <a:gd name="connsiteX110" fmla="*/ 7996 w 10000"/>
                    <a:gd name="connsiteY110" fmla="*/ 8417 h 9511"/>
                    <a:gd name="connsiteX111" fmla="*/ 9084 w 10000"/>
                    <a:gd name="connsiteY111" fmla="*/ 7271 h 9511"/>
                    <a:gd name="connsiteX112" fmla="*/ 9502 w 10000"/>
                    <a:gd name="connsiteY112" fmla="*/ 6577 h 9511"/>
                    <a:gd name="connsiteX113" fmla="*/ 9798 w 10000"/>
                    <a:gd name="connsiteY113" fmla="*/ 5772 h 9511"/>
                    <a:gd name="connsiteX114" fmla="*/ 9893 w 10000"/>
                    <a:gd name="connsiteY114" fmla="*/ 5345 h 9511"/>
                    <a:gd name="connsiteX115" fmla="*/ 9960 w 10000"/>
                    <a:gd name="connsiteY115" fmla="*/ 4905 h 9511"/>
                    <a:gd name="connsiteX116" fmla="*/ 9963 w 10000"/>
                    <a:gd name="connsiteY116" fmla="*/ 4700 h 9511"/>
                    <a:gd name="connsiteX117" fmla="*/ 9997 w 10000"/>
                    <a:gd name="connsiteY117" fmla="*/ 4482 h 9511"/>
                    <a:gd name="connsiteX118" fmla="*/ 9963 w 10000"/>
                    <a:gd name="connsiteY118" fmla="*/ 4026 h 9511"/>
                    <a:gd name="connsiteX119" fmla="*/ 9819 w 10000"/>
                    <a:gd name="connsiteY119" fmla="*/ 3130 h 9511"/>
                    <a:gd name="connsiteX120" fmla="*/ 9711 w 10000"/>
                    <a:gd name="connsiteY120" fmla="*/ 2769 h 9511"/>
                    <a:gd name="connsiteX121" fmla="*/ 9502 w 10000"/>
                    <a:gd name="connsiteY121" fmla="*/ 2395 h 9511"/>
                    <a:gd name="connsiteX122" fmla="*/ 9094 w 10000"/>
                    <a:gd name="connsiteY122" fmla="*/ 1696 h 9511"/>
                    <a:gd name="connsiteX123" fmla="*/ 8532 w 10000"/>
                    <a:gd name="connsiteY123" fmla="*/ 1130 h 9511"/>
                    <a:gd name="connsiteX124" fmla="*/ 7774 w 10000"/>
                    <a:gd name="connsiteY124" fmla="*/ 625 h 9511"/>
                    <a:gd name="connsiteX125" fmla="*/ 7426 w 10000"/>
                    <a:gd name="connsiteY125" fmla="*/ 440 h 9511"/>
                    <a:gd name="connsiteX126" fmla="*/ 7042 w 10000"/>
                    <a:gd name="connsiteY126" fmla="*/ 272 h 9511"/>
                    <a:gd name="connsiteX127" fmla="*/ 6268 w 10000"/>
                    <a:gd name="connsiteY127" fmla="*/ 95 h 9511"/>
                    <a:gd name="connsiteX128" fmla="*/ 6163 w 10000"/>
                    <a:gd name="connsiteY128" fmla="*/ 82 h 9511"/>
                    <a:gd name="connsiteX129" fmla="*/ 5995 w 10000"/>
                    <a:gd name="connsiteY129" fmla="*/ 46 h 9511"/>
                    <a:gd name="connsiteX130" fmla="*/ 5462 w 10000"/>
                    <a:gd name="connsiteY130" fmla="*/ 13 h 9511"/>
                    <a:gd name="connsiteX131" fmla="*/ 4833 w 10000"/>
                    <a:gd name="connsiteY131" fmla="*/ 0 h 9511"/>
                    <a:gd name="connsiteX0" fmla="*/ 5493 w 10000"/>
                    <a:gd name="connsiteY0" fmla="*/ 238 h 10001"/>
                    <a:gd name="connsiteX1" fmla="*/ 5685 w 10000"/>
                    <a:gd name="connsiteY1" fmla="*/ 303 h 10001"/>
                    <a:gd name="connsiteX2" fmla="*/ 6079 w 10000"/>
                    <a:gd name="connsiteY2" fmla="*/ 385 h 10001"/>
                    <a:gd name="connsiteX3" fmla="*/ 6769 w 10000"/>
                    <a:gd name="connsiteY3" fmla="*/ 557 h 10001"/>
                    <a:gd name="connsiteX4" fmla="*/ 7080 w 10000"/>
                    <a:gd name="connsiteY4" fmla="*/ 735 h 10001"/>
                    <a:gd name="connsiteX5" fmla="*/ 7390 w 10000"/>
                    <a:gd name="connsiteY5" fmla="*/ 855 h 10001"/>
                    <a:gd name="connsiteX6" fmla="*/ 8029 w 10000"/>
                    <a:gd name="connsiteY6" fmla="*/ 1305 h 10001"/>
                    <a:gd name="connsiteX7" fmla="*/ 8640 w 10000"/>
                    <a:gd name="connsiteY7" fmla="*/ 1741 h 10001"/>
                    <a:gd name="connsiteX8" fmla="*/ 9091 w 10000"/>
                    <a:gd name="connsiteY8" fmla="*/ 2428 h 10001"/>
                    <a:gd name="connsiteX9" fmla="*/ 9259 w 10000"/>
                    <a:gd name="connsiteY9" fmla="*/ 2760 h 10001"/>
                    <a:gd name="connsiteX10" fmla="*/ 9461 w 10000"/>
                    <a:gd name="connsiteY10" fmla="*/ 3157 h 10001"/>
                    <a:gd name="connsiteX11" fmla="*/ 9545 w 10000"/>
                    <a:gd name="connsiteY11" fmla="*/ 3520 h 10001"/>
                    <a:gd name="connsiteX12" fmla="*/ 9633 w 10000"/>
                    <a:gd name="connsiteY12" fmla="*/ 3969 h 10001"/>
                    <a:gd name="connsiteX13" fmla="*/ 9677 w 10000"/>
                    <a:gd name="connsiteY13" fmla="*/ 4423 h 10001"/>
                    <a:gd name="connsiteX14" fmla="*/ 9660 w 10000"/>
                    <a:gd name="connsiteY14" fmla="*/ 4885 h 10001"/>
                    <a:gd name="connsiteX15" fmla="*/ 9640 w 10000"/>
                    <a:gd name="connsiteY15" fmla="*/ 5309 h 10001"/>
                    <a:gd name="connsiteX16" fmla="*/ 9549 w 10000"/>
                    <a:gd name="connsiteY16" fmla="*/ 5744 h 10001"/>
                    <a:gd name="connsiteX17" fmla="*/ 9448 w 10000"/>
                    <a:gd name="connsiteY17" fmla="*/ 6172 h 10001"/>
                    <a:gd name="connsiteX18" fmla="*/ 9293 w 10000"/>
                    <a:gd name="connsiteY18" fmla="*/ 6561 h 10001"/>
                    <a:gd name="connsiteX19" fmla="*/ 9141 w 10000"/>
                    <a:gd name="connsiteY19" fmla="*/ 6928 h 10001"/>
                    <a:gd name="connsiteX20" fmla="*/ 8919 w 10000"/>
                    <a:gd name="connsiteY20" fmla="*/ 7268 h 10001"/>
                    <a:gd name="connsiteX21" fmla="*/ 8694 w 10000"/>
                    <a:gd name="connsiteY21" fmla="*/ 7636 h 10001"/>
                    <a:gd name="connsiteX22" fmla="*/ 8427 w 10000"/>
                    <a:gd name="connsiteY22" fmla="*/ 7942 h 10001"/>
                    <a:gd name="connsiteX23" fmla="*/ 7875 w 10000"/>
                    <a:gd name="connsiteY23" fmla="*/ 8474 h 10001"/>
                    <a:gd name="connsiteX24" fmla="*/ 7305 w 10000"/>
                    <a:gd name="connsiteY24" fmla="*/ 8825 h 10001"/>
                    <a:gd name="connsiteX25" fmla="*/ 6631 w 10000"/>
                    <a:gd name="connsiteY25" fmla="*/ 9071 h 10001"/>
                    <a:gd name="connsiteX26" fmla="*/ 6237 w 10000"/>
                    <a:gd name="connsiteY26" fmla="*/ 9200 h 10001"/>
                    <a:gd name="connsiteX27" fmla="*/ 5807 w 10000"/>
                    <a:gd name="connsiteY27" fmla="*/ 9243 h 10001"/>
                    <a:gd name="connsiteX28" fmla="*/ 5208 w 10000"/>
                    <a:gd name="connsiteY28" fmla="*/ 9285 h 10001"/>
                    <a:gd name="connsiteX29" fmla="*/ 4961 w 10000"/>
                    <a:gd name="connsiteY29" fmla="*/ 9278 h 10001"/>
                    <a:gd name="connsiteX30" fmla="*/ 4756 w 10000"/>
                    <a:gd name="connsiteY30" fmla="*/ 9243 h 10001"/>
                    <a:gd name="connsiteX31" fmla="*/ 4693 w 10000"/>
                    <a:gd name="connsiteY31" fmla="*/ 9240 h 10001"/>
                    <a:gd name="connsiteX32" fmla="*/ 4629 w 10000"/>
                    <a:gd name="connsiteY32" fmla="*/ 9240 h 10001"/>
                    <a:gd name="connsiteX33" fmla="*/ 4553 w 10000"/>
                    <a:gd name="connsiteY33" fmla="*/ 9235 h 10001"/>
                    <a:gd name="connsiteX34" fmla="*/ 4381 w 10000"/>
                    <a:gd name="connsiteY34" fmla="*/ 9196 h 10001"/>
                    <a:gd name="connsiteX35" fmla="*/ 4356 w 10000"/>
                    <a:gd name="connsiteY35" fmla="*/ 9195 h 10001"/>
                    <a:gd name="connsiteX36" fmla="*/ 4199 w 10000"/>
                    <a:gd name="connsiteY36" fmla="*/ 9204 h 10001"/>
                    <a:gd name="connsiteX37" fmla="*/ 4019 w 10000"/>
                    <a:gd name="connsiteY37" fmla="*/ 9228 h 10001"/>
                    <a:gd name="connsiteX38" fmla="*/ 3856 w 10000"/>
                    <a:gd name="connsiteY38" fmla="*/ 9212 h 10001"/>
                    <a:gd name="connsiteX39" fmla="*/ 3857 w 10000"/>
                    <a:gd name="connsiteY39" fmla="*/ 9218 h 10001"/>
                    <a:gd name="connsiteX40" fmla="*/ 3780 w 10000"/>
                    <a:gd name="connsiteY40" fmla="*/ 9204 h 10001"/>
                    <a:gd name="connsiteX41" fmla="*/ 3648 w 10000"/>
                    <a:gd name="connsiteY41" fmla="*/ 9197 h 10001"/>
                    <a:gd name="connsiteX42" fmla="*/ 3449 w 10000"/>
                    <a:gd name="connsiteY42" fmla="*/ 9135 h 10001"/>
                    <a:gd name="connsiteX43" fmla="*/ 3177 w 10000"/>
                    <a:gd name="connsiteY43" fmla="*/ 9050 h 10001"/>
                    <a:gd name="connsiteX44" fmla="*/ 2887 w 10000"/>
                    <a:gd name="connsiteY44" fmla="*/ 8908 h 10001"/>
                    <a:gd name="connsiteX45" fmla="*/ 2750 w 10000"/>
                    <a:gd name="connsiteY45" fmla="*/ 8883 h 10001"/>
                    <a:gd name="connsiteX46" fmla="*/ 2713 w 10000"/>
                    <a:gd name="connsiteY46" fmla="*/ 8838 h 10001"/>
                    <a:gd name="connsiteX47" fmla="*/ 2521 w 10000"/>
                    <a:gd name="connsiteY47" fmla="*/ 8766 h 10001"/>
                    <a:gd name="connsiteX48" fmla="*/ 2396 w 10000"/>
                    <a:gd name="connsiteY48" fmla="*/ 8647 h 10001"/>
                    <a:gd name="connsiteX49" fmla="*/ 2118 w 10000"/>
                    <a:gd name="connsiteY49" fmla="*/ 8418 h 10001"/>
                    <a:gd name="connsiteX50" fmla="*/ 1831 w 10000"/>
                    <a:gd name="connsiteY50" fmla="*/ 8210 h 10001"/>
                    <a:gd name="connsiteX51" fmla="*/ 1484 w 10000"/>
                    <a:gd name="connsiteY51" fmla="*/ 7966 h 10001"/>
                    <a:gd name="connsiteX52" fmla="*/ 1164 w 10000"/>
                    <a:gd name="connsiteY52" fmla="*/ 7619 h 10001"/>
                    <a:gd name="connsiteX53" fmla="*/ 689 w 10000"/>
                    <a:gd name="connsiteY53" fmla="*/ 6725 h 10001"/>
                    <a:gd name="connsiteX54" fmla="*/ 477 w 10000"/>
                    <a:gd name="connsiteY54" fmla="*/ 6220 h 10001"/>
                    <a:gd name="connsiteX55" fmla="*/ 329 w 10000"/>
                    <a:gd name="connsiteY55" fmla="*/ 5637 h 10001"/>
                    <a:gd name="connsiteX56" fmla="*/ 312 w 10000"/>
                    <a:gd name="connsiteY56" fmla="*/ 4458 h 10001"/>
                    <a:gd name="connsiteX57" fmla="*/ 1050 w 10000"/>
                    <a:gd name="connsiteY57" fmla="*/ 2363 h 10001"/>
                    <a:gd name="connsiteX58" fmla="*/ 1653 w 10000"/>
                    <a:gd name="connsiteY58" fmla="*/ 1620 h 10001"/>
                    <a:gd name="connsiteX59" fmla="*/ 1993 w 10000"/>
                    <a:gd name="connsiteY59" fmla="*/ 1305 h 10001"/>
                    <a:gd name="connsiteX60" fmla="*/ 2387 w 10000"/>
                    <a:gd name="connsiteY60" fmla="*/ 1046 h 10001"/>
                    <a:gd name="connsiteX61" fmla="*/ 2801 w 10000"/>
                    <a:gd name="connsiteY61" fmla="*/ 778 h 10001"/>
                    <a:gd name="connsiteX62" fmla="*/ 3286 w 10000"/>
                    <a:gd name="connsiteY62" fmla="*/ 588 h 10001"/>
                    <a:gd name="connsiteX63" fmla="*/ 4337 w 10000"/>
                    <a:gd name="connsiteY63" fmla="*/ 311 h 10001"/>
                    <a:gd name="connsiteX64" fmla="*/ 5368 w 10000"/>
                    <a:gd name="connsiteY64" fmla="*/ 242 h 10001"/>
                    <a:gd name="connsiteX65" fmla="*/ 5493 w 10000"/>
                    <a:gd name="connsiteY65" fmla="*/ 238 h 10001"/>
                    <a:gd name="connsiteX66" fmla="*/ 4833 w 10000"/>
                    <a:gd name="connsiteY66" fmla="*/ 0 h 10001"/>
                    <a:gd name="connsiteX67" fmla="*/ 4425 w 10000"/>
                    <a:gd name="connsiteY67" fmla="*/ 14 h 10001"/>
                    <a:gd name="connsiteX68" fmla="*/ 3482 w 10000"/>
                    <a:gd name="connsiteY68" fmla="*/ 196 h 10001"/>
                    <a:gd name="connsiteX69" fmla="*/ 2997 w 10000"/>
                    <a:gd name="connsiteY69" fmla="*/ 368 h 10001"/>
                    <a:gd name="connsiteX70" fmla="*/ 2545 w 10000"/>
                    <a:gd name="connsiteY70" fmla="*/ 561 h 10001"/>
                    <a:gd name="connsiteX71" fmla="*/ 2158 w 10000"/>
                    <a:gd name="connsiteY71" fmla="*/ 825 h 10001"/>
                    <a:gd name="connsiteX72" fmla="*/ 1734 w 10000"/>
                    <a:gd name="connsiteY72" fmla="*/ 1128 h 10001"/>
                    <a:gd name="connsiteX73" fmla="*/ 1039 w 10000"/>
                    <a:gd name="connsiteY73" fmla="*/ 1870 h 10001"/>
                    <a:gd name="connsiteX74" fmla="*/ 504 w 10000"/>
                    <a:gd name="connsiteY74" fmla="*/ 2795 h 10001"/>
                    <a:gd name="connsiteX75" fmla="*/ 147 w 10000"/>
                    <a:gd name="connsiteY75" fmla="*/ 3956 h 10001"/>
                    <a:gd name="connsiteX76" fmla="*/ 19 w 10000"/>
                    <a:gd name="connsiteY76" fmla="*/ 4540 h 10001"/>
                    <a:gd name="connsiteX77" fmla="*/ 6 w 10000"/>
                    <a:gd name="connsiteY77" fmla="*/ 5183 h 10001"/>
                    <a:gd name="connsiteX78" fmla="*/ 228 w 10000"/>
                    <a:gd name="connsiteY78" fmla="*/ 6405 h 10001"/>
                    <a:gd name="connsiteX79" fmla="*/ 450 w 10000"/>
                    <a:gd name="connsiteY79" fmla="*/ 6980 h 10001"/>
                    <a:gd name="connsiteX80" fmla="*/ 673 w 10000"/>
                    <a:gd name="connsiteY80" fmla="*/ 7511 h 10001"/>
                    <a:gd name="connsiteX81" fmla="*/ 939 w 10000"/>
                    <a:gd name="connsiteY81" fmla="*/ 7905 h 10001"/>
                    <a:gd name="connsiteX82" fmla="*/ 1320 w 10000"/>
                    <a:gd name="connsiteY82" fmla="*/ 8319 h 10001"/>
                    <a:gd name="connsiteX83" fmla="*/ 1656 w 10000"/>
                    <a:gd name="connsiteY83" fmla="*/ 8574 h 10001"/>
                    <a:gd name="connsiteX84" fmla="*/ 1993 w 10000"/>
                    <a:gd name="connsiteY84" fmla="*/ 8825 h 10001"/>
                    <a:gd name="connsiteX85" fmla="*/ 2061 w 10000"/>
                    <a:gd name="connsiteY85" fmla="*/ 8841 h 10001"/>
                    <a:gd name="connsiteX86" fmla="*/ 2067 w 10000"/>
                    <a:gd name="connsiteY86" fmla="*/ 8875 h 10001"/>
                    <a:gd name="connsiteX87" fmla="*/ 2165 w 10000"/>
                    <a:gd name="connsiteY87" fmla="*/ 9011 h 10001"/>
                    <a:gd name="connsiteX88" fmla="*/ 2396 w 10000"/>
                    <a:gd name="connsiteY88" fmla="*/ 9168 h 10001"/>
                    <a:gd name="connsiteX89" fmla="*/ 2666 w 10000"/>
                    <a:gd name="connsiteY89" fmla="*/ 9298 h 10001"/>
                    <a:gd name="connsiteX90" fmla="*/ 2871 w 10000"/>
                    <a:gd name="connsiteY90" fmla="*/ 9384 h 10001"/>
                    <a:gd name="connsiteX91" fmla="*/ 3000 w 10000"/>
                    <a:gd name="connsiteY91" fmla="*/ 9454 h 10001"/>
                    <a:gd name="connsiteX92" fmla="*/ 3180 w 10000"/>
                    <a:gd name="connsiteY92" fmla="*/ 9511 h 10001"/>
                    <a:gd name="connsiteX93" fmla="*/ 3329 w 10000"/>
                    <a:gd name="connsiteY93" fmla="*/ 9557 h 10001"/>
                    <a:gd name="connsiteX94" fmla="*/ 3517 w 10000"/>
                    <a:gd name="connsiteY94" fmla="*/ 9595 h 10001"/>
                    <a:gd name="connsiteX95" fmla="*/ 3652 w 10000"/>
                    <a:gd name="connsiteY95" fmla="*/ 9589 h 10001"/>
                    <a:gd name="connsiteX96" fmla="*/ 3828 w 10000"/>
                    <a:gd name="connsiteY96" fmla="*/ 9548 h 10001"/>
                    <a:gd name="connsiteX97" fmla="*/ 3802 w 10000"/>
                    <a:gd name="connsiteY97" fmla="*/ 9973 h 10001"/>
                    <a:gd name="connsiteX98" fmla="*/ 4000 w 10000"/>
                    <a:gd name="connsiteY98" fmla="*/ 9459 h 10001"/>
                    <a:gd name="connsiteX99" fmla="*/ 4065 w 10000"/>
                    <a:gd name="connsiteY99" fmla="*/ 9490 h 10001"/>
                    <a:gd name="connsiteX100" fmla="*/ 4378 w 10000"/>
                    <a:gd name="connsiteY100" fmla="*/ 9545 h 10001"/>
                    <a:gd name="connsiteX101" fmla="*/ 4523 w 10000"/>
                    <a:gd name="connsiteY101" fmla="*/ 9593 h 10001"/>
                    <a:gd name="connsiteX102" fmla="*/ 4705 w 10000"/>
                    <a:gd name="connsiteY102" fmla="*/ 9606 h 10001"/>
                    <a:gd name="connsiteX103" fmla="*/ 5116 w 10000"/>
                    <a:gd name="connsiteY103" fmla="*/ 9658 h 10001"/>
                    <a:gd name="connsiteX104" fmla="*/ 5510 w 10000"/>
                    <a:gd name="connsiteY104" fmla="*/ 9667 h 10001"/>
                    <a:gd name="connsiteX105" fmla="*/ 5531 w 10000"/>
                    <a:gd name="connsiteY105" fmla="*/ 9667 h 10001"/>
                    <a:gd name="connsiteX106" fmla="*/ 5911 w 10000"/>
                    <a:gd name="connsiteY106" fmla="*/ 9623 h 10001"/>
                    <a:gd name="connsiteX107" fmla="*/ 6268 w 10000"/>
                    <a:gd name="connsiteY107" fmla="*/ 9593 h 10001"/>
                    <a:gd name="connsiteX108" fmla="*/ 6666 w 10000"/>
                    <a:gd name="connsiteY108" fmla="*/ 9463 h 10001"/>
                    <a:gd name="connsiteX109" fmla="*/ 7377 w 10000"/>
                    <a:gd name="connsiteY109" fmla="*/ 9208 h 10001"/>
                    <a:gd name="connsiteX110" fmla="*/ 7996 w 10000"/>
                    <a:gd name="connsiteY110" fmla="*/ 8850 h 10001"/>
                    <a:gd name="connsiteX111" fmla="*/ 9084 w 10000"/>
                    <a:gd name="connsiteY111" fmla="*/ 7645 h 10001"/>
                    <a:gd name="connsiteX112" fmla="*/ 9502 w 10000"/>
                    <a:gd name="connsiteY112" fmla="*/ 6915 h 10001"/>
                    <a:gd name="connsiteX113" fmla="*/ 9798 w 10000"/>
                    <a:gd name="connsiteY113" fmla="*/ 6069 h 10001"/>
                    <a:gd name="connsiteX114" fmla="*/ 9893 w 10000"/>
                    <a:gd name="connsiteY114" fmla="*/ 5620 h 10001"/>
                    <a:gd name="connsiteX115" fmla="*/ 9960 w 10000"/>
                    <a:gd name="connsiteY115" fmla="*/ 5157 h 10001"/>
                    <a:gd name="connsiteX116" fmla="*/ 9963 w 10000"/>
                    <a:gd name="connsiteY116" fmla="*/ 4942 h 10001"/>
                    <a:gd name="connsiteX117" fmla="*/ 9997 w 10000"/>
                    <a:gd name="connsiteY117" fmla="*/ 4712 h 10001"/>
                    <a:gd name="connsiteX118" fmla="*/ 9963 w 10000"/>
                    <a:gd name="connsiteY118" fmla="*/ 4233 h 10001"/>
                    <a:gd name="connsiteX119" fmla="*/ 9819 w 10000"/>
                    <a:gd name="connsiteY119" fmla="*/ 3291 h 10001"/>
                    <a:gd name="connsiteX120" fmla="*/ 9711 w 10000"/>
                    <a:gd name="connsiteY120" fmla="*/ 2911 h 10001"/>
                    <a:gd name="connsiteX121" fmla="*/ 9502 w 10000"/>
                    <a:gd name="connsiteY121" fmla="*/ 2518 h 10001"/>
                    <a:gd name="connsiteX122" fmla="*/ 9094 w 10000"/>
                    <a:gd name="connsiteY122" fmla="*/ 1783 h 10001"/>
                    <a:gd name="connsiteX123" fmla="*/ 8532 w 10000"/>
                    <a:gd name="connsiteY123" fmla="*/ 1188 h 10001"/>
                    <a:gd name="connsiteX124" fmla="*/ 7774 w 10000"/>
                    <a:gd name="connsiteY124" fmla="*/ 657 h 10001"/>
                    <a:gd name="connsiteX125" fmla="*/ 7426 w 10000"/>
                    <a:gd name="connsiteY125" fmla="*/ 463 h 10001"/>
                    <a:gd name="connsiteX126" fmla="*/ 7042 w 10000"/>
                    <a:gd name="connsiteY126" fmla="*/ 286 h 10001"/>
                    <a:gd name="connsiteX127" fmla="*/ 6268 w 10000"/>
                    <a:gd name="connsiteY127" fmla="*/ 100 h 10001"/>
                    <a:gd name="connsiteX128" fmla="*/ 6163 w 10000"/>
                    <a:gd name="connsiteY128" fmla="*/ 86 h 10001"/>
                    <a:gd name="connsiteX129" fmla="*/ 5995 w 10000"/>
                    <a:gd name="connsiteY129" fmla="*/ 48 h 10001"/>
                    <a:gd name="connsiteX130" fmla="*/ 5462 w 10000"/>
                    <a:gd name="connsiteY130" fmla="*/ 14 h 10001"/>
                    <a:gd name="connsiteX131" fmla="*/ 4833 w 10000"/>
                    <a:gd name="connsiteY131" fmla="*/ 0 h 10001"/>
                    <a:gd name="connsiteX0" fmla="*/ 5493 w 10000"/>
                    <a:gd name="connsiteY0" fmla="*/ 238 h 10001"/>
                    <a:gd name="connsiteX1" fmla="*/ 5685 w 10000"/>
                    <a:gd name="connsiteY1" fmla="*/ 303 h 10001"/>
                    <a:gd name="connsiteX2" fmla="*/ 6079 w 10000"/>
                    <a:gd name="connsiteY2" fmla="*/ 385 h 10001"/>
                    <a:gd name="connsiteX3" fmla="*/ 6769 w 10000"/>
                    <a:gd name="connsiteY3" fmla="*/ 557 h 10001"/>
                    <a:gd name="connsiteX4" fmla="*/ 7080 w 10000"/>
                    <a:gd name="connsiteY4" fmla="*/ 735 h 10001"/>
                    <a:gd name="connsiteX5" fmla="*/ 7390 w 10000"/>
                    <a:gd name="connsiteY5" fmla="*/ 855 h 10001"/>
                    <a:gd name="connsiteX6" fmla="*/ 8029 w 10000"/>
                    <a:gd name="connsiteY6" fmla="*/ 1305 h 10001"/>
                    <a:gd name="connsiteX7" fmla="*/ 8640 w 10000"/>
                    <a:gd name="connsiteY7" fmla="*/ 1741 h 10001"/>
                    <a:gd name="connsiteX8" fmla="*/ 9091 w 10000"/>
                    <a:gd name="connsiteY8" fmla="*/ 2428 h 10001"/>
                    <a:gd name="connsiteX9" fmla="*/ 9259 w 10000"/>
                    <a:gd name="connsiteY9" fmla="*/ 2760 h 10001"/>
                    <a:gd name="connsiteX10" fmla="*/ 9461 w 10000"/>
                    <a:gd name="connsiteY10" fmla="*/ 3157 h 10001"/>
                    <a:gd name="connsiteX11" fmla="*/ 9545 w 10000"/>
                    <a:gd name="connsiteY11" fmla="*/ 3520 h 10001"/>
                    <a:gd name="connsiteX12" fmla="*/ 9633 w 10000"/>
                    <a:gd name="connsiteY12" fmla="*/ 3969 h 10001"/>
                    <a:gd name="connsiteX13" fmla="*/ 9677 w 10000"/>
                    <a:gd name="connsiteY13" fmla="*/ 4423 h 10001"/>
                    <a:gd name="connsiteX14" fmla="*/ 9660 w 10000"/>
                    <a:gd name="connsiteY14" fmla="*/ 4885 h 10001"/>
                    <a:gd name="connsiteX15" fmla="*/ 9640 w 10000"/>
                    <a:gd name="connsiteY15" fmla="*/ 5309 h 10001"/>
                    <a:gd name="connsiteX16" fmla="*/ 9549 w 10000"/>
                    <a:gd name="connsiteY16" fmla="*/ 5744 h 10001"/>
                    <a:gd name="connsiteX17" fmla="*/ 9448 w 10000"/>
                    <a:gd name="connsiteY17" fmla="*/ 6172 h 10001"/>
                    <a:gd name="connsiteX18" fmla="*/ 9293 w 10000"/>
                    <a:gd name="connsiteY18" fmla="*/ 6561 h 10001"/>
                    <a:gd name="connsiteX19" fmla="*/ 9141 w 10000"/>
                    <a:gd name="connsiteY19" fmla="*/ 6928 h 10001"/>
                    <a:gd name="connsiteX20" fmla="*/ 8919 w 10000"/>
                    <a:gd name="connsiteY20" fmla="*/ 7268 h 10001"/>
                    <a:gd name="connsiteX21" fmla="*/ 8694 w 10000"/>
                    <a:gd name="connsiteY21" fmla="*/ 7636 h 10001"/>
                    <a:gd name="connsiteX22" fmla="*/ 8427 w 10000"/>
                    <a:gd name="connsiteY22" fmla="*/ 7942 h 10001"/>
                    <a:gd name="connsiteX23" fmla="*/ 7875 w 10000"/>
                    <a:gd name="connsiteY23" fmla="*/ 8474 h 10001"/>
                    <a:gd name="connsiteX24" fmla="*/ 7305 w 10000"/>
                    <a:gd name="connsiteY24" fmla="*/ 8825 h 10001"/>
                    <a:gd name="connsiteX25" fmla="*/ 6631 w 10000"/>
                    <a:gd name="connsiteY25" fmla="*/ 9071 h 10001"/>
                    <a:gd name="connsiteX26" fmla="*/ 6237 w 10000"/>
                    <a:gd name="connsiteY26" fmla="*/ 9200 h 10001"/>
                    <a:gd name="connsiteX27" fmla="*/ 5807 w 10000"/>
                    <a:gd name="connsiteY27" fmla="*/ 9243 h 10001"/>
                    <a:gd name="connsiteX28" fmla="*/ 5208 w 10000"/>
                    <a:gd name="connsiteY28" fmla="*/ 9285 h 10001"/>
                    <a:gd name="connsiteX29" fmla="*/ 4961 w 10000"/>
                    <a:gd name="connsiteY29" fmla="*/ 9278 h 10001"/>
                    <a:gd name="connsiteX30" fmla="*/ 4756 w 10000"/>
                    <a:gd name="connsiteY30" fmla="*/ 9243 h 10001"/>
                    <a:gd name="connsiteX31" fmla="*/ 4693 w 10000"/>
                    <a:gd name="connsiteY31" fmla="*/ 9240 h 10001"/>
                    <a:gd name="connsiteX32" fmla="*/ 4629 w 10000"/>
                    <a:gd name="connsiteY32" fmla="*/ 9240 h 10001"/>
                    <a:gd name="connsiteX33" fmla="*/ 4553 w 10000"/>
                    <a:gd name="connsiteY33" fmla="*/ 9235 h 10001"/>
                    <a:gd name="connsiteX34" fmla="*/ 4381 w 10000"/>
                    <a:gd name="connsiteY34" fmla="*/ 9196 h 10001"/>
                    <a:gd name="connsiteX35" fmla="*/ 4356 w 10000"/>
                    <a:gd name="connsiteY35" fmla="*/ 9195 h 10001"/>
                    <a:gd name="connsiteX36" fmla="*/ 4199 w 10000"/>
                    <a:gd name="connsiteY36" fmla="*/ 9204 h 10001"/>
                    <a:gd name="connsiteX37" fmla="*/ 4019 w 10000"/>
                    <a:gd name="connsiteY37" fmla="*/ 9228 h 10001"/>
                    <a:gd name="connsiteX38" fmla="*/ 3856 w 10000"/>
                    <a:gd name="connsiteY38" fmla="*/ 9212 h 10001"/>
                    <a:gd name="connsiteX39" fmla="*/ 3857 w 10000"/>
                    <a:gd name="connsiteY39" fmla="*/ 9218 h 10001"/>
                    <a:gd name="connsiteX40" fmla="*/ 3780 w 10000"/>
                    <a:gd name="connsiteY40" fmla="*/ 9204 h 10001"/>
                    <a:gd name="connsiteX41" fmla="*/ 3648 w 10000"/>
                    <a:gd name="connsiteY41" fmla="*/ 9197 h 10001"/>
                    <a:gd name="connsiteX42" fmla="*/ 3449 w 10000"/>
                    <a:gd name="connsiteY42" fmla="*/ 9135 h 10001"/>
                    <a:gd name="connsiteX43" fmla="*/ 3177 w 10000"/>
                    <a:gd name="connsiteY43" fmla="*/ 9050 h 10001"/>
                    <a:gd name="connsiteX44" fmla="*/ 2887 w 10000"/>
                    <a:gd name="connsiteY44" fmla="*/ 8908 h 10001"/>
                    <a:gd name="connsiteX45" fmla="*/ 2750 w 10000"/>
                    <a:gd name="connsiteY45" fmla="*/ 8883 h 10001"/>
                    <a:gd name="connsiteX46" fmla="*/ 2713 w 10000"/>
                    <a:gd name="connsiteY46" fmla="*/ 8838 h 10001"/>
                    <a:gd name="connsiteX47" fmla="*/ 2521 w 10000"/>
                    <a:gd name="connsiteY47" fmla="*/ 8766 h 10001"/>
                    <a:gd name="connsiteX48" fmla="*/ 2396 w 10000"/>
                    <a:gd name="connsiteY48" fmla="*/ 8647 h 10001"/>
                    <a:gd name="connsiteX49" fmla="*/ 2118 w 10000"/>
                    <a:gd name="connsiteY49" fmla="*/ 8418 h 10001"/>
                    <a:gd name="connsiteX50" fmla="*/ 1831 w 10000"/>
                    <a:gd name="connsiteY50" fmla="*/ 8210 h 10001"/>
                    <a:gd name="connsiteX51" fmla="*/ 1484 w 10000"/>
                    <a:gd name="connsiteY51" fmla="*/ 7966 h 10001"/>
                    <a:gd name="connsiteX52" fmla="*/ 1164 w 10000"/>
                    <a:gd name="connsiteY52" fmla="*/ 7619 h 10001"/>
                    <a:gd name="connsiteX53" fmla="*/ 689 w 10000"/>
                    <a:gd name="connsiteY53" fmla="*/ 6725 h 10001"/>
                    <a:gd name="connsiteX54" fmla="*/ 477 w 10000"/>
                    <a:gd name="connsiteY54" fmla="*/ 6220 h 10001"/>
                    <a:gd name="connsiteX55" fmla="*/ 329 w 10000"/>
                    <a:gd name="connsiteY55" fmla="*/ 5637 h 10001"/>
                    <a:gd name="connsiteX56" fmla="*/ 312 w 10000"/>
                    <a:gd name="connsiteY56" fmla="*/ 4458 h 10001"/>
                    <a:gd name="connsiteX57" fmla="*/ 1050 w 10000"/>
                    <a:gd name="connsiteY57" fmla="*/ 2363 h 10001"/>
                    <a:gd name="connsiteX58" fmla="*/ 1653 w 10000"/>
                    <a:gd name="connsiteY58" fmla="*/ 1620 h 10001"/>
                    <a:gd name="connsiteX59" fmla="*/ 1993 w 10000"/>
                    <a:gd name="connsiteY59" fmla="*/ 1305 h 10001"/>
                    <a:gd name="connsiteX60" fmla="*/ 2387 w 10000"/>
                    <a:gd name="connsiteY60" fmla="*/ 1046 h 10001"/>
                    <a:gd name="connsiteX61" fmla="*/ 2801 w 10000"/>
                    <a:gd name="connsiteY61" fmla="*/ 778 h 10001"/>
                    <a:gd name="connsiteX62" fmla="*/ 3286 w 10000"/>
                    <a:gd name="connsiteY62" fmla="*/ 588 h 10001"/>
                    <a:gd name="connsiteX63" fmla="*/ 4337 w 10000"/>
                    <a:gd name="connsiteY63" fmla="*/ 311 h 10001"/>
                    <a:gd name="connsiteX64" fmla="*/ 5368 w 10000"/>
                    <a:gd name="connsiteY64" fmla="*/ 242 h 10001"/>
                    <a:gd name="connsiteX65" fmla="*/ 5493 w 10000"/>
                    <a:gd name="connsiteY65" fmla="*/ 238 h 10001"/>
                    <a:gd name="connsiteX66" fmla="*/ 4833 w 10000"/>
                    <a:gd name="connsiteY66" fmla="*/ 0 h 10001"/>
                    <a:gd name="connsiteX67" fmla="*/ 4425 w 10000"/>
                    <a:gd name="connsiteY67" fmla="*/ 14 h 10001"/>
                    <a:gd name="connsiteX68" fmla="*/ 3482 w 10000"/>
                    <a:gd name="connsiteY68" fmla="*/ 196 h 10001"/>
                    <a:gd name="connsiteX69" fmla="*/ 2997 w 10000"/>
                    <a:gd name="connsiteY69" fmla="*/ 368 h 10001"/>
                    <a:gd name="connsiteX70" fmla="*/ 2545 w 10000"/>
                    <a:gd name="connsiteY70" fmla="*/ 561 h 10001"/>
                    <a:gd name="connsiteX71" fmla="*/ 2158 w 10000"/>
                    <a:gd name="connsiteY71" fmla="*/ 825 h 10001"/>
                    <a:gd name="connsiteX72" fmla="*/ 1734 w 10000"/>
                    <a:gd name="connsiteY72" fmla="*/ 1128 h 10001"/>
                    <a:gd name="connsiteX73" fmla="*/ 1039 w 10000"/>
                    <a:gd name="connsiteY73" fmla="*/ 1870 h 10001"/>
                    <a:gd name="connsiteX74" fmla="*/ 504 w 10000"/>
                    <a:gd name="connsiteY74" fmla="*/ 2795 h 10001"/>
                    <a:gd name="connsiteX75" fmla="*/ 147 w 10000"/>
                    <a:gd name="connsiteY75" fmla="*/ 3956 h 10001"/>
                    <a:gd name="connsiteX76" fmla="*/ 19 w 10000"/>
                    <a:gd name="connsiteY76" fmla="*/ 4540 h 10001"/>
                    <a:gd name="connsiteX77" fmla="*/ 6 w 10000"/>
                    <a:gd name="connsiteY77" fmla="*/ 5183 h 10001"/>
                    <a:gd name="connsiteX78" fmla="*/ 228 w 10000"/>
                    <a:gd name="connsiteY78" fmla="*/ 6405 h 10001"/>
                    <a:gd name="connsiteX79" fmla="*/ 450 w 10000"/>
                    <a:gd name="connsiteY79" fmla="*/ 6980 h 10001"/>
                    <a:gd name="connsiteX80" fmla="*/ 673 w 10000"/>
                    <a:gd name="connsiteY80" fmla="*/ 7511 h 10001"/>
                    <a:gd name="connsiteX81" fmla="*/ 939 w 10000"/>
                    <a:gd name="connsiteY81" fmla="*/ 7905 h 10001"/>
                    <a:gd name="connsiteX82" fmla="*/ 1320 w 10000"/>
                    <a:gd name="connsiteY82" fmla="*/ 8319 h 10001"/>
                    <a:gd name="connsiteX83" fmla="*/ 1656 w 10000"/>
                    <a:gd name="connsiteY83" fmla="*/ 8574 h 10001"/>
                    <a:gd name="connsiteX84" fmla="*/ 1993 w 10000"/>
                    <a:gd name="connsiteY84" fmla="*/ 8825 h 10001"/>
                    <a:gd name="connsiteX85" fmla="*/ 2061 w 10000"/>
                    <a:gd name="connsiteY85" fmla="*/ 8841 h 10001"/>
                    <a:gd name="connsiteX86" fmla="*/ 2067 w 10000"/>
                    <a:gd name="connsiteY86" fmla="*/ 8875 h 10001"/>
                    <a:gd name="connsiteX87" fmla="*/ 2165 w 10000"/>
                    <a:gd name="connsiteY87" fmla="*/ 9011 h 10001"/>
                    <a:gd name="connsiteX88" fmla="*/ 2396 w 10000"/>
                    <a:gd name="connsiteY88" fmla="*/ 9168 h 10001"/>
                    <a:gd name="connsiteX89" fmla="*/ 2666 w 10000"/>
                    <a:gd name="connsiteY89" fmla="*/ 9298 h 10001"/>
                    <a:gd name="connsiteX90" fmla="*/ 2871 w 10000"/>
                    <a:gd name="connsiteY90" fmla="*/ 9384 h 10001"/>
                    <a:gd name="connsiteX91" fmla="*/ 3000 w 10000"/>
                    <a:gd name="connsiteY91" fmla="*/ 9454 h 10001"/>
                    <a:gd name="connsiteX92" fmla="*/ 3180 w 10000"/>
                    <a:gd name="connsiteY92" fmla="*/ 9511 h 10001"/>
                    <a:gd name="connsiteX93" fmla="*/ 3329 w 10000"/>
                    <a:gd name="connsiteY93" fmla="*/ 9557 h 10001"/>
                    <a:gd name="connsiteX94" fmla="*/ 3517 w 10000"/>
                    <a:gd name="connsiteY94" fmla="*/ 9595 h 10001"/>
                    <a:gd name="connsiteX95" fmla="*/ 3652 w 10000"/>
                    <a:gd name="connsiteY95" fmla="*/ 9589 h 10001"/>
                    <a:gd name="connsiteX96" fmla="*/ 3828 w 10000"/>
                    <a:gd name="connsiteY96" fmla="*/ 9548 h 10001"/>
                    <a:gd name="connsiteX97" fmla="*/ 3802 w 10000"/>
                    <a:gd name="connsiteY97" fmla="*/ 9973 h 10001"/>
                    <a:gd name="connsiteX98" fmla="*/ 4000 w 10000"/>
                    <a:gd name="connsiteY98" fmla="*/ 9459 h 10001"/>
                    <a:gd name="connsiteX99" fmla="*/ 4065 w 10000"/>
                    <a:gd name="connsiteY99" fmla="*/ 9490 h 10001"/>
                    <a:gd name="connsiteX100" fmla="*/ 4378 w 10000"/>
                    <a:gd name="connsiteY100" fmla="*/ 9545 h 10001"/>
                    <a:gd name="connsiteX101" fmla="*/ 4523 w 10000"/>
                    <a:gd name="connsiteY101" fmla="*/ 9593 h 10001"/>
                    <a:gd name="connsiteX102" fmla="*/ 4705 w 10000"/>
                    <a:gd name="connsiteY102" fmla="*/ 9606 h 10001"/>
                    <a:gd name="connsiteX103" fmla="*/ 5116 w 10000"/>
                    <a:gd name="connsiteY103" fmla="*/ 9658 h 10001"/>
                    <a:gd name="connsiteX104" fmla="*/ 5510 w 10000"/>
                    <a:gd name="connsiteY104" fmla="*/ 9667 h 10001"/>
                    <a:gd name="connsiteX105" fmla="*/ 5531 w 10000"/>
                    <a:gd name="connsiteY105" fmla="*/ 9667 h 10001"/>
                    <a:gd name="connsiteX106" fmla="*/ 5911 w 10000"/>
                    <a:gd name="connsiteY106" fmla="*/ 9623 h 10001"/>
                    <a:gd name="connsiteX107" fmla="*/ 6268 w 10000"/>
                    <a:gd name="connsiteY107" fmla="*/ 9593 h 10001"/>
                    <a:gd name="connsiteX108" fmla="*/ 6666 w 10000"/>
                    <a:gd name="connsiteY108" fmla="*/ 9463 h 10001"/>
                    <a:gd name="connsiteX109" fmla="*/ 7377 w 10000"/>
                    <a:gd name="connsiteY109" fmla="*/ 9208 h 10001"/>
                    <a:gd name="connsiteX110" fmla="*/ 7996 w 10000"/>
                    <a:gd name="connsiteY110" fmla="*/ 8850 h 10001"/>
                    <a:gd name="connsiteX111" fmla="*/ 9084 w 10000"/>
                    <a:gd name="connsiteY111" fmla="*/ 7645 h 10001"/>
                    <a:gd name="connsiteX112" fmla="*/ 9502 w 10000"/>
                    <a:gd name="connsiteY112" fmla="*/ 6915 h 10001"/>
                    <a:gd name="connsiteX113" fmla="*/ 9798 w 10000"/>
                    <a:gd name="connsiteY113" fmla="*/ 6069 h 10001"/>
                    <a:gd name="connsiteX114" fmla="*/ 9893 w 10000"/>
                    <a:gd name="connsiteY114" fmla="*/ 5620 h 10001"/>
                    <a:gd name="connsiteX115" fmla="*/ 9960 w 10000"/>
                    <a:gd name="connsiteY115" fmla="*/ 5157 h 10001"/>
                    <a:gd name="connsiteX116" fmla="*/ 9963 w 10000"/>
                    <a:gd name="connsiteY116" fmla="*/ 4942 h 10001"/>
                    <a:gd name="connsiteX117" fmla="*/ 9997 w 10000"/>
                    <a:gd name="connsiteY117" fmla="*/ 4712 h 10001"/>
                    <a:gd name="connsiteX118" fmla="*/ 9963 w 10000"/>
                    <a:gd name="connsiteY118" fmla="*/ 4233 h 10001"/>
                    <a:gd name="connsiteX119" fmla="*/ 9819 w 10000"/>
                    <a:gd name="connsiteY119" fmla="*/ 3291 h 10001"/>
                    <a:gd name="connsiteX120" fmla="*/ 9711 w 10000"/>
                    <a:gd name="connsiteY120" fmla="*/ 2911 h 10001"/>
                    <a:gd name="connsiteX121" fmla="*/ 9502 w 10000"/>
                    <a:gd name="connsiteY121" fmla="*/ 2518 h 10001"/>
                    <a:gd name="connsiteX122" fmla="*/ 9094 w 10000"/>
                    <a:gd name="connsiteY122" fmla="*/ 1783 h 10001"/>
                    <a:gd name="connsiteX123" fmla="*/ 8532 w 10000"/>
                    <a:gd name="connsiteY123" fmla="*/ 1188 h 10001"/>
                    <a:gd name="connsiteX124" fmla="*/ 7774 w 10000"/>
                    <a:gd name="connsiteY124" fmla="*/ 657 h 10001"/>
                    <a:gd name="connsiteX125" fmla="*/ 7426 w 10000"/>
                    <a:gd name="connsiteY125" fmla="*/ 463 h 10001"/>
                    <a:gd name="connsiteX126" fmla="*/ 7042 w 10000"/>
                    <a:gd name="connsiteY126" fmla="*/ 286 h 10001"/>
                    <a:gd name="connsiteX127" fmla="*/ 6268 w 10000"/>
                    <a:gd name="connsiteY127" fmla="*/ 100 h 10001"/>
                    <a:gd name="connsiteX128" fmla="*/ 6163 w 10000"/>
                    <a:gd name="connsiteY128" fmla="*/ 86 h 10001"/>
                    <a:gd name="connsiteX129" fmla="*/ 5995 w 10000"/>
                    <a:gd name="connsiteY129" fmla="*/ 48 h 10001"/>
                    <a:gd name="connsiteX130" fmla="*/ 5462 w 10000"/>
                    <a:gd name="connsiteY130" fmla="*/ 14 h 10001"/>
                    <a:gd name="connsiteX131" fmla="*/ 4833 w 10000"/>
                    <a:gd name="connsiteY131" fmla="*/ 0 h 10001"/>
                    <a:gd name="connsiteX0" fmla="*/ 5493 w 10000"/>
                    <a:gd name="connsiteY0" fmla="*/ 238 h 10001"/>
                    <a:gd name="connsiteX1" fmla="*/ 5685 w 10000"/>
                    <a:gd name="connsiteY1" fmla="*/ 303 h 10001"/>
                    <a:gd name="connsiteX2" fmla="*/ 6079 w 10000"/>
                    <a:gd name="connsiteY2" fmla="*/ 385 h 10001"/>
                    <a:gd name="connsiteX3" fmla="*/ 6769 w 10000"/>
                    <a:gd name="connsiteY3" fmla="*/ 557 h 10001"/>
                    <a:gd name="connsiteX4" fmla="*/ 7080 w 10000"/>
                    <a:gd name="connsiteY4" fmla="*/ 735 h 10001"/>
                    <a:gd name="connsiteX5" fmla="*/ 7390 w 10000"/>
                    <a:gd name="connsiteY5" fmla="*/ 855 h 10001"/>
                    <a:gd name="connsiteX6" fmla="*/ 8029 w 10000"/>
                    <a:gd name="connsiteY6" fmla="*/ 1305 h 10001"/>
                    <a:gd name="connsiteX7" fmla="*/ 8640 w 10000"/>
                    <a:gd name="connsiteY7" fmla="*/ 1741 h 10001"/>
                    <a:gd name="connsiteX8" fmla="*/ 9091 w 10000"/>
                    <a:gd name="connsiteY8" fmla="*/ 2428 h 10001"/>
                    <a:gd name="connsiteX9" fmla="*/ 9259 w 10000"/>
                    <a:gd name="connsiteY9" fmla="*/ 2760 h 10001"/>
                    <a:gd name="connsiteX10" fmla="*/ 9461 w 10000"/>
                    <a:gd name="connsiteY10" fmla="*/ 3157 h 10001"/>
                    <a:gd name="connsiteX11" fmla="*/ 9545 w 10000"/>
                    <a:gd name="connsiteY11" fmla="*/ 3520 h 10001"/>
                    <a:gd name="connsiteX12" fmla="*/ 9633 w 10000"/>
                    <a:gd name="connsiteY12" fmla="*/ 3969 h 10001"/>
                    <a:gd name="connsiteX13" fmla="*/ 9677 w 10000"/>
                    <a:gd name="connsiteY13" fmla="*/ 4423 h 10001"/>
                    <a:gd name="connsiteX14" fmla="*/ 9660 w 10000"/>
                    <a:gd name="connsiteY14" fmla="*/ 4885 h 10001"/>
                    <a:gd name="connsiteX15" fmla="*/ 9640 w 10000"/>
                    <a:gd name="connsiteY15" fmla="*/ 5309 h 10001"/>
                    <a:gd name="connsiteX16" fmla="*/ 9549 w 10000"/>
                    <a:gd name="connsiteY16" fmla="*/ 5744 h 10001"/>
                    <a:gd name="connsiteX17" fmla="*/ 9448 w 10000"/>
                    <a:gd name="connsiteY17" fmla="*/ 6172 h 10001"/>
                    <a:gd name="connsiteX18" fmla="*/ 9293 w 10000"/>
                    <a:gd name="connsiteY18" fmla="*/ 6561 h 10001"/>
                    <a:gd name="connsiteX19" fmla="*/ 9141 w 10000"/>
                    <a:gd name="connsiteY19" fmla="*/ 6928 h 10001"/>
                    <a:gd name="connsiteX20" fmla="*/ 8919 w 10000"/>
                    <a:gd name="connsiteY20" fmla="*/ 7268 h 10001"/>
                    <a:gd name="connsiteX21" fmla="*/ 8694 w 10000"/>
                    <a:gd name="connsiteY21" fmla="*/ 7636 h 10001"/>
                    <a:gd name="connsiteX22" fmla="*/ 8427 w 10000"/>
                    <a:gd name="connsiteY22" fmla="*/ 7942 h 10001"/>
                    <a:gd name="connsiteX23" fmla="*/ 7875 w 10000"/>
                    <a:gd name="connsiteY23" fmla="*/ 8474 h 10001"/>
                    <a:gd name="connsiteX24" fmla="*/ 7305 w 10000"/>
                    <a:gd name="connsiteY24" fmla="*/ 8825 h 10001"/>
                    <a:gd name="connsiteX25" fmla="*/ 6631 w 10000"/>
                    <a:gd name="connsiteY25" fmla="*/ 9071 h 10001"/>
                    <a:gd name="connsiteX26" fmla="*/ 6237 w 10000"/>
                    <a:gd name="connsiteY26" fmla="*/ 9200 h 10001"/>
                    <a:gd name="connsiteX27" fmla="*/ 5807 w 10000"/>
                    <a:gd name="connsiteY27" fmla="*/ 9243 h 10001"/>
                    <a:gd name="connsiteX28" fmla="*/ 5208 w 10000"/>
                    <a:gd name="connsiteY28" fmla="*/ 9285 h 10001"/>
                    <a:gd name="connsiteX29" fmla="*/ 4961 w 10000"/>
                    <a:gd name="connsiteY29" fmla="*/ 9278 h 10001"/>
                    <a:gd name="connsiteX30" fmla="*/ 4756 w 10000"/>
                    <a:gd name="connsiteY30" fmla="*/ 9243 h 10001"/>
                    <a:gd name="connsiteX31" fmla="*/ 4693 w 10000"/>
                    <a:gd name="connsiteY31" fmla="*/ 9240 h 10001"/>
                    <a:gd name="connsiteX32" fmla="*/ 4629 w 10000"/>
                    <a:gd name="connsiteY32" fmla="*/ 9240 h 10001"/>
                    <a:gd name="connsiteX33" fmla="*/ 4553 w 10000"/>
                    <a:gd name="connsiteY33" fmla="*/ 9235 h 10001"/>
                    <a:gd name="connsiteX34" fmla="*/ 4381 w 10000"/>
                    <a:gd name="connsiteY34" fmla="*/ 9196 h 10001"/>
                    <a:gd name="connsiteX35" fmla="*/ 4356 w 10000"/>
                    <a:gd name="connsiteY35" fmla="*/ 9195 h 10001"/>
                    <a:gd name="connsiteX36" fmla="*/ 4199 w 10000"/>
                    <a:gd name="connsiteY36" fmla="*/ 9204 h 10001"/>
                    <a:gd name="connsiteX37" fmla="*/ 4019 w 10000"/>
                    <a:gd name="connsiteY37" fmla="*/ 9228 h 10001"/>
                    <a:gd name="connsiteX38" fmla="*/ 3856 w 10000"/>
                    <a:gd name="connsiteY38" fmla="*/ 9212 h 10001"/>
                    <a:gd name="connsiteX39" fmla="*/ 3857 w 10000"/>
                    <a:gd name="connsiteY39" fmla="*/ 9218 h 10001"/>
                    <a:gd name="connsiteX40" fmla="*/ 3780 w 10000"/>
                    <a:gd name="connsiteY40" fmla="*/ 9204 h 10001"/>
                    <a:gd name="connsiteX41" fmla="*/ 3648 w 10000"/>
                    <a:gd name="connsiteY41" fmla="*/ 9197 h 10001"/>
                    <a:gd name="connsiteX42" fmla="*/ 3449 w 10000"/>
                    <a:gd name="connsiteY42" fmla="*/ 9135 h 10001"/>
                    <a:gd name="connsiteX43" fmla="*/ 3177 w 10000"/>
                    <a:gd name="connsiteY43" fmla="*/ 9050 h 10001"/>
                    <a:gd name="connsiteX44" fmla="*/ 2887 w 10000"/>
                    <a:gd name="connsiteY44" fmla="*/ 8908 h 10001"/>
                    <a:gd name="connsiteX45" fmla="*/ 2750 w 10000"/>
                    <a:gd name="connsiteY45" fmla="*/ 8883 h 10001"/>
                    <a:gd name="connsiteX46" fmla="*/ 2713 w 10000"/>
                    <a:gd name="connsiteY46" fmla="*/ 8838 h 10001"/>
                    <a:gd name="connsiteX47" fmla="*/ 2521 w 10000"/>
                    <a:gd name="connsiteY47" fmla="*/ 8766 h 10001"/>
                    <a:gd name="connsiteX48" fmla="*/ 2396 w 10000"/>
                    <a:gd name="connsiteY48" fmla="*/ 8647 h 10001"/>
                    <a:gd name="connsiteX49" fmla="*/ 2118 w 10000"/>
                    <a:gd name="connsiteY49" fmla="*/ 8418 h 10001"/>
                    <a:gd name="connsiteX50" fmla="*/ 1831 w 10000"/>
                    <a:gd name="connsiteY50" fmla="*/ 8210 h 10001"/>
                    <a:gd name="connsiteX51" fmla="*/ 1484 w 10000"/>
                    <a:gd name="connsiteY51" fmla="*/ 7966 h 10001"/>
                    <a:gd name="connsiteX52" fmla="*/ 1164 w 10000"/>
                    <a:gd name="connsiteY52" fmla="*/ 7619 h 10001"/>
                    <a:gd name="connsiteX53" fmla="*/ 689 w 10000"/>
                    <a:gd name="connsiteY53" fmla="*/ 6725 h 10001"/>
                    <a:gd name="connsiteX54" fmla="*/ 477 w 10000"/>
                    <a:gd name="connsiteY54" fmla="*/ 6220 h 10001"/>
                    <a:gd name="connsiteX55" fmla="*/ 329 w 10000"/>
                    <a:gd name="connsiteY55" fmla="*/ 5637 h 10001"/>
                    <a:gd name="connsiteX56" fmla="*/ 312 w 10000"/>
                    <a:gd name="connsiteY56" fmla="*/ 4458 h 10001"/>
                    <a:gd name="connsiteX57" fmla="*/ 1050 w 10000"/>
                    <a:gd name="connsiteY57" fmla="*/ 2363 h 10001"/>
                    <a:gd name="connsiteX58" fmla="*/ 1653 w 10000"/>
                    <a:gd name="connsiteY58" fmla="*/ 1620 h 10001"/>
                    <a:gd name="connsiteX59" fmla="*/ 1993 w 10000"/>
                    <a:gd name="connsiteY59" fmla="*/ 1305 h 10001"/>
                    <a:gd name="connsiteX60" fmla="*/ 2387 w 10000"/>
                    <a:gd name="connsiteY60" fmla="*/ 1046 h 10001"/>
                    <a:gd name="connsiteX61" fmla="*/ 2801 w 10000"/>
                    <a:gd name="connsiteY61" fmla="*/ 778 h 10001"/>
                    <a:gd name="connsiteX62" fmla="*/ 3286 w 10000"/>
                    <a:gd name="connsiteY62" fmla="*/ 588 h 10001"/>
                    <a:gd name="connsiteX63" fmla="*/ 4337 w 10000"/>
                    <a:gd name="connsiteY63" fmla="*/ 311 h 10001"/>
                    <a:gd name="connsiteX64" fmla="*/ 5368 w 10000"/>
                    <a:gd name="connsiteY64" fmla="*/ 242 h 10001"/>
                    <a:gd name="connsiteX65" fmla="*/ 5493 w 10000"/>
                    <a:gd name="connsiteY65" fmla="*/ 238 h 10001"/>
                    <a:gd name="connsiteX66" fmla="*/ 4833 w 10000"/>
                    <a:gd name="connsiteY66" fmla="*/ 0 h 10001"/>
                    <a:gd name="connsiteX67" fmla="*/ 4425 w 10000"/>
                    <a:gd name="connsiteY67" fmla="*/ 14 h 10001"/>
                    <a:gd name="connsiteX68" fmla="*/ 3482 w 10000"/>
                    <a:gd name="connsiteY68" fmla="*/ 196 h 10001"/>
                    <a:gd name="connsiteX69" fmla="*/ 2997 w 10000"/>
                    <a:gd name="connsiteY69" fmla="*/ 368 h 10001"/>
                    <a:gd name="connsiteX70" fmla="*/ 2545 w 10000"/>
                    <a:gd name="connsiteY70" fmla="*/ 561 h 10001"/>
                    <a:gd name="connsiteX71" fmla="*/ 2158 w 10000"/>
                    <a:gd name="connsiteY71" fmla="*/ 825 h 10001"/>
                    <a:gd name="connsiteX72" fmla="*/ 1734 w 10000"/>
                    <a:gd name="connsiteY72" fmla="*/ 1128 h 10001"/>
                    <a:gd name="connsiteX73" fmla="*/ 1039 w 10000"/>
                    <a:gd name="connsiteY73" fmla="*/ 1870 h 10001"/>
                    <a:gd name="connsiteX74" fmla="*/ 504 w 10000"/>
                    <a:gd name="connsiteY74" fmla="*/ 2795 h 10001"/>
                    <a:gd name="connsiteX75" fmla="*/ 147 w 10000"/>
                    <a:gd name="connsiteY75" fmla="*/ 3956 h 10001"/>
                    <a:gd name="connsiteX76" fmla="*/ 19 w 10000"/>
                    <a:gd name="connsiteY76" fmla="*/ 4540 h 10001"/>
                    <a:gd name="connsiteX77" fmla="*/ 6 w 10000"/>
                    <a:gd name="connsiteY77" fmla="*/ 5183 h 10001"/>
                    <a:gd name="connsiteX78" fmla="*/ 228 w 10000"/>
                    <a:gd name="connsiteY78" fmla="*/ 6405 h 10001"/>
                    <a:gd name="connsiteX79" fmla="*/ 450 w 10000"/>
                    <a:gd name="connsiteY79" fmla="*/ 6980 h 10001"/>
                    <a:gd name="connsiteX80" fmla="*/ 673 w 10000"/>
                    <a:gd name="connsiteY80" fmla="*/ 7511 h 10001"/>
                    <a:gd name="connsiteX81" fmla="*/ 939 w 10000"/>
                    <a:gd name="connsiteY81" fmla="*/ 7905 h 10001"/>
                    <a:gd name="connsiteX82" fmla="*/ 1320 w 10000"/>
                    <a:gd name="connsiteY82" fmla="*/ 8319 h 10001"/>
                    <a:gd name="connsiteX83" fmla="*/ 1656 w 10000"/>
                    <a:gd name="connsiteY83" fmla="*/ 8574 h 10001"/>
                    <a:gd name="connsiteX84" fmla="*/ 1993 w 10000"/>
                    <a:gd name="connsiteY84" fmla="*/ 8825 h 10001"/>
                    <a:gd name="connsiteX85" fmla="*/ 2061 w 10000"/>
                    <a:gd name="connsiteY85" fmla="*/ 8841 h 10001"/>
                    <a:gd name="connsiteX86" fmla="*/ 2067 w 10000"/>
                    <a:gd name="connsiteY86" fmla="*/ 8875 h 10001"/>
                    <a:gd name="connsiteX87" fmla="*/ 2165 w 10000"/>
                    <a:gd name="connsiteY87" fmla="*/ 9011 h 10001"/>
                    <a:gd name="connsiteX88" fmla="*/ 2396 w 10000"/>
                    <a:gd name="connsiteY88" fmla="*/ 9168 h 10001"/>
                    <a:gd name="connsiteX89" fmla="*/ 2666 w 10000"/>
                    <a:gd name="connsiteY89" fmla="*/ 9298 h 10001"/>
                    <a:gd name="connsiteX90" fmla="*/ 2871 w 10000"/>
                    <a:gd name="connsiteY90" fmla="*/ 9384 h 10001"/>
                    <a:gd name="connsiteX91" fmla="*/ 3000 w 10000"/>
                    <a:gd name="connsiteY91" fmla="*/ 9454 h 10001"/>
                    <a:gd name="connsiteX92" fmla="*/ 3180 w 10000"/>
                    <a:gd name="connsiteY92" fmla="*/ 9511 h 10001"/>
                    <a:gd name="connsiteX93" fmla="*/ 3329 w 10000"/>
                    <a:gd name="connsiteY93" fmla="*/ 9557 h 10001"/>
                    <a:gd name="connsiteX94" fmla="*/ 3517 w 10000"/>
                    <a:gd name="connsiteY94" fmla="*/ 9595 h 10001"/>
                    <a:gd name="connsiteX95" fmla="*/ 3652 w 10000"/>
                    <a:gd name="connsiteY95" fmla="*/ 9589 h 10001"/>
                    <a:gd name="connsiteX96" fmla="*/ 3828 w 10000"/>
                    <a:gd name="connsiteY96" fmla="*/ 9548 h 10001"/>
                    <a:gd name="connsiteX97" fmla="*/ 3802 w 10000"/>
                    <a:gd name="connsiteY97" fmla="*/ 9973 h 10001"/>
                    <a:gd name="connsiteX98" fmla="*/ 4000 w 10000"/>
                    <a:gd name="connsiteY98" fmla="*/ 9459 h 10001"/>
                    <a:gd name="connsiteX99" fmla="*/ 4065 w 10000"/>
                    <a:gd name="connsiteY99" fmla="*/ 9490 h 10001"/>
                    <a:gd name="connsiteX100" fmla="*/ 4378 w 10000"/>
                    <a:gd name="connsiteY100" fmla="*/ 9545 h 10001"/>
                    <a:gd name="connsiteX101" fmla="*/ 4523 w 10000"/>
                    <a:gd name="connsiteY101" fmla="*/ 9593 h 10001"/>
                    <a:gd name="connsiteX102" fmla="*/ 4705 w 10000"/>
                    <a:gd name="connsiteY102" fmla="*/ 9606 h 10001"/>
                    <a:gd name="connsiteX103" fmla="*/ 5116 w 10000"/>
                    <a:gd name="connsiteY103" fmla="*/ 9658 h 10001"/>
                    <a:gd name="connsiteX104" fmla="*/ 5510 w 10000"/>
                    <a:gd name="connsiteY104" fmla="*/ 9667 h 10001"/>
                    <a:gd name="connsiteX105" fmla="*/ 5531 w 10000"/>
                    <a:gd name="connsiteY105" fmla="*/ 9667 h 10001"/>
                    <a:gd name="connsiteX106" fmla="*/ 5911 w 10000"/>
                    <a:gd name="connsiteY106" fmla="*/ 9623 h 10001"/>
                    <a:gd name="connsiteX107" fmla="*/ 6268 w 10000"/>
                    <a:gd name="connsiteY107" fmla="*/ 9593 h 10001"/>
                    <a:gd name="connsiteX108" fmla="*/ 6666 w 10000"/>
                    <a:gd name="connsiteY108" fmla="*/ 9463 h 10001"/>
                    <a:gd name="connsiteX109" fmla="*/ 7377 w 10000"/>
                    <a:gd name="connsiteY109" fmla="*/ 9208 h 10001"/>
                    <a:gd name="connsiteX110" fmla="*/ 7996 w 10000"/>
                    <a:gd name="connsiteY110" fmla="*/ 8850 h 10001"/>
                    <a:gd name="connsiteX111" fmla="*/ 9084 w 10000"/>
                    <a:gd name="connsiteY111" fmla="*/ 7645 h 10001"/>
                    <a:gd name="connsiteX112" fmla="*/ 9502 w 10000"/>
                    <a:gd name="connsiteY112" fmla="*/ 6915 h 10001"/>
                    <a:gd name="connsiteX113" fmla="*/ 9798 w 10000"/>
                    <a:gd name="connsiteY113" fmla="*/ 6069 h 10001"/>
                    <a:gd name="connsiteX114" fmla="*/ 9893 w 10000"/>
                    <a:gd name="connsiteY114" fmla="*/ 5620 h 10001"/>
                    <a:gd name="connsiteX115" fmla="*/ 9960 w 10000"/>
                    <a:gd name="connsiteY115" fmla="*/ 5157 h 10001"/>
                    <a:gd name="connsiteX116" fmla="*/ 9963 w 10000"/>
                    <a:gd name="connsiteY116" fmla="*/ 4942 h 10001"/>
                    <a:gd name="connsiteX117" fmla="*/ 9997 w 10000"/>
                    <a:gd name="connsiteY117" fmla="*/ 4712 h 10001"/>
                    <a:gd name="connsiteX118" fmla="*/ 9963 w 10000"/>
                    <a:gd name="connsiteY118" fmla="*/ 4233 h 10001"/>
                    <a:gd name="connsiteX119" fmla="*/ 9819 w 10000"/>
                    <a:gd name="connsiteY119" fmla="*/ 3291 h 10001"/>
                    <a:gd name="connsiteX120" fmla="*/ 9711 w 10000"/>
                    <a:gd name="connsiteY120" fmla="*/ 2911 h 10001"/>
                    <a:gd name="connsiteX121" fmla="*/ 9502 w 10000"/>
                    <a:gd name="connsiteY121" fmla="*/ 2518 h 10001"/>
                    <a:gd name="connsiteX122" fmla="*/ 9094 w 10000"/>
                    <a:gd name="connsiteY122" fmla="*/ 1783 h 10001"/>
                    <a:gd name="connsiteX123" fmla="*/ 8532 w 10000"/>
                    <a:gd name="connsiteY123" fmla="*/ 1188 h 10001"/>
                    <a:gd name="connsiteX124" fmla="*/ 7774 w 10000"/>
                    <a:gd name="connsiteY124" fmla="*/ 657 h 10001"/>
                    <a:gd name="connsiteX125" fmla="*/ 7426 w 10000"/>
                    <a:gd name="connsiteY125" fmla="*/ 463 h 10001"/>
                    <a:gd name="connsiteX126" fmla="*/ 7042 w 10000"/>
                    <a:gd name="connsiteY126" fmla="*/ 286 h 10001"/>
                    <a:gd name="connsiteX127" fmla="*/ 6268 w 10000"/>
                    <a:gd name="connsiteY127" fmla="*/ 100 h 10001"/>
                    <a:gd name="connsiteX128" fmla="*/ 6163 w 10000"/>
                    <a:gd name="connsiteY128" fmla="*/ 86 h 10001"/>
                    <a:gd name="connsiteX129" fmla="*/ 5995 w 10000"/>
                    <a:gd name="connsiteY129" fmla="*/ 48 h 10001"/>
                    <a:gd name="connsiteX130" fmla="*/ 5462 w 10000"/>
                    <a:gd name="connsiteY130" fmla="*/ 14 h 10001"/>
                    <a:gd name="connsiteX131" fmla="*/ 4833 w 10000"/>
                    <a:gd name="connsiteY131" fmla="*/ 0 h 10001"/>
                    <a:gd name="connsiteX0" fmla="*/ 5493 w 10000"/>
                    <a:gd name="connsiteY0" fmla="*/ 238 h 10001"/>
                    <a:gd name="connsiteX1" fmla="*/ 5685 w 10000"/>
                    <a:gd name="connsiteY1" fmla="*/ 303 h 10001"/>
                    <a:gd name="connsiteX2" fmla="*/ 6079 w 10000"/>
                    <a:gd name="connsiteY2" fmla="*/ 385 h 10001"/>
                    <a:gd name="connsiteX3" fmla="*/ 6769 w 10000"/>
                    <a:gd name="connsiteY3" fmla="*/ 557 h 10001"/>
                    <a:gd name="connsiteX4" fmla="*/ 7080 w 10000"/>
                    <a:gd name="connsiteY4" fmla="*/ 735 h 10001"/>
                    <a:gd name="connsiteX5" fmla="*/ 7390 w 10000"/>
                    <a:gd name="connsiteY5" fmla="*/ 855 h 10001"/>
                    <a:gd name="connsiteX6" fmla="*/ 8029 w 10000"/>
                    <a:gd name="connsiteY6" fmla="*/ 1305 h 10001"/>
                    <a:gd name="connsiteX7" fmla="*/ 8640 w 10000"/>
                    <a:gd name="connsiteY7" fmla="*/ 1741 h 10001"/>
                    <a:gd name="connsiteX8" fmla="*/ 9091 w 10000"/>
                    <a:gd name="connsiteY8" fmla="*/ 2428 h 10001"/>
                    <a:gd name="connsiteX9" fmla="*/ 9259 w 10000"/>
                    <a:gd name="connsiteY9" fmla="*/ 2760 h 10001"/>
                    <a:gd name="connsiteX10" fmla="*/ 9461 w 10000"/>
                    <a:gd name="connsiteY10" fmla="*/ 3157 h 10001"/>
                    <a:gd name="connsiteX11" fmla="*/ 9545 w 10000"/>
                    <a:gd name="connsiteY11" fmla="*/ 3520 h 10001"/>
                    <a:gd name="connsiteX12" fmla="*/ 9633 w 10000"/>
                    <a:gd name="connsiteY12" fmla="*/ 3969 h 10001"/>
                    <a:gd name="connsiteX13" fmla="*/ 9677 w 10000"/>
                    <a:gd name="connsiteY13" fmla="*/ 4423 h 10001"/>
                    <a:gd name="connsiteX14" fmla="*/ 9660 w 10000"/>
                    <a:gd name="connsiteY14" fmla="*/ 4885 h 10001"/>
                    <a:gd name="connsiteX15" fmla="*/ 9640 w 10000"/>
                    <a:gd name="connsiteY15" fmla="*/ 5309 h 10001"/>
                    <a:gd name="connsiteX16" fmla="*/ 9549 w 10000"/>
                    <a:gd name="connsiteY16" fmla="*/ 5744 h 10001"/>
                    <a:gd name="connsiteX17" fmla="*/ 9448 w 10000"/>
                    <a:gd name="connsiteY17" fmla="*/ 6172 h 10001"/>
                    <a:gd name="connsiteX18" fmla="*/ 9293 w 10000"/>
                    <a:gd name="connsiteY18" fmla="*/ 6561 h 10001"/>
                    <a:gd name="connsiteX19" fmla="*/ 9141 w 10000"/>
                    <a:gd name="connsiteY19" fmla="*/ 6928 h 10001"/>
                    <a:gd name="connsiteX20" fmla="*/ 8919 w 10000"/>
                    <a:gd name="connsiteY20" fmla="*/ 7268 h 10001"/>
                    <a:gd name="connsiteX21" fmla="*/ 8694 w 10000"/>
                    <a:gd name="connsiteY21" fmla="*/ 7636 h 10001"/>
                    <a:gd name="connsiteX22" fmla="*/ 8427 w 10000"/>
                    <a:gd name="connsiteY22" fmla="*/ 7942 h 10001"/>
                    <a:gd name="connsiteX23" fmla="*/ 7875 w 10000"/>
                    <a:gd name="connsiteY23" fmla="*/ 8474 h 10001"/>
                    <a:gd name="connsiteX24" fmla="*/ 7305 w 10000"/>
                    <a:gd name="connsiteY24" fmla="*/ 8825 h 10001"/>
                    <a:gd name="connsiteX25" fmla="*/ 6631 w 10000"/>
                    <a:gd name="connsiteY25" fmla="*/ 9071 h 10001"/>
                    <a:gd name="connsiteX26" fmla="*/ 6237 w 10000"/>
                    <a:gd name="connsiteY26" fmla="*/ 9200 h 10001"/>
                    <a:gd name="connsiteX27" fmla="*/ 5807 w 10000"/>
                    <a:gd name="connsiteY27" fmla="*/ 9243 h 10001"/>
                    <a:gd name="connsiteX28" fmla="*/ 5208 w 10000"/>
                    <a:gd name="connsiteY28" fmla="*/ 9285 h 10001"/>
                    <a:gd name="connsiteX29" fmla="*/ 4961 w 10000"/>
                    <a:gd name="connsiteY29" fmla="*/ 9278 h 10001"/>
                    <a:gd name="connsiteX30" fmla="*/ 4756 w 10000"/>
                    <a:gd name="connsiteY30" fmla="*/ 9243 h 10001"/>
                    <a:gd name="connsiteX31" fmla="*/ 4693 w 10000"/>
                    <a:gd name="connsiteY31" fmla="*/ 9240 h 10001"/>
                    <a:gd name="connsiteX32" fmla="*/ 4629 w 10000"/>
                    <a:gd name="connsiteY32" fmla="*/ 9240 h 10001"/>
                    <a:gd name="connsiteX33" fmla="*/ 4553 w 10000"/>
                    <a:gd name="connsiteY33" fmla="*/ 9235 h 10001"/>
                    <a:gd name="connsiteX34" fmla="*/ 4381 w 10000"/>
                    <a:gd name="connsiteY34" fmla="*/ 9196 h 10001"/>
                    <a:gd name="connsiteX35" fmla="*/ 4356 w 10000"/>
                    <a:gd name="connsiteY35" fmla="*/ 9195 h 10001"/>
                    <a:gd name="connsiteX36" fmla="*/ 4199 w 10000"/>
                    <a:gd name="connsiteY36" fmla="*/ 9204 h 10001"/>
                    <a:gd name="connsiteX37" fmla="*/ 4019 w 10000"/>
                    <a:gd name="connsiteY37" fmla="*/ 9228 h 10001"/>
                    <a:gd name="connsiteX38" fmla="*/ 3856 w 10000"/>
                    <a:gd name="connsiteY38" fmla="*/ 9212 h 10001"/>
                    <a:gd name="connsiteX39" fmla="*/ 3857 w 10000"/>
                    <a:gd name="connsiteY39" fmla="*/ 9218 h 10001"/>
                    <a:gd name="connsiteX40" fmla="*/ 3780 w 10000"/>
                    <a:gd name="connsiteY40" fmla="*/ 9204 h 10001"/>
                    <a:gd name="connsiteX41" fmla="*/ 3648 w 10000"/>
                    <a:gd name="connsiteY41" fmla="*/ 9197 h 10001"/>
                    <a:gd name="connsiteX42" fmla="*/ 3449 w 10000"/>
                    <a:gd name="connsiteY42" fmla="*/ 9135 h 10001"/>
                    <a:gd name="connsiteX43" fmla="*/ 3177 w 10000"/>
                    <a:gd name="connsiteY43" fmla="*/ 9050 h 10001"/>
                    <a:gd name="connsiteX44" fmla="*/ 2887 w 10000"/>
                    <a:gd name="connsiteY44" fmla="*/ 8908 h 10001"/>
                    <a:gd name="connsiteX45" fmla="*/ 2750 w 10000"/>
                    <a:gd name="connsiteY45" fmla="*/ 8883 h 10001"/>
                    <a:gd name="connsiteX46" fmla="*/ 2713 w 10000"/>
                    <a:gd name="connsiteY46" fmla="*/ 8838 h 10001"/>
                    <a:gd name="connsiteX47" fmla="*/ 2521 w 10000"/>
                    <a:gd name="connsiteY47" fmla="*/ 8766 h 10001"/>
                    <a:gd name="connsiteX48" fmla="*/ 2396 w 10000"/>
                    <a:gd name="connsiteY48" fmla="*/ 8647 h 10001"/>
                    <a:gd name="connsiteX49" fmla="*/ 2118 w 10000"/>
                    <a:gd name="connsiteY49" fmla="*/ 8418 h 10001"/>
                    <a:gd name="connsiteX50" fmla="*/ 1831 w 10000"/>
                    <a:gd name="connsiteY50" fmla="*/ 8210 h 10001"/>
                    <a:gd name="connsiteX51" fmla="*/ 1484 w 10000"/>
                    <a:gd name="connsiteY51" fmla="*/ 7966 h 10001"/>
                    <a:gd name="connsiteX52" fmla="*/ 1164 w 10000"/>
                    <a:gd name="connsiteY52" fmla="*/ 7619 h 10001"/>
                    <a:gd name="connsiteX53" fmla="*/ 689 w 10000"/>
                    <a:gd name="connsiteY53" fmla="*/ 6725 h 10001"/>
                    <a:gd name="connsiteX54" fmla="*/ 477 w 10000"/>
                    <a:gd name="connsiteY54" fmla="*/ 6220 h 10001"/>
                    <a:gd name="connsiteX55" fmla="*/ 329 w 10000"/>
                    <a:gd name="connsiteY55" fmla="*/ 5637 h 10001"/>
                    <a:gd name="connsiteX56" fmla="*/ 312 w 10000"/>
                    <a:gd name="connsiteY56" fmla="*/ 4458 h 10001"/>
                    <a:gd name="connsiteX57" fmla="*/ 1050 w 10000"/>
                    <a:gd name="connsiteY57" fmla="*/ 2363 h 10001"/>
                    <a:gd name="connsiteX58" fmla="*/ 1653 w 10000"/>
                    <a:gd name="connsiteY58" fmla="*/ 1620 h 10001"/>
                    <a:gd name="connsiteX59" fmla="*/ 1993 w 10000"/>
                    <a:gd name="connsiteY59" fmla="*/ 1305 h 10001"/>
                    <a:gd name="connsiteX60" fmla="*/ 2387 w 10000"/>
                    <a:gd name="connsiteY60" fmla="*/ 1046 h 10001"/>
                    <a:gd name="connsiteX61" fmla="*/ 2801 w 10000"/>
                    <a:gd name="connsiteY61" fmla="*/ 778 h 10001"/>
                    <a:gd name="connsiteX62" fmla="*/ 3286 w 10000"/>
                    <a:gd name="connsiteY62" fmla="*/ 588 h 10001"/>
                    <a:gd name="connsiteX63" fmla="*/ 4337 w 10000"/>
                    <a:gd name="connsiteY63" fmla="*/ 311 h 10001"/>
                    <a:gd name="connsiteX64" fmla="*/ 5368 w 10000"/>
                    <a:gd name="connsiteY64" fmla="*/ 242 h 10001"/>
                    <a:gd name="connsiteX65" fmla="*/ 5493 w 10000"/>
                    <a:gd name="connsiteY65" fmla="*/ 238 h 10001"/>
                    <a:gd name="connsiteX66" fmla="*/ 4833 w 10000"/>
                    <a:gd name="connsiteY66" fmla="*/ 0 h 10001"/>
                    <a:gd name="connsiteX67" fmla="*/ 4425 w 10000"/>
                    <a:gd name="connsiteY67" fmla="*/ 14 h 10001"/>
                    <a:gd name="connsiteX68" fmla="*/ 3482 w 10000"/>
                    <a:gd name="connsiteY68" fmla="*/ 196 h 10001"/>
                    <a:gd name="connsiteX69" fmla="*/ 2997 w 10000"/>
                    <a:gd name="connsiteY69" fmla="*/ 368 h 10001"/>
                    <a:gd name="connsiteX70" fmla="*/ 2545 w 10000"/>
                    <a:gd name="connsiteY70" fmla="*/ 561 h 10001"/>
                    <a:gd name="connsiteX71" fmla="*/ 2158 w 10000"/>
                    <a:gd name="connsiteY71" fmla="*/ 825 h 10001"/>
                    <a:gd name="connsiteX72" fmla="*/ 1734 w 10000"/>
                    <a:gd name="connsiteY72" fmla="*/ 1128 h 10001"/>
                    <a:gd name="connsiteX73" fmla="*/ 1039 w 10000"/>
                    <a:gd name="connsiteY73" fmla="*/ 1870 h 10001"/>
                    <a:gd name="connsiteX74" fmla="*/ 504 w 10000"/>
                    <a:gd name="connsiteY74" fmla="*/ 2795 h 10001"/>
                    <a:gd name="connsiteX75" fmla="*/ 147 w 10000"/>
                    <a:gd name="connsiteY75" fmla="*/ 3956 h 10001"/>
                    <a:gd name="connsiteX76" fmla="*/ 19 w 10000"/>
                    <a:gd name="connsiteY76" fmla="*/ 4540 h 10001"/>
                    <a:gd name="connsiteX77" fmla="*/ 6 w 10000"/>
                    <a:gd name="connsiteY77" fmla="*/ 5183 h 10001"/>
                    <a:gd name="connsiteX78" fmla="*/ 228 w 10000"/>
                    <a:gd name="connsiteY78" fmla="*/ 6405 h 10001"/>
                    <a:gd name="connsiteX79" fmla="*/ 450 w 10000"/>
                    <a:gd name="connsiteY79" fmla="*/ 6980 h 10001"/>
                    <a:gd name="connsiteX80" fmla="*/ 673 w 10000"/>
                    <a:gd name="connsiteY80" fmla="*/ 7511 h 10001"/>
                    <a:gd name="connsiteX81" fmla="*/ 939 w 10000"/>
                    <a:gd name="connsiteY81" fmla="*/ 7905 h 10001"/>
                    <a:gd name="connsiteX82" fmla="*/ 1320 w 10000"/>
                    <a:gd name="connsiteY82" fmla="*/ 8319 h 10001"/>
                    <a:gd name="connsiteX83" fmla="*/ 1656 w 10000"/>
                    <a:gd name="connsiteY83" fmla="*/ 8574 h 10001"/>
                    <a:gd name="connsiteX84" fmla="*/ 1993 w 10000"/>
                    <a:gd name="connsiteY84" fmla="*/ 8825 h 10001"/>
                    <a:gd name="connsiteX85" fmla="*/ 2061 w 10000"/>
                    <a:gd name="connsiteY85" fmla="*/ 8841 h 10001"/>
                    <a:gd name="connsiteX86" fmla="*/ 2067 w 10000"/>
                    <a:gd name="connsiteY86" fmla="*/ 8875 h 10001"/>
                    <a:gd name="connsiteX87" fmla="*/ 2165 w 10000"/>
                    <a:gd name="connsiteY87" fmla="*/ 9011 h 10001"/>
                    <a:gd name="connsiteX88" fmla="*/ 2396 w 10000"/>
                    <a:gd name="connsiteY88" fmla="*/ 9168 h 10001"/>
                    <a:gd name="connsiteX89" fmla="*/ 2666 w 10000"/>
                    <a:gd name="connsiteY89" fmla="*/ 9298 h 10001"/>
                    <a:gd name="connsiteX90" fmla="*/ 2871 w 10000"/>
                    <a:gd name="connsiteY90" fmla="*/ 9384 h 10001"/>
                    <a:gd name="connsiteX91" fmla="*/ 3000 w 10000"/>
                    <a:gd name="connsiteY91" fmla="*/ 9454 h 10001"/>
                    <a:gd name="connsiteX92" fmla="*/ 3180 w 10000"/>
                    <a:gd name="connsiteY92" fmla="*/ 9511 h 10001"/>
                    <a:gd name="connsiteX93" fmla="*/ 3329 w 10000"/>
                    <a:gd name="connsiteY93" fmla="*/ 9557 h 10001"/>
                    <a:gd name="connsiteX94" fmla="*/ 3517 w 10000"/>
                    <a:gd name="connsiteY94" fmla="*/ 9595 h 10001"/>
                    <a:gd name="connsiteX95" fmla="*/ 3652 w 10000"/>
                    <a:gd name="connsiteY95" fmla="*/ 9589 h 10001"/>
                    <a:gd name="connsiteX96" fmla="*/ 3828 w 10000"/>
                    <a:gd name="connsiteY96" fmla="*/ 9548 h 10001"/>
                    <a:gd name="connsiteX97" fmla="*/ 3802 w 10000"/>
                    <a:gd name="connsiteY97" fmla="*/ 9973 h 10001"/>
                    <a:gd name="connsiteX98" fmla="*/ 4049 w 10000"/>
                    <a:gd name="connsiteY98" fmla="*/ 9579 h 10001"/>
                    <a:gd name="connsiteX99" fmla="*/ 4065 w 10000"/>
                    <a:gd name="connsiteY99" fmla="*/ 9490 h 10001"/>
                    <a:gd name="connsiteX100" fmla="*/ 4378 w 10000"/>
                    <a:gd name="connsiteY100" fmla="*/ 9545 h 10001"/>
                    <a:gd name="connsiteX101" fmla="*/ 4523 w 10000"/>
                    <a:gd name="connsiteY101" fmla="*/ 9593 h 10001"/>
                    <a:gd name="connsiteX102" fmla="*/ 4705 w 10000"/>
                    <a:gd name="connsiteY102" fmla="*/ 9606 h 10001"/>
                    <a:gd name="connsiteX103" fmla="*/ 5116 w 10000"/>
                    <a:gd name="connsiteY103" fmla="*/ 9658 h 10001"/>
                    <a:gd name="connsiteX104" fmla="*/ 5510 w 10000"/>
                    <a:gd name="connsiteY104" fmla="*/ 9667 h 10001"/>
                    <a:gd name="connsiteX105" fmla="*/ 5531 w 10000"/>
                    <a:gd name="connsiteY105" fmla="*/ 9667 h 10001"/>
                    <a:gd name="connsiteX106" fmla="*/ 5911 w 10000"/>
                    <a:gd name="connsiteY106" fmla="*/ 9623 h 10001"/>
                    <a:gd name="connsiteX107" fmla="*/ 6268 w 10000"/>
                    <a:gd name="connsiteY107" fmla="*/ 9593 h 10001"/>
                    <a:gd name="connsiteX108" fmla="*/ 6666 w 10000"/>
                    <a:gd name="connsiteY108" fmla="*/ 9463 h 10001"/>
                    <a:gd name="connsiteX109" fmla="*/ 7377 w 10000"/>
                    <a:gd name="connsiteY109" fmla="*/ 9208 h 10001"/>
                    <a:gd name="connsiteX110" fmla="*/ 7996 w 10000"/>
                    <a:gd name="connsiteY110" fmla="*/ 8850 h 10001"/>
                    <a:gd name="connsiteX111" fmla="*/ 9084 w 10000"/>
                    <a:gd name="connsiteY111" fmla="*/ 7645 h 10001"/>
                    <a:gd name="connsiteX112" fmla="*/ 9502 w 10000"/>
                    <a:gd name="connsiteY112" fmla="*/ 6915 h 10001"/>
                    <a:gd name="connsiteX113" fmla="*/ 9798 w 10000"/>
                    <a:gd name="connsiteY113" fmla="*/ 6069 h 10001"/>
                    <a:gd name="connsiteX114" fmla="*/ 9893 w 10000"/>
                    <a:gd name="connsiteY114" fmla="*/ 5620 h 10001"/>
                    <a:gd name="connsiteX115" fmla="*/ 9960 w 10000"/>
                    <a:gd name="connsiteY115" fmla="*/ 5157 h 10001"/>
                    <a:gd name="connsiteX116" fmla="*/ 9963 w 10000"/>
                    <a:gd name="connsiteY116" fmla="*/ 4942 h 10001"/>
                    <a:gd name="connsiteX117" fmla="*/ 9997 w 10000"/>
                    <a:gd name="connsiteY117" fmla="*/ 4712 h 10001"/>
                    <a:gd name="connsiteX118" fmla="*/ 9963 w 10000"/>
                    <a:gd name="connsiteY118" fmla="*/ 4233 h 10001"/>
                    <a:gd name="connsiteX119" fmla="*/ 9819 w 10000"/>
                    <a:gd name="connsiteY119" fmla="*/ 3291 h 10001"/>
                    <a:gd name="connsiteX120" fmla="*/ 9711 w 10000"/>
                    <a:gd name="connsiteY120" fmla="*/ 2911 h 10001"/>
                    <a:gd name="connsiteX121" fmla="*/ 9502 w 10000"/>
                    <a:gd name="connsiteY121" fmla="*/ 2518 h 10001"/>
                    <a:gd name="connsiteX122" fmla="*/ 9094 w 10000"/>
                    <a:gd name="connsiteY122" fmla="*/ 1783 h 10001"/>
                    <a:gd name="connsiteX123" fmla="*/ 8532 w 10000"/>
                    <a:gd name="connsiteY123" fmla="*/ 1188 h 10001"/>
                    <a:gd name="connsiteX124" fmla="*/ 7774 w 10000"/>
                    <a:gd name="connsiteY124" fmla="*/ 657 h 10001"/>
                    <a:gd name="connsiteX125" fmla="*/ 7426 w 10000"/>
                    <a:gd name="connsiteY125" fmla="*/ 463 h 10001"/>
                    <a:gd name="connsiteX126" fmla="*/ 7042 w 10000"/>
                    <a:gd name="connsiteY126" fmla="*/ 286 h 10001"/>
                    <a:gd name="connsiteX127" fmla="*/ 6268 w 10000"/>
                    <a:gd name="connsiteY127" fmla="*/ 100 h 10001"/>
                    <a:gd name="connsiteX128" fmla="*/ 6163 w 10000"/>
                    <a:gd name="connsiteY128" fmla="*/ 86 h 10001"/>
                    <a:gd name="connsiteX129" fmla="*/ 5995 w 10000"/>
                    <a:gd name="connsiteY129" fmla="*/ 48 h 10001"/>
                    <a:gd name="connsiteX130" fmla="*/ 5462 w 10000"/>
                    <a:gd name="connsiteY130" fmla="*/ 14 h 10001"/>
                    <a:gd name="connsiteX131" fmla="*/ 4833 w 10000"/>
                    <a:gd name="connsiteY131" fmla="*/ 0 h 10001"/>
                    <a:gd name="connsiteX0" fmla="*/ 5493 w 10000"/>
                    <a:gd name="connsiteY0" fmla="*/ 238 h 9667"/>
                    <a:gd name="connsiteX1" fmla="*/ 5685 w 10000"/>
                    <a:gd name="connsiteY1" fmla="*/ 303 h 9667"/>
                    <a:gd name="connsiteX2" fmla="*/ 6079 w 10000"/>
                    <a:gd name="connsiteY2" fmla="*/ 385 h 9667"/>
                    <a:gd name="connsiteX3" fmla="*/ 6769 w 10000"/>
                    <a:gd name="connsiteY3" fmla="*/ 557 h 9667"/>
                    <a:gd name="connsiteX4" fmla="*/ 7080 w 10000"/>
                    <a:gd name="connsiteY4" fmla="*/ 735 h 9667"/>
                    <a:gd name="connsiteX5" fmla="*/ 7390 w 10000"/>
                    <a:gd name="connsiteY5" fmla="*/ 855 h 9667"/>
                    <a:gd name="connsiteX6" fmla="*/ 8029 w 10000"/>
                    <a:gd name="connsiteY6" fmla="*/ 1305 h 9667"/>
                    <a:gd name="connsiteX7" fmla="*/ 8640 w 10000"/>
                    <a:gd name="connsiteY7" fmla="*/ 1741 h 9667"/>
                    <a:gd name="connsiteX8" fmla="*/ 9091 w 10000"/>
                    <a:gd name="connsiteY8" fmla="*/ 2428 h 9667"/>
                    <a:gd name="connsiteX9" fmla="*/ 9259 w 10000"/>
                    <a:gd name="connsiteY9" fmla="*/ 2760 h 9667"/>
                    <a:gd name="connsiteX10" fmla="*/ 9461 w 10000"/>
                    <a:gd name="connsiteY10" fmla="*/ 3157 h 9667"/>
                    <a:gd name="connsiteX11" fmla="*/ 9545 w 10000"/>
                    <a:gd name="connsiteY11" fmla="*/ 3520 h 9667"/>
                    <a:gd name="connsiteX12" fmla="*/ 9633 w 10000"/>
                    <a:gd name="connsiteY12" fmla="*/ 3969 h 9667"/>
                    <a:gd name="connsiteX13" fmla="*/ 9677 w 10000"/>
                    <a:gd name="connsiteY13" fmla="*/ 4423 h 9667"/>
                    <a:gd name="connsiteX14" fmla="*/ 9660 w 10000"/>
                    <a:gd name="connsiteY14" fmla="*/ 4885 h 9667"/>
                    <a:gd name="connsiteX15" fmla="*/ 9640 w 10000"/>
                    <a:gd name="connsiteY15" fmla="*/ 5309 h 9667"/>
                    <a:gd name="connsiteX16" fmla="*/ 9549 w 10000"/>
                    <a:gd name="connsiteY16" fmla="*/ 5744 h 9667"/>
                    <a:gd name="connsiteX17" fmla="*/ 9448 w 10000"/>
                    <a:gd name="connsiteY17" fmla="*/ 6172 h 9667"/>
                    <a:gd name="connsiteX18" fmla="*/ 9293 w 10000"/>
                    <a:gd name="connsiteY18" fmla="*/ 6561 h 9667"/>
                    <a:gd name="connsiteX19" fmla="*/ 9141 w 10000"/>
                    <a:gd name="connsiteY19" fmla="*/ 6928 h 9667"/>
                    <a:gd name="connsiteX20" fmla="*/ 8919 w 10000"/>
                    <a:gd name="connsiteY20" fmla="*/ 7268 h 9667"/>
                    <a:gd name="connsiteX21" fmla="*/ 8694 w 10000"/>
                    <a:gd name="connsiteY21" fmla="*/ 7636 h 9667"/>
                    <a:gd name="connsiteX22" fmla="*/ 8427 w 10000"/>
                    <a:gd name="connsiteY22" fmla="*/ 7942 h 9667"/>
                    <a:gd name="connsiteX23" fmla="*/ 7875 w 10000"/>
                    <a:gd name="connsiteY23" fmla="*/ 8474 h 9667"/>
                    <a:gd name="connsiteX24" fmla="*/ 7305 w 10000"/>
                    <a:gd name="connsiteY24" fmla="*/ 8825 h 9667"/>
                    <a:gd name="connsiteX25" fmla="*/ 6631 w 10000"/>
                    <a:gd name="connsiteY25" fmla="*/ 9071 h 9667"/>
                    <a:gd name="connsiteX26" fmla="*/ 6237 w 10000"/>
                    <a:gd name="connsiteY26" fmla="*/ 9200 h 9667"/>
                    <a:gd name="connsiteX27" fmla="*/ 5807 w 10000"/>
                    <a:gd name="connsiteY27" fmla="*/ 9243 h 9667"/>
                    <a:gd name="connsiteX28" fmla="*/ 5208 w 10000"/>
                    <a:gd name="connsiteY28" fmla="*/ 9285 h 9667"/>
                    <a:gd name="connsiteX29" fmla="*/ 4961 w 10000"/>
                    <a:gd name="connsiteY29" fmla="*/ 9278 h 9667"/>
                    <a:gd name="connsiteX30" fmla="*/ 4756 w 10000"/>
                    <a:gd name="connsiteY30" fmla="*/ 9243 h 9667"/>
                    <a:gd name="connsiteX31" fmla="*/ 4693 w 10000"/>
                    <a:gd name="connsiteY31" fmla="*/ 9240 h 9667"/>
                    <a:gd name="connsiteX32" fmla="*/ 4629 w 10000"/>
                    <a:gd name="connsiteY32" fmla="*/ 9240 h 9667"/>
                    <a:gd name="connsiteX33" fmla="*/ 4553 w 10000"/>
                    <a:gd name="connsiteY33" fmla="*/ 9235 h 9667"/>
                    <a:gd name="connsiteX34" fmla="*/ 4381 w 10000"/>
                    <a:gd name="connsiteY34" fmla="*/ 9196 h 9667"/>
                    <a:gd name="connsiteX35" fmla="*/ 4356 w 10000"/>
                    <a:gd name="connsiteY35" fmla="*/ 9195 h 9667"/>
                    <a:gd name="connsiteX36" fmla="*/ 4199 w 10000"/>
                    <a:gd name="connsiteY36" fmla="*/ 9204 h 9667"/>
                    <a:gd name="connsiteX37" fmla="*/ 4019 w 10000"/>
                    <a:gd name="connsiteY37" fmla="*/ 9228 h 9667"/>
                    <a:gd name="connsiteX38" fmla="*/ 3856 w 10000"/>
                    <a:gd name="connsiteY38" fmla="*/ 9212 h 9667"/>
                    <a:gd name="connsiteX39" fmla="*/ 3857 w 10000"/>
                    <a:gd name="connsiteY39" fmla="*/ 9218 h 9667"/>
                    <a:gd name="connsiteX40" fmla="*/ 3780 w 10000"/>
                    <a:gd name="connsiteY40" fmla="*/ 9204 h 9667"/>
                    <a:gd name="connsiteX41" fmla="*/ 3648 w 10000"/>
                    <a:gd name="connsiteY41" fmla="*/ 9197 h 9667"/>
                    <a:gd name="connsiteX42" fmla="*/ 3449 w 10000"/>
                    <a:gd name="connsiteY42" fmla="*/ 9135 h 9667"/>
                    <a:gd name="connsiteX43" fmla="*/ 3177 w 10000"/>
                    <a:gd name="connsiteY43" fmla="*/ 9050 h 9667"/>
                    <a:gd name="connsiteX44" fmla="*/ 2887 w 10000"/>
                    <a:gd name="connsiteY44" fmla="*/ 8908 h 9667"/>
                    <a:gd name="connsiteX45" fmla="*/ 2750 w 10000"/>
                    <a:gd name="connsiteY45" fmla="*/ 8883 h 9667"/>
                    <a:gd name="connsiteX46" fmla="*/ 2713 w 10000"/>
                    <a:gd name="connsiteY46" fmla="*/ 8838 h 9667"/>
                    <a:gd name="connsiteX47" fmla="*/ 2521 w 10000"/>
                    <a:gd name="connsiteY47" fmla="*/ 8766 h 9667"/>
                    <a:gd name="connsiteX48" fmla="*/ 2396 w 10000"/>
                    <a:gd name="connsiteY48" fmla="*/ 8647 h 9667"/>
                    <a:gd name="connsiteX49" fmla="*/ 2118 w 10000"/>
                    <a:gd name="connsiteY49" fmla="*/ 8418 h 9667"/>
                    <a:gd name="connsiteX50" fmla="*/ 1831 w 10000"/>
                    <a:gd name="connsiteY50" fmla="*/ 8210 h 9667"/>
                    <a:gd name="connsiteX51" fmla="*/ 1484 w 10000"/>
                    <a:gd name="connsiteY51" fmla="*/ 7966 h 9667"/>
                    <a:gd name="connsiteX52" fmla="*/ 1164 w 10000"/>
                    <a:gd name="connsiteY52" fmla="*/ 7619 h 9667"/>
                    <a:gd name="connsiteX53" fmla="*/ 689 w 10000"/>
                    <a:gd name="connsiteY53" fmla="*/ 6725 h 9667"/>
                    <a:gd name="connsiteX54" fmla="*/ 477 w 10000"/>
                    <a:gd name="connsiteY54" fmla="*/ 6220 h 9667"/>
                    <a:gd name="connsiteX55" fmla="*/ 329 w 10000"/>
                    <a:gd name="connsiteY55" fmla="*/ 5637 h 9667"/>
                    <a:gd name="connsiteX56" fmla="*/ 312 w 10000"/>
                    <a:gd name="connsiteY56" fmla="*/ 4458 h 9667"/>
                    <a:gd name="connsiteX57" fmla="*/ 1050 w 10000"/>
                    <a:gd name="connsiteY57" fmla="*/ 2363 h 9667"/>
                    <a:gd name="connsiteX58" fmla="*/ 1653 w 10000"/>
                    <a:gd name="connsiteY58" fmla="*/ 1620 h 9667"/>
                    <a:gd name="connsiteX59" fmla="*/ 1993 w 10000"/>
                    <a:gd name="connsiteY59" fmla="*/ 1305 h 9667"/>
                    <a:gd name="connsiteX60" fmla="*/ 2387 w 10000"/>
                    <a:gd name="connsiteY60" fmla="*/ 1046 h 9667"/>
                    <a:gd name="connsiteX61" fmla="*/ 2801 w 10000"/>
                    <a:gd name="connsiteY61" fmla="*/ 778 h 9667"/>
                    <a:gd name="connsiteX62" fmla="*/ 3286 w 10000"/>
                    <a:gd name="connsiteY62" fmla="*/ 588 h 9667"/>
                    <a:gd name="connsiteX63" fmla="*/ 4337 w 10000"/>
                    <a:gd name="connsiteY63" fmla="*/ 311 h 9667"/>
                    <a:gd name="connsiteX64" fmla="*/ 5368 w 10000"/>
                    <a:gd name="connsiteY64" fmla="*/ 242 h 9667"/>
                    <a:gd name="connsiteX65" fmla="*/ 5493 w 10000"/>
                    <a:gd name="connsiteY65" fmla="*/ 238 h 9667"/>
                    <a:gd name="connsiteX66" fmla="*/ 4833 w 10000"/>
                    <a:gd name="connsiteY66" fmla="*/ 0 h 9667"/>
                    <a:gd name="connsiteX67" fmla="*/ 4425 w 10000"/>
                    <a:gd name="connsiteY67" fmla="*/ 14 h 9667"/>
                    <a:gd name="connsiteX68" fmla="*/ 3482 w 10000"/>
                    <a:gd name="connsiteY68" fmla="*/ 196 h 9667"/>
                    <a:gd name="connsiteX69" fmla="*/ 2997 w 10000"/>
                    <a:gd name="connsiteY69" fmla="*/ 368 h 9667"/>
                    <a:gd name="connsiteX70" fmla="*/ 2545 w 10000"/>
                    <a:gd name="connsiteY70" fmla="*/ 561 h 9667"/>
                    <a:gd name="connsiteX71" fmla="*/ 2158 w 10000"/>
                    <a:gd name="connsiteY71" fmla="*/ 825 h 9667"/>
                    <a:gd name="connsiteX72" fmla="*/ 1734 w 10000"/>
                    <a:gd name="connsiteY72" fmla="*/ 1128 h 9667"/>
                    <a:gd name="connsiteX73" fmla="*/ 1039 w 10000"/>
                    <a:gd name="connsiteY73" fmla="*/ 1870 h 9667"/>
                    <a:gd name="connsiteX74" fmla="*/ 504 w 10000"/>
                    <a:gd name="connsiteY74" fmla="*/ 2795 h 9667"/>
                    <a:gd name="connsiteX75" fmla="*/ 147 w 10000"/>
                    <a:gd name="connsiteY75" fmla="*/ 3956 h 9667"/>
                    <a:gd name="connsiteX76" fmla="*/ 19 w 10000"/>
                    <a:gd name="connsiteY76" fmla="*/ 4540 h 9667"/>
                    <a:gd name="connsiteX77" fmla="*/ 6 w 10000"/>
                    <a:gd name="connsiteY77" fmla="*/ 5183 h 9667"/>
                    <a:gd name="connsiteX78" fmla="*/ 228 w 10000"/>
                    <a:gd name="connsiteY78" fmla="*/ 6405 h 9667"/>
                    <a:gd name="connsiteX79" fmla="*/ 450 w 10000"/>
                    <a:gd name="connsiteY79" fmla="*/ 6980 h 9667"/>
                    <a:gd name="connsiteX80" fmla="*/ 673 w 10000"/>
                    <a:gd name="connsiteY80" fmla="*/ 7511 h 9667"/>
                    <a:gd name="connsiteX81" fmla="*/ 939 w 10000"/>
                    <a:gd name="connsiteY81" fmla="*/ 7905 h 9667"/>
                    <a:gd name="connsiteX82" fmla="*/ 1320 w 10000"/>
                    <a:gd name="connsiteY82" fmla="*/ 8319 h 9667"/>
                    <a:gd name="connsiteX83" fmla="*/ 1656 w 10000"/>
                    <a:gd name="connsiteY83" fmla="*/ 8574 h 9667"/>
                    <a:gd name="connsiteX84" fmla="*/ 1993 w 10000"/>
                    <a:gd name="connsiteY84" fmla="*/ 8825 h 9667"/>
                    <a:gd name="connsiteX85" fmla="*/ 2061 w 10000"/>
                    <a:gd name="connsiteY85" fmla="*/ 8841 h 9667"/>
                    <a:gd name="connsiteX86" fmla="*/ 2067 w 10000"/>
                    <a:gd name="connsiteY86" fmla="*/ 8875 h 9667"/>
                    <a:gd name="connsiteX87" fmla="*/ 2165 w 10000"/>
                    <a:gd name="connsiteY87" fmla="*/ 9011 h 9667"/>
                    <a:gd name="connsiteX88" fmla="*/ 2396 w 10000"/>
                    <a:gd name="connsiteY88" fmla="*/ 9168 h 9667"/>
                    <a:gd name="connsiteX89" fmla="*/ 2666 w 10000"/>
                    <a:gd name="connsiteY89" fmla="*/ 9298 h 9667"/>
                    <a:gd name="connsiteX90" fmla="*/ 2871 w 10000"/>
                    <a:gd name="connsiteY90" fmla="*/ 9384 h 9667"/>
                    <a:gd name="connsiteX91" fmla="*/ 3000 w 10000"/>
                    <a:gd name="connsiteY91" fmla="*/ 9454 h 9667"/>
                    <a:gd name="connsiteX92" fmla="*/ 3180 w 10000"/>
                    <a:gd name="connsiteY92" fmla="*/ 9511 h 9667"/>
                    <a:gd name="connsiteX93" fmla="*/ 3329 w 10000"/>
                    <a:gd name="connsiteY93" fmla="*/ 9557 h 9667"/>
                    <a:gd name="connsiteX94" fmla="*/ 3517 w 10000"/>
                    <a:gd name="connsiteY94" fmla="*/ 9595 h 9667"/>
                    <a:gd name="connsiteX95" fmla="*/ 3652 w 10000"/>
                    <a:gd name="connsiteY95" fmla="*/ 9589 h 9667"/>
                    <a:gd name="connsiteX96" fmla="*/ 3828 w 10000"/>
                    <a:gd name="connsiteY96" fmla="*/ 9548 h 9667"/>
                    <a:gd name="connsiteX97" fmla="*/ 3950 w 10000"/>
                    <a:gd name="connsiteY97" fmla="*/ 9601 h 9667"/>
                    <a:gd name="connsiteX98" fmla="*/ 4049 w 10000"/>
                    <a:gd name="connsiteY98" fmla="*/ 9579 h 9667"/>
                    <a:gd name="connsiteX99" fmla="*/ 4065 w 10000"/>
                    <a:gd name="connsiteY99" fmla="*/ 9490 h 9667"/>
                    <a:gd name="connsiteX100" fmla="*/ 4378 w 10000"/>
                    <a:gd name="connsiteY100" fmla="*/ 9545 h 9667"/>
                    <a:gd name="connsiteX101" fmla="*/ 4523 w 10000"/>
                    <a:gd name="connsiteY101" fmla="*/ 9593 h 9667"/>
                    <a:gd name="connsiteX102" fmla="*/ 4705 w 10000"/>
                    <a:gd name="connsiteY102" fmla="*/ 9606 h 9667"/>
                    <a:gd name="connsiteX103" fmla="*/ 5116 w 10000"/>
                    <a:gd name="connsiteY103" fmla="*/ 9658 h 9667"/>
                    <a:gd name="connsiteX104" fmla="*/ 5510 w 10000"/>
                    <a:gd name="connsiteY104" fmla="*/ 9667 h 9667"/>
                    <a:gd name="connsiteX105" fmla="*/ 5531 w 10000"/>
                    <a:gd name="connsiteY105" fmla="*/ 9667 h 9667"/>
                    <a:gd name="connsiteX106" fmla="*/ 5911 w 10000"/>
                    <a:gd name="connsiteY106" fmla="*/ 9623 h 9667"/>
                    <a:gd name="connsiteX107" fmla="*/ 6268 w 10000"/>
                    <a:gd name="connsiteY107" fmla="*/ 9593 h 9667"/>
                    <a:gd name="connsiteX108" fmla="*/ 6666 w 10000"/>
                    <a:gd name="connsiteY108" fmla="*/ 9463 h 9667"/>
                    <a:gd name="connsiteX109" fmla="*/ 7377 w 10000"/>
                    <a:gd name="connsiteY109" fmla="*/ 9208 h 9667"/>
                    <a:gd name="connsiteX110" fmla="*/ 7996 w 10000"/>
                    <a:gd name="connsiteY110" fmla="*/ 8850 h 9667"/>
                    <a:gd name="connsiteX111" fmla="*/ 9084 w 10000"/>
                    <a:gd name="connsiteY111" fmla="*/ 7645 h 9667"/>
                    <a:gd name="connsiteX112" fmla="*/ 9502 w 10000"/>
                    <a:gd name="connsiteY112" fmla="*/ 6915 h 9667"/>
                    <a:gd name="connsiteX113" fmla="*/ 9798 w 10000"/>
                    <a:gd name="connsiteY113" fmla="*/ 6069 h 9667"/>
                    <a:gd name="connsiteX114" fmla="*/ 9893 w 10000"/>
                    <a:gd name="connsiteY114" fmla="*/ 5620 h 9667"/>
                    <a:gd name="connsiteX115" fmla="*/ 9960 w 10000"/>
                    <a:gd name="connsiteY115" fmla="*/ 5157 h 9667"/>
                    <a:gd name="connsiteX116" fmla="*/ 9963 w 10000"/>
                    <a:gd name="connsiteY116" fmla="*/ 4942 h 9667"/>
                    <a:gd name="connsiteX117" fmla="*/ 9997 w 10000"/>
                    <a:gd name="connsiteY117" fmla="*/ 4712 h 9667"/>
                    <a:gd name="connsiteX118" fmla="*/ 9963 w 10000"/>
                    <a:gd name="connsiteY118" fmla="*/ 4233 h 9667"/>
                    <a:gd name="connsiteX119" fmla="*/ 9819 w 10000"/>
                    <a:gd name="connsiteY119" fmla="*/ 3291 h 9667"/>
                    <a:gd name="connsiteX120" fmla="*/ 9711 w 10000"/>
                    <a:gd name="connsiteY120" fmla="*/ 2911 h 9667"/>
                    <a:gd name="connsiteX121" fmla="*/ 9502 w 10000"/>
                    <a:gd name="connsiteY121" fmla="*/ 2518 h 9667"/>
                    <a:gd name="connsiteX122" fmla="*/ 9094 w 10000"/>
                    <a:gd name="connsiteY122" fmla="*/ 1783 h 9667"/>
                    <a:gd name="connsiteX123" fmla="*/ 8532 w 10000"/>
                    <a:gd name="connsiteY123" fmla="*/ 1188 h 9667"/>
                    <a:gd name="connsiteX124" fmla="*/ 7774 w 10000"/>
                    <a:gd name="connsiteY124" fmla="*/ 657 h 9667"/>
                    <a:gd name="connsiteX125" fmla="*/ 7426 w 10000"/>
                    <a:gd name="connsiteY125" fmla="*/ 463 h 9667"/>
                    <a:gd name="connsiteX126" fmla="*/ 7042 w 10000"/>
                    <a:gd name="connsiteY126" fmla="*/ 286 h 9667"/>
                    <a:gd name="connsiteX127" fmla="*/ 6268 w 10000"/>
                    <a:gd name="connsiteY127" fmla="*/ 100 h 9667"/>
                    <a:gd name="connsiteX128" fmla="*/ 6163 w 10000"/>
                    <a:gd name="connsiteY128" fmla="*/ 86 h 9667"/>
                    <a:gd name="connsiteX129" fmla="*/ 5995 w 10000"/>
                    <a:gd name="connsiteY129" fmla="*/ 48 h 9667"/>
                    <a:gd name="connsiteX130" fmla="*/ 5462 w 10000"/>
                    <a:gd name="connsiteY130" fmla="*/ 14 h 9667"/>
                    <a:gd name="connsiteX131" fmla="*/ 4833 w 10000"/>
                    <a:gd name="connsiteY131" fmla="*/ 0 h 9667"/>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52 w 10000"/>
                    <a:gd name="connsiteY95" fmla="*/ 9919 h 10000"/>
                    <a:gd name="connsiteX96" fmla="*/ 3828 w 10000"/>
                    <a:gd name="connsiteY96" fmla="*/ 9877 h 10000"/>
                    <a:gd name="connsiteX97" fmla="*/ 3950 w 10000"/>
                    <a:gd name="connsiteY97" fmla="*/ 9932 h 10000"/>
                    <a:gd name="connsiteX98" fmla="*/ 4049 w 10000"/>
                    <a:gd name="connsiteY98" fmla="*/ 9909 h 10000"/>
                    <a:gd name="connsiteX99" fmla="*/ 4065 w 10000"/>
                    <a:gd name="connsiteY99" fmla="*/ 9817 h 10000"/>
                    <a:gd name="connsiteX100" fmla="*/ 4378 w 10000"/>
                    <a:gd name="connsiteY100" fmla="*/ 9874 h 10000"/>
                    <a:gd name="connsiteX101" fmla="*/ 4523 w 10000"/>
                    <a:gd name="connsiteY101" fmla="*/ 9923 h 10000"/>
                    <a:gd name="connsiteX102" fmla="*/ 4705 w 10000"/>
                    <a:gd name="connsiteY102" fmla="*/ 9937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 name="connsiteX0" fmla="*/ 5493 w 10000"/>
                    <a:gd name="connsiteY0" fmla="*/ 246 h 10025"/>
                    <a:gd name="connsiteX1" fmla="*/ 5685 w 10000"/>
                    <a:gd name="connsiteY1" fmla="*/ 313 h 10025"/>
                    <a:gd name="connsiteX2" fmla="*/ 6079 w 10000"/>
                    <a:gd name="connsiteY2" fmla="*/ 398 h 10025"/>
                    <a:gd name="connsiteX3" fmla="*/ 6769 w 10000"/>
                    <a:gd name="connsiteY3" fmla="*/ 576 h 10025"/>
                    <a:gd name="connsiteX4" fmla="*/ 7080 w 10000"/>
                    <a:gd name="connsiteY4" fmla="*/ 760 h 10025"/>
                    <a:gd name="connsiteX5" fmla="*/ 7390 w 10000"/>
                    <a:gd name="connsiteY5" fmla="*/ 884 h 10025"/>
                    <a:gd name="connsiteX6" fmla="*/ 8029 w 10000"/>
                    <a:gd name="connsiteY6" fmla="*/ 1350 h 10025"/>
                    <a:gd name="connsiteX7" fmla="*/ 8640 w 10000"/>
                    <a:gd name="connsiteY7" fmla="*/ 1801 h 10025"/>
                    <a:gd name="connsiteX8" fmla="*/ 9091 w 10000"/>
                    <a:gd name="connsiteY8" fmla="*/ 2512 h 10025"/>
                    <a:gd name="connsiteX9" fmla="*/ 9259 w 10000"/>
                    <a:gd name="connsiteY9" fmla="*/ 2855 h 10025"/>
                    <a:gd name="connsiteX10" fmla="*/ 9461 w 10000"/>
                    <a:gd name="connsiteY10" fmla="*/ 3266 h 10025"/>
                    <a:gd name="connsiteX11" fmla="*/ 9545 w 10000"/>
                    <a:gd name="connsiteY11" fmla="*/ 3641 h 10025"/>
                    <a:gd name="connsiteX12" fmla="*/ 9633 w 10000"/>
                    <a:gd name="connsiteY12" fmla="*/ 4106 h 10025"/>
                    <a:gd name="connsiteX13" fmla="*/ 9677 w 10000"/>
                    <a:gd name="connsiteY13" fmla="*/ 4575 h 10025"/>
                    <a:gd name="connsiteX14" fmla="*/ 9660 w 10000"/>
                    <a:gd name="connsiteY14" fmla="*/ 5053 h 10025"/>
                    <a:gd name="connsiteX15" fmla="*/ 9640 w 10000"/>
                    <a:gd name="connsiteY15" fmla="*/ 5492 h 10025"/>
                    <a:gd name="connsiteX16" fmla="*/ 9549 w 10000"/>
                    <a:gd name="connsiteY16" fmla="*/ 5942 h 10025"/>
                    <a:gd name="connsiteX17" fmla="*/ 9448 w 10000"/>
                    <a:gd name="connsiteY17" fmla="*/ 6385 h 10025"/>
                    <a:gd name="connsiteX18" fmla="*/ 9293 w 10000"/>
                    <a:gd name="connsiteY18" fmla="*/ 6787 h 10025"/>
                    <a:gd name="connsiteX19" fmla="*/ 9141 w 10000"/>
                    <a:gd name="connsiteY19" fmla="*/ 7167 h 10025"/>
                    <a:gd name="connsiteX20" fmla="*/ 8919 w 10000"/>
                    <a:gd name="connsiteY20" fmla="*/ 7518 h 10025"/>
                    <a:gd name="connsiteX21" fmla="*/ 8694 w 10000"/>
                    <a:gd name="connsiteY21" fmla="*/ 7899 h 10025"/>
                    <a:gd name="connsiteX22" fmla="*/ 8427 w 10000"/>
                    <a:gd name="connsiteY22" fmla="*/ 8216 h 10025"/>
                    <a:gd name="connsiteX23" fmla="*/ 7875 w 10000"/>
                    <a:gd name="connsiteY23" fmla="*/ 8766 h 10025"/>
                    <a:gd name="connsiteX24" fmla="*/ 7305 w 10000"/>
                    <a:gd name="connsiteY24" fmla="*/ 9129 h 10025"/>
                    <a:gd name="connsiteX25" fmla="*/ 6631 w 10000"/>
                    <a:gd name="connsiteY25" fmla="*/ 9383 h 10025"/>
                    <a:gd name="connsiteX26" fmla="*/ 6237 w 10000"/>
                    <a:gd name="connsiteY26" fmla="*/ 9517 h 10025"/>
                    <a:gd name="connsiteX27" fmla="*/ 5807 w 10000"/>
                    <a:gd name="connsiteY27" fmla="*/ 9561 h 10025"/>
                    <a:gd name="connsiteX28" fmla="*/ 5208 w 10000"/>
                    <a:gd name="connsiteY28" fmla="*/ 9605 h 10025"/>
                    <a:gd name="connsiteX29" fmla="*/ 4961 w 10000"/>
                    <a:gd name="connsiteY29" fmla="*/ 9598 h 10025"/>
                    <a:gd name="connsiteX30" fmla="*/ 4756 w 10000"/>
                    <a:gd name="connsiteY30" fmla="*/ 9561 h 10025"/>
                    <a:gd name="connsiteX31" fmla="*/ 4693 w 10000"/>
                    <a:gd name="connsiteY31" fmla="*/ 9558 h 10025"/>
                    <a:gd name="connsiteX32" fmla="*/ 4629 w 10000"/>
                    <a:gd name="connsiteY32" fmla="*/ 9558 h 10025"/>
                    <a:gd name="connsiteX33" fmla="*/ 4553 w 10000"/>
                    <a:gd name="connsiteY33" fmla="*/ 9553 h 10025"/>
                    <a:gd name="connsiteX34" fmla="*/ 4381 w 10000"/>
                    <a:gd name="connsiteY34" fmla="*/ 9513 h 10025"/>
                    <a:gd name="connsiteX35" fmla="*/ 4356 w 10000"/>
                    <a:gd name="connsiteY35" fmla="*/ 9512 h 10025"/>
                    <a:gd name="connsiteX36" fmla="*/ 4199 w 10000"/>
                    <a:gd name="connsiteY36" fmla="*/ 9521 h 10025"/>
                    <a:gd name="connsiteX37" fmla="*/ 4019 w 10000"/>
                    <a:gd name="connsiteY37" fmla="*/ 9546 h 10025"/>
                    <a:gd name="connsiteX38" fmla="*/ 3856 w 10000"/>
                    <a:gd name="connsiteY38" fmla="*/ 9529 h 10025"/>
                    <a:gd name="connsiteX39" fmla="*/ 3857 w 10000"/>
                    <a:gd name="connsiteY39" fmla="*/ 9536 h 10025"/>
                    <a:gd name="connsiteX40" fmla="*/ 3780 w 10000"/>
                    <a:gd name="connsiteY40" fmla="*/ 9521 h 10025"/>
                    <a:gd name="connsiteX41" fmla="*/ 3648 w 10000"/>
                    <a:gd name="connsiteY41" fmla="*/ 9514 h 10025"/>
                    <a:gd name="connsiteX42" fmla="*/ 3449 w 10000"/>
                    <a:gd name="connsiteY42" fmla="*/ 9450 h 10025"/>
                    <a:gd name="connsiteX43" fmla="*/ 3177 w 10000"/>
                    <a:gd name="connsiteY43" fmla="*/ 9362 h 10025"/>
                    <a:gd name="connsiteX44" fmla="*/ 2887 w 10000"/>
                    <a:gd name="connsiteY44" fmla="*/ 9215 h 10025"/>
                    <a:gd name="connsiteX45" fmla="*/ 2750 w 10000"/>
                    <a:gd name="connsiteY45" fmla="*/ 9189 h 10025"/>
                    <a:gd name="connsiteX46" fmla="*/ 2713 w 10000"/>
                    <a:gd name="connsiteY46" fmla="*/ 9142 h 10025"/>
                    <a:gd name="connsiteX47" fmla="*/ 2521 w 10000"/>
                    <a:gd name="connsiteY47" fmla="*/ 9068 h 10025"/>
                    <a:gd name="connsiteX48" fmla="*/ 2396 w 10000"/>
                    <a:gd name="connsiteY48" fmla="*/ 8945 h 10025"/>
                    <a:gd name="connsiteX49" fmla="*/ 2118 w 10000"/>
                    <a:gd name="connsiteY49" fmla="*/ 8708 h 10025"/>
                    <a:gd name="connsiteX50" fmla="*/ 1831 w 10000"/>
                    <a:gd name="connsiteY50" fmla="*/ 8493 h 10025"/>
                    <a:gd name="connsiteX51" fmla="*/ 1484 w 10000"/>
                    <a:gd name="connsiteY51" fmla="*/ 8240 h 10025"/>
                    <a:gd name="connsiteX52" fmla="*/ 1164 w 10000"/>
                    <a:gd name="connsiteY52" fmla="*/ 7881 h 10025"/>
                    <a:gd name="connsiteX53" fmla="*/ 689 w 10000"/>
                    <a:gd name="connsiteY53" fmla="*/ 6957 h 10025"/>
                    <a:gd name="connsiteX54" fmla="*/ 477 w 10000"/>
                    <a:gd name="connsiteY54" fmla="*/ 6434 h 10025"/>
                    <a:gd name="connsiteX55" fmla="*/ 329 w 10000"/>
                    <a:gd name="connsiteY55" fmla="*/ 5831 h 10025"/>
                    <a:gd name="connsiteX56" fmla="*/ 312 w 10000"/>
                    <a:gd name="connsiteY56" fmla="*/ 4612 h 10025"/>
                    <a:gd name="connsiteX57" fmla="*/ 1050 w 10000"/>
                    <a:gd name="connsiteY57" fmla="*/ 2444 h 10025"/>
                    <a:gd name="connsiteX58" fmla="*/ 1653 w 10000"/>
                    <a:gd name="connsiteY58" fmla="*/ 1676 h 10025"/>
                    <a:gd name="connsiteX59" fmla="*/ 1993 w 10000"/>
                    <a:gd name="connsiteY59" fmla="*/ 1350 h 10025"/>
                    <a:gd name="connsiteX60" fmla="*/ 2387 w 10000"/>
                    <a:gd name="connsiteY60" fmla="*/ 1082 h 10025"/>
                    <a:gd name="connsiteX61" fmla="*/ 2801 w 10000"/>
                    <a:gd name="connsiteY61" fmla="*/ 805 h 10025"/>
                    <a:gd name="connsiteX62" fmla="*/ 3286 w 10000"/>
                    <a:gd name="connsiteY62" fmla="*/ 608 h 10025"/>
                    <a:gd name="connsiteX63" fmla="*/ 4337 w 10000"/>
                    <a:gd name="connsiteY63" fmla="*/ 322 h 10025"/>
                    <a:gd name="connsiteX64" fmla="*/ 5368 w 10000"/>
                    <a:gd name="connsiteY64" fmla="*/ 250 h 10025"/>
                    <a:gd name="connsiteX65" fmla="*/ 5493 w 10000"/>
                    <a:gd name="connsiteY65" fmla="*/ 246 h 10025"/>
                    <a:gd name="connsiteX66" fmla="*/ 4833 w 10000"/>
                    <a:gd name="connsiteY66" fmla="*/ 0 h 10025"/>
                    <a:gd name="connsiteX67" fmla="*/ 4425 w 10000"/>
                    <a:gd name="connsiteY67" fmla="*/ 14 h 10025"/>
                    <a:gd name="connsiteX68" fmla="*/ 3482 w 10000"/>
                    <a:gd name="connsiteY68" fmla="*/ 203 h 10025"/>
                    <a:gd name="connsiteX69" fmla="*/ 2997 w 10000"/>
                    <a:gd name="connsiteY69" fmla="*/ 381 h 10025"/>
                    <a:gd name="connsiteX70" fmla="*/ 2545 w 10000"/>
                    <a:gd name="connsiteY70" fmla="*/ 580 h 10025"/>
                    <a:gd name="connsiteX71" fmla="*/ 2158 w 10000"/>
                    <a:gd name="connsiteY71" fmla="*/ 853 h 10025"/>
                    <a:gd name="connsiteX72" fmla="*/ 1734 w 10000"/>
                    <a:gd name="connsiteY72" fmla="*/ 1167 h 10025"/>
                    <a:gd name="connsiteX73" fmla="*/ 1039 w 10000"/>
                    <a:gd name="connsiteY73" fmla="*/ 1934 h 10025"/>
                    <a:gd name="connsiteX74" fmla="*/ 504 w 10000"/>
                    <a:gd name="connsiteY74" fmla="*/ 2891 h 10025"/>
                    <a:gd name="connsiteX75" fmla="*/ 147 w 10000"/>
                    <a:gd name="connsiteY75" fmla="*/ 4092 h 10025"/>
                    <a:gd name="connsiteX76" fmla="*/ 19 w 10000"/>
                    <a:gd name="connsiteY76" fmla="*/ 4696 h 10025"/>
                    <a:gd name="connsiteX77" fmla="*/ 6 w 10000"/>
                    <a:gd name="connsiteY77" fmla="*/ 5362 h 10025"/>
                    <a:gd name="connsiteX78" fmla="*/ 228 w 10000"/>
                    <a:gd name="connsiteY78" fmla="*/ 6626 h 10025"/>
                    <a:gd name="connsiteX79" fmla="*/ 450 w 10000"/>
                    <a:gd name="connsiteY79" fmla="*/ 7220 h 10025"/>
                    <a:gd name="connsiteX80" fmla="*/ 673 w 10000"/>
                    <a:gd name="connsiteY80" fmla="*/ 7770 h 10025"/>
                    <a:gd name="connsiteX81" fmla="*/ 939 w 10000"/>
                    <a:gd name="connsiteY81" fmla="*/ 8177 h 10025"/>
                    <a:gd name="connsiteX82" fmla="*/ 1320 w 10000"/>
                    <a:gd name="connsiteY82" fmla="*/ 8606 h 10025"/>
                    <a:gd name="connsiteX83" fmla="*/ 1656 w 10000"/>
                    <a:gd name="connsiteY83" fmla="*/ 8869 h 10025"/>
                    <a:gd name="connsiteX84" fmla="*/ 1993 w 10000"/>
                    <a:gd name="connsiteY84" fmla="*/ 9129 h 10025"/>
                    <a:gd name="connsiteX85" fmla="*/ 2061 w 10000"/>
                    <a:gd name="connsiteY85" fmla="*/ 9146 h 10025"/>
                    <a:gd name="connsiteX86" fmla="*/ 2067 w 10000"/>
                    <a:gd name="connsiteY86" fmla="*/ 9181 h 10025"/>
                    <a:gd name="connsiteX87" fmla="*/ 2165 w 10000"/>
                    <a:gd name="connsiteY87" fmla="*/ 9321 h 10025"/>
                    <a:gd name="connsiteX88" fmla="*/ 2396 w 10000"/>
                    <a:gd name="connsiteY88" fmla="*/ 9484 h 10025"/>
                    <a:gd name="connsiteX89" fmla="*/ 2666 w 10000"/>
                    <a:gd name="connsiteY89" fmla="*/ 9618 h 10025"/>
                    <a:gd name="connsiteX90" fmla="*/ 2871 w 10000"/>
                    <a:gd name="connsiteY90" fmla="*/ 9707 h 10025"/>
                    <a:gd name="connsiteX91" fmla="*/ 3000 w 10000"/>
                    <a:gd name="connsiteY91" fmla="*/ 9780 h 10025"/>
                    <a:gd name="connsiteX92" fmla="*/ 3180 w 10000"/>
                    <a:gd name="connsiteY92" fmla="*/ 9839 h 10025"/>
                    <a:gd name="connsiteX93" fmla="*/ 3329 w 10000"/>
                    <a:gd name="connsiteY93" fmla="*/ 9886 h 10025"/>
                    <a:gd name="connsiteX94" fmla="*/ 3517 w 10000"/>
                    <a:gd name="connsiteY94" fmla="*/ 9926 h 10025"/>
                    <a:gd name="connsiteX95" fmla="*/ 3652 w 10000"/>
                    <a:gd name="connsiteY95" fmla="*/ 9919 h 10025"/>
                    <a:gd name="connsiteX96" fmla="*/ 3828 w 10000"/>
                    <a:gd name="connsiteY96" fmla="*/ 9877 h 10025"/>
                    <a:gd name="connsiteX97" fmla="*/ 3950 w 10000"/>
                    <a:gd name="connsiteY97" fmla="*/ 9932 h 10025"/>
                    <a:gd name="connsiteX98" fmla="*/ 4049 w 10000"/>
                    <a:gd name="connsiteY98" fmla="*/ 9909 h 10025"/>
                    <a:gd name="connsiteX99" fmla="*/ 4160 w 10000"/>
                    <a:gd name="connsiteY99" fmla="*/ 10017 h 10025"/>
                    <a:gd name="connsiteX100" fmla="*/ 4378 w 10000"/>
                    <a:gd name="connsiteY100" fmla="*/ 9874 h 10025"/>
                    <a:gd name="connsiteX101" fmla="*/ 4523 w 10000"/>
                    <a:gd name="connsiteY101" fmla="*/ 9923 h 10025"/>
                    <a:gd name="connsiteX102" fmla="*/ 4705 w 10000"/>
                    <a:gd name="connsiteY102" fmla="*/ 9937 h 10025"/>
                    <a:gd name="connsiteX103" fmla="*/ 5116 w 10000"/>
                    <a:gd name="connsiteY103" fmla="*/ 9991 h 10025"/>
                    <a:gd name="connsiteX104" fmla="*/ 5510 w 10000"/>
                    <a:gd name="connsiteY104" fmla="*/ 10000 h 10025"/>
                    <a:gd name="connsiteX105" fmla="*/ 5531 w 10000"/>
                    <a:gd name="connsiteY105" fmla="*/ 10000 h 10025"/>
                    <a:gd name="connsiteX106" fmla="*/ 5911 w 10000"/>
                    <a:gd name="connsiteY106" fmla="*/ 9954 h 10025"/>
                    <a:gd name="connsiteX107" fmla="*/ 6268 w 10000"/>
                    <a:gd name="connsiteY107" fmla="*/ 9923 h 10025"/>
                    <a:gd name="connsiteX108" fmla="*/ 6666 w 10000"/>
                    <a:gd name="connsiteY108" fmla="*/ 9789 h 10025"/>
                    <a:gd name="connsiteX109" fmla="*/ 7377 w 10000"/>
                    <a:gd name="connsiteY109" fmla="*/ 9525 h 10025"/>
                    <a:gd name="connsiteX110" fmla="*/ 7996 w 10000"/>
                    <a:gd name="connsiteY110" fmla="*/ 9155 h 10025"/>
                    <a:gd name="connsiteX111" fmla="*/ 9084 w 10000"/>
                    <a:gd name="connsiteY111" fmla="*/ 7908 h 10025"/>
                    <a:gd name="connsiteX112" fmla="*/ 9502 w 10000"/>
                    <a:gd name="connsiteY112" fmla="*/ 7153 h 10025"/>
                    <a:gd name="connsiteX113" fmla="*/ 9798 w 10000"/>
                    <a:gd name="connsiteY113" fmla="*/ 6278 h 10025"/>
                    <a:gd name="connsiteX114" fmla="*/ 9893 w 10000"/>
                    <a:gd name="connsiteY114" fmla="*/ 5814 h 10025"/>
                    <a:gd name="connsiteX115" fmla="*/ 9960 w 10000"/>
                    <a:gd name="connsiteY115" fmla="*/ 5335 h 10025"/>
                    <a:gd name="connsiteX116" fmla="*/ 9963 w 10000"/>
                    <a:gd name="connsiteY116" fmla="*/ 5112 h 10025"/>
                    <a:gd name="connsiteX117" fmla="*/ 9997 w 10000"/>
                    <a:gd name="connsiteY117" fmla="*/ 4874 h 10025"/>
                    <a:gd name="connsiteX118" fmla="*/ 9963 w 10000"/>
                    <a:gd name="connsiteY118" fmla="*/ 4379 h 10025"/>
                    <a:gd name="connsiteX119" fmla="*/ 9819 w 10000"/>
                    <a:gd name="connsiteY119" fmla="*/ 3404 h 10025"/>
                    <a:gd name="connsiteX120" fmla="*/ 9711 w 10000"/>
                    <a:gd name="connsiteY120" fmla="*/ 3011 h 10025"/>
                    <a:gd name="connsiteX121" fmla="*/ 9502 w 10000"/>
                    <a:gd name="connsiteY121" fmla="*/ 2605 h 10025"/>
                    <a:gd name="connsiteX122" fmla="*/ 9094 w 10000"/>
                    <a:gd name="connsiteY122" fmla="*/ 1844 h 10025"/>
                    <a:gd name="connsiteX123" fmla="*/ 8532 w 10000"/>
                    <a:gd name="connsiteY123" fmla="*/ 1229 h 10025"/>
                    <a:gd name="connsiteX124" fmla="*/ 7774 w 10000"/>
                    <a:gd name="connsiteY124" fmla="*/ 680 h 10025"/>
                    <a:gd name="connsiteX125" fmla="*/ 7426 w 10000"/>
                    <a:gd name="connsiteY125" fmla="*/ 479 h 10025"/>
                    <a:gd name="connsiteX126" fmla="*/ 7042 w 10000"/>
                    <a:gd name="connsiteY126" fmla="*/ 296 h 10025"/>
                    <a:gd name="connsiteX127" fmla="*/ 6268 w 10000"/>
                    <a:gd name="connsiteY127" fmla="*/ 103 h 10025"/>
                    <a:gd name="connsiteX128" fmla="*/ 6163 w 10000"/>
                    <a:gd name="connsiteY128" fmla="*/ 89 h 10025"/>
                    <a:gd name="connsiteX129" fmla="*/ 5995 w 10000"/>
                    <a:gd name="connsiteY129" fmla="*/ 50 h 10025"/>
                    <a:gd name="connsiteX130" fmla="*/ 5462 w 10000"/>
                    <a:gd name="connsiteY130" fmla="*/ 14 h 10025"/>
                    <a:gd name="connsiteX131" fmla="*/ 4833 w 10000"/>
                    <a:gd name="connsiteY131" fmla="*/ 0 h 10025"/>
                    <a:gd name="connsiteX0" fmla="*/ 5493 w 10000"/>
                    <a:gd name="connsiteY0" fmla="*/ 246 h 10025"/>
                    <a:gd name="connsiteX1" fmla="*/ 5685 w 10000"/>
                    <a:gd name="connsiteY1" fmla="*/ 313 h 10025"/>
                    <a:gd name="connsiteX2" fmla="*/ 6079 w 10000"/>
                    <a:gd name="connsiteY2" fmla="*/ 398 h 10025"/>
                    <a:gd name="connsiteX3" fmla="*/ 6769 w 10000"/>
                    <a:gd name="connsiteY3" fmla="*/ 576 h 10025"/>
                    <a:gd name="connsiteX4" fmla="*/ 7080 w 10000"/>
                    <a:gd name="connsiteY4" fmla="*/ 760 h 10025"/>
                    <a:gd name="connsiteX5" fmla="*/ 7390 w 10000"/>
                    <a:gd name="connsiteY5" fmla="*/ 884 h 10025"/>
                    <a:gd name="connsiteX6" fmla="*/ 8029 w 10000"/>
                    <a:gd name="connsiteY6" fmla="*/ 1350 h 10025"/>
                    <a:gd name="connsiteX7" fmla="*/ 8640 w 10000"/>
                    <a:gd name="connsiteY7" fmla="*/ 1801 h 10025"/>
                    <a:gd name="connsiteX8" fmla="*/ 9091 w 10000"/>
                    <a:gd name="connsiteY8" fmla="*/ 2512 h 10025"/>
                    <a:gd name="connsiteX9" fmla="*/ 9259 w 10000"/>
                    <a:gd name="connsiteY9" fmla="*/ 2855 h 10025"/>
                    <a:gd name="connsiteX10" fmla="*/ 9461 w 10000"/>
                    <a:gd name="connsiteY10" fmla="*/ 3266 h 10025"/>
                    <a:gd name="connsiteX11" fmla="*/ 9545 w 10000"/>
                    <a:gd name="connsiteY11" fmla="*/ 3641 h 10025"/>
                    <a:gd name="connsiteX12" fmla="*/ 9633 w 10000"/>
                    <a:gd name="connsiteY12" fmla="*/ 4106 h 10025"/>
                    <a:gd name="connsiteX13" fmla="*/ 9677 w 10000"/>
                    <a:gd name="connsiteY13" fmla="*/ 4575 h 10025"/>
                    <a:gd name="connsiteX14" fmla="*/ 9660 w 10000"/>
                    <a:gd name="connsiteY14" fmla="*/ 5053 h 10025"/>
                    <a:gd name="connsiteX15" fmla="*/ 9640 w 10000"/>
                    <a:gd name="connsiteY15" fmla="*/ 5492 h 10025"/>
                    <a:gd name="connsiteX16" fmla="*/ 9549 w 10000"/>
                    <a:gd name="connsiteY16" fmla="*/ 5942 h 10025"/>
                    <a:gd name="connsiteX17" fmla="*/ 9448 w 10000"/>
                    <a:gd name="connsiteY17" fmla="*/ 6385 h 10025"/>
                    <a:gd name="connsiteX18" fmla="*/ 9293 w 10000"/>
                    <a:gd name="connsiteY18" fmla="*/ 6787 h 10025"/>
                    <a:gd name="connsiteX19" fmla="*/ 9141 w 10000"/>
                    <a:gd name="connsiteY19" fmla="*/ 7167 h 10025"/>
                    <a:gd name="connsiteX20" fmla="*/ 8919 w 10000"/>
                    <a:gd name="connsiteY20" fmla="*/ 7518 h 10025"/>
                    <a:gd name="connsiteX21" fmla="*/ 8694 w 10000"/>
                    <a:gd name="connsiteY21" fmla="*/ 7899 h 10025"/>
                    <a:gd name="connsiteX22" fmla="*/ 8427 w 10000"/>
                    <a:gd name="connsiteY22" fmla="*/ 8216 h 10025"/>
                    <a:gd name="connsiteX23" fmla="*/ 7875 w 10000"/>
                    <a:gd name="connsiteY23" fmla="*/ 8766 h 10025"/>
                    <a:gd name="connsiteX24" fmla="*/ 7305 w 10000"/>
                    <a:gd name="connsiteY24" fmla="*/ 9129 h 10025"/>
                    <a:gd name="connsiteX25" fmla="*/ 6631 w 10000"/>
                    <a:gd name="connsiteY25" fmla="*/ 9383 h 10025"/>
                    <a:gd name="connsiteX26" fmla="*/ 6237 w 10000"/>
                    <a:gd name="connsiteY26" fmla="*/ 9517 h 10025"/>
                    <a:gd name="connsiteX27" fmla="*/ 5807 w 10000"/>
                    <a:gd name="connsiteY27" fmla="*/ 9561 h 10025"/>
                    <a:gd name="connsiteX28" fmla="*/ 5208 w 10000"/>
                    <a:gd name="connsiteY28" fmla="*/ 9605 h 10025"/>
                    <a:gd name="connsiteX29" fmla="*/ 4961 w 10000"/>
                    <a:gd name="connsiteY29" fmla="*/ 9598 h 10025"/>
                    <a:gd name="connsiteX30" fmla="*/ 4756 w 10000"/>
                    <a:gd name="connsiteY30" fmla="*/ 9561 h 10025"/>
                    <a:gd name="connsiteX31" fmla="*/ 4693 w 10000"/>
                    <a:gd name="connsiteY31" fmla="*/ 9558 h 10025"/>
                    <a:gd name="connsiteX32" fmla="*/ 4629 w 10000"/>
                    <a:gd name="connsiteY32" fmla="*/ 9558 h 10025"/>
                    <a:gd name="connsiteX33" fmla="*/ 4553 w 10000"/>
                    <a:gd name="connsiteY33" fmla="*/ 9553 h 10025"/>
                    <a:gd name="connsiteX34" fmla="*/ 4381 w 10000"/>
                    <a:gd name="connsiteY34" fmla="*/ 9513 h 10025"/>
                    <a:gd name="connsiteX35" fmla="*/ 4356 w 10000"/>
                    <a:gd name="connsiteY35" fmla="*/ 9512 h 10025"/>
                    <a:gd name="connsiteX36" fmla="*/ 4199 w 10000"/>
                    <a:gd name="connsiteY36" fmla="*/ 9521 h 10025"/>
                    <a:gd name="connsiteX37" fmla="*/ 4019 w 10000"/>
                    <a:gd name="connsiteY37" fmla="*/ 9546 h 10025"/>
                    <a:gd name="connsiteX38" fmla="*/ 3856 w 10000"/>
                    <a:gd name="connsiteY38" fmla="*/ 9529 h 10025"/>
                    <a:gd name="connsiteX39" fmla="*/ 3857 w 10000"/>
                    <a:gd name="connsiteY39" fmla="*/ 9536 h 10025"/>
                    <a:gd name="connsiteX40" fmla="*/ 3780 w 10000"/>
                    <a:gd name="connsiteY40" fmla="*/ 9521 h 10025"/>
                    <a:gd name="connsiteX41" fmla="*/ 3648 w 10000"/>
                    <a:gd name="connsiteY41" fmla="*/ 9514 h 10025"/>
                    <a:gd name="connsiteX42" fmla="*/ 3449 w 10000"/>
                    <a:gd name="connsiteY42" fmla="*/ 9450 h 10025"/>
                    <a:gd name="connsiteX43" fmla="*/ 3177 w 10000"/>
                    <a:gd name="connsiteY43" fmla="*/ 9362 h 10025"/>
                    <a:gd name="connsiteX44" fmla="*/ 2887 w 10000"/>
                    <a:gd name="connsiteY44" fmla="*/ 9215 h 10025"/>
                    <a:gd name="connsiteX45" fmla="*/ 2750 w 10000"/>
                    <a:gd name="connsiteY45" fmla="*/ 9189 h 10025"/>
                    <a:gd name="connsiteX46" fmla="*/ 2713 w 10000"/>
                    <a:gd name="connsiteY46" fmla="*/ 9142 h 10025"/>
                    <a:gd name="connsiteX47" fmla="*/ 2521 w 10000"/>
                    <a:gd name="connsiteY47" fmla="*/ 9068 h 10025"/>
                    <a:gd name="connsiteX48" fmla="*/ 2396 w 10000"/>
                    <a:gd name="connsiteY48" fmla="*/ 8945 h 10025"/>
                    <a:gd name="connsiteX49" fmla="*/ 2118 w 10000"/>
                    <a:gd name="connsiteY49" fmla="*/ 8708 h 10025"/>
                    <a:gd name="connsiteX50" fmla="*/ 1831 w 10000"/>
                    <a:gd name="connsiteY50" fmla="*/ 8493 h 10025"/>
                    <a:gd name="connsiteX51" fmla="*/ 1484 w 10000"/>
                    <a:gd name="connsiteY51" fmla="*/ 8240 h 10025"/>
                    <a:gd name="connsiteX52" fmla="*/ 1164 w 10000"/>
                    <a:gd name="connsiteY52" fmla="*/ 7881 h 10025"/>
                    <a:gd name="connsiteX53" fmla="*/ 689 w 10000"/>
                    <a:gd name="connsiteY53" fmla="*/ 6957 h 10025"/>
                    <a:gd name="connsiteX54" fmla="*/ 477 w 10000"/>
                    <a:gd name="connsiteY54" fmla="*/ 6434 h 10025"/>
                    <a:gd name="connsiteX55" fmla="*/ 329 w 10000"/>
                    <a:gd name="connsiteY55" fmla="*/ 5831 h 10025"/>
                    <a:gd name="connsiteX56" fmla="*/ 312 w 10000"/>
                    <a:gd name="connsiteY56" fmla="*/ 4612 h 10025"/>
                    <a:gd name="connsiteX57" fmla="*/ 1050 w 10000"/>
                    <a:gd name="connsiteY57" fmla="*/ 2444 h 10025"/>
                    <a:gd name="connsiteX58" fmla="*/ 1653 w 10000"/>
                    <a:gd name="connsiteY58" fmla="*/ 1676 h 10025"/>
                    <a:gd name="connsiteX59" fmla="*/ 1993 w 10000"/>
                    <a:gd name="connsiteY59" fmla="*/ 1350 h 10025"/>
                    <a:gd name="connsiteX60" fmla="*/ 2387 w 10000"/>
                    <a:gd name="connsiteY60" fmla="*/ 1082 h 10025"/>
                    <a:gd name="connsiteX61" fmla="*/ 2801 w 10000"/>
                    <a:gd name="connsiteY61" fmla="*/ 805 h 10025"/>
                    <a:gd name="connsiteX62" fmla="*/ 3286 w 10000"/>
                    <a:gd name="connsiteY62" fmla="*/ 608 h 10025"/>
                    <a:gd name="connsiteX63" fmla="*/ 4337 w 10000"/>
                    <a:gd name="connsiteY63" fmla="*/ 322 h 10025"/>
                    <a:gd name="connsiteX64" fmla="*/ 5368 w 10000"/>
                    <a:gd name="connsiteY64" fmla="*/ 250 h 10025"/>
                    <a:gd name="connsiteX65" fmla="*/ 5493 w 10000"/>
                    <a:gd name="connsiteY65" fmla="*/ 246 h 10025"/>
                    <a:gd name="connsiteX66" fmla="*/ 4833 w 10000"/>
                    <a:gd name="connsiteY66" fmla="*/ 0 h 10025"/>
                    <a:gd name="connsiteX67" fmla="*/ 4425 w 10000"/>
                    <a:gd name="connsiteY67" fmla="*/ 14 h 10025"/>
                    <a:gd name="connsiteX68" fmla="*/ 3482 w 10000"/>
                    <a:gd name="connsiteY68" fmla="*/ 203 h 10025"/>
                    <a:gd name="connsiteX69" fmla="*/ 2997 w 10000"/>
                    <a:gd name="connsiteY69" fmla="*/ 381 h 10025"/>
                    <a:gd name="connsiteX70" fmla="*/ 2545 w 10000"/>
                    <a:gd name="connsiteY70" fmla="*/ 580 h 10025"/>
                    <a:gd name="connsiteX71" fmla="*/ 2158 w 10000"/>
                    <a:gd name="connsiteY71" fmla="*/ 853 h 10025"/>
                    <a:gd name="connsiteX72" fmla="*/ 1734 w 10000"/>
                    <a:gd name="connsiteY72" fmla="*/ 1167 h 10025"/>
                    <a:gd name="connsiteX73" fmla="*/ 1039 w 10000"/>
                    <a:gd name="connsiteY73" fmla="*/ 1934 h 10025"/>
                    <a:gd name="connsiteX74" fmla="*/ 504 w 10000"/>
                    <a:gd name="connsiteY74" fmla="*/ 2891 h 10025"/>
                    <a:gd name="connsiteX75" fmla="*/ 147 w 10000"/>
                    <a:gd name="connsiteY75" fmla="*/ 4092 h 10025"/>
                    <a:gd name="connsiteX76" fmla="*/ 19 w 10000"/>
                    <a:gd name="connsiteY76" fmla="*/ 4696 h 10025"/>
                    <a:gd name="connsiteX77" fmla="*/ 6 w 10000"/>
                    <a:gd name="connsiteY77" fmla="*/ 5362 h 10025"/>
                    <a:gd name="connsiteX78" fmla="*/ 228 w 10000"/>
                    <a:gd name="connsiteY78" fmla="*/ 6626 h 10025"/>
                    <a:gd name="connsiteX79" fmla="*/ 450 w 10000"/>
                    <a:gd name="connsiteY79" fmla="*/ 7220 h 10025"/>
                    <a:gd name="connsiteX80" fmla="*/ 673 w 10000"/>
                    <a:gd name="connsiteY80" fmla="*/ 7770 h 10025"/>
                    <a:gd name="connsiteX81" fmla="*/ 939 w 10000"/>
                    <a:gd name="connsiteY81" fmla="*/ 8177 h 10025"/>
                    <a:gd name="connsiteX82" fmla="*/ 1320 w 10000"/>
                    <a:gd name="connsiteY82" fmla="*/ 8606 h 10025"/>
                    <a:gd name="connsiteX83" fmla="*/ 1656 w 10000"/>
                    <a:gd name="connsiteY83" fmla="*/ 8869 h 10025"/>
                    <a:gd name="connsiteX84" fmla="*/ 1993 w 10000"/>
                    <a:gd name="connsiteY84" fmla="*/ 9129 h 10025"/>
                    <a:gd name="connsiteX85" fmla="*/ 2061 w 10000"/>
                    <a:gd name="connsiteY85" fmla="*/ 9146 h 10025"/>
                    <a:gd name="connsiteX86" fmla="*/ 2067 w 10000"/>
                    <a:gd name="connsiteY86" fmla="*/ 9181 h 10025"/>
                    <a:gd name="connsiteX87" fmla="*/ 2165 w 10000"/>
                    <a:gd name="connsiteY87" fmla="*/ 9321 h 10025"/>
                    <a:gd name="connsiteX88" fmla="*/ 2396 w 10000"/>
                    <a:gd name="connsiteY88" fmla="*/ 9484 h 10025"/>
                    <a:gd name="connsiteX89" fmla="*/ 2666 w 10000"/>
                    <a:gd name="connsiteY89" fmla="*/ 9618 h 10025"/>
                    <a:gd name="connsiteX90" fmla="*/ 2871 w 10000"/>
                    <a:gd name="connsiteY90" fmla="*/ 9707 h 10025"/>
                    <a:gd name="connsiteX91" fmla="*/ 3000 w 10000"/>
                    <a:gd name="connsiteY91" fmla="*/ 9780 h 10025"/>
                    <a:gd name="connsiteX92" fmla="*/ 3180 w 10000"/>
                    <a:gd name="connsiteY92" fmla="*/ 9839 h 10025"/>
                    <a:gd name="connsiteX93" fmla="*/ 3329 w 10000"/>
                    <a:gd name="connsiteY93" fmla="*/ 9886 h 10025"/>
                    <a:gd name="connsiteX94" fmla="*/ 3517 w 10000"/>
                    <a:gd name="connsiteY94" fmla="*/ 9926 h 10025"/>
                    <a:gd name="connsiteX95" fmla="*/ 3652 w 10000"/>
                    <a:gd name="connsiteY95" fmla="*/ 9919 h 10025"/>
                    <a:gd name="connsiteX96" fmla="*/ 3828 w 10000"/>
                    <a:gd name="connsiteY96" fmla="*/ 9877 h 10025"/>
                    <a:gd name="connsiteX97" fmla="*/ 3950 w 10000"/>
                    <a:gd name="connsiteY97" fmla="*/ 9932 h 10025"/>
                    <a:gd name="connsiteX98" fmla="*/ 4049 w 10000"/>
                    <a:gd name="connsiteY98" fmla="*/ 9909 h 10025"/>
                    <a:gd name="connsiteX99" fmla="*/ 4160 w 10000"/>
                    <a:gd name="connsiteY99" fmla="*/ 10017 h 10025"/>
                    <a:gd name="connsiteX100" fmla="*/ 4378 w 10000"/>
                    <a:gd name="connsiteY100" fmla="*/ 9874 h 10025"/>
                    <a:gd name="connsiteX101" fmla="*/ 4523 w 10000"/>
                    <a:gd name="connsiteY101" fmla="*/ 9923 h 10025"/>
                    <a:gd name="connsiteX102" fmla="*/ 4705 w 10000"/>
                    <a:gd name="connsiteY102" fmla="*/ 9937 h 10025"/>
                    <a:gd name="connsiteX103" fmla="*/ 5116 w 10000"/>
                    <a:gd name="connsiteY103" fmla="*/ 9991 h 10025"/>
                    <a:gd name="connsiteX104" fmla="*/ 5510 w 10000"/>
                    <a:gd name="connsiteY104" fmla="*/ 10000 h 10025"/>
                    <a:gd name="connsiteX105" fmla="*/ 5531 w 10000"/>
                    <a:gd name="connsiteY105" fmla="*/ 10000 h 10025"/>
                    <a:gd name="connsiteX106" fmla="*/ 5911 w 10000"/>
                    <a:gd name="connsiteY106" fmla="*/ 9954 h 10025"/>
                    <a:gd name="connsiteX107" fmla="*/ 6268 w 10000"/>
                    <a:gd name="connsiteY107" fmla="*/ 9923 h 10025"/>
                    <a:gd name="connsiteX108" fmla="*/ 6666 w 10000"/>
                    <a:gd name="connsiteY108" fmla="*/ 9789 h 10025"/>
                    <a:gd name="connsiteX109" fmla="*/ 7377 w 10000"/>
                    <a:gd name="connsiteY109" fmla="*/ 9525 h 10025"/>
                    <a:gd name="connsiteX110" fmla="*/ 7996 w 10000"/>
                    <a:gd name="connsiteY110" fmla="*/ 9155 h 10025"/>
                    <a:gd name="connsiteX111" fmla="*/ 9084 w 10000"/>
                    <a:gd name="connsiteY111" fmla="*/ 7908 h 10025"/>
                    <a:gd name="connsiteX112" fmla="*/ 9502 w 10000"/>
                    <a:gd name="connsiteY112" fmla="*/ 7153 h 10025"/>
                    <a:gd name="connsiteX113" fmla="*/ 9798 w 10000"/>
                    <a:gd name="connsiteY113" fmla="*/ 6278 h 10025"/>
                    <a:gd name="connsiteX114" fmla="*/ 9893 w 10000"/>
                    <a:gd name="connsiteY114" fmla="*/ 5814 h 10025"/>
                    <a:gd name="connsiteX115" fmla="*/ 9960 w 10000"/>
                    <a:gd name="connsiteY115" fmla="*/ 5335 h 10025"/>
                    <a:gd name="connsiteX116" fmla="*/ 9963 w 10000"/>
                    <a:gd name="connsiteY116" fmla="*/ 5112 h 10025"/>
                    <a:gd name="connsiteX117" fmla="*/ 9997 w 10000"/>
                    <a:gd name="connsiteY117" fmla="*/ 4874 h 10025"/>
                    <a:gd name="connsiteX118" fmla="*/ 9963 w 10000"/>
                    <a:gd name="connsiteY118" fmla="*/ 4379 h 10025"/>
                    <a:gd name="connsiteX119" fmla="*/ 9819 w 10000"/>
                    <a:gd name="connsiteY119" fmla="*/ 3404 h 10025"/>
                    <a:gd name="connsiteX120" fmla="*/ 9711 w 10000"/>
                    <a:gd name="connsiteY120" fmla="*/ 3011 h 10025"/>
                    <a:gd name="connsiteX121" fmla="*/ 9502 w 10000"/>
                    <a:gd name="connsiteY121" fmla="*/ 2605 h 10025"/>
                    <a:gd name="connsiteX122" fmla="*/ 9094 w 10000"/>
                    <a:gd name="connsiteY122" fmla="*/ 1844 h 10025"/>
                    <a:gd name="connsiteX123" fmla="*/ 8532 w 10000"/>
                    <a:gd name="connsiteY123" fmla="*/ 1229 h 10025"/>
                    <a:gd name="connsiteX124" fmla="*/ 7774 w 10000"/>
                    <a:gd name="connsiteY124" fmla="*/ 680 h 10025"/>
                    <a:gd name="connsiteX125" fmla="*/ 7426 w 10000"/>
                    <a:gd name="connsiteY125" fmla="*/ 479 h 10025"/>
                    <a:gd name="connsiteX126" fmla="*/ 7042 w 10000"/>
                    <a:gd name="connsiteY126" fmla="*/ 296 h 10025"/>
                    <a:gd name="connsiteX127" fmla="*/ 6268 w 10000"/>
                    <a:gd name="connsiteY127" fmla="*/ 103 h 10025"/>
                    <a:gd name="connsiteX128" fmla="*/ 6163 w 10000"/>
                    <a:gd name="connsiteY128" fmla="*/ 89 h 10025"/>
                    <a:gd name="connsiteX129" fmla="*/ 5995 w 10000"/>
                    <a:gd name="connsiteY129" fmla="*/ 50 h 10025"/>
                    <a:gd name="connsiteX130" fmla="*/ 5462 w 10000"/>
                    <a:gd name="connsiteY130" fmla="*/ 14 h 10025"/>
                    <a:gd name="connsiteX131" fmla="*/ 4833 w 10000"/>
                    <a:gd name="connsiteY131" fmla="*/ 0 h 10025"/>
                    <a:gd name="connsiteX0" fmla="*/ 5493 w 10000"/>
                    <a:gd name="connsiteY0" fmla="*/ 246 h 10017"/>
                    <a:gd name="connsiteX1" fmla="*/ 5685 w 10000"/>
                    <a:gd name="connsiteY1" fmla="*/ 313 h 10017"/>
                    <a:gd name="connsiteX2" fmla="*/ 6079 w 10000"/>
                    <a:gd name="connsiteY2" fmla="*/ 398 h 10017"/>
                    <a:gd name="connsiteX3" fmla="*/ 6769 w 10000"/>
                    <a:gd name="connsiteY3" fmla="*/ 576 h 10017"/>
                    <a:gd name="connsiteX4" fmla="*/ 7080 w 10000"/>
                    <a:gd name="connsiteY4" fmla="*/ 760 h 10017"/>
                    <a:gd name="connsiteX5" fmla="*/ 7390 w 10000"/>
                    <a:gd name="connsiteY5" fmla="*/ 884 h 10017"/>
                    <a:gd name="connsiteX6" fmla="*/ 8029 w 10000"/>
                    <a:gd name="connsiteY6" fmla="*/ 1350 h 10017"/>
                    <a:gd name="connsiteX7" fmla="*/ 8640 w 10000"/>
                    <a:gd name="connsiteY7" fmla="*/ 1801 h 10017"/>
                    <a:gd name="connsiteX8" fmla="*/ 9091 w 10000"/>
                    <a:gd name="connsiteY8" fmla="*/ 2512 h 10017"/>
                    <a:gd name="connsiteX9" fmla="*/ 9259 w 10000"/>
                    <a:gd name="connsiteY9" fmla="*/ 2855 h 10017"/>
                    <a:gd name="connsiteX10" fmla="*/ 9461 w 10000"/>
                    <a:gd name="connsiteY10" fmla="*/ 3266 h 10017"/>
                    <a:gd name="connsiteX11" fmla="*/ 9545 w 10000"/>
                    <a:gd name="connsiteY11" fmla="*/ 3641 h 10017"/>
                    <a:gd name="connsiteX12" fmla="*/ 9633 w 10000"/>
                    <a:gd name="connsiteY12" fmla="*/ 4106 h 10017"/>
                    <a:gd name="connsiteX13" fmla="*/ 9677 w 10000"/>
                    <a:gd name="connsiteY13" fmla="*/ 4575 h 10017"/>
                    <a:gd name="connsiteX14" fmla="*/ 9660 w 10000"/>
                    <a:gd name="connsiteY14" fmla="*/ 5053 h 10017"/>
                    <a:gd name="connsiteX15" fmla="*/ 9640 w 10000"/>
                    <a:gd name="connsiteY15" fmla="*/ 5492 h 10017"/>
                    <a:gd name="connsiteX16" fmla="*/ 9549 w 10000"/>
                    <a:gd name="connsiteY16" fmla="*/ 5942 h 10017"/>
                    <a:gd name="connsiteX17" fmla="*/ 9448 w 10000"/>
                    <a:gd name="connsiteY17" fmla="*/ 6385 h 10017"/>
                    <a:gd name="connsiteX18" fmla="*/ 9293 w 10000"/>
                    <a:gd name="connsiteY18" fmla="*/ 6787 h 10017"/>
                    <a:gd name="connsiteX19" fmla="*/ 9141 w 10000"/>
                    <a:gd name="connsiteY19" fmla="*/ 7167 h 10017"/>
                    <a:gd name="connsiteX20" fmla="*/ 8919 w 10000"/>
                    <a:gd name="connsiteY20" fmla="*/ 7518 h 10017"/>
                    <a:gd name="connsiteX21" fmla="*/ 8694 w 10000"/>
                    <a:gd name="connsiteY21" fmla="*/ 7899 h 10017"/>
                    <a:gd name="connsiteX22" fmla="*/ 8427 w 10000"/>
                    <a:gd name="connsiteY22" fmla="*/ 8216 h 10017"/>
                    <a:gd name="connsiteX23" fmla="*/ 7875 w 10000"/>
                    <a:gd name="connsiteY23" fmla="*/ 8766 h 10017"/>
                    <a:gd name="connsiteX24" fmla="*/ 7305 w 10000"/>
                    <a:gd name="connsiteY24" fmla="*/ 9129 h 10017"/>
                    <a:gd name="connsiteX25" fmla="*/ 6631 w 10000"/>
                    <a:gd name="connsiteY25" fmla="*/ 9383 h 10017"/>
                    <a:gd name="connsiteX26" fmla="*/ 6237 w 10000"/>
                    <a:gd name="connsiteY26" fmla="*/ 9517 h 10017"/>
                    <a:gd name="connsiteX27" fmla="*/ 5807 w 10000"/>
                    <a:gd name="connsiteY27" fmla="*/ 9561 h 10017"/>
                    <a:gd name="connsiteX28" fmla="*/ 5208 w 10000"/>
                    <a:gd name="connsiteY28" fmla="*/ 9605 h 10017"/>
                    <a:gd name="connsiteX29" fmla="*/ 4961 w 10000"/>
                    <a:gd name="connsiteY29" fmla="*/ 9598 h 10017"/>
                    <a:gd name="connsiteX30" fmla="*/ 4756 w 10000"/>
                    <a:gd name="connsiteY30" fmla="*/ 9561 h 10017"/>
                    <a:gd name="connsiteX31" fmla="*/ 4693 w 10000"/>
                    <a:gd name="connsiteY31" fmla="*/ 9558 h 10017"/>
                    <a:gd name="connsiteX32" fmla="*/ 4629 w 10000"/>
                    <a:gd name="connsiteY32" fmla="*/ 9558 h 10017"/>
                    <a:gd name="connsiteX33" fmla="*/ 4553 w 10000"/>
                    <a:gd name="connsiteY33" fmla="*/ 9553 h 10017"/>
                    <a:gd name="connsiteX34" fmla="*/ 4381 w 10000"/>
                    <a:gd name="connsiteY34" fmla="*/ 9513 h 10017"/>
                    <a:gd name="connsiteX35" fmla="*/ 4356 w 10000"/>
                    <a:gd name="connsiteY35" fmla="*/ 9512 h 10017"/>
                    <a:gd name="connsiteX36" fmla="*/ 4199 w 10000"/>
                    <a:gd name="connsiteY36" fmla="*/ 9521 h 10017"/>
                    <a:gd name="connsiteX37" fmla="*/ 4019 w 10000"/>
                    <a:gd name="connsiteY37" fmla="*/ 9546 h 10017"/>
                    <a:gd name="connsiteX38" fmla="*/ 3856 w 10000"/>
                    <a:gd name="connsiteY38" fmla="*/ 9529 h 10017"/>
                    <a:gd name="connsiteX39" fmla="*/ 3857 w 10000"/>
                    <a:gd name="connsiteY39" fmla="*/ 9536 h 10017"/>
                    <a:gd name="connsiteX40" fmla="*/ 3780 w 10000"/>
                    <a:gd name="connsiteY40" fmla="*/ 9521 h 10017"/>
                    <a:gd name="connsiteX41" fmla="*/ 3648 w 10000"/>
                    <a:gd name="connsiteY41" fmla="*/ 9514 h 10017"/>
                    <a:gd name="connsiteX42" fmla="*/ 3449 w 10000"/>
                    <a:gd name="connsiteY42" fmla="*/ 9450 h 10017"/>
                    <a:gd name="connsiteX43" fmla="*/ 3177 w 10000"/>
                    <a:gd name="connsiteY43" fmla="*/ 9362 h 10017"/>
                    <a:gd name="connsiteX44" fmla="*/ 2887 w 10000"/>
                    <a:gd name="connsiteY44" fmla="*/ 9215 h 10017"/>
                    <a:gd name="connsiteX45" fmla="*/ 2750 w 10000"/>
                    <a:gd name="connsiteY45" fmla="*/ 9189 h 10017"/>
                    <a:gd name="connsiteX46" fmla="*/ 2713 w 10000"/>
                    <a:gd name="connsiteY46" fmla="*/ 9142 h 10017"/>
                    <a:gd name="connsiteX47" fmla="*/ 2521 w 10000"/>
                    <a:gd name="connsiteY47" fmla="*/ 9068 h 10017"/>
                    <a:gd name="connsiteX48" fmla="*/ 2396 w 10000"/>
                    <a:gd name="connsiteY48" fmla="*/ 8945 h 10017"/>
                    <a:gd name="connsiteX49" fmla="*/ 2118 w 10000"/>
                    <a:gd name="connsiteY49" fmla="*/ 8708 h 10017"/>
                    <a:gd name="connsiteX50" fmla="*/ 1831 w 10000"/>
                    <a:gd name="connsiteY50" fmla="*/ 8493 h 10017"/>
                    <a:gd name="connsiteX51" fmla="*/ 1484 w 10000"/>
                    <a:gd name="connsiteY51" fmla="*/ 8240 h 10017"/>
                    <a:gd name="connsiteX52" fmla="*/ 1164 w 10000"/>
                    <a:gd name="connsiteY52" fmla="*/ 7881 h 10017"/>
                    <a:gd name="connsiteX53" fmla="*/ 689 w 10000"/>
                    <a:gd name="connsiteY53" fmla="*/ 6957 h 10017"/>
                    <a:gd name="connsiteX54" fmla="*/ 477 w 10000"/>
                    <a:gd name="connsiteY54" fmla="*/ 6434 h 10017"/>
                    <a:gd name="connsiteX55" fmla="*/ 329 w 10000"/>
                    <a:gd name="connsiteY55" fmla="*/ 5831 h 10017"/>
                    <a:gd name="connsiteX56" fmla="*/ 312 w 10000"/>
                    <a:gd name="connsiteY56" fmla="*/ 4612 h 10017"/>
                    <a:gd name="connsiteX57" fmla="*/ 1050 w 10000"/>
                    <a:gd name="connsiteY57" fmla="*/ 2444 h 10017"/>
                    <a:gd name="connsiteX58" fmla="*/ 1653 w 10000"/>
                    <a:gd name="connsiteY58" fmla="*/ 1676 h 10017"/>
                    <a:gd name="connsiteX59" fmla="*/ 1993 w 10000"/>
                    <a:gd name="connsiteY59" fmla="*/ 1350 h 10017"/>
                    <a:gd name="connsiteX60" fmla="*/ 2387 w 10000"/>
                    <a:gd name="connsiteY60" fmla="*/ 1082 h 10017"/>
                    <a:gd name="connsiteX61" fmla="*/ 2801 w 10000"/>
                    <a:gd name="connsiteY61" fmla="*/ 805 h 10017"/>
                    <a:gd name="connsiteX62" fmla="*/ 3286 w 10000"/>
                    <a:gd name="connsiteY62" fmla="*/ 608 h 10017"/>
                    <a:gd name="connsiteX63" fmla="*/ 4337 w 10000"/>
                    <a:gd name="connsiteY63" fmla="*/ 322 h 10017"/>
                    <a:gd name="connsiteX64" fmla="*/ 5368 w 10000"/>
                    <a:gd name="connsiteY64" fmla="*/ 250 h 10017"/>
                    <a:gd name="connsiteX65" fmla="*/ 5493 w 10000"/>
                    <a:gd name="connsiteY65" fmla="*/ 246 h 10017"/>
                    <a:gd name="connsiteX66" fmla="*/ 4833 w 10000"/>
                    <a:gd name="connsiteY66" fmla="*/ 0 h 10017"/>
                    <a:gd name="connsiteX67" fmla="*/ 4425 w 10000"/>
                    <a:gd name="connsiteY67" fmla="*/ 14 h 10017"/>
                    <a:gd name="connsiteX68" fmla="*/ 3482 w 10000"/>
                    <a:gd name="connsiteY68" fmla="*/ 203 h 10017"/>
                    <a:gd name="connsiteX69" fmla="*/ 2997 w 10000"/>
                    <a:gd name="connsiteY69" fmla="*/ 381 h 10017"/>
                    <a:gd name="connsiteX70" fmla="*/ 2545 w 10000"/>
                    <a:gd name="connsiteY70" fmla="*/ 580 h 10017"/>
                    <a:gd name="connsiteX71" fmla="*/ 2158 w 10000"/>
                    <a:gd name="connsiteY71" fmla="*/ 853 h 10017"/>
                    <a:gd name="connsiteX72" fmla="*/ 1734 w 10000"/>
                    <a:gd name="connsiteY72" fmla="*/ 1167 h 10017"/>
                    <a:gd name="connsiteX73" fmla="*/ 1039 w 10000"/>
                    <a:gd name="connsiteY73" fmla="*/ 1934 h 10017"/>
                    <a:gd name="connsiteX74" fmla="*/ 504 w 10000"/>
                    <a:gd name="connsiteY74" fmla="*/ 2891 h 10017"/>
                    <a:gd name="connsiteX75" fmla="*/ 147 w 10000"/>
                    <a:gd name="connsiteY75" fmla="*/ 4092 h 10017"/>
                    <a:gd name="connsiteX76" fmla="*/ 19 w 10000"/>
                    <a:gd name="connsiteY76" fmla="*/ 4696 h 10017"/>
                    <a:gd name="connsiteX77" fmla="*/ 6 w 10000"/>
                    <a:gd name="connsiteY77" fmla="*/ 5362 h 10017"/>
                    <a:gd name="connsiteX78" fmla="*/ 228 w 10000"/>
                    <a:gd name="connsiteY78" fmla="*/ 6626 h 10017"/>
                    <a:gd name="connsiteX79" fmla="*/ 450 w 10000"/>
                    <a:gd name="connsiteY79" fmla="*/ 7220 h 10017"/>
                    <a:gd name="connsiteX80" fmla="*/ 673 w 10000"/>
                    <a:gd name="connsiteY80" fmla="*/ 7770 h 10017"/>
                    <a:gd name="connsiteX81" fmla="*/ 939 w 10000"/>
                    <a:gd name="connsiteY81" fmla="*/ 8177 h 10017"/>
                    <a:gd name="connsiteX82" fmla="*/ 1320 w 10000"/>
                    <a:gd name="connsiteY82" fmla="*/ 8606 h 10017"/>
                    <a:gd name="connsiteX83" fmla="*/ 1656 w 10000"/>
                    <a:gd name="connsiteY83" fmla="*/ 8869 h 10017"/>
                    <a:gd name="connsiteX84" fmla="*/ 1993 w 10000"/>
                    <a:gd name="connsiteY84" fmla="*/ 9129 h 10017"/>
                    <a:gd name="connsiteX85" fmla="*/ 2061 w 10000"/>
                    <a:gd name="connsiteY85" fmla="*/ 9146 h 10017"/>
                    <a:gd name="connsiteX86" fmla="*/ 2067 w 10000"/>
                    <a:gd name="connsiteY86" fmla="*/ 9181 h 10017"/>
                    <a:gd name="connsiteX87" fmla="*/ 2165 w 10000"/>
                    <a:gd name="connsiteY87" fmla="*/ 9321 h 10017"/>
                    <a:gd name="connsiteX88" fmla="*/ 2396 w 10000"/>
                    <a:gd name="connsiteY88" fmla="*/ 9484 h 10017"/>
                    <a:gd name="connsiteX89" fmla="*/ 2666 w 10000"/>
                    <a:gd name="connsiteY89" fmla="*/ 9618 h 10017"/>
                    <a:gd name="connsiteX90" fmla="*/ 2871 w 10000"/>
                    <a:gd name="connsiteY90" fmla="*/ 9707 h 10017"/>
                    <a:gd name="connsiteX91" fmla="*/ 3000 w 10000"/>
                    <a:gd name="connsiteY91" fmla="*/ 9780 h 10017"/>
                    <a:gd name="connsiteX92" fmla="*/ 3180 w 10000"/>
                    <a:gd name="connsiteY92" fmla="*/ 9839 h 10017"/>
                    <a:gd name="connsiteX93" fmla="*/ 3329 w 10000"/>
                    <a:gd name="connsiteY93" fmla="*/ 9886 h 10017"/>
                    <a:gd name="connsiteX94" fmla="*/ 3517 w 10000"/>
                    <a:gd name="connsiteY94" fmla="*/ 9926 h 10017"/>
                    <a:gd name="connsiteX95" fmla="*/ 3652 w 10000"/>
                    <a:gd name="connsiteY95" fmla="*/ 9919 h 10017"/>
                    <a:gd name="connsiteX96" fmla="*/ 3828 w 10000"/>
                    <a:gd name="connsiteY96" fmla="*/ 9877 h 10017"/>
                    <a:gd name="connsiteX97" fmla="*/ 3950 w 10000"/>
                    <a:gd name="connsiteY97" fmla="*/ 9932 h 10017"/>
                    <a:gd name="connsiteX98" fmla="*/ 4049 w 10000"/>
                    <a:gd name="connsiteY98" fmla="*/ 9909 h 10017"/>
                    <a:gd name="connsiteX99" fmla="*/ 4160 w 10000"/>
                    <a:gd name="connsiteY99" fmla="*/ 10017 h 10017"/>
                    <a:gd name="connsiteX100" fmla="*/ 4378 w 10000"/>
                    <a:gd name="connsiteY100" fmla="*/ 9874 h 10017"/>
                    <a:gd name="connsiteX101" fmla="*/ 4523 w 10000"/>
                    <a:gd name="connsiteY101" fmla="*/ 9923 h 10017"/>
                    <a:gd name="connsiteX102" fmla="*/ 4705 w 10000"/>
                    <a:gd name="connsiteY102" fmla="*/ 9937 h 10017"/>
                    <a:gd name="connsiteX103" fmla="*/ 5116 w 10000"/>
                    <a:gd name="connsiteY103" fmla="*/ 9991 h 10017"/>
                    <a:gd name="connsiteX104" fmla="*/ 5510 w 10000"/>
                    <a:gd name="connsiteY104" fmla="*/ 10000 h 10017"/>
                    <a:gd name="connsiteX105" fmla="*/ 5531 w 10000"/>
                    <a:gd name="connsiteY105" fmla="*/ 10000 h 10017"/>
                    <a:gd name="connsiteX106" fmla="*/ 5911 w 10000"/>
                    <a:gd name="connsiteY106" fmla="*/ 9954 h 10017"/>
                    <a:gd name="connsiteX107" fmla="*/ 6268 w 10000"/>
                    <a:gd name="connsiteY107" fmla="*/ 9923 h 10017"/>
                    <a:gd name="connsiteX108" fmla="*/ 6666 w 10000"/>
                    <a:gd name="connsiteY108" fmla="*/ 9789 h 10017"/>
                    <a:gd name="connsiteX109" fmla="*/ 7377 w 10000"/>
                    <a:gd name="connsiteY109" fmla="*/ 9525 h 10017"/>
                    <a:gd name="connsiteX110" fmla="*/ 7996 w 10000"/>
                    <a:gd name="connsiteY110" fmla="*/ 9155 h 10017"/>
                    <a:gd name="connsiteX111" fmla="*/ 9084 w 10000"/>
                    <a:gd name="connsiteY111" fmla="*/ 7908 h 10017"/>
                    <a:gd name="connsiteX112" fmla="*/ 9502 w 10000"/>
                    <a:gd name="connsiteY112" fmla="*/ 7153 h 10017"/>
                    <a:gd name="connsiteX113" fmla="*/ 9798 w 10000"/>
                    <a:gd name="connsiteY113" fmla="*/ 6278 h 10017"/>
                    <a:gd name="connsiteX114" fmla="*/ 9893 w 10000"/>
                    <a:gd name="connsiteY114" fmla="*/ 5814 h 10017"/>
                    <a:gd name="connsiteX115" fmla="*/ 9960 w 10000"/>
                    <a:gd name="connsiteY115" fmla="*/ 5335 h 10017"/>
                    <a:gd name="connsiteX116" fmla="*/ 9963 w 10000"/>
                    <a:gd name="connsiteY116" fmla="*/ 5112 h 10017"/>
                    <a:gd name="connsiteX117" fmla="*/ 9997 w 10000"/>
                    <a:gd name="connsiteY117" fmla="*/ 4874 h 10017"/>
                    <a:gd name="connsiteX118" fmla="*/ 9963 w 10000"/>
                    <a:gd name="connsiteY118" fmla="*/ 4379 h 10017"/>
                    <a:gd name="connsiteX119" fmla="*/ 9819 w 10000"/>
                    <a:gd name="connsiteY119" fmla="*/ 3404 h 10017"/>
                    <a:gd name="connsiteX120" fmla="*/ 9711 w 10000"/>
                    <a:gd name="connsiteY120" fmla="*/ 3011 h 10017"/>
                    <a:gd name="connsiteX121" fmla="*/ 9502 w 10000"/>
                    <a:gd name="connsiteY121" fmla="*/ 2605 h 10017"/>
                    <a:gd name="connsiteX122" fmla="*/ 9094 w 10000"/>
                    <a:gd name="connsiteY122" fmla="*/ 1844 h 10017"/>
                    <a:gd name="connsiteX123" fmla="*/ 8532 w 10000"/>
                    <a:gd name="connsiteY123" fmla="*/ 1229 h 10017"/>
                    <a:gd name="connsiteX124" fmla="*/ 7774 w 10000"/>
                    <a:gd name="connsiteY124" fmla="*/ 680 h 10017"/>
                    <a:gd name="connsiteX125" fmla="*/ 7426 w 10000"/>
                    <a:gd name="connsiteY125" fmla="*/ 479 h 10017"/>
                    <a:gd name="connsiteX126" fmla="*/ 7042 w 10000"/>
                    <a:gd name="connsiteY126" fmla="*/ 296 h 10017"/>
                    <a:gd name="connsiteX127" fmla="*/ 6268 w 10000"/>
                    <a:gd name="connsiteY127" fmla="*/ 103 h 10017"/>
                    <a:gd name="connsiteX128" fmla="*/ 6163 w 10000"/>
                    <a:gd name="connsiteY128" fmla="*/ 89 h 10017"/>
                    <a:gd name="connsiteX129" fmla="*/ 5995 w 10000"/>
                    <a:gd name="connsiteY129" fmla="*/ 50 h 10017"/>
                    <a:gd name="connsiteX130" fmla="*/ 5462 w 10000"/>
                    <a:gd name="connsiteY130" fmla="*/ 14 h 10017"/>
                    <a:gd name="connsiteX131" fmla="*/ 4833 w 10000"/>
                    <a:gd name="connsiteY131" fmla="*/ 0 h 10017"/>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52 w 10000"/>
                    <a:gd name="connsiteY95" fmla="*/ 9919 h 10000"/>
                    <a:gd name="connsiteX96" fmla="*/ 3828 w 10000"/>
                    <a:gd name="connsiteY96" fmla="*/ 9877 h 10000"/>
                    <a:gd name="connsiteX97" fmla="*/ 3950 w 10000"/>
                    <a:gd name="connsiteY97" fmla="*/ 9932 h 10000"/>
                    <a:gd name="connsiteX98" fmla="*/ 4049 w 10000"/>
                    <a:gd name="connsiteY98" fmla="*/ 9909 h 10000"/>
                    <a:gd name="connsiteX99" fmla="*/ 4180 w 10000"/>
                    <a:gd name="connsiteY99" fmla="*/ 9917 h 10000"/>
                    <a:gd name="connsiteX100" fmla="*/ 4378 w 10000"/>
                    <a:gd name="connsiteY100" fmla="*/ 9874 h 10000"/>
                    <a:gd name="connsiteX101" fmla="*/ 4523 w 10000"/>
                    <a:gd name="connsiteY101" fmla="*/ 9923 h 10000"/>
                    <a:gd name="connsiteX102" fmla="*/ 4705 w 10000"/>
                    <a:gd name="connsiteY102" fmla="*/ 9937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52 w 10000"/>
                    <a:gd name="connsiteY95" fmla="*/ 9919 h 10000"/>
                    <a:gd name="connsiteX96" fmla="*/ 3828 w 10000"/>
                    <a:gd name="connsiteY96" fmla="*/ 9877 h 10000"/>
                    <a:gd name="connsiteX97" fmla="*/ 3950 w 10000"/>
                    <a:gd name="connsiteY97" fmla="*/ 9932 h 10000"/>
                    <a:gd name="connsiteX98" fmla="*/ 4049 w 10000"/>
                    <a:gd name="connsiteY98" fmla="*/ 9909 h 10000"/>
                    <a:gd name="connsiteX99" fmla="*/ 4180 w 10000"/>
                    <a:gd name="connsiteY99" fmla="*/ 9917 h 10000"/>
                    <a:gd name="connsiteX100" fmla="*/ 4378 w 10000"/>
                    <a:gd name="connsiteY100" fmla="*/ 9874 h 10000"/>
                    <a:gd name="connsiteX101" fmla="*/ 4523 w 10000"/>
                    <a:gd name="connsiteY101" fmla="*/ 9923 h 10000"/>
                    <a:gd name="connsiteX102" fmla="*/ 4705 w 10000"/>
                    <a:gd name="connsiteY102" fmla="*/ 9937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52 w 10000"/>
                    <a:gd name="connsiteY95" fmla="*/ 9919 h 10000"/>
                    <a:gd name="connsiteX96" fmla="*/ 3828 w 10000"/>
                    <a:gd name="connsiteY96" fmla="*/ 9877 h 10000"/>
                    <a:gd name="connsiteX97" fmla="*/ 3950 w 10000"/>
                    <a:gd name="connsiteY97" fmla="*/ 9932 h 10000"/>
                    <a:gd name="connsiteX98" fmla="*/ 4049 w 10000"/>
                    <a:gd name="connsiteY98" fmla="*/ 9909 h 10000"/>
                    <a:gd name="connsiteX99" fmla="*/ 4180 w 10000"/>
                    <a:gd name="connsiteY99" fmla="*/ 9917 h 10000"/>
                    <a:gd name="connsiteX100" fmla="*/ 4378 w 10000"/>
                    <a:gd name="connsiteY100" fmla="*/ 9874 h 10000"/>
                    <a:gd name="connsiteX101" fmla="*/ 4523 w 10000"/>
                    <a:gd name="connsiteY101" fmla="*/ 9923 h 10000"/>
                    <a:gd name="connsiteX102" fmla="*/ 4705 w 10000"/>
                    <a:gd name="connsiteY102" fmla="*/ 9937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52 w 10000"/>
                    <a:gd name="connsiteY95" fmla="*/ 9919 h 10000"/>
                    <a:gd name="connsiteX96" fmla="*/ 3828 w 10000"/>
                    <a:gd name="connsiteY96" fmla="*/ 9877 h 10000"/>
                    <a:gd name="connsiteX97" fmla="*/ 3950 w 10000"/>
                    <a:gd name="connsiteY97" fmla="*/ 9932 h 10000"/>
                    <a:gd name="connsiteX98" fmla="*/ 4051 w 10000"/>
                    <a:gd name="connsiteY98" fmla="*/ 9948 h 10000"/>
                    <a:gd name="connsiteX99" fmla="*/ 4180 w 10000"/>
                    <a:gd name="connsiteY99" fmla="*/ 9917 h 10000"/>
                    <a:gd name="connsiteX100" fmla="*/ 4378 w 10000"/>
                    <a:gd name="connsiteY100" fmla="*/ 9874 h 10000"/>
                    <a:gd name="connsiteX101" fmla="*/ 4523 w 10000"/>
                    <a:gd name="connsiteY101" fmla="*/ 9923 h 10000"/>
                    <a:gd name="connsiteX102" fmla="*/ 4705 w 10000"/>
                    <a:gd name="connsiteY102" fmla="*/ 9937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52 w 10000"/>
                    <a:gd name="connsiteY95" fmla="*/ 9919 h 10000"/>
                    <a:gd name="connsiteX96" fmla="*/ 3828 w 10000"/>
                    <a:gd name="connsiteY96" fmla="*/ 9877 h 10000"/>
                    <a:gd name="connsiteX97" fmla="*/ 3951 w 10000"/>
                    <a:gd name="connsiteY97" fmla="*/ 9952 h 10000"/>
                    <a:gd name="connsiteX98" fmla="*/ 4051 w 10000"/>
                    <a:gd name="connsiteY98" fmla="*/ 9948 h 10000"/>
                    <a:gd name="connsiteX99" fmla="*/ 4180 w 10000"/>
                    <a:gd name="connsiteY99" fmla="*/ 9917 h 10000"/>
                    <a:gd name="connsiteX100" fmla="*/ 4378 w 10000"/>
                    <a:gd name="connsiteY100" fmla="*/ 9874 h 10000"/>
                    <a:gd name="connsiteX101" fmla="*/ 4523 w 10000"/>
                    <a:gd name="connsiteY101" fmla="*/ 9923 h 10000"/>
                    <a:gd name="connsiteX102" fmla="*/ 4705 w 10000"/>
                    <a:gd name="connsiteY102" fmla="*/ 9937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52 w 10000"/>
                    <a:gd name="connsiteY95" fmla="*/ 9919 h 10000"/>
                    <a:gd name="connsiteX96" fmla="*/ 3828 w 10000"/>
                    <a:gd name="connsiteY96" fmla="*/ 9877 h 10000"/>
                    <a:gd name="connsiteX97" fmla="*/ 3951 w 10000"/>
                    <a:gd name="connsiteY97" fmla="*/ 9952 h 10000"/>
                    <a:gd name="connsiteX98" fmla="*/ 4051 w 10000"/>
                    <a:gd name="connsiteY98" fmla="*/ 9948 h 10000"/>
                    <a:gd name="connsiteX99" fmla="*/ 4180 w 10000"/>
                    <a:gd name="connsiteY99" fmla="*/ 9917 h 10000"/>
                    <a:gd name="connsiteX100" fmla="*/ 4378 w 10000"/>
                    <a:gd name="connsiteY100" fmla="*/ 9874 h 10000"/>
                    <a:gd name="connsiteX101" fmla="*/ 4523 w 10000"/>
                    <a:gd name="connsiteY101" fmla="*/ 9923 h 10000"/>
                    <a:gd name="connsiteX102" fmla="*/ 4705 w 10000"/>
                    <a:gd name="connsiteY102" fmla="*/ 9937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52 w 10000"/>
                    <a:gd name="connsiteY95" fmla="*/ 9919 h 10000"/>
                    <a:gd name="connsiteX96" fmla="*/ 3828 w 10000"/>
                    <a:gd name="connsiteY96" fmla="*/ 9877 h 10000"/>
                    <a:gd name="connsiteX97" fmla="*/ 3951 w 10000"/>
                    <a:gd name="connsiteY97" fmla="*/ 9952 h 10000"/>
                    <a:gd name="connsiteX98" fmla="*/ 4051 w 10000"/>
                    <a:gd name="connsiteY98" fmla="*/ 9948 h 10000"/>
                    <a:gd name="connsiteX99" fmla="*/ 4180 w 10000"/>
                    <a:gd name="connsiteY99" fmla="*/ 9917 h 10000"/>
                    <a:gd name="connsiteX100" fmla="*/ 4378 w 10000"/>
                    <a:gd name="connsiteY100" fmla="*/ 9874 h 10000"/>
                    <a:gd name="connsiteX101" fmla="*/ 4523 w 10000"/>
                    <a:gd name="connsiteY101" fmla="*/ 9923 h 10000"/>
                    <a:gd name="connsiteX102" fmla="*/ 4705 w 10000"/>
                    <a:gd name="connsiteY102" fmla="*/ 9937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52 w 10000"/>
                    <a:gd name="connsiteY95" fmla="*/ 9919 h 10000"/>
                    <a:gd name="connsiteX96" fmla="*/ 3828 w 10000"/>
                    <a:gd name="connsiteY96" fmla="*/ 9877 h 10000"/>
                    <a:gd name="connsiteX97" fmla="*/ 3951 w 10000"/>
                    <a:gd name="connsiteY97" fmla="*/ 9952 h 10000"/>
                    <a:gd name="connsiteX98" fmla="*/ 4051 w 10000"/>
                    <a:gd name="connsiteY98" fmla="*/ 9948 h 10000"/>
                    <a:gd name="connsiteX99" fmla="*/ 4180 w 10000"/>
                    <a:gd name="connsiteY99" fmla="*/ 9917 h 10000"/>
                    <a:gd name="connsiteX100" fmla="*/ 4378 w 10000"/>
                    <a:gd name="connsiteY100" fmla="*/ 9874 h 10000"/>
                    <a:gd name="connsiteX101" fmla="*/ 4724 w 10000"/>
                    <a:gd name="connsiteY101" fmla="*/ 9908 h 10000"/>
                    <a:gd name="connsiteX102" fmla="*/ 4705 w 10000"/>
                    <a:gd name="connsiteY102" fmla="*/ 9937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52 w 10000"/>
                    <a:gd name="connsiteY95" fmla="*/ 9919 h 10000"/>
                    <a:gd name="connsiteX96" fmla="*/ 3828 w 10000"/>
                    <a:gd name="connsiteY96" fmla="*/ 9877 h 10000"/>
                    <a:gd name="connsiteX97" fmla="*/ 3951 w 10000"/>
                    <a:gd name="connsiteY97" fmla="*/ 9952 h 10000"/>
                    <a:gd name="connsiteX98" fmla="*/ 4051 w 10000"/>
                    <a:gd name="connsiteY98" fmla="*/ 9948 h 10000"/>
                    <a:gd name="connsiteX99" fmla="*/ 4180 w 10000"/>
                    <a:gd name="connsiteY99" fmla="*/ 9917 h 10000"/>
                    <a:gd name="connsiteX100" fmla="*/ 4388 w 10000"/>
                    <a:gd name="connsiteY100" fmla="*/ 9913 h 10000"/>
                    <a:gd name="connsiteX101" fmla="*/ 4724 w 10000"/>
                    <a:gd name="connsiteY101" fmla="*/ 9908 h 10000"/>
                    <a:gd name="connsiteX102" fmla="*/ 4705 w 10000"/>
                    <a:gd name="connsiteY102" fmla="*/ 9937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52 w 10000"/>
                    <a:gd name="connsiteY95" fmla="*/ 9919 h 10000"/>
                    <a:gd name="connsiteX96" fmla="*/ 3831 w 10000"/>
                    <a:gd name="connsiteY96" fmla="*/ 9926 h 10000"/>
                    <a:gd name="connsiteX97" fmla="*/ 3951 w 10000"/>
                    <a:gd name="connsiteY97" fmla="*/ 9952 h 10000"/>
                    <a:gd name="connsiteX98" fmla="*/ 4051 w 10000"/>
                    <a:gd name="connsiteY98" fmla="*/ 9948 h 10000"/>
                    <a:gd name="connsiteX99" fmla="*/ 4180 w 10000"/>
                    <a:gd name="connsiteY99" fmla="*/ 9917 h 10000"/>
                    <a:gd name="connsiteX100" fmla="*/ 4388 w 10000"/>
                    <a:gd name="connsiteY100" fmla="*/ 9913 h 10000"/>
                    <a:gd name="connsiteX101" fmla="*/ 4724 w 10000"/>
                    <a:gd name="connsiteY101" fmla="*/ 9908 h 10000"/>
                    <a:gd name="connsiteX102" fmla="*/ 4705 w 10000"/>
                    <a:gd name="connsiteY102" fmla="*/ 9937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78 w 10000"/>
                    <a:gd name="connsiteY95" fmla="*/ 9927 h 10000"/>
                    <a:gd name="connsiteX96" fmla="*/ 3831 w 10000"/>
                    <a:gd name="connsiteY96" fmla="*/ 9926 h 10000"/>
                    <a:gd name="connsiteX97" fmla="*/ 3951 w 10000"/>
                    <a:gd name="connsiteY97" fmla="*/ 9952 h 10000"/>
                    <a:gd name="connsiteX98" fmla="*/ 4051 w 10000"/>
                    <a:gd name="connsiteY98" fmla="*/ 9948 h 10000"/>
                    <a:gd name="connsiteX99" fmla="*/ 4180 w 10000"/>
                    <a:gd name="connsiteY99" fmla="*/ 9917 h 10000"/>
                    <a:gd name="connsiteX100" fmla="*/ 4388 w 10000"/>
                    <a:gd name="connsiteY100" fmla="*/ 9913 h 10000"/>
                    <a:gd name="connsiteX101" fmla="*/ 4724 w 10000"/>
                    <a:gd name="connsiteY101" fmla="*/ 9908 h 10000"/>
                    <a:gd name="connsiteX102" fmla="*/ 4705 w 10000"/>
                    <a:gd name="connsiteY102" fmla="*/ 9937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78 w 10000"/>
                    <a:gd name="connsiteY95" fmla="*/ 9927 h 10000"/>
                    <a:gd name="connsiteX96" fmla="*/ 3831 w 10000"/>
                    <a:gd name="connsiteY96" fmla="*/ 9926 h 10000"/>
                    <a:gd name="connsiteX97" fmla="*/ 3951 w 10000"/>
                    <a:gd name="connsiteY97" fmla="*/ 9952 h 10000"/>
                    <a:gd name="connsiteX98" fmla="*/ 4051 w 10000"/>
                    <a:gd name="connsiteY98" fmla="*/ 9948 h 10000"/>
                    <a:gd name="connsiteX99" fmla="*/ 4180 w 10000"/>
                    <a:gd name="connsiteY99" fmla="*/ 9917 h 10000"/>
                    <a:gd name="connsiteX100" fmla="*/ 4388 w 10000"/>
                    <a:gd name="connsiteY100" fmla="*/ 9913 h 10000"/>
                    <a:gd name="connsiteX101" fmla="*/ 4724 w 10000"/>
                    <a:gd name="connsiteY101" fmla="*/ 9908 h 10000"/>
                    <a:gd name="connsiteX102" fmla="*/ 4705 w 10000"/>
                    <a:gd name="connsiteY102" fmla="*/ 9937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78 w 10000"/>
                    <a:gd name="connsiteY95" fmla="*/ 9927 h 10000"/>
                    <a:gd name="connsiteX96" fmla="*/ 3831 w 10000"/>
                    <a:gd name="connsiteY96" fmla="*/ 9926 h 10000"/>
                    <a:gd name="connsiteX97" fmla="*/ 3951 w 10000"/>
                    <a:gd name="connsiteY97" fmla="*/ 9952 h 10000"/>
                    <a:gd name="connsiteX98" fmla="*/ 4051 w 10000"/>
                    <a:gd name="connsiteY98" fmla="*/ 9948 h 10000"/>
                    <a:gd name="connsiteX99" fmla="*/ 4180 w 10000"/>
                    <a:gd name="connsiteY99" fmla="*/ 9917 h 10000"/>
                    <a:gd name="connsiteX100" fmla="*/ 4388 w 10000"/>
                    <a:gd name="connsiteY100" fmla="*/ 9913 h 10000"/>
                    <a:gd name="connsiteX101" fmla="*/ 4724 w 10000"/>
                    <a:gd name="connsiteY101" fmla="*/ 9908 h 10000"/>
                    <a:gd name="connsiteX102" fmla="*/ 4774 w 10000"/>
                    <a:gd name="connsiteY102" fmla="*/ 9971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78 w 10000"/>
                    <a:gd name="connsiteY95" fmla="*/ 9927 h 10000"/>
                    <a:gd name="connsiteX96" fmla="*/ 3831 w 10000"/>
                    <a:gd name="connsiteY96" fmla="*/ 9926 h 10000"/>
                    <a:gd name="connsiteX97" fmla="*/ 3951 w 10000"/>
                    <a:gd name="connsiteY97" fmla="*/ 9952 h 10000"/>
                    <a:gd name="connsiteX98" fmla="*/ 4051 w 10000"/>
                    <a:gd name="connsiteY98" fmla="*/ 9948 h 10000"/>
                    <a:gd name="connsiteX99" fmla="*/ 4180 w 10000"/>
                    <a:gd name="connsiteY99" fmla="*/ 9917 h 10000"/>
                    <a:gd name="connsiteX100" fmla="*/ 4388 w 10000"/>
                    <a:gd name="connsiteY100" fmla="*/ 9913 h 10000"/>
                    <a:gd name="connsiteX101" fmla="*/ 4643 w 10000"/>
                    <a:gd name="connsiteY101" fmla="*/ 9973 h 10000"/>
                    <a:gd name="connsiteX102" fmla="*/ 4774 w 10000"/>
                    <a:gd name="connsiteY102" fmla="*/ 9971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78 w 10000"/>
                    <a:gd name="connsiteY95" fmla="*/ 9927 h 10000"/>
                    <a:gd name="connsiteX96" fmla="*/ 3831 w 10000"/>
                    <a:gd name="connsiteY96" fmla="*/ 9926 h 10000"/>
                    <a:gd name="connsiteX97" fmla="*/ 3951 w 10000"/>
                    <a:gd name="connsiteY97" fmla="*/ 9952 h 10000"/>
                    <a:gd name="connsiteX98" fmla="*/ 4051 w 10000"/>
                    <a:gd name="connsiteY98" fmla="*/ 9948 h 10000"/>
                    <a:gd name="connsiteX99" fmla="*/ 4180 w 10000"/>
                    <a:gd name="connsiteY99" fmla="*/ 9917 h 10000"/>
                    <a:gd name="connsiteX100" fmla="*/ 4388 w 10000"/>
                    <a:gd name="connsiteY100" fmla="*/ 9913 h 10000"/>
                    <a:gd name="connsiteX101" fmla="*/ 4650 w 10000"/>
                    <a:gd name="connsiteY101" fmla="*/ 9943 h 10000"/>
                    <a:gd name="connsiteX102" fmla="*/ 4774 w 10000"/>
                    <a:gd name="connsiteY102" fmla="*/ 9971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78 w 10000"/>
                    <a:gd name="connsiteY95" fmla="*/ 9927 h 10000"/>
                    <a:gd name="connsiteX96" fmla="*/ 3831 w 10000"/>
                    <a:gd name="connsiteY96" fmla="*/ 9926 h 10000"/>
                    <a:gd name="connsiteX97" fmla="*/ 3951 w 10000"/>
                    <a:gd name="connsiteY97" fmla="*/ 9952 h 10000"/>
                    <a:gd name="connsiteX98" fmla="*/ 4051 w 10000"/>
                    <a:gd name="connsiteY98" fmla="*/ 9948 h 10000"/>
                    <a:gd name="connsiteX99" fmla="*/ 4180 w 10000"/>
                    <a:gd name="connsiteY99" fmla="*/ 9917 h 10000"/>
                    <a:gd name="connsiteX100" fmla="*/ 4388 w 10000"/>
                    <a:gd name="connsiteY100" fmla="*/ 9913 h 10000"/>
                    <a:gd name="connsiteX101" fmla="*/ 4650 w 10000"/>
                    <a:gd name="connsiteY101" fmla="*/ 9943 h 10000"/>
                    <a:gd name="connsiteX102" fmla="*/ 4774 w 10000"/>
                    <a:gd name="connsiteY102" fmla="*/ 9971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78 w 10000"/>
                    <a:gd name="connsiteY95" fmla="*/ 9927 h 10000"/>
                    <a:gd name="connsiteX96" fmla="*/ 3831 w 10000"/>
                    <a:gd name="connsiteY96" fmla="*/ 9926 h 10000"/>
                    <a:gd name="connsiteX97" fmla="*/ 3951 w 10000"/>
                    <a:gd name="connsiteY97" fmla="*/ 9952 h 10000"/>
                    <a:gd name="connsiteX98" fmla="*/ 4051 w 10000"/>
                    <a:gd name="connsiteY98" fmla="*/ 9948 h 10000"/>
                    <a:gd name="connsiteX99" fmla="*/ 4180 w 10000"/>
                    <a:gd name="connsiteY99" fmla="*/ 9917 h 10000"/>
                    <a:gd name="connsiteX100" fmla="*/ 4388 w 10000"/>
                    <a:gd name="connsiteY100" fmla="*/ 9913 h 10000"/>
                    <a:gd name="connsiteX101" fmla="*/ 4828 w 10000"/>
                    <a:gd name="connsiteY101" fmla="*/ 9960 h 10000"/>
                    <a:gd name="connsiteX102" fmla="*/ 4774 w 10000"/>
                    <a:gd name="connsiteY102" fmla="*/ 9971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Lst>
                  <a:rect l="l" t="t" r="r" b="b"/>
                  <a:pathLst>
                    <a:path w="10000" h="10000" extrusionOk="0">
                      <a:moveTo>
                        <a:pt x="5493" y="246"/>
                      </a:moveTo>
                      <a:cubicBezTo>
                        <a:pt x="5557" y="278"/>
                        <a:pt x="5621" y="300"/>
                        <a:pt x="5685" y="313"/>
                      </a:cubicBezTo>
                      <a:cubicBezTo>
                        <a:pt x="5817" y="326"/>
                        <a:pt x="5951" y="358"/>
                        <a:pt x="6079" y="398"/>
                      </a:cubicBezTo>
                      <a:cubicBezTo>
                        <a:pt x="6308" y="470"/>
                        <a:pt x="6541" y="491"/>
                        <a:pt x="6769" y="576"/>
                      </a:cubicBezTo>
                      <a:cubicBezTo>
                        <a:pt x="6874" y="631"/>
                        <a:pt x="6978" y="689"/>
                        <a:pt x="7080" y="760"/>
                      </a:cubicBezTo>
                      <a:cubicBezTo>
                        <a:pt x="7181" y="809"/>
                        <a:pt x="7285" y="853"/>
                        <a:pt x="7390" y="884"/>
                      </a:cubicBezTo>
                      <a:cubicBezTo>
                        <a:pt x="7615" y="969"/>
                        <a:pt x="7824" y="1198"/>
                        <a:pt x="8029" y="1350"/>
                      </a:cubicBezTo>
                      <a:cubicBezTo>
                        <a:pt x="8235" y="1502"/>
                        <a:pt x="8458" y="1604"/>
                        <a:pt x="8640" y="1801"/>
                      </a:cubicBezTo>
                      <a:cubicBezTo>
                        <a:pt x="8818" y="2006"/>
                        <a:pt x="8970" y="2243"/>
                        <a:pt x="9091" y="2512"/>
                      </a:cubicBezTo>
                      <a:cubicBezTo>
                        <a:pt x="9144" y="2626"/>
                        <a:pt x="9198" y="2744"/>
                        <a:pt x="9259" y="2855"/>
                      </a:cubicBezTo>
                      <a:cubicBezTo>
                        <a:pt x="9330" y="2990"/>
                        <a:pt x="9414" y="3110"/>
                        <a:pt x="9461" y="3266"/>
                      </a:cubicBezTo>
                      <a:cubicBezTo>
                        <a:pt x="9495" y="3387"/>
                        <a:pt x="9525" y="3513"/>
                        <a:pt x="9545" y="3641"/>
                      </a:cubicBezTo>
                      <a:cubicBezTo>
                        <a:pt x="9576" y="3793"/>
                        <a:pt x="9617" y="3951"/>
                        <a:pt x="9633" y="4106"/>
                      </a:cubicBezTo>
                      <a:cubicBezTo>
                        <a:pt x="9653" y="4267"/>
                        <a:pt x="9657" y="4419"/>
                        <a:pt x="9677" y="4575"/>
                      </a:cubicBezTo>
                      <a:cubicBezTo>
                        <a:pt x="9694" y="4737"/>
                        <a:pt x="9687" y="4896"/>
                        <a:pt x="9660" y="5053"/>
                      </a:cubicBezTo>
                      <a:cubicBezTo>
                        <a:pt x="9637" y="5201"/>
                        <a:pt x="9667" y="5344"/>
                        <a:pt x="9640" y="5492"/>
                      </a:cubicBezTo>
                      <a:cubicBezTo>
                        <a:pt x="9617" y="5640"/>
                        <a:pt x="9579" y="5791"/>
                        <a:pt x="9549" y="5942"/>
                      </a:cubicBezTo>
                      <a:cubicBezTo>
                        <a:pt x="9522" y="6090"/>
                        <a:pt x="9489" y="6242"/>
                        <a:pt x="9448" y="6385"/>
                      </a:cubicBezTo>
                      <a:cubicBezTo>
                        <a:pt x="9400" y="6523"/>
                        <a:pt x="9340" y="6651"/>
                        <a:pt x="9293" y="6787"/>
                      </a:cubicBezTo>
                      <a:cubicBezTo>
                        <a:pt x="9246" y="6926"/>
                        <a:pt x="9208" y="7056"/>
                        <a:pt x="9141" y="7167"/>
                      </a:cubicBezTo>
                      <a:cubicBezTo>
                        <a:pt x="9074" y="7278"/>
                        <a:pt x="8990" y="7399"/>
                        <a:pt x="8919" y="7518"/>
                      </a:cubicBezTo>
                      <a:cubicBezTo>
                        <a:pt x="8852" y="7654"/>
                        <a:pt x="8778" y="7783"/>
                        <a:pt x="8694" y="7899"/>
                      </a:cubicBezTo>
                      <a:cubicBezTo>
                        <a:pt x="8606" y="8008"/>
                        <a:pt x="8518" y="8109"/>
                        <a:pt x="8427" y="8216"/>
                      </a:cubicBezTo>
                      <a:cubicBezTo>
                        <a:pt x="8255" y="8427"/>
                        <a:pt x="8053" y="8573"/>
                        <a:pt x="7875" y="8766"/>
                      </a:cubicBezTo>
                      <a:cubicBezTo>
                        <a:pt x="7710" y="8945"/>
                        <a:pt x="7497" y="9015"/>
                        <a:pt x="7305" y="9129"/>
                      </a:cubicBezTo>
                      <a:cubicBezTo>
                        <a:pt x="7090" y="9252"/>
                        <a:pt x="6861" y="9315"/>
                        <a:pt x="6631" y="9383"/>
                      </a:cubicBezTo>
                      <a:cubicBezTo>
                        <a:pt x="6500" y="9428"/>
                        <a:pt x="6369" y="9481"/>
                        <a:pt x="6237" y="9517"/>
                      </a:cubicBezTo>
                      <a:cubicBezTo>
                        <a:pt x="6093" y="9557"/>
                        <a:pt x="5948" y="9539"/>
                        <a:pt x="5807" y="9561"/>
                      </a:cubicBezTo>
                      <a:cubicBezTo>
                        <a:pt x="5606" y="9590"/>
                        <a:pt x="5407" y="9605"/>
                        <a:pt x="5208" y="9605"/>
                      </a:cubicBezTo>
                      <a:cubicBezTo>
                        <a:pt x="5126" y="9605"/>
                        <a:pt x="5043" y="9603"/>
                        <a:pt x="4961" y="9598"/>
                      </a:cubicBezTo>
                      <a:cubicBezTo>
                        <a:pt x="4890" y="9588"/>
                        <a:pt x="4823" y="9570"/>
                        <a:pt x="4756" y="9561"/>
                      </a:cubicBezTo>
                      <a:cubicBezTo>
                        <a:pt x="4734" y="9558"/>
                        <a:pt x="4714" y="9558"/>
                        <a:pt x="4693" y="9558"/>
                      </a:cubicBezTo>
                      <a:lnTo>
                        <a:pt x="4629" y="9558"/>
                      </a:lnTo>
                      <a:cubicBezTo>
                        <a:pt x="4603" y="9558"/>
                        <a:pt x="4578" y="9557"/>
                        <a:pt x="4553" y="9553"/>
                      </a:cubicBezTo>
                      <a:cubicBezTo>
                        <a:pt x="4493" y="9544"/>
                        <a:pt x="4439" y="9517"/>
                        <a:pt x="4381" y="9513"/>
                      </a:cubicBezTo>
                      <a:cubicBezTo>
                        <a:pt x="4373" y="9513"/>
                        <a:pt x="4364" y="9512"/>
                        <a:pt x="4356" y="9512"/>
                      </a:cubicBezTo>
                      <a:cubicBezTo>
                        <a:pt x="4303" y="9512"/>
                        <a:pt x="4255" y="9516"/>
                        <a:pt x="4199" y="9521"/>
                      </a:cubicBezTo>
                      <a:cubicBezTo>
                        <a:pt x="4144" y="9526"/>
                        <a:pt x="4092" y="9546"/>
                        <a:pt x="4019" y="9546"/>
                      </a:cubicBezTo>
                      <a:cubicBezTo>
                        <a:pt x="3976" y="9546"/>
                        <a:pt x="3891" y="9507"/>
                        <a:pt x="3856" y="9529"/>
                      </a:cubicBezTo>
                      <a:cubicBezTo>
                        <a:pt x="3795" y="9548"/>
                        <a:pt x="3795" y="9483"/>
                        <a:pt x="3857" y="9536"/>
                      </a:cubicBezTo>
                      <a:cubicBezTo>
                        <a:pt x="4030" y="9501"/>
                        <a:pt x="3914" y="9475"/>
                        <a:pt x="3780" y="9521"/>
                      </a:cubicBezTo>
                      <a:cubicBezTo>
                        <a:pt x="3636" y="9479"/>
                        <a:pt x="3765" y="9550"/>
                        <a:pt x="3648" y="9514"/>
                      </a:cubicBezTo>
                      <a:cubicBezTo>
                        <a:pt x="3463" y="9439"/>
                        <a:pt x="3527" y="9475"/>
                        <a:pt x="3449" y="9450"/>
                      </a:cubicBezTo>
                      <a:cubicBezTo>
                        <a:pt x="3371" y="9425"/>
                        <a:pt x="3271" y="9399"/>
                        <a:pt x="3177" y="9362"/>
                      </a:cubicBezTo>
                      <a:cubicBezTo>
                        <a:pt x="3083" y="9322"/>
                        <a:pt x="2959" y="9243"/>
                        <a:pt x="2887" y="9215"/>
                      </a:cubicBezTo>
                      <a:cubicBezTo>
                        <a:pt x="2816" y="9186"/>
                        <a:pt x="2835" y="9176"/>
                        <a:pt x="2750" y="9189"/>
                      </a:cubicBezTo>
                      <a:cubicBezTo>
                        <a:pt x="2730" y="8979"/>
                        <a:pt x="2802" y="9178"/>
                        <a:pt x="2713" y="9142"/>
                      </a:cubicBezTo>
                      <a:cubicBezTo>
                        <a:pt x="2507" y="9079"/>
                        <a:pt x="2825" y="9197"/>
                        <a:pt x="2521" y="9068"/>
                      </a:cubicBezTo>
                      <a:cubicBezTo>
                        <a:pt x="2382" y="8831"/>
                        <a:pt x="2510" y="9059"/>
                        <a:pt x="2396" y="8945"/>
                      </a:cubicBezTo>
                      <a:cubicBezTo>
                        <a:pt x="2283" y="8878"/>
                        <a:pt x="2233" y="8830"/>
                        <a:pt x="2118" y="8708"/>
                      </a:cubicBezTo>
                      <a:cubicBezTo>
                        <a:pt x="2013" y="8663"/>
                        <a:pt x="1916" y="8592"/>
                        <a:pt x="1831" y="8493"/>
                      </a:cubicBezTo>
                      <a:cubicBezTo>
                        <a:pt x="1720" y="8381"/>
                        <a:pt x="1599" y="8334"/>
                        <a:pt x="1484" y="8240"/>
                      </a:cubicBezTo>
                      <a:cubicBezTo>
                        <a:pt x="1370" y="8145"/>
                        <a:pt x="1266" y="7997"/>
                        <a:pt x="1164" y="7881"/>
                      </a:cubicBezTo>
                      <a:cubicBezTo>
                        <a:pt x="939" y="7632"/>
                        <a:pt x="814" y="7305"/>
                        <a:pt x="689" y="6957"/>
                      </a:cubicBezTo>
                      <a:cubicBezTo>
                        <a:pt x="622" y="6778"/>
                        <a:pt x="538" y="6613"/>
                        <a:pt x="477" y="6434"/>
                      </a:cubicBezTo>
                      <a:cubicBezTo>
                        <a:pt x="413" y="6238"/>
                        <a:pt x="366" y="6036"/>
                        <a:pt x="329" y="5831"/>
                      </a:cubicBezTo>
                      <a:cubicBezTo>
                        <a:pt x="265" y="5452"/>
                        <a:pt x="241" y="4990"/>
                        <a:pt x="312" y="4612"/>
                      </a:cubicBezTo>
                      <a:cubicBezTo>
                        <a:pt x="461" y="3843"/>
                        <a:pt x="673" y="3069"/>
                        <a:pt x="1050" y="2444"/>
                      </a:cubicBezTo>
                      <a:cubicBezTo>
                        <a:pt x="1228" y="2162"/>
                        <a:pt x="1430" y="1903"/>
                        <a:pt x="1653" y="1676"/>
                      </a:cubicBezTo>
                      <a:cubicBezTo>
                        <a:pt x="1760" y="1556"/>
                        <a:pt x="1875" y="1447"/>
                        <a:pt x="1993" y="1350"/>
                      </a:cubicBezTo>
                      <a:cubicBezTo>
                        <a:pt x="2121" y="1248"/>
                        <a:pt x="2256" y="1176"/>
                        <a:pt x="2387" y="1082"/>
                      </a:cubicBezTo>
                      <a:cubicBezTo>
                        <a:pt x="2522" y="983"/>
                        <a:pt x="2653" y="867"/>
                        <a:pt x="2801" y="805"/>
                      </a:cubicBezTo>
                      <a:cubicBezTo>
                        <a:pt x="2964" y="733"/>
                        <a:pt x="3125" y="671"/>
                        <a:pt x="3286" y="608"/>
                      </a:cubicBezTo>
                      <a:cubicBezTo>
                        <a:pt x="3630" y="470"/>
                        <a:pt x="3981" y="377"/>
                        <a:pt x="4337" y="322"/>
                      </a:cubicBezTo>
                      <a:cubicBezTo>
                        <a:pt x="4682" y="263"/>
                        <a:pt x="5025" y="263"/>
                        <a:pt x="5368" y="250"/>
                      </a:cubicBezTo>
                      <a:cubicBezTo>
                        <a:pt x="5412" y="250"/>
                        <a:pt x="5452" y="246"/>
                        <a:pt x="5493" y="246"/>
                      </a:cubicBezTo>
                      <a:close/>
                      <a:moveTo>
                        <a:pt x="4833" y="0"/>
                      </a:moveTo>
                      <a:cubicBezTo>
                        <a:pt x="4697" y="0"/>
                        <a:pt x="4561" y="3"/>
                        <a:pt x="4425" y="14"/>
                      </a:cubicBezTo>
                      <a:cubicBezTo>
                        <a:pt x="4109" y="41"/>
                        <a:pt x="3792" y="103"/>
                        <a:pt x="3482" y="203"/>
                      </a:cubicBezTo>
                      <a:cubicBezTo>
                        <a:pt x="3320" y="250"/>
                        <a:pt x="3159" y="322"/>
                        <a:pt x="2997" y="381"/>
                      </a:cubicBezTo>
                      <a:cubicBezTo>
                        <a:pt x="2842" y="432"/>
                        <a:pt x="2693" y="496"/>
                        <a:pt x="2545" y="580"/>
                      </a:cubicBezTo>
                      <a:cubicBezTo>
                        <a:pt x="2414" y="661"/>
                        <a:pt x="2293" y="769"/>
                        <a:pt x="2158" y="853"/>
                      </a:cubicBezTo>
                      <a:cubicBezTo>
                        <a:pt x="2010" y="943"/>
                        <a:pt x="1868" y="1045"/>
                        <a:pt x="1734" y="1167"/>
                      </a:cubicBezTo>
                      <a:cubicBezTo>
                        <a:pt x="1484" y="1390"/>
                        <a:pt x="1252" y="1649"/>
                        <a:pt x="1039" y="1934"/>
                      </a:cubicBezTo>
                      <a:cubicBezTo>
                        <a:pt x="831" y="2221"/>
                        <a:pt x="649" y="2542"/>
                        <a:pt x="504" y="2891"/>
                      </a:cubicBezTo>
                      <a:cubicBezTo>
                        <a:pt x="349" y="3272"/>
                        <a:pt x="248" y="3687"/>
                        <a:pt x="147" y="4092"/>
                      </a:cubicBezTo>
                      <a:cubicBezTo>
                        <a:pt x="93" y="4289"/>
                        <a:pt x="49" y="4491"/>
                        <a:pt x="19" y="4696"/>
                      </a:cubicBezTo>
                      <a:cubicBezTo>
                        <a:pt x="-1" y="4915"/>
                        <a:pt x="-4" y="5138"/>
                        <a:pt x="6" y="5362"/>
                      </a:cubicBezTo>
                      <a:cubicBezTo>
                        <a:pt x="22" y="5796"/>
                        <a:pt x="96" y="6224"/>
                        <a:pt x="228" y="6626"/>
                      </a:cubicBezTo>
                      <a:cubicBezTo>
                        <a:pt x="292" y="6831"/>
                        <a:pt x="383" y="7020"/>
                        <a:pt x="450" y="7220"/>
                      </a:cubicBezTo>
                      <a:cubicBezTo>
                        <a:pt x="514" y="7408"/>
                        <a:pt x="589" y="7595"/>
                        <a:pt x="673" y="7770"/>
                      </a:cubicBezTo>
                      <a:cubicBezTo>
                        <a:pt x="747" y="7923"/>
                        <a:pt x="837" y="8055"/>
                        <a:pt x="939" y="8177"/>
                      </a:cubicBezTo>
                      <a:cubicBezTo>
                        <a:pt x="1064" y="8320"/>
                        <a:pt x="1182" y="8485"/>
                        <a:pt x="1320" y="8606"/>
                      </a:cubicBezTo>
                      <a:cubicBezTo>
                        <a:pt x="1434" y="8699"/>
                        <a:pt x="1552" y="8748"/>
                        <a:pt x="1656" y="8869"/>
                      </a:cubicBezTo>
                      <a:cubicBezTo>
                        <a:pt x="1760" y="8985"/>
                        <a:pt x="1862" y="9078"/>
                        <a:pt x="1993" y="9129"/>
                      </a:cubicBezTo>
                      <a:cubicBezTo>
                        <a:pt x="2016" y="9129"/>
                        <a:pt x="2041" y="9137"/>
                        <a:pt x="2061" y="9146"/>
                      </a:cubicBezTo>
                      <a:cubicBezTo>
                        <a:pt x="2064" y="9159"/>
                        <a:pt x="2067" y="9167"/>
                        <a:pt x="2067" y="9181"/>
                      </a:cubicBezTo>
                      <a:cubicBezTo>
                        <a:pt x="2071" y="9262"/>
                        <a:pt x="2182" y="9245"/>
                        <a:pt x="2165" y="9321"/>
                      </a:cubicBezTo>
                      <a:cubicBezTo>
                        <a:pt x="2333" y="9423"/>
                        <a:pt x="2304" y="9387"/>
                        <a:pt x="2396" y="9484"/>
                      </a:cubicBezTo>
                      <a:cubicBezTo>
                        <a:pt x="2603" y="9554"/>
                        <a:pt x="2490" y="9526"/>
                        <a:pt x="2666" y="9618"/>
                      </a:cubicBezTo>
                      <a:cubicBezTo>
                        <a:pt x="2804" y="9643"/>
                        <a:pt x="2684" y="9670"/>
                        <a:pt x="2871" y="9707"/>
                      </a:cubicBezTo>
                      <a:cubicBezTo>
                        <a:pt x="2807" y="9783"/>
                        <a:pt x="2897" y="9746"/>
                        <a:pt x="3000" y="9780"/>
                      </a:cubicBezTo>
                      <a:cubicBezTo>
                        <a:pt x="3135" y="9798"/>
                        <a:pt x="3125" y="9821"/>
                        <a:pt x="3180" y="9839"/>
                      </a:cubicBezTo>
                      <a:cubicBezTo>
                        <a:pt x="3230" y="9855"/>
                        <a:pt x="3272" y="9884"/>
                        <a:pt x="3329" y="9886"/>
                      </a:cubicBezTo>
                      <a:cubicBezTo>
                        <a:pt x="3410" y="9889"/>
                        <a:pt x="3459" y="9919"/>
                        <a:pt x="3517" y="9926"/>
                      </a:cubicBezTo>
                      <a:cubicBezTo>
                        <a:pt x="3575" y="9933"/>
                        <a:pt x="3529" y="9914"/>
                        <a:pt x="3678" y="9927"/>
                      </a:cubicBezTo>
                      <a:cubicBezTo>
                        <a:pt x="3885" y="9930"/>
                        <a:pt x="3587" y="9922"/>
                        <a:pt x="3831" y="9926"/>
                      </a:cubicBezTo>
                      <a:cubicBezTo>
                        <a:pt x="3975" y="9916"/>
                        <a:pt x="3781" y="9947"/>
                        <a:pt x="3951" y="9952"/>
                      </a:cubicBezTo>
                      <a:cubicBezTo>
                        <a:pt x="4324" y="9928"/>
                        <a:pt x="4206" y="10005"/>
                        <a:pt x="4051" y="9948"/>
                      </a:cubicBezTo>
                      <a:cubicBezTo>
                        <a:pt x="4073" y="9958"/>
                        <a:pt x="4158" y="9907"/>
                        <a:pt x="4180" y="9917"/>
                      </a:cubicBezTo>
                      <a:cubicBezTo>
                        <a:pt x="4323" y="9839"/>
                        <a:pt x="4181" y="9977"/>
                        <a:pt x="4388" y="9913"/>
                      </a:cubicBezTo>
                      <a:cubicBezTo>
                        <a:pt x="4439" y="9921"/>
                        <a:pt x="4516" y="9956"/>
                        <a:pt x="4828" y="9960"/>
                      </a:cubicBezTo>
                      <a:cubicBezTo>
                        <a:pt x="4888" y="9974"/>
                        <a:pt x="4542" y="9915"/>
                        <a:pt x="4774" y="9971"/>
                      </a:cubicBezTo>
                      <a:cubicBezTo>
                        <a:pt x="4912" y="9983"/>
                        <a:pt x="4978" y="9987"/>
                        <a:pt x="5116" y="9991"/>
                      </a:cubicBezTo>
                      <a:cubicBezTo>
                        <a:pt x="5247" y="9991"/>
                        <a:pt x="5378" y="9991"/>
                        <a:pt x="5510" y="10000"/>
                      </a:cubicBezTo>
                      <a:lnTo>
                        <a:pt x="5531" y="10000"/>
                      </a:lnTo>
                      <a:cubicBezTo>
                        <a:pt x="5655" y="10000"/>
                        <a:pt x="5783" y="9963"/>
                        <a:pt x="5911" y="9954"/>
                      </a:cubicBezTo>
                      <a:cubicBezTo>
                        <a:pt x="6029" y="9954"/>
                        <a:pt x="6147" y="9941"/>
                        <a:pt x="6268" y="9923"/>
                      </a:cubicBezTo>
                      <a:cubicBezTo>
                        <a:pt x="6403" y="9892"/>
                        <a:pt x="6531" y="9834"/>
                        <a:pt x="6666" y="9789"/>
                      </a:cubicBezTo>
                      <a:cubicBezTo>
                        <a:pt x="6904" y="9712"/>
                        <a:pt x="7147" y="9656"/>
                        <a:pt x="7377" y="9525"/>
                      </a:cubicBezTo>
                      <a:cubicBezTo>
                        <a:pt x="7582" y="9413"/>
                        <a:pt x="7814" y="9329"/>
                        <a:pt x="7996" y="9155"/>
                      </a:cubicBezTo>
                      <a:cubicBezTo>
                        <a:pt x="8380" y="8783"/>
                        <a:pt x="8801" y="8427"/>
                        <a:pt x="9084" y="7908"/>
                      </a:cubicBezTo>
                      <a:cubicBezTo>
                        <a:pt x="9223" y="7658"/>
                        <a:pt x="9404" y="7434"/>
                        <a:pt x="9502" y="7153"/>
                      </a:cubicBezTo>
                      <a:cubicBezTo>
                        <a:pt x="9603" y="6863"/>
                        <a:pt x="9731" y="6586"/>
                        <a:pt x="9798" y="6278"/>
                      </a:cubicBezTo>
                      <a:cubicBezTo>
                        <a:pt x="9832" y="6121"/>
                        <a:pt x="9859" y="5966"/>
                        <a:pt x="9893" y="5814"/>
                      </a:cubicBezTo>
                      <a:cubicBezTo>
                        <a:pt x="9926" y="5662"/>
                        <a:pt x="9963" y="5496"/>
                        <a:pt x="9960" y="5335"/>
                      </a:cubicBezTo>
                      <a:cubicBezTo>
                        <a:pt x="9953" y="5259"/>
                        <a:pt x="9953" y="5184"/>
                        <a:pt x="9963" y="5112"/>
                      </a:cubicBezTo>
                      <a:cubicBezTo>
                        <a:pt x="9977" y="5032"/>
                        <a:pt x="9987" y="4955"/>
                        <a:pt x="9997" y="4874"/>
                      </a:cubicBezTo>
                      <a:cubicBezTo>
                        <a:pt x="10011" y="4710"/>
                        <a:pt x="9977" y="4544"/>
                        <a:pt x="9963" y="4379"/>
                      </a:cubicBezTo>
                      <a:cubicBezTo>
                        <a:pt x="9933" y="4048"/>
                        <a:pt x="9886" y="3722"/>
                        <a:pt x="9819" y="3404"/>
                      </a:cubicBezTo>
                      <a:cubicBezTo>
                        <a:pt x="9791" y="3272"/>
                        <a:pt x="9758" y="3136"/>
                        <a:pt x="9711" y="3011"/>
                      </a:cubicBezTo>
                      <a:cubicBezTo>
                        <a:pt x="9657" y="2863"/>
                        <a:pt x="9573" y="2744"/>
                        <a:pt x="9502" y="2605"/>
                      </a:cubicBezTo>
                      <a:cubicBezTo>
                        <a:pt x="9367" y="2346"/>
                        <a:pt x="9252" y="2077"/>
                        <a:pt x="9094" y="1844"/>
                      </a:cubicBezTo>
                      <a:cubicBezTo>
                        <a:pt x="8926" y="1595"/>
                        <a:pt x="8757" y="1386"/>
                        <a:pt x="8532" y="1229"/>
                      </a:cubicBezTo>
                      <a:cubicBezTo>
                        <a:pt x="8275" y="1050"/>
                        <a:pt x="8026" y="867"/>
                        <a:pt x="7774" y="680"/>
                      </a:cubicBezTo>
                      <a:cubicBezTo>
                        <a:pt x="7666" y="590"/>
                        <a:pt x="7551" y="523"/>
                        <a:pt x="7426" y="479"/>
                      </a:cubicBezTo>
                      <a:cubicBezTo>
                        <a:pt x="7295" y="428"/>
                        <a:pt x="7167" y="372"/>
                        <a:pt x="7042" y="296"/>
                      </a:cubicBezTo>
                      <a:cubicBezTo>
                        <a:pt x="6804" y="156"/>
                        <a:pt x="6528" y="108"/>
                        <a:pt x="6268" y="103"/>
                      </a:cubicBezTo>
                      <a:cubicBezTo>
                        <a:pt x="6234" y="98"/>
                        <a:pt x="6197" y="98"/>
                        <a:pt x="6163" y="89"/>
                      </a:cubicBezTo>
                      <a:cubicBezTo>
                        <a:pt x="6109" y="71"/>
                        <a:pt x="6052" y="59"/>
                        <a:pt x="5995" y="50"/>
                      </a:cubicBezTo>
                      <a:cubicBezTo>
                        <a:pt x="5820" y="27"/>
                        <a:pt x="5641" y="14"/>
                        <a:pt x="5462" y="14"/>
                      </a:cubicBezTo>
                      <a:lnTo>
                        <a:pt x="4833" y="0"/>
                      </a:lnTo>
                      <a:close/>
                    </a:path>
                  </a:pathLst>
                </a:custGeom>
                <a:solidFill>
                  <a:srgbClr val="FFFFFF"/>
                </a:solidFill>
                <a:ln w="3175">
                  <a:solidFill>
                    <a:schemeClr val="tx1"/>
                  </a:solid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6" name="Google Shape;20801;p106">
                  <a:extLst>
                    <a:ext uri="{FF2B5EF4-FFF2-40B4-BE49-F238E27FC236}">
                      <a16:creationId xmlns:a16="http://schemas.microsoft.com/office/drawing/2014/main" id="{D18E2166-026E-8DA3-AD48-2A1ED4BD91B4}"/>
                    </a:ext>
                  </a:extLst>
                </p:cNvPr>
                <p:cNvSpPr/>
                <p:nvPr/>
              </p:nvSpPr>
              <p:spPr>
                <a:xfrm>
                  <a:off x="5101575" y="4358350"/>
                  <a:ext cx="8950" cy="14575"/>
                </a:xfrm>
                <a:custGeom>
                  <a:avLst/>
                  <a:gdLst/>
                  <a:ahLst/>
                  <a:cxnLst/>
                  <a:rect l="l" t="t" r="r" b="b"/>
                  <a:pathLst>
                    <a:path w="358" h="583" extrusionOk="0">
                      <a:moveTo>
                        <a:pt x="56" y="0"/>
                      </a:moveTo>
                      <a:cubicBezTo>
                        <a:pt x="30" y="0"/>
                        <a:pt x="5" y="18"/>
                        <a:pt x="5" y="52"/>
                      </a:cubicBezTo>
                      <a:cubicBezTo>
                        <a:pt x="1" y="88"/>
                        <a:pt x="1" y="121"/>
                        <a:pt x="1" y="157"/>
                      </a:cubicBezTo>
                      <a:cubicBezTo>
                        <a:pt x="5" y="190"/>
                        <a:pt x="21" y="222"/>
                        <a:pt x="21" y="259"/>
                      </a:cubicBezTo>
                      <a:cubicBezTo>
                        <a:pt x="21" y="323"/>
                        <a:pt x="37" y="384"/>
                        <a:pt x="74" y="441"/>
                      </a:cubicBezTo>
                      <a:cubicBezTo>
                        <a:pt x="110" y="492"/>
                        <a:pt x="189" y="582"/>
                        <a:pt x="263" y="582"/>
                      </a:cubicBezTo>
                      <a:cubicBezTo>
                        <a:pt x="288" y="582"/>
                        <a:pt x="312" y="572"/>
                        <a:pt x="333" y="546"/>
                      </a:cubicBezTo>
                      <a:cubicBezTo>
                        <a:pt x="357" y="522"/>
                        <a:pt x="353" y="481"/>
                        <a:pt x="325" y="465"/>
                      </a:cubicBezTo>
                      <a:cubicBezTo>
                        <a:pt x="268" y="429"/>
                        <a:pt x="216" y="380"/>
                        <a:pt x="175" y="327"/>
                      </a:cubicBezTo>
                      <a:cubicBezTo>
                        <a:pt x="151" y="283"/>
                        <a:pt x="155" y="230"/>
                        <a:pt x="135" y="190"/>
                      </a:cubicBezTo>
                      <a:cubicBezTo>
                        <a:pt x="114" y="145"/>
                        <a:pt x="106" y="101"/>
                        <a:pt x="106" y="52"/>
                      </a:cubicBezTo>
                      <a:cubicBezTo>
                        <a:pt x="106" y="18"/>
                        <a:pt x="81" y="0"/>
                        <a:pt x="56"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7" name="Google Shape;20802;p106">
                  <a:extLst>
                    <a:ext uri="{FF2B5EF4-FFF2-40B4-BE49-F238E27FC236}">
                      <a16:creationId xmlns:a16="http://schemas.microsoft.com/office/drawing/2014/main" id="{057A5181-967D-DA66-BCA0-238F3CC628BE}"/>
                    </a:ext>
                  </a:extLst>
                </p:cNvPr>
                <p:cNvSpPr/>
                <p:nvPr/>
              </p:nvSpPr>
              <p:spPr>
                <a:xfrm>
                  <a:off x="5110300" y="4358675"/>
                  <a:ext cx="12275" cy="12325"/>
                </a:xfrm>
                <a:custGeom>
                  <a:avLst/>
                  <a:gdLst/>
                  <a:ahLst/>
                  <a:cxnLst/>
                  <a:rect l="l" t="t" r="r" b="b"/>
                  <a:pathLst>
                    <a:path w="491" h="493" extrusionOk="0">
                      <a:moveTo>
                        <a:pt x="105" y="1"/>
                      </a:moveTo>
                      <a:cubicBezTo>
                        <a:pt x="54" y="1"/>
                        <a:pt x="1" y="55"/>
                        <a:pt x="41" y="104"/>
                      </a:cubicBezTo>
                      <a:cubicBezTo>
                        <a:pt x="102" y="185"/>
                        <a:pt x="114" y="290"/>
                        <a:pt x="175" y="367"/>
                      </a:cubicBezTo>
                      <a:cubicBezTo>
                        <a:pt x="217" y="431"/>
                        <a:pt x="282" y="492"/>
                        <a:pt x="360" y="492"/>
                      </a:cubicBezTo>
                      <a:cubicBezTo>
                        <a:pt x="371" y="492"/>
                        <a:pt x="382" y="491"/>
                        <a:pt x="393" y="489"/>
                      </a:cubicBezTo>
                      <a:cubicBezTo>
                        <a:pt x="491" y="464"/>
                        <a:pt x="466" y="347"/>
                        <a:pt x="393" y="319"/>
                      </a:cubicBezTo>
                      <a:cubicBezTo>
                        <a:pt x="349" y="286"/>
                        <a:pt x="316" y="250"/>
                        <a:pt x="288" y="205"/>
                      </a:cubicBezTo>
                      <a:cubicBezTo>
                        <a:pt x="252" y="136"/>
                        <a:pt x="203" y="75"/>
                        <a:pt x="150" y="19"/>
                      </a:cubicBezTo>
                      <a:cubicBezTo>
                        <a:pt x="138" y="6"/>
                        <a:pt x="122" y="1"/>
                        <a:pt x="105"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8" name="Google Shape;20803;p106">
                  <a:extLst>
                    <a:ext uri="{FF2B5EF4-FFF2-40B4-BE49-F238E27FC236}">
                      <a16:creationId xmlns:a16="http://schemas.microsoft.com/office/drawing/2014/main" id="{C90AC485-C398-A410-D6DE-6855FDD2C492}"/>
                    </a:ext>
                  </a:extLst>
                </p:cNvPr>
                <p:cNvSpPr/>
                <p:nvPr/>
              </p:nvSpPr>
              <p:spPr>
                <a:xfrm>
                  <a:off x="5121800" y="4355550"/>
                  <a:ext cx="11100" cy="13825"/>
                </a:xfrm>
                <a:custGeom>
                  <a:avLst/>
                  <a:gdLst/>
                  <a:ahLst/>
                  <a:cxnLst/>
                  <a:rect l="l" t="t" r="r" b="b"/>
                  <a:pathLst>
                    <a:path w="444" h="553" extrusionOk="0">
                      <a:moveTo>
                        <a:pt x="95" y="0"/>
                      </a:moveTo>
                      <a:cubicBezTo>
                        <a:pt x="43" y="0"/>
                        <a:pt x="1" y="81"/>
                        <a:pt x="47" y="123"/>
                      </a:cubicBezTo>
                      <a:cubicBezTo>
                        <a:pt x="103" y="180"/>
                        <a:pt x="99" y="277"/>
                        <a:pt x="124" y="346"/>
                      </a:cubicBezTo>
                      <a:cubicBezTo>
                        <a:pt x="152" y="423"/>
                        <a:pt x="205" y="492"/>
                        <a:pt x="274" y="541"/>
                      </a:cubicBezTo>
                      <a:cubicBezTo>
                        <a:pt x="287" y="549"/>
                        <a:pt x="301" y="552"/>
                        <a:pt x="316" y="552"/>
                      </a:cubicBezTo>
                      <a:cubicBezTo>
                        <a:pt x="347" y="552"/>
                        <a:pt x="379" y="536"/>
                        <a:pt x="395" y="508"/>
                      </a:cubicBezTo>
                      <a:lnTo>
                        <a:pt x="403" y="500"/>
                      </a:lnTo>
                      <a:cubicBezTo>
                        <a:pt x="444" y="456"/>
                        <a:pt x="419" y="379"/>
                        <a:pt x="355" y="375"/>
                      </a:cubicBezTo>
                      <a:lnTo>
                        <a:pt x="334" y="350"/>
                      </a:lnTo>
                      <a:cubicBezTo>
                        <a:pt x="322" y="334"/>
                        <a:pt x="314" y="322"/>
                        <a:pt x="306" y="306"/>
                      </a:cubicBezTo>
                      <a:cubicBezTo>
                        <a:pt x="286" y="269"/>
                        <a:pt x="270" y="233"/>
                        <a:pt x="257" y="192"/>
                      </a:cubicBezTo>
                      <a:cubicBezTo>
                        <a:pt x="237" y="123"/>
                        <a:pt x="193" y="59"/>
                        <a:pt x="132" y="14"/>
                      </a:cubicBezTo>
                      <a:cubicBezTo>
                        <a:pt x="120" y="4"/>
                        <a:pt x="107" y="0"/>
                        <a:pt x="95"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9" name="Google Shape;20804;p106">
                  <a:extLst>
                    <a:ext uri="{FF2B5EF4-FFF2-40B4-BE49-F238E27FC236}">
                      <a16:creationId xmlns:a16="http://schemas.microsoft.com/office/drawing/2014/main" id="{8BB03C80-2365-5D0A-5C23-45A8A556B667}"/>
                    </a:ext>
                  </a:extLst>
                </p:cNvPr>
                <p:cNvSpPr/>
                <p:nvPr/>
              </p:nvSpPr>
              <p:spPr>
                <a:xfrm>
                  <a:off x="5131500" y="4354075"/>
                  <a:ext cx="10825" cy="9425"/>
                </a:xfrm>
                <a:custGeom>
                  <a:avLst/>
                  <a:gdLst/>
                  <a:ahLst/>
                  <a:cxnLst/>
                  <a:rect l="l" t="t" r="r" b="b"/>
                  <a:pathLst>
                    <a:path w="433" h="377" extrusionOk="0">
                      <a:moveTo>
                        <a:pt x="104" y="1"/>
                      </a:moveTo>
                      <a:cubicBezTo>
                        <a:pt x="48" y="1"/>
                        <a:pt x="1" y="69"/>
                        <a:pt x="48" y="126"/>
                      </a:cubicBezTo>
                      <a:cubicBezTo>
                        <a:pt x="96" y="178"/>
                        <a:pt x="125" y="247"/>
                        <a:pt x="173" y="300"/>
                      </a:cubicBezTo>
                      <a:cubicBezTo>
                        <a:pt x="210" y="336"/>
                        <a:pt x="265" y="377"/>
                        <a:pt x="315" y="377"/>
                      </a:cubicBezTo>
                      <a:cubicBezTo>
                        <a:pt x="337" y="377"/>
                        <a:pt x="358" y="369"/>
                        <a:pt x="376" y="349"/>
                      </a:cubicBezTo>
                      <a:cubicBezTo>
                        <a:pt x="433" y="288"/>
                        <a:pt x="335" y="219"/>
                        <a:pt x="303" y="182"/>
                      </a:cubicBezTo>
                      <a:cubicBezTo>
                        <a:pt x="254" y="126"/>
                        <a:pt x="206" y="69"/>
                        <a:pt x="153" y="20"/>
                      </a:cubicBezTo>
                      <a:cubicBezTo>
                        <a:pt x="137" y="7"/>
                        <a:pt x="120" y="1"/>
                        <a:pt x="104"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0" name="Google Shape;20805;p106">
                  <a:extLst>
                    <a:ext uri="{FF2B5EF4-FFF2-40B4-BE49-F238E27FC236}">
                      <a16:creationId xmlns:a16="http://schemas.microsoft.com/office/drawing/2014/main" id="{73C7EB46-CEC6-5C8C-01FF-0D4AB4C498BD}"/>
                    </a:ext>
                  </a:extLst>
                </p:cNvPr>
                <p:cNvSpPr/>
                <p:nvPr/>
              </p:nvSpPr>
              <p:spPr>
                <a:xfrm>
                  <a:off x="5159850" y="4342050"/>
                  <a:ext cx="7075" cy="8700"/>
                </a:xfrm>
                <a:custGeom>
                  <a:avLst/>
                  <a:gdLst/>
                  <a:ahLst/>
                  <a:cxnLst/>
                  <a:rect l="l" t="t" r="r" b="b"/>
                  <a:pathLst>
                    <a:path w="283" h="348" extrusionOk="0">
                      <a:moveTo>
                        <a:pt x="91" y="1"/>
                      </a:moveTo>
                      <a:cubicBezTo>
                        <a:pt x="48" y="1"/>
                        <a:pt x="1" y="40"/>
                        <a:pt x="20" y="88"/>
                      </a:cubicBezTo>
                      <a:cubicBezTo>
                        <a:pt x="36" y="133"/>
                        <a:pt x="48" y="177"/>
                        <a:pt x="64" y="222"/>
                      </a:cubicBezTo>
                      <a:cubicBezTo>
                        <a:pt x="84" y="273"/>
                        <a:pt x="127" y="348"/>
                        <a:pt x="193" y="348"/>
                      </a:cubicBezTo>
                      <a:cubicBezTo>
                        <a:pt x="194" y="348"/>
                        <a:pt x="196" y="348"/>
                        <a:pt x="198" y="347"/>
                      </a:cubicBezTo>
                      <a:cubicBezTo>
                        <a:pt x="251" y="347"/>
                        <a:pt x="283" y="287"/>
                        <a:pt x="259" y="242"/>
                      </a:cubicBezTo>
                      <a:cubicBezTo>
                        <a:pt x="246" y="218"/>
                        <a:pt x="234" y="214"/>
                        <a:pt x="226" y="198"/>
                      </a:cubicBezTo>
                      <a:cubicBezTo>
                        <a:pt x="218" y="181"/>
                        <a:pt x="202" y="161"/>
                        <a:pt x="194" y="141"/>
                      </a:cubicBezTo>
                      <a:cubicBezTo>
                        <a:pt x="178" y="104"/>
                        <a:pt x="165" y="68"/>
                        <a:pt x="145" y="36"/>
                      </a:cubicBezTo>
                      <a:cubicBezTo>
                        <a:pt x="134" y="11"/>
                        <a:pt x="113" y="1"/>
                        <a:pt x="91"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1" name="Google Shape;20806;p106">
                  <a:extLst>
                    <a:ext uri="{FF2B5EF4-FFF2-40B4-BE49-F238E27FC236}">
                      <a16:creationId xmlns:a16="http://schemas.microsoft.com/office/drawing/2014/main" id="{A35B12D2-D65A-A446-FA35-37BB25C078D2}"/>
                    </a:ext>
                  </a:extLst>
                </p:cNvPr>
                <p:cNvSpPr/>
                <p:nvPr/>
              </p:nvSpPr>
              <p:spPr>
                <a:xfrm>
                  <a:off x="5169550" y="4337950"/>
                  <a:ext cx="5500" cy="12475"/>
                </a:xfrm>
                <a:custGeom>
                  <a:avLst/>
                  <a:gdLst/>
                  <a:ahLst/>
                  <a:cxnLst/>
                  <a:rect l="l" t="t" r="r" b="b"/>
                  <a:pathLst>
                    <a:path w="220" h="499" extrusionOk="0">
                      <a:moveTo>
                        <a:pt x="70" y="1"/>
                      </a:moveTo>
                      <a:cubicBezTo>
                        <a:pt x="67" y="1"/>
                        <a:pt x="64" y="1"/>
                        <a:pt x="61" y="1"/>
                      </a:cubicBezTo>
                      <a:cubicBezTo>
                        <a:pt x="16" y="9"/>
                        <a:pt x="0" y="66"/>
                        <a:pt x="37" y="94"/>
                      </a:cubicBezTo>
                      <a:cubicBezTo>
                        <a:pt x="69" y="114"/>
                        <a:pt x="57" y="232"/>
                        <a:pt x="57" y="268"/>
                      </a:cubicBezTo>
                      <a:cubicBezTo>
                        <a:pt x="53" y="317"/>
                        <a:pt x="53" y="370"/>
                        <a:pt x="57" y="418"/>
                      </a:cubicBezTo>
                      <a:cubicBezTo>
                        <a:pt x="41" y="443"/>
                        <a:pt x="53" y="479"/>
                        <a:pt x="81" y="487"/>
                      </a:cubicBezTo>
                      <a:lnTo>
                        <a:pt x="102" y="495"/>
                      </a:lnTo>
                      <a:cubicBezTo>
                        <a:pt x="107" y="497"/>
                        <a:pt x="113" y="498"/>
                        <a:pt x="118" y="498"/>
                      </a:cubicBezTo>
                      <a:cubicBezTo>
                        <a:pt x="134" y="498"/>
                        <a:pt x="150" y="491"/>
                        <a:pt x="162" y="479"/>
                      </a:cubicBezTo>
                      <a:cubicBezTo>
                        <a:pt x="219" y="418"/>
                        <a:pt x="219" y="293"/>
                        <a:pt x="203" y="195"/>
                      </a:cubicBezTo>
                      <a:cubicBezTo>
                        <a:pt x="195" y="125"/>
                        <a:pt x="164" y="1"/>
                        <a:pt x="70"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grpSp>
        </p:grpSp>
        <p:sp>
          <p:nvSpPr>
            <p:cNvPr id="11" name="Tekstiruutu 10">
              <a:extLst>
                <a:ext uri="{FF2B5EF4-FFF2-40B4-BE49-F238E27FC236}">
                  <a16:creationId xmlns:a16="http://schemas.microsoft.com/office/drawing/2014/main" id="{2C13B26C-A354-6668-BA63-09F7A2C51E48}"/>
                </a:ext>
              </a:extLst>
            </p:cNvPr>
            <p:cNvSpPr txBox="1"/>
            <p:nvPr/>
          </p:nvSpPr>
          <p:spPr>
            <a:xfrm>
              <a:off x="1948404" y="2055481"/>
              <a:ext cx="2492715" cy="1146592"/>
            </a:xfrm>
            <a:prstGeom prst="rect">
              <a:avLst/>
            </a:prstGeom>
            <a:noFill/>
          </p:spPr>
          <p:txBody>
            <a:bodyPr wrap="square" rtlCol="0">
              <a:spAutoFit/>
            </a:bodyPr>
            <a:lstStyle/>
            <a:p>
              <a:pPr algn="ctr" defTabSz="1219170">
                <a:buClr>
                  <a:srgbClr val="000000"/>
                </a:buClr>
              </a:pPr>
              <a:r>
                <a:rPr lang="fi-FI" sz="2133" kern="0">
                  <a:solidFill>
                    <a:prstClr val="black"/>
                  </a:solidFill>
                  <a:latin typeface="Tenorite" panose="00000500000000000000" pitchFamily="2" charset="0"/>
                  <a:ea typeface="Roboto" panose="02000000000000000000" pitchFamily="2" charset="0"/>
                  <a:cs typeface="Arial"/>
                  <a:sym typeface="Arial"/>
                </a:rPr>
                <a:t>Mitä kuvaajista voi päätellä?</a:t>
              </a:r>
              <a:endParaRPr lang="fi-FI" sz="2133" b="1" kern="0">
                <a:solidFill>
                  <a:prstClr val="black"/>
                </a:solidFill>
                <a:latin typeface="Tenorite" panose="00000500000000000000" pitchFamily="2" charset="0"/>
                <a:ea typeface="Roboto" panose="02000000000000000000" pitchFamily="2" charset="0"/>
                <a:cs typeface="Arial"/>
                <a:sym typeface="Arial"/>
              </a:endParaRPr>
            </a:p>
          </p:txBody>
        </p:sp>
      </p:grpSp>
    </p:spTree>
    <p:extLst>
      <p:ext uri="{BB962C8B-B14F-4D97-AF65-F5344CB8AC3E}">
        <p14:creationId xmlns:p14="http://schemas.microsoft.com/office/powerpoint/2010/main" val="155339140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Suorakulmio 7">
            <a:extLst>
              <a:ext uri="{FF2B5EF4-FFF2-40B4-BE49-F238E27FC236}">
                <a16:creationId xmlns:a16="http://schemas.microsoft.com/office/drawing/2014/main" id="{94EE2BCD-C755-50F0-FF39-98AF8406935F}"/>
              </a:ext>
            </a:extLst>
          </p:cNvPr>
          <p:cNvSpPr/>
          <p:nvPr/>
        </p:nvSpPr>
        <p:spPr>
          <a:xfrm>
            <a:off x="10580803" y="6124576"/>
            <a:ext cx="1515948" cy="611521"/>
          </a:xfrm>
          <a:prstGeom prst="rect">
            <a:avLst/>
          </a:prstGeom>
          <a:solidFill>
            <a:schemeClr val="tx1">
              <a:lumMod val="95000"/>
              <a:lumOff val="5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defTabSz="1219170">
              <a:buClr>
                <a:srgbClr val="000000"/>
              </a:buClr>
            </a:pPr>
            <a:endParaRPr lang="fi-FI" sz="1867" kern="0">
              <a:solidFill>
                <a:prstClr val="white"/>
              </a:solidFill>
              <a:latin typeface="Calibri" panose="020F0502020204030204"/>
              <a:sym typeface="Arial"/>
            </a:endParaRPr>
          </a:p>
        </p:txBody>
      </p:sp>
      <p:sp>
        <p:nvSpPr>
          <p:cNvPr id="2" name="Otsikko 1">
            <a:extLst>
              <a:ext uri="{FF2B5EF4-FFF2-40B4-BE49-F238E27FC236}">
                <a16:creationId xmlns:a16="http://schemas.microsoft.com/office/drawing/2014/main" id="{BD70E0ED-EA4B-05B0-0A28-0132DE4B42DF}"/>
              </a:ext>
            </a:extLst>
          </p:cNvPr>
          <p:cNvSpPr>
            <a:spLocks noGrp="1"/>
          </p:cNvSpPr>
          <p:nvPr>
            <p:ph type="title"/>
          </p:nvPr>
        </p:nvSpPr>
        <p:spPr>
          <a:xfrm>
            <a:off x="838200" y="121905"/>
            <a:ext cx="10515600" cy="1325033"/>
          </a:xfrm>
        </p:spPr>
        <p:txBody>
          <a:bodyPr/>
          <a:lstStyle/>
          <a:p>
            <a:r>
              <a:rPr lang="fi-FI"/>
              <a:t>Hätäkeskus</a:t>
            </a:r>
            <a:endParaRPr lang="fi-FI">
              <a:highlight>
                <a:srgbClr val="FFFF00"/>
              </a:highlight>
            </a:endParaRPr>
          </a:p>
        </p:txBody>
      </p:sp>
      <p:pic>
        <p:nvPicPr>
          <p:cNvPr id="7" name="Online-media 6" title="NouHätä! Onnettomuus ja hätäpuhelu">
            <a:hlinkClick r:id="" action="ppaction://media"/>
            <a:extLst>
              <a:ext uri="{FF2B5EF4-FFF2-40B4-BE49-F238E27FC236}">
                <a16:creationId xmlns:a16="http://schemas.microsoft.com/office/drawing/2014/main" id="{9C233DD4-37E3-A4F8-4673-1BD644C0675C}"/>
              </a:ext>
            </a:extLst>
          </p:cNvPr>
          <p:cNvPicPr>
            <a:picLocks noRot="1" noChangeAspect="1"/>
          </p:cNvPicPr>
          <p:nvPr>
            <a:videoFile r:link="rId1"/>
          </p:nvPr>
        </p:nvPicPr>
        <p:blipFill>
          <a:blip r:embed="rId4"/>
          <a:stretch>
            <a:fillRect/>
          </a:stretch>
        </p:blipFill>
        <p:spPr>
          <a:xfrm>
            <a:off x="1278732" y="1308189"/>
            <a:ext cx="9634537" cy="5427907"/>
          </a:xfrm>
          <a:prstGeom prst="rect">
            <a:avLst/>
          </a:prstGeom>
        </p:spPr>
      </p:pic>
    </p:spTree>
    <p:extLst>
      <p:ext uri="{BB962C8B-B14F-4D97-AF65-F5344CB8AC3E}">
        <p14:creationId xmlns:p14="http://schemas.microsoft.com/office/powerpoint/2010/main" val="50806960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afterEffect">
                                  <p:stCondLst>
                                    <p:cond delay="0"/>
                                  </p:stCondLst>
                                  <p:childTnLst>
                                    <p:cmd type="call" cmd="playFrom(0.0)">
                                      <p:cBhvr>
                                        <p:cTn id="6" dur="1" fill="hold"/>
                                        <p:tgtEl>
                                          <p:spTgt spid="7"/>
                                        </p:tgtEl>
                                      </p:cBhvr>
                                    </p:cmd>
                                  </p:childTnLst>
                                </p:cTn>
                              </p:par>
                            </p:childTnLst>
                          </p:cTn>
                        </p:par>
                      </p:childTnLst>
                    </p:cTn>
                  </p:par>
                </p:childTnLst>
              </p:cTn>
              <p:prevCondLst>
                <p:cond evt="onPrev" delay="0">
                  <p:tgtEl>
                    <p:sldTgt/>
                  </p:tgtEl>
                </p:cond>
              </p:prevCondLst>
              <p:nextCondLst>
                <p:cond evt="onNext" delay="0">
                  <p:tgtEl>
                    <p:sldTgt/>
                  </p:tgtEl>
                </p:cond>
              </p:nextCondLst>
            </p:seq>
            <p:video>
              <p:cMediaNode vol="80000">
                <p:cTn id="7" fill="hold" display="0">
                  <p:stCondLst>
                    <p:cond delay="indefinite"/>
                  </p:stCondLst>
                </p:cTn>
                <p:tgtEl>
                  <p:spTgt spid="7"/>
                </p:tgtEl>
              </p:cMediaNode>
            </p:video>
            <p:seq concurrent="1" nextAc="seek">
              <p:cTn id="8" restart="whenNotActive" fill="hold" evtFilter="cancelBubble" nodeType="interactiveSeq">
                <p:stCondLst>
                  <p:cond evt="onClick" delay="0">
                    <p:tgtEl>
                      <p:spTgt spid="7"/>
                    </p:tgtEl>
                  </p:cond>
                </p:stCondLst>
                <p:endSync evt="end" delay="0">
                  <p:rtn val="all"/>
                </p:endSync>
                <p:childTnLst>
                  <p:par>
                    <p:cTn id="9" fill="hold">
                      <p:stCondLst>
                        <p:cond delay="0"/>
                      </p:stCondLst>
                      <p:childTnLst>
                        <p:par>
                          <p:cTn id="10" fill="hold">
                            <p:stCondLst>
                              <p:cond delay="0"/>
                            </p:stCondLst>
                            <p:childTnLst>
                              <p:par>
                                <p:cTn id="11" presetID="2" presetClass="mediacall" presetSubtype="0" fill="hold" nodeType="clickEffect">
                                  <p:stCondLst>
                                    <p:cond delay="0"/>
                                  </p:stCondLst>
                                  <p:childTnLst>
                                    <p:cmd type="call" cmd="togglePause">
                                      <p:cBhvr>
                                        <p:cTn id="12" dur="1" fill="hold"/>
                                        <p:tgtEl>
                                          <p:spTgt spid="7"/>
                                        </p:tgtEl>
                                      </p:cBhvr>
                                    </p:cmd>
                                  </p:childTnLst>
                                </p:cTn>
                              </p:par>
                            </p:childTnLst>
                          </p:cTn>
                        </p:par>
                      </p:childTnLst>
                    </p:cTn>
                  </p:par>
                </p:childTnLst>
              </p:cTn>
              <p:nextCondLst>
                <p:cond evt="onClick" delay="0">
                  <p:tgtEl>
                    <p:spTgt spid="7"/>
                  </p:tgtEl>
                </p:cond>
              </p:nextCondLst>
            </p:seq>
          </p:childTnLst>
        </p:cTn>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DEADA0D-4435-0807-78E6-8BD89010DCC3}"/>
            </a:ext>
          </a:extLst>
        </p:cNvPr>
        <p:cNvGrpSpPr/>
        <p:nvPr/>
      </p:nvGrpSpPr>
      <p:grpSpPr>
        <a:xfrm>
          <a:off x="0" y="0"/>
          <a:ext cx="0" cy="0"/>
          <a:chOff x="0" y="0"/>
          <a:chExt cx="0" cy="0"/>
        </a:xfrm>
      </p:grpSpPr>
      <p:sp>
        <p:nvSpPr>
          <p:cNvPr id="2" name="Otsikko 1">
            <a:extLst>
              <a:ext uri="{FF2B5EF4-FFF2-40B4-BE49-F238E27FC236}">
                <a16:creationId xmlns:a16="http://schemas.microsoft.com/office/drawing/2014/main" id="{5B5012E4-8601-C15A-C6BD-11B7389D6314}"/>
              </a:ext>
            </a:extLst>
          </p:cNvPr>
          <p:cNvSpPr>
            <a:spLocks noGrp="1"/>
          </p:cNvSpPr>
          <p:nvPr>
            <p:ph type="title"/>
          </p:nvPr>
        </p:nvSpPr>
        <p:spPr/>
        <p:txBody>
          <a:bodyPr/>
          <a:lstStyle/>
          <a:p>
            <a:r>
              <a:rPr lang="fi-FI"/>
              <a:t>Hätäkeskus</a:t>
            </a:r>
            <a:endParaRPr lang="fi-FI">
              <a:highlight>
                <a:srgbClr val="FFFF00"/>
              </a:highlight>
            </a:endParaRPr>
          </a:p>
        </p:txBody>
      </p:sp>
      <p:sp>
        <p:nvSpPr>
          <p:cNvPr id="3" name="Sisällön paikkamerkki 2">
            <a:extLst>
              <a:ext uri="{FF2B5EF4-FFF2-40B4-BE49-F238E27FC236}">
                <a16:creationId xmlns:a16="http://schemas.microsoft.com/office/drawing/2014/main" id="{C0353B71-F31A-272C-1DBB-17BCF10611E6}"/>
              </a:ext>
            </a:extLst>
          </p:cNvPr>
          <p:cNvSpPr>
            <a:spLocks noGrp="1"/>
          </p:cNvSpPr>
          <p:nvPr>
            <p:ph idx="1"/>
          </p:nvPr>
        </p:nvSpPr>
        <p:spPr/>
        <p:txBody>
          <a:bodyPr>
            <a:normAutofit/>
          </a:bodyPr>
          <a:lstStyle/>
          <a:p>
            <a:r>
              <a:rPr lang="fi-FI" sz="2667">
                <a:effectLst/>
              </a:rPr>
              <a:t>Jos et ole varma, tarvitseeko soittaa hätäkeskukseen vai ei - SOITA! Hätäkeskus arvioi tilanteen puolestasi.</a:t>
            </a:r>
            <a:br>
              <a:rPr lang="fi-FI" sz="2667">
                <a:effectLst/>
              </a:rPr>
            </a:br>
            <a:endParaRPr lang="fi-FI" sz="2667">
              <a:effectLst/>
            </a:endParaRPr>
          </a:p>
          <a:p>
            <a:r>
              <a:rPr lang="fi-FI" sz="2667">
                <a:effectLst/>
              </a:rPr>
              <a:t>Hätäkeskus myös neuvoo, miten voit toimia tilanteessa, </a:t>
            </a:r>
            <a:br>
              <a:rPr lang="fi-FI" sz="2667">
                <a:effectLst/>
              </a:rPr>
            </a:br>
            <a:r>
              <a:rPr lang="fi-FI" sz="2667">
                <a:effectLst/>
              </a:rPr>
              <a:t>joten sinun ei tarvitse huolehtia siitä, ettet osaisi.</a:t>
            </a:r>
            <a:br>
              <a:rPr lang="fi-FI" sz="2667">
                <a:effectLst/>
              </a:rPr>
            </a:br>
            <a:endParaRPr lang="fi-FI" sz="2667">
              <a:effectLst/>
            </a:endParaRPr>
          </a:p>
          <a:p>
            <a:r>
              <a:rPr lang="fi-FI" sz="2667">
                <a:effectLst/>
              </a:rPr>
              <a:t>Mitä nopeammin soitat, sitä nopeammin apu on paikalla!</a:t>
            </a:r>
          </a:p>
          <a:p>
            <a:pPr marL="0" indent="0">
              <a:buNone/>
            </a:pPr>
            <a:endParaRPr lang="fi-FI"/>
          </a:p>
        </p:txBody>
      </p:sp>
    </p:spTree>
    <p:extLst>
      <p:ext uri="{BB962C8B-B14F-4D97-AF65-F5344CB8AC3E}">
        <p14:creationId xmlns:p14="http://schemas.microsoft.com/office/powerpoint/2010/main" val="2541382949"/>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bg>
      <p:bgPr>
        <a:blipFill dpi="0" rotWithShape="1">
          <a:blip r:embed="rId3" cstate="print">
            <a:lum/>
            <a:extLst>
              <a:ext uri="{BEBA8EAE-BF5A-486C-A8C5-ECC9F3942E4B}">
                <a14:imgProps xmlns:a14="http://schemas.microsoft.com/office/drawing/2010/main">
                  <a14:imgLayer r:embed="rId4">
                    <a14:imgEffect>
                      <a14:colorTemperature colorTemp="11500"/>
                    </a14:imgEffect>
                  </a14:imgLayer>
                </a14:imgProps>
              </a:ext>
              <a:ext uri="{28A0092B-C50C-407E-A947-70E740481C1C}">
                <a14:useLocalDpi xmlns:a14="http://schemas.microsoft.com/office/drawing/2010/main"/>
              </a:ext>
            </a:extLst>
          </a:blip>
          <a:srcRect/>
          <a:stretch>
            <a:fillRect/>
          </a:stretch>
        </a:blipFill>
        <a:effectLst/>
      </p:bgPr>
    </p:bg>
    <p:spTree>
      <p:nvGrpSpPr>
        <p:cNvPr id="1" name="Shape 360"/>
        <p:cNvGrpSpPr/>
        <p:nvPr/>
      </p:nvGrpSpPr>
      <p:grpSpPr>
        <a:xfrm>
          <a:off x="0" y="0"/>
          <a:ext cx="0" cy="0"/>
          <a:chOff x="0" y="0"/>
          <a:chExt cx="0" cy="0"/>
        </a:xfrm>
      </p:grpSpPr>
      <p:pic>
        <p:nvPicPr>
          <p:cNvPr id="8" name="Kuva 7" descr="Kuva, joka sisältää kohteen pullo, henkilö, juoma, pöytä&#10;&#10;Tekoälyn generoima sisältö voi olla virheellistä.">
            <a:extLst>
              <a:ext uri="{FF2B5EF4-FFF2-40B4-BE49-F238E27FC236}">
                <a16:creationId xmlns:a16="http://schemas.microsoft.com/office/drawing/2014/main" id="{B718B903-B304-CF82-105D-69E6F79DF18B}"/>
              </a:ext>
            </a:extLst>
          </p:cNvPr>
          <p:cNvPicPr>
            <a:picLocks noChangeAspect="1"/>
          </p:cNvPicPr>
          <p:nvPr/>
        </p:nvPicPr>
        <p:blipFill>
          <a:blip r:embed="rId5"/>
          <a:srcRect l="20278"/>
          <a:stretch/>
        </p:blipFill>
        <p:spPr>
          <a:xfrm>
            <a:off x="1653330" y="3664923"/>
            <a:ext cx="3449429" cy="2885820"/>
          </a:xfrm>
          <a:prstGeom prst="rect">
            <a:avLst/>
          </a:prstGeom>
          <a:effectLst>
            <a:softEdge rad="317500"/>
          </a:effectLst>
        </p:spPr>
      </p:pic>
      <p:sp>
        <p:nvSpPr>
          <p:cNvPr id="5" name="Otsikko 7">
            <a:extLst>
              <a:ext uri="{FF2B5EF4-FFF2-40B4-BE49-F238E27FC236}">
                <a16:creationId xmlns:a16="http://schemas.microsoft.com/office/drawing/2014/main" id="{88549D9C-BEE6-8A37-2493-6D28C1AE8BAA}"/>
              </a:ext>
            </a:extLst>
          </p:cNvPr>
          <p:cNvSpPr>
            <a:spLocks noGrp="1"/>
          </p:cNvSpPr>
          <p:nvPr>
            <p:ph type="title"/>
          </p:nvPr>
        </p:nvSpPr>
        <p:spPr>
          <a:xfrm>
            <a:off x="838200" y="501652"/>
            <a:ext cx="10515600" cy="1325033"/>
          </a:xfrm>
        </p:spPr>
        <p:txBody>
          <a:bodyPr/>
          <a:lstStyle/>
          <a:p>
            <a:r>
              <a:rPr lang="fi-FI"/>
              <a:t>Yleisimmät tapaturmat</a:t>
            </a:r>
          </a:p>
        </p:txBody>
      </p:sp>
      <p:sp>
        <p:nvSpPr>
          <p:cNvPr id="6" name="Sisällön paikkamerkki 8">
            <a:extLst>
              <a:ext uri="{FF2B5EF4-FFF2-40B4-BE49-F238E27FC236}">
                <a16:creationId xmlns:a16="http://schemas.microsoft.com/office/drawing/2014/main" id="{FE2D01BD-8AC4-01E9-FD19-B924903C0451}"/>
              </a:ext>
            </a:extLst>
          </p:cNvPr>
          <p:cNvSpPr>
            <a:spLocks noGrp="1"/>
          </p:cNvSpPr>
          <p:nvPr>
            <p:ph idx="1"/>
          </p:nvPr>
        </p:nvSpPr>
        <p:spPr>
          <a:xfrm>
            <a:off x="838200" y="1674976"/>
            <a:ext cx="10515600" cy="4681373"/>
          </a:xfrm>
        </p:spPr>
        <p:txBody>
          <a:bodyPr vert="horz" lIns="121920" tIns="60960" rIns="121920" bIns="60960" rtlCol="0" anchor="t">
            <a:normAutofit/>
          </a:bodyPr>
          <a:lstStyle/>
          <a:p>
            <a:pPr>
              <a:spcBef>
                <a:spcPts val="0"/>
              </a:spcBef>
            </a:pPr>
            <a:r>
              <a:rPr lang="en-GB" sz="2667" err="1">
                <a:ea typeface="Helvetica Neue"/>
                <a:cs typeface="Helvetica Neue"/>
                <a:sym typeface="Helvetica Neue"/>
              </a:rPr>
              <a:t>Liikuntatapaturmat</a:t>
            </a:r>
            <a:endParaRPr lang="en-GB" sz="2667">
              <a:ea typeface="Helvetica Neue"/>
              <a:cs typeface="Helvetica Neue"/>
              <a:sym typeface="Helvetica Neue"/>
            </a:endParaRPr>
          </a:p>
          <a:p>
            <a:pPr>
              <a:spcBef>
                <a:spcPts val="0"/>
              </a:spcBef>
            </a:pPr>
            <a:endParaRPr lang="en-GB" sz="2667">
              <a:latin typeface="Tenorite"/>
              <a:ea typeface="Helvetica Neue"/>
              <a:cs typeface="Helvetica Neue"/>
              <a:sym typeface="Helvetica Neue"/>
            </a:endParaRPr>
          </a:p>
          <a:p>
            <a:pPr>
              <a:spcBef>
                <a:spcPts val="0"/>
              </a:spcBef>
            </a:pPr>
            <a:r>
              <a:rPr lang="en-GB" sz="2667" err="1">
                <a:latin typeface="Tenorite"/>
                <a:ea typeface="Helvetica Neue"/>
                <a:cs typeface="Helvetica Neue"/>
                <a:sym typeface="Helvetica Neue"/>
              </a:rPr>
              <a:t>Myrkytykset</a:t>
            </a:r>
            <a:r>
              <a:rPr lang="en-GB" sz="2667">
                <a:latin typeface="Tenorite"/>
                <a:ea typeface="Helvetica Neue"/>
                <a:cs typeface="Helvetica Neue"/>
                <a:sym typeface="Helvetica Neue"/>
              </a:rPr>
              <a:t> (</a:t>
            </a:r>
            <a:r>
              <a:rPr lang="en-GB" sz="2667" err="1">
                <a:latin typeface="Tenorite"/>
                <a:ea typeface="Helvetica Neue"/>
                <a:cs typeface="Helvetica Neue"/>
                <a:sym typeface="Helvetica Neue"/>
              </a:rPr>
              <a:t>alkoholi</a:t>
            </a:r>
            <a:r>
              <a:rPr lang="en-GB" sz="2667">
                <a:latin typeface="Tenorite"/>
                <a:ea typeface="Helvetica Neue"/>
                <a:cs typeface="Helvetica Neue"/>
                <a:sym typeface="Helvetica Neue"/>
              </a:rPr>
              <a:t> </a:t>
            </a:r>
            <a:r>
              <a:rPr lang="en-GB" sz="2667" err="1">
                <a:latin typeface="Tenorite"/>
                <a:ea typeface="Helvetica Neue"/>
                <a:cs typeface="Helvetica Neue"/>
                <a:sym typeface="Helvetica Neue"/>
              </a:rPr>
              <a:t>ja</a:t>
            </a:r>
            <a:r>
              <a:rPr lang="en-GB" sz="2667">
                <a:latin typeface="Tenorite"/>
                <a:ea typeface="Helvetica Neue"/>
                <a:cs typeface="Helvetica Neue"/>
                <a:sym typeface="Helvetica Neue"/>
              </a:rPr>
              <a:t> </a:t>
            </a:r>
            <a:r>
              <a:rPr lang="en-GB" sz="2667" err="1">
                <a:latin typeface="Tenorite"/>
                <a:ea typeface="Helvetica Neue"/>
                <a:cs typeface="Helvetica Neue"/>
                <a:sym typeface="Helvetica Neue"/>
              </a:rPr>
              <a:t>huumausaineet</a:t>
            </a:r>
            <a:r>
              <a:rPr lang="en-GB" sz="2667">
                <a:latin typeface="Tenorite"/>
                <a:ea typeface="Helvetica Neue"/>
                <a:cs typeface="Helvetica Neue"/>
                <a:sym typeface="Helvetica Neue"/>
              </a:rPr>
              <a:t>)</a:t>
            </a:r>
            <a:endParaRPr lang="en-GB" sz="2667">
              <a:latin typeface="Tenorite"/>
              <a:ea typeface="Helvetica Neue"/>
              <a:cs typeface="Helvetica Neue"/>
            </a:endParaRPr>
          </a:p>
          <a:p>
            <a:pPr>
              <a:spcBef>
                <a:spcPts val="0"/>
              </a:spcBef>
            </a:pPr>
            <a:endParaRPr lang="en-GB" sz="2667">
              <a:latin typeface="Tenorite"/>
              <a:ea typeface="Helvetica Neue"/>
              <a:cs typeface="Helvetica Neue"/>
              <a:sym typeface="Helvetica Neue"/>
            </a:endParaRPr>
          </a:p>
          <a:p>
            <a:pPr>
              <a:spcBef>
                <a:spcPts val="0"/>
              </a:spcBef>
            </a:pPr>
            <a:r>
              <a:rPr lang="en-GB" sz="2667" err="1">
                <a:latin typeface="Tenorite"/>
                <a:ea typeface="Helvetica Neue"/>
                <a:cs typeface="Helvetica Neue"/>
                <a:sym typeface="Helvetica Neue"/>
              </a:rPr>
              <a:t>Liikennetapaturmat</a:t>
            </a:r>
            <a:endParaRPr lang="en-GB" sz="2667">
              <a:latin typeface="Tenorite"/>
              <a:ea typeface="Helvetica Neue"/>
              <a:cs typeface="Helvetica Neue"/>
              <a:sym typeface="Helvetica Neue"/>
            </a:endParaRPr>
          </a:p>
          <a:p>
            <a:pPr>
              <a:spcBef>
                <a:spcPts val="0"/>
              </a:spcBef>
            </a:pPr>
            <a:endParaRPr lang="en-GB" sz="2667">
              <a:latin typeface="Tenorite"/>
              <a:ea typeface="Helvetica Neue"/>
              <a:cs typeface="Helvetica Neue"/>
              <a:sym typeface="Helvetica Neue"/>
            </a:endParaRPr>
          </a:p>
          <a:p>
            <a:pPr>
              <a:spcBef>
                <a:spcPts val="0"/>
              </a:spcBef>
            </a:pPr>
            <a:r>
              <a:rPr lang="en-GB" sz="2667" err="1">
                <a:latin typeface="Tenorite"/>
                <a:ea typeface="Helvetica Neue"/>
                <a:cs typeface="Helvetica Neue"/>
                <a:sym typeface="Helvetica Neue"/>
              </a:rPr>
              <a:t>Yleisimpiin</a:t>
            </a:r>
            <a:r>
              <a:rPr lang="en-GB" sz="2667">
                <a:latin typeface="Tenorite"/>
                <a:ea typeface="Helvetica Neue"/>
                <a:cs typeface="Helvetica Neue"/>
                <a:sym typeface="Helvetica Neue"/>
              </a:rPr>
              <a:t> </a:t>
            </a:r>
            <a:r>
              <a:rPr lang="en-GB" sz="2667" err="1">
                <a:latin typeface="Tenorite"/>
                <a:ea typeface="Helvetica Neue"/>
                <a:cs typeface="Helvetica Neue"/>
                <a:sym typeface="Helvetica Neue"/>
              </a:rPr>
              <a:t>vakaviin</a:t>
            </a:r>
            <a:r>
              <a:rPr lang="en-GB" sz="2667">
                <a:latin typeface="Tenorite"/>
                <a:ea typeface="Helvetica Neue"/>
                <a:cs typeface="Helvetica Neue"/>
                <a:sym typeface="Helvetica Neue"/>
              </a:rPr>
              <a:t> </a:t>
            </a:r>
            <a:r>
              <a:rPr lang="en-GB" sz="2667" err="1">
                <a:latin typeface="Tenorite"/>
                <a:ea typeface="Helvetica Neue"/>
                <a:cs typeface="Helvetica Neue"/>
                <a:sym typeface="Helvetica Neue"/>
              </a:rPr>
              <a:t>tapaturmiin</a:t>
            </a:r>
            <a:r>
              <a:rPr lang="en-GB" sz="2667">
                <a:latin typeface="Tenorite"/>
                <a:ea typeface="Helvetica Neue"/>
                <a:cs typeface="Helvetica Neue"/>
                <a:sym typeface="Helvetica Neue"/>
              </a:rPr>
              <a:t> </a:t>
            </a:r>
            <a:r>
              <a:rPr lang="en-GB" sz="2667" err="1">
                <a:latin typeface="Tenorite"/>
                <a:ea typeface="Helvetica Neue"/>
                <a:cs typeface="Helvetica Neue"/>
                <a:sym typeface="Helvetica Neue"/>
              </a:rPr>
              <a:t>kuuluvat</a:t>
            </a:r>
            <a:r>
              <a:rPr lang="en-GB" sz="2667">
                <a:latin typeface="Tenorite"/>
                <a:ea typeface="Helvetica Neue"/>
                <a:cs typeface="Helvetica Neue"/>
                <a:sym typeface="Helvetica Neue"/>
              </a:rPr>
              <a:t> </a:t>
            </a:r>
            <a:r>
              <a:rPr lang="en-GB" sz="2667" err="1">
                <a:latin typeface="Tenorite"/>
                <a:ea typeface="Helvetica Neue"/>
                <a:cs typeface="Helvetica Neue"/>
                <a:sym typeface="Helvetica Neue"/>
              </a:rPr>
              <a:t>myös</a:t>
            </a:r>
            <a:r>
              <a:rPr lang="en-GB" sz="2667">
                <a:latin typeface="Tenorite"/>
                <a:ea typeface="Helvetica Neue"/>
                <a:cs typeface="Helvetica Neue"/>
                <a:sym typeface="Helvetica Neue"/>
              </a:rPr>
              <a:t> </a:t>
            </a:r>
            <a:r>
              <a:rPr lang="en-GB" sz="2667" err="1">
                <a:latin typeface="Tenorite"/>
                <a:ea typeface="Helvetica Neue"/>
                <a:cs typeface="Helvetica Neue"/>
                <a:sym typeface="Helvetica Neue"/>
              </a:rPr>
              <a:t>hukkumiset</a:t>
            </a:r>
            <a:endParaRPr lang="en-GB" sz="2667">
              <a:latin typeface="Tenorite"/>
              <a:ea typeface="Helvetica Neue"/>
              <a:cs typeface="Helvetica Neue"/>
              <a:sym typeface="Helvetica Neue"/>
            </a:endParaRPr>
          </a:p>
          <a:p>
            <a:pPr>
              <a:spcBef>
                <a:spcPts val="0"/>
              </a:spcBef>
            </a:pPr>
            <a:endParaRPr lang="en-GB" sz="2667">
              <a:latin typeface="Tenorite"/>
              <a:ea typeface="Helvetica Neue"/>
              <a:cs typeface="Helvetica Neue"/>
              <a:sym typeface="Helvetica Neue"/>
            </a:endParaRPr>
          </a:p>
          <a:p>
            <a:pPr marL="0" indent="0">
              <a:spcBef>
                <a:spcPts val="0"/>
              </a:spcBef>
              <a:buNone/>
            </a:pPr>
            <a:endParaRPr lang="en-GB" sz="2667">
              <a:ea typeface="Helvetica Neue"/>
              <a:cs typeface="Helvetica Neue"/>
              <a:sym typeface="Helvetica Neue"/>
            </a:endParaRPr>
          </a:p>
        </p:txBody>
      </p:sp>
      <p:sp>
        <p:nvSpPr>
          <p:cNvPr id="7" name="Tekstiruutu 6">
            <a:extLst>
              <a:ext uri="{FF2B5EF4-FFF2-40B4-BE49-F238E27FC236}">
                <a16:creationId xmlns:a16="http://schemas.microsoft.com/office/drawing/2014/main" id="{41F6EF5B-C49D-17A5-EEDE-E27DA5453EBA}"/>
              </a:ext>
            </a:extLst>
          </p:cNvPr>
          <p:cNvSpPr txBox="1"/>
          <p:nvPr/>
        </p:nvSpPr>
        <p:spPr>
          <a:xfrm>
            <a:off x="1173925" y="6527243"/>
            <a:ext cx="2751074" cy="297454"/>
          </a:xfrm>
          <a:prstGeom prst="rect">
            <a:avLst/>
          </a:prstGeom>
          <a:noFill/>
        </p:spPr>
        <p:txBody>
          <a:bodyPr wrap="none" rtlCol="0">
            <a:spAutoFit/>
          </a:bodyPr>
          <a:lstStyle/>
          <a:p>
            <a:pPr defTabSz="1219170">
              <a:buClr>
                <a:srgbClr val="000000"/>
              </a:buClr>
            </a:pPr>
            <a:r>
              <a:rPr lang="fi-FI" sz="1333" kern="0">
                <a:solidFill>
                  <a:prstClr val="white"/>
                </a:solidFill>
                <a:latin typeface="Arial"/>
                <a:cs typeface="Arial"/>
                <a:sym typeface="Arial"/>
              </a:rPr>
              <a:t>Lähde: THL, Hoitoilmoitusrekisteri</a:t>
            </a:r>
          </a:p>
        </p:txBody>
      </p:sp>
      <p:pic>
        <p:nvPicPr>
          <p:cNvPr id="10" name="Kuva 9" descr="Kuva, joka sisältää kohteen henkilö, jalkineet, urheilu, vaate&#10;&#10;Tekoälyn generoima sisältö voi olla virheellistä.">
            <a:extLst>
              <a:ext uri="{FF2B5EF4-FFF2-40B4-BE49-F238E27FC236}">
                <a16:creationId xmlns:a16="http://schemas.microsoft.com/office/drawing/2014/main" id="{077EF9D8-4C4F-1D8E-4D2E-5D4033934437}"/>
              </a:ext>
            </a:extLst>
          </p:cNvPr>
          <p:cNvPicPr>
            <a:picLocks noChangeAspect="1"/>
          </p:cNvPicPr>
          <p:nvPr/>
        </p:nvPicPr>
        <p:blipFill>
          <a:blip r:embed="rId6"/>
          <a:srcRect t="20859" b="2578"/>
          <a:stretch/>
        </p:blipFill>
        <p:spPr>
          <a:xfrm>
            <a:off x="8163762" y="210397"/>
            <a:ext cx="3477228" cy="3993404"/>
          </a:xfrm>
          <a:prstGeom prst="rect">
            <a:avLst/>
          </a:prstGeom>
          <a:effectLst>
            <a:softEdge rad="317500"/>
          </a:effectLst>
        </p:spPr>
      </p:pic>
      <p:pic>
        <p:nvPicPr>
          <p:cNvPr id="3" name="Kuva 2" descr="Kuva, joka sisältää kohteen jalkineet, maa, piha-, pyörä&#10;&#10;Tekoälyn generoima sisältö voi olla virheellistä.">
            <a:extLst>
              <a:ext uri="{FF2B5EF4-FFF2-40B4-BE49-F238E27FC236}">
                <a16:creationId xmlns:a16="http://schemas.microsoft.com/office/drawing/2014/main" id="{DC12FC74-71B0-07DE-95CF-E62B736F11F6}"/>
              </a:ext>
            </a:extLst>
          </p:cNvPr>
          <p:cNvPicPr>
            <a:picLocks noChangeAspect="1"/>
          </p:cNvPicPr>
          <p:nvPr/>
        </p:nvPicPr>
        <p:blipFill>
          <a:blip r:embed="rId7"/>
          <a:srcRect l="28287" b="26636"/>
          <a:stretch/>
        </p:blipFill>
        <p:spPr>
          <a:xfrm>
            <a:off x="5764974" y="4203801"/>
            <a:ext cx="4000293" cy="2728283"/>
          </a:xfrm>
          <a:prstGeom prst="rect">
            <a:avLst/>
          </a:prstGeom>
          <a:effectLst>
            <a:softEdge rad="635000"/>
          </a:effectLst>
        </p:spPr>
      </p:pic>
    </p:spTree>
    <p:extLst>
      <p:ext uri="{BB962C8B-B14F-4D97-AF65-F5344CB8AC3E}">
        <p14:creationId xmlns:p14="http://schemas.microsoft.com/office/powerpoint/2010/main" val="10828222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250"/>
                                  </p:stCondLst>
                                  <p:childTnLst>
                                    <p:set>
                                      <p:cBhvr>
                                        <p:cTn id="6" dur="1" fill="hold">
                                          <p:stCondLst>
                                            <p:cond delay="0"/>
                                          </p:stCondLst>
                                        </p:cTn>
                                        <p:tgtEl>
                                          <p:spTgt spid="6">
                                            <p:txEl>
                                              <p:pRg st="0" end="0"/>
                                            </p:txEl>
                                          </p:spTgt>
                                        </p:tgtEl>
                                        <p:attrNameLst>
                                          <p:attrName>style.visibility</p:attrName>
                                        </p:attrNameLst>
                                      </p:cBhvr>
                                      <p:to>
                                        <p:strVal val="visible"/>
                                      </p:to>
                                    </p:set>
                                    <p:animEffect transition="in" filter="fade">
                                      <p:cBhvr>
                                        <p:cTn id="7" dur="500"/>
                                        <p:tgtEl>
                                          <p:spTgt spid="6">
                                            <p:txEl>
                                              <p:pRg st="0" end="0"/>
                                            </p:txEl>
                                          </p:spTgt>
                                        </p:tgtEl>
                                      </p:cBhvr>
                                    </p:animEffect>
                                  </p:childTnLst>
                                </p:cTn>
                              </p:par>
                              <p:par>
                                <p:cTn id="8" presetID="10" presetClass="entr" presetSubtype="0" fill="hold" nodeType="withEffect">
                                  <p:stCondLst>
                                    <p:cond delay="1000"/>
                                  </p:stCondLst>
                                  <p:childTnLst>
                                    <p:set>
                                      <p:cBhvr>
                                        <p:cTn id="9" dur="1" fill="hold">
                                          <p:stCondLst>
                                            <p:cond delay="0"/>
                                          </p:stCondLst>
                                        </p:cTn>
                                        <p:tgtEl>
                                          <p:spTgt spid="6">
                                            <p:txEl>
                                              <p:pRg st="2" end="2"/>
                                            </p:txEl>
                                          </p:spTgt>
                                        </p:tgtEl>
                                        <p:attrNameLst>
                                          <p:attrName>style.visibility</p:attrName>
                                        </p:attrNameLst>
                                      </p:cBhvr>
                                      <p:to>
                                        <p:strVal val="visible"/>
                                      </p:to>
                                    </p:set>
                                    <p:animEffect transition="in" filter="fade">
                                      <p:cBhvr>
                                        <p:cTn id="10" dur="500"/>
                                        <p:tgtEl>
                                          <p:spTgt spid="6">
                                            <p:txEl>
                                              <p:pRg st="2" end="2"/>
                                            </p:txEl>
                                          </p:spTgt>
                                        </p:tgtEl>
                                      </p:cBhvr>
                                    </p:animEffect>
                                  </p:childTnLst>
                                </p:cTn>
                              </p:par>
                              <p:par>
                                <p:cTn id="11" presetID="10" presetClass="entr" presetSubtype="0" fill="hold" nodeType="withEffect">
                                  <p:stCondLst>
                                    <p:cond delay="1750"/>
                                  </p:stCondLst>
                                  <p:childTnLst>
                                    <p:set>
                                      <p:cBhvr>
                                        <p:cTn id="12" dur="1" fill="hold">
                                          <p:stCondLst>
                                            <p:cond delay="0"/>
                                          </p:stCondLst>
                                        </p:cTn>
                                        <p:tgtEl>
                                          <p:spTgt spid="6">
                                            <p:txEl>
                                              <p:pRg st="4" end="4"/>
                                            </p:txEl>
                                          </p:spTgt>
                                        </p:tgtEl>
                                        <p:attrNameLst>
                                          <p:attrName>style.visibility</p:attrName>
                                        </p:attrNameLst>
                                      </p:cBhvr>
                                      <p:to>
                                        <p:strVal val="visible"/>
                                      </p:to>
                                    </p:set>
                                    <p:animEffect transition="in" filter="fade">
                                      <p:cBhvr>
                                        <p:cTn id="13" dur="500"/>
                                        <p:tgtEl>
                                          <p:spTgt spid="6">
                                            <p:txEl>
                                              <p:pRg st="4" end="4"/>
                                            </p:txEl>
                                          </p:spTgt>
                                        </p:tgtEl>
                                      </p:cBhvr>
                                    </p:animEffect>
                                  </p:childTnLst>
                                </p:cTn>
                              </p:par>
                              <p:par>
                                <p:cTn id="14" presetID="10" presetClass="entr" presetSubtype="0" fill="hold" nodeType="withEffect">
                                  <p:stCondLst>
                                    <p:cond delay="2500"/>
                                  </p:stCondLst>
                                  <p:childTnLst>
                                    <p:set>
                                      <p:cBhvr>
                                        <p:cTn id="15" dur="1" fill="hold">
                                          <p:stCondLst>
                                            <p:cond delay="0"/>
                                          </p:stCondLst>
                                        </p:cTn>
                                        <p:tgtEl>
                                          <p:spTgt spid="6">
                                            <p:txEl>
                                              <p:pRg st="6" end="6"/>
                                            </p:txEl>
                                          </p:spTgt>
                                        </p:tgtEl>
                                        <p:attrNameLst>
                                          <p:attrName>style.visibility</p:attrName>
                                        </p:attrNameLst>
                                      </p:cBhvr>
                                      <p:to>
                                        <p:strVal val="visible"/>
                                      </p:to>
                                    </p:set>
                                    <p:animEffect transition="in" filter="fade">
                                      <p:cBhvr>
                                        <p:cTn id="16" dur="500"/>
                                        <p:tgtEl>
                                          <p:spTgt spid="6">
                                            <p:txEl>
                                              <p:pRg st="6" end="6"/>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uiExpand="1" build="p"/>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360"/>
        <p:cNvGrpSpPr/>
        <p:nvPr/>
      </p:nvGrpSpPr>
      <p:grpSpPr>
        <a:xfrm>
          <a:off x="0" y="0"/>
          <a:ext cx="0" cy="0"/>
          <a:chOff x="0" y="0"/>
          <a:chExt cx="0" cy="0"/>
        </a:xfrm>
      </p:grpSpPr>
      <p:sp>
        <p:nvSpPr>
          <p:cNvPr id="5" name="Otsikko 9">
            <a:extLst>
              <a:ext uri="{FF2B5EF4-FFF2-40B4-BE49-F238E27FC236}">
                <a16:creationId xmlns:a16="http://schemas.microsoft.com/office/drawing/2014/main" id="{6DD08C42-87ED-E65B-78D7-EDFC84E2A642}"/>
              </a:ext>
            </a:extLst>
          </p:cNvPr>
          <p:cNvSpPr>
            <a:spLocks noGrp="1"/>
          </p:cNvSpPr>
          <p:nvPr>
            <p:ph type="title"/>
          </p:nvPr>
        </p:nvSpPr>
        <p:spPr>
          <a:xfrm>
            <a:off x="838200" y="501652"/>
            <a:ext cx="10515600" cy="1325033"/>
          </a:xfrm>
        </p:spPr>
        <p:txBody>
          <a:bodyPr/>
          <a:lstStyle/>
          <a:p>
            <a:r>
              <a:rPr lang="fi-FI"/>
              <a:t>Keskustelu:</a:t>
            </a:r>
          </a:p>
        </p:txBody>
      </p:sp>
      <p:grpSp>
        <p:nvGrpSpPr>
          <p:cNvPr id="6" name="Ryhmä 5">
            <a:extLst>
              <a:ext uri="{FF2B5EF4-FFF2-40B4-BE49-F238E27FC236}">
                <a16:creationId xmlns:a16="http://schemas.microsoft.com/office/drawing/2014/main" id="{D0D283CE-D11B-20BA-DAC7-1EE0A70E6A0A}"/>
              </a:ext>
            </a:extLst>
          </p:cNvPr>
          <p:cNvGrpSpPr/>
          <p:nvPr/>
        </p:nvGrpSpPr>
        <p:grpSpPr>
          <a:xfrm>
            <a:off x="3467101" y="2106084"/>
            <a:ext cx="5519784" cy="3393172"/>
            <a:chOff x="1764665" y="1493007"/>
            <a:chExt cx="2832106" cy="2422038"/>
          </a:xfrm>
        </p:grpSpPr>
        <p:grpSp>
          <p:nvGrpSpPr>
            <p:cNvPr id="7" name="Ryhmä 6">
              <a:extLst>
                <a:ext uri="{FF2B5EF4-FFF2-40B4-BE49-F238E27FC236}">
                  <a16:creationId xmlns:a16="http://schemas.microsoft.com/office/drawing/2014/main" id="{65870588-0FB6-7F75-9E87-057ABF850A73}"/>
                </a:ext>
              </a:extLst>
            </p:cNvPr>
            <p:cNvGrpSpPr/>
            <p:nvPr/>
          </p:nvGrpSpPr>
          <p:grpSpPr>
            <a:xfrm rot="11014933">
              <a:off x="1764665" y="1493007"/>
              <a:ext cx="2832106" cy="2422038"/>
              <a:chOff x="1544331" y="2014715"/>
              <a:chExt cx="2545245" cy="2247094"/>
            </a:xfrm>
          </p:grpSpPr>
          <p:sp>
            <p:nvSpPr>
              <p:cNvPr id="9" name="Ellipsi 8">
                <a:extLst>
                  <a:ext uri="{FF2B5EF4-FFF2-40B4-BE49-F238E27FC236}">
                    <a16:creationId xmlns:a16="http://schemas.microsoft.com/office/drawing/2014/main" id="{668E53B7-B2AB-8BE8-1F05-E359B5F25513}"/>
                  </a:ext>
                </a:extLst>
              </p:cNvPr>
              <p:cNvSpPr/>
              <p:nvPr/>
            </p:nvSpPr>
            <p:spPr>
              <a:xfrm>
                <a:off x="1569719" y="2055519"/>
                <a:ext cx="2468882" cy="2157319"/>
              </a:xfrm>
              <a:prstGeom prst="ellipse">
                <a:avLst/>
              </a:prstGeom>
              <a:solidFill>
                <a:schemeClr val="accent5">
                  <a:lumMod val="20000"/>
                  <a:lumOff val="8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defTabSz="1219170">
                  <a:buClr>
                    <a:srgbClr val="000000"/>
                  </a:buClr>
                </a:pPr>
                <a:endParaRPr lang="fi-FI" sz="1867" kern="0">
                  <a:solidFill>
                    <a:prstClr val="white"/>
                  </a:solidFill>
                  <a:latin typeface="Calibri" panose="020F0502020204030204"/>
                  <a:sym typeface="Arial"/>
                </a:endParaRPr>
              </a:p>
            </p:txBody>
          </p:sp>
          <p:grpSp>
            <p:nvGrpSpPr>
              <p:cNvPr id="10" name="Google Shape;20789;p106">
                <a:extLst>
                  <a:ext uri="{FF2B5EF4-FFF2-40B4-BE49-F238E27FC236}">
                    <a16:creationId xmlns:a16="http://schemas.microsoft.com/office/drawing/2014/main" id="{1905608B-04BD-4E26-D690-E716F866FC3E}"/>
                  </a:ext>
                </a:extLst>
              </p:cNvPr>
              <p:cNvGrpSpPr/>
              <p:nvPr/>
            </p:nvGrpSpPr>
            <p:grpSpPr>
              <a:xfrm flipH="1" flipV="1">
                <a:off x="1544331" y="2014715"/>
                <a:ext cx="2545245" cy="2247094"/>
                <a:chOff x="4934423" y="4164172"/>
                <a:chExt cx="300650" cy="226686"/>
              </a:xfrm>
            </p:grpSpPr>
            <p:sp>
              <p:nvSpPr>
                <p:cNvPr id="11" name="Google Shape;20795;p106">
                  <a:extLst>
                    <a:ext uri="{FF2B5EF4-FFF2-40B4-BE49-F238E27FC236}">
                      <a16:creationId xmlns:a16="http://schemas.microsoft.com/office/drawing/2014/main" id="{24E8D39A-18D3-A8C1-935D-C8D49843A4EB}"/>
                    </a:ext>
                  </a:extLst>
                </p:cNvPr>
                <p:cNvSpPr/>
                <p:nvPr/>
              </p:nvSpPr>
              <p:spPr>
                <a:xfrm>
                  <a:off x="5060275" y="4298775"/>
                  <a:ext cx="25" cy="125"/>
                </a:xfrm>
                <a:custGeom>
                  <a:avLst/>
                  <a:gdLst/>
                  <a:ahLst/>
                  <a:cxnLst/>
                  <a:rect l="l" t="t" r="r" b="b"/>
                  <a:pathLst>
                    <a:path w="1" h="5" extrusionOk="0">
                      <a:moveTo>
                        <a:pt x="0" y="0"/>
                      </a:moveTo>
                      <a:lnTo>
                        <a:pt x="0" y="4"/>
                      </a:ln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2" name="Google Shape;20800;p106">
                  <a:extLst>
                    <a:ext uri="{FF2B5EF4-FFF2-40B4-BE49-F238E27FC236}">
                      <a16:creationId xmlns:a16="http://schemas.microsoft.com/office/drawing/2014/main" id="{1F3DDD6C-4FE4-82A2-40C7-3B9E818B60C6}"/>
                    </a:ext>
                  </a:extLst>
                </p:cNvPr>
                <p:cNvSpPr/>
                <p:nvPr/>
              </p:nvSpPr>
              <p:spPr>
                <a:xfrm>
                  <a:off x="4934423" y="4164172"/>
                  <a:ext cx="300650" cy="226686"/>
                </a:xfrm>
                <a:custGeom>
                  <a:avLst/>
                  <a:gdLst>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3908 w 12026"/>
                    <a:gd name="connsiteY41" fmla="*/ 9638 h 10832"/>
                    <a:gd name="connsiteX42" fmla="*/ 3487 w 12026"/>
                    <a:gd name="connsiteY42" fmla="*/ 10019 h 10832"/>
                    <a:gd name="connsiteX43" fmla="*/ 3053 w 12026"/>
                    <a:gd name="connsiteY43" fmla="*/ 10282 h 10832"/>
                    <a:gd name="connsiteX44" fmla="*/ 3463 w 12026"/>
                    <a:gd name="connsiteY44" fmla="*/ 8464 h 10832"/>
                    <a:gd name="connsiteX45" fmla="*/ 1801 w 12026"/>
                    <a:gd name="connsiteY45" fmla="*/ 10602 h 10832"/>
                    <a:gd name="connsiteX46" fmla="*/ 2287 w 12026"/>
                    <a:gd name="connsiteY46" fmla="*/ 9982 h 10832"/>
                    <a:gd name="connsiteX47" fmla="*/ 2701 w 12026"/>
                    <a:gd name="connsiteY47" fmla="*/ 9018 h 10832"/>
                    <a:gd name="connsiteX48" fmla="*/ 2851 w 12026"/>
                    <a:gd name="connsiteY48" fmla="*/ 8147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3908 w 12026"/>
                    <a:gd name="connsiteY41" fmla="*/ 9638 h 10832"/>
                    <a:gd name="connsiteX42" fmla="*/ 3487 w 12026"/>
                    <a:gd name="connsiteY42" fmla="*/ 10019 h 10832"/>
                    <a:gd name="connsiteX43" fmla="*/ 3845 w 12026"/>
                    <a:gd name="connsiteY43" fmla="*/ 8575 h 10832"/>
                    <a:gd name="connsiteX44" fmla="*/ 3463 w 12026"/>
                    <a:gd name="connsiteY44" fmla="*/ 8464 h 10832"/>
                    <a:gd name="connsiteX45" fmla="*/ 1801 w 12026"/>
                    <a:gd name="connsiteY45" fmla="*/ 10602 h 10832"/>
                    <a:gd name="connsiteX46" fmla="*/ 2287 w 12026"/>
                    <a:gd name="connsiteY46" fmla="*/ 9982 h 10832"/>
                    <a:gd name="connsiteX47" fmla="*/ 2701 w 12026"/>
                    <a:gd name="connsiteY47" fmla="*/ 9018 h 10832"/>
                    <a:gd name="connsiteX48" fmla="*/ 2851 w 12026"/>
                    <a:gd name="connsiteY48" fmla="*/ 8147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3908 w 12026"/>
                    <a:gd name="connsiteY41" fmla="*/ 9638 h 10832"/>
                    <a:gd name="connsiteX42" fmla="*/ 4109 w 12026"/>
                    <a:gd name="connsiteY42" fmla="*/ 8815 h 10832"/>
                    <a:gd name="connsiteX43" fmla="*/ 3845 w 12026"/>
                    <a:gd name="connsiteY43" fmla="*/ 8575 h 10832"/>
                    <a:gd name="connsiteX44" fmla="*/ 3463 w 12026"/>
                    <a:gd name="connsiteY44" fmla="*/ 8464 h 10832"/>
                    <a:gd name="connsiteX45" fmla="*/ 1801 w 12026"/>
                    <a:gd name="connsiteY45" fmla="*/ 10602 h 10832"/>
                    <a:gd name="connsiteX46" fmla="*/ 2287 w 12026"/>
                    <a:gd name="connsiteY46" fmla="*/ 9982 h 10832"/>
                    <a:gd name="connsiteX47" fmla="*/ 2701 w 12026"/>
                    <a:gd name="connsiteY47" fmla="*/ 9018 h 10832"/>
                    <a:gd name="connsiteX48" fmla="*/ 2851 w 12026"/>
                    <a:gd name="connsiteY48" fmla="*/ 8147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4413 w 12026"/>
                    <a:gd name="connsiteY41" fmla="*/ 8857 h 10832"/>
                    <a:gd name="connsiteX42" fmla="*/ 4109 w 12026"/>
                    <a:gd name="connsiteY42" fmla="*/ 8815 h 10832"/>
                    <a:gd name="connsiteX43" fmla="*/ 3845 w 12026"/>
                    <a:gd name="connsiteY43" fmla="*/ 8575 h 10832"/>
                    <a:gd name="connsiteX44" fmla="*/ 3463 w 12026"/>
                    <a:gd name="connsiteY44" fmla="*/ 8464 h 10832"/>
                    <a:gd name="connsiteX45" fmla="*/ 1801 w 12026"/>
                    <a:gd name="connsiteY45" fmla="*/ 10602 h 10832"/>
                    <a:gd name="connsiteX46" fmla="*/ 2287 w 12026"/>
                    <a:gd name="connsiteY46" fmla="*/ 9982 h 10832"/>
                    <a:gd name="connsiteX47" fmla="*/ 2701 w 12026"/>
                    <a:gd name="connsiteY47" fmla="*/ 9018 h 10832"/>
                    <a:gd name="connsiteX48" fmla="*/ 2851 w 12026"/>
                    <a:gd name="connsiteY48" fmla="*/ 8147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4413 w 12026"/>
                    <a:gd name="connsiteY41" fmla="*/ 8857 h 10832"/>
                    <a:gd name="connsiteX42" fmla="*/ 4156 w 12026"/>
                    <a:gd name="connsiteY42" fmla="*/ 8541 h 10832"/>
                    <a:gd name="connsiteX43" fmla="*/ 3845 w 12026"/>
                    <a:gd name="connsiteY43" fmla="*/ 8575 h 10832"/>
                    <a:gd name="connsiteX44" fmla="*/ 3463 w 12026"/>
                    <a:gd name="connsiteY44" fmla="*/ 8464 h 10832"/>
                    <a:gd name="connsiteX45" fmla="*/ 1801 w 12026"/>
                    <a:gd name="connsiteY45" fmla="*/ 10602 h 10832"/>
                    <a:gd name="connsiteX46" fmla="*/ 2287 w 12026"/>
                    <a:gd name="connsiteY46" fmla="*/ 9982 h 10832"/>
                    <a:gd name="connsiteX47" fmla="*/ 2701 w 12026"/>
                    <a:gd name="connsiteY47" fmla="*/ 9018 h 10832"/>
                    <a:gd name="connsiteX48" fmla="*/ 2851 w 12026"/>
                    <a:gd name="connsiteY48" fmla="*/ 8147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4413 w 12026"/>
                    <a:gd name="connsiteY41" fmla="*/ 8857 h 10832"/>
                    <a:gd name="connsiteX42" fmla="*/ 4156 w 12026"/>
                    <a:gd name="connsiteY42" fmla="*/ 8541 h 10832"/>
                    <a:gd name="connsiteX43" fmla="*/ 3888 w 12026"/>
                    <a:gd name="connsiteY43" fmla="*/ 8431 h 10832"/>
                    <a:gd name="connsiteX44" fmla="*/ 3463 w 12026"/>
                    <a:gd name="connsiteY44" fmla="*/ 8464 h 10832"/>
                    <a:gd name="connsiteX45" fmla="*/ 1801 w 12026"/>
                    <a:gd name="connsiteY45" fmla="*/ 10602 h 10832"/>
                    <a:gd name="connsiteX46" fmla="*/ 2287 w 12026"/>
                    <a:gd name="connsiteY46" fmla="*/ 9982 h 10832"/>
                    <a:gd name="connsiteX47" fmla="*/ 2701 w 12026"/>
                    <a:gd name="connsiteY47" fmla="*/ 9018 h 10832"/>
                    <a:gd name="connsiteX48" fmla="*/ 2851 w 12026"/>
                    <a:gd name="connsiteY48" fmla="*/ 8147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4413 w 12026"/>
                    <a:gd name="connsiteY41" fmla="*/ 8857 h 10832"/>
                    <a:gd name="connsiteX42" fmla="*/ 4156 w 12026"/>
                    <a:gd name="connsiteY42" fmla="*/ 8541 h 10832"/>
                    <a:gd name="connsiteX43" fmla="*/ 3888 w 12026"/>
                    <a:gd name="connsiteY43" fmla="*/ 8431 h 10832"/>
                    <a:gd name="connsiteX44" fmla="*/ 3440 w 12026"/>
                    <a:gd name="connsiteY44" fmla="*/ 8324 h 10832"/>
                    <a:gd name="connsiteX45" fmla="*/ 1801 w 12026"/>
                    <a:gd name="connsiteY45" fmla="*/ 10602 h 10832"/>
                    <a:gd name="connsiteX46" fmla="*/ 2287 w 12026"/>
                    <a:gd name="connsiteY46" fmla="*/ 9982 h 10832"/>
                    <a:gd name="connsiteX47" fmla="*/ 2701 w 12026"/>
                    <a:gd name="connsiteY47" fmla="*/ 9018 h 10832"/>
                    <a:gd name="connsiteX48" fmla="*/ 2851 w 12026"/>
                    <a:gd name="connsiteY48" fmla="*/ 8147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4413 w 12026"/>
                    <a:gd name="connsiteY41" fmla="*/ 8857 h 10832"/>
                    <a:gd name="connsiteX42" fmla="*/ 4156 w 12026"/>
                    <a:gd name="connsiteY42" fmla="*/ 8541 h 10832"/>
                    <a:gd name="connsiteX43" fmla="*/ 3888 w 12026"/>
                    <a:gd name="connsiteY43" fmla="*/ 8431 h 10832"/>
                    <a:gd name="connsiteX44" fmla="*/ 3440 w 12026"/>
                    <a:gd name="connsiteY44" fmla="*/ 8324 h 10832"/>
                    <a:gd name="connsiteX45" fmla="*/ 1801 w 12026"/>
                    <a:gd name="connsiteY45" fmla="*/ 10602 h 10832"/>
                    <a:gd name="connsiteX46" fmla="*/ 2287 w 12026"/>
                    <a:gd name="connsiteY46" fmla="*/ 9982 h 10832"/>
                    <a:gd name="connsiteX47" fmla="*/ 2701 w 12026"/>
                    <a:gd name="connsiteY47" fmla="*/ 9018 h 10832"/>
                    <a:gd name="connsiteX48" fmla="*/ 2851 w 12026"/>
                    <a:gd name="connsiteY48" fmla="*/ 8147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4413 w 12026"/>
                    <a:gd name="connsiteY41" fmla="*/ 8857 h 10832"/>
                    <a:gd name="connsiteX42" fmla="*/ 4156 w 12026"/>
                    <a:gd name="connsiteY42" fmla="*/ 8541 h 10832"/>
                    <a:gd name="connsiteX43" fmla="*/ 3888 w 12026"/>
                    <a:gd name="connsiteY43" fmla="*/ 8431 h 10832"/>
                    <a:gd name="connsiteX44" fmla="*/ 3440 w 12026"/>
                    <a:gd name="connsiteY44" fmla="*/ 8324 h 10832"/>
                    <a:gd name="connsiteX45" fmla="*/ 1801 w 12026"/>
                    <a:gd name="connsiteY45" fmla="*/ 10602 h 10832"/>
                    <a:gd name="connsiteX46" fmla="*/ 3134 w 12026"/>
                    <a:gd name="connsiteY46" fmla="*/ 8356 h 10832"/>
                    <a:gd name="connsiteX47" fmla="*/ 2701 w 12026"/>
                    <a:gd name="connsiteY47" fmla="*/ 9018 h 10832"/>
                    <a:gd name="connsiteX48" fmla="*/ 2851 w 12026"/>
                    <a:gd name="connsiteY48" fmla="*/ 8147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4413 w 12026"/>
                    <a:gd name="connsiteY41" fmla="*/ 8857 h 10832"/>
                    <a:gd name="connsiteX42" fmla="*/ 4156 w 12026"/>
                    <a:gd name="connsiteY42" fmla="*/ 8541 h 10832"/>
                    <a:gd name="connsiteX43" fmla="*/ 3888 w 12026"/>
                    <a:gd name="connsiteY43" fmla="*/ 8431 h 10832"/>
                    <a:gd name="connsiteX44" fmla="*/ 3440 w 12026"/>
                    <a:gd name="connsiteY44" fmla="*/ 8324 h 10832"/>
                    <a:gd name="connsiteX45" fmla="*/ 3086 w 12026"/>
                    <a:gd name="connsiteY45" fmla="*/ 8362 h 10832"/>
                    <a:gd name="connsiteX46" fmla="*/ 3134 w 12026"/>
                    <a:gd name="connsiteY46" fmla="*/ 8356 h 10832"/>
                    <a:gd name="connsiteX47" fmla="*/ 2701 w 12026"/>
                    <a:gd name="connsiteY47" fmla="*/ 9018 h 10832"/>
                    <a:gd name="connsiteX48" fmla="*/ 2851 w 12026"/>
                    <a:gd name="connsiteY48" fmla="*/ 8147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4413 w 12026"/>
                    <a:gd name="connsiteY41" fmla="*/ 8857 h 10832"/>
                    <a:gd name="connsiteX42" fmla="*/ 4156 w 12026"/>
                    <a:gd name="connsiteY42" fmla="*/ 8541 h 10832"/>
                    <a:gd name="connsiteX43" fmla="*/ 3888 w 12026"/>
                    <a:gd name="connsiteY43" fmla="*/ 8431 h 10832"/>
                    <a:gd name="connsiteX44" fmla="*/ 3440 w 12026"/>
                    <a:gd name="connsiteY44" fmla="*/ 8324 h 10832"/>
                    <a:gd name="connsiteX45" fmla="*/ 3086 w 12026"/>
                    <a:gd name="connsiteY45" fmla="*/ 8362 h 10832"/>
                    <a:gd name="connsiteX46" fmla="*/ 3134 w 12026"/>
                    <a:gd name="connsiteY46" fmla="*/ 8356 h 10832"/>
                    <a:gd name="connsiteX47" fmla="*/ 3032 w 12026"/>
                    <a:gd name="connsiteY47" fmla="*/ 8222 h 10832"/>
                    <a:gd name="connsiteX48" fmla="*/ 2851 w 12026"/>
                    <a:gd name="connsiteY48" fmla="*/ 8147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4413 w 12026"/>
                    <a:gd name="connsiteY41" fmla="*/ 8857 h 10832"/>
                    <a:gd name="connsiteX42" fmla="*/ 4156 w 12026"/>
                    <a:gd name="connsiteY42" fmla="*/ 8541 h 10832"/>
                    <a:gd name="connsiteX43" fmla="*/ 3888 w 12026"/>
                    <a:gd name="connsiteY43" fmla="*/ 8431 h 10832"/>
                    <a:gd name="connsiteX44" fmla="*/ 3440 w 12026"/>
                    <a:gd name="connsiteY44" fmla="*/ 8324 h 10832"/>
                    <a:gd name="connsiteX45" fmla="*/ 3086 w 12026"/>
                    <a:gd name="connsiteY45" fmla="*/ 8362 h 10832"/>
                    <a:gd name="connsiteX46" fmla="*/ 3134 w 12026"/>
                    <a:gd name="connsiteY46" fmla="*/ 8356 h 10832"/>
                    <a:gd name="connsiteX47" fmla="*/ 3032 w 12026"/>
                    <a:gd name="connsiteY47" fmla="*/ 8222 h 10832"/>
                    <a:gd name="connsiteX48" fmla="*/ 2899 w 12026"/>
                    <a:gd name="connsiteY48" fmla="*/ 8074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4413 w 12026"/>
                    <a:gd name="connsiteY41" fmla="*/ 8857 h 10832"/>
                    <a:gd name="connsiteX42" fmla="*/ 4156 w 12026"/>
                    <a:gd name="connsiteY42" fmla="*/ 8541 h 10832"/>
                    <a:gd name="connsiteX43" fmla="*/ 3888 w 12026"/>
                    <a:gd name="connsiteY43" fmla="*/ 8431 h 10832"/>
                    <a:gd name="connsiteX44" fmla="*/ 3440 w 12026"/>
                    <a:gd name="connsiteY44" fmla="*/ 8324 h 10832"/>
                    <a:gd name="connsiteX45" fmla="*/ 3086 w 12026"/>
                    <a:gd name="connsiteY45" fmla="*/ 8362 h 10832"/>
                    <a:gd name="connsiteX46" fmla="*/ 3134 w 12026"/>
                    <a:gd name="connsiteY46" fmla="*/ 8356 h 10832"/>
                    <a:gd name="connsiteX47" fmla="*/ 3032 w 12026"/>
                    <a:gd name="connsiteY47" fmla="*/ 8222 h 10832"/>
                    <a:gd name="connsiteX48" fmla="*/ 2899 w 12026"/>
                    <a:gd name="connsiteY48" fmla="*/ 8074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4413 w 12026"/>
                    <a:gd name="connsiteY41" fmla="*/ 8857 h 10832"/>
                    <a:gd name="connsiteX42" fmla="*/ 4156 w 12026"/>
                    <a:gd name="connsiteY42" fmla="*/ 8541 h 10832"/>
                    <a:gd name="connsiteX43" fmla="*/ 3888 w 12026"/>
                    <a:gd name="connsiteY43" fmla="*/ 8431 h 10832"/>
                    <a:gd name="connsiteX44" fmla="*/ 3440 w 12026"/>
                    <a:gd name="connsiteY44" fmla="*/ 8324 h 10832"/>
                    <a:gd name="connsiteX45" fmla="*/ 3086 w 12026"/>
                    <a:gd name="connsiteY45" fmla="*/ 8362 h 10832"/>
                    <a:gd name="connsiteX46" fmla="*/ 3134 w 12026"/>
                    <a:gd name="connsiteY46" fmla="*/ 8356 h 10832"/>
                    <a:gd name="connsiteX47" fmla="*/ 3032 w 12026"/>
                    <a:gd name="connsiteY47" fmla="*/ 8222 h 10832"/>
                    <a:gd name="connsiteX48" fmla="*/ 2899 w 12026"/>
                    <a:gd name="connsiteY48" fmla="*/ 8074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4413 w 12026"/>
                    <a:gd name="connsiteY41" fmla="*/ 8857 h 10832"/>
                    <a:gd name="connsiteX42" fmla="*/ 4156 w 12026"/>
                    <a:gd name="connsiteY42" fmla="*/ 8541 h 10832"/>
                    <a:gd name="connsiteX43" fmla="*/ 3888 w 12026"/>
                    <a:gd name="connsiteY43" fmla="*/ 8431 h 10832"/>
                    <a:gd name="connsiteX44" fmla="*/ 3440 w 12026"/>
                    <a:gd name="connsiteY44" fmla="*/ 8324 h 10832"/>
                    <a:gd name="connsiteX45" fmla="*/ 3086 w 12026"/>
                    <a:gd name="connsiteY45" fmla="*/ 8362 h 10832"/>
                    <a:gd name="connsiteX46" fmla="*/ 3134 w 12026"/>
                    <a:gd name="connsiteY46" fmla="*/ 8356 h 10832"/>
                    <a:gd name="connsiteX47" fmla="*/ 3032 w 12026"/>
                    <a:gd name="connsiteY47" fmla="*/ 8222 h 10832"/>
                    <a:gd name="connsiteX48" fmla="*/ 2899 w 12026"/>
                    <a:gd name="connsiteY48" fmla="*/ 8074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4413 w 12026"/>
                    <a:gd name="connsiteY41" fmla="*/ 8857 h 10832"/>
                    <a:gd name="connsiteX42" fmla="*/ 4156 w 12026"/>
                    <a:gd name="connsiteY42" fmla="*/ 8541 h 10832"/>
                    <a:gd name="connsiteX43" fmla="*/ 3888 w 12026"/>
                    <a:gd name="connsiteY43" fmla="*/ 8431 h 10832"/>
                    <a:gd name="connsiteX44" fmla="*/ 3440 w 12026"/>
                    <a:gd name="connsiteY44" fmla="*/ 8324 h 10832"/>
                    <a:gd name="connsiteX45" fmla="*/ 3086 w 12026"/>
                    <a:gd name="connsiteY45" fmla="*/ 8362 h 10832"/>
                    <a:gd name="connsiteX46" fmla="*/ 3134 w 12026"/>
                    <a:gd name="connsiteY46" fmla="*/ 8356 h 10832"/>
                    <a:gd name="connsiteX47" fmla="*/ 3032 w 12026"/>
                    <a:gd name="connsiteY47" fmla="*/ 8222 h 10832"/>
                    <a:gd name="connsiteX48" fmla="*/ 2899 w 12026"/>
                    <a:gd name="connsiteY48" fmla="*/ 8074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4413 w 12026"/>
                    <a:gd name="connsiteY41" fmla="*/ 8857 h 10832"/>
                    <a:gd name="connsiteX42" fmla="*/ 4156 w 12026"/>
                    <a:gd name="connsiteY42" fmla="*/ 8541 h 10832"/>
                    <a:gd name="connsiteX43" fmla="*/ 3888 w 12026"/>
                    <a:gd name="connsiteY43" fmla="*/ 8431 h 10832"/>
                    <a:gd name="connsiteX44" fmla="*/ 3191 w 12026"/>
                    <a:gd name="connsiteY44" fmla="*/ 8397 h 10832"/>
                    <a:gd name="connsiteX45" fmla="*/ 3086 w 12026"/>
                    <a:gd name="connsiteY45" fmla="*/ 8362 h 10832"/>
                    <a:gd name="connsiteX46" fmla="*/ 3134 w 12026"/>
                    <a:gd name="connsiteY46" fmla="*/ 8356 h 10832"/>
                    <a:gd name="connsiteX47" fmla="*/ 3032 w 12026"/>
                    <a:gd name="connsiteY47" fmla="*/ 8222 h 10832"/>
                    <a:gd name="connsiteX48" fmla="*/ 2899 w 12026"/>
                    <a:gd name="connsiteY48" fmla="*/ 8074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4413 w 12026"/>
                    <a:gd name="connsiteY41" fmla="*/ 8857 h 10832"/>
                    <a:gd name="connsiteX42" fmla="*/ 4156 w 12026"/>
                    <a:gd name="connsiteY42" fmla="*/ 8541 h 10832"/>
                    <a:gd name="connsiteX43" fmla="*/ 3888 w 12026"/>
                    <a:gd name="connsiteY43" fmla="*/ 8431 h 10832"/>
                    <a:gd name="connsiteX44" fmla="*/ 3191 w 12026"/>
                    <a:gd name="connsiteY44" fmla="*/ 8397 h 10832"/>
                    <a:gd name="connsiteX45" fmla="*/ 3086 w 12026"/>
                    <a:gd name="connsiteY45" fmla="*/ 8362 h 10832"/>
                    <a:gd name="connsiteX46" fmla="*/ 3263 w 12026"/>
                    <a:gd name="connsiteY46" fmla="*/ 8290 h 10832"/>
                    <a:gd name="connsiteX47" fmla="*/ 3032 w 12026"/>
                    <a:gd name="connsiteY47" fmla="*/ 8222 h 10832"/>
                    <a:gd name="connsiteX48" fmla="*/ 2899 w 12026"/>
                    <a:gd name="connsiteY48" fmla="*/ 8074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4405 w 12026"/>
                    <a:gd name="connsiteY41" fmla="*/ 8598 h 10832"/>
                    <a:gd name="connsiteX42" fmla="*/ 4156 w 12026"/>
                    <a:gd name="connsiteY42" fmla="*/ 8541 h 10832"/>
                    <a:gd name="connsiteX43" fmla="*/ 3888 w 12026"/>
                    <a:gd name="connsiteY43" fmla="*/ 8431 h 10832"/>
                    <a:gd name="connsiteX44" fmla="*/ 3191 w 12026"/>
                    <a:gd name="connsiteY44" fmla="*/ 8397 h 10832"/>
                    <a:gd name="connsiteX45" fmla="*/ 3086 w 12026"/>
                    <a:gd name="connsiteY45" fmla="*/ 8362 h 10832"/>
                    <a:gd name="connsiteX46" fmla="*/ 3263 w 12026"/>
                    <a:gd name="connsiteY46" fmla="*/ 8290 h 10832"/>
                    <a:gd name="connsiteX47" fmla="*/ 3032 w 12026"/>
                    <a:gd name="connsiteY47" fmla="*/ 8222 h 10832"/>
                    <a:gd name="connsiteX48" fmla="*/ 2899 w 12026"/>
                    <a:gd name="connsiteY48" fmla="*/ 8074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4405 w 12026"/>
                    <a:gd name="connsiteY41" fmla="*/ 8598 h 10832"/>
                    <a:gd name="connsiteX42" fmla="*/ 4156 w 12026"/>
                    <a:gd name="connsiteY42" fmla="*/ 8541 h 10832"/>
                    <a:gd name="connsiteX43" fmla="*/ 3888 w 12026"/>
                    <a:gd name="connsiteY43" fmla="*/ 8431 h 10832"/>
                    <a:gd name="connsiteX44" fmla="*/ 3191 w 12026"/>
                    <a:gd name="connsiteY44" fmla="*/ 8397 h 10832"/>
                    <a:gd name="connsiteX45" fmla="*/ 3086 w 12026"/>
                    <a:gd name="connsiteY45" fmla="*/ 8362 h 10832"/>
                    <a:gd name="connsiteX46" fmla="*/ 3263 w 12026"/>
                    <a:gd name="connsiteY46" fmla="*/ 8290 h 10832"/>
                    <a:gd name="connsiteX47" fmla="*/ 3032 w 12026"/>
                    <a:gd name="connsiteY47" fmla="*/ 8222 h 10832"/>
                    <a:gd name="connsiteX48" fmla="*/ 2899 w 12026"/>
                    <a:gd name="connsiteY48" fmla="*/ 8074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191 w 12026"/>
                    <a:gd name="connsiteY44" fmla="*/ 8397 h 10832"/>
                    <a:gd name="connsiteX45" fmla="*/ 3086 w 12026"/>
                    <a:gd name="connsiteY45" fmla="*/ 8362 h 10832"/>
                    <a:gd name="connsiteX46" fmla="*/ 3263 w 12026"/>
                    <a:gd name="connsiteY46" fmla="*/ 8290 h 10832"/>
                    <a:gd name="connsiteX47" fmla="*/ 3032 w 12026"/>
                    <a:gd name="connsiteY47" fmla="*/ 8222 h 10832"/>
                    <a:gd name="connsiteX48" fmla="*/ 2899 w 12026"/>
                    <a:gd name="connsiteY48" fmla="*/ 8074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191 w 12026"/>
                    <a:gd name="connsiteY44" fmla="*/ 8397 h 10832"/>
                    <a:gd name="connsiteX45" fmla="*/ 3086 w 12026"/>
                    <a:gd name="connsiteY45" fmla="*/ 8362 h 10832"/>
                    <a:gd name="connsiteX46" fmla="*/ 3263 w 12026"/>
                    <a:gd name="connsiteY46" fmla="*/ 8290 h 10832"/>
                    <a:gd name="connsiteX47" fmla="*/ 3032 w 12026"/>
                    <a:gd name="connsiteY47" fmla="*/ 8222 h 10832"/>
                    <a:gd name="connsiteX48" fmla="*/ 2899 w 12026"/>
                    <a:gd name="connsiteY48" fmla="*/ 8074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191 w 12026"/>
                    <a:gd name="connsiteY44" fmla="*/ 8397 h 10832"/>
                    <a:gd name="connsiteX45" fmla="*/ 3086 w 12026"/>
                    <a:gd name="connsiteY45" fmla="*/ 8362 h 10832"/>
                    <a:gd name="connsiteX46" fmla="*/ 3263 w 12026"/>
                    <a:gd name="connsiteY46" fmla="*/ 8290 h 10832"/>
                    <a:gd name="connsiteX47" fmla="*/ 3032 w 12026"/>
                    <a:gd name="connsiteY47" fmla="*/ 8222 h 10832"/>
                    <a:gd name="connsiteX48" fmla="*/ 2899 w 12026"/>
                    <a:gd name="connsiteY48" fmla="*/ 8074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191 w 12026"/>
                    <a:gd name="connsiteY44" fmla="*/ 8397 h 10832"/>
                    <a:gd name="connsiteX45" fmla="*/ 3086 w 12026"/>
                    <a:gd name="connsiteY45" fmla="*/ 8362 h 10832"/>
                    <a:gd name="connsiteX46" fmla="*/ 3263 w 12026"/>
                    <a:gd name="connsiteY46" fmla="*/ 8290 h 10832"/>
                    <a:gd name="connsiteX47" fmla="*/ 3032 w 12026"/>
                    <a:gd name="connsiteY47" fmla="*/ 8222 h 10832"/>
                    <a:gd name="connsiteX48" fmla="*/ 2899 w 12026"/>
                    <a:gd name="connsiteY48" fmla="*/ 8074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191 w 12026"/>
                    <a:gd name="connsiteY44" fmla="*/ 8397 h 10832"/>
                    <a:gd name="connsiteX45" fmla="*/ 3086 w 12026"/>
                    <a:gd name="connsiteY45" fmla="*/ 8362 h 10832"/>
                    <a:gd name="connsiteX46" fmla="*/ 3263 w 12026"/>
                    <a:gd name="connsiteY46" fmla="*/ 8290 h 10832"/>
                    <a:gd name="connsiteX47" fmla="*/ 3032 w 12026"/>
                    <a:gd name="connsiteY47" fmla="*/ 8222 h 10832"/>
                    <a:gd name="connsiteX48" fmla="*/ 2899 w 12026"/>
                    <a:gd name="connsiteY48" fmla="*/ 8074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191 w 12026"/>
                    <a:gd name="connsiteY44" fmla="*/ 8397 h 10832"/>
                    <a:gd name="connsiteX45" fmla="*/ 3086 w 12026"/>
                    <a:gd name="connsiteY45" fmla="*/ 8362 h 10832"/>
                    <a:gd name="connsiteX46" fmla="*/ 3263 w 12026"/>
                    <a:gd name="connsiteY46" fmla="*/ 8290 h 10832"/>
                    <a:gd name="connsiteX47" fmla="*/ 3032 w 12026"/>
                    <a:gd name="connsiteY47" fmla="*/ 8222 h 10832"/>
                    <a:gd name="connsiteX48" fmla="*/ 2899 w 12026"/>
                    <a:gd name="connsiteY48" fmla="*/ 8074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191 w 12026"/>
                    <a:gd name="connsiteY44" fmla="*/ 8397 h 10832"/>
                    <a:gd name="connsiteX45" fmla="*/ 3086 w 12026"/>
                    <a:gd name="connsiteY45" fmla="*/ 836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191 w 12026"/>
                    <a:gd name="connsiteY44" fmla="*/ 8397 h 10832"/>
                    <a:gd name="connsiteX45" fmla="*/ 3086 w 12026"/>
                    <a:gd name="connsiteY45" fmla="*/ 836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191 w 12026"/>
                    <a:gd name="connsiteY44" fmla="*/ 8397 h 10832"/>
                    <a:gd name="connsiteX45" fmla="*/ 3086 w 12026"/>
                    <a:gd name="connsiteY45" fmla="*/ 836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191 w 12026"/>
                    <a:gd name="connsiteY44" fmla="*/ 8397 h 10832"/>
                    <a:gd name="connsiteX45" fmla="*/ 3086 w 12026"/>
                    <a:gd name="connsiteY45" fmla="*/ 836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191 w 12026"/>
                    <a:gd name="connsiteY44" fmla="*/ 8397 h 10832"/>
                    <a:gd name="connsiteX45" fmla="*/ 3086 w 12026"/>
                    <a:gd name="connsiteY45" fmla="*/ 836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191 w 12026"/>
                    <a:gd name="connsiteY44" fmla="*/ 8397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604 w 12026"/>
                    <a:gd name="connsiteY87" fmla="*/ 8452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604 w 12026"/>
                    <a:gd name="connsiteY87" fmla="*/ 8452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604 w 12026"/>
                    <a:gd name="connsiteY87" fmla="*/ 8452 h 10832"/>
                    <a:gd name="connsiteX88" fmla="*/ 2815 w 12026"/>
                    <a:gd name="connsiteY88" fmla="*/ 8666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604 w 12026"/>
                    <a:gd name="connsiteY87" fmla="*/ 8452 h 10832"/>
                    <a:gd name="connsiteX88" fmla="*/ 2815 w 12026"/>
                    <a:gd name="connsiteY88" fmla="*/ 8666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604 w 12026"/>
                    <a:gd name="connsiteY87" fmla="*/ 8452 h 10832"/>
                    <a:gd name="connsiteX88" fmla="*/ 2881 w 12026"/>
                    <a:gd name="connsiteY88" fmla="*/ 8600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604 w 12026"/>
                    <a:gd name="connsiteY87" fmla="*/ 8452 h 10832"/>
                    <a:gd name="connsiteX88" fmla="*/ 2881 w 12026"/>
                    <a:gd name="connsiteY88" fmla="*/ 8600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604 w 12026"/>
                    <a:gd name="connsiteY87" fmla="*/ 8452 h 10832"/>
                    <a:gd name="connsiteX88" fmla="*/ 2881 w 12026"/>
                    <a:gd name="connsiteY88" fmla="*/ 8600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604 w 12026"/>
                    <a:gd name="connsiteY87" fmla="*/ 8452 h 10832"/>
                    <a:gd name="connsiteX88" fmla="*/ 2881 w 12026"/>
                    <a:gd name="connsiteY88" fmla="*/ 8600 h 10832"/>
                    <a:gd name="connsiteX89" fmla="*/ 3129 w 12026"/>
                    <a:gd name="connsiteY89" fmla="*/ 8779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604 w 12026"/>
                    <a:gd name="connsiteY87" fmla="*/ 8452 h 10832"/>
                    <a:gd name="connsiteX88" fmla="*/ 2881 w 12026"/>
                    <a:gd name="connsiteY88" fmla="*/ 8600 h 10832"/>
                    <a:gd name="connsiteX89" fmla="*/ 3129 w 12026"/>
                    <a:gd name="connsiteY89" fmla="*/ 8779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604 w 12026"/>
                    <a:gd name="connsiteY87" fmla="*/ 8452 h 10832"/>
                    <a:gd name="connsiteX88" fmla="*/ 2881 w 12026"/>
                    <a:gd name="connsiteY88" fmla="*/ 8600 h 10832"/>
                    <a:gd name="connsiteX89" fmla="*/ 3206 w 12026"/>
                    <a:gd name="connsiteY89" fmla="*/ 8721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604 w 12026"/>
                    <a:gd name="connsiteY87" fmla="*/ 8452 h 10832"/>
                    <a:gd name="connsiteX88" fmla="*/ 2881 w 12026"/>
                    <a:gd name="connsiteY88" fmla="*/ 8600 h 10832"/>
                    <a:gd name="connsiteX89" fmla="*/ 3206 w 12026"/>
                    <a:gd name="connsiteY89" fmla="*/ 8721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604 w 12026"/>
                    <a:gd name="connsiteY87" fmla="*/ 8452 h 10832"/>
                    <a:gd name="connsiteX88" fmla="*/ 2881 w 12026"/>
                    <a:gd name="connsiteY88" fmla="*/ 8600 h 10832"/>
                    <a:gd name="connsiteX89" fmla="*/ 3206 w 12026"/>
                    <a:gd name="connsiteY89" fmla="*/ 8721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604 w 12026"/>
                    <a:gd name="connsiteY87" fmla="*/ 8452 h 10832"/>
                    <a:gd name="connsiteX88" fmla="*/ 2881 w 12026"/>
                    <a:gd name="connsiteY88" fmla="*/ 8600 h 10832"/>
                    <a:gd name="connsiteX89" fmla="*/ 3206 w 12026"/>
                    <a:gd name="connsiteY89" fmla="*/ 8721 h 10832"/>
                    <a:gd name="connsiteX90" fmla="*/ 3453 w 12026"/>
                    <a:gd name="connsiteY90" fmla="*/ 8802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604 w 12026"/>
                    <a:gd name="connsiteY87" fmla="*/ 8452 h 10832"/>
                    <a:gd name="connsiteX88" fmla="*/ 2881 w 12026"/>
                    <a:gd name="connsiteY88" fmla="*/ 8600 h 10832"/>
                    <a:gd name="connsiteX89" fmla="*/ 3206 w 12026"/>
                    <a:gd name="connsiteY89" fmla="*/ 8721 h 10832"/>
                    <a:gd name="connsiteX90" fmla="*/ 3453 w 12026"/>
                    <a:gd name="connsiteY90" fmla="*/ 8802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977"/>
                    <a:gd name="connsiteX1" fmla="*/ 6837 w 12026"/>
                    <a:gd name="connsiteY1" fmla="*/ 284 h 10977"/>
                    <a:gd name="connsiteX2" fmla="*/ 7311 w 12026"/>
                    <a:gd name="connsiteY2" fmla="*/ 361 h 10977"/>
                    <a:gd name="connsiteX3" fmla="*/ 8141 w 12026"/>
                    <a:gd name="connsiteY3" fmla="*/ 523 h 10977"/>
                    <a:gd name="connsiteX4" fmla="*/ 8514 w 12026"/>
                    <a:gd name="connsiteY4" fmla="*/ 689 h 10977"/>
                    <a:gd name="connsiteX5" fmla="*/ 8887 w 12026"/>
                    <a:gd name="connsiteY5" fmla="*/ 802 h 10977"/>
                    <a:gd name="connsiteX6" fmla="*/ 9656 w 12026"/>
                    <a:gd name="connsiteY6" fmla="*/ 1224 h 10977"/>
                    <a:gd name="connsiteX7" fmla="*/ 10390 w 12026"/>
                    <a:gd name="connsiteY7" fmla="*/ 1633 h 10977"/>
                    <a:gd name="connsiteX8" fmla="*/ 10933 w 12026"/>
                    <a:gd name="connsiteY8" fmla="*/ 2277 h 10977"/>
                    <a:gd name="connsiteX9" fmla="*/ 11135 w 12026"/>
                    <a:gd name="connsiteY9" fmla="*/ 2589 h 10977"/>
                    <a:gd name="connsiteX10" fmla="*/ 11378 w 12026"/>
                    <a:gd name="connsiteY10" fmla="*/ 2962 h 10977"/>
                    <a:gd name="connsiteX11" fmla="*/ 11479 w 12026"/>
                    <a:gd name="connsiteY11" fmla="*/ 3302 h 10977"/>
                    <a:gd name="connsiteX12" fmla="*/ 11585 w 12026"/>
                    <a:gd name="connsiteY12" fmla="*/ 3723 h 10977"/>
                    <a:gd name="connsiteX13" fmla="*/ 11637 w 12026"/>
                    <a:gd name="connsiteY13" fmla="*/ 4149 h 10977"/>
                    <a:gd name="connsiteX14" fmla="*/ 11617 w 12026"/>
                    <a:gd name="connsiteY14" fmla="*/ 4582 h 10977"/>
                    <a:gd name="connsiteX15" fmla="*/ 11593 w 12026"/>
                    <a:gd name="connsiteY15" fmla="*/ 4979 h 10977"/>
                    <a:gd name="connsiteX16" fmla="*/ 11484 w 12026"/>
                    <a:gd name="connsiteY16" fmla="*/ 5388 h 10977"/>
                    <a:gd name="connsiteX17" fmla="*/ 11362 w 12026"/>
                    <a:gd name="connsiteY17" fmla="*/ 5789 h 10977"/>
                    <a:gd name="connsiteX18" fmla="*/ 11176 w 12026"/>
                    <a:gd name="connsiteY18" fmla="*/ 6154 h 10977"/>
                    <a:gd name="connsiteX19" fmla="*/ 10993 w 12026"/>
                    <a:gd name="connsiteY19" fmla="*/ 6498 h 10977"/>
                    <a:gd name="connsiteX20" fmla="*/ 10726 w 12026"/>
                    <a:gd name="connsiteY20" fmla="*/ 6818 h 10977"/>
                    <a:gd name="connsiteX21" fmla="*/ 10455 w 12026"/>
                    <a:gd name="connsiteY21" fmla="*/ 7163 h 10977"/>
                    <a:gd name="connsiteX22" fmla="*/ 10134 w 12026"/>
                    <a:gd name="connsiteY22" fmla="*/ 7450 h 10977"/>
                    <a:gd name="connsiteX23" fmla="*/ 9470 w 12026"/>
                    <a:gd name="connsiteY23" fmla="*/ 7949 h 10977"/>
                    <a:gd name="connsiteX24" fmla="*/ 8785 w 12026"/>
                    <a:gd name="connsiteY24" fmla="*/ 8277 h 10977"/>
                    <a:gd name="connsiteX25" fmla="*/ 7975 w 12026"/>
                    <a:gd name="connsiteY25" fmla="*/ 8508 h 10977"/>
                    <a:gd name="connsiteX26" fmla="*/ 7501 w 12026"/>
                    <a:gd name="connsiteY26" fmla="*/ 8629 h 10977"/>
                    <a:gd name="connsiteX27" fmla="*/ 6983 w 12026"/>
                    <a:gd name="connsiteY27" fmla="*/ 8670 h 10977"/>
                    <a:gd name="connsiteX28" fmla="*/ 6263 w 12026"/>
                    <a:gd name="connsiteY28" fmla="*/ 8709 h 10977"/>
                    <a:gd name="connsiteX29" fmla="*/ 5966 w 12026"/>
                    <a:gd name="connsiteY29" fmla="*/ 8702 h 10977"/>
                    <a:gd name="connsiteX30" fmla="*/ 5719 w 12026"/>
                    <a:gd name="connsiteY30" fmla="*/ 8670 h 10977"/>
                    <a:gd name="connsiteX31" fmla="*/ 5644 w 12026"/>
                    <a:gd name="connsiteY31" fmla="*/ 8667 h 10977"/>
                    <a:gd name="connsiteX32" fmla="*/ 5567 w 12026"/>
                    <a:gd name="connsiteY32" fmla="*/ 8667 h 10977"/>
                    <a:gd name="connsiteX33" fmla="*/ 5476 w 12026"/>
                    <a:gd name="connsiteY33" fmla="*/ 8662 h 10977"/>
                    <a:gd name="connsiteX34" fmla="*/ 5269 w 12026"/>
                    <a:gd name="connsiteY34" fmla="*/ 8625 h 10977"/>
                    <a:gd name="connsiteX35" fmla="*/ 5238 w 12026"/>
                    <a:gd name="connsiteY35" fmla="*/ 8624 h 10977"/>
                    <a:gd name="connsiteX36" fmla="*/ 5050 w 12026"/>
                    <a:gd name="connsiteY36" fmla="*/ 8633 h 10977"/>
                    <a:gd name="connsiteX37" fmla="*/ 4779 w 12026"/>
                    <a:gd name="connsiteY37" fmla="*/ 8614 h 10977"/>
                    <a:gd name="connsiteX38" fmla="*/ 4637 w 12026"/>
                    <a:gd name="connsiteY38" fmla="*/ 8641 h 10977"/>
                    <a:gd name="connsiteX39" fmla="*/ 4586 w 12026"/>
                    <a:gd name="connsiteY39" fmla="*/ 8622 h 10977"/>
                    <a:gd name="connsiteX40" fmla="*/ 4546 w 12026"/>
                    <a:gd name="connsiteY40" fmla="*/ 8633 h 10977"/>
                    <a:gd name="connsiteX41" fmla="*/ 4405 w 12026"/>
                    <a:gd name="connsiteY41" fmla="*/ 8598 h 10977"/>
                    <a:gd name="connsiteX42" fmla="*/ 4156 w 12026"/>
                    <a:gd name="connsiteY42" fmla="*/ 8541 h 10977"/>
                    <a:gd name="connsiteX43" fmla="*/ 3888 w 12026"/>
                    <a:gd name="connsiteY43" fmla="*/ 8431 h 10977"/>
                    <a:gd name="connsiteX44" fmla="*/ 3472 w 12026"/>
                    <a:gd name="connsiteY44" fmla="*/ 8355 h 10977"/>
                    <a:gd name="connsiteX45" fmla="*/ 3307 w 12026"/>
                    <a:gd name="connsiteY45" fmla="*/ 8332 h 10977"/>
                    <a:gd name="connsiteX46" fmla="*/ 3263 w 12026"/>
                    <a:gd name="connsiteY46" fmla="*/ 8290 h 10977"/>
                    <a:gd name="connsiteX47" fmla="*/ 3032 w 12026"/>
                    <a:gd name="connsiteY47" fmla="*/ 8222 h 10977"/>
                    <a:gd name="connsiteX48" fmla="*/ 2881 w 12026"/>
                    <a:gd name="connsiteY48" fmla="*/ 8111 h 10977"/>
                    <a:gd name="connsiteX49" fmla="*/ 2547 w 12026"/>
                    <a:gd name="connsiteY49" fmla="*/ 7896 h 10977"/>
                    <a:gd name="connsiteX50" fmla="*/ 2202 w 12026"/>
                    <a:gd name="connsiteY50" fmla="*/ 7701 h 10977"/>
                    <a:gd name="connsiteX51" fmla="*/ 1785 w 12026"/>
                    <a:gd name="connsiteY51" fmla="*/ 7471 h 10977"/>
                    <a:gd name="connsiteX52" fmla="*/ 1400 w 12026"/>
                    <a:gd name="connsiteY52" fmla="*/ 7146 h 10977"/>
                    <a:gd name="connsiteX53" fmla="*/ 829 w 12026"/>
                    <a:gd name="connsiteY53" fmla="*/ 6308 h 10977"/>
                    <a:gd name="connsiteX54" fmla="*/ 574 w 12026"/>
                    <a:gd name="connsiteY54" fmla="*/ 5834 h 10977"/>
                    <a:gd name="connsiteX55" fmla="*/ 396 w 12026"/>
                    <a:gd name="connsiteY55" fmla="*/ 5287 h 10977"/>
                    <a:gd name="connsiteX56" fmla="*/ 375 w 12026"/>
                    <a:gd name="connsiteY56" fmla="*/ 4181 h 10977"/>
                    <a:gd name="connsiteX57" fmla="*/ 1263 w 12026"/>
                    <a:gd name="connsiteY57" fmla="*/ 2216 h 10977"/>
                    <a:gd name="connsiteX58" fmla="*/ 1988 w 12026"/>
                    <a:gd name="connsiteY58" fmla="*/ 1520 h 10977"/>
                    <a:gd name="connsiteX59" fmla="*/ 2397 w 12026"/>
                    <a:gd name="connsiteY59" fmla="*/ 1224 h 10977"/>
                    <a:gd name="connsiteX60" fmla="*/ 2871 w 12026"/>
                    <a:gd name="connsiteY60" fmla="*/ 981 h 10977"/>
                    <a:gd name="connsiteX61" fmla="*/ 3369 w 12026"/>
                    <a:gd name="connsiteY61" fmla="*/ 730 h 10977"/>
                    <a:gd name="connsiteX62" fmla="*/ 3952 w 12026"/>
                    <a:gd name="connsiteY62" fmla="*/ 551 h 10977"/>
                    <a:gd name="connsiteX63" fmla="*/ 5216 w 12026"/>
                    <a:gd name="connsiteY63" fmla="*/ 292 h 10977"/>
                    <a:gd name="connsiteX64" fmla="*/ 6456 w 12026"/>
                    <a:gd name="connsiteY64" fmla="*/ 227 h 10977"/>
                    <a:gd name="connsiteX65" fmla="*/ 6606 w 12026"/>
                    <a:gd name="connsiteY65" fmla="*/ 223 h 10977"/>
                    <a:gd name="connsiteX66" fmla="*/ 5812 w 12026"/>
                    <a:gd name="connsiteY66" fmla="*/ 0 h 10977"/>
                    <a:gd name="connsiteX67" fmla="*/ 5322 w 12026"/>
                    <a:gd name="connsiteY67" fmla="*/ 13 h 10977"/>
                    <a:gd name="connsiteX68" fmla="*/ 4187 w 12026"/>
                    <a:gd name="connsiteY68" fmla="*/ 183 h 10977"/>
                    <a:gd name="connsiteX69" fmla="*/ 3604 w 12026"/>
                    <a:gd name="connsiteY69" fmla="*/ 345 h 10977"/>
                    <a:gd name="connsiteX70" fmla="*/ 3061 w 12026"/>
                    <a:gd name="connsiteY70" fmla="*/ 527 h 10977"/>
                    <a:gd name="connsiteX71" fmla="*/ 2595 w 12026"/>
                    <a:gd name="connsiteY71" fmla="*/ 774 h 10977"/>
                    <a:gd name="connsiteX72" fmla="*/ 2085 w 12026"/>
                    <a:gd name="connsiteY72" fmla="*/ 1058 h 10977"/>
                    <a:gd name="connsiteX73" fmla="*/ 1250 w 12026"/>
                    <a:gd name="connsiteY73" fmla="*/ 1754 h 10977"/>
                    <a:gd name="connsiteX74" fmla="*/ 606 w 12026"/>
                    <a:gd name="connsiteY74" fmla="*/ 2621 h 10977"/>
                    <a:gd name="connsiteX75" fmla="*/ 177 w 12026"/>
                    <a:gd name="connsiteY75" fmla="*/ 3711 h 10977"/>
                    <a:gd name="connsiteX76" fmla="*/ 23 w 12026"/>
                    <a:gd name="connsiteY76" fmla="*/ 4258 h 10977"/>
                    <a:gd name="connsiteX77" fmla="*/ 7 w 12026"/>
                    <a:gd name="connsiteY77" fmla="*/ 4862 h 10977"/>
                    <a:gd name="connsiteX78" fmla="*/ 274 w 12026"/>
                    <a:gd name="connsiteY78" fmla="*/ 6008 h 10977"/>
                    <a:gd name="connsiteX79" fmla="*/ 541 w 12026"/>
                    <a:gd name="connsiteY79" fmla="*/ 6547 h 10977"/>
                    <a:gd name="connsiteX80" fmla="*/ 809 w 12026"/>
                    <a:gd name="connsiteY80" fmla="*/ 7045 h 10977"/>
                    <a:gd name="connsiteX81" fmla="*/ 1129 w 12026"/>
                    <a:gd name="connsiteY81" fmla="*/ 7414 h 10977"/>
                    <a:gd name="connsiteX82" fmla="*/ 1587 w 12026"/>
                    <a:gd name="connsiteY82" fmla="*/ 7803 h 10977"/>
                    <a:gd name="connsiteX83" fmla="*/ 1992 w 12026"/>
                    <a:gd name="connsiteY83" fmla="*/ 8042 h 10977"/>
                    <a:gd name="connsiteX84" fmla="*/ 2397 w 12026"/>
                    <a:gd name="connsiteY84" fmla="*/ 8277 h 10977"/>
                    <a:gd name="connsiteX85" fmla="*/ 2478 w 12026"/>
                    <a:gd name="connsiteY85" fmla="*/ 8293 h 10977"/>
                    <a:gd name="connsiteX86" fmla="*/ 2486 w 12026"/>
                    <a:gd name="connsiteY86" fmla="*/ 8325 h 10977"/>
                    <a:gd name="connsiteX87" fmla="*/ 2604 w 12026"/>
                    <a:gd name="connsiteY87" fmla="*/ 8452 h 10977"/>
                    <a:gd name="connsiteX88" fmla="*/ 2881 w 12026"/>
                    <a:gd name="connsiteY88" fmla="*/ 8600 h 10977"/>
                    <a:gd name="connsiteX89" fmla="*/ 3206 w 12026"/>
                    <a:gd name="connsiteY89" fmla="*/ 8721 h 10977"/>
                    <a:gd name="connsiteX90" fmla="*/ 3453 w 12026"/>
                    <a:gd name="connsiteY90" fmla="*/ 8802 h 10977"/>
                    <a:gd name="connsiteX91" fmla="*/ 3608 w 12026"/>
                    <a:gd name="connsiteY91" fmla="*/ 8868 h 10977"/>
                    <a:gd name="connsiteX92" fmla="*/ 1559 w 12026"/>
                    <a:gd name="connsiteY92" fmla="*/ 10832 h 10977"/>
                    <a:gd name="connsiteX93" fmla="*/ 1623 w 12026"/>
                    <a:gd name="connsiteY93" fmla="*/ 10829 h 10977"/>
                    <a:gd name="connsiteX94" fmla="*/ 2028 w 12026"/>
                    <a:gd name="connsiteY94" fmla="*/ 10801 h 10977"/>
                    <a:gd name="connsiteX95" fmla="*/ 3134 w 12026"/>
                    <a:gd name="connsiteY95" fmla="*/ 10537 h 10977"/>
                    <a:gd name="connsiteX96" fmla="*/ 4159 w 12026"/>
                    <a:gd name="connsiteY96" fmla="*/ 9820 h 10977"/>
                    <a:gd name="connsiteX97" fmla="*/ 4572 w 12026"/>
                    <a:gd name="connsiteY97" fmla="*/ 9354 h 10977"/>
                    <a:gd name="connsiteX98" fmla="*/ 4811 w 12026"/>
                    <a:gd name="connsiteY98" fmla="*/ 8872 h 10977"/>
                    <a:gd name="connsiteX99" fmla="*/ 4888 w 12026"/>
                    <a:gd name="connsiteY99" fmla="*/ 8901 h 10977"/>
                    <a:gd name="connsiteX100" fmla="*/ 5265 w 12026"/>
                    <a:gd name="connsiteY100" fmla="*/ 8953 h 10977"/>
                    <a:gd name="connsiteX101" fmla="*/ 5439 w 12026"/>
                    <a:gd name="connsiteY101" fmla="*/ 8998 h 10977"/>
                    <a:gd name="connsiteX102" fmla="*/ 5658 w 12026"/>
                    <a:gd name="connsiteY102" fmla="*/ 9010 h 10977"/>
                    <a:gd name="connsiteX103" fmla="*/ 6152 w 12026"/>
                    <a:gd name="connsiteY103" fmla="*/ 9059 h 10977"/>
                    <a:gd name="connsiteX104" fmla="*/ 6626 w 12026"/>
                    <a:gd name="connsiteY104" fmla="*/ 9067 h 10977"/>
                    <a:gd name="connsiteX105" fmla="*/ 6651 w 12026"/>
                    <a:gd name="connsiteY105" fmla="*/ 9067 h 10977"/>
                    <a:gd name="connsiteX106" fmla="*/ 7108 w 12026"/>
                    <a:gd name="connsiteY106" fmla="*/ 9026 h 10977"/>
                    <a:gd name="connsiteX107" fmla="*/ 7538 w 12026"/>
                    <a:gd name="connsiteY107" fmla="*/ 8998 h 10977"/>
                    <a:gd name="connsiteX108" fmla="*/ 8016 w 12026"/>
                    <a:gd name="connsiteY108" fmla="*/ 8876 h 10977"/>
                    <a:gd name="connsiteX109" fmla="*/ 8871 w 12026"/>
                    <a:gd name="connsiteY109" fmla="*/ 8637 h 10977"/>
                    <a:gd name="connsiteX110" fmla="*/ 9616 w 12026"/>
                    <a:gd name="connsiteY110" fmla="*/ 8301 h 10977"/>
                    <a:gd name="connsiteX111" fmla="*/ 10924 w 12026"/>
                    <a:gd name="connsiteY111" fmla="*/ 7171 h 10977"/>
                    <a:gd name="connsiteX112" fmla="*/ 11427 w 12026"/>
                    <a:gd name="connsiteY112" fmla="*/ 6486 h 10977"/>
                    <a:gd name="connsiteX113" fmla="*/ 11783 w 12026"/>
                    <a:gd name="connsiteY113" fmla="*/ 5692 h 10977"/>
                    <a:gd name="connsiteX114" fmla="*/ 11897 w 12026"/>
                    <a:gd name="connsiteY114" fmla="*/ 5271 h 10977"/>
                    <a:gd name="connsiteX115" fmla="*/ 11978 w 12026"/>
                    <a:gd name="connsiteY115" fmla="*/ 4837 h 10977"/>
                    <a:gd name="connsiteX116" fmla="*/ 11982 w 12026"/>
                    <a:gd name="connsiteY116" fmla="*/ 4635 h 10977"/>
                    <a:gd name="connsiteX117" fmla="*/ 12022 w 12026"/>
                    <a:gd name="connsiteY117" fmla="*/ 4420 h 10977"/>
                    <a:gd name="connsiteX118" fmla="*/ 11982 w 12026"/>
                    <a:gd name="connsiteY118" fmla="*/ 3970 h 10977"/>
                    <a:gd name="connsiteX119" fmla="*/ 11808 w 12026"/>
                    <a:gd name="connsiteY119" fmla="*/ 3087 h 10977"/>
                    <a:gd name="connsiteX120" fmla="*/ 11678 w 12026"/>
                    <a:gd name="connsiteY120" fmla="*/ 2731 h 10977"/>
                    <a:gd name="connsiteX121" fmla="*/ 11427 w 12026"/>
                    <a:gd name="connsiteY121" fmla="*/ 2362 h 10977"/>
                    <a:gd name="connsiteX122" fmla="*/ 10937 w 12026"/>
                    <a:gd name="connsiteY122" fmla="*/ 1673 h 10977"/>
                    <a:gd name="connsiteX123" fmla="*/ 10260 w 12026"/>
                    <a:gd name="connsiteY123" fmla="*/ 1114 h 10977"/>
                    <a:gd name="connsiteX124" fmla="*/ 9349 w 12026"/>
                    <a:gd name="connsiteY124" fmla="*/ 616 h 10977"/>
                    <a:gd name="connsiteX125" fmla="*/ 8931 w 12026"/>
                    <a:gd name="connsiteY125" fmla="*/ 434 h 10977"/>
                    <a:gd name="connsiteX126" fmla="*/ 8469 w 12026"/>
                    <a:gd name="connsiteY126" fmla="*/ 268 h 10977"/>
                    <a:gd name="connsiteX127" fmla="*/ 7538 w 12026"/>
                    <a:gd name="connsiteY127" fmla="*/ 94 h 10977"/>
                    <a:gd name="connsiteX128" fmla="*/ 7412 w 12026"/>
                    <a:gd name="connsiteY128" fmla="*/ 81 h 10977"/>
                    <a:gd name="connsiteX129" fmla="*/ 7210 w 12026"/>
                    <a:gd name="connsiteY129" fmla="*/ 45 h 10977"/>
                    <a:gd name="connsiteX130" fmla="*/ 6569 w 12026"/>
                    <a:gd name="connsiteY130" fmla="*/ 13 h 10977"/>
                    <a:gd name="connsiteX131" fmla="*/ 5812 w 12026"/>
                    <a:gd name="connsiteY131" fmla="*/ 0 h 10977"/>
                    <a:gd name="connsiteX0" fmla="*/ 6606 w 12026"/>
                    <a:gd name="connsiteY0" fmla="*/ 223 h 10977"/>
                    <a:gd name="connsiteX1" fmla="*/ 6837 w 12026"/>
                    <a:gd name="connsiteY1" fmla="*/ 284 h 10977"/>
                    <a:gd name="connsiteX2" fmla="*/ 7311 w 12026"/>
                    <a:gd name="connsiteY2" fmla="*/ 361 h 10977"/>
                    <a:gd name="connsiteX3" fmla="*/ 8141 w 12026"/>
                    <a:gd name="connsiteY3" fmla="*/ 523 h 10977"/>
                    <a:gd name="connsiteX4" fmla="*/ 8514 w 12026"/>
                    <a:gd name="connsiteY4" fmla="*/ 689 h 10977"/>
                    <a:gd name="connsiteX5" fmla="*/ 8887 w 12026"/>
                    <a:gd name="connsiteY5" fmla="*/ 802 h 10977"/>
                    <a:gd name="connsiteX6" fmla="*/ 9656 w 12026"/>
                    <a:gd name="connsiteY6" fmla="*/ 1224 h 10977"/>
                    <a:gd name="connsiteX7" fmla="*/ 10390 w 12026"/>
                    <a:gd name="connsiteY7" fmla="*/ 1633 h 10977"/>
                    <a:gd name="connsiteX8" fmla="*/ 10933 w 12026"/>
                    <a:gd name="connsiteY8" fmla="*/ 2277 h 10977"/>
                    <a:gd name="connsiteX9" fmla="*/ 11135 w 12026"/>
                    <a:gd name="connsiteY9" fmla="*/ 2589 h 10977"/>
                    <a:gd name="connsiteX10" fmla="*/ 11378 w 12026"/>
                    <a:gd name="connsiteY10" fmla="*/ 2962 h 10977"/>
                    <a:gd name="connsiteX11" fmla="*/ 11479 w 12026"/>
                    <a:gd name="connsiteY11" fmla="*/ 3302 h 10977"/>
                    <a:gd name="connsiteX12" fmla="*/ 11585 w 12026"/>
                    <a:gd name="connsiteY12" fmla="*/ 3723 h 10977"/>
                    <a:gd name="connsiteX13" fmla="*/ 11637 w 12026"/>
                    <a:gd name="connsiteY13" fmla="*/ 4149 h 10977"/>
                    <a:gd name="connsiteX14" fmla="*/ 11617 w 12026"/>
                    <a:gd name="connsiteY14" fmla="*/ 4582 h 10977"/>
                    <a:gd name="connsiteX15" fmla="*/ 11593 w 12026"/>
                    <a:gd name="connsiteY15" fmla="*/ 4979 h 10977"/>
                    <a:gd name="connsiteX16" fmla="*/ 11484 w 12026"/>
                    <a:gd name="connsiteY16" fmla="*/ 5388 h 10977"/>
                    <a:gd name="connsiteX17" fmla="*/ 11362 w 12026"/>
                    <a:gd name="connsiteY17" fmla="*/ 5789 h 10977"/>
                    <a:gd name="connsiteX18" fmla="*/ 11176 w 12026"/>
                    <a:gd name="connsiteY18" fmla="*/ 6154 h 10977"/>
                    <a:gd name="connsiteX19" fmla="*/ 10993 w 12026"/>
                    <a:gd name="connsiteY19" fmla="*/ 6498 h 10977"/>
                    <a:gd name="connsiteX20" fmla="*/ 10726 w 12026"/>
                    <a:gd name="connsiteY20" fmla="*/ 6818 h 10977"/>
                    <a:gd name="connsiteX21" fmla="*/ 10455 w 12026"/>
                    <a:gd name="connsiteY21" fmla="*/ 7163 h 10977"/>
                    <a:gd name="connsiteX22" fmla="*/ 10134 w 12026"/>
                    <a:gd name="connsiteY22" fmla="*/ 7450 h 10977"/>
                    <a:gd name="connsiteX23" fmla="*/ 9470 w 12026"/>
                    <a:gd name="connsiteY23" fmla="*/ 7949 h 10977"/>
                    <a:gd name="connsiteX24" fmla="*/ 8785 w 12026"/>
                    <a:gd name="connsiteY24" fmla="*/ 8277 h 10977"/>
                    <a:gd name="connsiteX25" fmla="*/ 7975 w 12026"/>
                    <a:gd name="connsiteY25" fmla="*/ 8508 h 10977"/>
                    <a:gd name="connsiteX26" fmla="*/ 7501 w 12026"/>
                    <a:gd name="connsiteY26" fmla="*/ 8629 h 10977"/>
                    <a:gd name="connsiteX27" fmla="*/ 6983 w 12026"/>
                    <a:gd name="connsiteY27" fmla="*/ 8670 h 10977"/>
                    <a:gd name="connsiteX28" fmla="*/ 6263 w 12026"/>
                    <a:gd name="connsiteY28" fmla="*/ 8709 h 10977"/>
                    <a:gd name="connsiteX29" fmla="*/ 5966 w 12026"/>
                    <a:gd name="connsiteY29" fmla="*/ 8702 h 10977"/>
                    <a:gd name="connsiteX30" fmla="*/ 5719 w 12026"/>
                    <a:gd name="connsiteY30" fmla="*/ 8670 h 10977"/>
                    <a:gd name="connsiteX31" fmla="*/ 5644 w 12026"/>
                    <a:gd name="connsiteY31" fmla="*/ 8667 h 10977"/>
                    <a:gd name="connsiteX32" fmla="*/ 5567 w 12026"/>
                    <a:gd name="connsiteY32" fmla="*/ 8667 h 10977"/>
                    <a:gd name="connsiteX33" fmla="*/ 5476 w 12026"/>
                    <a:gd name="connsiteY33" fmla="*/ 8662 h 10977"/>
                    <a:gd name="connsiteX34" fmla="*/ 5269 w 12026"/>
                    <a:gd name="connsiteY34" fmla="*/ 8625 h 10977"/>
                    <a:gd name="connsiteX35" fmla="*/ 5238 w 12026"/>
                    <a:gd name="connsiteY35" fmla="*/ 8624 h 10977"/>
                    <a:gd name="connsiteX36" fmla="*/ 5050 w 12026"/>
                    <a:gd name="connsiteY36" fmla="*/ 8633 h 10977"/>
                    <a:gd name="connsiteX37" fmla="*/ 4779 w 12026"/>
                    <a:gd name="connsiteY37" fmla="*/ 8614 h 10977"/>
                    <a:gd name="connsiteX38" fmla="*/ 4637 w 12026"/>
                    <a:gd name="connsiteY38" fmla="*/ 8641 h 10977"/>
                    <a:gd name="connsiteX39" fmla="*/ 4586 w 12026"/>
                    <a:gd name="connsiteY39" fmla="*/ 8622 h 10977"/>
                    <a:gd name="connsiteX40" fmla="*/ 4546 w 12026"/>
                    <a:gd name="connsiteY40" fmla="*/ 8633 h 10977"/>
                    <a:gd name="connsiteX41" fmla="*/ 4405 w 12026"/>
                    <a:gd name="connsiteY41" fmla="*/ 8598 h 10977"/>
                    <a:gd name="connsiteX42" fmla="*/ 4156 w 12026"/>
                    <a:gd name="connsiteY42" fmla="*/ 8541 h 10977"/>
                    <a:gd name="connsiteX43" fmla="*/ 3888 w 12026"/>
                    <a:gd name="connsiteY43" fmla="*/ 8431 h 10977"/>
                    <a:gd name="connsiteX44" fmla="*/ 3472 w 12026"/>
                    <a:gd name="connsiteY44" fmla="*/ 8355 h 10977"/>
                    <a:gd name="connsiteX45" fmla="*/ 3307 w 12026"/>
                    <a:gd name="connsiteY45" fmla="*/ 8332 h 10977"/>
                    <a:gd name="connsiteX46" fmla="*/ 3263 w 12026"/>
                    <a:gd name="connsiteY46" fmla="*/ 8290 h 10977"/>
                    <a:gd name="connsiteX47" fmla="*/ 3032 w 12026"/>
                    <a:gd name="connsiteY47" fmla="*/ 8222 h 10977"/>
                    <a:gd name="connsiteX48" fmla="*/ 2881 w 12026"/>
                    <a:gd name="connsiteY48" fmla="*/ 8111 h 10977"/>
                    <a:gd name="connsiteX49" fmla="*/ 2547 w 12026"/>
                    <a:gd name="connsiteY49" fmla="*/ 7896 h 10977"/>
                    <a:gd name="connsiteX50" fmla="*/ 2202 w 12026"/>
                    <a:gd name="connsiteY50" fmla="*/ 7701 h 10977"/>
                    <a:gd name="connsiteX51" fmla="*/ 1785 w 12026"/>
                    <a:gd name="connsiteY51" fmla="*/ 7471 h 10977"/>
                    <a:gd name="connsiteX52" fmla="*/ 1400 w 12026"/>
                    <a:gd name="connsiteY52" fmla="*/ 7146 h 10977"/>
                    <a:gd name="connsiteX53" fmla="*/ 829 w 12026"/>
                    <a:gd name="connsiteY53" fmla="*/ 6308 h 10977"/>
                    <a:gd name="connsiteX54" fmla="*/ 574 w 12026"/>
                    <a:gd name="connsiteY54" fmla="*/ 5834 h 10977"/>
                    <a:gd name="connsiteX55" fmla="*/ 396 w 12026"/>
                    <a:gd name="connsiteY55" fmla="*/ 5287 h 10977"/>
                    <a:gd name="connsiteX56" fmla="*/ 375 w 12026"/>
                    <a:gd name="connsiteY56" fmla="*/ 4181 h 10977"/>
                    <a:gd name="connsiteX57" fmla="*/ 1263 w 12026"/>
                    <a:gd name="connsiteY57" fmla="*/ 2216 h 10977"/>
                    <a:gd name="connsiteX58" fmla="*/ 1988 w 12026"/>
                    <a:gd name="connsiteY58" fmla="*/ 1520 h 10977"/>
                    <a:gd name="connsiteX59" fmla="*/ 2397 w 12026"/>
                    <a:gd name="connsiteY59" fmla="*/ 1224 h 10977"/>
                    <a:gd name="connsiteX60" fmla="*/ 2871 w 12026"/>
                    <a:gd name="connsiteY60" fmla="*/ 981 h 10977"/>
                    <a:gd name="connsiteX61" fmla="*/ 3369 w 12026"/>
                    <a:gd name="connsiteY61" fmla="*/ 730 h 10977"/>
                    <a:gd name="connsiteX62" fmla="*/ 3952 w 12026"/>
                    <a:gd name="connsiteY62" fmla="*/ 551 h 10977"/>
                    <a:gd name="connsiteX63" fmla="*/ 5216 w 12026"/>
                    <a:gd name="connsiteY63" fmla="*/ 292 h 10977"/>
                    <a:gd name="connsiteX64" fmla="*/ 6456 w 12026"/>
                    <a:gd name="connsiteY64" fmla="*/ 227 h 10977"/>
                    <a:gd name="connsiteX65" fmla="*/ 6606 w 12026"/>
                    <a:gd name="connsiteY65" fmla="*/ 223 h 10977"/>
                    <a:gd name="connsiteX66" fmla="*/ 5812 w 12026"/>
                    <a:gd name="connsiteY66" fmla="*/ 0 h 10977"/>
                    <a:gd name="connsiteX67" fmla="*/ 5322 w 12026"/>
                    <a:gd name="connsiteY67" fmla="*/ 13 h 10977"/>
                    <a:gd name="connsiteX68" fmla="*/ 4187 w 12026"/>
                    <a:gd name="connsiteY68" fmla="*/ 183 h 10977"/>
                    <a:gd name="connsiteX69" fmla="*/ 3604 w 12026"/>
                    <a:gd name="connsiteY69" fmla="*/ 345 h 10977"/>
                    <a:gd name="connsiteX70" fmla="*/ 3061 w 12026"/>
                    <a:gd name="connsiteY70" fmla="*/ 527 h 10977"/>
                    <a:gd name="connsiteX71" fmla="*/ 2595 w 12026"/>
                    <a:gd name="connsiteY71" fmla="*/ 774 h 10977"/>
                    <a:gd name="connsiteX72" fmla="*/ 2085 w 12026"/>
                    <a:gd name="connsiteY72" fmla="*/ 1058 h 10977"/>
                    <a:gd name="connsiteX73" fmla="*/ 1250 w 12026"/>
                    <a:gd name="connsiteY73" fmla="*/ 1754 h 10977"/>
                    <a:gd name="connsiteX74" fmla="*/ 606 w 12026"/>
                    <a:gd name="connsiteY74" fmla="*/ 2621 h 10977"/>
                    <a:gd name="connsiteX75" fmla="*/ 177 w 12026"/>
                    <a:gd name="connsiteY75" fmla="*/ 3711 h 10977"/>
                    <a:gd name="connsiteX76" fmla="*/ 23 w 12026"/>
                    <a:gd name="connsiteY76" fmla="*/ 4258 h 10977"/>
                    <a:gd name="connsiteX77" fmla="*/ 7 w 12026"/>
                    <a:gd name="connsiteY77" fmla="*/ 4862 h 10977"/>
                    <a:gd name="connsiteX78" fmla="*/ 274 w 12026"/>
                    <a:gd name="connsiteY78" fmla="*/ 6008 h 10977"/>
                    <a:gd name="connsiteX79" fmla="*/ 541 w 12026"/>
                    <a:gd name="connsiteY79" fmla="*/ 6547 h 10977"/>
                    <a:gd name="connsiteX80" fmla="*/ 809 w 12026"/>
                    <a:gd name="connsiteY80" fmla="*/ 7045 h 10977"/>
                    <a:gd name="connsiteX81" fmla="*/ 1129 w 12026"/>
                    <a:gd name="connsiteY81" fmla="*/ 7414 h 10977"/>
                    <a:gd name="connsiteX82" fmla="*/ 1587 w 12026"/>
                    <a:gd name="connsiteY82" fmla="*/ 7803 h 10977"/>
                    <a:gd name="connsiteX83" fmla="*/ 1992 w 12026"/>
                    <a:gd name="connsiteY83" fmla="*/ 8042 h 10977"/>
                    <a:gd name="connsiteX84" fmla="*/ 2397 w 12026"/>
                    <a:gd name="connsiteY84" fmla="*/ 8277 h 10977"/>
                    <a:gd name="connsiteX85" fmla="*/ 2478 w 12026"/>
                    <a:gd name="connsiteY85" fmla="*/ 8293 h 10977"/>
                    <a:gd name="connsiteX86" fmla="*/ 2486 w 12026"/>
                    <a:gd name="connsiteY86" fmla="*/ 8325 h 10977"/>
                    <a:gd name="connsiteX87" fmla="*/ 2604 w 12026"/>
                    <a:gd name="connsiteY87" fmla="*/ 8452 h 10977"/>
                    <a:gd name="connsiteX88" fmla="*/ 2881 w 12026"/>
                    <a:gd name="connsiteY88" fmla="*/ 8600 h 10977"/>
                    <a:gd name="connsiteX89" fmla="*/ 3206 w 12026"/>
                    <a:gd name="connsiteY89" fmla="*/ 8721 h 10977"/>
                    <a:gd name="connsiteX90" fmla="*/ 3453 w 12026"/>
                    <a:gd name="connsiteY90" fmla="*/ 8802 h 10977"/>
                    <a:gd name="connsiteX91" fmla="*/ 3608 w 12026"/>
                    <a:gd name="connsiteY91" fmla="*/ 8868 h 10977"/>
                    <a:gd name="connsiteX92" fmla="*/ 1559 w 12026"/>
                    <a:gd name="connsiteY92" fmla="*/ 10832 h 10977"/>
                    <a:gd name="connsiteX93" fmla="*/ 1623 w 12026"/>
                    <a:gd name="connsiteY93" fmla="*/ 10829 h 10977"/>
                    <a:gd name="connsiteX94" fmla="*/ 2028 w 12026"/>
                    <a:gd name="connsiteY94" fmla="*/ 10801 h 10977"/>
                    <a:gd name="connsiteX95" fmla="*/ 3134 w 12026"/>
                    <a:gd name="connsiteY95" fmla="*/ 10537 h 10977"/>
                    <a:gd name="connsiteX96" fmla="*/ 4159 w 12026"/>
                    <a:gd name="connsiteY96" fmla="*/ 9820 h 10977"/>
                    <a:gd name="connsiteX97" fmla="*/ 4572 w 12026"/>
                    <a:gd name="connsiteY97" fmla="*/ 9354 h 10977"/>
                    <a:gd name="connsiteX98" fmla="*/ 4811 w 12026"/>
                    <a:gd name="connsiteY98" fmla="*/ 8872 h 10977"/>
                    <a:gd name="connsiteX99" fmla="*/ 4888 w 12026"/>
                    <a:gd name="connsiteY99" fmla="*/ 8901 h 10977"/>
                    <a:gd name="connsiteX100" fmla="*/ 5265 w 12026"/>
                    <a:gd name="connsiteY100" fmla="*/ 8953 h 10977"/>
                    <a:gd name="connsiteX101" fmla="*/ 5439 w 12026"/>
                    <a:gd name="connsiteY101" fmla="*/ 8998 h 10977"/>
                    <a:gd name="connsiteX102" fmla="*/ 5658 w 12026"/>
                    <a:gd name="connsiteY102" fmla="*/ 9010 h 10977"/>
                    <a:gd name="connsiteX103" fmla="*/ 6152 w 12026"/>
                    <a:gd name="connsiteY103" fmla="*/ 9059 h 10977"/>
                    <a:gd name="connsiteX104" fmla="*/ 6626 w 12026"/>
                    <a:gd name="connsiteY104" fmla="*/ 9067 h 10977"/>
                    <a:gd name="connsiteX105" fmla="*/ 6651 w 12026"/>
                    <a:gd name="connsiteY105" fmla="*/ 9067 h 10977"/>
                    <a:gd name="connsiteX106" fmla="*/ 7108 w 12026"/>
                    <a:gd name="connsiteY106" fmla="*/ 9026 h 10977"/>
                    <a:gd name="connsiteX107" fmla="*/ 7538 w 12026"/>
                    <a:gd name="connsiteY107" fmla="*/ 8998 h 10977"/>
                    <a:gd name="connsiteX108" fmla="*/ 8016 w 12026"/>
                    <a:gd name="connsiteY108" fmla="*/ 8876 h 10977"/>
                    <a:gd name="connsiteX109" fmla="*/ 8871 w 12026"/>
                    <a:gd name="connsiteY109" fmla="*/ 8637 h 10977"/>
                    <a:gd name="connsiteX110" fmla="*/ 9616 w 12026"/>
                    <a:gd name="connsiteY110" fmla="*/ 8301 h 10977"/>
                    <a:gd name="connsiteX111" fmla="*/ 10924 w 12026"/>
                    <a:gd name="connsiteY111" fmla="*/ 7171 h 10977"/>
                    <a:gd name="connsiteX112" fmla="*/ 11427 w 12026"/>
                    <a:gd name="connsiteY112" fmla="*/ 6486 h 10977"/>
                    <a:gd name="connsiteX113" fmla="*/ 11783 w 12026"/>
                    <a:gd name="connsiteY113" fmla="*/ 5692 h 10977"/>
                    <a:gd name="connsiteX114" fmla="*/ 11897 w 12026"/>
                    <a:gd name="connsiteY114" fmla="*/ 5271 h 10977"/>
                    <a:gd name="connsiteX115" fmla="*/ 11978 w 12026"/>
                    <a:gd name="connsiteY115" fmla="*/ 4837 h 10977"/>
                    <a:gd name="connsiteX116" fmla="*/ 11982 w 12026"/>
                    <a:gd name="connsiteY116" fmla="*/ 4635 h 10977"/>
                    <a:gd name="connsiteX117" fmla="*/ 12022 w 12026"/>
                    <a:gd name="connsiteY117" fmla="*/ 4420 h 10977"/>
                    <a:gd name="connsiteX118" fmla="*/ 11982 w 12026"/>
                    <a:gd name="connsiteY118" fmla="*/ 3970 h 10977"/>
                    <a:gd name="connsiteX119" fmla="*/ 11808 w 12026"/>
                    <a:gd name="connsiteY119" fmla="*/ 3087 h 10977"/>
                    <a:gd name="connsiteX120" fmla="*/ 11678 w 12026"/>
                    <a:gd name="connsiteY120" fmla="*/ 2731 h 10977"/>
                    <a:gd name="connsiteX121" fmla="*/ 11427 w 12026"/>
                    <a:gd name="connsiteY121" fmla="*/ 2362 h 10977"/>
                    <a:gd name="connsiteX122" fmla="*/ 10937 w 12026"/>
                    <a:gd name="connsiteY122" fmla="*/ 1673 h 10977"/>
                    <a:gd name="connsiteX123" fmla="*/ 10260 w 12026"/>
                    <a:gd name="connsiteY123" fmla="*/ 1114 h 10977"/>
                    <a:gd name="connsiteX124" fmla="*/ 9349 w 12026"/>
                    <a:gd name="connsiteY124" fmla="*/ 616 h 10977"/>
                    <a:gd name="connsiteX125" fmla="*/ 8931 w 12026"/>
                    <a:gd name="connsiteY125" fmla="*/ 434 h 10977"/>
                    <a:gd name="connsiteX126" fmla="*/ 8469 w 12026"/>
                    <a:gd name="connsiteY126" fmla="*/ 268 h 10977"/>
                    <a:gd name="connsiteX127" fmla="*/ 7538 w 12026"/>
                    <a:gd name="connsiteY127" fmla="*/ 94 h 10977"/>
                    <a:gd name="connsiteX128" fmla="*/ 7412 w 12026"/>
                    <a:gd name="connsiteY128" fmla="*/ 81 h 10977"/>
                    <a:gd name="connsiteX129" fmla="*/ 7210 w 12026"/>
                    <a:gd name="connsiteY129" fmla="*/ 45 h 10977"/>
                    <a:gd name="connsiteX130" fmla="*/ 6569 w 12026"/>
                    <a:gd name="connsiteY130" fmla="*/ 13 h 10977"/>
                    <a:gd name="connsiteX131" fmla="*/ 5812 w 12026"/>
                    <a:gd name="connsiteY131" fmla="*/ 0 h 10977"/>
                    <a:gd name="connsiteX0" fmla="*/ 6606 w 12026"/>
                    <a:gd name="connsiteY0" fmla="*/ 223 h 10977"/>
                    <a:gd name="connsiteX1" fmla="*/ 6837 w 12026"/>
                    <a:gd name="connsiteY1" fmla="*/ 284 h 10977"/>
                    <a:gd name="connsiteX2" fmla="*/ 7311 w 12026"/>
                    <a:gd name="connsiteY2" fmla="*/ 361 h 10977"/>
                    <a:gd name="connsiteX3" fmla="*/ 8141 w 12026"/>
                    <a:gd name="connsiteY3" fmla="*/ 523 h 10977"/>
                    <a:gd name="connsiteX4" fmla="*/ 8514 w 12026"/>
                    <a:gd name="connsiteY4" fmla="*/ 689 h 10977"/>
                    <a:gd name="connsiteX5" fmla="*/ 8887 w 12026"/>
                    <a:gd name="connsiteY5" fmla="*/ 802 h 10977"/>
                    <a:gd name="connsiteX6" fmla="*/ 9656 w 12026"/>
                    <a:gd name="connsiteY6" fmla="*/ 1224 h 10977"/>
                    <a:gd name="connsiteX7" fmla="*/ 10390 w 12026"/>
                    <a:gd name="connsiteY7" fmla="*/ 1633 h 10977"/>
                    <a:gd name="connsiteX8" fmla="*/ 10933 w 12026"/>
                    <a:gd name="connsiteY8" fmla="*/ 2277 h 10977"/>
                    <a:gd name="connsiteX9" fmla="*/ 11135 w 12026"/>
                    <a:gd name="connsiteY9" fmla="*/ 2589 h 10977"/>
                    <a:gd name="connsiteX10" fmla="*/ 11378 w 12026"/>
                    <a:gd name="connsiteY10" fmla="*/ 2962 h 10977"/>
                    <a:gd name="connsiteX11" fmla="*/ 11479 w 12026"/>
                    <a:gd name="connsiteY11" fmla="*/ 3302 h 10977"/>
                    <a:gd name="connsiteX12" fmla="*/ 11585 w 12026"/>
                    <a:gd name="connsiteY12" fmla="*/ 3723 h 10977"/>
                    <a:gd name="connsiteX13" fmla="*/ 11637 w 12026"/>
                    <a:gd name="connsiteY13" fmla="*/ 4149 h 10977"/>
                    <a:gd name="connsiteX14" fmla="*/ 11617 w 12026"/>
                    <a:gd name="connsiteY14" fmla="*/ 4582 h 10977"/>
                    <a:gd name="connsiteX15" fmla="*/ 11593 w 12026"/>
                    <a:gd name="connsiteY15" fmla="*/ 4979 h 10977"/>
                    <a:gd name="connsiteX16" fmla="*/ 11484 w 12026"/>
                    <a:gd name="connsiteY16" fmla="*/ 5388 h 10977"/>
                    <a:gd name="connsiteX17" fmla="*/ 11362 w 12026"/>
                    <a:gd name="connsiteY17" fmla="*/ 5789 h 10977"/>
                    <a:gd name="connsiteX18" fmla="*/ 11176 w 12026"/>
                    <a:gd name="connsiteY18" fmla="*/ 6154 h 10977"/>
                    <a:gd name="connsiteX19" fmla="*/ 10993 w 12026"/>
                    <a:gd name="connsiteY19" fmla="*/ 6498 h 10977"/>
                    <a:gd name="connsiteX20" fmla="*/ 10726 w 12026"/>
                    <a:gd name="connsiteY20" fmla="*/ 6818 h 10977"/>
                    <a:gd name="connsiteX21" fmla="*/ 10455 w 12026"/>
                    <a:gd name="connsiteY21" fmla="*/ 7163 h 10977"/>
                    <a:gd name="connsiteX22" fmla="*/ 10134 w 12026"/>
                    <a:gd name="connsiteY22" fmla="*/ 7450 h 10977"/>
                    <a:gd name="connsiteX23" fmla="*/ 9470 w 12026"/>
                    <a:gd name="connsiteY23" fmla="*/ 7949 h 10977"/>
                    <a:gd name="connsiteX24" fmla="*/ 8785 w 12026"/>
                    <a:gd name="connsiteY24" fmla="*/ 8277 h 10977"/>
                    <a:gd name="connsiteX25" fmla="*/ 7975 w 12026"/>
                    <a:gd name="connsiteY25" fmla="*/ 8508 h 10977"/>
                    <a:gd name="connsiteX26" fmla="*/ 7501 w 12026"/>
                    <a:gd name="connsiteY26" fmla="*/ 8629 h 10977"/>
                    <a:gd name="connsiteX27" fmla="*/ 6983 w 12026"/>
                    <a:gd name="connsiteY27" fmla="*/ 8670 h 10977"/>
                    <a:gd name="connsiteX28" fmla="*/ 6263 w 12026"/>
                    <a:gd name="connsiteY28" fmla="*/ 8709 h 10977"/>
                    <a:gd name="connsiteX29" fmla="*/ 5966 w 12026"/>
                    <a:gd name="connsiteY29" fmla="*/ 8702 h 10977"/>
                    <a:gd name="connsiteX30" fmla="*/ 5719 w 12026"/>
                    <a:gd name="connsiteY30" fmla="*/ 8670 h 10977"/>
                    <a:gd name="connsiteX31" fmla="*/ 5644 w 12026"/>
                    <a:gd name="connsiteY31" fmla="*/ 8667 h 10977"/>
                    <a:gd name="connsiteX32" fmla="*/ 5567 w 12026"/>
                    <a:gd name="connsiteY32" fmla="*/ 8667 h 10977"/>
                    <a:gd name="connsiteX33" fmla="*/ 5476 w 12026"/>
                    <a:gd name="connsiteY33" fmla="*/ 8662 h 10977"/>
                    <a:gd name="connsiteX34" fmla="*/ 5269 w 12026"/>
                    <a:gd name="connsiteY34" fmla="*/ 8625 h 10977"/>
                    <a:gd name="connsiteX35" fmla="*/ 5238 w 12026"/>
                    <a:gd name="connsiteY35" fmla="*/ 8624 h 10977"/>
                    <a:gd name="connsiteX36" fmla="*/ 5050 w 12026"/>
                    <a:gd name="connsiteY36" fmla="*/ 8633 h 10977"/>
                    <a:gd name="connsiteX37" fmla="*/ 4779 w 12026"/>
                    <a:gd name="connsiteY37" fmla="*/ 8614 h 10977"/>
                    <a:gd name="connsiteX38" fmla="*/ 4637 w 12026"/>
                    <a:gd name="connsiteY38" fmla="*/ 8641 h 10977"/>
                    <a:gd name="connsiteX39" fmla="*/ 4586 w 12026"/>
                    <a:gd name="connsiteY39" fmla="*/ 8622 h 10977"/>
                    <a:gd name="connsiteX40" fmla="*/ 4546 w 12026"/>
                    <a:gd name="connsiteY40" fmla="*/ 8633 h 10977"/>
                    <a:gd name="connsiteX41" fmla="*/ 4405 w 12026"/>
                    <a:gd name="connsiteY41" fmla="*/ 8598 h 10977"/>
                    <a:gd name="connsiteX42" fmla="*/ 4156 w 12026"/>
                    <a:gd name="connsiteY42" fmla="*/ 8541 h 10977"/>
                    <a:gd name="connsiteX43" fmla="*/ 3888 w 12026"/>
                    <a:gd name="connsiteY43" fmla="*/ 8431 h 10977"/>
                    <a:gd name="connsiteX44" fmla="*/ 3472 w 12026"/>
                    <a:gd name="connsiteY44" fmla="*/ 8355 h 10977"/>
                    <a:gd name="connsiteX45" fmla="*/ 3307 w 12026"/>
                    <a:gd name="connsiteY45" fmla="*/ 8332 h 10977"/>
                    <a:gd name="connsiteX46" fmla="*/ 3263 w 12026"/>
                    <a:gd name="connsiteY46" fmla="*/ 8290 h 10977"/>
                    <a:gd name="connsiteX47" fmla="*/ 3032 w 12026"/>
                    <a:gd name="connsiteY47" fmla="*/ 8222 h 10977"/>
                    <a:gd name="connsiteX48" fmla="*/ 2881 w 12026"/>
                    <a:gd name="connsiteY48" fmla="*/ 8111 h 10977"/>
                    <a:gd name="connsiteX49" fmla="*/ 2547 w 12026"/>
                    <a:gd name="connsiteY49" fmla="*/ 7896 h 10977"/>
                    <a:gd name="connsiteX50" fmla="*/ 2202 w 12026"/>
                    <a:gd name="connsiteY50" fmla="*/ 7701 h 10977"/>
                    <a:gd name="connsiteX51" fmla="*/ 1785 w 12026"/>
                    <a:gd name="connsiteY51" fmla="*/ 7471 h 10977"/>
                    <a:gd name="connsiteX52" fmla="*/ 1400 w 12026"/>
                    <a:gd name="connsiteY52" fmla="*/ 7146 h 10977"/>
                    <a:gd name="connsiteX53" fmla="*/ 829 w 12026"/>
                    <a:gd name="connsiteY53" fmla="*/ 6308 h 10977"/>
                    <a:gd name="connsiteX54" fmla="*/ 574 w 12026"/>
                    <a:gd name="connsiteY54" fmla="*/ 5834 h 10977"/>
                    <a:gd name="connsiteX55" fmla="*/ 396 w 12026"/>
                    <a:gd name="connsiteY55" fmla="*/ 5287 h 10977"/>
                    <a:gd name="connsiteX56" fmla="*/ 375 w 12026"/>
                    <a:gd name="connsiteY56" fmla="*/ 4181 h 10977"/>
                    <a:gd name="connsiteX57" fmla="*/ 1263 w 12026"/>
                    <a:gd name="connsiteY57" fmla="*/ 2216 h 10977"/>
                    <a:gd name="connsiteX58" fmla="*/ 1988 w 12026"/>
                    <a:gd name="connsiteY58" fmla="*/ 1520 h 10977"/>
                    <a:gd name="connsiteX59" fmla="*/ 2397 w 12026"/>
                    <a:gd name="connsiteY59" fmla="*/ 1224 h 10977"/>
                    <a:gd name="connsiteX60" fmla="*/ 2871 w 12026"/>
                    <a:gd name="connsiteY60" fmla="*/ 981 h 10977"/>
                    <a:gd name="connsiteX61" fmla="*/ 3369 w 12026"/>
                    <a:gd name="connsiteY61" fmla="*/ 730 h 10977"/>
                    <a:gd name="connsiteX62" fmla="*/ 3952 w 12026"/>
                    <a:gd name="connsiteY62" fmla="*/ 551 h 10977"/>
                    <a:gd name="connsiteX63" fmla="*/ 5216 w 12026"/>
                    <a:gd name="connsiteY63" fmla="*/ 292 h 10977"/>
                    <a:gd name="connsiteX64" fmla="*/ 6456 w 12026"/>
                    <a:gd name="connsiteY64" fmla="*/ 227 h 10977"/>
                    <a:gd name="connsiteX65" fmla="*/ 6606 w 12026"/>
                    <a:gd name="connsiteY65" fmla="*/ 223 h 10977"/>
                    <a:gd name="connsiteX66" fmla="*/ 5812 w 12026"/>
                    <a:gd name="connsiteY66" fmla="*/ 0 h 10977"/>
                    <a:gd name="connsiteX67" fmla="*/ 5322 w 12026"/>
                    <a:gd name="connsiteY67" fmla="*/ 13 h 10977"/>
                    <a:gd name="connsiteX68" fmla="*/ 4187 w 12026"/>
                    <a:gd name="connsiteY68" fmla="*/ 183 h 10977"/>
                    <a:gd name="connsiteX69" fmla="*/ 3604 w 12026"/>
                    <a:gd name="connsiteY69" fmla="*/ 345 h 10977"/>
                    <a:gd name="connsiteX70" fmla="*/ 3061 w 12026"/>
                    <a:gd name="connsiteY70" fmla="*/ 527 h 10977"/>
                    <a:gd name="connsiteX71" fmla="*/ 2595 w 12026"/>
                    <a:gd name="connsiteY71" fmla="*/ 774 h 10977"/>
                    <a:gd name="connsiteX72" fmla="*/ 2085 w 12026"/>
                    <a:gd name="connsiteY72" fmla="*/ 1058 h 10977"/>
                    <a:gd name="connsiteX73" fmla="*/ 1250 w 12026"/>
                    <a:gd name="connsiteY73" fmla="*/ 1754 h 10977"/>
                    <a:gd name="connsiteX74" fmla="*/ 606 w 12026"/>
                    <a:gd name="connsiteY74" fmla="*/ 2621 h 10977"/>
                    <a:gd name="connsiteX75" fmla="*/ 177 w 12026"/>
                    <a:gd name="connsiteY75" fmla="*/ 3711 h 10977"/>
                    <a:gd name="connsiteX76" fmla="*/ 23 w 12026"/>
                    <a:gd name="connsiteY76" fmla="*/ 4258 h 10977"/>
                    <a:gd name="connsiteX77" fmla="*/ 7 w 12026"/>
                    <a:gd name="connsiteY77" fmla="*/ 4862 h 10977"/>
                    <a:gd name="connsiteX78" fmla="*/ 274 w 12026"/>
                    <a:gd name="connsiteY78" fmla="*/ 6008 h 10977"/>
                    <a:gd name="connsiteX79" fmla="*/ 541 w 12026"/>
                    <a:gd name="connsiteY79" fmla="*/ 6547 h 10977"/>
                    <a:gd name="connsiteX80" fmla="*/ 809 w 12026"/>
                    <a:gd name="connsiteY80" fmla="*/ 7045 h 10977"/>
                    <a:gd name="connsiteX81" fmla="*/ 1129 w 12026"/>
                    <a:gd name="connsiteY81" fmla="*/ 7414 h 10977"/>
                    <a:gd name="connsiteX82" fmla="*/ 1587 w 12026"/>
                    <a:gd name="connsiteY82" fmla="*/ 7803 h 10977"/>
                    <a:gd name="connsiteX83" fmla="*/ 1992 w 12026"/>
                    <a:gd name="connsiteY83" fmla="*/ 8042 h 10977"/>
                    <a:gd name="connsiteX84" fmla="*/ 2397 w 12026"/>
                    <a:gd name="connsiteY84" fmla="*/ 8277 h 10977"/>
                    <a:gd name="connsiteX85" fmla="*/ 2478 w 12026"/>
                    <a:gd name="connsiteY85" fmla="*/ 8293 h 10977"/>
                    <a:gd name="connsiteX86" fmla="*/ 2486 w 12026"/>
                    <a:gd name="connsiteY86" fmla="*/ 8325 h 10977"/>
                    <a:gd name="connsiteX87" fmla="*/ 2604 w 12026"/>
                    <a:gd name="connsiteY87" fmla="*/ 8452 h 10977"/>
                    <a:gd name="connsiteX88" fmla="*/ 2881 w 12026"/>
                    <a:gd name="connsiteY88" fmla="*/ 8600 h 10977"/>
                    <a:gd name="connsiteX89" fmla="*/ 3206 w 12026"/>
                    <a:gd name="connsiteY89" fmla="*/ 8721 h 10977"/>
                    <a:gd name="connsiteX90" fmla="*/ 3453 w 12026"/>
                    <a:gd name="connsiteY90" fmla="*/ 8802 h 10977"/>
                    <a:gd name="connsiteX91" fmla="*/ 3608 w 12026"/>
                    <a:gd name="connsiteY91" fmla="*/ 8868 h 10977"/>
                    <a:gd name="connsiteX92" fmla="*/ 1559 w 12026"/>
                    <a:gd name="connsiteY92" fmla="*/ 10832 h 10977"/>
                    <a:gd name="connsiteX93" fmla="*/ 1623 w 12026"/>
                    <a:gd name="connsiteY93" fmla="*/ 10829 h 10977"/>
                    <a:gd name="connsiteX94" fmla="*/ 2028 w 12026"/>
                    <a:gd name="connsiteY94" fmla="*/ 10801 h 10977"/>
                    <a:gd name="connsiteX95" fmla="*/ 3134 w 12026"/>
                    <a:gd name="connsiteY95" fmla="*/ 10537 h 10977"/>
                    <a:gd name="connsiteX96" fmla="*/ 4159 w 12026"/>
                    <a:gd name="connsiteY96" fmla="*/ 9820 h 10977"/>
                    <a:gd name="connsiteX97" fmla="*/ 4572 w 12026"/>
                    <a:gd name="connsiteY97" fmla="*/ 9354 h 10977"/>
                    <a:gd name="connsiteX98" fmla="*/ 4811 w 12026"/>
                    <a:gd name="connsiteY98" fmla="*/ 8872 h 10977"/>
                    <a:gd name="connsiteX99" fmla="*/ 4888 w 12026"/>
                    <a:gd name="connsiteY99" fmla="*/ 8901 h 10977"/>
                    <a:gd name="connsiteX100" fmla="*/ 5265 w 12026"/>
                    <a:gd name="connsiteY100" fmla="*/ 8953 h 10977"/>
                    <a:gd name="connsiteX101" fmla="*/ 5439 w 12026"/>
                    <a:gd name="connsiteY101" fmla="*/ 8998 h 10977"/>
                    <a:gd name="connsiteX102" fmla="*/ 5658 w 12026"/>
                    <a:gd name="connsiteY102" fmla="*/ 9010 h 10977"/>
                    <a:gd name="connsiteX103" fmla="*/ 6152 w 12026"/>
                    <a:gd name="connsiteY103" fmla="*/ 9059 h 10977"/>
                    <a:gd name="connsiteX104" fmla="*/ 6626 w 12026"/>
                    <a:gd name="connsiteY104" fmla="*/ 9067 h 10977"/>
                    <a:gd name="connsiteX105" fmla="*/ 6651 w 12026"/>
                    <a:gd name="connsiteY105" fmla="*/ 9067 h 10977"/>
                    <a:gd name="connsiteX106" fmla="*/ 7108 w 12026"/>
                    <a:gd name="connsiteY106" fmla="*/ 9026 h 10977"/>
                    <a:gd name="connsiteX107" fmla="*/ 7538 w 12026"/>
                    <a:gd name="connsiteY107" fmla="*/ 8998 h 10977"/>
                    <a:gd name="connsiteX108" fmla="*/ 8016 w 12026"/>
                    <a:gd name="connsiteY108" fmla="*/ 8876 h 10977"/>
                    <a:gd name="connsiteX109" fmla="*/ 8871 w 12026"/>
                    <a:gd name="connsiteY109" fmla="*/ 8637 h 10977"/>
                    <a:gd name="connsiteX110" fmla="*/ 9616 w 12026"/>
                    <a:gd name="connsiteY110" fmla="*/ 8301 h 10977"/>
                    <a:gd name="connsiteX111" fmla="*/ 10924 w 12026"/>
                    <a:gd name="connsiteY111" fmla="*/ 7171 h 10977"/>
                    <a:gd name="connsiteX112" fmla="*/ 11427 w 12026"/>
                    <a:gd name="connsiteY112" fmla="*/ 6486 h 10977"/>
                    <a:gd name="connsiteX113" fmla="*/ 11783 w 12026"/>
                    <a:gd name="connsiteY113" fmla="*/ 5692 h 10977"/>
                    <a:gd name="connsiteX114" fmla="*/ 11897 w 12026"/>
                    <a:gd name="connsiteY114" fmla="*/ 5271 h 10977"/>
                    <a:gd name="connsiteX115" fmla="*/ 11978 w 12026"/>
                    <a:gd name="connsiteY115" fmla="*/ 4837 h 10977"/>
                    <a:gd name="connsiteX116" fmla="*/ 11982 w 12026"/>
                    <a:gd name="connsiteY116" fmla="*/ 4635 h 10977"/>
                    <a:gd name="connsiteX117" fmla="*/ 12022 w 12026"/>
                    <a:gd name="connsiteY117" fmla="*/ 4420 h 10977"/>
                    <a:gd name="connsiteX118" fmla="*/ 11982 w 12026"/>
                    <a:gd name="connsiteY118" fmla="*/ 3970 h 10977"/>
                    <a:gd name="connsiteX119" fmla="*/ 11808 w 12026"/>
                    <a:gd name="connsiteY119" fmla="*/ 3087 h 10977"/>
                    <a:gd name="connsiteX120" fmla="*/ 11678 w 12026"/>
                    <a:gd name="connsiteY120" fmla="*/ 2731 h 10977"/>
                    <a:gd name="connsiteX121" fmla="*/ 11427 w 12026"/>
                    <a:gd name="connsiteY121" fmla="*/ 2362 h 10977"/>
                    <a:gd name="connsiteX122" fmla="*/ 10937 w 12026"/>
                    <a:gd name="connsiteY122" fmla="*/ 1673 h 10977"/>
                    <a:gd name="connsiteX123" fmla="*/ 10260 w 12026"/>
                    <a:gd name="connsiteY123" fmla="*/ 1114 h 10977"/>
                    <a:gd name="connsiteX124" fmla="*/ 9349 w 12026"/>
                    <a:gd name="connsiteY124" fmla="*/ 616 h 10977"/>
                    <a:gd name="connsiteX125" fmla="*/ 8931 w 12026"/>
                    <a:gd name="connsiteY125" fmla="*/ 434 h 10977"/>
                    <a:gd name="connsiteX126" fmla="*/ 8469 w 12026"/>
                    <a:gd name="connsiteY126" fmla="*/ 268 h 10977"/>
                    <a:gd name="connsiteX127" fmla="*/ 7538 w 12026"/>
                    <a:gd name="connsiteY127" fmla="*/ 94 h 10977"/>
                    <a:gd name="connsiteX128" fmla="*/ 7412 w 12026"/>
                    <a:gd name="connsiteY128" fmla="*/ 81 h 10977"/>
                    <a:gd name="connsiteX129" fmla="*/ 7210 w 12026"/>
                    <a:gd name="connsiteY129" fmla="*/ 45 h 10977"/>
                    <a:gd name="connsiteX130" fmla="*/ 6569 w 12026"/>
                    <a:gd name="connsiteY130" fmla="*/ 13 h 10977"/>
                    <a:gd name="connsiteX131" fmla="*/ 5812 w 12026"/>
                    <a:gd name="connsiteY131" fmla="*/ 0 h 10977"/>
                    <a:gd name="connsiteX0" fmla="*/ 6606 w 12026"/>
                    <a:gd name="connsiteY0" fmla="*/ 223 h 10963"/>
                    <a:gd name="connsiteX1" fmla="*/ 6837 w 12026"/>
                    <a:gd name="connsiteY1" fmla="*/ 284 h 10963"/>
                    <a:gd name="connsiteX2" fmla="*/ 7311 w 12026"/>
                    <a:gd name="connsiteY2" fmla="*/ 361 h 10963"/>
                    <a:gd name="connsiteX3" fmla="*/ 8141 w 12026"/>
                    <a:gd name="connsiteY3" fmla="*/ 523 h 10963"/>
                    <a:gd name="connsiteX4" fmla="*/ 8514 w 12026"/>
                    <a:gd name="connsiteY4" fmla="*/ 689 h 10963"/>
                    <a:gd name="connsiteX5" fmla="*/ 8887 w 12026"/>
                    <a:gd name="connsiteY5" fmla="*/ 802 h 10963"/>
                    <a:gd name="connsiteX6" fmla="*/ 9656 w 12026"/>
                    <a:gd name="connsiteY6" fmla="*/ 1224 h 10963"/>
                    <a:gd name="connsiteX7" fmla="*/ 10390 w 12026"/>
                    <a:gd name="connsiteY7" fmla="*/ 1633 h 10963"/>
                    <a:gd name="connsiteX8" fmla="*/ 10933 w 12026"/>
                    <a:gd name="connsiteY8" fmla="*/ 2277 h 10963"/>
                    <a:gd name="connsiteX9" fmla="*/ 11135 w 12026"/>
                    <a:gd name="connsiteY9" fmla="*/ 2589 h 10963"/>
                    <a:gd name="connsiteX10" fmla="*/ 11378 w 12026"/>
                    <a:gd name="connsiteY10" fmla="*/ 2962 h 10963"/>
                    <a:gd name="connsiteX11" fmla="*/ 11479 w 12026"/>
                    <a:gd name="connsiteY11" fmla="*/ 3302 h 10963"/>
                    <a:gd name="connsiteX12" fmla="*/ 11585 w 12026"/>
                    <a:gd name="connsiteY12" fmla="*/ 3723 h 10963"/>
                    <a:gd name="connsiteX13" fmla="*/ 11637 w 12026"/>
                    <a:gd name="connsiteY13" fmla="*/ 4149 h 10963"/>
                    <a:gd name="connsiteX14" fmla="*/ 11617 w 12026"/>
                    <a:gd name="connsiteY14" fmla="*/ 4582 h 10963"/>
                    <a:gd name="connsiteX15" fmla="*/ 11593 w 12026"/>
                    <a:gd name="connsiteY15" fmla="*/ 4979 h 10963"/>
                    <a:gd name="connsiteX16" fmla="*/ 11484 w 12026"/>
                    <a:gd name="connsiteY16" fmla="*/ 5388 h 10963"/>
                    <a:gd name="connsiteX17" fmla="*/ 11362 w 12026"/>
                    <a:gd name="connsiteY17" fmla="*/ 5789 h 10963"/>
                    <a:gd name="connsiteX18" fmla="*/ 11176 w 12026"/>
                    <a:gd name="connsiteY18" fmla="*/ 6154 h 10963"/>
                    <a:gd name="connsiteX19" fmla="*/ 10993 w 12026"/>
                    <a:gd name="connsiteY19" fmla="*/ 6498 h 10963"/>
                    <a:gd name="connsiteX20" fmla="*/ 10726 w 12026"/>
                    <a:gd name="connsiteY20" fmla="*/ 6818 h 10963"/>
                    <a:gd name="connsiteX21" fmla="*/ 10455 w 12026"/>
                    <a:gd name="connsiteY21" fmla="*/ 7163 h 10963"/>
                    <a:gd name="connsiteX22" fmla="*/ 10134 w 12026"/>
                    <a:gd name="connsiteY22" fmla="*/ 7450 h 10963"/>
                    <a:gd name="connsiteX23" fmla="*/ 9470 w 12026"/>
                    <a:gd name="connsiteY23" fmla="*/ 7949 h 10963"/>
                    <a:gd name="connsiteX24" fmla="*/ 8785 w 12026"/>
                    <a:gd name="connsiteY24" fmla="*/ 8277 h 10963"/>
                    <a:gd name="connsiteX25" fmla="*/ 7975 w 12026"/>
                    <a:gd name="connsiteY25" fmla="*/ 8508 h 10963"/>
                    <a:gd name="connsiteX26" fmla="*/ 7501 w 12026"/>
                    <a:gd name="connsiteY26" fmla="*/ 8629 h 10963"/>
                    <a:gd name="connsiteX27" fmla="*/ 6983 w 12026"/>
                    <a:gd name="connsiteY27" fmla="*/ 8670 h 10963"/>
                    <a:gd name="connsiteX28" fmla="*/ 6263 w 12026"/>
                    <a:gd name="connsiteY28" fmla="*/ 8709 h 10963"/>
                    <a:gd name="connsiteX29" fmla="*/ 5966 w 12026"/>
                    <a:gd name="connsiteY29" fmla="*/ 8702 h 10963"/>
                    <a:gd name="connsiteX30" fmla="*/ 5719 w 12026"/>
                    <a:gd name="connsiteY30" fmla="*/ 8670 h 10963"/>
                    <a:gd name="connsiteX31" fmla="*/ 5644 w 12026"/>
                    <a:gd name="connsiteY31" fmla="*/ 8667 h 10963"/>
                    <a:gd name="connsiteX32" fmla="*/ 5567 w 12026"/>
                    <a:gd name="connsiteY32" fmla="*/ 8667 h 10963"/>
                    <a:gd name="connsiteX33" fmla="*/ 5476 w 12026"/>
                    <a:gd name="connsiteY33" fmla="*/ 8662 h 10963"/>
                    <a:gd name="connsiteX34" fmla="*/ 5269 w 12026"/>
                    <a:gd name="connsiteY34" fmla="*/ 8625 h 10963"/>
                    <a:gd name="connsiteX35" fmla="*/ 5238 w 12026"/>
                    <a:gd name="connsiteY35" fmla="*/ 8624 h 10963"/>
                    <a:gd name="connsiteX36" fmla="*/ 5050 w 12026"/>
                    <a:gd name="connsiteY36" fmla="*/ 8633 h 10963"/>
                    <a:gd name="connsiteX37" fmla="*/ 4779 w 12026"/>
                    <a:gd name="connsiteY37" fmla="*/ 8614 h 10963"/>
                    <a:gd name="connsiteX38" fmla="*/ 4637 w 12026"/>
                    <a:gd name="connsiteY38" fmla="*/ 8641 h 10963"/>
                    <a:gd name="connsiteX39" fmla="*/ 4586 w 12026"/>
                    <a:gd name="connsiteY39" fmla="*/ 8622 h 10963"/>
                    <a:gd name="connsiteX40" fmla="*/ 4546 w 12026"/>
                    <a:gd name="connsiteY40" fmla="*/ 8633 h 10963"/>
                    <a:gd name="connsiteX41" fmla="*/ 4405 w 12026"/>
                    <a:gd name="connsiteY41" fmla="*/ 8598 h 10963"/>
                    <a:gd name="connsiteX42" fmla="*/ 4156 w 12026"/>
                    <a:gd name="connsiteY42" fmla="*/ 8541 h 10963"/>
                    <a:gd name="connsiteX43" fmla="*/ 3888 w 12026"/>
                    <a:gd name="connsiteY43" fmla="*/ 8431 h 10963"/>
                    <a:gd name="connsiteX44" fmla="*/ 3472 w 12026"/>
                    <a:gd name="connsiteY44" fmla="*/ 8355 h 10963"/>
                    <a:gd name="connsiteX45" fmla="*/ 3307 w 12026"/>
                    <a:gd name="connsiteY45" fmla="*/ 8332 h 10963"/>
                    <a:gd name="connsiteX46" fmla="*/ 3263 w 12026"/>
                    <a:gd name="connsiteY46" fmla="*/ 8290 h 10963"/>
                    <a:gd name="connsiteX47" fmla="*/ 3032 w 12026"/>
                    <a:gd name="connsiteY47" fmla="*/ 8222 h 10963"/>
                    <a:gd name="connsiteX48" fmla="*/ 2881 w 12026"/>
                    <a:gd name="connsiteY48" fmla="*/ 8111 h 10963"/>
                    <a:gd name="connsiteX49" fmla="*/ 2547 w 12026"/>
                    <a:gd name="connsiteY49" fmla="*/ 7896 h 10963"/>
                    <a:gd name="connsiteX50" fmla="*/ 2202 w 12026"/>
                    <a:gd name="connsiteY50" fmla="*/ 7701 h 10963"/>
                    <a:gd name="connsiteX51" fmla="*/ 1785 w 12026"/>
                    <a:gd name="connsiteY51" fmla="*/ 7471 h 10963"/>
                    <a:gd name="connsiteX52" fmla="*/ 1400 w 12026"/>
                    <a:gd name="connsiteY52" fmla="*/ 7146 h 10963"/>
                    <a:gd name="connsiteX53" fmla="*/ 829 w 12026"/>
                    <a:gd name="connsiteY53" fmla="*/ 6308 h 10963"/>
                    <a:gd name="connsiteX54" fmla="*/ 574 w 12026"/>
                    <a:gd name="connsiteY54" fmla="*/ 5834 h 10963"/>
                    <a:gd name="connsiteX55" fmla="*/ 396 w 12026"/>
                    <a:gd name="connsiteY55" fmla="*/ 5287 h 10963"/>
                    <a:gd name="connsiteX56" fmla="*/ 375 w 12026"/>
                    <a:gd name="connsiteY56" fmla="*/ 4181 h 10963"/>
                    <a:gd name="connsiteX57" fmla="*/ 1263 w 12026"/>
                    <a:gd name="connsiteY57" fmla="*/ 2216 h 10963"/>
                    <a:gd name="connsiteX58" fmla="*/ 1988 w 12026"/>
                    <a:gd name="connsiteY58" fmla="*/ 1520 h 10963"/>
                    <a:gd name="connsiteX59" fmla="*/ 2397 w 12026"/>
                    <a:gd name="connsiteY59" fmla="*/ 1224 h 10963"/>
                    <a:gd name="connsiteX60" fmla="*/ 2871 w 12026"/>
                    <a:gd name="connsiteY60" fmla="*/ 981 h 10963"/>
                    <a:gd name="connsiteX61" fmla="*/ 3369 w 12026"/>
                    <a:gd name="connsiteY61" fmla="*/ 730 h 10963"/>
                    <a:gd name="connsiteX62" fmla="*/ 3952 w 12026"/>
                    <a:gd name="connsiteY62" fmla="*/ 551 h 10963"/>
                    <a:gd name="connsiteX63" fmla="*/ 5216 w 12026"/>
                    <a:gd name="connsiteY63" fmla="*/ 292 h 10963"/>
                    <a:gd name="connsiteX64" fmla="*/ 6456 w 12026"/>
                    <a:gd name="connsiteY64" fmla="*/ 227 h 10963"/>
                    <a:gd name="connsiteX65" fmla="*/ 6606 w 12026"/>
                    <a:gd name="connsiteY65" fmla="*/ 223 h 10963"/>
                    <a:gd name="connsiteX66" fmla="*/ 5812 w 12026"/>
                    <a:gd name="connsiteY66" fmla="*/ 0 h 10963"/>
                    <a:gd name="connsiteX67" fmla="*/ 5322 w 12026"/>
                    <a:gd name="connsiteY67" fmla="*/ 13 h 10963"/>
                    <a:gd name="connsiteX68" fmla="*/ 4187 w 12026"/>
                    <a:gd name="connsiteY68" fmla="*/ 183 h 10963"/>
                    <a:gd name="connsiteX69" fmla="*/ 3604 w 12026"/>
                    <a:gd name="connsiteY69" fmla="*/ 345 h 10963"/>
                    <a:gd name="connsiteX70" fmla="*/ 3061 w 12026"/>
                    <a:gd name="connsiteY70" fmla="*/ 527 h 10963"/>
                    <a:gd name="connsiteX71" fmla="*/ 2595 w 12026"/>
                    <a:gd name="connsiteY71" fmla="*/ 774 h 10963"/>
                    <a:gd name="connsiteX72" fmla="*/ 2085 w 12026"/>
                    <a:gd name="connsiteY72" fmla="*/ 1058 h 10963"/>
                    <a:gd name="connsiteX73" fmla="*/ 1250 w 12026"/>
                    <a:gd name="connsiteY73" fmla="*/ 1754 h 10963"/>
                    <a:gd name="connsiteX74" fmla="*/ 606 w 12026"/>
                    <a:gd name="connsiteY74" fmla="*/ 2621 h 10963"/>
                    <a:gd name="connsiteX75" fmla="*/ 177 w 12026"/>
                    <a:gd name="connsiteY75" fmla="*/ 3711 h 10963"/>
                    <a:gd name="connsiteX76" fmla="*/ 23 w 12026"/>
                    <a:gd name="connsiteY76" fmla="*/ 4258 h 10963"/>
                    <a:gd name="connsiteX77" fmla="*/ 7 w 12026"/>
                    <a:gd name="connsiteY77" fmla="*/ 4862 h 10963"/>
                    <a:gd name="connsiteX78" fmla="*/ 274 w 12026"/>
                    <a:gd name="connsiteY78" fmla="*/ 6008 h 10963"/>
                    <a:gd name="connsiteX79" fmla="*/ 541 w 12026"/>
                    <a:gd name="connsiteY79" fmla="*/ 6547 h 10963"/>
                    <a:gd name="connsiteX80" fmla="*/ 809 w 12026"/>
                    <a:gd name="connsiteY80" fmla="*/ 7045 h 10963"/>
                    <a:gd name="connsiteX81" fmla="*/ 1129 w 12026"/>
                    <a:gd name="connsiteY81" fmla="*/ 7414 h 10963"/>
                    <a:gd name="connsiteX82" fmla="*/ 1587 w 12026"/>
                    <a:gd name="connsiteY82" fmla="*/ 7803 h 10963"/>
                    <a:gd name="connsiteX83" fmla="*/ 1992 w 12026"/>
                    <a:gd name="connsiteY83" fmla="*/ 8042 h 10963"/>
                    <a:gd name="connsiteX84" fmla="*/ 2397 w 12026"/>
                    <a:gd name="connsiteY84" fmla="*/ 8277 h 10963"/>
                    <a:gd name="connsiteX85" fmla="*/ 2478 w 12026"/>
                    <a:gd name="connsiteY85" fmla="*/ 8293 h 10963"/>
                    <a:gd name="connsiteX86" fmla="*/ 2486 w 12026"/>
                    <a:gd name="connsiteY86" fmla="*/ 8325 h 10963"/>
                    <a:gd name="connsiteX87" fmla="*/ 2604 w 12026"/>
                    <a:gd name="connsiteY87" fmla="*/ 8452 h 10963"/>
                    <a:gd name="connsiteX88" fmla="*/ 2881 w 12026"/>
                    <a:gd name="connsiteY88" fmla="*/ 8600 h 10963"/>
                    <a:gd name="connsiteX89" fmla="*/ 3206 w 12026"/>
                    <a:gd name="connsiteY89" fmla="*/ 8721 h 10963"/>
                    <a:gd name="connsiteX90" fmla="*/ 3453 w 12026"/>
                    <a:gd name="connsiteY90" fmla="*/ 8802 h 10963"/>
                    <a:gd name="connsiteX91" fmla="*/ 3608 w 12026"/>
                    <a:gd name="connsiteY91" fmla="*/ 8868 h 10963"/>
                    <a:gd name="connsiteX92" fmla="*/ 3824 w 12026"/>
                    <a:gd name="connsiteY92" fmla="*/ 8921 h 10963"/>
                    <a:gd name="connsiteX93" fmla="*/ 1623 w 12026"/>
                    <a:gd name="connsiteY93" fmla="*/ 10829 h 10963"/>
                    <a:gd name="connsiteX94" fmla="*/ 2028 w 12026"/>
                    <a:gd name="connsiteY94" fmla="*/ 10801 h 10963"/>
                    <a:gd name="connsiteX95" fmla="*/ 3134 w 12026"/>
                    <a:gd name="connsiteY95" fmla="*/ 10537 h 10963"/>
                    <a:gd name="connsiteX96" fmla="*/ 4159 w 12026"/>
                    <a:gd name="connsiteY96" fmla="*/ 9820 h 10963"/>
                    <a:gd name="connsiteX97" fmla="*/ 4572 w 12026"/>
                    <a:gd name="connsiteY97" fmla="*/ 9354 h 10963"/>
                    <a:gd name="connsiteX98" fmla="*/ 4811 w 12026"/>
                    <a:gd name="connsiteY98" fmla="*/ 8872 h 10963"/>
                    <a:gd name="connsiteX99" fmla="*/ 4888 w 12026"/>
                    <a:gd name="connsiteY99" fmla="*/ 8901 h 10963"/>
                    <a:gd name="connsiteX100" fmla="*/ 5265 w 12026"/>
                    <a:gd name="connsiteY100" fmla="*/ 8953 h 10963"/>
                    <a:gd name="connsiteX101" fmla="*/ 5439 w 12026"/>
                    <a:gd name="connsiteY101" fmla="*/ 8998 h 10963"/>
                    <a:gd name="connsiteX102" fmla="*/ 5658 w 12026"/>
                    <a:gd name="connsiteY102" fmla="*/ 9010 h 10963"/>
                    <a:gd name="connsiteX103" fmla="*/ 6152 w 12026"/>
                    <a:gd name="connsiteY103" fmla="*/ 9059 h 10963"/>
                    <a:gd name="connsiteX104" fmla="*/ 6626 w 12026"/>
                    <a:gd name="connsiteY104" fmla="*/ 9067 h 10963"/>
                    <a:gd name="connsiteX105" fmla="*/ 6651 w 12026"/>
                    <a:gd name="connsiteY105" fmla="*/ 9067 h 10963"/>
                    <a:gd name="connsiteX106" fmla="*/ 7108 w 12026"/>
                    <a:gd name="connsiteY106" fmla="*/ 9026 h 10963"/>
                    <a:gd name="connsiteX107" fmla="*/ 7538 w 12026"/>
                    <a:gd name="connsiteY107" fmla="*/ 8998 h 10963"/>
                    <a:gd name="connsiteX108" fmla="*/ 8016 w 12026"/>
                    <a:gd name="connsiteY108" fmla="*/ 8876 h 10963"/>
                    <a:gd name="connsiteX109" fmla="*/ 8871 w 12026"/>
                    <a:gd name="connsiteY109" fmla="*/ 8637 h 10963"/>
                    <a:gd name="connsiteX110" fmla="*/ 9616 w 12026"/>
                    <a:gd name="connsiteY110" fmla="*/ 8301 h 10963"/>
                    <a:gd name="connsiteX111" fmla="*/ 10924 w 12026"/>
                    <a:gd name="connsiteY111" fmla="*/ 7171 h 10963"/>
                    <a:gd name="connsiteX112" fmla="*/ 11427 w 12026"/>
                    <a:gd name="connsiteY112" fmla="*/ 6486 h 10963"/>
                    <a:gd name="connsiteX113" fmla="*/ 11783 w 12026"/>
                    <a:gd name="connsiteY113" fmla="*/ 5692 h 10963"/>
                    <a:gd name="connsiteX114" fmla="*/ 11897 w 12026"/>
                    <a:gd name="connsiteY114" fmla="*/ 5271 h 10963"/>
                    <a:gd name="connsiteX115" fmla="*/ 11978 w 12026"/>
                    <a:gd name="connsiteY115" fmla="*/ 4837 h 10963"/>
                    <a:gd name="connsiteX116" fmla="*/ 11982 w 12026"/>
                    <a:gd name="connsiteY116" fmla="*/ 4635 h 10963"/>
                    <a:gd name="connsiteX117" fmla="*/ 12022 w 12026"/>
                    <a:gd name="connsiteY117" fmla="*/ 4420 h 10963"/>
                    <a:gd name="connsiteX118" fmla="*/ 11982 w 12026"/>
                    <a:gd name="connsiteY118" fmla="*/ 3970 h 10963"/>
                    <a:gd name="connsiteX119" fmla="*/ 11808 w 12026"/>
                    <a:gd name="connsiteY119" fmla="*/ 3087 h 10963"/>
                    <a:gd name="connsiteX120" fmla="*/ 11678 w 12026"/>
                    <a:gd name="connsiteY120" fmla="*/ 2731 h 10963"/>
                    <a:gd name="connsiteX121" fmla="*/ 11427 w 12026"/>
                    <a:gd name="connsiteY121" fmla="*/ 2362 h 10963"/>
                    <a:gd name="connsiteX122" fmla="*/ 10937 w 12026"/>
                    <a:gd name="connsiteY122" fmla="*/ 1673 h 10963"/>
                    <a:gd name="connsiteX123" fmla="*/ 10260 w 12026"/>
                    <a:gd name="connsiteY123" fmla="*/ 1114 h 10963"/>
                    <a:gd name="connsiteX124" fmla="*/ 9349 w 12026"/>
                    <a:gd name="connsiteY124" fmla="*/ 616 h 10963"/>
                    <a:gd name="connsiteX125" fmla="*/ 8931 w 12026"/>
                    <a:gd name="connsiteY125" fmla="*/ 434 h 10963"/>
                    <a:gd name="connsiteX126" fmla="*/ 8469 w 12026"/>
                    <a:gd name="connsiteY126" fmla="*/ 268 h 10963"/>
                    <a:gd name="connsiteX127" fmla="*/ 7538 w 12026"/>
                    <a:gd name="connsiteY127" fmla="*/ 94 h 10963"/>
                    <a:gd name="connsiteX128" fmla="*/ 7412 w 12026"/>
                    <a:gd name="connsiteY128" fmla="*/ 81 h 10963"/>
                    <a:gd name="connsiteX129" fmla="*/ 7210 w 12026"/>
                    <a:gd name="connsiteY129" fmla="*/ 45 h 10963"/>
                    <a:gd name="connsiteX130" fmla="*/ 6569 w 12026"/>
                    <a:gd name="connsiteY130" fmla="*/ 13 h 10963"/>
                    <a:gd name="connsiteX131" fmla="*/ 5812 w 12026"/>
                    <a:gd name="connsiteY131" fmla="*/ 0 h 10963"/>
                    <a:gd name="connsiteX0" fmla="*/ 6606 w 12026"/>
                    <a:gd name="connsiteY0" fmla="*/ 223 h 10963"/>
                    <a:gd name="connsiteX1" fmla="*/ 6837 w 12026"/>
                    <a:gd name="connsiteY1" fmla="*/ 284 h 10963"/>
                    <a:gd name="connsiteX2" fmla="*/ 7311 w 12026"/>
                    <a:gd name="connsiteY2" fmla="*/ 361 h 10963"/>
                    <a:gd name="connsiteX3" fmla="*/ 8141 w 12026"/>
                    <a:gd name="connsiteY3" fmla="*/ 523 h 10963"/>
                    <a:gd name="connsiteX4" fmla="*/ 8514 w 12026"/>
                    <a:gd name="connsiteY4" fmla="*/ 689 h 10963"/>
                    <a:gd name="connsiteX5" fmla="*/ 8887 w 12026"/>
                    <a:gd name="connsiteY5" fmla="*/ 802 h 10963"/>
                    <a:gd name="connsiteX6" fmla="*/ 9656 w 12026"/>
                    <a:gd name="connsiteY6" fmla="*/ 1224 h 10963"/>
                    <a:gd name="connsiteX7" fmla="*/ 10390 w 12026"/>
                    <a:gd name="connsiteY7" fmla="*/ 1633 h 10963"/>
                    <a:gd name="connsiteX8" fmla="*/ 10933 w 12026"/>
                    <a:gd name="connsiteY8" fmla="*/ 2277 h 10963"/>
                    <a:gd name="connsiteX9" fmla="*/ 11135 w 12026"/>
                    <a:gd name="connsiteY9" fmla="*/ 2589 h 10963"/>
                    <a:gd name="connsiteX10" fmla="*/ 11378 w 12026"/>
                    <a:gd name="connsiteY10" fmla="*/ 2962 h 10963"/>
                    <a:gd name="connsiteX11" fmla="*/ 11479 w 12026"/>
                    <a:gd name="connsiteY11" fmla="*/ 3302 h 10963"/>
                    <a:gd name="connsiteX12" fmla="*/ 11585 w 12026"/>
                    <a:gd name="connsiteY12" fmla="*/ 3723 h 10963"/>
                    <a:gd name="connsiteX13" fmla="*/ 11637 w 12026"/>
                    <a:gd name="connsiteY13" fmla="*/ 4149 h 10963"/>
                    <a:gd name="connsiteX14" fmla="*/ 11617 w 12026"/>
                    <a:gd name="connsiteY14" fmla="*/ 4582 h 10963"/>
                    <a:gd name="connsiteX15" fmla="*/ 11593 w 12026"/>
                    <a:gd name="connsiteY15" fmla="*/ 4979 h 10963"/>
                    <a:gd name="connsiteX16" fmla="*/ 11484 w 12026"/>
                    <a:gd name="connsiteY16" fmla="*/ 5388 h 10963"/>
                    <a:gd name="connsiteX17" fmla="*/ 11362 w 12026"/>
                    <a:gd name="connsiteY17" fmla="*/ 5789 h 10963"/>
                    <a:gd name="connsiteX18" fmla="*/ 11176 w 12026"/>
                    <a:gd name="connsiteY18" fmla="*/ 6154 h 10963"/>
                    <a:gd name="connsiteX19" fmla="*/ 10993 w 12026"/>
                    <a:gd name="connsiteY19" fmla="*/ 6498 h 10963"/>
                    <a:gd name="connsiteX20" fmla="*/ 10726 w 12026"/>
                    <a:gd name="connsiteY20" fmla="*/ 6818 h 10963"/>
                    <a:gd name="connsiteX21" fmla="*/ 10455 w 12026"/>
                    <a:gd name="connsiteY21" fmla="*/ 7163 h 10963"/>
                    <a:gd name="connsiteX22" fmla="*/ 10134 w 12026"/>
                    <a:gd name="connsiteY22" fmla="*/ 7450 h 10963"/>
                    <a:gd name="connsiteX23" fmla="*/ 9470 w 12026"/>
                    <a:gd name="connsiteY23" fmla="*/ 7949 h 10963"/>
                    <a:gd name="connsiteX24" fmla="*/ 8785 w 12026"/>
                    <a:gd name="connsiteY24" fmla="*/ 8277 h 10963"/>
                    <a:gd name="connsiteX25" fmla="*/ 7975 w 12026"/>
                    <a:gd name="connsiteY25" fmla="*/ 8508 h 10963"/>
                    <a:gd name="connsiteX26" fmla="*/ 7501 w 12026"/>
                    <a:gd name="connsiteY26" fmla="*/ 8629 h 10963"/>
                    <a:gd name="connsiteX27" fmla="*/ 6983 w 12026"/>
                    <a:gd name="connsiteY27" fmla="*/ 8670 h 10963"/>
                    <a:gd name="connsiteX28" fmla="*/ 6263 w 12026"/>
                    <a:gd name="connsiteY28" fmla="*/ 8709 h 10963"/>
                    <a:gd name="connsiteX29" fmla="*/ 5966 w 12026"/>
                    <a:gd name="connsiteY29" fmla="*/ 8702 h 10963"/>
                    <a:gd name="connsiteX30" fmla="*/ 5719 w 12026"/>
                    <a:gd name="connsiteY30" fmla="*/ 8670 h 10963"/>
                    <a:gd name="connsiteX31" fmla="*/ 5644 w 12026"/>
                    <a:gd name="connsiteY31" fmla="*/ 8667 h 10963"/>
                    <a:gd name="connsiteX32" fmla="*/ 5567 w 12026"/>
                    <a:gd name="connsiteY32" fmla="*/ 8667 h 10963"/>
                    <a:gd name="connsiteX33" fmla="*/ 5476 w 12026"/>
                    <a:gd name="connsiteY33" fmla="*/ 8662 h 10963"/>
                    <a:gd name="connsiteX34" fmla="*/ 5269 w 12026"/>
                    <a:gd name="connsiteY34" fmla="*/ 8625 h 10963"/>
                    <a:gd name="connsiteX35" fmla="*/ 5238 w 12026"/>
                    <a:gd name="connsiteY35" fmla="*/ 8624 h 10963"/>
                    <a:gd name="connsiteX36" fmla="*/ 5050 w 12026"/>
                    <a:gd name="connsiteY36" fmla="*/ 8633 h 10963"/>
                    <a:gd name="connsiteX37" fmla="*/ 4779 w 12026"/>
                    <a:gd name="connsiteY37" fmla="*/ 8614 h 10963"/>
                    <a:gd name="connsiteX38" fmla="*/ 4637 w 12026"/>
                    <a:gd name="connsiteY38" fmla="*/ 8641 h 10963"/>
                    <a:gd name="connsiteX39" fmla="*/ 4586 w 12026"/>
                    <a:gd name="connsiteY39" fmla="*/ 8622 h 10963"/>
                    <a:gd name="connsiteX40" fmla="*/ 4546 w 12026"/>
                    <a:gd name="connsiteY40" fmla="*/ 8633 h 10963"/>
                    <a:gd name="connsiteX41" fmla="*/ 4405 w 12026"/>
                    <a:gd name="connsiteY41" fmla="*/ 8598 h 10963"/>
                    <a:gd name="connsiteX42" fmla="*/ 4156 w 12026"/>
                    <a:gd name="connsiteY42" fmla="*/ 8541 h 10963"/>
                    <a:gd name="connsiteX43" fmla="*/ 3888 w 12026"/>
                    <a:gd name="connsiteY43" fmla="*/ 8431 h 10963"/>
                    <a:gd name="connsiteX44" fmla="*/ 3472 w 12026"/>
                    <a:gd name="connsiteY44" fmla="*/ 8355 h 10963"/>
                    <a:gd name="connsiteX45" fmla="*/ 3307 w 12026"/>
                    <a:gd name="connsiteY45" fmla="*/ 8332 h 10963"/>
                    <a:gd name="connsiteX46" fmla="*/ 3263 w 12026"/>
                    <a:gd name="connsiteY46" fmla="*/ 8290 h 10963"/>
                    <a:gd name="connsiteX47" fmla="*/ 3032 w 12026"/>
                    <a:gd name="connsiteY47" fmla="*/ 8222 h 10963"/>
                    <a:gd name="connsiteX48" fmla="*/ 2881 w 12026"/>
                    <a:gd name="connsiteY48" fmla="*/ 8111 h 10963"/>
                    <a:gd name="connsiteX49" fmla="*/ 2547 w 12026"/>
                    <a:gd name="connsiteY49" fmla="*/ 7896 h 10963"/>
                    <a:gd name="connsiteX50" fmla="*/ 2202 w 12026"/>
                    <a:gd name="connsiteY50" fmla="*/ 7701 h 10963"/>
                    <a:gd name="connsiteX51" fmla="*/ 1785 w 12026"/>
                    <a:gd name="connsiteY51" fmla="*/ 7471 h 10963"/>
                    <a:gd name="connsiteX52" fmla="*/ 1400 w 12026"/>
                    <a:gd name="connsiteY52" fmla="*/ 7146 h 10963"/>
                    <a:gd name="connsiteX53" fmla="*/ 829 w 12026"/>
                    <a:gd name="connsiteY53" fmla="*/ 6308 h 10963"/>
                    <a:gd name="connsiteX54" fmla="*/ 574 w 12026"/>
                    <a:gd name="connsiteY54" fmla="*/ 5834 h 10963"/>
                    <a:gd name="connsiteX55" fmla="*/ 396 w 12026"/>
                    <a:gd name="connsiteY55" fmla="*/ 5287 h 10963"/>
                    <a:gd name="connsiteX56" fmla="*/ 375 w 12026"/>
                    <a:gd name="connsiteY56" fmla="*/ 4181 h 10963"/>
                    <a:gd name="connsiteX57" fmla="*/ 1263 w 12026"/>
                    <a:gd name="connsiteY57" fmla="*/ 2216 h 10963"/>
                    <a:gd name="connsiteX58" fmla="*/ 1988 w 12026"/>
                    <a:gd name="connsiteY58" fmla="*/ 1520 h 10963"/>
                    <a:gd name="connsiteX59" fmla="*/ 2397 w 12026"/>
                    <a:gd name="connsiteY59" fmla="*/ 1224 h 10963"/>
                    <a:gd name="connsiteX60" fmla="*/ 2871 w 12026"/>
                    <a:gd name="connsiteY60" fmla="*/ 981 h 10963"/>
                    <a:gd name="connsiteX61" fmla="*/ 3369 w 12026"/>
                    <a:gd name="connsiteY61" fmla="*/ 730 h 10963"/>
                    <a:gd name="connsiteX62" fmla="*/ 3952 w 12026"/>
                    <a:gd name="connsiteY62" fmla="*/ 551 h 10963"/>
                    <a:gd name="connsiteX63" fmla="*/ 5216 w 12026"/>
                    <a:gd name="connsiteY63" fmla="*/ 292 h 10963"/>
                    <a:gd name="connsiteX64" fmla="*/ 6456 w 12026"/>
                    <a:gd name="connsiteY64" fmla="*/ 227 h 10963"/>
                    <a:gd name="connsiteX65" fmla="*/ 6606 w 12026"/>
                    <a:gd name="connsiteY65" fmla="*/ 223 h 10963"/>
                    <a:gd name="connsiteX66" fmla="*/ 5812 w 12026"/>
                    <a:gd name="connsiteY66" fmla="*/ 0 h 10963"/>
                    <a:gd name="connsiteX67" fmla="*/ 5322 w 12026"/>
                    <a:gd name="connsiteY67" fmla="*/ 13 h 10963"/>
                    <a:gd name="connsiteX68" fmla="*/ 4187 w 12026"/>
                    <a:gd name="connsiteY68" fmla="*/ 183 h 10963"/>
                    <a:gd name="connsiteX69" fmla="*/ 3604 w 12026"/>
                    <a:gd name="connsiteY69" fmla="*/ 345 h 10963"/>
                    <a:gd name="connsiteX70" fmla="*/ 3061 w 12026"/>
                    <a:gd name="connsiteY70" fmla="*/ 527 h 10963"/>
                    <a:gd name="connsiteX71" fmla="*/ 2595 w 12026"/>
                    <a:gd name="connsiteY71" fmla="*/ 774 h 10963"/>
                    <a:gd name="connsiteX72" fmla="*/ 2085 w 12026"/>
                    <a:gd name="connsiteY72" fmla="*/ 1058 h 10963"/>
                    <a:gd name="connsiteX73" fmla="*/ 1250 w 12026"/>
                    <a:gd name="connsiteY73" fmla="*/ 1754 h 10963"/>
                    <a:gd name="connsiteX74" fmla="*/ 606 w 12026"/>
                    <a:gd name="connsiteY74" fmla="*/ 2621 h 10963"/>
                    <a:gd name="connsiteX75" fmla="*/ 177 w 12026"/>
                    <a:gd name="connsiteY75" fmla="*/ 3711 h 10963"/>
                    <a:gd name="connsiteX76" fmla="*/ 23 w 12026"/>
                    <a:gd name="connsiteY76" fmla="*/ 4258 h 10963"/>
                    <a:gd name="connsiteX77" fmla="*/ 7 w 12026"/>
                    <a:gd name="connsiteY77" fmla="*/ 4862 h 10963"/>
                    <a:gd name="connsiteX78" fmla="*/ 274 w 12026"/>
                    <a:gd name="connsiteY78" fmla="*/ 6008 h 10963"/>
                    <a:gd name="connsiteX79" fmla="*/ 541 w 12026"/>
                    <a:gd name="connsiteY79" fmla="*/ 6547 h 10963"/>
                    <a:gd name="connsiteX80" fmla="*/ 809 w 12026"/>
                    <a:gd name="connsiteY80" fmla="*/ 7045 h 10963"/>
                    <a:gd name="connsiteX81" fmla="*/ 1129 w 12026"/>
                    <a:gd name="connsiteY81" fmla="*/ 7414 h 10963"/>
                    <a:gd name="connsiteX82" fmla="*/ 1587 w 12026"/>
                    <a:gd name="connsiteY82" fmla="*/ 7803 h 10963"/>
                    <a:gd name="connsiteX83" fmla="*/ 1992 w 12026"/>
                    <a:gd name="connsiteY83" fmla="*/ 8042 h 10963"/>
                    <a:gd name="connsiteX84" fmla="*/ 2397 w 12026"/>
                    <a:gd name="connsiteY84" fmla="*/ 8277 h 10963"/>
                    <a:gd name="connsiteX85" fmla="*/ 2478 w 12026"/>
                    <a:gd name="connsiteY85" fmla="*/ 8293 h 10963"/>
                    <a:gd name="connsiteX86" fmla="*/ 2486 w 12026"/>
                    <a:gd name="connsiteY86" fmla="*/ 8325 h 10963"/>
                    <a:gd name="connsiteX87" fmla="*/ 2604 w 12026"/>
                    <a:gd name="connsiteY87" fmla="*/ 8452 h 10963"/>
                    <a:gd name="connsiteX88" fmla="*/ 2881 w 12026"/>
                    <a:gd name="connsiteY88" fmla="*/ 8600 h 10963"/>
                    <a:gd name="connsiteX89" fmla="*/ 3206 w 12026"/>
                    <a:gd name="connsiteY89" fmla="*/ 8721 h 10963"/>
                    <a:gd name="connsiteX90" fmla="*/ 3453 w 12026"/>
                    <a:gd name="connsiteY90" fmla="*/ 8802 h 10963"/>
                    <a:gd name="connsiteX91" fmla="*/ 3608 w 12026"/>
                    <a:gd name="connsiteY91" fmla="*/ 8868 h 10963"/>
                    <a:gd name="connsiteX92" fmla="*/ 3824 w 12026"/>
                    <a:gd name="connsiteY92" fmla="*/ 8921 h 10963"/>
                    <a:gd name="connsiteX93" fmla="*/ 1623 w 12026"/>
                    <a:gd name="connsiteY93" fmla="*/ 10829 h 10963"/>
                    <a:gd name="connsiteX94" fmla="*/ 2028 w 12026"/>
                    <a:gd name="connsiteY94" fmla="*/ 10801 h 10963"/>
                    <a:gd name="connsiteX95" fmla="*/ 3134 w 12026"/>
                    <a:gd name="connsiteY95" fmla="*/ 10537 h 10963"/>
                    <a:gd name="connsiteX96" fmla="*/ 4159 w 12026"/>
                    <a:gd name="connsiteY96" fmla="*/ 9820 h 10963"/>
                    <a:gd name="connsiteX97" fmla="*/ 4572 w 12026"/>
                    <a:gd name="connsiteY97" fmla="*/ 9354 h 10963"/>
                    <a:gd name="connsiteX98" fmla="*/ 4811 w 12026"/>
                    <a:gd name="connsiteY98" fmla="*/ 8872 h 10963"/>
                    <a:gd name="connsiteX99" fmla="*/ 4888 w 12026"/>
                    <a:gd name="connsiteY99" fmla="*/ 8901 h 10963"/>
                    <a:gd name="connsiteX100" fmla="*/ 5265 w 12026"/>
                    <a:gd name="connsiteY100" fmla="*/ 8953 h 10963"/>
                    <a:gd name="connsiteX101" fmla="*/ 5439 w 12026"/>
                    <a:gd name="connsiteY101" fmla="*/ 8998 h 10963"/>
                    <a:gd name="connsiteX102" fmla="*/ 5658 w 12026"/>
                    <a:gd name="connsiteY102" fmla="*/ 9010 h 10963"/>
                    <a:gd name="connsiteX103" fmla="*/ 6152 w 12026"/>
                    <a:gd name="connsiteY103" fmla="*/ 9059 h 10963"/>
                    <a:gd name="connsiteX104" fmla="*/ 6626 w 12026"/>
                    <a:gd name="connsiteY104" fmla="*/ 9067 h 10963"/>
                    <a:gd name="connsiteX105" fmla="*/ 6651 w 12026"/>
                    <a:gd name="connsiteY105" fmla="*/ 9067 h 10963"/>
                    <a:gd name="connsiteX106" fmla="*/ 7108 w 12026"/>
                    <a:gd name="connsiteY106" fmla="*/ 9026 h 10963"/>
                    <a:gd name="connsiteX107" fmla="*/ 7538 w 12026"/>
                    <a:gd name="connsiteY107" fmla="*/ 8998 h 10963"/>
                    <a:gd name="connsiteX108" fmla="*/ 8016 w 12026"/>
                    <a:gd name="connsiteY108" fmla="*/ 8876 h 10963"/>
                    <a:gd name="connsiteX109" fmla="*/ 8871 w 12026"/>
                    <a:gd name="connsiteY109" fmla="*/ 8637 h 10963"/>
                    <a:gd name="connsiteX110" fmla="*/ 9616 w 12026"/>
                    <a:gd name="connsiteY110" fmla="*/ 8301 h 10963"/>
                    <a:gd name="connsiteX111" fmla="*/ 10924 w 12026"/>
                    <a:gd name="connsiteY111" fmla="*/ 7171 h 10963"/>
                    <a:gd name="connsiteX112" fmla="*/ 11427 w 12026"/>
                    <a:gd name="connsiteY112" fmla="*/ 6486 h 10963"/>
                    <a:gd name="connsiteX113" fmla="*/ 11783 w 12026"/>
                    <a:gd name="connsiteY113" fmla="*/ 5692 h 10963"/>
                    <a:gd name="connsiteX114" fmla="*/ 11897 w 12026"/>
                    <a:gd name="connsiteY114" fmla="*/ 5271 h 10963"/>
                    <a:gd name="connsiteX115" fmla="*/ 11978 w 12026"/>
                    <a:gd name="connsiteY115" fmla="*/ 4837 h 10963"/>
                    <a:gd name="connsiteX116" fmla="*/ 11982 w 12026"/>
                    <a:gd name="connsiteY116" fmla="*/ 4635 h 10963"/>
                    <a:gd name="connsiteX117" fmla="*/ 12022 w 12026"/>
                    <a:gd name="connsiteY117" fmla="*/ 4420 h 10963"/>
                    <a:gd name="connsiteX118" fmla="*/ 11982 w 12026"/>
                    <a:gd name="connsiteY118" fmla="*/ 3970 h 10963"/>
                    <a:gd name="connsiteX119" fmla="*/ 11808 w 12026"/>
                    <a:gd name="connsiteY119" fmla="*/ 3087 h 10963"/>
                    <a:gd name="connsiteX120" fmla="*/ 11678 w 12026"/>
                    <a:gd name="connsiteY120" fmla="*/ 2731 h 10963"/>
                    <a:gd name="connsiteX121" fmla="*/ 11427 w 12026"/>
                    <a:gd name="connsiteY121" fmla="*/ 2362 h 10963"/>
                    <a:gd name="connsiteX122" fmla="*/ 10937 w 12026"/>
                    <a:gd name="connsiteY122" fmla="*/ 1673 h 10963"/>
                    <a:gd name="connsiteX123" fmla="*/ 10260 w 12026"/>
                    <a:gd name="connsiteY123" fmla="*/ 1114 h 10963"/>
                    <a:gd name="connsiteX124" fmla="*/ 9349 w 12026"/>
                    <a:gd name="connsiteY124" fmla="*/ 616 h 10963"/>
                    <a:gd name="connsiteX125" fmla="*/ 8931 w 12026"/>
                    <a:gd name="connsiteY125" fmla="*/ 434 h 10963"/>
                    <a:gd name="connsiteX126" fmla="*/ 8469 w 12026"/>
                    <a:gd name="connsiteY126" fmla="*/ 268 h 10963"/>
                    <a:gd name="connsiteX127" fmla="*/ 7538 w 12026"/>
                    <a:gd name="connsiteY127" fmla="*/ 94 h 10963"/>
                    <a:gd name="connsiteX128" fmla="*/ 7412 w 12026"/>
                    <a:gd name="connsiteY128" fmla="*/ 81 h 10963"/>
                    <a:gd name="connsiteX129" fmla="*/ 7210 w 12026"/>
                    <a:gd name="connsiteY129" fmla="*/ 45 h 10963"/>
                    <a:gd name="connsiteX130" fmla="*/ 6569 w 12026"/>
                    <a:gd name="connsiteY130" fmla="*/ 13 h 10963"/>
                    <a:gd name="connsiteX131" fmla="*/ 5812 w 12026"/>
                    <a:gd name="connsiteY131" fmla="*/ 0 h 10963"/>
                    <a:gd name="connsiteX0" fmla="*/ 6606 w 12026"/>
                    <a:gd name="connsiteY0" fmla="*/ 223 h 10963"/>
                    <a:gd name="connsiteX1" fmla="*/ 6837 w 12026"/>
                    <a:gd name="connsiteY1" fmla="*/ 284 h 10963"/>
                    <a:gd name="connsiteX2" fmla="*/ 7311 w 12026"/>
                    <a:gd name="connsiteY2" fmla="*/ 361 h 10963"/>
                    <a:gd name="connsiteX3" fmla="*/ 8141 w 12026"/>
                    <a:gd name="connsiteY3" fmla="*/ 523 h 10963"/>
                    <a:gd name="connsiteX4" fmla="*/ 8514 w 12026"/>
                    <a:gd name="connsiteY4" fmla="*/ 689 h 10963"/>
                    <a:gd name="connsiteX5" fmla="*/ 8887 w 12026"/>
                    <a:gd name="connsiteY5" fmla="*/ 802 h 10963"/>
                    <a:gd name="connsiteX6" fmla="*/ 9656 w 12026"/>
                    <a:gd name="connsiteY6" fmla="*/ 1224 h 10963"/>
                    <a:gd name="connsiteX7" fmla="*/ 10390 w 12026"/>
                    <a:gd name="connsiteY7" fmla="*/ 1633 h 10963"/>
                    <a:gd name="connsiteX8" fmla="*/ 10933 w 12026"/>
                    <a:gd name="connsiteY8" fmla="*/ 2277 h 10963"/>
                    <a:gd name="connsiteX9" fmla="*/ 11135 w 12026"/>
                    <a:gd name="connsiteY9" fmla="*/ 2589 h 10963"/>
                    <a:gd name="connsiteX10" fmla="*/ 11378 w 12026"/>
                    <a:gd name="connsiteY10" fmla="*/ 2962 h 10963"/>
                    <a:gd name="connsiteX11" fmla="*/ 11479 w 12026"/>
                    <a:gd name="connsiteY11" fmla="*/ 3302 h 10963"/>
                    <a:gd name="connsiteX12" fmla="*/ 11585 w 12026"/>
                    <a:gd name="connsiteY12" fmla="*/ 3723 h 10963"/>
                    <a:gd name="connsiteX13" fmla="*/ 11637 w 12026"/>
                    <a:gd name="connsiteY13" fmla="*/ 4149 h 10963"/>
                    <a:gd name="connsiteX14" fmla="*/ 11617 w 12026"/>
                    <a:gd name="connsiteY14" fmla="*/ 4582 h 10963"/>
                    <a:gd name="connsiteX15" fmla="*/ 11593 w 12026"/>
                    <a:gd name="connsiteY15" fmla="*/ 4979 h 10963"/>
                    <a:gd name="connsiteX16" fmla="*/ 11484 w 12026"/>
                    <a:gd name="connsiteY16" fmla="*/ 5388 h 10963"/>
                    <a:gd name="connsiteX17" fmla="*/ 11362 w 12026"/>
                    <a:gd name="connsiteY17" fmla="*/ 5789 h 10963"/>
                    <a:gd name="connsiteX18" fmla="*/ 11176 w 12026"/>
                    <a:gd name="connsiteY18" fmla="*/ 6154 h 10963"/>
                    <a:gd name="connsiteX19" fmla="*/ 10993 w 12026"/>
                    <a:gd name="connsiteY19" fmla="*/ 6498 h 10963"/>
                    <a:gd name="connsiteX20" fmla="*/ 10726 w 12026"/>
                    <a:gd name="connsiteY20" fmla="*/ 6818 h 10963"/>
                    <a:gd name="connsiteX21" fmla="*/ 10455 w 12026"/>
                    <a:gd name="connsiteY21" fmla="*/ 7163 h 10963"/>
                    <a:gd name="connsiteX22" fmla="*/ 10134 w 12026"/>
                    <a:gd name="connsiteY22" fmla="*/ 7450 h 10963"/>
                    <a:gd name="connsiteX23" fmla="*/ 9470 w 12026"/>
                    <a:gd name="connsiteY23" fmla="*/ 7949 h 10963"/>
                    <a:gd name="connsiteX24" fmla="*/ 8785 w 12026"/>
                    <a:gd name="connsiteY24" fmla="*/ 8277 h 10963"/>
                    <a:gd name="connsiteX25" fmla="*/ 7975 w 12026"/>
                    <a:gd name="connsiteY25" fmla="*/ 8508 h 10963"/>
                    <a:gd name="connsiteX26" fmla="*/ 7501 w 12026"/>
                    <a:gd name="connsiteY26" fmla="*/ 8629 h 10963"/>
                    <a:gd name="connsiteX27" fmla="*/ 6983 w 12026"/>
                    <a:gd name="connsiteY27" fmla="*/ 8670 h 10963"/>
                    <a:gd name="connsiteX28" fmla="*/ 6263 w 12026"/>
                    <a:gd name="connsiteY28" fmla="*/ 8709 h 10963"/>
                    <a:gd name="connsiteX29" fmla="*/ 5966 w 12026"/>
                    <a:gd name="connsiteY29" fmla="*/ 8702 h 10963"/>
                    <a:gd name="connsiteX30" fmla="*/ 5719 w 12026"/>
                    <a:gd name="connsiteY30" fmla="*/ 8670 h 10963"/>
                    <a:gd name="connsiteX31" fmla="*/ 5644 w 12026"/>
                    <a:gd name="connsiteY31" fmla="*/ 8667 h 10963"/>
                    <a:gd name="connsiteX32" fmla="*/ 5567 w 12026"/>
                    <a:gd name="connsiteY32" fmla="*/ 8667 h 10963"/>
                    <a:gd name="connsiteX33" fmla="*/ 5476 w 12026"/>
                    <a:gd name="connsiteY33" fmla="*/ 8662 h 10963"/>
                    <a:gd name="connsiteX34" fmla="*/ 5269 w 12026"/>
                    <a:gd name="connsiteY34" fmla="*/ 8625 h 10963"/>
                    <a:gd name="connsiteX35" fmla="*/ 5238 w 12026"/>
                    <a:gd name="connsiteY35" fmla="*/ 8624 h 10963"/>
                    <a:gd name="connsiteX36" fmla="*/ 5050 w 12026"/>
                    <a:gd name="connsiteY36" fmla="*/ 8633 h 10963"/>
                    <a:gd name="connsiteX37" fmla="*/ 4779 w 12026"/>
                    <a:gd name="connsiteY37" fmla="*/ 8614 h 10963"/>
                    <a:gd name="connsiteX38" fmla="*/ 4637 w 12026"/>
                    <a:gd name="connsiteY38" fmla="*/ 8641 h 10963"/>
                    <a:gd name="connsiteX39" fmla="*/ 4586 w 12026"/>
                    <a:gd name="connsiteY39" fmla="*/ 8622 h 10963"/>
                    <a:gd name="connsiteX40" fmla="*/ 4546 w 12026"/>
                    <a:gd name="connsiteY40" fmla="*/ 8633 h 10963"/>
                    <a:gd name="connsiteX41" fmla="*/ 4405 w 12026"/>
                    <a:gd name="connsiteY41" fmla="*/ 8598 h 10963"/>
                    <a:gd name="connsiteX42" fmla="*/ 4156 w 12026"/>
                    <a:gd name="connsiteY42" fmla="*/ 8541 h 10963"/>
                    <a:gd name="connsiteX43" fmla="*/ 3888 w 12026"/>
                    <a:gd name="connsiteY43" fmla="*/ 8431 h 10963"/>
                    <a:gd name="connsiteX44" fmla="*/ 3472 w 12026"/>
                    <a:gd name="connsiteY44" fmla="*/ 8355 h 10963"/>
                    <a:gd name="connsiteX45" fmla="*/ 3307 w 12026"/>
                    <a:gd name="connsiteY45" fmla="*/ 8332 h 10963"/>
                    <a:gd name="connsiteX46" fmla="*/ 3263 w 12026"/>
                    <a:gd name="connsiteY46" fmla="*/ 8290 h 10963"/>
                    <a:gd name="connsiteX47" fmla="*/ 3032 w 12026"/>
                    <a:gd name="connsiteY47" fmla="*/ 8222 h 10963"/>
                    <a:gd name="connsiteX48" fmla="*/ 2881 w 12026"/>
                    <a:gd name="connsiteY48" fmla="*/ 8111 h 10963"/>
                    <a:gd name="connsiteX49" fmla="*/ 2547 w 12026"/>
                    <a:gd name="connsiteY49" fmla="*/ 7896 h 10963"/>
                    <a:gd name="connsiteX50" fmla="*/ 2202 w 12026"/>
                    <a:gd name="connsiteY50" fmla="*/ 7701 h 10963"/>
                    <a:gd name="connsiteX51" fmla="*/ 1785 w 12026"/>
                    <a:gd name="connsiteY51" fmla="*/ 7471 h 10963"/>
                    <a:gd name="connsiteX52" fmla="*/ 1400 w 12026"/>
                    <a:gd name="connsiteY52" fmla="*/ 7146 h 10963"/>
                    <a:gd name="connsiteX53" fmla="*/ 829 w 12026"/>
                    <a:gd name="connsiteY53" fmla="*/ 6308 h 10963"/>
                    <a:gd name="connsiteX54" fmla="*/ 574 w 12026"/>
                    <a:gd name="connsiteY54" fmla="*/ 5834 h 10963"/>
                    <a:gd name="connsiteX55" fmla="*/ 396 w 12026"/>
                    <a:gd name="connsiteY55" fmla="*/ 5287 h 10963"/>
                    <a:gd name="connsiteX56" fmla="*/ 375 w 12026"/>
                    <a:gd name="connsiteY56" fmla="*/ 4181 h 10963"/>
                    <a:gd name="connsiteX57" fmla="*/ 1263 w 12026"/>
                    <a:gd name="connsiteY57" fmla="*/ 2216 h 10963"/>
                    <a:gd name="connsiteX58" fmla="*/ 1988 w 12026"/>
                    <a:gd name="connsiteY58" fmla="*/ 1520 h 10963"/>
                    <a:gd name="connsiteX59" fmla="*/ 2397 w 12026"/>
                    <a:gd name="connsiteY59" fmla="*/ 1224 h 10963"/>
                    <a:gd name="connsiteX60" fmla="*/ 2871 w 12026"/>
                    <a:gd name="connsiteY60" fmla="*/ 981 h 10963"/>
                    <a:gd name="connsiteX61" fmla="*/ 3369 w 12026"/>
                    <a:gd name="connsiteY61" fmla="*/ 730 h 10963"/>
                    <a:gd name="connsiteX62" fmla="*/ 3952 w 12026"/>
                    <a:gd name="connsiteY62" fmla="*/ 551 h 10963"/>
                    <a:gd name="connsiteX63" fmla="*/ 5216 w 12026"/>
                    <a:gd name="connsiteY63" fmla="*/ 292 h 10963"/>
                    <a:gd name="connsiteX64" fmla="*/ 6456 w 12026"/>
                    <a:gd name="connsiteY64" fmla="*/ 227 h 10963"/>
                    <a:gd name="connsiteX65" fmla="*/ 6606 w 12026"/>
                    <a:gd name="connsiteY65" fmla="*/ 223 h 10963"/>
                    <a:gd name="connsiteX66" fmla="*/ 5812 w 12026"/>
                    <a:gd name="connsiteY66" fmla="*/ 0 h 10963"/>
                    <a:gd name="connsiteX67" fmla="*/ 5322 w 12026"/>
                    <a:gd name="connsiteY67" fmla="*/ 13 h 10963"/>
                    <a:gd name="connsiteX68" fmla="*/ 4187 w 12026"/>
                    <a:gd name="connsiteY68" fmla="*/ 183 h 10963"/>
                    <a:gd name="connsiteX69" fmla="*/ 3604 w 12026"/>
                    <a:gd name="connsiteY69" fmla="*/ 345 h 10963"/>
                    <a:gd name="connsiteX70" fmla="*/ 3061 w 12026"/>
                    <a:gd name="connsiteY70" fmla="*/ 527 h 10963"/>
                    <a:gd name="connsiteX71" fmla="*/ 2595 w 12026"/>
                    <a:gd name="connsiteY71" fmla="*/ 774 h 10963"/>
                    <a:gd name="connsiteX72" fmla="*/ 2085 w 12026"/>
                    <a:gd name="connsiteY72" fmla="*/ 1058 h 10963"/>
                    <a:gd name="connsiteX73" fmla="*/ 1250 w 12026"/>
                    <a:gd name="connsiteY73" fmla="*/ 1754 h 10963"/>
                    <a:gd name="connsiteX74" fmla="*/ 606 w 12026"/>
                    <a:gd name="connsiteY74" fmla="*/ 2621 h 10963"/>
                    <a:gd name="connsiteX75" fmla="*/ 177 w 12026"/>
                    <a:gd name="connsiteY75" fmla="*/ 3711 h 10963"/>
                    <a:gd name="connsiteX76" fmla="*/ 23 w 12026"/>
                    <a:gd name="connsiteY76" fmla="*/ 4258 h 10963"/>
                    <a:gd name="connsiteX77" fmla="*/ 7 w 12026"/>
                    <a:gd name="connsiteY77" fmla="*/ 4862 h 10963"/>
                    <a:gd name="connsiteX78" fmla="*/ 274 w 12026"/>
                    <a:gd name="connsiteY78" fmla="*/ 6008 h 10963"/>
                    <a:gd name="connsiteX79" fmla="*/ 541 w 12026"/>
                    <a:gd name="connsiteY79" fmla="*/ 6547 h 10963"/>
                    <a:gd name="connsiteX80" fmla="*/ 809 w 12026"/>
                    <a:gd name="connsiteY80" fmla="*/ 7045 h 10963"/>
                    <a:gd name="connsiteX81" fmla="*/ 1129 w 12026"/>
                    <a:gd name="connsiteY81" fmla="*/ 7414 h 10963"/>
                    <a:gd name="connsiteX82" fmla="*/ 1587 w 12026"/>
                    <a:gd name="connsiteY82" fmla="*/ 7803 h 10963"/>
                    <a:gd name="connsiteX83" fmla="*/ 1992 w 12026"/>
                    <a:gd name="connsiteY83" fmla="*/ 8042 h 10963"/>
                    <a:gd name="connsiteX84" fmla="*/ 2397 w 12026"/>
                    <a:gd name="connsiteY84" fmla="*/ 8277 h 10963"/>
                    <a:gd name="connsiteX85" fmla="*/ 2478 w 12026"/>
                    <a:gd name="connsiteY85" fmla="*/ 8293 h 10963"/>
                    <a:gd name="connsiteX86" fmla="*/ 2486 w 12026"/>
                    <a:gd name="connsiteY86" fmla="*/ 8325 h 10963"/>
                    <a:gd name="connsiteX87" fmla="*/ 2604 w 12026"/>
                    <a:gd name="connsiteY87" fmla="*/ 8452 h 10963"/>
                    <a:gd name="connsiteX88" fmla="*/ 2881 w 12026"/>
                    <a:gd name="connsiteY88" fmla="*/ 8600 h 10963"/>
                    <a:gd name="connsiteX89" fmla="*/ 3206 w 12026"/>
                    <a:gd name="connsiteY89" fmla="*/ 8721 h 10963"/>
                    <a:gd name="connsiteX90" fmla="*/ 3453 w 12026"/>
                    <a:gd name="connsiteY90" fmla="*/ 8802 h 10963"/>
                    <a:gd name="connsiteX91" fmla="*/ 3608 w 12026"/>
                    <a:gd name="connsiteY91" fmla="*/ 8868 h 10963"/>
                    <a:gd name="connsiteX92" fmla="*/ 3824 w 12026"/>
                    <a:gd name="connsiteY92" fmla="*/ 8921 h 10963"/>
                    <a:gd name="connsiteX93" fmla="*/ 1623 w 12026"/>
                    <a:gd name="connsiteY93" fmla="*/ 10829 h 10963"/>
                    <a:gd name="connsiteX94" fmla="*/ 2028 w 12026"/>
                    <a:gd name="connsiteY94" fmla="*/ 10801 h 10963"/>
                    <a:gd name="connsiteX95" fmla="*/ 3134 w 12026"/>
                    <a:gd name="connsiteY95" fmla="*/ 10537 h 10963"/>
                    <a:gd name="connsiteX96" fmla="*/ 4159 w 12026"/>
                    <a:gd name="connsiteY96" fmla="*/ 9820 h 10963"/>
                    <a:gd name="connsiteX97" fmla="*/ 4572 w 12026"/>
                    <a:gd name="connsiteY97" fmla="*/ 9354 h 10963"/>
                    <a:gd name="connsiteX98" fmla="*/ 4811 w 12026"/>
                    <a:gd name="connsiteY98" fmla="*/ 8872 h 10963"/>
                    <a:gd name="connsiteX99" fmla="*/ 4888 w 12026"/>
                    <a:gd name="connsiteY99" fmla="*/ 8901 h 10963"/>
                    <a:gd name="connsiteX100" fmla="*/ 5265 w 12026"/>
                    <a:gd name="connsiteY100" fmla="*/ 8953 h 10963"/>
                    <a:gd name="connsiteX101" fmla="*/ 5439 w 12026"/>
                    <a:gd name="connsiteY101" fmla="*/ 8998 h 10963"/>
                    <a:gd name="connsiteX102" fmla="*/ 5658 w 12026"/>
                    <a:gd name="connsiteY102" fmla="*/ 9010 h 10963"/>
                    <a:gd name="connsiteX103" fmla="*/ 6152 w 12026"/>
                    <a:gd name="connsiteY103" fmla="*/ 9059 h 10963"/>
                    <a:gd name="connsiteX104" fmla="*/ 6626 w 12026"/>
                    <a:gd name="connsiteY104" fmla="*/ 9067 h 10963"/>
                    <a:gd name="connsiteX105" fmla="*/ 6651 w 12026"/>
                    <a:gd name="connsiteY105" fmla="*/ 9067 h 10963"/>
                    <a:gd name="connsiteX106" fmla="*/ 7108 w 12026"/>
                    <a:gd name="connsiteY106" fmla="*/ 9026 h 10963"/>
                    <a:gd name="connsiteX107" fmla="*/ 7538 w 12026"/>
                    <a:gd name="connsiteY107" fmla="*/ 8998 h 10963"/>
                    <a:gd name="connsiteX108" fmla="*/ 8016 w 12026"/>
                    <a:gd name="connsiteY108" fmla="*/ 8876 h 10963"/>
                    <a:gd name="connsiteX109" fmla="*/ 8871 w 12026"/>
                    <a:gd name="connsiteY109" fmla="*/ 8637 h 10963"/>
                    <a:gd name="connsiteX110" fmla="*/ 9616 w 12026"/>
                    <a:gd name="connsiteY110" fmla="*/ 8301 h 10963"/>
                    <a:gd name="connsiteX111" fmla="*/ 10924 w 12026"/>
                    <a:gd name="connsiteY111" fmla="*/ 7171 h 10963"/>
                    <a:gd name="connsiteX112" fmla="*/ 11427 w 12026"/>
                    <a:gd name="connsiteY112" fmla="*/ 6486 h 10963"/>
                    <a:gd name="connsiteX113" fmla="*/ 11783 w 12026"/>
                    <a:gd name="connsiteY113" fmla="*/ 5692 h 10963"/>
                    <a:gd name="connsiteX114" fmla="*/ 11897 w 12026"/>
                    <a:gd name="connsiteY114" fmla="*/ 5271 h 10963"/>
                    <a:gd name="connsiteX115" fmla="*/ 11978 w 12026"/>
                    <a:gd name="connsiteY115" fmla="*/ 4837 h 10963"/>
                    <a:gd name="connsiteX116" fmla="*/ 11982 w 12026"/>
                    <a:gd name="connsiteY116" fmla="*/ 4635 h 10963"/>
                    <a:gd name="connsiteX117" fmla="*/ 12022 w 12026"/>
                    <a:gd name="connsiteY117" fmla="*/ 4420 h 10963"/>
                    <a:gd name="connsiteX118" fmla="*/ 11982 w 12026"/>
                    <a:gd name="connsiteY118" fmla="*/ 3970 h 10963"/>
                    <a:gd name="connsiteX119" fmla="*/ 11808 w 12026"/>
                    <a:gd name="connsiteY119" fmla="*/ 3087 h 10963"/>
                    <a:gd name="connsiteX120" fmla="*/ 11678 w 12026"/>
                    <a:gd name="connsiteY120" fmla="*/ 2731 h 10963"/>
                    <a:gd name="connsiteX121" fmla="*/ 11427 w 12026"/>
                    <a:gd name="connsiteY121" fmla="*/ 2362 h 10963"/>
                    <a:gd name="connsiteX122" fmla="*/ 10937 w 12026"/>
                    <a:gd name="connsiteY122" fmla="*/ 1673 h 10963"/>
                    <a:gd name="connsiteX123" fmla="*/ 10260 w 12026"/>
                    <a:gd name="connsiteY123" fmla="*/ 1114 h 10963"/>
                    <a:gd name="connsiteX124" fmla="*/ 9349 w 12026"/>
                    <a:gd name="connsiteY124" fmla="*/ 616 h 10963"/>
                    <a:gd name="connsiteX125" fmla="*/ 8931 w 12026"/>
                    <a:gd name="connsiteY125" fmla="*/ 434 h 10963"/>
                    <a:gd name="connsiteX126" fmla="*/ 8469 w 12026"/>
                    <a:gd name="connsiteY126" fmla="*/ 268 h 10963"/>
                    <a:gd name="connsiteX127" fmla="*/ 7538 w 12026"/>
                    <a:gd name="connsiteY127" fmla="*/ 94 h 10963"/>
                    <a:gd name="connsiteX128" fmla="*/ 7412 w 12026"/>
                    <a:gd name="connsiteY128" fmla="*/ 81 h 10963"/>
                    <a:gd name="connsiteX129" fmla="*/ 7210 w 12026"/>
                    <a:gd name="connsiteY129" fmla="*/ 45 h 10963"/>
                    <a:gd name="connsiteX130" fmla="*/ 6569 w 12026"/>
                    <a:gd name="connsiteY130" fmla="*/ 13 h 10963"/>
                    <a:gd name="connsiteX131" fmla="*/ 5812 w 12026"/>
                    <a:gd name="connsiteY131" fmla="*/ 0 h 10963"/>
                    <a:gd name="connsiteX0" fmla="*/ 6606 w 12026"/>
                    <a:gd name="connsiteY0" fmla="*/ 223 h 10893"/>
                    <a:gd name="connsiteX1" fmla="*/ 6837 w 12026"/>
                    <a:gd name="connsiteY1" fmla="*/ 284 h 10893"/>
                    <a:gd name="connsiteX2" fmla="*/ 7311 w 12026"/>
                    <a:gd name="connsiteY2" fmla="*/ 361 h 10893"/>
                    <a:gd name="connsiteX3" fmla="*/ 8141 w 12026"/>
                    <a:gd name="connsiteY3" fmla="*/ 523 h 10893"/>
                    <a:gd name="connsiteX4" fmla="*/ 8514 w 12026"/>
                    <a:gd name="connsiteY4" fmla="*/ 689 h 10893"/>
                    <a:gd name="connsiteX5" fmla="*/ 8887 w 12026"/>
                    <a:gd name="connsiteY5" fmla="*/ 802 h 10893"/>
                    <a:gd name="connsiteX6" fmla="*/ 9656 w 12026"/>
                    <a:gd name="connsiteY6" fmla="*/ 1224 h 10893"/>
                    <a:gd name="connsiteX7" fmla="*/ 10390 w 12026"/>
                    <a:gd name="connsiteY7" fmla="*/ 1633 h 10893"/>
                    <a:gd name="connsiteX8" fmla="*/ 10933 w 12026"/>
                    <a:gd name="connsiteY8" fmla="*/ 2277 h 10893"/>
                    <a:gd name="connsiteX9" fmla="*/ 11135 w 12026"/>
                    <a:gd name="connsiteY9" fmla="*/ 2589 h 10893"/>
                    <a:gd name="connsiteX10" fmla="*/ 11378 w 12026"/>
                    <a:gd name="connsiteY10" fmla="*/ 2962 h 10893"/>
                    <a:gd name="connsiteX11" fmla="*/ 11479 w 12026"/>
                    <a:gd name="connsiteY11" fmla="*/ 3302 h 10893"/>
                    <a:gd name="connsiteX12" fmla="*/ 11585 w 12026"/>
                    <a:gd name="connsiteY12" fmla="*/ 3723 h 10893"/>
                    <a:gd name="connsiteX13" fmla="*/ 11637 w 12026"/>
                    <a:gd name="connsiteY13" fmla="*/ 4149 h 10893"/>
                    <a:gd name="connsiteX14" fmla="*/ 11617 w 12026"/>
                    <a:gd name="connsiteY14" fmla="*/ 4582 h 10893"/>
                    <a:gd name="connsiteX15" fmla="*/ 11593 w 12026"/>
                    <a:gd name="connsiteY15" fmla="*/ 4979 h 10893"/>
                    <a:gd name="connsiteX16" fmla="*/ 11484 w 12026"/>
                    <a:gd name="connsiteY16" fmla="*/ 5388 h 10893"/>
                    <a:gd name="connsiteX17" fmla="*/ 11362 w 12026"/>
                    <a:gd name="connsiteY17" fmla="*/ 5789 h 10893"/>
                    <a:gd name="connsiteX18" fmla="*/ 11176 w 12026"/>
                    <a:gd name="connsiteY18" fmla="*/ 6154 h 10893"/>
                    <a:gd name="connsiteX19" fmla="*/ 10993 w 12026"/>
                    <a:gd name="connsiteY19" fmla="*/ 6498 h 10893"/>
                    <a:gd name="connsiteX20" fmla="*/ 10726 w 12026"/>
                    <a:gd name="connsiteY20" fmla="*/ 6818 h 10893"/>
                    <a:gd name="connsiteX21" fmla="*/ 10455 w 12026"/>
                    <a:gd name="connsiteY21" fmla="*/ 7163 h 10893"/>
                    <a:gd name="connsiteX22" fmla="*/ 10134 w 12026"/>
                    <a:gd name="connsiteY22" fmla="*/ 7450 h 10893"/>
                    <a:gd name="connsiteX23" fmla="*/ 9470 w 12026"/>
                    <a:gd name="connsiteY23" fmla="*/ 7949 h 10893"/>
                    <a:gd name="connsiteX24" fmla="*/ 8785 w 12026"/>
                    <a:gd name="connsiteY24" fmla="*/ 8277 h 10893"/>
                    <a:gd name="connsiteX25" fmla="*/ 7975 w 12026"/>
                    <a:gd name="connsiteY25" fmla="*/ 8508 h 10893"/>
                    <a:gd name="connsiteX26" fmla="*/ 7501 w 12026"/>
                    <a:gd name="connsiteY26" fmla="*/ 8629 h 10893"/>
                    <a:gd name="connsiteX27" fmla="*/ 6983 w 12026"/>
                    <a:gd name="connsiteY27" fmla="*/ 8670 h 10893"/>
                    <a:gd name="connsiteX28" fmla="*/ 6263 w 12026"/>
                    <a:gd name="connsiteY28" fmla="*/ 8709 h 10893"/>
                    <a:gd name="connsiteX29" fmla="*/ 5966 w 12026"/>
                    <a:gd name="connsiteY29" fmla="*/ 8702 h 10893"/>
                    <a:gd name="connsiteX30" fmla="*/ 5719 w 12026"/>
                    <a:gd name="connsiteY30" fmla="*/ 8670 h 10893"/>
                    <a:gd name="connsiteX31" fmla="*/ 5644 w 12026"/>
                    <a:gd name="connsiteY31" fmla="*/ 8667 h 10893"/>
                    <a:gd name="connsiteX32" fmla="*/ 5567 w 12026"/>
                    <a:gd name="connsiteY32" fmla="*/ 8667 h 10893"/>
                    <a:gd name="connsiteX33" fmla="*/ 5476 w 12026"/>
                    <a:gd name="connsiteY33" fmla="*/ 8662 h 10893"/>
                    <a:gd name="connsiteX34" fmla="*/ 5269 w 12026"/>
                    <a:gd name="connsiteY34" fmla="*/ 8625 h 10893"/>
                    <a:gd name="connsiteX35" fmla="*/ 5238 w 12026"/>
                    <a:gd name="connsiteY35" fmla="*/ 8624 h 10893"/>
                    <a:gd name="connsiteX36" fmla="*/ 5050 w 12026"/>
                    <a:gd name="connsiteY36" fmla="*/ 8633 h 10893"/>
                    <a:gd name="connsiteX37" fmla="*/ 4779 w 12026"/>
                    <a:gd name="connsiteY37" fmla="*/ 8614 h 10893"/>
                    <a:gd name="connsiteX38" fmla="*/ 4637 w 12026"/>
                    <a:gd name="connsiteY38" fmla="*/ 8641 h 10893"/>
                    <a:gd name="connsiteX39" fmla="*/ 4586 w 12026"/>
                    <a:gd name="connsiteY39" fmla="*/ 8622 h 10893"/>
                    <a:gd name="connsiteX40" fmla="*/ 4546 w 12026"/>
                    <a:gd name="connsiteY40" fmla="*/ 8633 h 10893"/>
                    <a:gd name="connsiteX41" fmla="*/ 4405 w 12026"/>
                    <a:gd name="connsiteY41" fmla="*/ 8598 h 10893"/>
                    <a:gd name="connsiteX42" fmla="*/ 4156 w 12026"/>
                    <a:gd name="connsiteY42" fmla="*/ 8541 h 10893"/>
                    <a:gd name="connsiteX43" fmla="*/ 3888 w 12026"/>
                    <a:gd name="connsiteY43" fmla="*/ 8431 h 10893"/>
                    <a:gd name="connsiteX44" fmla="*/ 3472 w 12026"/>
                    <a:gd name="connsiteY44" fmla="*/ 8355 h 10893"/>
                    <a:gd name="connsiteX45" fmla="*/ 3307 w 12026"/>
                    <a:gd name="connsiteY45" fmla="*/ 8332 h 10893"/>
                    <a:gd name="connsiteX46" fmla="*/ 3263 w 12026"/>
                    <a:gd name="connsiteY46" fmla="*/ 8290 h 10893"/>
                    <a:gd name="connsiteX47" fmla="*/ 3032 w 12026"/>
                    <a:gd name="connsiteY47" fmla="*/ 8222 h 10893"/>
                    <a:gd name="connsiteX48" fmla="*/ 2881 w 12026"/>
                    <a:gd name="connsiteY48" fmla="*/ 8111 h 10893"/>
                    <a:gd name="connsiteX49" fmla="*/ 2547 w 12026"/>
                    <a:gd name="connsiteY49" fmla="*/ 7896 h 10893"/>
                    <a:gd name="connsiteX50" fmla="*/ 2202 w 12026"/>
                    <a:gd name="connsiteY50" fmla="*/ 7701 h 10893"/>
                    <a:gd name="connsiteX51" fmla="*/ 1785 w 12026"/>
                    <a:gd name="connsiteY51" fmla="*/ 7471 h 10893"/>
                    <a:gd name="connsiteX52" fmla="*/ 1400 w 12026"/>
                    <a:gd name="connsiteY52" fmla="*/ 7146 h 10893"/>
                    <a:gd name="connsiteX53" fmla="*/ 829 w 12026"/>
                    <a:gd name="connsiteY53" fmla="*/ 6308 h 10893"/>
                    <a:gd name="connsiteX54" fmla="*/ 574 w 12026"/>
                    <a:gd name="connsiteY54" fmla="*/ 5834 h 10893"/>
                    <a:gd name="connsiteX55" fmla="*/ 396 w 12026"/>
                    <a:gd name="connsiteY55" fmla="*/ 5287 h 10893"/>
                    <a:gd name="connsiteX56" fmla="*/ 375 w 12026"/>
                    <a:gd name="connsiteY56" fmla="*/ 4181 h 10893"/>
                    <a:gd name="connsiteX57" fmla="*/ 1263 w 12026"/>
                    <a:gd name="connsiteY57" fmla="*/ 2216 h 10893"/>
                    <a:gd name="connsiteX58" fmla="*/ 1988 w 12026"/>
                    <a:gd name="connsiteY58" fmla="*/ 1520 h 10893"/>
                    <a:gd name="connsiteX59" fmla="*/ 2397 w 12026"/>
                    <a:gd name="connsiteY59" fmla="*/ 1224 h 10893"/>
                    <a:gd name="connsiteX60" fmla="*/ 2871 w 12026"/>
                    <a:gd name="connsiteY60" fmla="*/ 981 h 10893"/>
                    <a:gd name="connsiteX61" fmla="*/ 3369 w 12026"/>
                    <a:gd name="connsiteY61" fmla="*/ 730 h 10893"/>
                    <a:gd name="connsiteX62" fmla="*/ 3952 w 12026"/>
                    <a:gd name="connsiteY62" fmla="*/ 551 h 10893"/>
                    <a:gd name="connsiteX63" fmla="*/ 5216 w 12026"/>
                    <a:gd name="connsiteY63" fmla="*/ 292 h 10893"/>
                    <a:gd name="connsiteX64" fmla="*/ 6456 w 12026"/>
                    <a:gd name="connsiteY64" fmla="*/ 227 h 10893"/>
                    <a:gd name="connsiteX65" fmla="*/ 6606 w 12026"/>
                    <a:gd name="connsiteY65" fmla="*/ 223 h 10893"/>
                    <a:gd name="connsiteX66" fmla="*/ 5812 w 12026"/>
                    <a:gd name="connsiteY66" fmla="*/ 0 h 10893"/>
                    <a:gd name="connsiteX67" fmla="*/ 5322 w 12026"/>
                    <a:gd name="connsiteY67" fmla="*/ 13 h 10893"/>
                    <a:gd name="connsiteX68" fmla="*/ 4187 w 12026"/>
                    <a:gd name="connsiteY68" fmla="*/ 183 h 10893"/>
                    <a:gd name="connsiteX69" fmla="*/ 3604 w 12026"/>
                    <a:gd name="connsiteY69" fmla="*/ 345 h 10893"/>
                    <a:gd name="connsiteX70" fmla="*/ 3061 w 12026"/>
                    <a:gd name="connsiteY70" fmla="*/ 527 h 10893"/>
                    <a:gd name="connsiteX71" fmla="*/ 2595 w 12026"/>
                    <a:gd name="connsiteY71" fmla="*/ 774 h 10893"/>
                    <a:gd name="connsiteX72" fmla="*/ 2085 w 12026"/>
                    <a:gd name="connsiteY72" fmla="*/ 1058 h 10893"/>
                    <a:gd name="connsiteX73" fmla="*/ 1250 w 12026"/>
                    <a:gd name="connsiteY73" fmla="*/ 1754 h 10893"/>
                    <a:gd name="connsiteX74" fmla="*/ 606 w 12026"/>
                    <a:gd name="connsiteY74" fmla="*/ 2621 h 10893"/>
                    <a:gd name="connsiteX75" fmla="*/ 177 w 12026"/>
                    <a:gd name="connsiteY75" fmla="*/ 3711 h 10893"/>
                    <a:gd name="connsiteX76" fmla="*/ 23 w 12026"/>
                    <a:gd name="connsiteY76" fmla="*/ 4258 h 10893"/>
                    <a:gd name="connsiteX77" fmla="*/ 7 w 12026"/>
                    <a:gd name="connsiteY77" fmla="*/ 4862 h 10893"/>
                    <a:gd name="connsiteX78" fmla="*/ 274 w 12026"/>
                    <a:gd name="connsiteY78" fmla="*/ 6008 h 10893"/>
                    <a:gd name="connsiteX79" fmla="*/ 541 w 12026"/>
                    <a:gd name="connsiteY79" fmla="*/ 6547 h 10893"/>
                    <a:gd name="connsiteX80" fmla="*/ 809 w 12026"/>
                    <a:gd name="connsiteY80" fmla="*/ 7045 h 10893"/>
                    <a:gd name="connsiteX81" fmla="*/ 1129 w 12026"/>
                    <a:gd name="connsiteY81" fmla="*/ 7414 h 10893"/>
                    <a:gd name="connsiteX82" fmla="*/ 1587 w 12026"/>
                    <a:gd name="connsiteY82" fmla="*/ 7803 h 10893"/>
                    <a:gd name="connsiteX83" fmla="*/ 1992 w 12026"/>
                    <a:gd name="connsiteY83" fmla="*/ 8042 h 10893"/>
                    <a:gd name="connsiteX84" fmla="*/ 2397 w 12026"/>
                    <a:gd name="connsiteY84" fmla="*/ 8277 h 10893"/>
                    <a:gd name="connsiteX85" fmla="*/ 2478 w 12026"/>
                    <a:gd name="connsiteY85" fmla="*/ 8293 h 10893"/>
                    <a:gd name="connsiteX86" fmla="*/ 2486 w 12026"/>
                    <a:gd name="connsiteY86" fmla="*/ 8325 h 10893"/>
                    <a:gd name="connsiteX87" fmla="*/ 2604 w 12026"/>
                    <a:gd name="connsiteY87" fmla="*/ 8452 h 10893"/>
                    <a:gd name="connsiteX88" fmla="*/ 2881 w 12026"/>
                    <a:gd name="connsiteY88" fmla="*/ 8600 h 10893"/>
                    <a:gd name="connsiteX89" fmla="*/ 3206 w 12026"/>
                    <a:gd name="connsiteY89" fmla="*/ 8721 h 10893"/>
                    <a:gd name="connsiteX90" fmla="*/ 3453 w 12026"/>
                    <a:gd name="connsiteY90" fmla="*/ 8802 h 10893"/>
                    <a:gd name="connsiteX91" fmla="*/ 3608 w 12026"/>
                    <a:gd name="connsiteY91" fmla="*/ 8868 h 10893"/>
                    <a:gd name="connsiteX92" fmla="*/ 3824 w 12026"/>
                    <a:gd name="connsiteY92" fmla="*/ 8921 h 10893"/>
                    <a:gd name="connsiteX93" fmla="*/ 4003 w 12026"/>
                    <a:gd name="connsiteY93" fmla="*/ 8965 h 10893"/>
                    <a:gd name="connsiteX94" fmla="*/ 2028 w 12026"/>
                    <a:gd name="connsiteY94" fmla="*/ 10801 h 10893"/>
                    <a:gd name="connsiteX95" fmla="*/ 3134 w 12026"/>
                    <a:gd name="connsiteY95" fmla="*/ 10537 h 10893"/>
                    <a:gd name="connsiteX96" fmla="*/ 4159 w 12026"/>
                    <a:gd name="connsiteY96" fmla="*/ 9820 h 10893"/>
                    <a:gd name="connsiteX97" fmla="*/ 4572 w 12026"/>
                    <a:gd name="connsiteY97" fmla="*/ 9354 h 10893"/>
                    <a:gd name="connsiteX98" fmla="*/ 4811 w 12026"/>
                    <a:gd name="connsiteY98" fmla="*/ 8872 h 10893"/>
                    <a:gd name="connsiteX99" fmla="*/ 4888 w 12026"/>
                    <a:gd name="connsiteY99" fmla="*/ 8901 h 10893"/>
                    <a:gd name="connsiteX100" fmla="*/ 5265 w 12026"/>
                    <a:gd name="connsiteY100" fmla="*/ 8953 h 10893"/>
                    <a:gd name="connsiteX101" fmla="*/ 5439 w 12026"/>
                    <a:gd name="connsiteY101" fmla="*/ 8998 h 10893"/>
                    <a:gd name="connsiteX102" fmla="*/ 5658 w 12026"/>
                    <a:gd name="connsiteY102" fmla="*/ 9010 h 10893"/>
                    <a:gd name="connsiteX103" fmla="*/ 6152 w 12026"/>
                    <a:gd name="connsiteY103" fmla="*/ 9059 h 10893"/>
                    <a:gd name="connsiteX104" fmla="*/ 6626 w 12026"/>
                    <a:gd name="connsiteY104" fmla="*/ 9067 h 10893"/>
                    <a:gd name="connsiteX105" fmla="*/ 6651 w 12026"/>
                    <a:gd name="connsiteY105" fmla="*/ 9067 h 10893"/>
                    <a:gd name="connsiteX106" fmla="*/ 7108 w 12026"/>
                    <a:gd name="connsiteY106" fmla="*/ 9026 h 10893"/>
                    <a:gd name="connsiteX107" fmla="*/ 7538 w 12026"/>
                    <a:gd name="connsiteY107" fmla="*/ 8998 h 10893"/>
                    <a:gd name="connsiteX108" fmla="*/ 8016 w 12026"/>
                    <a:gd name="connsiteY108" fmla="*/ 8876 h 10893"/>
                    <a:gd name="connsiteX109" fmla="*/ 8871 w 12026"/>
                    <a:gd name="connsiteY109" fmla="*/ 8637 h 10893"/>
                    <a:gd name="connsiteX110" fmla="*/ 9616 w 12026"/>
                    <a:gd name="connsiteY110" fmla="*/ 8301 h 10893"/>
                    <a:gd name="connsiteX111" fmla="*/ 10924 w 12026"/>
                    <a:gd name="connsiteY111" fmla="*/ 7171 h 10893"/>
                    <a:gd name="connsiteX112" fmla="*/ 11427 w 12026"/>
                    <a:gd name="connsiteY112" fmla="*/ 6486 h 10893"/>
                    <a:gd name="connsiteX113" fmla="*/ 11783 w 12026"/>
                    <a:gd name="connsiteY113" fmla="*/ 5692 h 10893"/>
                    <a:gd name="connsiteX114" fmla="*/ 11897 w 12026"/>
                    <a:gd name="connsiteY114" fmla="*/ 5271 h 10893"/>
                    <a:gd name="connsiteX115" fmla="*/ 11978 w 12026"/>
                    <a:gd name="connsiteY115" fmla="*/ 4837 h 10893"/>
                    <a:gd name="connsiteX116" fmla="*/ 11982 w 12026"/>
                    <a:gd name="connsiteY116" fmla="*/ 4635 h 10893"/>
                    <a:gd name="connsiteX117" fmla="*/ 12022 w 12026"/>
                    <a:gd name="connsiteY117" fmla="*/ 4420 h 10893"/>
                    <a:gd name="connsiteX118" fmla="*/ 11982 w 12026"/>
                    <a:gd name="connsiteY118" fmla="*/ 3970 h 10893"/>
                    <a:gd name="connsiteX119" fmla="*/ 11808 w 12026"/>
                    <a:gd name="connsiteY119" fmla="*/ 3087 h 10893"/>
                    <a:gd name="connsiteX120" fmla="*/ 11678 w 12026"/>
                    <a:gd name="connsiteY120" fmla="*/ 2731 h 10893"/>
                    <a:gd name="connsiteX121" fmla="*/ 11427 w 12026"/>
                    <a:gd name="connsiteY121" fmla="*/ 2362 h 10893"/>
                    <a:gd name="connsiteX122" fmla="*/ 10937 w 12026"/>
                    <a:gd name="connsiteY122" fmla="*/ 1673 h 10893"/>
                    <a:gd name="connsiteX123" fmla="*/ 10260 w 12026"/>
                    <a:gd name="connsiteY123" fmla="*/ 1114 h 10893"/>
                    <a:gd name="connsiteX124" fmla="*/ 9349 w 12026"/>
                    <a:gd name="connsiteY124" fmla="*/ 616 h 10893"/>
                    <a:gd name="connsiteX125" fmla="*/ 8931 w 12026"/>
                    <a:gd name="connsiteY125" fmla="*/ 434 h 10893"/>
                    <a:gd name="connsiteX126" fmla="*/ 8469 w 12026"/>
                    <a:gd name="connsiteY126" fmla="*/ 268 h 10893"/>
                    <a:gd name="connsiteX127" fmla="*/ 7538 w 12026"/>
                    <a:gd name="connsiteY127" fmla="*/ 94 h 10893"/>
                    <a:gd name="connsiteX128" fmla="*/ 7412 w 12026"/>
                    <a:gd name="connsiteY128" fmla="*/ 81 h 10893"/>
                    <a:gd name="connsiteX129" fmla="*/ 7210 w 12026"/>
                    <a:gd name="connsiteY129" fmla="*/ 45 h 10893"/>
                    <a:gd name="connsiteX130" fmla="*/ 6569 w 12026"/>
                    <a:gd name="connsiteY130" fmla="*/ 13 h 10893"/>
                    <a:gd name="connsiteX131" fmla="*/ 5812 w 12026"/>
                    <a:gd name="connsiteY131" fmla="*/ 0 h 10893"/>
                    <a:gd name="connsiteX0" fmla="*/ 6606 w 12026"/>
                    <a:gd name="connsiteY0" fmla="*/ 223 h 10893"/>
                    <a:gd name="connsiteX1" fmla="*/ 6837 w 12026"/>
                    <a:gd name="connsiteY1" fmla="*/ 284 h 10893"/>
                    <a:gd name="connsiteX2" fmla="*/ 7311 w 12026"/>
                    <a:gd name="connsiteY2" fmla="*/ 361 h 10893"/>
                    <a:gd name="connsiteX3" fmla="*/ 8141 w 12026"/>
                    <a:gd name="connsiteY3" fmla="*/ 523 h 10893"/>
                    <a:gd name="connsiteX4" fmla="*/ 8514 w 12026"/>
                    <a:gd name="connsiteY4" fmla="*/ 689 h 10893"/>
                    <a:gd name="connsiteX5" fmla="*/ 8887 w 12026"/>
                    <a:gd name="connsiteY5" fmla="*/ 802 h 10893"/>
                    <a:gd name="connsiteX6" fmla="*/ 9656 w 12026"/>
                    <a:gd name="connsiteY6" fmla="*/ 1224 h 10893"/>
                    <a:gd name="connsiteX7" fmla="*/ 10390 w 12026"/>
                    <a:gd name="connsiteY7" fmla="*/ 1633 h 10893"/>
                    <a:gd name="connsiteX8" fmla="*/ 10933 w 12026"/>
                    <a:gd name="connsiteY8" fmla="*/ 2277 h 10893"/>
                    <a:gd name="connsiteX9" fmla="*/ 11135 w 12026"/>
                    <a:gd name="connsiteY9" fmla="*/ 2589 h 10893"/>
                    <a:gd name="connsiteX10" fmla="*/ 11378 w 12026"/>
                    <a:gd name="connsiteY10" fmla="*/ 2962 h 10893"/>
                    <a:gd name="connsiteX11" fmla="*/ 11479 w 12026"/>
                    <a:gd name="connsiteY11" fmla="*/ 3302 h 10893"/>
                    <a:gd name="connsiteX12" fmla="*/ 11585 w 12026"/>
                    <a:gd name="connsiteY12" fmla="*/ 3723 h 10893"/>
                    <a:gd name="connsiteX13" fmla="*/ 11637 w 12026"/>
                    <a:gd name="connsiteY13" fmla="*/ 4149 h 10893"/>
                    <a:gd name="connsiteX14" fmla="*/ 11617 w 12026"/>
                    <a:gd name="connsiteY14" fmla="*/ 4582 h 10893"/>
                    <a:gd name="connsiteX15" fmla="*/ 11593 w 12026"/>
                    <a:gd name="connsiteY15" fmla="*/ 4979 h 10893"/>
                    <a:gd name="connsiteX16" fmla="*/ 11484 w 12026"/>
                    <a:gd name="connsiteY16" fmla="*/ 5388 h 10893"/>
                    <a:gd name="connsiteX17" fmla="*/ 11362 w 12026"/>
                    <a:gd name="connsiteY17" fmla="*/ 5789 h 10893"/>
                    <a:gd name="connsiteX18" fmla="*/ 11176 w 12026"/>
                    <a:gd name="connsiteY18" fmla="*/ 6154 h 10893"/>
                    <a:gd name="connsiteX19" fmla="*/ 10993 w 12026"/>
                    <a:gd name="connsiteY19" fmla="*/ 6498 h 10893"/>
                    <a:gd name="connsiteX20" fmla="*/ 10726 w 12026"/>
                    <a:gd name="connsiteY20" fmla="*/ 6818 h 10893"/>
                    <a:gd name="connsiteX21" fmla="*/ 10455 w 12026"/>
                    <a:gd name="connsiteY21" fmla="*/ 7163 h 10893"/>
                    <a:gd name="connsiteX22" fmla="*/ 10134 w 12026"/>
                    <a:gd name="connsiteY22" fmla="*/ 7450 h 10893"/>
                    <a:gd name="connsiteX23" fmla="*/ 9470 w 12026"/>
                    <a:gd name="connsiteY23" fmla="*/ 7949 h 10893"/>
                    <a:gd name="connsiteX24" fmla="*/ 8785 w 12026"/>
                    <a:gd name="connsiteY24" fmla="*/ 8277 h 10893"/>
                    <a:gd name="connsiteX25" fmla="*/ 7975 w 12026"/>
                    <a:gd name="connsiteY25" fmla="*/ 8508 h 10893"/>
                    <a:gd name="connsiteX26" fmla="*/ 7501 w 12026"/>
                    <a:gd name="connsiteY26" fmla="*/ 8629 h 10893"/>
                    <a:gd name="connsiteX27" fmla="*/ 6983 w 12026"/>
                    <a:gd name="connsiteY27" fmla="*/ 8670 h 10893"/>
                    <a:gd name="connsiteX28" fmla="*/ 6263 w 12026"/>
                    <a:gd name="connsiteY28" fmla="*/ 8709 h 10893"/>
                    <a:gd name="connsiteX29" fmla="*/ 5966 w 12026"/>
                    <a:gd name="connsiteY29" fmla="*/ 8702 h 10893"/>
                    <a:gd name="connsiteX30" fmla="*/ 5719 w 12026"/>
                    <a:gd name="connsiteY30" fmla="*/ 8670 h 10893"/>
                    <a:gd name="connsiteX31" fmla="*/ 5644 w 12026"/>
                    <a:gd name="connsiteY31" fmla="*/ 8667 h 10893"/>
                    <a:gd name="connsiteX32" fmla="*/ 5567 w 12026"/>
                    <a:gd name="connsiteY32" fmla="*/ 8667 h 10893"/>
                    <a:gd name="connsiteX33" fmla="*/ 5476 w 12026"/>
                    <a:gd name="connsiteY33" fmla="*/ 8662 h 10893"/>
                    <a:gd name="connsiteX34" fmla="*/ 5269 w 12026"/>
                    <a:gd name="connsiteY34" fmla="*/ 8625 h 10893"/>
                    <a:gd name="connsiteX35" fmla="*/ 5238 w 12026"/>
                    <a:gd name="connsiteY35" fmla="*/ 8624 h 10893"/>
                    <a:gd name="connsiteX36" fmla="*/ 5050 w 12026"/>
                    <a:gd name="connsiteY36" fmla="*/ 8633 h 10893"/>
                    <a:gd name="connsiteX37" fmla="*/ 4779 w 12026"/>
                    <a:gd name="connsiteY37" fmla="*/ 8614 h 10893"/>
                    <a:gd name="connsiteX38" fmla="*/ 4637 w 12026"/>
                    <a:gd name="connsiteY38" fmla="*/ 8641 h 10893"/>
                    <a:gd name="connsiteX39" fmla="*/ 4586 w 12026"/>
                    <a:gd name="connsiteY39" fmla="*/ 8622 h 10893"/>
                    <a:gd name="connsiteX40" fmla="*/ 4546 w 12026"/>
                    <a:gd name="connsiteY40" fmla="*/ 8633 h 10893"/>
                    <a:gd name="connsiteX41" fmla="*/ 4405 w 12026"/>
                    <a:gd name="connsiteY41" fmla="*/ 8598 h 10893"/>
                    <a:gd name="connsiteX42" fmla="*/ 4156 w 12026"/>
                    <a:gd name="connsiteY42" fmla="*/ 8541 h 10893"/>
                    <a:gd name="connsiteX43" fmla="*/ 3888 w 12026"/>
                    <a:gd name="connsiteY43" fmla="*/ 8431 h 10893"/>
                    <a:gd name="connsiteX44" fmla="*/ 3472 w 12026"/>
                    <a:gd name="connsiteY44" fmla="*/ 8355 h 10893"/>
                    <a:gd name="connsiteX45" fmla="*/ 3307 w 12026"/>
                    <a:gd name="connsiteY45" fmla="*/ 8332 h 10893"/>
                    <a:gd name="connsiteX46" fmla="*/ 3263 w 12026"/>
                    <a:gd name="connsiteY46" fmla="*/ 8290 h 10893"/>
                    <a:gd name="connsiteX47" fmla="*/ 3032 w 12026"/>
                    <a:gd name="connsiteY47" fmla="*/ 8222 h 10893"/>
                    <a:gd name="connsiteX48" fmla="*/ 2881 w 12026"/>
                    <a:gd name="connsiteY48" fmla="*/ 8111 h 10893"/>
                    <a:gd name="connsiteX49" fmla="*/ 2547 w 12026"/>
                    <a:gd name="connsiteY49" fmla="*/ 7896 h 10893"/>
                    <a:gd name="connsiteX50" fmla="*/ 2202 w 12026"/>
                    <a:gd name="connsiteY50" fmla="*/ 7701 h 10893"/>
                    <a:gd name="connsiteX51" fmla="*/ 1785 w 12026"/>
                    <a:gd name="connsiteY51" fmla="*/ 7471 h 10893"/>
                    <a:gd name="connsiteX52" fmla="*/ 1400 w 12026"/>
                    <a:gd name="connsiteY52" fmla="*/ 7146 h 10893"/>
                    <a:gd name="connsiteX53" fmla="*/ 829 w 12026"/>
                    <a:gd name="connsiteY53" fmla="*/ 6308 h 10893"/>
                    <a:gd name="connsiteX54" fmla="*/ 574 w 12026"/>
                    <a:gd name="connsiteY54" fmla="*/ 5834 h 10893"/>
                    <a:gd name="connsiteX55" fmla="*/ 396 w 12026"/>
                    <a:gd name="connsiteY55" fmla="*/ 5287 h 10893"/>
                    <a:gd name="connsiteX56" fmla="*/ 375 w 12026"/>
                    <a:gd name="connsiteY56" fmla="*/ 4181 h 10893"/>
                    <a:gd name="connsiteX57" fmla="*/ 1263 w 12026"/>
                    <a:gd name="connsiteY57" fmla="*/ 2216 h 10893"/>
                    <a:gd name="connsiteX58" fmla="*/ 1988 w 12026"/>
                    <a:gd name="connsiteY58" fmla="*/ 1520 h 10893"/>
                    <a:gd name="connsiteX59" fmla="*/ 2397 w 12026"/>
                    <a:gd name="connsiteY59" fmla="*/ 1224 h 10893"/>
                    <a:gd name="connsiteX60" fmla="*/ 2871 w 12026"/>
                    <a:gd name="connsiteY60" fmla="*/ 981 h 10893"/>
                    <a:gd name="connsiteX61" fmla="*/ 3369 w 12026"/>
                    <a:gd name="connsiteY61" fmla="*/ 730 h 10893"/>
                    <a:gd name="connsiteX62" fmla="*/ 3952 w 12026"/>
                    <a:gd name="connsiteY62" fmla="*/ 551 h 10893"/>
                    <a:gd name="connsiteX63" fmla="*/ 5216 w 12026"/>
                    <a:gd name="connsiteY63" fmla="*/ 292 h 10893"/>
                    <a:gd name="connsiteX64" fmla="*/ 6456 w 12026"/>
                    <a:gd name="connsiteY64" fmla="*/ 227 h 10893"/>
                    <a:gd name="connsiteX65" fmla="*/ 6606 w 12026"/>
                    <a:gd name="connsiteY65" fmla="*/ 223 h 10893"/>
                    <a:gd name="connsiteX66" fmla="*/ 5812 w 12026"/>
                    <a:gd name="connsiteY66" fmla="*/ 0 h 10893"/>
                    <a:gd name="connsiteX67" fmla="*/ 5322 w 12026"/>
                    <a:gd name="connsiteY67" fmla="*/ 13 h 10893"/>
                    <a:gd name="connsiteX68" fmla="*/ 4187 w 12026"/>
                    <a:gd name="connsiteY68" fmla="*/ 183 h 10893"/>
                    <a:gd name="connsiteX69" fmla="*/ 3604 w 12026"/>
                    <a:gd name="connsiteY69" fmla="*/ 345 h 10893"/>
                    <a:gd name="connsiteX70" fmla="*/ 3061 w 12026"/>
                    <a:gd name="connsiteY70" fmla="*/ 527 h 10893"/>
                    <a:gd name="connsiteX71" fmla="*/ 2595 w 12026"/>
                    <a:gd name="connsiteY71" fmla="*/ 774 h 10893"/>
                    <a:gd name="connsiteX72" fmla="*/ 2085 w 12026"/>
                    <a:gd name="connsiteY72" fmla="*/ 1058 h 10893"/>
                    <a:gd name="connsiteX73" fmla="*/ 1250 w 12026"/>
                    <a:gd name="connsiteY73" fmla="*/ 1754 h 10893"/>
                    <a:gd name="connsiteX74" fmla="*/ 606 w 12026"/>
                    <a:gd name="connsiteY74" fmla="*/ 2621 h 10893"/>
                    <a:gd name="connsiteX75" fmla="*/ 177 w 12026"/>
                    <a:gd name="connsiteY75" fmla="*/ 3711 h 10893"/>
                    <a:gd name="connsiteX76" fmla="*/ 23 w 12026"/>
                    <a:gd name="connsiteY76" fmla="*/ 4258 h 10893"/>
                    <a:gd name="connsiteX77" fmla="*/ 7 w 12026"/>
                    <a:gd name="connsiteY77" fmla="*/ 4862 h 10893"/>
                    <a:gd name="connsiteX78" fmla="*/ 274 w 12026"/>
                    <a:gd name="connsiteY78" fmla="*/ 6008 h 10893"/>
                    <a:gd name="connsiteX79" fmla="*/ 541 w 12026"/>
                    <a:gd name="connsiteY79" fmla="*/ 6547 h 10893"/>
                    <a:gd name="connsiteX80" fmla="*/ 809 w 12026"/>
                    <a:gd name="connsiteY80" fmla="*/ 7045 h 10893"/>
                    <a:gd name="connsiteX81" fmla="*/ 1129 w 12026"/>
                    <a:gd name="connsiteY81" fmla="*/ 7414 h 10893"/>
                    <a:gd name="connsiteX82" fmla="*/ 1587 w 12026"/>
                    <a:gd name="connsiteY82" fmla="*/ 7803 h 10893"/>
                    <a:gd name="connsiteX83" fmla="*/ 1992 w 12026"/>
                    <a:gd name="connsiteY83" fmla="*/ 8042 h 10893"/>
                    <a:gd name="connsiteX84" fmla="*/ 2397 w 12026"/>
                    <a:gd name="connsiteY84" fmla="*/ 8277 h 10893"/>
                    <a:gd name="connsiteX85" fmla="*/ 2478 w 12026"/>
                    <a:gd name="connsiteY85" fmla="*/ 8293 h 10893"/>
                    <a:gd name="connsiteX86" fmla="*/ 2486 w 12026"/>
                    <a:gd name="connsiteY86" fmla="*/ 8325 h 10893"/>
                    <a:gd name="connsiteX87" fmla="*/ 2604 w 12026"/>
                    <a:gd name="connsiteY87" fmla="*/ 8452 h 10893"/>
                    <a:gd name="connsiteX88" fmla="*/ 2881 w 12026"/>
                    <a:gd name="connsiteY88" fmla="*/ 8600 h 10893"/>
                    <a:gd name="connsiteX89" fmla="*/ 3206 w 12026"/>
                    <a:gd name="connsiteY89" fmla="*/ 8721 h 10893"/>
                    <a:gd name="connsiteX90" fmla="*/ 3453 w 12026"/>
                    <a:gd name="connsiteY90" fmla="*/ 8802 h 10893"/>
                    <a:gd name="connsiteX91" fmla="*/ 3608 w 12026"/>
                    <a:gd name="connsiteY91" fmla="*/ 8868 h 10893"/>
                    <a:gd name="connsiteX92" fmla="*/ 3824 w 12026"/>
                    <a:gd name="connsiteY92" fmla="*/ 8921 h 10893"/>
                    <a:gd name="connsiteX93" fmla="*/ 4003 w 12026"/>
                    <a:gd name="connsiteY93" fmla="*/ 8965 h 10893"/>
                    <a:gd name="connsiteX94" fmla="*/ 2028 w 12026"/>
                    <a:gd name="connsiteY94" fmla="*/ 10801 h 10893"/>
                    <a:gd name="connsiteX95" fmla="*/ 3134 w 12026"/>
                    <a:gd name="connsiteY95" fmla="*/ 10537 h 10893"/>
                    <a:gd name="connsiteX96" fmla="*/ 4159 w 12026"/>
                    <a:gd name="connsiteY96" fmla="*/ 9820 h 10893"/>
                    <a:gd name="connsiteX97" fmla="*/ 4572 w 12026"/>
                    <a:gd name="connsiteY97" fmla="*/ 9354 h 10893"/>
                    <a:gd name="connsiteX98" fmla="*/ 4811 w 12026"/>
                    <a:gd name="connsiteY98" fmla="*/ 8872 h 10893"/>
                    <a:gd name="connsiteX99" fmla="*/ 4888 w 12026"/>
                    <a:gd name="connsiteY99" fmla="*/ 8901 h 10893"/>
                    <a:gd name="connsiteX100" fmla="*/ 5265 w 12026"/>
                    <a:gd name="connsiteY100" fmla="*/ 8953 h 10893"/>
                    <a:gd name="connsiteX101" fmla="*/ 5439 w 12026"/>
                    <a:gd name="connsiteY101" fmla="*/ 8998 h 10893"/>
                    <a:gd name="connsiteX102" fmla="*/ 5658 w 12026"/>
                    <a:gd name="connsiteY102" fmla="*/ 9010 h 10893"/>
                    <a:gd name="connsiteX103" fmla="*/ 6152 w 12026"/>
                    <a:gd name="connsiteY103" fmla="*/ 9059 h 10893"/>
                    <a:gd name="connsiteX104" fmla="*/ 6626 w 12026"/>
                    <a:gd name="connsiteY104" fmla="*/ 9067 h 10893"/>
                    <a:gd name="connsiteX105" fmla="*/ 6651 w 12026"/>
                    <a:gd name="connsiteY105" fmla="*/ 9067 h 10893"/>
                    <a:gd name="connsiteX106" fmla="*/ 7108 w 12026"/>
                    <a:gd name="connsiteY106" fmla="*/ 9026 h 10893"/>
                    <a:gd name="connsiteX107" fmla="*/ 7538 w 12026"/>
                    <a:gd name="connsiteY107" fmla="*/ 8998 h 10893"/>
                    <a:gd name="connsiteX108" fmla="*/ 8016 w 12026"/>
                    <a:gd name="connsiteY108" fmla="*/ 8876 h 10893"/>
                    <a:gd name="connsiteX109" fmla="*/ 8871 w 12026"/>
                    <a:gd name="connsiteY109" fmla="*/ 8637 h 10893"/>
                    <a:gd name="connsiteX110" fmla="*/ 9616 w 12026"/>
                    <a:gd name="connsiteY110" fmla="*/ 8301 h 10893"/>
                    <a:gd name="connsiteX111" fmla="*/ 10924 w 12026"/>
                    <a:gd name="connsiteY111" fmla="*/ 7171 h 10893"/>
                    <a:gd name="connsiteX112" fmla="*/ 11427 w 12026"/>
                    <a:gd name="connsiteY112" fmla="*/ 6486 h 10893"/>
                    <a:gd name="connsiteX113" fmla="*/ 11783 w 12026"/>
                    <a:gd name="connsiteY113" fmla="*/ 5692 h 10893"/>
                    <a:gd name="connsiteX114" fmla="*/ 11897 w 12026"/>
                    <a:gd name="connsiteY114" fmla="*/ 5271 h 10893"/>
                    <a:gd name="connsiteX115" fmla="*/ 11978 w 12026"/>
                    <a:gd name="connsiteY115" fmla="*/ 4837 h 10893"/>
                    <a:gd name="connsiteX116" fmla="*/ 11982 w 12026"/>
                    <a:gd name="connsiteY116" fmla="*/ 4635 h 10893"/>
                    <a:gd name="connsiteX117" fmla="*/ 12022 w 12026"/>
                    <a:gd name="connsiteY117" fmla="*/ 4420 h 10893"/>
                    <a:gd name="connsiteX118" fmla="*/ 11982 w 12026"/>
                    <a:gd name="connsiteY118" fmla="*/ 3970 h 10893"/>
                    <a:gd name="connsiteX119" fmla="*/ 11808 w 12026"/>
                    <a:gd name="connsiteY119" fmla="*/ 3087 h 10893"/>
                    <a:gd name="connsiteX120" fmla="*/ 11678 w 12026"/>
                    <a:gd name="connsiteY120" fmla="*/ 2731 h 10893"/>
                    <a:gd name="connsiteX121" fmla="*/ 11427 w 12026"/>
                    <a:gd name="connsiteY121" fmla="*/ 2362 h 10893"/>
                    <a:gd name="connsiteX122" fmla="*/ 10937 w 12026"/>
                    <a:gd name="connsiteY122" fmla="*/ 1673 h 10893"/>
                    <a:gd name="connsiteX123" fmla="*/ 10260 w 12026"/>
                    <a:gd name="connsiteY123" fmla="*/ 1114 h 10893"/>
                    <a:gd name="connsiteX124" fmla="*/ 9349 w 12026"/>
                    <a:gd name="connsiteY124" fmla="*/ 616 h 10893"/>
                    <a:gd name="connsiteX125" fmla="*/ 8931 w 12026"/>
                    <a:gd name="connsiteY125" fmla="*/ 434 h 10893"/>
                    <a:gd name="connsiteX126" fmla="*/ 8469 w 12026"/>
                    <a:gd name="connsiteY126" fmla="*/ 268 h 10893"/>
                    <a:gd name="connsiteX127" fmla="*/ 7538 w 12026"/>
                    <a:gd name="connsiteY127" fmla="*/ 94 h 10893"/>
                    <a:gd name="connsiteX128" fmla="*/ 7412 w 12026"/>
                    <a:gd name="connsiteY128" fmla="*/ 81 h 10893"/>
                    <a:gd name="connsiteX129" fmla="*/ 7210 w 12026"/>
                    <a:gd name="connsiteY129" fmla="*/ 45 h 10893"/>
                    <a:gd name="connsiteX130" fmla="*/ 6569 w 12026"/>
                    <a:gd name="connsiteY130" fmla="*/ 13 h 10893"/>
                    <a:gd name="connsiteX131" fmla="*/ 5812 w 12026"/>
                    <a:gd name="connsiteY131" fmla="*/ 0 h 10893"/>
                    <a:gd name="connsiteX0" fmla="*/ 6606 w 12026"/>
                    <a:gd name="connsiteY0" fmla="*/ 223 h 10893"/>
                    <a:gd name="connsiteX1" fmla="*/ 6837 w 12026"/>
                    <a:gd name="connsiteY1" fmla="*/ 284 h 10893"/>
                    <a:gd name="connsiteX2" fmla="*/ 7311 w 12026"/>
                    <a:gd name="connsiteY2" fmla="*/ 361 h 10893"/>
                    <a:gd name="connsiteX3" fmla="*/ 8141 w 12026"/>
                    <a:gd name="connsiteY3" fmla="*/ 523 h 10893"/>
                    <a:gd name="connsiteX4" fmla="*/ 8514 w 12026"/>
                    <a:gd name="connsiteY4" fmla="*/ 689 h 10893"/>
                    <a:gd name="connsiteX5" fmla="*/ 8887 w 12026"/>
                    <a:gd name="connsiteY5" fmla="*/ 802 h 10893"/>
                    <a:gd name="connsiteX6" fmla="*/ 9656 w 12026"/>
                    <a:gd name="connsiteY6" fmla="*/ 1224 h 10893"/>
                    <a:gd name="connsiteX7" fmla="*/ 10390 w 12026"/>
                    <a:gd name="connsiteY7" fmla="*/ 1633 h 10893"/>
                    <a:gd name="connsiteX8" fmla="*/ 10933 w 12026"/>
                    <a:gd name="connsiteY8" fmla="*/ 2277 h 10893"/>
                    <a:gd name="connsiteX9" fmla="*/ 11135 w 12026"/>
                    <a:gd name="connsiteY9" fmla="*/ 2589 h 10893"/>
                    <a:gd name="connsiteX10" fmla="*/ 11378 w 12026"/>
                    <a:gd name="connsiteY10" fmla="*/ 2962 h 10893"/>
                    <a:gd name="connsiteX11" fmla="*/ 11479 w 12026"/>
                    <a:gd name="connsiteY11" fmla="*/ 3302 h 10893"/>
                    <a:gd name="connsiteX12" fmla="*/ 11585 w 12026"/>
                    <a:gd name="connsiteY12" fmla="*/ 3723 h 10893"/>
                    <a:gd name="connsiteX13" fmla="*/ 11637 w 12026"/>
                    <a:gd name="connsiteY13" fmla="*/ 4149 h 10893"/>
                    <a:gd name="connsiteX14" fmla="*/ 11617 w 12026"/>
                    <a:gd name="connsiteY14" fmla="*/ 4582 h 10893"/>
                    <a:gd name="connsiteX15" fmla="*/ 11593 w 12026"/>
                    <a:gd name="connsiteY15" fmla="*/ 4979 h 10893"/>
                    <a:gd name="connsiteX16" fmla="*/ 11484 w 12026"/>
                    <a:gd name="connsiteY16" fmla="*/ 5388 h 10893"/>
                    <a:gd name="connsiteX17" fmla="*/ 11362 w 12026"/>
                    <a:gd name="connsiteY17" fmla="*/ 5789 h 10893"/>
                    <a:gd name="connsiteX18" fmla="*/ 11176 w 12026"/>
                    <a:gd name="connsiteY18" fmla="*/ 6154 h 10893"/>
                    <a:gd name="connsiteX19" fmla="*/ 10993 w 12026"/>
                    <a:gd name="connsiteY19" fmla="*/ 6498 h 10893"/>
                    <a:gd name="connsiteX20" fmla="*/ 10726 w 12026"/>
                    <a:gd name="connsiteY20" fmla="*/ 6818 h 10893"/>
                    <a:gd name="connsiteX21" fmla="*/ 10455 w 12026"/>
                    <a:gd name="connsiteY21" fmla="*/ 7163 h 10893"/>
                    <a:gd name="connsiteX22" fmla="*/ 10134 w 12026"/>
                    <a:gd name="connsiteY22" fmla="*/ 7450 h 10893"/>
                    <a:gd name="connsiteX23" fmla="*/ 9470 w 12026"/>
                    <a:gd name="connsiteY23" fmla="*/ 7949 h 10893"/>
                    <a:gd name="connsiteX24" fmla="*/ 8785 w 12026"/>
                    <a:gd name="connsiteY24" fmla="*/ 8277 h 10893"/>
                    <a:gd name="connsiteX25" fmla="*/ 7975 w 12026"/>
                    <a:gd name="connsiteY25" fmla="*/ 8508 h 10893"/>
                    <a:gd name="connsiteX26" fmla="*/ 7501 w 12026"/>
                    <a:gd name="connsiteY26" fmla="*/ 8629 h 10893"/>
                    <a:gd name="connsiteX27" fmla="*/ 6983 w 12026"/>
                    <a:gd name="connsiteY27" fmla="*/ 8670 h 10893"/>
                    <a:gd name="connsiteX28" fmla="*/ 6263 w 12026"/>
                    <a:gd name="connsiteY28" fmla="*/ 8709 h 10893"/>
                    <a:gd name="connsiteX29" fmla="*/ 5966 w 12026"/>
                    <a:gd name="connsiteY29" fmla="*/ 8702 h 10893"/>
                    <a:gd name="connsiteX30" fmla="*/ 5719 w 12026"/>
                    <a:gd name="connsiteY30" fmla="*/ 8670 h 10893"/>
                    <a:gd name="connsiteX31" fmla="*/ 5644 w 12026"/>
                    <a:gd name="connsiteY31" fmla="*/ 8667 h 10893"/>
                    <a:gd name="connsiteX32" fmla="*/ 5567 w 12026"/>
                    <a:gd name="connsiteY32" fmla="*/ 8667 h 10893"/>
                    <a:gd name="connsiteX33" fmla="*/ 5476 w 12026"/>
                    <a:gd name="connsiteY33" fmla="*/ 8662 h 10893"/>
                    <a:gd name="connsiteX34" fmla="*/ 5269 w 12026"/>
                    <a:gd name="connsiteY34" fmla="*/ 8625 h 10893"/>
                    <a:gd name="connsiteX35" fmla="*/ 5238 w 12026"/>
                    <a:gd name="connsiteY35" fmla="*/ 8624 h 10893"/>
                    <a:gd name="connsiteX36" fmla="*/ 5050 w 12026"/>
                    <a:gd name="connsiteY36" fmla="*/ 8633 h 10893"/>
                    <a:gd name="connsiteX37" fmla="*/ 4779 w 12026"/>
                    <a:gd name="connsiteY37" fmla="*/ 8614 h 10893"/>
                    <a:gd name="connsiteX38" fmla="*/ 4637 w 12026"/>
                    <a:gd name="connsiteY38" fmla="*/ 8641 h 10893"/>
                    <a:gd name="connsiteX39" fmla="*/ 4586 w 12026"/>
                    <a:gd name="connsiteY39" fmla="*/ 8622 h 10893"/>
                    <a:gd name="connsiteX40" fmla="*/ 4546 w 12026"/>
                    <a:gd name="connsiteY40" fmla="*/ 8633 h 10893"/>
                    <a:gd name="connsiteX41" fmla="*/ 4405 w 12026"/>
                    <a:gd name="connsiteY41" fmla="*/ 8598 h 10893"/>
                    <a:gd name="connsiteX42" fmla="*/ 4156 w 12026"/>
                    <a:gd name="connsiteY42" fmla="*/ 8541 h 10893"/>
                    <a:gd name="connsiteX43" fmla="*/ 3821 w 12026"/>
                    <a:gd name="connsiteY43" fmla="*/ 8488 h 10893"/>
                    <a:gd name="connsiteX44" fmla="*/ 3472 w 12026"/>
                    <a:gd name="connsiteY44" fmla="*/ 8355 h 10893"/>
                    <a:gd name="connsiteX45" fmla="*/ 3307 w 12026"/>
                    <a:gd name="connsiteY45" fmla="*/ 8332 h 10893"/>
                    <a:gd name="connsiteX46" fmla="*/ 3263 w 12026"/>
                    <a:gd name="connsiteY46" fmla="*/ 8290 h 10893"/>
                    <a:gd name="connsiteX47" fmla="*/ 3032 w 12026"/>
                    <a:gd name="connsiteY47" fmla="*/ 8222 h 10893"/>
                    <a:gd name="connsiteX48" fmla="*/ 2881 w 12026"/>
                    <a:gd name="connsiteY48" fmla="*/ 8111 h 10893"/>
                    <a:gd name="connsiteX49" fmla="*/ 2547 w 12026"/>
                    <a:gd name="connsiteY49" fmla="*/ 7896 h 10893"/>
                    <a:gd name="connsiteX50" fmla="*/ 2202 w 12026"/>
                    <a:gd name="connsiteY50" fmla="*/ 7701 h 10893"/>
                    <a:gd name="connsiteX51" fmla="*/ 1785 w 12026"/>
                    <a:gd name="connsiteY51" fmla="*/ 7471 h 10893"/>
                    <a:gd name="connsiteX52" fmla="*/ 1400 w 12026"/>
                    <a:gd name="connsiteY52" fmla="*/ 7146 h 10893"/>
                    <a:gd name="connsiteX53" fmla="*/ 829 w 12026"/>
                    <a:gd name="connsiteY53" fmla="*/ 6308 h 10893"/>
                    <a:gd name="connsiteX54" fmla="*/ 574 w 12026"/>
                    <a:gd name="connsiteY54" fmla="*/ 5834 h 10893"/>
                    <a:gd name="connsiteX55" fmla="*/ 396 w 12026"/>
                    <a:gd name="connsiteY55" fmla="*/ 5287 h 10893"/>
                    <a:gd name="connsiteX56" fmla="*/ 375 w 12026"/>
                    <a:gd name="connsiteY56" fmla="*/ 4181 h 10893"/>
                    <a:gd name="connsiteX57" fmla="*/ 1263 w 12026"/>
                    <a:gd name="connsiteY57" fmla="*/ 2216 h 10893"/>
                    <a:gd name="connsiteX58" fmla="*/ 1988 w 12026"/>
                    <a:gd name="connsiteY58" fmla="*/ 1520 h 10893"/>
                    <a:gd name="connsiteX59" fmla="*/ 2397 w 12026"/>
                    <a:gd name="connsiteY59" fmla="*/ 1224 h 10893"/>
                    <a:gd name="connsiteX60" fmla="*/ 2871 w 12026"/>
                    <a:gd name="connsiteY60" fmla="*/ 981 h 10893"/>
                    <a:gd name="connsiteX61" fmla="*/ 3369 w 12026"/>
                    <a:gd name="connsiteY61" fmla="*/ 730 h 10893"/>
                    <a:gd name="connsiteX62" fmla="*/ 3952 w 12026"/>
                    <a:gd name="connsiteY62" fmla="*/ 551 h 10893"/>
                    <a:gd name="connsiteX63" fmla="*/ 5216 w 12026"/>
                    <a:gd name="connsiteY63" fmla="*/ 292 h 10893"/>
                    <a:gd name="connsiteX64" fmla="*/ 6456 w 12026"/>
                    <a:gd name="connsiteY64" fmla="*/ 227 h 10893"/>
                    <a:gd name="connsiteX65" fmla="*/ 6606 w 12026"/>
                    <a:gd name="connsiteY65" fmla="*/ 223 h 10893"/>
                    <a:gd name="connsiteX66" fmla="*/ 5812 w 12026"/>
                    <a:gd name="connsiteY66" fmla="*/ 0 h 10893"/>
                    <a:gd name="connsiteX67" fmla="*/ 5322 w 12026"/>
                    <a:gd name="connsiteY67" fmla="*/ 13 h 10893"/>
                    <a:gd name="connsiteX68" fmla="*/ 4187 w 12026"/>
                    <a:gd name="connsiteY68" fmla="*/ 183 h 10893"/>
                    <a:gd name="connsiteX69" fmla="*/ 3604 w 12026"/>
                    <a:gd name="connsiteY69" fmla="*/ 345 h 10893"/>
                    <a:gd name="connsiteX70" fmla="*/ 3061 w 12026"/>
                    <a:gd name="connsiteY70" fmla="*/ 527 h 10893"/>
                    <a:gd name="connsiteX71" fmla="*/ 2595 w 12026"/>
                    <a:gd name="connsiteY71" fmla="*/ 774 h 10893"/>
                    <a:gd name="connsiteX72" fmla="*/ 2085 w 12026"/>
                    <a:gd name="connsiteY72" fmla="*/ 1058 h 10893"/>
                    <a:gd name="connsiteX73" fmla="*/ 1250 w 12026"/>
                    <a:gd name="connsiteY73" fmla="*/ 1754 h 10893"/>
                    <a:gd name="connsiteX74" fmla="*/ 606 w 12026"/>
                    <a:gd name="connsiteY74" fmla="*/ 2621 h 10893"/>
                    <a:gd name="connsiteX75" fmla="*/ 177 w 12026"/>
                    <a:gd name="connsiteY75" fmla="*/ 3711 h 10893"/>
                    <a:gd name="connsiteX76" fmla="*/ 23 w 12026"/>
                    <a:gd name="connsiteY76" fmla="*/ 4258 h 10893"/>
                    <a:gd name="connsiteX77" fmla="*/ 7 w 12026"/>
                    <a:gd name="connsiteY77" fmla="*/ 4862 h 10893"/>
                    <a:gd name="connsiteX78" fmla="*/ 274 w 12026"/>
                    <a:gd name="connsiteY78" fmla="*/ 6008 h 10893"/>
                    <a:gd name="connsiteX79" fmla="*/ 541 w 12026"/>
                    <a:gd name="connsiteY79" fmla="*/ 6547 h 10893"/>
                    <a:gd name="connsiteX80" fmla="*/ 809 w 12026"/>
                    <a:gd name="connsiteY80" fmla="*/ 7045 h 10893"/>
                    <a:gd name="connsiteX81" fmla="*/ 1129 w 12026"/>
                    <a:gd name="connsiteY81" fmla="*/ 7414 h 10893"/>
                    <a:gd name="connsiteX82" fmla="*/ 1587 w 12026"/>
                    <a:gd name="connsiteY82" fmla="*/ 7803 h 10893"/>
                    <a:gd name="connsiteX83" fmla="*/ 1992 w 12026"/>
                    <a:gd name="connsiteY83" fmla="*/ 8042 h 10893"/>
                    <a:gd name="connsiteX84" fmla="*/ 2397 w 12026"/>
                    <a:gd name="connsiteY84" fmla="*/ 8277 h 10893"/>
                    <a:gd name="connsiteX85" fmla="*/ 2478 w 12026"/>
                    <a:gd name="connsiteY85" fmla="*/ 8293 h 10893"/>
                    <a:gd name="connsiteX86" fmla="*/ 2486 w 12026"/>
                    <a:gd name="connsiteY86" fmla="*/ 8325 h 10893"/>
                    <a:gd name="connsiteX87" fmla="*/ 2604 w 12026"/>
                    <a:gd name="connsiteY87" fmla="*/ 8452 h 10893"/>
                    <a:gd name="connsiteX88" fmla="*/ 2881 w 12026"/>
                    <a:gd name="connsiteY88" fmla="*/ 8600 h 10893"/>
                    <a:gd name="connsiteX89" fmla="*/ 3206 w 12026"/>
                    <a:gd name="connsiteY89" fmla="*/ 8721 h 10893"/>
                    <a:gd name="connsiteX90" fmla="*/ 3453 w 12026"/>
                    <a:gd name="connsiteY90" fmla="*/ 8802 h 10893"/>
                    <a:gd name="connsiteX91" fmla="*/ 3608 w 12026"/>
                    <a:gd name="connsiteY91" fmla="*/ 8868 h 10893"/>
                    <a:gd name="connsiteX92" fmla="*/ 3824 w 12026"/>
                    <a:gd name="connsiteY92" fmla="*/ 8921 h 10893"/>
                    <a:gd name="connsiteX93" fmla="*/ 4003 w 12026"/>
                    <a:gd name="connsiteY93" fmla="*/ 8965 h 10893"/>
                    <a:gd name="connsiteX94" fmla="*/ 2028 w 12026"/>
                    <a:gd name="connsiteY94" fmla="*/ 10801 h 10893"/>
                    <a:gd name="connsiteX95" fmla="*/ 3134 w 12026"/>
                    <a:gd name="connsiteY95" fmla="*/ 10537 h 10893"/>
                    <a:gd name="connsiteX96" fmla="*/ 4159 w 12026"/>
                    <a:gd name="connsiteY96" fmla="*/ 9820 h 10893"/>
                    <a:gd name="connsiteX97" fmla="*/ 4572 w 12026"/>
                    <a:gd name="connsiteY97" fmla="*/ 9354 h 10893"/>
                    <a:gd name="connsiteX98" fmla="*/ 4811 w 12026"/>
                    <a:gd name="connsiteY98" fmla="*/ 8872 h 10893"/>
                    <a:gd name="connsiteX99" fmla="*/ 4888 w 12026"/>
                    <a:gd name="connsiteY99" fmla="*/ 8901 h 10893"/>
                    <a:gd name="connsiteX100" fmla="*/ 5265 w 12026"/>
                    <a:gd name="connsiteY100" fmla="*/ 8953 h 10893"/>
                    <a:gd name="connsiteX101" fmla="*/ 5439 w 12026"/>
                    <a:gd name="connsiteY101" fmla="*/ 8998 h 10893"/>
                    <a:gd name="connsiteX102" fmla="*/ 5658 w 12026"/>
                    <a:gd name="connsiteY102" fmla="*/ 9010 h 10893"/>
                    <a:gd name="connsiteX103" fmla="*/ 6152 w 12026"/>
                    <a:gd name="connsiteY103" fmla="*/ 9059 h 10893"/>
                    <a:gd name="connsiteX104" fmla="*/ 6626 w 12026"/>
                    <a:gd name="connsiteY104" fmla="*/ 9067 h 10893"/>
                    <a:gd name="connsiteX105" fmla="*/ 6651 w 12026"/>
                    <a:gd name="connsiteY105" fmla="*/ 9067 h 10893"/>
                    <a:gd name="connsiteX106" fmla="*/ 7108 w 12026"/>
                    <a:gd name="connsiteY106" fmla="*/ 9026 h 10893"/>
                    <a:gd name="connsiteX107" fmla="*/ 7538 w 12026"/>
                    <a:gd name="connsiteY107" fmla="*/ 8998 h 10893"/>
                    <a:gd name="connsiteX108" fmla="*/ 8016 w 12026"/>
                    <a:gd name="connsiteY108" fmla="*/ 8876 h 10893"/>
                    <a:gd name="connsiteX109" fmla="*/ 8871 w 12026"/>
                    <a:gd name="connsiteY109" fmla="*/ 8637 h 10893"/>
                    <a:gd name="connsiteX110" fmla="*/ 9616 w 12026"/>
                    <a:gd name="connsiteY110" fmla="*/ 8301 h 10893"/>
                    <a:gd name="connsiteX111" fmla="*/ 10924 w 12026"/>
                    <a:gd name="connsiteY111" fmla="*/ 7171 h 10893"/>
                    <a:gd name="connsiteX112" fmla="*/ 11427 w 12026"/>
                    <a:gd name="connsiteY112" fmla="*/ 6486 h 10893"/>
                    <a:gd name="connsiteX113" fmla="*/ 11783 w 12026"/>
                    <a:gd name="connsiteY113" fmla="*/ 5692 h 10893"/>
                    <a:gd name="connsiteX114" fmla="*/ 11897 w 12026"/>
                    <a:gd name="connsiteY114" fmla="*/ 5271 h 10893"/>
                    <a:gd name="connsiteX115" fmla="*/ 11978 w 12026"/>
                    <a:gd name="connsiteY115" fmla="*/ 4837 h 10893"/>
                    <a:gd name="connsiteX116" fmla="*/ 11982 w 12026"/>
                    <a:gd name="connsiteY116" fmla="*/ 4635 h 10893"/>
                    <a:gd name="connsiteX117" fmla="*/ 12022 w 12026"/>
                    <a:gd name="connsiteY117" fmla="*/ 4420 h 10893"/>
                    <a:gd name="connsiteX118" fmla="*/ 11982 w 12026"/>
                    <a:gd name="connsiteY118" fmla="*/ 3970 h 10893"/>
                    <a:gd name="connsiteX119" fmla="*/ 11808 w 12026"/>
                    <a:gd name="connsiteY119" fmla="*/ 3087 h 10893"/>
                    <a:gd name="connsiteX120" fmla="*/ 11678 w 12026"/>
                    <a:gd name="connsiteY120" fmla="*/ 2731 h 10893"/>
                    <a:gd name="connsiteX121" fmla="*/ 11427 w 12026"/>
                    <a:gd name="connsiteY121" fmla="*/ 2362 h 10893"/>
                    <a:gd name="connsiteX122" fmla="*/ 10937 w 12026"/>
                    <a:gd name="connsiteY122" fmla="*/ 1673 h 10893"/>
                    <a:gd name="connsiteX123" fmla="*/ 10260 w 12026"/>
                    <a:gd name="connsiteY123" fmla="*/ 1114 h 10893"/>
                    <a:gd name="connsiteX124" fmla="*/ 9349 w 12026"/>
                    <a:gd name="connsiteY124" fmla="*/ 616 h 10893"/>
                    <a:gd name="connsiteX125" fmla="*/ 8931 w 12026"/>
                    <a:gd name="connsiteY125" fmla="*/ 434 h 10893"/>
                    <a:gd name="connsiteX126" fmla="*/ 8469 w 12026"/>
                    <a:gd name="connsiteY126" fmla="*/ 268 h 10893"/>
                    <a:gd name="connsiteX127" fmla="*/ 7538 w 12026"/>
                    <a:gd name="connsiteY127" fmla="*/ 94 h 10893"/>
                    <a:gd name="connsiteX128" fmla="*/ 7412 w 12026"/>
                    <a:gd name="connsiteY128" fmla="*/ 81 h 10893"/>
                    <a:gd name="connsiteX129" fmla="*/ 7210 w 12026"/>
                    <a:gd name="connsiteY129" fmla="*/ 45 h 10893"/>
                    <a:gd name="connsiteX130" fmla="*/ 6569 w 12026"/>
                    <a:gd name="connsiteY130" fmla="*/ 13 h 10893"/>
                    <a:gd name="connsiteX131" fmla="*/ 5812 w 12026"/>
                    <a:gd name="connsiteY131" fmla="*/ 0 h 10893"/>
                    <a:gd name="connsiteX0" fmla="*/ 6606 w 12026"/>
                    <a:gd name="connsiteY0" fmla="*/ 223 h 10893"/>
                    <a:gd name="connsiteX1" fmla="*/ 6837 w 12026"/>
                    <a:gd name="connsiteY1" fmla="*/ 284 h 10893"/>
                    <a:gd name="connsiteX2" fmla="*/ 7311 w 12026"/>
                    <a:gd name="connsiteY2" fmla="*/ 361 h 10893"/>
                    <a:gd name="connsiteX3" fmla="*/ 8141 w 12026"/>
                    <a:gd name="connsiteY3" fmla="*/ 523 h 10893"/>
                    <a:gd name="connsiteX4" fmla="*/ 8514 w 12026"/>
                    <a:gd name="connsiteY4" fmla="*/ 689 h 10893"/>
                    <a:gd name="connsiteX5" fmla="*/ 8887 w 12026"/>
                    <a:gd name="connsiteY5" fmla="*/ 802 h 10893"/>
                    <a:gd name="connsiteX6" fmla="*/ 9656 w 12026"/>
                    <a:gd name="connsiteY6" fmla="*/ 1224 h 10893"/>
                    <a:gd name="connsiteX7" fmla="*/ 10390 w 12026"/>
                    <a:gd name="connsiteY7" fmla="*/ 1633 h 10893"/>
                    <a:gd name="connsiteX8" fmla="*/ 10933 w 12026"/>
                    <a:gd name="connsiteY8" fmla="*/ 2277 h 10893"/>
                    <a:gd name="connsiteX9" fmla="*/ 11135 w 12026"/>
                    <a:gd name="connsiteY9" fmla="*/ 2589 h 10893"/>
                    <a:gd name="connsiteX10" fmla="*/ 11378 w 12026"/>
                    <a:gd name="connsiteY10" fmla="*/ 2962 h 10893"/>
                    <a:gd name="connsiteX11" fmla="*/ 11479 w 12026"/>
                    <a:gd name="connsiteY11" fmla="*/ 3302 h 10893"/>
                    <a:gd name="connsiteX12" fmla="*/ 11585 w 12026"/>
                    <a:gd name="connsiteY12" fmla="*/ 3723 h 10893"/>
                    <a:gd name="connsiteX13" fmla="*/ 11637 w 12026"/>
                    <a:gd name="connsiteY13" fmla="*/ 4149 h 10893"/>
                    <a:gd name="connsiteX14" fmla="*/ 11617 w 12026"/>
                    <a:gd name="connsiteY14" fmla="*/ 4582 h 10893"/>
                    <a:gd name="connsiteX15" fmla="*/ 11593 w 12026"/>
                    <a:gd name="connsiteY15" fmla="*/ 4979 h 10893"/>
                    <a:gd name="connsiteX16" fmla="*/ 11484 w 12026"/>
                    <a:gd name="connsiteY16" fmla="*/ 5388 h 10893"/>
                    <a:gd name="connsiteX17" fmla="*/ 11362 w 12026"/>
                    <a:gd name="connsiteY17" fmla="*/ 5789 h 10893"/>
                    <a:gd name="connsiteX18" fmla="*/ 11176 w 12026"/>
                    <a:gd name="connsiteY18" fmla="*/ 6154 h 10893"/>
                    <a:gd name="connsiteX19" fmla="*/ 10993 w 12026"/>
                    <a:gd name="connsiteY19" fmla="*/ 6498 h 10893"/>
                    <a:gd name="connsiteX20" fmla="*/ 10726 w 12026"/>
                    <a:gd name="connsiteY20" fmla="*/ 6818 h 10893"/>
                    <a:gd name="connsiteX21" fmla="*/ 10455 w 12026"/>
                    <a:gd name="connsiteY21" fmla="*/ 7163 h 10893"/>
                    <a:gd name="connsiteX22" fmla="*/ 10134 w 12026"/>
                    <a:gd name="connsiteY22" fmla="*/ 7450 h 10893"/>
                    <a:gd name="connsiteX23" fmla="*/ 9470 w 12026"/>
                    <a:gd name="connsiteY23" fmla="*/ 7949 h 10893"/>
                    <a:gd name="connsiteX24" fmla="*/ 8785 w 12026"/>
                    <a:gd name="connsiteY24" fmla="*/ 8277 h 10893"/>
                    <a:gd name="connsiteX25" fmla="*/ 7975 w 12026"/>
                    <a:gd name="connsiteY25" fmla="*/ 8508 h 10893"/>
                    <a:gd name="connsiteX26" fmla="*/ 7501 w 12026"/>
                    <a:gd name="connsiteY26" fmla="*/ 8629 h 10893"/>
                    <a:gd name="connsiteX27" fmla="*/ 6983 w 12026"/>
                    <a:gd name="connsiteY27" fmla="*/ 8670 h 10893"/>
                    <a:gd name="connsiteX28" fmla="*/ 6263 w 12026"/>
                    <a:gd name="connsiteY28" fmla="*/ 8709 h 10893"/>
                    <a:gd name="connsiteX29" fmla="*/ 5966 w 12026"/>
                    <a:gd name="connsiteY29" fmla="*/ 8702 h 10893"/>
                    <a:gd name="connsiteX30" fmla="*/ 5719 w 12026"/>
                    <a:gd name="connsiteY30" fmla="*/ 8670 h 10893"/>
                    <a:gd name="connsiteX31" fmla="*/ 5644 w 12026"/>
                    <a:gd name="connsiteY31" fmla="*/ 8667 h 10893"/>
                    <a:gd name="connsiteX32" fmla="*/ 5567 w 12026"/>
                    <a:gd name="connsiteY32" fmla="*/ 8667 h 10893"/>
                    <a:gd name="connsiteX33" fmla="*/ 5476 w 12026"/>
                    <a:gd name="connsiteY33" fmla="*/ 8662 h 10893"/>
                    <a:gd name="connsiteX34" fmla="*/ 5269 w 12026"/>
                    <a:gd name="connsiteY34" fmla="*/ 8625 h 10893"/>
                    <a:gd name="connsiteX35" fmla="*/ 5238 w 12026"/>
                    <a:gd name="connsiteY35" fmla="*/ 8624 h 10893"/>
                    <a:gd name="connsiteX36" fmla="*/ 5050 w 12026"/>
                    <a:gd name="connsiteY36" fmla="*/ 8633 h 10893"/>
                    <a:gd name="connsiteX37" fmla="*/ 4779 w 12026"/>
                    <a:gd name="connsiteY37" fmla="*/ 8614 h 10893"/>
                    <a:gd name="connsiteX38" fmla="*/ 4637 w 12026"/>
                    <a:gd name="connsiteY38" fmla="*/ 8641 h 10893"/>
                    <a:gd name="connsiteX39" fmla="*/ 4586 w 12026"/>
                    <a:gd name="connsiteY39" fmla="*/ 8622 h 10893"/>
                    <a:gd name="connsiteX40" fmla="*/ 4546 w 12026"/>
                    <a:gd name="connsiteY40" fmla="*/ 8633 h 10893"/>
                    <a:gd name="connsiteX41" fmla="*/ 4405 w 12026"/>
                    <a:gd name="connsiteY41" fmla="*/ 8598 h 10893"/>
                    <a:gd name="connsiteX42" fmla="*/ 4148 w 12026"/>
                    <a:gd name="connsiteY42" fmla="*/ 8568 h 10893"/>
                    <a:gd name="connsiteX43" fmla="*/ 3821 w 12026"/>
                    <a:gd name="connsiteY43" fmla="*/ 8488 h 10893"/>
                    <a:gd name="connsiteX44" fmla="*/ 3472 w 12026"/>
                    <a:gd name="connsiteY44" fmla="*/ 8355 h 10893"/>
                    <a:gd name="connsiteX45" fmla="*/ 3307 w 12026"/>
                    <a:gd name="connsiteY45" fmla="*/ 8332 h 10893"/>
                    <a:gd name="connsiteX46" fmla="*/ 3263 w 12026"/>
                    <a:gd name="connsiteY46" fmla="*/ 8290 h 10893"/>
                    <a:gd name="connsiteX47" fmla="*/ 3032 w 12026"/>
                    <a:gd name="connsiteY47" fmla="*/ 8222 h 10893"/>
                    <a:gd name="connsiteX48" fmla="*/ 2881 w 12026"/>
                    <a:gd name="connsiteY48" fmla="*/ 8111 h 10893"/>
                    <a:gd name="connsiteX49" fmla="*/ 2547 w 12026"/>
                    <a:gd name="connsiteY49" fmla="*/ 7896 h 10893"/>
                    <a:gd name="connsiteX50" fmla="*/ 2202 w 12026"/>
                    <a:gd name="connsiteY50" fmla="*/ 7701 h 10893"/>
                    <a:gd name="connsiteX51" fmla="*/ 1785 w 12026"/>
                    <a:gd name="connsiteY51" fmla="*/ 7471 h 10893"/>
                    <a:gd name="connsiteX52" fmla="*/ 1400 w 12026"/>
                    <a:gd name="connsiteY52" fmla="*/ 7146 h 10893"/>
                    <a:gd name="connsiteX53" fmla="*/ 829 w 12026"/>
                    <a:gd name="connsiteY53" fmla="*/ 6308 h 10893"/>
                    <a:gd name="connsiteX54" fmla="*/ 574 w 12026"/>
                    <a:gd name="connsiteY54" fmla="*/ 5834 h 10893"/>
                    <a:gd name="connsiteX55" fmla="*/ 396 w 12026"/>
                    <a:gd name="connsiteY55" fmla="*/ 5287 h 10893"/>
                    <a:gd name="connsiteX56" fmla="*/ 375 w 12026"/>
                    <a:gd name="connsiteY56" fmla="*/ 4181 h 10893"/>
                    <a:gd name="connsiteX57" fmla="*/ 1263 w 12026"/>
                    <a:gd name="connsiteY57" fmla="*/ 2216 h 10893"/>
                    <a:gd name="connsiteX58" fmla="*/ 1988 w 12026"/>
                    <a:gd name="connsiteY58" fmla="*/ 1520 h 10893"/>
                    <a:gd name="connsiteX59" fmla="*/ 2397 w 12026"/>
                    <a:gd name="connsiteY59" fmla="*/ 1224 h 10893"/>
                    <a:gd name="connsiteX60" fmla="*/ 2871 w 12026"/>
                    <a:gd name="connsiteY60" fmla="*/ 981 h 10893"/>
                    <a:gd name="connsiteX61" fmla="*/ 3369 w 12026"/>
                    <a:gd name="connsiteY61" fmla="*/ 730 h 10893"/>
                    <a:gd name="connsiteX62" fmla="*/ 3952 w 12026"/>
                    <a:gd name="connsiteY62" fmla="*/ 551 h 10893"/>
                    <a:gd name="connsiteX63" fmla="*/ 5216 w 12026"/>
                    <a:gd name="connsiteY63" fmla="*/ 292 h 10893"/>
                    <a:gd name="connsiteX64" fmla="*/ 6456 w 12026"/>
                    <a:gd name="connsiteY64" fmla="*/ 227 h 10893"/>
                    <a:gd name="connsiteX65" fmla="*/ 6606 w 12026"/>
                    <a:gd name="connsiteY65" fmla="*/ 223 h 10893"/>
                    <a:gd name="connsiteX66" fmla="*/ 5812 w 12026"/>
                    <a:gd name="connsiteY66" fmla="*/ 0 h 10893"/>
                    <a:gd name="connsiteX67" fmla="*/ 5322 w 12026"/>
                    <a:gd name="connsiteY67" fmla="*/ 13 h 10893"/>
                    <a:gd name="connsiteX68" fmla="*/ 4187 w 12026"/>
                    <a:gd name="connsiteY68" fmla="*/ 183 h 10893"/>
                    <a:gd name="connsiteX69" fmla="*/ 3604 w 12026"/>
                    <a:gd name="connsiteY69" fmla="*/ 345 h 10893"/>
                    <a:gd name="connsiteX70" fmla="*/ 3061 w 12026"/>
                    <a:gd name="connsiteY70" fmla="*/ 527 h 10893"/>
                    <a:gd name="connsiteX71" fmla="*/ 2595 w 12026"/>
                    <a:gd name="connsiteY71" fmla="*/ 774 h 10893"/>
                    <a:gd name="connsiteX72" fmla="*/ 2085 w 12026"/>
                    <a:gd name="connsiteY72" fmla="*/ 1058 h 10893"/>
                    <a:gd name="connsiteX73" fmla="*/ 1250 w 12026"/>
                    <a:gd name="connsiteY73" fmla="*/ 1754 h 10893"/>
                    <a:gd name="connsiteX74" fmla="*/ 606 w 12026"/>
                    <a:gd name="connsiteY74" fmla="*/ 2621 h 10893"/>
                    <a:gd name="connsiteX75" fmla="*/ 177 w 12026"/>
                    <a:gd name="connsiteY75" fmla="*/ 3711 h 10893"/>
                    <a:gd name="connsiteX76" fmla="*/ 23 w 12026"/>
                    <a:gd name="connsiteY76" fmla="*/ 4258 h 10893"/>
                    <a:gd name="connsiteX77" fmla="*/ 7 w 12026"/>
                    <a:gd name="connsiteY77" fmla="*/ 4862 h 10893"/>
                    <a:gd name="connsiteX78" fmla="*/ 274 w 12026"/>
                    <a:gd name="connsiteY78" fmla="*/ 6008 h 10893"/>
                    <a:gd name="connsiteX79" fmla="*/ 541 w 12026"/>
                    <a:gd name="connsiteY79" fmla="*/ 6547 h 10893"/>
                    <a:gd name="connsiteX80" fmla="*/ 809 w 12026"/>
                    <a:gd name="connsiteY80" fmla="*/ 7045 h 10893"/>
                    <a:gd name="connsiteX81" fmla="*/ 1129 w 12026"/>
                    <a:gd name="connsiteY81" fmla="*/ 7414 h 10893"/>
                    <a:gd name="connsiteX82" fmla="*/ 1587 w 12026"/>
                    <a:gd name="connsiteY82" fmla="*/ 7803 h 10893"/>
                    <a:gd name="connsiteX83" fmla="*/ 1992 w 12026"/>
                    <a:gd name="connsiteY83" fmla="*/ 8042 h 10893"/>
                    <a:gd name="connsiteX84" fmla="*/ 2397 w 12026"/>
                    <a:gd name="connsiteY84" fmla="*/ 8277 h 10893"/>
                    <a:gd name="connsiteX85" fmla="*/ 2478 w 12026"/>
                    <a:gd name="connsiteY85" fmla="*/ 8293 h 10893"/>
                    <a:gd name="connsiteX86" fmla="*/ 2486 w 12026"/>
                    <a:gd name="connsiteY86" fmla="*/ 8325 h 10893"/>
                    <a:gd name="connsiteX87" fmla="*/ 2604 w 12026"/>
                    <a:gd name="connsiteY87" fmla="*/ 8452 h 10893"/>
                    <a:gd name="connsiteX88" fmla="*/ 2881 w 12026"/>
                    <a:gd name="connsiteY88" fmla="*/ 8600 h 10893"/>
                    <a:gd name="connsiteX89" fmla="*/ 3206 w 12026"/>
                    <a:gd name="connsiteY89" fmla="*/ 8721 h 10893"/>
                    <a:gd name="connsiteX90" fmla="*/ 3453 w 12026"/>
                    <a:gd name="connsiteY90" fmla="*/ 8802 h 10893"/>
                    <a:gd name="connsiteX91" fmla="*/ 3608 w 12026"/>
                    <a:gd name="connsiteY91" fmla="*/ 8868 h 10893"/>
                    <a:gd name="connsiteX92" fmla="*/ 3824 w 12026"/>
                    <a:gd name="connsiteY92" fmla="*/ 8921 h 10893"/>
                    <a:gd name="connsiteX93" fmla="*/ 4003 w 12026"/>
                    <a:gd name="connsiteY93" fmla="*/ 8965 h 10893"/>
                    <a:gd name="connsiteX94" fmla="*/ 2028 w 12026"/>
                    <a:gd name="connsiteY94" fmla="*/ 10801 h 10893"/>
                    <a:gd name="connsiteX95" fmla="*/ 3134 w 12026"/>
                    <a:gd name="connsiteY95" fmla="*/ 10537 h 10893"/>
                    <a:gd name="connsiteX96" fmla="*/ 4159 w 12026"/>
                    <a:gd name="connsiteY96" fmla="*/ 9820 h 10893"/>
                    <a:gd name="connsiteX97" fmla="*/ 4572 w 12026"/>
                    <a:gd name="connsiteY97" fmla="*/ 9354 h 10893"/>
                    <a:gd name="connsiteX98" fmla="*/ 4811 w 12026"/>
                    <a:gd name="connsiteY98" fmla="*/ 8872 h 10893"/>
                    <a:gd name="connsiteX99" fmla="*/ 4888 w 12026"/>
                    <a:gd name="connsiteY99" fmla="*/ 8901 h 10893"/>
                    <a:gd name="connsiteX100" fmla="*/ 5265 w 12026"/>
                    <a:gd name="connsiteY100" fmla="*/ 8953 h 10893"/>
                    <a:gd name="connsiteX101" fmla="*/ 5439 w 12026"/>
                    <a:gd name="connsiteY101" fmla="*/ 8998 h 10893"/>
                    <a:gd name="connsiteX102" fmla="*/ 5658 w 12026"/>
                    <a:gd name="connsiteY102" fmla="*/ 9010 h 10893"/>
                    <a:gd name="connsiteX103" fmla="*/ 6152 w 12026"/>
                    <a:gd name="connsiteY103" fmla="*/ 9059 h 10893"/>
                    <a:gd name="connsiteX104" fmla="*/ 6626 w 12026"/>
                    <a:gd name="connsiteY104" fmla="*/ 9067 h 10893"/>
                    <a:gd name="connsiteX105" fmla="*/ 6651 w 12026"/>
                    <a:gd name="connsiteY105" fmla="*/ 9067 h 10893"/>
                    <a:gd name="connsiteX106" fmla="*/ 7108 w 12026"/>
                    <a:gd name="connsiteY106" fmla="*/ 9026 h 10893"/>
                    <a:gd name="connsiteX107" fmla="*/ 7538 w 12026"/>
                    <a:gd name="connsiteY107" fmla="*/ 8998 h 10893"/>
                    <a:gd name="connsiteX108" fmla="*/ 8016 w 12026"/>
                    <a:gd name="connsiteY108" fmla="*/ 8876 h 10893"/>
                    <a:gd name="connsiteX109" fmla="*/ 8871 w 12026"/>
                    <a:gd name="connsiteY109" fmla="*/ 8637 h 10893"/>
                    <a:gd name="connsiteX110" fmla="*/ 9616 w 12026"/>
                    <a:gd name="connsiteY110" fmla="*/ 8301 h 10893"/>
                    <a:gd name="connsiteX111" fmla="*/ 10924 w 12026"/>
                    <a:gd name="connsiteY111" fmla="*/ 7171 h 10893"/>
                    <a:gd name="connsiteX112" fmla="*/ 11427 w 12026"/>
                    <a:gd name="connsiteY112" fmla="*/ 6486 h 10893"/>
                    <a:gd name="connsiteX113" fmla="*/ 11783 w 12026"/>
                    <a:gd name="connsiteY113" fmla="*/ 5692 h 10893"/>
                    <a:gd name="connsiteX114" fmla="*/ 11897 w 12026"/>
                    <a:gd name="connsiteY114" fmla="*/ 5271 h 10893"/>
                    <a:gd name="connsiteX115" fmla="*/ 11978 w 12026"/>
                    <a:gd name="connsiteY115" fmla="*/ 4837 h 10893"/>
                    <a:gd name="connsiteX116" fmla="*/ 11982 w 12026"/>
                    <a:gd name="connsiteY116" fmla="*/ 4635 h 10893"/>
                    <a:gd name="connsiteX117" fmla="*/ 12022 w 12026"/>
                    <a:gd name="connsiteY117" fmla="*/ 4420 h 10893"/>
                    <a:gd name="connsiteX118" fmla="*/ 11982 w 12026"/>
                    <a:gd name="connsiteY118" fmla="*/ 3970 h 10893"/>
                    <a:gd name="connsiteX119" fmla="*/ 11808 w 12026"/>
                    <a:gd name="connsiteY119" fmla="*/ 3087 h 10893"/>
                    <a:gd name="connsiteX120" fmla="*/ 11678 w 12026"/>
                    <a:gd name="connsiteY120" fmla="*/ 2731 h 10893"/>
                    <a:gd name="connsiteX121" fmla="*/ 11427 w 12026"/>
                    <a:gd name="connsiteY121" fmla="*/ 2362 h 10893"/>
                    <a:gd name="connsiteX122" fmla="*/ 10937 w 12026"/>
                    <a:gd name="connsiteY122" fmla="*/ 1673 h 10893"/>
                    <a:gd name="connsiteX123" fmla="*/ 10260 w 12026"/>
                    <a:gd name="connsiteY123" fmla="*/ 1114 h 10893"/>
                    <a:gd name="connsiteX124" fmla="*/ 9349 w 12026"/>
                    <a:gd name="connsiteY124" fmla="*/ 616 h 10893"/>
                    <a:gd name="connsiteX125" fmla="*/ 8931 w 12026"/>
                    <a:gd name="connsiteY125" fmla="*/ 434 h 10893"/>
                    <a:gd name="connsiteX126" fmla="*/ 8469 w 12026"/>
                    <a:gd name="connsiteY126" fmla="*/ 268 h 10893"/>
                    <a:gd name="connsiteX127" fmla="*/ 7538 w 12026"/>
                    <a:gd name="connsiteY127" fmla="*/ 94 h 10893"/>
                    <a:gd name="connsiteX128" fmla="*/ 7412 w 12026"/>
                    <a:gd name="connsiteY128" fmla="*/ 81 h 10893"/>
                    <a:gd name="connsiteX129" fmla="*/ 7210 w 12026"/>
                    <a:gd name="connsiteY129" fmla="*/ 45 h 10893"/>
                    <a:gd name="connsiteX130" fmla="*/ 6569 w 12026"/>
                    <a:gd name="connsiteY130" fmla="*/ 13 h 10893"/>
                    <a:gd name="connsiteX131" fmla="*/ 5812 w 12026"/>
                    <a:gd name="connsiteY131" fmla="*/ 0 h 10893"/>
                    <a:gd name="connsiteX0" fmla="*/ 6606 w 12026"/>
                    <a:gd name="connsiteY0" fmla="*/ 223 h 10893"/>
                    <a:gd name="connsiteX1" fmla="*/ 6837 w 12026"/>
                    <a:gd name="connsiteY1" fmla="*/ 284 h 10893"/>
                    <a:gd name="connsiteX2" fmla="*/ 7311 w 12026"/>
                    <a:gd name="connsiteY2" fmla="*/ 361 h 10893"/>
                    <a:gd name="connsiteX3" fmla="*/ 8141 w 12026"/>
                    <a:gd name="connsiteY3" fmla="*/ 523 h 10893"/>
                    <a:gd name="connsiteX4" fmla="*/ 8514 w 12026"/>
                    <a:gd name="connsiteY4" fmla="*/ 689 h 10893"/>
                    <a:gd name="connsiteX5" fmla="*/ 8887 w 12026"/>
                    <a:gd name="connsiteY5" fmla="*/ 802 h 10893"/>
                    <a:gd name="connsiteX6" fmla="*/ 9656 w 12026"/>
                    <a:gd name="connsiteY6" fmla="*/ 1224 h 10893"/>
                    <a:gd name="connsiteX7" fmla="*/ 10390 w 12026"/>
                    <a:gd name="connsiteY7" fmla="*/ 1633 h 10893"/>
                    <a:gd name="connsiteX8" fmla="*/ 10933 w 12026"/>
                    <a:gd name="connsiteY8" fmla="*/ 2277 h 10893"/>
                    <a:gd name="connsiteX9" fmla="*/ 11135 w 12026"/>
                    <a:gd name="connsiteY9" fmla="*/ 2589 h 10893"/>
                    <a:gd name="connsiteX10" fmla="*/ 11378 w 12026"/>
                    <a:gd name="connsiteY10" fmla="*/ 2962 h 10893"/>
                    <a:gd name="connsiteX11" fmla="*/ 11479 w 12026"/>
                    <a:gd name="connsiteY11" fmla="*/ 3302 h 10893"/>
                    <a:gd name="connsiteX12" fmla="*/ 11585 w 12026"/>
                    <a:gd name="connsiteY12" fmla="*/ 3723 h 10893"/>
                    <a:gd name="connsiteX13" fmla="*/ 11637 w 12026"/>
                    <a:gd name="connsiteY13" fmla="*/ 4149 h 10893"/>
                    <a:gd name="connsiteX14" fmla="*/ 11617 w 12026"/>
                    <a:gd name="connsiteY14" fmla="*/ 4582 h 10893"/>
                    <a:gd name="connsiteX15" fmla="*/ 11593 w 12026"/>
                    <a:gd name="connsiteY15" fmla="*/ 4979 h 10893"/>
                    <a:gd name="connsiteX16" fmla="*/ 11484 w 12026"/>
                    <a:gd name="connsiteY16" fmla="*/ 5388 h 10893"/>
                    <a:gd name="connsiteX17" fmla="*/ 11362 w 12026"/>
                    <a:gd name="connsiteY17" fmla="*/ 5789 h 10893"/>
                    <a:gd name="connsiteX18" fmla="*/ 11176 w 12026"/>
                    <a:gd name="connsiteY18" fmla="*/ 6154 h 10893"/>
                    <a:gd name="connsiteX19" fmla="*/ 10993 w 12026"/>
                    <a:gd name="connsiteY19" fmla="*/ 6498 h 10893"/>
                    <a:gd name="connsiteX20" fmla="*/ 10726 w 12026"/>
                    <a:gd name="connsiteY20" fmla="*/ 6818 h 10893"/>
                    <a:gd name="connsiteX21" fmla="*/ 10455 w 12026"/>
                    <a:gd name="connsiteY21" fmla="*/ 7163 h 10893"/>
                    <a:gd name="connsiteX22" fmla="*/ 10134 w 12026"/>
                    <a:gd name="connsiteY22" fmla="*/ 7450 h 10893"/>
                    <a:gd name="connsiteX23" fmla="*/ 9470 w 12026"/>
                    <a:gd name="connsiteY23" fmla="*/ 7949 h 10893"/>
                    <a:gd name="connsiteX24" fmla="*/ 8785 w 12026"/>
                    <a:gd name="connsiteY24" fmla="*/ 8277 h 10893"/>
                    <a:gd name="connsiteX25" fmla="*/ 7975 w 12026"/>
                    <a:gd name="connsiteY25" fmla="*/ 8508 h 10893"/>
                    <a:gd name="connsiteX26" fmla="*/ 7501 w 12026"/>
                    <a:gd name="connsiteY26" fmla="*/ 8629 h 10893"/>
                    <a:gd name="connsiteX27" fmla="*/ 6983 w 12026"/>
                    <a:gd name="connsiteY27" fmla="*/ 8670 h 10893"/>
                    <a:gd name="connsiteX28" fmla="*/ 6263 w 12026"/>
                    <a:gd name="connsiteY28" fmla="*/ 8709 h 10893"/>
                    <a:gd name="connsiteX29" fmla="*/ 5966 w 12026"/>
                    <a:gd name="connsiteY29" fmla="*/ 8702 h 10893"/>
                    <a:gd name="connsiteX30" fmla="*/ 5719 w 12026"/>
                    <a:gd name="connsiteY30" fmla="*/ 8670 h 10893"/>
                    <a:gd name="connsiteX31" fmla="*/ 5644 w 12026"/>
                    <a:gd name="connsiteY31" fmla="*/ 8667 h 10893"/>
                    <a:gd name="connsiteX32" fmla="*/ 5567 w 12026"/>
                    <a:gd name="connsiteY32" fmla="*/ 8667 h 10893"/>
                    <a:gd name="connsiteX33" fmla="*/ 5476 w 12026"/>
                    <a:gd name="connsiteY33" fmla="*/ 8662 h 10893"/>
                    <a:gd name="connsiteX34" fmla="*/ 5269 w 12026"/>
                    <a:gd name="connsiteY34" fmla="*/ 8625 h 10893"/>
                    <a:gd name="connsiteX35" fmla="*/ 5238 w 12026"/>
                    <a:gd name="connsiteY35" fmla="*/ 8624 h 10893"/>
                    <a:gd name="connsiteX36" fmla="*/ 5050 w 12026"/>
                    <a:gd name="connsiteY36" fmla="*/ 8633 h 10893"/>
                    <a:gd name="connsiteX37" fmla="*/ 4779 w 12026"/>
                    <a:gd name="connsiteY37" fmla="*/ 8614 h 10893"/>
                    <a:gd name="connsiteX38" fmla="*/ 4637 w 12026"/>
                    <a:gd name="connsiteY38" fmla="*/ 8641 h 10893"/>
                    <a:gd name="connsiteX39" fmla="*/ 4586 w 12026"/>
                    <a:gd name="connsiteY39" fmla="*/ 8622 h 10893"/>
                    <a:gd name="connsiteX40" fmla="*/ 4546 w 12026"/>
                    <a:gd name="connsiteY40" fmla="*/ 8633 h 10893"/>
                    <a:gd name="connsiteX41" fmla="*/ 4387 w 12026"/>
                    <a:gd name="connsiteY41" fmla="*/ 8626 h 10893"/>
                    <a:gd name="connsiteX42" fmla="*/ 4148 w 12026"/>
                    <a:gd name="connsiteY42" fmla="*/ 8568 h 10893"/>
                    <a:gd name="connsiteX43" fmla="*/ 3821 w 12026"/>
                    <a:gd name="connsiteY43" fmla="*/ 8488 h 10893"/>
                    <a:gd name="connsiteX44" fmla="*/ 3472 w 12026"/>
                    <a:gd name="connsiteY44" fmla="*/ 8355 h 10893"/>
                    <a:gd name="connsiteX45" fmla="*/ 3307 w 12026"/>
                    <a:gd name="connsiteY45" fmla="*/ 8332 h 10893"/>
                    <a:gd name="connsiteX46" fmla="*/ 3263 w 12026"/>
                    <a:gd name="connsiteY46" fmla="*/ 8290 h 10893"/>
                    <a:gd name="connsiteX47" fmla="*/ 3032 w 12026"/>
                    <a:gd name="connsiteY47" fmla="*/ 8222 h 10893"/>
                    <a:gd name="connsiteX48" fmla="*/ 2881 w 12026"/>
                    <a:gd name="connsiteY48" fmla="*/ 8111 h 10893"/>
                    <a:gd name="connsiteX49" fmla="*/ 2547 w 12026"/>
                    <a:gd name="connsiteY49" fmla="*/ 7896 h 10893"/>
                    <a:gd name="connsiteX50" fmla="*/ 2202 w 12026"/>
                    <a:gd name="connsiteY50" fmla="*/ 7701 h 10893"/>
                    <a:gd name="connsiteX51" fmla="*/ 1785 w 12026"/>
                    <a:gd name="connsiteY51" fmla="*/ 7471 h 10893"/>
                    <a:gd name="connsiteX52" fmla="*/ 1400 w 12026"/>
                    <a:gd name="connsiteY52" fmla="*/ 7146 h 10893"/>
                    <a:gd name="connsiteX53" fmla="*/ 829 w 12026"/>
                    <a:gd name="connsiteY53" fmla="*/ 6308 h 10893"/>
                    <a:gd name="connsiteX54" fmla="*/ 574 w 12026"/>
                    <a:gd name="connsiteY54" fmla="*/ 5834 h 10893"/>
                    <a:gd name="connsiteX55" fmla="*/ 396 w 12026"/>
                    <a:gd name="connsiteY55" fmla="*/ 5287 h 10893"/>
                    <a:gd name="connsiteX56" fmla="*/ 375 w 12026"/>
                    <a:gd name="connsiteY56" fmla="*/ 4181 h 10893"/>
                    <a:gd name="connsiteX57" fmla="*/ 1263 w 12026"/>
                    <a:gd name="connsiteY57" fmla="*/ 2216 h 10893"/>
                    <a:gd name="connsiteX58" fmla="*/ 1988 w 12026"/>
                    <a:gd name="connsiteY58" fmla="*/ 1520 h 10893"/>
                    <a:gd name="connsiteX59" fmla="*/ 2397 w 12026"/>
                    <a:gd name="connsiteY59" fmla="*/ 1224 h 10893"/>
                    <a:gd name="connsiteX60" fmla="*/ 2871 w 12026"/>
                    <a:gd name="connsiteY60" fmla="*/ 981 h 10893"/>
                    <a:gd name="connsiteX61" fmla="*/ 3369 w 12026"/>
                    <a:gd name="connsiteY61" fmla="*/ 730 h 10893"/>
                    <a:gd name="connsiteX62" fmla="*/ 3952 w 12026"/>
                    <a:gd name="connsiteY62" fmla="*/ 551 h 10893"/>
                    <a:gd name="connsiteX63" fmla="*/ 5216 w 12026"/>
                    <a:gd name="connsiteY63" fmla="*/ 292 h 10893"/>
                    <a:gd name="connsiteX64" fmla="*/ 6456 w 12026"/>
                    <a:gd name="connsiteY64" fmla="*/ 227 h 10893"/>
                    <a:gd name="connsiteX65" fmla="*/ 6606 w 12026"/>
                    <a:gd name="connsiteY65" fmla="*/ 223 h 10893"/>
                    <a:gd name="connsiteX66" fmla="*/ 5812 w 12026"/>
                    <a:gd name="connsiteY66" fmla="*/ 0 h 10893"/>
                    <a:gd name="connsiteX67" fmla="*/ 5322 w 12026"/>
                    <a:gd name="connsiteY67" fmla="*/ 13 h 10893"/>
                    <a:gd name="connsiteX68" fmla="*/ 4187 w 12026"/>
                    <a:gd name="connsiteY68" fmla="*/ 183 h 10893"/>
                    <a:gd name="connsiteX69" fmla="*/ 3604 w 12026"/>
                    <a:gd name="connsiteY69" fmla="*/ 345 h 10893"/>
                    <a:gd name="connsiteX70" fmla="*/ 3061 w 12026"/>
                    <a:gd name="connsiteY70" fmla="*/ 527 h 10893"/>
                    <a:gd name="connsiteX71" fmla="*/ 2595 w 12026"/>
                    <a:gd name="connsiteY71" fmla="*/ 774 h 10893"/>
                    <a:gd name="connsiteX72" fmla="*/ 2085 w 12026"/>
                    <a:gd name="connsiteY72" fmla="*/ 1058 h 10893"/>
                    <a:gd name="connsiteX73" fmla="*/ 1250 w 12026"/>
                    <a:gd name="connsiteY73" fmla="*/ 1754 h 10893"/>
                    <a:gd name="connsiteX74" fmla="*/ 606 w 12026"/>
                    <a:gd name="connsiteY74" fmla="*/ 2621 h 10893"/>
                    <a:gd name="connsiteX75" fmla="*/ 177 w 12026"/>
                    <a:gd name="connsiteY75" fmla="*/ 3711 h 10893"/>
                    <a:gd name="connsiteX76" fmla="*/ 23 w 12026"/>
                    <a:gd name="connsiteY76" fmla="*/ 4258 h 10893"/>
                    <a:gd name="connsiteX77" fmla="*/ 7 w 12026"/>
                    <a:gd name="connsiteY77" fmla="*/ 4862 h 10893"/>
                    <a:gd name="connsiteX78" fmla="*/ 274 w 12026"/>
                    <a:gd name="connsiteY78" fmla="*/ 6008 h 10893"/>
                    <a:gd name="connsiteX79" fmla="*/ 541 w 12026"/>
                    <a:gd name="connsiteY79" fmla="*/ 6547 h 10893"/>
                    <a:gd name="connsiteX80" fmla="*/ 809 w 12026"/>
                    <a:gd name="connsiteY80" fmla="*/ 7045 h 10893"/>
                    <a:gd name="connsiteX81" fmla="*/ 1129 w 12026"/>
                    <a:gd name="connsiteY81" fmla="*/ 7414 h 10893"/>
                    <a:gd name="connsiteX82" fmla="*/ 1587 w 12026"/>
                    <a:gd name="connsiteY82" fmla="*/ 7803 h 10893"/>
                    <a:gd name="connsiteX83" fmla="*/ 1992 w 12026"/>
                    <a:gd name="connsiteY83" fmla="*/ 8042 h 10893"/>
                    <a:gd name="connsiteX84" fmla="*/ 2397 w 12026"/>
                    <a:gd name="connsiteY84" fmla="*/ 8277 h 10893"/>
                    <a:gd name="connsiteX85" fmla="*/ 2478 w 12026"/>
                    <a:gd name="connsiteY85" fmla="*/ 8293 h 10893"/>
                    <a:gd name="connsiteX86" fmla="*/ 2486 w 12026"/>
                    <a:gd name="connsiteY86" fmla="*/ 8325 h 10893"/>
                    <a:gd name="connsiteX87" fmla="*/ 2604 w 12026"/>
                    <a:gd name="connsiteY87" fmla="*/ 8452 h 10893"/>
                    <a:gd name="connsiteX88" fmla="*/ 2881 w 12026"/>
                    <a:gd name="connsiteY88" fmla="*/ 8600 h 10893"/>
                    <a:gd name="connsiteX89" fmla="*/ 3206 w 12026"/>
                    <a:gd name="connsiteY89" fmla="*/ 8721 h 10893"/>
                    <a:gd name="connsiteX90" fmla="*/ 3453 w 12026"/>
                    <a:gd name="connsiteY90" fmla="*/ 8802 h 10893"/>
                    <a:gd name="connsiteX91" fmla="*/ 3608 w 12026"/>
                    <a:gd name="connsiteY91" fmla="*/ 8868 h 10893"/>
                    <a:gd name="connsiteX92" fmla="*/ 3824 w 12026"/>
                    <a:gd name="connsiteY92" fmla="*/ 8921 h 10893"/>
                    <a:gd name="connsiteX93" fmla="*/ 4003 w 12026"/>
                    <a:gd name="connsiteY93" fmla="*/ 8965 h 10893"/>
                    <a:gd name="connsiteX94" fmla="*/ 2028 w 12026"/>
                    <a:gd name="connsiteY94" fmla="*/ 10801 h 10893"/>
                    <a:gd name="connsiteX95" fmla="*/ 3134 w 12026"/>
                    <a:gd name="connsiteY95" fmla="*/ 10537 h 10893"/>
                    <a:gd name="connsiteX96" fmla="*/ 4159 w 12026"/>
                    <a:gd name="connsiteY96" fmla="*/ 9820 h 10893"/>
                    <a:gd name="connsiteX97" fmla="*/ 4572 w 12026"/>
                    <a:gd name="connsiteY97" fmla="*/ 9354 h 10893"/>
                    <a:gd name="connsiteX98" fmla="*/ 4811 w 12026"/>
                    <a:gd name="connsiteY98" fmla="*/ 8872 h 10893"/>
                    <a:gd name="connsiteX99" fmla="*/ 4888 w 12026"/>
                    <a:gd name="connsiteY99" fmla="*/ 8901 h 10893"/>
                    <a:gd name="connsiteX100" fmla="*/ 5265 w 12026"/>
                    <a:gd name="connsiteY100" fmla="*/ 8953 h 10893"/>
                    <a:gd name="connsiteX101" fmla="*/ 5439 w 12026"/>
                    <a:gd name="connsiteY101" fmla="*/ 8998 h 10893"/>
                    <a:gd name="connsiteX102" fmla="*/ 5658 w 12026"/>
                    <a:gd name="connsiteY102" fmla="*/ 9010 h 10893"/>
                    <a:gd name="connsiteX103" fmla="*/ 6152 w 12026"/>
                    <a:gd name="connsiteY103" fmla="*/ 9059 h 10893"/>
                    <a:gd name="connsiteX104" fmla="*/ 6626 w 12026"/>
                    <a:gd name="connsiteY104" fmla="*/ 9067 h 10893"/>
                    <a:gd name="connsiteX105" fmla="*/ 6651 w 12026"/>
                    <a:gd name="connsiteY105" fmla="*/ 9067 h 10893"/>
                    <a:gd name="connsiteX106" fmla="*/ 7108 w 12026"/>
                    <a:gd name="connsiteY106" fmla="*/ 9026 h 10893"/>
                    <a:gd name="connsiteX107" fmla="*/ 7538 w 12026"/>
                    <a:gd name="connsiteY107" fmla="*/ 8998 h 10893"/>
                    <a:gd name="connsiteX108" fmla="*/ 8016 w 12026"/>
                    <a:gd name="connsiteY108" fmla="*/ 8876 h 10893"/>
                    <a:gd name="connsiteX109" fmla="*/ 8871 w 12026"/>
                    <a:gd name="connsiteY109" fmla="*/ 8637 h 10893"/>
                    <a:gd name="connsiteX110" fmla="*/ 9616 w 12026"/>
                    <a:gd name="connsiteY110" fmla="*/ 8301 h 10893"/>
                    <a:gd name="connsiteX111" fmla="*/ 10924 w 12026"/>
                    <a:gd name="connsiteY111" fmla="*/ 7171 h 10893"/>
                    <a:gd name="connsiteX112" fmla="*/ 11427 w 12026"/>
                    <a:gd name="connsiteY112" fmla="*/ 6486 h 10893"/>
                    <a:gd name="connsiteX113" fmla="*/ 11783 w 12026"/>
                    <a:gd name="connsiteY113" fmla="*/ 5692 h 10893"/>
                    <a:gd name="connsiteX114" fmla="*/ 11897 w 12026"/>
                    <a:gd name="connsiteY114" fmla="*/ 5271 h 10893"/>
                    <a:gd name="connsiteX115" fmla="*/ 11978 w 12026"/>
                    <a:gd name="connsiteY115" fmla="*/ 4837 h 10893"/>
                    <a:gd name="connsiteX116" fmla="*/ 11982 w 12026"/>
                    <a:gd name="connsiteY116" fmla="*/ 4635 h 10893"/>
                    <a:gd name="connsiteX117" fmla="*/ 12022 w 12026"/>
                    <a:gd name="connsiteY117" fmla="*/ 4420 h 10893"/>
                    <a:gd name="connsiteX118" fmla="*/ 11982 w 12026"/>
                    <a:gd name="connsiteY118" fmla="*/ 3970 h 10893"/>
                    <a:gd name="connsiteX119" fmla="*/ 11808 w 12026"/>
                    <a:gd name="connsiteY119" fmla="*/ 3087 h 10893"/>
                    <a:gd name="connsiteX120" fmla="*/ 11678 w 12026"/>
                    <a:gd name="connsiteY120" fmla="*/ 2731 h 10893"/>
                    <a:gd name="connsiteX121" fmla="*/ 11427 w 12026"/>
                    <a:gd name="connsiteY121" fmla="*/ 2362 h 10893"/>
                    <a:gd name="connsiteX122" fmla="*/ 10937 w 12026"/>
                    <a:gd name="connsiteY122" fmla="*/ 1673 h 10893"/>
                    <a:gd name="connsiteX123" fmla="*/ 10260 w 12026"/>
                    <a:gd name="connsiteY123" fmla="*/ 1114 h 10893"/>
                    <a:gd name="connsiteX124" fmla="*/ 9349 w 12026"/>
                    <a:gd name="connsiteY124" fmla="*/ 616 h 10893"/>
                    <a:gd name="connsiteX125" fmla="*/ 8931 w 12026"/>
                    <a:gd name="connsiteY125" fmla="*/ 434 h 10893"/>
                    <a:gd name="connsiteX126" fmla="*/ 8469 w 12026"/>
                    <a:gd name="connsiteY126" fmla="*/ 268 h 10893"/>
                    <a:gd name="connsiteX127" fmla="*/ 7538 w 12026"/>
                    <a:gd name="connsiteY127" fmla="*/ 94 h 10893"/>
                    <a:gd name="connsiteX128" fmla="*/ 7412 w 12026"/>
                    <a:gd name="connsiteY128" fmla="*/ 81 h 10893"/>
                    <a:gd name="connsiteX129" fmla="*/ 7210 w 12026"/>
                    <a:gd name="connsiteY129" fmla="*/ 45 h 10893"/>
                    <a:gd name="connsiteX130" fmla="*/ 6569 w 12026"/>
                    <a:gd name="connsiteY130" fmla="*/ 13 h 10893"/>
                    <a:gd name="connsiteX131" fmla="*/ 5812 w 12026"/>
                    <a:gd name="connsiteY131" fmla="*/ 0 h 10893"/>
                    <a:gd name="connsiteX0" fmla="*/ 6606 w 12026"/>
                    <a:gd name="connsiteY0" fmla="*/ 223 h 10893"/>
                    <a:gd name="connsiteX1" fmla="*/ 6837 w 12026"/>
                    <a:gd name="connsiteY1" fmla="*/ 284 h 10893"/>
                    <a:gd name="connsiteX2" fmla="*/ 7311 w 12026"/>
                    <a:gd name="connsiteY2" fmla="*/ 361 h 10893"/>
                    <a:gd name="connsiteX3" fmla="*/ 8141 w 12026"/>
                    <a:gd name="connsiteY3" fmla="*/ 523 h 10893"/>
                    <a:gd name="connsiteX4" fmla="*/ 8514 w 12026"/>
                    <a:gd name="connsiteY4" fmla="*/ 689 h 10893"/>
                    <a:gd name="connsiteX5" fmla="*/ 8887 w 12026"/>
                    <a:gd name="connsiteY5" fmla="*/ 802 h 10893"/>
                    <a:gd name="connsiteX6" fmla="*/ 9656 w 12026"/>
                    <a:gd name="connsiteY6" fmla="*/ 1224 h 10893"/>
                    <a:gd name="connsiteX7" fmla="*/ 10390 w 12026"/>
                    <a:gd name="connsiteY7" fmla="*/ 1633 h 10893"/>
                    <a:gd name="connsiteX8" fmla="*/ 10933 w 12026"/>
                    <a:gd name="connsiteY8" fmla="*/ 2277 h 10893"/>
                    <a:gd name="connsiteX9" fmla="*/ 11135 w 12026"/>
                    <a:gd name="connsiteY9" fmla="*/ 2589 h 10893"/>
                    <a:gd name="connsiteX10" fmla="*/ 11378 w 12026"/>
                    <a:gd name="connsiteY10" fmla="*/ 2962 h 10893"/>
                    <a:gd name="connsiteX11" fmla="*/ 11479 w 12026"/>
                    <a:gd name="connsiteY11" fmla="*/ 3302 h 10893"/>
                    <a:gd name="connsiteX12" fmla="*/ 11585 w 12026"/>
                    <a:gd name="connsiteY12" fmla="*/ 3723 h 10893"/>
                    <a:gd name="connsiteX13" fmla="*/ 11637 w 12026"/>
                    <a:gd name="connsiteY13" fmla="*/ 4149 h 10893"/>
                    <a:gd name="connsiteX14" fmla="*/ 11617 w 12026"/>
                    <a:gd name="connsiteY14" fmla="*/ 4582 h 10893"/>
                    <a:gd name="connsiteX15" fmla="*/ 11593 w 12026"/>
                    <a:gd name="connsiteY15" fmla="*/ 4979 h 10893"/>
                    <a:gd name="connsiteX16" fmla="*/ 11484 w 12026"/>
                    <a:gd name="connsiteY16" fmla="*/ 5388 h 10893"/>
                    <a:gd name="connsiteX17" fmla="*/ 11362 w 12026"/>
                    <a:gd name="connsiteY17" fmla="*/ 5789 h 10893"/>
                    <a:gd name="connsiteX18" fmla="*/ 11176 w 12026"/>
                    <a:gd name="connsiteY18" fmla="*/ 6154 h 10893"/>
                    <a:gd name="connsiteX19" fmla="*/ 10993 w 12026"/>
                    <a:gd name="connsiteY19" fmla="*/ 6498 h 10893"/>
                    <a:gd name="connsiteX20" fmla="*/ 10726 w 12026"/>
                    <a:gd name="connsiteY20" fmla="*/ 6818 h 10893"/>
                    <a:gd name="connsiteX21" fmla="*/ 10455 w 12026"/>
                    <a:gd name="connsiteY21" fmla="*/ 7163 h 10893"/>
                    <a:gd name="connsiteX22" fmla="*/ 10134 w 12026"/>
                    <a:gd name="connsiteY22" fmla="*/ 7450 h 10893"/>
                    <a:gd name="connsiteX23" fmla="*/ 9470 w 12026"/>
                    <a:gd name="connsiteY23" fmla="*/ 7949 h 10893"/>
                    <a:gd name="connsiteX24" fmla="*/ 8785 w 12026"/>
                    <a:gd name="connsiteY24" fmla="*/ 8277 h 10893"/>
                    <a:gd name="connsiteX25" fmla="*/ 7975 w 12026"/>
                    <a:gd name="connsiteY25" fmla="*/ 8508 h 10893"/>
                    <a:gd name="connsiteX26" fmla="*/ 7501 w 12026"/>
                    <a:gd name="connsiteY26" fmla="*/ 8629 h 10893"/>
                    <a:gd name="connsiteX27" fmla="*/ 6983 w 12026"/>
                    <a:gd name="connsiteY27" fmla="*/ 8670 h 10893"/>
                    <a:gd name="connsiteX28" fmla="*/ 6263 w 12026"/>
                    <a:gd name="connsiteY28" fmla="*/ 8709 h 10893"/>
                    <a:gd name="connsiteX29" fmla="*/ 5966 w 12026"/>
                    <a:gd name="connsiteY29" fmla="*/ 8702 h 10893"/>
                    <a:gd name="connsiteX30" fmla="*/ 5719 w 12026"/>
                    <a:gd name="connsiteY30" fmla="*/ 8670 h 10893"/>
                    <a:gd name="connsiteX31" fmla="*/ 5644 w 12026"/>
                    <a:gd name="connsiteY31" fmla="*/ 8667 h 10893"/>
                    <a:gd name="connsiteX32" fmla="*/ 5567 w 12026"/>
                    <a:gd name="connsiteY32" fmla="*/ 8667 h 10893"/>
                    <a:gd name="connsiteX33" fmla="*/ 5476 w 12026"/>
                    <a:gd name="connsiteY33" fmla="*/ 8662 h 10893"/>
                    <a:gd name="connsiteX34" fmla="*/ 5269 w 12026"/>
                    <a:gd name="connsiteY34" fmla="*/ 8625 h 10893"/>
                    <a:gd name="connsiteX35" fmla="*/ 5238 w 12026"/>
                    <a:gd name="connsiteY35" fmla="*/ 8624 h 10893"/>
                    <a:gd name="connsiteX36" fmla="*/ 5050 w 12026"/>
                    <a:gd name="connsiteY36" fmla="*/ 8633 h 10893"/>
                    <a:gd name="connsiteX37" fmla="*/ 4833 w 12026"/>
                    <a:gd name="connsiteY37" fmla="*/ 8656 h 10893"/>
                    <a:gd name="connsiteX38" fmla="*/ 4637 w 12026"/>
                    <a:gd name="connsiteY38" fmla="*/ 8641 h 10893"/>
                    <a:gd name="connsiteX39" fmla="*/ 4586 w 12026"/>
                    <a:gd name="connsiteY39" fmla="*/ 8622 h 10893"/>
                    <a:gd name="connsiteX40" fmla="*/ 4546 w 12026"/>
                    <a:gd name="connsiteY40" fmla="*/ 8633 h 10893"/>
                    <a:gd name="connsiteX41" fmla="*/ 4387 w 12026"/>
                    <a:gd name="connsiteY41" fmla="*/ 8626 h 10893"/>
                    <a:gd name="connsiteX42" fmla="*/ 4148 w 12026"/>
                    <a:gd name="connsiteY42" fmla="*/ 8568 h 10893"/>
                    <a:gd name="connsiteX43" fmla="*/ 3821 w 12026"/>
                    <a:gd name="connsiteY43" fmla="*/ 8488 h 10893"/>
                    <a:gd name="connsiteX44" fmla="*/ 3472 w 12026"/>
                    <a:gd name="connsiteY44" fmla="*/ 8355 h 10893"/>
                    <a:gd name="connsiteX45" fmla="*/ 3307 w 12026"/>
                    <a:gd name="connsiteY45" fmla="*/ 8332 h 10893"/>
                    <a:gd name="connsiteX46" fmla="*/ 3263 w 12026"/>
                    <a:gd name="connsiteY46" fmla="*/ 8290 h 10893"/>
                    <a:gd name="connsiteX47" fmla="*/ 3032 w 12026"/>
                    <a:gd name="connsiteY47" fmla="*/ 8222 h 10893"/>
                    <a:gd name="connsiteX48" fmla="*/ 2881 w 12026"/>
                    <a:gd name="connsiteY48" fmla="*/ 8111 h 10893"/>
                    <a:gd name="connsiteX49" fmla="*/ 2547 w 12026"/>
                    <a:gd name="connsiteY49" fmla="*/ 7896 h 10893"/>
                    <a:gd name="connsiteX50" fmla="*/ 2202 w 12026"/>
                    <a:gd name="connsiteY50" fmla="*/ 7701 h 10893"/>
                    <a:gd name="connsiteX51" fmla="*/ 1785 w 12026"/>
                    <a:gd name="connsiteY51" fmla="*/ 7471 h 10893"/>
                    <a:gd name="connsiteX52" fmla="*/ 1400 w 12026"/>
                    <a:gd name="connsiteY52" fmla="*/ 7146 h 10893"/>
                    <a:gd name="connsiteX53" fmla="*/ 829 w 12026"/>
                    <a:gd name="connsiteY53" fmla="*/ 6308 h 10893"/>
                    <a:gd name="connsiteX54" fmla="*/ 574 w 12026"/>
                    <a:gd name="connsiteY54" fmla="*/ 5834 h 10893"/>
                    <a:gd name="connsiteX55" fmla="*/ 396 w 12026"/>
                    <a:gd name="connsiteY55" fmla="*/ 5287 h 10893"/>
                    <a:gd name="connsiteX56" fmla="*/ 375 w 12026"/>
                    <a:gd name="connsiteY56" fmla="*/ 4181 h 10893"/>
                    <a:gd name="connsiteX57" fmla="*/ 1263 w 12026"/>
                    <a:gd name="connsiteY57" fmla="*/ 2216 h 10893"/>
                    <a:gd name="connsiteX58" fmla="*/ 1988 w 12026"/>
                    <a:gd name="connsiteY58" fmla="*/ 1520 h 10893"/>
                    <a:gd name="connsiteX59" fmla="*/ 2397 w 12026"/>
                    <a:gd name="connsiteY59" fmla="*/ 1224 h 10893"/>
                    <a:gd name="connsiteX60" fmla="*/ 2871 w 12026"/>
                    <a:gd name="connsiteY60" fmla="*/ 981 h 10893"/>
                    <a:gd name="connsiteX61" fmla="*/ 3369 w 12026"/>
                    <a:gd name="connsiteY61" fmla="*/ 730 h 10893"/>
                    <a:gd name="connsiteX62" fmla="*/ 3952 w 12026"/>
                    <a:gd name="connsiteY62" fmla="*/ 551 h 10893"/>
                    <a:gd name="connsiteX63" fmla="*/ 5216 w 12026"/>
                    <a:gd name="connsiteY63" fmla="*/ 292 h 10893"/>
                    <a:gd name="connsiteX64" fmla="*/ 6456 w 12026"/>
                    <a:gd name="connsiteY64" fmla="*/ 227 h 10893"/>
                    <a:gd name="connsiteX65" fmla="*/ 6606 w 12026"/>
                    <a:gd name="connsiteY65" fmla="*/ 223 h 10893"/>
                    <a:gd name="connsiteX66" fmla="*/ 5812 w 12026"/>
                    <a:gd name="connsiteY66" fmla="*/ 0 h 10893"/>
                    <a:gd name="connsiteX67" fmla="*/ 5322 w 12026"/>
                    <a:gd name="connsiteY67" fmla="*/ 13 h 10893"/>
                    <a:gd name="connsiteX68" fmla="*/ 4187 w 12026"/>
                    <a:gd name="connsiteY68" fmla="*/ 183 h 10893"/>
                    <a:gd name="connsiteX69" fmla="*/ 3604 w 12026"/>
                    <a:gd name="connsiteY69" fmla="*/ 345 h 10893"/>
                    <a:gd name="connsiteX70" fmla="*/ 3061 w 12026"/>
                    <a:gd name="connsiteY70" fmla="*/ 527 h 10893"/>
                    <a:gd name="connsiteX71" fmla="*/ 2595 w 12026"/>
                    <a:gd name="connsiteY71" fmla="*/ 774 h 10893"/>
                    <a:gd name="connsiteX72" fmla="*/ 2085 w 12026"/>
                    <a:gd name="connsiteY72" fmla="*/ 1058 h 10893"/>
                    <a:gd name="connsiteX73" fmla="*/ 1250 w 12026"/>
                    <a:gd name="connsiteY73" fmla="*/ 1754 h 10893"/>
                    <a:gd name="connsiteX74" fmla="*/ 606 w 12026"/>
                    <a:gd name="connsiteY74" fmla="*/ 2621 h 10893"/>
                    <a:gd name="connsiteX75" fmla="*/ 177 w 12026"/>
                    <a:gd name="connsiteY75" fmla="*/ 3711 h 10893"/>
                    <a:gd name="connsiteX76" fmla="*/ 23 w 12026"/>
                    <a:gd name="connsiteY76" fmla="*/ 4258 h 10893"/>
                    <a:gd name="connsiteX77" fmla="*/ 7 w 12026"/>
                    <a:gd name="connsiteY77" fmla="*/ 4862 h 10893"/>
                    <a:gd name="connsiteX78" fmla="*/ 274 w 12026"/>
                    <a:gd name="connsiteY78" fmla="*/ 6008 h 10893"/>
                    <a:gd name="connsiteX79" fmla="*/ 541 w 12026"/>
                    <a:gd name="connsiteY79" fmla="*/ 6547 h 10893"/>
                    <a:gd name="connsiteX80" fmla="*/ 809 w 12026"/>
                    <a:gd name="connsiteY80" fmla="*/ 7045 h 10893"/>
                    <a:gd name="connsiteX81" fmla="*/ 1129 w 12026"/>
                    <a:gd name="connsiteY81" fmla="*/ 7414 h 10893"/>
                    <a:gd name="connsiteX82" fmla="*/ 1587 w 12026"/>
                    <a:gd name="connsiteY82" fmla="*/ 7803 h 10893"/>
                    <a:gd name="connsiteX83" fmla="*/ 1992 w 12026"/>
                    <a:gd name="connsiteY83" fmla="*/ 8042 h 10893"/>
                    <a:gd name="connsiteX84" fmla="*/ 2397 w 12026"/>
                    <a:gd name="connsiteY84" fmla="*/ 8277 h 10893"/>
                    <a:gd name="connsiteX85" fmla="*/ 2478 w 12026"/>
                    <a:gd name="connsiteY85" fmla="*/ 8293 h 10893"/>
                    <a:gd name="connsiteX86" fmla="*/ 2486 w 12026"/>
                    <a:gd name="connsiteY86" fmla="*/ 8325 h 10893"/>
                    <a:gd name="connsiteX87" fmla="*/ 2604 w 12026"/>
                    <a:gd name="connsiteY87" fmla="*/ 8452 h 10893"/>
                    <a:gd name="connsiteX88" fmla="*/ 2881 w 12026"/>
                    <a:gd name="connsiteY88" fmla="*/ 8600 h 10893"/>
                    <a:gd name="connsiteX89" fmla="*/ 3206 w 12026"/>
                    <a:gd name="connsiteY89" fmla="*/ 8721 h 10893"/>
                    <a:gd name="connsiteX90" fmla="*/ 3453 w 12026"/>
                    <a:gd name="connsiteY90" fmla="*/ 8802 h 10893"/>
                    <a:gd name="connsiteX91" fmla="*/ 3608 w 12026"/>
                    <a:gd name="connsiteY91" fmla="*/ 8868 h 10893"/>
                    <a:gd name="connsiteX92" fmla="*/ 3824 w 12026"/>
                    <a:gd name="connsiteY92" fmla="*/ 8921 h 10893"/>
                    <a:gd name="connsiteX93" fmla="*/ 4003 w 12026"/>
                    <a:gd name="connsiteY93" fmla="*/ 8965 h 10893"/>
                    <a:gd name="connsiteX94" fmla="*/ 2028 w 12026"/>
                    <a:gd name="connsiteY94" fmla="*/ 10801 h 10893"/>
                    <a:gd name="connsiteX95" fmla="*/ 3134 w 12026"/>
                    <a:gd name="connsiteY95" fmla="*/ 10537 h 10893"/>
                    <a:gd name="connsiteX96" fmla="*/ 4159 w 12026"/>
                    <a:gd name="connsiteY96" fmla="*/ 9820 h 10893"/>
                    <a:gd name="connsiteX97" fmla="*/ 4572 w 12026"/>
                    <a:gd name="connsiteY97" fmla="*/ 9354 h 10893"/>
                    <a:gd name="connsiteX98" fmla="*/ 4811 w 12026"/>
                    <a:gd name="connsiteY98" fmla="*/ 8872 h 10893"/>
                    <a:gd name="connsiteX99" fmla="*/ 4888 w 12026"/>
                    <a:gd name="connsiteY99" fmla="*/ 8901 h 10893"/>
                    <a:gd name="connsiteX100" fmla="*/ 5265 w 12026"/>
                    <a:gd name="connsiteY100" fmla="*/ 8953 h 10893"/>
                    <a:gd name="connsiteX101" fmla="*/ 5439 w 12026"/>
                    <a:gd name="connsiteY101" fmla="*/ 8998 h 10893"/>
                    <a:gd name="connsiteX102" fmla="*/ 5658 w 12026"/>
                    <a:gd name="connsiteY102" fmla="*/ 9010 h 10893"/>
                    <a:gd name="connsiteX103" fmla="*/ 6152 w 12026"/>
                    <a:gd name="connsiteY103" fmla="*/ 9059 h 10893"/>
                    <a:gd name="connsiteX104" fmla="*/ 6626 w 12026"/>
                    <a:gd name="connsiteY104" fmla="*/ 9067 h 10893"/>
                    <a:gd name="connsiteX105" fmla="*/ 6651 w 12026"/>
                    <a:gd name="connsiteY105" fmla="*/ 9067 h 10893"/>
                    <a:gd name="connsiteX106" fmla="*/ 7108 w 12026"/>
                    <a:gd name="connsiteY106" fmla="*/ 9026 h 10893"/>
                    <a:gd name="connsiteX107" fmla="*/ 7538 w 12026"/>
                    <a:gd name="connsiteY107" fmla="*/ 8998 h 10893"/>
                    <a:gd name="connsiteX108" fmla="*/ 8016 w 12026"/>
                    <a:gd name="connsiteY108" fmla="*/ 8876 h 10893"/>
                    <a:gd name="connsiteX109" fmla="*/ 8871 w 12026"/>
                    <a:gd name="connsiteY109" fmla="*/ 8637 h 10893"/>
                    <a:gd name="connsiteX110" fmla="*/ 9616 w 12026"/>
                    <a:gd name="connsiteY110" fmla="*/ 8301 h 10893"/>
                    <a:gd name="connsiteX111" fmla="*/ 10924 w 12026"/>
                    <a:gd name="connsiteY111" fmla="*/ 7171 h 10893"/>
                    <a:gd name="connsiteX112" fmla="*/ 11427 w 12026"/>
                    <a:gd name="connsiteY112" fmla="*/ 6486 h 10893"/>
                    <a:gd name="connsiteX113" fmla="*/ 11783 w 12026"/>
                    <a:gd name="connsiteY113" fmla="*/ 5692 h 10893"/>
                    <a:gd name="connsiteX114" fmla="*/ 11897 w 12026"/>
                    <a:gd name="connsiteY114" fmla="*/ 5271 h 10893"/>
                    <a:gd name="connsiteX115" fmla="*/ 11978 w 12026"/>
                    <a:gd name="connsiteY115" fmla="*/ 4837 h 10893"/>
                    <a:gd name="connsiteX116" fmla="*/ 11982 w 12026"/>
                    <a:gd name="connsiteY116" fmla="*/ 4635 h 10893"/>
                    <a:gd name="connsiteX117" fmla="*/ 12022 w 12026"/>
                    <a:gd name="connsiteY117" fmla="*/ 4420 h 10893"/>
                    <a:gd name="connsiteX118" fmla="*/ 11982 w 12026"/>
                    <a:gd name="connsiteY118" fmla="*/ 3970 h 10893"/>
                    <a:gd name="connsiteX119" fmla="*/ 11808 w 12026"/>
                    <a:gd name="connsiteY119" fmla="*/ 3087 h 10893"/>
                    <a:gd name="connsiteX120" fmla="*/ 11678 w 12026"/>
                    <a:gd name="connsiteY120" fmla="*/ 2731 h 10893"/>
                    <a:gd name="connsiteX121" fmla="*/ 11427 w 12026"/>
                    <a:gd name="connsiteY121" fmla="*/ 2362 h 10893"/>
                    <a:gd name="connsiteX122" fmla="*/ 10937 w 12026"/>
                    <a:gd name="connsiteY122" fmla="*/ 1673 h 10893"/>
                    <a:gd name="connsiteX123" fmla="*/ 10260 w 12026"/>
                    <a:gd name="connsiteY123" fmla="*/ 1114 h 10893"/>
                    <a:gd name="connsiteX124" fmla="*/ 9349 w 12026"/>
                    <a:gd name="connsiteY124" fmla="*/ 616 h 10893"/>
                    <a:gd name="connsiteX125" fmla="*/ 8931 w 12026"/>
                    <a:gd name="connsiteY125" fmla="*/ 434 h 10893"/>
                    <a:gd name="connsiteX126" fmla="*/ 8469 w 12026"/>
                    <a:gd name="connsiteY126" fmla="*/ 268 h 10893"/>
                    <a:gd name="connsiteX127" fmla="*/ 7538 w 12026"/>
                    <a:gd name="connsiteY127" fmla="*/ 94 h 10893"/>
                    <a:gd name="connsiteX128" fmla="*/ 7412 w 12026"/>
                    <a:gd name="connsiteY128" fmla="*/ 81 h 10893"/>
                    <a:gd name="connsiteX129" fmla="*/ 7210 w 12026"/>
                    <a:gd name="connsiteY129" fmla="*/ 45 h 10893"/>
                    <a:gd name="connsiteX130" fmla="*/ 6569 w 12026"/>
                    <a:gd name="connsiteY130" fmla="*/ 13 h 10893"/>
                    <a:gd name="connsiteX131" fmla="*/ 5812 w 12026"/>
                    <a:gd name="connsiteY131" fmla="*/ 0 h 10893"/>
                    <a:gd name="connsiteX0" fmla="*/ 6606 w 12026"/>
                    <a:gd name="connsiteY0" fmla="*/ 223 h 10893"/>
                    <a:gd name="connsiteX1" fmla="*/ 6837 w 12026"/>
                    <a:gd name="connsiteY1" fmla="*/ 284 h 10893"/>
                    <a:gd name="connsiteX2" fmla="*/ 7311 w 12026"/>
                    <a:gd name="connsiteY2" fmla="*/ 361 h 10893"/>
                    <a:gd name="connsiteX3" fmla="*/ 8141 w 12026"/>
                    <a:gd name="connsiteY3" fmla="*/ 523 h 10893"/>
                    <a:gd name="connsiteX4" fmla="*/ 8514 w 12026"/>
                    <a:gd name="connsiteY4" fmla="*/ 689 h 10893"/>
                    <a:gd name="connsiteX5" fmla="*/ 8887 w 12026"/>
                    <a:gd name="connsiteY5" fmla="*/ 802 h 10893"/>
                    <a:gd name="connsiteX6" fmla="*/ 9656 w 12026"/>
                    <a:gd name="connsiteY6" fmla="*/ 1224 h 10893"/>
                    <a:gd name="connsiteX7" fmla="*/ 10390 w 12026"/>
                    <a:gd name="connsiteY7" fmla="*/ 1633 h 10893"/>
                    <a:gd name="connsiteX8" fmla="*/ 10933 w 12026"/>
                    <a:gd name="connsiteY8" fmla="*/ 2277 h 10893"/>
                    <a:gd name="connsiteX9" fmla="*/ 11135 w 12026"/>
                    <a:gd name="connsiteY9" fmla="*/ 2589 h 10893"/>
                    <a:gd name="connsiteX10" fmla="*/ 11378 w 12026"/>
                    <a:gd name="connsiteY10" fmla="*/ 2962 h 10893"/>
                    <a:gd name="connsiteX11" fmla="*/ 11479 w 12026"/>
                    <a:gd name="connsiteY11" fmla="*/ 3302 h 10893"/>
                    <a:gd name="connsiteX12" fmla="*/ 11585 w 12026"/>
                    <a:gd name="connsiteY12" fmla="*/ 3723 h 10893"/>
                    <a:gd name="connsiteX13" fmla="*/ 11637 w 12026"/>
                    <a:gd name="connsiteY13" fmla="*/ 4149 h 10893"/>
                    <a:gd name="connsiteX14" fmla="*/ 11617 w 12026"/>
                    <a:gd name="connsiteY14" fmla="*/ 4582 h 10893"/>
                    <a:gd name="connsiteX15" fmla="*/ 11593 w 12026"/>
                    <a:gd name="connsiteY15" fmla="*/ 4979 h 10893"/>
                    <a:gd name="connsiteX16" fmla="*/ 11484 w 12026"/>
                    <a:gd name="connsiteY16" fmla="*/ 5388 h 10893"/>
                    <a:gd name="connsiteX17" fmla="*/ 11362 w 12026"/>
                    <a:gd name="connsiteY17" fmla="*/ 5789 h 10893"/>
                    <a:gd name="connsiteX18" fmla="*/ 11176 w 12026"/>
                    <a:gd name="connsiteY18" fmla="*/ 6154 h 10893"/>
                    <a:gd name="connsiteX19" fmla="*/ 10993 w 12026"/>
                    <a:gd name="connsiteY19" fmla="*/ 6498 h 10893"/>
                    <a:gd name="connsiteX20" fmla="*/ 10726 w 12026"/>
                    <a:gd name="connsiteY20" fmla="*/ 6818 h 10893"/>
                    <a:gd name="connsiteX21" fmla="*/ 10455 w 12026"/>
                    <a:gd name="connsiteY21" fmla="*/ 7163 h 10893"/>
                    <a:gd name="connsiteX22" fmla="*/ 10134 w 12026"/>
                    <a:gd name="connsiteY22" fmla="*/ 7450 h 10893"/>
                    <a:gd name="connsiteX23" fmla="*/ 9470 w 12026"/>
                    <a:gd name="connsiteY23" fmla="*/ 7949 h 10893"/>
                    <a:gd name="connsiteX24" fmla="*/ 8785 w 12026"/>
                    <a:gd name="connsiteY24" fmla="*/ 8277 h 10893"/>
                    <a:gd name="connsiteX25" fmla="*/ 7975 w 12026"/>
                    <a:gd name="connsiteY25" fmla="*/ 8508 h 10893"/>
                    <a:gd name="connsiteX26" fmla="*/ 7501 w 12026"/>
                    <a:gd name="connsiteY26" fmla="*/ 8629 h 10893"/>
                    <a:gd name="connsiteX27" fmla="*/ 6983 w 12026"/>
                    <a:gd name="connsiteY27" fmla="*/ 8670 h 10893"/>
                    <a:gd name="connsiteX28" fmla="*/ 6263 w 12026"/>
                    <a:gd name="connsiteY28" fmla="*/ 8709 h 10893"/>
                    <a:gd name="connsiteX29" fmla="*/ 5966 w 12026"/>
                    <a:gd name="connsiteY29" fmla="*/ 8702 h 10893"/>
                    <a:gd name="connsiteX30" fmla="*/ 5719 w 12026"/>
                    <a:gd name="connsiteY30" fmla="*/ 8670 h 10893"/>
                    <a:gd name="connsiteX31" fmla="*/ 5644 w 12026"/>
                    <a:gd name="connsiteY31" fmla="*/ 8667 h 10893"/>
                    <a:gd name="connsiteX32" fmla="*/ 5567 w 12026"/>
                    <a:gd name="connsiteY32" fmla="*/ 8667 h 10893"/>
                    <a:gd name="connsiteX33" fmla="*/ 5476 w 12026"/>
                    <a:gd name="connsiteY33" fmla="*/ 8662 h 10893"/>
                    <a:gd name="connsiteX34" fmla="*/ 5269 w 12026"/>
                    <a:gd name="connsiteY34" fmla="*/ 8625 h 10893"/>
                    <a:gd name="connsiteX35" fmla="*/ 5238 w 12026"/>
                    <a:gd name="connsiteY35" fmla="*/ 8624 h 10893"/>
                    <a:gd name="connsiteX36" fmla="*/ 5050 w 12026"/>
                    <a:gd name="connsiteY36" fmla="*/ 8633 h 10893"/>
                    <a:gd name="connsiteX37" fmla="*/ 4833 w 12026"/>
                    <a:gd name="connsiteY37" fmla="*/ 8656 h 10893"/>
                    <a:gd name="connsiteX38" fmla="*/ 4637 w 12026"/>
                    <a:gd name="connsiteY38" fmla="*/ 8641 h 10893"/>
                    <a:gd name="connsiteX39" fmla="*/ 4638 w 12026"/>
                    <a:gd name="connsiteY39" fmla="*/ 8646 h 10893"/>
                    <a:gd name="connsiteX40" fmla="*/ 4546 w 12026"/>
                    <a:gd name="connsiteY40" fmla="*/ 8633 h 10893"/>
                    <a:gd name="connsiteX41" fmla="*/ 4387 w 12026"/>
                    <a:gd name="connsiteY41" fmla="*/ 8626 h 10893"/>
                    <a:gd name="connsiteX42" fmla="*/ 4148 w 12026"/>
                    <a:gd name="connsiteY42" fmla="*/ 8568 h 10893"/>
                    <a:gd name="connsiteX43" fmla="*/ 3821 w 12026"/>
                    <a:gd name="connsiteY43" fmla="*/ 8488 h 10893"/>
                    <a:gd name="connsiteX44" fmla="*/ 3472 w 12026"/>
                    <a:gd name="connsiteY44" fmla="*/ 8355 h 10893"/>
                    <a:gd name="connsiteX45" fmla="*/ 3307 w 12026"/>
                    <a:gd name="connsiteY45" fmla="*/ 8332 h 10893"/>
                    <a:gd name="connsiteX46" fmla="*/ 3263 w 12026"/>
                    <a:gd name="connsiteY46" fmla="*/ 8290 h 10893"/>
                    <a:gd name="connsiteX47" fmla="*/ 3032 w 12026"/>
                    <a:gd name="connsiteY47" fmla="*/ 8222 h 10893"/>
                    <a:gd name="connsiteX48" fmla="*/ 2881 w 12026"/>
                    <a:gd name="connsiteY48" fmla="*/ 8111 h 10893"/>
                    <a:gd name="connsiteX49" fmla="*/ 2547 w 12026"/>
                    <a:gd name="connsiteY49" fmla="*/ 7896 h 10893"/>
                    <a:gd name="connsiteX50" fmla="*/ 2202 w 12026"/>
                    <a:gd name="connsiteY50" fmla="*/ 7701 h 10893"/>
                    <a:gd name="connsiteX51" fmla="*/ 1785 w 12026"/>
                    <a:gd name="connsiteY51" fmla="*/ 7471 h 10893"/>
                    <a:gd name="connsiteX52" fmla="*/ 1400 w 12026"/>
                    <a:gd name="connsiteY52" fmla="*/ 7146 h 10893"/>
                    <a:gd name="connsiteX53" fmla="*/ 829 w 12026"/>
                    <a:gd name="connsiteY53" fmla="*/ 6308 h 10893"/>
                    <a:gd name="connsiteX54" fmla="*/ 574 w 12026"/>
                    <a:gd name="connsiteY54" fmla="*/ 5834 h 10893"/>
                    <a:gd name="connsiteX55" fmla="*/ 396 w 12026"/>
                    <a:gd name="connsiteY55" fmla="*/ 5287 h 10893"/>
                    <a:gd name="connsiteX56" fmla="*/ 375 w 12026"/>
                    <a:gd name="connsiteY56" fmla="*/ 4181 h 10893"/>
                    <a:gd name="connsiteX57" fmla="*/ 1263 w 12026"/>
                    <a:gd name="connsiteY57" fmla="*/ 2216 h 10893"/>
                    <a:gd name="connsiteX58" fmla="*/ 1988 w 12026"/>
                    <a:gd name="connsiteY58" fmla="*/ 1520 h 10893"/>
                    <a:gd name="connsiteX59" fmla="*/ 2397 w 12026"/>
                    <a:gd name="connsiteY59" fmla="*/ 1224 h 10893"/>
                    <a:gd name="connsiteX60" fmla="*/ 2871 w 12026"/>
                    <a:gd name="connsiteY60" fmla="*/ 981 h 10893"/>
                    <a:gd name="connsiteX61" fmla="*/ 3369 w 12026"/>
                    <a:gd name="connsiteY61" fmla="*/ 730 h 10893"/>
                    <a:gd name="connsiteX62" fmla="*/ 3952 w 12026"/>
                    <a:gd name="connsiteY62" fmla="*/ 551 h 10893"/>
                    <a:gd name="connsiteX63" fmla="*/ 5216 w 12026"/>
                    <a:gd name="connsiteY63" fmla="*/ 292 h 10893"/>
                    <a:gd name="connsiteX64" fmla="*/ 6456 w 12026"/>
                    <a:gd name="connsiteY64" fmla="*/ 227 h 10893"/>
                    <a:gd name="connsiteX65" fmla="*/ 6606 w 12026"/>
                    <a:gd name="connsiteY65" fmla="*/ 223 h 10893"/>
                    <a:gd name="connsiteX66" fmla="*/ 5812 w 12026"/>
                    <a:gd name="connsiteY66" fmla="*/ 0 h 10893"/>
                    <a:gd name="connsiteX67" fmla="*/ 5322 w 12026"/>
                    <a:gd name="connsiteY67" fmla="*/ 13 h 10893"/>
                    <a:gd name="connsiteX68" fmla="*/ 4187 w 12026"/>
                    <a:gd name="connsiteY68" fmla="*/ 183 h 10893"/>
                    <a:gd name="connsiteX69" fmla="*/ 3604 w 12026"/>
                    <a:gd name="connsiteY69" fmla="*/ 345 h 10893"/>
                    <a:gd name="connsiteX70" fmla="*/ 3061 w 12026"/>
                    <a:gd name="connsiteY70" fmla="*/ 527 h 10893"/>
                    <a:gd name="connsiteX71" fmla="*/ 2595 w 12026"/>
                    <a:gd name="connsiteY71" fmla="*/ 774 h 10893"/>
                    <a:gd name="connsiteX72" fmla="*/ 2085 w 12026"/>
                    <a:gd name="connsiteY72" fmla="*/ 1058 h 10893"/>
                    <a:gd name="connsiteX73" fmla="*/ 1250 w 12026"/>
                    <a:gd name="connsiteY73" fmla="*/ 1754 h 10893"/>
                    <a:gd name="connsiteX74" fmla="*/ 606 w 12026"/>
                    <a:gd name="connsiteY74" fmla="*/ 2621 h 10893"/>
                    <a:gd name="connsiteX75" fmla="*/ 177 w 12026"/>
                    <a:gd name="connsiteY75" fmla="*/ 3711 h 10893"/>
                    <a:gd name="connsiteX76" fmla="*/ 23 w 12026"/>
                    <a:gd name="connsiteY76" fmla="*/ 4258 h 10893"/>
                    <a:gd name="connsiteX77" fmla="*/ 7 w 12026"/>
                    <a:gd name="connsiteY77" fmla="*/ 4862 h 10893"/>
                    <a:gd name="connsiteX78" fmla="*/ 274 w 12026"/>
                    <a:gd name="connsiteY78" fmla="*/ 6008 h 10893"/>
                    <a:gd name="connsiteX79" fmla="*/ 541 w 12026"/>
                    <a:gd name="connsiteY79" fmla="*/ 6547 h 10893"/>
                    <a:gd name="connsiteX80" fmla="*/ 809 w 12026"/>
                    <a:gd name="connsiteY80" fmla="*/ 7045 h 10893"/>
                    <a:gd name="connsiteX81" fmla="*/ 1129 w 12026"/>
                    <a:gd name="connsiteY81" fmla="*/ 7414 h 10893"/>
                    <a:gd name="connsiteX82" fmla="*/ 1587 w 12026"/>
                    <a:gd name="connsiteY82" fmla="*/ 7803 h 10893"/>
                    <a:gd name="connsiteX83" fmla="*/ 1992 w 12026"/>
                    <a:gd name="connsiteY83" fmla="*/ 8042 h 10893"/>
                    <a:gd name="connsiteX84" fmla="*/ 2397 w 12026"/>
                    <a:gd name="connsiteY84" fmla="*/ 8277 h 10893"/>
                    <a:gd name="connsiteX85" fmla="*/ 2478 w 12026"/>
                    <a:gd name="connsiteY85" fmla="*/ 8293 h 10893"/>
                    <a:gd name="connsiteX86" fmla="*/ 2486 w 12026"/>
                    <a:gd name="connsiteY86" fmla="*/ 8325 h 10893"/>
                    <a:gd name="connsiteX87" fmla="*/ 2604 w 12026"/>
                    <a:gd name="connsiteY87" fmla="*/ 8452 h 10893"/>
                    <a:gd name="connsiteX88" fmla="*/ 2881 w 12026"/>
                    <a:gd name="connsiteY88" fmla="*/ 8600 h 10893"/>
                    <a:gd name="connsiteX89" fmla="*/ 3206 w 12026"/>
                    <a:gd name="connsiteY89" fmla="*/ 8721 h 10893"/>
                    <a:gd name="connsiteX90" fmla="*/ 3453 w 12026"/>
                    <a:gd name="connsiteY90" fmla="*/ 8802 h 10893"/>
                    <a:gd name="connsiteX91" fmla="*/ 3608 w 12026"/>
                    <a:gd name="connsiteY91" fmla="*/ 8868 h 10893"/>
                    <a:gd name="connsiteX92" fmla="*/ 3824 w 12026"/>
                    <a:gd name="connsiteY92" fmla="*/ 8921 h 10893"/>
                    <a:gd name="connsiteX93" fmla="*/ 4003 w 12026"/>
                    <a:gd name="connsiteY93" fmla="*/ 8965 h 10893"/>
                    <a:gd name="connsiteX94" fmla="*/ 2028 w 12026"/>
                    <a:gd name="connsiteY94" fmla="*/ 10801 h 10893"/>
                    <a:gd name="connsiteX95" fmla="*/ 3134 w 12026"/>
                    <a:gd name="connsiteY95" fmla="*/ 10537 h 10893"/>
                    <a:gd name="connsiteX96" fmla="*/ 4159 w 12026"/>
                    <a:gd name="connsiteY96" fmla="*/ 9820 h 10893"/>
                    <a:gd name="connsiteX97" fmla="*/ 4572 w 12026"/>
                    <a:gd name="connsiteY97" fmla="*/ 9354 h 10893"/>
                    <a:gd name="connsiteX98" fmla="*/ 4811 w 12026"/>
                    <a:gd name="connsiteY98" fmla="*/ 8872 h 10893"/>
                    <a:gd name="connsiteX99" fmla="*/ 4888 w 12026"/>
                    <a:gd name="connsiteY99" fmla="*/ 8901 h 10893"/>
                    <a:gd name="connsiteX100" fmla="*/ 5265 w 12026"/>
                    <a:gd name="connsiteY100" fmla="*/ 8953 h 10893"/>
                    <a:gd name="connsiteX101" fmla="*/ 5439 w 12026"/>
                    <a:gd name="connsiteY101" fmla="*/ 8998 h 10893"/>
                    <a:gd name="connsiteX102" fmla="*/ 5658 w 12026"/>
                    <a:gd name="connsiteY102" fmla="*/ 9010 h 10893"/>
                    <a:gd name="connsiteX103" fmla="*/ 6152 w 12026"/>
                    <a:gd name="connsiteY103" fmla="*/ 9059 h 10893"/>
                    <a:gd name="connsiteX104" fmla="*/ 6626 w 12026"/>
                    <a:gd name="connsiteY104" fmla="*/ 9067 h 10893"/>
                    <a:gd name="connsiteX105" fmla="*/ 6651 w 12026"/>
                    <a:gd name="connsiteY105" fmla="*/ 9067 h 10893"/>
                    <a:gd name="connsiteX106" fmla="*/ 7108 w 12026"/>
                    <a:gd name="connsiteY106" fmla="*/ 9026 h 10893"/>
                    <a:gd name="connsiteX107" fmla="*/ 7538 w 12026"/>
                    <a:gd name="connsiteY107" fmla="*/ 8998 h 10893"/>
                    <a:gd name="connsiteX108" fmla="*/ 8016 w 12026"/>
                    <a:gd name="connsiteY108" fmla="*/ 8876 h 10893"/>
                    <a:gd name="connsiteX109" fmla="*/ 8871 w 12026"/>
                    <a:gd name="connsiteY109" fmla="*/ 8637 h 10893"/>
                    <a:gd name="connsiteX110" fmla="*/ 9616 w 12026"/>
                    <a:gd name="connsiteY110" fmla="*/ 8301 h 10893"/>
                    <a:gd name="connsiteX111" fmla="*/ 10924 w 12026"/>
                    <a:gd name="connsiteY111" fmla="*/ 7171 h 10893"/>
                    <a:gd name="connsiteX112" fmla="*/ 11427 w 12026"/>
                    <a:gd name="connsiteY112" fmla="*/ 6486 h 10893"/>
                    <a:gd name="connsiteX113" fmla="*/ 11783 w 12026"/>
                    <a:gd name="connsiteY113" fmla="*/ 5692 h 10893"/>
                    <a:gd name="connsiteX114" fmla="*/ 11897 w 12026"/>
                    <a:gd name="connsiteY114" fmla="*/ 5271 h 10893"/>
                    <a:gd name="connsiteX115" fmla="*/ 11978 w 12026"/>
                    <a:gd name="connsiteY115" fmla="*/ 4837 h 10893"/>
                    <a:gd name="connsiteX116" fmla="*/ 11982 w 12026"/>
                    <a:gd name="connsiteY116" fmla="*/ 4635 h 10893"/>
                    <a:gd name="connsiteX117" fmla="*/ 12022 w 12026"/>
                    <a:gd name="connsiteY117" fmla="*/ 4420 h 10893"/>
                    <a:gd name="connsiteX118" fmla="*/ 11982 w 12026"/>
                    <a:gd name="connsiteY118" fmla="*/ 3970 h 10893"/>
                    <a:gd name="connsiteX119" fmla="*/ 11808 w 12026"/>
                    <a:gd name="connsiteY119" fmla="*/ 3087 h 10893"/>
                    <a:gd name="connsiteX120" fmla="*/ 11678 w 12026"/>
                    <a:gd name="connsiteY120" fmla="*/ 2731 h 10893"/>
                    <a:gd name="connsiteX121" fmla="*/ 11427 w 12026"/>
                    <a:gd name="connsiteY121" fmla="*/ 2362 h 10893"/>
                    <a:gd name="connsiteX122" fmla="*/ 10937 w 12026"/>
                    <a:gd name="connsiteY122" fmla="*/ 1673 h 10893"/>
                    <a:gd name="connsiteX123" fmla="*/ 10260 w 12026"/>
                    <a:gd name="connsiteY123" fmla="*/ 1114 h 10893"/>
                    <a:gd name="connsiteX124" fmla="*/ 9349 w 12026"/>
                    <a:gd name="connsiteY124" fmla="*/ 616 h 10893"/>
                    <a:gd name="connsiteX125" fmla="*/ 8931 w 12026"/>
                    <a:gd name="connsiteY125" fmla="*/ 434 h 10893"/>
                    <a:gd name="connsiteX126" fmla="*/ 8469 w 12026"/>
                    <a:gd name="connsiteY126" fmla="*/ 268 h 10893"/>
                    <a:gd name="connsiteX127" fmla="*/ 7538 w 12026"/>
                    <a:gd name="connsiteY127" fmla="*/ 94 h 10893"/>
                    <a:gd name="connsiteX128" fmla="*/ 7412 w 12026"/>
                    <a:gd name="connsiteY128" fmla="*/ 81 h 10893"/>
                    <a:gd name="connsiteX129" fmla="*/ 7210 w 12026"/>
                    <a:gd name="connsiteY129" fmla="*/ 45 h 10893"/>
                    <a:gd name="connsiteX130" fmla="*/ 6569 w 12026"/>
                    <a:gd name="connsiteY130" fmla="*/ 13 h 10893"/>
                    <a:gd name="connsiteX131" fmla="*/ 5812 w 12026"/>
                    <a:gd name="connsiteY131" fmla="*/ 0 h 10893"/>
                    <a:gd name="connsiteX0" fmla="*/ 6606 w 12026"/>
                    <a:gd name="connsiteY0" fmla="*/ 223 h 10893"/>
                    <a:gd name="connsiteX1" fmla="*/ 6837 w 12026"/>
                    <a:gd name="connsiteY1" fmla="*/ 284 h 10893"/>
                    <a:gd name="connsiteX2" fmla="*/ 7311 w 12026"/>
                    <a:gd name="connsiteY2" fmla="*/ 361 h 10893"/>
                    <a:gd name="connsiteX3" fmla="*/ 8141 w 12026"/>
                    <a:gd name="connsiteY3" fmla="*/ 523 h 10893"/>
                    <a:gd name="connsiteX4" fmla="*/ 8514 w 12026"/>
                    <a:gd name="connsiteY4" fmla="*/ 689 h 10893"/>
                    <a:gd name="connsiteX5" fmla="*/ 8887 w 12026"/>
                    <a:gd name="connsiteY5" fmla="*/ 802 h 10893"/>
                    <a:gd name="connsiteX6" fmla="*/ 9656 w 12026"/>
                    <a:gd name="connsiteY6" fmla="*/ 1224 h 10893"/>
                    <a:gd name="connsiteX7" fmla="*/ 10390 w 12026"/>
                    <a:gd name="connsiteY7" fmla="*/ 1633 h 10893"/>
                    <a:gd name="connsiteX8" fmla="*/ 10933 w 12026"/>
                    <a:gd name="connsiteY8" fmla="*/ 2277 h 10893"/>
                    <a:gd name="connsiteX9" fmla="*/ 11135 w 12026"/>
                    <a:gd name="connsiteY9" fmla="*/ 2589 h 10893"/>
                    <a:gd name="connsiteX10" fmla="*/ 11378 w 12026"/>
                    <a:gd name="connsiteY10" fmla="*/ 2962 h 10893"/>
                    <a:gd name="connsiteX11" fmla="*/ 11479 w 12026"/>
                    <a:gd name="connsiteY11" fmla="*/ 3302 h 10893"/>
                    <a:gd name="connsiteX12" fmla="*/ 11585 w 12026"/>
                    <a:gd name="connsiteY12" fmla="*/ 3723 h 10893"/>
                    <a:gd name="connsiteX13" fmla="*/ 11637 w 12026"/>
                    <a:gd name="connsiteY13" fmla="*/ 4149 h 10893"/>
                    <a:gd name="connsiteX14" fmla="*/ 11617 w 12026"/>
                    <a:gd name="connsiteY14" fmla="*/ 4582 h 10893"/>
                    <a:gd name="connsiteX15" fmla="*/ 11593 w 12026"/>
                    <a:gd name="connsiteY15" fmla="*/ 4979 h 10893"/>
                    <a:gd name="connsiteX16" fmla="*/ 11484 w 12026"/>
                    <a:gd name="connsiteY16" fmla="*/ 5388 h 10893"/>
                    <a:gd name="connsiteX17" fmla="*/ 11362 w 12026"/>
                    <a:gd name="connsiteY17" fmla="*/ 5789 h 10893"/>
                    <a:gd name="connsiteX18" fmla="*/ 11176 w 12026"/>
                    <a:gd name="connsiteY18" fmla="*/ 6154 h 10893"/>
                    <a:gd name="connsiteX19" fmla="*/ 10993 w 12026"/>
                    <a:gd name="connsiteY19" fmla="*/ 6498 h 10893"/>
                    <a:gd name="connsiteX20" fmla="*/ 10726 w 12026"/>
                    <a:gd name="connsiteY20" fmla="*/ 6818 h 10893"/>
                    <a:gd name="connsiteX21" fmla="*/ 10455 w 12026"/>
                    <a:gd name="connsiteY21" fmla="*/ 7163 h 10893"/>
                    <a:gd name="connsiteX22" fmla="*/ 10134 w 12026"/>
                    <a:gd name="connsiteY22" fmla="*/ 7450 h 10893"/>
                    <a:gd name="connsiteX23" fmla="*/ 9470 w 12026"/>
                    <a:gd name="connsiteY23" fmla="*/ 7949 h 10893"/>
                    <a:gd name="connsiteX24" fmla="*/ 8785 w 12026"/>
                    <a:gd name="connsiteY24" fmla="*/ 8277 h 10893"/>
                    <a:gd name="connsiteX25" fmla="*/ 7975 w 12026"/>
                    <a:gd name="connsiteY25" fmla="*/ 8508 h 10893"/>
                    <a:gd name="connsiteX26" fmla="*/ 7501 w 12026"/>
                    <a:gd name="connsiteY26" fmla="*/ 8629 h 10893"/>
                    <a:gd name="connsiteX27" fmla="*/ 6983 w 12026"/>
                    <a:gd name="connsiteY27" fmla="*/ 8670 h 10893"/>
                    <a:gd name="connsiteX28" fmla="*/ 6263 w 12026"/>
                    <a:gd name="connsiteY28" fmla="*/ 8709 h 10893"/>
                    <a:gd name="connsiteX29" fmla="*/ 5966 w 12026"/>
                    <a:gd name="connsiteY29" fmla="*/ 8702 h 10893"/>
                    <a:gd name="connsiteX30" fmla="*/ 5719 w 12026"/>
                    <a:gd name="connsiteY30" fmla="*/ 8670 h 10893"/>
                    <a:gd name="connsiteX31" fmla="*/ 5644 w 12026"/>
                    <a:gd name="connsiteY31" fmla="*/ 8667 h 10893"/>
                    <a:gd name="connsiteX32" fmla="*/ 5567 w 12026"/>
                    <a:gd name="connsiteY32" fmla="*/ 8667 h 10893"/>
                    <a:gd name="connsiteX33" fmla="*/ 5476 w 12026"/>
                    <a:gd name="connsiteY33" fmla="*/ 8662 h 10893"/>
                    <a:gd name="connsiteX34" fmla="*/ 5269 w 12026"/>
                    <a:gd name="connsiteY34" fmla="*/ 8625 h 10893"/>
                    <a:gd name="connsiteX35" fmla="*/ 5238 w 12026"/>
                    <a:gd name="connsiteY35" fmla="*/ 8624 h 10893"/>
                    <a:gd name="connsiteX36" fmla="*/ 5050 w 12026"/>
                    <a:gd name="connsiteY36" fmla="*/ 8633 h 10893"/>
                    <a:gd name="connsiteX37" fmla="*/ 4833 w 12026"/>
                    <a:gd name="connsiteY37" fmla="*/ 8656 h 10893"/>
                    <a:gd name="connsiteX38" fmla="*/ 4637 w 12026"/>
                    <a:gd name="connsiteY38" fmla="*/ 8641 h 10893"/>
                    <a:gd name="connsiteX39" fmla="*/ 4638 w 12026"/>
                    <a:gd name="connsiteY39" fmla="*/ 8646 h 10893"/>
                    <a:gd name="connsiteX40" fmla="*/ 4546 w 12026"/>
                    <a:gd name="connsiteY40" fmla="*/ 8633 h 10893"/>
                    <a:gd name="connsiteX41" fmla="*/ 4387 w 12026"/>
                    <a:gd name="connsiteY41" fmla="*/ 8626 h 10893"/>
                    <a:gd name="connsiteX42" fmla="*/ 4148 w 12026"/>
                    <a:gd name="connsiteY42" fmla="*/ 8568 h 10893"/>
                    <a:gd name="connsiteX43" fmla="*/ 3821 w 12026"/>
                    <a:gd name="connsiteY43" fmla="*/ 8488 h 10893"/>
                    <a:gd name="connsiteX44" fmla="*/ 3472 w 12026"/>
                    <a:gd name="connsiteY44" fmla="*/ 8355 h 10893"/>
                    <a:gd name="connsiteX45" fmla="*/ 3307 w 12026"/>
                    <a:gd name="connsiteY45" fmla="*/ 8332 h 10893"/>
                    <a:gd name="connsiteX46" fmla="*/ 3263 w 12026"/>
                    <a:gd name="connsiteY46" fmla="*/ 8290 h 10893"/>
                    <a:gd name="connsiteX47" fmla="*/ 3032 w 12026"/>
                    <a:gd name="connsiteY47" fmla="*/ 8222 h 10893"/>
                    <a:gd name="connsiteX48" fmla="*/ 2881 w 12026"/>
                    <a:gd name="connsiteY48" fmla="*/ 8111 h 10893"/>
                    <a:gd name="connsiteX49" fmla="*/ 2547 w 12026"/>
                    <a:gd name="connsiteY49" fmla="*/ 7896 h 10893"/>
                    <a:gd name="connsiteX50" fmla="*/ 2202 w 12026"/>
                    <a:gd name="connsiteY50" fmla="*/ 7701 h 10893"/>
                    <a:gd name="connsiteX51" fmla="*/ 1785 w 12026"/>
                    <a:gd name="connsiteY51" fmla="*/ 7471 h 10893"/>
                    <a:gd name="connsiteX52" fmla="*/ 1400 w 12026"/>
                    <a:gd name="connsiteY52" fmla="*/ 7146 h 10893"/>
                    <a:gd name="connsiteX53" fmla="*/ 829 w 12026"/>
                    <a:gd name="connsiteY53" fmla="*/ 6308 h 10893"/>
                    <a:gd name="connsiteX54" fmla="*/ 574 w 12026"/>
                    <a:gd name="connsiteY54" fmla="*/ 5834 h 10893"/>
                    <a:gd name="connsiteX55" fmla="*/ 396 w 12026"/>
                    <a:gd name="connsiteY55" fmla="*/ 5287 h 10893"/>
                    <a:gd name="connsiteX56" fmla="*/ 375 w 12026"/>
                    <a:gd name="connsiteY56" fmla="*/ 4181 h 10893"/>
                    <a:gd name="connsiteX57" fmla="*/ 1263 w 12026"/>
                    <a:gd name="connsiteY57" fmla="*/ 2216 h 10893"/>
                    <a:gd name="connsiteX58" fmla="*/ 1988 w 12026"/>
                    <a:gd name="connsiteY58" fmla="*/ 1520 h 10893"/>
                    <a:gd name="connsiteX59" fmla="*/ 2397 w 12026"/>
                    <a:gd name="connsiteY59" fmla="*/ 1224 h 10893"/>
                    <a:gd name="connsiteX60" fmla="*/ 2871 w 12026"/>
                    <a:gd name="connsiteY60" fmla="*/ 981 h 10893"/>
                    <a:gd name="connsiteX61" fmla="*/ 3369 w 12026"/>
                    <a:gd name="connsiteY61" fmla="*/ 730 h 10893"/>
                    <a:gd name="connsiteX62" fmla="*/ 3952 w 12026"/>
                    <a:gd name="connsiteY62" fmla="*/ 551 h 10893"/>
                    <a:gd name="connsiteX63" fmla="*/ 5216 w 12026"/>
                    <a:gd name="connsiteY63" fmla="*/ 292 h 10893"/>
                    <a:gd name="connsiteX64" fmla="*/ 6456 w 12026"/>
                    <a:gd name="connsiteY64" fmla="*/ 227 h 10893"/>
                    <a:gd name="connsiteX65" fmla="*/ 6606 w 12026"/>
                    <a:gd name="connsiteY65" fmla="*/ 223 h 10893"/>
                    <a:gd name="connsiteX66" fmla="*/ 5812 w 12026"/>
                    <a:gd name="connsiteY66" fmla="*/ 0 h 10893"/>
                    <a:gd name="connsiteX67" fmla="*/ 5322 w 12026"/>
                    <a:gd name="connsiteY67" fmla="*/ 13 h 10893"/>
                    <a:gd name="connsiteX68" fmla="*/ 4187 w 12026"/>
                    <a:gd name="connsiteY68" fmla="*/ 183 h 10893"/>
                    <a:gd name="connsiteX69" fmla="*/ 3604 w 12026"/>
                    <a:gd name="connsiteY69" fmla="*/ 345 h 10893"/>
                    <a:gd name="connsiteX70" fmla="*/ 3061 w 12026"/>
                    <a:gd name="connsiteY70" fmla="*/ 527 h 10893"/>
                    <a:gd name="connsiteX71" fmla="*/ 2595 w 12026"/>
                    <a:gd name="connsiteY71" fmla="*/ 774 h 10893"/>
                    <a:gd name="connsiteX72" fmla="*/ 2085 w 12026"/>
                    <a:gd name="connsiteY72" fmla="*/ 1058 h 10893"/>
                    <a:gd name="connsiteX73" fmla="*/ 1250 w 12026"/>
                    <a:gd name="connsiteY73" fmla="*/ 1754 h 10893"/>
                    <a:gd name="connsiteX74" fmla="*/ 606 w 12026"/>
                    <a:gd name="connsiteY74" fmla="*/ 2621 h 10893"/>
                    <a:gd name="connsiteX75" fmla="*/ 177 w 12026"/>
                    <a:gd name="connsiteY75" fmla="*/ 3711 h 10893"/>
                    <a:gd name="connsiteX76" fmla="*/ 23 w 12026"/>
                    <a:gd name="connsiteY76" fmla="*/ 4258 h 10893"/>
                    <a:gd name="connsiteX77" fmla="*/ 7 w 12026"/>
                    <a:gd name="connsiteY77" fmla="*/ 4862 h 10893"/>
                    <a:gd name="connsiteX78" fmla="*/ 274 w 12026"/>
                    <a:gd name="connsiteY78" fmla="*/ 6008 h 10893"/>
                    <a:gd name="connsiteX79" fmla="*/ 541 w 12026"/>
                    <a:gd name="connsiteY79" fmla="*/ 6547 h 10893"/>
                    <a:gd name="connsiteX80" fmla="*/ 809 w 12026"/>
                    <a:gd name="connsiteY80" fmla="*/ 7045 h 10893"/>
                    <a:gd name="connsiteX81" fmla="*/ 1129 w 12026"/>
                    <a:gd name="connsiteY81" fmla="*/ 7414 h 10893"/>
                    <a:gd name="connsiteX82" fmla="*/ 1587 w 12026"/>
                    <a:gd name="connsiteY82" fmla="*/ 7803 h 10893"/>
                    <a:gd name="connsiteX83" fmla="*/ 1992 w 12026"/>
                    <a:gd name="connsiteY83" fmla="*/ 8042 h 10893"/>
                    <a:gd name="connsiteX84" fmla="*/ 2397 w 12026"/>
                    <a:gd name="connsiteY84" fmla="*/ 8277 h 10893"/>
                    <a:gd name="connsiteX85" fmla="*/ 2478 w 12026"/>
                    <a:gd name="connsiteY85" fmla="*/ 8293 h 10893"/>
                    <a:gd name="connsiteX86" fmla="*/ 2486 w 12026"/>
                    <a:gd name="connsiteY86" fmla="*/ 8325 h 10893"/>
                    <a:gd name="connsiteX87" fmla="*/ 2604 w 12026"/>
                    <a:gd name="connsiteY87" fmla="*/ 8452 h 10893"/>
                    <a:gd name="connsiteX88" fmla="*/ 2881 w 12026"/>
                    <a:gd name="connsiteY88" fmla="*/ 8600 h 10893"/>
                    <a:gd name="connsiteX89" fmla="*/ 3206 w 12026"/>
                    <a:gd name="connsiteY89" fmla="*/ 8721 h 10893"/>
                    <a:gd name="connsiteX90" fmla="*/ 3453 w 12026"/>
                    <a:gd name="connsiteY90" fmla="*/ 8802 h 10893"/>
                    <a:gd name="connsiteX91" fmla="*/ 3608 w 12026"/>
                    <a:gd name="connsiteY91" fmla="*/ 8868 h 10893"/>
                    <a:gd name="connsiteX92" fmla="*/ 3824 w 12026"/>
                    <a:gd name="connsiteY92" fmla="*/ 8921 h 10893"/>
                    <a:gd name="connsiteX93" fmla="*/ 4003 w 12026"/>
                    <a:gd name="connsiteY93" fmla="*/ 8965 h 10893"/>
                    <a:gd name="connsiteX94" fmla="*/ 2028 w 12026"/>
                    <a:gd name="connsiteY94" fmla="*/ 10801 h 10893"/>
                    <a:gd name="connsiteX95" fmla="*/ 3134 w 12026"/>
                    <a:gd name="connsiteY95" fmla="*/ 10537 h 10893"/>
                    <a:gd name="connsiteX96" fmla="*/ 4159 w 12026"/>
                    <a:gd name="connsiteY96" fmla="*/ 9820 h 10893"/>
                    <a:gd name="connsiteX97" fmla="*/ 4572 w 12026"/>
                    <a:gd name="connsiteY97" fmla="*/ 9354 h 10893"/>
                    <a:gd name="connsiteX98" fmla="*/ 4811 w 12026"/>
                    <a:gd name="connsiteY98" fmla="*/ 8872 h 10893"/>
                    <a:gd name="connsiteX99" fmla="*/ 4888 w 12026"/>
                    <a:gd name="connsiteY99" fmla="*/ 8901 h 10893"/>
                    <a:gd name="connsiteX100" fmla="*/ 5265 w 12026"/>
                    <a:gd name="connsiteY100" fmla="*/ 8953 h 10893"/>
                    <a:gd name="connsiteX101" fmla="*/ 5439 w 12026"/>
                    <a:gd name="connsiteY101" fmla="*/ 8998 h 10893"/>
                    <a:gd name="connsiteX102" fmla="*/ 5658 w 12026"/>
                    <a:gd name="connsiteY102" fmla="*/ 9010 h 10893"/>
                    <a:gd name="connsiteX103" fmla="*/ 6152 w 12026"/>
                    <a:gd name="connsiteY103" fmla="*/ 9059 h 10893"/>
                    <a:gd name="connsiteX104" fmla="*/ 6626 w 12026"/>
                    <a:gd name="connsiteY104" fmla="*/ 9067 h 10893"/>
                    <a:gd name="connsiteX105" fmla="*/ 6651 w 12026"/>
                    <a:gd name="connsiteY105" fmla="*/ 9067 h 10893"/>
                    <a:gd name="connsiteX106" fmla="*/ 7108 w 12026"/>
                    <a:gd name="connsiteY106" fmla="*/ 9026 h 10893"/>
                    <a:gd name="connsiteX107" fmla="*/ 7538 w 12026"/>
                    <a:gd name="connsiteY107" fmla="*/ 8998 h 10893"/>
                    <a:gd name="connsiteX108" fmla="*/ 8016 w 12026"/>
                    <a:gd name="connsiteY108" fmla="*/ 8876 h 10893"/>
                    <a:gd name="connsiteX109" fmla="*/ 8871 w 12026"/>
                    <a:gd name="connsiteY109" fmla="*/ 8637 h 10893"/>
                    <a:gd name="connsiteX110" fmla="*/ 9616 w 12026"/>
                    <a:gd name="connsiteY110" fmla="*/ 8301 h 10893"/>
                    <a:gd name="connsiteX111" fmla="*/ 10924 w 12026"/>
                    <a:gd name="connsiteY111" fmla="*/ 7171 h 10893"/>
                    <a:gd name="connsiteX112" fmla="*/ 11427 w 12026"/>
                    <a:gd name="connsiteY112" fmla="*/ 6486 h 10893"/>
                    <a:gd name="connsiteX113" fmla="*/ 11783 w 12026"/>
                    <a:gd name="connsiteY113" fmla="*/ 5692 h 10893"/>
                    <a:gd name="connsiteX114" fmla="*/ 11897 w 12026"/>
                    <a:gd name="connsiteY114" fmla="*/ 5271 h 10893"/>
                    <a:gd name="connsiteX115" fmla="*/ 11978 w 12026"/>
                    <a:gd name="connsiteY115" fmla="*/ 4837 h 10893"/>
                    <a:gd name="connsiteX116" fmla="*/ 11982 w 12026"/>
                    <a:gd name="connsiteY116" fmla="*/ 4635 h 10893"/>
                    <a:gd name="connsiteX117" fmla="*/ 12022 w 12026"/>
                    <a:gd name="connsiteY117" fmla="*/ 4420 h 10893"/>
                    <a:gd name="connsiteX118" fmla="*/ 11982 w 12026"/>
                    <a:gd name="connsiteY118" fmla="*/ 3970 h 10893"/>
                    <a:gd name="connsiteX119" fmla="*/ 11808 w 12026"/>
                    <a:gd name="connsiteY119" fmla="*/ 3087 h 10893"/>
                    <a:gd name="connsiteX120" fmla="*/ 11678 w 12026"/>
                    <a:gd name="connsiteY120" fmla="*/ 2731 h 10893"/>
                    <a:gd name="connsiteX121" fmla="*/ 11427 w 12026"/>
                    <a:gd name="connsiteY121" fmla="*/ 2362 h 10893"/>
                    <a:gd name="connsiteX122" fmla="*/ 10937 w 12026"/>
                    <a:gd name="connsiteY122" fmla="*/ 1673 h 10893"/>
                    <a:gd name="connsiteX123" fmla="*/ 10260 w 12026"/>
                    <a:gd name="connsiteY123" fmla="*/ 1114 h 10893"/>
                    <a:gd name="connsiteX124" fmla="*/ 9349 w 12026"/>
                    <a:gd name="connsiteY124" fmla="*/ 616 h 10893"/>
                    <a:gd name="connsiteX125" fmla="*/ 8931 w 12026"/>
                    <a:gd name="connsiteY125" fmla="*/ 434 h 10893"/>
                    <a:gd name="connsiteX126" fmla="*/ 8469 w 12026"/>
                    <a:gd name="connsiteY126" fmla="*/ 268 h 10893"/>
                    <a:gd name="connsiteX127" fmla="*/ 7538 w 12026"/>
                    <a:gd name="connsiteY127" fmla="*/ 94 h 10893"/>
                    <a:gd name="connsiteX128" fmla="*/ 7412 w 12026"/>
                    <a:gd name="connsiteY128" fmla="*/ 81 h 10893"/>
                    <a:gd name="connsiteX129" fmla="*/ 7210 w 12026"/>
                    <a:gd name="connsiteY129" fmla="*/ 45 h 10893"/>
                    <a:gd name="connsiteX130" fmla="*/ 6569 w 12026"/>
                    <a:gd name="connsiteY130" fmla="*/ 13 h 10893"/>
                    <a:gd name="connsiteX131" fmla="*/ 5812 w 12026"/>
                    <a:gd name="connsiteY131" fmla="*/ 0 h 10893"/>
                    <a:gd name="connsiteX0" fmla="*/ 6606 w 12026"/>
                    <a:gd name="connsiteY0" fmla="*/ 223 h 10550"/>
                    <a:gd name="connsiteX1" fmla="*/ 6837 w 12026"/>
                    <a:gd name="connsiteY1" fmla="*/ 284 h 10550"/>
                    <a:gd name="connsiteX2" fmla="*/ 7311 w 12026"/>
                    <a:gd name="connsiteY2" fmla="*/ 361 h 10550"/>
                    <a:gd name="connsiteX3" fmla="*/ 8141 w 12026"/>
                    <a:gd name="connsiteY3" fmla="*/ 523 h 10550"/>
                    <a:gd name="connsiteX4" fmla="*/ 8514 w 12026"/>
                    <a:gd name="connsiteY4" fmla="*/ 689 h 10550"/>
                    <a:gd name="connsiteX5" fmla="*/ 8887 w 12026"/>
                    <a:gd name="connsiteY5" fmla="*/ 802 h 10550"/>
                    <a:gd name="connsiteX6" fmla="*/ 9656 w 12026"/>
                    <a:gd name="connsiteY6" fmla="*/ 1224 h 10550"/>
                    <a:gd name="connsiteX7" fmla="*/ 10390 w 12026"/>
                    <a:gd name="connsiteY7" fmla="*/ 1633 h 10550"/>
                    <a:gd name="connsiteX8" fmla="*/ 10933 w 12026"/>
                    <a:gd name="connsiteY8" fmla="*/ 2277 h 10550"/>
                    <a:gd name="connsiteX9" fmla="*/ 11135 w 12026"/>
                    <a:gd name="connsiteY9" fmla="*/ 2589 h 10550"/>
                    <a:gd name="connsiteX10" fmla="*/ 11378 w 12026"/>
                    <a:gd name="connsiteY10" fmla="*/ 2962 h 10550"/>
                    <a:gd name="connsiteX11" fmla="*/ 11479 w 12026"/>
                    <a:gd name="connsiteY11" fmla="*/ 3302 h 10550"/>
                    <a:gd name="connsiteX12" fmla="*/ 11585 w 12026"/>
                    <a:gd name="connsiteY12" fmla="*/ 3723 h 10550"/>
                    <a:gd name="connsiteX13" fmla="*/ 11637 w 12026"/>
                    <a:gd name="connsiteY13" fmla="*/ 4149 h 10550"/>
                    <a:gd name="connsiteX14" fmla="*/ 11617 w 12026"/>
                    <a:gd name="connsiteY14" fmla="*/ 4582 h 10550"/>
                    <a:gd name="connsiteX15" fmla="*/ 11593 w 12026"/>
                    <a:gd name="connsiteY15" fmla="*/ 4979 h 10550"/>
                    <a:gd name="connsiteX16" fmla="*/ 11484 w 12026"/>
                    <a:gd name="connsiteY16" fmla="*/ 5388 h 10550"/>
                    <a:gd name="connsiteX17" fmla="*/ 11362 w 12026"/>
                    <a:gd name="connsiteY17" fmla="*/ 5789 h 10550"/>
                    <a:gd name="connsiteX18" fmla="*/ 11176 w 12026"/>
                    <a:gd name="connsiteY18" fmla="*/ 6154 h 10550"/>
                    <a:gd name="connsiteX19" fmla="*/ 10993 w 12026"/>
                    <a:gd name="connsiteY19" fmla="*/ 6498 h 10550"/>
                    <a:gd name="connsiteX20" fmla="*/ 10726 w 12026"/>
                    <a:gd name="connsiteY20" fmla="*/ 6818 h 10550"/>
                    <a:gd name="connsiteX21" fmla="*/ 10455 w 12026"/>
                    <a:gd name="connsiteY21" fmla="*/ 7163 h 10550"/>
                    <a:gd name="connsiteX22" fmla="*/ 10134 w 12026"/>
                    <a:gd name="connsiteY22" fmla="*/ 7450 h 10550"/>
                    <a:gd name="connsiteX23" fmla="*/ 9470 w 12026"/>
                    <a:gd name="connsiteY23" fmla="*/ 7949 h 10550"/>
                    <a:gd name="connsiteX24" fmla="*/ 8785 w 12026"/>
                    <a:gd name="connsiteY24" fmla="*/ 8277 h 10550"/>
                    <a:gd name="connsiteX25" fmla="*/ 7975 w 12026"/>
                    <a:gd name="connsiteY25" fmla="*/ 8508 h 10550"/>
                    <a:gd name="connsiteX26" fmla="*/ 7501 w 12026"/>
                    <a:gd name="connsiteY26" fmla="*/ 8629 h 10550"/>
                    <a:gd name="connsiteX27" fmla="*/ 6983 w 12026"/>
                    <a:gd name="connsiteY27" fmla="*/ 8670 h 10550"/>
                    <a:gd name="connsiteX28" fmla="*/ 6263 w 12026"/>
                    <a:gd name="connsiteY28" fmla="*/ 8709 h 10550"/>
                    <a:gd name="connsiteX29" fmla="*/ 5966 w 12026"/>
                    <a:gd name="connsiteY29" fmla="*/ 8702 h 10550"/>
                    <a:gd name="connsiteX30" fmla="*/ 5719 w 12026"/>
                    <a:gd name="connsiteY30" fmla="*/ 8670 h 10550"/>
                    <a:gd name="connsiteX31" fmla="*/ 5644 w 12026"/>
                    <a:gd name="connsiteY31" fmla="*/ 8667 h 10550"/>
                    <a:gd name="connsiteX32" fmla="*/ 5567 w 12026"/>
                    <a:gd name="connsiteY32" fmla="*/ 8667 h 10550"/>
                    <a:gd name="connsiteX33" fmla="*/ 5476 w 12026"/>
                    <a:gd name="connsiteY33" fmla="*/ 8662 h 10550"/>
                    <a:gd name="connsiteX34" fmla="*/ 5269 w 12026"/>
                    <a:gd name="connsiteY34" fmla="*/ 8625 h 10550"/>
                    <a:gd name="connsiteX35" fmla="*/ 5238 w 12026"/>
                    <a:gd name="connsiteY35" fmla="*/ 8624 h 10550"/>
                    <a:gd name="connsiteX36" fmla="*/ 5050 w 12026"/>
                    <a:gd name="connsiteY36" fmla="*/ 8633 h 10550"/>
                    <a:gd name="connsiteX37" fmla="*/ 4833 w 12026"/>
                    <a:gd name="connsiteY37" fmla="*/ 8656 h 10550"/>
                    <a:gd name="connsiteX38" fmla="*/ 4637 w 12026"/>
                    <a:gd name="connsiteY38" fmla="*/ 8641 h 10550"/>
                    <a:gd name="connsiteX39" fmla="*/ 4638 w 12026"/>
                    <a:gd name="connsiteY39" fmla="*/ 8646 h 10550"/>
                    <a:gd name="connsiteX40" fmla="*/ 4546 w 12026"/>
                    <a:gd name="connsiteY40" fmla="*/ 8633 h 10550"/>
                    <a:gd name="connsiteX41" fmla="*/ 4387 w 12026"/>
                    <a:gd name="connsiteY41" fmla="*/ 8626 h 10550"/>
                    <a:gd name="connsiteX42" fmla="*/ 4148 w 12026"/>
                    <a:gd name="connsiteY42" fmla="*/ 8568 h 10550"/>
                    <a:gd name="connsiteX43" fmla="*/ 3821 w 12026"/>
                    <a:gd name="connsiteY43" fmla="*/ 8488 h 10550"/>
                    <a:gd name="connsiteX44" fmla="*/ 3472 w 12026"/>
                    <a:gd name="connsiteY44" fmla="*/ 8355 h 10550"/>
                    <a:gd name="connsiteX45" fmla="*/ 3307 w 12026"/>
                    <a:gd name="connsiteY45" fmla="*/ 8332 h 10550"/>
                    <a:gd name="connsiteX46" fmla="*/ 3263 w 12026"/>
                    <a:gd name="connsiteY46" fmla="*/ 8290 h 10550"/>
                    <a:gd name="connsiteX47" fmla="*/ 3032 w 12026"/>
                    <a:gd name="connsiteY47" fmla="*/ 8222 h 10550"/>
                    <a:gd name="connsiteX48" fmla="*/ 2881 w 12026"/>
                    <a:gd name="connsiteY48" fmla="*/ 8111 h 10550"/>
                    <a:gd name="connsiteX49" fmla="*/ 2547 w 12026"/>
                    <a:gd name="connsiteY49" fmla="*/ 7896 h 10550"/>
                    <a:gd name="connsiteX50" fmla="*/ 2202 w 12026"/>
                    <a:gd name="connsiteY50" fmla="*/ 7701 h 10550"/>
                    <a:gd name="connsiteX51" fmla="*/ 1785 w 12026"/>
                    <a:gd name="connsiteY51" fmla="*/ 7471 h 10550"/>
                    <a:gd name="connsiteX52" fmla="*/ 1400 w 12026"/>
                    <a:gd name="connsiteY52" fmla="*/ 7146 h 10550"/>
                    <a:gd name="connsiteX53" fmla="*/ 829 w 12026"/>
                    <a:gd name="connsiteY53" fmla="*/ 6308 h 10550"/>
                    <a:gd name="connsiteX54" fmla="*/ 574 w 12026"/>
                    <a:gd name="connsiteY54" fmla="*/ 5834 h 10550"/>
                    <a:gd name="connsiteX55" fmla="*/ 396 w 12026"/>
                    <a:gd name="connsiteY55" fmla="*/ 5287 h 10550"/>
                    <a:gd name="connsiteX56" fmla="*/ 375 w 12026"/>
                    <a:gd name="connsiteY56" fmla="*/ 4181 h 10550"/>
                    <a:gd name="connsiteX57" fmla="*/ 1263 w 12026"/>
                    <a:gd name="connsiteY57" fmla="*/ 2216 h 10550"/>
                    <a:gd name="connsiteX58" fmla="*/ 1988 w 12026"/>
                    <a:gd name="connsiteY58" fmla="*/ 1520 h 10550"/>
                    <a:gd name="connsiteX59" fmla="*/ 2397 w 12026"/>
                    <a:gd name="connsiteY59" fmla="*/ 1224 h 10550"/>
                    <a:gd name="connsiteX60" fmla="*/ 2871 w 12026"/>
                    <a:gd name="connsiteY60" fmla="*/ 981 h 10550"/>
                    <a:gd name="connsiteX61" fmla="*/ 3369 w 12026"/>
                    <a:gd name="connsiteY61" fmla="*/ 730 h 10550"/>
                    <a:gd name="connsiteX62" fmla="*/ 3952 w 12026"/>
                    <a:gd name="connsiteY62" fmla="*/ 551 h 10550"/>
                    <a:gd name="connsiteX63" fmla="*/ 5216 w 12026"/>
                    <a:gd name="connsiteY63" fmla="*/ 292 h 10550"/>
                    <a:gd name="connsiteX64" fmla="*/ 6456 w 12026"/>
                    <a:gd name="connsiteY64" fmla="*/ 227 h 10550"/>
                    <a:gd name="connsiteX65" fmla="*/ 6606 w 12026"/>
                    <a:gd name="connsiteY65" fmla="*/ 223 h 10550"/>
                    <a:gd name="connsiteX66" fmla="*/ 5812 w 12026"/>
                    <a:gd name="connsiteY66" fmla="*/ 0 h 10550"/>
                    <a:gd name="connsiteX67" fmla="*/ 5322 w 12026"/>
                    <a:gd name="connsiteY67" fmla="*/ 13 h 10550"/>
                    <a:gd name="connsiteX68" fmla="*/ 4187 w 12026"/>
                    <a:gd name="connsiteY68" fmla="*/ 183 h 10550"/>
                    <a:gd name="connsiteX69" fmla="*/ 3604 w 12026"/>
                    <a:gd name="connsiteY69" fmla="*/ 345 h 10550"/>
                    <a:gd name="connsiteX70" fmla="*/ 3061 w 12026"/>
                    <a:gd name="connsiteY70" fmla="*/ 527 h 10550"/>
                    <a:gd name="connsiteX71" fmla="*/ 2595 w 12026"/>
                    <a:gd name="connsiteY71" fmla="*/ 774 h 10550"/>
                    <a:gd name="connsiteX72" fmla="*/ 2085 w 12026"/>
                    <a:gd name="connsiteY72" fmla="*/ 1058 h 10550"/>
                    <a:gd name="connsiteX73" fmla="*/ 1250 w 12026"/>
                    <a:gd name="connsiteY73" fmla="*/ 1754 h 10550"/>
                    <a:gd name="connsiteX74" fmla="*/ 606 w 12026"/>
                    <a:gd name="connsiteY74" fmla="*/ 2621 h 10550"/>
                    <a:gd name="connsiteX75" fmla="*/ 177 w 12026"/>
                    <a:gd name="connsiteY75" fmla="*/ 3711 h 10550"/>
                    <a:gd name="connsiteX76" fmla="*/ 23 w 12026"/>
                    <a:gd name="connsiteY76" fmla="*/ 4258 h 10550"/>
                    <a:gd name="connsiteX77" fmla="*/ 7 w 12026"/>
                    <a:gd name="connsiteY77" fmla="*/ 4862 h 10550"/>
                    <a:gd name="connsiteX78" fmla="*/ 274 w 12026"/>
                    <a:gd name="connsiteY78" fmla="*/ 6008 h 10550"/>
                    <a:gd name="connsiteX79" fmla="*/ 541 w 12026"/>
                    <a:gd name="connsiteY79" fmla="*/ 6547 h 10550"/>
                    <a:gd name="connsiteX80" fmla="*/ 809 w 12026"/>
                    <a:gd name="connsiteY80" fmla="*/ 7045 h 10550"/>
                    <a:gd name="connsiteX81" fmla="*/ 1129 w 12026"/>
                    <a:gd name="connsiteY81" fmla="*/ 7414 h 10550"/>
                    <a:gd name="connsiteX82" fmla="*/ 1587 w 12026"/>
                    <a:gd name="connsiteY82" fmla="*/ 7803 h 10550"/>
                    <a:gd name="connsiteX83" fmla="*/ 1992 w 12026"/>
                    <a:gd name="connsiteY83" fmla="*/ 8042 h 10550"/>
                    <a:gd name="connsiteX84" fmla="*/ 2397 w 12026"/>
                    <a:gd name="connsiteY84" fmla="*/ 8277 h 10550"/>
                    <a:gd name="connsiteX85" fmla="*/ 2478 w 12026"/>
                    <a:gd name="connsiteY85" fmla="*/ 8293 h 10550"/>
                    <a:gd name="connsiteX86" fmla="*/ 2486 w 12026"/>
                    <a:gd name="connsiteY86" fmla="*/ 8325 h 10550"/>
                    <a:gd name="connsiteX87" fmla="*/ 2604 w 12026"/>
                    <a:gd name="connsiteY87" fmla="*/ 8452 h 10550"/>
                    <a:gd name="connsiteX88" fmla="*/ 2881 w 12026"/>
                    <a:gd name="connsiteY88" fmla="*/ 8600 h 10550"/>
                    <a:gd name="connsiteX89" fmla="*/ 3206 w 12026"/>
                    <a:gd name="connsiteY89" fmla="*/ 8721 h 10550"/>
                    <a:gd name="connsiteX90" fmla="*/ 3453 w 12026"/>
                    <a:gd name="connsiteY90" fmla="*/ 8802 h 10550"/>
                    <a:gd name="connsiteX91" fmla="*/ 3608 w 12026"/>
                    <a:gd name="connsiteY91" fmla="*/ 8868 h 10550"/>
                    <a:gd name="connsiteX92" fmla="*/ 3824 w 12026"/>
                    <a:gd name="connsiteY92" fmla="*/ 8921 h 10550"/>
                    <a:gd name="connsiteX93" fmla="*/ 4003 w 12026"/>
                    <a:gd name="connsiteY93" fmla="*/ 8965 h 10550"/>
                    <a:gd name="connsiteX94" fmla="*/ 4242 w 12026"/>
                    <a:gd name="connsiteY94" fmla="*/ 9026 h 10550"/>
                    <a:gd name="connsiteX95" fmla="*/ 3134 w 12026"/>
                    <a:gd name="connsiteY95" fmla="*/ 10537 h 10550"/>
                    <a:gd name="connsiteX96" fmla="*/ 4159 w 12026"/>
                    <a:gd name="connsiteY96" fmla="*/ 9820 h 10550"/>
                    <a:gd name="connsiteX97" fmla="*/ 4572 w 12026"/>
                    <a:gd name="connsiteY97" fmla="*/ 9354 h 10550"/>
                    <a:gd name="connsiteX98" fmla="*/ 4811 w 12026"/>
                    <a:gd name="connsiteY98" fmla="*/ 8872 h 10550"/>
                    <a:gd name="connsiteX99" fmla="*/ 4888 w 12026"/>
                    <a:gd name="connsiteY99" fmla="*/ 8901 h 10550"/>
                    <a:gd name="connsiteX100" fmla="*/ 5265 w 12026"/>
                    <a:gd name="connsiteY100" fmla="*/ 8953 h 10550"/>
                    <a:gd name="connsiteX101" fmla="*/ 5439 w 12026"/>
                    <a:gd name="connsiteY101" fmla="*/ 8998 h 10550"/>
                    <a:gd name="connsiteX102" fmla="*/ 5658 w 12026"/>
                    <a:gd name="connsiteY102" fmla="*/ 9010 h 10550"/>
                    <a:gd name="connsiteX103" fmla="*/ 6152 w 12026"/>
                    <a:gd name="connsiteY103" fmla="*/ 9059 h 10550"/>
                    <a:gd name="connsiteX104" fmla="*/ 6626 w 12026"/>
                    <a:gd name="connsiteY104" fmla="*/ 9067 h 10550"/>
                    <a:gd name="connsiteX105" fmla="*/ 6651 w 12026"/>
                    <a:gd name="connsiteY105" fmla="*/ 9067 h 10550"/>
                    <a:gd name="connsiteX106" fmla="*/ 7108 w 12026"/>
                    <a:gd name="connsiteY106" fmla="*/ 9026 h 10550"/>
                    <a:gd name="connsiteX107" fmla="*/ 7538 w 12026"/>
                    <a:gd name="connsiteY107" fmla="*/ 8998 h 10550"/>
                    <a:gd name="connsiteX108" fmla="*/ 8016 w 12026"/>
                    <a:gd name="connsiteY108" fmla="*/ 8876 h 10550"/>
                    <a:gd name="connsiteX109" fmla="*/ 8871 w 12026"/>
                    <a:gd name="connsiteY109" fmla="*/ 8637 h 10550"/>
                    <a:gd name="connsiteX110" fmla="*/ 9616 w 12026"/>
                    <a:gd name="connsiteY110" fmla="*/ 8301 h 10550"/>
                    <a:gd name="connsiteX111" fmla="*/ 10924 w 12026"/>
                    <a:gd name="connsiteY111" fmla="*/ 7171 h 10550"/>
                    <a:gd name="connsiteX112" fmla="*/ 11427 w 12026"/>
                    <a:gd name="connsiteY112" fmla="*/ 6486 h 10550"/>
                    <a:gd name="connsiteX113" fmla="*/ 11783 w 12026"/>
                    <a:gd name="connsiteY113" fmla="*/ 5692 h 10550"/>
                    <a:gd name="connsiteX114" fmla="*/ 11897 w 12026"/>
                    <a:gd name="connsiteY114" fmla="*/ 5271 h 10550"/>
                    <a:gd name="connsiteX115" fmla="*/ 11978 w 12026"/>
                    <a:gd name="connsiteY115" fmla="*/ 4837 h 10550"/>
                    <a:gd name="connsiteX116" fmla="*/ 11982 w 12026"/>
                    <a:gd name="connsiteY116" fmla="*/ 4635 h 10550"/>
                    <a:gd name="connsiteX117" fmla="*/ 12022 w 12026"/>
                    <a:gd name="connsiteY117" fmla="*/ 4420 h 10550"/>
                    <a:gd name="connsiteX118" fmla="*/ 11982 w 12026"/>
                    <a:gd name="connsiteY118" fmla="*/ 3970 h 10550"/>
                    <a:gd name="connsiteX119" fmla="*/ 11808 w 12026"/>
                    <a:gd name="connsiteY119" fmla="*/ 3087 h 10550"/>
                    <a:gd name="connsiteX120" fmla="*/ 11678 w 12026"/>
                    <a:gd name="connsiteY120" fmla="*/ 2731 h 10550"/>
                    <a:gd name="connsiteX121" fmla="*/ 11427 w 12026"/>
                    <a:gd name="connsiteY121" fmla="*/ 2362 h 10550"/>
                    <a:gd name="connsiteX122" fmla="*/ 10937 w 12026"/>
                    <a:gd name="connsiteY122" fmla="*/ 1673 h 10550"/>
                    <a:gd name="connsiteX123" fmla="*/ 10260 w 12026"/>
                    <a:gd name="connsiteY123" fmla="*/ 1114 h 10550"/>
                    <a:gd name="connsiteX124" fmla="*/ 9349 w 12026"/>
                    <a:gd name="connsiteY124" fmla="*/ 616 h 10550"/>
                    <a:gd name="connsiteX125" fmla="*/ 8931 w 12026"/>
                    <a:gd name="connsiteY125" fmla="*/ 434 h 10550"/>
                    <a:gd name="connsiteX126" fmla="*/ 8469 w 12026"/>
                    <a:gd name="connsiteY126" fmla="*/ 268 h 10550"/>
                    <a:gd name="connsiteX127" fmla="*/ 7538 w 12026"/>
                    <a:gd name="connsiteY127" fmla="*/ 94 h 10550"/>
                    <a:gd name="connsiteX128" fmla="*/ 7412 w 12026"/>
                    <a:gd name="connsiteY128" fmla="*/ 81 h 10550"/>
                    <a:gd name="connsiteX129" fmla="*/ 7210 w 12026"/>
                    <a:gd name="connsiteY129" fmla="*/ 45 h 10550"/>
                    <a:gd name="connsiteX130" fmla="*/ 6569 w 12026"/>
                    <a:gd name="connsiteY130" fmla="*/ 13 h 10550"/>
                    <a:gd name="connsiteX131" fmla="*/ 5812 w 12026"/>
                    <a:gd name="connsiteY131" fmla="*/ 0 h 10550"/>
                    <a:gd name="connsiteX0" fmla="*/ 6606 w 12026"/>
                    <a:gd name="connsiteY0" fmla="*/ 223 h 10549"/>
                    <a:gd name="connsiteX1" fmla="*/ 6837 w 12026"/>
                    <a:gd name="connsiteY1" fmla="*/ 284 h 10549"/>
                    <a:gd name="connsiteX2" fmla="*/ 7311 w 12026"/>
                    <a:gd name="connsiteY2" fmla="*/ 361 h 10549"/>
                    <a:gd name="connsiteX3" fmla="*/ 8141 w 12026"/>
                    <a:gd name="connsiteY3" fmla="*/ 523 h 10549"/>
                    <a:gd name="connsiteX4" fmla="*/ 8514 w 12026"/>
                    <a:gd name="connsiteY4" fmla="*/ 689 h 10549"/>
                    <a:gd name="connsiteX5" fmla="*/ 8887 w 12026"/>
                    <a:gd name="connsiteY5" fmla="*/ 802 h 10549"/>
                    <a:gd name="connsiteX6" fmla="*/ 9656 w 12026"/>
                    <a:gd name="connsiteY6" fmla="*/ 1224 h 10549"/>
                    <a:gd name="connsiteX7" fmla="*/ 10390 w 12026"/>
                    <a:gd name="connsiteY7" fmla="*/ 1633 h 10549"/>
                    <a:gd name="connsiteX8" fmla="*/ 10933 w 12026"/>
                    <a:gd name="connsiteY8" fmla="*/ 2277 h 10549"/>
                    <a:gd name="connsiteX9" fmla="*/ 11135 w 12026"/>
                    <a:gd name="connsiteY9" fmla="*/ 2589 h 10549"/>
                    <a:gd name="connsiteX10" fmla="*/ 11378 w 12026"/>
                    <a:gd name="connsiteY10" fmla="*/ 2962 h 10549"/>
                    <a:gd name="connsiteX11" fmla="*/ 11479 w 12026"/>
                    <a:gd name="connsiteY11" fmla="*/ 3302 h 10549"/>
                    <a:gd name="connsiteX12" fmla="*/ 11585 w 12026"/>
                    <a:gd name="connsiteY12" fmla="*/ 3723 h 10549"/>
                    <a:gd name="connsiteX13" fmla="*/ 11637 w 12026"/>
                    <a:gd name="connsiteY13" fmla="*/ 4149 h 10549"/>
                    <a:gd name="connsiteX14" fmla="*/ 11617 w 12026"/>
                    <a:gd name="connsiteY14" fmla="*/ 4582 h 10549"/>
                    <a:gd name="connsiteX15" fmla="*/ 11593 w 12026"/>
                    <a:gd name="connsiteY15" fmla="*/ 4979 h 10549"/>
                    <a:gd name="connsiteX16" fmla="*/ 11484 w 12026"/>
                    <a:gd name="connsiteY16" fmla="*/ 5388 h 10549"/>
                    <a:gd name="connsiteX17" fmla="*/ 11362 w 12026"/>
                    <a:gd name="connsiteY17" fmla="*/ 5789 h 10549"/>
                    <a:gd name="connsiteX18" fmla="*/ 11176 w 12026"/>
                    <a:gd name="connsiteY18" fmla="*/ 6154 h 10549"/>
                    <a:gd name="connsiteX19" fmla="*/ 10993 w 12026"/>
                    <a:gd name="connsiteY19" fmla="*/ 6498 h 10549"/>
                    <a:gd name="connsiteX20" fmla="*/ 10726 w 12026"/>
                    <a:gd name="connsiteY20" fmla="*/ 6818 h 10549"/>
                    <a:gd name="connsiteX21" fmla="*/ 10455 w 12026"/>
                    <a:gd name="connsiteY21" fmla="*/ 7163 h 10549"/>
                    <a:gd name="connsiteX22" fmla="*/ 10134 w 12026"/>
                    <a:gd name="connsiteY22" fmla="*/ 7450 h 10549"/>
                    <a:gd name="connsiteX23" fmla="*/ 9470 w 12026"/>
                    <a:gd name="connsiteY23" fmla="*/ 7949 h 10549"/>
                    <a:gd name="connsiteX24" fmla="*/ 8785 w 12026"/>
                    <a:gd name="connsiteY24" fmla="*/ 8277 h 10549"/>
                    <a:gd name="connsiteX25" fmla="*/ 7975 w 12026"/>
                    <a:gd name="connsiteY25" fmla="*/ 8508 h 10549"/>
                    <a:gd name="connsiteX26" fmla="*/ 7501 w 12026"/>
                    <a:gd name="connsiteY26" fmla="*/ 8629 h 10549"/>
                    <a:gd name="connsiteX27" fmla="*/ 6983 w 12026"/>
                    <a:gd name="connsiteY27" fmla="*/ 8670 h 10549"/>
                    <a:gd name="connsiteX28" fmla="*/ 6263 w 12026"/>
                    <a:gd name="connsiteY28" fmla="*/ 8709 h 10549"/>
                    <a:gd name="connsiteX29" fmla="*/ 5966 w 12026"/>
                    <a:gd name="connsiteY29" fmla="*/ 8702 h 10549"/>
                    <a:gd name="connsiteX30" fmla="*/ 5719 w 12026"/>
                    <a:gd name="connsiteY30" fmla="*/ 8670 h 10549"/>
                    <a:gd name="connsiteX31" fmla="*/ 5644 w 12026"/>
                    <a:gd name="connsiteY31" fmla="*/ 8667 h 10549"/>
                    <a:gd name="connsiteX32" fmla="*/ 5567 w 12026"/>
                    <a:gd name="connsiteY32" fmla="*/ 8667 h 10549"/>
                    <a:gd name="connsiteX33" fmla="*/ 5476 w 12026"/>
                    <a:gd name="connsiteY33" fmla="*/ 8662 h 10549"/>
                    <a:gd name="connsiteX34" fmla="*/ 5269 w 12026"/>
                    <a:gd name="connsiteY34" fmla="*/ 8625 h 10549"/>
                    <a:gd name="connsiteX35" fmla="*/ 5238 w 12026"/>
                    <a:gd name="connsiteY35" fmla="*/ 8624 h 10549"/>
                    <a:gd name="connsiteX36" fmla="*/ 5050 w 12026"/>
                    <a:gd name="connsiteY36" fmla="*/ 8633 h 10549"/>
                    <a:gd name="connsiteX37" fmla="*/ 4833 w 12026"/>
                    <a:gd name="connsiteY37" fmla="*/ 8656 h 10549"/>
                    <a:gd name="connsiteX38" fmla="*/ 4637 w 12026"/>
                    <a:gd name="connsiteY38" fmla="*/ 8641 h 10549"/>
                    <a:gd name="connsiteX39" fmla="*/ 4638 w 12026"/>
                    <a:gd name="connsiteY39" fmla="*/ 8646 h 10549"/>
                    <a:gd name="connsiteX40" fmla="*/ 4546 w 12026"/>
                    <a:gd name="connsiteY40" fmla="*/ 8633 h 10549"/>
                    <a:gd name="connsiteX41" fmla="*/ 4387 w 12026"/>
                    <a:gd name="connsiteY41" fmla="*/ 8626 h 10549"/>
                    <a:gd name="connsiteX42" fmla="*/ 4148 w 12026"/>
                    <a:gd name="connsiteY42" fmla="*/ 8568 h 10549"/>
                    <a:gd name="connsiteX43" fmla="*/ 3821 w 12026"/>
                    <a:gd name="connsiteY43" fmla="*/ 8488 h 10549"/>
                    <a:gd name="connsiteX44" fmla="*/ 3472 w 12026"/>
                    <a:gd name="connsiteY44" fmla="*/ 8355 h 10549"/>
                    <a:gd name="connsiteX45" fmla="*/ 3307 w 12026"/>
                    <a:gd name="connsiteY45" fmla="*/ 8332 h 10549"/>
                    <a:gd name="connsiteX46" fmla="*/ 3263 w 12026"/>
                    <a:gd name="connsiteY46" fmla="*/ 8290 h 10549"/>
                    <a:gd name="connsiteX47" fmla="*/ 3032 w 12026"/>
                    <a:gd name="connsiteY47" fmla="*/ 8222 h 10549"/>
                    <a:gd name="connsiteX48" fmla="*/ 2881 w 12026"/>
                    <a:gd name="connsiteY48" fmla="*/ 8111 h 10549"/>
                    <a:gd name="connsiteX49" fmla="*/ 2547 w 12026"/>
                    <a:gd name="connsiteY49" fmla="*/ 7896 h 10549"/>
                    <a:gd name="connsiteX50" fmla="*/ 2202 w 12026"/>
                    <a:gd name="connsiteY50" fmla="*/ 7701 h 10549"/>
                    <a:gd name="connsiteX51" fmla="*/ 1785 w 12026"/>
                    <a:gd name="connsiteY51" fmla="*/ 7471 h 10549"/>
                    <a:gd name="connsiteX52" fmla="*/ 1400 w 12026"/>
                    <a:gd name="connsiteY52" fmla="*/ 7146 h 10549"/>
                    <a:gd name="connsiteX53" fmla="*/ 829 w 12026"/>
                    <a:gd name="connsiteY53" fmla="*/ 6308 h 10549"/>
                    <a:gd name="connsiteX54" fmla="*/ 574 w 12026"/>
                    <a:gd name="connsiteY54" fmla="*/ 5834 h 10549"/>
                    <a:gd name="connsiteX55" fmla="*/ 396 w 12026"/>
                    <a:gd name="connsiteY55" fmla="*/ 5287 h 10549"/>
                    <a:gd name="connsiteX56" fmla="*/ 375 w 12026"/>
                    <a:gd name="connsiteY56" fmla="*/ 4181 h 10549"/>
                    <a:gd name="connsiteX57" fmla="*/ 1263 w 12026"/>
                    <a:gd name="connsiteY57" fmla="*/ 2216 h 10549"/>
                    <a:gd name="connsiteX58" fmla="*/ 1988 w 12026"/>
                    <a:gd name="connsiteY58" fmla="*/ 1520 h 10549"/>
                    <a:gd name="connsiteX59" fmla="*/ 2397 w 12026"/>
                    <a:gd name="connsiteY59" fmla="*/ 1224 h 10549"/>
                    <a:gd name="connsiteX60" fmla="*/ 2871 w 12026"/>
                    <a:gd name="connsiteY60" fmla="*/ 981 h 10549"/>
                    <a:gd name="connsiteX61" fmla="*/ 3369 w 12026"/>
                    <a:gd name="connsiteY61" fmla="*/ 730 h 10549"/>
                    <a:gd name="connsiteX62" fmla="*/ 3952 w 12026"/>
                    <a:gd name="connsiteY62" fmla="*/ 551 h 10549"/>
                    <a:gd name="connsiteX63" fmla="*/ 5216 w 12026"/>
                    <a:gd name="connsiteY63" fmla="*/ 292 h 10549"/>
                    <a:gd name="connsiteX64" fmla="*/ 6456 w 12026"/>
                    <a:gd name="connsiteY64" fmla="*/ 227 h 10549"/>
                    <a:gd name="connsiteX65" fmla="*/ 6606 w 12026"/>
                    <a:gd name="connsiteY65" fmla="*/ 223 h 10549"/>
                    <a:gd name="connsiteX66" fmla="*/ 5812 w 12026"/>
                    <a:gd name="connsiteY66" fmla="*/ 0 h 10549"/>
                    <a:gd name="connsiteX67" fmla="*/ 5322 w 12026"/>
                    <a:gd name="connsiteY67" fmla="*/ 13 h 10549"/>
                    <a:gd name="connsiteX68" fmla="*/ 4187 w 12026"/>
                    <a:gd name="connsiteY68" fmla="*/ 183 h 10549"/>
                    <a:gd name="connsiteX69" fmla="*/ 3604 w 12026"/>
                    <a:gd name="connsiteY69" fmla="*/ 345 h 10549"/>
                    <a:gd name="connsiteX70" fmla="*/ 3061 w 12026"/>
                    <a:gd name="connsiteY70" fmla="*/ 527 h 10549"/>
                    <a:gd name="connsiteX71" fmla="*/ 2595 w 12026"/>
                    <a:gd name="connsiteY71" fmla="*/ 774 h 10549"/>
                    <a:gd name="connsiteX72" fmla="*/ 2085 w 12026"/>
                    <a:gd name="connsiteY72" fmla="*/ 1058 h 10549"/>
                    <a:gd name="connsiteX73" fmla="*/ 1250 w 12026"/>
                    <a:gd name="connsiteY73" fmla="*/ 1754 h 10549"/>
                    <a:gd name="connsiteX74" fmla="*/ 606 w 12026"/>
                    <a:gd name="connsiteY74" fmla="*/ 2621 h 10549"/>
                    <a:gd name="connsiteX75" fmla="*/ 177 w 12026"/>
                    <a:gd name="connsiteY75" fmla="*/ 3711 h 10549"/>
                    <a:gd name="connsiteX76" fmla="*/ 23 w 12026"/>
                    <a:gd name="connsiteY76" fmla="*/ 4258 h 10549"/>
                    <a:gd name="connsiteX77" fmla="*/ 7 w 12026"/>
                    <a:gd name="connsiteY77" fmla="*/ 4862 h 10549"/>
                    <a:gd name="connsiteX78" fmla="*/ 274 w 12026"/>
                    <a:gd name="connsiteY78" fmla="*/ 6008 h 10549"/>
                    <a:gd name="connsiteX79" fmla="*/ 541 w 12026"/>
                    <a:gd name="connsiteY79" fmla="*/ 6547 h 10549"/>
                    <a:gd name="connsiteX80" fmla="*/ 809 w 12026"/>
                    <a:gd name="connsiteY80" fmla="*/ 7045 h 10549"/>
                    <a:gd name="connsiteX81" fmla="*/ 1129 w 12026"/>
                    <a:gd name="connsiteY81" fmla="*/ 7414 h 10549"/>
                    <a:gd name="connsiteX82" fmla="*/ 1587 w 12026"/>
                    <a:gd name="connsiteY82" fmla="*/ 7803 h 10549"/>
                    <a:gd name="connsiteX83" fmla="*/ 1992 w 12026"/>
                    <a:gd name="connsiteY83" fmla="*/ 8042 h 10549"/>
                    <a:gd name="connsiteX84" fmla="*/ 2397 w 12026"/>
                    <a:gd name="connsiteY84" fmla="*/ 8277 h 10549"/>
                    <a:gd name="connsiteX85" fmla="*/ 2478 w 12026"/>
                    <a:gd name="connsiteY85" fmla="*/ 8293 h 10549"/>
                    <a:gd name="connsiteX86" fmla="*/ 2486 w 12026"/>
                    <a:gd name="connsiteY86" fmla="*/ 8325 h 10549"/>
                    <a:gd name="connsiteX87" fmla="*/ 2604 w 12026"/>
                    <a:gd name="connsiteY87" fmla="*/ 8452 h 10549"/>
                    <a:gd name="connsiteX88" fmla="*/ 2881 w 12026"/>
                    <a:gd name="connsiteY88" fmla="*/ 8600 h 10549"/>
                    <a:gd name="connsiteX89" fmla="*/ 3206 w 12026"/>
                    <a:gd name="connsiteY89" fmla="*/ 8721 h 10549"/>
                    <a:gd name="connsiteX90" fmla="*/ 3453 w 12026"/>
                    <a:gd name="connsiteY90" fmla="*/ 8802 h 10549"/>
                    <a:gd name="connsiteX91" fmla="*/ 3608 w 12026"/>
                    <a:gd name="connsiteY91" fmla="*/ 8868 h 10549"/>
                    <a:gd name="connsiteX92" fmla="*/ 3824 w 12026"/>
                    <a:gd name="connsiteY92" fmla="*/ 8921 h 10549"/>
                    <a:gd name="connsiteX93" fmla="*/ 4003 w 12026"/>
                    <a:gd name="connsiteY93" fmla="*/ 8965 h 10549"/>
                    <a:gd name="connsiteX94" fmla="*/ 4242 w 12026"/>
                    <a:gd name="connsiteY94" fmla="*/ 9026 h 10549"/>
                    <a:gd name="connsiteX95" fmla="*/ 3134 w 12026"/>
                    <a:gd name="connsiteY95" fmla="*/ 10537 h 10549"/>
                    <a:gd name="connsiteX96" fmla="*/ 4159 w 12026"/>
                    <a:gd name="connsiteY96" fmla="*/ 9820 h 10549"/>
                    <a:gd name="connsiteX97" fmla="*/ 4572 w 12026"/>
                    <a:gd name="connsiteY97" fmla="*/ 9354 h 10549"/>
                    <a:gd name="connsiteX98" fmla="*/ 4811 w 12026"/>
                    <a:gd name="connsiteY98" fmla="*/ 8872 h 10549"/>
                    <a:gd name="connsiteX99" fmla="*/ 4888 w 12026"/>
                    <a:gd name="connsiteY99" fmla="*/ 8901 h 10549"/>
                    <a:gd name="connsiteX100" fmla="*/ 5265 w 12026"/>
                    <a:gd name="connsiteY100" fmla="*/ 8953 h 10549"/>
                    <a:gd name="connsiteX101" fmla="*/ 5439 w 12026"/>
                    <a:gd name="connsiteY101" fmla="*/ 8998 h 10549"/>
                    <a:gd name="connsiteX102" fmla="*/ 5658 w 12026"/>
                    <a:gd name="connsiteY102" fmla="*/ 9010 h 10549"/>
                    <a:gd name="connsiteX103" fmla="*/ 6152 w 12026"/>
                    <a:gd name="connsiteY103" fmla="*/ 9059 h 10549"/>
                    <a:gd name="connsiteX104" fmla="*/ 6626 w 12026"/>
                    <a:gd name="connsiteY104" fmla="*/ 9067 h 10549"/>
                    <a:gd name="connsiteX105" fmla="*/ 6651 w 12026"/>
                    <a:gd name="connsiteY105" fmla="*/ 9067 h 10549"/>
                    <a:gd name="connsiteX106" fmla="*/ 7108 w 12026"/>
                    <a:gd name="connsiteY106" fmla="*/ 9026 h 10549"/>
                    <a:gd name="connsiteX107" fmla="*/ 7538 w 12026"/>
                    <a:gd name="connsiteY107" fmla="*/ 8998 h 10549"/>
                    <a:gd name="connsiteX108" fmla="*/ 8016 w 12026"/>
                    <a:gd name="connsiteY108" fmla="*/ 8876 h 10549"/>
                    <a:gd name="connsiteX109" fmla="*/ 8871 w 12026"/>
                    <a:gd name="connsiteY109" fmla="*/ 8637 h 10549"/>
                    <a:gd name="connsiteX110" fmla="*/ 9616 w 12026"/>
                    <a:gd name="connsiteY110" fmla="*/ 8301 h 10549"/>
                    <a:gd name="connsiteX111" fmla="*/ 10924 w 12026"/>
                    <a:gd name="connsiteY111" fmla="*/ 7171 h 10549"/>
                    <a:gd name="connsiteX112" fmla="*/ 11427 w 12026"/>
                    <a:gd name="connsiteY112" fmla="*/ 6486 h 10549"/>
                    <a:gd name="connsiteX113" fmla="*/ 11783 w 12026"/>
                    <a:gd name="connsiteY113" fmla="*/ 5692 h 10549"/>
                    <a:gd name="connsiteX114" fmla="*/ 11897 w 12026"/>
                    <a:gd name="connsiteY114" fmla="*/ 5271 h 10549"/>
                    <a:gd name="connsiteX115" fmla="*/ 11978 w 12026"/>
                    <a:gd name="connsiteY115" fmla="*/ 4837 h 10549"/>
                    <a:gd name="connsiteX116" fmla="*/ 11982 w 12026"/>
                    <a:gd name="connsiteY116" fmla="*/ 4635 h 10549"/>
                    <a:gd name="connsiteX117" fmla="*/ 12022 w 12026"/>
                    <a:gd name="connsiteY117" fmla="*/ 4420 h 10549"/>
                    <a:gd name="connsiteX118" fmla="*/ 11982 w 12026"/>
                    <a:gd name="connsiteY118" fmla="*/ 3970 h 10549"/>
                    <a:gd name="connsiteX119" fmla="*/ 11808 w 12026"/>
                    <a:gd name="connsiteY119" fmla="*/ 3087 h 10549"/>
                    <a:gd name="connsiteX120" fmla="*/ 11678 w 12026"/>
                    <a:gd name="connsiteY120" fmla="*/ 2731 h 10549"/>
                    <a:gd name="connsiteX121" fmla="*/ 11427 w 12026"/>
                    <a:gd name="connsiteY121" fmla="*/ 2362 h 10549"/>
                    <a:gd name="connsiteX122" fmla="*/ 10937 w 12026"/>
                    <a:gd name="connsiteY122" fmla="*/ 1673 h 10549"/>
                    <a:gd name="connsiteX123" fmla="*/ 10260 w 12026"/>
                    <a:gd name="connsiteY123" fmla="*/ 1114 h 10549"/>
                    <a:gd name="connsiteX124" fmla="*/ 9349 w 12026"/>
                    <a:gd name="connsiteY124" fmla="*/ 616 h 10549"/>
                    <a:gd name="connsiteX125" fmla="*/ 8931 w 12026"/>
                    <a:gd name="connsiteY125" fmla="*/ 434 h 10549"/>
                    <a:gd name="connsiteX126" fmla="*/ 8469 w 12026"/>
                    <a:gd name="connsiteY126" fmla="*/ 268 h 10549"/>
                    <a:gd name="connsiteX127" fmla="*/ 7538 w 12026"/>
                    <a:gd name="connsiteY127" fmla="*/ 94 h 10549"/>
                    <a:gd name="connsiteX128" fmla="*/ 7412 w 12026"/>
                    <a:gd name="connsiteY128" fmla="*/ 81 h 10549"/>
                    <a:gd name="connsiteX129" fmla="*/ 7210 w 12026"/>
                    <a:gd name="connsiteY129" fmla="*/ 45 h 10549"/>
                    <a:gd name="connsiteX130" fmla="*/ 6569 w 12026"/>
                    <a:gd name="connsiteY130" fmla="*/ 13 h 10549"/>
                    <a:gd name="connsiteX131" fmla="*/ 5812 w 12026"/>
                    <a:gd name="connsiteY131" fmla="*/ 0 h 10549"/>
                    <a:gd name="connsiteX0" fmla="*/ 6606 w 12026"/>
                    <a:gd name="connsiteY0" fmla="*/ 223 h 10548"/>
                    <a:gd name="connsiteX1" fmla="*/ 6837 w 12026"/>
                    <a:gd name="connsiteY1" fmla="*/ 284 h 10548"/>
                    <a:gd name="connsiteX2" fmla="*/ 7311 w 12026"/>
                    <a:gd name="connsiteY2" fmla="*/ 361 h 10548"/>
                    <a:gd name="connsiteX3" fmla="*/ 8141 w 12026"/>
                    <a:gd name="connsiteY3" fmla="*/ 523 h 10548"/>
                    <a:gd name="connsiteX4" fmla="*/ 8514 w 12026"/>
                    <a:gd name="connsiteY4" fmla="*/ 689 h 10548"/>
                    <a:gd name="connsiteX5" fmla="*/ 8887 w 12026"/>
                    <a:gd name="connsiteY5" fmla="*/ 802 h 10548"/>
                    <a:gd name="connsiteX6" fmla="*/ 9656 w 12026"/>
                    <a:gd name="connsiteY6" fmla="*/ 1224 h 10548"/>
                    <a:gd name="connsiteX7" fmla="*/ 10390 w 12026"/>
                    <a:gd name="connsiteY7" fmla="*/ 1633 h 10548"/>
                    <a:gd name="connsiteX8" fmla="*/ 10933 w 12026"/>
                    <a:gd name="connsiteY8" fmla="*/ 2277 h 10548"/>
                    <a:gd name="connsiteX9" fmla="*/ 11135 w 12026"/>
                    <a:gd name="connsiteY9" fmla="*/ 2589 h 10548"/>
                    <a:gd name="connsiteX10" fmla="*/ 11378 w 12026"/>
                    <a:gd name="connsiteY10" fmla="*/ 2962 h 10548"/>
                    <a:gd name="connsiteX11" fmla="*/ 11479 w 12026"/>
                    <a:gd name="connsiteY11" fmla="*/ 3302 h 10548"/>
                    <a:gd name="connsiteX12" fmla="*/ 11585 w 12026"/>
                    <a:gd name="connsiteY12" fmla="*/ 3723 h 10548"/>
                    <a:gd name="connsiteX13" fmla="*/ 11637 w 12026"/>
                    <a:gd name="connsiteY13" fmla="*/ 4149 h 10548"/>
                    <a:gd name="connsiteX14" fmla="*/ 11617 w 12026"/>
                    <a:gd name="connsiteY14" fmla="*/ 4582 h 10548"/>
                    <a:gd name="connsiteX15" fmla="*/ 11593 w 12026"/>
                    <a:gd name="connsiteY15" fmla="*/ 4979 h 10548"/>
                    <a:gd name="connsiteX16" fmla="*/ 11484 w 12026"/>
                    <a:gd name="connsiteY16" fmla="*/ 5388 h 10548"/>
                    <a:gd name="connsiteX17" fmla="*/ 11362 w 12026"/>
                    <a:gd name="connsiteY17" fmla="*/ 5789 h 10548"/>
                    <a:gd name="connsiteX18" fmla="*/ 11176 w 12026"/>
                    <a:gd name="connsiteY18" fmla="*/ 6154 h 10548"/>
                    <a:gd name="connsiteX19" fmla="*/ 10993 w 12026"/>
                    <a:gd name="connsiteY19" fmla="*/ 6498 h 10548"/>
                    <a:gd name="connsiteX20" fmla="*/ 10726 w 12026"/>
                    <a:gd name="connsiteY20" fmla="*/ 6818 h 10548"/>
                    <a:gd name="connsiteX21" fmla="*/ 10455 w 12026"/>
                    <a:gd name="connsiteY21" fmla="*/ 7163 h 10548"/>
                    <a:gd name="connsiteX22" fmla="*/ 10134 w 12026"/>
                    <a:gd name="connsiteY22" fmla="*/ 7450 h 10548"/>
                    <a:gd name="connsiteX23" fmla="*/ 9470 w 12026"/>
                    <a:gd name="connsiteY23" fmla="*/ 7949 h 10548"/>
                    <a:gd name="connsiteX24" fmla="*/ 8785 w 12026"/>
                    <a:gd name="connsiteY24" fmla="*/ 8277 h 10548"/>
                    <a:gd name="connsiteX25" fmla="*/ 7975 w 12026"/>
                    <a:gd name="connsiteY25" fmla="*/ 8508 h 10548"/>
                    <a:gd name="connsiteX26" fmla="*/ 7501 w 12026"/>
                    <a:gd name="connsiteY26" fmla="*/ 8629 h 10548"/>
                    <a:gd name="connsiteX27" fmla="*/ 6983 w 12026"/>
                    <a:gd name="connsiteY27" fmla="*/ 8670 h 10548"/>
                    <a:gd name="connsiteX28" fmla="*/ 6263 w 12026"/>
                    <a:gd name="connsiteY28" fmla="*/ 8709 h 10548"/>
                    <a:gd name="connsiteX29" fmla="*/ 5966 w 12026"/>
                    <a:gd name="connsiteY29" fmla="*/ 8702 h 10548"/>
                    <a:gd name="connsiteX30" fmla="*/ 5719 w 12026"/>
                    <a:gd name="connsiteY30" fmla="*/ 8670 h 10548"/>
                    <a:gd name="connsiteX31" fmla="*/ 5644 w 12026"/>
                    <a:gd name="connsiteY31" fmla="*/ 8667 h 10548"/>
                    <a:gd name="connsiteX32" fmla="*/ 5567 w 12026"/>
                    <a:gd name="connsiteY32" fmla="*/ 8667 h 10548"/>
                    <a:gd name="connsiteX33" fmla="*/ 5476 w 12026"/>
                    <a:gd name="connsiteY33" fmla="*/ 8662 h 10548"/>
                    <a:gd name="connsiteX34" fmla="*/ 5269 w 12026"/>
                    <a:gd name="connsiteY34" fmla="*/ 8625 h 10548"/>
                    <a:gd name="connsiteX35" fmla="*/ 5238 w 12026"/>
                    <a:gd name="connsiteY35" fmla="*/ 8624 h 10548"/>
                    <a:gd name="connsiteX36" fmla="*/ 5050 w 12026"/>
                    <a:gd name="connsiteY36" fmla="*/ 8633 h 10548"/>
                    <a:gd name="connsiteX37" fmla="*/ 4833 w 12026"/>
                    <a:gd name="connsiteY37" fmla="*/ 8656 h 10548"/>
                    <a:gd name="connsiteX38" fmla="*/ 4637 w 12026"/>
                    <a:gd name="connsiteY38" fmla="*/ 8641 h 10548"/>
                    <a:gd name="connsiteX39" fmla="*/ 4638 w 12026"/>
                    <a:gd name="connsiteY39" fmla="*/ 8646 h 10548"/>
                    <a:gd name="connsiteX40" fmla="*/ 4546 w 12026"/>
                    <a:gd name="connsiteY40" fmla="*/ 8633 h 10548"/>
                    <a:gd name="connsiteX41" fmla="*/ 4387 w 12026"/>
                    <a:gd name="connsiteY41" fmla="*/ 8626 h 10548"/>
                    <a:gd name="connsiteX42" fmla="*/ 4148 w 12026"/>
                    <a:gd name="connsiteY42" fmla="*/ 8568 h 10548"/>
                    <a:gd name="connsiteX43" fmla="*/ 3821 w 12026"/>
                    <a:gd name="connsiteY43" fmla="*/ 8488 h 10548"/>
                    <a:gd name="connsiteX44" fmla="*/ 3472 w 12026"/>
                    <a:gd name="connsiteY44" fmla="*/ 8355 h 10548"/>
                    <a:gd name="connsiteX45" fmla="*/ 3307 w 12026"/>
                    <a:gd name="connsiteY45" fmla="*/ 8332 h 10548"/>
                    <a:gd name="connsiteX46" fmla="*/ 3263 w 12026"/>
                    <a:gd name="connsiteY46" fmla="*/ 8290 h 10548"/>
                    <a:gd name="connsiteX47" fmla="*/ 3032 w 12026"/>
                    <a:gd name="connsiteY47" fmla="*/ 8222 h 10548"/>
                    <a:gd name="connsiteX48" fmla="*/ 2881 w 12026"/>
                    <a:gd name="connsiteY48" fmla="*/ 8111 h 10548"/>
                    <a:gd name="connsiteX49" fmla="*/ 2547 w 12026"/>
                    <a:gd name="connsiteY49" fmla="*/ 7896 h 10548"/>
                    <a:gd name="connsiteX50" fmla="*/ 2202 w 12026"/>
                    <a:gd name="connsiteY50" fmla="*/ 7701 h 10548"/>
                    <a:gd name="connsiteX51" fmla="*/ 1785 w 12026"/>
                    <a:gd name="connsiteY51" fmla="*/ 7471 h 10548"/>
                    <a:gd name="connsiteX52" fmla="*/ 1400 w 12026"/>
                    <a:gd name="connsiteY52" fmla="*/ 7146 h 10548"/>
                    <a:gd name="connsiteX53" fmla="*/ 829 w 12026"/>
                    <a:gd name="connsiteY53" fmla="*/ 6308 h 10548"/>
                    <a:gd name="connsiteX54" fmla="*/ 574 w 12026"/>
                    <a:gd name="connsiteY54" fmla="*/ 5834 h 10548"/>
                    <a:gd name="connsiteX55" fmla="*/ 396 w 12026"/>
                    <a:gd name="connsiteY55" fmla="*/ 5287 h 10548"/>
                    <a:gd name="connsiteX56" fmla="*/ 375 w 12026"/>
                    <a:gd name="connsiteY56" fmla="*/ 4181 h 10548"/>
                    <a:gd name="connsiteX57" fmla="*/ 1263 w 12026"/>
                    <a:gd name="connsiteY57" fmla="*/ 2216 h 10548"/>
                    <a:gd name="connsiteX58" fmla="*/ 1988 w 12026"/>
                    <a:gd name="connsiteY58" fmla="*/ 1520 h 10548"/>
                    <a:gd name="connsiteX59" fmla="*/ 2397 w 12026"/>
                    <a:gd name="connsiteY59" fmla="*/ 1224 h 10548"/>
                    <a:gd name="connsiteX60" fmla="*/ 2871 w 12026"/>
                    <a:gd name="connsiteY60" fmla="*/ 981 h 10548"/>
                    <a:gd name="connsiteX61" fmla="*/ 3369 w 12026"/>
                    <a:gd name="connsiteY61" fmla="*/ 730 h 10548"/>
                    <a:gd name="connsiteX62" fmla="*/ 3952 w 12026"/>
                    <a:gd name="connsiteY62" fmla="*/ 551 h 10548"/>
                    <a:gd name="connsiteX63" fmla="*/ 5216 w 12026"/>
                    <a:gd name="connsiteY63" fmla="*/ 292 h 10548"/>
                    <a:gd name="connsiteX64" fmla="*/ 6456 w 12026"/>
                    <a:gd name="connsiteY64" fmla="*/ 227 h 10548"/>
                    <a:gd name="connsiteX65" fmla="*/ 6606 w 12026"/>
                    <a:gd name="connsiteY65" fmla="*/ 223 h 10548"/>
                    <a:gd name="connsiteX66" fmla="*/ 5812 w 12026"/>
                    <a:gd name="connsiteY66" fmla="*/ 0 h 10548"/>
                    <a:gd name="connsiteX67" fmla="*/ 5322 w 12026"/>
                    <a:gd name="connsiteY67" fmla="*/ 13 h 10548"/>
                    <a:gd name="connsiteX68" fmla="*/ 4187 w 12026"/>
                    <a:gd name="connsiteY68" fmla="*/ 183 h 10548"/>
                    <a:gd name="connsiteX69" fmla="*/ 3604 w 12026"/>
                    <a:gd name="connsiteY69" fmla="*/ 345 h 10548"/>
                    <a:gd name="connsiteX70" fmla="*/ 3061 w 12026"/>
                    <a:gd name="connsiteY70" fmla="*/ 527 h 10548"/>
                    <a:gd name="connsiteX71" fmla="*/ 2595 w 12026"/>
                    <a:gd name="connsiteY71" fmla="*/ 774 h 10548"/>
                    <a:gd name="connsiteX72" fmla="*/ 2085 w 12026"/>
                    <a:gd name="connsiteY72" fmla="*/ 1058 h 10548"/>
                    <a:gd name="connsiteX73" fmla="*/ 1250 w 12026"/>
                    <a:gd name="connsiteY73" fmla="*/ 1754 h 10548"/>
                    <a:gd name="connsiteX74" fmla="*/ 606 w 12026"/>
                    <a:gd name="connsiteY74" fmla="*/ 2621 h 10548"/>
                    <a:gd name="connsiteX75" fmla="*/ 177 w 12026"/>
                    <a:gd name="connsiteY75" fmla="*/ 3711 h 10548"/>
                    <a:gd name="connsiteX76" fmla="*/ 23 w 12026"/>
                    <a:gd name="connsiteY76" fmla="*/ 4258 h 10548"/>
                    <a:gd name="connsiteX77" fmla="*/ 7 w 12026"/>
                    <a:gd name="connsiteY77" fmla="*/ 4862 h 10548"/>
                    <a:gd name="connsiteX78" fmla="*/ 274 w 12026"/>
                    <a:gd name="connsiteY78" fmla="*/ 6008 h 10548"/>
                    <a:gd name="connsiteX79" fmla="*/ 541 w 12026"/>
                    <a:gd name="connsiteY79" fmla="*/ 6547 h 10548"/>
                    <a:gd name="connsiteX80" fmla="*/ 809 w 12026"/>
                    <a:gd name="connsiteY80" fmla="*/ 7045 h 10548"/>
                    <a:gd name="connsiteX81" fmla="*/ 1129 w 12026"/>
                    <a:gd name="connsiteY81" fmla="*/ 7414 h 10548"/>
                    <a:gd name="connsiteX82" fmla="*/ 1587 w 12026"/>
                    <a:gd name="connsiteY82" fmla="*/ 7803 h 10548"/>
                    <a:gd name="connsiteX83" fmla="*/ 1992 w 12026"/>
                    <a:gd name="connsiteY83" fmla="*/ 8042 h 10548"/>
                    <a:gd name="connsiteX84" fmla="*/ 2397 w 12026"/>
                    <a:gd name="connsiteY84" fmla="*/ 8277 h 10548"/>
                    <a:gd name="connsiteX85" fmla="*/ 2478 w 12026"/>
                    <a:gd name="connsiteY85" fmla="*/ 8293 h 10548"/>
                    <a:gd name="connsiteX86" fmla="*/ 2486 w 12026"/>
                    <a:gd name="connsiteY86" fmla="*/ 8325 h 10548"/>
                    <a:gd name="connsiteX87" fmla="*/ 2604 w 12026"/>
                    <a:gd name="connsiteY87" fmla="*/ 8452 h 10548"/>
                    <a:gd name="connsiteX88" fmla="*/ 2881 w 12026"/>
                    <a:gd name="connsiteY88" fmla="*/ 8600 h 10548"/>
                    <a:gd name="connsiteX89" fmla="*/ 3206 w 12026"/>
                    <a:gd name="connsiteY89" fmla="*/ 8721 h 10548"/>
                    <a:gd name="connsiteX90" fmla="*/ 3453 w 12026"/>
                    <a:gd name="connsiteY90" fmla="*/ 8802 h 10548"/>
                    <a:gd name="connsiteX91" fmla="*/ 3608 w 12026"/>
                    <a:gd name="connsiteY91" fmla="*/ 8868 h 10548"/>
                    <a:gd name="connsiteX92" fmla="*/ 3824 w 12026"/>
                    <a:gd name="connsiteY92" fmla="*/ 8921 h 10548"/>
                    <a:gd name="connsiteX93" fmla="*/ 4003 w 12026"/>
                    <a:gd name="connsiteY93" fmla="*/ 8965 h 10548"/>
                    <a:gd name="connsiteX94" fmla="*/ 4242 w 12026"/>
                    <a:gd name="connsiteY94" fmla="*/ 9026 h 10548"/>
                    <a:gd name="connsiteX95" fmla="*/ 3134 w 12026"/>
                    <a:gd name="connsiteY95" fmla="*/ 10537 h 10548"/>
                    <a:gd name="connsiteX96" fmla="*/ 4159 w 12026"/>
                    <a:gd name="connsiteY96" fmla="*/ 9820 h 10548"/>
                    <a:gd name="connsiteX97" fmla="*/ 4572 w 12026"/>
                    <a:gd name="connsiteY97" fmla="*/ 9354 h 10548"/>
                    <a:gd name="connsiteX98" fmla="*/ 4811 w 12026"/>
                    <a:gd name="connsiteY98" fmla="*/ 8872 h 10548"/>
                    <a:gd name="connsiteX99" fmla="*/ 4888 w 12026"/>
                    <a:gd name="connsiteY99" fmla="*/ 8901 h 10548"/>
                    <a:gd name="connsiteX100" fmla="*/ 5265 w 12026"/>
                    <a:gd name="connsiteY100" fmla="*/ 8953 h 10548"/>
                    <a:gd name="connsiteX101" fmla="*/ 5439 w 12026"/>
                    <a:gd name="connsiteY101" fmla="*/ 8998 h 10548"/>
                    <a:gd name="connsiteX102" fmla="*/ 5658 w 12026"/>
                    <a:gd name="connsiteY102" fmla="*/ 9010 h 10548"/>
                    <a:gd name="connsiteX103" fmla="*/ 6152 w 12026"/>
                    <a:gd name="connsiteY103" fmla="*/ 9059 h 10548"/>
                    <a:gd name="connsiteX104" fmla="*/ 6626 w 12026"/>
                    <a:gd name="connsiteY104" fmla="*/ 9067 h 10548"/>
                    <a:gd name="connsiteX105" fmla="*/ 6651 w 12026"/>
                    <a:gd name="connsiteY105" fmla="*/ 9067 h 10548"/>
                    <a:gd name="connsiteX106" fmla="*/ 7108 w 12026"/>
                    <a:gd name="connsiteY106" fmla="*/ 9026 h 10548"/>
                    <a:gd name="connsiteX107" fmla="*/ 7538 w 12026"/>
                    <a:gd name="connsiteY107" fmla="*/ 8998 h 10548"/>
                    <a:gd name="connsiteX108" fmla="*/ 8016 w 12026"/>
                    <a:gd name="connsiteY108" fmla="*/ 8876 h 10548"/>
                    <a:gd name="connsiteX109" fmla="*/ 8871 w 12026"/>
                    <a:gd name="connsiteY109" fmla="*/ 8637 h 10548"/>
                    <a:gd name="connsiteX110" fmla="*/ 9616 w 12026"/>
                    <a:gd name="connsiteY110" fmla="*/ 8301 h 10548"/>
                    <a:gd name="connsiteX111" fmla="*/ 10924 w 12026"/>
                    <a:gd name="connsiteY111" fmla="*/ 7171 h 10548"/>
                    <a:gd name="connsiteX112" fmla="*/ 11427 w 12026"/>
                    <a:gd name="connsiteY112" fmla="*/ 6486 h 10548"/>
                    <a:gd name="connsiteX113" fmla="*/ 11783 w 12026"/>
                    <a:gd name="connsiteY113" fmla="*/ 5692 h 10548"/>
                    <a:gd name="connsiteX114" fmla="*/ 11897 w 12026"/>
                    <a:gd name="connsiteY114" fmla="*/ 5271 h 10548"/>
                    <a:gd name="connsiteX115" fmla="*/ 11978 w 12026"/>
                    <a:gd name="connsiteY115" fmla="*/ 4837 h 10548"/>
                    <a:gd name="connsiteX116" fmla="*/ 11982 w 12026"/>
                    <a:gd name="connsiteY116" fmla="*/ 4635 h 10548"/>
                    <a:gd name="connsiteX117" fmla="*/ 12022 w 12026"/>
                    <a:gd name="connsiteY117" fmla="*/ 4420 h 10548"/>
                    <a:gd name="connsiteX118" fmla="*/ 11982 w 12026"/>
                    <a:gd name="connsiteY118" fmla="*/ 3970 h 10548"/>
                    <a:gd name="connsiteX119" fmla="*/ 11808 w 12026"/>
                    <a:gd name="connsiteY119" fmla="*/ 3087 h 10548"/>
                    <a:gd name="connsiteX120" fmla="*/ 11678 w 12026"/>
                    <a:gd name="connsiteY120" fmla="*/ 2731 h 10548"/>
                    <a:gd name="connsiteX121" fmla="*/ 11427 w 12026"/>
                    <a:gd name="connsiteY121" fmla="*/ 2362 h 10548"/>
                    <a:gd name="connsiteX122" fmla="*/ 10937 w 12026"/>
                    <a:gd name="connsiteY122" fmla="*/ 1673 h 10548"/>
                    <a:gd name="connsiteX123" fmla="*/ 10260 w 12026"/>
                    <a:gd name="connsiteY123" fmla="*/ 1114 h 10548"/>
                    <a:gd name="connsiteX124" fmla="*/ 9349 w 12026"/>
                    <a:gd name="connsiteY124" fmla="*/ 616 h 10548"/>
                    <a:gd name="connsiteX125" fmla="*/ 8931 w 12026"/>
                    <a:gd name="connsiteY125" fmla="*/ 434 h 10548"/>
                    <a:gd name="connsiteX126" fmla="*/ 8469 w 12026"/>
                    <a:gd name="connsiteY126" fmla="*/ 268 h 10548"/>
                    <a:gd name="connsiteX127" fmla="*/ 7538 w 12026"/>
                    <a:gd name="connsiteY127" fmla="*/ 94 h 10548"/>
                    <a:gd name="connsiteX128" fmla="*/ 7412 w 12026"/>
                    <a:gd name="connsiteY128" fmla="*/ 81 h 10548"/>
                    <a:gd name="connsiteX129" fmla="*/ 7210 w 12026"/>
                    <a:gd name="connsiteY129" fmla="*/ 45 h 10548"/>
                    <a:gd name="connsiteX130" fmla="*/ 6569 w 12026"/>
                    <a:gd name="connsiteY130" fmla="*/ 13 h 10548"/>
                    <a:gd name="connsiteX131" fmla="*/ 5812 w 12026"/>
                    <a:gd name="connsiteY131" fmla="*/ 0 h 10548"/>
                    <a:gd name="connsiteX0" fmla="*/ 6606 w 12026"/>
                    <a:gd name="connsiteY0" fmla="*/ 223 h 9862"/>
                    <a:gd name="connsiteX1" fmla="*/ 6837 w 12026"/>
                    <a:gd name="connsiteY1" fmla="*/ 284 h 9862"/>
                    <a:gd name="connsiteX2" fmla="*/ 7311 w 12026"/>
                    <a:gd name="connsiteY2" fmla="*/ 361 h 9862"/>
                    <a:gd name="connsiteX3" fmla="*/ 8141 w 12026"/>
                    <a:gd name="connsiteY3" fmla="*/ 523 h 9862"/>
                    <a:gd name="connsiteX4" fmla="*/ 8514 w 12026"/>
                    <a:gd name="connsiteY4" fmla="*/ 689 h 9862"/>
                    <a:gd name="connsiteX5" fmla="*/ 8887 w 12026"/>
                    <a:gd name="connsiteY5" fmla="*/ 802 h 9862"/>
                    <a:gd name="connsiteX6" fmla="*/ 9656 w 12026"/>
                    <a:gd name="connsiteY6" fmla="*/ 1224 h 9862"/>
                    <a:gd name="connsiteX7" fmla="*/ 10390 w 12026"/>
                    <a:gd name="connsiteY7" fmla="*/ 1633 h 9862"/>
                    <a:gd name="connsiteX8" fmla="*/ 10933 w 12026"/>
                    <a:gd name="connsiteY8" fmla="*/ 2277 h 9862"/>
                    <a:gd name="connsiteX9" fmla="*/ 11135 w 12026"/>
                    <a:gd name="connsiteY9" fmla="*/ 2589 h 9862"/>
                    <a:gd name="connsiteX10" fmla="*/ 11378 w 12026"/>
                    <a:gd name="connsiteY10" fmla="*/ 2962 h 9862"/>
                    <a:gd name="connsiteX11" fmla="*/ 11479 w 12026"/>
                    <a:gd name="connsiteY11" fmla="*/ 3302 h 9862"/>
                    <a:gd name="connsiteX12" fmla="*/ 11585 w 12026"/>
                    <a:gd name="connsiteY12" fmla="*/ 3723 h 9862"/>
                    <a:gd name="connsiteX13" fmla="*/ 11637 w 12026"/>
                    <a:gd name="connsiteY13" fmla="*/ 4149 h 9862"/>
                    <a:gd name="connsiteX14" fmla="*/ 11617 w 12026"/>
                    <a:gd name="connsiteY14" fmla="*/ 4582 h 9862"/>
                    <a:gd name="connsiteX15" fmla="*/ 11593 w 12026"/>
                    <a:gd name="connsiteY15" fmla="*/ 4979 h 9862"/>
                    <a:gd name="connsiteX16" fmla="*/ 11484 w 12026"/>
                    <a:gd name="connsiteY16" fmla="*/ 5388 h 9862"/>
                    <a:gd name="connsiteX17" fmla="*/ 11362 w 12026"/>
                    <a:gd name="connsiteY17" fmla="*/ 5789 h 9862"/>
                    <a:gd name="connsiteX18" fmla="*/ 11176 w 12026"/>
                    <a:gd name="connsiteY18" fmla="*/ 6154 h 9862"/>
                    <a:gd name="connsiteX19" fmla="*/ 10993 w 12026"/>
                    <a:gd name="connsiteY19" fmla="*/ 6498 h 9862"/>
                    <a:gd name="connsiteX20" fmla="*/ 10726 w 12026"/>
                    <a:gd name="connsiteY20" fmla="*/ 6818 h 9862"/>
                    <a:gd name="connsiteX21" fmla="*/ 10455 w 12026"/>
                    <a:gd name="connsiteY21" fmla="*/ 7163 h 9862"/>
                    <a:gd name="connsiteX22" fmla="*/ 10134 w 12026"/>
                    <a:gd name="connsiteY22" fmla="*/ 7450 h 9862"/>
                    <a:gd name="connsiteX23" fmla="*/ 9470 w 12026"/>
                    <a:gd name="connsiteY23" fmla="*/ 7949 h 9862"/>
                    <a:gd name="connsiteX24" fmla="*/ 8785 w 12026"/>
                    <a:gd name="connsiteY24" fmla="*/ 8277 h 9862"/>
                    <a:gd name="connsiteX25" fmla="*/ 7975 w 12026"/>
                    <a:gd name="connsiteY25" fmla="*/ 8508 h 9862"/>
                    <a:gd name="connsiteX26" fmla="*/ 7501 w 12026"/>
                    <a:gd name="connsiteY26" fmla="*/ 8629 h 9862"/>
                    <a:gd name="connsiteX27" fmla="*/ 6983 w 12026"/>
                    <a:gd name="connsiteY27" fmla="*/ 8670 h 9862"/>
                    <a:gd name="connsiteX28" fmla="*/ 6263 w 12026"/>
                    <a:gd name="connsiteY28" fmla="*/ 8709 h 9862"/>
                    <a:gd name="connsiteX29" fmla="*/ 5966 w 12026"/>
                    <a:gd name="connsiteY29" fmla="*/ 8702 h 9862"/>
                    <a:gd name="connsiteX30" fmla="*/ 5719 w 12026"/>
                    <a:gd name="connsiteY30" fmla="*/ 8670 h 9862"/>
                    <a:gd name="connsiteX31" fmla="*/ 5644 w 12026"/>
                    <a:gd name="connsiteY31" fmla="*/ 8667 h 9862"/>
                    <a:gd name="connsiteX32" fmla="*/ 5567 w 12026"/>
                    <a:gd name="connsiteY32" fmla="*/ 8667 h 9862"/>
                    <a:gd name="connsiteX33" fmla="*/ 5476 w 12026"/>
                    <a:gd name="connsiteY33" fmla="*/ 8662 h 9862"/>
                    <a:gd name="connsiteX34" fmla="*/ 5269 w 12026"/>
                    <a:gd name="connsiteY34" fmla="*/ 8625 h 9862"/>
                    <a:gd name="connsiteX35" fmla="*/ 5238 w 12026"/>
                    <a:gd name="connsiteY35" fmla="*/ 8624 h 9862"/>
                    <a:gd name="connsiteX36" fmla="*/ 5050 w 12026"/>
                    <a:gd name="connsiteY36" fmla="*/ 8633 h 9862"/>
                    <a:gd name="connsiteX37" fmla="*/ 4833 w 12026"/>
                    <a:gd name="connsiteY37" fmla="*/ 8656 h 9862"/>
                    <a:gd name="connsiteX38" fmla="*/ 4637 w 12026"/>
                    <a:gd name="connsiteY38" fmla="*/ 8641 h 9862"/>
                    <a:gd name="connsiteX39" fmla="*/ 4638 w 12026"/>
                    <a:gd name="connsiteY39" fmla="*/ 8646 h 9862"/>
                    <a:gd name="connsiteX40" fmla="*/ 4546 w 12026"/>
                    <a:gd name="connsiteY40" fmla="*/ 8633 h 9862"/>
                    <a:gd name="connsiteX41" fmla="*/ 4387 w 12026"/>
                    <a:gd name="connsiteY41" fmla="*/ 8626 h 9862"/>
                    <a:gd name="connsiteX42" fmla="*/ 4148 w 12026"/>
                    <a:gd name="connsiteY42" fmla="*/ 8568 h 9862"/>
                    <a:gd name="connsiteX43" fmla="*/ 3821 w 12026"/>
                    <a:gd name="connsiteY43" fmla="*/ 8488 h 9862"/>
                    <a:gd name="connsiteX44" fmla="*/ 3472 w 12026"/>
                    <a:gd name="connsiteY44" fmla="*/ 8355 h 9862"/>
                    <a:gd name="connsiteX45" fmla="*/ 3307 w 12026"/>
                    <a:gd name="connsiteY45" fmla="*/ 8332 h 9862"/>
                    <a:gd name="connsiteX46" fmla="*/ 3263 w 12026"/>
                    <a:gd name="connsiteY46" fmla="*/ 8290 h 9862"/>
                    <a:gd name="connsiteX47" fmla="*/ 3032 w 12026"/>
                    <a:gd name="connsiteY47" fmla="*/ 8222 h 9862"/>
                    <a:gd name="connsiteX48" fmla="*/ 2881 w 12026"/>
                    <a:gd name="connsiteY48" fmla="*/ 8111 h 9862"/>
                    <a:gd name="connsiteX49" fmla="*/ 2547 w 12026"/>
                    <a:gd name="connsiteY49" fmla="*/ 7896 h 9862"/>
                    <a:gd name="connsiteX50" fmla="*/ 2202 w 12026"/>
                    <a:gd name="connsiteY50" fmla="*/ 7701 h 9862"/>
                    <a:gd name="connsiteX51" fmla="*/ 1785 w 12026"/>
                    <a:gd name="connsiteY51" fmla="*/ 7471 h 9862"/>
                    <a:gd name="connsiteX52" fmla="*/ 1400 w 12026"/>
                    <a:gd name="connsiteY52" fmla="*/ 7146 h 9862"/>
                    <a:gd name="connsiteX53" fmla="*/ 829 w 12026"/>
                    <a:gd name="connsiteY53" fmla="*/ 6308 h 9862"/>
                    <a:gd name="connsiteX54" fmla="*/ 574 w 12026"/>
                    <a:gd name="connsiteY54" fmla="*/ 5834 h 9862"/>
                    <a:gd name="connsiteX55" fmla="*/ 396 w 12026"/>
                    <a:gd name="connsiteY55" fmla="*/ 5287 h 9862"/>
                    <a:gd name="connsiteX56" fmla="*/ 375 w 12026"/>
                    <a:gd name="connsiteY56" fmla="*/ 4181 h 9862"/>
                    <a:gd name="connsiteX57" fmla="*/ 1263 w 12026"/>
                    <a:gd name="connsiteY57" fmla="*/ 2216 h 9862"/>
                    <a:gd name="connsiteX58" fmla="*/ 1988 w 12026"/>
                    <a:gd name="connsiteY58" fmla="*/ 1520 h 9862"/>
                    <a:gd name="connsiteX59" fmla="*/ 2397 w 12026"/>
                    <a:gd name="connsiteY59" fmla="*/ 1224 h 9862"/>
                    <a:gd name="connsiteX60" fmla="*/ 2871 w 12026"/>
                    <a:gd name="connsiteY60" fmla="*/ 981 h 9862"/>
                    <a:gd name="connsiteX61" fmla="*/ 3369 w 12026"/>
                    <a:gd name="connsiteY61" fmla="*/ 730 h 9862"/>
                    <a:gd name="connsiteX62" fmla="*/ 3952 w 12026"/>
                    <a:gd name="connsiteY62" fmla="*/ 551 h 9862"/>
                    <a:gd name="connsiteX63" fmla="*/ 5216 w 12026"/>
                    <a:gd name="connsiteY63" fmla="*/ 292 h 9862"/>
                    <a:gd name="connsiteX64" fmla="*/ 6456 w 12026"/>
                    <a:gd name="connsiteY64" fmla="*/ 227 h 9862"/>
                    <a:gd name="connsiteX65" fmla="*/ 6606 w 12026"/>
                    <a:gd name="connsiteY65" fmla="*/ 223 h 9862"/>
                    <a:gd name="connsiteX66" fmla="*/ 5812 w 12026"/>
                    <a:gd name="connsiteY66" fmla="*/ 0 h 9862"/>
                    <a:gd name="connsiteX67" fmla="*/ 5322 w 12026"/>
                    <a:gd name="connsiteY67" fmla="*/ 13 h 9862"/>
                    <a:gd name="connsiteX68" fmla="*/ 4187 w 12026"/>
                    <a:gd name="connsiteY68" fmla="*/ 183 h 9862"/>
                    <a:gd name="connsiteX69" fmla="*/ 3604 w 12026"/>
                    <a:gd name="connsiteY69" fmla="*/ 345 h 9862"/>
                    <a:gd name="connsiteX70" fmla="*/ 3061 w 12026"/>
                    <a:gd name="connsiteY70" fmla="*/ 527 h 9862"/>
                    <a:gd name="connsiteX71" fmla="*/ 2595 w 12026"/>
                    <a:gd name="connsiteY71" fmla="*/ 774 h 9862"/>
                    <a:gd name="connsiteX72" fmla="*/ 2085 w 12026"/>
                    <a:gd name="connsiteY72" fmla="*/ 1058 h 9862"/>
                    <a:gd name="connsiteX73" fmla="*/ 1250 w 12026"/>
                    <a:gd name="connsiteY73" fmla="*/ 1754 h 9862"/>
                    <a:gd name="connsiteX74" fmla="*/ 606 w 12026"/>
                    <a:gd name="connsiteY74" fmla="*/ 2621 h 9862"/>
                    <a:gd name="connsiteX75" fmla="*/ 177 w 12026"/>
                    <a:gd name="connsiteY75" fmla="*/ 3711 h 9862"/>
                    <a:gd name="connsiteX76" fmla="*/ 23 w 12026"/>
                    <a:gd name="connsiteY76" fmla="*/ 4258 h 9862"/>
                    <a:gd name="connsiteX77" fmla="*/ 7 w 12026"/>
                    <a:gd name="connsiteY77" fmla="*/ 4862 h 9862"/>
                    <a:gd name="connsiteX78" fmla="*/ 274 w 12026"/>
                    <a:gd name="connsiteY78" fmla="*/ 6008 h 9862"/>
                    <a:gd name="connsiteX79" fmla="*/ 541 w 12026"/>
                    <a:gd name="connsiteY79" fmla="*/ 6547 h 9862"/>
                    <a:gd name="connsiteX80" fmla="*/ 809 w 12026"/>
                    <a:gd name="connsiteY80" fmla="*/ 7045 h 9862"/>
                    <a:gd name="connsiteX81" fmla="*/ 1129 w 12026"/>
                    <a:gd name="connsiteY81" fmla="*/ 7414 h 9862"/>
                    <a:gd name="connsiteX82" fmla="*/ 1587 w 12026"/>
                    <a:gd name="connsiteY82" fmla="*/ 7803 h 9862"/>
                    <a:gd name="connsiteX83" fmla="*/ 1992 w 12026"/>
                    <a:gd name="connsiteY83" fmla="*/ 8042 h 9862"/>
                    <a:gd name="connsiteX84" fmla="*/ 2397 w 12026"/>
                    <a:gd name="connsiteY84" fmla="*/ 8277 h 9862"/>
                    <a:gd name="connsiteX85" fmla="*/ 2478 w 12026"/>
                    <a:gd name="connsiteY85" fmla="*/ 8293 h 9862"/>
                    <a:gd name="connsiteX86" fmla="*/ 2486 w 12026"/>
                    <a:gd name="connsiteY86" fmla="*/ 8325 h 9862"/>
                    <a:gd name="connsiteX87" fmla="*/ 2604 w 12026"/>
                    <a:gd name="connsiteY87" fmla="*/ 8452 h 9862"/>
                    <a:gd name="connsiteX88" fmla="*/ 2881 w 12026"/>
                    <a:gd name="connsiteY88" fmla="*/ 8600 h 9862"/>
                    <a:gd name="connsiteX89" fmla="*/ 3206 w 12026"/>
                    <a:gd name="connsiteY89" fmla="*/ 8721 h 9862"/>
                    <a:gd name="connsiteX90" fmla="*/ 3453 w 12026"/>
                    <a:gd name="connsiteY90" fmla="*/ 8802 h 9862"/>
                    <a:gd name="connsiteX91" fmla="*/ 3608 w 12026"/>
                    <a:gd name="connsiteY91" fmla="*/ 8868 h 9862"/>
                    <a:gd name="connsiteX92" fmla="*/ 3824 w 12026"/>
                    <a:gd name="connsiteY92" fmla="*/ 8921 h 9862"/>
                    <a:gd name="connsiteX93" fmla="*/ 4003 w 12026"/>
                    <a:gd name="connsiteY93" fmla="*/ 8965 h 9862"/>
                    <a:gd name="connsiteX94" fmla="*/ 4242 w 12026"/>
                    <a:gd name="connsiteY94" fmla="*/ 9026 h 9862"/>
                    <a:gd name="connsiteX95" fmla="*/ 4392 w 12026"/>
                    <a:gd name="connsiteY95" fmla="*/ 8994 h 9862"/>
                    <a:gd name="connsiteX96" fmla="*/ 4159 w 12026"/>
                    <a:gd name="connsiteY96" fmla="*/ 9820 h 9862"/>
                    <a:gd name="connsiteX97" fmla="*/ 4572 w 12026"/>
                    <a:gd name="connsiteY97" fmla="*/ 9354 h 9862"/>
                    <a:gd name="connsiteX98" fmla="*/ 4811 w 12026"/>
                    <a:gd name="connsiteY98" fmla="*/ 8872 h 9862"/>
                    <a:gd name="connsiteX99" fmla="*/ 4888 w 12026"/>
                    <a:gd name="connsiteY99" fmla="*/ 8901 h 9862"/>
                    <a:gd name="connsiteX100" fmla="*/ 5265 w 12026"/>
                    <a:gd name="connsiteY100" fmla="*/ 8953 h 9862"/>
                    <a:gd name="connsiteX101" fmla="*/ 5439 w 12026"/>
                    <a:gd name="connsiteY101" fmla="*/ 8998 h 9862"/>
                    <a:gd name="connsiteX102" fmla="*/ 5658 w 12026"/>
                    <a:gd name="connsiteY102" fmla="*/ 9010 h 9862"/>
                    <a:gd name="connsiteX103" fmla="*/ 6152 w 12026"/>
                    <a:gd name="connsiteY103" fmla="*/ 9059 h 9862"/>
                    <a:gd name="connsiteX104" fmla="*/ 6626 w 12026"/>
                    <a:gd name="connsiteY104" fmla="*/ 9067 h 9862"/>
                    <a:gd name="connsiteX105" fmla="*/ 6651 w 12026"/>
                    <a:gd name="connsiteY105" fmla="*/ 9067 h 9862"/>
                    <a:gd name="connsiteX106" fmla="*/ 7108 w 12026"/>
                    <a:gd name="connsiteY106" fmla="*/ 9026 h 9862"/>
                    <a:gd name="connsiteX107" fmla="*/ 7538 w 12026"/>
                    <a:gd name="connsiteY107" fmla="*/ 8998 h 9862"/>
                    <a:gd name="connsiteX108" fmla="*/ 8016 w 12026"/>
                    <a:gd name="connsiteY108" fmla="*/ 8876 h 9862"/>
                    <a:gd name="connsiteX109" fmla="*/ 8871 w 12026"/>
                    <a:gd name="connsiteY109" fmla="*/ 8637 h 9862"/>
                    <a:gd name="connsiteX110" fmla="*/ 9616 w 12026"/>
                    <a:gd name="connsiteY110" fmla="*/ 8301 h 9862"/>
                    <a:gd name="connsiteX111" fmla="*/ 10924 w 12026"/>
                    <a:gd name="connsiteY111" fmla="*/ 7171 h 9862"/>
                    <a:gd name="connsiteX112" fmla="*/ 11427 w 12026"/>
                    <a:gd name="connsiteY112" fmla="*/ 6486 h 9862"/>
                    <a:gd name="connsiteX113" fmla="*/ 11783 w 12026"/>
                    <a:gd name="connsiteY113" fmla="*/ 5692 h 9862"/>
                    <a:gd name="connsiteX114" fmla="*/ 11897 w 12026"/>
                    <a:gd name="connsiteY114" fmla="*/ 5271 h 9862"/>
                    <a:gd name="connsiteX115" fmla="*/ 11978 w 12026"/>
                    <a:gd name="connsiteY115" fmla="*/ 4837 h 9862"/>
                    <a:gd name="connsiteX116" fmla="*/ 11982 w 12026"/>
                    <a:gd name="connsiteY116" fmla="*/ 4635 h 9862"/>
                    <a:gd name="connsiteX117" fmla="*/ 12022 w 12026"/>
                    <a:gd name="connsiteY117" fmla="*/ 4420 h 9862"/>
                    <a:gd name="connsiteX118" fmla="*/ 11982 w 12026"/>
                    <a:gd name="connsiteY118" fmla="*/ 3970 h 9862"/>
                    <a:gd name="connsiteX119" fmla="*/ 11808 w 12026"/>
                    <a:gd name="connsiteY119" fmla="*/ 3087 h 9862"/>
                    <a:gd name="connsiteX120" fmla="*/ 11678 w 12026"/>
                    <a:gd name="connsiteY120" fmla="*/ 2731 h 9862"/>
                    <a:gd name="connsiteX121" fmla="*/ 11427 w 12026"/>
                    <a:gd name="connsiteY121" fmla="*/ 2362 h 9862"/>
                    <a:gd name="connsiteX122" fmla="*/ 10937 w 12026"/>
                    <a:gd name="connsiteY122" fmla="*/ 1673 h 9862"/>
                    <a:gd name="connsiteX123" fmla="*/ 10260 w 12026"/>
                    <a:gd name="connsiteY123" fmla="*/ 1114 h 9862"/>
                    <a:gd name="connsiteX124" fmla="*/ 9349 w 12026"/>
                    <a:gd name="connsiteY124" fmla="*/ 616 h 9862"/>
                    <a:gd name="connsiteX125" fmla="*/ 8931 w 12026"/>
                    <a:gd name="connsiteY125" fmla="*/ 434 h 9862"/>
                    <a:gd name="connsiteX126" fmla="*/ 8469 w 12026"/>
                    <a:gd name="connsiteY126" fmla="*/ 268 h 9862"/>
                    <a:gd name="connsiteX127" fmla="*/ 7538 w 12026"/>
                    <a:gd name="connsiteY127" fmla="*/ 94 h 9862"/>
                    <a:gd name="connsiteX128" fmla="*/ 7412 w 12026"/>
                    <a:gd name="connsiteY128" fmla="*/ 81 h 9862"/>
                    <a:gd name="connsiteX129" fmla="*/ 7210 w 12026"/>
                    <a:gd name="connsiteY129" fmla="*/ 45 h 9862"/>
                    <a:gd name="connsiteX130" fmla="*/ 6569 w 12026"/>
                    <a:gd name="connsiteY130" fmla="*/ 13 h 9862"/>
                    <a:gd name="connsiteX131" fmla="*/ 5812 w 12026"/>
                    <a:gd name="connsiteY131" fmla="*/ 0 h 9862"/>
                    <a:gd name="connsiteX0" fmla="*/ 5493 w 10000"/>
                    <a:gd name="connsiteY0" fmla="*/ 226 h 10000"/>
                    <a:gd name="connsiteX1" fmla="*/ 5685 w 10000"/>
                    <a:gd name="connsiteY1" fmla="*/ 288 h 10000"/>
                    <a:gd name="connsiteX2" fmla="*/ 6079 w 10000"/>
                    <a:gd name="connsiteY2" fmla="*/ 366 h 10000"/>
                    <a:gd name="connsiteX3" fmla="*/ 6769 w 10000"/>
                    <a:gd name="connsiteY3" fmla="*/ 530 h 10000"/>
                    <a:gd name="connsiteX4" fmla="*/ 7080 w 10000"/>
                    <a:gd name="connsiteY4" fmla="*/ 699 h 10000"/>
                    <a:gd name="connsiteX5" fmla="*/ 7390 w 10000"/>
                    <a:gd name="connsiteY5" fmla="*/ 813 h 10000"/>
                    <a:gd name="connsiteX6" fmla="*/ 8029 w 10000"/>
                    <a:gd name="connsiteY6" fmla="*/ 1241 h 10000"/>
                    <a:gd name="connsiteX7" fmla="*/ 8640 w 10000"/>
                    <a:gd name="connsiteY7" fmla="*/ 1656 h 10000"/>
                    <a:gd name="connsiteX8" fmla="*/ 9091 w 10000"/>
                    <a:gd name="connsiteY8" fmla="*/ 2309 h 10000"/>
                    <a:gd name="connsiteX9" fmla="*/ 9259 w 10000"/>
                    <a:gd name="connsiteY9" fmla="*/ 2625 h 10000"/>
                    <a:gd name="connsiteX10" fmla="*/ 9461 w 10000"/>
                    <a:gd name="connsiteY10" fmla="*/ 3003 h 10000"/>
                    <a:gd name="connsiteX11" fmla="*/ 9545 w 10000"/>
                    <a:gd name="connsiteY11" fmla="*/ 3348 h 10000"/>
                    <a:gd name="connsiteX12" fmla="*/ 9633 w 10000"/>
                    <a:gd name="connsiteY12" fmla="*/ 3775 h 10000"/>
                    <a:gd name="connsiteX13" fmla="*/ 9677 w 10000"/>
                    <a:gd name="connsiteY13" fmla="*/ 4207 h 10000"/>
                    <a:gd name="connsiteX14" fmla="*/ 9660 w 10000"/>
                    <a:gd name="connsiteY14" fmla="*/ 4646 h 10000"/>
                    <a:gd name="connsiteX15" fmla="*/ 9640 w 10000"/>
                    <a:gd name="connsiteY15" fmla="*/ 5049 h 10000"/>
                    <a:gd name="connsiteX16" fmla="*/ 9549 w 10000"/>
                    <a:gd name="connsiteY16" fmla="*/ 5463 h 10000"/>
                    <a:gd name="connsiteX17" fmla="*/ 9448 w 10000"/>
                    <a:gd name="connsiteY17" fmla="*/ 5870 h 10000"/>
                    <a:gd name="connsiteX18" fmla="*/ 9293 w 10000"/>
                    <a:gd name="connsiteY18" fmla="*/ 6240 h 10000"/>
                    <a:gd name="connsiteX19" fmla="*/ 9141 w 10000"/>
                    <a:gd name="connsiteY19" fmla="*/ 6589 h 10000"/>
                    <a:gd name="connsiteX20" fmla="*/ 8919 w 10000"/>
                    <a:gd name="connsiteY20" fmla="*/ 6913 h 10000"/>
                    <a:gd name="connsiteX21" fmla="*/ 8694 w 10000"/>
                    <a:gd name="connsiteY21" fmla="*/ 7263 h 10000"/>
                    <a:gd name="connsiteX22" fmla="*/ 8427 w 10000"/>
                    <a:gd name="connsiteY22" fmla="*/ 7554 h 10000"/>
                    <a:gd name="connsiteX23" fmla="*/ 7875 w 10000"/>
                    <a:gd name="connsiteY23" fmla="*/ 8060 h 10000"/>
                    <a:gd name="connsiteX24" fmla="*/ 7305 w 10000"/>
                    <a:gd name="connsiteY24" fmla="*/ 8393 h 10000"/>
                    <a:gd name="connsiteX25" fmla="*/ 6631 w 10000"/>
                    <a:gd name="connsiteY25" fmla="*/ 8627 h 10000"/>
                    <a:gd name="connsiteX26" fmla="*/ 6237 w 10000"/>
                    <a:gd name="connsiteY26" fmla="*/ 8750 h 10000"/>
                    <a:gd name="connsiteX27" fmla="*/ 5807 w 10000"/>
                    <a:gd name="connsiteY27" fmla="*/ 8791 h 10000"/>
                    <a:gd name="connsiteX28" fmla="*/ 5208 w 10000"/>
                    <a:gd name="connsiteY28" fmla="*/ 8831 h 10000"/>
                    <a:gd name="connsiteX29" fmla="*/ 4961 w 10000"/>
                    <a:gd name="connsiteY29" fmla="*/ 8824 h 10000"/>
                    <a:gd name="connsiteX30" fmla="*/ 4756 w 10000"/>
                    <a:gd name="connsiteY30" fmla="*/ 8791 h 10000"/>
                    <a:gd name="connsiteX31" fmla="*/ 4693 w 10000"/>
                    <a:gd name="connsiteY31" fmla="*/ 8788 h 10000"/>
                    <a:gd name="connsiteX32" fmla="*/ 4629 w 10000"/>
                    <a:gd name="connsiteY32" fmla="*/ 8788 h 10000"/>
                    <a:gd name="connsiteX33" fmla="*/ 4553 w 10000"/>
                    <a:gd name="connsiteY33" fmla="*/ 8783 h 10000"/>
                    <a:gd name="connsiteX34" fmla="*/ 4381 w 10000"/>
                    <a:gd name="connsiteY34" fmla="*/ 8746 h 10000"/>
                    <a:gd name="connsiteX35" fmla="*/ 4356 w 10000"/>
                    <a:gd name="connsiteY35" fmla="*/ 8745 h 10000"/>
                    <a:gd name="connsiteX36" fmla="*/ 4199 w 10000"/>
                    <a:gd name="connsiteY36" fmla="*/ 8754 h 10000"/>
                    <a:gd name="connsiteX37" fmla="*/ 4019 w 10000"/>
                    <a:gd name="connsiteY37" fmla="*/ 8777 h 10000"/>
                    <a:gd name="connsiteX38" fmla="*/ 3856 w 10000"/>
                    <a:gd name="connsiteY38" fmla="*/ 8762 h 10000"/>
                    <a:gd name="connsiteX39" fmla="*/ 3857 w 10000"/>
                    <a:gd name="connsiteY39" fmla="*/ 8767 h 10000"/>
                    <a:gd name="connsiteX40" fmla="*/ 3780 w 10000"/>
                    <a:gd name="connsiteY40" fmla="*/ 8754 h 10000"/>
                    <a:gd name="connsiteX41" fmla="*/ 3648 w 10000"/>
                    <a:gd name="connsiteY41" fmla="*/ 8747 h 10000"/>
                    <a:gd name="connsiteX42" fmla="*/ 3449 w 10000"/>
                    <a:gd name="connsiteY42" fmla="*/ 8688 h 10000"/>
                    <a:gd name="connsiteX43" fmla="*/ 3177 w 10000"/>
                    <a:gd name="connsiteY43" fmla="*/ 8607 h 10000"/>
                    <a:gd name="connsiteX44" fmla="*/ 2887 w 10000"/>
                    <a:gd name="connsiteY44" fmla="*/ 8472 h 10000"/>
                    <a:gd name="connsiteX45" fmla="*/ 2750 w 10000"/>
                    <a:gd name="connsiteY45" fmla="*/ 8449 h 10000"/>
                    <a:gd name="connsiteX46" fmla="*/ 2713 w 10000"/>
                    <a:gd name="connsiteY46" fmla="*/ 8406 h 10000"/>
                    <a:gd name="connsiteX47" fmla="*/ 2521 w 10000"/>
                    <a:gd name="connsiteY47" fmla="*/ 8337 h 10000"/>
                    <a:gd name="connsiteX48" fmla="*/ 2396 w 10000"/>
                    <a:gd name="connsiteY48" fmla="*/ 8224 h 10000"/>
                    <a:gd name="connsiteX49" fmla="*/ 2118 w 10000"/>
                    <a:gd name="connsiteY49" fmla="*/ 8006 h 10000"/>
                    <a:gd name="connsiteX50" fmla="*/ 1831 w 10000"/>
                    <a:gd name="connsiteY50" fmla="*/ 7809 h 10000"/>
                    <a:gd name="connsiteX51" fmla="*/ 1484 w 10000"/>
                    <a:gd name="connsiteY51" fmla="*/ 7576 h 10000"/>
                    <a:gd name="connsiteX52" fmla="*/ 1164 w 10000"/>
                    <a:gd name="connsiteY52" fmla="*/ 7246 h 10000"/>
                    <a:gd name="connsiteX53" fmla="*/ 689 w 10000"/>
                    <a:gd name="connsiteY53" fmla="*/ 6396 h 10000"/>
                    <a:gd name="connsiteX54" fmla="*/ 477 w 10000"/>
                    <a:gd name="connsiteY54" fmla="*/ 5916 h 10000"/>
                    <a:gd name="connsiteX55" fmla="*/ 329 w 10000"/>
                    <a:gd name="connsiteY55" fmla="*/ 5361 h 10000"/>
                    <a:gd name="connsiteX56" fmla="*/ 312 w 10000"/>
                    <a:gd name="connsiteY56" fmla="*/ 4240 h 10000"/>
                    <a:gd name="connsiteX57" fmla="*/ 1050 w 10000"/>
                    <a:gd name="connsiteY57" fmla="*/ 2247 h 10000"/>
                    <a:gd name="connsiteX58" fmla="*/ 1653 w 10000"/>
                    <a:gd name="connsiteY58" fmla="*/ 1541 h 10000"/>
                    <a:gd name="connsiteX59" fmla="*/ 1993 w 10000"/>
                    <a:gd name="connsiteY59" fmla="*/ 1241 h 10000"/>
                    <a:gd name="connsiteX60" fmla="*/ 2387 w 10000"/>
                    <a:gd name="connsiteY60" fmla="*/ 995 h 10000"/>
                    <a:gd name="connsiteX61" fmla="*/ 2801 w 10000"/>
                    <a:gd name="connsiteY61" fmla="*/ 740 h 10000"/>
                    <a:gd name="connsiteX62" fmla="*/ 3286 w 10000"/>
                    <a:gd name="connsiteY62" fmla="*/ 559 h 10000"/>
                    <a:gd name="connsiteX63" fmla="*/ 4337 w 10000"/>
                    <a:gd name="connsiteY63" fmla="*/ 296 h 10000"/>
                    <a:gd name="connsiteX64" fmla="*/ 5368 w 10000"/>
                    <a:gd name="connsiteY64" fmla="*/ 230 h 10000"/>
                    <a:gd name="connsiteX65" fmla="*/ 5493 w 10000"/>
                    <a:gd name="connsiteY65" fmla="*/ 226 h 10000"/>
                    <a:gd name="connsiteX66" fmla="*/ 4833 w 10000"/>
                    <a:gd name="connsiteY66" fmla="*/ 0 h 10000"/>
                    <a:gd name="connsiteX67" fmla="*/ 4425 w 10000"/>
                    <a:gd name="connsiteY67" fmla="*/ 13 h 10000"/>
                    <a:gd name="connsiteX68" fmla="*/ 3482 w 10000"/>
                    <a:gd name="connsiteY68" fmla="*/ 186 h 10000"/>
                    <a:gd name="connsiteX69" fmla="*/ 2997 w 10000"/>
                    <a:gd name="connsiteY69" fmla="*/ 350 h 10000"/>
                    <a:gd name="connsiteX70" fmla="*/ 2545 w 10000"/>
                    <a:gd name="connsiteY70" fmla="*/ 534 h 10000"/>
                    <a:gd name="connsiteX71" fmla="*/ 2158 w 10000"/>
                    <a:gd name="connsiteY71" fmla="*/ 785 h 10000"/>
                    <a:gd name="connsiteX72" fmla="*/ 1734 w 10000"/>
                    <a:gd name="connsiteY72" fmla="*/ 1073 h 10000"/>
                    <a:gd name="connsiteX73" fmla="*/ 1039 w 10000"/>
                    <a:gd name="connsiteY73" fmla="*/ 1779 h 10000"/>
                    <a:gd name="connsiteX74" fmla="*/ 504 w 10000"/>
                    <a:gd name="connsiteY74" fmla="*/ 2658 h 10000"/>
                    <a:gd name="connsiteX75" fmla="*/ 147 w 10000"/>
                    <a:gd name="connsiteY75" fmla="*/ 3763 h 10000"/>
                    <a:gd name="connsiteX76" fmla="*/ 19 w 10000"/>
                    <a:gd name="connsiteY76" fmla="*/ 4318 h 10000"/>
                    <a:gd name="connsiteX77" fmla="*/ 6 w 10000"/>
                    <a:gd name="connsiteY77" fmla="*/ 4930 h 10000"/>
                    <a:gd name="connsiteX78" fmla="*/ 228 w 10000"/>
                    <a:gd name="connsiteY78" fmla="*/ 6092 h 10000"/>
                    <a:gd name="connsiteX79" fmla="*/ 450 w 10000"/>
                    <a:gd name="connsiteY79" fmla="*/ 6639 h 10000"/>
                    <a:gd name="connsiteX80" fmla="*/ 673 w 10000"/>
                    <a:gd name="connsiteY80" fmla="*/ 7144 h 10000"/>
                    <a:gd name="connsiteX81" fmla="*/ 939 w 10000"/>
                    <a:gd name="connsiteY81" fmla="*/ 7518 h 10000"/>
                    <a:gd name="connsiteX82" fmla="*/ 1320 w 10000"/>
                    <a:gd name="connsiteY82" fmla="*/ 7912 h 10000"/>
                    <a:gd name="connsiteX83" fmla="*/ 1656 w 10000"/>
                    <a:gd name="connsiteY83" fmla="*/ 8155 h 10000"/>
                    <a:gd name="connsiteX84" fmla="*/ 1993 w 10000"/>
                    <a:gd name="connsiteY84" fmla="*/ 8393 h 10000"/>
                    <a:gd name="connsiteX85" fmla="*/ 2061 w 10000"/>
                    <a:gd name="connsiteY85" fmla="*/ 8409 h 10000"/>
                    <a:gd name="connsiteX86" fmla="*/ 2067 w 10000"/>
                    <a:gd name="connsiteY86" fmla="*/ 8441 h 10000"/>
                    <a:gd name="connsiteX87" fmla="*/ 2165 w 10000"/>
                    <a:gd name="connsiteY87" fmla="*/ 8570 h 10000"/>
                    <a:gd name="connsiteX88" fmla="*/ 2396 w 10000"/>
                    <a:gd name="connsiteY88" fmla="*/ 8720 h 10000"/>
                    <a:gd name="connsiteX89" fmla="*/ 2666 w 10000"/>
                    <a:gd name="connsiteY89" fmla="*/ 8843 h 10000"/>
                    <a:gd name="connsiteX90" fmla="*/ 2871 w 10000"/>
                    <a:gd name="connsiteY90" fmla="*/ 8925 h 10000"/>
                    <a:gd name="connsiteX91" fmla="*/ 3000 w 10000"/>
                    <a:gd name="connsiteY91" fmla="*/ 8992 h 10000"/>
                    <a:gd name="connsiteX92" fmla="*/ 3180 w 10000"/>
                    <a:gd name="connsiteY92" fmla="*/ 9046 h 10000"/>
                    <a:gd name="connsiteX93" fmla="*/ 3329 w 10000"/>
                    <a:gd name="connsiteY93" fmla="*/ 9090 h 10000"/>
                    <a:gd name="connsiteX94" fmla="*/ 3517 w 10000"/>
                    <a:gd name="connsiteY94" fmla="*/ 9126 h 10000"/>
                    <a:gd name="connsiteX95" fmla="*/ 3652 w 10000"/>
                    <a:gd name="connsiteY95" fmla="*/ 9120 h 10000"/>
                    <a:gd name="connsiteX96" fmla="*/ 3458 w 10000"/>
                    <a:gd name="connsiteY96" fmla="*/ 9957 h 10000"/>
                    <a:gd name="connsiteX97" fmla="*/ 3802 w 10000"/>
                    <a:gd name="connsiteY97" fmla="*/ 9485 h 10000"/>
                    <a:gd name="connsiteX98" fmla="*/ 4000 w 10000"/>
                    <a:gd name="connsiteY98" fmla="*/ 8996 h 10000"/>
                    <a:gd name="connsiteX99" fmla="*/ 4065 w 10000"/>
                    <a:gd name="connsiteY99" fmla="*/ 9026 h 10000"/>
                    <a:gd name="connsiteX100" fmla="*/ 4378 w 10000"/>
                    <a:gd name="connsiteY100" fmla="*/ 9078 h 10000"/>
                    <a:gd name="connsiteX101" fmla="*/ 4523 w 10000"/>
                    <a:gd name="connsiteY101" fmla="*/ 9124 h 10000"/>
                    <a:gd name="connsiteX102" fmla="*/ 4705 w 10000"/>
                    <a:gd name="connsiteY102" fmla="*/ 9136 h 10000"/>
                    <a:gd name="connsiteX103" fmla="*/ 5116 w 10000"/>
                    <a:gd name="connsiteY103" fmla="*/ 9186 h 10000"/>
                    <a:gd name="connsiteX104" fmla="*/ 5510 w 10000"/>
                    <a:gd name="connsiteY104" fmla="*/ 9194 h 10000"/>
                    <a:gd name="connsiteX105" fmla="*/ 5531 w 10000"/>
                    <a:gd name="connsiteY105" fmla="*/ 9194 h 10000"/>
                    <a:gd name="connsiteX106" fmla="*/ 5911 w 10000"/>
                    <a:gd name="connsiteY106" fmla="*/ 9152 h 10000"/>
                    <a:gd name="connsiteX107" fmla="*/ 6268 w 10000"/>
                    <a:gd name="connsiteY107" fmla="*/ 9124 h 10000"/>
                    <a:gd name="connsiteX108" fmla="*/ 6666 w 10000"/>
                    <a:gd name="connsiteY108" fmla="*/ 9000 h 10000"/>
                    <a:gd name="connsiteX109" fmla="*/ 7377 w 10000"/>
                    <a:gd name="connsiteY109" fmla="*/ 8758 h 10000"/>
                    <a:gd name="connsiteX110" fmla="*/ 7996 w 10000"/>
                    <a:gd name="connsiteY110" fmla="*/ 8417 h 10000"/>
                    <a:gd name="connsiteX111" fmla="*/ 9084 w 10000"/>
                    <a:gd name="connsiteY111" fmla="*/ 7271 h 10000"/>
                    <a:gd name="connsiteX112" fmla="*/ 9502 w 10000"/>
                    <a:gd name="connsiteY112" fmla="*/ 6577 h 10000"/>
                    <a:gd name="connsiteX113" fmla="*/ 9798 w 10000"/>
                    <a:gd name="connsiteY113" fmla="*/ 5772 h 10000"/>
                    <a:gd name="connsiteX114" fmla="*/ 9893 w 10000"/>
                    <a:gd name="connsiteY114" fmla="*/ 5345 h 10000"/>
                    <a:gd name="connsiteX115" fmla="*/ 9960 w 10000"/>
                    <a:gd name="connsiteY115" fmla="*/ 4905 h 10000"/>
                    <a:gd name="connsiteX116" fmla="*/ 9963 w 10000"/>
                    <a:gd name="connsiteY116" fmla="*/ 4700 h 10000"/>
                    <a:gd name="connsiteX117" fmla="*/ 9997 w 10000"/>
                    <a:gd name="connsiteY117" fmla="*/ 4482 h 10000"/>
                    <a:gd name="connsiteX118" fmla="*/ 9963 w 10000"/>
                    <a:gd name="connsiteY118" fmla="*/ 4026 h 10000"/>
                    <a:gd name="connsiteX119" fmla="*/ 9819 w 10000"/>
                    <a:gd name="connsiteY119" fmla="*/ 3130 h 10000"/>
                    <a:gd name="connsiteX120" fmla="*/ 9711 w 10000"/>
                    <a:gd name="connsiteY120" fmla="*/ 2769 h 10000"/>
                    <a:gd name="connsiteX121" fmla="*/ 9502 w 10000"/>
                    <a:gd name="connsiteY121" fmla="*/ 2395 h 10000"/>
                    <a:gd name="connsiteX122" fmla="*/ 9094 w 10000"/>
                    <a:gd name="connsiteY122" fmla="*/ 1696 h 10000"/>
                    <a:gd name="connsiteX123" fmla="*/ 8532 w 10000"/>
                    <a:gd name="connsiteY123" fmla="*/ 1130 h 10000"/>
                    <a:gd name="connsiteX124" fmla="*/ 7774 w 10000"/>
                    <a:gd name="connsiteY124" fmla="*/ 625 h 10000"/>
                    <a:gd name="connsiteX125" fmla="*/ 7426 w 10000"/>
                    <a:gd name="connsiteY125" fmla="*/ 440 h 10000"/>
                    <a:gd name="connsiteX126" fmla="*/ 7042 w 10000"/>
                    <a:gd name="connsiteY126" fmla="*/ 272 h 10000"/>
                    <a:gd name="connsiteX127" fmla="*/ 6268 w 10000"/>
                    <a:gd name="connsiteY127" fmla="*/ 95 h 10000"/>
                    <a:gd name="connsiteX128" fmla="*/ 6163 w 10000"/>
                    <a:gd name="connsiteY128" fmla="*/ 82 h 10000"/>
                    <a:gd name="connsiteX129" fmla="*/ 5995 w 10000"/>
                    <a:gd name="connsiteY129" fmla="*/ 46 h 10000"/>
                    <a:gd name="connsiteX130" fmla="*/ 5462 w 10000"/>
                    <a:gd name="connsiteY130" fmla="*/ 13 h 10000"/>
                    <a:gd name="connsiteX131" fmla="*/ 4833 w 10000"/>
                    <a:gd name="connsiteY131" fmla="*/ 0 h 10000"/>
                    <a:gd name="connsiteX0" fmla="*/ 5493 w 10000"/>
                    <a:gd name="connsiteY0" fmla="*/ 226 h 9511"/>
                    <a:gd name="connsiteX1" fmla="*/ 5685 w 10000"/>
                    <a:gd name="connsiteY1" fmla="*/ 288 h 9511"/>
                    <a:gd name="connsiteX2" fmla="*/ 6079 w 10000"/>
                    <a:gd name="connsiteY2" fmla="*/ 366 h 9511"/>
                    <a:gd name="connsiteX3" fmla="*/ 6769 w 10000"/>
                    <a:gd name="connsiteY3" fmla="*/ 530 h 9511"/>
                    <a:gd name="connsiteX4" fmla="*/ 7080 w 10000"/>
                    <a:gd name="connsiteY4" fmla="*/ 699 h 9511"/>
                    <a:gd name="connsiteX5" fmla="*/ 7390 w 10000"/>
                    <a:gd name="connsiteY5" fmla="*/ 813 h 9511"/>
                    <a:gd name="connsiteX6" fmla="*/ 8029 w 10000"/>
                    <a:gd name="connsiteY6" fmla="*/ 1241 h 9511"/>
                    <a:gd name="connsiteX7" fmla="*/ 8640 w 10000"/>
                    <a:gd name="connsiteY7" fmla="*/ 1656 h 9511"/>
                    <a:gd name="connsiteX8" fmla="*/ 9091 w 10000"/>
                    <a:gd name="connsiteY8" fmla="*/ 2309 h 9511"/>
                    <a:gd name="connsiteX9" fmla="*/ 9259 w 10000"/>
                    <a:gd name="connsiteY9" fmla="*/ 2625 h 9511"/>
                    <a:gd name="connsiteX10" fmla="*/ 9461 w 10000"/>
                    <a:gd name="connsiteY10" fmla="*/ 3003 h 9511"/>
                    <a:gd name="connsiteX11" fmla="*/ 9545 w 10000"/>
                    <a:gd name="connsiteY11" fmla="*/ 3348 h 9511"/>
                    <a:gd name="connsiteX12" fmla="*/ 9633 w 10000"/>
                    <a:gd name="connsiteY12" fmla="*/ 3775 h 9511"/>
                    <a:gd name="connsiteX13" fmla="*/ 9677 w 10000"/>
                    <a:gd name="connsiteY13" fmla="*/ 4207 h 9511"/>
                    <a:gd name="connsiteX14" fmla="*/ 9660 w 10000"/>
                    <a:gd name="connsiteY14" fmla="*/ 4646 h 9511"/>
                    <a:gd name="connsiteX15" fmla="*/ 9640 w 10000"/>
                    <a:gd name="connsiteY15" fmla="*/ 5049 h 9511"/>
                    <a:gd name="connsiteX16" fmla="*/ 9549 w 10000"/>
                    <a:gd name="connsiteY16" fmla="*/ 5463 h 9511"/>
                    <a:gd name="connsiteX17" fmla="*/ 9448 w 10000"/>
                    <a:gd name="connsiteY17" fmla="*/ 5870 h 9511"/>
                    <a:gd name="connsiteX18" fmla="*/ 9293 w 10000"/>
                    <a:gd name="connsiteY18" fmla="*/ 6240 h 9511"/>
                    <a:gd name="connsiteX19" fmla="*/ 9141 w 10000"/>
                    <a:gd name="connsiteY19" fmla="*/ 6589 h 9511"/>
                    <a:gd name="connsiteX20" fmla="*/ 8919 w 10000"/>
                    <a:gd name="connsiteY20" fmla="*/ 6913 h 9511"/>
                    <a:gd name="connsiteX21" fmla="*/ 8694 w 10000"/>
                    <a:gd name="connsiteY21" fmla="*/ 7263 h 9511"/>
                    <a:gd name="connsiteX22" fmla="*/ 8427 w 10000"/>
                    <a:gd name="connsiteY22" fmla="*/ 7554 h 9511"/>
                    <a:gd name="connsiteX23" fmla="*/ 7875 w 10000"/>
                    <a:gd name="connsiteY23" fmla="*/ 8060 h 9511"/>
                    <a:gd name="connsiteX24" fmla="*/ 7305 w 10000"/>
                    <a:gd name="connsiteY24" fmla="*/ 8393 h 9511"/>
                    <a:gd name="connsiteX25" fmla="*/ 6631 w 10000"/>
                    <a:gd name="connsiteY25" fmla="*/ 8627 h 9511"/>
                    <a:gd name="connsiteX26" fmla="*/ 6237 w 10000"/>
                    <a:gd name="connsiteY26" fmla="*/ 8750 h 9511"/>
                    <a:gd name="connsiteX27" fmla="*/ 5807 w 10000"/>
                    <a:gd name="connsiteY27" fmla="*/ 8791 h 9511"/>
                    <a:gd name="connsiteX28" fmla="*/ 5208 w 10000"/>
                    <a:gd name="connsiteY28" fmla="*/ 8831 h 9511"/>
                    <a:gd name="connsiteX29" fmla="*/ 4961 w 10000"/>
                    <a:gd name="connsiteY29" fmla="*/ 8824 h 9511"/>
                    <a:gd name="connsiteX30" fmla="*/ 4756 w 10000"/>
                    <a:gd name="connsiteY30" fmla="*/ 8791 h 9511"/>
                    <a:gd name="connsiteX31" fmla="*/ 4693 w 10000"/>
                    <a:gd name="connsiteY31" fmla="*/ 8788 h 9511"/>
                    <a:gd name="connsiteX32" fmla="*/ 4629 w 10000"/>
                    <a:gd name="connsiteY32" fmla="*/ 8788 h 9511"/>
                    <a:gd name="connsiteX33" fmla="*/ 4553 w 10000"/>
                    <a:gd name="connsiteY33" fmla="*/ 8783 h 9511"/>
                    <a:gd name="connsiteX34" fmla="*/ 4381 w 10000"/>
                    <a:gd name="connsiteY34" fmla="*/ 8746 h 9511"/>
                    <a:gd name="connsiteX35" fmla="*/ 4356 w 10000"/>
                    <a:gd name="connsiteY35" fmla="*/ 8745 h 9511"/>
                    <a:gd name="connsiteX36" fmla="*/ 4199 w 10000"/>
                    <a:gd name="connsiteY36" fmla="*/ 8754 h 9511"/>
                    <a:gd name="connsiteX37" fmla="*/ 4019 w 10000"/>
                    <a:gd name="connsiteY37" fmla="*/ 8777 h 9511"/>
                    <a:gd name="connsiteX38" fmla="*/ 3856 w 10000"/>
                    <a:gd name="connsiteY38" fmla="*/ 8762 h 9511"/>
                    <a:gd name="connsiteX39" fmla="*/ 3857 w 10000"/>
                    <a:gd name="connsiteY39" fmla="*/ 8767 h 9511"/>
                    <a:gd name="connsiteX40" fmla="*/ 3780 w 10000"/>
                    <a:gd name="connsiteY40" fmla="*/ 8754 h 9511"/>
                    <a:gd name="connsiteX41" fmla="*/ 3648 w 10000"/>
                    <a:gd name="connsiteY41" fmla="*/ 8747 h 9511"/>
                    <a:gd name="connsiteX42" fmla="*/ 3449 w 10000"/>
                    <a:gd name="connsiteY42" fmla="*/ 8688 h 9511"/>
                    <a:gd name="connsiteX43" fmla="*/ 3177 w 10000"/>
                    <a:gd name="connsiteY43" fmla="*/ 8607 h 9511"/>
                    <a:gd name="connsiteX44" fmla="*/ 2887 w 10000"/>
                    <a:gd name="connsiteY44" fmla="*/ 8472 h 9511"/>
                    <a:gd name="connsiteX45" fmla="*/ 2750 w 10000"/>
                    <a:gd name="connsiteY45" fmla="*/ 8449 h 9511"/>
                    <a:gd name="connsiteX46" fmla="*/ 2713 w 10000"/>
                    <a:gd name="connsiteY46" fmla="*/ 8406 h 9511"/>
                    <a:gd name="connsiteX47" fmla="*/ 2521 w 10000"/>
                    <a:gd name="connsiteY47" fmla="*/ 8337 h 9511"/>
                    <a:gd name="connsiteX48" fmla="*/ 2396 w 10000"/>
                    <a:gd name="connsiteY48" fmla="*/ 8224 h 9511"/>
                    <a:gd name="connsiteX49" fmla="*/ 2118 w 10000"/>
                    <a:gd name="connsiteY49" fmla="*/ 8006 h 9511"/>
                    <a:gd name="connsiteX50" fmla="*/ 1831 w 10000"/>
                    <a:gd name="connsiteY50" fmla="*/ 7809 h 9511"/>
                    <a:gd name="connsiteX51" fmla="*/ 1484 w 10000"/>
                    <a:gd name="connsiteY51" fmla="*/ 7576 h 9511"/>
                    <a:gd name="connsiteX52" fmla="*/ 1164 w 10000"/>
                    <a:gd name="connsiteY52" fmla="*/ 7246 h 9511"/>
                    <a:gd name="connsiteX53" fmla="*/ 689 w 10000"/>
                    <a:gd name="connsiteY53" fmla="*/ 6396 h 9511"/>
                    <a:gd name="connsiteX54" fmla="*/ 477 w 10000"/>
                    <a:gd name="connsiteY54" fmla="*/ 5916 h 9511"/>
                    <a:gd name="connsiteX55" fmla="*/ 329 w 10000"/>
                    <a:gd name="connsiteY55" fmla="*/ 5361 h 9511"/>
                    <a:gd name="connsiteX56" fmla="*/ 312 w 10000"/>
                    <a:gd name="connsiteY56" fmla="*/ 4240 h 9511"/>
                    <a:gd name="connsiteX57" fmla="*/ 1050 w 10000"/>
                    <a:gd name="connsiteY57" fmla="*/ 2247 h 9511"/>
                    <a:gd name="connsiteX58" fmla="*/ 1653 w 10000"/>
                    <a:gd name="connsiteY58" fmla="*/ 1541 h 9511"/>
                    <a:gd name="connsiteX59" fmla="*/ 1993 w 10000"/>
                    <a:gd name="connsiteY59" fmla="*/ 1241 h 9511"/>
                    <a:gd name="connsiteX60" fmla="*/ 2387 w 10000"/>
                    <a:gd name="connsiteY60" fmla="*/ 995 h 9511"/>
                    <a:gd name="connsiteX61" fmla="*/ 2801 w 10000"/>
                    <a:gd name="connsiteY61" fmla="*/ 740 h 9511"/>
                    <a:gd name="connsiteX62" fmla="*/ 3286 w 10000"/>
                    <a:gd name="connsiteY62" fmla="*/ 559 h 9511"/>
                    <a:gd name="connsiteX63" fmla="*/ 4337 w 10000"/>
                    <a:gd name="connsiteY63" fmla="*/ 296 h 9511"/>
                    <a:gd name="connsiteX64" fmla="*/ 5368 w 10000"/>
                    <a:gd name="connsiteY64" fmla="*/ 230 h 9511"/>
                    <a:gd name="connsiteX65" fmla="*/ 5493 w 10000"/>
                    <a:gd name="connsiteY65" fmla="*/ 226 h 9511"/>
                    <a:gd name="connsiteX66" fmla="*/ 4833 w 10000"/>
                    <a:gd name="connsiteY66" fmla="*/ 0 h 9511"/>
                    <a:gd name="connsiteX67" fmla="*/ 4425 w 10000"/>
                    <a:gd name="connsiteY67" fmla="*/ 13 h 9511"/>
                    <a:gd name="connsiteX68" fmla="*/ 3482 w 10000"/>
                    <a:gd name="connsiteY68" fmla="*/ 186 h 9511"/>
                    <a:gd name="connsiteX69" fmla="*/ 2997 w 10000"/>
                    <a:gd name="connsiteY69" fmla="*/ 350 h 9511"/>
                    <a:gd name="connsiteX70" fmla="*/ 2545 w 10000"/>
                    <a:gd name="connsiteY70" fmla="*/ 534 h 9511"/>
                    <a:gd name="connsiteX71" fmla="*/ 2158 w 10000"/>
                    <a:gd name="connsiteY71" fmla="*/ 785 h 9511"/>
                    <a:gd name="connsiteX72" fmla="*/ 1734 w 10000"/>
                    <a:gd name="connsiteY72" fmla="*/ 1073 h 9511"/>
                    <a:gd name="connsiteX73" fmla="*/ 1039 w 10000"/>
                    <a:gd name="connsiteY73" fmla="*/ 1779 h 9511"/>
                    <a:gd name="connsiteX74" fmla="*/ 504 w 10000"/>
                    <a:gd name="connsiteY74" fmla="*/ 2658 h 9511"/>
                    <a:gd name="connsiteX75" fmla="*/ 147 w 10000"/>
                    <a:gd name="connsiteY75" fmla="*/ 3763 h 9511"/>
                    <a:gd name="connsiteX76" fmla="*/ 19 w 10000"/>
                    <a:gd name="connsiteY76" fmla="*/ 4318 h 9511"/>
                    <a:gd name="connsiteX77" fmla="*/ 6 w 10000"/>
                    <a:gd name="connsiteY77" fmla="*/ 4930 h 9511"/>
                    <a:gd name="connsiteX78" fmla="*/ 228 w 10000"/>
                    <a:gd name="connsiteY78" fmla="*/ 6092 h 9511"/>
                    <a:gd name="connsiteX79" fmla="*/ 450 w 10000"/>
                    <a:gd name="connsiteY79" fmla="*/ 6639 h 9511"/>
                    <a:gd name="connsiteX80" fmla="*/ 673 w 10000"/>
                    <a:gd name="connsiteY80" fmla="*/ 7144 h 9511"/>
                    <a:gd name="connsiteX81" fmla="*/ 939 w 10000"/>
                    <a:gd name="connsiteY81" fmla="*/ 7518 h 9511"/>
                    <a:gd name="connsiteX82" fmla="*/ 1320 w 10000"/>
                    <a:gd name="connsiteY82" fmla="*/ 7912 h 9511"/>
                    <a:gd name="connsiteX83" fmla="*/ 1656 w 10000"/>
                    <a:gd name="connsiteY83" fmla="*/ 8155 h 9511"/>
                    <a:gd name="connsiteX84" fmla="*/ 1993 w 10000"/>
                    <a:gd name="connsiteY84" fmla="*/ 8393 h 9511"/>
                    <a:gd name="connsiteX85" fmla="*/ 2061 w 10000"/>
                    <a:gd name="connsiteY85" fmla="*/ 8409 h 9511"/>
                    <a:gd name="connsiteX86" fmla="*/ 2067 w 10000"/>
                    <a:gd name="connsiteY86" fmla="*/ 8441 h 9511"/>
                    <a:gd name="connsiteX87" fmla="*/ 2165 w 10000"/>
                    <a:gd name="connsiteY87" fmla="*/ 8570 h 9511"/>
                    <a:gd name="connsiteX88" fmla="*/ 2396 w 10000"/>
                    <a:gd name="connsiteY88" fmla="*/ 8720 h 9511"/>
                    <a:gd name="connsiteX89" fmla="*/ 2666 w 10000"/>
                    <a:gd name="connsiteY89" fmla="*/ 8843 h 9511"/>
                    <a:gd name="connsiteX90" fmla="*/ 2871 w 10000"/>
                    <a:gd name="connsiteY90" fmla="*/ 8925 h 9511"/>
                    <a:gd name="connsiteX91" fmla="*/ 3000 w 10000"/>
                    <a:gd name="connsiteY91" fmla="*/ 8992 h 9511"/>
                    <a:gd name="connsiteX92" fmla="*/ 3180 w 10000"/>
                    <a:gd name="connsiteY92" fmla="*/ 9046 h 9511"/>
                    <a:gd name="connsiteX93" fmla="*/ 3329 w 10000"/>
                    <a:gd name="connsiteY93" fmla="*/ 9090 h 9511"/>
                    <a:gd name="connsiteX94" fmla="*/ 3517 w 10000"/>
                    <a:gd name="connsiteY94" fmla="*/ 9126 h 9511"/>
                    <a:gd name="connsiteX95" fmla="*/ 3652 w 10000"/>
                    <a:gd name="connsiteY95" fmla="*/ 9120 h 9511"/>
                    <a:gd name="connsiteX96" fmla="*/ 3828 w 10000"/>
                    <a:gd name="connsiteY96" fmla="*/ 9081 h 9511"/>
                    <a:gd name="connsiteX97" fmla="*/ 3802 w 10000"/>
                    <a:gd name="connsiteY97" fmla="*/ 9485 h 9511"/>
                    <a:gd name="connsiteX98" fmla="*/ 4000 w 10000"/>
                    <a:gd name="connsiteY98" fmla="*/ 8996 h 9511"/>
                    <a:gd name="connsiteX99" fmla="*/ 4065 w 10000"/>
                    <a:gd name="connsiteY99" fmla="*/ 9026 h 9511"/>
                    <a:gd name="connsiteX100" fmla="*/ 4378 w 10000"/>
                    <a:gd name="connsiteY100" fmla="*/ 9078 h 9511"/>
                    <a:gd name="connsiteX101" fmla="*/ 4523 w 10000"/>
                    <a:gd name="connsiteY101" fmla="*/ 9124 h 9511"/>
                    <a:gd name="connsiteX102" fmla="*/ 4705 w 10000"/>
                    <a:gd name="connsiteY102" fmla="*/ 9136 h 9511"/>
                    <a:gd name="connsiteX103" fmla="*/ 5116 w 10000"/>
                    <a:gd name="connsiteY103" fmla="*/ 9186 h 9511"/>
                    <a:gd name="connsiteX104" fmla="*/ 5510 w 10000"/>
                    <a:gd name="connsiteY104" fmla="*/ 9194 h 9511"/>
                    <a:gd name="connsiteX105" fmla="*/ 5531 w 10000"/>
                    <a:gd name="connsiteY105" fmla="*/ 9194 h 9511"/>
                    <a:gd name="connsiteX106" fmla="*/ 5911 w 10000"/>
                    <a:gd name="connsiteY106" fmla="*/ 9152 h 9511"/>
                    <a:gd name="connsiteX107" fmla="*/ 6268 w 10000"/>
                    <a:gd name="connsiteY107" fmla="*/ 9124 h 9511"/>
                    <a:gd name="connsiteX108" fmla="*/ 6666 w 10000"/>
                    <a:gd name="connsiteY108" fmla="*/ 9000 h 9511"/>
                    <a:gd name="connsiteX109" fmla="*/ 7377 w 10000"/>
                    <a:gd name="connsiteY109" fmla="*/ 8758 h 9511"/>
                    <a:gd name="connsiteX110" fmla="*/ 7996 w 10000"/>
                    <a:gd name="connsiteY110" fmla="*/ 8417 h 9511"/>
                    <a:gd name="connsiteX111" fmla="*/ 9084 w 10000"/>
                    <a:gd name="connsiteY111" fmla="*/ 7271 h 9511"/>
                    <a:gd name="connsiteX112" fmla="*/ 9502 w 10000"/>
                    <a:gd name="connsiteY112" fmla="*/ 6577 h 9511"/>
                    <a:gd name="connsiteX113" fmla="*/ 9798 w 10000"/>
                    <a:gd name="connsiteY113" fmla="*/ 5772 h 9511"/>
                    <a:gd name="connsiteX114" fmla="*/ 9893 w 10000"/>
                    <a:gd name="connsiteY114" fmla="*/ 5345 h 9511"/>
                    <a:gd name="connsiteX115" fmla="*/ 9960 w 10000"/>
                    <a:gd name="connsiteY115" fmla="*/ 4905 h 9511"/>
                    <a:gd name="connsiteX116" fmla="*/ 9963 w 10000"/>
                    <a:gd name="connsiteY116" fmla="*/ 4700 h 9511"/>
                    <a:gd name="connsiteX117" fmla="*/ 9997 w 10000"/>
                    <a:gd name="connsiteY117" fmla="*/ 4482 h 9511"/>
                    <a:gd name="connsiteX118" fmla="*/ 9963 w 10000"/>
                    <a:gd name="connsiteY118" fmla="*/ 4026 h 9511"/>
                    <a:gd name="connsiteX119" fmla="*/ 9819 w 10000"/>
                    <a:gd name="connsiteY119" fmla="*/ 3130 h 9511"/>
                    <a:gd name="connsiteX120" fmla="*/ 9711 w 10000"/>
                    <a:gd name="connsiteY120" fmla="*/ 2769 h 9511"/>
                    <a:gd name="connsiteX121" fmla="*/ 9502 w 10000"/>
                    <a:gd name="connsiteY121" fmla="*/ 2395 h 9511"/>
                    <a:gd name="connsiteX122" fmla="*/ 9094 w 10000"/>
                    <a:gd name="connsiteY122" fmla="*/ 1696 h 9511"/>
                    <a:gd name="connsiteX123" fmla="*/ 8532 w 10000"/>
                    <a:gd name="connsiteY123" fmla="*/ 1130 h 9511"/>
                    <a:gd name="connsiteX124" fmla="*/ 7774 w 10000"/>
                    <a:gd name="connsiteY124" fmla="*/ 625 h 9511"/>
                    <a:gd name="connsiteX125" fmla="*/ 7426 w 10000"/>
                    <a:gd name="connsiteY125" fmla="*/ 440 h 9511"/>
                    <a:gd name="connsiteX126" fmla="*/ 7042 w 10000"/>
                    <a:gd name="connsiteY126" fmla="*/ 272 h 9511"/>
                    <a:gd name="connsiteX127" fmla="*/ 6268 w 10000"/>
                    <a:gd name="connsiteY127" fmla="*/ 95 h 9511"/>
                    <a:gd name="connsiteX128" fmla="*/ 6163 w 10000"/>
                    <a:gd name="connsiteY128" fmla="*/ 82 h 9511"/>
                    <a:gd name="connsiteX129" fmla="*/ 5995 w 10000"/>
                    <a:gd name="connsiteY129" fmla="*/ 46 h 9511"/>
                    <a:gd name="connsiteX130" fmla="*/ 5462 w 10000"/>
                    <a:gd name="connsiteY130" fmla="*/ 13 h 9511"/>
                    <a:gd name="connsiteX131" fmla="*/ 4833 w 10000"/>
                    <a:gd name="connsiteY131" fmla="*/ 0 h 9511"/>
                    <a:gd name="connsiteX0" fmla="*/ 5493 w 10000"/>
                    <a:gd name="connsiteY0" fmla="*/ 238 h 10001"/>
                    <a:gd name="connsiteX1" fmla="*/ 5685 w 10000"/>
                    <a:gd name="connsiteY1" fmla="*/ 303 h 10001"/>
                    <a:gd name="connsiteX2" fmla="*/ 6079 w 10000"/>
                    <a:gd name="connsiteY2" fmla="*/ 385 h 10001"/>
                    <a:gd name="connsiteX3" fmla="*/ 6769 w 10000"/>
                    <a:gd name="connsiteY3" fmla="*/ 557 h 10001"/>
                    <a:gd name="connsiteX4" fmla="*/ 7080 w 10000"/>
                    <a:gd name="connsiteY4" fmla="*/ 735 h 10001"/>
                    <a:gd name="connsiteX5" fmla="*/ 7390 w 10000"/>
                    <a:gd name="connsiteY5" fmla="*/ 855 h 10001"/>
                    <a:gd name="connsiteX6" fmla="*/ 8029 w 10000"/>
                    <a:gd name="connsiteY6" fmla="*/ 1305 h 10001"/>
                    <a:gd name="connsiteX7" fmla="*/ 8640 w 10000"/>
                    <a:gd name="connsiteY7" fmla="*/ 1741 h 10001"/>
                    <a:gd name="connsiteX8" fmla="*/ 9091 w 10000"/>
                    <a:gd name="connsiteY8" fmla="*/ 2428 h 10001"/>
                    <a:gd name="connsiteX9" fmla="*/ 9259 w 10000"/>
                    <a:gd name="connsiteY9" fmla="*/ 2760 h 10001"/>
                    <a:gd name="connsiteX10" fmla="*/ 9461 w 10000"/>
                    <a:gd name="connsiteY10" fmla="*/ 3157 h 10001"/>
                    <a:gd name="connsiteX11" fmla="*/ 9545 w 10000"/>
                    <a:gd name="connsiteY11" fmla="*/ 3520 h 10001"/>
                    <a:gd name="connsiteX12" fmla="*/ 9633 w 10000"/>
                    <a:gd name="connsiteY12" fmla="*/ 3969 h 10001"/>
                    <a:gd name="connsiteX13" fmla="*/ 9677 w 10000"/>
                    <a:gd name="connsiteY13" fmla="*/ 4423 h 10001"/>
                    <a:gd name="connsiteX14" fmla="*/ 9660 w 10000"/>
                    <a:gd name="connsiteY14" fmla="*/ 4885 h 10001"/>
                    <a:gd name="connsiteX15" fmla="*/ 9640 w 10000"/>
                    <a:gd name="connsiteY15" fmla="*/ 5309 h 10001"/>
                    <a:gd name="connsiteX16" fmla="*/ 9549 w 10000"/>
                    <a:gd name="connsiteY16" fmla="*/ 5744 h 10001"/>
                    <a:gd name="connsiteX17" fmla="*/ 9448 w 10000"/>
                    <a:gd name="connsiteY17" fmla="*/ 6172 h 10001"/>
                    <a:gd name="connsiteX18" fmla="*/ 9293 w 10000"/>
                    <a:gd name="connsiteY18" fmla="*/ 6561 h 10001"/>
                    <a:gd name="connsiteX19" fmla="*/ 9141 w 10000"/>
                    <a:gd name="connsiteY19" fmla="*/ 6928 h 10001"/>
                    <a:gd name="connsiteX20" fmla="*/ 8919 w 10000"/>
                    <a:gd name="connsiteY20" fmla="*/ 7268 h 10001"/>
                    <a:gd name="connsiteX21" fmla="*/ 8694 w 10000"/>
                    <a:gd name="connsiteY21" fmla="*/ 7636 h 10001"/>
                    <a:gd name="connsiteX22" fmla="*/ 8427 w 10000"/>
                    <a:gd name="connsiteY22" fmla="*/ 7942 h 10001"/>
                    <a:gd name="connsiteX23" fmla="*/ 7875 w 10000"/>
                    <a:gd name="connsiteY23" fmla="*/ 8474 h 10001"/>
                    <a:gd name="connsiteX24" fmla="*/ 7305 w 10000"/>
                    <a:gd name="connsiteY24" fmla="*/ 8825 h 10001"/>
                    <a:gd name="connsiteX25" fmla="*/ 6631 w 10000"/>
                    <a:gd name="connsiteY25" fmla="*/ 9071 h 10001"/>
                    <a:gd name="connsiteX26" fmla="*/ 6237 w 10000"/>
                    <a:gd name="connsiteY26" fmla="*/ 9200 h 10001"/>
                    <a:gd name="connsiteX27" fmla="*/ 5807 w 10000"/>
                    <a:gd name="connsiteY27" fmla="*/ 9243 h 10001"/>
                    <a:gd name="connsiteX28" fmla="*/ 5208 w 10000"/>
                    <a:gd name="connsiteY28" fmla="*/ 9285 h 10001"/>
                    <a:gd name="connsiteX29" fmla="*/ 4961 w 10000"/>
                    <a:gd name="connsiteY29" fmla="*/ 9278 h 10001"/>
                    <a:gd name="connsiteX30" fmla="*/ 4756 w 10000"/>
                    <a:gd name="connsiteY30" fmla="*/ 9243 h 10001"/>
                    <a:gd name="connsiteX31" fmla="*/ 4693 w 10000"/>
                    <a:gd name="connsiteY31" fmla="*/ 9240 h 10001"/>
                    <a:gd name="connsiteX32" fmla="*/ 4629 w 10000"/>
                    <a:gd name="connsiteY32" fmla="*/ 9240 h 10001"/>
                    <a:gd name="connsiteX33" fmla="*/ 4553 w 10000"/>
                    <a:gd name="connsiteY33" fmla="*/ 9235 h 10001"/>
                    <a:gd name="connsiteX34" fmla="*/ 4381 w 10000"/>
                    <a:gd name="connsiteY34" fmla="*/ 9196 h 10001"/>
                    <a:gd name="connsiteX35" fmla="*/ 4356 w 10000"/>
                    <a:gd name="connsiteY35" fmla="*/ 9195 h 10001"/>
                    <a:gd name="connsiteX36" fmla="*/ 4199 w 10000"/>
                    <a:gd name="connsiteY36" fmla="*/ 9204 h 10001"/>
                    <a:gd name="connsiteX37" fmla="*/ 4019 w 10000"/>
                    <a:gd name="connsiteY37" fmla="*/ 9228 h 10001"/>
                    <a:gd name="connsiteX38" fmla="*/ 3856 w 10000"/>
                    <a:gd name="connsiteY38" fmla="*/ 9212 h 10001"/>
                    <a:gd name="connsiteX39" fmla="*/ 3857 w 10000"/>
                    <a:gd name="connsiteY39" fmla="*/ 9218 h 10001"/>
                    <a:gd name="connsiteX40" fmla="*/ 3780 w 10000"/>
                    <a:gd name="connsiteY40" fmla="*/ 9204 h 10001"/>
                    <a:gd name="connsiteX41" fmla="*/ 3648 w 10000"/>
                    <a:gd name="connsiteY41" fmla="*/ 9197 h 10001"/>
                    <a:gd name="connsiteX42" fmla="*/ 3449 w 10000"/>
                    <a:gd name="connsiteY42" fmla="*/ 9135 h 10001"/>
                    <a:gd name="connsiteX43" fmla="*/ 3177 w 10000"/>
                    <a:gd name="connsiteY43" fmla="*/ 9050 h 10001"/>
                    <a:gd name="connsiteX44" fmla="*/ 2887 w 10000"/>
                    <a:gd name="connsiteY44" fmla="*/ 8908 h 10001"/>
                    <a:gd name="connsiteX45" fmla="*/ 2750 w 10000"/>
                    <a:gd name="connsiteY45" fmla="*/ 8883 h 10001"/>
                    <a:gd name="connsiteX46" fmla="*/ 2713 w 10000"/>
                    <a:gd name="connsiteY46" fmla="*/ 8838 h 10001"/>
                    <a:gd name="connsiteX47" fmla="*/ 2521 w 10000"/>
                    <a:gd name="connsiteY47" fmla="*/ 8766 h 10001"/>
                    <a:gd name="connsiteX48" fmla="*/ 2396 w 10000"/>
                    <a:gd name="connsiteY48" fmla="*/ 8647 h 10001"/>
                    <a:gd name="connsiteX49" fmla="*/ 2118 w 10000"/>
                    <a:gd name="connsiteY49" fmla="*/ 8418 h 10001"/>
                    <a:gd name="connsiteX50" fmla="*/ 1831 w 10000"/>
                    <a:gd name="connsiteY50" fmla="*/ 8210 h 10001"/>
                    <a:gd name="connsiteX51" fmla="*/ 1484 w 10000"/>
                    <a:gd name="connsiteY51" fmla="*/ 7966 h 10001"/>
                    <a:gd name="connsiteX52" fmla="*/ 1164 w 10000"/>
                    <a:gd name="connsiteY52" fmla="*/ 7619 h 10001"/>
                    <a:gd name="connsiteX53" fmla="*/ 689 w 10000"/>
                    <a:gd name="connsiteY53" fmla="*/ 6725 h 10001"/>
                    <a:gd name="connsiteX54" fmla="*/ 477 w 10000"/>
                    <a:gd name="connsiteY54" fmla="*/ 6220 h 10001"/>
                    <a:gd name="connsiteX55" fmla="*/ 329 w 10000"/>
                    <a:gd name="connsiteY55" fmla="*/ 5637 h 10001"/>
                    <a:gd name="connsiteX56" fmla="*/ 312 w 10000"/>
                    <a:gd name="connsiteY56" fmla="*/ 4458 h 10001"/>
                    <a:gd name="connsiteX57" fmla="*/ 1050 w 10000"/>
                    <a:gd name="connsiteY57" fmla="*/ 2363 h 10001"/>
                    <a:gd name="connsiteX58" fmla="*/ 1653 w 10000"/>
                    <a:gd name="connsiteY58" fmla="*/ 1620 h 10001"/>
                    <a:gd name="connsiteX59" fmla="*/ 1993 w 10000"/>
                    <a:gd name="connsiteY59" fmla="*/ 1305 h 10001"/>
                    <a:gd name="connsiteX60" fmla="*/ 2387 w 10000"/>
                    <a:gd name="connsiteY60" fmla="*/ 1046 h 10001"/>
                    <a:gd name="connsiteX61" fmla="*/ 2801 w 10000"/>
                    <a:gd name="connsiteY61" fmla="*/ 778 h 10001"/>
                    <a:gd name="connsiteX62" fmla="*/ 3286 w 10000"/>
                    <a:gd name="connsiteY62" fmla="*/ 588 h 10001"/>
                    <a:gd name="connsiteX63" fmla="*/ 4337 w 10000"/>
                    <a:gd name="connsiteY63" fmla="*/ 311 h 10001"/>
                    <a:gd name="connsiteX64" fmla="*/ 5368 w 10000"/>
                    <a:gd name="connsiteY64" fmla="*/ 242 h 10001"/>
                    <a:gd name="connsiteX65" fmla="*/ 5493 w 10000"/>
                    <a:gd name="connsiteY65" fmla="*/ 238 h 10001"/>
                    <a:gd name="connsiteX66" fmla="*/ 4833 w 10000"/>
                    <a:gd name="connsiteY66" fmla="*/ 0 h 10001"/>
                    <a:gd name="connsiteX67" fmla="*/ 4425 w 10000"/>
                    <a:gd name="connsiteY67" fmla="*/ 14 h 10001"/>
                    <a:gd name="connsiteX68" fmla="*/ 3482 w 10000"/>
                    <a:gd name="connsiteY68" fmla="*/ 196 h 10001"/>
                    <a:gd name="connsiteX69" fmla="*/ 2997 w 10000"/>
                    <a:gd name="connsiteY69" fmla="*/ 368 h 10001"/>
                    <a:gd name="connsiteX70" fmla="*/ 2545 w 10000"/>
                    <a:gd name="connsiteY70" fmla="*/ 561 h 10001"/>
                    <a:gd name="connsiteX71" fmla="*/ 2158 w 10000"/>
                    <a:gd name="connsiteY71" fmla="*/ 825 h 10001"/>
                    <a:gd name="connsiteX72" fmla="*/ 1734 w 10000"/>
                    <a:gd name="connsiteY72" fmla="*/ 1128 h 10001"/>
                    <a:gd name="connsiteX73" fmla="*/ 1039 w 10000"/>
                    <a:gd name="connsiteY73" fmla="*/ 1870 h 10001"/>
                    <a:gd name="connsiteX74" fmla="*/ 504 w 10000"/>
                    <a:gd name="connsiteY74" fmla="*/ 2795 h 10001"/>
                    <a:gd name="connsiteX75" fmla="*/ 147 w 10000"/>
                    <a:gd name="connsiteY75" fmla="*/ 3956 h 10001"/>
                    <a:gd name="connsiteX76" fmla="*/ 19 w 10000"/>
                    <a:gd name="connsiteY76" fmla="*/ 4540 h 10001"/>
                    <a:gd name="connsiteX77" fmla="*/ 6 w 10000"/>
                    <a:gd name="connsiteY77" fmla="*/ 5183 h 10001"/>
                    <a:gd name="connsiteX78" fmla="*/ 228 w 10000"/>
                    <a:gd name="connsiteY78" fmla="*/ 6405 h 10001"/>
                    <a:gd name="connsiteX79" fmla="*/ 450 w 10000"/>
                    <a:gd name="connsiteY79" fmla="*/ 6980 h 10001"/>
                    <a:gd name="connsiteX80" fmla="*/ 673 w 10000"/>
                    <a:gd name="connsiteY80" fmla="*/ 7511 h 10001"/>
                    <a:gd name="connsiteX81" fmla="*/ 939 w 10000"/>
                    <a:gd name="connsiteY81" fmla="*/ 7905 h 10001"/>
                    <a:gd name="connsiteX82" fmla="*/ 1320 w 10000"/>
                    <a:gd name="connsiteY82" fmla="*/ 8319 h 10001"/>
                    <a:gd name="connsiteX83" fmla="*/ 1656 w 10000"/>
                    <a:gd name="connsiteY83" fmla="*/ 8574 h 10001"/>
                    <a:gd name="connsiteX84" fmla="*/ 1993 w 10000"/>
                    <a:gd name="connsiteY84" fmla="*/ 8825 h 10001"/>
                    <a:gd name="connsiteX85" fmla="*/ 2061 w 10000"/>
                    <a:gd name="connsiteY85" fmla="*/ 8841 h 10001"/>
                    <a:gd name="connsiteX86" fmla="*/ 2067 w 10000"/>
                    <a:gd name="connsiteY86" fmla="*/ 8875 h 10001"/>
                    <a:gd name="connsiteX87" fmla="*/ 2165 w 10000"/>
                    <a:gd name="connsiteY87" fmla="*/ 9011 h 10001"/>
                    <a:gd name="connsiteX88" fmla="*/ 2396 w 10000"/>
                    <a:gd name="connsiteY88" fmla="*/ 9168 h 10001"/>
                    <a:gd name="connsiteX89" fmla="*/ 2666 w 10000"/>
                    <a:gd name="connsiteY89" fmla="*/ 9298 h 10001"/>
                    <a:gd name="connsiteX90" fmla="*/ 2871 w 10000"/>
                    <a:gd name="connsiteY90" fmla="*/ 9384 h 10001"/>
                    <a:gd name="connsiteX91" fmla="*/ 3000 w 10000"/>
                    <a:gd name="connsiteY91" fmla="*/ 9454 h 10001"/>
                    <a:gd name="connsiteX92" fmla="*/ 3180 w 10000"/>
                    <a:gd name="connsiteY92" fmla="*/ 9511 h 10001"/>
                    <a:gd name="connsiteX93" fmla="*/ 3329 w 10000"/>
                    <a:gd name="connsiteY93" fmla="*/ 9557 h 10001"/>
                    <a:gd name="connsiteX94" fmla="*/ 3517 w 10000"/>
                    <a:gd name="connsiteY94" fmla="*/ 9595 h 10001"/>
                    <a:gd name="connsiteX95" fmla="*/ 3652 w 10000"/>
                    <a:gd name="connsiteY95" fmla="*/ 9589 h 10001"/>
                    <a:gd name="connsiteX96" fmla="*/ 3828 w 10000"/>
                    <a:gd name="connsiteY96" fmla="*/ 9548 h 10001"/>
                    <a:gd name="connsiteX97" fmla="*/ 3802 w 10000"/>
                    <a:gd name="connsiteY97" fmla="*/ 9973 h 10001"/>
                    <a:gd name="connsiteX98" fmla="*/ 4000 w 10000"/>
                    <a:gd name="connsiteY98" fmla="*/ 9459 h 10001"/>
                    <a:gd name="connsiteX99" fmla="*/ 4065 w 10000"/>
                    <a:gd name="connsiteY99" fmla="*/ 9490 h 10001"/>
                    <a:gd name="connsiteX100" fmla="*/ 4378 w 10000"/>
                    <a:gd name="connsiteY100" fmla="*/ 9545 h 10001"/>
                    <a:gd name="connsiteX101" fmla="*/ 4523 w 10000"/>
                    <a:gd name="connsiteY101" fmla="*/ 9593 h 10001"/>
                    <a:gd name="connsiteX102" fmla="*/ 4705 w 10000"/>
                    <a:gd name="connsiteY102" fmla="*/ 9606 h 10001"/>
                    <a:gd name="connsiteX103" fmla="*/ 5116 w 10000"/>
                    <a:gd name="connsiteY103" fmla="*/ 9658 h 10001"/>
                    <a:gd name="connsiteX104" fmla="*/ 5510 w 10000"/>
                    <a:gd name="connsiteY104" fmla="*/ 9667 h 10001"/>
                    <a:gd name="connsiteX105" fmla="*/ 5531 w 10000"/>
                    <a:gd name="connsiteY105" fmla="*/ 9667 h 10001"/>
                    <a:gd name="connsiteX106" fmla="*/ 5911 w 10000"/>
                    <a:gd name="connsiteY106" fmla="*/ 9623 h 10001"/>
                    <a:gd name="connsiteX107" fmla="*/ 6268 w 10000"/>
                    <a:gd name="connsiteY107" fmla="*/ 9593 h 10001"/>
                    <a:gd name="connsiteX108" fmla="*/ 6666 w 10000"/>
                    <a:gd name="connsiteY108" fmla="*/ 9463 h 10001"/>
                    <a:gd name="connsiteX109" fmla="*/ 7377 w 10000"/>
                    <a:gd name="connsiteY109" fmla="*/ 9208 h 10001"/>
                    <a:gd name="connsiteX110" fmla="*/ 7996 w 10000"/>
                    <a:gd name="connsiteY110" fmla="*/ 8850 h 10001"/>
                    <a:gd name="connsiteX111" fmla="*/ 9084 w 10000"/>
                    <a:gd name="connsiteY111" fmla="*/ 7645 h 10001"/>
                    <a:gd name="connsiteX112" fmla="*/ 9502 w 10000"/>
                    <a:gd name="connsiteY112" fmla="*/ 6915 h 10001"/>
                    <a:gd name="connsiteX113" fmla="*/ 9798 w 10000"/>
                    <a:gd name="connsiteY113" fmla="*/ 6069 h 10001"/>
                    <a:gd name="connsiteX114" fmla="*/ 9893 w 10000"/>
                    <a:gd name="connsiteY114" fmla="*/ 5620 h 10001"/>
                    <a:gd name="connsiteX115" fmla="*/ 9960 w 10000"/>
                    <a:gd name="connsiteY115" fmla="*/ 5157 h 10001"/>
                    <a:gd name="connsiteX116" fmla="*/ 9963 w 10000"/>
                    <a:gd name="connsiteY116" fmla="*/ 4942 h 10001"/>
                    <a:gd name="connsiteX117" fmla="*/ 9997 w 10000"/>
                    <a:gd name="connsiteY117" fmla="*/ 4712 h 10001"/>
                    <a:gd name="connsiteX118" fmla="*/ 9963 w 10000"/>
                    <a:gd name="connsiteY118" fmla="*/ 4233 h 10001"/>
                    <a:gd name="connsiteX119" fmla="*/ 9819 w 10000"/>
                    <a:gd name="connsiteY119" fmla="*/ 3291 h 10001"/>
                    <a:gd name="connsiteX120" fmla="*/ 9711 w 10000"/>
                    <a:gd name="connsiteY120" fmla="*/ 2911 h 10001"/>
                    <a:gd name="connsiteX121" fmla="*/ 9502 w 10000"/>
                    <a:gd name="connsiteY121" fmla="*/ 2518 h 10001"/>
                    <a:gd name="connsiteX122" fmla="*/ 9094 w 10000"/>
                    <a:gd name="connsiteY122" fmla="*/ 1783 h 10001"/>
                    <a:gd name="connsiteX123" fmla="*/ 8532 w 10000"/>
                    <a:gd name="connsiteY123" fmla="*/ 1188 h 10001"/>
                    <a:gd name="connsiteX124" fmla="*/ 7774 w 10000"/>
                    <a:gd name="connsiteY124" fmla="*/ 657 h 10001"/>
                    <a:gd name="connsiteX125" fmla="*/ 7426 w 10000"/>
                    <a:gd name="connsiteY125" fmla="*/ 463 h 10001"/>
                    <a:gd name="connsiteX126" fmla="*/ 7042 w 10000"/>
                    <a:gd name="connsiteY126" fmla="*/ 286 h 10001"/>
                    <a:gd name="connsiteX127" fmla="*/ 6268 w 10000"/>
                    <a:gd name="connsiteY127" fmla="*/ 100 h 10001"/>
                    <a:gd name="connsiteX128" fmla="*/ 6163 w 10000"/>
                    <a:gd name="connsiteY128" fmla="*/ 86 h 10001"/>
                    <a:gd name="connsiteX129" fmla="*/ 5995 w 10000"/>
                    <a:gd name="connsiteY129" fmla="*/ 48 h 10001"/>
                    <a:gd name="connsiteX130" fmla="*/ 5462 w 10000"/>
                    <a:gd name="connsiteY130" fmla="*/ 14 h 10001"/>
                    <a:gd name="connsiteX131" fmla="*/ 4833 w 10000"/>
                    <a:gd name="connsiteY131" fmla="*/ 0 h 10001"/>
                    <a:gd name="connsiteX0" fmla="*/ 5493 w 10000"/>
                    <a:gd name="connsiteY0" fmla="*/ 238 h 10001"/>
                    <a:gd name="connsiteX1" fmla="*/ 5685 w 10000"/>
                    <a:gd name="connsiteY1" fmla="*/ 303 h 10001"/>
                    <a:gd name="connsiteX2" fmla="*/ 6079 w 10000"/>
                    <a:gd name="connsiteY2" fmla="*/ 385 h 10001"/>
                    <a:gd name="connsiteX3" fmla="*/ 6769 w 10000"/>
                    <a:gd name="connsiteY3" fmla="*/ 557 h 10001"/>
                    <a:gd name="connsiteX4" fmla="*/ 7080 w 10000"/>
                    <a:gd name="connsiteY4" fmla="*/ 735 h 10001"/>
                    <a:gd name="connsiteX5" fmla="*/ 7390 w 10000"/>
                    <a:gd name="connsiteY5" fmla="*/ 855 h 10001"/>
                    <a:gd name="connsiteX6" fmla="*/ 8029 w 10000"/>
                    <a:gd name="connsiteY6" fmla="*/ 1305 h 10001"/>
                    <a:gd name="connsiteX7" fmla="*/ 8640 w 10000"/>
                    <a:gd name="connsiteY7" fmla="*/ 1741 h 10001"/>
                    <a:gd name="connsiteX8" fmla="*/ 9091 w 10000"/>
                    <a:gd name="connsiteY8" fmla="*/ 2428 h 10001"/>
                    <a:gd name="connsiteX9" fmla="*/ 9259 w 10000"/>
                    <a:gd name="connsiteY9" fmla="*/ 2760 h 10001"/>
                    <a:gd name="connsiteX10" fmla="*/ 9461 w 10000"/>
                    <a:gd name="connsiteY10" fmla="*/ 3157 h 10001"/>
                    <a:gd name="connsiteX11" fmla="*/ 9545 w 10000"/>
                    <a:gd name="connsiteY11" fmla="*/ 3520 h 10001"/>
                    <a:gd name="connsiteX12" fmla="*/ 9633 w 10000"/>
                    <a:gd name="connsiteY12" fmla="*/ 3969 h 10001"/>
                    <a:gd name="connsiteX13" fmla="*/ 9677 w 10000"/>
                    <a:gd name="connsiteY13" fmla="*/ 4423 h 10001"/>
                    <a:gd name="connsiteX14" fmla="*/ 9660 w 10000"/>
                    <a:gd name="connsiteY14" fmla="*/ 4885 h 10001"/>
                    <a:gd name="connsiteX15" fmla="*/ 9640 w 10000"/>
                    <a:gd name="connsiteY15" fmla="*/ 5309 h 10001"/>
                    <a:gd name="connsiteX16" fmla="*/ 9549 w 10000"/>
                    <a:gd name="connsiteY16" fmla="*/ 5744 h 10001"/>
                    <a:gd name="connsiteX17" fmla="*/ 9448 w 10000"/>
                    <a:gd name="connsiteY17" fmla="*/ 6172 h 10001"/>
                    <a:gd name="connsiteX18" fmla="*/ 9293 w 10000"/>
                    <a:gd name="connsiteY18" fmla="*/ 6561 h 10001"/>
                    <a:gd name="connsiteX19" fmla="*/ 9141 w 10000"/>
                    <a:gd name="connsiteY19" fmla="*/ 6928 h 10001"/>
                    <a:gd name="connsiteX20" fmla="*/ 8919 w 10000"/>
                    <a:gd name="connsiteY20" fmla="*/ 7268 h 10001"/>
                    <a:gd name="connsiteX21" fmla="*/ 8694 w 10000"/>
                    <a:gd name="connsiteY21" fmla="*/ 7636 h 10001"/>
                    <a:gd name="connsiteX22" fmla="*/ 8427 w 10000"/>
                    <a:gd name="connsiteY22" fmla="*/ 7942 h 10001"/>
                    <a:gd name="connsiteX23" fmla="*/ 7875 w 10000"/>
                    <a:gd name="connsiteY23" fmla="*/ 8474 h 10001"/>
                    <a:gd name="connsiteX24" fmla="*/ 7305 w 10000"/>
                    <a:gd name="connsiteY24" fmla="*/ 8825 h 10001"/>
                    <a:gd name="connsiteX25" fmla="*/ 6631 w 10000"/>
                    <a:gd name="connsiteY25" fmla="*/ 9071 h 10001"/>
                    <a:gd name="connsiteX26" fmla="*/ 6237 w 10000"/>
                    <a:gd name="connsiteY26" fmla="*/ 9200 h 10001"/>
                    <a:gd name="connsiteX27" fmla="*/ 5807 w 10000"/>
                    <a:gd name="connsiteY27" fmla="*/ 9243 h 10001"/>
                    <a:gd name="connsiteX28" fmla="*/ 5208 w 10000"/>
                    <a:gd name="connsiteY28" fmla="*/ 9285 h 10001"/>
                    <a:gd name="connsiteX29" fmla="*/ 4961 w 10000"/>
                    <a:gd name="connsiteY29" fmla="*/ 9278 h 10001"/>
                    <a:gd name="connsiteX30" fmla="*/ 4756 w 10000"/>
                    <a:gd name="connsiteY30" fmla="*/ 9243 h 10001"/>
                    <a:gd name="connsiteX31" fmla="*/ 4693 w 10000"/>
                    <a:gd name="connsiteY31" fmla="*/ 9240 h 10001"/>
                    <a:gd name="connsiteX32" fmla="*/ 4629 w 10000"/>
                    <a:gd name="connsiteY32" fmla="*/ 9240 h 10001"/>
                    <a:gd name="connsiteX33" fmla="*/ 4553 w 10000"/>
                    <a:gd name="connsiteY33" fmla="*/ 9235 h 10001"/>
                    <a:gd name="connsiteX34" fmla="*/ 4381 w 10000"/>
                    <a:gd name="connsiteY34" fmla="*/ 9196 h 10001"/>
                    <a:gd name="connsiteX35" fmla="*/ 4356 w 10000"/>
                    <a:gd name="connsiteY35" fmla="*/ 9195 h 10001"/>
                    <a:gd name="connsiteX36" fmla="*/ 4199 w 10000"/>
                    <a:gd name="connsiteY36" fmla="*/ 9204 h 10001"/>
                    <a:gd name="connsiteX37" fmla="*/ 4019 w 10000"/>
                    <a:gd name="connsiteY37" fmla="*/ 9228 h 10001"/>
                    <a:gd name="connsiteX38" fmla="*/ 3856 w 10000"/>
                    <a:gd name="connsiteY38" fmla="*/ 9212 h 10001"/>
                    <a:gd name="connsiteX39" fmla="*/ 3857 w 10000"/>
                    <a:gd name="connsiteY39" fmla="*/ 9218 h 10001"/>
                    <a:gd name="connsiteX40" fmla="*/ 3780 w 10000"/>
                    <a:gd name="connsiteY40" fmla="*/ 9204 h 10001"/>
                    <a:gd name="connsiteX41" fmla="*/ 3648 w 10000"/>
                    <a:gd name="connsiteY41" fmla="*/ 9197 h 10001"/>
                    <a:gd name="connsiteX42" fmla="*/ 3449 w 10000"/>
                    <a:gd name="connsiteY42" fmla="*/ 9135 h 10001"/>
                    <a:gd name="connsiteX43" fmla="*/ 3177 w 10000"/>
                    <a:gd name="connsiteY43" fmla="*/ 9050 h 10001"/>
                    <a:gd name="connsiteX44" fmla="*/ 2887 w 10000"/>
                    <a:gd name="connsiteY44" fmla="*/ 8908 h 10001"/>
                    <a:gd name="connsiteX45" fmla="*/ 2750 w 10000"/>
                    <a:gd name="connsiteY45" fmla="*/ 8883 h 10001"/>
                    <a:gd name="connsiteX46" fmla="*/ 2713 w 10000"/>
                    <a:gd name="connsiteY46" fmla="*/ 8838 h 10001"/>
                    <a:gd name="connsiteX47" fmla="*/ 2521 w 10000"/>
                    <a:gd name="connsiteY47" fmla="*/ 8766 h 10001"/>
                    <a:gd name="connsiteX48" fmla="*/ 2396 w 10000"/>
                    <a:gd name="connsiteY48" fmla="*/ 8647 h 10001"/>
                    <a:gd name="connsiteX49" fmla="*/ 2118 w 10000"/>
                    <a:gd name="connsiteY49" fmla="*/ 8418 h 10001"/>
                    <a:gd name="connsiteX50" fmla="*/ 1831 w 10000"/>
                    <a:gd name="connsiteY50" fmla="*/ 8210 h 10001"/>
                    <a:gd name="connsiteX51" fmla="*/ 1484 w 10000"/>
                    <a:gd name="connsiteY51" fmla="*/ 7966 h 10001"/>
                    <a:gd name="connsiteX52" fmla="*/ 1164 w 10000"/>
                    <a:gd name="connsiteY52" fmla="*/ 7619 h 10001"/>
                    <a:gd name="connsiteX53" fmla="*/ 689 w 10000"/>
                    <a:gd name="connsiteY53" fmla="*/ 6725 h 10001"/>
                    <a:gd name="connsiteX54" fmla="*/ 477 w 10000"/>
                    <a:gd name="connsiteY54" fmla="*/ 6220 h 10001"/>
                    <a:gd name="connsiteX55" fmla="*/ 329 w 10000"/>
                    <a:gd name="connsiteY55" fmla="*/ 5637 h 10001"/>
                    <a:gd name="connsiteX56" fmla="*/ 312 w 10000"/>
                    <a:gd name="connsiteY56" fmla="*/ 4458 h 10001"/>
                    <a:gd name="connsiteX57" fmla="*/ 1050 w 10000"/>
                    <a:gd name="connsiteY57" fmla="*/ 2363 h 10001"/>
                    <a:gd name="connsiteX58" fmla="*/ 1653 w 10000"/>
                    <a:gd name="connsiteY58" fmla="*/ 1620 h 10001"/>
                    <a:gd name="connsiteX59" fmla="*/ 1993 w 10000"/>
                    <a:gd name="connsiteY59" fmla="*/ 1305 h 10001"/>
                    <a:gd name="connsiteX60" fmla="*/ 2387 w 10000"/>
                    <a:gd name="connsiteY60" fmla="*/ 1046 h 10001"/>
                    <a:gd name="connsiteX61" fmla="*/ 2801 w 10000"/>
                    <a:gd name="connsiteY61" fmla="*/ 778 h 10001"/>
                    <a:gd name="connsiteX62" fmla="*/ 3286 w 10000"/>
                    <a:gd name="connsiteY62" fmla="*/ 588 h 10001"/>
                    <a:gd name="connsiteX63" fmla="*/ 4337 w 10000"/>
                    <a:gd name="connsiteY63" fmla="*/ 311 h 10001"/>
                    <a:gd name="connsiteX64" fmla="*/ 5368 w 10000"/>
                    <a:gd name="connsiteY64" fmla="*/ 242 h 10001"/>
                    <a:gd name="connsiteX65" fmla="*/ 5493 w 10000"/>
                    <a:gd name="connsiteY65" fmla="*/ 238 h 10001"/>
                    <a:gd name="connsiteX66" fmla="*/ 4833 w 10000"/>
                    <a:gd name="connsiteY66" fmla="*/ 0 h 10001"/>
                    <a:gd name="connsiteX67" fmla="*/ 4425 w 10000"/>
                    <a:gd name="connsiteY67" fmla="*/ 14 h 10001"/>
                    <a:gd name="connsiteX68" fmla="*/ 3482 w 10000"/>
                    <a:gd name="connsiteY68" fmla="*/ 196 h 10001"/>
                    <a:gd name="connsiteX69" fmla="*/ 2997 w 10000"/>
                    <a:gd name="connsiteY69" fmla="*/ 368 h 10001"/>
                    <a:gd name="connsiteX70" fmla="*/ 2545 w 10000"/>
                    <a:gd name="connsiteY70" fmla="*/ 561 h 10001"/>
                    <a:gd name="connsiteX71" fmla="*/ 2158 w 10000"/>
                    <a:gd name="connsiteY71" fmla="*/ 825 h 10001"/>
                    <a:gd name="connsiteX72" fmla="*/ 1734 w 10000"/>
                    <a:gd name="connsiteY72" fmla="*/ 1128 h 10001"/>
                    <a:gd name="connsiteX73" fmla="*/ 1039 w 10000"/>
                    <a:gd name="connsiteY73" fmla="*/ 1870 h 10001"/>
                    <a:gd name="connsiteX74" fmla="*/ 504 w 10000"/>
                    <a:gd name="connsiteY74" fmla="*/ 2795 h 10001"/>
                    <a:gd name="connsiteX75" fmla="*/ 147 w 10000"/>
                    <a:gd name="connsiteY75" fmla="*/ 3956 h 10001"/>
                    <a:gd name="connsiteX76" fmla="*/ 19 w 10000"/>
                    <a:gd name="connsiteY76" fmla="*/ 4540 h 10001"/>
                    <a:gd name="connsiteX77" fmla="*/ 6 w 10000"/>
                    <a:gd name="connsiteY77" fmla="*/ 5183 h 10001"/>
                    <a:gd name="connsiteX78" fmla="*/ 228 w 10000"/>
                    <a:gd name="connsiteY78" fmla="*/ 6405 h 10001"/>
                    <a:gd name="connsiteX79" fmla="*/ 450 w 10000"/>
                    <a:gd name="connsiteY79" fmla="*/ 6980 h 10001"/>
                    <a:gd name="connsiteX80" fmla="*/ 673 w 10000"/>
                    <a:gd name="connsiteY80" fmla="*/ 7511 h 10001"/>
                    <a:gd name="connsiteX81" fmla="*/ 939 w 10000"/>
                    <a:gd name="connsiteY81" fmla="*/ 7905 h 10001"/>
                    <a:gd name="connsiteX82" fmla="*/ 1320 w 10000"/>
                    <a:gd name="connsiteY82" fmla="*/ 8319 h 10001"/>
                    <a:gd name="connsiteX83" fmla="*/ 1656 w 10000"/>
                    <a:gd name="connsiteY83" fmla="*/ 8574 h 10001"/>
                    <a:gd name="connsiteX84" fmla="*/ 1993 w 10000"/>
                    <a:gd name="connsiteY84" fmla="*/ 8825 h 10001"/>
                    <a:gd name="connsiteX85" fmla="*/ 2061 w 10000"/>
                    <a:gd name="connsiteY85" fmla="*/ 8841 h 10001"/>
                    <a:gd name="connsiteX86" fmla="*/ 2067 w 10000"/>
                    <a:gd name="connsiteY86" fmla="*/ 8875 h 10001"/>
                    <a:gd name="connsiteX87" fmla="*/ 2165 w 10000"/>
                    <a:gd name="connsiteY87" fmla="*/ 9011 h 10001"/>
                    <a:gd name="connsiteX88" fmla="*/ 2396 w 10000"/>
                    <a:gd name="connsiteY88" fmla="*/ 9168 h 10001"/>
                    <a:gd name="connsiteX89" fmla="*/ 2666 w 10000"/>
                    <a:gd name="connsiteY89" fmla="*/ 9298 h 10001"/>
                    <a:gd name="connsiteX90" fmla="*/ 2871 w 10000"/>
                    <a:gd name="connsiteY90" fmla="*/ 9384 h 10001"/>
                    <a:gd name="connsiteX91" fmla="*/ 3000 w 10000"/>
                    <a:gd name="connsiteY91" fmla="*/ 9454 h 10001"/>
                    <a:gd name="connsiteX92" fmla="*/ 3180 w 10000"/>
                    <a:gd name="connsiteY92" fmla="*/ 9511 h 10001"/>
                    <a:gd name="connsiteX93" fmla="*/ 3329 w 10000"/>
                    <a:gd name="connsiteY93" fmla="*/ 9557 h 10001"/>
                    <a:gd name="connsiteX94" fmla="*/ 3517 w 10000"/>
                    <a:gd name="connsiteY94" fmla="*/ 9595 h 10001"/>
                    <a:gd name="connsiteX95" fmla="*/ 3652 w 10000"/>
                    <a:gd name="connsiteY95" fmla="*/ 9589 h 10001"/>
                    <a:gd name="connsiteX96" fmla="*/ 3828 w 10000"/>
                    <a:gd name="connsiteY96" fmla="*/ 9548 h 10001"/>
                    <a:gd name="connsiteX97" fmla="*/ 3802 w 10000"/>
                    <a:gd name="connsiteY97" fmla="*/ 9973 h 10001"/>
                    <a:gd name="connsiteX98" fmla="*/ 4000 w 10000"/>
                    <a:gd name="connsiteY98" fmla="*/ 9459 h 10001"/>
                    <a:gd name="connsiteX99" fmla="*/ 4065 w 10000"/>
                    <a:gd name="connsiteY99" fmla="*/ 9490 h 10001"/>
                    <a:gd name="connsiteX100" fmla="*/ 4378 w 10000"/>
                    <a:gd name="connsiteY100" fmla="*/ 9545 h 10001"/>
                    <a:gd name="connsiteX101" fmla="*/ 4523 w 10000"/>
                    <a:gd name="connsiteY101" fmla="*/ 9593 h 10001"/>
                    <a:gd name="connsiteX102" fmla="*/ 4705 w 10000"/>
                    <a:gd name="connsiteY102" fmla="*/ 9606 h 10001"/>
                    <a:gd name="connsiteX103" fmla="*/ 5116 w 10000"/>
                    <a:gd name="connsiteY103" fmla="*/ 9658 h 10001"/>
                    <a:gd name="connsiteX104" fmla="*/ 5510 w 10000"/>
                    <a:gd name="connsiteY104" fmla="*/ 9667 h 10001"/>
                    <a:gd name="connsiteX105" fmla="*/ 5531 w 10000"/>
                    <a:gd name="connsiteY105" fmla="*/ 9667 h 10001"/>
                    <a:gd name="connsiteX106" fmla="*/ 5911 w 10000"/>
                    <a:gd name="connsiteY106" fmla="*/ 9623 h 10001"/>
                    <a:gd name="connsiteX107" fmla="*/ 6268 w 10000"/>
                    <a:gd name="connsiteY107" fmla="*/ 9593 h 10001"/>
                    <a:gd name="connsiteX108" fmla="*/ 6666 w 10000"/>
                    <a:gd name="connsiteY108" fmla="*/ 9463 h 10001"/>
                    <a:gd name="connsiteX109" fmla="*/ 7377 w 10000"/>
                    <a:gd name="connsiteY109" fmla="*/ 9208 h 10001"/>
                    <a:gd name="connsiteX110" fmla="*/ 7996 w 10000"/>
                    <a:gd name="connsiteY110" fmla="*/ 8850 h 10001"/>
                    <a:gd name="connsiteX111" fmla="*/ 9084 w 10000"/>
                    <a:gd name="connsiteY111" fmla="*/ 7645 h 10001"/>
                    <a:gd name="connsiteX112" fmla="*/ 9502 w 10000"/>
                    <a:gd name="connsiteY112" fmla="*/ 6915 h 10001"/>
                    <a:gd name="connsiteX113" fmla="*/ 9798 w 10000"/>
                    <a:gd name="connsiteY113" fmla="*/ 6069 h 10001"/>
                    <a:gd name="connsiteX114" fmla="*/ 9893 w 10000"/>
                    <a:gd name="connsiteY114" fmla="*/ 5620 h 10001"/>
                    <a:gd name="connsiteX115" fmla="*/ 9960 w 10000"/>
                    <a:gd name="connsiteY115" fmla="*/ 5157 h 10001"/>
                    <a:gd name="connsiteX116" fmla="*/ 9963 w 10000"/>
                    <a:gd name="connsiteY116" fmla="*/ 4942 h 10001"/>
                    <a:gd name="connsiteX117" fmla="*/ 9997 w 10000"/>
                    <a:gd name="connsiteY117" fmla="*/ 4712 h 10001"/>
                    <a:gd name="connsiteX118" fmla="*/ 9963 w 10000"/>
                    <a:gd name="connsiteY118" fmla="*/ 4233 h 10001"/>
                    <a:gd name="connsiteX119" fmla="*/ 9819 w 10000"/>
                    <a:gd name="connsiteY119" fmla="*/ 3291 h 10001"/>
                    <a:gd name="connsiteX120" fmla="*/ 9711 w 10000"/>
                    <a:gd name="connsiteY120" fmla="*/ 2911 h 10001"/>
                    <a:gd name="connsiteX121" fmla="*/ 9502 w 10000"/>
                    <a:gd name="connsiteY121" fmla="*/ 2518 h 10001"/>
                    <a:gd name="connsiteX122" fmla="*/ 9094 w 10000"/>
                    <a:gd name="connsiteY122" fmla="*/ 1783 h 10001"/>
                    <a:gd name="connsiteX123" fmla="*/ 8532 w 10000"/>
                    <a:gd name="connsiteY123" fmla="*/ 1188 h 10001"/>
                    <a:gd name="connsiteX124" fmla="*/ 7774 w 10000"/>
                    <a:gd name="connsiteY124" fmla="*/ 657 h 10001"/>
                    <a:gd name="connsiteX125" fmla="*/ 7426 w 10000"/>
                    <a:gd name="connsiteY125" fmla="*/ 463 h 10001"/>
                    <a:gd name="connsiteX126" fmla="*/ 7042 w 10000"/>
                    <a:gd name="connsiteY126" fmla="*/ 286 h 10001"/>
                    <a:gd name="connsiteX127" fmla="*/ 6268 w 10000"/>
                    <a:gd name="connsiteY127" fmla="*/ 100 h 10001"/>
                    <a:gd name="connsiteX128" fmla="*/ 6163 w 10000"/>
                    <a:gd name="connsiteY128" fmla="*/ 86 h 10001"/>
                    <a:gd name="connsiteX129" fmla="*/ 5995 w 10000"/>
                    <a:gd name="connsiteY129" fmla="*/ 48 h 10001"/>
                    <a:gd name="connsiteX130" fmla="*/ 5462 w 10000"/>
                    <a:gd name="connsiteY130" fmla="*/ 14 h 10001"/>
                    <a:gd name="connsiteX131" fmla="*/ 4833 w 10000"/>
                    <a:gd name="connsiteY131" fmla="*/ 0 h 10001"/>
                    <a:gd name="connsiteX0" fmla="*/ 5493 w 10000"/>
                    <a:gd name="connsiteY0" fmla="*/ 238 h 10001"/>
                    <a:gd name="connsiteX1" fmla="*/ 5685 w 10000"/>
                    <a:gd name="connsiteY1" fmla="*/ 303 h 10001"/>
                    <a:gd name="connsiteX2" fmla="*/ 6079 w 10000"/>
                    <a:gd name="connsiteY2" fmla="*/ 385 h 10001"/>
                    <a:gd name="connsiteX3" fmla="*/ 6769 w 10000"/>
                    <a:gd name="connsiteY3" fmla="*/ 557 h 10001"/>
                    <a:gd name="connsiteX4" fmla="*/ 7080 w 10000"/>
                    <a:gd name="connsiteY4" fmla="*/ 735 h 10001"/>
                    <a:gd name="connsiteX5" fmla="*/ 7390 w 10000"/>
                    <a:gd name="connsiteY5" fmla="*/ 855 h 10001"/>
                    <a:gd name="connsiteX6" fmla="*/ 8029 w 10000"/>
                    <a:gd name="connsiteY6" fmla="*/ 1305 h 10001"/>
                    <a:gd name="connsiteX7" fmla="*/ 8640 w 10000"/>
                    <a:gd name="connsiteY7" fmla="*/ 1741 h 10001"/>
                    <a:gd name="connsiteX8" fmla="*/ 9091 w 10000"/>
                    <a:gd name="connsiteY8" fmla="*/ 2428 h 10001"/>
                    <a:gd name="connsiteX9" fmla="*/ 9259 w 10000"/>
                    <a:gd name="connsiteY9" fmla="*/ 2760 h 10001"/>
                    <a:gd name="connsiteX10" fmla="*/ 9461 w 10000"/>
                    <a:gd name="connsiteY10" fmla="*/ 3157 h 10001"/>
                    <a:gd name="connsiteX11" fmla="*/ 9545 w 10000"/>
                    <a:gd name="connsiteY11" fmla="*/ 3520 h 10001"/>
                    <a:gd name="connsiteX12" fmla="*/ 9633 w 10000"/>
                    <a:gd name="connsiteY12" fmla="*/ 3969 h 10001"/>
                    <a:gd name="connsiteX13" fmla="*/ 9677 w 10000"/>
                    <a:gd name="connsiteY13" fmla="*/ 4423 h 10001"/>
                    <a:gd name="connsiteX14" fmla="*/ 9660 w 10000"/>
                    <a:gd name="connsiteY14" fmla="*/ 4885 h 10001"/>
                    <a:gd name="connsiteX15" fmla="*/ 9640 w 10000"/>
                    <a:gd name="connsiteY15" fmla="*/ 5309 h 10001"/>
                    <a:gd name="connsiteX16" fmla="*/ 9549 w 10000"/>
                    <a:gd name="connsiteY16" fmla="*/ 5744 h 10001"/>
                    <a:gd name="connsiteX17" fmla="*/ 9448 w 10000"/>
                    <a:gd name="connsiteY17" fmla="*/ 6172 h 10001"/>
                    <a:gd name="connsiteX18" fmla="*/ 9293 w 10000"/>
                    <a:gd name="connsiteY18" fmla="*/ 6561 h 10001"/>
                    <a:gd name="connsiteX19" fmla="*/ 9141 w 10000"/>
                    <a:gd name="connsiteY19" fmla="*/ 6928 h 10001"/>
                    <a:gd name="connsiteX20" fmla="*/ 8919 w 10000"/>
                    <a:gd name="connsiteY20" fmla="*/ 7268 h 10001"/>
                    <a:gd name="connsiteX21" fmla="*/ 8694 w 10000"/>
                    <a:gd name="connsiteY21" fmla="*/ 7636 h 10001"/>
                    <a:gd name="connsiteX22" fmla="*/ 8427 w 10000"/>
                    <a:gd name="connsiteY22" fmla="*/ 7942 h 10001"/>
                    <a:gd name="connsiteX23" fmla="*/ 7875 w 10000"/>
                    <a:gd name="connsiteY23" fmla="*/ 8474 h 10001"/>
                    <a:gd name="connsiteX24" fmla="*/ 7305 w 10000"/>
                    <a:gd name="connsiteY24" fmla="*/ 8825 h 10001"/>
                    <a:gd name="connsiteX25" fmla="*/ 6631 w 10000"/>
                    <a:gd name="connsiteY25" fmla="*/ 9071 h 10001"/>
                    <a:gd name="connsiteX26" fmla="*/ 6237 w 10000"/>
                    <a:gd name="connsiteY26" fmla="*/ 9200 h 10001"/>
                    <a:gd name="connsiteX27" fmla="*/ 5807 w 10000"/>
                    <a:gd name="connsiteY27" fmla="*/ 9243 h 10001"/>
                    <a:gd name="connsiteX28" fmla="*/ 5208 w 10000"/>
                    <a:gd name="connsiteY28" fmla="*/ 9285 h 10001"/>
                    <a:gd name="connsiteX29" fmla="*/ 4961 w 10000"/>
                    <a:gd name="connsiteY29" fmla="*/ 9278 h 10001"/>
                    <a:gd name="connsiteX30" fmla="*/ 4756 w 10000"/>
                    <a:gd name="connsiteY30" fmla="*/ 9243 h 10001"/>
                    <a:gd name="connsiteX31" fmla="*/ 4693 w 10000"/>
                    <a:gd name="connsiteY31" fmla="*/ 9240 h 10001"/>
                    <a:gd name="connsiteX32" fmla="*/ 4629 w 10000"/>
                    <a:gd name="connsiteY32" fmla="*/ 9240 h 10001"/>
                    <a:gd name="connsiteX33" fmla="*/ 4553 w 10000"/>
                    <a:gd name="connsiteY33" fmla="*/ 9235 h 10001"/>
                    <a:gd name="connsiteX34" fmla="*/ 4381 w 10000"/>
                    <a:gd name="connsiteY34" fmla="*/ 9196 h 10001"/>
                    <a:gd name="connsiteX35" fmla="*/ 4356 w 10000"/>
                    <a:gd name="connsiteY35" fmla="*/ 9195 h 10001"/>
                    <a:gd name="connsiteX36" fmla="*/ 4199 w 10000"/>
                    <a:gd name="connsiteY36" fmla="*/ 9204 h 10001"/>
                    <a:gd name="connsiteX37" fmla="*/ 4019 w 10000"/>
                    <a:gd name="connsiteY37" fmla="*/ 9228 h 10001"/>
                    <a:gd name="connsiteX38" fmla="*/ 3856 w 10000"/>
                    <a:gd name="connsiteY38" fmla="*/ 9212 h 10001"/>
                    <a:gd name="connsiteX39" fmla="*/ 3857 w 10000"/>
                    <a:gd name="connsiteY39" fmla="*/ 9218 h 10001"/>
                    <a:gd name="connsiteX40" fmla="*/ 3780 w 10000"/>
                    <a:gd name="connsiteY40" fmla="*/ 9204 h 10001"/>
                    <a:gd name="connsiteX41" fmla="*/ 3648 w 10000"/>
                    <a:gd name="connsiteY41" fmla="*/ 9197 h 10001"/>
                    <a:gd name="connsiteX42" fmla="*/ 3449 w 10000"/>
                    <a:gd name="connsiteY42" fmla="*/ 9135 h 10001"/>
                    <a:gd name="connsiteX43" fmla="*/ 3177 w 10000"/>
                    <a:gd name="connsiteY43" fmla="*/ 9050 h 10001"/>
                    <a:gd name="connsiteX44" fmla="*/ 2887 w 10000"/>
                    <a:gd name="connsiteY44" fmla="*/ 8908 h 10001"/>
                    <a:gd name="connsiteX45" fmla="*/ 2750 w 10000"/>
                    <a:gd name="connsiteY45" fmla="*/ 8883 h 10001"/>
                    <a:gd name="connsiteX46" fmla="*/ 2713 w 10000"/>
                    <a:gd name="connsiteY46" fmla="*/ 8838 h 10001"/>
                    <a:gd name="connsiteX47" fmla="*/ 2521 w 10000"/>
                    <a:gd name="connsiteY47" fmla="*/ 8766 h 10001"/>
                    <a:gd name="connsiteX48" fmla="*/ 2396 w 10000"/>
                    <a:gd name="connsiteY48" fmla="*/ 8647 h 10001"/>
                    <a:gd name="connsiteX49" fmla="*/ 2118 w 10000"/>
                    <a:gd name="connsiteY49" fmla="*/ 8418 h 10001"/>
                    <a:gd name="connsiteX50" fmla="*/ 1831 w 10000"/>
                    <a:gd name="connsiteY50" fmla="*/ 8210 h 10001"/>
                    <a:gd name="connsiteX51" fmla="*/ 1484 w 10000"/>
                    <a:gd name="connsiteY51" fmla="*/ 7966 h 10001"/>
                    <a:gd name="connsiteX52" fmla="*/ 1164 w 10000"/>
                    <a:gd name="connsiteY52" fmla="*/ 7619 h 10001"/>
                    <a:gd name="connsiteX53" fmla="*/ 689 w 10000"/>
                    <a:gd name="connsiteY53" fmla="*/ 6725 h 10001"/>
                    <a:gd name="connsiteX54" fmla="*/ 477 w 10000"/>
                    <a:gd name="connsiteY54" fmla="*/ 6220 h 10001"/>
                    <a:gd name="connsiteX55" fmla="*/ 329 w 10000"/>
                    <a:gd name="connsiteY55" fmla="*/ 5637 h 10001"/>
                    <a:gd name="connsiteX56" fmla="*/ 312 w 10000"/>
                    <a:gd name="connsiteY56" fmla="*/ 4458 h 10001"/>
                    <a:gd name="connsiteX57" fmla="*/ 1050 w 10000"/>
                    <a:gd name="connsiteY57" fmla="*/ 2363 h 10001"/>
                    <a:gd name="connsiteX58" fmla="*/ 1653 w 10000"/>
                    <a:gd name="connsiteY58" fmla="*/ 1620 h 10001"/>
                    <a:gd name="connsiteX59" fmla="*/ 1993 w 10000"/>
                    <a:gd name="connsiteY59" fmla="*/ 1305 h 10001"/>
                    <a:gd name="connsiteX60" fmla="*/ 2387 w 10000"/>
                    <a:gd name="connsiteY60" fmla="*/ 1046 h 10001"/>
                    <a:gd name="connsiteX61" fmla="*/ 2801 w 10000"/>
                    <a:gd name="connsiteY61" fmla="*/ 778 h 10001"/>
                    <a:gd name="connsiteX62" fmla="*/ 3286 w 10000"/>
                    <a:gd name="connsiteY62" fmla="*/ 588 h 10001"/>
                    <a:gd name="connsiteX63" fmla="*/ 4337 w 10000"/>
                    <a:gd name="connsiteY63" fmla="*/ 311 h 10001"/>
                    <a:gd name="connsiteX64" fmla="*/ 5368 w 10000"/>
                    <a:gd name="connsiteY64" fmla="*/ 242 h 10001"/>
                    <a:gd name="connsiteX65" fmla="*/ 5493 w 10000"/>
                    <a:gd name="connsiteY65" fmla="*/ 238 h 10001"/>
                    <a:gd name="connsiteX66" fmla="*/ 4833 w 10000"/>
                    <a:gd name="connsiteY66" fmla="*/ 0 h 10001"/>
                    <a:gd name="connsiteX67" fmla="*/ 4425 w 10000"/>
                    <a:gd name="connsiteY67" fmla="*/ 14 h 10001"/>
                    <a:gd name="connsiteX68" fmla="*/ 3482 w 10000"/>
                    <a:gd name="connsiteY68" fmla="*/ 196 h 10001"/>
                    <a:gd name="connsiteX69" fmla="*/ 2997 w 10000"/>
                    <a:gd name="connsiteY69" fmla="*/ 368 h 10001"/>
                    <a:gd name="connsiteX70" fmla="*/ 2545 w 10000"/>
                    <a:gd name="connsiteY70" fmla="*/ 561 h 10001"/>
                    <a:gd name="connsiteX71" fmla="*/ 2158 w 10000"/>
                    <a:gd name="connsiteY71" fmla="*/ 825 h 10001"/>
                    <a:gd name="connsiteX72" fmla="*/ 1734 w 10000"/>
                    <a:gd name="connsiteY72" fmla="*/ 1128 h 10001"/>
                    <a:gd name="connsiteX73" fmla="*/ 1039 w 10000"/>
                    <a:gd name="connsiteY73" fmla="*/ 1870 h 10001"/>
                    <a:gd name="connsiteX74" fmla="*/ 504 w 10000"/>
                    <a:gd name="connsiteY74" fmla="*/ 2795 h 10001"/>
                    <a:gd name="connsiteX75" fmla="*/ 147 w 10000"/>
                    <a:gd name="connsiteY75" fmla="*/ 3956 h 10001"/>
                    <a:gd name="connsiteX76" fmla="*/ 19 w 10000"/>
                    <a:gd name="connsiteY76" fmla="*/ 4540 h 10001"/>
                    <a:gd name="connsiteX77" fmla="*/ 6 w 10000"/>
                    <a:gd name="connsiteY77" fmla="*/ 5183 h 10001"/>
                    <a:gd name="connsiteX78" fmla="*/ 228 w 10000"/>
                    <a:gd name="connsiteY78" fmla="*/ 6405 h 10001"/>
                    <a:gd name="connsiteX79" fmla="*/ 450 w 10000"/>
                    <a:gd name="connsiteY79" fmla="*/ 6980 h 10001"/>
                    <a:gd name="connsiteX80" fmla="*/ 673 w 10000"/>
                    <a:gd name="connsiteY80" fmla="*/ 7511 h 10001"/>
                    <a:gd name="connsiteX81" fmla="*/ 939 w 10000"/>
                    <a:gd name="connsiteY81" fmla="*/ 7905 h 10001"/>
                    <a:gd name="connsiteX82" fmla="*/ 1320 w 10000"/>
                    <a:gd name="connsiteY82" fmla="*/ 8319 h 10001"/>
                    <a:gd name="connsiteX83" fmla="*/ 1656 w 10000"/>
                    <a:gd name="connsiteY83" fmla="*/ 8574 h 10001"/>
                    <a:gd name="connsiteX84" fmla="*/ 1993 w 10000"/>
                    <a:gd name="connsiteY84" fmla="*/ 8825 h 10001"/>
                    <a:gd name="connsiteX85" fmla="*/ 2061 w 10000"/>
                    <a:gd name="connsiteY85" fmla="*/ 8841 h 10001"/>
                    <a:gd name="connsiteX86" fmla="*/ 2067 w 10000"/>
                    <a:gd name="connsiteY86" fmla="*/ 8875 h 10001"/>
                    <a:gd name="connsiteX87" fmla="*/ 2165 w 10000"/>
                    <a:gd name="connsiteY87" fmla="*/ 9011 h 10001"/>
                    <a:gd name="connsiteX88" fmla="*/ 2396 w 10000"/>
                    <a:gd name="connsiteY88" fmla="*/ 9168 h 10001"/>
                    <a:gd name="connsiteX89" fmla="*/ 2666 w 10000"/>
                    <a:gd name="connsiteY89" fmla="*/ 9298 h 10001"/>
                    <a:gd name="connsiteX90" fmla="*/ 2871 w 10000"/>
                    <a:gd name="connsiteY90" fmla="*/ 9384 h 10001"/>
                    <a:gd name="connsiteX91" fmla="*/ 3000 w 10000"/>
                    <a:gd name="connsiteY91" fmla="*/ 9454 h 10001"/>
                    <a:gd name="connsiteX92" fmla="*/ 3180 w 10000"/>
                    <a:gd name="connsiteY92" fmla="*/ 9511 h 10001"/>
                    <a:gd name="connsiteX93" fmla="*/ 3329 w 10000"/>
                    <a:gd name="connsiteY93" fmla="*/ 9557 h 10001"/>
                    <a:gd name="connsiteX94" fmla="*/ 3517 w 10000"/>
                    <a:gd name="connsiteY94" fmla="*/ 9595 h 10001"/>
                    <a:gd name="connsiteX95" fmla="*/ 3652 w 10000"/>
                    <a:gd name="connsiteY95" fmla="*/ 9589 h 10001"/>
                    <a:gd name="connsiteX96" fmla="*/ 3828 w 10000"/>
                    <a:gd name="connsiteY96" fmla="*/ 9548 h 10001"/>
                    <a:gd name="connsiteX97" fmla="*/ 3802 w 10000"/>
                    <a:gd name="connsiteY97" fmla="*/ 9973 h 10001"/>
                    <a:gd name="connsiteX98" fmla="*/ 4000 w 10000"/>
                    <a:gd name="connsiteY98" fmla="*/ 9459 h 10001"/>
                    <a:gd name="connsiteX99" fmla="*/ 4065 w 10000"/>
                    <a:gd name="connsiteY99" fmla="*/ 9490 h 10001"/>
                    <a:gd name="connsiteX100" fmla="*/ 4378 w 10000"/>
                    <a:gd name="connsiteY100" fmla="*/ 9545 h 10001"/>
                    <a:gd name="connsiteX101" fmla="*/ 4523 w 10000"/>
                    <a:gd name="connsiteY101" fmla="*/ 9593 h 10001"/>
                    <a:gd name="connsiteX102" fmla="*/ 4705 w 10000"/>
                    <a:gd name="connsiteY102" fmla="*/ 9606 h 10001"/>
                    <a:gd name="connsiteX103" fmla="*/ 5116 w 10000"/>
                    <a:gd name="connsiteY103" fmla="*/ 9658 h 10001"/>
                    <a:gd name="connsiteX104" fmla="*/ 5510 w 10000"/>
                    <a:gd name="connsiteY104" fmla="*/ 9667 h 10001"/>
                    <a:gd name="connsiteX105" fmla="*/ 5531 w 10000"/>
                    <a:gd name="connsiteY105" fmla="*/ 9667 h 10001"/>
                    <a:gd name="connsiteX106" fmla="*/ 5911 w 10000"/>
                    <a:gd name="connsiteY106" fmla="*/ 9623 h 10001"/>
                    <a:gd name="connsiteX107" fmla="*/ 6268 w 10000"/>
                    <a:gd name="connsiteY107" fmla="*/ 9593 h 10001"/>
                    <a:gd name="connsiteX108" fmla="*/ 6666 w 10000"/>
                    <a:gd name="connsiteY108" fmla="*/ 9463 h 10001"/>
                    <a:gd name="connsiteX109" fmla="*/ 7377 w 10000"/>
                    <a:gd name="connsiteY109" fmla="*/ 9208 h 10001"/>
                    <a:gd name="connsiteX110" fmla="*/ 7996 w 10000"/>
                    <a:gd name="connsiteY110" fmla="*/ 8850 h 10001"/>
                    <a:gd name="connsiteX111" fmla="*/ 9084 w 10000"/>
                    <a:gd name="connsiteY111" fmla="*/ 7645 h 10001"/>
                    <a:gd name="connsiteX112" fmla="*/ 9502 w 10000"/>
                    <a:gd name="connsiteY112" fmla="*/ 6915 h 10001"/>
                    <a:gd name="connsiteX113" fmla="*/ 9798 w 10000"/>
                    <a:gd name="connsiteY113" fmla="*/ 6069 h 10001"/>
                    <a:gd name="connsiteX114" fmla="*/ 9893 w 10000"/>
                    <a:gd name="connsiteY114" fmla="*/ 5620 h 10001"/>
                    <a:gd name="connsiteX115" fmla="*/ 9960 w 10000"/>
                    <a:gd name="connsiteY115" fmla="*/ 5157 h 10001"/>
                    <a:gd name="connsiteX116" fmla="*/ 9963 w 10000"/>
                    <a:gd name="connsiteY116" fmla="*/ 4942 h 10001"/>
                    <a:gd name="connsiteX117" fmla="*/ 9997 w 10000"/>
                    <a:gd name="connsiteY117" fmla="*/ 4712 h 10001"/>
                    <a:gd name="connsiteX118" fmla="*/ 9963 w 10000"/>
                    <a:gd name="connsiteY118" fmla="*/ 4233 h 10001"/>
                    <a:gd name="connsiteX119" fmla="*/ 9819 w 10000"/>
                    <a:gd name="connsiteY119" fmla="*/ 3291 h 10001"/>
                    <a:gd name="connsiteX120" fmla="*/ 9711 w 10000"/>
                    <a:gd name="connsiteY120" fmla="*/ 2911 h 10001"/>
                    <a:gd name="connsiteX121" fmla="*/ 9502 w 10000"/>
                    <a:gd name="connsiteY121" fmla="*/ 2518 h 10001"/>
                    <a:gd name="connsiteX122" fmla="*/ 9094 w 10000"/>
                    <a:gd name="connsiteY122" fmla="*/ 1783 h 10001"/>
                    <a:gd name="connsiteX123" fmla="*/ 8532 w 10000"/>
                    <a:gd name="connsiteY123" fmla="*/ 1188 h 10001"/>
                    <a:gd name="connsiteX124" fmla="*/ 7774 w 10000"/>
                    <a:gd name="connsiteY124" fmla="*/ 657 h 10001"/>
                    <a:gd name="connsiteX125" fmla="*/ 7426 w 10000"/>
                    <a:gd name="connsiteY125" fmla="*/ 463 h 10001"/>
                    <a:gd name="connsiteX126" fmla="*/ 7042 w 10000"/>
                    <a:gd name="connsiteY126" fmla="*/ 286 h 10001"/>
                    <a:gd name="connsiteX127" fmla="*/ 6268 w 10000"/>
                    <a:gd name="connsiteY127" fmla="*/ 100 h 10001"/>
                    <a:gd name="connsiteX128" fmla="*/ 6163 w 10000"/>
                    <a:gd name="connsiteY128" fmla="*/ 86 h 10001"/>
                    <a:gd name="connsiteX129" fmla="*/ 5995 w 10000"/>
                    <a:gd name="connsiteY129" fmla="*/ 48 h 10001"/>
                    <a:gd name="connsiteX130" fmla="*/ 5462 w 10000"/>
                    <a:gd name="connsiteY130" fmla="*/ 14 h 10001"/>
                    <a:gd name="connsiteX131" fmla="*/ 4833 w 10000"/>
                    <a:gd name="connsiteY131" fmla="*/ 0 h 10001"/>
                    <a:gd name="connsiteX0" fmla="*/ 5493 w 10000"/>
                    <a:gd name="connsiteY0" fmla="*/ 238 h 10001"/>
                    <a:gd name="connsiteX1" fmla="*/ 5685 w 10000"/>
                    <a:gd name="connsiteY1" fmla="*/ 303 h 10001"/>
                    <a:gd name="connsiteX2" fmla="*/ 6079 w 10000"/>
                    <a:gd name="connsiteY2" fmla="*/ 385 h 10001"/>
                    <a:gd name="connsiteX3" fmla="*/ 6769 w 10000"/>
                    <a:gd name="connsiteY3" fmla="*/ 557 h 10001"/>
                    <a:gd name="connsiteX4" fmla="*/ 7080 w 10000"/>
                    <a:gd name="connsiteY4" fmla="*/ 735 h 10001"/>
                    <a:gd name="connsiteX5" fmla="*/ 7390 w 10000"/>
                    <a:gd name="connsiteY5" fmla="*/ 855 h 10001"/>
                    <a:gd name="connsiteX6" fmla="*/ 8029 w 10000"/>
                    <a:gd name="connsiteY6" fmla="*/ 1305 h 10001"/>
                    <a:gd name="connsiteX7" fmla="*/ 8640 w 10000"/>
                    <a:gd name="connsiteY7" fmla="*/ 1741 h 10001"/>
                    <a:gd name="connsiteX8" fmla="*/ 9091 w 10000"/>
                    <a:gd name="connsiteY8" fmla="*/ 2428 h 10001"/>
                    <a:gd name="connsiteX9" fmla="*/ 9259 w 10000"/>
                    <a:gd name="connsiteY9" fmla="*/ 2760 h 10001"/>
                    <a:gd name="connsiteX10" fmla="*/ 9461 w 10000"/>
                    <a:gd name="connsiteY10" fmla="*/ 3157 h 10001"/>
                    <a:gd name="connsiteX11" fmla="*/ 9545 w 10000"/>
                    <a:gd name="connsiteY11" fmla="*/ 3520 h 10001"/>
                    <a:gd name="connsiteX12" fmla="*/ 9633 w 10000"/>
                    <a:gd name="connsiteY12" fmla="*/ 3969 h 10001"/>
                    <a:gd name="connsiteX13" fmla="*/ 9677 w 10000"/>
                    <a:gd name="connsiteY13" fmla="*/ 4423 h 10001"/>
                    <a:gd name="connsiteX14" fmla="*/ 9660 w 10000"/>
                    <a:gd name="connsiteY14" fmla="*/ 4885 h 10001"/>
                    <a:gd name="connsiteX15" fmla="*/ 9640 w 10000"/>
                    <a:gd name="connsiteY15" fmla="*/ 5309 h 10001"/>
                    <a:gd name="connsiteX16" fmla="*/ 9549 w 10000"/>
                    <a:gd name="connsiteY16" fmla="*/ 5744 h 10001"/>
                    <a:gd name="connsiteX17" fmla="*/ 9448 w 10000"/>
                    <a:gd name="connsiteY17" fmla="*/ 6172 h 10001"/>
                    <a:gd name="connsiteX18" fmla="*/ 9293 w 10000"/>
                    <a:gd name="connsiteY18" fmla="*/ 6561 h 10001"/>
                    <a:gd name="connsiteX19" fmla="*/ 9141 w 10000"/>
                    <a:gd name="connsiteY19" fmla="*/ 6928 h 10001"/>
                    <a:gd name="connsiteX20" fmla="*/ 8919 w 10000"/>
                    <a:gd name="connsiteY20" fmla="*/ 7268 h 10001"/>
                    <a:gd name="connsiteX21" fmla="*/ 8694 w 10000"/>
                    <a:gd name="connsiteY21" fmla="*/ 7636 h 10001"/>
                    <a:gd name="connsiteX22" fmla="*/ 8427 w 10000"/>
                    <a:gd name="connsiteY22" fmla="*/ 7942 h 10001"/>
                    <a:gd name="connsiteX23" fmla="*/ 7875 w 10000"/>
                    <a:gd name="connsiteY23" fmla="*/ 8474 h 10001"/>
                    <a:gd name="connsiteX24" fmla="*/ 7305 w 10000"/>
                    <a:gd name="connsiteY24" fmla="*/ 8825 h 10001"/>
                    <a:gd name="connsiteX25" fmla="*/ 6631 w 10000"/>
                    <a:gd name="connsiteY25" fmla="*/ 9071 h 10001"/>
                    <a:gd name="connsiteX26" fmla="*/ 6237 w 10000"/>
                    <a:gd name="connsiteY26" fmla="*/ 9200 h 10001"/>
                    <a:gd name="connsiteX27" fmla="*/ 5807 w 10000"/>
                    <a:gd name="connsiteY27" fmla="*/ 9243 h 10001"/>
                    <a:gd name="connsiteX28" fmla="*/ 5208 w 10000"/>
                    <a:gd name="connsiteY28" fmla="*/ 9285 h 10001"/>
                    <a:gd name="connsiteX29" fmla="*/ 4961 w 10000"/>
                    <a:gd name="connsiteY29" fmla="*/ 9278 h 10001"/>
                    <a:gd name="connsiteX30" fmla="*/ 4756 w 10000"/>
                    <a:gd name="connsiteY30" fmla="*/ 9243 h 10001"/>
                    <a:gd name="connsiteX31" fmla="*/ 4693 w 10000"/>
                    <a:gd name="connsiteY31" fmla="*/ 9240 h 10001"/>
                    <a:gd name="connsiteX32" fmla="*/ 4629 w 10000"/>
                    <a:gd name="connsiteY32" fmla="*/ 9240 h 10001"/>
                    <a:gd name="connsiteX33" fmla="*/ 4553 w 10000"/>
                    <a:gd name="connsiteY33" fmla="*/ 9235 h 10001"/>
                    <a:gd name="connsiteX34" fmla="*/ 4381 w 10000"/>
                    <a:gd name="connsiteY34" fmla="*/ 9196 h 10001"/>
                    <a:gd name="connsiteX35" fmla="*/ 4356 w 10000"/>
                    <a:gd name="connsiteY35" fmla="*/ 9195 h 10001"/>
                    <a:gd name="connsiteX36" fmla="*/ 4199 w 10000"/>
                    <a:gd name="connsiteY36" fmla="*/ 9204 h 10001"/>
                    <a:gd name="connsiteX37" fmla="*/ 4019 w 10000"/>
                    <a:gd name="connsiteY37" fmla="*/ 9228 h 10001"/>
                    <a:gd name="connsiteX38" fmla="*/ 3856 w 10000"/>
                    <a:gd name="connsiteY38" fmla="*/ 9212 h 10001"/>
                    <a:gd name="connsiteX39" fmla="*/ 3857 w 10000"/>
                    <a:gd name="connsiteY39" fmla="*/ 9218 h 10001"/>
                    <a:gd name="connsiteX40" fmla="*/ 3780 w 10000"/>
                    <a:gd name="connsiteY40" fmla="*/ 9204 h 10001"/>
                    <a:gd name="connsiteX41" fmla="*/ 3648 w 10000"/>
                    <a:gd name="connsiteY41" fmla="*/ 9197 h 10001"/>
                    <a:gd name="connsiteX42" fmla="*/ 3449 w 10000"/>
                    <a:gd name="connsiteY42" fmla="*/ 9135 h 10001"/>
                    <a:gd name="connsiteX43" fmla="*/ 3177 w 10000"/>
                    <a:gd name="connsiteY43" fmla="*/ 9050 h 10001"/>
                    <a:gd name="connsiteX44" fmla="*/ 2887 w 10000"/>
                    <a:gd name="connsiteY44" fmla="*/ 8908 h 10001"/>
                    <a:gd name="connsiteX45" fmla="*/ 2750 w 10000"/>
                    <a:gd name="connsiteY45" fmla="*/ 8883 h 10001"/>
                    <a:gd name="connsiteX46" fmla="*/ 2713 w 10000"/>
                    <a:gd name="connsiteY46" fmla="*/ 8838 h 10001"/>
                    <a:gd name="connsiteX47" fmla="*/ 2521 w 10000"/>
                    <a:gd name="connsiteY47" fmla="*/ 8766 h 10001"/>
                    <a:gd name="connsiteX48" fmla="*/ 2396 w 10000"/>
                    <a:gd name="connsiteY48" fmla="*/ 8647 h 10001"/>
                    <a:gd name="connsiteX49" fmla="*/ 2118 w 10000"/>
                    <a:gd name="connsiteY49" fmla="*/ 8418 h 10001"/>
                    <a:gd name="connsiteX50" fmla="*/ 1831 w 10000"/>
                    <a:gd name="connsiteY50" fmla="*/ 8210 h 10001"/>
                    <a:gd name="connsiteX51" fmla="*/ 1484 w 10000"/>
                    <a:gd name="connsiteY51" fmla="*/ 7966 h 10001"/>
                    <a:gd name="connsiteX52" fmla="*/ 1164 w 10000"/>
                    <a:gd name="connsiteY52" fmla="*/ 7619 h 10001"/>
                    <a:gd name="connsiteX53" fmla="*/ 689 w 10000"/>
                    <a:gd name="connsiteY53" fmla="*/ 6725 h 10001"/>
                    <a:gd name="connsiteX54" fmla="*/ 477 w 10000"/>
                    <a:gd name="connsiteY54" fmla="*/ 6220 h 10001"/>
                    <a:gd name="connsiteX55" fmla="*/ 329 w 10000"/>
                    <a:gd name="connsiteY55" fmla="*/ 5637 h 10001"/>
                    <a:gd name="connsiteX56" fmla="*/ 312 w 10000"/>
                    <a:gd name="connsiteY56" fmla="*/ 4458 h 10001"/>
                    <a:gd name="connsiteX57" fmla="*/ 1050 w 10000"/>
                    <a:gd name="connsiteY57" fmla="*/ 2363 h 10001"/>
                    <a:gd name="connsiteX58" fmla="*/ 1653 w 10000"/>
                    <a:gd name="connsiteY58" fmla="*/ 1620 h 10001"/>
                    <a:gd name="connsiteX59" fmla="*/ 1993 w 10000"/>
                    <a:gd name="connsiteY59" fmla="*/ 1305 h 10001"/>
                    <a:gd name="connsiteX60" fmla="*/ 2387 w 10000"/>
                    <a:gd name="connsiteY60" fmla="*/ 1046 h 10001"/>
                    <a:gd name="connsiteX61" fmla="*/ 2801 w 10000"/>
                    <a:gd name="connsiteY61" fmla="*/ 778 h 10001"/>
                    <a:gd name="connsiteX62" fmla="*/ 3286 w 10000"/>
                    <a:gd name="connsiteY62" fmla="*/ 588 h 10001"/>
                    <a:gd name="connsiteX63" fmla="*/ 4337 w 10000"/>
                    <a:gd name="connsiteY63" fmla="*/ 311 h 10001"/>
                    <a:gd name="connsiteX64" fmla="*/ 5368 w 10000"/>
                    <a:gd name="connsiteY64" fmla="*/ 242 h 10001"/>
                    <a:gd name="connsiteX65" fmla="*/ 5493 w 10000"/>
                    <a:gd name="connsiteY65" fmla="*/ 238 h 10001"/>
                    <a:gd name="connsiteX66" fmla="*/ 4833 w 10000"/>
                    <a:gd name="connsiteY66" fmla="*/ 0 h 10001"/>
                    <a:gd name="connsiteX67" fmla="*/ 4425 w 10000"/>
                    <a:gd name="connsiteY67" fmla="*/ 14 h 10001"/>
                    <a:gd name="connsiteX68" fmla="*/ 3482 w 10000"/>
                    <a:gd name="connsiteY68" fmla="*/ 196 h 10001"/>
                    <a:gd name="connsiteX69" fmla="*/ 2997 w 10000"/>
                    <a:gd name="connsiteY69" fmla="*/ 368 h 10001"/>
                    <a:gd name="connsiteX70" fmla="*/ 2545 w 10000"/>
                    <a:gd name="connsiteY70" fmla="*/ 561 h 10001"/>
                    <a:gd name="connsiteX71" fmla="*/ 2158 w 10000"/>
                    <a:gd name="connsiteY71" fmla="*/ 825 h 10001"/>
                    <a:gd name="connsiteX72" fmla="*/ 1734 w 10000"/>
                    <a:gd name="connsiteY72" fmla="*/ 1128 h 10001"/>
                    <a:gd name="connsiteX73" fmla="*/ 1039 w 10000"/>
                    <a:gd name="connsiteY73" fmla="*/ 1870 h 10001"/>
                    <a:gd name="connsiteX74" fmla="*/ 504 w 10000"/>
                    <a:gd name="connsiteY74" fmla="*/ 2795 h 10001"/>
                    <a:gd name="connsiteX75" fmla="*/ 147 w 10000"/>
                    <a:gd name="connsiteY75" fmla="*/ 3956 h 10001"/>
                    <a:gd name="connsiteX76" fmla="*/ 19 w 10000"/>
                    <a:gd name="connsiteY76" fmla="*/ 4540 h 10001"/>
                    <a:gd name="connsiteX77" fmla="*/ 6 w 10000"/>
                    <a:gd name="connsiteY77" fmla="*/ 5183 h 10001"/>
                    <a:gd name="connsiteX78" fmla="*/ 228 w 10000"/>
                    <a:gd name="connsiteY78" fmla="*/ 6405 h 10001"/>
                    <a:gd name="connsiteX79" fmla="*/ 450 w 10000"/>
                    <a:gd name="connsiteY79" fmla="*/ 6980 h 10001"/>
                    <a:gd name="connsiteX80" fmla="*/ 673 w 10000"/>
                    <a:gd name="connsiteY80" fmla="*/ 7511 h 10001"/>
                    <a:gd name="connsiteX81" fmla="*/ 939 w 10000"/>
                    <a:gd name="connsiteY81" fmla="*/ 7905 h 10001"/>
                    <a:gd name="connsiteX82" fmla="*/ 1320 w 10000"/>
                    <a:gd name="connsiteY82" fmla="*/ 8319 h 10001"/>
                    <a:gd name="connsiteX83" fmla="*/ 1656 w 10000"/>
                    <a:gd name="connsiteY83" fmla="*/ 8574 h 10001"/>
                    <a:gd name="connsiteX84" fmla="*/ 1993 w 10000"/>
                    <a:gd name="connsiteY84" fmla="*/ 8825 h 10001"/>
                    <a:gd name="connsiteX85" fmla="*/ 2061 w 10000"/>
                    <a:gd name="connsiteY85" fmla="*/ 8841 h 10001"/>
                    <a:gd name="connsiteX86" fmla="*/ 2067 w 10000"/>
                    <a:gd name="connsiteY86" fmla="*/ 8875 h 10001"/>
                    <a:gd name="connsiteX87" fmla="*/ 2165 w 10000"/>
                    <a:gd name="connsiteY87" fmla="*/ 9011 h 10001"/>
                    <a:gd name="connsiteX88" fmla="*/ 2396 w 10000"/>
                    <a:gd name="connsiteY88" fmla="*/ 9168 h 10001"/>
                    <a:gd name="connsiteX89" fmla="*/ 2666 w 10000"/>
                    <a:gd name="connsiteY89" fmla="*/ 9298 h 10001"/>
                    <a:gd name="connsiteX90" fmla="*/ 2871 w 10000"/>
                    <a:gd name="connsiteY90" fmla="*/ 9384 h 10001"/>
                    <a:gd name="connsiteX91" fmla="*/ 3000 w 10000"/>
                    <a:gd name="connsiteY91" fmla="*/ 9454 h 10001"/>
                    <a:gd name="connsiteX92" fmla="*/ 3180 w 10000"/>
                    <a:gd name="connsiteY92" fmla="*/ 9511 h 10001"/>
                    <a:gd name="connsiteX93" fmla="*/ 3329 w 10000"/>
                    <a:gd name="connsiteY93" fmla="*/ 9557 h 10001"/>
                    <a:gd name="connsiteX94" fmla="*/ 3517 w 10000"/>
                    <a:gd name="connsiteY94" fmla="*/ 9595 h 10001"/>
                    <a:gd name="connsiteX95" fmla="*/ 3652 w 10000"/>
                    <a:gd name="connsiteY95" fmla="*/ 9589 h 10001"/>
                    <a:gd name="connsiteX96" fmla="*/ 3828 w 10000"/>
                    <a:gd name="connsiteY96" fmla="*/ 9548 h 10001"/>
                    <a:gd name="connsiteX97" fmla="*/ 3802 w 10000"/>
                    <a:gd name="connsiteY97" fmla="*/ 9973 h 10001"/>
                    <a:gd name="connsiteX98" fmla="*/ 4049 w 10000"/>
                    <a:gd name="connsiteY98" fmla="*/ 9579 h 10001"/>
                    <a:gd name="connsiteX99" fmla="*/ 4065 w 10000"/>
                    <a:gd name="connsiteY99" fmla="*/ 9490 h 10001"/>
                    <a:gd name="connsiteX100" fmla="*/ 4378 w 10000"/>
                    <a:gd name="connsiteY100" fmla="*/ 9545 h 10001"/>
                    <a:gd name="connsiteX101" fmla="*/ 4523 w 10000"/>
                    <a:gd name="connsiteY101" fmla="*/ 9593 h 10001"/>
                    <a:gd name="connsiteX102" fmla="*/ 4705 w 10000"/>
                    <a:gd name="connsiteY102" fmla="*/ 9606 h 10001"/>
                    <a:gd name="connsiteX103" fmla="*/ 5116 w 10000"/>
                    <a:gd name="connsiteY103" fmla="*/ 9658 h 10001"/>
                    <a:gd name="connsiteX104" fmla="*/ 5510 w 10000"/>
                    <a:gd name="connsiteY104" fmla="*/ 9667 h 10001"/>
                    <a:gd name="connsiteX105" fmla="*/ 5531 w 10000"/>
                    <a:gd name="connsiteY105" fmla="*/ 9667 h 10001"/>
                    <a:gd name="connsiteX106" fmla="*/ 5911 w 10000"/>
                    <a:gd name="connsiteY106" fmla="*/ 9623 h 10001"/>
                    <a:gd name="connsiteX107" fmla="*/ 6268 w 10000"/>
                    <a:gd name="connsiteY107" fmla="*/ 9593 h 10001"/>
                    <a:gd name="connsiteX108" fmla="*/ 6666 w 10000"/>
                    <a:gd name="connsiteY108" fmla="*/ 9463 h 10001"/>
                    <a:gd name="connsiteX109" fmla="*/ 7377 w 10000"/>
                    <a:gd name="connsiteY109" fmla="*/ 9208 h 10001"/>
                    <a:gd name="connsiteX110" fmla="*/ 7996 w 10000"/>
                    <a:gd name="connsiteY110" fmla="*/ 8850 h 10001"/>
                    <a:gd name="connsiteX111" fmla="*/ 9084 w 10000"/>
                    <a:gd name="connsiteY111" fmla="*/ 7645 h 10001"/>
                    <a:gd name="connsiteX112" fmla="*/ 9502 w 10000"/>
                    <a:gd name="connsiteY112" fmla="*/ 6915 h 10001"/>
                    <a:gd name="connsiteX113" fmla="*/ 9798 w 10000"/>
                    <a:gd name="connsiteY113" fmla="*/ 6069 h 10001"/>
                    <a:gd name="connsiteX114" fmla="*/ 9893 w 10000"/>
                    <a:gd name="connsiteY114" fmla="*/ 5620 h 10001"/>
                    <a:gd name="connsiteX115" fmla="*/ 9960 w 10000"/>
                    <a:gd name="connsiteY115" fmla="*/ 5157 h 10001"/>
                    <a:gd name="connsiteX116" fmla="*/ 9963 w 10000"/>
                    <a:gd name="connsiteY116" fmla="*/ 4942 h 10001"/>
                    <a:gd name="connsiteX117" fmla="*/ 9997 w 10000"/>
                    <a:gd name="connsiteY117" fmla="*/ 4712 h 10001"/>
                    <a:gd name="connsiteX118" fmla="*/ 9963 w 10000"/>
                    <a:gd name="connsiteY118" fmla="*/ 4233 h 10001"/>
                    <a:gd name="connsiteX119" fmla="*/ 9819 w 10000"/>
                    <a:gd name="connsiteY119" fmla="*/ 3291 h 10001"/>
                    <a:gd name="connsiteX120" fmla="*/ 9711 w 10000"/>
                    <a:gd name="connsiteY120" fmla="*/ 2911 h 10001"/>
                    <a:gd name="connsiteX121" fmla="*/ 9502 w 10000"/>
                    <a:gd name="connsiteY121" fmla="*/ 2518 h 10001"/>
                    <a:gd name="connsiteX122" fmla="*/ 9094 w 10000"/>
                    <a:gd name="connsiteY122" fmla="*/ 1783 h 10001"/>
                    <a:gd name="connsiteX123" fmla="*/ 8532 w 10000"/>
                    <a:gd name="connsiteY123" fmla="*/ 1188 h 10001"/>
                    <a:gd name="connsiteX124" fmla="*/ 7774 w 10000"/>
                    <a:gd name="connsiteY124" fmla="*/ 657 h 10001"/>
                    <a:gd name="connsiteX125" fmla="*/ 7426 w 10000"/>
                    <a:gd name="connsiteY125" fmla="*/ 463 h 10001"/>
                    <a:gd name="connsiteX126" fmla="*/ 7042 w 10000"/>
                    <a:gd name="connsiteY126" fmla="*/ 286 h 10001"/>
                    <a:gd name="connsiteX127" fmla="*/ 6268 w 10000"/>
                    <a:gd name="connsiteY127" fmla="*/ 100 h 10001"/>
                    <a:gd name="connsiteX128" fmla="*/ 6163 w 10000"/>
                    <a:gd name="connsiteY128" fmla="*/ 86 h 10001"/>
                    <a:gd name="connsiteX129" fmla="*/ 5995 w 10000"/>
                    <a:gd name="connsiteY129" fmla="*/ 48 h 10001"/>
                    <a:gd name="connsiteX130" fmla="*/ 5462 w 10000"/>
                    <a:gd name="connsiteY130" fmla="*/ 14 h 10001"/>
                    <a:gd name="connsiteX131" fmla="*/ 4833 w 10000"/>
                    <a:gd name="connsiteY131" fmla="*/ 0 h 10001"/>
                    <a:gd name="connsiteX0" fmla="*/ 5493 w 10000"/>
                    <a:gd name="connsiteY0" fmla="*/ 238 h 9667"/>
                    <a:gd name="connsiteX1" fmla="*/ 5685 w 10000"/>
                    <a:gd name="connsiteY1" fmla="*/ 303 h 9667"/>
                    <a:gd name="connsiteX2" fmla="*/ 6079 w 10000"/>
                    <a:gd name="connsiteY2" fmla="*/ 385 h 9667"/>
                    <a:gd name="connsiteX3" fmla="*/ 6769 w 10000"/>
                    <a:gd name="connsiteY3" fmla="*/ 557 h 9667"/>
                    <a:gd name="connsiteX4" fmla="*/ 7080 w 10000"/>
                    <a:gd name="connsiteY4" fmla="*/ 735 h 9667"/>
                    <a:gd name="connsiteX5" fmla="*/ 7390 w 10000"/>
                    <a:gd name="connsiteY5" fmla="*/ 855 h 9667"/>
                    <a:gd name="connsiteX6" fmla="*/ 8029 w 10000"/>
                    <a:gd name="connsiteY6" fmla="*/ 1305 h 9667"/>
                    <a:gd name="connsiteX7" fmla="*/ 8640 w 10000"/>
                    <a:gd name="connsiteY7" fmla="*/ 1741 h 9667"/>
                    <a:gd name="connsiteX8" fmla="*/ 9091 w 10000"/>
                    <a:gd name="connsiteY8" fmla="*/ 2428 h 9667"/>
                    <a:gd name="connsiteX9" fmla="*/ 9259 w 10000"/>
                    <a:gd name="connsiteY9" fmla="*/ 2760 h 9667"/>
                    <a:gd name="connsiteX10" fmla="*/ 9461 w 10000"/>
                    <a:gd name="connsiteY10" fmla="*/ 3157 h 9667"/>
                    <a:gd name="connsiteX11" fmla="*/ 9545 w 10000"/>
                    <a:gd name="connsiteY11" fmla="*/ 3520 h 9667"/>
                    <a:gd name="connsiteX12" fmla="*/ 9633 w 10000"/>
                    <a:gd name="connsiteY12" fmla="*/ 3969 h 9667"/>
                    <a:gd name="connsiteX13" fmla="*/ 9677 w 10000"/>
                    <a:gd name="connsiteY13" fmla="*/ 4423 h 9667"/>
                    <a:gd name="connsiteX14" fmla="*/ 9660 w 10000"/>
                    <a:gd name="connsiteY14" fmla="*/ 4885 h 9667"/>
                    <a:gd name="connsiteX15" fmla="*/ 9640 w 10000"/>
                    <a:gd name="connsiteY15" fmla="*/ 5309 h 9667"/>
                    <a:gd name="connsiteX16" fmla="*/ 9549 w 10000"/>
                    <a:gd name="connsiteY16" fmla="*/ 5744 h 9667"/>
                    <a:gd name="connsiteX17" fmla="*/ 9448 w 10000"/>
                    <a:gd name="connsiteY17" fmla="*/ 6172 h 9667"/>
                    <a:gd name="connsiteX18" fmla="*/ 9293 w 10000"/>
                    <a:gd name="connsiteY18" fmla="*/ 6561 h 9667"/>
                    <a:gd name="connsiteX19" fmla="*/ 9141 w 10000"/>
                    <a:gd name="connsiteY19" fmla="*/ 6928 h 9667"/>
                    <a:gd name="connsiteX20" fmla="*/ 8919 w 10000"/>
                    <a:gd name="connsiteY20" fmla="*/ 7268 h 9667"/>
                    <a:gd name="connsiteX21" fmla="*/ 8694 w 10000"/>
                    <a:gd name="connsiteY21" fmla="*/ 7636 h 9667"/>
                    <a:gd name="connsiteX22" fmla="*/ 8427 w 10000"/>
                    <a:gd name="connsiteY22" fmla="*/ 7942 h 9667"/>
                    <a:gd name="connsiteX23" fmla="*/ 7875 w 10000"/>
                    <a:gd name="connsiteY23" fmla="*/ 8474 h 9667"/>
                    <a:gd name="connsiteX24" fmla="*/ 7305 w 10000"/>
                    <a:gd name="connsiteY24" fmla="*/ 8825 h 9667"/>
                    <a:gd name="connsiteX25" fmla="*/ 6631 w 10000"/>
                    <a:gd name="connsiteY25" fmla="*/ 9071 h 9667"/>
                    <a:gd name="connsiteX26" fmla="*/ 6237 w 10000"/>
                    <a:gd name="connsiteY26" fmla="*/ 9200 h 9667"/>
                    <a:gd name="connsiteX27" fmla="*/ 5807 w 10000"/>
                    <a:gd name="connsiteY27" fmla="*/ 9243 h 9667"/>
                    <a:gd name="connsiteX28" fmla="*/ 5208 w 10000"/>
                    <a:gd name="connsiteY28" fmla="*/ 9285 h 9667"/>
                    <a:gd name="connsiteX29" fmla="*/ 4961 w 10000"/>
                    <a:gd name="connsiteY29" fmla="*/ 9278 h 9667"/>
                    <a:gd name="connsiteX30" fmla="*/ 4756 w 10000"/>
                    <a:gd name="connsiteY30" fmla="*/ 9243 h 9667"/>
                    <a:gd name="connsiteX31" fmla="*/ 4693 w 10000"/>
                    <a:gd name="connsiteY31" fmla="*/ 9240 h 9667"/>
                    <a:gd name="connsiteX32" fmla="*/ 4629 w 10000"/>
                    <a:gd name="connsiteY32" fmla="*/ 9240 h 9667"/>
                    <a:gd name="connsiteX33" fmla="*/ 4553 w 10000"/>
                    <a:gd name="connsiteY33" fmla="*/ 9235 h 9667"/>
                    <a:gd name="connsiteX34" fmla="*/ 4381 w 10000"/>
                    <a:gd name="connsiteY34" fmla="*/ 9196 h 9667"/>
                    <a:gd name="connsiteX35" fmla="*/ 4356 w 10000"/>
                    <a:gd name="connsiteY35" fmla="*/ 9195 h 9667"/>
                    <a:gd name="connsiteX36" fmla="*/ 4199 w 10000"/>
                    <a:gd name="connsiteY36" fmla="*/ 9204 h 9667"/>
                    <a:gd name="connsiteX37" fmla="*/ 4019 w 10000"/>
                    <a:gd name="connsiteY37" fmla="*/ 9228 h 9667"/>
                    <a:gd name="connsiteX38" fmla="*/ 3856 w 10000"/>
                    <a:gd name="connsiteY38" fmla="*/ 9212 h 9667"/>
                    <a:gd name="connsiteX39" fmla="*/ 3857 w 10000"/>
                    <a:gd name="connsiteY39" fmla="*/ 9218 h 9667"/>
                    <a:gd name="connsiteX40" fmla="*/ 3780 w 10000"/>
                    <a:gd name="connsiteY40" fmla="*/ 9204 h 9667"/>
                    <a:gd name="connsiteX41" fmla="*/ 3648 w 10000"/>
                    <a:gd name="connsiteY41" fmla="*/ 9197 h 9667"/>
                    <a:gd name="connsiteX42" fmla="*/ 3449 w 10000"/>
                    <a:gd name="connsiteY42" fmla="*/ 9135 h 9667"/>
                    <a:gd name="connsiteX43" fmla="*/ 3177 w 10000"/>
                    <a:gd name="connsiteY43" fmla="*/ 9050 h 9667"/>
                    <a:gd name="connsiteX44" fmla="*/ 2887 w 10000"/>
                    <a:gd name="connsiteY44" fmla="*/ 8908 h 9667"/>
                    <a:gd name="connsiteX45" fmla="*/ 2750 w 10000"/>
                    <a:gd name="connsiteY45" fmla="*/ 8883 h 9667"/>
                    <a:gd name="connsiteX46" fmla="*/ 2713 w 10000"/>
                    <a:gd name="connsiteY46" fmla="*/ 8838 h 9667"/>
                    <a:gd name="connsiteX47" fmla="*/ 2521 w 10000"/>
                    <a:gd name="connsiteY47" fmla="*/ 8766 h 9667"/>
                    <a:gd name="connsiteX48" fmla="*/ 2396 w 10000"/>
                    <a:gd name="connsiteY48" fmla="*/ 8647 h 9667"/>
                    <a:gd name="connsiteX49" fmla="*/ 2118 w 10000"/>
                    <a:gd name="connsiteY49" fmla="*/ 8418 h 9667"/>
                    <a:gd name="connsiteX50" fmla="*/ 1831 w 10000"/>
                    <a:gd name="connsiteY50" fmla="*/ 8210 h 9667"/>
                    <a:gd name="connsiteX51" fmla="*/ 1484 w 10000"/>
                    <a:gd name="connsiteY51" fmla="*/ 7966 h 9667"/>
                    <a:gd name="connsiteX52" fmla="*/ 1164 w 10000"/>
                    <a:gd name="connsiteY52" fmla="*/ 7619 h 9667"/>
                    <a:gd name="connsiteX53" fmla="*/ 689 w 10000"/>
                    <a:gd name="connsiteY53" fmla="*/ 6725 h 9667"/>
                    <a:gd name="connsiteX54" fmla="*/ 477 w 10000"/>
                    <a:gd name="connsiteY54" fmla="*/ 6220 h 9667"/>
                    <a:gd name="connsiteX55" fmla="*/ 329 w 10000"/>
                    <a:gd name="connsiteY55" fmla="*/ 5637 h 9667"/>
                    <a:gd name="connsiteX56" fmla="*/ 312 w 10000"/>
                    <a:gd name="connsiteY56" fmla="*/ 4458 h 9667"/>
                    <a:gd name="connsiteX57" fmla="*/ 1050 w 10000"/>
                    <a:gd name="connsiteY57" fmla="*/ 2363 h 9667"/>
                    <a:gd name="connsiteX58" fmla="*/ 1653 w 10000"/>
                    <a:gd name="connsiteY58" fmla="*/ 1620 h 9667"/>
                    <a:gd name="connsiteX59" fmla="*/ 1993 w 10000"/>
                    <a:gd name="connsiteY59" fmla="*/ 1305 h 9667"/>
                    <a:gd name="connsiteX60" fmla="*/ 2387 w 10000"/>
                    <a:gd name="connsiteY60" fmla="*/ 1046 h 9667"/>
                    <a:gd name="connsiteX61" fmla="*/ 2801 w 10000"/>
                    <a:gd name="connsiteY61" fmla="*/ 778 h 9667"/>
                    <a:gd name="connsiteX62" fmla="*/ 3286 w 10000"/>
                    <a:gd name="connsiteY62" fmla="*/ 588 h 9667"/>
                    <a:gd name="connsiteX63" fmla="*/ 4337 w 10000"/>
                    <a:gd name="connsiteY63" fmla="*/ 311 h 9667"/>
                    <a:gd name="connsiteX64" fmla="*/ 5368 w 10000"/>
                    <a:gd name="connsiteY64" fmla="*/ 242 h 9667"/>
                    <a:gd name="connsiteX65" fmla="*/ 5493 w 10000"/>
                    <a:gd name="connsiteY65" fmla="*/ 238 h 9667"/>
                    <a:gd name="connsiteX66" fmla="*/ 4833 w 10000"/>
                    <a:gd name="connsiteY66" fmla="*/ 0 h 9667"/>
                    <a:gd name="connsiteX67" fmla="*/ 4425 w 10000"/>
                    <a:gd name="connsiteY67" fmla="*/ 14 h 9667"/>
                    <a:gd name="connsiteX68" fmla="*/ 3482 w 10000"/>
                    <a:gd name="connsiteY68" fmla="*/ 196 h 9667"/>
                    <a:gd name="connsiteX69" fmla="*/ 2997 w 10000"/>
                    <a:gd name="connsiteY69" fmla="*/ 368 h 9667"/>
                    <a:gd name="connsiteX70" fmla="*/ 2545 w 10000"/>
                    <a:gd name="connsiteY70" fmla="*/ 561 h 9667"/>
                    <a:gd name="connsiteX71" fmla="*/ 2158 w 10000"/>
                    <a:gd name="connsiteY71" fmla="*/ 825 h 9667"/>
                    <a:gd name="connsiteX72" fmla="*/ 1734 w 10000"/>
                    <a:gd name="connsiteY72" fmla="*/ 1128 h 9667"/>
                    <a:gd name="connsiteX73" fmla="*/ 1039 w 10000"/>
                    <a:gd name="connsiteY73" fmla="*/ 1870 h 9667"/>
                    <a:gd name="connsiteX74" fmla="*/ 504 w 10000"/>
                    <a:gd name="connsiteY74" fmla="*/ 2795 h 9667"/>
                    <a:gd name="connsiteX75" fmla="*/ 147 w 10000"/>
                    <a:gd name="connsiteY75" fmla="*/ 3956 h 9667"/>
                    <a:gd name="connsiteX76" fmla="*/ 19 w 10000"/>
                    <a:gd name="connsiteY76" fmla="*/ 4540 h 9667"/>
                    <a:gd name="connsiteX77" fmla="*/ 6 w 10000"/>
                    <a:gd name="connsiteY77" fmla="*/ 5183 h 9667"/>
                    <a:gd name="connsiteX78" fmla="*/ 228 w 10000"/>
                    <a:gd name="connsiteY78" fmla="*/ 6405 h 9667"/>
                    <a:gd name="connsiteX79" fmla="*/ 450 w 10000"/>
                    <a:gd name="connsiteY79" fmla="*/ 6980 h 9667"/>
                    <a:gd name="connsiteX80" fmla="*/ 673 w 10000"/>
                    <a:gd name="connsiteY80" fmla="*/ 7511 h 9667"/>
                    <a:gd name="connsiteX81" fmla="*/ 939 w 10000"/>
                    <a:gd name="connsiteY81" fmla="*/ 7905 h 9667"/>
                    <a:gd name="connsiteX82" fmla="*/ 1320 w 10000"/>
                    <a:gd name="connsiteY82" fmla="*/ 8319 h 9667"/>
                    <a:gd name="connsiteX83" fmla="*/ 1656 w 10000"/>
                    <a:gd name="connsiteY83" fmla="*/ 8574 h 9667"/>
                    <a:gd name="connsiteX84" fmla="*/ 1993 w 10000"/>
                    <a:gd name="connsiteY84" fmla="*/ 8825 h 9667"/>
                    <a:gd name="connsiteX85" fmla="*/ 2061 w 10000"/>
                    <a:gd name="connsiteY85" fmla="*/ 8841 h 9667"/>
                    <a:gd name="connsiteX86" fmla="*/ 2067 w 10000"/>
                    <a:gd name="connsiteY86" fmla="*/ 8875 h 9667"/>
                    <a:gd name="connsiteX87" fmla="*/ 2165 w 10000"/>
                    <a:gd name="connsiteY87" fmla="*/ 9011 h 9667"/>
                    <a:gd name="connsiteX88" fmla="*/ 2396 w 10000"/>
                    <a:gd name="connsiteY88" fmla="*/ 9168 h 9667"/>
                    <a:gd name="connsiteX89" fmla="*/ 2666 w 10000"/>
                    <a:gd name="connsiteY89" fmla="*/ 9298 h 9667"/>
                    <a:gd name="connsiteX90" fmla="*/ 2871 w 10000"/>
                    <a:gd name="connsiteY90" fmla="*/ 9384 h 9667"/>
                    <a:gd name="connsiteX91" fmla="*/ 3000 w 10000"/>
                    <a:gd name="connsiteY91" fmla="*/ 9454 h 9667"/>
                    <a:gd name="connsiteX92" fmla="*/ 3180 w 10000"/>
                    <a:gd name="connsiteY92" fmla="*/ 9511 h 9667"/>
                    <a:gd name="connsiteX93" fmla="*/ 3329 w 10000"/>
                    <a:gd name="connsiteY93" fmla="*/ 9557 h 9667"/>
                    <a:gd name="connsiteX94" fmla="*/ 3517 w 10000"/>
                    <a:gd name="connsiteY94" fmla="*/ 9595 h 9667"/>
                    <a:gd name="connsiteX95" fmla="*/ 3652 w 10000"/>
                    <a:gd name="connsiteY95" fmla="*/ 9589 h 9667"/>
                    <a:gd name="connsiteX96" fmla="*/ 3828 w 10000"/>
                    <a:gd name="connsiteY96" fmla="*/ 9548 h 9667"/>
                    <a:gd name="connsiteX97" fmla="*/ 3950 w 10000"/>
                    <a:gd name="connsiteY97" fmla="*/ 9601 h 9667"/>
                    <a:gd name="connsiteX98" fmla="*/ 4049 w 10000"/>
                    <a:gd name="connsiteY98" fmla="*/ 9579 h 9667"/>
                    <a:gd name="connsiteX99" fmla="*/ 4065 w 10000"/>
                    <a:gd name="connsiteY99" fmla="*/ 9490 h 9667"/>
                    <a:gd name="connsiteX100" fmla="*/ 4378 w 10000"/>
                    <a:gd name="connsiteY100" fmla="*/ 9545 h 9667"/>
                    <a:gd name="connsiteX101" fmla="*/ 4523 w 10000"/>
                    <a:gd name="connsiteY101" fmla="*/ 9593 h 9667"/>
                    <a:gd name="connsiteX102" fmla="*/ 4705 w 10000"/>
                    <a:gd name="connsiteY102" fmla="*/ 9606 h 9667"/>
                    <a:gd name="connsiteX103" fmla="*/ 5116 w 10000"/>
                    <a:gd name="connsiteY103" fmla="*/ 9658 h 9667"/>
                    <a:gd name="connsiteX104" fmla="*/ 5510 w 10000"/>
                    <a:gd name="connsiteY104" fmla="*/ 9667 h 9667"/>
                    <a:gd name="connsiteX105" fmla="*/ 5531 w 10000"/>
                    <a:gd name="connsiteY105" fmla="*/ 9667 h 9667"/>
                    <a:gd name="connsiteX106" fmla="*/ 5911 w 10000"/>
                    <a:gd name="connsiteY106" fmla="*/ 9623 h 9667"/>
                    <a:gd name="connsiteX107" fmla="*/ 6268 w 10000"/>
                    <a:gd name="connsiteY107" fmla="*/ 9593 h 9667"/>
                    <a:gd name="connsiteX108" fmla="*/ 6666 w 10000"/>
                    <a:gd name="connsiteY108" fmla="*/ 9463 h 9667"/>
                    <a:gd name="connsiteX109" fmla="*/ 7377 w 10000"/>
                    <a:gd name="connsiteY109" fmla="*/ 9208 h 9667"/>
                    <a:gd name="connsiteX110" fmla="*/ 7996 w 10000"/>
                    <a:gd name="connsiteY110" fmla="*/ 8850 h 9667"/>
                    <a:gd name="connsiteX111" fmla="*/ 9084 w 10000"/>
                    <a:gd name="connsiteY111" fmla="*/ 7645 h 9667"/>
                    <a:gd name="connsiteX112" fmla="*/ 9502 w 10000"/>
                    <a:gd name="connsiteY112" fmla="*/ 6915 h 9667"/>
                    <a:gd name="connsiteX113" fmla="*/ 9798 w 10000"/>
                    <a:gd name="connsiteY113" fmla="*/ 6069 h 9667"/>
                    <a:gd name="connsiteX114" fmla="*/ 9893 w 10000"/>
                    <a:gd name="connsiteY114" fmla="*/ 5620 h 9667"/>
                    <a:gd name="connsiteX115" fmla="*/ 9960 w 10000"/>
                    <a:gd name="connsiteY115" fmla="*/ 5157 h 9667"/>
                    <a:gd name="connsiteX116" fmla="*/ 9963 w 10000"/>
                    <a:gd name="connsiteY116" fmla="*/ 4942 h 9667"/>
                    <a:gd name="connsiteX117" fmla="*/ 9997 w 10000"/>
                    <a:gd name="connsiteY117" fmla="*/ 4712 h 9667"/>
                    <a:gd name="connsiteX118" fmla="*/ 9963 w 10000"/>
                    <a:gd name="connsiteY118" fmla="*/ 4233 h 9667"/>
                    <a:gd name="connsiteX119" fmla="*/ 9819 w 10000"/>
                    <a:gd name="connsiteY119" fmla="*/ 3291 h 9667"/>
                    <a:gd name="connsiteX120" fmla="*/ 9711 w 10000"/>
                    <a:gd name="connsiteY120" fmla="*/ 2911 h 9667"/>
                    <a:gd name="connsiteX121" fmla="*/ 9502 w 10000"/>
                    <a:gd name="connsiteY121" fmla="*/ 2518 h 9667"/>
                    <a:gd name="connsiteX122" fmla="*/ 9094 w 10000"/>
                    <a:gd name="connsiteY122" fmla="*/ 1783 h 9667"/>
                    <a:gd name="connsiteX123" fmla="*/ 8532 w 10000"/>
                    <a:gd name="connsiteY123" fmla="*/ 1188 h 9667"/>
                    <a:gd name="connsiteX124" fmla="*/ 7774 w 10000"/>
                    <a:gd name="connsiteY124" fmla="*/ 657 h 9667"/>
                    <a:gd name="connsiteX125" fmla="*/ 7426 w 10000"/>
                    <a:gd name="connsiteY125" fmla="*/ 463 h 9667"/>
                    <a:gd name="connsiteX126" fmla="*/ 7042 w 10000"/>
                    <a:gd name="connsiteY126" fmla="*/ 286 h 9667"/>
                    <a:gd name="connsiteX127" fmla="*/ 6268 w 10000"/>
                    <a:gd name="connsiteY127" fmla="*/ 100 h 9667"/>
                    <a:gd name="connsiteX128" fmla="*/ 6163 w 10000"/>
                    <a:gd name="connsiteY128" fmla="*/ 86 h 9667"/>
                    <a:gd name="connsiteX129" fmla="*/ 5995 w 10000"/>
                    <a:gd name="connsiteY129" fmla="*/ 48 h 9667"/>
                    <a:gd name="connsiteX130" fmla="*/ 5462 w 10000"/>
                    <a:gd name="connsiteY130" fmla="*/ 14 h 9667"/>
                    <a:gd name="connsiteX131" fmla="*/ 4833 w 10000"/>
                    <a:gd name="connsiteY131" fmla="*/ 0 h 9667"/>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52 w 10000"/>
                    <a:gd name="connsiteY95" fmla="*/ 9919 h 10000"/>
                    <a:gd name="connsiteX96" fmla="*/ 3828 w 10000"/>
                    <a:gd name="connsiteY96" fmla="*/ 9877 h 10000"/>
                    <a:gd name="connsiteX97" fmla="*/ 3950 w 10000"/>
                    <a:gd name="connsiteY97" fmla="*/ 9932 h 10000"/>
                    <a:gd name="connsiteX98" fmla="*/ 4049 w 10000"/>
                    <a:gd name="connsiteY98" fmla="*/ 9909 h 10000"/>
                    <a:gd name="connsiteX99" fmla="*/ 4065 w 10000"/>
                    <a:gd name="connsiteY99" fmla="*/ 9817 h 10000"/>
                    <a:gd name="connsiteX100" fmla="*/ 4378 w 10000"/>
                    <a:gd name="connsiteY100" fmla="*/ 9874 h 10000"/>
                    <a:gd name="connsiteX101" fmla="*/ 4523 w 10000"/>
                    <a:gd name="connsiteY101" fmla="*/ 9923 h 10000"/>
                    <a:gd name="connsiteX102" fmla="*/ 4705 w 10000"/>
                    <a:gd name="connsiteY102" fmla="*/ 9937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 name="connsiteX0" fmla="*/ 5493 w 10000"/>
                    <a:gd name="connsiteY0" fmla="*/ 246 h 10025"/>
                    <a:gd name="connsiteX1" fmla="*/ 5685 w 10000"/>
                    <a:gd name="connsiteY1" fmla="*/ 313 h 10025"/>
                    <a:gd name="connsiteX2" fmla="*/ 6079 w 10000"/>
                    <a:gd name="connsiteY2" fmla="*/ 398 h 10025"/>
                    <a:gd name="connsiteX3" fmla="*/ 6769 w 10000"/>
                    <a:gd name="connsiteY3" fmla="*/ 576 h 10025"/>
                    <a:gd name="connsiteX4" fmla="*/ 7080 w 10000"/>
                    <a:gd name="connsiteY4" fmla="*/ 760 h 10025"/>
                    <a:gd name="connsiteX5" fmla="*/ 7390 w 10000"/>
                    <a:gd name="connsiteY5" fmla="*/ 884 h 10025"/>
                    <a:gd name="connsiteX6" fmla="*/ 8029 w 10000"/>
                    <a:gd name="connsiteY6" fmla="*/ 1350 h 10025"/>
                    <a:gd name="connsiteX7" fmla="*/ 8640 w 10000"/>
                    <a:gd name="connsiteY7" fmla="*/ 1801 h 10025"/>
                    <a:gd name="connsiteX8" fmla="*/ 9091 w 10000"/>
                    <a:gd name="connsiteY8" fmla="*/ 2512 h 10025"/>
                    <a:gd name="connsiteX9" fmla="*/ 9259 w 10000"/>
                    <a:gd name="connsiteY9" fmla="*/ 2855 h 10025"/>
                    <a:gd name="connsiteX10" fmla="*/ 9461 w 10000"/>
                    <a:gd name="connsiteY10" fmla="*/ 3266 h 10025"/>
                    <a:gd name="connsiteX11" fmla="*/ 9545 w 10000"/>
                    <a:gd name="connsiteY11" fmla="*/ 3641 h 10025"/>
                    <a:gd name="connsiteX12" fmla="*/ 9633 w 10000"/>
                    <a:gd name="connsiteY12" fmla="*/ 4106 h 10025"/>
                    <a:gd name="connsiteX13" fmla="*/ 9677 w 10000"/>
                    <a:gd name="connsiteY13" fmla="*/ 4575 h 10025"/>
                    <a:gd name="connsiteX14" fmla="*/ 9660 w 10000"/>
                    <a:gd name="connsiteY14" fmla="*/ 5053 h 10025"/>
                    <a:gd name="connsiteX15" fmla="*/ 9640 w 10000"/>
                    <a:gd name="connsiteY15" fmla="*/ 5492 h 10025"/>
                    <a:gd name="connsiteX16" fmla="*/ 9549 w 10000"/>
                    <a:gd name="connsiteY16" fmla="*/ 5942 h 10025"/>
                    <a:gd name="connsiteX17" fmla="*/ 9448 w 10000"/>
                    <a:gd name="connsiteY17" fmla="*/ 6385 h 10025"/>
                    <a:gd name="connsiteX18" fmla="*/ 9293 w 10000"/>
                    <a:gd name="connsiteY18" fmla="*/ 6787 h 10025"/>
                    <a:gd name="connsiteX19" fmla="*/ 9141 w 10000"/>
                    <a:gd name="connsiteY19" fmla="*/ 7167 h 10025"/>
                    <a:gd name="connsiteX20" fmla="*/ 8919 w 10000"/>
                    <a:gd name="connsiteY20" fmla="*/ 7518 h 10025"/>
                    <a:gd name="connsiteX21" fmla="*/ 8694 w 10000"/>
                    <a:gd name="connsiteY21" fmla="*/ 7899 h 10025"/>
                    <a:gd name="connsiteX22" fmla="*/ 8427 w 10000"/>
                    <a:gd name="connsiteY22" fmla="*/ 8216 h 10025"/>
                    <a:gd name="connsiteX23" fmla="*/ 7875 w 10000"/>
                    <a:gd name="connsiteY23" fmla="*/ 8766 h 10025"/>
                    <a:gd name="connsiteX24" fmla="*/ 7305 w 10000"/>
                    <a:gd name="connsiteY24" fmla="*/ 9129 h 10025"/>
                    <a:gd name="connsiteX25" fmla="*/ 6631 w 10000"/>
                    <a:gd name="connsiteY25" fmla="*/ 9383 h 10025"/>
                    <a:gd name="connsiteX26" fmla="*/ 6237 w 10000"/>
                    <a:gd name="connsiteY26" fmla="*/ 9517 h 10025"/>
                    <a:gd name="connsiteX27" fmla="*/ 5807 w 10000"/>
                    <a:gd name="connsiteY27" fmla="*/ 9561 h 10025"/>
                    <a:gd name="connsiteX28" fmla="*/ 5208 w 10000"/>
                    <a:gd name="connsiteY28" fmla="*/ 9605 h 10025"/>
                    <a:gd name="connsiteX29" fmla="*/ 4961 w 10000"/>
                    <a:gd name="connsiteY29" fmla="*/ 9598 h 10025"/>
                    <a:gd name="connsiteX30" fmla="*/ 4756 w 10000"/>
                    <a:gd name="connsiteY30" fmla="*/ 9561 h 10025"/>
                    <a:gd name="connsiteX31" fmla="*/ 4693 w 10000"/>
                    <a:gd name="connsiteY31" fmla="*/ 9558 h 10025"/>
                    <a:gd name="connsiteX32" fmla="*/ 4629 w 10000"/>
                    <a:gd name="connsiteY32" fmla="*/ 9558 h 10025"/>
                    <a:gd name="connsiteX33" fmla="*/ 4553 w 10000"/>
                    <a:gd name="connsiteY33" fmla="*/ 9553 h 10025"/>
                    <a:gd name="connsiteX34" fmla="*/ 4381 w 10000"/>
                    <a:gd name="connsiteY34" fmla="*/ 9513 h 10025"/>
                    <a:gd name="connsiteX35" fmla="*/ 4356 w 10000"/>
                    <a:gd name="connsiteY35" fmla="*/ 9512 h 10025"/>
                    <a:gd name="connsiteX36" fmla="*/ 4199 w 10000"/>
                    <a:gd name="connsiteY36" fmla="*/ 9521 h 10025"/>
                    <a:gd name="connsiteX37" fmla="*/ 4019 w 10000"/>
                    <a:gd name="connsiteY37" fmla="*/ 9546 h 10025"/>
                    <a:gd name="connsiteX38" fmla="*/ 3856 w 10000"/>
                    <a:gd name="connsiteY38" fmla="*/ 9529 h 10025"/>
                    <a:gd name="connsiteX39" fmla="*/ 3857 w 10000"/>
                    <a:gd name="connsiteY39" fmla="*/ 9536 h 10025"/>
                    <a:gd name="connsiteX40" fmla="*/ 3780 w 10000"/>
                    <a:gd name="connsiteY40" fmla="*/ 9521 h 10025"/>
                    <a:gd name="connsiteX41" fmla="*/ 3648 w 10000"/>
                    <a:gd name="connsiteY41" fmla="*/ 9514 h 10025"/>
                    <a:gd name="connsiteX42" fmla="*/ 3449 w 10000"/>
                    <a:gd name="connsiteY42" fmla="*/ 9450 h 10025"/>
                    <a:gd name="connsiteX43" fmla="*/ 3177 w 10000"/>
                    <a:gd name="connsiteY43" fmla="*/ 9362 h 10025"/>
                    <a:gd name="connsiteX44" fmla="*/ 2887 w 10000"/>
                    <a:gd name="connsiteY44" fmla="*/ 9215 h 10025"/>
                    <a:gd name="connsiteX45" fmla="*/ 2750 w 10000"/>
                    <a:gd name="connsiteY45" fmla="*/ 9189 h 10025"/>
                    <a:gd name="connsiteX46" fmla="*/ 2713 w 10000"/>
                    <a:gd name="connsiteY46" fmla="*/ 9142 h 10025"/>
                    <a:gd name="connsiteX47" fmla="*/ 2521 w 10000"/>
                    <a:gd name="connsiteY47" fmla="*/ 9068 h 10025"/>
                    <a:gd name="connsiteX48" fmla="*/ 2396 w 10000"/>
                    <a:gd name="connsiteY48" fmla="*/ 8945 h 10025"/>
                    <a:gd name="connsiteX49" fmla="*/ 2118 w 10000"/>
                    <a:gd name="connsiteY49" fmla="*/ 8708 h 10025"/>
                    <a:gd name="connsiteX50" fmla="*/ 1831 w 10000"/>
                    <a:gd name="connsiteY50" fmla="*/ 8493 h 10025"/>
                    <a:gd name="connsiteX51" fmla="*/ 1484 w 10000"/>
                    <a:gd name="connsiteY51" fmla="*/ 8240 h 10025"/>
                    <a:gd name="connsiteX52" fmla="*/ 1164 w 10000"/>
                    <a:gd name="connsiteY52" fmla="*/ 7881 h 10025"/>
                    <a:gd name="connsiteX53" fmla="*/ 689 w 10000"/>
                    <a:gd name="connsiteY53" fmla="*/ 6957 h 10025"/>
                    <a:gd name="connsiteX54" fmla="*/ 477 w 10000"/>
                    <a:gd name="connsiteY54" fmla="*/ 6434 h 10025"/>
                    <a:gd name="connsiteX55" fmla="*/ 329 w 10000"/>
                    <a:gd name="connsiteY55" fmla="*/ 5831 h 10025"/>
                    <a:gd name="connsiteX56" fmla="*/ 312 w 10000"/>
                    <a:gd name="connsiteY56" fmla="*/ 4612 h 10025"/>
                    <a:gd name="connsiteX57" fmla="*/ 1050 w 10000"/>
                    <a:gd name="connsiteY57" fmla="*/ 2444 h 10025"/>
                    <a:gd name="connsiteX58" fmla="*/ 1653 w 10000"/>
                    <a:gd name="connsiteY58" fmla="*/ 1676 h 10025"/>
                    <a:gd name="connsiteX59" fmla="*/ 1993 w 10000"/>
                    <a:gd name="connsiteY59" fmla="*/ 1350 h 10025"/>
                    <a:gd name="connsiteX60" fmla="*/ 2387 w 10000"/>
                    <a:gd name="connsiteY60" fmla="*/ 1082 h 10025"/>
                    <a:gd name="connsiteX61" fmla="*/ 2801 w 10000"/>
                    <a:gd name="connsiteY61" fmla="*/ 805 h 10025"/>
                    <a:gd name="connsiteX62" fmla="*/ 3286 w 10000"/>
                    <a:gd name="connsiteY62" fmla="*/ 608 h 10025"/>
                    <a:gd name="connsiteX63" fmla="*/ 4337 w 10000"/>
                    <a:gd name="connsiteY63" fmla="*/ 322 h 10025"/>
                    <a:gd name="connsiteX64" fmla="*/ 5368 w 10000"/>
                    <a:gd name="connsiteY64" fmla="*/ 250 h 10025"/>
                    <a:gd name="connsiteX65" fmla="*/ 5493 w 10000"/>
                    <a:gd name="connsiteY65" fmla="*/ 246 h 10025"/>
                    <a:gd name="connsiteX66" fmla="*/ 4833 w 10000"/>
                    <a:gd name="connsiteY66" fmla="*/ 0 h 10025"/>
                    <a:gd name="connsiteX67" fmla="*/ 4425 w 10000"/>
                    <a:gd name="connsiteY67" fmla="*/ 14 h 10025"/>
                    <a:gd name="connsiteX68" fmla="*/ 3482 w 10000"/>
                    <a:gd name="connsiteY68" fmla="*/ 203 h 10025"/>
                    <a:gd name="connsiteX69" fmla="*/ 2997 w 10000"/>
                    <a:gd name="connsiteY69" fmla="*/ 381 h 10025"/>
                    <a:gd name="connsiteX70" fmla="*/ 2545 w 10000"/>
                    <a:gd name="connsiteY70" fmla="*/ 580 h 10025"/>
                    <a:gd name="connsiteX71" fmla="*/ 2158 w 10000"/>
                    <a:gd name="connsiteY71" fmla="*/ 853 h 10025"/>
                    <a:gd name="connsiteX72" fmla="*/ 1734 w 10000"/>
                    <a:gd name="connsiteY72" fmla="*/ 1167 h 10025"/>
                    <a:gd name="connsiteX73" fmla="*/ 1039 w 10000"/>
                    <a:gd name="connsiteY73" fmla="*/ 1934 h 10025"/>
                    <a:gd name="connsiteX74" fmla="*/ 504 w 10000"/>
                    <a:gd name="connsiteY74" fmla="*/ 2891 h 10025"/>
                    <a:gd name="connsiteX75" fmla="*/ 147 w 10000"/>
                    <a:gd name="connsiteY75" fmla="*/ 4092 h 10025"/>
                    <a:gd name="connsiteX76" fmla="*/ 19 w 10000"/>
                    <a:gd name="connsiteY76" fmla="*/ 4696 h 10025"/>
                    <a:gd name="connsiteX77" fmla="*/ 6 w 10000"/>
                    <a:gd name="connsiteY77" fmla="*/ 5362 h 10025"/>
                    <a:gd name="connsiteX78" fmla="*/ 228 w 10000"/>
                    <a:gd name="connsiteY78" fmla="*/ 6626 h 10025"/>
                    <a:gd name="connsiteX79" fmla="*/ 450 w 10000"/>
                    <a:gd name="connsiteY79" fmla="*/ 7220 h 10025"/>
                    <a:gd name="connsiteX80" fmla="*/ 673 w 10000"/>
                    <a:gd name="connsiteY80" fmla="*/ 7770 h 10025"/>
                    <a:gd name="connsiteX81" fmla="*/ 939 w 10000"/>
                    <a:gd name="connsiteY81" fmla="*/ 8177 h 10025"/>
                    <a:gd name="connsiteX82" fmla="*/ 1320 w 10000"/>
                    <a:gd name="connsiteY82" fmla="*/ 8606 h 10025"/>
                    <a:gd name="connsiteX83" fmla="*/ 1656 w 10000"/>
                    <a:gd name="connsiteY83" fmla="*/ 8869 h 10025"/>
                    <a:gd name="connsiteX84" fmla="*/ 1993 w 10000"/>
                    <a:gd name="connsiteY84" fmla="*/ 9129 h 10025"/>
                    <a:gd name="connsiteX85" fmla="*/ 2061 w 10000"/>
                    <a:gd name="connsiteY85" fmla="*/ 9146 h 10025"/>
                    <a:gd name="connsiteX86" fmla="*/ 2067 w 10000"/>
                    <a:gd name="connsiteY86" fmla="*/ 9181 h 10025"/>
                    <a:gd name="connsiteX87" fmla="*/ 2165 w 10000"/>
                    <a:gd name="connsiteY87" fmla="*/ 9321 h 10025"/>
                    <a:gd name="connsiteX88" fmla="*/ 2396 w 10000"/>
                    <a:gd name="connsiteY88" fmla="*/ 9484 h 10025"/>
                    <a:gd name="connsiteX89" fmla="*/ 2666 w 10000"/>
                    <a:gd name="connsiteY89" fmla="*/ 9618 h 10025"/>
                    <a:gd name="connsiteX90" fmla="*/ 2871 w 10000"/>
                    <a:gd name="connsiteY90" fmla="*/ 9707 h 10025"/>
                    <a:gd name="connsiteX91" fmla="*/ 3000 w 10000"/>
                    <a:gd name="connsiteY91" fmla="*/ 9780 h 10025"/>
                    <a:gd name="connsiteX92" fmla="*/ 3180 w 10000"/>
                    <a:gd name="connsiteY92" fmla="*/ 9839 h 10025"/>
                    <a:gd name="connsiteX93" fmla="*/ 3329 w 10000"/>
                    <a:gd name="connsiteY93" fmla="*/ 9886 h 10025"/>
                    <a:gd name="connsiteX94" fmla="*/ 3517 w 10000"/>
                    <a:gd name="connsiteY94" fmla="*/ 9926 h 10025"/>
                    <a:gd name="connsiteX95" fmla="*/ 3652 w 10000"/>
                    <a:gd name="connsiteY95" fmla="*/ 9919 h 10025"/>
                    <a:gd name="connsiteX96" fmla="*/ 3828 w 10000"/>
                    <a:gd name="connsiteY96" fmla="*/ 9877 h 10025"/>
                    <a:gd name="connsiteX97" fmla="*/ 3950 w 10000"/>
                    <a:gd name="connsiteY97" fmla="*/ 9932 h 10025"/>
                    <a:gd name="connsiteX98" fmla="*/ 4049 w 10000"/>
                    <a:gd name="connsiteY98" fmla="*/ 9909 h 10025"/>
                    <a:gd name="connsiteX99" fmla="*/ 4160 w 10000"/>
                    <a:gd name="connsiteY99" fmla="*/ 10017 h 10025"/>
                    <a:gd name="connsiteX100" fmla="*/ 4378 w 10000"/>
                    <a:gd name="connsiteY100" fmla="*/ 9874 h 10025"/>
                    <a:gd name="connsiteX101" fmla="*/ 4523 w 10000"/>
                    <a:gd name="connsiteY101" fmla="*/ 9923 h 10025"/>
                    <a:gd name="connsiteX102" fmla="*/ 4705 w 10000"/>
                    <a:gd name="connsiteY102" fmla="*/ 9937 h 10025"/>
                    <a:gd name="connsiteX103" fmla="*/ 5116 w 10000"/>
                    <a:gd name="connsiteY103" fmla="*/ 9991 h 10025"/>
                    <a:gd name="connsiteX104" fmla="*/ 5510 w 10000"/>
                    <a:gd name="connsiteY104" fmla="*/ 10000 h 10025"/>
                    <a:gd name="connsiteX105" fmla="*/ 5531 w 10000"/>
                    <a:gd name="connsiteY105" fmla="*/ 10000 h 10025"/>
                    <a:gd name="connsiteX106" fmla="*/ 5911 w 10000"/>
                    <a:gd name="connsiteY106" fmla="*/ 9954 h 10025"/>
                    <a:gd name="connsiteX107" fmla="*/ 6268 w 10000"/>
                    <a:gd name="connsiteY107" fmla="*/ 9923 h 10025"/>
                    <a:gd name="connsiteX108" fmla="*/ 6666 w 10000"/>
                    <a:gd name="connsiteY108" fmla="*/ 9789 h 10025"/>
                    <a:gd name="connsiteX109" fmla="*/ 7377 w 10000"/>
                    <a:gd name="connsiteY109" fmla="*/ 9525 h 10025"/>
                    <a:gd name="connsiteX110" fmla="*/ 7996 w 10000"/>
                    <a:gd name="connsiteY110" fmla="*/ 9155 h 10025"/>
                    <a:gd name="connsiteX111" fmla="*/ 9084 w 10000"/>
                    <a:gd name="connsiteY111" fmla="*/ 7908 h 10025"/>
                    <a:gd name="connsiteX112" fmla="*/ 9502 w 10000"/>
                    <a:gd name="connsiteY112" fmla="*/ 7153 h 10025"/>
                    <a:gd name="connsiteX113" fmla="*/ 9798 w 10000"/>
                    <a:gd name="connsiteY113" fmla="*/ 6278 h 10025"/>
                    <a:gd name="connsiteX114" fmla="*/ 9893 w 10000"/>
                    <a:gd name="connsiteY114" fmla="*/ 5814 h 10025"/>
                    <a:gd name="connsiteX115" fmla="*/ 9960 w 10000"/>
                    <a:gd name="connsiteY115" fmla="*/ 5335 h 10025"/>
                    <a:gd name="connsiteX116" fmla="*/ 9963 w 10000"/>
                    <a:gd name="connsiteY116" fmla="*/ 5112 h 10025"/>
                    <a:gd name="connsiteX117" fmla="*/ 9997 w 10000"/>
                    <a:gd name="connsiteY117" fmla="*/ 4874 h 10025"/>
                    <a:gd name="connsiteX118" fmla="*/ 9963 w 10000"/>
                    <a:gd name="connsiteY118" fmla="*/ 4379 h 10025"/>
                    <a:gd name="connsiteX119" fmla="*/ 9819 w 10000"/>
                    <a:gd name="connsiteY119" fmla="*/ 3404 h 10025"/>
                    <a:gd name="connsiteX120" fmla="*/ 9711 w 10000"/>
                    <a:gd name="connsiteY120" fmla="*/ 3011 h 10025"/>
                    <a:gd name="connsiteX121" fmla="*/ 9502 w 10000"/>
                    <a:gd name="connsiteY121" fmla="*/ 2605 h 10025"/>
                    <a:gd name="connsiteX122" fmla="*/ 9094 w 10000"/>
                    <a:gd name="connsiteY122" fmla="*/ 1844 h 10025"/>
                    <a:gd name="connsiteX123" fmla="*/ 8532 w 10000"/>
                    <a:gd name="connsiteY123" fmla="*/ 1229 h 10025"/>
                    <a:gd name="connsiteX124" fmla="*/ 7774 w 10000"/>
                    <a:gd name="connsiteY124" fmla="*/ 680 h 10025"/>
                    <a:gd name="connsiteX125" fmla="*/ 7426 w 10000"/>
                    <a:gd name="connsiteY125" fmla="*/ 479 h 10025"/>
                    <a:gd name="connsiteX126" fmla="*/ 7042 w 10000"/>
                    <a:gd name="connsiteY126" fmla="*/ 296 h 10025"/>
                    <a:gd name="connsiteX127" fmla="*/ 6268 w 10000"/>
                    <a:gd name="connsiteY127" fmla="*/ 103 h 10025"/>
                    <a:gd name="connsiteX128" fmla="*/ 6163 w 10000"/>
                    <a:gd name="connsiteY128" fmla="*/ 89 h 10025"/>
                    <a:gd name="connsiteX129" fmla="*/ 5995 w 10000"/>
                    <a:gd name="connsiteY129" fmla="*/ 50 h 10025"/>
                    <a:gd name="connsiteX130" fmla="*/ 5462 w 10000"/>
                    <a:gd name="connsiteY130" fmla="*/ 14 h 10025"/>
                    <a:gd name="connsiteX131" fmla="*/ 4833 w 10000"/>
                    <a:gd name="connsiteY131" fmla="*/ 0 h 10025"/>
                    <a:gd name="connsiteX0" fmla="*/ 5493 w 10000"/>
                    <a:gd name="connsiteY0" fmla="*/ 246 h 10025"/>
                    <a:gd name="connsiteX1" fmla="*/ 5685 w 10000"/>
                    <a:gd name="connsiteY1" fmla="*/ 313 h 10025"/>
                    <a:gd name="connsiteX2" fmla="*/ 6079 w 10000"/>
                    <a:gd name="connsiteY2" fmla="*/ 398 h 10025"/>
                    <a:gd name="connsiteX3" fmla="*/ 6769 w 10000"/>
                    <a:gd name="connsiteY3" fmla="*/ 576 h 10025"/>
                    <a:gd name="connsiteX4" fmla="*/ 7080 w 10000"/>
                    <a:gd name="connsiteY4" fmla="*/ 760 h 10025"/>
                    <a:gd name="connsiteX5" fmla="*/ 7390 w 10000"/>
                    <a:gd name="connsiteY5" fmla="*/ 884 h 10025"/>
                    <a:gd name="connsiteX6" fmla="*/ 8029 w 10000"/>
                    <a:gd name="connsiteY6" fmla="*/ 1350 h 10025"/>
                    <a:gd name="connsiteX7" fmla="*/ 8640 w 10000"/>
                    <a:gd name="connsiteY7" fmla="*/ 1801 h 10025"/>
                    <a:gd name="connsiteX8" fmla="*/ 9091 w 10000"/>
                    <a:gd name="connsiteY8" fmla="*/ 2512 h 10025"/>
                    <a:gd name="connsiteX9" fmla="*/ 9259 w 10000"/>
                    <a:gd name="connsiteY9" fmla="*/ 2855 h 10025"/>
                    <a:gd name="connsiteX10" fmla="*/ 9461 w 10000"/>
                    <a:gd name="connsiteY10" fmla="*/ 3266 h 10025"/>
                    <a:gd name="connsiteX11" fmla="*/ 9545 w 10000"/>
                    <a:gd name="connsiteY11" fmla="*/ 3641 h 10025"/>
                    <a:gd name="connsiteX12" fmla="*/ 9633 w 10000"/>
                    <a:gd name="connsiteY12" fmla="*/ 4106 h 10025"/>
                    <a:gd name="connsiteX13" fmla="*/ 9677 w 10000"/>
                    <a:gd name="connsiteY13" fmla="*/ 4575 h 10025"/>
                    <a:gd name="connsiteX14" fmla="*/ 9660 w 10000"/>
                    <a:gd name="connsiteY14" fmla="*/ 5053 h 10025"/>
                    <a:gd name="connsiteX15" fmla="*/ 9640 w 10000"/>
                    <a:gd name="connsiteY15" fmla="*/ 5492 h 10025"/>
                    <a:gd name="connsiteX16" fmla="*/ 9549 w 10000"/>
                    <a:gd name="connsiteY16" fmla="*/ 5942 h 10025"/>
                    <a:gd name="connsiteX17" fmla="*/ 9448 w 10000"/>
                    <a:gd name="connsiteY17" fmla="*/ 6385 h 10025"/>
                    <a:gd name="connsiteX18" fmla="*/ 9293 w 10000"/>
                    <a:gd name="connsiteY18" fmla="*/ 6787 h 10025"/>
                    <a:gd name="connsiteX19" fmla="*/ 9141 w 10000"/>
                    <a:gd name="connsiteY19" fmla="*/ 7167 h 10025"/>
                    <a:gd name="connsiteX20" fmla="*/ 8919 w 10000"/>
                    <a:gd name="connsiteY20" fmla="*/ 7518 h 10025"/>
                    <a:gd name="connsiteX21" fmla="*/ 8694 w 10000"/>
                    <a:gd name="connsiteY21" fmla="*/ 7899 h 10025"/>
                    <a:gd name="connsiteX22" fmla="*/ 8427 w 10000"/>
                    <a:gd name="connsiteY22" fmla="*/ 8216 h 10025"/>
                    <a:gd name="connsiteX23" fmla="*/ 7875 w 10000"/>
                    <a:gd name="connsiteY23" fmla="*/ 8766 h 10025"/>
                    <a:gd name="connsiteX24" fmla="*/ 7305 w 10000"/>
                    <a:gd name="connsiteY24" fmla="*/ 9129 h 10025"/>
                    <a:gd name="connsiteX25" fmla="*/ 6631 w 10000"/>
                    <a:gd name="connsiteY25" fmla="*/ 9383 h 10025"/>
                    <a:gd name="connsiteX26" fmla="*/ 6237 w 10000"/>
                    <a:gd name="connsiteY26" fmla="*/ 9517 h 10025"/>
                    <a:gd name="connsiteX27" fmla="*/ 5807 w 10000"/>
                    <a:gd name="connsiteY27" fmla="*/ 9561 h 10025"/>
                    <a:gd name="connsiteX28" fmla="*/ 5208 w 10000"/>
                    <a:gd name="connsiteY28" fmla="*/ 9605 h 10025"/>
                    <a:gd name="connsiteX29" fmla="*/ 4961 w 10000"/>
                    <a:gd name="connsiteY29" fmla="*/ 9598 h 10025"/>
                    <a:gd name="connsiteX30" fmla="*/ 4756 w 10000"/>
                    <a:gd name="connsiteY30" fmla="*/ 9561 h 10025"/>
                    <a:gd name="connsiteX31" fmla="*/ 4693 w 10000"/>
                    <a:gd name="connsiteY31" fmla="*/ 9558 h 10025"/>
                    <a:gd name="connsiteX32" fmla="*/ 4629 w 10000"/>
                    <a:gd name="connsiteY32" fmla="*/ 9558 h 10025"/>
                    <a:gd name="connsiteX33" fmla="*/ 4553 w 10000"/>
                    <a:gd name="connsiteY33" fmla="*/ 9553 h 10025"/>
                    <a:gd name="connsiteX34" fmla="*/ 4381 w 10000"/>
                    <a:gd name="connsiteY34" fmla="*/ 9513 h 10025"/>
                    <a:gd name="connsiteX35" fmla="*/ 4356 w 10000"/>
                    <a:gd name="connsiteY35" fmla="*/ 9512 h 10025"/>
                    <a:gd name="connsiteX36" fmla="*/ 4199 w 10000"/>
                    <a:gd name="connsiteY36" fmla="*/ 9521 h 10025"/>
                    <a:gd name="connsiteX37" fmla="*/ 4019 w 10000"/>
                    <a:gd name="connsiteY37" fmla="*/ 9546 h 10025"/>
                    <a:gd name="connsiteX38" fmla="*/ 3856 w 10000"/>
                    <a:gd name="connsiteY38" fmla="*/ 9529 h 10025"/>
                    <a:gd name="connsiteX39" fmla="*/ 3857 w 10000"/>
                    <a:gd name="connsiteY39" fmla="*/ 9536 h 10025"/>
                    <a:gd name="connsiteX40" fmla="*/ 3780 w 10000"/>
                    <a:gd name="connsiteY40" fmla="*/ 9521 h 10025"/>
                    <a:gd name="connsiteX41" fmla="*/ 3648 w 10000"/>
                    <a:gd name="connsiteY41" fmla="*/ 9514 h 10025"/>
                    <a:gd name="connsiteX42" fmla="*/ 3449 w 10000"/>
                    <a:gd name="connsiteY42" fmla="*/ 9450 h 10025"/>
                    <a:gd name="connsiteX43" fmla="*/ 3177 w 10000"/>
                    <a:gd name="connsiteY43" fmla="*/ 9362 h 10025"/>
                    <a:gd name="connsiteX44" fmla="*/ 2887 w 10000"/>
                    <a:gd name="connsiteY44" fmla="*/ 9215 h 10025"/>
                    <a:gd name="connsiteX45" fmla="*/ 2750 w 10000"/>
                    <a:gd name="connsiteY45" fmla="*/ 9189 h 10025"/>
                    <a:gd name="connsiteX46" fmla="*/ 2713 w 10000"/>
                    <a:gd name="connsiteY46" fmla="*/ 9142 h 10025"/>
                    <a:gd name="connsiteX47" fmla="*/ 2521 w 10000"/>
                    <a:gd name="connsiteY47" fmla="*/ 9068 h 10025"/>
                    <a:gd name="connsiteX48" fmla="*/ 2396 w 10000"/>
                    <a:gd name="connsiteY48" fmla="*/ 8945 h 10025"/>
                    <a:gd name="connsiteX49" fmla="*/ 2118 w 10000"/>
                    <a:gd name="connsiteY49" fmla="*/ 8708 h 10025"/>
                    <a:gd name="connsiteX50" fmla="*/ 1831 w 10000"/>
                    <a:gd name="connsiteY50" fmla="*/ 8493 h 10025"/>
                    <a:gd name="connsiteX51" fmla="*/ 1484 w 10000"/>
                    <a:gd name="connsiteY51" fmla="*/ 8240 h 10025"/>
                    <a:gd name="connsiteX52" fmla="*/ 1164 w 10000"/>
                    <a:gd name="connsiteY52" fmla="*/ 7881 h 10025"/>
                    <a:gd name="connsiteX53" fmla="*/ 689 w 10000"/>
                    <a:gd name="connsiteY53" fmla="*/ 6957 h 10025"/>
                    <a:gd name="connsiteX54" fmla="*/ 477 w 10000"/>
                    <a:gd name="connsiteY54" fmla="*/ 6434 h 10025"/>
                    <a:gd name="connsiteX55" fmla="*/ 329 w 10000"/>
                    <a:gd name="connsiteY55" fmla="*/ 5831 h 10025"/>
                    <a:gd name="connsiteX56" fmla="*/ 312 w 10000"/>
                    <a:gd name="connsiteY56" fmla="*/ 4612 h 10025"/>
                    <a:gd name="connsiteX57" fmla="*/ 1050 w 10000"/>
                    <a:gd name="connsiteY57" fmla="*/ 2444 h 10025"/>
                    <a:gd name="connsiteX58" fmla="*/ 1653 w 10000"/>
                    <a:gd name="connsiteY58" fmla="*/ 1676 h 10025"/>
                    <a:gd name="connsiteX59" fmla="*/ 1993 w 10000"/>
                    <a:gd name="connsiteY59" fmla="*/ 1350 h 10025"/>
                    <a:gd name="connsiteX60" fmla="*/ 2387 w 10000"/>
                    <a:gd name="connsiteY60" fmla="*/ 1082 h 10025"/>
                    <a:gd name="connsiteX61" fmla="*/ 2801 w 10000"/>
                    <a:gd name="connsiteY61" fmla="*/ 805 h 10025"/>
                    <a:gd name="connsiteX62" fmla="*/ 3286 w 10000"/>
                    <a:gd name="connsiteY62" fmla="*/ 608 h 10025"/>
                    <a:gd name="connsiteX63" fmla="*/ 4337 w 10000"/>
                    <a:gd name="connsiteY63" fmla="*/ 322 h 10025"/>
                    <a:gd name="connsiteX64" fmla="*/ 5368 w 10000"/>
                    <a:gd name="connsiteY64" fmla="*/ 250 h 10025"/>
                    <a:gd name="connsiteX65" fmla="*/ 5493 w 10000"/>
                    <a:gd name="connsiteY65" fmla="*/ 246 h 10025"/>
                    <a:gd name="connsiteX66" fmla="*/ 4833 w 10000"/>
                    <a:gd name="connsiteY66" fmla="*/ 0 h 10025"/>
                    <a:gd name="connsiteX67" fmla="*/ 4425 w 10000"/>
                    <a:gd name="connsiteY67" fmla="*/ 14 h 10025"/>
                    <a:gd name="connsiteX68" fmla="*/ 3482 w 10000"/>
                    <a:gd name="connsiteY68" fmla="*/ 203 h 10025"/>
                    <a:gd name="connsiteX69" fmla="*/ 2997 w 10000"/>
                    <a:gd name="connsiteY69" fmla="*/ 381 h 10025"/>
                    <a:gd name="connsiteX70" fmla="*/ 2545 w 10000"/>
                    <a:gd name="connsiteY70" fmla="*/ 580 h 10025"/>
                    <a:gd name="connsiteX71" fmla="*/ 2158 w 10000"/>
                    <a:gd name="connsiteY71" fmla="*/ 853 h 10025"/>
                    <a:gd name="connsiteX72" fmla="*/ 1734 w 10000"/>
                    <a:gd name="connsiteY72" fmla="*/ 1167 h 10025"/>
                    <a:gd name="connsiteX73" fmla="*/ 1039 w 10000"/>
                    <a:gd name="connsiteY73" fmla="*/ 1934 h 10025"/>
                    <a:gd name="connsiteX74" fmla="*/ 504 w 10000"/>
                    <a:gd name="connsiteY74" fmla="*/ 2891 h 10025"/>
                    <a:gd name="connsiteX75" fmla="*/ 147 w 10000"/>
                    <a:gd name="connsiteY75" fmla="*/ 4092 h 10025"/>
                    <a:gd name="connsiteX76" fmla="*/ 19 w 10000"/>
                    <a:gd name="connsiteY76" fmla="*/ 4696 h 10025"/>
                    <a:gd name="connsiteX77" fmla="*/ 6 w 10000"/>
                    <a:gd name="connsiteY77" fmla="*/ 5362 h 10025"/>
                    <a:gd name="connsiteX78" fmla="*/ 228 w 10000"/>
                    <a:gd name="connsiteY78" fmla="*/ 6626 h 10025"/>
                    <a:gd name="connsiteX79" fmla="*/ 450 w 10000"/>
                    <a:gd name="connsiteY79" fmla="*/ 7220 h 10025"/>
                    <a:gd name="connsiteX80" fmla="*/ 673 w 10000"/>
                    <a:gd name="connsiteY80" fmla="*/ 7770 h 10025"/>
                    <a:gd name="connsiteX81" fmla="*/ 939 w 10000"/>
                    <a:gd name="connsiteY81" fmla="*/ 8177 h 10025"/>
                    <a:gd name="connsiteX82" fmla="*/ 1320 w 10000"/>
                    <a:gd name="connsiteY82" fmla="*/ 8606 h 10025"/>
                    <a:gd name="connsiteX83" fmla="*/ 1656 w 10000"/>
                    <a:gd name="connsiteY83" fmla="*/ 8869 h 10025"/>
                    <a:gd name="connsiteX84" fmla="*/ 1993 w 10000"/>
                    <a:gd name="connsiteY84" fmla="*/ 9129 h 10025"/>
                    <a:gd name="connsiteX85" fmla="*/ 2061 w 10000"/>
                    <a:gd name="connsiteY85" fmla="*/ 9146 h 10025"/>
                    <a:gd name="connsiteX86" fmla="*/ 2067 w 10000"/>
                    <a:gd name="connsiteY86" fmla="*/ 9181 h 10025"/>
                    <a:gd name="connsiteX87" fmla="*/ 2165 w 10000"/>
                    <a:gd name="connsiteY87" fmla="*/ 9321 h 10025"/>
                    <a:gd name="connsiteX88" fmla="*/ 2396 w 10000"/>
                    <a:gd name="connsiteY88" fmla="*/ 9484 h 10025"/>
                    <a:gd name="connsiteX89" fmla="*/ 2666 w 10000"/>
                    <a:gd name="connsiteY89" fmla="*/ 9618 h 10025"/>
                    <a:gd name="connsiteX90" fmla="*/ 2871 w 10000"/>
                    <a:gd name="connsiteY90" fmla="*/ 9707 h 10025"/>
                    <a:gd name="connsiteX91" fmla="*/ 3000 w 10000"/>
                    <a:gd name="connsiteY91" fmla="*/ 9780 h 10025"/>
                    <a:gd name="connsiteX92" fmla="*/ 3180 w 10000"/>
                    <a:gd name="connsiteY92" fmla="*/ 9839 h 10025"/>
                    <a:gd name="connsiteX93" fmla="*/ 3329 w 10000"/>
                    <a:gd name="connsiteY93" fmla="*/ 9886 h 10025"/>
                    <a:gd name="connsiteX94" fmla="*/ 3517 w 10000"/>
                    <a:gd name="connsiteY94" fmla="*/ 9926 h 10025"/>
                    <a:gd name="connsiteX95" fmla="*/ 3652 w 10000"/>
                    <a:gd name="connsiteY95" fmla="*/ 9919 h 10025"/>
                    <a:gd name="connsiteX96" fmla="*/ 3828 w 10000"/>
                    <a:gd name="connsiteY96" fmla="*/ 9877 h 10025"/>
                    <a:gd name="connsiteX97" fmla="*/ 3950 w 10000"/>
                    <a:gd name="connsiteY97" fmla="*/ 9932 h 10025"/>
                    <a:gd name="connsiteX98" fmla="*/ 4049 w 10000"/>
                    <a:gd name="connsiteY98" fmla="*/ 9909 h 10025"/>
                    <a:gd name="connsiteX99" fmla="*/ 4160 w 10000"/>
                    <a:gd name="connsiteY99" fmla="*/ 10017 h 10025"/>
                    <a:gd name="connsiteX100" fmla="*/ 4378 w 10000"/>
                    <a:gd name="connsiteY100" fmla="*/ 9874 h 10025"/>
                    <a:gd name="connsiteX101" fmla="*/ 4523 w 10000"/>
                    <a:gd name="connsiteY101" fmla="*/ 9923 h 10025"/>
                    <a:gd name="connsiteX102" fmla="*/ 4705 w 10000"/>
                    <a:gd name="connsiteY102" fmla="*/ 9937 h 10025"/>
                    <a:gd name="connsiteX103" fmla="*/ 5116 w 10000"/>
                    <a:gd name="connsiteY103" fmla="*/ 9991 h 10025"/>
                    <a:gd name="connsiteX104" fmla="*/ 5510 w 10000"/>
                    <a:gd name="connsiteY104" fmla="*/ 10000 h 10025"/>
                    <a:gd name="connsiteX105" fmla="*/ 5531 w 10000"/>
                    <a:gd name="connsiteY105" fmla="*/ 10000 h 10025"/>
                    <a:gd name="connsiteX106" fmla="*/ 5911 w 10000"/>
                    <a:gd name="connsiteY106" fmla="*/ 9954 h 10025"/>
                    <a:gd name="connsiteX107" fmla="*/ 6268 w 10000"/>
                    <a:gd name="connsiteY107" fmla="*/ 9923 h 10025"/>
                    <a:gd name="connsiteX108" fmla="*/ 6666 w 10000"/>
                    <a:gd name="connsiteY108" fmla="*/ 9789 h 10025"/>
                    <a:gd name="connsiteX109" fmla="*/ 7377 w 10000"/>
                    <a:gd name="connsiteY109" fmla="*/ 9525 h 10025"/>
                    <a:gd name="connsiteX110" fmla="*/ 7996 w 10000"/>
                    <a:gd name="connsiteY110" fmla="*/ 9155 h 10025"/>
                    <a:gd name="connsiteX111" fmla="*/ 9084 w 10000"/>
                    <a:gd name="connsiteY111" fmla="*/ 7908 h 10025"/>
                    <a:gd name="connsiteX112" fmla="*/ 9502 w 10000"/>
                    <a:gd name="connsiteY112" fmla="*/ 7153 h 10025"/>
                    <a:gd name="connsiteX113" fmla="*/ 9798 w 10000"/>
                    <a:gd name="connsiteY113" fmla="*/ 6278 h 10025"/>
                    <a:gd name="connsiteX114" fmla="*/ 9893 w 10000"/>
                    <a:gd name="connsiteY114" fmla="*/ 5814 h 10025"/>
                    <a:gd name="connsiteX115" fmla="*/ 9960 w 10000"/>
                    <a:gd name="connsiteY115" fmla="*/ 5335 h 10025"/>
                    <a:gd name="connsiteX116" fmla="*/ 9963 w 10000"/>
                    <a:gd name="connsiteY116" fmla="*/ 5112 h 10025"/>
                    <a:gd name="connsiteX117" fmla="*/ 9997 w 10000"/>
                    <a:gd name="connsiteY117" fmla="*/ 4874 h 10025"/>
                    <a:gd name="connsiteX118" fmla="*/ 9963 w 10000"/>
                    <a:gd name="connsiteY118" fmla="*/ 4379 h 10025"/>
                    <a:gd name="connsiteX119" fmla="*/ 9819 w 10000"/>
                    <a:gd name="connsiteY119" fmla="*/ 3404 h 10025"/>
                    <a:gd name="connsiteX120" fmla="*/ 9711 w 10000"/>
                    <a:gd name="connsiteY120" fmla="*/ 3011 h 10025"/>
                    <a:gd name="connsiteX121" fmla="*/ 9502 w 10000"/>
                    <a:gd name="connsiteY121" fmla="*/ 2605 h 10025"/>
                    <a:gd name="connsiteX122" fmla="*/ 9094 w 10000"/>
                    <a:gd name="connsiteY122" fmla="*/ 1844 h 10025"/>
                    <a:gd name="connsiteX123" fmla="*/ 8532 w 10000"/>
                    <a:gd name="connsiteY123" fmla="*/ 1229 h 10025"/>
                    <a:gd name="connsiteX124" fmla="*/ 7774 w 10000"/>
                    <a:gd name="connsiteY124" fmla="*/ 680 h 10025"/>
                    <a:gd name="connsiteX125" fmla="*/ 7426 w 10000"/>
                    <a:gd name="connsiteY125" fmla="*/ 479 h 10025"/>
                    <a:gd name="connsiteX126" fmla="*/ 7042 w 10000"/>
                    <a:gd name="connsiteY126" fmla="*/ 296 h 10025"/>
                    <a:gd name="connsiteX127" fmla="*/ 6268 w 10000"/>
                    <a:gd name="connsiteY127" fmla="*/ 103 h 10025"/>
                    <a:gd name="connsiteX128" fmla="*/ 6163 w 10000"/>
                    <a:gd name="connsiteY128" fmla="*/ 89 h 10025"/>
                    <a:gd name="connsiteX129" fmla="*/ 5995 w 10000"/>
                    <a:gd name="connsiteY129" fmla="*/ 50 h 10025"/>
                    <a:gd name="connsiteX130" fmla="*/ 5462 w 10000"/>
                    <a:gd name="connsiteY130" fmla="*/ 14 h 10025"/>
                    <a:gd name="connsiteX131" fmla="*/ 4833 w 10000"/>
                    <a:gd name="connsiteY131" fmla="*/ 0 h 10025"/>
                    <a:gd name="connsiteX0" fmla="*/ 5493 w 10000"/>
                    <a:gd name="connsiteY0" fmla="*/ 246 h 10017"/>
                    <a:gd name="connsiteX1" fmla="*/ 5685 w 10000"/>
                    <a:gd name="connsiteY1" fmla="*/ 313 h 10017"/>
                    <a:gd name="connsiteX2" fmla="*/ 6079 w 10000"/>
                    <a:gd name="connsiteY2" fmla="*/ 398 h 10017"/>
                    <a:gd name="connsiteX3" fmla="*/ 6769 w 10000"/>
                    <a:gd name="connsiteY3" fmla="*/ 576 h 10017"/>
                    <a:gd name="connsiteX4" fmla="*/ 7080 w 10000"/>
                    <a:gd name="connsiteY4" fmla="*/ 760 h 10017"/>
                    <a:gd name="connsiteX5" fmla="*/ 7390 w 10000"/>
                    <a:gd name="connsiteY5" fmla="*/ 884 h 10017"/>
                    <a:gd name="connsiteX6" fmla="*/ 8029 w 10000"/>
                    <a:gd name="connsiteY6" fmla="*/ 1350 h 10017"/>
                    <a:gd name="connsiteX7" fmla="*/ 8640 w 10000"/>
                    <a:gd name="connsiteY7" fmla="*/ 1801 h 10017"/>
                    <a:gd name="connsiteX8" fmla="*/ 9091 w 10000"/>
                    <a:gd name="connsiteY8" fmla="*/ 2512 h 10017"/>
                    <a:gd name="connsiteX9" fmla="*/ 9259 w 10000"/>
                    <a:gd name="connsiteY9" fmla="*/ 2855 h 10017"/>
                    <a:gd name="connsiteX10" fmla="*/ 9461 w 10000"/>
                    <a:gd name="connsiteY10" fmla="*/ 3266 h 10017"/>
                    <a:gd name="connsiteX11" fmla="*/ 9545 w 10000"/>
                    <a:gd name="connsiteY11" fmla="*/ 3641 h 10017"/>
                    <a:gd name="connsiteX12" fmla="*/ 9633 w 10000"/>
                    <a:gd name="connsiteY12" fmla="*/ 4106 h 10017"/>
                    <a:gd name="connsiteX13" fmla="*/ 9677 w 10000"/>
                    <a:gd name="connsiteY13" fmla="*/ 4575 h 10017"/>
                    <a:gd name="connsiteX14" fmla="*/ 9660 w 10000"/>
                    <a:gd name="connsiteY14" fmla="*/ 5053 h 10017"/>
                    <a:gd name="connsiteX15" fmla="*/ 9640 w 10000"/>
                    <a:gd name="connsiteY15" fmla="*/ 5492 h 10017"/>
                    <a:gd name="connsiteX16" fmla="*/ 9549 w 10000"/>
                    <a:gd name="connsiteY16" fmla="*/ 5942 h 10017"/>
                    <a:gd name="connsiteX17" fmla="*/ 9448 w 10000"/>
                    <a:gd name="connsiteY17" fmla="*/ 6385 h 10017"/>
                    <a:gd name="connsiteX18" fmla="*/ 9293 w 10000"/>
                    <a:gd name="connsiteY18" fmla="*/ 6787 h 10017"/>
                    <a:gd name="connsiteX19" fmla="*/ 9141 w 10000"/>
                    <a:gd name="connsiteY19" fmla="*/ 7167 h 10017"/>
                    <a:gd name="connsiteX20" fmla="*/ 8919 w 10000"/>
                    <a:gd name="connsiteY20" fmla="*/ 7518 h 10017"/>
                    <a:gd name="connsiteX21" fmla="*/ 8694 w 10000"/>
                    <a:gd name="connsiteY21" fmla="*/ 7899 h 10017"/>
                    <a:gd name="connsiteX22" fmla="*/ 8427 w 10000"/>
                    <a:gd name="connsiteY22" fmla="*/ 8216 h 10017"/>
                    <a:gd name="connsiteX23" fmla="*/ 7875 w 10000"/>
                    <a:gd name="connsiteY23" fmla="*/ 8766 h 10017"/>
                    <a:gd name="connsiteX24" fmla="*/ 7305 w 10000"/>
                    <a:gd name="connsiteY24" fmla="*/ 9129 h 10017"/>
                    <a:gd name="connsiteX25" fmla="*/ 6631 w 10000"/>
                    <a:gd name="connsiteY25" fmla="*/ 9383 h 10017"/>
                    <a:gd name="connsiteX26" fmla="*/ 6237 w 10000"/>
                    <a:gd name="connsiteY26" fmla="*/ 9517 h 10017"/>
                    <a:gd name="connsiteX27" fmla="*/ 5807 w 10000"/>
                    <a:gd name="connsiteY27" fmla="*/ 9561 h 10017"/>
                    <a:gd name="connsiteX28" fmla="*/ 5208 w 10000"/>
                    <a:gd name="connsiteY28" fmla="*/ 9605 h 10017"/>
                    <a:gd name="connsiteX29" fmla="*/ 4961 w 10000"/>
                    <a:gd name="connsiteY29" fmla="*/ 9598 h 10017"/>
                    <a:gd name="connsiteX30" fmla="*/ 4756 w 10000"/>
                    <a:gd name="connsiteY30" fmla="*/ 9561 h 10017"/>
                    <a:gd name="connsiteX31" fmla="*/ 4693 w 10000"/>
                    <a:gd name="connsiteY31" fmla="*/ 9558 h 10017"/>
                    <a:gd name="connsiteX32" fmla="*/ 4629 w 10000"/>
                    <a:gd name="connsiteY32" fmla="*/ 9558 h 10017"/>
                    <a:gd name="connsiteX33" fmla="*/ 4553 w 10000"/>
                    <a:gd name="connsiteY33" fmla="*/ 9553 h 10017"/>
                    <a:gd name="connsiteX34" fmla="*/ 4381 w 10000"/>
                    <a:gd name="connsiteY34" fmla="*/ 9513 h 10017"/>
                    <a:gd name="connsiteX35" fmla="*/ 4356 w 10000"/>
                    <a:gd name="connsiteY35" fmla="*/ 9512 h 10017"/>
                    <a:gd name="connsiteX36" fmla="*/ 4199 w 10000"/>
                    <a:gd name="connsiteY36" fmla="*/ 9521 h 10017"/>
                    <a:gd name="connsiteX37" fmla="*/ 4019 w 10000"/>
                    <a:gd name="connsiteY37" fmla="*/ 9546 h 10017"/>
                    <a:gd name="connsiteX38" fmla="*/ 3856 w 10000"/>
                    <a:gd name="connsiteY38" fmla="*/ 9529 h 10017"/>
                    <a:gd name="connsiteX39" fmla="*/ 3857 w 10000"/>
                    <a:gd name="connsiteY39" fmla="*/ 9536 h 10017"/>
                    <a:gd name="connsiteX40" fmla="*/ 3780 w 10000"/>
                    <a:gd name="connsiteY40" fmla="*/ 9521 h 10017"/>
                    <a:gd name="connsiteX41" fmla="*/ 3648 w 10000"/>
                    <a:gd name="connsiteY41" fmla="*/ 9514 h 10017"/>
                    <a:gd name="connsiteX42" fmla="*/ 3449 w 10000"/>
                    <a:gd name="connsiteY42" fmla="*/ 9450 h 10017"/>
                    <a:gd name="connsiteX43" fmla="*/ 3177 w 10000"/>
                    <a:gd name="connsiteY43" fmla="*/ 9362 h 10017"/>
                    <a:gd name="connsiteX44" fmla="*/ 2887 w 10000"/>
                    <a:gd name="connsiteY44" fmla="*/ 9215 h 10017"/>
                    <a:gd name="connsiteX45" fmla="*/ 2750 w 10000"/>
                    <a:gd name="connsiteY45" fmla="*/ 9189 h 10017"/>
                    <a:gd name="connsiteX46" fmla="*/ 2713 w 10000"/>
                    <a:gd name="connsiteY46" fmla="*/ 9142 h 10017"/>
                    <a:gd name="connsiteX47" fmla="*/ 2521 w 10000"/>
                    <a:gd name="connsiteY47" fmla="*/ 9068 h 10017"/>
                    <a:gd name="connsiteX48" fmla="*/ 2396 w 10000"/>
                    <a:gd name="connsiteY48" fmla="*/ 8945 h 10017"/>
                    <a:gd name="connsiteX49" fmla="*/ 2118 w 10000"/>
                    <a:gd name="connsiteY49" fmla="*/ 8708 h 10017"/>
                    <a:gd name="connsiteX50" fmla="*/ 1831 w 10000"/>
                    <a:gd name="connsiteY50" fmla="*/ 8493 h 10017"/>
                    <a:gd name="connsiteX51" fmla="*/ 1484 w 10000"/>
                    <a:gd name="connsiteY51" fmla="*/ 8240 h 10017"/>
                    <a:gd name="connsiteX52" fmla="*/ 1164 w 10000"/>
                    <a:gd name="connsiteY52" fmla="*/ 7881 h 10017"/>
                    <a:gd name="connsiteX53" fmla="*/ 689 w 10000"/>
                    <a:gd name="connsiteY53" fmla="*/ 6957 h 10017"/>
                    <a:gd name="connsiteX54" fmla="*/ 477 w 10000"/>
                    <a:gd name="connsiteY54" fmla="*/ 6434 h 10017"/>
                    <a:gd name="connsiteX55" fmla="*/ 329 w 10000"/>
                    <a:gd name="connsiteY55" fmla="*/ 5831 h 10017"/>
                    <a:gd name="connsiteX56" fmla="*/ 312 w 10000"/>
                    <a:gd name="connsiteY56" fmla="*/ 4612 h 10017"/>
                    <a:gd name="connsiteX57" fmla="*/ 1050 w 10000"/>
                    <a:gd name="connsiteY57" fmla="*/ 2444 h 10017"/>
                    <a:gd name="connsiteX58" fmla="*/ 1653 w 10000"/>
                    <a:gd name="connsiteY58" fmla="*/ 1676 h 10017"/>
                    <a:gd name="connsiteX59" fmla="*/ 1993 w 10000"/>
                    <a:gd name="connsiteY59" fmla="*/ 1350 h 10017"/>
                    <a:gd name="connsiteX60" fmla="*/ 2387 w 10000"/>
                    <a:gd name="connsiteY60" fmla="*/ 1082 h 10017"/>
                    <a:gd name="connsiteX61" fmla="*/ 2801 w 10000"/>
                    <a:gd name="connsiteY61" fmla="*/ 805 h 10017"/>
                    <a:gd name="connsiteX62" fmla="*/ 3286 w 10000"/>
                    <a:gd name="connsiteY62" fmla="*/ 608 h 10017"/>
                    <a:gd name="connsiteX63" fmla="*/ 4337 w 10000"/>
                    <a:gd name="connsiteY63" fmla="*/ 322 h 10017"/>
                    <a:gd name="connsiteX64" fmla="*/ 5368 w 10000"/>
                    <a:gd name="connsiteY64" fmla="*/ 250 h 10017"/>
                    <a:gd name="connsiteX65" fmla="*/ 5493 w 10000"/>
                    <a:gd name="connsiteY65" fmla="*/ 246 h 10017"/>
                    <a:gd name="connsiteX66" fmla="*/ 4833 w 10000"/>
                    <a:gd name="connsiteY66" fmla="*/ 0 h 10017"/>
                    <a:gd name="connsiteX67" fmla="*/ 4425 w 10000"/>
                    <a:gd name="connsiteY67" fmla="*/ 14 h 10017"/>
                    <a:gd name="connsiteX68" fmla="*/ 3482 w 10000"/>
                    <a:gd name="connsiteY68" fmla="*/ 203 h 10017"/>
                    <a:gd name="connsiteX69" fmla="*/ 2997 w 10000"/>
                    <a:gd name="connsiteY69" fmla="*/ 381 h 10017"/>
                    <a:gd name="connsiteX70" fmla="*/ 2545 w 10000"/>
                    <a:gd name="connsiteY70" fmla="*/ 580 h 10017"/>
                    <a:gd name="connsiteX71" fmla="*/ 2158 w 10000"/>
                    <a:gd name="connsiteY71" fmla="*/ 853 h 10017"/>
                    <a:gd name="connsiteX72" fmla="*/ 1734 w 10000"/>
                    <a:gd name="connsiteY72" fmla="*/ 1167 h 10017"/>
                    <a:gd name="connsiteX73" fmla="*/ 1039 w 10000"/>
                    <a:gd name="connsiteY73" fmla="*/ 1934 h 10017"/>
                    <a:gd name="connsiteX74" fmla="*/ 504 w 10000"/>
                    <a:gd name="connsiteY74" fmla="*/ 2891 h 10017"/>
                    <a:gd name="connsiteX75" fmla="*/ 147 w 10000"/>
                    <a:gd name="connsiteY75" fmla="*/ 4092 h 10017"/>
                    <a:gd name="connsiteX76" fmla="*/ 19 w 10000"/>
                    <a:gd name="connsiteY76" fmla="*/ 4696 h 10017"/>
                    <a:gd name="connsiteX77" fmla="*/ 6 w 10000"/>
                    <a:gd name="connsiteY77" fmla="*/ 5362 h 10017"/>
                    <a:gd name="connsiteX78" fmla="*/ 228 w 10000"/>
                    <a:gd name="connsiteY78" fmla="*/ 6626 h 10017"/>
                    <a:gd name="connsiteX79" fmla="*/ 450 w 10000"/>
                    <a:gd name="connsiteY79" fmla="*/ 7220 h 10017"/>
                    <a:gd name="connsiteX80" fmla="*/ 673 w 10000"/>
                    <a:gd name="connsiteY80" fmla="*/ 7770 h 10017"/>
                    <a:gd name="connsiteX81" fmla="*/ 939 w 10000"/>
                    <a:gd name="connsiteY81" fmla="*/ 8177 h 10017"/>
                    <a:gd name="connsiteX82" fmla="*/ 1320 w 10000"/>
                    <a:gd name="connsiteY82" fmla="*/ 8606 h 10017"/>
                    <a:gd name="connsiteX83" fmla="*/ 1656 w 10000"/>
                    <a:gd name="connsiteY83" fmla="*/ 8869 h 10017"/>
                    <a:gd name="connsiteX84" fmla="*/ 1993 w 10000"/>
                    <a:gd name="connsiteY84" fmla="*/ 9129 h 10017"/>
                    <a:gd name="connsiteX85" fmla="*/ 2061 w 10000"/>
                    <a:gd name="connsiteY85" fmla="*/ 9146 h 10017"/>
                    <a:gd name="connsiteX86" fmla="*/ 2067 w 10000"/>
                    <a:gd name="connsiteY86" fmla="*/ 9181 h 10017"/>
                    <a:gd name="connsiteX87" fmla="*/ 2165 w 10000"/>
                    <a:gd name="connsiteY87" fmla="*/ 9321 h 10017"/>
                    <a:gd name="connsiteX88" fmla="*/ 2396 w 10000"/>
                    <a:gd name="connsiteY88" fmla="*/ 9484 h 10017"/>
                    <a:gd name="connsiteX89" fmla="*/ 2666 w 10000"/>
                    <a:gd name="connsiteY89" fmla="*/ 9618 h 10017"/>
                    <a:gd name="connsiteX90" fmla="*/ 2871 w 10000"/>
                    <a:gd name="connsiteY90" fmla="*/ 9707 h 10017"/>
                    <a:gd name="connsiteX91" fmla="*/ 3000 w 10000"/>
                    <a:gd name="connsiteY91" fmla="*/ 9780 h 10017"/>
                    <a:gd name="connsiteX92" fmla="*/ 3180 w 10000"/>
                    <a:gd name="connsiteY92" fmla="*/ 9839 h 10017"/>
                    <a:gd name="connsiteX93" fmla="*/ 3329 w 10000"/>
                    <a:gd name="connsiteY93" fmla="*/ 9886 h 10017"/>
                    <a:gd name="connsiteX94" fmla="*/ 3517 w 10000"/>
                    <a:gd name="connsiteY94" fmla="*/ 9926 h 10017"/>
                    <a:gd name="connsiteX95" fmla="*/ 3652 w 10000"/>
                    <a:gd name="connsiteY95" fmla="*/ 9919 h 10017"/>
                    <a:gd name="connsiteX96" fmla="*/ 3828 w 10000"/>
                    <a:gd name="connsiteY96" fmla="*/ 9877 h 10017"/>
                    <a:gd name="connsiteX97" fmla="*/ 3950 w 10000"/>
                    <a:gd name="connsiteY97" fmla="*/ 9932 h 10017"/>
                    <a:gd name="connsiteX98" fmla="*/ 4049 w 10000"/>
                    <a:gd name="connsiteY98" fmla="*/ 9909 h 10017"/>
                    <a:gd name="connsiteX99" fmla="*/ 4160 w 10000"/>
                    <a:gd name="connsiteY99" fmla="*/ 10017 h 10017"/>
                    <a:gd name="connsiteX100" fmla="*/ 4378 w 10000"/>
                    <a:gd name="connsiteY100" fmla="*/ 9874 h 10017"/>
                    <a:gd name="connsiteX101" fmla="*/ 4523 w 10000"/>
                    <a:gd name="connsiteY101" fmla="*/ 9923 h 10017"/>
                    <a:gd name="connsiteX102" fmla="*/ 4705 w 10000"/>
                    <a:gd name="connsiteY102" fmla="*/ 9937 h 10017"/>
                    <a:gd name="connsiteX103" fmla="*/ 5116 w 10000"/>
                    <a:gd name="connsiteY103" fmla="*/ 9991 h 10017"/>
                    <a:gd name="connsiteX104" fmla="*/ 5510 w 10000"/>
                    <a:gd name="connsiteY104" fmla="*/ 10000 h 10017"/>
                    <a:gd name="connsiteX105" fmla="*/ 5531 w 10000"/>
                    <a:gd name="connsiteY105" fmla="*/ 10000 h 10017"/>
                    <a:gd name="connsiteX106" fmla="*/ 5911 w 10000"/>
                    <a:gd name="connsiteY106" fmla="*/ 9954 h 10017"/>
                    <a:gd name="connsiteX107" fmla="*/ 6268 w 10000"/>
                    <a:gd name="connsiteY107" fmla="*/ 9923 h 10017"/>
                    <a:gd name="connsiteX108" fmla="*/ 6666 w 10000"/>
                    <a:gd name="connsiteY108" fmla="*/ 9789 h 10017"/>
                    <a:gd name="connsiteX109" fmla="*/ 7377 w 10000"/>
                    <a:gd name="connsiteY109" fmla="*/ 9525 h 10017"/>
                    <a:gd name="connsiteX110" fmla="*/ 7996 w 10000"/>
                    <a:gd name="connsiteY110" fmla="*/ 9155 h 10017"/>
                    <a:gd name="connsiteX111" fmla="*/ 9084 w 10000"/>
                    <a:gd name="connsiteY111" fmla="*/ 7908 h 10017"/>
                    <a:gd name="connsiteX112" fmla="*/ 9502 w 10000"/>
                    <a:gd name="connsiteY112" fmla="*/ 7153 h 10017"/>
                    <a:gd name="connsiteX113" fmla="*/ 9798 w 10000"/>
                    <a:gd name="connsiteY113" fmla="*/ 6278 h 10017"/>
                    <a:gd name="connsiteX114" fmla="*/ 9893 w 10000"/>
                    <a:gd name="connsiteY114" fmla="*/ 5814 h 10017"/>
                    <a:gd name="connsiteX115" fmla="*/ 9960 w 10000"/>
                    <a:gd name="connsiteY115" fmla="*/ 5335 h 10017"/>
                    <a:gd name="connsiteX116" fmla="*/ 9963 w 10000"/>
                    <a:gd name="connsiteY116" fmla="*/ 5112 h 10017"/>
                    <a:gd name="connsiteX117" fmla="*/ 9997 w 10000"/>
                    <a:gd name="connsiteY117" fmla="*/ 4874 h 10017"/>
                    <a:gd name="connsiteX118" fmla="*/ 9963 w 10000"/>
                    <a:gd name="connsiteY118" fmla="*/ 4379 h 10017"/>
                    <a:gd name="connsiteX119" fmla="*/ 9819 w 10000"/>
                    <a:gd name="connsiteY119" fmla="*/ 3404 h 10017"/>
                    <a:gd name="connsiteX120" fmla="*/ 9711 w 10000"/>
                    <a:gd name="connsiteY120" fmla="*/ 3011 h 10017"/>
                    <a:gd name="connsiteX121" fmla="*/ 9502 w 10000"/>
                    <a:gd name="connsiteY121" fmla="*/ 2605 h 10017"/>
                    <a:gd name="connsiteX122" fmla="*/ 9094 w 10000"/>
                    <a:gd name="connsiteY122" fmla="*/ 1844 h 10017"/>
                    <a:gd name="connsiteX123" fmla="*/ 8532 w 10000"/>
                    <a:gd name="connsiteY123" fmla="*/ 1229 h 10017"/>
                    <a:gd name="connsiteX124" fmla="*/ 7774 w 10000"/>
                    <a:gd name="connsiteY124" fmla="*/ 680 h 10017"/>
                    <a:gd name="connsiteX125" fmla="*/ 7426 w 10000"/>
                    <a:gd name="connsiteY125" fmla="*/ 479 h 10017"/>
                    <a:gd name="connsiteX126" fmla="*/ 7042 w 10000"/>
                    <a:gd name="connsiteY126" fmla="*/ 296 h 10017"/>
                    <a:gd name="connsiteX127" fmla="*/ 6268 w 10000"/>
                    <a:gd name="connsiteY127" fmla="*/ 103 h 10017"/>
                    <a:gd name="connsiteX128" fmla="*/ 6163 w 10000"/>
                    <a:gd name="connsiteY128" fmla="*/ 89 h 10017"/>
                    <a:gd name="connsiteX129" fmla="*/ 5995 w 10000"/>
                    <a:gd name="connsiteY129" fmla="*/ 50 h 10017"/>
                    <a:gd name="connsiteX130" fmla="*/ 5462 w 10000"/>
                    <a:gd name="connsiteY130" fmla="*/ 14 h 10017"/>
                    <a:gd name="connsiteX131" fmla="*/ 4833 w 10000"/>
                    <a:gd name="connsiteY131" fmla="*/ 0 h 10017"/>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52 w 10000"/>
                    <a:gd name="connsiteY95" fmla="*/ 9919 h 10000"/>
                    <a:gd name="connsiteX96" fmla="*/ 3828 w 10000"/>
                    <a:gd name="connsiteY96" fmla="*/ 9877 h 10000"/>
                    <a:gd name="connsiteX97" fmla="*/ 3950 w 10000"/>
                    <a:gd name="connsiteY97" fmla="*/ 9932 h 10000"/>
                    <a:gd name="connsiteX98" fmla="*/ 4049 w 10000"/>
                    <a:gd name="connsiteY98" fmla="*/ 9909 h 10000"/>
                    <a:gd name="connsiteX99" fmla="*/ 4180 w 10000"/>
                    <a:gd name="connsiteY99" fmla="*/ 9917 h 10000"/>
                    <a:gd name="connsiteX100" fmla="*/ 4378 w 10000"/>
                    <a:gd name="connsiteY100" fmla="*/ 9874 h 10000"/>
                    <a:gd name="connsiteX101" fmla="*/ 4523 w 10000"/>
                    <a:gd name="connsiteY101" fmla="*/ 9923 h 10000"/>
                    <a:gd name="connsiteX102" fmla="*/ 4705 w 10000"/>
                    <a:gd name="connsiteY102" fmla="*/ 9937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52 w 10000"/>
                    <a:gd name="connsiteY95" fmla="*/ 9919 h 10000"/>
                    <a:gd name="connsiteX96" fmla="*/ 3828 w 10000"/>
                    <a:gd name="connsiteY96" fmla="*/ 9877 h 10000"/>
                    <a:gd name="connsiteX97" fmla="*/ 3950 w 10000"/>
                    <a:gd name="connsiteY97" fmla="*/ 9932 h 10000"/>
                    <a:gd name="connsiteX98" fmla="*/ 4049 w 10000"/>
                    <a:gd name="connsiteY98" fmla="*/ 9909 h 10000"/>
                    <a:gd name="connsiteX99" fmla="*/ 4180 w 10000"/>
                    <a:gd name="connsiteY99" fmla="*/ 9917 h 10000"/>
                    <a:gd name="connsiteX100" fmla="*/ 4378 w 10000"/>
                    <a:gd name="connsiteY100" fmla="*/ 9874 h 10000"/>
                    <a:gd name="connsiteX101" fmla="*/ 4523 w 10000"/>
                    <a:gd name="connsiteY101" fmla="*/ 9923 h 10000"/>
                    <a:gd name="connsiteX102" fmla="*/ 4705 w 10000"/>
                    <a:gd name="connsiteY102" fmla="*/ 9937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52 w 10000"/>
                    <a:gd name="connsiteY95" fmla="*/ 9919 h 10000"/>
                    <a:gd name="connsiteX96" fmla="*/ 3828 w 10000"/>
                    <a:gd name="connsiteY96" fmla="*/ 9877 h 10000"/>
                    <a:gd name="connsiteX97" fmla="*/ 3950 w 10000"/>
                    <a:gd name="connsiteY97" fmla="*/ 9932 h 10000"/>
                    <a:gd name="connsiteX98" fmla="*/ 4049 w 10000"/>
                    <a:gd name="connsiteY98" fmla="*/ 9909 h 10000"/>
                    <a:gd name="connsiteX99" fmla="*/ 4180 w 10000"/>
                    <a:gd name="connsiteY99" fmla="*/ 9917 h 10000"/>
                    <a:gd name="connsiteX100" fmla="*/ 4378 w 10000"/>
                    <a:gd name="connsiteY100" fmla="*/ 9874 h 10000"/>
                    <a:gd name="connsiteX101" fmla="*/ 4523 w 10000"/>
                    <a:gd name="connsiteY101" fmla="*/ 9923 h 10000"/>
                    <a:gd name="connsiteX102" fmla="*/ 4705 w 10000"/>
                    <a:gd name="connsiteY102" fmla="*/ 9937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52 w 10000"/>
                    <a:gd name="connsiteY95" fmla="*/ 9919 h 10000"/>
                    <a:gd name="connsiteX96" fmla="*/ 3828 w 10000"/>
                    <a:gd name="connsiteY96" fmla="*/ 9877 h 10000"/>
                    <a:gd name="connsiteX97" fmla="*/ 3950 w 10000"/>
                    <a:gd name="connsiteY97" fmla="*/ 9932 h 10000"/>
                    <a:gd name="connsiteX98" fmla="*/ 4051 w 10000"/>
                    <a:gd name="connsiteY98" fmla="*/ 9948 h 10000"/>
                    <a:gd name="connsiteX99" fmla="*/ 4180 w 10000"/>
                    <a:gd name="connsiteY99" fmla="*/ 9917 h 10000"/>
                    <a:gd name="connsiteX100" fmla="*/ 4378 w 10000"/>
                    <a:gd name="connsiteY100" fmla="*/ 9874 h 10000"/>
                    <a:gd name="connsiteX101" fmla="*/ 4523 w 10000"/>
                    <a:gd name="connsiteY101" fmla="*/ 9923 h 10000"/>
                    <a:gd name="connsiteX102" fmla="*/ 4705 w 10000"/>
                    <a:gd name="connsiteY102" fmla="*/ 9937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52 w 10000"/>
                    <a:gd name="connsiteY95" fmla="*/ 9919 h 10000"/>
                    <a:gd name="connsiteX96" fmla="*/ 3828 w 10000"/>
                    <a:gd name="connsiteY96" fmla="*/ 9877 h 10000"/>
                    <a:gd name="connsiteX97" fmla="*/ 3951 w 10000"/>
                    <a:gd name="connsiteY97" fmla="*/ 9952 h 10000"/>
                    <a:gd name="connsiteX98" fmla="*/ 4051 w 10000"/>
                    <a:gd name="connsiteY98" fmla="*/ 9948 h 10000"/>
                    <a:gd name="connsiteX99" fmla="*/ 4180 w 10000"/>
                    <a:gd name="connsiteY99" fmla="*/ 9917 h 10000"/>
                    <a:gd name="connsiteX100" fmla="*/ 4378 w 10000"/>
                    <a:gd name="connsiteY100" fmla="*/ 9874 h 10000"/>
                    <a:gd name="connsiteX101" fmla="*/ 4523 w 10000"/>
                    <a:gd name="connsiteY101" fmla="*/ 9923 h 10000"/>
                    <a:gd name="connsiteX102" fmla="*/ 4705 w 10000"/>
                    <a:gd name="connsiteY102" fmla="*/ 9937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52 w 10000"/>
                    <a:gd name="connsiteY95" fmla="*/ 9919 h 10000"/>
                    <a:gd name="connsiteX96" fmla="*/ 3828 w 10000"/>
                    <a:gd name="connsiteY96" fmla="*/ 9877 h 10000"/>
                    <a:gd name="connsiteX97" fmla="*/ 3951 w 10000"/>
                    <a:gd name="connsiteY97" fmla="*/ 9952 h 10000"/>
                    <a:gd name="connsiteX98" fmla="*/ 4051 w 10000"/>
                    <a:gd name="connsiteY98" fmla="*/ 9948 h 10000"/>
                    <a:gd name="connsiteX99" fmla="*/ 4180 w 10000"/>
                    <a:gd name="connsiteY99" fmla="*/ 9917 h 10000"/>
                    <a:gd name="connsiteX100" fmla="*/ 4378 w 10000"/>
                    <a:gd name="connsiteY100" fmla="*/ 9874 h 10000"/>
                    <a:gd name="connsiteX101" fmla="*/ 4523 w 10000"/>
                    <a:gd name="connsiteY101" fmla="*/ 9923 h 10000"/>
                    <a:gd name="connsiteX102" fmla="*/ 4705 w 10000"/>
                    <a:gd name="connsiteY102" fmla="*/ 9937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52 w 10000"/>
                    <a:gd name="connsiteY95" fmla="*/ 9919 h 10000"/>
                    <a:gd name="connsiteX96" fmla="*/ 3828 w 10000"/>
                    <a:gd name="connsiteY96" fmla="*/ 9877 h 10000"/>
                    <a:gd name="connsiteX97" fmla="*/ 3951 w 10000"/>
                    <a:gd name="connsiteY97" fmla="*/ 9952 h 10000"/>
                    <a:gd name="connsiteX98" fmla="*/ 4051 w 10000"/>
                    <a:gd name="connsiteY98" fmla="*/ 9948 h 10000"/>
                    <a:gd name="connsiteX99" fmla="*/ 4180 w 10000"/>
                    <a:gd name="connsiteY99" fmla="*/ 9917 h 10000"/>
                    <a:gd name="connsiteX100" fmla="*/ 4378 w 10000"/>
                    <a:gd name="connsiteY100" fmla="*/ 9874 h 10000"/>
                    <a:gd name="connsiteX101" fmla="*/ 4523 w 10000"/>
                    <a:gd name="connsiteY101" fmla="*/ 9923 h 10000"/>
                    <a:gd name="connsiteX102" fmla="*/ 4705 w 10000"/>
                    <a:gd name="connsiteY102" fmla="*/ 9937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52 w 10000"/>
                    <a:gd name="connsiteY95" fmla="*/ 9919 h 10000"/>
                    <a:gd name="connsiteX96" fmla="*/ 3828 w 10000"/>
                    <a:gd name="connsiteY96" fmla="*/ 9877 h 10000"/>
                    <a:gd name="connsiteX97" fmla="*/ 3951 w 10000"/>
                    <a:gd name="connsiteY97" fmla="*/ 9952 h 10000"/>
                    <a:gd name="connsiteX98" fmla="*/ 4051 w 10000"/>
                    <a:gd name="connsiteY98" fmla="*/ 9948 h 10000"/>
                    <a:gd name="connsiteX99" fmla="*/ 4180 w 10000"/>
                    <a:gd name="connsiteY99" fmla="*/ 9917 h 10000"/>
                    <a:gd name="connsiteX100" fmla="*/ 4378 w 10000"/>
                    <a:gd name="connsiteY100" fmla="*/ 9874 h 10000"/>
                    <a:gd name="connsiteX101" fmla="*/ 4724 w 10000"/>
                    <a:gd name="connsiteY101" fmla="*/ 9908 h 10000"/>
                    <a:gd name="connsiteX102" fmla="*/ 4705 w 10000"/>
                    <a:gd name="connsiteY102" fmla="*/ 9937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52 w 10000"/>
                    <a:gd name="connsiteY95" fmla="*/ 9919 h 10000"/>
                    <a:gd name="connsiteX96" fmla="*/ 3828 w 10000"/>
                    <a:gd name="connsiteY96" fmla="*/ 9877 h 10000"/>
                    <a:gd name="connsiteX97" fmla="*/ 3951 w 10000"/>
                    <a:gd name="connsiteY97" fmla="*/ 9952 h 10000"/>
                    <a:gd name="connsiteX98" fmla="*/ 4051 w 10000"/>
                    <a:gd name="connsiteY98" fmla="*/ 9948 h 10000"/>
                    <a:gd name="connsiteX99" fmla="*/ 4180 w 10000"/>
                    <a:gd name="connsiteY99" fmla="*/ 9917 h 10000"/>
                    <a:gd name="connsiteX100" fmla="*/ 4388 w 10000"/>
                    <a:gd name="connsiteY100" fmla="*/ 9913 h 10000"/>
                    <a:gd name="connsiteX101" fmla="*/ 4724 w 10000"/>
                    <a:gd name="connsiteY101" fmla="*/ 9908 h 10000"/>
                    <a:gd name="connsiteX102" fmla="*/ 4705 w 10000"/>
                    <a:gd name="connsiteY102" fmla="*/ 9937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52 w 10000"/>
                    <a:gd name="connsiteY95" fmla="*/ 9919 h 10000"/>
                    <a:gd name="connsiteX96" fmla="*/ 3831 w 10000"/>
                    <a:gd name="connsiteY96" fmla="*/ 9926 h 10000"/>
                    <a:gd name="connsiteX97" fmla="*/ 3951 w 10000"/>
                    <a:gd name="connsiteY97" fmla="*/ 9952 h 10000"/>
                    <a:gd name="connsiteX98" fmla="*/ 4051 w 10000"/>
                    <a:gd name="connsiteY98" fmla="*/ 9948 h 10000"/>
                    <a:gd name="connsiteX99" fmla="*/ 4180 w 10000"/>
                    <a:gd name="connsiteY99" fmla="*/ 9917 h 10000"/>
                    <a:gd name="connsiteX100" fmla="*/ 4388 w 10000"/>
                    <a:gd name="connsiteY100" fmla="*/ 9913 h 10000"/>
                    <a:gd name="connsiteX101" fmla="*/ 4724 w 10000"/>
                    <a:gd name="connsiteY101" fmla="*/ 9908 h 10000"/>
                    <a:gd name="connsiteX102" fmla="*/ 4705 w 10000"/>
                    <a:gd name="connsiteY102" fmla="*/ 9937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78 w 10000"/>
                    <a:gd name="connsiteY95" fmla="*/ 9927 h 10000"/>
                    <a:gd name="connsiteX96" fmla="*/ 3831 w 10000"/>
                    <a:gd name="connsiteY96" fmla="*/ 9926 h 10000"/>
                    <a:gd name="connsiteX97" fmla="*/ 3951 w 10000"/>
                    <a:gd name="connsiteY97" fmla="*/ 9952 h 10000"/>
                    <a:gd name="connsiteX98" fmla="*/ 4051 w 10000"/>
                    <a:gd name="connsiteY98" fmla="*/ 9948 h 10000"/>
                    <a:gd name="connsiteX99" fmla="*/ 4180 w 10000"/>
                    <a:gd name="connsiteY99" fmla="*/ 9917 h 10000"/>
                    <a:gd name="connsiteX100" fmla="*/ 4388 w 10000"/>
                    <a:gd name="connsiteY100" fmla="*/ 9913 h 10000"/>
                    <a:gd name="connsiteX101" fmla="*/ 4724 w 10000"/>
                    <a:gd name="connsiteY101" fmla="*/ 9908 h 10000"/>
                    <a:gd name="connsiteX102" fmla="*/ 4705 w 10000"/>
                    <a:gd name="connsiteY102" fmla="*/ 9937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78 w 10000"/>
                    <a:gd name="connsiteY95" fmla="*/ 9927 h 10000"/>
                    <a:gd name="connsiteX96" fmla="*/ 3831 w 10000"/>
                    <a:gd name="connsiteY96" fmla="*/ 9926 h 10000"/>
                    <a:gd name="connsiteX97" fmla="*/ 3951 w 10000"/>
                    <a:gd name="connsiteY97" fmla="*/ 9952 h 10000"/>
                    <a:gd name="connsiteX98" fmla="*/ 4051 w 10000"/>
                    <a:gd name="connsiteY98" fmla="*/ 9948 h 10000"/>
                    <a:gd name="connsiteX99" fmla="*/ 4180 w 10000"/>
                    <a:gd name="connsiteY99" fmla="*/ 9917 h 10000"/>
                    <a:gd name="connsiteX100" fmla="*/ 4388 w 10000"/>
                    <a:gd name="connsiteY100" fmla="*/ 9913 h 10000"/>
                    <a:gd name="connsiteX101" fmla="*/ 4724 w 10000"/>
                    <a:gd name="connsiteY101" fmla="*/ 9908 h 10000"/>
                    <a:gd name="connsiteX102" fmla="*/ 4705 w 10000"/>
                    <a:gd name="connsiteY102" fmla="*/ 9937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78 w 10000"/>
                    <a:gd name="connsiteY95" fmla="*/ 9927 h 10000"/>
                    <a:gd name="connsiteX96" fmla="*/ 3831 w 10000"/>
                    <a:gd name="connsiteY96" fmla="*/ 9926 h 10000"/>
                    <a:gd name="connsiteX97" fmla="*/ 3951 w 10000"/>
                    <a:gd name="connsiteY97" fmla="*/ 9952 h 10000"/>
                    <a:gd name="connsiteX98" fmla="*/ 4051 w 10000"/>
                    <a:gd name="connsiteY98" fmla="*/ 9948 h 10000"/>
                    <a:gd name="connsiteX99" fmla="*/ 4180 w 10000"/>
                    <a:gd name="connsiteY99" fmla="*/ 9917 h 10000"/>
                    <a:gd name="connsiteX100" fmla="*/ 4388 w 10000"/>
                    <a:gd name="connsiteY100" fmla="*/ 9913 h 10000"/>
                    <a:gd name="connsiteX101" fmla="*/ 4724 w 10000"/>
                    <a:gd name="connsiteY101" fmla="*/ 9908 h 10000"/>
                    <a:gd name="connsiteX102" fmla="*/ 4774 w 10000"/>
                    <a:gd name="connsiteY102" fmla="*/ 9971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78 w 10000"/>
                    <a:gd name="connsiteY95" fmla="*/ 9927 h 10000"/>
                    <a:gd name="connsiteX96" fmla="*/ 3831 w 10000"/>
                    <a:gd name="connsiteY96" fmla="*/ 9926 h 10000"/>
                    <a:gd name="connsiteX97" fmla="*/ 3951 w 10000"/>
                    <a:gd name="connsiteY97" fmla="*/ 9952 h 10000"/>
                    <a:gd name="connsiteX98" fmla="*/ 4051 w 10000"/>
                    <a:gd name="connsiteY98" fmla="*/ 9948 h 10000"/>
                    <a:gd name="connsiteX99" fmla="*/ 4180 w 10000"/>
                    <a:gd name="connsiteY99" fmla="*/ 9917 h 10000"/>
                    <a:gd name="connsiteX100" fmla="*/ 4388 w 10000"/>
                    <a:gd name="connsiteY100" fmla="*/ 9913 h 10000"/>
                    <a:gd name="connsiteX101" fmla="*/ 4643 w 10000"/>
                    <a:gd name="connsiteY101" fmla="*/ 9973 h 10000"/>
                    <a:gd name="connsiteX102" fmla="*/ 4774 w 10000"/>
                    <a:gd name="connsiteY102" fmla="*/ 9971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78 w 10000"/>
                    <a:gd name="connsiteY95" fmla="*/ 9927 h 10000"/>
                    <a:gd name="connsiteX96" fmla="*/ 3831 w 10000"/>
                    <a:gd name="connsiteY96" fmla="*/ 9926 h 10000"/>
                    <a:gd name="connsiteX97" fmla="*/ 3951 w 10000"/>
                    <a:gd name="connsiteY97" fmla="*/ 9952 h 10000"/>
                    <a:gd name="connsiteX98" fmla="*/ 4051 w 10000"/>
                    <a:gd name="connsiteY98" fmla="*/ 9948 h 10000"/>
                    <a:gd name="connsiteX99" fmla="*/ 4180 w 10000"/>
                    <a:gd name="connsiteY99" fmla="*/ 9917 h 10000"/>
                    <a:gd name="connsiteX100" fmla="*/ 4388 w 10000"/>
                    <a:gd name="connsiteY100" fmla="*/ 9913 h 10000"/>
                    <a:gd name="connsiteX101" fmla="*/ 4650 w 10000"/>
                    <a:gd name="connsiteY101" fmla="*/ 9943 h 10000"/>
                    <a:gd name="connsiteX102" fmla="*/ 4774 w 10000"/>
                    <a:gd name="connsiteY102" fmla="*/ 9971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78 w 10000"/>
                    <a:gd name="connsiteY95" fmla="*/ 9927 h 10000"/>
                    <a:gd name="connsiteX96" fmla="*/ 3831 w 10000"/>
                    <a:gd name="connsiteY96" fmla="*/ 9926 h 10000"/>
                    <a:gd name="connsiteX97" fmla="*/ 3951 w 10000"/>
                    <a:gd name="connsiteY97" fmla="*/ 9952 h 10000"/>
                    <a:gd name="connsiteX98" fmla="*/ 4051 w 10000"/>
                    <a:gd name="connsiteY98" fmla="*/ 9948 h 10000"/>
                    <a:gd name="connsiteX99" fmla="*/ 4180 w 10000"/>
                    <a:gd name="connsiteY99" fmla="*/ 9917 h 10000"/>
                    <a:gd name="connsiteX100" fmla="*/ 4388 w 10000"/>
                    <a:gd name="connsiteY100" fmla="*/ 9913 h 10000"/>
                    <a:gd name="connsiteX101" fmla="*/ 4650 w 10000"/>
                    <a:gd name="connsiteY101" fmla="*/ 9943 h 10000"/>
                    <a:gd name="connsiteX102" fmla="*/ 4774 w 10000"/>
                    <a:gd name="connsiteY102" fmla="*/ 9971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78 w 10000"/>
                    <a:gd name="connsiteY95" fmla="*/ 9927 h 10000"/>
                    <a:gd name="connsiteX96" fmla="*/ 3831 w 10000"/>
                    <a:gd name="connsiteY96" fmla="*/ 9926 h 10000"/>
                    <a:gd name="connsiteX97" fmla="*/ 3951 w 10000"/>
                    <a:gd name="connsiteY97" fmla="*/ 9952 h 10000"/>
                    <a:gd name="connsiteX98" fmla="*/ 4051 w 10000"/>
                    <a:gd name="connsiteY98" fmla="*/ 9948 h 10000"/>
                    <a:gd name="connsiteX99" fmla="*/ 4180 w 10000"/>
                    <a:gd name="connsiteY99" fmla="*/ 9917 h 10000"/>
                    <a:gd name="connsiteX100" fmla="*/ 4388 w 10000"/>
                    <a:gd name="connsiteY100" fmla="*/ 9913 h 10000"/>
                    <a:gd name="connsiteX101" fmla="*/ 4828 w 10000"/>
                    <a:gd name="connsiteY101" fmla="*/ 9960 h 10000"/>
                    <a:gd name="connsiteX102" fmla="*/ 4774 w 10000"/>
                    <a:gd name="connsiteY102" fmla="*/ 9971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Lst>
                  <a:rect l="l" t="t" r="r" b="b"/>
                  <a:pathLst>
                    <a:path w="10000" h="10000" extrusionOk="0">
                      <a:moveTo>
                        <a:pt x="5493" y="246"/>
                      </a:moveTo>
                      <a:cubicBezTo>
                        <a:pt x="5557" y="278"/>
                        <a:pt x="5621" y="300"/>
                        <a:pt x="5685" y="313"/>
                      </a:cubicBezTo>
                      <a:cubicBezTo>
                        <a:pt x="5817" y="326"/>
                        <a:pt x="5951" y="358"/>
                        <a:pt x="6079" y="398"/>
                      </a:cubicBezTo>
                      <a:cubicBezTo>
                        <a:pt x="6308" y="470"/>
                        <a:pt x="6541" y="491"/>
                        <a:pt x="6769" y="576"/>
                      </a:cubicBezTo>
                      <a:cubicBezTo>
                        <a:pt x="6874" y="631"/>
                        <a:pt x="6978" y="689"/>
                        <a:pt x="7080" y="760"/>
                      </a:cubicBezTo>
                      <a:cubicBezTo>
                        <a:pt x="7181" y="809"/>
                        <a:pt x="7285" y="853"/>
                        <a:pt x="7390" y="884"/>
                      </a:cubicBezTo>
                      <a:cubicBezTo>
                        <a:pt x="7615" y="969"/>
                        <a:pt x="7824" y="1198"/>
                        <a:pt x="8029" y="1350"/>
                      </a:cubicBezTo>
                      <a:cubicBezTo>
                        <a:pt x="8235" y="1502"/>
                        <a:pt x="8458" y="1604"/>
                        <a:pt x="8640" y="1801"/>
                      </a:cubicBezTo>
                      <a:cubicBezTo>
                        <a:pt x="8818" y="2006"/>
                        <a:pt x="8970" y="2243"/>
                        <a:pt x="9091" y="2512"/>
                      </a:cubicBezTo>
                      <a:cubicBezTo>
                        <a:pt x="9144" y="2626"/>
                        <a:pt x="9198" y="2744"/>
                        <a:pt x="9259" y="2855"/>
                      </a:cubicBezTo>
                      <a:cubicBezTo>
                        <a:pt x="9330" y="2990"/>
                        <a:pt x="9414" y="3110"/>
                        <a:pt x="9461" y="3266"/>
                      </a:cubicBezTo>
                      <a:cubicBezTo>
                        <a:pt x="9495" y="3387"/>
                        <a:pt x="9525" y="3513"/>
                        <a:pt x="9545" y="3641"/>
                      </a:cubicBezTo>
                      <a:cubicBezTo>
                        <a:pt x="9576" y="3793"/>
                        <a:pt x="9617" y="3951"/>
                        <a:pt x="9633" y="4106"/>
                      </a:cubicBezTo>
                      <a:cubicBezTo>
                        <a:pt x="9653" y="4267"/>
                        <a:pt x="9657" y="4419"/>
                        <a:pt x="9677" y="4575"/>
                      </a:cubicBezTo>
                      <a:cubicBezTo>
                        <a:pt x="9694" y="4737"/>
                        <a:pt x="9687" y="4896"/>
                        <a:pt x="9660" y="5053"/>
                      </a:cubicBezTo>
                      <a:cubicBezTo>
                        <a:pt x="9637" y="5201"/>
                        <a:pt x="9667" y="5344"/>
                        <a:pt x="9640" y="5492"/>
                      </a:cubicBezTo>
                      <a:cubicBezTo>
                        <a:pt x="9617" y="5640"/>
                        <a:pt x="9579" y="5791"/>
                        <a:pt x="9549" y="5942"/>
                      </a:cubicBezTo>
                      <a:cubicBezTo>
                        <a:pt x="9522" y="6090"/>
                        <a:pt x="9489" y="6242"/>
                        <a:pt x="9448" y="6385"/>
                      </a:cubicBezTo>
                      <a:cubicBezTo>
                        <a:pt x="9400" y="6523"/>
                        <a:pt x="9340" y="6651"/>
                        <a:pt x="9293" y="6787"/>
                      </a:cubicBezTo>
                      <a:cubicBezTo>
                        <a:pt x="9246" y="6926"/>
                        <a:pt x="9208" y="7056"/>
                        <a:pt x="9141" y="7167"/>
                      </a:cubicBezTo>
                      <a:cubicBezTo>
                        <a:pt x="9074" y="7278"/>
                        <a:pt x="8990" y="7399"/>
                        <a:pt x="8919" y="7518"/>
                      </a:cubicBezTo>
                      <a:cubicBezTo>
                        <a:pt x="8852" y="7654"/>
                        <a:pt x="8778" y="7783"/>
                        <a:pt x="8694" y="7899"/>
                      </a:cubicBezTo>
                      <a:cubicBezTo>
                        <a:pt x="8606" y="8008"/>
                        <a:pt x="8518" y="8109"/>
                        <a:pt x="8427" y="8216"/>
                      </a:cubicBezTo>
                      <a:cubicBezTo>
                        <a:pt x="8255" y="8427"/>
                        <a:pt x="8053" y="8573"/>
                        <a:pt x="7875" y="8766"/>
                      </a:cubicBezTo>
                      <a:cubicBezTo>
                        <a:pt x="7710" y="8945"/>
                        <a:pt x="7497" y="9015"/>
                        <a:pt x="7305" y="9129"/>
                      </a:cubicBezTo>
                      <a:cubicBezTo>
                        <a:pt x="7090" y="9252"/>
                        <a:pt x="6861" y="9315"/>
                        <a:pt x="6631" y="9383"/>
                      </a:cubicBezTo>
                      <a:cubicBezTo>
                        <a:pt x="6500" y="9428"/>
                        <a:pt x="6369" y="9481"/>
                        <a:pt x="6237" y="9517"/>
                      </a:cubicBezTo>
                      <a:cubicBezTo>
                        <a:pt x="6093" y="9557"/>
                        <a:pt x="5948" y="9539"/>
                        <a:pt x="5807" y="9561"/>
                      </a:cubicBezTo>
                      <a:cubicBezTo>
                        <a:pt x="5606" y="9590"/>
                        <a:pt x="5407" y="9605"/>
                        <a:pt x="5208" y="9605"/>
                      </a:cubicBezTo>
                      <a:cubicBezTo>
                        <a:pt x="5126" y="9605"/>
                        <a:pt x="5043" y="9603"/>
                        <a:pt x="4961" y="9598"/>
                      </a:cubicBezTo>
                      <a:cubicBezTo>
                        <a:pt x="4890" y="9588"/>
                        <a:pt x="4823" y="9570"/>
                        <a:pt x="4756" y="9561"/>
                      </a:cubicBezTo>
                      <a:cubicBezTo>
                        <a:pt x="4734" y="9558"/>
                        <a:pt x="4714" y="9558"/>
                        <a:pt x="4693" y="9558"/>
                      </a:cubicBezTo>
                      <a:lnTo>
                        <a:pt x="4629" y="9558"/>
                      </a:lnTo>
                      <a:cubicBezTo>
                        <a:pt x="4603" y="9558"/>
                        <a:pt x="4578" y="9557"/>
                        <a:pt x="4553" y="9553"/>
                      </a:cubicBezTo>
                      <a:cubicBezTo>
                        <a:pt x="4493" y="9544"/>
                        <a:pt x="4439" y="9517"/>
                        <a:pt x="4381" y="9513"/>
                      </a:cubicBezTo>
                      <a:cubicBezTo>
                        <a:pt x="4373" y="9513"/>
                        <a:pt x="4364" y="9512"/>
                        <a:pt x="4356" y="9512"/>
                      </a:cubicBezTo>
                      <a:cubicBezTo>
                        <a:pt x="4303" y="9512"/>
                        <a:pt x="4255" y="9516"/>
                        <a:pt x="4199" y="9521"/>
                      </a:cubicBezTo>
                      <a:cubicBezTo>
                        <a:pt x="4144" y="9526"/>
                        <a:pt x="4092" y="9546"/>
                        <a:pt x="4019" y="9546"/>
                      </a:cubicBezTo>
                      <a:cubicBezTo>
                        <a:pt x="3976" y="9546"/>
                        <a:pt x="3891" y="9507"/>
                        <a:pt x="3856" y="9529"/>
                      </a:cubicBezTo>
                      <a:cubicBezTo>
                        <a:pt x="3795" y="9548"/>
                        <a:pt x="3795" y="9483"/>
                        <a:pt x="3857" y="9536"/>
                      </a:cubicBezTo>
                      <a:cubicBezTo>
                        <a:pt x="4030" y="9501"/>
                        <a:pt x="3914" y="9475"/>
                        <a:pt x="3780" y="9521"/>
                      </a:cubicBezTo>
                      <a:cubicBezTo>
                        <a:pt x="3636" y="9479"/>
                        <a:pt x="3765" y="9550"/>
                        <a:pt x="3648" y="9514"/>
                      </a:cubicBezTo>
                      <a:cubicBezTo>
                        <a:pt x="3463" y="9439"/>
                        <a:pt x="3527" y="9475"/>
                        <a:pt x="3449" y="9450"/>
                      </a:cubicBezTo>
                      <a:cubicBezTo>
                        <a:pt x="3371" y="9425"/>
                        <a:pt x="3271" y="9399"/>
                        <a:pt x="3177" y="9362"/>
                      </a:cubicBezTo>
                      <a:cubicBezTo>
                        <a:pt x="3083" y="9322"/>
                        <a:pt x="2959" y="9243"/>
                        <a:pt x="2887" y="9215"/>
                      </a:cubicBezTo>
                      <a:cubicBezTo>
                        <a:pt x="2816" y="9186"/>
                        <a:pt x="2835" y="9176"/>
                        <a:pt x="2750" y="9189"/>
                      </a:cubicBezTo>
                      <a:cubicBezTo>
                        <a:pt x="2730" y="8979"/>
                        <a:pt x="2802" y="9178"/>
                        <a:pt x="2713" y="9142"/>
                      </a:cubicBezTo>
                      <a:cubicBezTo>
                        <a:pt x="2507" y="9079"/>
                        <a:pt x="2825" y="9197"/>
                        <a:pt x="2521" y="9068"/>
                      </a:cubicBezTo>
                      <a:cubicBezTo>
                        <a:pt x="2382" y="8831"/>
                        <a:pt x="2510" y="9059"/>
                        <a:pt x="2396" y="8945"/>
                      </a:cubicBezTo>
                      <a:cubicBezTo>
                        <a:pt x="2283" y="8878"/>
                        <a:pt x="2233" y="8830"/>
                        <a:pt x="2118" y="8708"/>
                      </a:cubicBezTo>
                      <a:cubicBezTo>
                        <a:pt x="2013" y="8663"/>
                        <a:pt x="1916" y="8592"/>
                        <a:pt x="1831" y="8493"/>
                      </a:cubicBezTo>
                      <a:cubicBezTo>
                        <a:pt x="1720" y="8381"/>
                        <a:pt x="1599" y="8334"/>
                        <a:pt x="1484" y="8240"/>
                      </a:cubicBezTo>
                      <a:cubicBezTo>
                        <a:pt x="1370" y="8145"/>
                        <a:pt x="1266" y="7997"/>
                        <a:pt x="1164" y="7881"/>
                      </a:cubicBezTo>
                      <a:cubicBezTo>
                        <a:pt x="939" y="7632"/>
                        <a:pt x="814" y="7305"/>
                        <a:pt x="689" y="6957"/>
                      </a:cubicBezTo>
                      <a:cubicBezTo>
                        <a:pt x="622" y="6778"/>
                        <a:pt x="538" y="6613"/>
                        <a:pt x="477" y="6434"/>
                      </a:cubicBezTo>
                      <a:cubicBezTo>
                        <a:pt x="413" y="6238"/>
                        <a:pt x="366" y="6036"/>
                        <a:pt x="329" y="5831"/>
                      </a:cubicBezTo>
                      <a:cubicBezTo>
                        <a:pt x="265" y="5452"/>
                        <a:pt x="241" y="4990"/>
                        <a:pt x="312" y="4612"/>
                      </a:cubicBezTo>
                      <a:cubicBezTo>
                        <a:pt x="461" y="3843"/>
                        <a:pt x="673" y="3069"/>
                        <a:pt x="1050" y="2444"/>
                      </a:cubicBezTo>
                      <a:cubicBezTo>
                        <a:pt x="1228" y="2162"/>
                        <a:pt x="1430" y="1903"/>
                        <a:pt x="1653" y="1676"/>
                      </a:cubicBezTo>
                      <a:cubicBezTo>
                        <a:pt x="1760" y="1556"/>
                        <a:pt x="1875" y="1447"/>
                        <a:pt x="1993" y="1350"/>
                      </a:cubicBezTo>
                      <a:cubicBezTo>
                        <a:pt x="2121" y="1248"/>
                        <a:pt x="2256" y="1176"/>
                        <a:pt x="2387" y="1082"/>
                      </a:cubicBezTo>
                      <a:cubicBezTo>
                        <a:pt x="2522" y="983"/>
                        <a:pt x="2653" y="867"/>
                        <a:pt x="2801" y="805"/>
                      </a:cubicBezTo>
                      <a:cubicBezTo>
                        <a:pt x="2964" y="733"/>
                        <a:pt x="3125" y="671"/>
                        <a:pt x="3286" y="608"/>
                      </a:cubicBezTo>
                      <a:cubicBezTo>
                        <a:pt x="3630" y="470"/>
                        <a:pt x="3981" y="377"/>
                        <a:pt x="4337" y="322"/>
                      </a:cubicBezTo>
                      <a:cubicBezTo>
                        <a:pt x="4682" y="263"/>
                        <a:pt x="5025" y="263"/>
                        <a:pt x="5368" y="250"/>
                      </a:cubicBezTo>
                      <a:cubicBezTo>
                        <a:pt x="5412" y="250"/>
                        <a:pt x="5452" y="246"/>
                        <a:pt x="5493" y="246"/>
                      </a:cubicBezTo>
                      <a:close/>
                      <a:moveTo>
                        <a:pt x="4833" y="0"/>
                      </a:moveTo>
                      <a:cubicBezTo>
                        <a:pt x="4697" y="0"/>
                        <a:pt x="4561" y="3"/>
                        <a:pt x="4425" y="14"/>
                      </a:cubicBezTo>
                      <a:cubicBezTo>
                        <a:pt x="4109" y="41"/>
                        <a:pt x="3792" y="103"/>
                        <a:pt x="3482" y="203"/>
                      </a:cubicBezTo>
                      <a:cubicBezTo>
                        <a:pt x="3320" y="250"/>
                        <a:pt x="3159" y="322"/>
                        <a:pt x="2997" y="381"/>
                      </a:cubicBezTo>
                      <a:cubicBezTo>
                        <a:pt x="2842" y="432"/>
                        <a:pt x="2693" y="496"/>
                        <a:pt x="2545" y="580"/>
                      </a:cubicBezTo>
                      <a:cubicBezTo>
                        <a:pt x="2414" y="661"/>
                        <a:pt x="2293" y="769"/>
                        <a:pt x="2158" y="853"/>
                      </a:cubicBezTo>
                      <a:cubicBezTo>
                        <a:pt x="2010" y="943"/>
                        <a:pt x="1868" y="1045"/>
                        <a:pt x="1734" y="1167"/>
                      </a:cubicBezTo>
                      <a:cubicBezTo>
                        <a:pt x="1484" y="1390"/>
                        <a:pt x="1252" y="1649"/>
                        <a:pt x="1039" y="1934"/>
                      </a:cubicBezTo>
                      <a:cubicBezTo>
                        <a:pt x="831" y="2221"/>
                        <a:pt x="649" y="2542"/>
                        <a:pt x="504" y="2891"/>
                      </a:cubicBezTo>
                      <a:cubicBezTo>
                        <a:pt x="349" y="3272"/>
                        <a:pt x="248" y="3687"/>
                        <a:pt x="147" y="4092"/>
                      </a:cubicBezTo>
                      <a:cubicBezTo>
                        <a:pt x="93" y="4289"/>
                        <a:pt x="49" y="4491"/>
                        <a:pt x="19" y="4696"/>
                      </a:cubicBezTo>
                      <a:cubicBezTo>
                        <a:pt x="-1" y="4915"/>
                        <a:pt x="-4" y="5138"/>
                        <a:pt x="6" y="5362"/>
                      </a:cubicBezTo>
                      <a:cubicBezTo>
                        <a:pt x="22" y="5796"/>
                        <a:pt x="96" y="6224"/>
                        <a:pt x="228" y="6626"/>
                      </a:cubicBezTo>
                      <a:cubicBezTo>
                        <a:pt x="292" y="6831"/>
                        <a:pt x="383" y="7020"/>
                        <a:pt x="450" y="7220"/>
                      </a:cubicBezTo>
                      <a:cubicBezTo>
                        <a:pt x="514" y="7408"/>
                        <a:pt x="589" y="7595"/>
                        <a:pt x="673" y="7770"/>
                      </a:cubicBezTo>
                      <a:cubicBezTo>
                        <a:pt x="747" y="7923"/>
                        <a:pt x="837" y="8055"/>
                        <a:pt x="939" y="8177"/>
                      </a:cubicBezTo>
                      <a:cubicBezTo>
                        <a:pt x="1064" y="8320"/>
                        <a:pt x="1182" y="8485"/>
                        <a:pt x="1320" y="8606"/>
                      </a:cubicBezTo>
                      <a:cubicBezTo>
                        <a:pt x="1434" y="8699"/>
                        <a:pt x="1552" y="8748"/>
                        <a:pt x="1656" y="8869"/>
                      </a:cubicBezTo>
                      <a:cubicBezTo>
                        <a:pt x="1760" y="8985"/>
                        <a:pt x="1862" y="9078"/>
                        <a:pt x="1993" y="9129"/>
                      </a:cubicBezTo>
                      <a:cubicBezTo>
                        <a:pt x="2016" y="9129"/>
                        <a:pt x="2041" y="9137"/>
                        <a:pt x="2061" y="9146"/>
                      </a:cubicBezTo>
                      <a:cubicBezTo>
                        <a:pt x="2064" y="9159"/>
                        <a:pt x="2067" y="9167"/>
                        <a:pt x="2067" y="9181"/>
                      </a:cubicBezTo>
                      <a:cubicBezTo>
                        <a:pt x="2071" y="9262"/>
                        <a:pt x="2182" y="9245"/>
                        <a:pt x="2165" y="9321"/>
                      </a:cubicBezTo>
                      <a:cubicBezTo>
                        <a:pt x="2333" y="9423"/>
                        <a:pt x="2304" y="9387"/>
                        <a:pt x="2396" y="9484"/>
                      </a:cubicBezTo>
                      <a:cubicBezTo>
                        <a:pt x="2603" y="9554"/>
                        <a:pt x="2490" y="9526"/>
                        <a:pt x="2666" y="9618"/>
                      </a:cubicBezTo>
                      <a:cubicBezTo>
                        <a:pt x="2804" y="9643"/>
                        <a:pt x="2684" y="9670"/>
                        <a:pt x="2871" y="9707"/>
                      </a:cubicBezTo>
                      <a:cubicBezTo>
                        <a:pt x="2807" y="9783"/>
                        <a:pt x="2897" y="9746"/>
                        <a:pt x="3000" y="9780"/>
                      </a:cubicBezTo>
                      <a:cubicBezTo>
                        <a:pt x="3135" y="9798"/>
                        <a:pt x="3125" y="9821"/>
                        <a:pt x="3180" y="9839"/>
                      </a:cubicBezTo>
                      <a:cubicBezTo>
                        <a:pt x="3230" y="9855"/>
                        <a:pt x="3272" y="9884"/>
                        <a:pt x="3329" y="9886"/>
                      </a:cubicBezTo>
                      <a:cubicBezTo>
                        <a:pt x="3410" y="9889"/>
                        <a:pt x="3459" y="9919"/>
                        <a:pt x="3517" y="9926"/>
                      </a:cubicBezTo>
                      <a:cubicBezTo>
                        <a:pt x="3575" y="9933"/>
                        <a:pt x="3529" y="9914"/>
                        <a:pt x="3678" y="9927"/>
                      </a:cubicBezTo>
                      <a:cubicBezTo>
                        <a:pt x="3885" y="9930"/>
                        <a:pt x="3587" y="9922"/>
                        <a:pt x="3831" y="9926"/>
                      </a:cubicBezTo>
                      <a:cubicBezTo>
                        <a:pt x="3975" y="9916"/>
                        <a:pt x="3781" y="9947"/>
                        <a:pt x="3951" y="9952"/>
                      </a:cubicBezTo>
                      <a:cubicBezTo>
                        <a:pt x="4324" y="9928"/>
                        <a:pt x="4206" y="10005"/>
                        <a:pt x="4051" y="9948"/>
                      </a:cubicBezTo>
                      <a:cubicBezTo>
                        <a:pt x="4073" y="9958"/>
                        <a:pt x="4158" y="9907"/>
                        <a:pt x="4180" y="9917"/>
                      </a:cubicBezTo>
                      <a:cubicBezTo>
                        <a:pt x="4323" y="9839"/>
                        <a:pt x="4181" y="9977"/>
                        <a:pt x="4388" y="9913"/>
                      </a:cubicBezTo>
                      <a:cubicBezTo>
                        <a:pt x="4439" y="9921"/>
                        <a:pt x="4516" y="9956"/>
                        <a:pt x="4828" y="9960"/>
                      </a:cubicBezTo>
                      <a:cubicBezTo>
                        <a:pt x="4888" y="9974"/>
                        <a:pt x="4542" y="9915"/>
                        <a:pt x="4774" y="9971"/>
                      </a:cubicBezTo>
                      <a:cubicBezTo>
                        <a:pt x="4912" y="9983"/>
                        <a:pt x="4978" y="9987"/>
                        <a:pt x="5116" y="9991"/>
                      </a:cubicBezTo>
                      <a:cubicBezTo>
                        <a:pt x="5247" y="9991"/>
                        <a:pt x="5378" y="9991"/>
                        <a:pt x="5510" y="10000"/>
                      </a:cubicBezTo>
                      <a:lnTo>
                        <a:pt x="5531" y="10000"/>
                      </a:lnTo>
                      <a:cubicBezTo>
                        <a:pt x="5655" y="10000"/>
                        <a:pt x="5783" y="9963"/>
                        <a:pt x="5911" y="9954"/>
                      </a:cubicBezTo>
                      <a:cubicBezTo>
                        <a:pt x="6029" y="9954"/>
                        <a:pt x="6147" y="9941"/>
                        <a:pt x="6268" y="9923"/>
                      </a:cubicBezTo>
                      <a:cubicBezTo>
                        <a:pt x="6403" y="9892"/>
                        <a:pt x="6531" y="9834"/>
                        <a:pt x="6666" y="9789"/>
                      </a:cubicBezTo>
                      <a:cubicBezTo>
                        <a:pt x="6904" y="9712"/>
                        <a:pt x="7147" y="9656"/>
                        <a:pt x="7377" y="9525"/>
                      </a:cubicBezTo>
                      <a:cubicBezTo>
                        <a:pt x="7582" y="9413"/>
                        <a:pt x="7814" y="9329"/>
                        <a:pt x="7996" y="9155"/>
                      </a:cubicBezTo>
                      <a:cubicBezTo>
                        <a:pt x="8380" y="8783"/>
                        <a:pt x="8801" y="8427"/>
                        <a:pt x="9084" y="7908"/>
                      </a:cubicBezTo>
                      <a:cubicBezTo>
                        <a:pt x="9223" y="7658"/>
                        <a:pt x="9404" y="7434"/>
                        <a:pt x="9502" y="7153"/>
                      </a:cubicBezTo>
                      <a:cubicBezTo>
                        <a:pt x="9603" y="6863"/>
                        <a:pt x="9731" y="6586"/>
                        <a:pt x="9798" y="6278"/>
                      </a:cubicBezTo>
                      <a:cubicBezTo>
                        <a:pt x="9832" y="6121"/>
                        <a:pt x="9859" y="5966"/>
                        <a:pt x="9893" y="5814"/>
                      </a:cubicBezTo>
                      <a:cubicBezTo>
                        <a:pt x="9926" y="5662"/>
                        <a:pt x="9963" y="5496"/>
                        <a:pt x="9960" y="5335"/>
                      </a:cubicBezTo>
                      <a:cubicBezTo>
                        <a:pt x="9953" y="5259"/>
                        <a:pt x="9953" y="5184"/>
                        <a:pt x="9963" y="5112"/>
                      </a:cubicBezTo>
                      <a:cubicBezTo>
                        <a:pt x="9977" y="5032"/>
                        <a:pt x="9987" y="4955"/>
                        <a:pt x="9997" y="4874"/>
                      </a:cubicBezTo>
                      <a:cubicBezTo>
                        <a:pt x="10011" y="4710"/>
                        <a:pt x="9977" y="4544"/>
                        <a:pt x="9963" y="4379"/>
                      </a:cubicBezTo>
                      <a:cubicBezTo>
                        <a:pt x="9933" y="4048"/>
                        <a:pt x="9886" y="3722"/>
                        <a:pt x="9819" y="3404"/>
                      </a:cubicBezTo>
                      <a:cubicBezTo>
                        <a:pt x="9791" y="3272"/>
                        <a:pt x="9758" y="3136"/>
                        <a:pt x="9711" y="3011"/>
                      </a:cubicBezTo>
                      <a:cubicBezTo>
                        <a:pt x="9657" y="2863"/>
                        <a:pt x="9573" y="2744"/>
                        <a:pt x="9502" y="2605"/>
                      </a:cubicBezTo>
                      <a:cubicBezTo>
                        <a:pt x="9367" y="2346"/>
                        <a:pt x="9252" y="2077"/>
                        <a:pt x="9094" y="1844"/>
                      </a:cubicBezTo>
                      <a:cubicBezTo>
                        <a:pt x="8926" y="1595"/>
                        <a:pt x="8757" y="1386"/>
                        <a:pt x="8532" y="1229"/>
                      </a:cubicBezTo>
                      <a:cubicBezTo>
                        <a:pt x="8275" y="1050"/>
                        <a:pt x="8026" y="867"/>
                        <a:pt x="7774" y="680"/>
                      </a:cubicBezTo>
                      <a:cubicBezTo>
                        <a:pt x="7666" y="590"/>
                        <a:pt x="7551" y="523"/>
                        <a:pt x="7426" y="479"/>
                      </a:cubicBezTo>
                      <a:cubicBezTo>
                        <a:pt x="7295" y="428"/>
                        <a:pt x="7167" y="372"/>
                        <a:pt x="7042" y="296"/>
                      </a:cubicBezTo>
                      <a:cubicBezTo>
                        <a:pt x="6804" y="156"/>
                        <a:pt x="6528" y="108"/>
                        <a:pt x="6268" y="103"/>
                      </a:cubicBezTo>
                      <a:cubicBezTo>
                        <a:pt x="6234" y="98"/>
                        <a:pt x="6197" y="98"/>
                        <a:pt x="6163" y="89"/>
                      </a:cubicBezTo>
                      <a:cubicBezTo>
                        <a:pt x="6109" y="71"/>
                        <a:pt x="6052" y="59"/>
                        <a:pt x="5995" y="50"/>
                      </a:cubicBezTo>
                      <a:cubicBezTo>
                        <a:pt x="5820" y="27"/>
                        <a:pt x="5641" y="14"/>
                        <a:pt x="5462" y="14"/>
                      </a:cubicBezTo>
                      <a:lnTo>
                        <a:pt x="4833" y="0"/>
                      </a:lnTo>
                      <a:close/>
                    </a:path>
                  </a:pathLst>
                </a:custGeom>
                <a:solidFill>
                  <a:srgbClr val="FFFFFF"/>
                </a:solidFill>
                <a:ln w="3175">
                  <a:solidFill>
                    <a:schemeClr val="tx1"/>
                  </a:solid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3" name="Google Shape;20801;p106">
                  <a:extLst>
                    <a:ext uri="{FF2B5EF4-FFF2-40B4-BE49-F238E27FC236}">
                      <a16:creationId xmlns:a16="http://schemas.microsoft.com/office/drawing/2014/main" id="{96CFC580-6480-AE3B-FC6C-E9A8309890A1}"/>
                    </a:ext>
                  </a:extLst>
                </p:cNvPr>
                <p:cNvSpPr/>
                <p:nvPr/>
              </p:nvSpPr>
              <p:spPr>
                <a:xfrm>
                  <a:off x="5101575" y="4358350"/>
                  <a:ext cx="8950" cy="14575"/>
                </a:xfrm>
                <a:custGeom>
                  <a:avLst/>
                  <a:gdLst/>
                  <a:ahLst/>
                  <a:cxnLst/>
                  <a:rect l="l" t="t" r="r" b="b"/>
                  <a:pathLst>
                    <a:path w="358" h="583" extrusionOk="0">
                      <a:moveTo>
                        <a:pt x="56" y="0"/>
                      </a:moveTo>
                      <a:cubicBezTo>
                        <a:pt x="30" y="0"/>
                        <a:pt x="5" y="18"/>
                        <a:pt x="5" y="52"/>
                      </a:cubicBezTo>
                      <a:cubicBezTo>
                        <a:pt x="1" y="88"/>
                        <a:pt x="1" y="121"/>
                        <a:pt x="1" y="157"/>
                      </a:cubicBezTo>
                      <a:cubicBezTo>
                        <a:pt x="5" y="190"/>
                        <a:pt x="21" y="222"/>
                        <a:pt x="21" y="259"/>
                      </a:cubicBezTo>
                      <a:cubicBezTo>
                        <a:pt x="21" y="323"/>
                        <a:pt x="37" y="384"/>
                        <a:pt x="74" y="441"/>
                      </a:cubicBezTo>
                      <a:cubicBezTo>
                        <a:pt x="110" y="492"/>
                        <a:pt x="189" y="582"/>
                        <a:pt x="263" y="582"/>
                      </a:cubicBezTo>
                      <a:cubicBezTo>
                        <a:pt x="288" y="582"/>
                        <a:pt x="312" y="572"/>
                        <a:pt x="333" y="546"/>
                      </a:cubicBezTo>
                      <a:cubicBezTo>
                        <a:pt x="357" y="522"/>
                        <a:pt x="353" y="481"/>
                        <a:pt x="325" y="465"/>
                      </a:cubicBezTo>
                      <a:cubicBezTo>
                        <a:pt x="268" y="429"/>
                        <a:pt x="216" y="380"/>
                        <a:pt x="175" y="327"/>
                      </a:cubicBezTo>
                      <a:cubicBezTo>
                        <a:pt x="151" y="283"/>
                        <a:pt x="155" y="230"/>
                        <a:pt x="135" y="190"/>
                      </a:cubicBezTo>
                      <a:cubicBezTo>
                        <a:pt x="114" y="145"/>
                        <a:pt x="106" y="101"/>
                        <a:pt x="106" y="52"/>
                      </a:cubicBezTo>
                      <a:cubicBezTo>
                        <a:pt x="106" y="18"/>
                        <a:pt x="81" y="0"/>
                        <a:pt x="56"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4" name="Google Shape;20802;p106">
                  <a:extLst>
                    <a:ext uri="{FF2B5EF4-FFF2-40B4-BE49-F238E27FC236}">
                      <a16:creationId xmlns:a16="http://schemas.microsoft.com/office/drawing/2014/main" id="{710ED12F-B8AC-D197-553B-0D32DC05D7EC}"/>
                    </a:ext>
                  </a:extLst>
                </p:cNvPr>
                <p:cNvSpPr/>
                <p:nvPr/>
              </p:nvSpPr>
              <p:spPr>
                <a:xfrm>
                  <a:off x="5110300" y="4358675"/>
                  <a:ext cx="12275" cy="12325"/>
                </a:xfrm>
                <a:custGeom>
                  <a:avLst/>
                  <a:gdLst/>
                  <a:ahLst/>
                  <a:cxnLst/>
                  <a:rect l="l" t="t" r="r" b="b"/>
                  <a:pathLst>
                    <a:path w="491" h="493" extrusionOk="0">
                      <a:moveTo>
                        <a:pt x="105" y="1"/>
                      </a:moveTo>
                      <a:cubicBezTo>
                        <a:pt x="54" y="1"/>
                        <a:pt x="1" y="55"/>
                        <a:pt x="41" y="104"/>
                      </a:cubicBezTo>
                      <a:cubicBezTo>
                        <a:pt x="102" y="185"/>
                        <a:pt x="114" y="290"/>
                        <a:pt x="175" y="367"/>
                      </a:cubicBezTo>
                      <a:cubicBezTo>
                        <a:pt x="217" y="431"/>
                        <a:pt x="282" y="492"/>
                        <a:pt x="360" y="492"/>
                      </a:cubicBezTo>
                      <a:cubicBezTo>
                        <a:pt x="371" y="492"/>
                        <a:pt x="382" y="491"/>
                        <a:pt x="393" y="489"/>
                      </a:cubicBezTo>
                      <a:cubicBezTo>
                        <a:pt x="491" y="464"/>
                        <a:pt x="466" y="347"/>
                        <a:pt x="393" y="319"/>
                      </a:cubicBezTo>
                      <a:cubicBezTo>
                        <a:pt x="349" y="286"/>
                        <a:pt x="316" y="250"/>
                        <a:pt x="288" y="205"/>
                      </a:cubicBezTo>
                      <a:cubicBezTo>
                        <a:pt x="252" y="136"/>
                        <a:pt x="203" y="75"/>
                        <a:pt x="150" y="19"/>
                      </a:cubicBezTo>
                      <a:cubicBezTo>
                        <a:pt x="138" y="6"/>
                        <a:pt x="122" y="1"/>
                        <a:pt x="105"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5" name="Google Shape;20803;p106">
                  <a:extLst>
                    <a:ext uri="{FF2B5EF4-FFF2-40B4-BE49-F238E27FC236}">
                      <a16:creationId xmlns:a16="http://schemas.microsoft.com/office/drawing/2014/main" id="{BCC6BA24-0E2E-13C9-DA7F-659815AEB0F0}"/>
                    </a:ext>
                  </a:extLst>
                </p:cNvPr>
                <p:cNvSpPr/>
                <p:nvPr/>
              </p:nvSpPr>
              <p:spPr>
                <a:xfrm>
                  <a:off x="5121800" y="4355550"/>
                  <a:ext cx="11100" cy="13825"/>
                </a:xfrm>
                <a:custGeom>
                  <a:avLst/>
                  <a:gdLst/>
                  <a:ahLst/>
                  <a:cxnLst/>
                  <a:rect l="l" t="t" r="r" b="b"/>
                  <a:pathLst>
                    <a:path w="444" h="553" extrusionOk="0">
                      <a:moveTo>
                        <a:pt x="95" y="0"/>
                      </a:moveTo>
                      <a:cubicBezTo>
                        <a:pt x="43" y="0"/>
                        <a:pt x="1" y="81"/>
                        <a:pt x="47" y="123"/>
                      </a:cubicBezTo>
                      <a:cubicBezTo>
                        <a:pt x="103" y="180"/>
                        <a:pt x="99" y="277"/>
                        <a:pt x="124" y="346"/>
                      </a:cubicBezTo>
                      <a:cubicBezTo>
                        <a:pt x="152" y="423"/>
                        <a:pt x="205" y="492"/>
                        <a:pt x="274" y="541"/>
                      </a:cubicBezTo>
                      <a:cubicBezTo>
                        <a:pt x="287" y="549"/>
                        <a:pt x="301" y="552"/>
                        <a:pt x="316" y="552"/>
                      </a:cubicBezTo>
                      <a:cubicBezTo>
                        <a:pt x="347" y="552"/>
                        <a:pt x="379" y="536"/>
                        <a:pt x="395" y="508"/>
                      </a:cubicBezTo>
                      <a:lnTo>
                        <a:pt x="403" y="500"/>
                      </a:lnTo>
                      <a:cubicBezTo>
                        <a:pt x="444" y="456"/>
                        <a:pt x="419" y="379"/>
                        <a:pt x="355" y="375"/>
                      </a:cubicBezTo>
                      <a:lnTo>
                        <a:pt x="334" y="350"/>
                      </a:lnTo>
                      <a:cubicBezTo>
                        <a:pt x="322" y="334"/>
                        <a:pt x="314" y="322"/>
                        <a:pt x="306" y="306"/>
                      </a:cubicBezTo>
                      <a:cubicBezTo>
                        <a:pt x="286" y="269"/>
                        <a:pt x="270" y="233"/>
                        <a:pt x="257" y="192"/>
                      </a:cubicBezTo>
                      <a:cubicBezTo>
                        <a:pt x="237" y="123"/>
                        <a:pt x="193" y="59"/>
                        <a:pt x="132" y="14"/>
                      </a:cubicBezTo>
                      <a:cubicBezTo>
                        <a:pt x="120" y="4"/>
                        <a:pt x="107" y="0"/>
                        <a:pt x="95"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6" name="Google Shape;20804;p106">
                  <a:extLst>
                    <a:ext uri="{FF2B5EF4-FFF2-40B4-BE49-F238E27FC236}">
                      <a16:creationId xmlns:a16="http://schemas.microsoft.com/office/drawing/2014/main" id="{77628832-19C0-E368-4B9F-12E6C119A1FF}"/>
                    </a:ext>
                  </a:extLst>
                </p:cNvPr>
                <p:cNvSpPr/>
                <p:nvPr/>
              </p:nvSpPr>
              <p:spPr>
                <a:xfrm>
                  <a:off x="5131500" y="4354075"/>
                  <a:ext cx="10825" cy="9425"/>
                </a:xfrm>
                <a:custGeom>
                  <a:avLst/>
                  <a:gdLst/>
                  <a:ahLst/>
                  <a:cxnLst/>
                  <a:rect l="l" t="t" r="r" b="b"/>
                  <a:pathLst>
                    <a:path w="433" h="377" extrusionOk="0">
                      <a:moveTo>
                        <a:pt x="104" y="1"/>
                      </a:moveTo>
                      <a:cubicBezTo>
                        <a:pt x="48" y="1"/>
                        <a:pt x="1" y="69"/>
                        <a:pt x="48" y="126"/>
                      </a:cubicBezTo>
                      <a:cubicBezTo>
                        <a:pt x="96" y="178"/>
                        <a:pt x="125" y="247"/>
                        <a:pt x="173" y="300"/>
                      </a:cubicBezTo>
                      <a:cubicBezTo>
                        <a:pt x="210" y="336"/>
                        <a:pt x="265" y="377"/>
                        <a:pt x="315" y="377"/>
                      </a:cubicBezTo>
                      <a:cubicBezTo>
                        <a:pt x="337" y="377"/>
                        <a:pt x="358" y="369"/>
                        <a:pt x="376" y="349"/>
                      </a:cubicBezTo>
                      <a:cubicBezTo>
                        <a:pt x="433" y="288"/>
                        <a:pt x="335" y="219"/>
                        <a:pt x="303" y="182"/>
                      </a:cubicBezTo>
                      <a:cubicBezTo>
                        <a:pt x="254" y="126"/>
                        <a:pt x="206" y="69"/>
                        <a:pt x="153" y="20"/>
                      </a:cubicBezTo>
                      <a:cubicBezTo>
                        <a:pt x="137" y="7"/>
                        <a:pt x="120" y="1"/>
                        <a:pt x="104"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7" name="Google Shape;20805;p106">
                  <a:extLst>
                    <a:ext uri="{FF2B5EF4-FFF2-40B4-BE49-F238E27FC236}">
                      <a16:creationId xmlns:a16="http://schemas.microsoft.com/office/drawing/2014/main" id="{5F04839D-0C45-09AE-3718-EFB2439402D9}"/>
                    </a:ext>
                  </a:extLst>
                </p:cNvPr>
                <p:cNvSpPr/>
                <p:nvPr/>
              </p:nvSpPr>
              <p:spPr>
                <a:xfrm>
                  <a:off x="5159850" y="4342050"/>
                  <a:ext cx="7075" cy="8700"/>
                </a:xfrm>
                <a:custGeom>
                  <a:avLst/>
                  <a:gdLst/>
                  <a:ahLst/>
                  <a:cxnLst/>
                  <a:rect l="l" t="t" r="r" b="b"/>
                  <a:pathLst>
                    <a:path w="283" h="348" extrusionOk="0">
                      <a:moveTo>
                        <a:pt x="91" y="1"/>
                      </a:moveTo>
                      <a:cubicBezTo>
                        <a:pt x="48" y="1"/>
                        <a:pt x="1" y="40"/>
                        <a:pt x="20" y="88"/>
                      </a:cubicBezTo>
                      <a:cubicBezTo>
                        <a:pt x="36" y="133"/>
                        <a:pt x="48" y="177"/>
                        <a:pt x="64" y="222"/>
                      </a:cubicBezTo>
                      <a:cubicBezTo>
                        <a:pt x="84" y="273"/>
                        <a:pt x="127" y="348"/>
                        <a:pt x="193" y="348"/>
                      </a:cubicBezTo>
                      <a:cubicBezTo>
                        <a:pt x="194" y="348"/>
                        <a:pt x="196" y="348"/>
                        <a:pt x="198" y="347"/>
                      </a:cubicBezTo>
                      <a:cubicBezTo>
                        <a:pt x="251" y="347"/>
                        <a:pt x="283" y="287"/>
                        <a:pt x="259" y="242"/>
                      </a:cubicBezTo>
                      <a:cubicBezTo>
                        <a:pt x="246" y="218"/>
                        <a:pt x="234" y="214"/>
                        <a:pt x="226" y="198"/>
                      </a:cubicBezTo>
                      <a:cubicBezTo>
                        <a:pt x="218" y="181"/>
                        <a:pt x="202" y="161"/>
                        <a:pt x="194" y="141"/>
                      </a:cubicBezTo>
                      <a:cubicBezTo>
                        <a:pt x="178" y="104"/>
                        <a:pt x="165" y="68"/>
                        <a:pt x="145" y="36"/>
                      </a:cubicBezTo>
                      <a:cubicBezTo>
                        <a:pt x="134" y="11"/>
                        <a:pt x="113" y="1"/>
                        <a:pt x="91"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8" name="Google Shape;20806;p106">
                  <a:extLst>
                    <a:ext uri="{FF2B5EF4-FFF2-40B4-BE49-F238E27FC236}">
                      <a16:creationId xmlns:a16="http://schemas.microsoft.com/office/drawing/2014/main" id="{DFC24884-0893-D242-5FF3-DBDA24E1499D}"/>
                    </a:ext>
                  </a:extLst>
                </p:cNvPr>
                <p:cNvSpPr/>
                <p:nvPr/>
              </p:nvSpPr>
              <p:spPr>
                <a:xfrm>
                  <a:off x="5169550" y="4337950"/>
                  <a:ext cx="5500" cy="12475"/>
                </a:xfrm>
                <a:custGeom>
                  <a:avLst/>
                  <a:gdLst/>
                  <a:ahLst/>
                  <a:cxnLst/>
                  <a:rect l="l" t="t" r="r" b="b"/>
                  <a:pathLst>
                    <a:path w="220" h="499" extrusionOk="0">
                      <a:moveTo>
                        <a:pt x="70" y="1"/>
                      </a:moveTo>
                      <a:cubicBezTo>
                        <a:pt x="67" y="1"/>
                        <a:pt x="64" y="1"/>
                        <a:pt x="61" y="1"/>
                      </a:cubicBezTo>
                      <a:cubicBezTo>
                        <a:pt x="16" y="9"/>
                        <a:pt x="0" y="66"/>
                        <a:pt x="37" y="94"/>
                      </a:cubicBezTo>
                      <a:cubicBezTo>
                        <a:pt x="69" y="114"/>
                        <a:pt x="57" y="232"/>
                        <a:pt x="57" y="268"/>
                      </a:cubicBezTo>
                      <a:cubicBezTo>
                        <a:pt x="53" y="317"/>
                        <a:pt x="53" y="370"/>
                        <a:pt x="57" y="418"/>
                      </a:cubicBezTo>
                      <a:cubicBezTo>
                        <a:pt x="41" y="443"/>
                        <a:pt x="53" y="479"/>
                        <a:pt x="81" y="487"/>
                      </a:cubicBezTo>
                      <a:lnTo>
                        <a:pt x="102" y="495"/>
                      </a:lnTo>
                      <a:cubicBezTo>
                        <a:pt x="107" y="497"/>
                        <a:pt x="113" y="498"/>
                        <a:pt x="118" y="498"/>
                      </a:cubicBezTo>
                      <a:cubicBezTo>
                        <a:pt x="134" y="498"/>
                        <a:pt x="150" y="491"/>
                        <a:pt x="162" y="479"/>
                      </a:cubicBezTo>
                      <a:cubicBezTo>
                        <a:pt x="219" y="418"/>
                        <a:pt x="219" y="293"/>
                        <a:pt x="203" y="195"/>
                      </a:cubicBezTo>
                      <a:cubicBezTo>
                        <a:pt x="195" y="125"/>
                        <a:pt x="164" y="1"/>
                        <a:pt x="70"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grpSp>
        </p:grpSp>
        <p:sp>
          <p:nvSpPr>
            <p:cNvPr id="8" name="Tekstiruutu 7">
              <a:extLst>
                <a:ext uri="{FF2B5EF4-FFF2-40B4-BE49-F238E27FC236}">
                  <a16:creationId xmlns:a16="http://schemas.microsoft.com/office/drawing/2014/main" id="{568A3C1E-0D81-8E77-058F-4B73ED9E02F2}"/>
                </a:ext>
              </a:extLst>
            </p:cNvPr>
            <p:cNvSpPr txBox="1"/>
            <p:nvPr/>
          </p:nvSpPr>
          <p:spPr>
            <a:xfrm>
              <a:off x="1932312" y="1884477"/>
              <a:ext cx="2492715" cy="1296035"/>
            </a:xfrm>
            <a:prstGeom prst="rect">
              <a:avLst/>
            </a:prstGeom>
            <a:noFill/>
          </p:spPr>
          <p:txBody>
            <a:bodyPr wrap="square" rtlCol="0">
              <a:spAutoFit/>
            </a:bodyPr>
            <a:lstStyle/>
            <a:p>
              <a:pPr algn="ctr" defTabSz="1219170">
                <a:buClr>
                  <a:srgbClr val="000000"/>
                </a:buClr>
              </a:pPr>
              <a:r>
                <a:rPr lang="fi-FI" sz="3733" b="1" kern="0">
                  <a:solidFill>
                    <a:prstClr val="black"/>
                  </a:solidFill>
                  <a:latin typeface="Tenorite" panose="00000500000000000000" pitchFamily="2" charset="0"/>
                  <a:ea typeface="Roboto" panose="02000000000000000000" pitchFamily="2" charset="0"/>
                  <a:cs typeface="Arial"/>
                  <a:sym typeface="Arial"/>
                </a:rPr>
                <a:t>Miten liikuntatapaturmia voi ennaltaehkäistä?</a:t>
              </a:r>
            </a:p>
          </p:txBody>
        </p:sp>
      </p:grpSp>
    </p:spTree>
    <p:extLst>
      <p:ext uri="{BB962C8B-B14F-4D97-AF65-F5344CB8AC3E}">
        <p14:creationId xmlns:p14="http://schemas.microsoft.com/office/powerpoint/2010/main" val="377491042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25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theme/theme1.xml><?xml version="1.0" encoding="utf-8"?>
<a:theme xmlns:a="http://schemas.openxmlformats.org/drawingml/2006/main" name="Office-teema">
  <a:themeElements>
    <a:clrScheme name="Office">
      <a:dk1>
        <a:sysClr val="windowText" lastClr="000000"/>
      </a:dk1>
      <a:lt1>
        <a:sysClr val="window" lastClr="FFFFFF"/>
      </a:lt1>
      <a:dk2>
        <a:srgbClr val="0E2841"/>
      </a:dk2>
      <a:lt2>
        <a:srgbClr val="E8E8E8"/>
      </a:lt2>
      <a:accent1>
        <a:srgbClr val="156082"/>
      </a:accent1>
      <a:accent2>
        <a:srgbClr val="E97132"/>
      </a:accent2>
      <a:accent3>
        <a:srgbClr val="196B24"/>
      </a:accent3>
      <a:accent4>
        <a:srgbClr val="0F9ED5"/>
      </a:accent4>
      <a:accent5>
        <a:srgbClr val="A02B93"/>
      </a:accent5>
      <a:accent6>
        <a:srgbClr val="4EA72E"/>
      </a:accent6>
      <a:hlink>
        <a:srgbClr val="467886"/>
      </a:hlink>
      <a:folHlink>
        <a:srgbClr val="96607D"/>
      </a:folHlink>
    </a:clrScheme>
    <a:fontScheme name="Office">
      <a:majorFont>
        <a:latin typeface="Aptos Display" panose="0211000402020202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Aptos" panose="0211000402020202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12700" cap="flat" cmpd="sng" algn="ctr">
          <a:solidFill>
            <a:schemeClr val="phClr"/>
          </a:solidFill>
          <a:prstDash val="solid"/>
          <a:miter lim="800000"/>
        </a:ln>
        <a:ln w="19050" cap="flat" cmpd="sng" algn="ctr">
          <a:solidFill>
            <a:schemeClr val="phClr"/>
          </a:solidFill>
          <a:prstDash val="solid"/>
          <a:miter lim="800000"/>
        </a:ln>
        <a:ln w="2540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lnDef>
      <a:spPr/>
      <a:bodyPr/>
      <a:lstStyle/>
      <a:style>
        <a:lnRef idx="2">
          <a:schemeClr val="accent1"/>
        </a:lnRef>
        <a:fillRef idx="0">
          <a:schemeClr val="accent1"/>
        </a:fillRef>
        <a:effectRef idx="1">
          <a:schemeClr val="accent1"/>
        </a:effectRef>
        <a:fontRef idx="minor">
          <a:schemeClr val="tx1"/>
        </a:fontRef>
      </a:style>
    </a:lnDef>
  </a:objectDefaults>
  <a:extraClrSchemeLst/>
  <a:extLst>
    <a:ext uri="{05A4C25C-085E-4340-85A3-A5531E510DB2}">
      <thm15:themeFamily xmlns:thm15="http://schemas.microsoft.com/office/thememl/2012/main" name="Office Theme" id="{2E142A2C-CD16-42D6-873A-C26D2A0506FA}" vid="{1BDDFF52-6CD6-40A5-AB3C-68EB2F1E4D0A}"/>
    </a:ext>
  </a:extLst>
</a:theme>
</file>

<file path=ppt/theme/theme2.xml><?xml version="1.0" encoding="utf-8"?>
<a:theme xmlns:a="http://schemas.openxmlformats.org/drawingml/2006/main" name="1_Mukautettu suunnittelumalli">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Office-teema">
  <a:themeElements>
    <a:clrScheme name="Office">
      <a:dk1>
        <a:sysClr val="windowText" lastClr="000000"/>
      </a:dk1>
      <a:lt1>
        <a:sysClr val="window" lastClr="FFFFFF"/>
      </a:lt1>
      <a:dk2>
        <a:srgbClr val="0E2841"/>
      </a:dk2>
      <a:lt2>
        <a:srgbClr val="E8E8E8"/>
      </a:lt2>
      <a:accent1>
        <a:srgbClr val="156082"/>
      </a:accent1>
      <a:accent2>
        <a:srgbClr val="E97132"/>
      </a:accent2>
      <a:accent3>
        <a:srgbClr val="196B24"/>
      </a:accent3>
      <a:accent4>
        <a:srgbClr val="0F9ED5"/>
      </a:accent4>
      <a:accent5>
        <a:srgbClr val="A02B93"/>
      </a:accent5>
      <a:accent6>
        <a:srgbClr val="4EA72E"/>
      </a:accent6>
      <a:hlink>
        <a:srgbClr val="467886"/>
      </a:hlink>
      <a:folHlink>
        <a:srgbClr val="96607D"/>
      </a:folHlink>
    </a:clrScheme>
    <a:fontScheme name="Office">
      <a:majorFont>
        <a:latin typeface="Aptos Display" panose="0211000402020202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Aptos" panose="0211000402020202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12700" cap="flat" cmpd="sng" algn="ctr">
          <a:solidFill>
            <a:schemeClr val="phClr"/>
          </a:solidFill>
          <a:prstDash val="solid"/>
          <a:miter lim="800000"/>
        </a:ln>
        <a:ln w="19050" cap="flat" cmpd="sng" algn="ctr">
          <a:solidFill>
            <a:schemeClr val="phClr"/>
          </a:solidFill>
          <a:prstDash val="solid"/>
          <a:miter lim="800000"/>
        </a:ln>
        <a:ln w="2540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lnDef>
      <a:spPr/>
      <a:bodyPr/>
      <a:lstStyle/>
      <a:style>
        <a:lnRef idx="2">
          <a:schemeClr val="accent1"/>
        </a:lnRef>
        <a:fillRef idx="0">
          <a:schemeClr val="accent1"/>
        </a:fillRef>
        <a:effectRef idx="1">
          <a:schemeClr val="accent1"/>
        </a:effectRef>
        <a:fontRef idx="minor">
          <a:schemeClr val="tx1"/>
        </a:fontRef>
      </a:style>
    </a:lnDef>
  </a:objectDefaults>
  <a:extraClrSchemeLst/>
  <a:extLst>
    <a:ext uri="{05A4C25C-085E-4340-85A3-A5531E510DB2}">
      <thm15:themeFamily xmlns:thm15="http://schemas.microsoft.com/office/thememl/2012/main" name="Office Theme" id="{2E142A2C-CD16-42D6-873A-C26D2A0506FA}" vid="{1BDDFF52-6CD6-40A5-AB3C-68EB2F1E4D0A}"/>
    </a:ext>
  </a:extLst>
</a:theme>
</file>

<file path=docProps/app.xml><?xml version="1.0" encoding="utf-8"?>
<Properties xmlns="http://schemas.openxmlformats.org/officeDocument/2006/extended-properties" xmlns:vt="http://schemas.openxmlformats.org/officeDocument/2006/docPropsVTypes">
  <TotalTime>4</TotalTime>
  <Words>4725</Words>
  <Application>Microsoft Office PowerPoint</Application>
  <PresentationFormat>Laajakuva</PresentationFormat>
  <Paragraphs>569</Paragraphs>
  <Slides>48</Slides>
  <Notes>48</Notes>
  <HiddenSlides>2</HiddenSlides>
  <MMClips>6</MMClips>
  <ScaleCrop>false</ScaleCrop>
  <HeadingPairs>
    <vt:vector size="6" baseType="variant">
      <vt:variant>
        <vt:lpstr>Käytetyt fontit</vt:lpstr>
      </vt:variant>
      <vt:variant>
        <vt:i4>9</vt:i4>
      </vt:variant>
      <vt:variant>
        <vt:lpstr>Teema</vt:lpstr>
      </vt:variant>
      <vt:variant>
        <vt:i4>2</vt:i4>
      </vt:variant>
      <vt:variant>
        <vt:lpstr>Dian otsikot</vt:lpstr>
      </vt:variant>
      <vt:variant>
        <vt:i4>48</vt:i4>
      </vt:variant>
    </vt:vector>
  </HeadingPairs>
  <TitlesOfParts>
    <vt:vector size="59" baseType="lpstr">
      <vt:lpstr>Aptos</vt:lpstr>
      <vt:lpstr>Aptos Display</vt:lpstr>
      <vt:lpstr>Arial</vt:lpstr>
      <vt:lpstr>Bernard MT Condensed</vt:lpstr>
      <vt:lpstr>Calibri</vt:lpstr>
      <vt:lpstr>Gill Sans</vt:lpstr>
      <vt:lpstr>Helvetica Neue</vt:lpstr>
      <vt:lpstr>Oswald</vt:lpstr>
      <vt:lpstr>Tenorite</vt:lpstr>
      <vt:lpstr>Office-teema</vt:lpstr>
      <vt:lpstr>1_Mukautettu suunnittelumalli</vt:lpstr>
      <vt:lpstr>PowerPoint-esitys</vt:lpstr>
      <vt:lpstr>PowerPoint-esitys</vt:lpstr>
      <vt:lpstr>PowerPoint-esitys</vt:lpstr>
      <vt:lpstr>Tapaturmat Suomessa</vt:lpstr>
      <vt:lpstr>Tapaturmatilastoja (2024)</vt:lpstr>
      <vt:lpstr>Hätäkeskus</vt:lpstr>
      <vt:lpstr>Hätäkeskus</vt:lpstr>
      <vt:lpstr>Yleisimmät tapaturmat</vt:lpstr>
      <vt:lpstr>Keskustelu:</vt:lpstr>
      <vt:lpstr>PowerPoint-esitys</vt:lpstr>
      <vt:lpstr>Keskustelu:</vt:lpstr>
      <vt:lpstr>Myrkytystilanteet</vt:lpstr>
      <vt:lpstr>Myrkytystilanteet</vt:lpstr>
      <vt:lpstr>PowerPoint-esitys</vt:lpstr>
      <vt:lpstr>Keskustelu:</vt:lpstr>
      <vt:lpstr>Liikennetapaturmien välttäminen</vt:lpstr>
      <vt:lpstr>PowerPoint-esitys</vt:lpstr>
      <vt:lpstr>Nuorten tieliikenneonnettomuudet</vt:lpstr>
      <vt:lpstr>Hukkumiset Suomessa</vt:lpstr>
      <vt:lpstr>Hukkumiset Suomessa</vt:lpstr>
      <vt:lpstr>Toiminta onnettomuustilanteessa</vt:lpstr>
      <vt:lpstr>Auttaminen on jokaisen velvollisuus</vt:lpstr>
      <vt:lpstr>PowerPoint-esitys</vt:lpstr>
      <vt:lpstr>Älä kuvaa – auta!</vt:lpstr>
      <vt:lpstr>PowerPoint-esitys</vt:lpstr>
      <vt:lpstr>Ensiavulla voit pelastaa ihmishengen</vt:lpstr>
      <vt:lpstr>PowerPoint-esitys</vt:lpstr>
      <vt:lpstr>Haavojen ensiapu</vt:lpstr>
      <vt:lpstr>Palovammojen luokittelu</vt:lpstr>
      <vt:lpstr>Palovammojen ensiapu</vt:lpstr>
      <vt:lpstr>Tajuttoman ensiapu</vt:lpstr>
      <vt:lpstr>PowerPoint-esitys</vt:lpstr>
      <vt:lpstr>Sydänpysähdyksen ensiapu: elvytys</vt:lpstr>
      <vt:lpstr>Sydänpysähdyksen ensiapu –  sydäniskuri eli defibrillaattori</vt:lpstr>
      <vt:lpstr>PowerPoint-esitys</vt:lpstr>
      <vt:lpstr>PowerPoint-esitys</vt:lpstr>
      <vt:lpstr>Sydänpysähdyksen ensiapu –  sydäniskuri eli defibrillaattori</vt:lpstr>
      <vt:lpstr>HRAP - näin pelastetaan veden varaan joutunut</vt:lpstr>
      <vt:lpstr>HRAP - näin pelastetaan veden varaan joutunut</vt:lpstr>
      <vt:lpstr>Mielenterveyden ensiapu</vt:lpstr>
      <vt:lpstr>Mielenterveyden ensiapu</vt:lpstr>
      <vt:lpstr>PowerPoint-esitys</vt:lpstr>
      <vt:lpstr>PowerPoint-esitys</vt:lpstr>
      <vt:lpstr>PowerPoint-esitys</vt:lpstr>
      <vt:lpstr>PowerPoint-esitys</vt:lpstr>
      <vt:lpstr>PowerPoint-esitys</vt:lpstr>
      <vt:lpstr>PowerPoint-esitys</vt:lpstr>
      <vt:lpstr>PowerPoint-esitys</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
  <dc:creator>Tomi Sirkiä</dc:creator>
  <cp:lastModifiedBy>Tomi Sirkiä</cp:lastModifiedBy>
  <cp:revision>1</cp:revision>
  <dcterms:created xsi:type="dcterms:W3CDTF">2025-08-29T04:49:19Z</dcterms:created>
  <dcterms:modified xsi:type="dcterms:W3CDTF">2025-08-29T04:54:01Z</dcterms:modified>
</cp:coreProperties>
</file>